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0"/>
  </p:notesMasterIdLst>
  <p:sldIdLst>
    <p:sldId id="419" r:id="rId2"/>
    <p:sldId id="420" r:id="rId3"/>
    <p:sldId id="549" r:id="rId4"/>
    <p:sldId id="407" r:id="rId5"/>
    <p:sldId id="382" r:id="rId6"/>
    <p:sldId id="272" r:id="rId7"/>
    <p:sldId id="258" r:id="rId8"/>
    <p:sldId id="411" r:id="rId9"/>
    <p:sldId id="273" r:id="rId10"/>
    <p:sldId id="274" r:id="rId11"/>
    <p:sldId id="275" r:id="rId12"/>
    <p:sldId id="279" r:id="rId13"/>
    <p:sldId id="436" r:id="rId14"/>
    <p:sldId id="437" r:id="rId15"/>
    <p:sldId id="438" r:id="rId16"/>
    <p:sldId id="439" r:id="rId17"/>
    <p:sldId id="440" r:id="rId18"/>
    <p:sldId id="383" r:id="rId19"/>
    <p:sldId id="432" r:id="rId20"/>
    <p:sldId id="427" r:id="rId21"/>
    <p:sldId id="458" r:id="rId22"/>
    <p:sldId id="424" r:id="rId23"/>
    <p:sldId id="410" r:id="rId24"/>
    <p:sldId id="409" r:id="rId25"/>
    <p:sldId id="428" r:id="rId26"/>
    <p:sldId id="393" r:id="rId27"/>
    <p:sldId id="429" r:id="rId28"/>
    <p:sldId id="430" r:id="rId29"/>
    <p:sldId id="431" r:id="rId30"/>
    <p:sldId id="521" r:id="rId31"/>
    <p:sldId id="522" r:id="rId32"/>
    <p:sldId id="499" r:id="rId33"/>
    <p:sldId id="461" r:id="rId34"/>
    <p:sldId id="462" r:id="rId35"/>
    <p:sldId id="287" r:id="rId36"/>
    <p:sldId id="471" r:id="rId37"/>
    <p:sldId id="526" r:id="rId38"/>
    <p:sldId id="484" r:id="rId39"/>
    <p:sldId id="459" r:id="rId40"/>
    <p:sldId id="474" r:id="rId41"/>
    <p:sldId id="289" r:id="rId42"/>
    <p:sldId id="495" r:id="rId43"/>
    <p:sldId id="558" r:id="rId44"/>
    <p:sldId id="560" r:id="rId45"/>
    <p:sldId id="524" r:id="rId46"/>
    <p:sldId id="529" r:id="rId47"/>
    <p:sldId id="480" r:id="rId48"/>
    <p:sldId id="482" r:id="rId49"/>
    <p:sldId id="476" r:id="rId50"/>
    <p:sldId id="477" r:id="rId51"/>
    <p:sldId id="478" r:id="rId52"/>
    <p:sldId id="479" r:id="rId53"/>
    <p:sldId id="523" r:id="rId54"/>
    <p:sldId id="290" r:id="rId55"/>
    <p:sldId id="291" r:id="rId56"/>
    <p:sldId id="475" r:id="rId57"/>
    <p:sldId id="295" r:id="rId58"/>
    <p:sldId id="296" r:id="rId59"/>
    <p:sldId id="297" r:id="rId60"/>
    <p:sldId id="263" r:id="rId61"/>
    <p:sldId id="298" r:id="rId62"/>
    <p:sldId id="299" r:id="rId63"/>
    <p:sldId id="264" r:id="rId64"/>
    <p:sldId id="265" r:id="rId65"/>
    <p:sldId id="269" r:id="rId66"/>
    <p:sldId id="301" r:id="rId67"/>
    <p:sldId id="270" r:id="rId68"/>
    <p:sldId id="374" r:id="rId69"/>
    <p:sldId id="394" r:id="rId70"/>
    <p:sldId id="511" r:id="rId71"/>
    <p:sldId id="512" r:id="rId72"/>
    <p:sldId id="514" r:id="rId73"/>
    <p:sldId id="515" r:id="rId74"/>
    <p:sldId id="375" r:id="rId75"/>
    <p:sldId id="376" r:id="rId76"/>
    <p:sldId id="527" r:id="rId77"/>
    <p:sldId id="528" r:id="rId78"/>
    <p:sldId id="517" r:id="rId79"/>
    <p:sldId id="377" r:id="rId80"/>
    <p:sldId id="378" r:id="rId81"/>
    <p:sldId id="413" r:id="rId82"/>
    <p:sldId id="381" r:id="rId83"/>
    <p:sldId id="304" r:id="rId84"/>
    <p:sldId id="321" r:id="rId85"/>
    <p:sldId id="322" r:id="rId86"/>
    <p:sldId id="305" r:id="rId87"/>
    <p:sldId id="306" r:id="rId88"/>
    <p:sldId id="323" r:id="rId89"/>
    <p:sldId id="307" r:id="rId90"/>
    <p:sldId id="414" r:id="rId91"/>
    <p:sldId id="309" r:id="rId92"/>
    <p:sldId id="324" r:id="rId93"/>
    <p:sldId id="325" r:id="rId94"/>
    <p:sldId id="405" r:id="rId95"/>
    <p:sldId id="310" r:id="rId96"/>
    <p:sldId id="463" r:id="rId97"/>
    <p:sldId id="464" r:id="rId98"/>
    <p:sldId id="465" r:id="rId99"/>
    <p:sldId id="466" r:id="rId100"/>
    <p:sldId id="491" r:id="rId101"/>
    <p:sldId id="326" r:id="rId102"/>
    <p:sldId id="551" r:id="rId103"/>
    <p:sldId id="552" r:id="rId104"/>
    <p:sldId id="415" r:id="rId105"/>
    <p:sldId id="416" r:id="rId106"/>
    <p:sldId id="417" r:id="rId107"/>
    <p:sldId id="330" r:id="rId108"/>
    <p:sldId id="313" r:id="rId109"/>
    <p:sldId id="314" r:id="rId110"/>
    <p:sldId id="500" r:id="rId111"/>
    <p:sldId id="315" r:id="rId112"/>
    <p:sldId id="470" r:id="rId113"/>
    <p:sldId id="316" r:id="rId114"/>
    <p:sldId id="385" r:id="rId115"/>
    <p:sldId id="443" r:id="rId116"/>
    <p:sldId id="318" r:id="rId117"/>
    <p:sldId id="331" r:id="rId118"/>
    <p:sldId id="544" r:id="rId119"/>
    <p:sldId id="332" r:id="rId120"/>
    <p:sldId id="540" r:id="rId121"/>
    <p:sldId id="557" r:id="rId122"/>
    <p:sldId id="533" r:id="rId123"/>
    <p:sldId id="538" r:id="rId124"/>
    <p:sldId id="539" r:id="rId125"/>
    <p:sldId id="531" r:id="rId126"/>
    <p:sldId id="534" r:id="rId127"/>
    <p:sldId id="535" r:id="rId128"/>
    <p:sldId id="536" r:id="rId129"/>
    <p:sldId id="546" r:id="rId130"/>
    <p:sldId id="467" r:id="rId131"/>
    <p:sldId id="468" r:id="rId132"/>
    <p:sldId id="469" r:id="rId133"/>
    <p:sldId id="504" r:id="rId134"/>
    <p:sldId id="336" r:id="rId135"/>
    <p:sldId id="340" r:id="rId136"/>
    <p:sldId id="342" r:id="rId137"/>
    <p:sldId id="346" r:id="rId138"/>
    <p:sldId id="347" r:id="rId139"/>
    <p:sldId id="343" r:id="rId140"/>
    <p:sldId id="348" r:id="rId141"/>
    <p:sldId id="349" r:id="rId142"/>
    <p:sldId id="553" r:id="rId143"/>
    <p:sldId id="344" r:id="rId144"/>
    <p:sldId id="350" r:id="rId145"/>
    <p:sldId id="554" r:id="rId146"/>
    <p:sldId id="555" r:id="rId147"/>
    <p:sldId id="556" r:id="rId148"/>
    <p:sldId id="399" r:id="rId149"/>
    <p:sldId id="506" r:id="rId150"/>
    <p:sldId id="354" r:id="rId151"/>
    <p:sldId id="355" r:id="rId152"/>
    <p:sldId id="489" r:id="rId153"/>
    <p:sldId id="490" r:id="rId154"/>
    <p:sldId id="492" r:id="rId155"/>
    <p:sldId id="503" r:id="rId156"/>
    <p:sldId id="345" r:id="rId157"/>
    <p:sldId id="541" r:id="rId158"/>
    <p:sldId id="543" r:id="rId159"/>
    <p:sldId id="542" r:id="rId160"/>
    <p:sldId id="545" r:id="rId161"/>
    <p:sldId id="547" r:id="rId162"/>
    <p:sldId id="548" r:id="rId163"/>
    <p:sldId id="357" r:id="rId164"/>
    <p:sldId id="360" r:id="rId165"/>
    <p:sldId id="493" r:id="rId166"/>
    <p:sldId id="361" r:id="rId167"/>
    <p:sldId id="362" r:id="rId168"/>
    <p:sldId id="363" r:id="rId169"/>
    <p:sldId id="364" r:id="rId170"/>
    <p:sldId id="365" r:id="rId171"/>
    <p:sldId id="366" r:id="rId172"/>
    <p:sldId id="367" r:id="rId173"/>
    <p:sldId id="368" r:id="rId174"/>
    <p:sldId id="369" r:id="rId175"/>
    <p:sldId id="370" r:id="rId176"/>
    <p:sldId id="371" r:id="rId177"/>
    <p:sldId id="372" r:id="rId178"/>
    <p:sldId id="373" r:id="rId179"/>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E27E7"/>
    <a:srgbClr val="009900"/>
    <a:srgbClr val="FF00FF"/>
    <a:srgbClr val="00FFFF"/>
    <a:srgbClr val="CC3300"/>
    <a:srgbClr val="00FF00"/>
    <a:srgbClr val="9900CC"/>
    <a:srgbClr val="CC3399"/>
    <a:srgbClr val="47CFFF"/>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04" autoAdjust="0"/>
  </p:normalViewPr>
  <p:slideViewPr>
    <p:cSldViewPr>
      <p:cViewPr varScale="1">
        <p:scale>
          <a:sx n="70" d="100"/>
          <a:sy n="70" d="100"/>
        </p:scale>
        <p:origin x="738" y="90"/>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378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viewProps" Target="view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notesMaster" Target="notesMasters/notes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 Id="rId5" Type="http://schemas.openxmlformats.org/officeDocument/2006/relationships/image" Target="../media/image75.wmf"/><Relationship Id="rId4" Type="http://schemas.openxmlformats.org/officeDocument/2006/relationships/image" Target="../media/image74.wmf"/></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780.wmf"/><Relationship Id="rId2" Type="http://schemas.openxmlformats.org/officeDocument/2006/relationships/image" Target="../media/image779.wmf"/><Relationship Id="rId1" Type="http://schemas.openxmlformats.org/officeDocument/2006/relationships/image" Target="../media/image778.wmf"/><Relationship Id="rId4" Type="http://schemas.openxmlformats.org/officeDocument/2006/relationships/image" Target="../media/image781.emf"/></Relationships>
</file>

<file path=ppt/drawings/_rels/vmlDrawing101.vml.rels><?xml version="1.0" encoding="UTF-8" standalone="yes"?>
<Relationships xmlns="http://schemas.openxmlformats.org/package/2006/relationships"><Relationship Id="rId8" Type="http://schemas.openxmlformats.org/officeDocument/2006/relationships/image" Target="../media/image752.wmf"/><Relationship Id="rId13" Type="http://schemas.openxmlformats.org/officeDocument/2006/relationships/image" Target="../media/image793.emf"/><Relationship Id="rId3" Type="http://schemas.openxmlformats.org/officeDocument/2006/relationships/image" Target="../media/image784.wmf"/><Relationship Id="rId7" Type="http://schemas.openxmlformats.org/officeDocument/2006/relationships/image" Target="../media/image788.emf"/><Relationship Id="rId12" Type="http://schemas.openxmlformats.org/officeDocument/2006/relationships/image" Target="../media/image792.emf"/><Relationship Id="rId2" Type="http://schemas.openxmlformats.org/officeDocument/2006/relationships/image" Target="../media/image783.wmf"/><Relationship Id="rId1" Type="http://schemas.openxmlformats.org/officeDocument/2006/relationships/image" Target="../media/image782.emf"/><Relationship Id="rId6" Type="http://schemas.openxmlformats.org/officeDocument/2006/relationships/image" Target="../media/image787.emf"/><Relationship Id="rId11" Type="http://schemas.openxmlformats.org/officeDocument/2006/relationships/image" Target="../media/image791.emf"/><Relationship Id="rId5" Type="http://schemas.openxmlformats.org/officeDocument/2006/relationships/image" Target="../media/image786.wmf"/><Relationship Id="rId10" Type="http://schemas.openxmlformats.org/officeDocument/2006/relationships/image" Target="../media/image790.emf"/><Relationship Id="rId4" Type="http://schemas.openxmlformats.org/officeDocument/2006/relationships/image" Target="../media/image785.wmf"/><Relationship Id="rId9" Type="http://schemas.openxmlformats.org/officeDocument/2006/relationships/image" Target="../media/image789.emf"/><Relationship Id="rId14" Type="http://schemas.openxmlformats.org/officeDocument/2006/relationships/image" Target="../media/image794.emf"/></Relationships>
</file>

<file path=ppt/drawings/_rels/vmlDrawing102.vml.rels><?xml version="1.0" encoding="UTF-8" standalone="yes"?>
<Relationships xmlns="http://schemas.openxmlformats.org/package/2006/relationships"><Relationship Id="rId8" Type="http://schemas.openxmlformats.org/officeDocument/2006/relationships/image" Target="../media/image801.emf"/><Relationship Id="rId13" Type="http://schemas.openxmlformats.org/officeDocument/2006/relationships/image" Target="../media/image806.emf"/><Relationship Id="rId18" Type="http://schemas.openxmlformats.org/officeDocument/2006/relationships/image" Target="../media/image811.emf"/><Relationship Id="rId3" Type="http://schemas.openxmlformats.org/officeDocument/2006/relationships/image" Target="../media/image796.emf"/><Relationship Id="rId7" Type="http://schemas.openxmlformats.org/officeDocument/2006/relationships/image" Target="../media/image800.emf"/><Relationship Id="rId12" Type="http://schemas.openxmlformats.org/officeDocument/2006/relationships/image" Target="../media/image805.emf"/><Relationship Id="rId17" Type="http://schemas.openxmlformats.org/officeDocument/2006/relationships/image" Target="../media/image810.emf"/><Relationship Id="rId2" Type="http://schemas.openxmlformats.org/officeDocument/2006/relationships/image" Target="../media/image795.emf"/><Relationship Id="rId16" Type="http://schemas.openxmlformats.org/officeDocument/2006/relationships/image" Target="../media/image809.emf"/><Relationship Id="rId1" Type="http://schemas.openxmlformats.org/officeDocument/2006/relationships/image" Target="../media/image782.emf"/><Relationship Id="rId6" Type="http://schemas.openxmlformats.org/officeDocument/2006/relationships/image" Target="../media/image799.emf"/><Relationship Id="rId11" Type="http://schemas.openxmlformats.org/officeDocument/2006/relationships/image" Target="../media/image804.emf"/><Relationship Id="rId5" Type="http://schemas.openxmlformats.org/officeDocument/2006/relationships/image" Target="../media/image798.emf"/><Relationship Id="rId15" Type="http://schemas.openxmlformats.org/officeDocument/2006/relationships/image" Target="../media/image808.emf"/><Relationship Id="rId10" Type="http://schemas.openxmlformats.org/officeDocument/2006/relationships/image" Target="../media/image803.emf"/><Relationship Id="rId19" Type="http://schemas.openxmlformats.org/officeDocument/2006/relationships/image" Target="../media/image812.emf"/><Relationship Id="rId4" Type="http://schemas.openxmlformats.org/officeDocument/2006/relationships/image" Target="../media/image797.emf"/><Relationship Id="rId9" Type="http://schemas.openxmlformats.org/officeDocument/2006/relationships/image" Target="../media/image802.emf"/><Relationship Id="rId14" Type="http://schemas.openxmlformats.org/officeDocument/2006/relationships/image" Target="../media/image807.emf"/></Relationships>
</file>

<file path=ppt/drawings/_rels/vmlDrawing103.vml.rels><?xml version="1.0" encoding="UTF-8" standalone="yes"?>
<Relationships xmlns="http://schemas.openxmlformats.org/package/2006/relationships"><Relationship Id="rId8" Type="http://schemas.openxmlformats.org/officeDocument/2006/relationships/image" Target="../media/image788.emf"/><Relationship Id="rId13" Type="http://schemas.openxmlformats.org/officeDocument/2006/relationships/image" Target="../media/image791.emf"/><Relationship Id="rId3" Type="http://schemas.openxmlformats.org/officeDocument/2006/relationships/image" Target="../media/image783.wmf"/><Relationship Id="rId7" Type="http://schemas.openxmlformats.org/officeDocument/2006/relationships/image" Target="../media/image787.emf"/><Relationship Id="rId12" Type="http://schemas.openxmlformats.org/officeDocument/2006/relationships/image" Target="../media/image790.emf"/><Relationship Id="rId2" Type="http://schemas.openxmlformats.org/officeDocument/2006/relationships/image" Target="../media/image814.emf"/><Relationship Id="rId16" Type="http://schemas.openxmlformats.org/officeDocument/2006/relationships/image" Target="../media/image794.emf"/><Relationship Id="rId1" Type="http://schemas.openxmlformats.org/officeDocument/2006/relationships/image" Target="../media/image813.emf"/><Relationship Id="rId6" Type="http://schemas.openxmlformats.org/officeDocument/2006/relationships/image" Target="../media/image815.emf"/><Relationship Id="rId11" Type="http://schemas.openxmlformats.org/officeDocument/2006/relationships/image" Target="../media/image789.emf"/><Relationship Id="rId5" Type="http://schemas.openxmlformats.org/officeDocument/2006/relationships/image" Target="../media/image785.wmf"/><Relationship Id="rId15" Type="http://schemas.openxmlformats.org/officeDocument/2006/relationships/image" Target="../media/image793.emf"/><Relationship Id="rId10" Type="http://schemas.openxmlformats.org/officeDocument/2006/relationships/image" Target="../media/image817.emf"/><Relationship Id="rId4" Type="http://schemas.openxmlformats.org/officeDocument/2006/relationships/image" Target="../media/image784.wmf"/><Relationship Id="rId9" Type="http://schemas.openxmlformats.org/officeDocument/2006/relationships/image" Target="../media/image816.emf"/><Relationship Id="rId14" Type="http://schemas.openxmlformats.org/officeDocument/2006/relationships/image" Target="../media/image792.emf"/></Relationships>
</file>

<file path=ppt/drawings/_rels/vmlDrawing104.vml.rels><?xml version="1.0" encoding="UTF-8" standalone="yes"?>
<Relationships xmlns="http://schemas.openxmlformats.org/package/2006/relationships"><Relationship Id="rId8" Type="http://schemas.openxmlformats.org/officeDocument/2006/relationships/image" Target="../media/image822.emf"/><Relationship Id="rId3" Type="http://schemas.openxmlformats.org/officeDocument/2006/relationships/image" Target="../media/image784.wmf"/><Relationship Id="rId7" Type="http://schemas.openxmlformats.org/officeDocument/2006/relationships/image" Target="../media/image821.emf"/><Relationship Id="rId2" Type="http://schemas.openxmlformats.org/officeDocument/2006/relationships/image" Target="../media/image783.wmf"/><Relationship Id="rId1" Type="http://schemas.openxmlformats.org/officeDocument/2006/relationships/image" Target="../media/image818.emf"/><Relationship Id="rId6" Type="http://schemas.openxmlformats.org/officeDocument/2006/relationships/image" Target="../media/image820.emf"/><Relationship Id="rId5" Type="http://schemas.openxmlformats.org/officeDocument/2006/relationships/image" Target="../media/image819.emf"/><Relationship Id="rId10" Type="http://schemas.openxmlformats.org/officeDocument/2006/relationships/image" Target="../media/image824.emf"/><Relationship Id="rId4" Type="http://schemas.openxmlformats.org/officeDocument/2006/relationships/image" Target="../media/image785.wmf"/><Relationship Id="rId9" Type="http://schemas.openxmlformats.org/officeDocument/2006/relationships/image" Target="../media/image823.emf"/></Relationships>
</file>

<file path=ppt/drawings/_rels/vmlDrawing105.vml.rels><?xml version="1.0" encoding="UTF-8" standalone="yes"?>
<Relationships xmlns="http://schemas.openxmlformats.org/package/2006/relationships"><Relationship Id="rId8" Type="http://schemas.openxmlformats.org/officeDocument/2006/relationships/image" Target="../media/image832.wmf"/><Relationship Id="rId3" Type="http://schemas.openxmlformats.org/officeDocument/2006/relationships/image" Target="../media/image827.wmf"/><Relationship Id="rId7" Type="http://schemas.openxmlformats.org/officeDocument/2006/relationships/image" Target="../media/image831.wmf"/><Relationship Id="rId2" Type="http://schemas.openxmlformats.org/officeDocument/2006/relationships/image" Target="../media/image826.wmf"/><Relationship Id="rId1" Type="http://schemas.openxmlformats.org/officeDocument/2006/relationships/image" Target="../media/image825.wmf"/><Relationship Id="rId6" Type="http://schemas.openxmlformats.org/officeDocument/2006/relationships/image" Target="../media/image830.wmf"/><Relationship Id="rId5" Type="http://schemas.openxmlformats.org/officeDocument/2006/relationships/image" Target="../media/image829.wmf"/><Relationship Id="rId4" Type="http://schemas.openxmlformats.org/officeDocument/2006/relationships/image" Target="../media/image828.wmf"/><Relationship Id="rId9" Type="http://schemas.openxmlformats.org/officeDocument/2006/relationships/image" Target="../media/image833.wmf"/></Relationships>
</file>

<file path=ppt/drawings/_rels/vmlDrawing106.vml.rels><?xml version="1.0" encoding="UTF-8" standalone="yes"?>
<Relationships xmlns="http://schemas.openxmlformats.org/package/2006/relationships"><Relationship Id="rId3" Type="http://schemas.openxmlformats.org/officeDocument/2006/relationships/image" Target="../media/image836.wmf"/><Relationship Id="rId2" Type="http://schemas.openxmlformats.org/officeDocument/2006/relationships/image" Target="../media/image835.wmf"/><Relationship Id="rId1" Type="http://schemas.openxmlformats.org/officeDocument/2006/relationships/image" Target="../media/image834.wmf"/><Relationship Id="rId6" Type="http://schemas.openxmlformats.org/officeDocument/2006/relationships/image" Target="../media/image839.wmf"/><Relationship Id="rId5" Type="http://schemas.openxmlformats.org/officeDocument/2006/relationships/image" Target="../media/image838.wmf"/><Relationship Id="rId4" Type="http://schemas.openxmlformats.org/officeDocument/2006/relationships/image" Target="../media/image837.wmf"/></Relationships>
</file>

<file path=ppt/drawings/_rels/vmlDrawing107.vml.rels><?xml version="1.0" encoding="UTF-8" standalone="yes"?>
<Relationships xmlns="http://schemas.openxmlformats.org/package/2006/relationships"><Relationship Id="rId8" Type="http://schemas.openxmlformats.org/officeDocument/2006/relationships/image" Target="../media/image847.wmf"/><Relationship Id="rId13" Type="http://schemas.openxmlformats.org/officeDocument/2006/relationships/image" Target="../media/image852.wmf"/><Relationship Id="rId18" Type="http://schemas.openxmlformats.org/officeDocument/2006/relationships/image" Target="../media/image857.wmf"/><Relationship Id="rId3" Type="http://schemas.openxmlformats.org/officeDocument/2006/relationships/image" Target="../media/image842.wmf"/><Relationship Id="rId7" Type="http://schemas.openxmlformats.org/officeDocument/2006/relationships/image" Target="../media/image846.wmf"/><Relationship Id="rId12" Type="http://schemas.openxmlformats.org/officeDocument/2006/relationships/image" Target="../media/image851.wmf"/><Relationship Id="rId17" Type="http://schemas.openxmlformats.org/officeDocument/2006/relationships/image" Target="../media/image856.wmf"/><Relationship Id="rId2" Type="http://schemas.openxmlformats.org/officeDocument/2006/relationships/image" Target="../media/image841.wmf"/><Relationship Id="rId16" Type="http://schemas.openxmlformats.org/officeDocument/2006/relationships/image" Target="../media/image855.wmf"/><Relationship Id="rId1" Type="http://schemas.openxmlformats.org/officeDocument/2006/relationships/image" Target="../media/image840.wmf"/><Relationship Id="rId6" Type="http://schemas.openxmlformats.org/officeDocument/2006/relationships/image" Target="../media/image845.wmf"/><Relationship Id="rId11" Type="http://schemas.openxmlformats.org/officeDocument/2006/relationships/image" Target="../media/image850.wmf"/><Relationship Id="rId5" Type="http://schemas.openxmlformats.org/officeDocument/2006/relationships/image" Target="../media/image844.wmf"/><Relationship Id="rId15" Type="http://schemas.openxmlformats.org/officeDocument/2006/relationships/image" Target="../media/image854.wmf"/><Relationship Id="rId10" Type="http://schemas.openxmlformats.org/officeDocument/2006/relationships/image" Target="../media/image849.wmf"/><Relationship Id="rId19" Type="http://schemas.openxmlformats.org/officeDocument/2006/relationships/image" Target="../media/image858.wmf"/><Relationship Id="rId4" Type="http://schemas.openxmlformats.org/officeDocument/2006/relationships/image" Target="../media/image843.wmf"/><Relationship Id="rId9" Type="http://schemas.openxmlformats.org/officeDocument/2006/relationships/image" Target="../media/image848.wmf"/><Relationship Id="rId14" Type="http://schemas.openxmlformats.org/officeDocument/2006/relationships/image" Target="../media/image853.wmf"/></Relationships>
</file>

<file path=ppt/drawings/_rels/vmlDrawing108.vml.rels><?xml version="1.0" encoding="UTF-8" standalone="yes"?>
<Relationships xmlns="http://schemas.openxmlformats.org/package/2006/relationships"><Relationship Id="rId8" Type="http://schemas.openxmlformats.org/officeDocument/2006/relationships/image" Target="../media/image864.wmf"/><Relationship Id="rId13" Type="http://schemas.openxmlformats.org/officeDocument/2006/relationships/image" Target="../media/image868.wmf"/><Relationship Id="rId3" Type="http://schemas.openxmlformats.org/officeDocument/2006/relationships/image" Target="../media/image752.wmf"/><Relationship Id="rId7" Type="http://schemas.openxmlformats.org/officeDocument/2006/relationships/image" Target="../media/image738.wmf"/><Relationship Id="rId12" Type="http://schemas.openxmlformats.org/officeDocument/2006/relationships/image" Target="../media/image867.wmf"/><Relationship Id="rId2" Type="http://schemas.openxmlformats.org/officeDocument/2006/relationships/image" Target="../media/image860.emf"/><Relationship Id="rId1" Type="http://schemas.openxmlformats.org/officeDocument/2006/relationships/image" Target="../media/image859.wmf"/><Relationship Id="rId6" Type="http://schemas.openxmlformats.org/officeDocument/2006/relationships/image" Target="../media/image863.wmf"/><Relationship Id="rId11" Type="http://schemas.openxmlformats.org/officeDocument/2006/relationships/image" Target="../media/image866.wmf"/><Relationship Id="rId5" Type="http://schemas.openxmlformats.org/officeDocument/2006/relationships/image" Target="../media/image862.wmf"/><Relationship Id="rId10" Type="http://schemas.openxmlformats.org/officeDocument/2006/relationships/image" Target="../media/image865.wmf"/><Relationship Id="rId4" Type="http://schemas.openxmlformats.org/officeDocument/2006/relationships/image" Target="../media/image861.wmf"/><Relationship Id="rId9" Type="http://schemas.openxmlformats.org/officeDocument/2006/relationships/image" Target="../media/image733.wmf"/></Relationships>
</file>

<file path=ppt/drawings/_rels/vmlDrawing109.vml.rels><?xml version="1.0" encoding="UTF-8" standalone="yes"?>
<Relationships xmlns="http://schemas.openxmlformats.org/package/2006/relationships"><Relationship Id="rId3" Type="http://schemas.openxmlformats.org/officeDocument/2006/relationships/image" Target="../media/image870.emf"/><Relationship Id="rId2" Type="http://schemas.openxmlformats.org/officeDocument/2006/relationships/image" Target="../media/image860.emf"/><Relationship Id="rId1" Type="http://schemas.openxmlformats.org/officeDocument/2006/relationships/image" Target="../media/image869.wmf"/><Relationship Id="rId4" Type="http://schemas.openxmlformats.org/officeDocument/2006/relationships/image" Target="../media/image871.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3.wmf"/><Relationship Id="rId7" Type="http://schemas.openxmlformats.org/officeDocument/2006/relationships/image" Target="../media/image86.wmf"/><Relationship Id="rId2" Type="http://schemas.openxmlformats.org/officeDocument/2006/relationships/image" Target="../media/image82.wmf"/><Relationship Id="rId1" Type="http://schemas.openxmlformats.org/officeDocument/2006/relationships/image" Target="../media/image81.wmf"/><Relationship Id="rId6" Type="http://schemas.openxmlformats.org/officeDocument/2006/relationships/image" Target="../media/image85.wmf"/><Relationship Id="rId5" Type="http://schemas.openxmlformats.org/officeDocument/2006/relationships/image" Target="../media/image84.emf"/><Relationship Id="rId4" Type="http://schemas.openxmlformats.org/officeDocument/2006/relationships/image" Target="../media/image58.emf"/></Relationships>
</file>

<file path=ppt/drawings/_rels/vmlDrawing110.vml.rels><?xml version="1.0" encoding="UTF-8" standalone="yes"?>
<Relationships xmlns="http://schemas.openxmlformats.org/package/2006/relationships"><Relationship Id="rId8" Type="http://schemas.openxmlformats.org/officeDocument/2006/relationships/image" Target="../media/image878.wmf"/><Relationship Id="rId13" Type="http://schemas.openxmlformats.org/officeDocument/2006/relationships/image" Target="../media/image883.wmf"/><Relationship Id="rId3" Type="http://schemas.openxmlformats.org/officeDocument/2006/relationships/image" Target="../media/image874.wmf"/><Relationship Id="rId7" Type="http://schemas.openxmlformats.org/officeDocument/2006/relationships/image" Target="../media/image863.wmf"/><Relationship Id="rId12" Type="http://schemas.openxmlformats.org/officeDocument/2006/relationships/image" Target="../media/image882.wmf"/><Relationship Id="rId17" Type="http://schemas.openxmlformats.org/officeDocument/2006/relationships/image" Target="../media/image752.wmf"/><Relationship Id="rId2" Type="http://schemas.openxmlformats.org/officeDocument/2006/relationships/image" Target="../media/image873.wmf"/><Relationship Id="rId16" Type="http://schemas.openxmlformats.org/officeDocument/2006/relationships/image" Target="../media/image885.wmf"/><Relationship Id="rId1" Type="http://schemas.openxmlformats.org/officeDocument/2006/relationships/image" Target="../media/image872.wmf"/><Relationship Id="rId6" Type="http://schemas.openxmlformats.org/officeDocument/2006/relationships/image" Target="../media/image877.wmf"/><Relationship Id="rId11" Type="http://schemas.openxmlformats.org/officeDocument/2006/relationships/image" Target="../media/image881.wmf"/><Relationship Id="rId5" Type="http://schemas.openxmlformats.org/officeDocument/2006/relationships/image" Target="../media/image876.wmf"/><Relationship Id="rId15" Type="http://schemas.openxmlformats.org/officeDocument/2006/relationships/image" Target="../media/image884.wmf"/><Relationship Id="rId10" Type="http://schemas.openxmlformats.org/officeDocument/2006/relationships/image" Target="../media/image880.wmf"/><Relationship Id="rId4" Type="http://schemas.openxmlformats.org/officeDocument/2006/relationships/image" Target="../media/image875.wmf"/><Relationship Id="rId9" Type="http://schemas.openxmlformats.org/officeDocument/2006/relationships/image" Target="../media/image879.wmf"/><Relationship Id="rId14" Type="http://schemas.openxmlformats.org/officeDocument/2006/relationships/image" Target="../media/image866.wmf"/></Relationships>
</file>

<file path=ppt/drawings/_rels/vmlDrawing111.vml.rels><?xml version="1.0" encoding="UTF-8" standalone="yes"?>
<Relationships xmlns="http://schemas.openxmlformats.org/package/2006/relationships"><Relationship Id="rId8" Type="http://schemas.openxmlformats.org/officeDocument/2006/relationships/image" Target="../media/image878.wmf"/><Relationship Id="rId13" Type="http://schemas.openxmlformats.org/officeDocument/2006/relationships/image" Target="../media/image887.wmf"/><Relationship Id="rId3" Type="http://schemas.openxmlformats.org/officeDocument/2006/relationships/image" Target="../media/image874.wmf"/><Relationship Id="rId7" Type="http://schemas.openxmlformats.org/officeDocument/2006/relationships/image" Target="../media/image863.wmf"/><Relationship Id="rId12" Type="http://schemas.openxmlformats.org/officeDocument/2006/relationships/image" Target="../media/image886.wmf"/><Relationship Id="rId17" Type="http://schemas.openxmlformats.org/officeDocument/2006/relationships/image" Target="../media/image890.wmf"/><Relationship Id="rId2" Type="http://schemas.openxmlformats.org/officeDocument/2006/relationships/image" Target="../media/image873.wmf"/><Relationship Id="rId16" Type="http://schemas.openxmlformats.org/officeDocument/2006/relationships/image" Target="../media/image889.wmf"/><Relationship Id="rId1" Type="http://schemas.openxmlformats.org/officeDocument/2006/relationships/image" Target="../media/image872.wmf"/><Relationship Id="rId6" Type="http://schemas.openxmlformats.org/officeDocument/2006/relationships/image" Target="../media/image877.wmf"/><Relationship Id="rId11" Type="http://schemas.openxmlformats.org/officeDocument/2006/relationships/image" Target="../media/image752.wmf"/><Relationship Id="rId5" Type="http://schemas.openxmlformats.org/officeDocument/2006/relationships/image" Target="../media/image876.wmf"/><Relationship Id="rId15" Type="http://schemas.openxmlformats.org/officeDocument/2006/relationships/image" Target="../media/image866.wmf"/><Relationship Id="rId10" Type="http://schemas.openxmlformats.org/officeDocument/2006/relationships/image" Target="../media/image738.wmf"/><Relationship Id="rId4" Type="http://schemas.openxmlformats.org/officeDocument/2006/relationships/image" Target="../media/image875.wmf"/><Relationship Id="rId9" Type="http://schemas.openxmlformats.org/officeDocument/2006/relationships/image" Target="../media/image879.wmf"/><Relationship Id="rId14" Type="http://schemas.openxmlformats.org/officeDocument/2006/relationships/image" Target="../media/image888.wmf"/></Relationships>
</file>

<file path=ppt/drawings/_rels/vmlDrawing112.vml.rels><?xml version="1.0" encoding="UTF-8" standalone="yes"?>
<Relationships xmlns="http://schemas.openxmlformats.org/package/2006/relationships"><Relationship Id="rId8" Type="http://schemas.openxmlformats.org/officeDocument/2006/relationships/image" Target="../media/image897.wmf"/><Relationship Id="rId13" Type="http://schemas.openxmlformats.org/officeDocument/2006/relationships/image" Target="../media/image902.wmf"/><Relationship Id="rId3" Type="http://schemas.openxmlformats.org/officeDocument/2006/relationships/image" Target="../media/image893.wmf"/><Relationship Id="rId7" Type="http://schemas.openxmlformats.org/officeDocument/2006/relationships/image" Target="../media/image896.wmf"/><Relationship Id="rId12" Type="http://schemas.openxmlformats.org/officeDocument/2006/relationships/image" Target="../media/image901.wmf"/><Relationship Id="rId2" Type="http://schemas.openxmlformats.org/officeDocument/2006/relationships/image" Target="../media/image892.wmf"/><Relationship Id="rId1" Type="http://schemas.openxmlformats.org/officeDocument/2006/relationships/image" Target="../media/image891.wmf"/><Relationship Id="rId6" Type="http://schemas.openxmlformats.org/officeDocument/2006/relationships/image" Target="../media/image895.wmf"/><Relationship Id="rId11" Type="http://schemas.openxmlformats.org/officeDocument/2006/relationships/image" Target="../media/image900.wmf"/><Relationship Id="rId5" Type="http://schemas.openxmlformats.org/officeDocument/2006/relationships/image" Target="../media/image894.wmf"/><Relationship Id="rId15" Type="http://schemas.openxmlformats.org/officeDocument/2006/relationships/image" Target="../media/image904.wmf"/><Relationship Id="rId10" Type="http://schemas.openxmlformats.org/officeDocument/2006/relationships/image" Target="../media/image899.wmf"/><Relationship Id="rId4" Type="http://schemas.openxmlformats.org/officeDocument/2006/relationships/image" Target="../media/image751.wmf"/><Relationship Id="rId9" Type="http://schemas.openxmlformats.org/officeDocument/2006/relationships/image" Target="../media/image898.wmf"/><Relationship Id="rId14" Type="http://schemas.openxmlformats.org/officeDocument/2006/relationships/image" Target="../media/image903.wmf"/></Relationships>
</file>

<file path=ppt/drawings/_rels/vmlDrawing113.vml.rels><?xml version="1.0" encoding="UTF-8" standalone="yes"?>
<Relationships xmlns="http://schemas.openxmlformats.org/package/2006/relationships"><Relationship Id="rId8" Type="http://schemas.openxmlformats.org/officeDocument/2006/relationships/image" Target="../media/image909.wmf"/><Relationship Id="rId13" Type="http://schemas.openxmlformats.org/officeDocument/2006/relationships/image" Target="../media/image914.wmf"/><Relationship Id="rId3" Type="http://schemas.openxmlformats.org/officeDocument/2006/relationships/image" Target="../media/image893.wmf"/><Relationship Id="rId7" Type="http://schemas.openxmlformats.org/officeDocument/2006/relationships/image" Target="../media/image908.wmf"/><Relationship Id="rId12" Type="http://schemas.openxmlformats.org/officeDocument/2006/relationships/image" Target="../media/image913.wmf"/><Relationship Id="rId2" Type="http://schemas.openxmlformats.org/officeDocument/2006/relationships/image" Target="../media/image892.wmf"/><Relationship Id="rId1" Type="http://schemas.openxmlformats.org/officeDocument/2006/relationships/image" Target="../media/image891.wmf"/><Relationship Id="rId6" Type="http://schemas.openxmlformats.org/officeDocument/2006/relationships/image" Target="../media/image907.wmf"/><Relationship Id="rId11" Type="http://schemas.openxmlformats.org/officeDocument/2006/relationships/image" Target="../media/image912.wmf"/><Relationship Id="rId5" Type="http://schemas.openxmlformats.org/officeDocument/2006/relationships/image" Target="../media/image906.wmf"/><Relationship Id="rId15" Type="http://schemas.openxmlformats.org/officeDocument/2006/relationships/image" Target="../media/image916.wmf"/><Relationship Id="rId10" Type="http://schemas.openxmlformats.org/officeDocument/2006/relationships/image" Target="../media/image911.wmf"/><Relationship Id="rId4" Type="http://schemas.openxmlformats.org/officeDocument/2006/relationships/image" Target="../media/image751.wmf"/><Relationship Id="rId9" Type="http://schemas.openxmlformats.org/officeDocument/2006/relationships/image" Target="../media/image910.wmf"/><Relationship Id="rId14" Type="http://schemas.openxmlformats.org/officeDocument/2006/relationships/image" Target="../media/image915.wmf"/></Relationships>
</file>

<file path=ppt/drawings/_rels/vmlDrawing114.vml.rels><?xml version="1.0" encoding="UTF-8" standalone="yes"?>
<Relationships xmlns="http://schemas.openxmlformats.org/package/2006/relationships"><Relationship Id="rId8" Type="http://schemas.openxmlformats.org/officeDocument/2006/relationships/image" Target="../media/image733.wmf"/><Relationship Id="rId13" Type="http://schemas.openxmlformats.org/officeDocument/2006/relationships/image" Target="../media/image918.wmf"/><Relationship Id="rId3" Type="http://schemas.openxmlformats.org/officeDocument/2006/relationships/image" Target="../media/image862.wmf"/><Relationship Id="rId7" Type="http://schemas.openxmlformats.org/officeDocument/2006/relationships/image" Target="../media/image864.wmf"/><Relationship Id="rId12" Type="http://schemas.openxmlformats.org/officeDocument/2006/relationships/image" Target="../media/image868.wmf"/><Relationship Id="rId17" Type="http://schemas.openxmlformats.org/officeDocument/2006/relationships/image" Target="../media/image745.wmf"/><Relationship Id="rId2" Type="http://schemas.openxmlformats.org/officeDocument/2006/relationships/image" Target="../media/image917.wmf"/><Relationship Id="rId16" Type="http://schemas.openxmlformats.org/officeDocument/2006/relationships/image" Target="../media/image752.wmf"/><Relationship Id="rId1" Type="http://schemas.openxmlformats.org/officeDocument/2006/relationships/image" Target="../media/image859.wmf"/><Relationship Id="rId6" Type="http://schemas.openxmlformats.org/officeDocument/2006/relationships/image" Target="../media/image860.emf"/><Relationship Id="rId11" Type="http://schemas.openxmlformats.org/officeDocument/2006/relationships/image" Target="../media/image867.wmf"/><Relationship Id="rId5" Type="http://schemas.openxmlformats.org/officeDocument/2006/relationships/image" Target="../media/image738.wmf"/><Relationship Id="rId15" Type="http://schemas.openxmlformats.org/officeDocument/2006/relationships/image" Target="../media/image920.wmf"/><Relationship Id="rId10" Type="http://schemas.openxmlformats.org/officeDocument/2006/relationships/image" Target="../media/image866.wmf"/><Relationship Id="rId4" Type="http://schemas.openxmlformats.org/officeDocument/2006/relationships/image" Target="../media/image861.wmf"/><Relationship Id="rId9" Type="http://schemas.openxmlformats.org/officeDocument/2006/relationships/image" Target="../media/image865.wmf"/><Relationship Id="rId14" Type="http://schemas.openxmlformats.org/officeDocument/2006/relationships/image" Target="../media/image919.wmf"/></Relationships>
</file>

<file path=ppt/drawings/_rels/vmlDrawing115.vml.rels><?xml version="1.0" encoding="UTF-8" standalone="yes"?>
<Relationships xmlns="http://schemas.openxmlformats.org/package/2006/relationships"><Relationship Id="rId8" Type="http://schemas.openxmlformats.org/officeDocument/2006/relationships/image" Target="../media/image928.emf"/><Relationship Id="rId13" Type="http://schemas.openxmlformats.org/officeDocument/2006/relationships/image" Target="../media/image933.wmf"/><Relationship Id="rId3" Type="http://schemas.openxmlformats.org/officeDocument/2006/relationships/image" Target="../media/image923.emf"/><Relationship Id="rId7" Type="http://schemas.openxmlformats.org/officeDocument/2006/relationships/image" Target="../media/image927.wmf"/><Relationship Id="rId12" Type="http://schemas.openxmlformats.org/officeDocument/2006/relationships/image" Target="../media/image932.wmf"/><Relationship Id="rId2" Type="http://schemas.openxmlformats.org/officeDocument/2006/relationships/image" Target="../media/image922.emf"/><Relationship Id="rId1" Type="http://schemas.openxmlformats.org/officeDocument/2006/relationships/image" Target="../media/image921.emf"/><Relationship Id="rId6" Type="http://schemas.openxmlformats.org/officeDocument/2006/relationships/image" Target="../media/image926.wmf"/><Relationship Id="rId11" Type="http://schemas.openxmlformats.org/officeDocument/2006/relationships/image" Target="../media/image931.wmf"/><Relationship Id="rId5" Type="http://schemas.openxmlformats.org/officeDocument/2006/relationships/image" Target="../media/image925.wmf"/><Relationship Id="rId10" Type="http://schemas.openxmlformats.org/officeDocument/2006/relationships/image" Target="../media/image930.wmf"/><Relationship Id="rId4" Type="http://schemas.openxmlformats.org/officeDocument/2006/relationships/image" Target="../media/image924.emf"/><Relationship Id="rId9" Type="http://schemas.openxmlformats.org/officeDocument/2006/relationships/image" Target="../media/image929.wmf"/><Relationship Id="rId14" Type="http://schemas.openxmlformats.org/officeDocument/2006/relationships/image" Target="../media/image752.wmf"/></Relationships>
</file>

<file path=ppt/drawings/_rels/vmlDrawing116.vml.rels><?xml version="1.0" encoding="UTF-8" standalone="yes"?>
<Relationships xmlns="http://schemas.openxmlformats.org/package/2006/relationships"><Relationship Id="rId8" Type="http://schemas.openxmlformats.org/officeDocument/2006/relationships/image" Target="../media/image929.wmf"/><Relationship Id="rId13" Type="http://schemas.openxmlformats.org/officeDocument/2006/relationships/image" Target="../media/image936.wmf"/><Relationship Id="rId3" Type="http://schemas.openxmlformats.org/officeDocument/2006/relationships/image" Target="../media/image924.emf"/><Relationship Id="rId7" Type="http://schemas.openxmlformats.org/officeDocument/2006/relationships/image" Target="../media/image928.emf"/><Relationship Id="rId12" Type="http://schemas.openxmlformats.org/officeDocument/2006/relationships/image" Target="../media/image935.wmf"/><Relationship Id="rId2" Type="http://schemas.openxmlformats.org/officeDocument/2006/relationships/image" Target="../media/image923.emf"/><Relationship Id="rId1" Type="http://schemas.openxmlformats.org/officeDocument/2006/relationships/image" Target="../media/image921.emf"/><Relationship Id="rId6" Type="http://schemas.openxmlformats.org/officeDocument/2006/relationships/image" Target="../media/image927.wmf"/><Relationship Id="rId11" Type="http://schemas.openxmlformats.org/officeDocument/2006/relationships/image" Target="../media/image934.wmf"/><Relationship Id="rId5" Type="http://schemas.openxmlformats.org/officeDocument/2006/relationships/image" Target="../media/image926.wmf"/><Relationship Id="rId15" Type="http://schemas.openxmlformats.org/officeDocument/2006/relationships/image" Target="../media/image938.wmf"/><Relationship Id="rId10" Type="http://schemas.openxmlformats.org/officeDocument/2006/relationships/image" Target="../media/image931.wmf"/><Relationship Id="rId4" Type="http://schemas.openxmlformats.org/officeDocument/2006/relationships/image" Target="../media/image925.wmf"/><Relationship Id="rId9" Type="http://schemas.openxmlformats.org/officeDocument/2006/relationships/image" Target="../media/image930.wmf"/><Relationship Id="rId14" Type="http://schemas.openxmlformats.org/officeDocument/2006/relationships/image" Target="../media/image937.wmf"/></Relationships>
</file>

<file path=ppt/drawings/_rels/vmlDrawing117.vml.rels><?xml version="1.0" encoding="UTF-8" standalone="yes"?>
<Relationships xmlns="http://schemas.openxmlformats.org/package/2006/relationships"><Relationship Id="rId8" Type="http://schemas.openxmlformats.org/officeDocument/2006/relationships/image" Target="../media/image939.wmf"/><Relationship Id="rId13" Type="http://schemas.openxmlformats.org/officeDocument/2006/relationships/image" Target="../media/image943.wmf"/><Relationship Id="rId3" Type="http://schemas.openxmlformats.org/officeDocument/2006/relationships/image" Target="../media/image924.emf"/><Relationship Id="rId7" Type="http://schemas.openxmlformats.org/officeDocument/2006/relationships/image" Target="../media/image928.emf"/><Relationship Id="rId12" Type="http://schemas.openxmlformats.org/officeDocument/2006/relationships/image" Target="../media/image752.wmf"/><Relationship Id="rId2" Type="http://schemas.openxmlformats.org/officeDocument/2006/relationships/image" Target="../media/image923.emf"/><Relationship Id="rId1" Type="http://schemas.openxmlformats.org/officeDocument/2006/relationships/image" Target="../media/image921.emf"/><Relationship Id="rId6" Type="http://schemas.openxmlformats.org/officeDocument/2006/relationships/image" Target="../media/image927.wmf"/><Relationship Id="rId11" Type="http://schemas.openxmlformats.org/officeDocument/2006/relationships/image" Target="../media/image942.emf"/><Relationship Id="rId5" Type="http://schemas.openxmlformats.org/officeDocument/2006/relationships/image" Target="../media/image926.wmf"/><Relationship Id="rId10" Type="http://schemas.openxmlformats.org/officeDocument/2006/relationships/image" Target="../media/image941.emf"/><Relationship Id="rId4" Type="http://schemas.openxmlformats.org/officeDocument/2006/relationships/image" Target="../media/image925.wmf"/><Relationship Id="rId9" Type="http://schemas.openxmlformats.org/officeDocument/2006/relationships/image" Target="../media/image940.wmf"/><Relationship Id="rId14" Type="http://schemas.openxmlformats.org/officeDocument/2006/relationships/image" Target="../media/image944.wmf"/></Relationships>
</file>

<file path=ppt/drawings/_rels/vmlDrawing118.vml.rels><?xml version="1.0" encoding="UTF-8" standalone="yes"?>
<Relationships xmlns="http://schemas.openxmlformats.org/package/2006/relationships"><Relationship Id="rId8" Type="http://schemas.openxmlformats.org/officeDocument/2006/relationships/image" Target="../media/image922.emf"/><Relationship Id="rId13" Type="http://schemas.openxmlformats.org/officeDocument/2006/relationships/image" Target="../media/image948.wmf"/><Relationship Id="rId3" Type="http://schemas.openxmlformats.org/officeDocument/2006/relationships/image" Target="../media/image924.emf"/><Relationship Id="rId7" Type="http://schemas.openxmlformats.org/officeDocument/2006/relationships/image" Target="../media/image928.emf"/><Relationship Id="rId12" Type="http://schemas.openxmlformats.org/officeDocument/2006/relationships/image" Target="../media/image947.wmf"/><Relationship Id="rId2" Type="http://schemas.openxmlformats.org/officeDocument/2006/relationships/image" Target="../media/image923.emf"/><Relationship Id="rId1" Type="http://schemas.openxmlformats.org/officeDocument/2006/relationships/image" Target="../media/image921.emf"/><Relationship Id="rId6" Type="http://schemas.openxmlformats.org/officeDocument/2006/relationships/image" Target="../media/image927.wmf"/><Relationship Id="rId11" Type="http://schemas.openxmlformats.org/officeDocument/2006/relationships/image" Target="../media/image946.wmf"/><Relationship Id="rId5" Type="http://schemas.openxmlformats.org/officeDocument/2006/relationships/image" Target="../media/image926.wmf"/><Relationship Id="rId15" Type="http://schemas.openxmlformats.org/officeDocument/2006/relationships/image" Target="../media/image950.wmf"/><Relationship Id="rId10" Type="http://schemas.openxmlformats.org/officeDocument/2006/relationships/image" Target="../media/image945.wmf"/><Relationship Id="rId4" Type="http://schemas.openxmlformats.org/officeDocument/2006/relationships/image" Target="../media/image925.wmf"/><Relationship Id="rId9" Type="http://schemas.openxmlformats.org/officeDocument/2006/relationships/image" Target="../media/image940.wmf"/><Relationship Id="rId14" Type="http://schemas.openxmlformats.org/officeDocument/2006/relationships/image" Target="../media/image949.wmf"/></Relationships>
</file>

<file path=ppt/drawings/_rels/vmlDrawing119.vml.rels><?xml version="1.0" encoding="UTF-8" standalone="yes"?>
<Relationships xmlns="http://schemas.openxmlformats.org/package/2006/relationships"><Relationship Id="rId8" Type="http://schemas.openxmlformats.org/officeDocument/2006/relationships/image" Target="../media/image928.emf"/><Relationship Id="rId13" Type="http://schemas.openxmlformats.org/officeDocument/2006/relationships/image" Target="../media/image949.wmf"/><Relationship Id="rId3" Type="http://schemas.openxmlformats.org/officeDocument/2006/relationships/image" Target="../media/image923.emf"/><Relationship Id="rId7" Type="http://schemas.openxmlformats.org/officeDocument/2006/relationships/image" Target="../media/image927.wmf"/><Relationship Id="rId12" Type="http://schemas.openxmlformats.org/officeDocument/2006/relationships/image" Target="../media/image918.wmf"/><Relationship Id="rId2" Type="http://schemas.openxmlformats.org/officeDocument/2006/relationships/image" Target="../media/image922.emf"/><Relationship Id="rId1" Type="http://schemas.openxmlformats.org/officeDocument/2006/relationships/image" Target="../media/image921.emf"/><Relationship Id="rId6" Type="http://schemas.openxmlformats.org/officeDocument/2006/relationships/image" Target="../media/image926.wmf"/><Relationship Id="rId11" Type="http://schemas.openxmlformats.org/officeDocument/2006/relationships/image" Target="../media/image938.wmf"/><Relationship Id="rId5" Type="http://schemas.openxmlformats.org/officeDocument/2006/relationships/image" Target="../media/image925.wmf"/><Relationship Id="rId10" Type="http://schemas.openxmlformats.org/officeDocument/2006/relationships/image" Target="../media/image950.wmf"/><Relationship Id="rId4" Type="http://schemas.openxmlformats.org/officeDocument/2006/relationships/image" Target="../media/image924.emf"/><Relationship Id="rId9" Type="http://schemas.openxmlformats.org/officeDocument/2006/relationships/image" Target="../media/image752.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image" Target="../media/image86.wmf"/><Relationship Id="rId7" Type="http://schemas.openxmlformats.org/officeDocument/2006/relationships/image" Target="../media/image90.emf"/><Relationship Id="rId2" Type="http://schemas.openxmlformats.org/officeDocument/2006/relationships/image" Target="../media/image85.wmf"/><Relationship Id="rId1" Type="http://schemas.openxmlformats.org/officeDocument/2006/relationships/image" Target="../media/image84.emf"/><Relationship Id="rId6" Type="http://schemas.openxmlformats.org/officeDocument/2006/relationships/image" Target="../media/image89.wmf"/><Relationship Id="rId5" Type="http://schemas.openxmlformats.org/officeDocument/2006/relationships/image" Target="../media/image88.wmf"/><Relationship Id="rId4" Type="http://schemas.openxmlformats.org/officeDocument/2006/relationships/image" Target="../media/image87.emf"/><Relationship Id="rId9" Type="http://schemas.openxmlformats.org/officeDocument/2006/relationships/image" Target="../media/image92.wmf"/></Relationships>
</file>

<file path=ppt/drawings/_rels/vmlDrawing120.vml.rels><?xml version="1.0" encoding="UTF-8" standalone="yes"?>
<Relationships xmlns="http://schemas.openxmlformats.org/package/2006/relationships"><Relationship Id="rId8" Type="http://schemas.openxmlformats.org/officeDocument/2006/relationships/image" Target="../media/image929.wmf"/><Relationship Id="rId13" Type="http://schemas.openxmlformats.org/officeDocument/2006/relationships/image" Target="../media/image932.wmf"/><Relationship Id="rId18" Type="http://schemas.openxmlformats.org/officeDocument/2006/relationships/image" Target="../media/image937.wmf"/><Relationship Id="rId3" Type="http://schemas.openxmlformats.org/officeDocument/2006/relationships/image" Target="../media/image924.emf"/><Relationship Id="rId7" Type="http://schemas.openxmlformats.org/officeDocument/2006/relationships/image" Target="../media/image928.emf"/><Relationship Id="rId12" Type="http://schemas.openxmlformats.org/officeDocument/2006/relationships/image" Target="../media/image938.wmf"/><Relationship Id="rId17" Type="http://schemas.openxmlformats.org/officeDocument/2006/relationships/image" Target="../media/image936.wmf"/><Relationship Id="rId2" Type="http://schemas.openxmlformats.org/officeDocument/2006/relationships/image" Target="../media/image923.emf"/><Relationship Id="rId16" Type="http://schemas.openxmlformats.org/officeDocument/2006/relationships/image" Target="../media/image935.wmf"/><Relationship Id="rId1" Type="http://schemas.openxmlformats.org/officeDocument/2006/relationships/image" Target="../media/image921.emf"/><Relationship Id="rId6" Type="http://schemas.openxmlformats.org/officeDocument/2006/relationships/image" Target="../media/image927.wmf"/><Relationship Id="rId11" Type="http://schemas.openxmlformats.org/officeDocument/2006/relationships/image" Target="../media/image752.wmf"/><Relationship Id="rId5" Type="http://schemas.openxmlformats.org/officeDocument/2006/relationships/image" Target="../media/image926.wmf"/><Relationship Id="rId15" Type="http://schemas.openxmlformats.org/officeDocument/2006/relationships/image" Target="../media/image934.wmf"/><Relationship Id="rId10" Type="http://schemas.openxmlformats.org/officeDocument/2006/relationships/image" Target="../media/image931.wmf"/><Relationship Id="rId4" Type="http://schemas.openxmlformats.org/officeDocument/2006/relationships/image" Target="../media/image951.wmf"/><Relationship Id="rId9" Type="http://schemas.openxmlformats.org/officeDocument/2006/relationships/image" Target="../media/image930.wmf"/><Relationship Id="rId14" Type="http://schemas.openxmlformats.org/officeDocument/2006/relationships/image" Target="../media/image933.wmf"/></Relationships>
</file>

<file path=ppt/drawings/_rels/vmlDrawing121.vml.rels><?xml version="1.0" encoding="UTF-8" standalone="yes"?>
<Relationships xmlns="http://schemas.openxmlformats.org/package/2006/relationships"><Relationship Id="rId8" Type="http://schemas.openxmlformats.org/officeDocument/2006/relationships/image" Target="../media/image941.emf"/><Relationship Id="rId13" Type="http://schemas.openxmlformats.org/officeDocument/2006/relationships/image" Target="../media/image93.wmf"/><Relationship Id="rId3" Type="http://schemas.openxmlformats.org/officeDocument/2006/relationships/image" Target="../media/image924.emf"/><Relationship Id="rId7" Type="http://schemas.openxmlformats.org/officeDocument/2006/relationships/image" Target="../media/image928.emf"/><Relationship Id="rId12" Type="http://schemas.openxmlformats.org/officeDocument/2006/relationships/image" Target="../media/image945.wmf"/><Relationship Id="rId17" Type="http://schemas.openxmlformats.org/officeDocument/2006/relationships/image" Target="../media/image948.wmf"/><Relationship Id="rId2" Type="http://schemas.openxmlformats.org/officeDocument/2006/relationships/image" Target="../media/image923.emf"/><Relationship Id="rId16" Type="http://schemas.openxmlformats.org/officeDocument/2006/relationships/image" Target="../media/image947.wmf"/><Relationship Id="rId1" Type="http://schemas.openxmlformats.org/officeDocument/2006/relationships/image" Target="../media/image921.emf"/><Relationship Id="rId6" Type="http://schemas.openxmlformats.org/officeDocument/2006/relationships/image" Target="../media/image927.wmf"/><Relationship Id="rId11" Type="http://schemas.openxmlformats.org/officeDocument/2006/relationships/image" Target="../media/image944.wmf"/><Relationship Id="rId5" Type="http://schemas.openxmlformats.org/officeDocument/2006/relationships/image" Target="../media/image926.wmf"/><Relationship Id="rId15" Type="http://schemas.openxmlformats.org/officeDocument/2006/relationships/image" Target="../media/image946.wmf"/><Relationship Id="rId10" Type="http://schemas.openxmlformats.org/officeDocument/2006/relationships/image" Target="../media/image943.wmf"/><Relationship Id="rId4" Type="http://schemas.openxmlformats.org/officeDocument/2006/relationships/image" Target="../media/image952.wmf"/><Relationship Id="rId9" Type="http://schemas.openxmlformats.org/officeDocument/2006/relationships/image" Target="../media/image942.emf"/><Relationship Id="rId14" Type="http://schemas.openxmlformats.org/officeDocument/2006/relationships/image" Target="../media/image953.wmf"/></Relationships>
</file>

<file path=ppt/drawings/_rels/vmlDrawing122.vml.rels><?xml version="1.0" encoding="UTF-8" standalone="yes"?>
<Relationships xmlns="http://schemas.openxmlformats.org/package/2006/relationships"><Relationship Id="rId8" Type="http://schemas.openxmlformats.org/officeDocument/2006/relationships/image" Target="../media/image789.emf"/><Relationship Id="rId13" Type="http://schemas.openxmlformats.org/officeDocument/2006/relationships/image" Target="../media/image958.wmf"/><Relationship Id="rId3" Type="http://schemas.openxmlformats.org/officeDocument/2006/relationships/image" Target="../media/image785.wmf"/><Relationship Id="rId7" Type="http://schemas.openxmlformats.org/officeDocument/2006/relationships/image" Target="../media/image956.wmf"/><Relationship Id="rId12" Type="http://schemas.openxmlformats.org/officeDocument/2006/relationships/image" Target="../media/image116.wmf"/><Relationship Id="rId2" Type="http://schemas.openxmlformats.org/officeDocument/2006/relationships/image" Target="../media/image784.wmf"/><Relationship Id="rId16" Type="http://schemas.openxmlformats.org/officeDocument/2006/relationships/image" Target="../media/image960.wmf"/><Relationship Id="rId1" Type="http://schemas.openxmlformats.org/officeDocument/2006/relationships/image" Target="../media/image783.wmf"/><Relationship Id="rId6" Type="http://schemas.openxmlformats.org/officeDocument/2006/relationships/image" Target="../media/image955.wmf"/><Relationship Id="rId11" Type="http://schemas.openxmlformats.org/officeDocument/2006/relationships/image" Target="../media/image957.wmf"/><Relationship Id="rId5" Type="http://schemas.openxmlformats.org/officeDocument/2006/relationships/image" Target="../media/image954.wmf"/><Relationship Id="rId15" Type="http://schemas.openxmlformats.org/officeDocument/2006/relationships/image" Target="../media/image792.emf"/><Relationship Id="rId10" Type="http://schemas.openxmlformats.org/officeDocument/2006/relationships/image" Target="../media/image788.emf"/><Relationship Id="rId4" Type="http://schemas.openxmlformats.org/officeDocument/2006/relationships/image" Target="../media/image786.wmf"/><Relationship Id="rId9" Type="http://schemas.openxmlformats.org/officeDocument/2006/relationships/image" Target="../media/image787.emf"/><Relationship Id="rId14" Type="http://schemas.openxmlformats.org/officeDocument/2006/relationships/image" Target="../media/image959.wmf"/></Relationships>
</file>

<file path=ppt/drawings/_rels/vmlDrawing123.vml.rels><?xml version="1.0" encoding="UTF-8" standalone="yes"?>
<Relationships xmlns="http://schemas.openxmlformats.org/package/2006/relationships"><Relationship Id="rId3" Type="http://schemas.openxmlformats.org/officeDocument/2006/relationships/image" Target="../media/image963.emf"/><Relationship Id="rId2" Type="http://schemas.openxmlformats.org/officeDocument/2006/relationships/image" Target="../media/image962.emf"/><Relationship Id="rId1" Type="http://schemas.openxmlformats.org/officeDocument/2006/relationships/image" Target="../media/image961.emf"/><Relationship Id="rId5" Type="http://schemas.openxmlformats.org/officeDocument/2006/relationships/image" Target="../media/image965.emf"/><Relationship Id="rId4" Type="http://schemas.openxmlformats.org/officeDocument/2006/relationships/image" Target="../media/image964.emf"/></Relationships>
</file>

<file path=ppt/drawings/_rels/vmlDrawing124.vml.rels><?xml version="1.0" encoding="UTF-8" standalone="yes"?>
<Relationships xmlns="http://schemas.openxmlformats.org/package/2006/relationships"><Relationship Id="rId3" Type="http://schemas.openxmlformats.org/officeDocument/2006/relationships/image" Target="../media/image966.emf"/><Relationship Id="rId2" Type="http://schemas.openxmlformats.org/officeDocument/2006/relationships/image" Target="../media/image869.wmf"/><Relationship Id="rId1" Type="http://schemas.openxmlformats.org/officeDocument/2006/relationships/image" Target="../media/image870.emf"/></Relationships>
</file>

<file path=ppt/drawings/_rels/vmlDrawing125.vml.rels><?xml version="1.0" encoding="UTF-8" standalone="yes"?>
<Relationships xmlns="http://schemas.openxmlformats.org/package/2006/relationships"><Relationship Id="rId3" Type="http://schemas.openxmlformats.org/officeDocument/2006/relationships/image" Target="../media/image967.emf"/><Relationship Id="rId2" Type="http://schemas.openxmlformats.org/officeDocument/2006/relationships/image" Target="../media/image870.emf"/><Relationship Id="rId1" Type="http://schemas.openxmlformats.org/officeDocument/2006/relationships/image" Target="../media/image869.wmf"/></Relationships>
</file>

<file path=ppt/drawings/_rels/vmlDrawing126.vml.rels><?xml version="1.0" encoding="UTF-8" standalone="yes"?>
<Relationships xmlns="http://schemas.openxmlformats.org/package/2006/relationships"><Relationship Id="rId8" Type="http://schemas.openxmlformats.org/officeDocument/2006/relationships/image" Target="../media/image785.wmf"/><Relationship Id="rId3" Type="http://schemas.openxmlformats.org/officeDocument/2006/relationships/image" Target="../media/image970.emf"/><Relationship Id="rId7" Type="http://schemas.openxmlformats.org/officeDocument/2006/relationships/image" Target="../media/image784.wmf"/><Relationship Id="rId2" Type="http://schemas.openxmlformats.org/officeDocument/2006/relationships/image" Target="../media/image969.emf"/><Relationship Id="rId1" Type="http://schemas.openxmlformats.org/officeDocument/2006/relationships/image" Target="../media/image968.emf"/><Relationship Id="rId6" Type="http://schemas.openxmlformats.org/officeDocument/2006/relationships/image" Target="../media/image783.wmf"/><Relationship Id="rId11" Type="http://schemas.openxmlformats.org/officeDocument/2006/relationships/image" Target="../media/image975.emf"/><Relationship Id="rId5" Type="http://schemas.openxmlformats.org/officeDocument/2006/relationships/image" Target="../media/image972.emf"/><Relationship Id="rId10" Type="http://schemas.openxmlformats.org/officeDocument/2006/relationships/image" Target="../media/image974.emf"/><Relationship Id="rId4" Type="http://schemas.openxmlformats.org/officeDocument/2006/relationships/image" Target="../media/image971.emf"/><Relationship Id="rId9" Type="http://schemas.openxmlformats.org/officeDocument/2006/relationships/image" Target="../media/image973.emf"/></Relationships>
</file>

<file path=ppt/drawings/_rels/vmlDrawing127.vml.rels><?xml version="1.0" encoding="UTF-8" standalone="yes"?>
<Relationships xmlns="http://schemas.openxmlformats.org/package/2006/relationships"><Relationship Id="rId8" Type="http://schemas.openxmlformats.org/officeDocument/2006/relationships/image" Target="../media/image983.emf"/><Relationship Id="rId3" Type="http://schemas.openxmlformats.org/officeDocument/2006/relationships/image" Target="../media/image978.emf"/><Relationship Id="rId7" Type="http://schemas.openxmlformats.org/officeDocument/2006/relationships/image" Target="../media/image982.emf"/><Relationship Id="rId2" Type="http://schemas.openxmlformats.org/officeDocument/2006/relationships/image" Target="../media/image977.emf"/><Relationship Id="rId1" Type="http://schemas.openxmlformats.org/officeDocument/2006/relationships/image" Target="../media/image976.emf"/><Relationship Id="rId6" Type="http://schemas.openxmlformats.org/officeDocument/2006/relationships/image" Target="../media/image981.emf"/><Relationship Id="rId5" Type="http://schemas.openxmlformats.org/officeDocument/2006/relationships/image" Target="../media/image980.emf"/><Relationship Id="rId10" Type="http://schemas.openxmlformats.org/officeDocument/2006/relationships/image" Target="../media/image985.wmf"/><Relationship Id="rId4" Type="http://schemas.openxmlformats.org/officeDocument/2006/relationships/image" Target="../media/image979.emf"/><Relationship Id="rId9" Type="http://schemas.openxmlformats.org/officeDocument/2006/relationships/image" Target="../media/image984.emf"/></Relationships>
</file>

<file path=ppt/drawings/_rels/vmlDrawing128.vml.rels><?xml version="1.0" encoding="UTF-8" standalone="yes"?>
<Relationships xmlns="http://schemas.openxmlformats.org/package/2006/relationships"><Relationship Id="rId8" Type="http://schemas.openxmlformats.org/officeDocument/2006/relationships/image" Target="../media/image993.emf"/><Relationship Id="rId3" Type="http://schemas.openxmlformats.org/officeDocument/2006/relationships/image" Target="../media/image988.wmf"/><Relationship Id="rId7" Type="http://schemas.openxmlformats.org/officeDocument/2006/relationships/image" Target="../media/image992.emf"/><Relationship Id="rId2" Type="http://schemas.openxmlformats.org/officeDocument/2006/relationships/image" Target="../media/image987.wmf"/><Relationship Id="rId1" Type="http://schemas.openxmlformats.org/officeDocument/2006/relationships/image" Target="../media/image986.wmf"/><Relationship Id="rId6" Type="http://schemas.openxmlformats.org/officeDocument/2006/relationships/image" Target="../media/image991.wmf"/><Relationship Id="rId5" Type="http://schemas.openxmlformats.org/officeDocument/2006/relationships/image" Target="../media/image990.wmf"/><Relationship Id="rId10" Type="http://schemas.openxmlformats.org/officeDocument/2006/relationships/image" Target="../media/image757.wmf"/><Relationship Id="rId4" Type="http://schemas.openxmlformats.org/officeDocument/2006/relationships/image" Target="../media/image989.wmf"/><Relationship Id="rId9" Type="http://schemas.openxmlformats.org/officeDocument/2006/relationships/image" Target="../media/image756.wmf"/></Relationships>
</file>

<file path=ppt/drawings/_rels/vmlDrawing129.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 Id="rId5" Type="http://schemas.openxmlformats.org/officeDocument/2006/relationships/image" Target="../media/image14.wmf"/><Relationship Id="rId4" Type="http://schemas.openxmlformats.org/officeDocument/2006/relationships/image" Target="../media/image13.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94.wmf"/><Relationship Id="rId1" Type="http://schemas.openxmlformats.org/officeDocument/2006/relationships/image" Target="../media/image93.wmf"/><Relationship Id="rId5" Type="http://schemas.openxmlformats.org/officeDocument/2006/relationships/image" Target="../media/image25.wmf"/><Relationship Id="rId4" Type="http://schemas.openxmlformats.org/officeDocument/2006/relationships/image" Target="../media/image24.wmf"/></Relationships>
</file>

<file path=ppt/drawings/_rels/vmlDrawing130.vml.rels><?xml version="1.0" encoding="UTF-8" standalone="yes"?>
<Relationships xmlns="http://schemas.openxmlformats.org/package/2006/relationships"><Relationship Id="rId8" Type="http://schemas.openxmlformats.org/officeDocument/2006/relationships/image" Target="../media/image1002.emf"/><Relationship Id="rId13" Type="http://schemas.openxmlformats.org/officeDocument/2006/relationships/image" Target="../media/image1007.wmf"/><Relationship Id="rId3" Type="http://schemas.openxmlformats.org/officeDocument/2006/relationships/image" Target="../media/image997.wmf"/><Relationship Id="rId7" Type="http://schemas.openxmlformats.org/officeDocument/2006/relationships/image" Target="../media/image1001.wmf"/><Relationship Id="rId12" Type="http://schemas.openxmlformats.org/officeDocument/2006/relationships/image" Target="../media/image1006.wmf"/><Relationship Id="rId2" Type="http://schemas.openxmlformats.org/officeDocument/2006/relationships/image" Target="../media/image996.wmf"/><Relationship Id="rId1" Type="http://schemas.openxmlformats.org/officeDocument/2006/relationships/image" Target="../media/image995.wmf"/><Relationship Id="rId6" Type="http://schemas.openxmlformats.org/officeDocument/2006/relationships/image" Target="../media/image1000.wmf"/><Relationship Id="rId11" Type="http://schemas.openxmlformats.org/officeDocument/2006/relationships/image" Target="../media/image1005.wmf"/><Relationship Id="rId5" Type="http://schemas.openxmlformats.org/officeDocument/2006/relationships/image" Target="../media/image999.wmf"/><Relationship Id="rId10" Type="http://schemas.openxmlformats.org/officeDocument/2006/relationships/image" Target="../media/image1004.wmf"/><Relationship Id="rId4" Type="http://schemas.openxmlformats.org/officeDocument/2006/relationships/image" Target="../media/image998.wmf"/><Relationship Id="rId9" Type="http://schemas.openxmlformats.org/officeDocument/2006/relationships/image" Target="../media/image1003.wmf"/></Relationships>
</file>

<file path=ppt/drawings/_rels/vmlDrawing131.vml.rels><?xml version="1.0" encoding="UTF-8" standalone="yes"?>
<Relationships xmlns="http://schemas.openxmlformats.org/package/2006/relationships"><Relationship Id="rId8" Type="http://schemas.openxmlformats.org/officeDocument/2006/relationships/image" Target="../media/image1015.wmf"/><Relationship Id="rId3" Type="http://schemas.openxmlformats.org/officeDocument/2006/relationships/image" Target="../media/image1010.wmf"/><Relationship Id="rId7" Type="http://schemas.openxmlformats.org/officeDocument/2006/relationships/image" Target="../media/image1014.wmf"/><Relationship Id="rId2" Type="http://schemas.openxmlformats.org/officeDocument/2006/relationships/image" Target="../media/image1009.wmf"/><Relationship Id="rId1" Type="http://schemas.openxmlformats.org/officeDocument/2006/relationships/image" Target="../media/image1008.wmf"/><Relationship Id="rId6" Type="http://schemas.openxmlformats.org/officeDocument/2006/relationships/image" Target="../media/image1013.wmf"/><Relationship Id="rId5" Type="http://schemas.openxmlformats.org/officeDocument/2006/relationships/image" Target="../media/image1012.wmf"/><Relationship Id="rId10" Type="http://schemas.openxmlformats.org/officeDocument/2006/relationships/image" Target="../media/image1017.wmf"/><Relationship Id="rId4" Type="http://schemas.openxmlformats.org/officeDocument/2006/relationships/image" Target="../media/image1011.wmf"/><Relationship Id="rId9" Type="http://schemas.openxmlformats.org/officeDocument/2006/relationships/image" Target="../media/image1016.wmf"/></Relationships>
</file>

<file path=ppt/drawings/_rels/vmlDrawing132.vml.rels><?xml version="1.0" encoding="UTF-8" standalone="yes"?>
<Relationships xmlns="http://schemas.openxmlformats.org/package/2006/relationships"><Relationship Id="rId3" Type="http://schemas.openxmlformats.org/officeDocument/2006/relationships/image" Target="../media/image1021.wmf"/><Relationship Id="rId2" Type="http://schemas.openxmlformats.org/officeDocument/2006/relationships/image" Target="../media/image1020.wmf"/><Relationship Id="rId1" Type="http://schemas.openxmlformats.org/officeDocument/2006/relationships/image" Target="../media/image1019.wmf"/><Relationship Id="rId4" Type="http://schemas.openxmlformats.org/officeDocument/2006/relationships/image" Target="../media/image1022.wmf"/></Relationships>
</file>

<file path=ppt/drawings/_rels/vmlDrawing133.vml.rels><?xml version="1.0" encoding="UTF-8" standalone="yes"?>
<Relationships xmlns="http://schemas.openxmlformats.org/package/2006/relationships"><Relationship Id="rId8" Type="http://schemas.openxmlformats.org/officeDocument/2006/relationships/image" Target="../media/image1031.wmf"/><Relationship Id="rId3" Type="http://schemas.openxmlformats.org/officeDocument/2006/relationships/image" Target="../media/image1026.wmf"/><Relationship Id="rId7" Type="http://schemas.openxmlformats.org/officeDocument/2006/relationships/image" Target="../media/image1030.wmf"/><Relationship Id="rId2" Type="http://schemas.openxmlformats.org/officeDocument/2006/relationships/image" Target="../media/image1025.wmf"/><Relationship Id="rId1" Type="http://schemas.openxmlformats.org/officeDocument/2006/relationships/image" Target="../media/image1024.wmf"/><Relationship Id="rId6" Type="http://schemas.openxmlformats.org/officeDocument/2006/relationships/image" Target="../media/image1029.wmf"/><Relationship Id="rId5" Type="http://schemas.openxmlformats.org/officeDocument/2006/relationships/image" Target="../media/image1028.wmf"/><Relationship Id="rId4" Type="http://schemas.openxmlformats.org/officeDocument/2006/relationships/image" Target="../media/image1027.wmf"/><Relationship Id="rId9" Type="http://schemas.openxmlformats.org/officeDocument/2006/relationships/image" Target="../media/image1032.wmf"/></Relationships>
</file>

<file path=ppt/drawings/_rels/vmlDrawing134.vml.rels><?xml version="1.0" encoding="UTF-8" standalone="yes"?>
<Relationships xmlns="http://schemas.openxmlformats.org/package/2006/relationships"><Relationship Id="rId3" Type="http://schemas.openxmlformats.org/officeDocument/2006/relationships/image" Target="../media/image1035.wmf"/><Relationship Id="rId2" Type="http://schemas.openxmlformats.org/officeDocument/2006/relationships/image" Target="../media/image1034.wmf"/><Relationship Id="rId1" Type="http://schemas.openxmlformats.org/officeDocument/2006/relationships/image" Target="../media/image1033.wmf"/><Relationship Id="rId4" Type="http://schemas.openxmlformats.org/officeDocument/2006/relationships/image" Target="../media/image1036.wmf"/></Relationships>
</file>

<file path=ppt/drawings/_rels/vmlDrawing135.vml.rels><?xml version="1.0" encoding="UTF-8" standalone="yes"?>
<Relationships xmlns="http://schemas.openxmlformats.org/package/2006/relationships"><Relationship Id="rId8" Type="http://schemas.openxmlformats.org/officeDocument/2006/relationships/image" Target="../media/image1043.wmf"/><Relationship Id="rId3" Type="http://schemas.openxmlformats.org/officeDocument/2006/relationships/image" Target="../media/image1039.wmf"/><Relationship Id="rId7" Type="http://schemas.openxmlformats.org/officeDocument/2006/relationships/image" Target="../media/image1042.wmf"/><Relationship Id="rId2" Type="http://schemas.openxmlformats.org/officeDocument/2006/relationships/image" Target="../media/image1038.wmf"/><Relationship Id="rId1" Type="http://schemas.openxmlformats.org/officeDocument/2006/relationships/image" Target="../media/image1037.wmf"/><Relationship Id="rId6" Type="http://schemas.openxmlformats.org/officeDocument/2006/relationships/image" Target="../media/image1041.wmf"/><Relationship Id="rId5" Type="http://schemas.openxmlformats.org/officeDocument/2006/relationships/image" Target="../media/image1040.wmf"/><Relationship Id="rId4" Type="http://schemas.openxmlformats.org/officeDocument/2006/relationships/image" Target="../media/image1016.wmf"/></Relationships>
</file>

<file path=ppt/drawings/_rels/vmlDrawing136.vml.rels><?xml version="1.0" encoding="UTF-8" standalone="yes"?>
<Relationships xmlns="http://schemas.openxmlformats.org/package/2006/relationships"><Relationship Id="rId8" Type="http://schemas.openxmlformats.org/officeDocument/2006/relationships/image" Target="../media/image1048.wmf"/><Relationship Id="rId3" Type="http://schemas.openxmlformats.org/officeDocument/2006/relationships/image" Target="../media/image957.wmf"/><Relationship Id="rId7" Type="http://schemas.openxmlformats.org/officeDocument/2006/relationships/image" Target="../media/image1047.wmf"/><Relationship Id="rId2" Type="http://schemas.openxmlformats.org/officeDocument/2006/relationships/image" Target="../media/image1044.wmf"/><Relationship Id="rId1" Type="http://schemas.openxmlformats.org/officeDocument/2006/relationships/image" Target="../media/image954.wmf"/><Relationship Id="rId6" Type="http://schemas.openxmlformats.org/officeDocument/2006/relationships/image" Target="../media/image786.wmf"/><Relationship Id="rId11" Type="http://schemas.openxmlformats.org/officeDocument/2006/relationships/image" Target="../media/image1050.wmf"/><Relationship Id="rId5" Type="http://schemas.openxmlformats.org/officeDocument/2006/relationships/image" Target="../media/image1046.wmf"/><Relationship Id="rId10" Type="http://schemas.openxmlformats.org/officeDocument/2006/relationships/image" Target="../media/image1049.wmf"/><Relationship Id="rId4" Type="http://schemas.openxmlformats.org/officeDocument/2006/relationships/image" Target="../media/image1045.wmf"/><Relationship Id="rId9" Type="http://schemas.openxmlformats.org/officeDocument/2006/relationships/image" Target="../media/image792.emf"/></Relationships>
</file>

<file path=ppt/drawings/_rels/vmlDrawing137.vml.rels><?xml version="1.0" encoding="UTF-8" standalone="yes"?>
<Relationships xmlns="http://schemas.openxmlformats.org/package/2006/relationships"><Relationship Id="rId8" Type="http://schemas.openxmlformats.org/officeDocument/2006/relationships/image" Target="../media/image1053.wmf"/><Relationship Id="rId13" Type="http://schemas.openxmlformats.org/officeDocument/2006/relationships/image" Target="../media/image1058.wmf"/><Relationship Id="rId3" Type="http://schemas.openxmlformats.org/officeDocument/2006/relationships/image" Target="../media/image681.wmf"/><Relationship Id="rId7" Type="http://schemas.openxmlformats.org/officeDocument/2006/relationships/image" Target="../media/image1052.wmf"/><Relationship Id="rId12" Type="http://schemas.openxmlformats.org/officeDocument/2006/relationships/image" Target="../media/image1057.wmf"/><Relationship Id="rId2" Type="http://schemas.openxmlformats.org/officeDocument/2006/relationships/image" Target="../media/image680.wmf"/><Relationship Id="rId1" Type="http://schemas.openxmlformats.org/officeDocument/2006/relationships/image" Target="../media/image679.wmf"/><Relationship Id="rId6" Type="http://schemas.openxmlformats.org/officeDocument/2006/relationships/image" Target="../media/image1051.wmf"/><Relationship Id="rId11" Type="http://schemas.openxmlformats.org/officeDocument/2006/relationships/image" Target="../media/image1056.wmf"/><Relationship Id="rId5" Type="http://schemas.openxmlformats.org/officeDocument/2006/relationships/image" Target="../media/image683.wmf"/><Relationship Id="rId10" Type="http://schemas.openxmlformats.org/officeDocument/2006/relationships/image" Target="../media/image1055.wmf"/><Relationship Id="rId4" Type="http://schemas.openxmlformats.org/officeDocument/2006/relationships/image" Target="../media/image682.wmf"/><Relationship Id="rId9" Type="http://schemas.openxmlformats.org/officeDocument/2006/relationships/image" Target="../media/image1054.wmf"/><Relationship Id="rId14" Type="http://schemas.openxmlformats.org/officeDocument/2006/relationships/image" Target="../media/image1059.wmf"/></Relationships>
</file>

<file path=ppt/drawings/_rels/vmlDrawing138.vml.rels><?xml version="1.0" encoding="UTF-8" standalone="yes"?>
<Relationships xmlns="http://schemas.openxmlformats.org/package/2006/relationships"><Relationship Id="rId8" Type="http://schemas.openxmlformats.org/officeDocument/2006/relationships/image" Target="../media/image682.wmf"/><Relationship Id="rId3" Type="http://schemas.openxmlformats.org/officeDocument/2006/relationships/image" Target="../media/image1062.wmf"/><Relationship Id="rId7" Type="http://schemas.openxmlformats.org/officeDocument/2006/relationships/image" Target="../media/image681.wmf"/><Relationship Id="rId2" Type="http://schemas.openxmlformats.org/officeDocument/2006/relationships/image" Target="../media/image1061.wmf"/><Relationship Id="rId1" Type="http://schemas.openxmlformats.org/officeDocument/2006/relationships/image" Target="../media/image1060.wmf"/><Relationship Id="rId6" Type="http://schemas.openxmlformats.org/officeDocument/2006/relationships/image" Target="../media/image680.wmf"/><Relationship Id="rId11" Type="http://schemas.openxmlformats.org/officeDocument/2006/relationships/image" Target="../media/image1065.wmf"/><Relationship Id="rId5" Type="http://schemas.openxmlformats.org/officeDocument/2006/relationships/image" Target="../media/image679.wmf"/><Relationship Id="rId10" Type="http://schemas.openxmlformats.org/officeDocument/2006/relationships/image" Target="../media/image1064.wmf"/><Relationship Id="rId4" Type="http://schemas.openxmlformats.org/officeDocument/2006/relationships/image" Target="../media/image1063.wmf"/><Relationship Id="rId9" Type="http://schemas.openxmlformats.org/officeDocument/2006/relationships/image" Target="../media/image683.wmf"/></Relationships>
</file>

<file path=ppt/drawings/_rels/vmlDrawing139.vml.rels><?xml version="1.0" encoding="UTF-8" standalone="yes"?>
<Relationships xmlns="http://schemas.openxmlformats.org/package/2006/relationships"><Relationship Id="rId8" Type="http://schemas.openxmlformats.org/officeDocument/2006/relationships/image" Target="../media/image1068.wmf"/><Relationship Id="rId13" Type="http://schemas.openxmlformats.org/officeDocument/2006/relationships/image" Target="../media/image1073.wmf"/><Relationship Id="rId3" Type="http://schemas.openxmlformats.org/officeDocument/2006/relationships/image" Target="../media/image681.wmf"/><Relationship Id="rId7" Type="http://schemas.openxmlformats.org/officeDocument/2006/relationships/image" Target="../media/image1067.wmf"/><Relationship Id="rId12" Type="http://schemas.openxmlformats.org/officeDocument/2006/relationships/image" Target="../media/image1072.wmf"/><Relationship Id="rId2" Type="http://schemas.openxmlformats.org/officeDocument/2006/relationships/image" Target="../media/image680.wmf"/><Relationship Id="rId1" Type="http://schemas.openxmlformats.org/officeDocument/2006/relationships/image" Target="../media/image679.wmf"/><Relationship Id="rId6" Type="http://schemas.openxmlformats.org/officeDocument/2006/relationships/image" Target="../media/image1007.wmf"/><Relationship Id="rId11" Type="http://schemas.openxmlformats.org/officeDocument/2006/relationships/image" Target="../media/image1071.wmf"/><Relationship Id="rId5" Type="http://schemas.openxmlformats.org/officeDocument/2006/relationships/image" Target="../media/image1066.wmf"/><Relationship Id="rId10" Type="http://schemas.openxmlformats.org/officeDocument/2006/relationships/image" Target="../media/image1070.wmf"/><Relationship Id="rId4" Type="http://schemas.openxmlformats.org/officeDocument/2006/relationships/image" Target="../media/image682.wmf"/><Relationship Id="rId9" Type="http://schemas.openxmlformats.org/officeDocument/2006/relationships/image" Target="../media/image1069.wmf"/><Relationship Id="rId14" Type="http://schemas.openxmlformats.org/officeDocument/2006/relationships/image" Target="../media/image107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6.wmf"/><Relationship Id="rId1" Type="http://schemas.openxmlformats.org/officeDocument/2006/relationships/image" Target="../media/image95.wmf"/></Relationships>
</file>

<file path=ppt/drawings/_rels/vmlDrawing140.vml.rels><?xml version="1.0" encoding="UTF-8" standalone="yes"?>
<Relationships xmlns="http://schemas.openxmlformats.org/package/2006/relationships"><Relationship Id="rId8" Type="http://schemas.openxmlformats.org/officeDocument/2006/relationships/image" Target="../media/image1077.wmf"/><Relationship Id="rId3" Type="http://schemas.openxmlformats.org/officeDocument/2006/relationships/image" Target="../media/image681.wmf"/><Relationship Id="rId7" Type="http://schemas.openxmlformats.org/officeDocument/2006/relationships/image" Target="../media/image1076.wmf"/><Relationship Id="rId2" Type="http://schemas.openxmlformats.org/officeDocument/2006/relationships/image" Target="../media/image680.wmf"/><Relationship Id="rId1" Type="http://schemas.openxmlformats.org/officeDocument/2006/relationships/image" Target="../media/image679.wmf"/><Relationship Id="rId6" Type="http://schemas.openxmlformats.org/officeDocument/2006/relationships/image" Target="../media/image1067.wmf"/><Relationship Id="rId11" Type="http://schemas.openxmlformats.org/officeDocument/2006/relationships/image" Target="../media/image1080.wmf"/><Relationship Id="rId5" Type="http://schemas.openxmlformats.org/officeDocument/2006/relationships/image" Target="../media/image1075.wmf"/><Relationship Id="rId10" Type="http://schemas.openxmlformats.org/officeDocument/2006/relationships/image" Target="../media/image1079.wmf"/><Relationship Id="rId4" Type="http://schemas.openxmlformats.org/officeDocument/2006/relationships/image" Target="../media/image682.wmf"/><Relationship Id="rId9" Type="http://schemas.openxmlformats.org/officeDocument/2006/relationships/image" Target="../media/image1078.wmf"/></Relationships>
</file>

<file path=ppt/drawings/_rels/vmlDrawing141.vml.rels><?xml version="1.0" encoding="UTF-8" standalone="yes"?>
<Relationships xmlns="http://schemas.openxmlformats.org/package/2006/relationships"><Relationship Id="rId8" Type="http://schemas.openxmlformats.org/officeDocument/2006/relationships/image" Target="../media/image1079.wmf"/><Relationship Id="rId3" Type="http://schemas.openxmlformats.org/officeDocument/2006/relationships/image" Target="../media/image705.wmf"/><Relationship Id="rId7" Type="http://schemas.openxmlformats.org/officeDocument/2006/relationships/image" Target="../media/image1083.wmf"/><Relationship Id="rId2" Type="http://schemas.openxmlformats.org/officeDocument/2006/relationships/image" Target="../media/image1081.wmf"/><Relationship Id="rId1" Type="http://schemas.openxmlformats.org/officeDocument/2006/relationships/image" Target="../media/image703.wmf"/><Relationship Id="rId6" Type="http://schemas.openxmlformats.org/officeDocument/2006/relationships/image" Target="../media/image1067.wmf"/><Relationship Id="rId5" Type="http://schemas.openxmlformats.org/officeDocument/2006/relationships/image" Target="../media/image1007.wmf"/><Relationship Id="rId4" Type="http://schemas.openxmlformats.org/officeDocument/2006/relationships/image" Target="../media/image1082.wmf"/><Relationship Id="rId9" Type="http://schemas.openxmlformats.org/officeDocument/2006/relationships/image" Target="../media/image1084.wmf"/></Relationships>
</file>

<file path=ppt/drawings/_rels/vmlDrawing142.vml.rels><?xml version="1.0" encoding="UTF-8" standalone="yes"?>
<Relationships xmlns="http://schemas.openxmlformats.org/package/2006/relationships"><Relationship Id="rId8" Type="http://schemas.openxmlformats.org/officeDocument/2006/relationships/image" Target="../media/image1088.wmf"/><Relationship Id="rId3" Type="http://schemas.openxmlformats.org/officeDocument/2006/relationships/image" Target="../media/image705.wmf"/><Relationship Id="rId7" Type="http://schemas.openxmlformats.org/officeDocument/2006/relationships/image" Target="../media/image1087.wmf"/><Relationship Id="rId2" Type="http://schemas.openxmlformats.org/officeDocument/2006/relationships/image" Target="../media/image1081.wmf"/><Relationship Id="rId1" Type="http://schemas.openxmlformats.org/officeDocument/2006/relationships/image" Target="../media/image703.wmf"/><Relationship Id="rId6" Type="http://schemas.openxmlformats.org/officeDocument/2006/relationships/image" Target="../media/image1086.wmf"/><Relationship Id="rId5" Type="http://schemas.openxmlformats.org/officeDocument/2006/relationships/image" Target="../media/image1085.wmf"/><Relationship Id="rId4" Type="http://schemas.openxmlformats.org/officeDocument/2006/relationships/image" Target="../media/image1082.wmf"/></Relationships>
</file>

<file path=ppt/drawings/_rels/vmlDrawing143.vml.rels><?xml version="1.0" encoding="UTF-8" standalone="yes"?>
<Relationships xmlns="http://schemas.openxmlformats.org/package/2006/relationships"><Relationship Id="rId8" Type="http://schemas.openxmlformats.org/officeDocument/2006/relationships/image" Target="../media/image1079.wmf"/><Relationship Id="rId3" Type="http://schemas.openxmlformats.org/officeDocument/2006/relationships/image" Target="../media/image1090.wmf"/><Relationship Id="rId7" Type="http://schemas.openxmlformats.org/officeDocument/2006/relationships/image" Target="../media/image1093.wmf"/><Relationship Id="rId2" Type="http://schemas.openxmlformats.org/officeDocument/2006/relationships/image" Target="../media/image1060.wmf"/><Relationship Id="rId1" Type="http://schemas.openxmlformats.org/officeDocument/2006/relationships/image" Target="../media/image1089.emf"/><Relationship Id="rId6" Type="http://schemas.openxmlformats.org/officeDocument/2006/relationships/image" Target="../media/image1007.wmf"/><Relationship Id="rId5" Type="http://schemas.openxmlformats.org/officeDocument/2006/relationships/image" Target="../media/image1092.emf"/><Relationship Id="rId4" Type="http://schemas.openxmlformats.org/officeDocument/2006/relationships/image" Target="../media/image1091.wmf"/><Relationship Id="rId9" Type="http://schemas.openxmlformats.org/officeDocument/2006/relationships/image" Target="../media/image1094.emf"/></Relationships>
</file>

<file path=ppt/drawings/_rels/vmlDrawing144.vml.rels><?xml version="1.0" encoding="UTF-8" standalone="yes"?>
<Relationships xmlns="http://schemas.openxmlformats.org/package/2006/relationships"><Relationship Id="rId8" Type="http://schemas.openxmlformats.org/officeDocument/2006/relationships/image" Target="../media/image1095.wmf"/><Relationship Id="rId13" Type="http://schemas.openxmlformats.org/officeDocument/2006/relationships/image" Target="../media/image867.wmf"/><Relationship Id="rId3" Type="http://schemas.openxmlformats.org/officeDocument/2006/relationships/image" Target="../media/image752.wmf"/><Relationship Id="rId7" Type="http://schemas.openxmlformats.org/officeDocument/2006/relationships/image" Target="../media/image738.wmf"/><Relationship Id="rId12" Type="http://schemas.openxmlformats.org/officeDocument/2006/relationships/image" Target="../media/image866.wmf"/><Relationship Id="rId17" Type="http://schemas.openxmlformats.org/officeDocument/2006/relationships/image" Target="../media/image1098.wmf"/><Relationship Id="rId2" Type="http://schemas.openxmlformats.org/officeDocument/2006/relationships/image" Target="../media/image860.emf"/><Relationship Id="rId16" Type="http://schemas.openxmlformats.org/officeDocument/2006/relationships/image" Target="../media/image1097.wmf"/><Relationship Id="rId1" Type="http://schemas.openxmlformats.org/officeDocument/2006/relationships/image" Target="../media/image859.wmf"/><Relationship Id="rId6" Type="http://schemas.openxmlformats.org/officeDocument/2006/relationships/image" Target="../media/image863.wmf"/><Relationship Id="rId11" Type="http://schemas.openxmlformats.org/officeDocument/2006/relationships/image" Target="../media/image865.wmf"/><Relationship Id="rId5" Type="http://schemas.openxmlformats.org/officeDocument/2006/relationships/image" Target="../media/image862.wmf"/><Relationship Id="rId15" Type="http://schemas.openxmlformats.org/officeDocument/2006/relationships/image" Target="../media/image1096.wmf"/><Relationship Id="rId10" Type="http://schemas.openxmlformats.org/officeDocument/2006/relationships/image" Target="../media/image733.wmf"/><Relationship Id="rId4" Type="http://schemas.openxmlformats.org/officeDocument/2006/relationships/image" Target="../media/image861.wmf"/><Relationship Id="rId9" Type="http://schemas.openxmlformats.org/officeDocument/2006/relationships/image" Target="../media/image864.wmf"/><Relationship Id="rId14" Type="http://schemas.openxmlformats.org/officeDocument/2006/relationships/image" Target="../media/image868.wmf"/></Relationships>
</file>

<file path=ppt/drawings/_rels/vmlDrawing145.vml.rels><?xml version="1.0" encoding="UTF-8" standalone="yes"?>
<Relationships xmlns="http://schemas.openxmlformats.org/package/2006/relationships"><Relationship Id="rId8" Type="http://schemas.openxmlformats.org/officeDocument/2006/relationships/image" Target="../media/image752.wmf"/><Relationship Id="rId3" Type="http://schemas.openxmlformats.org/officeDocument/2006/relationships/image" Target="../media/image870.emf"/><Relationship Id="rId7" Type="http://schemas.openxmlformats.org/officeDocument/2006/relationships/image" Target="../media/image1098.wmf"/><Relationship Id="rId2" Type="http://schemas.openxmlformats.org/officeDocument/2006/relationships/image" Target="../media/image860.emf"/><Relationship Id="rId1" Type="http://schemas.openxmlformats.org/officeDocument/2006/relationships/image" Target="../media/image869.wmf"/><Relationship Id="rId6" Type="http://schemas.openxmlformats.org/officeDocument/2006/relationships/image" Target="../media/image1101.wmf"/><Relationship Id="rId5" Type="http://schemas.openxmlformats.org/officeDocument/2006/relationships/image" Target="../media/image1100.wmf"/><Relationship Id="rId4" Type="http://schemas.openxmlformats.org/officeDocument/2006/relationships/image" Target="../media/image1099.wmf"/></Relationships>
</file>

<file path=ppt/drawings/_rels/vmlDrawing146.vml.rels><?xml version="1.0" encoding="UTF-8" standalone="yes"?>
<Relationships xmlns="http://schemas.openxmlformats.org/package/2006/relationships"><Relationship Id="rId8" Type="http://schemas.openxmlformats.org/officeDocument/2006/relationships/image" Target="../media/image752.wmf"/><Relationship Id="rId13" Type="http://schemas.openxmlformats.org/officeDocument/2006/relationships/image" Target="../media/image793.emf"/><Relationship Id="rId3" Type="http://schemas.openxmlformats.org/officeDocument/2006/relationships/image" Target="../media/image784.wmf"/><Relationship Id="rId7" Type="http://schemas.openxmlformats.org/officeDocument/2006/relationships/image" Target="../media/image788.emf"/><Relationship Id="rId12" Type="http://schemas.openxmlformats.org/officeDocument/2006/relationships/image" Target="../media/image792.emf"/><Relationship Id="rId17" Type="http://schemas.openxmlformats.org/officeDocument/2006/relationships/image" Target="../media/image1098.wmf"/><Relationship Id="rId2" Type="http://schemas.openxmlformats.org/officeDocument/2006/relationships/image" Target="../media/image783.wmf"/><Relationship Id="rId16" Type="http://schemas.openxmlformats.org/officeDocument/2006/relationships/image" Target="../media/image1103.wmf"/><Relationship Id="rId1" Type="http://schemas.openxmlformats.org/officeDocument/2006/relationships/image" Target="../media/image1102.wmf"/><Relationship Id="rId6" Type="http://schemas.openxmlformats.org/officeDocument/2006/relationships/image" Target="../media/image787.emf"/><Relationship Id="rId11" Type="http://schemas.openxmlformats.org/officeDocument/2006/relationships/image" Target="../media/image791.emf"/><Relationship Id="rId5" Type="http://schemas.openxmlformats.org/officeDocument/2006/relationships/image" Target="../media/image786.wmf"/><Relationship Id="rId15" Type="http://schemas.openxmlformats.org/officeDocument/2006/relationships/image" Target="../media/image1096.wmf"/><Relationship Id="rId10" Type="http://schemas.openxmlformats.org/officeDocument/2006/relationships/image" Target="../media/image790.emf"/><Relationship Id="rId4" Type="http://schemas.openxmlformats.org/officeDocument/2006/relationships/image" Target="../media/image785.wmf"/><Relationship Id="rId9" Type="http://schemas.openxmlformats.org/officeDocument/2006/relationships/image" Target="../media/image789.emf"/><Relationship Id="rId14" Type="http://schemas.openxmlformats.org/officeDocument/2006/relationships/image" Target="../media/image794.emf"/></Relationships>
</file>

<file path=ppt/drawings/_rels/vmlDrawing147.vml.rels><?xml version="1.0" encoding="UTF-8" standalone="yes"?>
<Relationships xmlns="http://schemas.openxmlformats.org/package/2006/relationships"><Relationship Id="rId8" Type="http://schemas.openxmlformats.org/officeDocument/2006/relationships/image" Target="../media/image847.wmf"/><Relationship Id="rId13" Type="http://schemas.openxmlformats.org/officeDocument/2006/relationships/image" Target="../media/image852.wmf"/><Relationship Id="rId18" Type="http://schemas.openxmlformats.org/officeDocument/2006/relationships/image" Target="../media/image857.wmf"/><Relationship Id="rId3" Type="http://schemas.openxmlformats.org/officeDocument/2006/relationships/image" Target="../media/image842.wmf"/><Relationship Id="rId7" Type="http://schemas.openxmlformats.org/officeDocument/2006/relationships/image" Target="../media/image846.wmf"/><Relationship Id="rId12" Type="http://schemas.openxmlformats.org/officeDocument/2006/relationships/image" Target="../media/image851.wmf"/><Relationship Id="rId17" Type="http://schemas.openxmlformats.org/officeDocument/2006/relationships/image" Target="../media/image856.wmf"/><Relationship Id="rId2" Type="http://schemas.openxmlformats.org/officeDocument/2006/relationships/image" Target="../media/image841.wmf"/><Relationship Id="rId16" Type="http://schemas.openxmlformats.org/officeDocument/2006/relationships/image" Target="../media/image855.wmf"/><Relationship Id="rId20" Type="http://schemas.openxmlformats.org/officeDocument/2006/relationships/image" Target="../media/image1104.wmf"/><Relationship Id="rId1" Type="http://schemas.openxmlformats.org/officeDocument/2006/relationships/image" Target="../media/image840.wmf"/><Relationship Id="rId6" Type="http://schemas.openxmlformats.org/officeDocument/2006/relationships/image" Target="../media/image845.wmf"/><Relationship Id="rId11" Type="http://schemas.openxmlformats.org/officeDocument/2006/relationships/image" Target="../media/image850.wmf"/><Relationship Id="rId5" Type="http://schemas.openxmlformats.org/officeDocument/2006/relationships/image" Target="../media/image844.wmf"/><Relationship Id="rId15" Type="http://schemas.openxmlformats.org/officeDocument/2006/relationships/image" Target="../media/image854.wmf"/><Relationship Id="rId10" Type="http://schemas.openxmlformats.org/officeDocument/2006/relationships/image" Target="../media/image849.wmf"/><Relationship Id="rId19" Type="http://schemas.openxmlformats.org/officeDocument/2006/relationships/image" Target="../media/image858.wmf"/><Relationship Id="rId4" Type="http://schemas.openxmlformats.org/officeDocument/2006/relationships/image" Target="../media/image843.wmf"/><Relationship Id="rId9" Type="http://schemas.openxmlformats.org/officeDocument/2006/relationships/image" Target="../media/image848.wmf"/><Relationship Id="rId14" Type="http://schemas.openxmlformats.org/officeDocument/2006/relationships/image" Target="../media/image853.wmf"/></Relationships>
</file>

<file path=ppt/drawings/_rels/vmlDrawing148.vml.rels><?xml version="1.0" encoding="UTF-8" standalone="yes"?>
<Relationships xmlns="http://schemas.openxmlformats.org/package/2006/relationships"><Relationship Id="rId8" Type="http://schemas.openxmlformats.org/officeDocument/2006/relationships/image" Target="../media/image1079.wmf"/><Relationship Id="rId3" Type="http://schemas.openxmlformats.org/officeDocument/2006/relationships/image" Target="../media/image1016.wmf"/><Relationship Id="rId7" Type="http://schemas.openxmlformats.org/officeDocument/2006/relationships/image" Target="../media/image1106.wmf"/><Relationship Id="rId2" Type="http://schemas.openxmlformats.org/officeDocument/2006/relationships/image" Target="../media/image751.wmf"/><Relationship Id="rId1" Type="http://schemas.openxmlformats.org/officeDocument/2006/relationships/image" Target="../media/image893.wmf"/><Relationship Id="rId6" Type="http://schemas.openxmlformats.org/officeDocument/2006/relationships/image" Target="../media/image1105.wmf"/><Relationship Id="rId5" Type="http://schemas.openxmlformats.org/officeDocument/2006/relationships/image" Target="../media/image1041.wmf"/><Relationship Id="rId4" Type="http://schemas.openxmlformats.org/officeDocument/2006/relationships/image" Target="../media/image1040.wmf"/><Relationship Id="rId9" Type="http://schemas.openxmlformats.org/officeDocument/2006/relationships/image" Target="../media/image1107.wmf"/></Relationships>
</file>

<file path=ppt/drawings/_rels/vmlDrawing149.vml.rels><?xml version="1.0" encoding="UTF-8" standalone="yes"?>
<Relationships xmlns="http://schemas.openxmlformats.org/package/2006/relationships"><Relationship Id="rId8" Type="http://schemas.openxmlformats.org/officeDocument/2006/relationships/image" Target="../media/image1110.wmf"/><Relationship Id="rId3" Type="http://schemas.openxmlformats.org/officeDocument/2006/relationships/image" Target="../media/image1108.wmf"/><Relationship Id="rId7" Type="http://schemas.openxmlformats.org/officeDocument/2006/relationships/image" Target="../media/image1109.wmf"/><Relationship Id="rId2" Type="http://schemas.openxmlformats.org/officeDocument/2006/relationships/image" Target="../media/image751.wmf"/><Relationship Id="rId1" Type="http://schemas.openxmlformats.org/officeDocument/2006/relationships/image" Target="../media/image893.wmf"/><Relationship Id="rId6" Type="http://schemas.openxmlformats.org/officeDocument/2006/relationships/image" Target="../media/image1041.wmf"/><Relationship Id="rId5" Type="http://schemas.openxmlformats.org/officeDocument/2006/relationships/image" Target="../media/image1040.wmf"/><Relationship Id="rId4" Type="http://schemas.openxmlformats.org/officeDocument/2006/relationships/image" Target="../media/image1016.wmf"/><Relationship Id="rId9" Type="http://schemas.openxmlformats.org/officeDocument/2006/relationships/image" Target="../media/image1079.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2.wmf"/><Relationship Id="rId1" Type="http://schemas.openxmlformats.org/officeDocument/2006/relationships/image" Target="../media/image97.wmf"/><Relationship Id="rId5" Type="http://schemas.openxmlformats.org/officeDocument/2006/relationships/image" Target="../media/image100.wmf"/><Relationship Id="rId4" Type="http://schemas.openxmlformats.org/officeDocument/2006/relationships/image" Target="../media/image99.wmf"/></Relationships>
</file>

<file path=ppt/drawings/_rels/vmlDrawing150.vml.rels><?xml version="1.0" encoding="UTF-8" standalone="yes"?>
<Relationships xmlns="http://schemas.openxmlformats.org/package/2006/relationships"><Relationship Id="rId8" Type="http://schemas.openxmlformats.org/officeDocument/2006/relationships/image" Target="../media/image1115.wmf"/><Relationship Id="rId3" Type="http://schemas.openxmlformats.org/officeDocument/2006/relationships/image" Target="../media/image1067.wmf"/><Relationship Id="rId7" Type="http://schemas.openxmlformats.org/officeDocument/2006/relationships/image" Target="../media/image1114.wmf"/><Relationship Id="rId2" Type="http://schemas.openxmlformats.org/officeDocument/2006/relationships/image" Target="../media/image1007.wmf"/><Relationship Id="rId1" Type="http://schemas.openxmlformats.org/officeDocument/2006/relationships/image" Target="../media/image1111.wmf"/><Relationship Id="rId6" Type="http://schemas.openxmlformats.org/officeDocument/2006/relationships/image" Target="../media/image1113.wmf"/><Relationship Id="rId5" Type="http://schemas.openxmlformats.org/officeDocument/2006/relationships/image" Target="../media/image1112.wmf"/><Relationship Id="rId10" Type="http://schemas.openxmlformats.org/officeDocument/2006/relationships/image" Target="../media/image1116.wmf"/><Relationship Id="rId4" Type="http://schemas.openxmlformats.org/officeDocument/2006/relationships/image" Target="../media/image1068.wmf"/><Relationship Id="rId9" Type="http://schemas.openxmlformats.org/officeDocument/2006/relationships/image" Target="../media/image1079.wmf"/></Relationships>
</file>

<file path=ppt/drawings/_rels/vmlDrawing151.vml.rels><?xml version="1.0" encoding="UTF-8" standalone="yes"?>
<Relationships xmlns="http://schemas.openxmlformats.org/package/2006/relationships"><Relationship Id="rId3" Type="http://schemas.openxmlformats.org/officeDocument/2006/relationships/image" Target="../media/image1119.wmf"/><Relationship Id="rId2" Type="http://schemas.openxmlformats.org/officeDocument/2006/relationships/image" Target="../media/image1118.emf"/><Relationship Id="rId1" Type="http://schemas.openxmlformats.org/officeDocument/2006/relationships/image" Target="../media/image1117.wmf"/><Relationship Id="rId6" Type="http://schemas.openxmlformats.org/officeDocument/2006/relationships/image" Target="../media/image1122.wmf"/><Relationship Id="rId5" Type="http://schemas.openxmlformats.org/officeDocument/2006/relationships/image" Target="../media/image1121.wmf"/><Relationship Id="rId4" Type="http://schemas.openxmlformats.org/officeDocument/2006/relationships/image" Target="../media/image1120.wmf"/></Relationships>
</file>

<file path=ppt/drawings/_rels/vmlDrawing152.vml.rels><?xml version="1.0" encoding="UTF-8" standalone="yes"?>
<Relationships xmlns="http://schemas.openxmlformats.org/package/2006/relationships"><Relationship Id="rId3" Type="http://schemas.openxmlformats.org/officeDocument/2006/relationships/image" Target="../media/image1123.wmf"/><Relationship Id="rId2" Type="http://schemas.openxmlformats.org/officeDocument/2006/relationships/image" Target="../media/image1118.emf"/><Relationship Id="rId1" Type="http://schemas.openxmlformats.org/officeDocument/2006/relationships/image" Target="../media/image1122.wmf"/><Relationship Id="rId5" Type="http://schemas.openxmlformats.org/officeDocument/2006/relationships/image" Target="../media/image1125.wmf"/><Relationship Id="rId4" Type="http://schemas.openxmlformats.org/officeDocument/2006/relationships/image" Target="../media/image1124.wmf"/></Relationships>
</file>

<file path=ppt/drawings/_rels/vmlDrawing153.vml.rels><?xml version="1.0" encoding="UTF-8" standalone="yes"?>
<Relationships xmlns="http://schemas.openxmlformats.org/package/2006/relationships"><Relationship Id="rId3" Type="http://schemas.openxmlformats.org/officeDocument/2006/relationships/image" Target="../media/image1128.emf"/><Relationship Id="rId2" Type="http://schemas.openxmlformats.org/officeDocument/2006/relationships/image" Target="../media/image1127.wmf"/><Relationship Id="rId1" Type="http://schemas.openxmlformats.org/officeDocument/2006/relationships/image" Target="../media/image1126.wmf"/><Relationship Id="rId6" Type="http://schemas.openxmlformats.org/officeDocument/2006/relationships/image" Target="../media/image1129.wmf"/><Relationship Id="rId5" Type="http://schemas.openxmlformats.org/officeDocument/2006/relationships/image" Target="../media/image1124.wmf"/><Relationship Id="rId4" Type="http://schemas.openxmlformats.org/officeDocument/2006/relationships/image" Target="../media/image1123.wmf"/></Relationships>
</file>

<file path=ppt/drawings/_rels/vmlDrawing154.vml.rels><?xml version="1.0" encoding="UTF-8" standalone="yes"?>
<Relationships xmlns="http://schemas.openxmlformats.org/package/2006/relationships"><Relationship Id="rId8" Type="http://schemas.openxmlformats.org/officeDocument/2006/relationships/image" Target="../media/image1137.emf"/><Relationship Id="rId13" Type="http://schemas.openxmlformats.org/officeDocument/2006/relationships/image" Target="../media/image1142.emf"/><Relationship Id="rId3" Type="http://schemas.openxmlformats.org/officeDocument/2006/relationships/image" Target="../media/image1132.emf"/><Relationship Id="rId7" Type="http://schemas.openxmlformats.org/officeDocument/2006/relationships/image" Target="../media/image1136.emf"/><Relationship Id="rId12" Type="http://schemas.openxmlformats.org/officeDocument/2006/relationships/image" Target="../media/image1141.emf"/><Relationship Id="rId2" Type="http://schemas.openxmlformats.org/officeDocument/2006/relationships/image" Target="../media/image1131.emf"/><Relationship Id="rId16" Type="http://schemas.openxmlformats.org/officeDocument/2006/relationships/image" Target="../media/image1145.emf"/><Relationship Id="rId1" Type="http://schemas.openxmlformats.org/officeDocument/2006/relationships/image" Target="../media/image1130.emf"/><Relationship Id="rId6" Type="http://schemas.openxmlformats.org/officeDocument/2006/relationships/image" Target="../media/image1135.emf"/><Relationship Id="rId11" Type="http://schemas.openxmlformats.org/officeDocument/2006/relationships/image" Target="../media/image1140.emf"/><Relationship Id="rId5" Type="http://schemas.openxmlformats.org/officeDocument/2006/relationships/image" Target="../media/image1134.emf"/><Relationship Id="rId15" Type="http://schemas.openxmlformats.org/officeDocument/2006/relationships/image" Target="../media/image1144.emf"/><Relationship Id="rId10" Type="http://schemas.openxmlformats.org/officeDocument/2006/relationships/image" Target="../media/image1139.emf"/><Relationship Id="rId4" Type="http://schemas.openxmlformats.org/officeDocument/2006/relationships/image" Target="../media/image1133.emf"/><Relationship Id="rId9" Type="http://schemas.openxmlformats.org/officeDocument/2006/relationships/image" Target="../media/image1138.emf"/><Relationship Id="rId14" Type="http://schemas.openxmlformats.org/officeDocument/2006/relationships/image" Target="../media/image1143.emf"/></Relationships>
</file>

<file path=ppt/drawings/_rels/vmlDrawing155.vml.rels><?xml version="1.0" encoding="UTF-8" standalone="yes"?>
<Relationships xmlns="http://schemas.openxmlformats.org/package/2006/relationships"><Relationship Id="rId3" Type="http://schemas.openxmlformats.org/officeDocument/2006/relationships/image" Target="../media/image1148.emf"/><Relationship Id="rId2" Type="http://schemas.openxmlformats.org/officeDocument/2006/relationships/image" Target="../media/image1147.emf"/><Relationship Id="rId1" Type="http://schemas.openxmlformats.org/officeDocument/2006/relationships/image" Target="../media/image1146.emf"/></Relationships>
</file>

<file path=ppt/drawings/_rels/vmlDrawing156.vml.rels><?xml version="1.0" encoding="UTF-8" standalone="yes"?>
<Relationships xmlns="http://schemas.openxmlformats.org/package/2006/relationships"><Relationship Id="rId3" Type="http://schemas.openxmlformats.org/officeDocument/2006/relationships/image" Target="../media/image1151.emf"/><Relationship Id="rId7" Type="http://schemas.openxmlformats.org/officeDocument/2006/relationships/image" Target="../media/image1155.emf"/><Relationship Id="rId2" Type="http://schemas.openxmlformats.org/officeDocument/2006/relationships/image" Target="../media/image1150.emf"/><Relationship Id="rId1" Type="http://schemas.openxmlformats.org/officeDocument/2006/relationships/image" Target="../media/image1149.emf"/><Relationship Id="rId6" Type="http://schemas.openxmlformats.org/officeDocument/2006/relationships/image" Target="../media/image1154.emf"/><Relationship Id="rId5" Type="http://schemas.openxmlformats.org/officeDocument/2006/relationships/image" Target="../media/image1153.emf"/><Relationship Id="rId4" Type="http://schemas.openxmlformats.org/officeDocument/2006/relationships/image" Target="../media/image1152.emf"/></Relationships>
</file>

<file path=ppt/drawings/_rels/vmlDrawing157.vml.rels><?xml version="1.0" encoding="UTF-8" standalone="yes"?>
<Relationships xmlns="http://schemas.openxmlformats.org/package/2006/relationships"><Relationship Id="rId8" Type="http://schemas.openxmlformats.org/officeDocument/2006/relationships/image" Target="../media/image1163.emf"/><Relationship Id="rId3" Type="http://schemas.openxmlformats.org/officeDocument/2006/relationships/image" Target="../media/image1158.emf"/><Relationship Id="rId7" Type="http://schemas.openxmlformats.org/officeDocument/2006/relationships/image" Target="../media/image1162.emf"/><Relationship Id="rId2" Type="http://schemas.openxmlformats.org/officeDocument/2006/relationships/image" Target="../media/image1157.emf"/><Relationship Id="rId1" Type="http://schemas.openxmlformats.org/officeDocument/2006/relationships/image" Target="../media/image1156.emf"/><Relationship Id="rId6" Type="http://schemas.openxmlformats.org/officeDocument/2006/relationships/image" Target="../media/image1161.emf"/><Relationship Id="rId5" Type="http://schemas.openxmlformats.org/officeDocument/2006/relationships/image" Target="../media/image1160.emf"/><Relationship Id="rId4" Type="http://schemas.openxmlformats.org/officeDocument/2006/relationships/image" Target="../media/image1159.emf"/></Relationships>
</file>

<file path=ppt/drawings/_rels/vmlDrawing158.vml.rels><?xml version="1.0" encoding="UTF-8" standalone="yes"?>
<Relationships xmlns="http://schemas.openxmlformats.org/package/2006/relationships"><Relationship Id="rId3" Type="http://schemas.openxmlformats.org/officeDocument/2006/relationships/image" Target="../media/image1166.emf"/><Relationship Id="rId2" Type="http://schemas.openxmlformats.org/officeDocument/2006/relationships/image" Target="../media/image1165.emf"/><Relationship Id="rId1" Type="http://schemas.openxmlformats.org/officeDocument/2006/relationships/image" Target="../media/image1164.emf"/><Relationship Id="rId5" Type="http://schemas.openxmlformats.org/officeDocument/2006/relationships/image" Target="../media/image1168.emf"/><Relationship Id="rId4" Type="http://schemas.openxmlformats.org/officeDocument/2006/relationships/image" Target="../media/image1167.emf"/></Relationships>
</file>

<file path=ppt/drawings/_rels/vmlDrawing159.vml.rels><?xml version="1.0" encoding="UTF-8" standalone="yes"?>
<Relationships xmlns="http://schemas.openxmlformats.org/package/2006/relationships"><Relationship Id="rId3" Type="http://schemas.openxmlformats.org/officeDocument/2006/relationships/image" Target="../media/image1170.wmf"/><Relationship Id="rId2" Type="http://schemas.openxmlformats.org/officeDocument/2006/relationships/image" Target="../media/image1169.wmf"/><Relationship Id="rId1" Type="http://schemas.openxmlformats.org/officeDocument/2006/relationships/image" Target="../media/image1008.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8.wmf"/><Relationship Id="rId7" Type="http://schemas.openxmlformats.org/officeDocument/2006/relationships/image" Target="../media/image105.wmf"/><Relationship Id="rId2" Type="http://schemas.openxmlformats.org/officeDocument/2006/relationships/image" Target="../media/image92.wmf"/><Relationship Id="rId1" Type="http://schemas.openxmlformats.org/officeDocument/2006/relationships/image" Target="../media/image101.wmf"/><Relationship Id="rId6" Type="http://schemas.openxmlformats.org/officeDocument/2006/relationships/image" Target="../media/image104.wmf"/><Relationship Id="rId5" Type="http://schemas.openxmlformats.org/officeDocument/2006/relationships/image" Target="../media/image103.wmf"/><Relationship Id="rId4" Type="http://schemas.openxmlformats.org/officeDocument/2006/relationships/image" Target="../media/image102.wmf"/></Relationships>
</file>

<file path=ppt/drawings/_rels/vmlDrawing160.vml.rels><?xml version="1.0" encoding="UTF-8" standalone="yes"?>
<Relationships xmlns="http://schemas.openxmlformats.org/package/2006/relationships"><Relationship Id="rId3" Type="http://schemas.openxmlformats.org/officeDocument/2006/relationships/image" Target="../media/image1173.wmf"/><Relationship Id="rId2" Type="http://schemas.openxmlformats.org/officeDocument/2006/relationships/image" Target="../media/image1172.wmf"/><Relationship Id="rId1" Type="http://schemas.openxmlformats.org/officeDocument/2006/relationships/image" Target="../media/image1171.wmf"/><Relationship Id="rId5" Type="http://schemas.openxmlformats.org/officeDocument/2006/relationships/image" Target="../media/image1175.wmf"/><Relationship Id="rId4" Type="http://schemas.openxmlformats.org/officeDocument/2006/relationships/image" Target="../media/image1174.wmf"/></Relationships>
</file>

<file path=ppt/drawings/_rels/vmlDrawing161.vml.rels><?xml version="1.0" encoding="UTF-8" standalone="yes"?>
<Relationships xmlns="http://schemas.openxmlformats.org/package/2006/relationships"><Relationship Id="rId3" Type="http://schemas.openxmlformats.org/officeDocument/2006/relationships/image" Target="../media/image1178.wmf"/><Relationship Id="rId7" Type="http://schemas.openxmlformats.org/officeDocument/2006/relationships/image" Target="../media/image1182.wmf"/><Relationship Id="rId2" Type="http://schemas.openxmlformats.org/officeDocument/2006/relationships/image" Target="../media/image1177.wmf"/><Relationship Id="rId1" Type="http://schemas.openxmlformats.org/officeDocument/2006/relationships/image" Target="../media/image1176.wmf"/><Relationship Id="rId6" Type="http://schemas.openxmlformats.org/officeDocument/2006/relationships/image" Target="../media/image1181.wmf"/><Relationship Id="rId5" Type="http://schemas.openxmlformats.org/officeDocument/2006/relationships/image" Target="../media/image1180.wmf"/><Relationship Id="rId4" Type="http://schemas.openxmlformats.org/officeDocument/2006/relationships/image" Target="../media/image1179.wmf"/></Relationships>
</file>

<file path=ppt/drawings/_rels/vmlDrawing162.vml.rels><?xml version="1.0" encoding="UTF-8" standalone="yes"?>
<Relationships xmlns="http://schemas.openxmlformats.org/package/2006/relationships"><Relationship Id="rId8" Type="http://schemas.openxmlformats.org/officeDocument/2006/relationships/image" Target="../media/image1190.emf"/><Relationship Id="rId3" Type="http://schemas.openxmlformats.org/officeDocument/2006/relationships/image" Target="../media/image1185.emf"/><Relationship Id="rId7" Type="http://schemas.openxmlformats.org/officeDocument/2006/relationships/image" Target="../media/image1189.emf"/><Relationship Id="rId2" Type="http://schemas.openxmlformats.org/officeDocument/2006/relationships/image" Target="../media/image1184.wmf"/><Relationship Id="rId1" Type="http://schemas.openxmlformats.org/officeDocument/2006/relationships/image" Target="../media/image1183.wmf"/><Relationship Id="rId6" Type="http://schemas.openxmlformats.org/officeDocument/2006/relationships/image" Target="../media/image1188.wmf"/><Relationship Id="rId11" Type="http://schemas.openxmlformats.org/officeDocument/2006/relationships/image" Target="../media/image1193.emf"/><Relationship Id="rId5" Type="http://schemas.openxmlformats.org/officeDocument/2006/relationships/image" Target="../media/image1187.wmf"/><Relationship Id="rId10" Type="http://schemas.openxmlformats.org/officeDocument/2006/relationships/image" Target="../media/image1192.emf"/><Relationship Id="rId4" Type="http://schemas.openxmlformats.org/officeDocument/2006/relationships/image" Target="../media/image1186.emf"/><Relationship Id="rId9" Type="http://schemas.openxmlformats.org/officeDocument/2006/relationships/image" Target="../media/image1191.emf"/></Relationships>
</file>

<file path=ppt/drawings/_rels/vmlDrawing163.vml.rels><?xml version="1.0" encoding="UTF-8" standalone="yes"?>
<Relationships xmlns="http://schemas.openxmlformats.org/package/2006/relationships"><Relationship Id="rId8" Type="http://schemas.openxmlformats.org/officeDocument/2006/relationships/image" Target="../media/image1201.emf"/><Relationship Id="rId3" Type="http://schemas.openxmlformats.org/officeDocument/2006/relationships/image" Target="../media/image1196.wmf"/><Relationship Id="rId7" Type="http://schemas.openxmlformats.org/officeDocument/2006/relationships/image" Target="../media/image1200.emf"/><Relationship Id="rId2" Type="http://schemas.openxmlformats.org/officeDocument/2006/relationships/image" Target="../media/image1195.wmf"/><Relationship Id="rId1" Type="http://schemas.openxmlformats.org/officeDocument/2006/relationships/image" Target="../media/image1194.wmf"/><Relationship Id="rId6" Type="http://schemas.openxmlformats.org/officeDocument/2006/relationships/image" Target="../media/image1199.emf"/><Relationship Id="rId5" Type="http://schemas.openxmlformats.org/officeDocument/2006/relationships/image" Target="../media/image1198.emf"/><Relationship Id="rId4" Type="http://schemas.openxmlformats.org/officeDocument/2006/relationships/image" Target="../media/image1197.wmf"/></Relationships>
</file>

<file path=ppt/drawings/_rels/vmlDrawing164.vml.rels><?xml version="1.0" encoding="UTF-8" standalone="yes"?>
<Relationships xmlns="http://schemas.openxmlformats.org/package/2006/relationships"><Relationship Id="rId3" Type="http://schemas.openxmlformats.org/officeDocument/2006/relationships/image" Target="../media/image1203.emf"/><Relationship Id="rId2" Type="http://schemas.openxmlformats.org/officeDocument/2006/relationships/image" Target="../media/image1202.emf"/><Relationship Id="rId1" Type="http://schemas.openxmlformats.org/officeDocument/2006/relationships/image" Target="../media/image1187.wmf"/><Relationship Id="rId6" Type="http://schemas.openxmlformats.org/officeDocument/2006/relationships/image" Target="../media/image1206.wmf"/><Relationship Id="rId5" Type="http://schemas.openxmlformats.org/officeDocument/2006/relationships/image" Target="../media/image1205.wmf"/><Relationship Id="rId4" Type="http://schemas.openxmlformats.org/officeDocument/2006/relationships/image" Target="../media/image1204.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 Id="rId4" Type="http://schemas.openxmlformats.org/officeDocument/2006/relationships/image" Target="../media/image109.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110.emf"/><Relationship Id="rId1" Type="http://schemas.openxmlformats.org/officeDocument/2006/relationships/image" Target="../media/image90.emf"/><Relationship Id="rId5" Type="http://schemas.openxmlformats.org/officeDocument/2006/relationships/image" Target="../media/image25.wmf"/><Relationship Id="rId4" Type="http://schemas.openxmlformats.org/officeDocument/2006/relationships/image" Target="../media/image24.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18.wmf"/><Relationship Id="rId13" Type="http://schemas.openxmlformats.org/officeDocument/2006/relationships/image" Target="../media/image123.wmf"/><Relationship Id="rId3" Type="http://schemas.openxmlformats.org/officeDocument/2006/relationships/image" Target="../media/image113.wmf"/><Relationship Id="rId7" Type="http://schemas.openxmlformats.org/officeDocument/2006/relationships/image" Target="../media/image117.wmf"/><Relationship Id="rId12" Type="http://schemas.openxmlformats.org/officeDocument/2006/relationships/image" Target="../media/image122.wmf"/><Relationship Id="rId2" Type="http://schemas.openxmlformats.org/officeDocument/2006/relationships/image" Target="../media/image112.emf"/><Relationship Id="rId1" Type="http://schemas.openxmlformats.org/officeDocument/2006/relationships/image" Target="../media/image111.emf"/><Relationship Id="rId6" Type="http://schemas.openxmlformats.org/officeDocument/2006/relationships/image" Target="../media/image116.wmf"/><Relationship Id="rId11" Type="http://schemas.openxmlformats.org/officeDocument/2006/relationships/image" Target="../media/image121.wmf"/><Relationship Id="rId5" Type="http://schemas.openxmlformats.org/officeDocument/2006/relationships/image" Target="../media/image115.wmf"/><Relationship Id="rId10" Type="http://schemas.openxmlformats.org/officeDocument/2006/relationships/image" Target="../media/image120.wmf"/><Relationship Id="rId4" Type="http://schemas.openxmlformats.org/officeDocument/2006/relationships/image" Target="../media/image114.wmf"/><Relationship Id="rId9" Type="http://schemas.openxmlformats.org/officeDocument/2006/relationships/image" Target="../media/image119.wmf"/><Relationship Id="rId14" Type="http://schemas.openxmlformats.org/officeDocument/2006/relationships/image" Target="../media/image12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 Id="rId5" Type="http://schemas.openxmlformats.org/officeDocument/2006/relationships/image" Target="../media/image14.wmf"/><Relationship Id="rId4" Type="http://schemas.openxmlformats.org/officeDocument/2006/relationships/image" Target="../media/image13.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32.wmf"/><Relationship Id="rId3" Type="http://schemas.openxmlformats.org/officeDocument/2006/relationships/image" Target="../media/image127.wmf"/><Relationship Id="rId7" Type="http://schemas.openxmlformats.org/officeDocument/2006/relationships/image" Target="../media/image131.wmf"/><Relationship Id="rId2" Type="http://schemas.openxmlformats.org/officeDocument/2006/relationships/image" Target="../media/image126.wmf"/><Relationship Id="rId1" Type="http://schemas.openxmlformats.org/officeDocument/2006/relationships/image" Target="../media/image125.wmf"/><Relationship Id="rId6" Type="http://schemas.openxmlformats.org/officeDocument/2006/relationships/image" Target="../media/image130.wmf"/><Relationship Id="rId5" Type="http://schemas.openxmlformats.org/officeDocument/2006/relationships/image" Target="../media/image129.wmf"/><Relationship Id="rId4" Type="http://schemas.openxmlformats.org/officeDocument/2006/relationships/image" Target="../media/image128.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34.wmf"/><Relationship Id="rId13" Type="http://schemas.openxmlformats.org/officeDocument/2006/relationships/image" Target="../media/image139.wmf"/><Relationship Id="rId3" Type="http://schemas.openxmlformats.org/officeDocument/2006/relationships/image" Target="../media/image127.wmf"/><Relationship Id="rId7" Type="http://schemas.openxmlformats.org/officeDocument/2006/relationships/image" Target="../media/image133.wmf"/><Relationship Id="rId12" Type="http://schemas.openxmlformats.org/officeDocument/2006/relationships/image" Target="../media/image138.wmf"/><Relationship Id="rId2" Type="http://schemas.openxmlformats.org/officeDocument/2006/relationships/image" Target="../media/image126.wmf"/><Relationship Id="rId1" Type="http://schemas.openxmlformats.org/officeDocument/2006/relationships/image" Target="../media/image125.wmf"/><Relationship Id="rId6" Type="http://schemas.openxmlformats.org/officeDocument/2006/relationships/image" Target="../media/image93.wmf"/><Relationship Id="rId11" Type="http://schemas.openxmlformats.org/officeDocument/2006/relationships/image" Target="../media/image137.wmf"/><Relationship Id="rId5" Type="http://schemas.openxmlformats.org/officeDocument/2006/relationships/image" Target="../media/image94.wmf"/><Relationship Id="rId10" Type="http://schemas.openxmlformats.org/officeDocument/2006/relationships/image" Target="../media/image136.wmf"/><Relationship Id="rId4" Type="http://schemas.openxmlformats.org/officeDocument/2006/relationships/image" Target="../media/image128.wmf"/><Relationship Id="rId9" Type="http://schemas.openxmlformats.org/officeDocument/2006/relationships/image" Target="../media/image135.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41.wmf"/><Relationship Id="rId3" Type="http://schemas.openxmlformats.org/officeDocument/2006/relationships/image" Target="../media/image84.emf"/><Relationship Id="rId7" Type="http://schemas.openxmlformats.org/officeDocument/2006/relationships/image" Target="../media/image139.wmf"/><Relationship Id="rId2" Type="http://schemas.openxmlformats.org/officeDocument/2006/relationships/image" Target="../media/image140.wmf"/><Relationship Id="rId1" Type="http://schemas.openxmlformats.org/officeDocument/2006/relationships/image" Target="../media/image81.wmf"/><Relationship Id="rId6" Type="http://schemas.openxmlformats.org/officeDocument/2006/relationships/image" Target="../media/image87.emf"/><Relationship Id="rId5" Type="http://schemas.openxmlformats.org/officeDocument/2006/relationships/image" Target="../media/image86.wmf"/><Relationship Id="rId10" Type="http://schemas.openxmlformats.org/officeDocument/2006/relationships/image" Target="../media/image92.wmf"/><Relationship Id="rId4" Type="http://schemas.openxmlformats.org/officeDocument/2006/relationships/image" Target="../media/image85.wmf"/><Relationship Id="rId9" Type="http://schemas.openxmlformats.org/officeDocument/2006/relationships/image" Target="../media/image101.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image" Target="../media/image144.wmf"/><Relationship Id="rId7" Type="http://schemas.openxmlformats.org/officeDocument/2006/relationships/image" Target="../media/image148.wmf"/><Relationship Id="rId2" Type="http://schemas.openxmlformats.org/officeDocument/2006/relationships/image" Target="../media/image143.wmf"/><Relationship Id="rId1" Type="http://schemas.openxmlformats.org/officeDocument/2006/relationships/image" Target="../media/image142.wmf"/><Relationship Id="rId6" Type="http://schemas.openxmlformats.org/officeDocument/2006/relationships/image" Target="../media/image147.wmf"/><Relationship Id="rId5" Type="http://schemas.openxmlformats.org/officeDocument/2006/relationships/image" Target="../media/image146.wmf"/><Relationship Id="rId4" Type="http://schemas.openxmlformats.org/officeDocument/2006/relationships/image" Target="../media/image145.wmf"/><Relationship Id="rId9" Type="http://schemas.openxmlformats.org/officeDocument/2006/relationships/image" Target="../media/image25.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55.wmf"/><Relationship Id="rId3" Type="http://schemas.openxmlformats.org/officeDocument/2006/relationships/image" Target="../media/image150.wmf"/><Relationship Id="rId7" Type="http://schemas.openxmlformats.org/officeDocument/2006/relationships/image" Target="../media/image154.wmf"/><Relationship Id="rId2" Type="http://schemas.openxmlformats.org/officeDocument/2006/relationships/image" Target="../media/image142.wmf"/><Relationship Id="rId1" Type="http://schemas.openxmlformats.org/officeDocument/2006/relationships/image" Target="../media/image149.wmf"/><Relationship Id="rId6" Type="http://schemas.openxmlformats.org/officeDocument/2006/relationships/image" Target="../media/image153.wmf"/><Relationship Id="rId5" Type="http://schemas.openxmlformats.org/officeDocument/2006/relationships/image" Target="../media/image152.emf"/><Relationship Id="rId4" Type="http://schemas.openxmlformats.org/officeDocument/2006/relationships/image" Target="../media/image151.w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164.emf"/><Relationship Id="rId13" Type="http://schemas.openxmlformats.org/officeDocument/2006/relationships/image" Target="../media/image169.emf"/><Relationship Id="rId18" Type="http://schemas.openxmlformats.org/officeDocument/2006/relationships/image" Target="../media/image174.emf"/><Relationship Id="rId26" Type="http://schemas.openxmlformats.org/officeDocument/2006/relationships/image" Target="../media/image180.wmf"/><Relationship Id="rId3" Type="http://schemas.openxmlformats.org/officeDocument/2006/relationships/image" Target="../media/image159.wmf"/><Relationship Id="rId21" Type="http://schemas.openxmlformats.org/officeDocument/2006/relationships/image" Target="../media/image177.emf"/><Relationship Id="rId7" Type="http://schemas.openxmlformats.org/officeDocument/2006/relationships/image" Target="../media/image163.emf"/><Relationship Id="rId12" Type="http://schemas.openxmlformats.org/officeDocument/2006/relationships/image" Target="../media/image168.emf"/><Relationship Id="rId17" Type="http://schemas.openxmlformats.org/officeDocument/2006/relationships/image" Target="../media/image173.emf"/><Relationship Id="rId25" Type="http://schemas.openxmlformats.org/officeDocument/2006/relationships/image" Target="../media/image179.wmf"/><Relationship Id="rId2" Type="http://schemas.openxmlformats.org/officeDocument/2006/relationships/image" Target="../media/image158.wmf"/><Relationship Id="rId16" Type="http://schemas.openxmlformats.org/officeDocument/2006/relationships/image" Target="../media/image172.emf"/><Relationship Id="rId20" Type="http://schemas.openxmlformats.org/officeDocument/2006/relationships/image" Target="../media/image176.emf"/><Relationship Id="rId29" Type="http://schemas.openxmlformats.org/officeDocument/2006/relationships/image" Target="../media/image183.wmf"/><Relationship Id="rId1" Type="http://schemas.openxmlformats.org/officeDocument/2006/relationships/image" Target="../media/image157.wmf"/><Relationship Id="rId6" Type="http://schemas.openxmlformats.org/officeDocument/2006/relationships/image" Target="../media/image162.emf"/><Relationship Id="rId11" Type="http://schemas.openxmlformats.org/officeDocument/2006/relationships/image" Target="../media/image167.emf"/><Relationship Id="rId24" Type="http://schemas.openxmlformats.org/officeDocument/2006/relationships/image" Target="../media/image147.wmf"/><Relationship Id="rId5" Type="http://schemas.openxmlformats.org/officeDocument/2006/relationships/image" Target="../media/image161.emf"/><Relationship Id="rId15" Type="http://schemas.openxmlformats.org/officeDocument/2006/relationships/image" Target="../media/image171.emf"/><Relationship Id="rId23" Type="http://schemas.openxmlformats.org/officeDocument/2006/relationships/image" Target="../media/image92.wmf"/><Relationship Id="rId28" Type="http://schemas.openxmlformats.org/officeDocument/2006/relationships/image" Target="../media/image182.wmf"/><Relationship Id="rId10" Type="http://schemas.openxmlformats.org/officeDocument/2006/relationships/image" Target="../media/image166.emf"/><Relationship Id="rId19" Type="http://schemas.openxmlformats.org/officeDocument/2006/relationships/image" Target="../media/image175.emf"/><Relationship Id="rId4" Type="http://schemas.openxmlformats.org/officeDocument/2006/relationships/image" Target="../media/image160.emf"/><Relationship Id="rId9" Type="http://schemas.openxmlformats.org/officeDocument/2006/relationships/image" Target="../media/image165.emf"/><Relationship Id="rId14" Type="http://schemas.openxmlformats.org/officeDocument/2006/relationships/image" Target="../media/image170.emf"/><Relationship Id="rId22" Type="http://schemas.openxmlformats.org/officeDocument/2006/relationships/image" Target="../media/image178.emf"/><Relationship Id="rId27" Type="http://schemas.openxmlformats.org/officeDocument/2006/relationships/image" Target="../media/image181.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191.emf"/><Relationship Id="rId13" Type="http://schemas.openxmlformats.org/officeDocument/2006/relationships/image" Target="../media/image196.emf"/><Relationship Id="rId18" Type="http://schemas.openxmlformats.org/officeDocument/2006/relationships/image" Target="../media/image201.emf"/><Relationship Id="rId26" Type="http://schemas.openxmlformats.org/officeDocument/2006/relationships/image" Target="../media/image209.wmf"/><Relationship Id="rId3" Type="http://schemas.openxmlformats.org/officeDocument/2006/relationships/image" Target="../media/image186.emf"/><Relationship Id="rId21" Type="http://schemas.openxmlformats.org/officeDocument/2006/relationships/image" Target="../media/image204.wmf"/><Relationship Id="rId7" Type="http://schemas.openxmlformats.org/officeDocument/2006/relationships/image" Target="../media/image190.emf"/><Relationship Id="rId12" Type="http://schemas.openxmlformats.org/officeDocument/2006/relationships/image" Target="../media/image195.emf"/><Relationship Id="rId17" Type="http://schemas.openxmlformats.org/officeDocument/2006/relationships/image" Target="../media/image200.emf"/><Relationship Id="rId25" Type="http://schemas.openxmlformats.org/officeDocument/2006/relationships/image" Target="../media/image208.wmf"/><Relationship Id="rId2" Type="http://schemas.openxmlformats.org/officeDocument/2006/relationships/image" Target="../media/image185.emf"/><Relationship Id="rId16" Type="http://schemas.openxmlformats.org/officeDocument/2006/relationships/image" Target="../media/image199.emf"/><Relationship Id="rId20" Type="http://schemas.openxmlformats.org/officeDocument/2006/relationships/image" Target="../media/image203.emf"/><Relationship Id="rId1" Type="http://schemas.openxmlformats.org/officeDocument/2006/relationships/image" Target="../media/image184.emf"/><Relationship Id="rId6" Type="http://schemas.openxmlformats.org/officeDocument/2006/relationships/image" Target="../media/image189.emf"/><Relationship Id="rId11" Type="http://schemas.openxmlformats.org/officeDocument/2006/relationships/image" Target="../media/image194.emf"/><Relationship Id="rId24" Type="http://schemas.openxmlformats.org/officeDocument/2006/relationships/image" Target="../media/image207.wmf"/><Relationship Id="rId5" Type="http://schemas.openxmlformats.org/officeDocument/2006/relationships/image" Target="../media/image188.emf"/><Relationship Id="rId15" Type="http://schemas.openxmlformats.org/officeDocument/2006/relationships/image" Target="../media/image198.emf"/><Relationship Id="rId23" Type="http://schemas.openxmlformats.org/officeDocument/2006/relationships/image" Target="../media/image206.wmf"/><Relationship Id="rId10" Type="http://schemas.openxmlformats.org/officeDocument/2006/relationships/image" Target="../media/image193.emf"/><Relationship Id="rId19" Type="http://schemas.openxmlformats.org/officeDocument/2006/relationships/image" Target="../media/image202.emf"/><Relationship Id="rId4" Type="http://schemas.openxmlformats.org/officeDocument/2006/relationships/image" Target="../media/image187.emf"/><Relationship Id="rId9" Type="http://schemas.openxmlformats.org/officeDocument/2006/relationships/image" Target="../media/image192.emf"/><Relationship Id="rId14" Type="http://schemas.openxmlformats.org/officeDocument/2006/relationships/image" Target="../media/image197.emf"/><Relationship Id="rId22" Type="http://schemas.openxmlformats.org/officeDocument/2006/relationships/image" Target="../media/image205.wmf"/><Relationship Id="rId27" Type="http://schemas.openxmlformats.org/officeDocument/2006/relationships/image" Target="../media/image210.wmf"/></Relationships>
</file>

<file path=ppt/drawings/_rels/vmlDrawing27.vml.rels><?xml version="1.0" encoding="UTF-8" standalone="yes"?>
<Relationships xmlns="http://schemas.openxmlformats.org/package/2006/relationships"><Relationship Id="rId13" Type="http://schemas.openxmlformats.org/officeDocument/2006/relationships/image" Target="../media/image223.emf"/><Relationship Id="rId18" Type="http://schemas.openxmlformats.org/officeDocument/2006/relationships/image" Target="../media/image228.emf"/><Relationship Id="rId26" Type="http://schemas.openxmlformats.org/officeDocument/2006/relationships/image" Target="../media/image236.wmf"/><Relationship Id="rId3" Type="http://schemas.openxmlformats.org/officeDocument/2006/relationships/image" Target="../media/image213.emf"/><Relationship Id="rId21" Type="http://schemas.openxmlformats.org/officeDocument/2006/relationships/image" Target="../media/image231.emf"/><Relationship Id="rId34" Type="http://schemas.openxmlformats.org/officeDocument/2006/relationships/image" Target="../media/image244.emf"/><Relationship Id="rId7" Type="http://schemas.openxmlformats.org/officeDocument/2006/relationships/image" Target="../media/image217.emf"/><Relationship Id="rId12" Type="http://schemas.openxmlformats.org/officeDocument/2006/relationships/image" Target="../media/image222.emf"/><Relationship Id="rId17" Type="http://schemas.openxmlformats.org/officeDocument/2006/relationships/image" Target="../media/image227.emf"/><Relationship Id="rId25" Type="http://schemas.openxmlformats.org/officeDocument/2006/relationships/image" Target="../media/image235.wmf"/><Relationship Id="rId33" Type="http://schemas.openxmlformats.org/officeDocument/2006/relationships/image" Target="../media/image243.emf"/><Relationship Id="rId2" Type="http://schemas.openxmlformats.org/officeDocument/2006/relationships/image" Target="../media/image212.emf"/><Relationship Id="rId16" Type="http://schemas.openxmlformats.org/officeDocument/2006/relationships/image" Target="../media/image226.emf"/><Relationship Id="rId20" Type="http://schemas.openxmlformats.org/officeDocument/2006/relationships/image" Target="../media/image230.emf"/><Relationship Id="rId29" Type="http://schemas.openxmlformats.org/officeDocument/2006/relationships/image" Target="../media/image239.emf"/><Relationship Id="rId1" Type="http://schemas.openxmlformats.org/officeDocument/2006/relationships/image" Target="../media/image211.emf"/><Relationship Id="rId6" Type="http://schemas.openxmlformats.org/officeDocument/2006/relationships/image" Target="../media/image216.emf"/><Relationship Id="rId11" Type="http://schemas.openxmlformats.org/officeDocument/2006/relationships/image" Target="../media/image221.emf"/><Relationship Id="rId24" Type="http://schemas.openxmlformats.org/officeDocument/2006/relationships/image" Target="../media/image234.wmf"/><Relationship Id="rId32" Type="http://schemas.openxmlformats.org/officeDocument/2006/relationships/image" Target="../media/image242.emf"/><Relationship Id="rId5" Type="http://schemas.openxmlformats.org/officeDocument/2006/relationships/image" Target="../media/image215.emf"/><Relationship Id="rId15" Type="http://schemas.openxmlformats.org/officeDocument/2006/relationships/image" Target="../media/image225.emf"/><Relationship Id="rId23" Type="http://schemas.openxmlformats.org/officeDocument/2006/relationships/image" Target="../media/image233.wmf"/><Relationship Id="rId28" Type="http://schemas.openxmlformats.org/officeDocument/2006/relationships/image" Target="../media/image238.emf"/><Relationship Id="rId36" Type="http://schemas.openxmlformats.org/officeDocument/2006/relationships/image" Target="../media/image246.emf"/><Relationship Id="rId10" Type="http://schemas.openxmlformats.org/officeDocument/2006/relationships/image" Target="../media/image220.emf"/><Relationship Id="rId19" Type="http://schemas.openxmlformats.org/officeDocument/2006/relationships/image" Target="../media/image229.emf"/><Relationship Id="rId31" Type="http://schemas.openxmlformats.org/officeDocument/2006/relationships/image" Target="../media/image241.emf"/><Relationship Id="rId4" Type="http://schemas.openxmlformats.org/officeDocument/2006/relationships/image" Target="../media/image214.emf"/><Relationship Id="rId9" Type="http://schemas.openxmlformats.org/officeDocument/2006/relationships/image" Target="../media/image219.emf"/><Relationship Id="rId14" Type="http://schemas.openxmlformats.org/officeDocument/2006/relationships/image" Target="../media/image224.emf"/><Relationship Id="rId22" Type="http://schemas.openxmlformats.org/officeDocument/2006/relationships/image" Target="../media/image232.wmf"/><Relationship Id="rId27" Type="http://schemas.openxmlformats.org/officeDocument/2006/relationships/image" Target="../media/image237.emf"/><Relationship Id="rId30" Type="http://schemas.openxmlformats.org/officeDocument/2006/relationships/image" Target="../media/image240.emf"/><Relationship Id="rId35" Type="http://schemas.openxmlformats.org/officeDocument/2006/relationships/image" Target="../media/image245.emf"/><Relationship Id="rId8" Type="http://schemas.openxmlformats.org/officeDocument/2006/relationships/image" Target="../media/image218.e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251.wmf"/><Relationship Id="rId3" Type="http://schemas.openxmlformats.org/officeDocument/2006/relationships/image" Target="../media/image117.wmf"/><Relationship Id="rId7" Type="http://schemas.openxmlformats.org/officeDocument/2006/relationships/image" Target="../media/image250.wmf"/><Relationship Id="rId2" Type="http://schemas.openxmlformats.org/officeDocument/2006/relationships/image" Target="../media/image247.wmf"/><Relationship Id="rId1" Type="http://schemas.openxmlformats.org/officeDocument/2006/relationships/image" Target="../media/image110.emf"/><Relationship Id="rId6" Type="http://schemas.openxmlformats.org/officeDocument/2006/relationships/image" Target="../media/image249.wmf"/><Relationship Id="rId11" Type="http://schemas.openxmlformats.org/officeDocument/2006/relationships/image" Target="../media/image254.wmf"/><Relationship Id="rId5" Type="http://schemas.openxmlformats.org/officeDocument/2006/relationships/image" Target="../media/image248.wmf"/><Relationship Id="rId10" Type="http://schemas.openxmlformats.org/officeDocument/2006/relationships/image" Target="../media/image253.wmf"/><Relationship Id="rId4" Type="http://schemas.openxmlformats.org/officeDocument/2006/relationships/image" Target="../media/image116.wmf"/><Relationship Id="rId9" Type="http://schemas.openxmlformats.org/officeDocument/2006/relationships/image" Target="../media/image252.w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259.wmf"/><Relationship Id="rId13" Type="http://schemas.openxmlformats.org/officeDocument/2006/relationships/image" Target="../media/image264.emf"/><Relationship Id="rId18" Type="http://schemas.openxmlformats.org/officeDocument/2006/relationships/image" Target="../media/image269.emf"/><Relationship Id="rId3" Type="http://schemas.openxmlformats.org/officeDocument/2006/relationships/image" Target="../media/image92.wmf"/><Relationship Id="rId7" Type="http://schemas.openxmlformats.org/officeDocument/2006/relationships/image" Target="../media/image258.wmf"/><Relationship Id="rId12" Type="http://schemas.openxmlformats.org/officeDocument/2006/relationships/image" Target="../media/image263.wmf"/><Relationship Id="rId17" Type="http://schemas.openxmlformats.org/officeDocument/2006/relationships/image" Target="../media/image268.wmf"/><Relationship Id="rId2" Type="http://schemas.openxmlformats.org/officeDocument/2006/relationships/image" Target="../media/image101.wmf"/><Relationship Id="rId16" Type="http://schemas.openxmlformats.org/officeDocument/2006/relationships/image" Target="../media/image267.wmf"/><Relationship Id="rId1" Type="http://schemas.openxmlformats.org/officeDocument/2006/relationships/image" Target="../media/image111.emf"/><Relationship Id="rId6" Type="http://schemas.openxmlformats.org/officeDocument/2006/relationships/image" Target="../media/image257.wmf"/><Relationship Id="rId11" Type="http://schemas.openxmlformats.org/officeDocument/2006/relationships/image" Target="../media/image262.emf"/><Relationship Id="rId5" Type="http://schemas.openxmlformats.org/officeDocument/2006/relationships/image" Target="../media/image256.wmf"/><Relationship Id="rId15" Type="http://schemas.openxmlformats.org/officeDocument/2006/relationships/image" Target="../media/image266.wmf"/><Relationship Id="rId10" Type="http://schemas.openxmlformats.org/officeDocument/2006/relationships/image" Target="../media/image261.emf"/><Relationship Id="rId4" Type="http://schemas.openxmlformats.org/officeDocument/2006/relationships/image" Target="../media/image255.wmf"/><Relationship Id="rId9" Type="http://schemas.openxmlformats.org/officeDocument/2006/relationships/image" Target="../media/image260.wmf"/><Relationship Id="rId14" Type="http://schemas.openxmlformats.org/officeDocument/2006/relationships/image" Target="../media/image26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15.png"/></Relationships>
</file>

<file path=ppt/drawings/_rels/vmlDrawing30.vml.rels><?xml version="1.0" encoding="UTF-8" standalone="yes"?>
<Relationships xmlns="http://schemas.openxmlformats.org/package/2006/relationships"><Relationship Id="rId13" Type="http://schemas.openxmlformats.org/officeDocument/2006/relationships/image" Target="../media/image172.emf"/><Relationship Id="rId18" Type="http://schemas.openxmlformats.org/officeDocument/2006/relationships/image" Target="../media/image176.emf"/><Relationship Id="rId26" Type="http://schemas.openxmlformats.org/officeDocument/2006/relationships/image" Target="../media/image178.emf"/><Relationship Id="rId3" Type="http://schemas.openxmlformats.org/officeDocument/2006/relationships/image" Target="../media/image162.emf"/><Relationship Id="rId21" Type="http://schemas.openxmlformats.org/officeDocument/2006/relationships/image" Target="../media/image272.emf"/><Relationship Id="rId34" Type="http://schemas.openxmlformats.org/officeDocument/2006/relationships/image" Target="../media/image283.wmf"/><Relationship Id="rId7" Type="http://schemas.openxmlformats.org/officeDocument/2006/relationships/image" Target="../media/image166.emf"/><Relationship Id="rId12" Type="http://schemas.openxmlformats.org/officeDocument/2006/relationships/image" Target="../media/image171.emf"/><Relationship Id="rId17" Type="http://schemas.openxmlformats.org/officeDocument/2006/relationships/image" Target="../media/image270.emf"/><Relationship Id="rId25" Type="http://schemas.openxmlformats.org/officeDocument/2006/relationships/image" Target="../media/image276.emf"/><Relationship Id="rId33" Type="http://schemas.openxmlformats.org/officeDocument/2006/relationships/image" Target="../media/image282.wmf"/><Relationship Id="rId2" Type="http://schemas.openxmlformats.org/officeDocument/2006/relationships/image" Target="../media/image161.emf"/><Relationship Id="rId16" Type="http://schemas.openxmlformats.org/officeDocument/2006/relationships/image" Target="../media/image175.emf"/><Relationship Id="rId20" Type="http://schemas.openxmlformats.org/officeDocument/2006/relationships/image" Target="../media/image271.emf"/><Relationship Id="rId29" Type="http://schemas.openxmlformats.org/officeDocument/2006/relationships/image" Target="../media/image278.emf"/><Relationship Id="rId1" Type="http://schemas.openxmlformats.org/officeDocument/2006/relationships/image" Target="../media/image160.emf"/><Relationship Id="rId6" Type="http://schemas.openxmlformats.org/officeDocument/2006/relationships/image" Target="../media/image165.emf"/><Relationship Id="rId11" Type="http://schemas.openxmlformats.org/officeDocument/2006/relationships/image" Target="../media/image170.emf"/><Relationship Id="rId24" Type="http://schemas.openxmlformats.org/officeDocument/2006/relationships/image" Target="../media/image275.emf"/><Relationship Id="rId32" Type="http://schemas.openxmlformats.org/officeDocument/2006/relationships/image" Target="../media/image281.wmf"/><Relationship Id="rId5" Type="http://schemas.openxmlformats.org/officeDocument/2006/relationships/image" Target="../media/image164.emf"/><Relationship Id="rId15" Type="http://schemas.openxmlformats.org/officeDocument/2006/relationships/image" Target="../media/image174.emf"/><Relationship Id="rId23" Type="http://schemas.openxmlformats.org/officeDocument/2006/relationships/image" Target="../media/image274.emf"/><Relationship Id="rId28" Type="http://schemas.openxmlformats.org/officeDocument/2006/relationships/image" Target="../media/image277.emf"/><Relationship Id="rId36" Type="http://schemas.openxmlformats.org/officeDocument/2006/relationships/image" Target="../media/image285.wmf"/><Relationship Id="rId10" Type="http://schemas.openxmlformats.org/officeDocument/2006/relationships/image" Target="../media/image169.emf"/><Relationship Id="rId19" Type="http://schemas.openxmlformats.org/officeDocument/2006/relationships/image" Target="../media/image177.emf"/><Relationship Id="rId31" Type="http://schemas.openxmlformats.org/officeDocument/2006/relationships/image" Target="../media/image280.emf"/><Relationship Id="rId4" Type="http://schemas.openxmlformats.org/officeDocument/2006/relationships/image" Target="../media/image163.emf"/><Relationship Id="rId9" Type="http://schemas.openxmlformats.org/officeDocument/2006/relationships/image" Target="../media/image168.emf"/><Relationship Id="rId14" Type="http://schemas.openxmlformats.org/officeDocument/2006/relationships/image" Target="../media/image173.emf"/><Relationship Id="rId22" Type="http://schemas.openxmlformats.org/officeDocument/2006/relationships/image" Target="../media/image273.emf"/><Relationship Id="rId27" Type="http://schemas.openxmlformats.org/officeDocument/2006/relationships/image" Target="../media/image92.wmf"/><Relationship Id="rId30" Type="http://schemas.openxmlformats.org/officeDocument/2006/relationships/image" Target="../media/image279.wmf"/><Relationship Id="rId35" Type="http://schemas.openxmlformats.org/officeDocument/2006/relationships/image" Target="../media/image284.wmf"/><Relationship Id="rId8" Type="http://schemas.openxmlformats.org/officeDocument/2006/relationships/image" Target="../media/image167.e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191.emf"/><Relationship Id="rId13" Type="http://schemas.openxmlformats.org/officeDocument/2006/relationships/image" Target="../media/image196.emf"/><Relationship Id="rId18" Type="http://schemas.openxmlformats.org/officeDocument/2006/relationships/image" Target="../media/image289.wmf"/><Relationship Id="rId26" Type="http://schemas.openxmlformats.org/officeDocument/2006/relationships/image" Target="../media/image296.wmf"/><Relationship Id="rId3" Type="http://schemas.openxmlformats.org/officeDocument/2006/relationships/image" Target="../media/image186.emf"/><Relationship Id="rId21" Type="http://schemas.openxmlformats.org/officeDocument/2006/relationships/image" Target="../media/image292.wmf"/><Relationship Id="rId7" Type="http://schemas.openxmlformats.org/officeDocument/2006/relationships/image" Target="../media/image190.emf"/><Relationship Id="rId12" Type="http://schemas.openxmlformats.org/officeDocument/2006/relationships/image" Target="../media/image195.emf"/><Relationship Id="rId17" Type="http://schemas.openxmlformats.org/officeDocument/2006/relationships/image" Target="../media/image288.wmf"/><Relationship Id="rId25" Type="http://schemas.openxmlformats.org/officeDocument/2006/relationships/image" Target="../media/image295.wmf"/><Relationship Id="rId2" Type="http://schemas.openxmlformats.org/officeDocument/2006/relationships/image" Target="../media/image185.emf"/><Relationship Id="rId16" Type="http://schemas.openxmlformats.org/officeDocument/2006/relationships/image" Target="../media/image287.wmf"/><Relationship Id="rId20" Type="http://schemas.openxmlformats.org/officeDocument/2006/relationships/image" Target="../media/image291.wmf"/><Relationship Id="rId1" Type="http://schemas.openxmlformats.org/officeDocument/2006/relationships/image" Target="../media/image184.emf"/><Relationship Id="rId6" Type="http://schemas.openxmlformats.org/officeDocument/2006/relationships/image" Target="../media/image189.emf"/><Relationship Id="rId11" Type="http://schemas.openxmlformats.org/officeDocument/2006/relationships/image" Target="../media/image194.emf"/><Relationship Id="rId24" Type="http://schemas.openxmlformats.org/officeDocument/2006/relationships/image" Target="../media/image294.wmf"/><Relationship Id="rId5" Type="http://schemas.openxmlformats.org/officeDocument/2006/relationships/image" Target="../media/image188.emf"/><Relationship Id="rId15" Type="http://schemas.openxmlformats.org/officeDocument/2006/relationships/image" Target="../media/image286.wmf"/><Relationship Id="rId23" Type="http://schemas.openxmlformats.org/officeDocument/2006/relationships/image" Target="../media/image293.wmf"/><Relationship Id="rId10" Type="http://schemas.openxmlformats.org/officeDocument/2006/relationships/image" Target="../media/image193.emf"/><Relationship Id="rId19" Type="http://schemas.openxmlformats.org/officeDocument/2006/relationships/image" Target="../media/image290.wmf"/><Relationship Id="rId4" Type="http://schemas.openxmlformats.org/officeDocument/2006/relationships/image" Target="../media/image187.emf"/><Relationship Id="rId9" Type="http://schemas.openxmlformats.org/officeDocument/2006/relationships/image" Target="../media/image192.emf"/><Relationship Id="rId14" Type="http://schemas.openxmlformats.org/officeDocument/2006/relationships/image" Target="../media/image201.emf"/><Relationship Id="rId22" Type="http://schemas.openxmlformats.org/officeDocument/2006/relationships/image" Target="../media/image252.wmf"/><Relationship Id="rId27" Type="http://schemas.openxmlformats.org/officeDocument/2006/relationships/image" Target="../media/image297.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167.emf"/><Relationship Id="rId13" Type="http://schemas.openxmlformats.org/officeDocument/2006/relationships/image" Target="../media/image172.emf"/><Relationship Id="rId18" Type="http://schemas.openxmlformats.org/officeDocument/2006/relationships/image" Target="../media/image176.emf"/><Relationship Id="rId26" Type="http://schemas.openxmlformats.org/officeDocument/2006/relationships/image" Target="../media/image178.emf"/><Relationship Id="rId3" Type="http://schemas.openxmlformats.org/officeDocument/2006/relationships/image" Target="../media/image162.emf"/><Relationship Id="rId21" Type="http://schemas.openxmlformats.org/officeDocument/2006/relationships/image" Target="../media/image272.emf"/><Relationship Id="rId7" Type="http://schemas.openxmlformats.org/officeDocument/2006/relationships/image" Target="../media/image166.emf"/><Relationship Id="rId12" Type="http://schemas.openxmlformats.org/officeDocument/2006/relationships/image" Target="../media/image171.emf"/><Relationship Id="rId17" Type="http://schemas.openxmlformats.org/officeDocument/2006/relationships/image" Target="../media/image270.emf"/><Relationship Id="rId25" Type="http://schemas.openxmlformats.org/officeDocument/2006/relationships/image" Target="../media/image276.emf"/><Relationship Id="rId2" Type="http://schemas.openxmlformats.org/officeDocument/2006/relationships/image" Target="../media/image161.emf"/><Relationship Id="rId16" Type="http://schemas.openxmlformats.org/officeDocument/2006/relationships/image" Target="../media/image175.emf"/><Relationship Id="rId20" Type="http://schemas.openxmlformats.org/officeDocument/2006/relationships/image" Target="../media/image271.emf"/><Relationship Id="rId1" Type="http://schemas.openxmlformats.org/officeDocument/2006/relationships/image" Target="../media/image160.emf"/><Relationship Id="rId6" Type="http://schemas.openxmlformats.org/officeDocument/2006/relationships/image" Target="../media/image165.emf"/><Relationship Id="rId11" Type="http://schemas.openxmlformats.org/officeDocument/2006/relationships/image" Target="../media/image170.emf"/><Relationship Id="rId24" Type="http://schemas.openxmlformats.org/officeDocument/2006/relationships/image" Target="../media/image275.emf"/><Relationship Id="rId5" Type="http://schemas.openxmlformats.org/officeDocument/2006/relationships/image" Target="../media/image164.emf"/><Relationship Id="rId15" Type="http://schemas.openxmlformats.org/officeDocument/2006/relationships/image" Target="../media/image174.emf"/><Relationship Id="rId23" Type="http://schemas.openxmlformats.org/officeDocument/2006/relationships/image" Target="../media/image274.emf"/><Relationship Id="rId10" Type="http://schemas.openxmlformats.org/officeDocument/2006/relationships/image" Target="../media/image169.emf"/><Relationship Id="rId19" Type="http://schemas.openxmlformats.org/officeDocument/2006/relationships/image" Target="../media/image177.emf"/><Relationship Id="rId4" Type="http://schemas.openxmlformats.org/officeDocument/2006/relationships/image" Target="../media/image163.emf"/><Relationship Id="rId9" Type="http://schemas.openxmlformats.org/officeDocument/2006/relationships/image" Target="../media/image168.emf"/><Relationship Id="rId14" Type="http://schemas.openxmlformats.org/officeDocument/2006/relationships/image" Target="../media/image173.emf"/><Relationship Id="rId22" Type="http://schemas.openxmlformats.org/officeDocument/2006/relationships/image" Target="../media/image273.emf"/><Relationship Id="rId27" Type="http://schemas.openxmlformats.org/officeDocument/2006/relationships/image" Target="../media/image92.wmf"/></Relationships>
</file>

<file path=ppt/drawings/_rels/vmlDrawing33.vml.rels><?xml version="1.0" encoding="UTF-8" standalone="yes"?>
<Relationships xmlns="http://schemas.openxmlformats.org/package/2006/relationships"><Relationship Id="rId13" Type="http://schemas.openxmlformats.org/officeDocument/2006/relationships/image" Target="../media/image172.emf"/><Relationship Id="rId18" Type="http://schemas.openxmlformats.org/officeDocument/2006/relationships/image" Target="../media/image176.emf"/><Relationship Id="rId26" Type="http://schemas.openxmlformats.org/officeDocument/2006/relationships/image" Target="../media/image178.emf"/><Relationship Id="rId3" Type="http://schemas.openxmlformats.org/officeDocument/2006/relationships/image" Target="../media/image162.emf"/><Relationship Id="rId21" Type="http://schemas.openxmlformats.org/officeDocument/2006/relationships/image" Target="../media/image272.emf"/><Relationship Id="rId7" Type="http://schemas.openxmlformats.org/officeDocument/2006/relationships/image" Target="../media/image166.emf"/><Relationship Id="rId12" Type="http://schemas.openxmlformats.org/officeDocument/2006/relationships/image" Target="../media/image171.emf"/><Relationship Id="rId17" Type="http://schemas.openxmlformats.org/officeDocument/2006/relationships/image" Target="../media/image270.emf"/><Relationship Id="rId25" Type="http://schemas.openxmlformats.org/officeDocument/2006/relationships/image" Target="../media/image276.emf"/><Relationship Id="rId33" Type="http://schemas.openxmlformats.org/officeDocument/2006/relationships/image" Target="../media/image300.emf"/><Relationship Id="rId2" Type="http://schemas.openxmlformats.org/officeDocument/2006/relationships/image" Target="../media/image161.emf"/><Relationship Id="rId16" Type="http://schemas.openxmlformats.org/officeDocument/2006/relationships/image" Target="../media/image175.emf"/><Relationship Id="rId20" Type="http://schemas.openxmlformats.org/officeDocument/2006/relationships/image" Target="../media/image271.emf"/><Relationship Id="rId29" Type="http://schemas.openxmlformats.org/officeDocument/2006/relationships/image" Target="../media/image278.emf"/><Relationship Id="rId1" Type="http://schemas.openxmlformats.org/officeDocument/2006/relationships/image" Target="../media/image160.emf"/><Relationship Id="rId6" Type="http://schemas.openxmlformats.org/officeDocument/2006/relationships/image" Target="../media/image165.emf"/><Relationship Id="rId11" Type="http://schemas.openxmlformats.org/officeDocument/2006/relationships/image" Target="../media/image170.emf"/><Relationship Id="rId24" Type="http://schemas.openxmlformats.org/officeDocument/2006/relationships/image" Target="../media/image275.emf"/><Relationship Id="rId32" Type="http://schemas.openxmlformats.org/officeDocument/2006/relationships/image" Target="../media/image299.emf"/><Relationship Id="rId5" Type="http://schemas.openxmlformats.org/officeDocument/2006/relationships/image" Target="../media/image164.emf"/><Relationship Id="rId15" Type="http://schemas.openxmlformats.org/officeDocument/2006/relationships/image" Target="../media/image174.emf"/><Relationship Id="rId23" Type="http://schemas.openxmlformats.org/officeDocument/2006/relationships/image" Target="../media/image274.emf"/><Relationship Id="rId28" Type="http://schemas.openxmlformats.org/officeDocument/2006/relationships/image" Target="../media/image277.emf"/><Relationship Id="rId10" Type="http://schemas.openxmlformats.org/officeDocument/2006/relationships/image" Target="../media/image169.emf"/><Relationship Id="rId19" Type="http://schemas.openxmlformats.org/officeDocument/2006/relationships/image" Target="../media/image177.emf"/><Relationship Id="rId31" Type="http://schemas.openxmlformats.org/officeDocument/2006/relationships/image" Target="../media/image280.emf"/><Relationship Id="rId4" Type="http://schemas.openxmlformats.org/officeDocument/2006/relationships/image" Target="../media/image163.emf"/><Relationship Id="rId9" Type="http://schemas.openxmlformats.org/officeDocument/2006/relationships/image" Target="../media/image168.emf"/><Relationship Id="rId14" Type="http://schemas.openxmlformats.org/officeDocument/2006/relationships/image" Target="../media/image173.emf"/><Relationship Id="rId22" Type="http://schemas.openxmlformats.org/officeDocument/2006/relationships/image" Target="../media/image273.emf"/><Relationship Id="rId27" Type="http://schemas.openxmlformats.org/officeDocument/2006/relationships/image" Target="../media/image92.wmf"/><Relationship Id="rId30" Type="http://schemas.openxmlformats.org/officeDocument/2006/relationships/image" Target="../media/image298.emf"/><Relationship Id="rId8" Type="http://schemas.openxmlformats.org/officeDocument/2006/relationships/image" Target="../media/image167.e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308.wmf"/><Relationship Id="rId3" Type="http://schemas.openxmlformats.org/officeDocument/2006/relationships/image" Target="../media/image303.wmf"/><Relationship Id="rId7" Type="http://schemas.openxmlformats.org/officeDocument/2006/relationships/image" Target="../media/image307.emf"/><Relationship Id="rId12" Type="http://schemas.openxmlformats.org/officeDocument/2006/relationships/image" Target="../media/image312.wmf"/><Relationship Id="rId2" Type="http://schemas.openxmlformats.org/officeDocument/2006/relationships/image" Target="../media/image302.emf"/><Relationship Id="rId1" Type="http://schemas.openxmlformats.org/officeDocument/2006/relationships/image" Target="../media/image301.wmf"/><Relationship Id="rId6" Type="http://schemas.openxmlformats.org/officeDocument/2006/relationships/image" Target="../media/image306.wmf"/><Relationship Id="rId11" Type="http://schemas.openxmlformats.org/officeDocument/2006/relationships/image" Target="../media/image311.wmf"/><Relationship Id="rId5" Type="http://schemas.openxmlformats.org/officeDocument/2006/relationships/image" Target="../media/image305.wmf"/><Relationship Id="rId10" Type="http://schemas.openxmlformats.org/officeDocument/2006/relationships/image" Target="../media/image310.wmf"/><Relationship Id="rId4" Type="http://schemas.openxmlformats.org/officeDocument/2006/relationships/image" Target="../media/image304.wmf"/><Relationship Id="rId9" Type="http://schemas.openxmlformats.org/officeDocument/2006/relationships/image" Target="../media/image309.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314.wmf"/><Relationship Id="rId13" Type="http://schemas.openxmlformats.org/officeDocument/2006/relationships/image" Target="../media/image316.wmf"/><Relationship Id="rId3" Type="http://schemas.openxmlformats.org/officeDocument/2006/relationships/image" Target="../media/image302.emf"/><Relationship Id="rId7" Type="http://schemas.openxmlformats.org/officeDocument/2006/relationships/image" Target="../media/image313.wmf"/><Relationship Id="rId12" Type="http://schemas.openxmlformats.org/officeDocument/2006/relationships/image" Target="../media/image315.wmf"/><Relationship Id="rId2" Type="http://schemas.openxmlformats.org/officeDocument/2006/relationships/image" Target="../media/image25.wmf"/><Relationship Id="rId1" Type="http://schemas.openxmlformats.org/officeDocument/2006/relationships/image" Target="../media/image24.wmf"/><Relationship Id="rId6" Type="http://schemas.openxmlformats.org/officeDocument/2006/relationships/image" Target="../media/image307.emf"/><Relationship Id="rId11" Type="http://schemas.openxmlformats.org/officeDocument/2006/relationships/image" Target="../media/image308.wmf"/><Relationship Id="rId5" Type="http://schemas.openxmlformats.org/officeDocument/2006/relationships/image" Target="../media/image306.wmf"/><Relationship Id="rId15" Type="http://schemas.openxmlformats.org/officeDocument/2006/relationships/image" Target="../media/image317.wmf"/><Relationship Id="rId10" Type="http://schemas.openxmlformats.org/officeDocument/2006/relationships/image" Target="../media/image304.wmf"/><Relationship Id="rId4" Type="http://schemas.openxmlformats.org/officeDocument/2006/relationships/image" Target="../media/image305.wmf"/><Relationship Id="rId9" Type="http://schemas.openxmlformats.org/officeDocument/2006/relationships/image" Target="../media/image303.wmf"/><Relationship Id="rId14" Type="http://schemas.openxmlformats.org/officeDocument/2006/relationships/image" Target="../media/image312.wmf"/></Relationships>
</file>

<file path=ppt/drawings/_rels/vmlDrawing36.vml.rels><?xml version="1.0" encoding="UTF-8" standalone="yes"?>
<Relationships xmlns="http://schemas.openxmlformats.org/package/2006/relationships"><Relationship Id="rId13" Type="http://schemas.openxmlformats.org/officeDocument/2006/relationships/image" Target="../media/image165.emf"/><Relationship Id="rId18" Type="http://schemas.openxmlformats.org/officeDocument/2006/relationships/image" Target="../media/image170.emf"/><Relationship Id="rId26" Type="http://schemas.openxmlformats.org/officeDocument/2006/relationships/image" Target="../media/image178.emf"/><Relationship Id="rId21" Type="http://schemas.openxmlformats.org/officeDocument/2006/relationships/image" Target="../media/image173.emf"/><Relationship Id="rId34" Type="http://schemas.openxmlformats.org/officeDocument/2006/relationships/image" Target="../media/image330.wmf"/><Relationship Id="rId7" Type="http://schemas.openxmlformats.org/officeDocument/2006/relationships/image" Target="../media/image324.wmf"/><Relationship Id="rId12" Type="http://schemas.openxmlformats.org/officeDocument/2006/relationships/image" Target="../media/image164.emf"/><Relationship Id="rId17" Type="http://schemas.openxmlformats.org/officeDocument/2006/relationships/image" Target="../media/image169.emf"/><Relationship Id="rId25" Type="http://schemas.openxmlformats.org/officeDocument/2006/relationships/image" Target="../media/image177.emf"/><Relationship Id="rId33" Type="http://schemas.openxmlformats.org/officeDocument/2006/relationships/image" Target="../media/image329.wmf"/><Relationship Id="rId38" Type="http://schemas.openxmlformats.org/officeDocument/2006/relationships/image" Target="../media/image334.wmf"/><Relationship Id="rId2" Type="http://schemas.openxmlformats.org/officeDocument/2006/relationships/image" Target="../media/image319.wmf"/><Relationship Id="rId16" Type="http://schemas.openxmlformats.org/officeDocument/2006/relationships/image" Target="../media/image168.emf"/><Relationship Id="rId20" Type="http://schemas.openxmlformats.org/officeDocument/2006/relationships/image" Target="../media/image172.emf"/><Relationship Id="rId29" Type="http://schemas.openxmlformats.org/officeDocument/2006/relationships/image" Target="../media/image326.wmf"/><Relationship Id="rId1" Type="http://schemas.openxmlformats.org/officeDocument/2006/relationships/image" Target="../media/image318.wmf"/><Relationship Id="rId6" Type="http://schemas.openxmlformats.org/officeDocument/2006/relationships/image" Target="../media/image323.wmf"/><Relationship Id="rId11" Type="http://schemas.openxmlformats.org/officeDocument/2006/relationships/image" Target="../media/image163.emf"/><Relationship Id="rId24" Type="http://schemas.openxmlformats.org/officeDocument/2006/relationships/image" Target="../media/image176.emf"/><Relationship Id="rId32" Type="http://schemas.openxmlformats.org/officeDocument/2006/relationships/image" Target="../media/image147.wmf"/><Relationship Id="rId37" Type="http://schemas.openxmlformats.org/officeDocument/2006/relationships/image" Target="../media/image333.wmf"/><Relationship Id="rId5" Type="http://schemas.openxmlformats.org/officeDocument/2006/relationships/image" Target="../media/image322.wmf"/><Relationship Id="rId15" Type="http://schemas.openxmlformats.org/officeDocument/2006/relationships/image" Target="../media/image167.emf"/><Relationship Id="rId23" Type="http://schemas.openxmlformats.org/officeDocument/2006/relationships/image" Target="../media/image175.emf"/><Relationship Id="rId28" Type="http://schemas.openxmlformats.org/officeDocument/2006/relationships/image" Target="../media/image325.wmf"/><Relationship Id="rId36" Type="http://schemas.openxmlformats.org/officeDocument/2006/relationships/image" Target="../media/image332.wmf"/><Relationship Id="rId10" Type="http://schemas.openxmlformats.org/officeDocument/2006/relationships/image" Target="../media/image162.emf"/><Relationship Id="rId19" Type="http://schemas.openxmlformats.org/officeDocument/2006/relationships/image" Target="../media/image171.emf"/><Relationship Id="rId31" Type="http://schemas.openxmlformats.org/officeDocument/2006/relationships/image" Target="../media/image328.wmf"/><Relationship Id="rId4" Type="http://schemas.openxmlformats.org/officeDocument/2006/relationships/image" Target="../media/image321.wmf"/><Relationship Id="rId9" Type="http://schemas.openxmlformats.org/officeDocument/2006/relationships/image" Target="../media/image161.emf"/><Relationship Id="rId14" Type="http://schemas.openxmlformats.org/officeDocument/2006/relationships/image" Target="../media/image166.emf"/><Relationship Id="rId22" Type="http://schemas.openxmlformats.org/officeDocument/2006/relationships/image" Target="../media/image174.emf"/><Relationship Id="rId27" Type="http://schemas.openxmlformats.org/officeDocument/2006/relationships/image" Target="../media/image307.emf"/><Relationship Id="rId30" Type="http://schemas.openxmlformats.org/officeDocument/2006/relationships/image" Target="../media/image327.wmf"/><Relationship Id="rId35" Type="http://schemas.openxmlformats.org/officeDocument/2006/relationships/image" Target="../media/image331.wmf"/><Relationship Id="rId8" Type="http://schemas.openxmlformats.org/officeDocument/2006/relationships/image" Target="../media/image160.emf"/><Relationship Id="rId3" Type="http://schemas.openxmlformats.org/officeDocument/2006/relationships/image" Target="../media/image320.wmf"/></Relationships>
</file>

<file path=ppt/drawings/_rels/vmlDrawing37.vml.rels><?xml version="1.0" encoding="UTF-8" standalone="yes"?>
<Relationships xmlns="http://schemas.openxmlformats.org/package/2006/relationships"><Relationship Id="rId13" Type="http://schemas.openxmlformats.org/officeDocument/2006/relationships/image" Target="../media/image168.emf"/><Relationship Id="rId18" Type="http://schemas.openxmlformats.org/officeDocument/2006/relationships/image" Target="../media/image173.emf"/><Relationship Id="rId26" Type="http://schemas.openxmlformats.org/officeDocument/2006/relationships/image" Target="../media/image319.wmf"/><Relationship Id="rId21" Type="http://schemas.openxmlformats.org/officeDocument/2006/relationships/image" Target="../media/image176.emf"/><Relationship Id="rId34" Type="http://schemas.openxmlformats.org/officeDocument/2006/relationships/image" Target="../media/image339.wmf"/><Relationship Id="rId7" Type="http://schemas.openxmlformats.org/officeDocument/2006/relationships/image" Target="../media/image162.emf"/><Relationship Id="rId12" Type="http://schemas.openxmlformats.org/officeDocument/2006/relationships/image" Target="../media/image167.emf"/><Relationship Id="rId17" Type="http://schemas.openxmlformats.org/officeDocument/2006/relationships/image" Target="../media/image172.emf"/><Relationship Id="rId25" Type="http://schemas.openxmlformats.org/officeDocument/2006/relationships/image" Target="../media/image318.wmf"/><Relationship Id="rId33" Type="http://schemas.openxmlformats.org/officeDocument/2006/relationships/image" Target="../media/image338.wmf"/><Relationship Id="rId2" Type="http://schemas.openxmlformats.org/officeDocument/2006/relationships/image" Target="../media/image336.wmf"/><Relationship Id="rId16" Type="http://schemas.openxmlformats.org/officeDocument/2006/relationships/image" Target="../media/image171.emf"/><Relationship Id="rId20" Type="http://schemas.openxmlformats.org/officeDocument/2006/relationships/image" Target="../media/image175.emf"/><Relationship Id="rId29" Type="http://schemas.openxmlformats.org/officeDocument/2006/relationships/image" Target="../media/image325.wmf"/><Relationship Id="rId1" Type="http://schemas.openxmlformats.org/officeDocument/2006/relationships/image" Target="../media/image335.wmf"/><Relationship Id="rId6" Type="http://schemas.openxmlformats.org/officeDocument/2006/relationships/image" Target="../media/image161.emf"/><Relationship Id="rId11" Type="http://schemas.openxmlformats.org/officeDocument/2006/relationships/image" Target="../media/image166.emf"/><Relationship Id="rId24" Type="http://schemas.openxmlformats.org/officeDocument/2006/relationships/image" Target="../media/image307.emf"/><Relationship Id="rId32" Type="http://schemas.openxmlformats.org/officeDocument/2006/relationships/image" Target="../media/image328.wmf"/><Relationship Id="rId37" Type="http://schemas.openxmlformats.org/officeDocument/2006/relationships/image" Target="../media/image341.wmf"/><Relationship Id="rId5" Type="http://schemas.openxmlformats.org/officeDocument/2006/relationships/image" Target="../media/image160.emf"/><Relationship Id="rId15" Type="http://schemas.openxmlformats.org/officeDocument/2006/relationships/image" Target="../media/image170.emf"/><Relationship Id="rId23" Type="http://schemas.openxmlformats.org/officeDocument/2006/relationships/image" Target="../media/image178.emf"/><Relationship Id="rId28" Type="http://schemas.openxmlformats.org/officeDocument/2006/relationships/image" Target="../media/image324.wmf"/><Relationship Id="rId36" Type="http://schemas.openxmlformats.org/officeDocument/2006/relationships/image" Target="../media/image340.wmf"/><Relationship Id="rId10" Type="http://schemas.openxmlformats.org/officeDocument/2006/relationships/image" Target="../media/image165.emf"/><Relationship Id="rId19" Type="http://schemas.openxmlformats.org/officeDocument/2006/relationships/image" Target="../media/image174.emf"/><Relationship Id="rId31" Type="http://schemas.openxmlformats.org/officeDocument/2006/relationships/image" Target="../media/image327.wmf"/><Relationship Id="rId4" Type="http://schemas.openxmlformats.org/officeDocument/2006/relationships/image" Target="../media/image147.wmf"/><Relationship Id="rId9" Type="http://schemas.openxmlformats.org/officeDocument/2006/relationships/image" Target="../media/image164.emf"/><Relationship Id="rId14" Type="http://schemas.openxmlformats.org/officeDocument/2006/relationships/image" Target="../media/image169.emf"/><Relationship Id="rId22" Type="http://schemas.openxmlformats.org/officeDocument/2006/relationships/image" Target="../media/image177.emf"/><Relationship Id="rId27" Type="http://schemas.openxmlformats.org/officeDocument/2006/relationships/image" Target="../media/image320.wmf"/><Relationship Id="rId30" Type="http://schemas.openxmlformats.org/officeDocument/2006/relationships/image" Target="../media/image326.wmf"/><Relationship Id="rId35" Type="http://schemas.openxmlformats.org/officeDocument/2006/relationships/image" Target="../media/image330.wmf"/><Relationship Id="rId8" Type="http://schemas.openxmlformats.org/officeDocument/2006/relationships/image" Target="../media/image163.emf"/><Relationship Id="rId3" Type="http://schemas.openxmlformats.org/officeDocument/2006/relationships/image" Target="../media/image337.w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249.wmf"/><Relationship Id="rId13" Type="http://schemas.openxmlformats.org/officeDocument/2006/relationships/image" Target="../media/image349.wmf"/><Relationship Id="rId3" Type="http://schemas.openxmlformats.org/officeDocument/2006/relationships/image" Target="../media/image342.wmf"/><Relationship Id="rId7" Type="http://schemas.openxmlformats.org/officeDocument/2006/relationships/image" Target="../media/image344.wmf"/><Relationship Id="rId12" Type="http://schemas.openxmlformats.org/officeDocument/2006/relationships/image" Target="../media/image348.wmf"/><Relationship Id="rId2" Type="http://schemas.openxmlformats.org/officeDocument/2006/relationships/image" Target="../media/image252.wmf"/><Relationship Id="rId16" Type="http://schemas.openxmlformats.org/officeDocument/2006/relationships/image" Target="../media/image352.wmf"/><Relationship Id="rId1" Type="http://schemas.openxmlformats.org/officeDocument/2006/relationships/image" Target="../media/image110.emf"/><Relationship Id="rId6" Type="http://schemas.openxmlformats.org/officeDocument/2006/relationships/image" Target="../media/image116.wmf"/><Relationship Id="rId11" Type="http://schemas.openxmlformats.org/officeDocument/2006/relationships/image" Target="../media/image347.wmf"/><Relationship Id="rId5" Type="http://schemas.openxmlformats.org/officeDocument/2006/relationships/image" Target="../media/image117.wmf"/><Relationship Id="rId15" Type="http://schemas.openxmlformats.org/officeDocument/2006/relationships/image" Target="../media/image351.wmf"/><Relationship Id="rId10" Type="http://schemas.openxmlformats.org/officeDocument/2006/relationships/image" Target="../media/image346.wmf"/><Relationship Id="rId4" Type="http://schemas.openxmlformats.org/officeDocument/2006/relationships/image" Target="../media/image343.wmf"/><Relationship Id="rId9" Type="http://schemas.openxmlformats.org/officeDocument/2006/relationships/image" Target="../media/image345.wmf"/><Relationship Id="rId14" Type="http://schemas.openxmlformats.org/officeDocument/2006/relationships/image" Target="../media/image350.w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360.wmf"/><Relationship Id="rId13" Type="http://schemas.openxmlformats.org/officeDocument/2006/relationships/image" Target="../media/image365.wmf"/><Relationship Id="rId18" Type="http://schemas.openxmlformats.org/officeDocument/2006/relationships/image" Target="../media/image370.wmf"/><Relationship Id="rId3" Type="http://schemas.openxmlformats.org/officeDocument/2006/relationships/image" Target="../media/image355.wmf"/><Relationship Id="rId21" Type="http://schemas.openxmlformats.org/officeDocument/2006/relationships/image" Target="../media/image373.wmf"/><Relationship Id="rId7" Type="http://schemas.openxmlformats.org/officeDocument/2006/relationships/image" Target="../media/image359.wmf"/><Relationship Id="rId12" Type="http://schemas.openxmlformats.org/officeDocument/2006/relationships/image" Target="../media/image364.wmf"/><Relationship Id="rId17" Type="http://schemas.openxmlformats.org/officeDocument/2006/relationships/image" Target="../media/image369.wmf"/><Relationship Id="rId2" Type="http://schemas.openxmlformats.org/officeDocument/2006/relationships/image" Target="../media/image354.wmf"/><Relationship Id="rId16" Type="http://schemas.openxmlformats.org/officeDocument/2006/relationships/image" Target="../media/image368.wmf"/><Relationship Id="rId20" Type="http://schemas.openxmlformats.org/officeDocument/2006/relationships/image" Target="../media/image372.wmf"/><Relationship Id="rId1" Type="http://schemas.openxmlformats.org/officeDocument/2006/relationships/image" Target="../media/image353.wmf"/><Relationship Id="rId6" Type="http://schemas.openxmlformats.org/officeDocument/2006/relationships/image" Target="../media/image358.wmf"/><Relationship Id="rId11" Type="http://schemas.openxmlformats.org/officeDocument/2006/relationships/image" Target="../media/image363.emf"/><Relationship Id="rId24" Type="http://schemas.openxmlformats.org/officeDocument/2006/relationships/image" Target="../media/image376.wmf"/><Relationship Id="rId5" Type="http://schemas.openxmlformats.org/officeDocument/2006/relationships/image" Target="../media/image357.wmf"/><Relationship Id="rId15" Type="http://schemas.openxmlformats.org/officeDocument/2006/relationships/image" Target="../media/image367.wmf"/><Relationship Id="rId23" Type="http://schemas.openxmlformats.org/officeDocument/2006/relationships/image" Target="../media/image375.wmf"/><Relationship Id="rId10" Type="http://schemas.openxmlformats.org/officeDocument/2006/relationships/image" Target="../media/image362.wmf"/><Relationship Id="rId19" Type="http://schemas.openxmlformats.org/officeDocument/2006/relationships/image" Target="../media/image371.wmf"/><Relationship Id="rId4" Type="http://schemas.openxmlformats.org/officeDocument/2006/relationships/image" Target="../media/image356.wmf"/><Relationship Id="rId9" Type="http://schemas.openxmlformats.org/officeDocument/2006/relationships/image" Target="../media/image361.wmf"/><Relationship Id="rId14" Type="http://schemas.openxmlformats.org/officeDocument/2006/relationships/image" Target="../media/image366.wmf"/><Relationship Id="rId22" Type="http://schemas.openxmlformats.org/officeDocument/2006/relationships/image" Target="../media/image37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 Id="rId6" Type="http://schemas.openxmlformats.org/officeDocument/2006/relationships/image" Target="../media/image22.wmf"/><Relationship Id="rId5" Type="http://schemas.openxmlformats.org/officeDocument/2006/relationships/image" Target="../media/image21.wmf"/><Relationship Id="rId4" Type="http://schemas.openxmlformats.org/officeDocument/2006/relationships/image" Target="../media/image20.w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383.wmf"/><Relationship Id="rId3" Type="http://schemas.openxmlformats.org/officeDocument/2006/relationships/image" Target="../media/image378.wmf"/><Relationship Id="rId7" Type="http://schemas.openxmlformats.org/officeDocument/2006/relationships/image" Target="../media/image382.wmf"/><Relationship Id="rId2" Type="http://schemas.openxmlformats.org/officeDocument/2006/relationships/image" Target="../media/image377.wmf"/><Relationship Id="rId1" Type="http://schemas.openxmlformats.org/officeDocument/2006/relationships/image" Target="../media/image342.wmf"/><Relationship Id="rId6" Type="http://schemas.openxmlformats.org/officeDocument/2006/relationships/image" Target="../media/image381.wmf"/><Relationship Id="rId5" Type="http://schemas.openxmlformats.org/officeDocument/2006/relationships/image" Target="../media/image380.wmf"/><Relationship Id="rId4" Type="http://schemas.openxmlformats.org/officeDocument/2006/relationships/image" Target="../media/image379.wmf"/><Relationship Id="rId9" Type="http://schemas.openxmlformats.org/officeDocument/2006/relationships/image" Target="../media/image384.w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389.wmf"/><Relationship Id="rId3" Type="http://schemas.openxmlformats.org/officeDocument/2006/relationships/image" Target="../media/image385.wmf"/><Relationship Id="rId7" Type="http://schemas.openxmlformats.org/officeDocument/2006/relationships/image" Target="../media/image388.wmf"/><Relationship Id="rId2" Type="http://schemas.openxmlformats.org/officeDocument/2006/relationships/image" Target="../media/image377.wmf"/><Relationship Id="rId1" Type="http://schemas.openxmlformats.org/officeDocument/2006/relationships/image" Target="../media/image342.wmf"/><Relationship Id="rId6" Type="http://schemas.openxmlformats.org/officeDocument/2006/relationships/image" Target="../media/image366.wmf"/><Relationship Id="rId5" Type="http://schemas.openxmlformats.org/officeDocument/2006/relationships/image" Target="../media/image387.wmf"/><Relationship Id="rId4" Type="http://schemas.openxmlformats.org/officeDocument/2006/relationships/image" Target="../media/image386.wmf"/><Relationship Id="rId9" Type="http://schemas.openxmlformats.org/officeDocument/2006/relationships/image" Target="../media/image390.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391.emf"/><Relationship Id="rId2" Type="http://schemas.openxmlformats.org/officeDocument/2006/relationships/image" Target="../media/image377.wmf"/><Relationship Id="rId1" Type="http://schemas.openxmlformats.org/officeDocument/2006/relationships/image" Target="../media/image342.wmf"/><Relationship Id="rId4" Type="http://schemas.openxmlformats.org/officeDocument/2006/relationships/image" Target="../media/image392.w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400.wmf"/><Relationship Id="rId13" Type="http://schemas.openxmlformats.org/officeDocument/2006/relationships/image" Target="../media/image405.emf"/><Relationship Id="rId18" Type="http://schemas.openxmlformats.org/officeDocument/2006/relationships/image" Target="../media/image407.wmf"/><Relationship Id="rId3" Type="http://schemas.openxmlformats.org/officeDocument/2006/relationships/image" Target="../media/image395.wmf"/><Relationship Id="rId21" Type="http://schemas.openxmlformats.org/officeDocument/2006/relationships/image" Target="../media/image366.wmf"/><Relationship Id="rId7" Type="http://schemas.openxmlformats.org/officeDocument/2006/relationships/image" Target="../media/image399.emf"/><Relationship Id="rId12" Type="http://schemas.openxmlformats.org/officeDocument/2006/relationships/image" Target="../media/image404.emf"/><Relationship Id="rId17" Type="http://schemas.openxmlformats.org/officeDocument/2006/relationships/image" Target="../media/image342.wmf"/><Relationship Id="rId2" Type="http://schemas.openxmlformats.org/officeDocument/2006/relationships/image" Target="../media/image394.wmf"/><Relationship Id="rId16" Type="http://schemas.openxmlformats.org/officeDocument/2006/relationships/image" Target="../media/image117.wmf"/><Relationship Id="rId20" Type="http://schemas.openxmlformats.org/officeDocument/2006/relationships/image" Target="../media/image409.emf"/><Relationship Id="rId1" Type="http://schemas.openxmlformats.org/officeDocument/2006/relationships/image" Target="../media/image393.wmf"/><Relationship Id="rId6" Type="http://schemas.openxmlformats.org/officeDocument/2006/relationships/image" Target="../media/image398.emf"/><Relationship Id="rId11" Type="http://schemas.openxmlformats.org/officeDocument/2006/relationships/image" Target="../media/image403.emf"/><Relationship Id="rId5" Type="http://schemas.openxmlformats.org/officeDocument/2006/relationships/image" Target="../media/image397.emf"/><Relationship Id="rId15" Type="http://schemas.openxmlformats.org/officeDocument/2006/relationships/image" Target="../media/image116.wmf"/><Relationship Id="rId10" Type="http://schemas.openxmlformats.org/officeDocument/2006/relationships/image" Target="../media/image402.emf"/><Relationship Id="rId19" Type="http://schemas.openxmlformats.org/officeDocument/2006/relationships/image" Target="../media/image408.wmf"/><Relationship Id="rId4" Type="http://schemas.openxmlformats.org/officeDocument/2006/relationships/image" Target="../media/image396.emf"/><Relationship Id="rId9" Type="http://schemas.openxmlformats.org/officeDocument/2006/relationships/image" Target="../media/image401.emf"/><Relationship Id="rId14" Type="http://schemas.openxmlformats.org/officeDocument/2006/relationships/image" Target="../media/image406.emf"/></Relationships>
</file>

<file path=ppt/drawings/_rels/vmlDrawing44.vml.rels><?xml version="1.0" encoding="UTF-8" standalone="yes"?>
<Relationships xmlns="http://schemas.openxmlformats.org/package/2006/relationships"><Relationship Id="rId8" Type="http://schemas.openxmlformats.org/officeDocument/2006/relationships/image" Target="../media/image389.wmf"/><Relationship Id="rId3" Type="http://schemas.openxmlformats.org/officeDocument/2006/relationships/image" Target="../media/image404.emf"/><Relationship Id="rId7" Type="http://schemas.openxmlformats.org/officeDocument/2006/relationships/image" Target="../media/image410.wmf"/><Relationship Id="rId2" Type="http://schemas.openxmlformats.org/officeDocument/2006/relationships/image" Target="../media/image403.emf"/><Relationship Id="rId1" Type="http://schemas.openxmlformats.org/officeDocument/2006/relationships/image" Target="../media/image400.wmf"/><Relationship Id="rId6" Type="http://schemas.openxmlformats.org/officeDocument/2006/relationships/image" Target="../media/image342.wmf"/><Relationship Id="rId5" Type="http://schemas.openxmlformats.org/officeDocument/2006/relationships/image" Target="../media/image406.emf"/><Relationship Id="rId10" Type="http://schemas.openxmlformats.org/officeDocument/2006/relationships/image" Target="../media/image412.wmf"/><Relationship Id="rId4" Type="http://schemas.openxmlformats.org/officeDocument/2006/relationships/image" Target="../media/image405.emf"/><Relationship Id="rId9" Type="http://schemas.openxmlformats.org/officeDocument/2006/relationships/image" Target="../media/image411.w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413.wmf"/><Relationship Id="rId13" Type="http://schemas.openxmlformats.org/officeDocument/2006/relationships/image" Target="../media/image418.wmf"/><Relationship Id="rId18" Type="http://schemas.openxmlformats.org/officeDocument/2006/relationships/image" Target="../media/image423.wmf"/><Relationship Id="rId3" Type="http://schemas.openxmlformats.org/officeDocument/2006/relationships/image" Target="../media/image403.emf"/><Relationship Id="rId7" Type="http://schemas.openxmlformats.org/officeDocument/2006/relationships/image" Target="../media/image342.wmf"/><Relationship Id="rId12" Type="http://schemas.openxmlformats.org/officeDocument/2006/relationships/image" Target="../media/image417.wmf"/><Relationship Id="rId17" Type="http://schemas.openxmlformats.org/officeDocument/2006/relationships/image" Target="../media/image422.wmf"/><Relationship Id="rId2" Type="http://schemas.openxmlformats.org/officeDocument/2006/relationships/image" Target="../media/image400.wmf"/><Relationship Id="rId16" Type="http://schemas.openxmlformats.org/officeDocument/2006/relationships/image" Target="../media/image421.wmf"/><Relationship Id="rId1" Type="http://schemas.openxmlformats.org/officeDocument/2006/relationships/image" Target="../media/image393.wmf"/><Relationship Id="rId6" Type="http://schemas.openxmlformats.org/officeDocument/2006/relationships/image" Target="../media/image406.emf"/><Relationship Id="rId11" Type="http://schemas.openxmlformats.org/officeDocument/2006/relationships/image" Target="../media/image416.wmf"/><Relationship Id="rId5" Type="http://schemas.openxmlformats.org/officeDocument/2006/relationships/image" Target="../media/image405.emf"/><Relationship Id="rId15" Type="http://schemas.openxmlformats.org/officeDocument/2006/relationships/image" Target="../media/image420.wmf"/><Relationship Id="rId10" Type="http://schemas.openxmlformats.org/officeDocument/2006/relationships/image" Target="../media/image415.emf"/><Relationship Id="rId4" Type="http://schemas.openxmlformats.org/officeDocument/2006/relationships/image" Target="../media/image404.emf"/><Relationship Id="rId9" Type="http://schemas.openxmlformats.org/officeDocument/2006/relationships/image" Target="../media/image414.emf"/><Relationship Id="rId14" Type="http://schemas.openxmlformats.org/officeDocument/2006/relationships/image" Target="../media/image419.wmf"/></Relationships>
</file>

<file path=ppt/drawings/_rels/vmlDrawing46.vml.rels><?xml version="1.0" encoding="UTF-8" standalone="yes"?>
<Relationships xmlns="http://schemas.openxmlformats.org/package/2006/relationships"><Relationship Id="rId8" Type="http://schemas.openxmlformats.org/officeDocument/2006/relationships/image" Target="../media/image392.wmf"/><Relationship Id="rId13" Type="http://schemas.openxmlformats.org/officeDocument/2006/relationships/image" Target="../media/image432.wmf"/><Relationship Id="rId18" Type="http://schemas.openxmlformats.org/officeDocument/2006/relationships/image" Target="../media/image435.wmf"/><Relationship Id="rId3" Type="http://schemas.openxmlformats.org/officeDocument/2006/relationships/image" Target="../media/image426.wmf"/><Relationship Id="rId7" Type="http://schemas.openxmlformats.org/officeDocument/2006/relationships/image" Target="../media/image430.wmf"/><Relationship Id="rId12" Type="http://schemas.openxmlformats.org/officeDocument/2006/relationships/image" Target="../media/image366.wmf"/><Relationship Id="rId17" Type="http://schemas.openxmlformats.org/officeDocument/2006/relationships/image" Target="../media/image389.wmf"/><Relationship Id="rId2" Type="http://schemas.openxmlformats.org/officeDocument/2006/relationships/image" Target="../media/image425.wmf"/><Relationship Id="rId16" Type="http://schemas.openxmlformats.org/officeDocument/2006/relationships/image" Target="../media/image434.wmf"/><Relationship Id="rId1" Type="http://schemas.openxmlformats.org/officeDocument/2006/relationships/image" Target="../media/image424.wmf"/><Relationship Id="rId6" Type="http://schemas.openxmlformats.org/officeDocument/2006/relationships/image" Target="../media/image429.wmf"/><Relationship Id="rId11" Type="http://schemas.openxmlformats.org/officeDocument/2006/relationships/image" Target="../media/image431.wmf"/><Relationship Id="rId5" Type="http://schemas.openxmlformats.org/officeDocument/2006/relationships/image" Target="../media/image428.wmf"/><Relationship Id="rId15" Type="http://schemas.openxmlformats.org/officeDocument/2006/relationships/image" Target="../media/image433.wmf"/><Relationship Id="rId10" Type="http://schemas.openxmlformats.org/officeDocument/2006/relationships/image" Target="../media/image398.emf"/><Relationship Id="rId4" Type="http://schemas.openxmlformats.org/officeDocument/2006/relationships/image" Target="../media/image427.wmf"/><Relationship Id="rId9" Type="http://schemas.openxmlformats.org/officeDocument/2006/relationships/image" Target="../media/image413.wmf"/><Relationship Id="rId14" Type="http://schemas.openxmlformats.org/officeDocument/2006/relationships/image" Target="../media/image416.w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443.wmf"/><Relationship Id="rId3" Type="http://schemas.openxmlformats.org/officeDocument/2006/relationships/image" Target="../media/image438.wmf"/><Relationship Id="rId7" Type="http://schemas.openxmlformats.org/officeDocument/2006/relationships/image" Target="../media/image442.wmf"/><Relationship Id="rId12" Type="http://schemas.openxmlformats.org/officeDocument/2006/relationships/image" Target="../media/image447.wmf"/><Relationship Id="rId2" Type="http://schemas.openxmlformats.org/officeDocument/2006/relationships/image" Target="../media/image437.wmf"/><Relationship Id="rId1" Type="http://schemas.openxmlformats.org/officeDocument/2006/relationships/image" Target="../media/image436.wmf"/><Relationship Id="rId6" Type="http://schemas.openxmlformats.org/officeDocument/2006/relationships/image" Target="../media/image441.wmf"/><Relationship Id="rId11" Type="http://schemas.openxmlformats.org/officeDocument/2006/relationships/image" Target="../media/image446.wmf"/><Relationship Id="rId5" Type="http://schemas.openxmlformats.org/officeDocument/2006/relationships/image" Target="../media/image440.wmf"/><Relationship Id="rId10" Type="http://schemas.openxmlformats.org/officeDocument/2006/relationships/image" Target="../media/image445.wmf"/><Relationship Id="rId4" Type="http://schemas.openxmlformats.org/officeDocument/2006/relationships/image" Target="../media/image439.wmf"/><Relationship Id="rId9" Type="http://schemas.openxmlformats.org/officeDocument/2006/relationships/image" Target="../media/image444.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450.wmf"/><Relationship Id="rId2" Type="http://schemas.openxmlformats.org/officeDocument/2006/relationships/image" Target="../media/image449.wmf"/><Relationship Id="rId1" Type="http://schemas.openxmlformats.org/officeDocument/2006/relationships/image" Target="../media/image448.wmf"/><Relationship Id="rId5" Type="http://schemas.openxmlformats.org/officeDocument/2006/relationships/image" Target="../media/image452.wmf"/><Relationship Id="rId4" Type="http://schemas.openxmlformats.org/officeDocument/2006/relationships/image" Target="../media/image451.wmf"/></Relationships>
</file>

<file path=ppt/drawings/_rels/vmlDrawing49.vml.rels><?xml version="1.0" encoding="UTF-8" standalone="yes"?>
<Relationships xmlns="http://schemas.openxmlformats.org/package/2006/relationships"><Relationship Id="rId8" Type="http://schemas.openxmlformats.org/officeDocument/2006/relationships/image" Target="../media/image454.wmf"/><Relationship Id="rId13" Type="http://schemas.openxmlformats.org/officeDocument/2006/relationships/image" Target="../media/image459.wmf"/><Relationship Id="rId3" Type="http://schemas.openxmlformats.org/officeDocument/2006/relationships/image" Target="../media/image439.wmf"/><Relationship Id="rId7" Type="http://schemas.openxmlformats.org/officeDocument/2006/relationships/image" Target="../media/image436.wmf"/><Relationship Id="rId12" Type="http://schemas.openxmlformats.org/officeDocument/2006/relationships/image" Target="../media/image458.wmf"/><Relationship Id="rId2" Type="http://schemas.openxmlformats.org/officeDocument/2006/relationships/image" Target="../media/image438.wmf"/><Relationship Id="rId1" Type="http://schemas.openxmlformats.org/officeDocument/2006/relationships/image" Target="../media/image437.wmf"/><Relationship Id="rId6" Type="http://schemas.openxmlformats.org/officeDocument/2006/relationships/image" Target="../media/image381.wmf"/><Relationship Id="rId11" Type="http://schemas.openxmlformats.org/officeDocument/2006/relationships/image" Target="../media/image457.wmf"/><Relationship Id="rId5" Type="http://schemas.openxmlformats.org/officeDocument/2006/relationships/image" Target="../media/image453.emf"/><Relationship Id="rId10" Type="http://schemas.openxmlformats.org/officeDocument/2006/relationships/image" Target="../media/image456.wmf"/><Relationship Id="rId4" Type="http://schemas.openxmlformats.org/officeDocument/2006/relationships/image" Target="../media/image440.wmf"/><Relationship Id="rId9" Type="http://schemas.openxmlformats.org/officeDocument/2006/relationships/image" Target="../media/image455.wmf"/><Relationship Id="rId14" Type="http://schemas.openxmlformats.org/officeDocument/2006/relationships/image" Target="../media/image452.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image" Target="../media/image22.wmf"/><Relationship Id="rId7" Type="http://schemas.openxmlformats.org/officeDocument/2006/relationships/image" Target="../media/image26.wmf"/><Relationship Id="rId2" Type="http://schemas.openxmlformats.org/officeDocument/2006/relationships/image" Target="../media/image21.wmf"/><Relationship Id="rId1" Type="http://schemas.openxmlformats.org/officeDocument/2006/relationships/image" Target="../media/image20.wmf"/><Relationship Id="rId6" Type="http://schemas.openxmlformats.org/officeDocument/2006/relationships/image" Target="../media/image25.wmf"/><Relationship Id="rId11" Type="http://schemas.openxmlformats.org/officeDocument/2006/relationships/image" Target="../media/image30.wmf"/><Relationship Id="rId5" Type="http://schemas.openxmlformats.org/officeDocument/2006/relationships/image" Target="../media/image24.wmf"/><Relationship Id="rId10" Type="http://schemas.openxmlformats.org/officeDocument/2006/relationships/image" Target="../media/image29.wmf"/><Relationship Id="rId4" Type="http://schemas.openxmlformats.org/officeDocument/2006/relationships/image" Target="../media/image23.emf"/><Relationship Id="rId9" Type="http://schemas.openxmlformats.org/officeDocument/2006/relationships/image" Target="../media/image28.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462.emf"/><Relationship Id="rId2" Type="http://schemas.openxmlformats.org/officeDocument/2006/relationships/image" Target="../media/image461.emf"/><Relationship Id="rId1" Type="http://schemas.openxmlformats.org/officeDocument/2006/relationships/image" Target="../media/image460.emf"/><Relationship Id="rId5" Type="http://schemas.openxmlformats.org/officeDocument/2006/relationships/image" Target="../media/image464.wmf"/><Relationship Id="rId4" Type="http://schemas.openxmlformats.org/officeDocument/2006/relationships/image" Target="../media/image463.wmf"/></Relationships>
</file>

<file path=ppt/drawings/_rels/vmlDrawing51.vml.rels><?xml version="1.0" encoding="UTF-8" standalone="yes"?>
<Relationships xmlns="http://schemas.openxmlformats.org/package/2006/relationships"><Relationship Id="rId8" Type="http://schemas.openxmlformats.org/officeDocument/2006/relationships/image" Target="../media/image472.wmf"/><Relationship Id="rId3" Type="http://schemas.openxmlformats.org/officeDocument/2006/relationships/image" Target="../media/image467.emf"/><Relationship Id="rId7" Type="http://schemas.openxmlformats.org/officeDocument/2006/relationships/image" Target="../media/image471.wmf"/><Relationship Id="rId2" Type="http://schemas.openxmlformats.org/officeDocument/2006/relationships/image" Target="../media/image466.wmf"/><Relationship Id="rId1" Type="http://schemas.openxmlformats.org/officeDocument/2006/relationships/image" Target="../media/image465.emf"/><Relationship Id="rId6" Type="http://schemas.openxmlformats.org/officeDocument/2006/relationships/image" Target="../media/image470.wmf"/><Relationship Id="rId5" Type="http://schemas.openxmlformats.org/officeDocument/2006/relationships/image" Target="../media/image469.emf"/><Relationship Id="rId4" Type="http://schemas.openxmlformats.org/officeDocument/2006/relationships/image" Target="../media/image468.emf"/></Relationships>
</file>

<file path=ppt/drawings/_rels/vmlDrawing52.vml.rels><?xml version="1.0" encoding="UTF-8" standalone="yes"?>
<Relationships xmlns="http://schemas.openxmlformats.org/package/2006/relationships"><Relationship Id="rId8" Type="http://schemas.openxmlformats.org/officeDocument/2006/relationships/image" Target="../media/image476.wmf"/><Relationship Id="rId3" Type="http://schemas.openxmlformats.org/officeDocument/2006/relationships/image" Target="../media/image467.emf"/><Relationship Id="rId7" Type="http://schemas.openxmlformats.org/officeDocument/2006/relationships/image" Target="../media/image475.wmf"/><Relationship Id="rId2" Type="http://schemas.openxmlformats.org/officeDocument/2006/relationships/image" Target="../media/image473.wmf"/><Relationship Id="rId1" Type="http://schemas.openxmlformats.org/officeDocument/2006/relationships/image" Target="../media/image465.emf"/><Relationship Id="rId6" Type="http://schemas.openxmlformats.org/officeDocument/2006/relationships/image" Target="../media/image474.wmf"/><Relationship Id="rId5" Type="http://schemas.openxmlformats.org/officeDocument/2006/relationships/image" Target="../media/image469.emf"/><Relationship Id="rId10" Type="http://schemas.openxmlformats.org/officeDocument/2006/relationships/image" Target="../media/image478.wmf"/><Relationship Id="rId4" Type="http://schemas.openxmlformats.org/officeDocument/2006/relationships/image" Target="../media/image468.emf"/><Relationship Id="rId9" Type="http://schemas.openxmlformats.org/officeDocument/2006/relationships/image" Target="../media/image477.wmf"/></Relationships>
</file>

<file path=ppt/drawings/_rels/vmlDrawing53.vml.rels><?xml version="1.0" encoding="UTF-8" standalone="yes"?>
<Relationships xmlns="http://schemas.openxmlformats.org/package/2006/relationships"><Relationship Id="rId8" Type="http://schemas.openxmlformats.org/officeDocument/2006/relationships/image" Target="../media/image486.wmf"/><Relationship Id="rId3" Type="http://schemas.openxmlformats.org/officeDocument/2006/relationships/image" Target="../media/image481.emf"/><Relationship Id="rId7" Type="http://schemas.openxmlformats.org/officeDocument/2006/relationships/image" Target="../media/image485.wmf"/><Relationship Id="rId2" Type="http://schemas.openxmlformats.org/officeDocument/2006/relationships/image" Target="../media/image480.emf"/><Relationship Id="rId1" Type="http://schemas.openxmlformats.org/officeDocument/2006/relationships/image" Target="../media/image479.emf"/><Relationship Id="rId6" Type="http://schemas.openxmlformats.org/officeDocument/2006/relationships/image" Target="../media/image484.wmf"/><Relationship Id="rId5" Type="http://schemas.openxmlformats.org/officeDocument/2006/relationships/image" Target="../media/image483.emf"/><Relationship Id="rId4" Type="http://schemas.openxmlformats.org/officeDocument/2006/relationships/image" Target="../media/image482.e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489.emf"/><Relationship Id="rId2" Type="http://schemas.openxmlformats.org/officeDocument/2006/relationships/image" Target="../media/image488.emf"/><Relationship Id="rId1" Type="http://schemas.openxmlformats.org/officeDocument/2006/relationships/image" Target="../media/image487.emf"/><Relationship Id="rId5" Type="http://schemas.openxmlformats.org/officeDocument/2006/relationships/image" Target="../media/image490.wmf"/><Relationship Id="rId4" Type="http://schemas.openxmlformats.org/officeDocument/2006/relationships/image" Target="../media/image484.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493.emf"/><Relationship Id="rId2" Type="http://schemas.openxmlformats.org/officeDocument/2006/relationships/image" Target="../media/image492.emf"/><Relationship Id="rId1" Type="http://schemas.openxmlformats.org/officeDocument/2006/relationships/image" Target="../media/image491.emf"/><Relationship Id="rId4" Type="http://schemas.openxmlformats.org/officeDocument/2006/relationships/image" Target="../media/image494.e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497.emf"/><Relationship Id="rId2" Type="http://schemas.openxmlformats.org/officeDocument/2006/relationships/image" Target="../media/image496.emf"/><Relationship Id="rId1" Type="http://schemas.openxmlformats.org/officeDocument/2006/relationships/image" Target="../media/image495.emf"/><Relationship Id="rId6" Type="http://schemas.openxmlformats.org/officeDocument/2006/relationships/image" Target="../media/image500.emf"/><Relationship Id="rId5" Type="http://schemas.openxmlformats.org/officeDocument/2006/relationships/image" Target="../media/image499.emf"/><Relationship Id="rId4" Type="http://schemas.openxmlformats.org/officeDocument/2006/relationships/image" Target="../media/image498.e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502.emf"/><Relationship Id="rId1" Type="http://schemas.openxmlformats.org/officeDocument/2006/relationships/image" Target="../media/image501.emf"/></Relationships>
</file>

<file path=ppt/drawings/_rels/vmlDrawing58.vml.rels><?xml version="1.0" encoding="UTF-8" standalone="yes"?>
<Relationships xmlns="http://schemas.openxmlformats.org/package/2006/relationships"><Relationship Id="rId8" Type="http://schemas.openxmlformats.org/officeDocument/2006/relationships/image" Target="../media/image508.wmf"/><Relationship Id="rId13" Type="http://schemas.openxmlformats.org/officeDocument/2006/relationships/image" Target="../media/image513.wmf"/><Relationship Id="rId3" Type="http://schemas.openxmlformats.org/officeDocument/2006/relationships/image" Target="../media/image117.wmf"/><Relationship Id="rId7" Type="http://schemas.openxmlformats.org/officeDocument/2006/relationships/image" Target="../media/image507.emf"/><Relationship Id="rId12" Type="http://schemas.openxmlformats.org/officeDocument/2006/relationships/image" Target="../media/image512.wmf"/><Relationship Id="rId2" Type="http://schemas.openxmlformats.org/officeDocument/2006/relationships/image" Target="../media/image504.wmf"/><Relationship Id="rId1" Type="http://schemas.openxmlformats.org/officeDocument/2006/relationships/image" Target="../media/image503.wmf"/><Relationship Id="rId6" Type="http://schemas.openxmlformats.org/officeDocument/2006/relationships/image" Target="../media/image506.wmf"/><Relationship Id="rId11" Type="http://schemas.openxmlformats.org/officeDocument/2006/relationships/image" Target="../media/image511.wmf"/><Relationship Id="rId5" Type="http://schemas.openxmlformats.org/officeDocument/2006/relationships/image" Target="../media/image505.wmf"/><Relationship Id="rId10" Type="http://schemas.openxmlformats.org/officeDocument/2006/relationships/image" Target="../media/image510.wmf"/><Relationship Id="rId4" Type="http://schemas.openxmlformats.org/officeDocument/2006/relationships/image" Target="../media/image116.wmf"/><Relationship Id="rId9" Type="http://schemas.openxmlformats.org/officeDocument/2006/relationships/image" Target="../media/image509.wmf"/><Relationship Id="rId14" Type="http://schemas.openxmlformats.org/officeDocument/2006/relationships/image" Target="../media/image514.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517.wmf"/><Relationship Id="rId2" Type="http://schemas.openxmlformats.org/officeDocument/2006/relationships/image" Target="../media/image516.wmf"/><Relationship Id="rId1" Type="http://schemas.openxmlformats.org/officeDocument/2006/relationships/image" Target="../media/image515.wmf"/><Relationship Id="rId5" Type="http://schemas.openxmlformats.org/officeDocument/2006/relationships/image" Target="../media/image518.wmf"/><Relationship Id="rId4" Type="http://schemas.openxmlformats.org/officeDocument/2006/relationships/image" Target="../media/image105.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39.emf"/><Relationship Id="rId18" Type="http://schemas.openxmlformats.org/officeDocument/2006/relationships/image" Target="../media/image44.emf"/><Relationship Id="rId26" Type="http://schemas.openxmlformats.org/officeDocument/2006/relationships/image" Target="../media/image52.emf"/><Relationship Id="rId3" Type="http://schemas.openxmlformats.org/officeDocument/2006/relationships/image" Target="../media/image24.wmf"/><Relationship Id="rId21" Type="http://schemas.openxmlformats.org/officeDocument/2006/relationships/image" Target="../media/image47.emf"/><Relationship Id="rId7" Type="http://schemas.openxmlformats.org/officeDocument/2006/relationships/image" Target="../media/image33.emf"/><Relationship Id="rId12" Type="http://schemas.openxmlformats.org/officeDocument/2006/relationships/image" Target="../media/image38.emf"/><Relationship Id="rId17" Type="http://schemas.openxmlformats.org/officeDocument/2006/relationships/image" Target="../media/image43.emf"/><Relationship Id="rId25" Type="http://schemas.openxmlformats.org/officeDocument/2006/relationships/image" Target="../media/image51.emf"/><Relationship Id="rId2" Type="http://schemas.openxmlformats.org/officeDocument/2006/relationships/image" Target="../media/image27.wmf"/><Relationship Id="rId16" Type="http://schemas.openxmlformats.org/officeDocument/2006/relationships/image" Target="../media/image42.emf"/><Relationship Id="rId20" Type="http://schemas.openxmlformats.org/officeDocument/2006/relationships/image" Target="../media/image46.emf"/><Relationship Id="rId29" Type="http://schemas.openxmlformats.org/officeDocument/2006/relationships/image" Target="../media/image55.emf"/><Relationship Id="rId1" Type="http://schemas.openxmlformats.org/officeDocument/2006/relationships/image" Target="../media/image26.wmf"/><Relationship Id="rId6" Type="http://schemas.openxmlformats.org/officeDocument/2006/relationships/image" Target="../media/image32.emf"/><Relationship Id="rId11" Type="http://schemas.openxmlformats.org/officeDocument/2006/relationships/image" Target="../media/image37.emf"/><Relationship Id="rId24" Type="http://schemas.openxmlformats.org/officeDocument/2006/relationships/image" Target="../media/image50.emf"/><Relationship Id="rId5" Type="http://schemas.openxmlformats.org/officeDocument/2006/relationships/image" Target="../media/image31.wmf"/><Relationship Id="rId15" Type="http://schemas.openxmlformats.org/officeDocument/2006/relationships/image" Target="../media/image41.emf"/><Relationship Id="rId23" Type="http://schemas.openxmlformats.org/officeDocument/2006/relationships/image" Target="../media/image49.emf"/><Relationship Id="rId28" Type="http://schemas.openxmlformats.org/officeDocument/2006/relationships/image" Target="../media/image54.emf"/><Relationship Id="rId10" Type="http://schemas.openxmlformats.org/officeDocument/2006/relationships/image" Target="../media/image36.emf"/><Relationship Id="rId19" Type="http://schemas.openxmlformats.org/officeDocument/2006/relationships/image" Target="../media/image45.emf"/><Relationship Id="rId4" Type="http://schemas.openxmlformats.org/officeDocument/2006/relationships/image" Target="../media/image25.wmf"/><Relationship Id="rId9" Type="http://schemas.openxmlformats.org/officeDocument/2006/relationships/image" Target="../media/image35.emf"/><Relationship Id="rId14" Type="http://schemas.openxmlformats.org/officeDocument/2006/relationships/image" Target="../media/image40.emf"/><Relationship Id="rId22" Type="http://schemas.openxmlformats.org/officeDocument/2006/relationships/image" Target="../media/image48.emf"/><Relationship Id="rId27" Type="http://schemas.openxmlformats.org/officeDocument/2006/relationships/image" Target="../media/image53.emf"/><Relationship Id="rId30" Type="http://schemas.openxmlformats.org/officeDocument/2006/relationships/image" Target="../media/image56.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521.wmf"/><Relationship Id="rId2" Type="http://schemas.openxmlformats.org/officeDocument/2006/relationships/image" Target="../media/image520.wmf"/><Relationship Id="rId1" Type="http://schemas.openxmlformats.org/officeDocument/2006/relationships/image" Target="../media/image519.wmf"/><Relationship Id="rId5" Type="http://schemas.openxmlformats.org/officeDocument/2006/relationships/image" Target="../media/image523.wmf"/><Relationship Id="rId4" Type="http://schemas.openxmlformats.org/officeDocument/2006/relationships/image" Target="../media/image522.wmf"/></Relationships>
</file>

<file path=ppt/drawings/_rels/vmlDrawing61.vml.rels><?xml version="1.0" encoding="UTF-8" standalone="yes"?>
<Relationships xmlns="http://schemas.openxmlformats.org/package/2006/relationships"><Relationship Id="rId8" Type="http://schemas.openxmlformats.org/officeDocument/2006/relationships/image" Target="../media/image531.wmf"/><Relationship Id="rId13" Type="http://schemas.openxmlformats.org/officeDocument/2006/relationships/image" Target="../media/image536.wmf"/><Relationship Id="rId3" Type="http://schemas.openxmlformats.org/officeDocument/2006/relationships/image" Target="../media/image526.wmf"/><Relationship Id="rId7" Type="http://schemas.openxmlformats.org/officeDocument/2006/relationships/image" Target="../media/image530.wmf"/><Relationship Id="rId12" Type="http://schemas.openxmlformats.org/officeDocument/2006/relationships/image" Target="../media/image535.wmf"/><Relationship Id="rId2" Type="http://schemas.openxmlformats.org/officeDocument/2006/relationships/image" Target="../media/image525.wmf"/><Relationship Id="rId1" Type="http://schemas.openxmlformats.org/officeDocument/2006/relationships/image" Target="../media/image524.wmf"/><Relationship Id="rId6" Type="http://schemas.openxmlformats.org/officeDocument/2006/relationships/image" Target="../media/image529.wmf"/><Relationship Id="rId11" Type="http://schemas.openxmlformats.org/officeDocument/2006/relationships/image" Target="../media/image534.wmf"/><Relationship Id="rId5" Type="http://schemas.openxmlformats.org/officeDocument/2006/relationships/image" Target="../media/image528.wmf"/><Relationship Id="rId10" Type="http://schemas.openxmlformats.org/officeDocument/2006/relationships/image" Target="../media/image533.wmf"/><Relationship Id="rId4" Type="http://schemas.openxmlformats.org/officeDocument/2006/relationships/image" Target="../media/image527.wmf"/><Relationship Id="rId9" Type="http://schemas.openxmlformats.org/officeDocument/2006/relationships/image" Target="../media/image532.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462.emf"/><Relationship Id="rId7" Type="http://schemas.openxmlformats.org/officeDocument/2006/relationships/image" Target="../media/image538.wmf"/><Relationship Id="rId2" Type="http://schemas.openxmlformats.org/officeDocument/2006/relationships/image" Target="../media/image461.emf"/><Relationship Id="rId1" Type="http://schemas.openxmlformats.org/officeDocument/2006/relationships/image" Target="../media/image460.emf"/><Relationship Id="rId6" Type="http://schemas.openxmlformats.org/officeDocument/2006/relationships/image" Target="../media/image537.wmf"/><Relationship Id="rId5" Type="http://schemas.openxmlformats.org/officeDocument/2006/relationships/image" Target="../media/image92.wmf"/><Relationship Id="rId4" Type="http://schemas.openxmlformats.org/officeDocument/2006/relationships/image" Target="../media/image110.emf"/></Relationships>
</file>

<file path=ppt/drawings/_rels/vmlDrawing63.vml.rels><?xml version="1.0" encoding="UTF-8" standalone="yes"?>
<Relationships xmlns="http://schemas.openxmlformats.org/package/2006/relationships"><Relationship Id="rId8" Type="http://schemas.openxmlformats.org/officeDocument/2006/relationships/image" Target="../media/image543.wmf"/><Relationship Id="rId13" Type="http://schemas.openxmlformats.org/officeDocument/2006/relationships/image" Target="../media/image548.wmf"/><Relationship Id="rId3" Type="http://schemas.openxmlformats.org/officeDocument/2006/relationships/image" Target="../media/image467.emf"/><Relationship Id="rId7" Type="http://schemas.openxmlformats.org/officeDocument/2006/relationships/image" Target="../media/image542.wmf"/><Relationship Id="rId12" Type="http://schemas.openxmlformats.org/officeDocument/2006/relationships/image" Target="../media/image547.wmf"/><Relationship Id="rId2" Type="http://schemas.openxmlformats.org/officeDocument/2006/relationships/image" Target="../media/image539.wmf"/><Relationship Id="rId1" Type="http://schemas.openxmlformats.org/officeDocument/2006/relationships/image" Target="../media/image465.emf"/><Relationship Id="rId6" Type="http://schemas.openxmlformats.org/officeDocument/2006/relationships/image" Target="../media/image541.wmf"/><Relationship Id="rId11" Type="http://schemas.openxmlformats.org/officeDocument/2006/relationships/image" Target="../media/image546.wmf"/><Relationship Id="rId5" Type="http://schemas.openxmlformats.org/officeDocument/2006/relationships/image" Target="../media/image469.emf"/><Relationship Id="rId10" Type="http://schemas.openxmlformats.org/officeDocument/2006/relationships/image" Target="../media/image545.wmf"/><Relationship Id="rId4" Type="http://schemas.openxmlformats.org/officeDocument/2006/relationships/image" Target="../media/image540.wmf"/><Relationship Id="rId9" Type="http://schemas.openxmlformats.org/officeDocument/2006/relationships/image" Target="../media/image544.wmf"/><Relationship Id="rId14" Type="http://schemas.openxmlformats.org/officeDocument/2006/relationships/image" Target="../media/image549.wmf"/></Relationships>
</file>

<file path=ppt/drawings/_rels/vmlDrawing64.vml.rels><?xml version="1.0" encoding="UTF-8" standalone="yes"?>
<Relationships xmlns="http://schemas.openxmlformats.org/package/2006/relationships"><Relationship Id="rId8" Type="http://schemas.openxmlformats.org/officeDocument/2006/relationships/image" Target="../media/image469.emf"/><Relationship Id="rId13" Type="http://schemas.openxmlformats.org/officeDocument/2006/relationships/image" Target="../media/image553.wmf"/><Relationship Id="rId3" Type="http://schemas.openxmlformats.org/officeDocument/2006/relationships/image" Target="../media/image462.emf"/><Relationship Id="rId7" Type="http://schemas.openxmlformats.org/officeDocument/2006/relationships/image" Target="../media/image550.wmf"/><Relationship Id="rId12" Type="http://schemas.openxmlformats.org/officeDocument/2006/relationships/image" Target="../media/image547.wmf"/><Relationship Id="rId2" Type="http://schemas.openxmlformats.org/officeDocument/2006/relationships/image" Target="../media/image461.emf"/><Relationship Id="rId16" Type="http://schemas.openxmlformats.org/officeDocument/2006/relationships/image" Target="../media/image556.wmf"/><Relationship Id="rId1" Type="http://schemas.openxmlformats.org/officeDocument/2006/relationships/image" Target="../media/image460.emf"/><Relationship Id="rId6" Type="http://schemas.openxmlformats.org/officeDocument/2006/relationships/image" Target="../media/image467.emf"/><Relationship Id="rId11" Type="http://schemas.openxmlformats.org/officeDocument/2006/relationships/image" Target="../media/image544.wmf"/><Relationship Id="rId5" Type="http://schemas.openxmlformats.org/officeDocument/2006/relationships/image" Target="../media/image539.wmf"/><Relationship Id="rId15" Type="http://schemas.openxmlformats.org/officeDocument/2006/relationships/image" Target="../media/image555.wmf"/><Relationship Id="rId10" Type="http://schemas.openxmlformats.org/officeDocument/2006/relationships/image" Target="../media/image552.wmf"/><Relationship Id="rId4" Type="http://schemas.openxmlformats.org/officeDocument/2006/relationships/image" Target="../media/image465.emf"/><Relationship Id="rId9" Type="http://schemas.openxmlformats.org/officeDocument/2006/relationships/image" Target="../media/image551.wmf"/><Relationship Id="rId14" Type="http://schemas.openxmlformats.org/officeDocument/2006/relationships/image" Target="../media/image554.wmf"/></Relationships>
</file>

<file path=ppt/drawings/_rels/vmlDrawing65.vml.rels><?xml version="1.0" encoding="UTF-8" standalone="yes"?>
<Relationships xmlns="http://schemas.openxmlformats.org/package/2006/relationships"><Relationship Id="rId8" Type="http://schemas.openxmlformats.org/officeDocument/2006/relationships/image" Target="../media/image469.emf"/><Relationship Id="rId13" Type="http://schemas.openxmlformats.org/officeDocument/2006/relationships/image" Target="../media/image558.wmf"/><Relationship Id="rId3" Type="http://schemas.openxmlformats.org/officeDocument/2006/relationships/image" Target="../media/image462.emf"/><Relationship Id="rId7" Type="http://schemas.openxmlformats.org/officeDocument/2006/relationships/image" Target="../media/image557.wmf"/><Relationship Id="rId12" Type="http://schemas.openxmlformats.org/officeDocument/2006/relationships/image" Target="../media/image547.wmf"/><Relationship Id="rId2" Type="http://schemas.openxmlformats.org/officeDocument/2006/relationships/image" Target="../media/image461.emf"/><Relationship Id="rId16" Type="http://schemas.openxmlformats.org/officeDocument/2006/relationships/image" Target="../media/image561.wmf"/><Relationship Id="rId1" Type="http://schemas.openxmlformats.org/officeDocument/2006/relationships/image" Target="../media/image460.emf"/><Relationship Id="rId6" Type="http://schemas.openxmlformats.org/officeDocument/2006/relationships/image" Target="../media/image467.emf"/><Relationship Id="rId11" Type="http://schemas.openxmlformats.org/officeDocument/2006/relationships/image" Target="../media/image544.wmf"/><Relationship Id="rId5" Type="http://schemas.openxmlformats.org/officeDocument/2006/relationships/image" Target="../media/image539.wmf"/><Relationship Id="rId15" Type="http://schemas.openxmlformats.org/officeDocument/2006/relationships/image" Target="../media/image560.wmf"/><Relationship Id="rId10" Type="http://schemas.openxmlformats.org/officeDocument/2006/relationships/image" Target="../media/image552.wmf"/><Relationship Id="rId4" Type="http://schemas.openxmlformats.org/officeDocument/2006/relationships/image" Target="../media/image465.emf"/><Relationship Id="rId9" Type="http://schemas.openxmlformats.org/officeDocument/2006/relationships/image" Target="../media/image551.wmf"/><Relationship Id="rId14" Type="http://schemas.openxmlformats.org/officeDocument/2006/relationships/image" Target="../media/image559.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110.emf"/><Relationship Id="rId1" Type="http://schemas.openxmlformats.org/officeDocument/2006/relationships/image" Target="../media/image562.emf"/><Relationship Id="rId6" Type="http://schemas.openxmlformats.org/officeDocument/2006/relationships/image" Target="../media/image565.wmf"/><Relationship Id="rId5" Type="http://schemas.openxmlformats.org/officeDocument/2006/relationships/image" Target="../media/image564.wmf"/><Relationship Id="rId4" Type="http://schemas.openxmlformats.org/officeDocument/2006/relationships/image" Target="../media/image563.wmf"/></Relationships>
</file>

<file path=ppt/drawings/_rels/vmlDrawing67.vml.rels><?xml version="1.0" encoding="UTF-8" standalone="yes"?>
<Relationships xmlns="http://schemas.openxmlformats.org/package/2006/relationships"><Relationship Id="rId8" Type="http://schemas.openxmlformats.org/officeDocument/2006/relationships/image" Target="../media/image567.wmf"/><Relationship Id="rId3" Type="http://schemas.openxmlformats.org/officeDocument/2006/relationships/image" Target="../media/image92.wmf"/><Relationship Id="rId7" Type="http://schemas.openxmlformats.org/officeDocument/2006/relationships/image" Target="../media/image566.wmf"/><Relationship Id="rId2" Type="http://schemas.openxmlformats.org/officeDocument/2006/relationships/image" Target="../media/image110.emf"/><Relationship Id="rId1" Type="http://schemas.openxmlformats.org/officeDocument/2006/relationships/image" Target="../media/image562.emf"/><Relationship Id="rId6" Type="http://schemas.openxmlformats.org/officeDocument/2006/relationships/image" Target="../media/image565.wmf"/><Relationship Id="rId5" Type="http://schemas.openxmlformats.org/officeDocument/2006/relationships/image" Target="../media/image564.wmf"/><Relationship Id="rId4" Type="http://schemas.openxmlformats.org/officeDocument/2006/relationships/image" Target="../media/image563.w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360.wmf"/><Relationship Id="rId13" Type="http://schemas.openxmlformats.org/officeDocument/2006/relationships/image" Target="../media/image570.wmf"/><Relationship Id="rId18" Type="http://schemas.openxmlformats.org/officeDocument/2006/relationships/image" Target="../media/image375.wmf"/><Relationship Id="rId3" Type="http://schemas.openxmlformats.org/officeDocument/2006/relationships/image" Target="../media/image355.wmf"/><Relationship Id="rId21" Type="http://schemas.openxmlformats.org/officeDocument/2006/relationships/image" Target="../media/image575.wmf"/><Relationship Id="rId7" Type="http://schemas.openxmlformats.org/officeDocument/2006/relationships/image" Target="../media/image359.wmf"/><Relationship Id="rId12" Type="http://schemas.openxmlformats.org/officeDocument/2006/relationships/image" Target="../media/image569.wmf"/><Relationship Id="rId17" Type="http://schemas.openxmlformats.org/officeDocument/2006/relationships/image" Target="../media/image572.wmf"/><Relationship Id="rId2" Type="http://schemas.openxmlformats.org/officeDocument/2006/relationships/image" Target="../media/image354.wmf"/><Relationship Id="rId16" Type="http://schemas.openxmlformats.org/officeDocument/2006/relationships/image" Target="../media/image373.wmf"/><Relationship Id="rId20" Type="http://schemas.openxmlformats.org/officeDocument/2006/relationships/image" Target="../media/image574.wmf"/><Relationship Id="rId1" Type="http://schemas.openxmlformats.org/officeDocument/2006/relationships/image" Target="../media/image353.wmf"/><Relationship Id="rId6" Type="http://schemas.openxmlformats.org/officeDocument/2006/relationships/image" Target="../media/image358.wmf"/><Relationship Id="rId11" Type="http://schemas.openxmlformats.org/officeDocument/2006/relationships/image" Target="../media/image371.wmf"/><Relationship Id="rId5" Type="http://schemas.openxmlformats.org/officeDocument/2006/relationships/image" Target="../media/image357.wmf"/><Relationship Id="rId15" Type="http://schemas.openxmlformats.org/officeDocument/2006/relationships/image" Target="../media/image571.wmf"/><Relationship Id="rId10" Type="http://schemas.openxmlformats.org/officeDocument/2006/relationships/image" Target="../media/image362.wmf"/><Relationship Id="rId19" Type="http://schemas.openxmlformats.org/officeDocument/2006/relationships/image" Target="../media/image573.wmf"/><Relationship Id="rId4" Type="http://schemas.openxmlformats.org/officeDocument/2006/relationships/image" Target="../media/image356.wmf"/><Relationship Id="rId9" Type="http://schemas.openxmlformats.org/officeDocument/2006/relationships/image" Target="../media/image568.wmf"/><Relationship Id="rId14" Type="http://schemas.openxmlformats.org/officeDocument/2006/relationships/image" Target="../media/image369.wmf"/></Relationships>
</file>

<file path=ppt/drawings/_rels/vmlDrawing69.vml.rels><?xml version="1.0" encoding="UTF-8" standalone="yes"?>
<Relationships xmlns="http://schemas.openxmlformats.org/package/2006/relationships"><Relationship Id="rId8" Type="http://schemas.openxmlformats.org/officeDocument/2006/relationships/image" Target="../media/image576.wmf"/><Relationship Id="rId13" Type="http://schemas.openxmlformats.org/officeDocument/2006/relationships/image" Target="../media/image571.wmf"/><Relationship Id="rId18" Type="http://schemas.openxmlformats.org/officeDocument/2006/relationships/image" Target="../media/image579.wmf"/><Relationship Id="rId3" Type="http://schemas.openxmlformats.org/officeDocument/2006/relationships/image" Target="../media/image355.wmf"/><Relationship Id="rId7" Type="http://schemas.openxmlformats.org/officeDocument/2006/relationships/image" Target="../media/image359.wmf"/><Relationship Id="rId12" Type="http://schemas.openxmlformats.org/officeDocument/2006/relationships/image" Target="../media/image369.wmf"/><Relationship Id="rId17" Type="http://schemas.openxmlformats.org/officeDocument/2006/relationships/image" Target="../media/image578.wmf"/><Relationship Id="rId2" Type="http://schemas.openxmlformats.org/officeDocument/2006/relationships/image" Target="../media/image354.wmf"/><Relationship Id="rId16" Type="http://schemas.openxmlformats.org/officeDocument/2006/relationships/image" Target="../media/image577.wmf"/><Relationship Id="rId1" Type="http://schemas.openxmlformats.org/officeDocument/2006/relationships/image" Target="../media/image353.wmf"/><Relationship Id="rId6" Type="http://schemas.openxmlformats.org/officeDocument/2006/relationships/image" Target="../media/image358.wmf"/><Relationship Id="rId11" Type="http://schemas.openxmlformats.org/officeDocument/2006/relationships/image" Target="../media/image371.wmf"/><Relationship Id="rId5" Type="http://schemas.openxmlformats.org/officeDocument/2006/relationships/image" Target="../media/image357.wmf"/><Relationship Id="rId15" Type="http://schemas.openxmlformats.org/officeDocument/2006/relationships/image" Target="../media/image573.wmf"/><Relationship Id="rId10" Type="http://schemas.openxmlformats.org/officeDocument/2006/relationships/image" Target="../media/image362.wmf"/><Relationship Id="rId4" Type="http://schemas.openxmlformats.org/officeDocument/2006/relationships/image" Target="../media/image356.wmf"/><Relationship Id="rId9" Type="http://schemas.openxmlformats.org/officeDocument/2006/relationships/image" Target="../media/image568.wmf"/><Relationship Id="rId14" Type="http://schemas.openxmlformats.org/officeDocument/2006/relationships/image" Target="../media/image373.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image" Target="../media/image59.wmf"/><Relationship Id="rId7" Type="http://schemas.openxmlformats.org/officeDocument/2006/relationships/image" Target="../media/image27.wmf"/><Relationship Id="rId2" Type="http://schemas.openxmlformats.org/officeDocument/2006/relationships/image" Target="../media/image58.emf"/><Relationship Id="rId1" Type="http://schemas.openxmlformats.org/officeDocument/2006/relationships/image" Target="../media/image57.wmf"/><Relationship Id="rId6" Type="http://schemas.openxmlformats.org/officeDocument/2006/relationships/image" Target="../media/image26.wmf"/><Relationship Id="rId5" Type="http://schemas.openxmlformats.org/officeDocument/2006/relationships/image" Target="../media/image61.wmf"/><Relationship Id="rId4" Type="http://schemas.openxmlformats.org/officeDocument/2006/relationships/image" Target="../media/image60.wmf"/><Relationship Id="rId9" Type="http://schemas.openxmlformats.org/officeDocument/2006/relationships/image" Target="../media/image25.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580.wmf"/><Relationship Id="rId2" Type="http://schemas.openxmlformats.org/officeDocument/2006/relationships/image" Target="../media/image362.wmf"/><Relationship Id="rId1" Type="http://schemas.openxmlformats.org/officeDocument/2006/relationships/image" Target="../media/image353.w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585.wmf"/><Relationship Id="rId2" Type="http://schemas.openxmlformats.org/officeDocument/2006/relationships/image" Target="../media/image584.wmf"/><Relationship Id="rId1" Type="http://schemas.openxmlformats.org/officeDocument/2006/relationships/image" Target="../media/image583.wmf"/><Relationship Id="rId5" Type="http://schemas.openxmlformats.org/officeDocument/2006/relationships/image" Target="../media/image587.wmf"/><Relationship Id="rId4" Type="http://schemas.openxmlformats.org/officeDocument/2006/relationships/image" Target="../media/image586.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588.w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594.png"/></Relationships>
</file>

<file path=ppt/drawings/_rels/vmlDrawing74.vml.rels><?xml version="1.0" encoding="UTF-8" standalone="yes"?>
<Relationships xmlns="http://schemas.openxmlformats.org/package/2006/relationships"><Relationship Id="rId8" Type="http://schemas.openxmlformats.org/officeDocument/2006/relationships/image" Target="../media/image598.wmf"/><Relationship Id="rId13" Type="http://schemas.openxmlformats.org/officeDocument/2006/relationships/image" Target="../media/image603.emf"/><Relationship Id="rId3" Type="http://schemas.openxmlformats.org/officeDocument/2006/relationships/image" Target="../media/image563.wmf"/><Relationship Id="rId7" Type="http://schemas.openxmlformats.org/officeDocument/2006/relationships/image" Target="../media/image597.wmf"/><Relationship Id="rId12" Type="http://schemas.openxmlformats.org/officeDocument/2006/relationships/image" Target="../media/image602.wmf"/><Relationship Id="rId2" Type="http://schemas.openxmlformats.org/officeDocument/2006/relationships/image" Target="../media/image92.wmf"/><Relationship Id="rId1" Type="http://schemas.openxmlformats.org/officeDocument/2006/relationships/image" Target="../media/image110.emf"/><Relationship Id="rId6" Type="http://schemas.openxmlformats.org/officeDocument/2006/relationships/image" Target="../media/image596.wmf"/><Relationship Id="rId11" Type="http://schemas.openxmlformats.org/officeDocument/2006/relationships/image" Target="../media/image601.wmf"/><Relationship Id="rId5" Type="http://schemas.openxmlformats.org/officeDocument/2006/relationships/image" Target="../media/image564.wmf"/><Relationship Id="rId15" Type="http://schemas.openxmlformats.org/officeDocument/2006/relationships/image" Target="../media/image605.wmf"/><Relationship Id="rId10" Type="http://schemas.openxmlformats.org/officeDocument/2006/relationships/image" Target="../media/image600.wmf"/><Relationship Id="rId4" Type="http://schemas.openxmlformats.org/officeDocument/2006/relationships/image" Target="../media/image595.wmf"/><Relationship Id="rId9" Type="http://schemas.openxmlformats.org/officeDocument/2006/relationships/image" Target="../media/image599.wmf"/><Relationship Id="rId14" Type="http://schemas.openxmlformats.org/officeDocument/2006/relationships/image" Target="../media/image604.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608.wmf"/><Relationship Id="rId7" Type="http://schemas.openxmlformats.org/officeDocument/2006/relationships/image" Target="../media/image612.wmf"/><Relationship Id="rId2" Type="http://schemas.openxmlformats.org/officeDocument/2006/relationships/image" Target="../media/image607.wmf"/><Relationship Id="rId1" Type="http://schemas.openxmlformats.org/officeDocument/2006/relationships/image" Target="../media/image606.wmf"/><Relationship Id="rId6" Type="http://schemas.openxmlformats.org/officeDocument/2006/relationships/image" Target="../media/image611.wmf"/><Relationship Id="rId5" Type="http://schemas.openxmlformats.org/officeDocument/2006/relationships/image" Target="../media/image610.wmf"/><Relationship Id="rId4" Type="http://schemas.openxmlformats.org/officeDocument/2006/relationships/image" Target="../media/image609.w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6" Type="http://schemas.openxmlformats.org/officeDocument/2006/relationships/image" Target="../media/image621.wmf"/><Relationship Id="rId5" Type="http://schemas.openxmlformats.org/officeDocument/2006/relationships/image" Target="../media/image620.wmf"/><Relationship Id="rId4" Type="http://schemas.openxmlformats.org/officeDocument/2006/relationships/image" Target="../media/image619.wmf"/></Relationships>
</file>

<file path=ppt/drawings/_rels/vmlDrawing77.vml.rels><?xml version="1.0" encoding="UTF-8" standalone="yes"?>
<Relationships xmlns="http://schemas.openxmlformats.org/package/2006/relationships"><Relationship Id="rId8" Type="http://schemas.openxmlformats.org/officeDocument/2006/relationships/image" Target="../media/image629.wmf"/><Relationship Id="rId13" Type="http://schemas.openxmlformats.org/officeDocument/2006/relationships/image" Target="../media/image634.wmf"/><Relationship Id="rId3" Type="http://schemas.openxmlformats.org/officeDocument/2006/relationships/image" Target="../media/image624.wmf"/><Relationship Id="rId7" Type="http://schemas.openxmlformats.org/officeDocument/2006/relationships/image" Target="../media/image628.wmf"/><Relationship Id="rId12" Type="http://schemas.openxmlformats.org/officeDocument/2006/relationships/image" Target="../media/image633.wmf"/><Relationship Id="rId2" Type="http://schemas.openxmlformats.org/officeDocument/2006/relationships/image" Target="../media/image623.wmf"/><Relationship Id="rId1" Type="http://schemas.openxmlformats.org/officeDocument/2006/relationships/image" Target="../media/image622.wmf"/><Relationship Id="rId6" Type="http://schemas.openxmlformats.org/officeDocument/2006/relationships/image" Target="../media/image627.wmf"/><Relationship Id="rId11" Type="http://schemas.openxmlformats.org/officeDocument/2006/relationships/image" Target="../media/image632.wmf"/><Relationship Id="rId5" Type="http://schemas.openxmlformats.org/officeDocument/2006/relationships/image" Target="../media/image626.wmf"/><Relationship Id="rId10" Type="http://schemas.openxmlformats.org/officeDocument/2006/relationships/image" Target="../media/image631.wmf"/><Relationship Id="rId4" Type="http://schemas.openxmlformats.org/officeDocument/2006/relationships/image" Target="../media/image625.wmf"/><Relationship Id="rId9" Type="http://schemas.openxmlformats.org/officeDocument/2006/relationships/image" Target="../media/image630.wmf"/><Relationship Id="rId14" Type="http://schemas.openxmlformats.org/officeDocument/2006/relationships/image" Target="../media/image635.wmf"/></Relationships>
</file>

<file path=ppt/drawings/_rels/vmlDrawing78.vml.rels><?xml version="1.0" encoding="UTF-8" standalone="yes"?>
<Relationships xmlns="http://schemas.openxmlformats.org/package/2006/relationships"><Relationship Id="rId8" Type="http://schemas.openxmlformats.org/officeDocument/2006/relationships/image" Target="../media/image633.wmf"/><Relationship Id="rId3" Type="http://schemas.openxmlformats.org/officeDocument/2006/relationships/image" Target="../media/image624.wmf"/><Relationship Id="rId7" Type="http://schemas.openxmlformats.org/officeDocument/2006/relationships/image" Target="../media/image639.wmf"/><Relationship Id="rId12" Type="http://schemas.openxmlformats.org/officeDocument/2006/relationships/image" Target="../media/image643.wmf"/><Relationship Id="rId2" Type="http://schemas.openxmlformats.org/officeDocument/2006/relationships/image" Target="../media/image623.wmf"/><Relationship Id="rId1" Type="http://schemas.openxmlformats.org/officeDocument/2006/relationships/image" Target="../media/image622.wmf"/><Relationship Id="rId6" Type="http://schemas.openxmlformats.org/officeDocument/2006/relationships/image" Target="../media/image638.wmf"/><Relationship Id="rId11" Type="http://schemas.openxmlformats.org/officeDocument/2006/relationships/image" Target="../media/image642.wmf"/><Relationship Id="rId5" Type="http://schemas.openxmlformats.org/officeDocument/2006/relationships/image" Target="../media/image637.wmf"/><Relationship Id="rId10" Type="http://schemas.openxmlformats.org/officeDocument/2006/relationships/image" Target="../media/image641.wmf"/><Relationship Id="rId4" Type="http://schemas.openxmlformats.org/officeDocument/2006/relationships/image" Target="../media/image625.wmf"/><Relationship Id="rId9" Type="http://schemas.openxmlformats.org/officeDocument/2006/relationships/image" Target="../media/image640.wmf"/></Relationships>
</file>

<file path=ppt/drawings/_rels/vmlDrawing79.vml.rels><?xml version="1.0" encoding="UTF-8" standalone="yes"?>
<Relationships xmlns="http://schemas.openxmlformats.org/package/2006/relationships"><Relationship Id="rId8" Type="http://schemas.openxmlformats.org/officeDocument/2006/relationships/image" Target="../media/image651.wmf"/><Relationship Id="rId3" Type="http://schemas.openxmlformats.org/officeDocument/2006/relationships/image" Target="../media/image646.wmf"/><Relationship Id="rId7" Type="http://schemas.openxmlformats.org/officeDocument/2006/relationships/image" Target="../media/image650.wmf"/><Relationship Id="rId12" Type="http://schemas.openxmlformats.org/officeDocument/2006/relationships/image" Target="../media/image655.wmf"/><Relationship Id="rId2" Type="http://schemas.openxmlformats.org/officeDocument/2006/relationships/image" Target="../media/image645.wmf"/><Relationship Id="rId1" Type="http://schemas.openxmlformats.org/officeDocument/2006/relationships/image" Target="../media/image644.wmf"/><Relationship Id="rId6" Type="http://schemas.openxmlformats.org/officeDocument/2006/relationships/image" Target="../media/image649.wmf"/><Relationship Id="rId11" Type="http://schemas.openxmlformats.org/officeDocument/2006/relationships/image" Target="../media/image654.emf"/><Relationship Id="rId5" Type="http://schemas.openxmlformats.org/officeDocument/2006/relationships/image" Target="../media/image648.wmf"/><Relationship Id="rId10" Type="http://schemas.openxmlformats.org/officeDocument/2006/relationships/image" Target="../media/image653.emf"/><Relationship Id="rId4" Type="http://schemas.openxmlformats.org/officeDocument/2006/relationships/image" Target="../media/image647.emf"/><Relationship Id="rId9" Type="http://schemas.openxmlformats.org/officeDocument/2006/relationships/image" Target="../media/image65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image" Target="../media/image62.emf"/><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drawings/_rels/vmlDrawing80.vml.rels><?xml version="1.0" encoding="UTF-8" standalone="yes"?>
<Relationships xmlns="http://schemas.openxmlformats.org/package/2006/relationships"><Relationship Id="rId2" Type="http://schemas.openxmlformats.org/officeDocument/2006/relationships/image" Target="../media/image659.wmf"/><Relationship Id="rId1" Type="http://schemas.openxmlformats.org/officeDocument/2006/relationships/image" Target="../media/image658.wmf"/></Relationships>
</file>

<file path=ppt/drawings/_rels/vmlDrawing81.vml.rels><?xml version="1.0" encoding="UTF-8" standalone="yes"?>
<Relationships xmlns="http://schemas.openxmlformats.org/package/2006/relationships"><Relationship Id="rId8" Type="http://schemas.openxmlformats.org/officeDocument/2006/relationships/image" Target="../media/image665.wmf"/><Relationship Id="rId3" Type="http://schemas.openxmlformats.org/officeDocument/2006/relationships/image" Target="../media/image660.wmf"/><Relationship Id="rId7" Type="http://schemas.openxmlformats.org/officeDocument/2006/relationships/image" Target="../media/image664.emf"/><Relationship Id="rId2" Type="http://schemas.openxmlformats.org/officeDocument/2006/relationships/image" Target="../media/image659.wmf"/><Relationship Id="rId1" Type="http://schemas.openxmlformats.org/officeDocument/2006/relationships/image" Target="../media/image658.wmf"/><Relationship Id="rId6" Type="http://schemas.openxmlformats.org/officeDocument/2006/relationships/image" Target="../media/image663.wmf"/><Relationship Id="rId5" Type="http://schemas.openxmlformats.org/officeDocument/2006/relationships/image" Target="../media/image662.emf"/><Relationship Id="rId4" Type="http://schemas.openxmlformats.org/officeDocument/2006/relationships/image" Target="../media/image661.w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668.wmf"/><Relationship Id="rId2" Type="http://schemas.openxmlformats.org/officeDocument/2006/relationships/image" Target="../media/image667.wmf"/><Relationship Id="rId1" Type="http://schemas.openxmlformats.org/officeDocument/2006/relationships/image" Target="../media/image666.wmf"/><Relationship Id="rId6" Type="http://schemas.openxmlformats.org/officeDocument/2006/relationships/image" Target="../media/image671.wmf"/><Relationship Id="rId5" Type="http://schemas.openxmlformats.org/officeDocument/2006/relationships/image" Target="../media/image670.wmf"/><Relationship Id="rId4" Type="http://schemas.openxmlformats.org/officeDocument/2006/relationships/image" Target="../media/image669.e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674.wmf"/><Relationship Id="rId2" Type="http://schemas.openxmlformats.org/officeDocument/2006/relationships/image" Target="../media/image673.wmf"/><Relationship Id="rId1" Type="http://schemas.openxmlformats.org/officeDocument/2006/relationships/image" Target="../media/image672.wmf"/></Relationships>
</file>

<file path=ppt/drawings/_rels/vmlDrawing84.vml.rels><?xml version="1.0" encoding="UTF-8" standalone="yes"?>
<Relationships xmlns="http://schemas.openxmlformats.org/package/2006/relationships"><Relationship Id="rId3" Type="http://schemas.openxmlformats.org/officeDocument/2006/relationships/image" Target="../media/image677.emf"/><Relationship Id="rId2" Type="http://schemas.openxmlformats.org/officeDocument/2006/relationships/image" Target="../media/image676.wmf"/><Relationship Id="rId1" Type="http://schemas.openxmlformats.org/officeDocument/2006/relationships/image" Target="../media/image675.w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680.wmf"/><Relationship Id="rId7" Type="http://schemas.openxmlformats.org/officeDocument/2006/relationships/image" Target="../media/image674.wmf"/><Relationship Id="rId2" Type="http://schemas.openxmlformats.org/officeDocument/2006/relationships/image" Target="../media/image679.wmf"/><Relationship Id="rId1" Type="http://schemas.openxmlformats.org/officeDocument/2006/relationships/image" Target="../media/image678.wmf"/><Relationship Id="rId6" Type="http://schemas.openxmlformats.org/officeDocument/2006/relationships/image" Target="../media/image683.wmf"/><Relationship Id="rId5" Type="http://schemas.openxmlformats.org/officeDocument/2006/relationships/image" Target="../media/image682.wmf"/><Relationship Id="rId4" Type="http://schemas.openxmlformats.org/officeDocument/2006/relationships/image" Target="../media/image681.wmf"/></Relationships>
</file>

<file path=ppt/drawings/_rels/vmlDrawing86.vml.rels><?xml version="1.0" encoding="UTF-8" standalone="yes"?>
<Relationships xmlns="http://schemas.openxmlformats.org/package/2006/relationships"><Relationship Id="rId8" Type="http://schemas.openxmlformats.org/officeDocument/2006/relationships/image" Target="../media/image686.wmf"/><Relationship Id="rId3" Type="http://schemas.openxmlformats.org/officeDocument/2006/relationships/image" Target="../media/image681.wmf"/><Relationship Id="rId7" Type="http://schemas.openxmlformats.org/officeDocument/2006/relationships/image" Target="../media/image685.wmf"/><Relationship Id="rId2" Type="http://schemas.openxmlformats.org/officeDocument/2006/relationships/image" Target="../media/image680.wmf"/><Relationship Id="rId1" Type="http://schemas.openxmlformats.org/officeDocument/2006/relationships/image" Target="../media/image679.wmf"/><Relationship Id="rId6" Type="http://schemas.openxmlformats.org/officeDocument/2006/relationships/image" Target="../media/image684.wmf"/><Relationship Id="rId11" Type="http://schemas.openxmlformats.org/officeDocument/2006/relationships/image" Target="../media/image689.wmf"/><Relationship Id="rId5" Type="http://schemas.openxmlformats.org/officeDocument/2006/relationships/image" Target="../media/image683.wmf"/><Relationship Id="rId10" Type="http://schemas.openxmlformats.org/officeDocument/2006/relationships/image" Target="../media/image688.wmf"/><Relationship Id="rId4" Type="http://schemas.openxmlformats.org/officeDocument/2006/relationships/image" Target="../media/image682.wmf"/><Relationship Id="rId9" Type="http://schemas.openxmlformats.org/officeDocument/2006/relationships/image" Target="../media/image687.wmf"/></Relationships>
</file>

<file path=ppt/drawings/_rels/vmlDrawing87.vml.rels><?xml version="1.0" encoding="UTF-8" standalone="yes"?>
<Relationships xmlns="http://schemas.openxmlformats.org/package/2006/relationships"><Relationship Id="rId8" Type="http://schemas.openxmlformats.org/officeDocument/2006/relationships/image" Target="../media/image681.wmf"/><Relationship Id="rId3" Type="http://schemas.openxmlformats.org/officeDocument/2006/relationships/image" Target="../media/image692.emf"/><Relationship Id="rId7" Type="http://schemas.openxmlformats.org/officeDocument/2006/relationships/image" Target="../media/image679.wmf"/><Relationship Id="rId2" Type="http://schemas.openxmlformats.org/officeDocument/2006/relationships/image" Target="../media/image691.emf"/><Relationship Id="rId1" Type="http://schemas.openxmlformats.org/officeDocument/2006/relationships/image" Target="../media/image690.wmf"/><Relationship Id="rId6" Type="http://schemas.openxmlformats.org/officeDocument/2006/relationships/image" Target="../media/image680.wmf"/><Relationship Id="rId5" Type="http://schemas.openxmlformats.org/officeDocument/2006/relationships/image" Target="../media/image694.emf"/><Relationship Id="rId10" Type="http://schemas.openxmlformats.org/officeDocument/2006/relationships/image" Target="../media/image682.wmf"/><Relationship Id="rId4" Type="http://schemas.openxmlformats.org/officeDocument/2006/relationships/image" Target="../media/image693.emf"/><Relationship Id="rId9" Type="http://schemas.openxmlformats.org/officeDocument/2006/relationships/image" Target="../media/image683.wmf"/></Relationships>
</file>

<file path=ppt/drawings/_rels/vmlDrawing88.vml.rels><?xml version="1.0" encoding="UTF-8" standalone="yes"?>
<Relationships xmlns="http://schemas.openxmlformats.org/package/2006/relationships"><Relationship Id="rId8" Type="http://schemas.openxmlformats.org/officeDocument/2006/relationships/image" Target="../media/image682.wmf"/><Relationship Id="rId13" Type="http://schemas.openxmlformats.org/officeDocument/2006/relationships/image" Target="../media/image697.wmf"/><Relationship Id="rId18" Type="http://schemas.openxmlformats.org/officeDocument/2006/relationships/image" Target="../media/image702.wmf"/><Relationship Id="rId3" Type="http://schemas.openxmlformats.org/officeDocument/2006/relationships/image" Target="../media/image691.emf"/><Relationship Id="rId7" Type="http://schemas.openxmlformats.org/officeDocument/2006/relationships/image" Target="../media/image681.wmf"/><Relationship Id="rId12" Type="http://schemas.openxmlformats.org/officeDocument/2006/relationships/image" Target="../media/image696.wmf"/><Relationship Id="rId17" Type="http://schemas.openxmlformats.org/officeDocument/2006/relationships/image" Target="../media/image701.wmf"/><Relationship Id="rId2" Type="http://schemas.openxmlformats.org/officeDocument/2006/relationships/image" Target="../media/image680.wmf"/><Relationship Id="rId16" Type="http://schemas.openxmlformats.org/officeDocument/2006/relationships/image" Target="../media/image700.wmf"/><Relationship Id="rId1" Type="http://schemas.openxmlformats.org/officeDocument/2006/relationships/image" Target="../media/image679.wmf"/><Relationship Id="rId6" Type="http://schemas.openxmlformats.org/officeDocument/2006/relationships/image" Target="../media/image694.emf"/><Relationship Id="rId11" Type="http://schemas.openxmlformats.org/officeDocument/2006/relationships/image" Target="../media/image690.wmf"/><Relationship Id="rId5" Type="http://schemas.openxmlformats.org/officeDocument/2006/relationships/image" Target="../media/image693.emf"/><Relationship Id="rId15" Type="http://schemas.openxmlformats.org/officeDocument/2006/relationships/image" Target="../media/image699.wmf"/><Relationship Id="rId10" Type="http://schemas.openxmlformats.org/officeDocument/2006/relationships/image" Target="../media/image683.wmf"/><Relationship Id="rId4" Type="http://schemas.openxmlformats.org/officeDocument/2006/relationships/image" Target="../media/image692.emf"/><Relationship Id="rId9" Type="http://schemas.openxmlformats.org/officeDocument/2006/relationships/image" Target="../media/image695.wmf"/><Relationship Id="rId14" Type="http://schemas.openxmlformats.org/officeDocument/2006/relationships/image" Target="../media/image698.wmf"/></Relationships>
</file>

<file path=ppt/drawings/_rels/vmlDrawing89.vml.rels><?xml version="1.0" encoding="UTF-8" standalone="yes"?>
<Relationships xmlns="http://schemas.openxmlformats.org/package/2006/relationships"><Relationship Id="rId8" Type="http://schemas.openxmlformats.org/officeDocument/2006/relationships/image" Target="../media/image710.wmf"/><Relationship Id="rId3" Type="http://schemas.openxmlformats.org/officeDocument/2006/relationships/image" Target="../media/image705.wmf"/><Relationship Id="rId7" Type="http://schemas.openxmlformats.org/officeDocument/2006/relationships/image" Target="../media/image709.wmf"/><Relationship Id="rId2" Type="http://schemas.openxmlformats.org/officeDocument/2006/relationships/image" Target="../media/image704.wmf"/><Relationship Id="rId1" Type="http://schemas.openxmlformats.org/officeDocument/2006/relationships/image" Target="../media/image703.wmf"/><Relationship Id="rId6" Type="http://schemas.openxmlformats.org/officeDocument/2006/relationships/image" Target="../media/image708.wmf"/><Relationship Id="rId5" Type="http://schemas.openxmlformats.org/officeDocument/2006/relationships/image" Target="../media/image707.wmf"/><Relationship Id="rId4" Type="http://schemas.openxmlformats.org/officeDocument/2006/relationships/image" Target="../media/image706.wmf"/><Relationship Id="rId9" Type="http://schemas.openxmlformats.org/officeDocument/2006/relationships/image" Target="../media/image711.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715.emf"/><Relationship Id="rId7" Type="http://schemas.openxmlformats.org/officeDocument/2006/relationships/image" Target="../media/image711.wmf"/><Relationship Id="rId2" Type="http://schemas.openxmlformats.org/officeDocument/2006/relationships/image" Target="../media/image714.wmf"/><Relationship Id="rId1" Type="http://schemas.openxmlformats.org/officeDocument/2006/relationships/image" Target="../media/image713.emf"/><Relationship Id="rId6" Type="http://schemas.openxmlformats.org/officeDocument/2006/relationships/image" Target="../media/image717.wmf"/><Relationship Id="rId5" Type="http://schemas.openxmlformats.org/officeDocument/2006/relationships/image" Target="../media/image709.wmf"/><Relationship Id="rId4" Type="http://schemas.openxmlformats.org/officeDocument/2006/relationships/image" Target="../media/image716.wmf"/></Relationships>
</file>

<file path=ppt/drawings/_rels/vmlDrawing91.vml.rels><?xml version="1.0" encoding="UTF-8" standalone="yes"?>
<Relationships xmlns="http://schemas.openxmlformats.org/package/2006/relationships"><Relationship Id="rId3" Type="http://schemas.openxmlformats.org/officeDocument/2006/relationships/image" Target="../media/image721.emf"/><Relationship Id="rId2" Type="http://schemas.openxmlformats.org/officeDocument/2006/relationships/image" Target="../media/image720.emf"/><Relationship Id="rId1" Type="http://schemas.openxmlformats.org/officeDocument/2006/relationships/image" Target="../media/image719.wmf"/><Relationship Id="rId5" Type="http://schemas.openxmlformats.org/officeDocument/2006/relationships/image" Target="../media/image723.wmf"/><Relationship Id="rId4" Type="http://schemas.openxmlformats.org/officeDocument/2006/relationships/image" Target="../media/image722.emf"/></Relationships>
</file>

<file path=ppt/drawings/_rels/vmlDrawing92.vml.rels><?xml version="1.0" encoding="UTF-8" standalone="yes"?>
<Relationships xmlns="http://schemas.openxmlformats.org/package/2006/relationships"><Relationship Id="rId8" Type="http://schemas.openxmlformats.org/officeDocument/2006/relationships/image" Target="../media/image730.emf"/><Relationship Id="rId3" Type="http://schemas.openxmlformats.org/officeDocument/2006/relationships/image" Target="../media/image725.emf"/><Relationship Id="rId7" Type="http://schemas.openxmlformats.org/officeDocument/2006/relationships/image" Target="../media/image729.emf"/><Relationship Id="rId2" Type="http://schemas.openxmlformats.org/officeDocument/2006/relationships/image" Target="../media/image724.emf"/><Relationship Id="rId1" Type="http://schemas.openxmlformats.org/officeDocument/2006/relationships/image" Target="../media/image719.wmf"/><Relationship Id="rId6" Type="http://schemas.openxmlformats.org/officeDocument/2006/relationships/image" Target="../media/image728.emf"/><Relationship Id="rId5" Type="http://schemas.openxmlformats.org/officeDocument/2006/relationships/image" Target="../media/image727.emf"/><Relationship Id="rId4" Type="http://schemas.openxmlformats.org/officeDocument/2006/relationships/image" Target="../media/image726.emf"/></Relationships>
</file>

<file path=ppt/drawings/_rels/vmlDrawing93.vml.rels><?xml version="1.0" encoding="UTF-8" standalone="yes"?>
<Relationships xmlns="http://schemas.openxmlformats.org/package/2006/relationships"><Relationship Id="rId8" Type="http://schemas.openxmlformats.org/officeDocument/2006/relationships/image" Target="../media/image736.wmf"/><Relationship Id="rId3" Type="http://schemas.openxmlformats.org/officeDocument/2006/relationships/image" Target="../media/image652.wmf"/><Relationship Id="rId7" Type="http://schemas.openxmlformats.org/officeDocument/2006/relationships/image" Target="../media/image735.wmf"/><Relationship Id="rId2" Type="http://schemas.openxmlformats.org/officeDocument/2006/relationships/image" Target="../media/image731.wmf"/><Relationship Id="rId1" Type="http://schemas.openxmlformats.org/officeDocument/2006/relationships/image" Target="../media/image649.wmf"/><Relationship Id="rId6" Type="http://schemas.openxmlformats.org/officeDocument/2006/relationships/image" Target="../media/image734.wmf"/><Relationship Id="rId11" Type="http://schemas.openxmlformats.org/officeDocument/2006/relationships/image" Target="../media/image739.wmf"/><Relationship Id="rId5" Type="http://schemas.openxmlformats.org/officeDocument/2006/relationships/image" Target="../media/image733.wmf"/><Relationship Id="rId10" Type="http://schemas.openxmlformats.org/officeDocument/2006/relationships/image" Target="../media/image738.wmf"/><Relationship Id="rId4" Type="http://schemas.openxmlformats.org/officeDocument/2006/relationships/image" Target="../media/image732.wmf"/><Relationship Id="rId9" Type="http://schemas.openxmlformats.org/officeDocument/2006/relationships/image" Target="../media/image737.wmf"/></Relationships>
</file>

<file path=ppt/drawings/_rels/vmlDrawing94.vml.rels><?xml version="1.0" encoding="UTF-8" standalone="yes"?>
<Relationships xmlns="http://schemas.openxmlformats.org/package/2006/relationships"><Relationship Id="rId8" Type="http://schemas.openxmlformats.org/officeDocument/2006/relationships/image" Target="../media/image742.wmf"/><Relationship Id="rId13" Type="http://schemas.openxmlformats.org/officeDocument/2006/relationships/image" Target="../media/image747.wmf"/><Relationship Id="rId3" Type="http://schemas.openxmlformats.org/officeDocument/2006/relationships/image" Target="../media/image660.wmf"/><Relationship Id="rId7" Type="http://schemas.openxmlformats.org/officeDocument/2006/relationships/image" Target="../media/image741.wmf"/><Relationship Id="rId12" Type="http://schemas.openxmlformats.org/officeDocument/2006/relationships/image" Target="../media/image746.wmf"/><Relationship Id="rId2" Type="http://schemas.openxmlformats.org/officeDocument/2006/relationships/image" Target="../media/image734.wmf"/><Relationship Id="rId1" Type="http://schemas.openxmlformats.org/officeDocument/2006/relationships/image" Target="../media/image733.wmf"/><Relationship Id="rId6" Type="http://schemas.openxmlformats.org/officeDocument/2006/relationships/image" Target="../media/image740.wmf"/><Relationship Id="rId11" Type="http://schemas.openxmlformats.org/officeDocument/2006/relationships/image" Target="../media/image745.wmf"/><Relationship Id="rId5" Type="http://schemas.openxmlformats.org/officeDocument/2006/relationships/image" Target="../media/image663.wmf"/><Relationship Id="rId10" Type="http://schemas.openxmlformats.org/officeDocument/2006/relationships/image" Target="../media/image744.wmf"/><Relationship Id="rId4" Type="http://schemas.openxmlformats.org/officeDocument/2006/relationships/image" Target="../media/image662.emf"/><Relationship Id="rId9" Type="http://schemas.openxmlformats.org/officeDocument/2006/relationships/image" Target="../media/image743.wmf"/><Relationship Id="rId14" Type="http://schemas.openxmlformats.org/officeDocument/2006/relationships/image" Target="../media/image748.wmf"/></Relationships>
</file>

<file path=ppt/drawings/_rels/vmlDrawing95.vml.rels><?xml version="1.0" encoding="UTF-8" standalone="yes"?>
<Relationships xmlns="http://schemas.openxmlformats.org/package/2006/relationships"><Relationship Id="rId3" Type="http://schemas.openxmlformats.org/officeDocument/2006/relationships/image" Target="../media/image751.wmf"/><Relationship Id="rId2" Type="http://schemas.openxmlformats.org/officeDocument/2006/relationships/image" Target="../media/image750.wmf"/><Relationship Id="rId1" Type="http://schemas.openxmlformats.org/officeDocument/2006/relationships/image" Target="../media/image749.emf"/><Relationship Id="rId6" Type="http://schemas.openxmlformats.org/officeDocument/2006/relationships/image" Target="../media/image733.wmf"/><Relationship Id="rId5" Type="http://schemas.openxmlformats.org/officeDocument/2006/relationships/image" Target="../media/image753.wmf"/><Relationship Id="rId4" Type="http://schemas.openxmlformats.org/officeDocument/2006/relationships/image" Target="../media/image752.w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756.wmf"/><Relationship Id="rId2" Type="http://schemas.openxmlformats.org/officeDocument/2006/relationships/image" Target="../media/image755.emf"/><Relationship Id="rId1" Type="http://schemas.openxmlformats.org/officeDocument/2006/relationships/image" Target="../media/image754.emf"/><Relationship Id="rId4" Type="http://schemas.openxmlformats.org/officeDocument/2006/relationships/image" Target="../media/image757.w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758.png"/></Relationships>
</file>

<file path=ppt/drawings/_rels/vmlDrawing98.vml.rels><?xml version="1.0" encoding="UTF-8" standalone="yes"?>
<Relationships xmlns="http://schemas.openxmlformats.org/package/2006/relationships"><Relationship Id="rId8" Type="http://schemas.openxmlformats.org/officeDocument/2006/relationships/image" Target="../media/image764.wmf"/><Relationship Id="rId3" Type="http://schemas.openxmlformats.org/officeDocument/2006/relationships/image" Target="../media/image761.wmf"/><Relationship Id="rId7" Type="http://schemas.openxmlformats.org/officeDocument/2006/relationships/image" Target="../media/image711.wmf"/><Relationship Id="rId12" Type="http://schemas.openxmlformats.org/officeDocument/2006/relationships/image" Target="../media/image768.wmf"/><Relationship Id="rId2" Type="http://schemas.openxmlformats.org/officeDocument/2006/relationships/image" Target="../media/image760.wmf"/><Relationship Id="rId1" Type="http://schemas.openxmlformats.org/officeDocument/2006/relationships/image" Target="../media/image759.wmf"/><Relationship Id="rId6" Type="http://schemas.openxmlformats.org/officeDocument/2006/relationships/image" Target="../media/image752.wmf"/><Relationship Id="rId11" Type="http://schemas.openxmlformats.org/officeDocument/2006/relationships/image" Target="../media/image767.wmf"/><Relationship Id="rId5" Type="http://schemas.openxmlformats.org/officeDocument/2006/relationships/image" Target="../media/image763.wmf"/><Relationship Id="rId10" Type="http://schemas.openxmlformats.org/officeDocument/2006/relationships/image" Target="../media/image766.wmf"/><Relationship Id="rId4" Type="http://schemas.openxmlformats.org/officeDocument/2006/relationships/image" Target="../media/image762.wmf"/><Relationship Id="rId9" Type="http://schemas.openxmlformats.org/officeDocument/2006/relationships/image" Target="../media/image765.wmf"/></Relationships>
</file>

<file path=ppt/drawings/_rels/vmlDrawing99.vml.rels><?xml version="1.0" encoding="UTF-8" standalone="yes"?>
<Relationships xmlns="http://schemas.openxmlformats.org/package/2006/relationships"><Relationship Id="rId8" Type="http://schemas.openxmlformats.org/officeDocument/2006/relationships/image" Target="../media/image775.wmf"/><Relationship Id="rId3" Type="http://schemas.openxmlformats.org/officeDocument/2006/relationships/image" Target="../media/image771.wmf"/><Relationship Id="rId7" Type="http://schemas.openxmlformats.org/officeDocument/2006/relationships/image" Target="../media/image774.wmf"/><Relationship Id="rId2" Type="http://schemas.openxmlformats.org/officeDocument/2006/relationships/image" Target="../media/image770.wmf"/><Relationship Id="rId1" Type="http://schemas.openxmlformats.org/officeDocument/2006/relationships/image" Target="../media/image769.wmf"/><Relationship Id="rId6" Type="http://schemas.openxmlformats.org/officeDocument/2006/relationships/image" Target="../media/image773.wmf"/><Relationship Id="rId11" Type="http://schemas.openxmlformats.org/officeDocument/2006/relationships/image" Target="../media/image777.wmf"/><Relationship Id="rId5" Type="http://schemas.openxmlformats.org/officeDocument/2006/relationships/image" Target="../media/image752.wmf"/><Relationship Id="rId10" Type="http://schemas.openxmlformats.org/officeDocument/2006/relationships/image" Target="../media/image744.wmf"/><Relationship Id="rId4" Type="http://schemas.openxmlformats.org/officeDocument/2006/relationships/image" Target="../media/image772.wmf"/><Relationship Id="rId9" Type="http://schemas.openxmlformats.org/officeDocument/2006/relationships/image" Target="../media/image77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B99E0F09-F5F0-40ED-BF0A-B16DF4290F82}" type="datetimeFigureOut">
              <a:rPr lang="zh-CN" altLang="en-US"/>
              <a:pPr>
                <a:defRPr/>
              </a:pPr>
              <a:t>2019/10/28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27B2BA46-FF55-421E-8309-446F8B1CA3CE}" type="slidenum">
              <a:rPr lang="zh-CN" altLang="en-US"/>
              <a:pPr/>
              <a:t>‹#›</a:t>
            </a:fld>
            <a:endParaRPr lang="zh-CN" altLang="en-US"/>
          </a:p>
        </p:txBody>
      </p:sp>
    </p:spTree>
    <p:extLst>
      <p:ext uri="{BB962C8B-B14F-4D97-AF65-F5344CB8AC3E}">
        <p14:creationId xmlns:p14="http://schemas.microsoft.com/office/powerpoint/2010/main" val="28323214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4932" name="灯片编号占位符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2E3CE5B-39A2-407F-B599-D293DDC5CEC7}" type="slidenum">
              <a:rPr lang="zh-CN" altLang="en-US">
                <a:latin typeface="Calibri" panose="020F0502020204030204" pitchFamily="34" charset="0"/>
              </a:rPr>
              <a:pPr eaLnBrk="1" hangingPunct="1"/>
              <a:t>41</a:t>
            </a:fld>
            <a:endParaRPr lang="zh-CN" altLang="en-US">
              <a:latin typeface="Calibri" panose="020F0502020204030204" pitchFamily="34" charset="0"/>
            </a:endParaRPr>
          </a:p>
        </p:txBody>
      </p:sp>
    </p:spTree>
    <p:extLst>
      <p:ext uri="{BB962C8B-B14F-4D97-AF65-F5344CB8AC3E}">
        <p14:creationId xmlns:p14="http://schemas.microsoft.com/office/powerpoint/2010/main" val="2240811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B2BA46-FF55-421E-8309-446F8B1CA3CE}" type="slidenum">
              <a:rPr lang="zh-CN" altLang="en-US" smtClean="0"/>
              <a:pPr/>
              <a:t>43</a:t>
            </a:fld>
            <a:endParaRPr lang="zh-CN" altLang="en-US"/>
          </a:p>
        </p:txBody>
      </p:sp>
    </p:spTree>
    <p:extLst>
      <p:ext uri="{BB962C8B-B14F-4D97-AF65-F5344CB8AC3E}">
        <p14:creationId xmlns:p14="http://schemas.microsoft.com/office/powerpoint/2010/main" val="644988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4" name="灯片编号占位符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4819292-C80D-48AA-8B06-4989C4AE673A}" type="slidenum">
              <a:rPr lang="zh-CN" altLang="en-US">
                <a:latin typeface="Calibri" panose="020F0502020204030204" pitchFamily="34" charset="0"/>
              </a:rPr>
              <a:pPr eaLnBrk="1" hangingPunct="1"/>
              <a:t>61</a:t>
            </a:fld>
            <a:endParaRPr lang="zh-CN" altLang="en-US">
              <a:latin typeface="Calibri" panose="020F0502020204030204" pitchFamily="34" charset="0"/>
            </a:endParaRPr>
          </a:p>
        </p:txBody>
      </p:sp>
    </p:spTree>
    <p:extLst>
      <p:ext uri="{BB962C8B-B14F-4D97-AF65-F5344CB8AC3E}">
        <p14:creationId xmlns:p14="http://schemas.microsoft.com/office/powerpoint/2010/main" val="4154664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B2BA46-FF55-421E-8309-446F8B1CA3CE}" type="slidenum">
              <a:rPr lang="zh-CN" altLang="en-US" smtClean="0"/>
              <a:pPr/>
              <a:t>93</a:t>
            </a:fld>
            <a:endParaRPr lang="zh-CN" altLang="en-US"/>
          </a:p>
        </p:txBody>
      </p:sp>
    </p:spTree>
    <p:extLst>
      <p:ext uri="{BB962C8B-B14F-4D97-AF65-F5344CB8AC3E}">
        <p14:creationId xmlns:p14="http://schemas.microsoft.com/office/powerpoint/2010/main" val="2961322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B2BA46-FF55-421E-8309-446F8B1CA3CE}" type="slidenum">
              <a:rPr lang="zh-CN" altLang="en-US" smtClean="0"/>
              <a:pPr/>
              <a:t>122</a:t>
            </a:fld>
            <a:endParaRPr lang="zh-CN" altLang="en-US"/>
          </a:p>
        </p:txBody>
      </p:sp>
    </p:spTree>
    <p:extLst>
      <p:ext uri="{BB962C8B-B14F-4D97-AF65-F5344CB8AC3E}">
        <p14:creationId xmlns:p14="http://schemas.microsoft.com/office/powerpoint/2010/main" val="1267982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B2BA46-FF55-421E-8309-446F8B1CA3CE}" type="slidenum">
              <a:rPr lang="zh-CN" altLang="en-US" smtClean="0"/>
              <a:pPr/>
              <a:t>126</a:t>
            </a:fld>
            <a:endParaRPr lang="zh-CN" altLang="en-US"/>
          </a:p>
        </p:txBody>
      </p:sp>
    </p:spTree>
    <p:extLst>
      <p:ext uri="{BB962C8B-B14F-4D97-AF65-F5344CB8AC3E}">
        <p14:creationId xmlns:p14="http://schemas.microsoft.com/office/powerpoint/2010/main" val="4198608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B2BA46-FF55-421E-8309-446F8B1CA3CE}" type="slidenum">
              <a:rPr lang="zh-CN" altLang="en-US" smtClean="0"/>
              <a:pPr/>
              <a:t>143</a:t>
            </a:fld>
            <a:endParaRPr lang="zh-CN" altLang="en-US"/>
          </a:p>
        </p:txBody>
      </p:sp>
    </p:spTree>
    <p:extLst>
      <p:ext uri="{BB962C8B-B14F-4D97-AF65-F5344CB8AC3E}">
        <p14:creationId xmlns:p14="http://schemas.microsoft.com/office/powerpoint/2010/main" val="586218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B2BA46-FF55-421E-8309-446F8B1CA3CE}" type="slidenum">
              <a:rPr lang="zh-CN" altLang="en-US" smtClean="0"/>
              <a:pPr/>
              <a:t>160</a:t>
            </a:fld>
            <a:endParaRPr lang="zh-CN" altLang="en-US"/>
          </a:p>
        </p:txBody>
      </p:sp>
    </p:spTree>
    <p:extLst>
      <p:ext uri="{BB962C8B-B14F-4D97-AF65-F5344CB8AC3E}">
        <p14:creationId xmlns:p14="http://schemas.microsoft.com/office/powerpoint/2010/main" val="4145107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B8AEFA18-64BF-4CF2-9D7F-CE29439C4802}" type="datetimeFigureOut">
              <a:rPr lang="zh-CN" altLang="en-US"/>
              <a:pPr>
                <a:defRPr/>
              </a:pPr>
              <a:t>2019/10/28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CA2F39B9-5974-47B6-9882-9879BF4DAEF1}" type="slidenum">
              <a:rPr lang="zh-CN" altLang="en-US"/>
              <a:pPr/>
              <a:t>‹#›</a:t>
            </a:fld>
            <a:endParaRPr lang="zh-CN" altLang="en-US"/>
          </a:p>
        </p:txBody>
      </p:sp>
    </p:spTree>
    <p:extLst>
      <p:ext uri="{BB962C8B-B14F-4D97-AF65-F5344CB8AC3E}">
        <p14:creationId xmlns:p14="http://schemas.microsoft.com/office/powerpoint/2010/main" val="4283293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BA4582E-0D34-4D58-BF60-3A0C551A4867}" type="datetimeFigureOut">
              <a:rPr lang="zh-CN" altLang="en-US"/>
              <a:pPr>
                <a:defRPr/>
              </a:pPr>
              <a:t>2019/10/28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68890B8-87F2-4B46-82B2-0CBCA2434886}" type="slidenum">
              <a:rPr lang="zh-CN" altLang="en-US"/>
              <a:pPr/>
              <a:t>‹#›</a:t>
            </a:fld>
            <a:endParaRPr lang="zh-CN" altLang="en-US"/>
          </a:p>
        </p:txBody>
      </p:sp>
    </p:spTree>
    <p:extLst>
      <p:ext uri="{BB962C8B-B14F-4D97-AF65-F5344CB8AC3E}">
        <p14:creationId xmlns:p14="http://schemas.microsoft.com/office/powerpoint/2010/main" val="3448248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8E7681A8-9959-4D37-BAD8-1EA780732D2B}" type="datetimeFigureOut">
              <a:rPr lang="zh-CN" altLang="en-US"/>
              <a:pPr>
                <a:defRPr/>
              </a:pPr>
              <a:t>2019/10/28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D5D82627-B57D-43AF-8CDA-22C52F9F07E0}" type="slidenum">
              <a:rPr lang="zh-CN" altLang="en-US"/>
              <a:pPr/>
              <a:t>‹#›</a:t>
            </a:fld>
            <a:endParaRPr lang="zh-CN" altLang="en-US"/>
          </a:p>
        </p:txBody>
      </p:sp>
    </p:spTree>
    <p:extLst>
      <p:ext uri="{BB962C8B-B14F-4D97-AF65-F5344CB8AC3E}">
        <p14:creationId xmlns:p14="http://schemas.microsoft.com/office/powerpoint/2010/main" val="2666826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C9661E1-8EC0-4F16-B387-E8776FDC8156}" type="datetimeFigureOut">
              <a:rPr lang="zh-CN" altLang="en-US"/>
              <a:pPr>
                <a:defRPr/>
              </a:pPr>
              <a:t>2019/10/28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A53574EB-3977-49CC-9D6C-7E366C3F48DB}" type="slidenum">
              <a:rPr lang="zh-CN" altLang="en-US"/>
              <a:pPr/>
              <a:t>‹#›</a:t>
            </a:fld>
            <a:endParaRPr lang="zh-CN" altLang="en-US"/>
          </a:p>
        </p:txBody>
      </p:sp>
    </p:spTree>
    <p:extLst>
      <p:ext uri="{BB962C8B-B14F-4D97-AF65-F5344CB8AC3E}">
        <p14:creationId xmlns:p14="http://schemas.microsoft.com/office/powerpoint/2010/main" val="4176027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304836CC-BE8B-47BA-A8E9-D978895FC0B7}" type="datetimeFigureOut">
              <a:rPr lang="zh-CN" altLang="en-US"/>
              <a:pPr>
                <a:defRPr/>
              </a:pPr>
              <a:t>2019/10/28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669B289-DBFD-41D5-A99A-386184889A80}" type="slidenum">
              <a:rPr lang="zh-CN" altLang="en-US"/>
              <a:pPr/>
              <a:t>‹#›</a:t>
            </a:fld>
            <a:endParaRPr lang="zh-CN" altLang="en-US"/>
          </a:p>
        </p:txBody>
      </p:sp>
    </p:spTree>
    <p:extLst>
      <p:ext uri="{BB962C8B-B14F-4D97-AF65-F5344CB8AC3E}">
        <p14:creationId xmlns:p14="http://schemas.microsoft.com/office/powerpoint/2010/main" val="163211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2CCFE568-5BD7-47AA-861D-3DD249C3001D}" type="datetimeFigureOut">
              <a:rPr lang="zh-CN" altLang="en-US"/>
              <a:pPr>
                <a:defRPr/>
              </a:pPr>
              <a:t>2019/10/28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029F4E60-7841-485B-AFB6-474F47E99EB5}" type="slidenum">
              <a:rPr lang="zh-CN" altLang="en-US"/>
              <a:pPr/>
              <a:t>‹#›</a:t>
            </a:fld>
            <a:endParaRPr lang="zh-CN" altLang="en-US"/>
          </a:p>
        </p:txBody>
      </p:sp>
    </p:spTree>
    <p:extLst>
      <p:ext uri="{BB962C8B-B14F-4D97-AF65-F5344CB8AC3E}">
        <p14:creationId xmlns:p14="http://schemas.microsoft.com/office/powerpoint/2010/main" val="85111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8750870B-CB6C-4AAD-9F00-672FC347F929}" type="datetimeFigureOut">
              <a:rPr lang="zh-CN" altLang="en-US"/>
              <a:pPr>
                <a:defRPr/>
              </a:pPr>
              <a:t>2019/10/28</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38297DFB-5270-43F9-9C9D-D576286F1715}" type="slidenum">
              <a:rPr lang="zh-CN" altLang="en-US"/>
              <a:pPr/>
              <a:t>‹#›</a:t>
            </a:fld>
            <a:endParaRPr lang="zh-CN" altLang="en-US"/>
          </a:p>
        </p:txBody>
      </p:sp>
    </p:spTree>
    <p:extLst>
      <p:ext uri="{BB962C8B-B14F-4D97-AF65-F5344CB8AC3E}">
        <p14:creationId xmlns:p14="http://schemas.microsoft.com/office/powerpoint/2010/main" val="3123483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1598C127-394B-4ACE-BDF9-C23090B9D69C}" type="datetimeFigureOut">
              <a:rPr lang="zh-CN" altLang="en-US"/>
              <a:pPr>
                <a:defRPr/>
              </a:pPr>
              <a:t>2019/10/28</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F2DF4FA1-273E-4F54-9B12-544C9738184D}" type="slidenum">
              <a:rPr lang="zh-CN" altLang="en-US"/>
              <a:pPr/>
              <a:t>‹#›</a:t>
            </a:fld>
            <a:endParaRPr lang="zh-CN" altLang="en-US"/>
          </a:p>
        </p:txBody>
      </p:sp>
    </p:spTree>
    <p:extLst>
      <p:ext uri="{BB962C8B-B14F-4D97-AF65-F5344CB8AC3E}">
        <p14:creationId xmlns:p14="http://schemas.microsoft.com/office/powerpoint/2010/main" val="4086034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FFC3690F-7813-4579-A231-0DD031FD138D}" type="datetimeFigureOut">
              <a:rPr lang="zh-CN" altLang="en-US"/>
              <a:pPr>
                <a:defRPr/>
              </a:pPr>
              <a:t>2019/10/28</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C28545A9-F86C-463E-9D0C-F8B3125DED71}" type="slidenum">
              <a:rPr lang="zh-CN" altLang="en-US"/>
              <a:pPr/>
              <a:t>‹#›</a:t>
            </a:fld>
            <a:endParaRPr lang="zh-CN" altLang="en-US"/>
          </a:p>
        </p:txBody>
      </p:sp>
    </p:spTree>
    <p:extLst>
      <p:ext uri="{BB962C8B-B14F-4D97-AF65-F5344CB8AC3E}">
        <p14:creationId xmlns:p14="http://schemas.microsoft.com/office/powerpoint/2010/main" val="2329519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50DB030-37FF-41DC-B53B-EB2863529796}" type="datetimeFigureOut">
              <a:rPr lang="zh-CN" altLang="en-US"/>
              <a:pPr>
                <a:defRPr/>
              </a:pPr>
              <a:t>2019/10/28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45E1ECBA-A29F-4509-8D50-15BA32A09CF2}" type="slidenum">
              <a:rPr lang="zh-CN" altLang="en-US"/>
              <a:pPr/>
              <a:t>‹#›</a:t>
            </a:fld>
            <a:endParaRPr lang="zh-CN" altLang="en-US"/>
          </a:p>
        </p:txBody>
      </p:sp>
    </p:spTree>
    <p:extLst>
      <p:ext uri="{BB962C8B-B14F-4D97-AF65-F5344CB8AC3E}">
        <p14:creationId xmlns:p14="http://schemas.microsoft.com/office/powerpoint/2010/main" val="1241851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A38061A7-5862-4C20-872B-CE7735F39E83}" type="datetimeFigureOut">
              <a:rPr lang="zh-CN" altLang="en-US"/>
              <a:pPr>
                <a:defRPr/>
              </a:pPr>
              <a:t>2019/10/28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AF7B99FB-4993-405F-879F-B4419CB3CB2A}" type="slidenum">
              <a:rPr lang="zh-CN" altLang="en-US"/>
              <a:pPr/>
              <a:t>‹#›</a:t>
            </a:fld>
            <a:endParaRPr lang="zh-CN" altLang="en-US"/>
          </a:p>
        </p:txBody>
      </p:sp>
    </p:spTree>
    <p:extLst>
      <p:ext uri="{BB962C8B-B14F-4D97-AF65-F5344CB8AC3E}">
        <p14:creationId xmlns:p14="http://schemas.microsoft.com/office/powerpoint/2010/main" val="473659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7D071ACA-CA39-4748-A8F8-E6891FB2848A}" type="datetimeFigureOut">
              <a:rPr lang="zh-CN" altLang="en-US"/>
              <a:pPr>
                <a:defRPr/>
              </a:pPr>
              <a:t>2019/10/28</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B2AC6353-5131-48B4-B943-F212F1B9558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jpeg"/><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hyperlink" Target="http://image.baidu.com/i?ct=503316480&amp;z=1077344751&amp;tn=baiduimagedetail&amp;word=&#23433;&#22521;&amp;in=63" TargetMode="External"/><Relationship Id="rId4" Type="http://schemas.openxmlformats.org/officeDocument/2006/relationships/image" Target="../media/image3.jpe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8" Type="http://schemas.openxmlformats.org/officeDocument/2006/relationships/image" Target="../media/image64.emf"/><Relationship Id="rId13" Type="http://schemas.openxmlformats.org/officeDocument/2006/relationships/oleObject" Target="../embeddings/oleObject78.bin"/><Relationship Id="rId3" Type="http://schemas.openxmlformats.org/officeDocument/2006/relationships/oleObject" Target="../embeddings/oleObject73.bin"/><Relationship Id="rId7" Type="http://schemas.openxmlformats.org/officeDocument/2006/relationships/oleObject" Target="../embeddings/oleObject75.bin"/><Relationship Id="rId12" Type="http://schemas.openxmlformats.org/officeDocument/2006/relationships/image" Target="../media/image66.e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63.emf"/><Relationship Id="rId11" Type="http://schemas.openxmlformats.org/officeDocument/2006/relationships/oleObject" Target="../embeddings/oleObject77.bin"/><Relationship Id="rId5" Type="http://schemas.openxmlformats.org/officeDocument/2006/relationships/oleObject" Target="../embeddings/oleObject74.bin"/><Relationship Id="rId10" Type="http://schemas.openxmlformats.org/officeDocument/2006/relationships/image" Target="../media/image65.emf"/><Relationship Id="rId4" Type="http://schemas.openxmlformats.org/officeDocument/2006/relationships/image" Target="../media/image62.emf"/><Relationship Id="rId9" Type="http://schemas.openxmlformats.org/officeDocument/2006/relationships/oleObject" Target="../embeddings/oleObject76.bin"/><Relationship Id="rId14" Type="http://schemas.openxmlformats.org/officeDocument/2006/relationships/image" Target="../media/image67.emf"/></Relationships>
</file>

<file path=ppt/slides/_rels/slide100.xml.rels><?xml version="1.0" encoding="UTF-8" standalone="yes"?>
<Relationships xmlns="http://schemas.openxmlformats.org/package/2006/relationships"><Relationship Id="rId8" Type="http://schemas.openxmlformats.org/officeDocument/2006/relationships/image" Target="../media/image704.wmf"/><Relationship Id="rId13" Type="http://schemas.openxmlformats.org/officeDocument/2006/relationships/oleObject" Target="../embeddings/oleObject1031.bin"/><Relationship Id="rId18" Type="http://schemas.openxmlformats.org/officeDocument/2006/relationships/image" Target="../media/image709.wmf"/><Relationship Id="rId3" Type="http://schemas.openxmlformats.org/officeDocument/2006/relationships/image" Target="../media/image712.jpeg"/><Relationship Id="rId21" Type="http://schemas.openxmlformats.org/officeDocument/2006/relationships/oleObject" Target="../embeddings/oleObject1035.bin"/><Relationship Id="rId7" Type="http://schemas.openxmlformats.org/officeDocument/2006/relationships/oleObject" Target="../embeddings/oleObject1028.bin"/><Relationship Id="rId12" Type="http://schemas.openxmlformats.org/officeDocument/2006/relationships/image" Target="../media/image706.wmf"/><Relationship Id="rId17" Type="http://schemas.openxmlformats.org/officeDocument/2006/relationships/oleObject" Target="../embeddings/oleObject1033.bin"/><Relationship Id="rId2" Type="http://schemas.openxmlformats.org/officeDocument/2006/relationships/slideLayout" Target="../slideLayouts/slideLayout7.xml"/><Relationship Id="rId16" Type="http://schemas.openxmlformats.org/officeDocument/2006/relationships/image" Target="../media/image708.wmf"/><Relationship Id="rId20" Type="http://schemas.openxmlformats.org/officeDocument/2006/relationships/image" Target="../media/image710.wmf"/><Relationship Id="rId1" Type="http://schemas.openxmlformats.org/officeDocument/2006/relationships/vmlDrawing" Target="../drawings/vmlDrawing89.vml"/><Relationship Id="rId6" Type="http://schemas.openxmlformats.org/officeDocument/2006/relationships/oleObject" Target="../embeddings/oleObject1027.bin"/><Relationship Id="rId11" Type="http://schemas.openxmlformats.org/officeDocument/2006/relationships/oleObject" Target="../embeddings/oleObject1030.bin"/><Relationship Id="rId5" Type="http://schemas.openxmlformats.org/officeDocument/2006/relationships/image" Target="../media/image703.wmf"/><Relationship Id="rId15" Type="http://schemas.openxmlformats.org/officeDocument/2006/relationships/oleObject" Target="../embeddings/oleObject1032.bin"/><Relationship Id="rId10" Type="http://schemas.openxmlformats.org/officeDocument/2006/relationships/image" Target="../media/image705.wmf"/><Relationship Id="rId19" Type="http://schemas.openxmlformats.org/officeDocument/2006/relationships/oleObject" Target="../embeddings/oleObject1034.bin"/><Relationship Id="rId4" Type="http://schemas.openxmlformats.org/officeDocument/2006/relationships/oleObject" Target="../embeddings/oleObject1026.bin"/><Relationship Id="rId9" Type="http://schemas.openxmlformats.org/officeDocument/2006/relationships/oleObject" Target="../embeddings/oleObject1029.bin"/><Relationship Id="rId14" Type="http://schemas.openxmlformats.org/officeDocument/2006/relationships/image" Target="../media/image707.wmf"/><Relationship Id="rId22" Type="http://schemas.openxmlformats.org/officeDocument/2006/relationships/image" Target="../media/image711.wmf"/></Relationships>
</file>

<file path=ppt/slides/_rels/slide101.xml.rels><?xml version="1.0" encoding="UTF-8" standalone="yes"?>
<Relationships xmlns="http://schemas.openxmlformats.org/package/2006/relationships"><Relationship Id="rId8" Type="http://schemas.openxmlformats.org/officeDocument/2006/relationships/oleObject" Target="../embeddings/oleObject1038.bin"/><Relationship Id="rId13" Type="http://schemas.openxmlformats.org/officeDocument/2006/relationships/image" Target="../media/image709.wmf"/><Relationship Id="rId3" Type="http://schemas.openxmlformats.org/officeDocument/2006/relationships/oleObject" Target="../embeddings/oleObject1036.bin"/><Relationship Id="rId7" Type="http://schemas.openxmlformats.org/officeDocument/2006/relationships/image" Target="../media/image718.png"/><Relationship Id="rId12" Type="http://schemas.openxmlformats.org/officeDocument/2006/relationships/oleObject" Target="../embeddings/oleObject1040.bin"/><Relationship Id="rId17" Type="http://schemas.openxmlformats.org/officeDocument/2006/relationships/image" Target="../media/image711.wmf"/><Relationship Id="rId2" Type="http://schemas.openxmlformats.org/officeDocument/2006/relationships/slideLayout" Target="../slideLayouts/slideLayout7.xml"/><Relationship Id="rId16" Type="http://schemas.openxmlformats.org/officeDocument/2006/relationships/oleObject" Target="../embeddings/oleObject1042.bin"/><Relationship Id="rId1" Type="http://schemas.openxmlformats.org/officeDocument/2006/relationships/vmlDrawing" Target="../drawings/vmlDrawing90.vml"/><Relationship Id="rId6" Type="http://schemas.openxmlformats.org/officeDocument/2006/relationships/image" Target="../media/image714.wmf"/><Relationship Id="rId11" Type="http://schemas.openxmlformats.org/officeDocument/2006/relationships/image" Target="../media/image716.wmf"/><Relationship Id="rId5" Type="http://schemas.openxmlformats.org/officeDocument/2006/relationships/oleObject" Target="../embeddings/oleObject1037.bin"/><Relationship Id="rId15" Type="http://schemas.openxmlformats.org/officeDocument/2006/relationships/image" Target="../media/image717.wmf"/><Relationship Id="rId10" Type="http://schemas.openxmlformats.org/officeDocument/2006/relationships/oleObject" Target="../embeddings/oleObject1039.bin"/><Relationship Id="rId4" Type="http://schemas.openxmlformats.org/officeDocument/2006/relationships/image" Target="../media/image713.emf"/><Relationship Id="rId9" Type="http://schemas.openxmlformats.org/officeDocument/2006/relationships/image" Target="../media/image715.emf"/><Relationship Id="rId14" Type="http://schemas.openxmlformats.org/officeDocument/2006/relationships/oleObject" Target="../embeddings/oleObject1041.bin"/></Relationships>
</file>

<file path=ppt/slides/_rels/slide102.xml.rels><?xml version="1.0" encoding="UTF-8" standalone="yes"?>
<Relationships xmlns="http://schemas.openxmlformats.org/package/2006/relationships"><Relationship Id="rId8" Type="http://schemas.openxmlformats.org/officeDocument/2006/relationships/image" Target="../media/image721.emf"/><Relationship Id="rId3" Type="http://schemas.openxmlformats.org/officeDocument/2006/relationships/oleObject" Target="../embeddings/oleObject1043.bin"/><Relationship Id="rId7" Type="http://schemas.openxmlformats.org/officeDocument/2006/relationships/oleObject" Target="../embeddings/oleObject1045.bin"/><Relationship Id="rId12" Type="http://schemas.openxmlformats.org/officeDocument/2006/relationships/image" Target="../media/image723.wmf"/><Relationship Id="rId2" Type="http://schemas.openxmlformats.org/officeDocument/2006/relationships/slideLayout" Target="../slideLayouts/slideLayout7.xml"/><Relationship Id="rId1" Type="http://schemas.openxmlformats.org/officeDocument/2006/relationships/vmlDrawing" Target="../drawings/vmlDrawing91.vml"/><Relationship Id="rId6" Type="http://schemas.openxmlformats.org/officeDocument/2006/relationships/image" Target="../media/image720.emf"/><Relationship Id="rId11" Type="http://schemas.openxmlformats.org/officeDocument/2006/relationships/oleObject" Target="../embeddings/oleObject1047.bin"/><Relationship Id="rId5" Type="http://schemas.openxmlformats.org/officeDocument/2006/relationships/oleObject" Target="../embeddings/oleObject1044.bin"/><Relationship Id="rId10" Type="http://schemas.openxmlformats.org/officeDocument/2006/relationships/image" Target="../media/image722.emf"/><Relationship Id="rId4" Type="http://schemas.openxmlformats.org/officeDocument/2006/relationships/image" Target="../media/image719.wmf"/><Relationship Id="rId9" Type="http://schemas.openxmlformats.org/officeDocument/2006/relationships/oleObject" Target="../embeddings/oleObject1046.bin"/></Relationships>
</file>

<file path=ppt/slides/_rels/slide103.xml.rels><?xml version="1.0" encoding="UTF-8" standalone="yes"?>
<Relationships xmlns="http://schemas.openxmlformats.org/package/2006/relationships"><Relationship Id="rId8" Type="http://schemas.openxmlformats.org/officeDocument/2006/relationships/image" Target="../media/image725.emf"/><Relationship Id="rId13" Type="http://schemas.openxmlformats.org/officeDocument/2006/relationships/oleObject" Target="../embeddings/oleObject1053.bin"/><Relationship Id="rId18" Type="http://schemas.openxmlformats.org/officeDocument/2006/relationships/image" Target="../media/image730.emf"/><Relationship Id="rId3" Type="http://schemas.openxmlformats.org/officeDocument/2006/relationships/oleObject" Target="../embeddings/oleObject1048.bin"/><Relationship Id="rId7" Type="http://schemas.openxmlformats.org/officeDocument/2006/relationships/oleObject" Target="../embeddings/oleObject1050.bin"/><Relationship Id="rId12" Type="http://schemas.openxmlformats.org/officeDocument/2006/relationships/image" Target="../media/image727.emf"/><Relationship Id="rId17" Type="http://schemas.openxmlformats.org/officeDocument/2006/relationships/oleObject" Target="../embeddings/oleObject1055.bin"/><Relationship Id="rId2" Type="http://schemas.openxmlformats.org/officeDocument/2006/relationships/slideLayout" Target="../slideLayouts/slideLayout7.xml"/><Relationship Id="rId16" Type="http://schemas.openxmlformats.org/officeDocument/2006/relationships/image" Target="../media/image729.emf"/><Relationship Id="rId1" Type="http://schemas.openxmlformats.org/officeDocument/2006/relationships/vmlDrawing" Target="../drawings/vmlDrawing92.vml"/><Relationship Id="rId6" Type="http://schemas.openxmlformats.org/officeDocument/2006/relationships/image" Target="../media/image724.emf"/><Relationship Id="rId11" Type="http://schemas.openxmlformats.org/officeDocument/2006/relationships/oleObject" Target="../embeddings/oleObject1052.bin"/><Relationship Id="rId5" Type="http://schemas.openxmlformats.org/officeDocument/2006/relationships/oleObject" Target="../embeddings/oleObject1049.bin"/><Relationship Id="rId15" Type="http://schemas.openxmlformats.org/officeDocument/2006/relationships/oleObject" Target="../embeddings/oleObject1054.bin"/><Relationship Id="rId10" Type="http://schemas.openxmlformats.org/officeDocument/2006/relationships/image" Target="../media/image726.emf"/><Relationship Id="rId4" Type="http://schemas.openxmlformats.org/officeDocument/2006/relationships/image" Target="../media/image719.wmf"/><Relationship Id="rId9" Type="http://schemas.openxmlformats.org/officeDocument/2006/relationships/oleObject" Target="../embeddings/oleObject1051.bin"/><Relationship Id="rId14" Type="http://schemas.openxmlformats.org/officeDocument/2006/relationships/image" Target="../media/image728.emf"/></Relationships>
</file>

<file path=ppt/slides/_rels/slide104.xml.rels><?xml version="1.0" encoding="UTF-8" standalone="yes"?>
<Relationships xmlns="http://schemas.openxmlformats.org/package/2006/relationships"><Relationship Id="rId8" Type="http://schemas.openxmlformats.org/officeDocument/2006/relationships/image" Target="../media/image652.wmf"/><Relationship Id="rId13" Type="http://schemas.openxmlformats.org/officeDocument/2006/relationships/oleObject" Target="../embeddings/oleObject1061.bin"/><Relationship Id="rId18" Type="http://schemas.openxmlformats.org/officeDocument/2006/relationships/image" Target="../media/image736.wmf"/><Relationship Id="rId3" Type="http://schemas.openxmlformats.org/officeDocument/2006/relationships/oleObject" Target="../embeddings/oleObject1056.bin"/><Relationship Id="rId21" Type="http://schemas.openxmlformats.org/officeDocument/2006/relationships/oleObject" Target="../embeddings/oleObject1065.bin"/><Relationship Id="rId7" Type="http://schemas.openxmlformats.org/officeDocument/2006/relationships/oleObject" Target="../embeddings/oleObject1058.bin"/><Relationship Id="rId12" Type="http://schemas.openxmlformats.org/officeDocument/2006/relationships/image" Target="../media/image733.wmf"/><Relationship Id="rId17" Type="http://schemas.openxmlformats.org/officeDocument/2006/relationships/oleObject" Target="../embeddings/oleObject1063.bin"/><Relationship Id="rId25" Type="http://schemas.openxmlformats.org/officeDocument/2006/relationships/image" Target="../media/image739.wmf"/><Relationship Id="rId2" Type="http://schemas.openxmlformats.org/officeDocument/2006/relationships/slideLayout" Target="../slideLayouts/slideLayout7.xml"/><Relationship Id="rId16" Type="http://schemas.openxmlformats.org/officeDocument/2006/relationships/image" Target="../media/image735.wmf"/><Relationship Id="rId20" Type="http://schemas.openxmlformats.org/officeDocument/2006/relationships/image" Target="../media/image737.wmf"/><Relationship Id="rId1" Type="http://schemas.openxmlformats.org/officeDocument/2006/relationships/vmlDrawing" Target="../drawings/vmlDrawing93.vml"/><Relationship Id="rId6" Type="http://schemas.openxmlformats.org/officeDocument/2006/relationships/image" Target="../media/image731.wmf"/><Relationship Id="rId11" Type="http://schemas.openxmlformats.org/officeDocument/2006/relationships/oleObject" Target="../embeddings/oleObject1060.bin"/><Relationship Id="rId24" Type="http://schemas.openxmlformats.org/officeDocument/2006/relationships/oleObject" Target="../embeddings/oleObject1067.bin"/><Relationship Id="rId5" Type="http://schemas.openxmlformats.org/officeDocument/2006/relationships/oleObject" Target="../embeddings/oleObject1057.bin"/><Relationship Id="rId15" Type="http://schemas.openxmlformats.org/officeDocument/2006/relationships/oleObject" Target="../embeddings/oleObject1062.bin"/><Relationship Id="rId23" Type="http://schemas.openxmlformats.org/officeDocument/2006/relationships/oleObject" Target="../embeddings/oleObject1066.bin"/><Relationship Id="rId10" Type="http://schemas.openxmlformats.org/officeDocument/2006/relationships/image" Target="../media/image732.wmf"/><Relationship Id="rId19" Type="http://schemas.openxmlformats.org/officeDocument/2006/relationships/oleObject" Target="../embeddings/oleObject1064.bin"/><Relationship Id="rId4" Type="http://schemas.openxmlformats.org/officeDocument/2006/relationships/image" Target="../media/image649.wmf"/><Relationship Id="rId9" Type="http://schemas.openxmlformats.org/officeDocument/2006/relationships/oleObject" Target="../embeddings/oleObject1059.bin"/><Relationship Id="rId14" Type="http://schemas.openxmlformats.org/officeDocument/2006/relationships/image" Target="../media/image734.wmf"/><Relationship Id="rId22" Type="http://schemas.openxmlformats.org/officeDocument/2006/relationships/image" Target="../media/image738.wmf"/></Relationships>
</file>

<file path=ppt/slides/_rels/slide105.xml.rels><?xml version="1.0" encoding="UTF-8" standalone="yes"?>
<Relationships xmlns="http://schemas.openxmlformats.org/package/2006/relationships"><Relationship Id="rId8" Type="http://schemas.openxmlformats.org/officeDocument/2006/relationships/image" Target="../media/image660.wmf"/><Relationship Id="rId13" Type="http://schemas.openxmlformats.org/officeDocument/2006/relationships/oleObject" Target="../embeddings/oleObject1073.bin"/><Relationship Id="rId18" Type="http://schemas.openxmlformats.org/officeDocument/2006/relationships/image" Target="../media/image742.wmf"/><Relationship Id="rId26" Type="http://schemas.openxmlformats.org/officeDocument/2006/relationships/image" Target="../media/image746.wmf"/><Relationship Id="rId3" Type="http://schemas.openxmlformats.org/officeDocument/2006/relationships/oleObject" Target="../embeddings/oleObject1068.bin"/><Relationship Id="rId21" Type="http://schemas.openxmlformats.org/officeDocument/2006/relationships/oleObject" Target="../embeddings/oleObject1077.bin"/><Relationship Id="rId7" Type="http://schemas.openxmlformats.org/officeDocument/2006/relationships/oleObject" Target="../embeddings/oleObject1070.bin"/><Relationship Id="rId12" Type="http://schemas.openxmlformats.org/officeDocument/2006/relationships/image" Target="../media/image663.wmf"/><Relationship Id="rId17" Type="http://schemas.openxmlformats.org/officeDocument/2006/relationships/oleObject" Target="../embeddings/oleObject1075.bin"/><Relationship Id="rId25" Type="http://schemas.openxmlformats.org/officeDocument/2006/relationships/oleObject" Target="../embeddings/oleObject1079.bin"/><Relationship Id="rId2" Type="http://schemas.openxmlformats.org/officeDocument/2006/relationships/slideLayout" Target="../slideLayouts/slideLayout7.xml"/><Relationship Id="rId16" Type="http://schemas.openxmlformats.org/officeDocument/2006/relationships/image" Target="../media/image741.wmf"/><Relationship Id="rId20" Type="http://schemas.openxmlformats.org/officeDocument/2006/relationships/image" Target="../media/image743.wmf"/><Relationship Id="rId29" Type="http://schemas.openxmlformats.org/officeDocument/2006/relationships/oleObject" Target="../embeddings/oleObject1081.bin"/><Relationship Id="rId1" Type="http://schemas.openxmlformats.org/officeDocument/2006/relationships/vmlDrawing" Target="../drawings/vmlDrawing94.vml"/><Relationship Id="rId6" Type="http://schemas.openxmlformats.org/officeDocument/2006/relationships/image" Target="../media/image734.wmf"/><Relationship Id="rId11" Type="http://schemas.openxmlformats.org/officeDocument/2006/relationships/oleObject" Target="../embeddings/oleObject1072.bin"/><Relationship Id="rId24" Type="http://schemas.openxmlformats.org/officeDocument/2006/relationships/image" Target="../media/image745.wmf"/><Relationship Id="rId5" Type="http://schemas.openxmlformats.org/officeDocument/2006/relationships/oleObject" Target="../embeddings/oleObject1069.bin"/><Relationship Id="rId15" Type="http://schemas.openxmlformats.org/officeDocument/2006/relationships/oleObject" Target="../embeddings/oleObject1074.bin"/><Relationship Id="rId23" Type="http://schemas.openxmlformats.org/officeDocument/2006/relationships/oleObject" Target="../embeddings/oleObject1078.bin"/><Relationship Id="rId28" Type="http://schemas.openxmlformats.org/officeDocument/2006/relationships/image" Target="../media/image747.wmf"/><Relationship Id="rId10" Type="http://schemas.openxmlformats.org/officeDocument/2006/relationships/image" Target="../media/image662.emf"/><Relationship Id="rId19" Type="http://schemas.openxmlformats.org/officeDocument/2006/relationships/oleObject" Target="../embeddings/oleObject1076.bin"/><Relationship Id="rId4" Type="http://schemas.openxmlformats.org/officeDocument/2006/relationships/image" Target="../media/image733.wmf"/><Relationship Id="rId9" Type="http://schemas.openxmlformats.org/officeDocument/2006/relationships/oleObject" Target="../embeddings/oleObject1071.bin"/><Relationship Id="rId14" Type="http://schemas.openxmlformats.org/officeDocument/2006/relationships/image" Target="../media/image740.wmf"/><Relationship Id="rId22" Type="http://schemas.openxmlformats.org/officeDocument/2006/relationships/image" Target="../media/image744.wmf"/><Relationship Id="rId27" Type="http://schemas.openxmlformats.org/officeDocument/2006/relationships/oleObject" Target="../embeddings/oleObject1080.bin"/><Relationship Id="rId30" Type="http://schemas.openxmlformats.org/officeDocument/2006/relationships/image" Target="../media/image748.wmf"/></Relationships>
</file>

<file path=ppt/slides/_rels/slide106.xml.rels><?xml version="1.0" encoding="UTF-8" standalone="yes"?>
<Relationships xmlns="http://schemas.openxmlformats.org/package/2006/relationships"><Relationship Id="rId8" Type="http://schemas.openxmlformats.org/officeDocument/2006/relationships/image" Target="../media/image751.wmf"/><Relationship Id="rId13" Type="http://schemas.openxmlformats.org/officeDocument/2006/relationships/oleObject" Target="../embeddings/oleObject1087.bin"/><Relationship Id="rId3" Type="http://schemas.openxmlformats.org/officeDocument/2006/relationships/oleObject" Target="../embeddings/oleObject1082.bin"/><Relationship Id="rId7" Type="http://schemas.openxmlformats.org/officeDocument/2006/relationships/oleObject" Target="../embeddings/oleObject1084.bin"/><Relationship Id="rId12" Type="http://schemas.openxmlformats.org/officeDocument/2006/relationships/image" Target="../media/image753.wmf"/><Relationship Id="rId2" Type="http://schemas.openxmlformats.org/officeDocument/2006/relationships/slideLayout" Target="../slideLayouts/slideLayout7.xml"/><Relationship Id="rId1" Type="http://schemas.openxmlformats.org/officeDocument/2006/relationships/vmlDrawing" Target="../drawings/vmlDrawing95.vml"/><Relationship Id="rId6" Type="http://schemas.openxmlformats.org/officeDocument/2006/relationships/image" Target="../media/image750.wmf"/><Relationship Id="rId11" Type="http://schemas.openxmlformats.org/officeDocument/2006/relationships/oleObject" Target="../embeddings/oleObject1086.bin"/><Relationship Id="rId5" Type="http://schemas.openxmlformats.org/officeDocument/2006/relationships/oleObject" Target="../embeddings/oleObject1083.bin"/><Relationship Id="rId10" Type="http://schemas.openxmlformats.org/officeDocument/2006/relationships/image" Target="../media/image752.wmf"/><Relationship Id="rId4" Type="http://schemas.openxmlformats.org/officeDocument/2006/relationships/image" Target="../media/image749.emf"/><Relationship Id="rId9" Type="http://schemas.openxmlformats.org/officeDocument/2006/relationships/oleObject" Target="../embeddings/oleObject1085.bin"/><Relationship Id="rId14" Type="http://schemas.openxmlformats.org/officeDocument/2006/relationships/image" Target="../media/image733.wmf"/></Relationships>
</file>

<file path=ppt/slides/_rels/slide107.xml.rels><?xml version="1.0" encoding="UTF-8" standalone="yes"?>
<Relationships xmlns="http://schemas.openxmlformats.org/package/2006/relationships"><Relationship Id="rId8" Type="http://schemas.openxmlformats.org/officeDocument/2006/relationships/image" Target="../media/image756.wmf"/><Relationship Id="rId3" Type="http://schemas.openxmlformats.org/officeDocument/2006/relationships/oleObject" Target="../embeddings/oleObject1088.bin"/><Relationship Id="rId7" Type="http://schemas.openxmlformats.org/officeDocument/2006/relationships/oleObject" Target="../embeddings/oleObject1090.bin"/><Relationship Id="rId2" Type="http://schemas.openxmlformats.org/officeDocument/2006/relationships/slideLayout" Target="../slideLayouts/slideLayout7.xml"/><Relationship Id="rId1" Type="http://schemas.openxmlformats.org/officeDocument/2006/relationships/vmlDrawing" Target="../drawings/vmlDrawing96.vml"/><Relationship Id="rId6" Type="http://schemas.openxmlformats.org/officeDocument/2006/relationships/image" Target="../media/image755.emf"/><Relationship Id="rId5" Type="http://schemas.openxmlformats.org/officeDocument/2006/relationships/oleObject" Target="../embeddings/oleObject1089.bin"/><Relationship Id="rId10" Type="http://schemas.openxmlformats.org/officeDocument/2006/relationships/image" Target="../media/image757.wmf"/><Relationship Id="rId4" Type="http://schemas.openxmlformats.org/officeDocument/2006/relationships/image" Target="../media/image754.emf"/><Relationship Id="rId9" Type="http://schemas.openxmlformats.org/officeDocument/2006/relationships/oleObject" Target="../embeddings/oleObject1091.bin"/></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1092.bin"/><Relationship Id="rId2" Type="http://schemas.openxmlformats.org/officeDocument/2006/relationships/slideLayout" Target="../slideLayouts/slideLayout7.xml"/><Relationship Id="rId1" Type="http://schemas.openxmlformats.org/officeDocument/2006/relationships/vmlDrawing" Target="../drawings/vmlDrawing97.vml"/><Relationship Id="rId4" Type="http://schemas.openxmlformats.org/officeDocument/2006/relationships/image" Target="../media/image758.png"/></Relationships>
</file>

<file path=ppt/slides/_rels/slide109.xml.rels><?xml version="1.0" encoding="UTF-8" standalone="yes"?>
<Relationships xmlns="http://schemas.openxmlformats.org/package/2006/relationships"><Relationship Id="rId8" Type="http://schemas.openxmlformats.org/officeDocument/2006/relationships/image" Target="../media/image761.wmf"/><Relationship Id="rId13" Type="http://schemas.openxmlformats.org/officeDocument/2006/relationships/oleObject" Target="../embeddings/oleObject1098.bin"/><Relationship Id="rId18" Type="http://schemas.openxmlformats.org/officeDocument/2006/relationships/image" Target="../media/image764.wmf"/><Relationship Id="rId26" Type="http://schemas.openxmlformats.org/officeDocument/2006/relationships/image" Target="../media/image768.wmf"/><Relationship Id="rId3" Type="http://schemas.openxmlformats.org/officeDocument/2006/relationships/oleObject" Target="../embeddings/oleObject1093.bin"/><Relationship Id="rId21" Type="http://schemas.openxmlformats.org/officeDocument/2006/relationships/oleObject" Target="../embeddings/oleObject1102.bin"/><Relationship Id="rId7" Type="http://schemas.openxmlformats.org/officeDocument/2006/relationships/oleObject" Target="../embeddings/oleObject1095.bin"/><Relationship Id="rId12" Type="http://schemas.openxmlformats.org/officeDocument/2006/relationships/image" Target="../media/image763.wmf"/><Relationship Id="rId17" Type="http://schemas.openxmlformats.org/officeDocument/2006/relationships/oleObject" Target="../embeddings/oleObject1100.bin"/><Relationship Id="rId25" Type="http://schemas.openxmlformats.org/officeDocument/2006/relationships/oleObject" Target="../embeddings/oleObject1104.bin"/><Relationship Id="rId2" Type="http://schemas.openxmlformats.org/officeDocument/2006/relationships/slideLayout" Target="../slideLayouts/slideLayout7.xml"/><Relationship Id="rId16" Type="http://schemas.openxmlformats.org/officeDocument/2006/relationships/image" Target="../media/image711.wmf"/><Relationship Id="rId20" Type="http://schemas.openxmlformats.org/officeDocument/2006/relationships/image" Target="../media/image765.wmf"/><Relationship Id="rId1" Type="http://schemas.openxmlformats.org/officeDocument/2006/relationships/vmlDrawing" Target="../drawings/vmlDrawing98.vml"/><Relationship Id="rId6" Type="http://schemas.openxmlformats.org/officeDocument/2006/relationships/image" Target="../media/image760.wmf"/><Relationship Id="rId11" Type="http://schemas.openxmlformats.org/officeDocument/2006/relationships/oleObject" Target="../embeddings/oleObject1097.bin"/><Relationship Id="rId24" Type="http://schemas.openxmlformats.org/officeDocument/2006/relationships/image" Target="../media/image767.wmf"/><Relationship Id="rId5" Type="http://schemas.openxmlformats.org/officeDocument/2006/relationships/oleObject" Target="../embeddings/oleObject1094.bin"/><Relationship Id="rId15" Type="http://schemas.openxmlformats.org/officeDocument/2006/relationships/oleObject" Target="../embeddings/oleObject1099.bin"/><Relationship Id="rId23" Type="http://schemas.openxmlformats.org/officeDocument/2006/relationships/oleObject" Target="../embeddings/oleObject1103.bin"/><Relationship Id="rId10" Type="http://schemas.openxmlformats.org/officeDocument/2006/relationships/image" Target="../media/image762.wmf"/><Relationship Id="rId19" Type="http://schemas.openxmlformats.org/officeDocument/2006/relationships/oleObject" Target="../embeddings/oleObject1101.bin"/><Relationship Id="rId4" Type="http://schemas.openxmlformats.org/officeDocument/2006/relationships/image" Target="../media/image759.wmf"/><Relationship Id="rId9" Type="http://schemas.openxmlformats.org/officeDocument/2006/relationships/oleObject" Target="../embeddings/oleObject1096.bin"/><Relationship Id="rId14" Type="http://schemas.openxmlformats.org/officeDocument/2006/relationships/image" Target="../media/image752.wmf"/><Relationship Id="rId22" Type="http://schemas.openxmlformats.org/officeDocument/2006/relationships/image" Target="../media/image766.wmf"/></Relationships>
</file>

<file path=ppt/slides/_rels/slide11.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oleObject" Target="../embeddings/oleObject79.bin"/><Relationship Id="rId7" Type="http://schemas.openxmlformats.org/officeDocument/2006/relationships/oleObject" Target="../embeddings/oleObject81.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69.wmf"/><Relationship Id="rId5" Type="http://schemas.openxmlformats.org/officeDocument/2006/relationships/oleObject" Target="../embeddings/oleObject80.bin"/><Relationship Id="rId4" Type="http://schemas.openxmlformats.org/officeDocument/2006/relationships/image" Target="../media/image68.wmf"/></Relationships>
</file>

<file path=ppt/slides/_rels/slide110.xml.rels><?xml version="1.0" encoding="UTF-8" standalone="yes"?>
<Relationships xmlns="http://schemas.openxmlformats.org/package/2006/relationships"><Relationship Id="rId8" Type="http://schemas.openxmlformats.org/officeDocument/2006/relationships/image" Target="../media/image771.wmf"/><Relationship Id="rId13" Type="http://schemas.openxmlformats.org/officeDocument/2006/relationships/oleObject" Target="../embeddings/oleObject1110.bin"/><Relationship Id="rId18" Type="http://schemas.openxmlformats.org/officeDocument/2006/relationships/image" Target="../media/image775.wmf"/><Relationship Id="rId3" Type="http://schemas.openxmlformats.org/officeDocument/2006/relationships/oleObject" Target="../embeddings/oleObject1105.bin"/><Relationship Id="rId21" Type="http://schemas.openxmlformats.org/officeDocument/2006/relationships/oleObject" Target="../embeddings/oleObject1114.bin"/><Relationship Id="rId7" Type="http://schemas.openxmlformats.org/officeDocument/2006/relationships/oleObject" Target="../embeddings/oleObject1107.bin"/><Relationship Id="rId12" Type="http://schemas.openxmlformats.org/officeDocument/2006/relationships/image" Target="../media/image752.wmf"/><Relationship Id="rId17" Type="http://schemas.openxmlformats.org/officeDocument/2006/relationships/oleObject" Target="../embeddings/oleObject1112.bin"/><Relationship Id="rId2" Type="http://schemas.openxmlformats.org/officeDocument/2006/relationships/slideLayout" Target="../slideLayouts/slideLayout7.xml"/><Relationship Id="rId16" Type="http://schemas.openxmlformats.org/officeDocument/2006/relationships/image" Target="../media/image774.wmf"/><Relationship Id="rId20" Type="http://schemas.openxmlformats.org/officeDocument/2006/relationships/image" Target="../media/image776.wmf"/><Relationship Id="rId1" Type="http://schemas.openxmlformats.org/officeDocument/2006/relationships/vmlDrawing" Target="../drawings/vmlDrawing99.vml"/><Relationship Id="rId6" Type="http://schemas.openxmlformats.org/officeDocument/2006/relationships/image" Target="../media/image770.wmf"/><Relationship Id="rId11" Type="http://schemas.openxmlformats.org/officeDocument/2006/relationships/oleObject" Target="../embeddings/oleObject1109.bin"/><Relationship Id="rId24" Type="http://schemas.openxmlformats.org/officeDocument/2006/relationships/image" Target="../media/image777.wmf"/><Relationship Id="rId5" Type="http://schemas.openxmlformats.org/officeDocument/2006/relationships/oleObject" Target="../embeddings/oleObject1106.bin"/><Relationship Id="rId15" Type="http://schemas.openxmlformats.org/officeDocument/2006/relationships/oleObject" Target="../embeddings/oleObject1111.bin"/><Relationship Id="rId23" Type="http://schemas.openxmlformats.org/officeDocument/2006/relationships/oleObject" Target="../embeddings/oleObject1115.bin"/><Relationship Id="rId10" Type="http://schemas.openxmlformats.org/officeDocument/2006/relationships/image" Target="../media/image772.wmf"/><Relationship Id="rId19" Type="http://schemas.openxmlformats.org/officeDocument/2006/relationships/oleObject" Target="../embeddings/oleObject1113.bin"/><Relationship Id="rId4" Type="http://schemas.openxmlformats.org/officeDocument/2006/relationships/image" Target="../media/image769.wmf"/><Relationship Id="rId9" Type="http://schemas.openxmlformats.org/officeDocument/2006/relationships/oleObject" Target="../embeddings/oleObject1108.bin"/><Relationship Id="rId14" Type="http://schemas.openxmlformats.org/officeDocument/2006/relationships/image" Target="../media/image773.wmf"/><Relationship Id="rId22" Type="http://schemas.openxmlformats.org/officeDocument/2006/relationships/image" Target="../media/image744.wmf"/></Relationships>
</file>

<file path=ppt/slides/_rels/slide111.xml.rels><?xml version="1.0" encoding="UTF-8" standalone="yes"?>
<Relationships xmlns="http://schemas.openxmlformats.org/package/2006/relationships"><Relationship Id="rId8" Type="http://schemas.openxmlformats.org/officeDocument/2006/relationships/image" Target="../media/image780.wmf"/><Relationship Id="rId3" Type="http://schemas.openxmlformats.org/officeDocument/2006/relationships/oleObject" Target="../embeddings/oleObject1116.bin"/><Relationship Id="rId7" Type="http://schemas.openxmlformats.org/officeDocument/2006/relationships/oleObject" Target="../embeddings/oleObject1118.bin"/><Relationship Id="rId2" Type="http://schemas.openxmlformats.org/officeDocument/2006/relationships/slideLayout" Target="../slideLayouts/slideLayout7.xml"/><Relationship Id="rId1" Type="http://schemas.openxmlformats.org/officeDocument/2006/relationships/vmlDrawing" Target="../drawings/vmlDrawing100.vml"/><Relationship Id="rId6" Type="http://schemas.openxmlformats.org/officeDocument/2006/relationships/image" Target="../media/image779.wmf"/><Relationship Id="rId5" Type="http://schemas.openxmlformats.org/officeDocument/2006/relationships/oleObject" Target="../embeddings/oleObject1117.bin"/><Relationship Id="rId10" Type="http://schemas.openxmlformats.org/officeDocument/2006/relationships/image" Target="../media/image781.emf"/><Relationship Id="rId4" Type="http://schemas.openxmlformats.org/officeDocument/2006/relationships/image" Target="../media/image778.wmf"/><Relationship Id="rId9" Type="http://schemas.openxmlformats.org/officeDocument/2006/relationships/oleObject" Target="../embeddings/oleObject1119.bin"/></Relationships>
</file>

<file path=ppt/slides/_rels/slide112.xml.rels><?xml version="1.0" encoding="UTF-8" standalone="yes"?>
<Relationships xmlns="http://schemas.openxmlformats.org/package/2006/relationships"><Relationship Id="rId8" Type="http://schemas.openxmlformats.org/officeDocument/2006/relationships/image" Target="../media/image784.wmf"/><Relationship Id="rId13" Type="http://schemas.openxmlformats.org/officeDocument/2006/relationships/oleObject" Target="../embeddings/oleObject1125.bin"/><Relationship Id="rId18" Type="http://schemas.openxmlformats.org/officeDocument/2006/relationships/image" Target="../media/image752.wmf"/><Relationship Id="rId26" Type="http://schemas.openxmlformats.org/officeDocument/2006/relationships/image" Target="../media/image792.emf"/><Relationship Id="rId3" Type="http://schemas.openxmlformats.org/officeDocument/2006/relationships/oleObject" Target="../embeddings/oleObject1120.bin"/><Relationship Id="rId21" Type="http://schemas.openxmlformats.org/officeDocument/2006/relationships/oleObject" Target="../embeddings/oleObject1129.bin"/><Relationship Id="rId7" Type="http://schemas.openxmlformats.org/officeDocument/2006/relationships/oleObject" Target="../embeddings/oleObject1122.bin"/><Relationship Id="rId12" Type="http://schemas.openxmlformats.org/officeDocument/2006/relationships/image" Target="../media/image786.wmf"/><Relationship Id="rId17" Type="http://schemas.openxmlformats.org/officeDocument/2006/relationships/oleObject" Target="../embeddings/oleObject1127.bin"/><Relationship Id="rId25" Type="http://schemas.openxmlformats.org/officeDocument/2006/relationships/oleObject" Target="../embeddings/oleObject1131.bin"/><Relationship Id="rId2" Type="http://schemas.openxmlformats.org/officeDocument/2006/relationships/slideLayout" Target="../slideLayouts/slideLayout7.xml"/><Relationship Id="rId16" Type="http://schemas.openxmlformats.org/officeDocument/2006/relationships/image" Target="../media/image788.emf"/><Relationship Id="rId20" Type="http://schemas.openxmlformats.org/officeDocument/2006/relationships/image" Target="../media/image789.emf"/><Relationship Id="rId29" Type="http://schemas.openxmlformats.org/officeDocument/2006/relationships/oleObject" Target="../embeddings/oleObject1133.bin"/><Relationship Id="rId1" Type="http://schemas.openxmlformats.org/officeDocument/2006/relationships/vmlDrawing" Target="../drawings/vmlDrawing101.vml"/><Relationship Id="rId6" Type="http://schemas.openxmlformats.org/officeDocument/2006/relationships/image" Target="../media/image783.wmf"/><Relationship Id="rId11" Type="http://schemas.openxmlformats.org/officeDocument/2006/relationships/oleObject" Target="../embeddings/oleObject1124.bin"/><Relationship Id="rId24" Type="http://schemas.openxmlformats.org/officeDocument/2006/relationships/image" Target="../media/image791.emf"/><Relationship Id="rId5" Type="http://schemas.openxmlformats.org/officeDocument/2006/relationships/oleObject" Target="../embeddings/oleObject1121.bin"/><Relationship Id="rId15" Type="http://schemas.openxmlformats.org/officeDocument/2006/relationships/oleObject" Target="../embeddings/oleObject1126.bin"/><Relationship Id="rId23" Type="http://schemas.openxmlformats.org/officeDocument/2006/relationships/oleObject" Target="../embeddings/oleObject1130.bin"/><Relationship Id="rId28" Type="http://schemas.openxmlformats.org/officeDocument/2006/relationships/image" Target="../media/image793.emf"/><Relationship Id="rId10" Type="http://schemas.openxmlformats.org/officeDocument/2006/relationships/image" Target="../media/image785.wmf"/><Relationship Id="rId19" Type="http://schemas.openxmlformats.org/officeDocument/2006/relationships/oleObject" Target="../embeddings/oleObject1128.bin"/><Relationship Id="rId4" Type="http://schemas.openxmlformats.org/officeDocument/2006/relationships/image" Target="../media/image782.emf"/><Relationship Id="rId9" Type="http://schemas.openxmlformats.org/officeDocument/2006/relationships/oleObject" Target="../embeddings/oleObject1123.bin"/><Relationship Id="rId14" Type="http://schemas.openxmlformats.org/officeDocument/2006/relationships/image" Target="../media/image787.emf"/><Relationship Id="rId22" Type="http://schemas.openxmlformats.org/officeDocument/2006/relationships/image" Target="../media/image790.emf"/><Relationship Id="rId27" Type="http://schemas.openxmlformats.org/officeDocument/2006/relationships/oleObject" Target="../embeddings/oleObject1132.bin"/><Relationship Id="rId30" Type="http://schemas.openxmlformats.org/officeDocument/2006/relationships/image" Target="../media/image794.emf"/></Relationships>
</file>

<file path=ppt/slides/_rels/slide113.xml.rels><?xml version="1.0" encoding="UTF-8" standalone="yes"?>
<Relationships xmlns="http://schemas.openxmlformats.org/package/2006/relationships"><Relationship Id="rId13" Type="http://schemas.openxmlformats.org/officeDocument/2006/relationships/oleObject" Target="../embeddings/oleObject1139.bin"/><Relationship Id="rId18" Type="http://schemas.openxmlformats.org/officeDocument/2006/relationships/image" Target="../media/image801.emf"/><Relationship Id="rId26" Type="http://schemas.openxmlformats.org/officeDocument/2006/relationships/image" Target="../media/image805.emf"/><Relationship Id="rId39" Type="http://schemas.openxmlformats.org/officeDocument/2006/relationships/oleObject" Target="../embeddings/oleObject1152.bin"/><Relationship Id="rId21" Type="http://schemas.openxmlformats.org/officeDocument/2006/relationships/oleObject" Target="../embeddings/oleObject1143.bin"/><Relationship Id="rId34" Type="http://schemas.openxmlformats.org/officeDocument/2006/relationships/image" Target="../media/image809.emf"/><Relationship Id="rId7" Type="http://schemas.openxmlformats.org/officeDocument/2006/relationships/oleObject" Target="../embeddings/oleObject1136.bin"/><Relationship Id="rId12" Type="http://schemas.openxmlformats.org/officeDocument/2006/relationships/image" Target="../media/image798.emf"/><Relationship Id="rId17" Type="http://schemas.openxmlformats.org/officeDocument/2006/relationships/oleObject" Target="../embeddings/oleObject1141.bin"/><Relationship Id="rId25" Type="http://schemas.openxmlformats.org/officeDocument/2006/relationships/oleObject" Target="../embeddings/oleObject1145.bin"/><Relationship Id="rId33" Type="http://schemas.openxmlformats.org/officeDocument/2006/relationships/oleObject" Target="../embeddings/oleObject1149.bin"/><Relationship Id="rId38" Type="http://schemas.openxmlformats.org/officeDocument/2006/relationships/image" Target="../media/image811.emf"/><Relationship Id="rId2" Type="http://schemas.openxmlformats.org/officeDocument/2006/relationships/slideLayout" Target="../slideLayouts/slideLayout7.xml"/><Relationship Id="rId16" Type="http://schemas.openxmlformats.org/officeDocument/2006/relationships/image" Target="../media/image800.emf"/><Relationship Id="rId20" Type="http://schemas.openxmlformats.org/officeDocument/2006/relationships/image" Target="../media/image802.emf"/><Relationship Id="rId29" Type="http://schemas.openxmlformats.org/officeDocument/2006/relationships/oleObject" Target="../embeddings/oleObject1147.bin"/><Relationship Id="rId1" Type="http://schemas.openxmlformats.org/officeDocument/2006/relationships/vmlDrawing" Target="../drawings/vmlDrawing102.vml"/><Relationship Id="rId6" Type="http://schemas.openxmlformats.org/officeDocument/2006/relationships/image" Target="../media/image795.emf"/><Relationship Id="rId11" Type="http://schemas.openxmlformats.org/officeDocument/2006/relationships/oleObject" Target="../embeddings/oleObject1138.bin"/><Relationship Id="rId24" Type="http://schemas.openxmlformats.org/officeDocument/2006/relationships/image" Target="../media/image804.emf"/><Relationship Id="rId32" Type="http://schemas.openxmlformats.org/officeDocument/2006/relationships/image" Target="../media/image808.emf"/><Relationship Id="rId37" Type="http://schemas.openxmlformats.org/officeDocument/2006/relationships/oleObject" Target="../embeddings/oleObject1151.bin"/><Relationship Id="rId40" Type="http://schemas.openxmlformats.org/officeDocument/2006/relationships/image" Target="../media/image812.emf"/><Relationship Id="rId5" Type="http://schemas.openxmlformats.org/officeDocument/2006/relationships/oleObject" Target="../embeddings/oleObject1135.bin"/><Relationship Id="rId15" Type="http://schemas.openxmlformats.org/officeDocument/2006/relationships/oleObject" Target="../embeddings/oleObject1140.bin"/><Relationship Id="rId23" Type="http://schemas.openxmlformats.org/officeDocument/2006/relationships/oleObject" Target="../embeddings/oleObject1144.bin"/><Relationship Id="rId28" Type="http://schemas.openxmlformats.org/officeDocument/2006/relationships/image" Target="../media/image806.emf"/><Relationship Id="rId36" Type="http://schemas.openxmlformats.org/officeDocument/2006/relationships/image" Target="../media/image810.emf"/><Relationship Id="rId10" Type="http://schemas.openxmlformats.org/officeDocument/2006/relationships/image" Target="../media/image797.emf"/><Relationship Id="rId19" Type="http://schemas.openxmlformats.org/officeDocument/2006/relationships/oleObject" Target="../embeddings/oleObject1142.bin"/><Relationship Id="rId31" Type="http://schemas.openxmlformats.org/officeDocument/2006/relationships/oleObject" Target="../embeddings/oleObject1148.bin"/><Relationship Id="rId4" Type="http://schemas.openxmlformats.org/officeDocument/2006/relationships/image" Target="../media/image782.emf"/><Relationship Id="rId9" Type="http://schemas.openxmlformats.org/officeDocument/2006/relationships/oleObject" Target="../embeddings/oleObject1137.bin"/><Relationship Id="rId14" Type="http://schemas.openxmlformats.org/officeDocument/2006/relationships/image" Target="../media/image799.emf"/><Relationship Id="rId22" Type="http://schemas.openxmlformats.org/officeDocument/2006/relationships/image" Target="../media/image803.emf"/><Relationship Id="rId27" Type="http://schemas.openxmlformats.org/officeDocument/2006/relationships/oleObject" Target="../embeddings/oleObject1146.bin"/><Relationship Id="rId30" Type="http://schemas.openxmlformats.org/officeDocument/2006/relationships/image" Target="../media/image807.emf"/><Relationship Id="rId35" Type="http://schemas.openxmlformats.org/officeDocument/2006/relationships/oleObject" Target="../embeddings/oleObject1150.bin"/><Relationship Id="rId8" Type="http://schemas.openxmlformats.org/officeDocument/2006/relationships/image" Target="../media/image796.emf"/><Relationship Id="rId3" Type="http://schemas.openxmlformats.org/officeDocument/2006/relationships/oleObject" Target="../embeddings/oleObject1134.bin"/></Relationships>
</file>

<file path=ppt/slides/_rels/slide114.xml.rels><?xml version="1.0" encoding="UTF-8" standalone="yes"?>
<Relationships xmlns="http://schemas.openxmlformats.org/package/2006/relationships"><Relationship Id="rId13" Type="http://schemas.openxmlformats.org/officeDocument/2006/relationships/oleObject" Target="../embeddings/oleObject1158.bin"/><Relationship Id="rId18" Type="http://schemas.openxmlformats.org/officeDocument/2006/relationships/image" Target="../media/image788.emf"/><Relationship Id="rId26" Type="http://schemas.openxmlformats.org/officeDocument/2006/relationships/image" Target="../media/image790.emf"/><Relationship Id="rId3" Type="http://schemas.openxmlformats.org/officeDocument/2006/relationships/oleObject" Target="../embeddings/oleObject1153.bin"/><Relationship Id="rId21" Type="http://schemas.openxmlformats.org/officeDocument/2006/relationships/oleObject" Target="../embeddings/oleObject1162.bin"/><Relationship Id="rId34" Type="http://schemas.openxmlformats.org/officeDocument/2006/relationships/image" Target="../media/image794.emf"/><Relationship Id="rId7" Type="http://schemas.openxmlformats.org/officeDocument/2006/relationships/oleObject" Target="../embeddings/oleObject1155.bin"/><Relationship Id="rId12" Type="http://schemas.openxmlformats.org/officeDocument/2006/relationships/image" Target="../media/image785.wmf"/><Relationship Id="rId17" Type="http://schemas.openxmlformats.org/officeDocument/2006/relationships/oleObject" Target="../embeddings/oleObject1160.bin"/><Relationship Id="rId25" Type="http://schemas.openxmlformats.org/officeDocument/2006/relationships/oleObject" Target="../embeddings/oleObject1164.bin"/><Relationship Id="rId33" Type="http://schemas.openxmlformats.org/officeDocument/2006/relationships/oleObject" Target="../embeddings/oleObject1168.bin"/><Relationship Id="rId2" Type="http://schemas.openxmlformats.org/officeDocument/2006/relationships/slideLayout" Target="../slideLayouts/slideLayout7.xml"/><Relationship Id="rId16" Type="http://schemas.openxmlformats.org/officeDocument/2006/relationships/image" Target="../media/image787.emf"/><Relationship Id="rId20" Type="http://schemas.openxmlformats.org/officeDocument/2006/relationships/image" Target="../media/image816.emf"/><Relationship Id="rId29" Type="http://schemas.openxmlformats.org/officeDocument/2006/relationships/oleObject" Target="../embeddings/oleObject1166.bin"/><Relationship Id="rId1" Type="http://schemas.openxmlformats.org/officeDocument/2006/relationships/vmlDrawing" Target="../drawings/vmlDrawing103.vml"/><Relationship Id="rId6" Type="http://schemas.openxmlformats.org/officeDocument/2006/relationships/image" Target="../media/image814.emf"/><Relationship Id="rId11" Type="http://schemas.openxmlformats.org/officeDocument/2006/relationships/oleObject" Target="../embeddings/oleObject1157.bin"/><Relationship Id="rId24" Type="http://schemas.openxmlformats.org/officeDocument/2006/relationships/image" Target="../media/image789.emf"/><Relationship Id="rId32" Type="http://schemas.openxmlformats.org/officeDocument/2006/relationships/image" Target="../media/image793.emf"/><Relationship Id="rId5" Type="http://schemas.openxmlformats.org/officeDocument/2006/relationships/oleObject" Target="../embeddings/oleObject1154.bin"/><Relationship Id="rId15" Type="http://schemas.openxmlformats.org/officeDocument/2006/relationships/oleObject" Target="../embeddings/oleObject1159.bin"/><Relationship Id="rId23" Type="http://schemas.openxmlformats.org/officeDocument/2006/relationships/oleObject" Target="../embeddings/oleObject1163.bin"/><Relationship Id="rId28" Type="http://schemas.openxmlformats.org/officeDocument/2006/relationships/image" Target="../media/image791.emf"/><Relationship Id="rId10" Type="http://schemas.openxmlformats.org/officeDocument/2006/relationships/image" Target="../media/image784.wmf"/><Relationship Id="rId19" Type="http://schemas.openxmlformats.org/officeDocument/2006/relationships/oleObject" Target="../embeddings/oleObject1161.bin"/><Relationship Id="rId31" Type="http://schemas.openxmlformats.org/officeDocument/2006/relationships/oleObject" Target="../embeddings/oleObject1167.bin"/><Relationship Id="rId4" Type="http://schemas.openxmlformats.org/officeDocument/2006/relationships/image" Target="../media/image813.emf"/><Relationship Id="rId9" Type="http://schemas.openxmlformats.org/officeDocument/2006/relationships/oleObject" Target="../embeddings/oleObject1156.bin"/><Relationship Id="rId14" Type="http://schemas.openxmlformats.org/officeDocument/2006/relationships/image" Target="../media/image815.emf"/><Relationship Id="rId22" Type="http://schemas.openxmlformats.org/officeDocument/2006/relationships/image" Target="../media/image817.emf"/><Relationship Id="rId27" Type="http://schemas.openxmlformats.org/officeDocument/2006/relationships/oleObject" Target="../embeddings/oleObject1165.bin"/><Relationship Id="rId30" Type="http://schemas.openxmlformats.org/officeDocument/2006/relationships/image" Target="../media/image792.emf"/><Relationship Id="rId8" Type="http://schemas.openxmlformats.org/officeDocument/2006/relationships/image" Target="../media/image783.wmf"/></Relationships>
</file>

<file path=ppt/slides/_rels/slide115.xml.rels><?xml version="1.0" encoding="UTF-8" standalone="yes"?>
<Relationships xmlns="http://schemas.openxmlformats.org/package/2006/relationships"><Relationship Id="rId8" Type="http://schemas.openxmlformats.org/officeDocument/2006/relationships/image" Target="../media/image784.wmf"/><Relationship Id="rId13" Type="http://schemas.openxmlformats.org/officeDocument/2006/relationships/oleObject" Target="../embeddings/oleObject1174.bin"/><Relationship Id="rId18" Type="http://schemas.openxmlformats.org/officeDocument/2006/relationships/image" Target="../media/image822.emf"/><Relationship Id="rId3" Type="http://schemas.openxmlformats.org/officeDocument/2006/relationships/oleObject" Target="../embeddings/oleObject1169.bin"/><Relationship Id="rId21" Type="http://schemas.openxmlformats.org/officeDocument/2006/relationships/oleObject" Target="../embeddings/oleObject1178.bin"/><Relationship Id="rId7" Type="http://schemas.openxmlformats.org/officeDocument/2006/relationships/oleObject" Target="../embeddings/oleObject1171.bin"/><Relationship Id="rId12" Type="http://schemas.openxmlformats.org/officeDocument/2006/relationships/image" Target="../media/image819.emf"/><Relationship Id="rId17" Type="http://schemas.openxmlformats.org/officeDocument/2006/relationships/oleObject" Target="../embeddings/oleObject1176.bin"/><Relationship Id="rId2" Type="http://schemas.openxmlformats.org/officeDocument/2006/relationships/slideLayout" Target="../slideLayouts/slideLayout7.xml"/><Relationship Id="rId16" Type="http://schemas.openxmlformats.org/officeDocument/2006/relationships/image" Target="../media/image821.emf"/><Relationship Id="rId20" Type="http://schemas.openxmlformats.org/officeDocument/2006/relationships/image" Target="../media/image823.emf"/><Relationship Id="rId1" Type="http://schemas.openxmlformats.org/officeDocument/2006/relationships/vmlDrawing" Target="../drawings/vmlDrawing104.vml"/><Relationship Id="rId6" Type="http://schemas.openxmlformats.org/officeDocument/2006/relationships/image" Target="../media/image783.wmf"/><Relationship Id="rId11" Type="http://schemas.openxmlformats.org/officeDocument/2006/relationships/oleObject" Target="../embeddings/oleObject1173.bin"/><Relationship Id="rId5" Type="http://schemas.openxmlformats.org/officeDocument/2006/relationships/oleObject" Target="../embeddings/oleObject1170.bin"/><Relationship Id="rId15" Type="http://schemas.openxmlformats.org/officeDocument/2006/relationships/oleObject" Target="../embeddings/oleObject1175.bin"/><Relationship Id="rId10" Type="http://schemas.openxmlformats.org/officeDocument/2006/relationships/image" Target="../media/image785.wmf"/><Relationship Id="rId19" Type="http://schemas.openxmlformats.org/officeDocument/2006/relationships/oleObject" Target="../embeddings/oleObject1177.bin"/><Relationship Id="rId4" Type="http://schemas.openxmlformats.org/officeDocument/2006/relationships/image" Target="../media/image818.emf"/><Relationship Id="rId9" Type="http://schemas.openxmlformats.org/officeDocument/2006/relationships/oleObject" Target="../embeddings/oleObject1172.bin"/><Relationship Id="rId14" Type="http://schemas.openxmlformats.org/officeDocument/2006/relationships/image" Target="../media/image820.emf"/><Relationship Id="rId22" Type="http://schemas.openxmlformats.org/officeDocument/2006/relationships/image" Target="../media/image824.emf"/></Relationships>
</file>

<file path=ppt/slides/_rels/slide116.xml.rels><?xml version="1.0" encoding="UTF-8" standalone="yes"?>
<Relationships xmlns="http://schemas.openxmlformats.org/package/2006/relationships"><Relationship Id="rId8" Type="http://schemas.openxmlformats.org/officeDocument/2006/relationships/image" Target="../media/image827.wmf"/><Relationship Id="rId13" Type="http://schemas.openxmlformats.org/officeDocument/2006/relationships/oleObject" Target="../embeddings/oleObject1184.bin"/><Relationship Id="rId18" Type="http://schemas.openxmlformats.org/officeDocument/2006/relationships/oleObject" Target="../embeddings/oleObject1187.bin"/><Relationship Id="rId3" Type="http://schemas.openxmlformats.org/officeDocument/2006/relationships/oleObject" Target="../embeddings/oleObject1179.bin"/><Relationship Id="rId21" Type="http://schemas.openxmlformats.org/officeDocument/2006/relationships/image" Target="../media/image833.wmf"/><Relationship Id="rId7" Type="http://schemas.openxmlformats.org/officeDocument/2006/relationships/oleObject" Target="../embeddings/oleObject1181.bin"/><Relationship Id="rId12" Type="http://schemas.openxmlformats.org/officeDocument/2006/relationships/image" Target="../media/image829.wmf"/><Relationship Id="rId17" Type="http://schemas.openxmlformats.org/officeDocument/2006/relationships/image" Target="../media/image831.wmf"/><Relationship Id="rId2" Type="http://schemas.openxmlformats.org/officeDocument/2006/relationships/slideLayout" Target="../slideLayouts/slideLayout7.xml"/><Relationship Id="rId16" Type="http://schemas.openxmlformats.org/officeDocument/2006/relationships/oleObject" Target="../embeddings/oleObject1186.bin"/><Relationship Id="rId20" Type="http://schemas.openxmlformats.org/officeDocument/2006/relationships/oleObject" Target="../embeddings/oleObject1188.bin"/><Relationship Id="rId1" Type="http://schemas.openxmlformats.org/officeDocument/2006/relationships/vmlDrawing" Target="../drawings/vmlDrawing105.vml"/><Relationship Id="rId6" Type="http://schemas.openxmlformats.org/officeDocument/2006/relationships/image" Target="../media/image826.wmf"/><Relationship Id="rId11" Type="http://schemas.openxmlformats.org/officeDocument/2006/relationships/oleObject" Target="../embeddings/oleObject1183.bin"/><Relationship Id="rId5" Type="http://schemas.openxmlformats.org/officeDocument/2006/relationships/oleObject" Target="../embeddings/oleObject1180.bin"/><Relationship Id="rId15" Type="http://schemas.openxmlformats.org/officeDocument/2006/relationships/oleObject" Target="../embeddings/oleObject1185.bin"/><Relationship Id="rId10" Type="http://schemas.openxmlformats.org/officeDocument/2006/relationships/image" Target="../media/image828.wmf"/><Relationship Id="rId19" Type="http://schemas.openxmlformats.org/officeDocument/2006/relationships/image" Target="../media/image832.wmf"/><Relationship Id="rId4" Type="http://schemas.openxmlformats.org/officeDocument/2006/relationships/image" Target="../media/image825.wmf"/><Relationship Id="rId9" Type="http://schemas.openxmlformats.org/officeDocument/2006/relationships/oleObject" Target="../embeddings/oleObject1182.bin"/><Relationship Id="rId14" Type="http://schemas.openxmlformats.org/officeDocument/2006/relationships/image" Target="../media/image830.wmf"/><Relationship Id="rId22" Type="http://schemas.openxmlformats.org/officeDocument/2006/relationships/oleObject" Target="../embeddings/oleObject1189.bin"/></Relationships>
</file>

<file path=ppt/slides/_rels/slide117.xml.rels><?xml version="1.0" encoding="UTF-8" standalone="yes"?>
<Relationships xmlns="http://schemas.openxmlformats.org/package/2006/relationships"><Relationship Id="rId8" Type="http://schemas.openxmlformats.org/officeDocument/2006/relationships/image" Target="../media/image836.wmf"/><Relationship Id="rId13" Type="http://schemas.openxmlformats.org/officeDocument/2006/relationships/oleObject" Target="../embeddings/oleObject1195.bin"/><Relationship Id="rId3" Type="http://schemas.openxmlformats.org/officeDocument/2006/relationships/oleObject" Target="../embeddings/oleObject1190.bin"/><Relationship Id="rId7" Type="http://schemas.openxmlformats.org/officeDocument/2006/relationships/oleObject" Target="../embeddings/oleObject1192.bin"/><Relationship Id="rId12" Type="http://schemas.openxmlformats.org/officeDocument/2006/relationships/image" Target="../media/image838.wmf"/><Relationship Id="rId2" Type="http://schemas.openxmlformats.org/officeDocument/2006/relationships/slideLayout" Target="../slideLayouts/slideLayout7.xml"/><Relationship Id="rId1" Type="http://schemas.openxmlformats.org/officeDocument/2006/relationships/vmlDrawing" Target="../drawings/vmlDrawing106.vml"/><Relationship Id="rId6" Type="http://schemas.openxmlformats.org/officeDocument/2006/relationships/image" Target="../media/image835.wmf"/><Relationship Id="rId11" Type="http://schemas.openxmlformats.org/officeDocument/2006/relationships/oleObject" Target="../embeddings/oleObject1194.bin"/><Relationship Id="rId5" Type="http://schemas.openxmlformats.org/officeDocument/2006/relationships/oleObject" Target="../embeddings/oleObject1191.bin"/><Relationship Id="rId10" Type="http://schemas.openxmlformats.org/officeDocument/2006/relationships/image" Target="../media/image837.wmf"/><Relationship Id="rId4" Type="http://schemas.openxmlformats.org/officeDocument/2006/relationships/image" Target="../media/image834.wmf"/><Relationship Id="rId9" Type="http://schemas.openxmlformats.org/officeDocument/2006/relationships/oleObject" Target="../embeddings/oleObject1193.bin"/><Relationship Id="rId14" Type="http://schemas.openxmlformats.org/officeDocument/2006/relationships/image" Target="../media/image839.wmf"/></Relationships>
</file>

<file path=ppt/slides/_rels/slide118.xml.rels><?xml version="1.0" encoding="UTF-8" standalone="yes"?>
<Relationships xmlns="http://schemas.openxmlformats.org/package/2006/relationships"><Relationship Id="rId13" Type="http://schemas.openxmlformats.org/officeDocument/2006/relationships/oleObject" Target="../embeddings/oleObject1201.bin"/><Relationship Id="rId18" Type="http://schemas.openxmlformats.org/officeDocument/2006/relationships/image" Target="../media/image847.wmf"/><Relationship Id="rId26" Type="http://schemas.openxmlformats.org/officeDocument/2006/relationships/image" Target="../media/image851.wmf"/><Relationship Id="rId39" Type="http://schemas.openxmlformats.org/officeDocument/2006/relationships/oleObject" Target="../embeddings/oleObject1214.bin"/><Relationship Id="rId21" Type="http://schemas.openxmlformats.org/officeDocument/2006/relationships/oleObject" Target="../embeddings/oleObject1205.bin"/><Relationship Id="rId34" Type="http://schemas.openxmlformats.org/officeDocument/2006/relationships/image" Target="../media/image855.wmf"/><Relationship Id="rId7" Type="http://schemas.openxmlformats.org/officeDocument/2006/relationships/oleObject" Target="../embeddings/oleObject1198.bin"/><Relationship Id="rId12" Type="http://schemas.openxmlformats.org/officeDocument/2006/relationships/image" Target="../media/image844.wmf"/><Relationship Id="rId17" Type="http://schemas.openxmlformats.org/officeDocument/2006/relationships/oleObject" Target="../embeddings/oleObject1203.bin"/><Relationship Id="rId25" Type="http://schemas.openxmlformats.org/officeDocument/2006/relationships/oleObject" Target="../embeddings/oleObject1207.bin"/><Relationship Id="rId33" Type="http://schemas.openxmlformats.org/officeDocument/2006/relationships/oleObject" Target="../embeddings/oleObject1211.bin"/><Relationship Id="rId38" Type="http://schemas.openxmlformats.org/officeDocument/2006/relationships/image" Target="../media/image857.wmf"/><Relationship Id="rId2" Type="http://schemas.openxmlformats.org/officeDocument/2006/relationships/slideLayout" Target="../slideLayouts/slideLayout7.xml"/><Relationship Id="rId16" Type="http://schemas.openxmlformats.org/officeDocument/2006/relationships/image" Target="../media/image846.wmf"/><Relationship Id="rId20" Type="http://schemas.openxmlformats.org/officeDocument/2006/relationships/image" Target="../media/image848.wmf"/><Relationship Id="rId29" Type="http://schemas.openxmlformats.org/officeDocument/2006/relationships/oleObject" Target="../embeddings/oleObject1209.bin"/><Relationship Id="rId1" Type="http://schemas.openxmlformats.org/officeDocument/2006/relationships/vmlDrawing" Target="../drawings/vmlDrawing107.vml"/><Relationship Id="rId6" Type="http://schemas.openxmlformats.org/officeDocument/2006/relationships/image" Target="../media/image841.wmf"/><Relationship Id="rId11" Type="http://schemas.openxmlformats.org/officeDocument/2006/relationships/oleObject" Target="../embeddings/oleObject1200.bin"/><Relationship Id="rId24" Type="http://schemas.openxmlformats.org/officeDocument/2006/relationships/image" Target="../media/image850.wmf"/><Relationship Id="rId32" Type="http://schemas.openxmlformats.org/officeDocument/2006/relationships/image" Target="../media/image854.wmf"/><Relationship Id="rId37" Type="http://schemas.openxmlformats.org/officeDocument/2006/relationships/oleObject" Target="../embeddings/oleObject1213.bin"/><Relationship Id="rId40" Type="http://schemas.openxmlformats.org/officeDocument/2006/relationships/image" Target="../media/image858.wmf"/><Relationship Id="rId5" Type="http://schemas.openxmlformats.org/officeDocument/2006/relationships/oleObject" Target="../embeddings/oleObject1197.bin"/><Relationship Id="rId15" Type="http://schemas.openxmlformats.org/officeDocument/2006/relationships/oleObject" Target="../embeddings/oleObject1202.bin"/><Relationship Id="rId23" Type="http://schemas.openxmlformats.org/officeDocument/2006/relationships/oleObject" Target="../embeddings/oleObject1206.bin"/><Relationship Id="rId28" Type="http://schemas.openxmlformats.org/officeDocument/2006/relationships/image" Target="../media/image852.wmf"/><Relationship Id="rId36" Type="http://schemas.openxmlformats.org/officeDocument/2006/relationships/image" Target="../media/image856.wmf"/><Relationship Id="rId10" Type="http://schemas.openxmlformats.org/officeDocument/2006/relationships/image" Target="../media/image843.wmf"/><Relationship Id="rId19" Type="http://schemas.openxmlformats.org/officeDocument/2006/relationships/oleObject" Target="../embeddings/oleObject1204.bin"/><Relationship Id="rId31" Type="http://schemas.openxmlformats.org/officeDocument/2006/relationships/oleObject" Target="../embeddings/oleObject1210.bin"/><Relationship Id="rId4" Type="http://schemas.openxmlformats.org/officeDocument/2006/relationships/image" Target="../media/image840.wmf"/><Relationship Id="rId9" Type="http://schemas.openxmlformats.org/officeDocument/2006/relationships/oleObject" Target="../embeddings/oleObject1199.bin"/><Relationship Id="rId14" Type="http://schemas.openxmlformats.org/officeDocument/2006/relationships/image" Target="../media/image845.wmf"/><Relationship Id="rId22" Type="http://schemas.openxmlformats.org/officeDocument/2006/relationships/image" Target="../media/image849.wmf"/><Relationship Id="rId27" Type="http://schemas.openxmlformats.org/officeDocument/2006/relationships/oleObject" Target="../embeddings/oleObject1208.bin"/><Relationship Id="rId30" Type="http://schemas.openxmlformats.org/officeDocument/2006/relationships/image" Target="../media/image853.wmf"/><Relationship Id="rId35" Type="http://schemas.openxmlformats.org/officeDocument/2006/relationships/oleObject" Target="../embeddings/oleObject1212.bin"/><Relationship Id="rId8" Type="http://schemas.openxmlformats.org/officeDocument/2006/relationships/image" Target="../media/image842.wmf"/><Relationship Id="rId3" Type="http://schemas.openxmlformats.org/officeDocument/2006/relationships/oleObject" Target="../embeddings/oleObject1196.bin"/></Relationships>
</file>

<file path=ppt/slides/_rels/slide119.xml.rels><?xml version="1.0" encoding="UTF-8" standalone="yes"?>
<Relationships xmlns="http://schemas.openxmlformats.org/package/2006/relationships"><Relationship Id="rId8" Type="http://schemas.openxmlformats.org/officeDocument/2006/relationships/image" Target="../media/image752.wmf"/><Relationship Id="rId13" Type="http://schemas.openxmlformats.org/officeDocument/2006/relationships/oleObject" Target="../embeddings/oleObject1220.bin"/><Relationship Id="rId18" Type="http://schemas.openxmlformats.org/officeDocument/2006/relationships/image" Target="../media/image864.wmf"/><Relationship Id="rId26" Type="http://schemas.openxmlformats.org/officeDocument/2006/relationships/image" Target="../media/image867.wmf"/><Relationship Id="rId3" Type="http://schemas.openxmlformats.org/officeDocument/2006/relationships/oleObject" Target="../embeddings/oleObject1215.bin"/><Relationship Id="rId21" Type="http://schemas.openxmlformats.org/officeDocument/2006/relationships/oleObject" Target="../embeddings/oleObject1224.bin"/><Relationship Id="rId7" Type="http://schemas.openxmlformats.org/officeDocument/2006/relationships/oleObject" Target="../embeddings/oleObject1217.bin"/><Relationship Id="rId12" Type="http://schemas.openxmlformats.org/officeDocument/2006/relationships/image" Target="../media/image862.wmf"/><Relationship Id="rId17" Type="http://schemas.openxmlformats.org/officeDocument/2006/relationships/oleObject" Target="../embeddings/oleObject1222.bin"/><Relationship Id="rId25" Type="http://schemas.openxmlformats.org/officeDocument/2006/relationships/oleObject" Target="../embeddings/oleObject1226.bin"/><Relationship Id="rId2" Type="http://schemas.openxmlformats.org/officeDocument/2006/relationships/slideLayout" Target="../slideLayouts/slideLayout7.xml"/><Relationship Id="rId16" Type="http://schemas.openxmlformats.org/officeDocument/2006/relationships/image" Target="../media/image738.wmf"/><Relationship Id="rId20" Type="http://schemas.openxmlformats.org/officeDocument/2006/relationships/image" Target="../media/image733.wmf"/><Relationship Id="rId1" Type="http://schemas.openxmlformats.org/officeDocument/2006/relationships/vmlDrawing" Target="../drawings/vmlDrawing108.vml"/><Relationship Id="rId6" Type="http://schemas.openxmlformats.org/officeDocument/2006/relationships/image" Target="../media/image860.emf"/><Relationship Id="rId11" Type="http://schemas.openxmlformats.org/officeDocument/2006/relationships/oleObject" Target="../embeddings/oleObject1219.bin"/><Relationship Id="rId24" Type="http://schemas.openxmlformats.org/officeDocument/2006/relationships/image" Target="../media/image866.wmf"/><Relationship Id="rId5" Type="http://schemas.openxmlformats.org/officeDocument/2006/relationships/oleObject" Target="../embeddings/oleObject1216.bin"/><Relationship Id="rId15" Type="http://schemas.openxmlformats.org/officeDocument/2006/relationships/oleObject" Target="../embeddings/oleObject1221.bin"/><Relationship Id="rId23" Type="http://schemas.openxmlformats.org/officeDocument/2006/relationships/oleObject" Target="../embeddings/oleObject1225.bin"/><Relationship Id="rId28" Type="http://schemas.openxmlformats.org/officeDocument/2006/relationships/image" Target="../media/image868.wmf"/><Relationship Id="rId10" Type="http://schemas.openxmlformats.org/officeDocument/2006/relationships/image" Target="../media/image861.wmf"/><Relationship Id="rId19" Type="http://schemas.openxmlformats.org/officeDocument/2006/relationships/oleObject" Target="../embeddings/oleObject1223.bin"/><Relationship Id="rId4" Type="http://schemas.openxmlformats.org/officeDocument/2006/relationships/image" Target="../media/image859.wmf"/><Relationship Id="rId9" Type="http://schemas.openxmlformats.org/officeDocument/2006/relationships/oleObject" Target="../embeddings/oleObject1218.bin"/><Relationship Id="rId14" Type="http://schemas.openxmlformats.org/officeDocument/2006/relationships/image" Target="../media/image863.wmf"/><Relationship Id="rId22" Type="http://schemas.openxmlformats.org/officeDocument/2006/relationships/image" Target="../media/image865.wmf"/><Relationship Id="rId27" Type="http://schemas.openxmlformats.org/officeDocument/2006/relationships/oleObject" Target="../embeddings/oleObject1227.bin"/></Relationships>
</file>

<file path=ppt/slides/_rels/slide12.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oleObject" Target="../embeddings/oleObject82.bin"/><Relationship Id="rId7" Type="http://schemas.openxmlformats.org/officeDocument/2006/relationships/oleObject" Target="../embeddings/oleObject84.bin"/><Relationship Id="rId12" Type="http://schemas.openxmlformats.org/officeDocument/2006/relationships/image" Target="../media/image75.w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72.wmf"/><Relationship Id="rId11" Type="http://schemas.openxmlformats.org/officeDocument/2006/relationships/oleObject" Target="../embeddings/oleObject86.bin"/><Relationship Id="rId5" Type="http://schemas.openxmlformats.org/officeDocument/2006/relationships/oleObject" Target="../embeddings/oleObject83.bin"/><Relationship Id="rId10" Type="http://schemas.openxmlformats.org/officeDocument/2006/relationships/image" Target="../media/image74.wmf"/><Relationship Id="rId4" Type="http://schemas.openxmlformats.org/officeDocument/2006/relationships/image" Target="../media/image71.wmf"/><Relationship Id="rId9" Type="http://schemas.openxmlformats.org/officeDocument/2006/relationships/oleObject" Target="../embeddings/oleObject85.bin"/></Relationships>
</file>

<file path=ppt/slides/_rels/slide120.xml.rels><?xml version="1.0" encoding="UTF-8" standalone="yes"?>
<Relationships xmlns="http://schemas.openxmlformats.org/package/2006/relationships"><Relationship Id="rId8" Type="http://schemas.openxmlformats.org/officeDocument/2006/relationships/image" Target="../media/image870.emf"/><Relationship Id="rId3" Type="http://schemas.openxmlformats.org/officeDocument/2006/relationships/oleObject" Target="../embeddings/oleObject1228.bin"/><Relationship Id="rId7" Type="http://schemas.openxmlformats.org/officeDocument/2006/relationships/oleObject" Target="../embeddings/oleObject1229.bin"/><Relationship Id="rId2" Type="http://schemas.openxmlformats.org/officeDocument/2006/relationships/slideLayout" Target="../slideLayouts/slideLayout7.xml"/><Relationship Id="rId1" Type="http://schemas.openxmlformats.org/officeDocument/2006/relationships/vmlDrawing" Target="../drawings/vmlDrawing109.vml"/><Relationship Id="rId6" Type="http://schemas.openxmlformats.org/officeDocument/2006/relationships/image" Target="../media/image860.emf"/><Relationship Id="rId5" Type="http://schemas.openxmlformats.org/officeDocument/2006/relationships/oleObject" Target="../embeddings/oleObject1216.bin"/><Relationship Id="rId10" Type="http://schemas.openxmlformats.org/officeDocument/2006/relationships/image" Target="../media/image871.wmf"/><Relationship Id="rId4" Type="http://schemas.openxmlformats.org/officeDocument/2006/relationships/image" Target="../media/image869.wmf"/><Relationship Id="rId9" Type="http://schemas.openxmlformats.org/officeDocument/2006/relationships/oleObject" Target="../embeddings/oleObject1230.bin"/></Relationships>
</file>

<file path=ppt/slides/_rels/slide121.xml.rels><?xml version="1.0" encoding="UTF-8" standalone="yes"?>
<Relationships xmlns="http://schemas.openxmlformats.org/package/2006/relationships"><Relationship Id="rId13" Type="http://schemas.openxmlformats.org/officeDocument/2006/relationships/oleObject" Target="../embeddings/oleObject1236.bin"/><Relationship Id="rId18" Type="http://schemas.openxmlformats.org/officeDocument/2006/relationships/image" Target="../media/image878.wmf"/><Relationship Id="rId26" Type="http://schemas.openxmlformats.org/officeDocument/2006/relationships/image" Target="../media/image882.wmf"/><Relationship Id="rId3" Type="http://schemas.openxmlformats.org/officeDocument/2006/relationships/oleObject" Target="../embeddings/oleObject1231.bin"/><Relationship Id="rId21" Type="http://schemas.openxmlformats.org/officeDocument/2006/relationships/oleObject" Target="../embeddings/oleObject1239.bin"/><Relationship Id="rId34" Type="http://schemas.openxmlformats.org/officeDocument/2006/relationships/image" Target="../media/image885.wmf"/><Relationship Id="rId7" Type="http://schemas.openxmlformats.org/officeDocument/2006/relationships/oleObject" Target="../embeddings/oleObject1233.bin"/><Relationship Id="rId12" Type="http://schemas.openxmlformats.org/officeDocument/2006/relationships/image" Target="../media/image876.wmf"/><Relationship Id="rId17" Type="http://schemas.openxmlformats.org/officeDocument/2006/relationships/oleObject" Target="../embeddings/oleObject1237.bin"/><Relationship Id="rId25" Type="http://schemas.openxmlformats.org/officeDocument/2006/relationships/oleObject" Target="../embeddings/oleObject1241.bin"/><Relationship Id="rId33" Type="http://schemas.openxmlformats.org/officeDocument/2006/relationships/oleObject" Target="../embeddings/oleObject1244.bin"/><Relationship Id="rId2" Type="http://schemas.openxmlformats.org/officeDocument/2006/relationships/slideLayout" Target="../slideLayouts/slideLayout7.xml"/><Relationship Id="rId16" Type="http://schemas.openxmlformats.org/officeDocument/2006/relationships/image" Target="../media/image863.wmf"/><Relationship Id="rId20" Type="http://schemas.openxmlformats.org/officeDocument/2006/relationships/image" Target="../media/image879.wmf"/><Relationship Id="rId29" Type="http://schemas.openxmlformats.org/officeDocument/2006/relationships/oleObject" Target="../embeddings/oleObject1225.bin"/><Relationship Id="rId1" Type="http://schemas.openxmlformats.org/officeDocument/2006/relationships/vmlDrawing" Target="../drawings/vmlDrawing110.vml"/><Relationship Id="rId6" Type="http://schemas.openxmlformats.org/officeDocument/2006/relationships/image" Target="../media/image873.wmf"/><Relationship Id="rId11" Type="http://schemas.openxmlformats.org/officeDocument/2006/relationships/oleObject" Target="../embeddings/oleObject1235.bin"/><Relationship Id="rId24" Type="http://schemas.openxmlformats.org/officeDocument/2006/relationships/image" Target="../media/image881.wmf"/><Relationship Id="rId32" Type="http://schemas.openxmlformats.org/officeDocument/2006/relationships/image" Target="../media/image884.wmf"/><Relationship Id="rId5" Type="http://schemas.openxmlformats.org/officeDocument/2006/relationships/oleObject" Target="../embeddings/oleObject1232.bin"/><Relationship Id="rId15" Type="http://schemas.openxmlformats.org/officeDocument/2006/relationships/oleObject" Target="../embeddings/oleObject1220.bin"/><Relationship Id="rId23" Type="http://schemas.openxmlformats.org/officeDocument/2006/relationships/oleObject" Target="../embeddings/oleObject1240.bin"/><Relationship Id="rId28" Type="http://schemas.openxmlformats.org/officeDocument/2006/relationships/image" Target="../media/image883.wmf"/><Relationship Id="rId36" Type="http://schemas.openxmlformats.org/officeDocument/2006/relationships/image" Target="../media/image752.wmf"/><Relationship Id="rId10" Type="http://schemas.openxmlformats.org/officeDocument/2006/relationships/image" Target="../media/image875.wmf"/><Relationship Id="rId19" Type="http://schemas.openxmlformats.org/officeDocument/2006/relationships/oleObject" Target="../embeddings/oleObject1238.bin"/><Relationship Id="rId31" Type="http://schemas.openxmlformats.org/officeDocument/2006/relationships/oleObject" Target="../embeddings/oleObject1243.bin"/><Relationship Id="rId4" Type="http://schemas.openxmlformats.org/officeDocument/2006/relationships/image" Target="../media/image872.wmf"/><Relationship Id="rId9" Type="http://schemas.openxmlformats.org/officeDocument/2006/relationships/oleObject" Target="../embeddings/oleObject1234.bin"/><Relationship Id="rId14" Type="http://schemas.openxmlformats.org/officeDocument/2006/relationships/image" Target="../media/image877.wmf"/><Relationship Id="rId22" Type="http://schemas.openxmlformats.org/officeDocument/2006/relationships/image" Target="../media/image880.wmf"/><Relationship Id="rId27" Type="http://schemas.openxmlformats.org/officeDocument/2006/relationships/oleObject" Target="../embeddings/oleObject1242.bin"/><Relationship Id="rId30" Type="http://schemas.openxmlformats.org/officeDocument/2006/relationships/image" Target="../media/image866.wmf"/><Relationship Id="rId35" Type="http://schemas.openxmlformats.org/officeDocument/2006/relationships/oleObject" Target="../embeddings/oleObject1217.bin"/><Relationship Id="rId8" Type="http://schemas.openxmlformats.org/officeDocument/2006/relationships/image" Target="../media/image874.wmf"/></Relationships>
</file>

<file path=ppt/slides/_rels/slide122.xml.rels><?xml version="1.0" encoding="UTF-8" standalone="yes"?>
<Relationships xmlns="http://schemas.openxmlformats.org/package/2006/relationships"><Relationship Id="rId13" Type="http://schemas.openxmlformats.org/officeDocument/2006/relationships/image" Target="../media/image876.wmf"/><Relationship Id="rId18" Type="http://schemas.openxmlformats.org/officeDocument/2006/relationships/oleObject" Target="../embeddings/oleObject1237.bin"/><Relationship Id="rId26" Type="http://schemas.openxmlformats.org/officeDocument/2006/relationships/oleObject" Target="../embeddings/oleObject1246.bin"/><Relationship Id="rId21" Type="http://schemas.openxmlformats.org/officeDocument/2006/relationships/image" Target="../media/image879.wmf"/><Relationship Id="rId34" Type="http://schemas.openxmlformats.org/officeDocument/2006/relationships/image" Target="../media/image866.wmf"/><Relationship Id="rId7" Type="http://schemas.openxmlformats.org/officeDocument/2006/relationships/image" Target="../media/image873.wmf"/><Relationship Id="rId12" Type="http://schemas.openxmlformats.org/officeDocument/2006/relationships/oleObject" Target="../embeddings/oleObject1235.bin"/><Relationship Id="rId17" Type="http://schemas.openxmlformats.org/officeDocument/2006/relationships/image" Target="../media/image863.wmf"/><Relationship Id="rId25" Type="http://schemas.openxmlformats.org/officeDocument/2006/relationships/image" Target="../media/image752.wmf"/><Relationship Id="rId33" Type="http://schemas.openxmlformats.org/officeDocument/2006/relationships/oleObject" Target="../embeddings/oleObject1225.bin"/><Relationship Id="rId38" Type="http://schemas.openxmlformats.org/officeDocument/2006/relationships/image" Target="../media/image890.wmf"/><Relationship Id="rId2" Type="http://schemas.openxmlformats.org/officeDocument/2006/relationships/slideLayout" Target="../slideLayouts/slideLayout7.xml"/><Relationship Id="rId16" Type="http://schemas.openxmlformats.org/officeDocument/2006/relationships/oleObject" Target="../embeddings/oleObject1220.bin"/><Relationship Id="rId20" Type="http://schemas.openxmlformats.org/officeDocument/2006/relationships/oleObject" Target="../embeddings/oleObject1245.bin"/><Relationship Id="rId29" Type="http://schemas.openxmlformats.org/officeDocument/2006/relationships/oleObject" Target="../embeddings/oleObject1248.bin"/><Relationship Id="rId1" Type="http://schemas.openxmlformats.org/officeDocument/2006/relationships/vmlDrawing" Target="../drawings/vmlDrawing111.vml"/><Relationship Id="rId6" Type="http://schemas.openxmlformats.org/officeDocument/2006/relationships/oleObject" Target="../embeddings/oleObject1232.bin"/><Relationship Id="rId11" Type="http://schemas.openxmlformats.org/officeDocument/2006/relationships/image" Target="../media/image875.wmf"/><Relationship Id="rId24" Type="http://schemas.openxmlformats.org/officeDocument/2006/relationships/oleObject" Target="../embeddings/oleObject1217.bin"/><Relationship Id="rId32" Type="http://schemas.openxmlformats.org/officeDocument/2006/relationships/image" Target="../media/image888.wmf"/><Relationship Id="rId37" Type="http://schemas.openxmlformats.org/officeDocument/2006/relationships/oleObject" Target="../embeddings/oleObject1251.bin"/><Relationship Id="rId5" Type="http://schemas.openxmlformats.org/officeDocument/2006/relationships/image" Target="../media/image872.wmf"/><Relationship Id="rId15" Type="http://schemas.openxmlformats.org/officeDocument/2006/relationships/image" Target="../media/image877.wmf"/><Relationship Id="rId23" Type="http://schemas.openxmlformats.org/officeDocument/2006/relationships/image" Target="../media/image738.wmf"/><Relationship Id="rId28" Type="http://schemas.openxmlformats.org/officeDocument/2006/relationships/image" Target="../media/image886.wmf"/><Relationship Id="rId36" Type="http://schemas.openxmlformats.org/officeDocument/2006/relationships/image" Target="../media/image889.wmf"/><Relationship Id="rId10" Type="http://schemas.openxmlformats.org/officeDocument/2006/relationships/oleObject" Target="../embeddings/oleObject1234.bin"/><Relationship Id="rId19" Type="http://schemas.openxmlformats.org/officeDocument/2006/relationships/image" Target="../media/image878.wmf"/><Relationship Id="rId31" Type="http://schemas.openxmlformats.org/officeDocument/2006/relationships/oleObject" Target="../embeddings/oleObject1249.bin"/><Relationship Id="rId4" Type="http://schemas.openxmlformats.org/officeDocument/2006/relationships/oleObject" Target="../embeddings/oleObject1231.bin"/><Relationship Id="rId9" Type="http://schemas.openxmlformats.org/officeDocument/2006/relationships/image" Target="../media/image874.wmf"/><Relationship Id="rId14" Type="http://schemas.openxmlformats.org/officeDocument/2006/relationships/oleObject" Target="../embeddings/oleObject1236.bin"/><Relationship Id="rId22" Type="http://schemas.openxmlformats.org/officeDocument/2006/relationships/oleObject" Target="../embeddings/oleObject1221.bin"/><Relationship Id="rId27" Type="http://schemas.openxmlformats.org/officeDocument/2006/relationships/oleObject" Target="../embeddings/oleObject1247.bin"/><Relationship Id="rId30" Type="http://schemas.openxmlformats.org/officeDocument/2006/relationships/image" Target="../media/image887.wmf"/><Relationship Id="rId35" Type="http://schemas.openxmlformats.org/officeDocument/2006/relationships/oleObject" Target="../embeddings/oleObject1250.bin"/><Relationship Id="rId8" Type="http://schemas.openxmlformats.org/officeDocument/2006/relationships/oleObject" Target="../embeddings/oleObject1233.bin"/><Relationship Id="rId3" Type="http://schemas.openxmlformats.org/officeDocument/2006/relationships/notesSlide" Target="../notesSlides/notesSlide5.xml"/></Relationships>
</file>

<file path=ppt/slides/_rels/slide123.xml.rels><?xml version="1.0" encoding="UTF-8" standalone="yes"?>
<Relationships xmlns="http://schemas.openxmlformats.org/package/2006/relationships"><Relationship Id="rId13" Type="http://schemas.openxmlformats.org/officeDocument/2006/relationships/image" Target="../media/image894.wmf"/><Relationship Id="rId18" Type="http://schemas.openxmlformats.org/officeDocument/2006/relationships/oleObject" Target="../embeddings/oleObject1259.bin"/><Relationship Id="rId26" Type="http://schemas.openxmlformats.org/officeDocument/2006/relationships/oleObject" Target="../embeddings/oleObject1263.bin"/><Relationship Id="rId3" Type="http://schemas.openxmlformats.org/officeDocument/2006/relationships/image" Target="../media/image905.png"/><Relationship Id="rId21" Type="http://schemas.openxmlformats.org/officeDocument/2006/relationships/image" Target="../media/image898.wmf"/><Relationship Id="rId7" Type="http://schemas.openxmlformats.org/officeDocument/2006/relationships/image" Target="../media/image892.wmf"/><Relationship Id="rId12" Type="http://schemas.openxmlformats.org/officeDocument/2006/relationships/oleObject" Target="../embeddings/oleObject1256.bin"/><Relationship Id="rId17" Type="http://schemas.openxmlformats.org/officeDocument/2006/relationships/image" Target="../media/image896.wmf"/><Relationship Id="rId25" Type="http://schemas.openxmlformats.org/officeDocument/2006/relationships/image" Target="../media/image900.wmf"/><Relationship Id="rId33" Type="http://schemas.openxmlformats.org/officeDocument/2006/relationships/image" Target="../media/image904.wmf"/><Relationship Id="rId2" Type="http://schemas.openxmlformats.org/officeDocument/2006/relationships/slideLayout" Target="../slideLayouts/slideLayout7.xml"/><Relationship Id="rId16" Type="http://schemas.openxmlformats.org/officeDocument/2006/relationships/oleObject" Target="../embeddings/oleObject1258.bin"/><Relationship Id="rId20" Type="http://schemas.openxmlformats.org/officeDocument/2006/relationships/oleObject" Target="../embeddings/oleObject1260.bin"/><Relationship Id="rId29" Type="http://schemas.openxmlformats.org/officeDocument/2006/relationships/image" Target="../media/image902.wmf"/><Relationship Id="rId1" Type="http://schemas.openxmlformats.org/officeDocument/2006/relationships/vmlDrawing" Target="../drawings/vmlDrawing112.vml"/><Relationship Id="rId6" Type="http://schemas.openxmlformats.org/officeDocument/2006/relationships/oleObject" Target="../embeddings/oleObject1253.bin"/><Relationship Id="rId11" Type="http://schemas.openxmlformats.org/officeDocument/2006/relationships/image" Target="../media/image751.wmf"/><Relationship Id="rId24" Type="http://schemas.openxmlformats.org/officeDocument/2006/relationships/oleObject" Target="../embeddings/oleObject1262.bin"/><Relationship Id="rId32" Type="http://schemas.openxmlformats.org/officeDocument/2006/relationships/oleObject" Target="../embeddings/oleObject1266.bin"/><Relationship Id="rId5" Type="http://schemas.openxmlformats.org/officeDocument/2006/relationships/image" Target="../media/image891.wmf"/><Relationship Id="rId15" Type="http://schemas.openxmlformats.org/officeDocument/2006/relationships/image" Target="../media/image895.wmf"/><Relationship Id="rId23" Type="http://schemas.openxmlformats.org/officeDocument/2006/relationships/image" Target="../media/image899.wmf"/><Relationship Id="rId28" Type="http://schemas.openxmlformats.org/officeDocument/2006/relationships/oleObject" Target="../embeddings/oleObject1264.bin"/><Relationship Id="rId10" Type="http://schemas.openxmlformats.org/officeDocument/2006/relationships/oleObject" Target="../embeddings/oleObject1255.bin"/><Relationship Id="rId19" Type="http://schemas.openxmlformats.org/officeDocument/2006/relationships/image" Target="../media/image897.wmf"/><Relationship Id="rId31" Type="http://schemas.openxmlformats.org/officeDocument/2006/relationships/image" Target="../media/image903.wmf"/><Relationship Id="rId4" Type="http://schemas.openxmlformats.org/officeDocument/2006/relationships/oleObject" Target="../embeddings/oleObject1252.bin"/><Relationship Id="rId9" Type="http://schemas.openxmlformats.org/officeDocument/2006/relationships/image" Target="../media/image893.wmf"/><Relationship Id="rId14" Type="http://schemas.openxmlformats.org/officeDocument/2006/relationships/oleObject" Target="../embeddings/oleObject1257.bin"/><Relationship Id="rId22" Type="http://schemas.openxmlformats.org/officeDocument/2006/relationships/oleObject" Target="../embeddings/oleObject1261.bin"/><Relationship Id="rId27" Type="http://schemas.openxmlformats.org/officeDocument/2006/relationships/image" Target="../media/image901.wmf"/><Relationship Id="rId30" Type="http://schemas.openxmlformats.org/officeDocument/2006/relationships/oleObject" Target="../embeddings/oleObject1265.bin"/><Relationship Id="rId8" Type="http://schemas.openxmlformats.org/officeDocument/2006/relationships/oleObject" Target="../embeddings/oleObject1254.bin"/></Relationships>
</file>

<file path=ppt/slides/_rels/slide124.xml.rels><?xml version="1.0" encoding="UTF-8" standalone="yes"?>
<Relationships xmlns="http://schemas.openxmlformats.org/package/2006/relationships"><Relationship Id="rId13" Type="http://schemas.openxmlformats.org/officeDocument/2006/relationships/image" Target="../media/image906.wmf"/><Relationship Id="rId18" Type="http://schemas.openxmlformats.org/officeDocument/2006/relationships/oleObject" Target="../embeddings/oleObject1274.bin"/><Relationship Id="rId26" Type="http://schemas.openxmlformats.org/officeDocument/2006/relationships/oleObject" Target="../embeddings/oleObject1278.bin"/><Relationship Id="rId3" Type="http://schemas.openxmlformats.org/officeDocument/2006/relationships/image" Target="../media/image905.png"/><Relationship Id="rId21" Type="http://schemas.openxmlformats.org/officeDocument/2006/relationships/image" Target="../media/image910.wmf"/><Relationship Id="rId7" Type="http://schemas.openxmlformats.org/officeDocument/2006/relationships/image" Target="../media/image892.wmf"/><Relationship Id="rId12" Type="http://schemas.openxmlformats.org/officeDocument/2006/relationships/oleObject" Target="../embeddings/oleObject1271.bin"/><Relationship Id="rId17" Type="http://schemas.openxmlformats.org/officeDocument/2006/relationships/image" Target="../media/image908.wmf"/><Relationship Id="rId25" Type="http://schemas.openxmlformats.org/officeDocument/2006/relationships/image" Target="../media/image912.wmf"/><Relationship Id="rId33" Type="http://schemas.openxmlformats.org/officeDocument/2006/relationships/image" Target="../media/image916.wmf"/><Relationship Id="rId2" Type="http://schemas.openxmlformats.org/officeDocument/2006/relationships/slideLayout" Target="../slideLayouts/slideLayout7.xml"/><Relationship Id="rId16" Type="http://schemas.openxmlformats.org/officeDocument/2006/relationships/oleObject" Target="../embeddings/oleObject1273.bin"/><Relationship Id="rId20" Type="http://schemas.openxmlformats.org/officeDocument/2006/relationships/oleObject" Target="../embeddings/oleObject1275.bin"/><Relationship Id="rId29" Type="http://schemas.openxmlformats.org/officeDocument/2006/relationships/image" Target="../media/image914.wmf"/><Relationship Id="rId1" Type="http://schemas.openxmlformats.org/officeDocument/2006/relationships/vmlDrawing" Target="../drawings/vmlDrawing113.vml"/><Relationship Id="rId6" Type="http://schemas.openxmlformats.org/officeDocument/2006/relationships/oleObject" Target="../embeddings/oleObject1268.bin"/><Relationship Id="rId11" Type="http://schemas.openxmlformats.org/officeDocument/2006/relationships/image" Target="../media/image751.wmf"/><Relationship Id="rId24" Type="http://schemas.openxmlformats.org/officeDocument/2006/relationships/oleObject" Target="../embeddings/oleObject1277.bin"/><Relationship Id="rId32" Type="http://schemas.openxmlformats.org/officeDocument/2006/relationships/oleObject" Target="../embeddings/oleObject1281.bin"/><Relationship Id="rId5" Type="http://schemas.openxmlformats.org/officeDocument/2006/relationships/image" Target="../media/image891.wmf"/><Relationship Id="rId15" Type="http://schemas.openxmlformats.org/officeDocument/2006/relationships/image" Target="../media/image907.wmf"/><Relationship Id="rId23" Type="http://schemas.openxmlformats.org/officeDocument/2006/relationships/image" Target="../media/image911.wmf"/><Relationship Id="rId28" Type="http://schemas.openxmlformats.org/officeDocument/2006/relationships/oleObject" Target="../embeddings/oleObject1279.bin"/><Relationship Id="rId10" Type="http://schemas.openxmlformats.org/officeDocument/2006/relationships/oleObject" Target="../embeddings/oleObject1270.bin"/><Relationship Id="rId19" Type="http://schemas.openxmlformats.org/officeDocument/2006/relationships/image" Target="../media/image909.wmf"/><Relationship Id="rId31" Type="http://schemas.openxmlformats.org/officeDocument/2006/relationships/image" Target="../media/image915.wmf"/><Relationship Id="rId4" Type="http://schemas.openxmlformats.org/officeDocument/2006/relationships/oleObject" Target="../embeddings/oleObject1267.bin"/><Relationship Id="rId9" Type="http://schemas.openxmlformats.org/officeDocument/2006/relationships/image" Target="../media/image893.wmf"/><Relationship Id="rId14" Type="http://schemas.openxmlformats.org/officeDocument/2006/relationships/oleObject" Target="../embeddings/oleObject1272.bin"/><Relationship Id="rId22" Type="http://schemas.openxmlformats.org/officeDocument/2006/relationships/oleObject" Target="../embeddings/oleObject1276.bin"/><Relationship Id="rId27" Type="http://schemas.openxmlformats.org/officeDocument/2006/relationships/image" Target="../media/image913.wmf"/><Relationship Id="rId30" Type="http://schemas.openxmlformats.org/officeDocument/2006/relationships/oleObject" Target="../embeddings/oleObject1280.bin"/><Relationship Id="rId8" Type="http://schemas.openxmlformats.org/officeDocument/2006/relationships/oleObject" Target="../embeddings/oleObject1269.bin"/></Relationships>
</file>

<file path=ppt/slides/_rels/slide125.xml.rels><?xml version="1.0" encoding="UTF-8" standalone="yes"?>
<Relationships xmlns="http://schemas.openxmlformats.org/package/2006/relationships"><Relationship Id="rId13" Type="http://schemas.openxmlformats.org/officeDocument/2006/relationships/oleObject" Target="../embeddings/oleObject1216.bin"/><Relationship Id="rId18" Type="http://schemas.openxmlformats.org/officeDocument/2006/relationships/image" Target="../media/image733.wmf"/><Relationship Id="rId26" Type="http://schemas.openxmlformats.org/officeDocument/2006/relationships/image" Target="../media/image868.wmf"/><Relationship Id="rId3" Type="http://schemas.openxmlformats.org/officeDocument/2006/relationships/oleObject" Target="../embeddings/oleObject1215.bin"/><Relationship Id="rId21" Type="http://schemas.openxmlformats.org/officeDocument/2006/relationships/oleObject" Target="../embeddings/oleObject1225.bin"/><Relationship Id="rId34" Type="http://schemas.openxmlformats.org/officeDocument/2006/relationships/image" Target="../media/image752.wmf"/><Relationship Id="rId7" Type="http://schemas.openxmlformats.org/officeDocument/2006/relationships/oleObject" Target="../embeddings/oleObject1219.bin"/><Relationship Id="rId12" Type="http://schemas.openxmlformats.org/officeDocument/2006/relationships/image" Target="../media/image738.wmf"/><Relationship Id="rId17" Type="http://schemas.openxmlformats.org/officeDocument/2006/relationships/oleObject" Target="../embeddings/oleObject1223.bin"/><Relationship Id="rId25" Type="http://schemas.openxmlformats.org/officeDocument/2006/relationships/oleObject" Target="../embeddings/oleObject1227.bin"/><Relationship Id="rId33" Type="http://schemas.openxmlformats.org/officeDocument/2006/relationships/oleObject" Target="../embeddings/oleObject1217.bin"/><Relationship Id="rId2" Type="http://schemas.openxmlformats.org/officeDocument/2006/relationships/slideLayout" Target="../slideLayouts/slideLayout7.xml"/><Relationship Id="rId16" Type="http://schemas.openxmlformats.org/officeDocument/2006/relationships/image" Target="../media/image864.wmf"/><Relationship Id="rId20" Type="http://schemas.openxmlformats.org/officeDocument/2006/relationships/image" Target="../media/image865.wmf"/><Relationship Id="rId29" Type="http://schemas.openxmlformats.org/officeDocument/2006/relationships/oleObject" Target="../embeddings/oleObject1285.bin"/><Relationship Id="rId1" Type="http://schemas.openxmlformats.org/officeDocument/2006/relationships/vmlDrawing" Target="../drawings/vmlDrawing114.vml"/><Relationship Id="rId6" Type="http://schemas.openxmlformats.org/officeDocument/2006/relationships/image" Target="../media/image917.wmf"/><Relationship Id="rId11" Type="http://schemas.openxmlformats.org/officeDocument/2006/relationships/oleObject" Target="../embeddings/oleObject1221.bin"/><Relationship Id="rId24" Type="http://schemas.openxmlformats.org/officeDocument/2006/relationships/image" Target="../media/image867.wmf"/><Relationship Id="rId32" Type="http://schemas.openxmlformats.org/officeDocument/2006/relationships/image" Target="../media/image920.wmf"/><Relationship Id="rId5" Type="http://schemas.openxmlformats.org/officeDocument/2006/relationships/oleObject" Target="../embeddings/oleObject1282.bin"/><Relationship Id="rId15" Type="http://schemas.openxmlformats.org/officeDocument/2006/relationships/oleObject" Target="../embeddings/oleObject1222.bin"/><Relationship Id="rId23" Type="http://schemas.openxmlformats.org/officeDocument/2006/relationships/oleObject" Target="../embeddings/oleObject1226.bin"/><Relationship Id="rId28" Type="http://schemas.openxmlformats.org/officeDocument/2006/relationships/image" Target="../media/image918.wmf"/><Relationship Id="rId36" Type="http://schemas.openxmlformats.org/officeDocument/2006/relationships/image" Target="../media/image745.wmf"/><Relationship Id="rId10" Type="http://schemas.openxmlformats.org/officeDocument/2006/relationships/image" Target="../media/image861.wmf"/><Relationship Id="rId19" Type="http://schemas.openxmlformats.org/officeDocument/2006/relationships/oleObject" Target="../embeddings/oleObject1224.bin"/><Relationship Id="rId31" Type="http://schemas.openxmlformats.org/officeDocument/2006/relationships/oleObject" Target="../embeddings/oleObject1286.bin"/><Relationship Id="rId4" Type="http://schemas.openxmlformats.org/officeDocument/2006/relationships/image" Target="../media/image859.wmf"/><Relationship Id="rId9" Type="http://schemas.openxmlformats.org/officeDocument/2006/relationships/oleObject" Target="../embeddings/oleObject1283.bin"/><Relationship Id="rId14" Type="http://schemas.openxmlformats.org/officeDocument/2006/relationships/image" Target="../media/image860.emf"/><Relationship Id="rId22" Type="http://schemas.openxmlformats.org/officeDocument/2006/relationships/image" Target="../media/image866.wmf"/><Relationship Id="rId27" Type="http://schemas.openxmlformats.org/officeDocument/2006/relationships/oleObject" Target="../embeddings/oleObject1284.bin"/><Relationship Id="rId30" Type="http://schemas.openxmlformats.org/officeDocument/2006/relationships/image" Target="../media/image919.wmf"/><Relationship Id="rId35" Type="http://schemas.openxmlformats.org/officeDocument/2006/relationships/oleObject" Target="../embeddings/oleObject1078.bin"/><Relationship Id="rId8" Type="http://schemas.openxmlformats.org/officeDocument/2006/relationships/image" Target="../media/image862.wmf"/></Relationships>
</file>

<file path=ppt/slides/_rels/slide126.xml.rels><?xml version="1.0" encoding="UTF-8" standalone="yes"?>
<Relationships xmlns="http://schemas.openxmlformats.org/package/2006/relationships"><Relationship Id="rId8" Type="http://schemas.openxmlformats.org/officeDocument/2006/relationships/oleObject" Target="../embeddings/oleObject1289.bin"/><Relationship Id="rId13" Type="http://schemas.openxmlformats.org/officeDocument/2006/relationships/image" Target="../media/image925.wmf"/><Relationship Id="rId18" Type="http://schemas.openxmlformats.org/officeDocument/2006/relationships/oleObject" Target="../embeddings/oleObject1294.bin"/><Relationship Id="rId26" Type="http://schemas.openxmlformats.org/officeDocument/2006/relationships/oleObject" Target="../embeddings/oleObject1298.bin"/><Relationship Id="rId3" Type="http://schemas.openxmlformats.org/officeDocument/2006/relationships/notesSlide" Target="../notesSlides/notesSlide6.xml"/><Relationship Id="rId21" Type="http://schemas.openxmlformats.org/officeDocument/2006/relationships/image" Target="../media/image929.wmf"/><Relationship Id="rId7" Type="http://schemas.openxmlformats.org/officeDocument/2006/relationships/image" Target="../media/image922.emf"/><Relationship Id="rId12" Type="http://schemas.openxmlformats.org/officeDocument/2006/relationships/oleObject" Target="../embeddings/oleObject1291.bin"/><Relationship Id="rId17" Type="http://schemas.openxmlformats.org/officeDocument/2006/relationships/image" Target="../media/image927.wmf"/><Relationship Id="rId25" Type="http://schemas.openxmlformats.org/officeDocument/2006/relationships/image" Target="../media/image931.wmf"/><Relationship Id="rId2" Type="http://schemas.openxmlformats.org/officeDocument/2006/relationships/slideLayout" Target="../slideLayouts/slideLayout7.xml"/><Relationship Id="rId16" Type="http://schemas.openxmlformats.org/officeDocument/2006/relationships/oleObject" Target="../embeddings/oleObject1293.bin"/><Relationship Id="rId20" Type="http://schemas.openxmlformats.org/officeDocument/2006/relationships/oleObject" Target="../embeddings/oleObject1295.bin"/><Relationship Id="rId29" Type="http://schemas.openxmlformats.org/officeDocument/2006/relationships/image" Target="../media/image933.wmf"/><Relationship Id="rId1" Type="http://schemas.openxmlformats.org/officeDocument/2006/relationships/vmlDrawing" Target="../drawings/vmlDrawing115.vml"/><Relationship Id="rId6" Type="http://schemas.openxmlformats.org/officeDocument/2006/relationships/oleObject" Target="../embeddings/oleObject1288.bin"/><Relationship Id="rId11" Type="http://schemas.openxmlformats.org/officeDocument/2006/relationships/image" Target="../media/image924.emf"/><Relationship Id="rId24" Type="http://schemas.openxmlformats.org/officeDocument/2006/relationships/oleObject" Target="../embeddings/oleObject1297.bin"/><Relationship Id="rId5" Type="http://schemas.openxmlformats.org/officeDocument/2006/relationships/image" Target="../media/image921.emf"/><Relationship Id="rId15" Type="http://schemas.openxmlformats.org/officeDocument/2006/relationships/image" Target="../media/image926.wmf"/><Relationship Id="rId23" Type="http://schemas.openxmlformats.org/officeDocument/2006/relationships/image" Target="../media/image930.wmf"/><Relationship Id="rId28" Type="http://schemas.openxmlformats.org/officeDocument/2006/relationships/oleObject" Target="../embeddings/oleObject1299.bin"/><Relationship Id="rId10" Type="http://schemas.openxmlformats.org/officeDocument/2006/relationships/oleObject" Target="../embeddings/oleObject1290.bin"/><Relationship Id="rId19" Type="http://schemas.openxmlformats.org/officeDocument/2006/relationships/image" Target="../media/image928.emf"/><Relationship Id="rId31" Type="http://schemas.openxmlformats.org/officeDocument/2006/relationships/image" Target="../media/image752.wmf"/><Relationship Id="rId4" Type="http://schemas.openxmlformats.org/officeDocument/2006/relationships/oleObject" Target="../embeddings/oleObject1287.bin"/><Relationship Id="rId9" Type="http://schemas.openxmlformats.org/officeDocument/2006/relationships/image" Target="../media/image923.emf"/><Relationship Id="rId14" Type="http://schemas.openxmlformats.org/officeDocument/2006/relationships/oleObject" Target="../embeddings/oleObject1292.bin"/><Relationship Id="rId22" Type="http://schemas.openxmlformats.org/officeDocument/2006/relationships/oleObject" Target="../embeddings/oleObject1296.bin"/><Relationship Id="rId27" Type="http://schemas.openxmlformats.org/officeDocument/2006/relationships/image" Target="../media/image932.wmf"/><Relationship Id="rId30" Type="http://schemas.openxmlformats.org/officeDocument/2006/relationships/oleObject" Target="../embeddings/oleObject1300.bin"/></Relationships>
</file>

<file path=ppt/slides/_rels/slide127.xml.rels><?xml version="1.0" encoding="UTF-8" standalone="yes"?>
<Relationships xmlns="http://schemas.openxmlformats.org/package/2006/relationships"><Relationship Id="rId8" Type="http://schemas.openxmlformats.org/officeDocument/2006/relationships/image" Target="../media/image924.emf"/><Relationship Id="rId13" Type="http://schemas.openxmlformats.org/officeDocument/2006/relationships/oleObject" Target="../embeddings/oleObject1293.bin"/><Relationship Id="rId18" Type="http://schemas.openxmlformats.org/officeDocument/2006/relationships/image" Target="../media/image929.wmf"/><Relationship Id="rId26" Type="http://schemas.openxmlformats.org/officeDocument/2006/relationships/image" Target="../media/image935.wmf"/><Relationship Id="rId3" Type="http://schemas.openxmlformats.org/officeDocument/2006/relationships/oleObject" Target="../embeddings/oleObject1287.bin"/><Relationship Id="rId21" Type="http://schemas.openxmlformats.org/officeDocument/2006/relationships/oleObject" Target="../embeddings/oleObject1297.bin"/><Relationship Id="rId7" Type="http://schemas.openxmlformats.org/officeDocument/2006/relationships/oleObject" Target="../embeddings/oleObject1290.bin"/><Relationship Id="rId12" Type="http://schemas.openxmlformats.org/officeDocument/2006/relationships/image" Target="../media/image926.wmf"/><Relationship Id="rId17" Type="http://schemas.openxmlformats.org/officeDocument/2006/relationships/oleObject" Target="../embeddings/oleObject1295.bin"/><Relationship Id="rId25" Type="http://schemas.openxmlformats.org/officeDocument/2006/relationships/oleObject" Target="../embeddings/oleObject1302.bin"/><Relationship Id="rId2" Type="http://schemas.openxmlformats.org/officeDocument/2006/relationships/slideLayout" Target="../slideLayouts/slideLayout7.xml"/><Relationship Id="rId16" Type="http://schemas.openxmlformats.org/officeDocument/2006/relationships/image" Target="../media/image928.emf"/><Relationship Id="rId20" Type="http://schemas.openxmlformats.org/officeDocument/2006/relationships/image" Target="../media/image930.wmf"/><Relationship Id="rId29" Type="http://schemas.openxmlformats.org/officeDocument/2006/relationships/oleObject" Target="../embeddings/oleObject1304.bin"/><Relationship Id="rId1" Type="http://schemas.openxmlformats.org/officeDocument/2006/relationships/vmlDrawing" Target="../drawings/vmlDrawing116.vml"/><Relationship Id="rId6" Type="http://schemas.openxmlformats.org/officeDocument/2006/relationships/image" Target="../media/image923.emf"/><Relationship Id="rId11" Type="http://schemas.openxmlformats.org/officeDocument/2006/relationships/oleObject" Target="../embeddings/oleObject1292.bin"/><Relationship Id="rId24" Type="http://schemas.openxmlformats.org/officeDocument/2006/relationships/image" Target="../media/image934.wmf"/><Relationship Id="rId32" Type="http://schemas.openxmlformats.org/officeDocument/2006/relationships/image" Target="../media/image938.wmf"/><Relationship Id="rId5" Type="http://schemas.openxmlformats.org/officeDocument/2006/relationships/oleObject" Target="../embeddings/oleObject1289.bin"/><Relationship Id="rId15" Type="http://schemas.openxmlformats.org/officeDocument/2006/relationships/oleObject" Target="../embeddings/oleObject1294.bin"/><Relationship Id="rId23" Type="http://schemas.openxmlformats.org/officeDocument/2006/relationships/oleObject" Target="../embeddings/oleObject1301.bin"/><Relationship Id="rId28" Type="http://schemas.openxmlformats.org/officeDocument/2006/relationships/image" Target="../media/image936.wmf"/><Relationship Id="rId10" Type="http://schemas.openxmlformats.org/officeDocument/2006/relationships/image" Target="../media/image925.wmf"/><Relationship Id="rId19" Type="http://schemas.openxmlformats.org/officeDocument/2006/relationships/oleObject" Target="../embeddings/oleObject1296.bin"/><Relationship Id="rId31" Type="http://schemas.openxmlformats.org/officeDocument/2006/relationships/oleObject" Target="../embeddings/oleObject1305.bin"/><Relationship Id="rId4" Type="http://schemas.openxmlformats.org/officeDocument/2006/relationships/image" Target="../media/image921.emf"/><Relationship Id="rId9" Type="http://schemas.openxmlformats.org/officeDocument/2006/relationships/oleObject" Target="../embeddings/oleObject1291.bin"/><Relationship Id="rId14" Type="http://schemas.openxmlformats.org/officeDocument/2006/relationships/image" Target="../media/image927.wmf"/><Relationship Id="rId22" Type="http://schemas.openxmlformats.org/officeDocument/2006/relationships/image" Target="../media/image931.wmf"/><Relationship Id="rId27" Type="http://schemas.openxmlformats.org/officeDocument/2006/relationships/oleObject" Target="../embeddings/oleObject1303.bin"/><Relationship Id="rId30" Type="http://schemas.openxmlformats.org/officeDocument/2006/relationships/image" Target="../media/image937.wmf"/></Relationships>
</file>

<file path=ppt/slides/_rels/slide128.xml.rels><?xml version="1.0" encoding="UTF-8" standalone="yes"?>
<Relationships xmlns="http://schemas.openxmlformats.org/package/2006/relationships"><Relationship Id="rId8" Type="http://schemas.openxmlformats.org/officeDocument/2006/relationships/image" Target="../media/image924.emf"/><Relationship Id="rId13" Type="http://schemas.openxmlformats.org/officeDocument/2006/relationships/oleObject" Target="../embeddings/oleObject1293.bin"/><Relationship Id="rId18" Type="http://schemas.openxmlformats.org/officeDocument/2006/relationships/image" Target="../media/image939.wmf"/><Relationship Id="rId26" Type="http://schemas.openxmlformats.org/officeDocument/2006/relationships/image" Target="../media/image752.wmf"/><Relationship Id="rId3" Type="http://schemas.openxmlformats.org/officeDocument/2006/relationships/oleObject" Target="../embeddings/oleObject1287.bin"/><Relationship Id="rId21" Type="http://schemas.openxmlformats.org/officeDocument/2006/relationships/oleObject" Target="../embeddings/oleObject1308.bin"/><Relationship Id="rId7" Type="http://schemas.openxmlformats.org/officeDocument/2006/relationships/oleObject" Target="../embeddings/oleObject1290.bin"/><Relationship Id="rId12" Type="http://schemas.openxmlformats.org/officeDocument/2006/relationships/image" Target="../media/image926.wmf"/><Relationship Id="rId17" Type="http://schemas.openxmlformats.org/officeDocument/2006/relationships/oleObject" Target="../embeddings/oleObject1306.bin"/><Relationship Id="rId25" Type="http://schemas.openxmlformats.org/officeDocument/2006/relationships/oleObject" Target="../embeddings/oleObject1300.bin"/><Relationship Id="rId2" Type="http://schemas.openxmlformats.org/officeDocument/2006/relationships/slideLayout" Target="../slideLayouts/slideLayout7.xml"/><Relationship Id="rId16" Type="http://schemas.openxmlformats.org/officeDocument/2006/relationships/image" Target="../media/image928.emf"/><Relationship Id="rId20" Type="http://schemas.openxmlformats.org/officeDocument/2006/relationships/image" Target="../media/image940.wmf"/><Relationship Id="rId29" Type="http://schemas.openxmlformats.org/officeDocument/2006/relationships/oleObject" Target="../embeddings/oleObject1311.bin"/><Relationship Id="rId1" Type="http://schemas.openxmlformats.org/officeDocument/2006/relationships/vmlDrawing" Target="../drawings/vmlDrawing117.vml"/><Relationship Id="rId6" Type="http://schemas.openxmlformats.org/officeDocument/2006/relationships/image" Target="../media/image923.emf"/><Relationship Id="rId11" Type="http://schemas.openxmlformats.org/officeDocument/2006/relationships/oleObject" Target="../embeddings/oleObject1292.bin"/><Relationship Id="rId24" Type="http://schemas.openxmlformats.org/officeDocument/2006/relationships/image" Target="../media/image942.emf"/><Relationship Id="rId5" Type="http://schemas.openxmlformats.org/officeDocument/2006/relationships/oleObject" Target="../embeddings/oleObject1289.bin"/><Relationship Id="rId15" Type="http://schemas.openxmlformats.org/officeDocument/2006/relationships/oleObject" Target="../embeddings/oleObject1294.bin"/><Relationship Id="rId23" Type="http://schemas.openxmlformats.org/officeDocument/2006/relationships/oleObject" Target="../embeddings/oleObject1309.bin"/><Relationship Id="rId28" Type="http://schemas.openxmlformats.org/officeDocument/2006/relationships/image" Target="../media/image943.wmf"/><Relationship Id="rId10" Type="http://schemas.openxmlformats.org/officeDocument/2006/relationships/image" Target="../media/image925.wmf"/><Relationship Id="rId19" Type="http://schemas.openxmlformats.org/officeDocument/2006/relationships/oleObject" Target="../embeddings/oleObject1307.bin"/><Relationship Id="rId4" Type="http://schemas.openxmlformats.org/officeDocument/2006/relationships/image" Target="../media/image921.emf"/><Relationship Id="rId9" Type="http://schemas.openxmlformats.org/officeDocument/2006/relationships/oleObject" Target="../embeddings/oleObject1291.bin"/><Relationship Id="rId14" Type="http://schemas.openxmlformats.org/officeDocument/2006/relationships/image" Target="../media/image927.wmf"/><Relationship Id="rId22" Type="http://schemas.openxmlformats.org/officeDocument/2006/relationships/image" Target="../media/image941.emf"/><Relationship Id="rId27" Type="http://schemas.openxmlformats.org/officeDocument/2006/relationships/oleObject" Target="../embeddings/oleObject1310.bin"/><Relationship Id="rId30" Type="http://schemas.openxmlformats.org/officeDocument/2006/relationships/image" Target="../media/image944.wmf"/></Relationships>
</file>

<file path=ppt/slides/_rels/slide129.xml.rels><?xml version="1.0" encoding="UTF-8" standalone="yes"?>
<Relationships xmlns="http://schemas.openxmlformats.org/package/2006/relationships"><Relationship Id="rId8" Type="http://schemas.openxmlformats.org/officeDocument/2006/relationships/image" Target="../media/image924.emf"/><Relationship Id="rId13" Type="http://schemas.openxmlformats.org/officeDocument/2006/relationships/oleObject" Target="../embeddings/oleObject1293.bin"/><Relationship Id="rId18" Type="http://schemas.openxmlformats.org/officeDocument/2006/relationships/image" Target="../media/image922.emf"/><Relationship Id="rId26" Type="http://schemas.openxmlformats.org/officeDocument/2006/relationships/image" Target="../media/image947.wmf"/><Relationship Id="rId3" Type="http://schemas.openxmlformats.org/officeDocument/2006/relationships/oleObject" Target="../embeddings/oleObject1287.bin"/><Relationship Id="rId21" Type="http://schemas.openxmlformats.org/officeDocument/2006/relationships/oleObject" Target="../embeddings/oleObject1313.bin"/><Relationship Id="rId7" Type="http://schemas.openxmlformats.org/officeDocument/2006/relationships/oleObject" Target="../embeddings/oleObject1290.bin"/><Relationship Id="rId12" Type="http://schemas.openxmlformats.org/officeDocument/2006/relationships/image" Target="../media/image926.wmf"/><Relationship Id="rId17" Type="http://schemas.openxmlformats.org/officeDocument/2006/relationships/oleObject" Target="../embeddings/oleObject1288.bin"/><Relationship Id="rId25" Type="http://schemas.openxmlformats.org/officeDocument/2006/relationships/oleObject" Target="../embeddings/oleObject1315.bin"/><Relationship Id="rId2" Type="http://schemas.openxmlformats.org/officeDocument/2006/relationships/slideLayout" Target="../slideLayouts/slideLayout7.xml"/><Relationship Id="rId16" Type="http://schemas.openxmlformats.org/officeDocument/2006/relationships/image" Target="../media/image928.emf"/><Relationship Id="rId20" Type="http://schemas.openxmlformats.org/officeDocument/2006/relationships/image" Target="../media/image940.wmf"/><Relationship Id="rId29" Type="http://schemas.openxmlformats.org/officeDocument/2006/relationships/oleObject" Target="../embeddings/oleObject1317.bin"/><Relationship Id="rId1" Type="http://schemas.openxmlformats.org/officeDocument/2006/relationships/vmlDrawing" Target="../drawings/vmlDrawing118.vml"/><Relationship Id="rId6" Type="http://schemas.openxmlformats.org/officeDocument/2006/relationships/image" Target="../media/image923.emf"/><Relationship Id="rId11" Type="http://schemas.openxmlformats.org/officeDocument/2006/relationships/oleObject" Target="../embeddings/oleObject1292.bin"/><Relationship Id="rId24" Type="http://schemas.openxmlformats.org/officeDocument/2006/relationships/image" Target="../media/image946.wmf"/><Relationship Id="rId32" Type="http://schemas.openxmlformats.org/officeDocument/2006/relationships/image" Target="../media/image950.wmf"/><Relationship Id="rId5" Type="http://schemas.openxmlformats.org/officeDocument/2006/relationships/oleObject" Target="../embeddings/oleObject1289.bin"/><Relationship Id="rId15" Type="http://schemas.openxmlformats.org/officeDocument/2006/relationships/oleObject" Target="../embeddings/oleObject1294.bin"/><Relationship Id="rId23" Type="http://schemas.openxmlformats.org/officeDocument/2006/relationships/oleObject" Target="../embeddings/oleObject1314.bin"/><Relationship Id="rId28" Type="http://schemas.openxmlformats.org/officeDocument/2006/relationships/image" Target="../media/image948.wmf"/><Relationship Id="rId10" Type="http://schemas.openxmlformats.org/officeDocument/2006/relationships/image" Target="../media/image925.wmf"/><Relationship Id="rId19" Type="http://schemas.openxmlformats.org/officeDocument/2006/relationships/oleObject" Target="../embeddings/oleObject1312.bin"/><Relationship Id="rId31" Type="http://schemas.openxmlformats.org/officeDocument/2006/relationships/oleObject" Target="../embeddings/oleObject1318.bin"/><Relationship Id="rId4" Type="http://schemas.openxmlformats.org/officeDocument/2006/relationships/image" Target="../media/image921.emf"/><Relationship Id="rId9" Type="http://schemas.openxmlformats.org/officeDocument/2006/relationships/oleObject" Target="../embeddings/oleObject1291.bin"/><Relationship Id="rId14" Type="http://schemas.openxmlformats.org/officeDocument/2006/relationships/image" Target="../media/image927.wmf"/><Relationship Id="rId22" Type="http://schemas.openxmlformats.org/officeDocument/2006/relationships/image" Target="../media/image945.wmf"/><Relationship Id="rId27" Type="http://schemas.openxmlformats.org/officeDocument/2006/relationships/oleObject" Target="../embeddings/oleObject1316.bin"/><Relationship Id="rId30" Type="http://schemas.openxmlformats.org/officeDocument/2006/relationships/image" Target="../media/image949.wmf"/></Relationships>
</file>

<file path=ppt/slides/_rels/slide1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8" Type="http://schemas.openxmlformats.org/officeDocument/2006/relationships/image" Target="../media/image923.emf"/><Relationship Id="rId13" Type="http://schemas.openxmlformats.org/officeDocument/2006/relationships/oleObject" Target="../embeddings/oleObject1292.bin"/><Relationship Id="rId18" Type="http://schemas.openxmlformats.org/officeDocument/2006/relationships/image" Target="../media/image928.emf"/><Relationship Id="rId26" Type="http://schemas.openxmlformats.org/officeDocument/2006/relationships/image" Target="../media/image918.wmf"/><Relationship Id="rId3" Type="http://schemas.openxmlformats.org/officeDocument/2006/relationships/oleObject" Target="../embeddings/oleObject1287.bin"/><Relationship Id="rId21" Type="http://schemas.openxmlformats.org/officeDocument/2006/relationships/oleObject" Target="../embeddings/oleObject1318.bin"/><Relationship Id="rId7" Type="http://schemas.openxmlformats.org/officeDocument/2006/relationships/oleObject" Target="../embeddings/oleObject1289.bin"/><Relationship Id="rId12" Type="http://schemas.openxmlformats.org/officeDocument/2006/relationships/image" Target="../media/image925.wmf"/><Relationship Id="rId17" Type="http://schemas.openxmlformats.org/officeDocument/2006/relationships/oleObject" Target="../embeddings/oleObject1294.bin"/><Relationship Id="rId25" Type="http://schemas.openxmlformats.org/officeDocument/2006/relationships/oleObject" Target="../embeddings/oleObject1319.bin"/><Relationship Id="rId2" Type="http://schemas.openxmlformats.org/officeDocument/2006/relationships/slideLayout" Target="../slideLayouts/slideLayout7.xml"/><Relationship Id="rId16" Type="http://schemas.openxmlformats.org/officeDocument/2006/relationships/image" Target="../media/image927.wmf"/><Relationship Id="rId20" Type="http://schemas.openxmlformats.org/officeDocument/2006/relationships/image" Target="../media/image752.wmf"/><Relationship Id="rId1" Type="http://schemas.openxmlformats.org/officeDocument/2006/relationships/vmlDrawing" Target="../drawings/vmlDrawing119.vml"/><Relationship Id="rId6" Type="http://schemas.openxmlformats.org/officeDocument/2006/relationships/image" Target="../media/image922.emf"/><Relationship Id="rId11" Type="http://schemas.openxmlformats.org/officeDocument/2006/relationships/oleObject" Target="../embeddings/oleObject1291.bin"/><Relationship Id="rId24" Type="http://schemas.openxmlformats.org/officeDocument/2006/relationships/image" Target="../media/image938.wmf"/><Relationship Id="rId5" Type="http://schemas.openxmlformats.org/officeDocument/2006/relationships/oleObject" Target="../embeddings/oleObject1288.bin"/><Relationship Id="rId15" Type="http://schemas.openxmlformats.org/officeDocument/2006/relationships/oleObject" Target="../embeddings/oleObject1293.bin"/><Relationship Id="rId23" Type="http://schemas.openxmlformats.org/officeDocument/2006/relationships/oleObject" Target="../embeddings/oleObject1305.bin"/><Relationship Id="rId28" Type="http://schemas.openxmlformats.org/officeDocument/2006/relationships/image" Target="../media/image949.wmf"/><Relationship Id="rId10" Type="http://schemas.openxmlformats.org/officeDocument/2006/relationships/image" Target="../media/image924.emf"/><Relationship Id="rId19" Type="http://schemas.openxmlformats.org/officeDocument/2006/relationships/oleObject" Target="../embeddings/oleObject1300.bin"/><Relationship Id="rId4" Type="http://schemas.openxmlformats.org/officeDocument/2006/relationships/image" Target="../media/image921.emf"/><Relationship Id="rId9" Type="http://schemas.openxmlformats.org/officeDocument/2006/relationships/oleObject" Target="../embeddings/oleObject1290.bin"/><Relationship Id="rId14" Type="http://schemas.openxmlformats.org/officeDocument/2006/relationships/image" Target="../media/image926.wmf"/><Relationship Id="rId22" Type="http://schemas.openxmlformats.org/officeDocument/2006/relationships/image" Target="../media/image950.wmf"/><Relationship Id="rId27" Type="http://schemas.openxmlformats.org/officeDocument/2006/relationships/oleObject" Target="../embeddings/oleObject1317.bin"/></Relationships>
</file>

<file path=ppt/slides/_rels/slide131.xml.rels><?xml version="1.0" encoding="UTF-8" standalone="yes"?>
<Relationships xmlns="http://schemas.openxmlformats.org/package/2006/relationships"><Relationship Id="rId13" Type="http://schemas.openxmlformats.org/officeDocument/2006/relationships/oleObject" Target="../embeddings/oleObject1325.bin"/><Relationship Id="rId18" Type="http://schemas.openxmlformats.org/officeDocument/2006/relationships/image" Target="../media/image929.wmf"/><Relationship Id="rId26" Type="http://schemas.openxmlformats.org/officeDocument/2006/relationships/image" Target="../media/image938.wmf"/><Relationship Id="rId21" Type="http://schemas.openxmlformats.org/officeDocument/2006/relationships/oleObject" Target="../embeddings/oleObject1297.bin"/><Relationship Id="rId34" Type="http://schemas.openxmlformats.org/officeDocument/2006/relationships/image" Target="../media/image935.wmf"/><Relationship Id="rId7" Type="http://schemas.openxmlformats.org/officeDocument/2006/relationships/oleObject" Target="../embeddings/oleObject1322.bin"/><Relationship Id="rId12" Type="http://schemas.openxmlformats.org/officeDocument/2006/relationships/image" Target="../media/image926.wmf"/><Relationship Id="rId17" Type="http://schemas.openxmlformats.org/officeDocument/2006/relationships/oleObject" Target="../embeddings/oleObject1295.bin"/><Relationship Id="rId25" Type="http://schemas.openxmlformats.org/officeDocument/2006/relationships/oleObject" Target="../embeddings/oleObject1305.bin"/><Relationship Id="rId33" Type="http://schemas.openxmlformats.org/officeDocument/2006/relationships/oleObject" Target="../embeddings/oleObject1302.bin"/><Relationship Id="rId38" Type="http://schemas.openxmlformats.org/officeDocument/2006/relationships/image" Target="../media/image937.wmf"/><Relationship Id="rId2" Type="http://schemas.openxmlformats.org/officeDocument/2006/relationships/slideLayout" Target="../slideLayouts/slideLayout7.xml"/><Relationship Id="rId16" Type="http://schemas.openxmlformats.org/officeDocument/2006/relationships/image" Target="../media/image928.emf"/><Relationship Id="rId20" Type="http://schemas.openxmlformats.org/officeDocument/2006/relationships/image" Target="../media/image930.wmf"/><Relationship Id="rId29" Type="http://schemas.openxmlformats.org/officeDocument/2006/relationships/oleObject" Target="../embeddings/oleObject1299.bin"/><Relationship Id="rId1" Type="http://schemas.openxmlformats.org/officeDocument/2006/relationships/vmlDrawing" Target="../drawings/vmlDrawing120.vml"/><Relationship Id="rId6" Type="http://schemas.openxmlformats.org/officeDocument/2006/relationships/image" Target="../media/image923.emf"/><Relationship Id="rId11" Type="http://schemas.openxmlformats.org/officeDocument/2006/relationships/oleObject" Target="../embeddings/oleObject1324.bin"/><Relationship Id="rId24" Type="http://schemas.openxmlformats.org/officeDocument/2006/relationships/image" Target="../media/image752.wmf"/><Relationship Id="rId32" Type="http://schemas.openxmlformats.org/officeDocument/2006/relationships/image" Target="../media/image934.wmf"/><Relationship Id="rId37" Type="http://schemas.openxmlformats.org/officeDocument/2006/relationships/oleObject" Target="../embeddings/oleObject1304.bin"/><Relationship Id="rId5" Type="http://schemas.openxmlformats.org/officeDocument/2006/relationships/oleObject" Target="../embeddings/oleObject1321.bin"/><Relationship Id="rId15" Type="http://schemas.openxmlformats.org/officeDocument/2006/relationships/oleObject" Target="../embeddings/oleObject1326.bin"/><Relationship Id="rId23" Type="http://schemas.openxmlformats.org/officeDocument/2006/relationships/oleObject" Target="../embeddings/oleObject1300.bin"/><Relationship Id="rId28" Type="http://schemas.openxmlformats.org/officeDocument/2006/relationships/image" Target="../media/image932.wmf"/><Relationship Id="rId36" Type="http://schemas.openxmlformats.org/officeDocument/2006/relationships/image" Target="../media/image936.wmf"/><Relationship Id="rId10" Type="http://schemas.openxmlformats.org/officeDocument/2006/relationships/image" Target="../media/image951.wmf"/><Relationship Id="rId19" Type="http://schemas.openxmlformats.org/officeDocument/2006/relationships/oleObject" Target="../embeddings/oleObject1296.bin"/><Relationship Id="rId31" Type="http://schemas.openxmlformats.org/officeDocument/2006/relationships/oleObject" Target="../embeddings/oleObject1301.bin"/><Relationship Id="rId4" Type="http://schemas.openxmlformats.org/officeDocument/2006/relationships/image" Target="../media/image921.emf"/><Relationship Id="rId9" Type="http://schemas.openxmlformats.org/officeDocument/2006/relationships/oleObject" Target="../embeddings/oleObject1323.bin"/><Relationship Id="rId14" Type="http://schemas.openxmlformats.org/officeDocument/2006/relationships/image" Target="../media/image927.wmf"/><Relationship Id="rId22" Type="http://schemas.openxmlformats.org/officeDocument/2006/relationships/image" Target="../media/image931.wmf"/><Relationship Id="rId27" Type="http://schemas.openxmlformats.org/officeDocument/2006/relationships/oleObject" Target="../embeddings/oleObject1298.bin"/><Relationship Id="rId30" Type="http://schemas.openxmlformats.org/officeDocument/2006/relationships/image" Target="../media/image933.wmf"/><Relationship Id="rId35" Type="http://schemas.openxmlformats.org/officeDocument/2006/relationships/oleObject" Target="../embeddings/oleObject1303.bin"/><Relationship Id="rId8" Type="http://schemas.openxmlformats.org/officeDocument/2006/relationships/image" Target="../media/image924.emf"/><Relationship Id="rId3" Type="http://schemas.openxmlformats.org/officeDocument/2006/relationships/oleObject" Target="../embeddings/oleObject1320.bin"/></Relationships>
</file>

<file path=ppt/slides/_rels/slide132.xml.rels><?xml version="1.0" encoding="UTF-8" standalone="yes"?>
<Relationships xmlns="http://schemas.openxmlformats.org/package/2006/relationships"><Relationship Id="rId13" Type="http://schemas.openxmlformats.org/officeDocument/2006/relationships/oleObject" Target="../embeddings/oleObject1332.bin"/><Relationship Id="rId18" Type="http://schemas.openxmlformats.org/officeDocument/2006/relationships/image" Target="../media/image941.emf"/><Relationship Id="rId26" Type="http://schemas.openxmlformats.org/officeDocument/2006/relationships/image" Target="../media/image945.wmf"/><Relationship Id="rId3" Type="http://schemas.openxmlformats.org/officeDocument/2006/relationships/oleObject" Target="../embeddings/oleObject1327.bin"/><Relationship Id="rId21" Type="http://schemas.openxmlformats.org/officeDocument/2006/relationships/oleObject" Target="../embeddings/oleObject1310.bin"/><Relationship Id="rId34" Type="http://schemas.openxmlformats.org/officeDocument/2006/relationships/image" Target="../media/image947.wmf"/><Relationship Id="rId7" Type="http://schemas.openxmlformats.org/officeDocument/2006/relationships/oleObject" Target="../embeddings/oleObject1329.bin"/><Relationship Id="rId12" Type="http://schemas.openxmlformats.org/officeDocument/2006/relationships/image" Target="../media/image926.wmf"/><Relationship Id="rId17" Type="http://schemas.openxmlformats.org/officeDocument/2006/relationships/oleObject" Target="../embeddings/oleObject1308.bin"/><Relationship Id="rId25" Type="http://schemas.openxmlformats.org/officeDocument/2006/relationships/oleObject" Target="../embeddings/oleObject1313.bin"/><Relationship Id="rId33" Type="http://schemas.openxmlformats.org/officeDocument/2006/relationships/oleObject" Target="../embeddings/oleObject1315.bin"/><Relationship Id="rId2" Type="http://schemas.openxmlformats.org/officeDocument/2006/relationships/slideLayout" Target="../slideLayouts/slideLayout7.xml"/><Relationship Id="rId16" Type="http://schemas.openxmlformats.org/officeDocument/2006/relationships/image" Target="../media/image928.emf"/><Relationship Id="rId20" Type="http://schemas.openxmlformats.org/officeDocument/2006/relationships/image" Target="../media/image942.emf"/><Relationship Id="rId29" Type="http://schemas.openxmlformats.org/officeDocument/2006/relationships/oleObject" Target="../embeddings/oleObject1335.bin"/><Relationship Id="rId1" Type="http://schemas.openxmlformats.org/officeDocument/2006/relationships/vmlDrawing" Target="../drawings/vmlDrawing121.vml"/><Relationship Id="rId6" Type="http://schemas.openxmlformats.org/officeDocument/2006/relationships/image" Target="../media/image923.emf"/><Relationship Id="rId11" Type="http://schemas.openxmlformats.org/officeDocument/2006/relationships/oleObject" Target="../embeddings/oleObject1331.bin"/><Relationship Id="rId24" Type="http://schemas.openxmlformats.org/officeDocument/2006/relationships/image" Target="../media/image944.wmf"/><Relationship Id="rId32" Type="http://schemas.openxmlformats.org/officeDocument/2006/relationships/image" Target="../media/image946.wmf"/><Relationship Id="rId5" Type="http://schemas.openxmlformats.org/officeDocument/2006/relationships/oleObject" Target="../embeddings/oleObject1328.bin"/><Relationship Id="rId15" Type="http://schemas.openxmlformats.org/officeDocument/2006/relationships/oleObject" Target="../embeddings/oleObject1333.bin"/><Relationship Id="rId23" Type="http://schemas.openxmlformats.org/officeDocument/2006/relationships/oleObject" Target="../embeddings/oleObject1311.bin"/><Relationship Id="rId28" Type="http://schemas.openxmlformats.org/officeDocument/2006/relationships/image" Target="../media/image93.wmf"/><Relationship Id="rId36" Type="http://schemas.openxmlformats.org/officeDocument/2006/relationships/image" Target="../media/image948.wmf"/><Relationship Id="rId10" Type="http://schemas.openxmlformats.org/officeDocument/2006/relationships/image" Target="../media/image952.wmf"/><Relationship Id="rId19" Type="http://schemas.openxmlformats.org/officeDocument/2006/relationships/oleObject" Target="../embeddings/oleObject1309.bin"/><Relationship Id="rId31" Type="http://schemas.openxmlformats.org/officeDocument/2006/relationships/oleObject" Target="../embeddings/oleObject1314.bin"/><Relationship Id="rId4" Type="http://schemas.openxmlformats.org/officeDocument/2006/relationships/image" Target="../media/image921.emf"/><Relationship Id="rId9" Type="http://schemas.openxmlformats.org/officeDocument/2006/relationships/oleObject" Target="../embeddings/oleObject1330.bin"/><Relationship Id="rId14" Type="http://schemas.openxmlformats.org/officeDocument/2006/relationships/image" Target="../media/image927.wmf"/><Relationship Id="rId22" Type="http://schemas.openxmlformats.org/officeDocument/2006/relationships/image" Target="../media/image943.wmf"/><Relationship Id="rId27" Type="http://schemas.openxmlformats.org/officeDocument/2006/relationships/oleObject" Target="../embeddings/oleObject1334.bin"/><Relationship Id="rId30" Type="http://schemas.openxmlformats.org/officeDocument/2006/relationships/image" Target="../media/image953.wmf"/><Relationship Id="rId35" Type="http://schemas.openxmlformats.org/officeDocument/2006/relationships/oleObject" Target="../embeddings/oleObject1316.bin"/><Relationship Id="rId8" Type="http://schemas.openxmlformats.org/officeDocument/2006/relationships/image" Target="../media/image924.emf"/></Relationships>
</file>

<file path=ppt/slides/_rels/slide133.xml.rels><?xml version="1.0" encoding="UTF-8" standalone="yes"?>
<Relationships xmlns="http://schemas.openxmlformats.org/package/2006/relationships"><Relationship Id="rId13" Type="http://schemas.openxmlformats.org/officeDocument/2006/relationships/oleObject" Target="../embeddings/oleObject1341.bin"/><Relationship Id="rId18" Type="http://schemas.openxmlformats.org/officeDocument/2006/relationships/image" Target="../media/image789.emf"/><Relationship Id="rId26" Type="http://schemas.openxmlformats.org/officeDocument/2006/relationships/image" Target="../media/image116.wmf"/><Relationship Id="rId3" Type="http://schemas.openxmlformats.org/officeDocument/2006/relationships/oleObject" Target="../embeddings/oleObject1336.bin"/><Relationship Id="rId21" Type="http://schemas.openxmlformats.org/officeDocument/2006/relationships/oleObject" Target="../embeddings/oleObject1345.bin"/><Relationship Id="rId34" Type="http://schemas.openxmlformats.org/officeDocument/2006/relationships/image" Target="../media/image960.wmf"/><Relationship Id="rId7" Type="http://schemas.openxmlformats.org/officeDocument/2006/relationships/oleObject" Target="../embeddings/oleObject1338.bin"/><Relationship Id="rId12" Type="http://schemas.openxmlformats.org/officeDocument/2006/relationships/image" Target="../media/image954.wmf"/><Relationship Id="rId17" Type="http://schemas.openxmlformats.org/officeDocument/2006/relationships/oleObject" Target="../embeddings/oleObject1343.bin"/><Relationship Id="rId25" Type="http://schemas.openxmlformats.org/officeDocument/2006/relationships/oleObject" Target="../embeddings/oleObject1347.bin"/><Relationship Id="rId33" Type="http://schemas.openxmlformats.org/officeDocument/2006/relationships/oleObject" Target="../embeddings/oleObject1351.bin"/><Relationship Id="rId2" Type="http://schemas.openxmlformats.org/officeDocument/2006/relationships/slideLayout" Target="../slideLayouts/slideLayout7.xml"/><Relationship Id="rId16" Type="http://schemas.openxmlformats.org/officeDocument/2006/relationships/image" Target="../media/image956.wmf"/><Relationship Id="rId20" Type="http://schemas.openxmlformats.org/officeDocument/2006/relationships/image" Target="../media/image787.emf"/><Relationship Id="rId29" Type="http://schemas.openxmlformats.org/officeDocument/2006/relationships/oleObject" Target="../embeddings/oleObject1349.bin"/><Relationship Id="rId1" Type="http://schemas.openxmlformats.org/officeDocument/2006/relationships/vmlDrawing" Target="../drawings/vmlDrawing122.vml"/><Relationship Id="rId6" Type="http://schemas.openxmlformats.org/officeDocument/2006/relationships/image" Target="../media/image784.wmf"/><Relationship Id="rId11" Type="http://schemas.openxmlformats.org/officeDocument/2006/relationships/oleObject" Target="../embeddings/oleObject1340.bin"/><Relationship Id="rId24" Type="http://schemas.openxmlformats.org/officeDocument/2006/relationships/image" Target="../media/image957.wmf"/><Relationship Id="rId32" Type="http://schemas.openxmlformats.org/officeDocument/2006/relationships/image" Target="../media/image792.emf"/><Relationship Id="rId5" Type="http://schemas.openxmlformats.org/officeDocument/2006/relationships/oleObject" Target="../embeddings/oleObject1337.bin"/><Relationship Id="rId15" Type="http://schemas.openxmlformats.org/officeDocument/2006/relationships/oleObject" Target="../embeddings/oleObject1342.bin"/><Relationship Id="rId23" Type="http://schemas.openxmlformats.org/officeDocument/2006/relationships/oleObject" Target="../embeddings/oleObject1346.bin"/><Relationship Id="rId28" Type="http://schemas.openxmlformats.org/officeDocument/2006/relationships/image" Target="../media/image958.wmf"/><Relationship Id="rId10" Type="http://schemas.openxmlformats.org/officeDocument/2006/relationships/image" Target="../media/image786.wmf"/><Relationship Id="rId19" Type="http://schemas.openxmlformats.org/officeDocument/2006/relationships/oleObject" Target="../embeddings/oleObject1344.bin"/><Relationship Id="rId31" Type="http://schemas.openxmlformats.org/officeDocument/2006/relationships/oleObject" Target="../embeddings/oleObject1350.bin"/><Relationship Id="rId4" Type="http://schemas.openxmlformats.org/officeDocument/2006/relationships/image" Target="../media/image783.wmf"/><Relationship Id="rId9" Type="http://schemas.openxmlformats.org/officeDocument/2006/relationships/oleObject" Target="../embeddings/oleObject1339.bin"/><Relationship Id="rId14" Type="http://schemas.openxmlformats.org/officeDocument/2006/relationships/image" Target="../media/image955.wmf"/><Relationship Id="rId22" Type="http://schemas.openxmlformats.org/officeDocument/2006/relationships/image" Target="../media/image788.emf"/><Relationship Id="rId27" Type="http://schemas.openxmlformats.org/officeDocument/2006/relationships/oleObject" Target="../embeddings/oleObject1348.bin"/><Relationship Id="rId30" Type="http://schemas.openxmlformats.org/officeDocument/2006/relationships/image" Target="../media/image959.wmf"/><Relationship Id="rId8" Type="http://schemas.openxmlformats.org/officeDocument/2006/relationships/image" Target="../media/image785.wmf"/></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8" Type="http://schemas.openxmlformats.org/officeDocument/2006/relationships/image" Target="../media/image963.emf"/><Relationship Id="rId3" Type="http://schemas.openxmlformats.org/officeDocument/2006/relationships/oleObject" Target="../embeddings/oleObject1352.bin"/><Relationship Id="rId7" Type="http://schemas.openxmlformats.org/officeDocument/2006/relationships/oleObject" Target="../embeddings/oleObject1354.bin"/><Relationship Id="rId12" Type="http://schemas.openxmlformats.org/officeDocument/2006/relationships/image" Target="../media/image965.emf"/><Relationship Id="rId2" Type="http://schemas.openxmlformats.org/officeDocument/2006/relationships/slideLayout" Target="../slideLayouts/slideLayout7.xml"/><Relationship Id="rId1" Type="http://schemas.openxmlformats.org/officeDocument/2006/relationships/vmlDrawing" Target="../drawings/vmlDrawing123.vml"/><Relationship Id="rId6" Type="http://schemas.openxmlformats.org/officeDocument/2006/relationships/image" Target="../media/image962.emf"/><Relationship Id="rId11" Type="http://schemas.openxmlformats.org/officeDocument/2006/relationships/oleObject" Target="../embeddings/oleObject1356.bin"/><Relationship Id="rId5" Type="http://schemas.openxmlformats.org/officeDocument/2006/relationships/oleObject" Target="../embeddings/oleObject1353.bin"/><Relationship Id="rId10" Type="http://schemas.openxmlformats.org/officeDocument/2006/relationships/image" Target="../media/image964.emf"/><Relationship Id="rId4" Type="http://schemas.openxmlformats.org/officeDocument/2006/relationships/image" Target="../media/image961.emf"/><Relationship Id="rId9" Type="http://schemas.openxmlformats.org/officeDocument/2006/relationships/oleObject" Target="../embeddings/oleObject1355.bin"/></Relationships>
</file>

<file path=ppt/slides/_rels/slide136.xml.rels><?xml version="1.0" encoding="UTF-8" standalone="yes"?>
<Relationships xmlns="http://schemas.openxmlformats.org/package/2006/relationships"><Relationship Id="rId8" Type="http://schemas.openxmlformats.org/officeDocument/2006/relationships/image" Target="../media/image966.emf"/><Relationship Id="rId3" Type="http://schemas.openxmlformats.org/officeDocument/2006/relationships/oleObject" Target="../embeddings/oleObject1229.bin"/><Relationship Id="rId7" Type="http://schemas.openxmlformats.org/officeDocument/2006/relationships/oleObject" Target="../embeddings/oleObject1357.bin"/><Relationship Id="rId2" Type="http://schemas.openxmlformats.org/officeDocument/2006/relationships/slideLayout" Target="../slideLayouts/slideLayout7.xml"/><Relationship Id="rId1" Type="http://schemas.openxmlformats.org/officeDocument/2006/relationships/vmlDrawing" Target="../drawings/vmlDrawing124.vml"/><Relationship Id="rId6" Type="http://schemas.openxmlformats.org/officeDocument/2006/relationships/image" Target="../media/image869.wmf"/><Relationship Id="rId5" Type="http://schemas.openxmlformats.org/officeDocument/2006/relationships/oleObject" Target="../embeddings/oleObject1228.bin"/><Relationship Id="rId4" Type="http://schemas.openxmlformats.org/officeDocument/2006/relationships/image" Target="../media/image870.emf"/></Relationships>
</file>

<file path=ppt/slides/_rels/slide137.xml.rels><?xml version="1.0" encoding="UTF-8" standalone="yes"?>
<Relationships xmlns="http://schemas.openxmlformats.org/package/2006/relationships"><Relationship Id="rId8" Type="http://schemas.openxmlformats.org/officeDocument/2006/relationships/image" Target="../media/image967.emf"/><Relationship Id="rId3" Type="http://schemas.openxmlformats.org/officeDocument/2006/relationships/oleObject" Target="../embeddings/oleObject1358.bin"/><Relationship Id="rId7" Type="http://schemas.openxmlformats.org/officeDocument/2006/relationships/oleObject" Target="../embeddings/oleObject1360.bin"/><Relationship Id="rId2" Type="http://schemas.openxmlformats.org/officeDocument/2006/relationships/slideLayout" Target="../slideLayouts/slideLayout7.xml"/><Relationship Id="rId1" Type="http://schemas.openxmlformats.org/officeDocument/2006/relationships/vmlDrawing" Target="../drawings/vmlDrawing125.vml"/><Relationship Id="rId6" Type="http://schemas.openxmlformats.org/officeDocument/2006/relationships/image" Target="../media/image870.emf"/><Relationship Id="rId5" Type="http://schemas.openxmlformats.org/officeDocument/2006/relationships/oleObject" Target="../embeddings/oleObject1359.bin"/><Relationship Id="rId4" Type="http://schemas.openxmlformats.org/officeDocument/2006/relationships/image" Target="../media/image869.wmf"/></Relationships>
</file>

<file path=ppt/slides/_rels/slide138.xml.rels><?xml version="1.0" encoding="UTF-8" standalone="yes"?>
<Relationships xmlns="http://schemas.openxmlformats.org/package/2006/relationships"><Relationship Id="rId8" Type="http://schemas.openxmlformats.org/officeDocument/2006/relationships/image" Target="../media/image970.emf"/><Relationship Id="rId13" Type="http://schemas.openxmlformats.org/officeDocument/2006/relationships/oleObject" Target="../embeddings/oleObject1366.bin"/><Relationship Id="rId18" Type="http://schemas.openxmlformats.org/officeDocument/2006/relationships/image" Target="../media/image785.wmf"/><Relationship Id="rId3" Type="http://schemas.openxmlformats.org/officeDocument/2006/relationships/oleObject" Target="../embeddings/oleObject1361.bin"/><Relationship Id="rId21" Type="http://schemas.openxmlformats.org/officeDocument/2006/relationships/oleObject" Target="../embeddings/oleObject1370.bin"/><Relationship Id="rId7" Type="http://schemas.openxmlformats.org/officeDocument/2006/relationships/oleObject" Target="../embeddings/oleObject1363.bin"/><Relationship Id="rId12" Type="http://schemas.openxmlformats.org/officeDocument/2006/relationships/image" Target="../media/image972.emf"/><Relationship Id="rId17" Type="http://schemas.openxmlformats.org/officeDocument/2006/relationships/oleObject" Target="../embeddings/oleObject1368.bin"/><Relationship Id="rId2" Type="http://schemas.openxmlformats.org/officeDocument/2006/relationships/slideLayout" Target="../slideLayouts/slideLayout7.xml"/><Relationship Id="rId16" Type="http://schemas.openxmlformats.org/officeDocument/2006/relationships/image" Target="../media/image784.wmf"/><Relationship Id="rId20" Type="http://schemas.openxmlformats.org/officeDocument/2006/relationships/image" Target="../media/image973.emf"/><Relationship Id="rId1" Type="http://schemas.openxmlformats.org/officeDocument/2006/relationships/vmlDrawing" Target="../drawings/vmlDrawing126.vml"/><Relationship Id="rId6" Type="http://schemas.openxmlformats.org/officeDocument/2006/relationships/image" Target="../media/image969.emf"/><Relationship Id="rId11" Type="http://schemas.openxmlformats.org/officeDocument/2006/relationships/oleObject" Target="../embeddings/oleObject1365.bin"/><Relationship Id="rId24" Type="http://schemas.openxmlformats.org/officeDocument/2006/relationships/image" Target="../media/image975.emf"/><Relationship Id="rId5" Type="http://schemas.openxmlformats.org/officeDocument/2006/relationships/oleObject" Target="../embeddings/oleObject1362.bin"/><Relationship Id="rId15" Type="http://schemas.openxmlformats.org/officeDocument/2006/relationships/oleObject" Target="../embeddings/oleObject1367.bin"/><Relationship Id="rId23" Type="http://schemas.openxmlformats.org/officeDocument/2006/relationships/oleObject" Target="../embeddings/oleObject1371.bin"/><Relationship Id="rId10" Type="http://schemas.openxmlformats.org/officeDocument/2006/relationships/image" Target="../media/image971.emf"/><Relationship Id="rId19" Type="http://schemas.openxmlformats.org/officeDocument/2006/relationships/oleObject" Target="../embeddings/oleObject1369.bin"/><Relationship Id="rId4" Type="http://schemas.openxmlformats.org/officeDocument/2006/relationships/image" Target="../media/image968.emf"/><Relationship Id="rId9" Type="http://schemas.openxmlformats.org/officeDocument/2006/relationships/oleObject" Target="../embeddings/oleObject1364.bin"/><Relationship Id="rId14" Type="http://schemas.openxmlformats.org/officeDocument/2006/relationships/image" Target="../media/image783.wmf"/><Relationship Id="rId22" Type="http://schemas.openxmlformats.org/officeDocument/2006/relationships/image" Target="../media/image974.emf"/></Relationships>
</file>

<file path=ppt/slides/_rels/slide139.xml.rels><?xml version="1.0" encoding="UTF-8" standalone="yes"?>
<Relationships xmlns="http://schemas.openxmlformats.org/package/2006/relationships"><Relationship Id="rId8" Type="http://schemas.openxmlformats.org/officeDocument/2006/relationships/image" Target="../media/image978.emf"/><Relationship Id="rId13" Type="http://schemas.openxmlformats.org/officeDocument/2006/relationships/oleObject" Target="../embeddings/oleObject1377.bin"/><Relationship Id="rId18" Type="http://schemas.openxmlformats.org/officeDocument/2006/relationships/image" Target="../media/image983.emf"/><Relationship Id="rId3" Type="http://schemas.openxmlformats.org/officeDocument/2006/relationships/oleObject" Target="../embeddings/oleObject1372.bin"/><Relationship Id="rId21" Type="http://schemas.openxmlformats.org/officeDocument/2006/relationships/oleObject" Target="../embeddings/oleObject1381.bin"/><Relationship Id="rId7" Type="http://schemas.openxmlformats.org/officeDocument/2006/relationships/oleObject" Target="../embeddings/oleObject1374.bin"/><Relationship Id="rId12" Type="http://schemas.openxmlformats.org/officeDocument/2006/relationships/image" Target="../media/image980.emf"/><Relationship Id="rId17" Type="http://schemas.openxmlformats.org/officeDocument/2006/relationships/oleObject" Target="../embeddings/oleObject1379.bin"/><Relationship Id="rId2" Type="http://schemas.openxmlformats.org/officeDocument/2006/relationships/slideLayout" Target="../slideLayouts/slideLayout7.xml"/><Relationship Id="rId16" Type="http://schemas.openxmlformats.org/officeDocument/2006/relationships/image" Target="../media/image982.emf"/><Relationship Id="rId20" Type="http://schemas.openxmlformats.org/officeDocument/2006/relationships/image" Target="../media/image984.emf"/><Relationship Id="rId1" Type="http://schemas.openxmlformats.org/officeDocument/2006/relationships/vmlDrawing" Target="../drawings/vmlDrawing127.vml"/><Relationship Id="rId6" Type="http://schemas.openxmlformats.org/officeDocument/2006/relationships/image" Target="../media/image977.emf"/><Relationship Id="rId11" Type="http://schemas.openxmlformats.org/officeDocument/2006/relationships/oleObject" Target="../embeddings/oleObject1376.bin"/><Relationship Id="rId5" Type="http://schemas.openxmlformats.org/officeDocument/2006/relationships/oleObject" Target="../embeddings/oleObject1373.bin"/><Relationship Id="rId15" Type="http://schemas.openxmlformats.org/officeDocument/2006/relationships/oleObject" Target="../embeddings/oleObject1378.bin"/><Relationship Id="rId10" Type="http://schemas.openxmlformats.org/officeDocument/2006/relationships/image" Target="../media/image979.emf"/><Relationship Id="rId19" Type="http://schemas.openxmlformats.org/officeDocument/2006/relationships/oleObject" Target="../embeddings/oleObject1380.bin"/><Relationship Id="rId4" Type="http://schemas.openxmlformats.org/officeDocument/2006/relationships/image" Target="../media/image976.emf"/><Relationship Id="rId9" Type="http://schemas.openxmlformats.org/officeDocument/2006/relationships/oleObject" Target="../embeddings/oleObject1375.bin"/><Relationship Id="rId14" Type="http://schemas.openxmlformats.org/officeDocument/2006/relationships/image" Target="../media/image981.emf"/><Relationship Id="rId22" Type="http://schemas.openxmlformats.org/officeDocument/2006/relationships/image" Target="../media/image985.wmf"/></Relationships>
</file>

<file path=ppt/slides/_rels/slide1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8" Type="http://schemas.openxmlformats.org/officeDocument/2006/relationships/image" Target="../media/image988.wmf"/><Relationship Id="rId13" Type="http://schemas.openxmlformats.org/officeDocument/2006/relationships/oleObject" Target="../embeddings/oleObject1387.bin"/><Relationship Id="rId18" Type="http://schemas.openxmlformats.org/officeDocument/2006/relationships/image" Target="../media/image993.emf"/><Relationship Id="rId3" Type="http://schemas.openxmlformats.org/officeDocument/2006/relationships/oleObject" Target="../embeddings/oleObject1382.bin"/><Relationship Id="rId21" Type="http://schemas.openxmlformats.org/officeDocument/2006/relationships/oleObject" Target="../embeddings/oleObject1391.bin"/><Relationship Id="rId7" Type="http://schemas.openxmlformats.org/officeDocument/2006/relationships/oleObject" Target="../embeddings/oleObject1384.bin"/><Relationship Id="rId12" Type="http://schemas.openxmlformats.org/officeDocument/2006/relationships/image" Target="../media/image990.wmf"/><Relationship Id="rId17" Type="http://schemas.openxmlformats.org/officeDocument/2006/relationships/oleObject" Target="../embeddings/oleObject1389.bin"/><Relationship Id="rId2" Type="http://schemas.openxmlformats.org/officeDocument/2006/relationships/slideLayout" Target="../slideLayouts/slideLayout7.xml"/><Relationship Id="rId16" Type="http://schemas.openxmlformats.org/officeDocument/2006/relationships/image" Target="../media/image992.emf"/><Relationship Id="rId20" Type="http://schemas.openxmlformats.org/officeDocument/2006/relationships/image" Target="../media/image756.wmf"/><Relationship Id="rId1" Type="http://schemas.openxmlformats.org/officeDocument/2006/relationships/vmlDrawing" Target="../drawings/vmlDrawing128.vml"/><Relationship Id="rId6" Type="http://schemas.openxmlformats.org/officeDocument/2006/relationships/image" Target="../media/image987.wmf"/><Relationship Id="rId11" Type="http://schemas.openxmlformats.org/officeDocument/2006/relationships/oleObject" Target="../embeddings/oleObject1386.bin"/><Relationship Id="rId5" Type="http://schemas.openxmlformats.org/officeDocument/2006/relationships/oleObject" Target="../embeddings/oleObject1383.bin"/><Relationship Id="rId15" Type="http://schemas.openxmlformats.org/officeDocument/2006/relationships/oleObject" Target="../embeddings/oleObject1388.bin"/><Relationship Id="rId10" Type="http://schemas.openxmlformats.org/officeDocument/2006/relationships/image" Target="../media/image989.wmf"/><Relationship Id="rId19" Type="http://schemas.openxmlformats.org/officeDocument/2006/relationships/oleObject" Target="../embeddings/oleObject1390.bin"/><Relationship Id="rId4" Type="http://schemas.openxmlformats.org/officeDocument/2006/relationships/image" Target="../media/image986.wmf"/><Relationship Id="rId9" Type="http://schemas.openxmlformats.org/officeDocument/2006/relationships/oleObject" Target="../embeddings/oleObject1385.bin"/><Relationship Id="rId14" Type="http://schemas.openxmlformats.org/officeDocument/2006/relationships/image" Target="../media/image991.wmf"/><Relationship Id="rId22" Type="http://schemas.openxmlformats.org/officeDocument/2006/relationships/image" Target="../media/image757.wmf"/></Relationships>
</file>

<file path=ppt/slides/_rels/slide141.xml.rels><?xml version="1.0" encoding="UTF-8" standalone="yes"?>
<Relationships xmlns="http://schemas.openxmlformats.org/package/2006/relationships"><Relationship Id="rId2" Type="http://schemas.openxmlformats.org/officeDocument/2006/relationships/image" Target="../media/image994.gif"/><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13.wmf"/><Relationship Id="rId3" Type="http://schemas.openxmlformats.org/officeDocument/2006/relationships/oleObject" Target="../embeddings/oleObject2.bin"/><Relationship Id="rId7" Type="http://schemas.openxmlformats.org/officeDocument/2006/relationships/oleObject" Target="../embeddings/oleObject5.bin"/><Relationship Id="rId12"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129.vml"/><Relationship Id="rId6" Type="http://schemas.openxmlformats.org/officeDocument/2006/relationships/oleObject" Target="../embeddings/oleObject4.bin"/><Relationship Id="rId11" Type="http://schemas.openxmlformats.org/officeDocument/2006/relationships/image" Target="../media/image12.wmf"/><Relationship Id="rId5" Type="http://schemas.openxmlformats.org/officeDocument/2006/relationships/oleObject" Target="../embeddings/oleObject3.bin"/><Relationship Id="rId15" Type="http://schemas.openxmlformats.org/officeDocument/2006/relationships/image" Target="../media/image14.wmf"/><Relationship Id="rId10" Type="http://schemas.openxmlformats.org/officeDocument/2006/relationships/oleObject" Target="../embeddings/oleObject7.bin"/><Relationship Id="rId4" Type="http://schemas.openxmlformats.org/officeDocument/2006/relationships/image" Target="../media/image10.wmf"/><Relationship Id="rId9" Type="http://schemas.openxmlformats.org/officeDocument/2006/relationships/image" Target="../media/image11.wmf"/><Relationship Id="rId14" Type="http://schemas.openxmlformats.org/officeDocument/2006/relationships/oleObject" Target="../embeddings/oleObject9.bin"/></Relationships>
</file>

<file path=ppt/slides/_rels/slide143.xml.rels><?xml version="1.0" encoding="UTF-8" standalone="yes"?>
<Relationships xmlns="http://schemas.openxmlformats.org/package/2006/relationships"><Relationship Id="rId8" Type="http://schemas.openxmlformats.org/officeDocument/2006/relationships/oleObject" Target="../embeddings/oleObject1394.bin"/><Relationship Id="rId13" Type="http://schemas.openxmlformats.org/officeDocument/2006/relationships/image" Target="../media/image999.wmf"/><Relationship Id="rId18" Type="http://schemas.openxmlformats.org/officeDocument/2006/relationships/oleObject" Target="../embeddings/oleObject1399.bin"/><Relationship Id="rId26" Type="http://schemas.openxmlformats.org/officeDocument/2006/relationships/oleObject" Target="../embeddings/oleObject1403.bin"/><Relationship Id="rId3" Type="http://schemas.openxmlformats.org/officeDocument/2006/relationships/notesSlide" Target="../notesSlides/notesSlide7.xml"/><Relationship Id="rId21" Type="http://schemas.openxmlformats.org/officeDocument/2006/relationships/image" Target="../media/image1003.wmf"/><Relationship Id="rId7" Type="http://schemas.openxmlformats.org/officeDocument/2006/relationships/image" Target="../media/image996.wmf"/><Relationship Id="rId12" Type="http://schemas.openxmlformats.org/officeDocument/2006/relationships/oleObject" Target="../embeddings/oleObject1396.bin"/><Relationship Id="rId17" Type="http://schemas.openxmlformats.org/officeDocument/2006/relationships/image" Target="../media/image1001.wmf"/><Relationship Id="rId25" Type="http://schemas.openxmlformats.org/officeDocument/2006/relationships/image" Target="../media/image1005.wmf"/><Relationship Id="rId2" Type="http://schemas.openxmlformats.org/officeDocument/2006/relationships/slideLayout" Target="../slideLayouts/slideLayout7.xml"/><Relationship Id="rId16" Type="http://schemas.openxmlformats.org/officeDocument/2006/relationships/oleObject" Target="../embeddings/oleObject1398.bin"/><Relationship Id="rId20" Type="http://schemas.openxmlformats.org/officeDocument/2006/relationships/oleObject" Target="../embeddings/oleObject1400.bin"/><Relationship Id="rId29" Type="http://schemas.openxmlformats.org/officeDocument/2006/relationships/image" Target="../media/image1007.wmf"/><Relationship Id="rId1" Type="http://schemas.openxmlformats.org/officeDocument/2006/relationships/vmlDrawing" Target="../drawings/vmlDrawing130.vml"/><Relationship Id="rId6" Type="http://schemas.openxmlformats.org/officeDocument/2006/relationships/oleObject" Target="../embeddings/oleObject1393.bin"/><Relationship Id="rId11" Type="http://schemas.openxmlformats.org/officeDocument/2006/relationships/image" Target="../media/image998.wmf"/><Relationship Id="rId24" Type="http://schemas.openxmlformats.org/officeDocument/2006/relationships/oleObject" Target="../embeddings/oleObject1402.bin"/><Relationship Id="rId5" Type="http://schemas.openxmlformats.org/officeDocument/2006/relationships/image" Target="../media/image995.wmf"/><Relationship Id="rId15" Type="http://schemas.openxmlformats.org/officeDocument/2006/relationships/image" Target="../media/image1000.wmf"/><Relationship Id="rId23" Type="http://schemas.openxmlformats.org/officeDocument/2006/relationships/image" Target="../media/image1004.wmf"/><Relationship Id="rId28" Type="http://schemas.openxmlformats.org/officeDocument/2006/relationships/oleObject" Target="../embeddings/oleObject1404.bin"/><Relationship Id="rId10" Type="http://schemas.openxmlformats.org/officeDocument/2006/relationships/oleObject" Target="../embeddings/oleObject1395.bin"/><Relationship Id="rId19" Type="http://schemas.openxmlformats.org/officeDocument/2006/relationships/image" Target="../media/image1002.emf"/><Relationship Id="rId4" Type="http://schemas.openxmlformats.org/officeDocument/2006/relationships/oleObject" Target="../embeddings/oleObject1392.bin"/><Relationship Id="rId9" Type="http://schemas.openxmlformats.org/officeDocument/2006/relationships/image" Target="../media/image997.wmf"/><Relationship Id="rId14" Type="http://schemas.openxmlformats.org/officeDocument/2006/relationships/oleObject" Target="../embeddings/oleObject1397.bin"/><Relationship Id="rId22" Type="http://schemas.openxmlformats.org/officeDocument/2006/relationships/oleObject" Target="../embeddings/oleObject1401.bin"/><Relationship Id="rId27" Type="http://schemas.openxmlformats.org/officeDocument/2006/relationships/image" Target="../media/image1006.wmf"/></Relationships>
</file>

<file path=ppt/slides/_rels/slide144.xml.rels><?xml version="1.0" encoding="UTF-8" standalone="yes"?>
<Relationships xmlns="http://schemas.openxmlformats.org/package/2006/relationships"><Relationship Id="rId8" Type="http://schemas.openxmlformats.org/officeDocument/2006/relationships/oleObject" Target="../embeddings/oleObject1407.bin"/><Relationship Id="rId13" Type="http://schemas.openxmlformats.org/officeDocument/2006/relationships/image" Target="../media/image1012.wmf"/><Relationship Id="rId18" Type="http://schemas.openxmlformats.org/officeDocument/2006/relationships/oleObject" Target="../embeddings/oleObject1412.bin"/><Relationship Id="rId3" Type="http://schemas.openxmlformats.org/officeDocument/2006/relationships/image" Target="../media/image1018.png"/><Relationship Id="rId21" Type="http://schemas.openxmlformats.org/officeDocument/2006/relationships/image" Target="../media/image1016.wmf"/><Relationship Id="rId7" Type="http://schemas.openxmlformats.org/officeDocument/2006/relationships/image" Target="../media/image1009.wmf"/><Relationship Id="rId12" Type="http://schemas.openxmlformats.org/officeDocument/2006/relationships/oleObject" Target="../embeddings/oleObject1409.bin"/><Relationship Id="rId17" Type="http://schemas.openxmlformats.org/officeDocument/2006/relationships/image" Target="../media/image1014.wmf"/><Relationship Id="rId2" Type="http://schemas.openxmlformats.org/officeDocument/2006/relationships/slideLayout" Target="../slideLayouts/slideLayout7.xml"/><Relationship Id="rId16" Type="http://schemas.openxmlformats.org/officeDocument/2006/relationships/oleObject" Target="../embeddings/oleObject1411.bin"/><Relationship Id="rId20" Type="http://schemas.openxmlformats.org/officeDocument/2006/relationships/oleObject" Target="../embeddings/oleObject1413.bin"/><Relationship Id="rId1" Type="http://schemas.openxmlformats.org/officeDocument/2006/relationships/vmlDrawing" Target="../drawings/vmlDrawing131.vml"/><Relationship Id="rId6" Type="http://schemas.openxmlformats.org/officeDocument/2006/relationships/oleObject" Target="../embeddings/oleObject1406.bin"/><Relationship Id="rId11" Type="http://schemas.openxmlformats.org/officeDocument/2006/relationships/image" Target="../media/image1011.wmf"/><Relationship Id="rId5" Type="http://schemas.openxmlformats.org/officeDocument/2006/relationships/image" Target="../media/image1008.wmf"/><Relationship Id="rId15" Type="http://schemas.openxmlformats.org/officeDocument/2006/relationships/image" Target="../media/image1013.wmf"/><Relationship Id="rId23" Type="http://schemas.openxmlformats.org/officeDocument/2006/relationships/image" Target="../media/image1017.wmf"/><Relationship Id="rId10" Type="http://schemas.openxmlformats.org/officeDocument/2006/relationships/oleObject" Target="../embeddings/oleObject1408.bin"/><Relationship Id="rId19" Type="http://schemas.openxmlformats.org/officeDocument/2006/relationships/image" Target="../media/image1015.wmf"/><Relationship Id="rId4" Type="http://schemas.openxmlformats.org/officeDocument/2006/relationships/oleObject" Target="../embeddings/oleObject1405.bin"/><Relationship Id="rId9" Type="http://schemas.openxmlformats.org/officeDocument/2006/relationships/image" Target="../media/image1010.wmf"/><Relationship Id="rId14" Type="http://schemas.openxmlformats.org/officeDocument/2006/relationships/oleObject" Target="../embeddings/oleObject1410.bin"/><Relationship Id="rId22" Type="http://schemas.openxmlformats.org/officeDocument/2006/relationships/oleObject" Target="../embeddings/oleObject1414.bin"/></Relationships>
</file>

<file path=ppt/slides/_rels/slide145.xml.rels><?xml version="1.0" encoding="UTF-8" standalone="yes"?>
<Relationships xmlns="http://schemas.openxmlformats.org/package/2006/relationships"><Relationship Id="rId8" Type="http://schemas.openxmlformats.org/officeDocument/2006/relationships/oleObject" Target="../embeddings/oleObject1417.bin"/><Relationship Id="rId3" Type="http://schemas.openxmlformats.org/officeDocument/2006/relationships/image" Target="../media/image1023.png"/><Relationship Id="rId7" Type="http://schemas.openxmlformats.org/officeDocument/2006/relationships/image" Target="../media/image1020.wmf"/><Relationship Id="rId2" Type="http://schemas.openxmlformats.org/officeDocument/2006/relationships/slideLayout" Target="../slideLayouts/slideLayout7.xml"/><Relationship Id="rId1" Type="http://schemas.openxmlformats.org/officeDocument/2006/relationships/vmlDrawing" Target="../drawings/vmlDrawing132.vml"/><Relationship Id="rId6" Type="http://schemas.openxmlformats.org/officeDocument/2006/relationships/oleObject" Target="../embeddings/oleObject1416.bin"/><Relationship Id="rId11" Type="http://schemas.openxmlformats.org/officeDocument/2006/relationships/image" Target="../media/image1022.wmf"/><Relationship Id="rId5" Type="http://schemas.openxmlformats.org/officeDocument/2006/relationships/image" Target="../media/image1019.wmf"/><Relationship Id="rId10" Type="http://schemas.openxmlformats.org/officeDocument/2006/relationships/oleObject" Target="../embeddings/oleObject1418.bin"/><Relationship Id="rId4" Type="http://schemas.openxmlformats.org/officeDocument/2006/relationships/oleObject" Target="../embeddings/oleObject1415.bin"/><Relationship Id="rId9" Type="http://schemas.openxmlformats.org/officeDocument/2006/relationships/image" Target="../media/image1021.wmf"/></Relationships>
</file>

<file path=ppt/slides/_rels/slide146.xml.rels><?xml version="1.0" encoding="UTF-8" standalone="yes"?>
<Relationships xmlns="http://schemas.openxmlformats.org/package/2006/relationships"><Relationship Id="rId8" Type="http://schemas.openxmlformats.org/officeDocument/2006/relationships/oleObject" Target="../embeddings/oleObject1421.bin"/><Relationship Id="rId13" Type="http://schemas.openxmlformats.org/officeDocument/2006/relationships/image" Target="../media/image1028.wmf"/><Relationship Id="rId18" Type="http://schemas.openxmlformats.org/officeDocument/2006/relationships/oleObject" Target="../embeddings/oleObject1426.bin"/><Relationship Id="rId3" Type="http://schemas.openxmlformats.org/officeDocument/2006/relationships/image" Target="../media/image1023.png"/><Relationship Id="rId21" Type="http://schemas.openxmlformats.org/officeDocument/2006/relationships/image" Target="../media/image1032.wmf"/><Relationship Id="rId7" Type="http://schemas.openxmlformats.org/officeDocument/2006/relationships/image" Target="../media/image1025.wmf"/><Relationship Id="rId12" Type="http://schemas.openxmlformats.org/officeDocument/2006/relationships/oleObject" Target="../embeddings/oleObject1423.bin"/><Relationship Id="rId17" Type="http://schemas.openxmlformats.org/officeDocument/2006/relationships/image" Target="../media/image1030.wmf"/><Relationship Id="rId2" Type="http://schemas.openxmlformats.org/officeDocument/2006/relationships/slideLayout" Target="../slideLayouts/slideLayout7.xml"/><Relationship Id="rId16" Type="http://schemas.openxmlformats.org/officeDocument/2006/relationships/oleObject" Target="../embeddings/oleObject1425.bin"/><Relationship Id="rId20" Type="http://schemas.openxmlformats.org/officeDocument/2006/relationships/oleObject" Target="../embeddings/oleObject1427.bin"/><Relationship Id="rId1" Type="http://schemas.openxmlformats.org/officeDocument/2006/relationships/vmlDrawing" Target="../drawings/vmlDrawing133.vml"/><Relationship Id="rId6" Type="http://schemas.openxmlformats.org/officeDocument/2006/relationships/oleObject" Target="../embeddings/oleObject1420.bin"/><Relationship Id="rId11" Type="http://schemas.openxmlformats.org/officeDocument/2006/relationships/image" Target="../media/image1027.wmf"/><Relationship Id="rId5" Type="http://schemas.openxmlformats.org/officeDocument/2006/relationships/image" Target="../media/image1024.wmf"/><Relationship Id="rId15" Type="http://schemas.openxmlformats.org/officeDocument/2006/relationships/image" Target="../media/image1029.wmf"/><Relationship Id="rId10" Type="http://schemas.openxmlformats.org/officeDocument/2006/relationships/oleObject" Target="../embeddings/oleObject1422.bin"/><Relationship Id="rId19" Type="http://schemas.openxmlformats.org/officeDocument/2006/relationships/image" Target="../media/image1031.wmf"/><Relationship Id="rId4" Type="http://schemas.openxmlformats.org/officeDocument/2006/relationships/oleObject" Target="../embeddings/oleObject1419.bin"/><Relationship Id="rId9" Type="http://schemas.openxmlformats.org/officeDocument/2006/relationships/image" Target="../media/image1026.wmf"/><Relationship Id="rId14" Type="http://schemas.openxmlformats.org/officeDocument/2006/relationships/oleObject" Target="../embeddings/oleObject1424.bin"/></Relationships>
</file>

<file path=ppt/slides/_rels/slide147.xml.rels><?xml version="1.0" encoding="UTF-8" standalone="yes"?>
<Relationships xmlns="http://schemas.openxmlformats.org/package/2006/relationships"><Relationship Id="rId8" Type="http://schemas.openxmlformats.org/officeDocument/2006/relationships/oleObject" Target="../embeddings/oleObject1430.bin"/><Relationship Id="rId3" Type="http://schemas.openxmlformats.org/officeDocument/2006/relationships/oleObject" Target="../embeddings/oleObject1428.bin"/><Relationship Id="rId7" Type="http://schemas.openxmlformats.org/officeDocument/2006/relationships/image" Target="../media/image1034.wmf"/><Relationship Id="rId2" Type="http://schemas.openxmlformats.org/officeDocument/2006/relationships/slideLayout" Target="../slideLayouts/slideLayout7.xml"/><Relationship Id="rId1" Type="http://schemas.openxmlformats.org/officeDocument/2006/relationships/vmlDrawing" Target="../drawings/vmlDrawing134.vml"/><Relationship Id="rId6" Type="http://schemas.openxmlformats.org/officeDocument/2006/relationships/oleObject" Target="../embeddings/oleObject1429.bin"/><Relationship Id="rId11" Type="http://schemas.openxmlformats.org/officeDocument/2006/relationships/image" Target="../media/image1036.wmf"/><Relationship Id="rId5" Type="http://schemas.openxmlformats.org/officeDocument/2006/relationships/image" Target="../media/image1023.png"/><Relationship Id="rId10" Type="http://schemas.openxmlformats.org/officeDocument/2006/relationships/oleObject" Target="../embeddings/oleObject1431.bin"/><Relationship Id="rId4" Type="http://schemas.openxmlformats.org/officeDocument/2006/relationships/image" Target="../media/image1033.wmf"/><Relationship Id="rId9" Type="http://schemas.openxmlformats.org/officeDocument/2006/relationships/image" Target="../media/image1035.wmf"/></Relationships>
</file>

<file path=ppt/slides/_rels/slide148.xml.rels><?xml version="1.0" encoding="UTF-8" standalone="yes"?>
<Relationships xmlns="http://schemas.openxmlformats.org/package/2006/relationships"><Relationship Id="rId8" Type="http://schemas.openxmlformats.org/officeDocument/2006/relationships/image" Target="../media/image1039.wmf"/><Relationship Id="rId13" Type="http://schemas.openxmlformats.org/officeDocument/2006/relationships/oleObject" Target="../embeddings/oleObject1437.bin"/><Relationship Id="rId18" Type="http://schemas.openxmlformats.org/officeDocument/2006/relationships/image" Target="../media/image1043.wmf"/><Relationship Id="rId3" Type="http://schemas.openxmlformats.org/officeDocument/2006/relationships/oleObject" Target="../embeddings/oleObject1432.bin"/><Relationship Id="rId7" Type="http://schemas.openxmlformats.org/officeDocument/2006/relationships/oleObject" Target="../embeddings/oleObject1434.bin"/><Relationship Id="rId12" Type="http://schemas.openxmlformats.org/officeDocument/2006/relationships/image" Target="../media/image1040.wmf"/><Relationship Id="rId17" Type="http://schemas.openxmlformats.org/officeDocument/2006/relationships/oleObject" Target="../embeddings/oleObject1439.bin"/><Relationship Id="rId2" Type="http://schemas.openxmlformats.org/officeDocument/2006/relationships/slideLayout" Target="../slideLayouts/slideLayout7.xml"/><Relationship Id="rId16" Type="http://schemas.openxmlformats.org/officeDocument/2006/relationships/image" Target="../media/image1042.wmf"/><Relationship Id="rId1" Type="http://schemas.openxmlformats.org/officeDocument/2006/relationships/vmlDrawing" Target="../drawings/vmlDrawing135.vml"/><Relationship Id="rId6" Type="http://schemas.openxmlformats.org/officeDocument/2006/relationships/image" Target="../media/image1038.wmf"/><Relationship Id="rId11" Type="http://schemas.openxmlformats.org/officeDocument/2006/relationships/oleObject" Target="../embeddings/oleObject1436.bin"/><Relationship Id="rId5" Type="http://schemas.openxmlformats.org/officeDocument/2006/relationships/oleObject" Target="../embeddings/oleObject1433.bin"/><Relationship Id="rId15" Type="http://schemas.openxmlformats.org/officeDocument/2006/relationships/oleObject" Target="../embeddings/oleObject1438.bin"/><Relationship Id="rId10" Type="http://schemas.openxmlformats.org/officeDocument/2006/relationships/image" Target="../media/image1016.wmf"/><Relationship Id="rId4" Type="http://schemas.openxmlformats.org/officeDocument/2006/relationships/image" Target="../media/image1037.wmf"/><Relationship Id="rId9" Type="http://schemas.openxmlformats.org/officeDocument/2006/relationships/oleObject" Target="../embeddings/oleObject1435.bin"/><Relationship Id="rId14" Type="http://schemas.openxmlformats.org/officeDocument/2006/relationships/image" Target="../media/image1041.wmf"/></Relationships>
</file>

<file path=ppt/slides/_rels/slide149.xml.rels><?xml version="1.0" encoding="UTF-8" standalone="yes"?>
<Relationships xmlns="http://schemas.openxmlformats.org/package/2006/relationships"><Relationship Id="rId8" Type="http://schemas.openxmlformats.org/officeDocument/2006/relationships/image" Target="../media/image957.wmf"/><Relationship Id="rId13" Type="http://schemas.openxmlformats.org/officeDocument/2006/relationships/oleObject" Target="../embeddings/oleObject1445.bin"/><Relationship Id="rId18" Type="http://schemas.openxmlformats.org/officeDocument/2006/relationships/image" Target="../media/image1048.wmf"/><Relationship Id="rId3" Type="http://schemas.openxmlformats.org/officeDocument/2006/relationships/oleObject" Target="../embeddings/oleObject1440.bin"/><Relationship Id="rId21" Type="http://schemas.openxmlformats.org/officeDocument/2006/relationships/oleObject" Target="../embeddings/oleObject1449.bin"/><Relationship Id="rId7" Type="http://schemas.openxmlformats.org/officeDocument/2006/relationships/oleObject" Target="../embeddings/oleObject1442.bin"/><Relationship Id="rId12" Type="http://schemas.openxmlformats.org/officeDocument/2006/relationships/image" Target="../media/image1046.wmf"/><Relationship Id="rId17" Type="http://schemas.openxmlformats.org/officeDocument/2006/relationships/oleObject" Target="../embeddings/oleObject1447.bin"/><Relationship Id="rId2" Type="http://schemas.openxmlformats.org/officeDocument/2006/relationships/slideLayout" Target="../slideLayouts/slideLayout7.xml"/><Relationship Id="rId16" Type="http://schemas.openxmlformats.org/officeDocument/2006/relationships/image" Target="../media/image1047.wmf"/><Relationship Id="rId20" Type="http://schemas.openxmlformats.org/officeDocument/2006/relationships/image" Target="../media/image792.emf"/><Relationship Id="rId1" Type="http://schemas.openxmlformats.org/officeDocument/2006/relationships/vmlDrawing" Target="../drawings/vmlDrawing136.vml"/><Relationship Id="rId6" Type="http://schemas.openxmlformats.org/officeDocument/2006/relationships/image" Target="../media/image1044.wmf"/><Relationship Id="rId11" Type="http://schemas.openxmlformats.org/officeDocument/2006/relationships/oleObject" Target="../embeddings/oleObject1444.bin"/><Relationship Id="rId24" Type="http://schemas.openxmlformats.org/officeDocument/2006/relationships/image" Target="../media/image1050.wmf"/><Relationship Id="rId5" Type="http://schemas.openxmlformats.org/officeDocument/2006/relationships/oleObject" Target="../embeddings/oleObject1441.bin"/><Relationship Id="rId15" Type="http://schemas.openxmlformats.org/officeDocument/2006/relationships/oleObject" Target="../embeddings/oleObject1446.bin"/><Relationship Id="rId23" Type="http://schemas.openxmlformats.org/officeDocument/2006/relationships/oleObject" Target="../embeddings/oleObject1450.bin"/><Relationship Id="rId10" Type="http://schemas.openxmlformats.org/officeDocument/2006/relationships/image" Target="../media/image1045.wmf"/><Relationship Id="rId19" Type="http://schemas.openxmlformats.org/officeDocument/2006/relationships/oleObject" Target="../embeddings/oleObject1448.bin"/><Relationship Id="rId4" Type="http://schemas.openxmlformats.org/officeDocument/2006/relationships/image" Target="../media/image954.wmf"/><Relationship Id="rId9" Type="http://schemas.openxmlformats.org/officeDocument/2006/relationships/oleObject" Target="../embeddings/oleObject1443.bin"/><Relationship Id="rId14" Type="http://schemas.openxmlformats.org/officeDocument/2006/relationships/image" Target="../media/image786.wmf"/><Relationship Id="rId22" Type="http://schemas.openxmlformats.org/officeDocument/2006/relationships/image" Target="../media/image1049.wmf"/></Relationships>
</file>

<file path=ppt/slides/_rels/slide1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8" Type="http://schemas.openxmlformats.org/officeDocument/2006/relationships/image" Target="../media/image681.wmf"/><Relationship Id="rId13" Type="http://schemas.openxmlformats.org/officeDocument/2006/relationships/image" Target="../media/image683.wmf"/><Relationship Id="rId18" Type="http://schemas.openxmlformats.org/officeDocument/2006/relationships/oleObject" Target="../embeddings/oleObject1459.bin"/><Relationship Id="rId26" Type="http://schemas.openxmlformats.org/officeDocument/2006/relationships/oleObject" Target="../embeddings/oleObject1463.bin"/><Relationship Id="rId3" Type="http://schemas.openxmlformats.org/officeDocument/2006/relationships/oleObject" Target="../embeddings/oleObject1451.bin"/><Relationship Id="rId21" Type="http://schemas.openxmlformats.org/officeDocument/2006/relationships/image" Target="../media/image1054.wmf"/><Relationship Id="rId7" Type="http://schemas.openxmlformats.org/officeDocument/2006/relationships/oleObject" Target="../embeddings/oleObject1453.bin"/><Relationship Id="rId12" Type="http://schemas.openxmlformats.org/officeDocument/2006/relationships/oleObject" Target="../embeddings/oleObject1456.bin"/><Relationship Id="rId17" Type="http://schemas.openxmlformats.org/officeDocument/2006/relationships/image" Target="../media/image1052.wmf"/><Relationship Id="rId25" Type="http://schemas.openxmlformats.org/officeDocument/2006/relationships/image" Target="../media/image1056.wmf"/><Relationship Id="rId2" Type="http://schemas.openxmlformats.org/officeDocument/2006/relationships/slideLayout" Target="../slideLayouts/slideLayout7.xml"/><Relationship Id="rId16" Type="http://schemas.openxmlformats.org/officeDocument/2006/relationships/oleObject" Target="../embeddings/oleObject1458.bin"/><Relationship Id="rId20" Type="http://schemas.openxmlformats.org/officeDocument/2006/relationships/oleObject" Target="../embeddings/oleObject1460.bin"/><Relationship Id="rId29" Type="http://schemas.openxmlformats.org/officeDocument/2006/relationships/image" Target="../media/image1058.wmf"/><Relationship Id="rId1" Type="http://schemas.openxmlformats.org/officeDocument/2006/relationships/vmlDrawing" Target="../drawings/vmlDrawing137.vml"/><Relationship Id="rId6" Type="http://schemas.openxmlformats.org/officeDocument/2006/relationships/image" Target="../media/image680.wmf"/><Relationship Id="rId11" Type="http://schemas.openxmlformats.org/officeDocument/2006/relationships/image" Target="../media/image682.wmf"/><Relationship Id="rId24" Type="http://schemas.openxmlformats.org/officeDocument/2006/relationships/oleObject" Target="../embeddings/oleObject1462.bin"/><Relationship Id="rId5" Type="http://schemas.openxmlformats.org/officeDocument/2006/relationships/oleObject" Target="../embeddings/oleObject1452.bin"/><Relationship Id="rId15" Type="http://schemas.openxmlformats.org/officeDocument/2006/relationships/image" Target="../media/image1051.wmf"/><Relationship Id="rId23" Type="http://schemas.openxmlformats.org/officeDocument/2006/relationships/image" Target="../media/image1055.wmf"/><Relationship Id="rId28" Type="http://schemas.openxmlformats.org/officeDocument/2006/relationships/oleObject" Target="../embeddings/oleObject1464.bin"/><Relationship Id="rId10" Type="http://schemas.openxmlformats.org/officeDocument/2006/relationships/oleObject" Target="../embeddings/oleObject1455.bin"/><Relationship Id="rId19" Type="http://schemas.openxmlformats.org/officeDocument/2006/relationships/image" Target="../media/image1053.wmf"/><Relationship Id="rId31" Type="http://schemas.openxmlformats.org/officeDocument/2006/relationships/image" Target="../media/image1059.wmf"/><Relationship Id="rId4" Type="http://schemas.openxmlformats.org/officeDocument/2006/relationships/image" Target="../media/image679.wmf"/><Relationship Id="rId9" Type="http://schemas.openxmlformats.org/officeDocument/2006/relationships/oleObject" Target="../embeddings/oleObject1454.bin"/><Relationship Id="rId14" Type="http://schemas.openxmlformats.org/officeDocument/2006/relationships/oleObject" Target="../embeddings/oleObject1457.bin"/><Relationship Id="rId22" Type="http://schemas.openxmlformats.org/officeDocument/2006/relationships/oleObject" Target="../embeddings/oleObject1461.bin"/><Relationship Id="rId27" Type="http://schemas.openxmlformats.org/officeDocument/2006/relationships/image" Target="../media/image1057.wmf"/><Relationship Id="rId30" Type="http://schemas.openxmlformats.org/officeDocument/2006/relationships/oleObject" Target="../embeddings/oleObject1465.bin"/></Relationships>
</file>

<file path=ppt/slides/_rels/slide151.xml.rels><?xml version="1.0" encoding="UTF-8" standalone="yes"?>
<Relationships xmlns="http://schemas.openxmlformats.org/package/2006/relationships"><Relationship Id="rId8" Type="http://schemas.openxmlformats.org/officeDocument/2006/relationships/image" Target="../media/image1062.wmf"/><Relationship Id="rId13" Type="http://schemas.openxmlformats.org/officeDocument/2006/relationships/oleObject" Target="../embeddings/oleObject1471.bin"/><Relationship Id="rId18" Type="http://schemas.openxmlformats.org/officeDocument/2006/relationships/oleObject" Target="../embeddings/oleObject1474.bin"/><Relationship Id="rId3" Type="http://schemas.openxmlformats.org/officeDocument/2006/relationships/oleObject" Target="../embeddings/oleObject1466.bin"/><Relationship Id="rId21" Type="http://schemas.openxmlformats.org/officeDocument/2006/relationships/image" Target="../media/image683.wmf"/><Relationship Id="rId7" Type="http://schemas.openxmlformats.org/officeDocument/2006/relationships/oleObject" Target="../embeddings/oleObject1468.bin"/><Relationship Id="rId12" Type="http://schemas.openxmlformats.org/officeDocument/2006/relationships/image" Target="../media/image679.wmf"/><Relationship Id="rId17" Type="http://schemas.openxmlformats.org/officeDocument/2006/relationships/oleObject" Target="../embeddings/oleObject1473.bin"/><Relationship Id="rId25" Type="http://schemas.openxmlformats.org/officeDocument/2006/relationships/image" Target="../media/image1065.wmf"/><Relationship Id="rId2" Type="http://schemas.openxmlformats.org/officeDocument/2006/relationships/slideLayout" Target="../slideLayouts/slideLayout7.xml"/><Relationship Id="rId16" Type="http://schemas.openxmlformats.org/officeDocument/2006/relationships/image" Target="../media/image681.wmf"/><Relationship Id="rId20" Type="http://schemas.openxmlformats.org/officeDocument/2006/relationships/oleObject" Target="../embeddings/oleObject1475.bin"/><Relationship Id="rId1" Type="http://schemas.openxmlformats.org/officeDocument/2006/relationships/vmlDrawing" Target="../drawings/vmlDrawing138.vml"/><Relationship Id="rId6" Type="http://schemas.openxmlformats.org/officeDocument/2006/relationships/image" Target="../media/image1061.wmf"/><Relationship Id="rId11" Type="http://schemas.openxmlformats.org/officeDocument/2006/relationships/oleObject" Target="../embeddings/oleObject1470.bin"/><Relationship Id="rId24" Type="http://schemas.openxmlformats.org/officeDocument/2006/relationships/oleObject" Target="../embeddings/oleObject1477.bin"/><Relationship Id="rId5" Type="http://schemas.openxmlformats.org/officeDocument/2006/relationships/oleObject" Target="../embeddings/oleObject1467.bin"/><Relationship Id="rId15" Type="http://schemas.openxmlformats.org/officeDocument/2006/relationships/oleObject" Target="../embeddings/oleObject1472.bin"/><Relationship Id="rId23" Type="http://schemas.openxmlformats.org/officeDocument/2006/relationships/image" Target="../media/image1064.wmf"/><Relationship Id="rId10" Type="http://schemas.openxmlformats.org/officeDocument/2006/relationships/image" Target="../media/image1063.wmf"/><Relationship Id="rId19" Type="http://schemas.openxmlformats.org/officeDocument/2006/relationships/image" Target="../media/image682.wmf"/><Relationship Id="rId4" Type="http://schemas.openxmlformats.org/officeDocument/2006/relationships/image" Target="../media/image1060.wmf"/><Relationship Id="rId9" Type="http://schemas.openxmlformats.org/officeDocument/2006/relationships/oleObject" Target="../embeddings/oleObject1469.bin"/><Relationship Id="rId14" Type="http://schemas.openxmlformats.org/officeDocument/2006/relationships/image" Target="../media/image680.wmf"/><Relationship Id="rId22" Type="http://schemas.openxmlformats.org/officeDocument/2006/relationships/oleObject" Target="../embeddings/oleObject1476.bin"/></Relationships>
</file>

<file path=ppt/slides/_rels/slide152.xml.rels><?xml version="1.0" encoding="UTF-8" standalone="yes"?>
<Relationships xmlns="http://schemas.openxmlformats.org/package/2006/relationships"><Relationship Id="rId8" Type="http://schemas.openxmlformats.org/officeDocument/2006/relationships/image" Target="../media/image681.wmf"/><Relationship Id="rId13" Type="http://schemas.openxmlformats.org/officeDocument/2006/relationships/image" Target="../media/image1066.wmf"/><Relationship Id="rId18" Type="http://schemas.openxmlformats.org/officeDocument/2006/relationships/oleObject" Target="../embeddings/oleObject1486.bin"/><Relationship Id="rId26" Type="http://schemas.openxmlformats.org/officeDocument/2006/relationships/oleObject" Target="../embeddings/oleObject1490.bin"/><Relationship Id="rId3" Type="http://schemas.openxmlformats.org/officeDocument/2006/relationships/oleObject" Target="../embeddings/oleObject1478.bin"/><Relationship Id="rId21" Type="http://schemas.openxmlformats.org/officeDocument/2006/relationships/image" Target="../media/image1069.wmf"/><Relationship Id="rId7" Type="http://schemas.openxmlformats.org/officeDocument/2006/relationships/oleObject" Target="../embeddings/oleObject1480.bin"/><Relationship Id="rId12" Type="http://schemas.openxmlformats.org/officeDocument/2006/relationships/oleObject" Target="../embeddings/oleObject1483.bin"/><Relationship Id="rId17" Type="http://schemas.openxmlformats.org/officeDocument/2006/relationships/image" Target="../media/image1067.wmf"/><Relationship Id="rId25" Type="http://schemas.openxmlformats.org/officeDocument/2006/relationships/image" Target="../media/image1071.wmf"/><Relationship Id="rId2" Type="http://schemas.openxmlformats.org/officeDocument/2006/relationships/slideLayout" Target="../slideLayouts/slideLayout7.xml"/><Relationship Id="rId16" Type="http://schemas.openxmlformats.org/officeDocument/2006/relationships/oleObject" Target="../embeddings/oleObject1485.bin"/><Relationship Id="rId20" Type="http://schemas.openxmlformats.org/officeDocument/2006/relationships/oleObject" Target="../embeddings/oleObject1487.bin"/><Relationship Id="rId29" Type="http://schemas.openxmlformats.org/officeDocument/2006/relationships/image" Target="../media/image1073.wmf"/><Relationship Id="rId1" Type="http://schemas.openxmlformats.org/officeDocument/2006/relationships/vmlDrawing" Target="../drawings/vmlDrawing139.vml"/><Relationship Id="rId6" Type="http://schemas.openxmlformats.org/officeDocument/2006/relationships/image" Target="../media/image680.wmf"/><Relationship Id="rId11" Type="http://schemas.openxmlformats.org/officeDocument/2006/relationships/image" Target="../media/image682.wmf"/><Relationship Id="rId24" Type="http://schemas.openxmlformats.org/officeDocument/2006/relationships/oleObject" Target="../embeddings/oleObject1489.bin"/><Relationship Id="rId5" Type="http://schemas.openxmlformats.org/officeDocument/2006/relationships/oleObject" Target="../embeddings/oleObject1479.bin"/><Relationship Id="rId15" Type="http://schemas.openxmlformats.org/officeDocument/2006/relationships/image" Target="../media/image1007.wmf"/><Relationship Id="rId23" Type="http://schemas.openxmlformats.org/officeDocument/2006/relationships/image" Target="../media/image1070.wmf"/><Relationship Id="rId28" Type="http://schemas.openxmlformats.org/officeDocument/2006/relationships/oleObject" Target="../embeddings/oleObject1491.bin"/><Relationship Id="rId10" Type="http://schemas.openxmlformats.org/officeDocument/2006/relationships/oleObject" Target="../embeddings/oleObject1482.bin"/><Relationship Id="rId19" Type="http://schemas.openxmlformats.org/officeDocument/2006/relationships/image" Target="../media/image1068.wmf"/><Relationship Id="rId31" Type="http://schemas.openxmlformats.org/officeDocument/2006/relationships/image" Target="../media/image1074.wmf"/><Relationship Id="rId4" Type="http://schemas.openxmlformats.org/officeDocument/2006/relationships/image" Target="../media/image679.wmf"/><Relationship Id="rId9" Type="http://schemas.openxmlformats.org/officeDocument/2006/relationships/oleObject" Target="../embeddings/oleObject1481.bin"/><Relationship Id="rId14" Type="http://schemas.openxmlformats.org/officeDocument/2006/relationships/oleObject" Target="../embeddings/oleObject1484.bin"/><Relationship Id="rId22" Type="http://schemas.openxmlformats.org/officeDocument/2006/relationships/oleObject" Target="../embeddings/oleObject1488.bin"/><Relationship Id="rId27" Type="http://schemas.openxmlformats.org/officeDocument/2006/relationships/image" Target="../media/image1072.wmf"/><Relationship Id="rId30" Type="http://schemas.openxmlformats.org/officeDocument/2006/relationships/oleObject" Target="../embeddings/oleObject1492.bin"/></Relationships>
</file>

<file path=ppt/slides/_rels/slide153.xml.rels><?xml version="1.0" encoding="UTF-8" standalone="yes"?>
<Relationships xmlns="http://schemas.openxmlformats.org/package/2006/relationships"><Relationship Id="rId8" Type="http://schemas.openxmlformats.org/officeDocument/2006/relationships/image" Target="../media/image681.wmf"/><Relationship Id="rId13" Type="http://schemas.openxmlformats.org/officeDocument/2006/relationships/image" Target="../media/image1075.wmf"/><Relationship Id="rId18" Type="http://schemas.openxmlformats.org/officeDocument/2006/relationships/oleObject" Target="../embeddings/oleObject1501.bin"/><Relationship Id="rId3" Type="http://schemas.openxmlformats.org/officeDocument/2006/relationships/oleObject" Target="../embeddings/oleObject1493.bin"/><Relationship Id="rId21" Type="http://schemas.openxmlformats.org/officeDocument/2006/relationships/image" Target="../media/image1078.wmf"/><Relationship Id="rId7" Type="http://schemas.openxmlformats.org/officeDocument/2006/relationships/oleObject" Target="../embeddings/oleObject1495.bin"/><Relationship Id="rId12" Type="http://schemas.openxmlformats.org/officeDocument/2006/relationships/oleObject" Target="../embeddings/oleObject1498.bin"/><Relationship Id="rId17" Type="http://schemas.openxmlformats.org/officeDocument/2006/relationships/image" Target="../media/image1076.wmf"/><Relationship Id="rId25" Type="http://schemas.openxmlformats.org/officeDocument/2006/relationships/image" Target="../media/image1080.wmf"/><Relationship Id="rId2" Type="http://schemas.openxmlformats.org/officeDocument/2006/relationships/slideLayout" Target="../slideLayouts/slideLayout7.xml"/><Relationship Id="rId16" Type="http://schemas.openxmlformats.org/officeDocument/2006/relationships/oleObject" Target="../embeddings/oleObject1500.bin"/><Relationship Id="rId20" Type="http://schemas.openxmlformats.org/officeDocument/2006/relationships/oleObject" Target="../embeddings/oleObject1502.bin"/><Relationship Id="rId1" Type="http://schemas.openxmlformats.org/officeDocument/2006/relationships/vmlDrawing" Target="../drawings/vmlDrawing140.vml"/><Relationship Id="rId6" Type="http://schemas.openxmlformats.org/officeDocument/2006/relationships/image" Target="../media/image680.wmf"/><Relationship Id="rId11" Type="http://schemas.openxmlformats.org/officeDocument/2006/relationships/image" Target="../media/image682.wmf"/><Relationship Id="rId24" Type="http://schemas.openxmlformats.org/officeDocument/2006/relationships/oleObject" Target="../embeddings/oleObject1504.bin"/><Relationship Id="rId5" Type="http://schemas.openxmlformats.org/officeDocument/2006/relationships/oleObject" Target="../embeddings/oleObject1494.bin"/><Relationship Id="rId15" Type="http://schemas.openxmlformats.org/officeDocument/2006/relationships/image" Target="../media/image1067.wmf"/><Relationship Id="rId23" Type="http://schemas.openxmlformats.org/officeDocument/2006/relationships/image" Target="../media/image1079.wmf"/><Relationship Id="rId10" Type="http://schemas.openxmlformats.org/officeDocument/2006/relationships/oleObject" Target="../embeddings/oleObject1497.bin"/><Relationship Id="rId19" Type="http://schemas.openxmlformats.org/officeDocument/2006/relationships/image" Target="../media/image1077.wmf"/><Relationship Id="rId4" Type="http://schemas.openxmlformats.org/officeDocument/2006/relationships/image" Target="../media/image679.wmf"/><Relationship Id="rId9" Type="http://schemas.openxmlformats.org/officeDocument/2006/relationships/oleObject" Target="../embeddings/oleObject1496.bin"/><Relationship Id="rId14" Type="http://schemas.openxmlformats.org/officeDocument/2006/relationships/oleObject" Target="../embeddings/oleObject1499.bin"/><Relationship Id="rId22" Type="http://schemas.openxmlformats.org/officeDocument/2006/relationships/oleObject" Target="../embeddings/oleObject1503.bin"/></Relationships>
</file>

<file path=ppt/slides/_rels/slide154.xml.rels><?xml version="1.0" encoding="UTF-8" standalone="yes"?>
<Relationships xmlns="http://schemas.openxmlformats.org/package/2006/relationships"><Relationship Id="rId8" Type="http://schemas.openxmlformats.org/officeDocument/2006/relationships/image" Target="../media/image1081.wmf"/><Relationship Id="rId13" Type="http://schemas.openxmlformats.org/officeDocument/2006/relationships/oleObject" Target="../embeddings/oleObject1510.bin"/><Relationship Id="rId18" Type="http://schemas.openxmlformats.org/officeDocument/2006/relationships/image" Target="../media/image1083.wmf"/><Relationship Id="rId3" Type="http://schemas.openxmlformats.org/officeDocument/2006/relationships/image" Target="../media/image712.jpeg"/><Relationship Id="rId21" Type="http://schemas.openxmlformats.org/officeDocument/2006/relationships/oleObject" Target="../embeddings/oleObject1514.bin"/><Relationship Id="rId7" Type="http://schemas.openxmlformats.org/officeDocument/2006/relationships/oleObject" Target="../embeddings/oleObject1507.bin"/><Relationship Id="rId12" Type="http://schemas.openxmlformats.org/officeDocument/2006/relationships/image" Target="../media/image1082.wmf"/><Relationship Id="rId17" Type="http://schemas.openxmlformats.org/officeDocument/2006/relationships/oleObject" Target="../embeddings/oleObject1512.bin"/><Relationship Id="rId2" Type="http://schemas.openxmlformats.org/officeDocument/2006/relationships/slideLayout" Target="../slideLayouts/slideLayout7.xml"/><Relationship Id="rId16" Type="http://schemas.openxmlformats.org/officeDocument/2006/relationships/image" Target="../media/image1067.wmf"/><Relationship Id="rId20" Type="http://schemas.openxmlformats.org/officeDocument/2006/relationships/image" Target="../media/image1079.wmf"/><Relationship Id="rId1" Type="http://schemas.openxmlformats.org/officeDocument/2006/relationships/vmlDrawing" Target="../drawings/vmlDrawing141.vml"/><Relationship Id="rId6" Type="http://schemas.openxmlformats.org/officeDocument/2006/relationships/oleObject" Target="../embeddings/oleObject1506.bin"/><Relationship Id="rId11" Type="http://schemas.openxmlformats.org/officeDocument/2006/relationships/oleObject" Target="../embeddings/oleObject1509.bin"/><Relationship Id="rId5" Type="http://schemas.openxmlformats.org/officeDocument/2006/relationships/image" Target="../media/image703.wmf"/><Relationship Id="rId15" Type="http://schemas.openxmlformats.org/officeDocument/2006/relationships/oleObject" Target="../embeddings/oleObject1511.bin"/><Relationship Id="rId10" Type="http://schemas.openxmlformats.org/officeDocument/2006/relationships/image" Target="../media/image705.wmf"/><Relationship Id="rId19" Type="http://schemas.openxmlformats.org/officeDocument/2006/relationships/oleObject" Target="../embeddings/oleObject1513.bin"/><Relationship Id="rId4" Type="http://schemas.openxmlformats.org/officeDocument/2006/relationships/oleObject" Target="../embeddings/oleObject1505.bin"/><Relationship Id="rId9" Type="http://schemas.openxmlformats.org/officeDocument/2006/relationships/oleObject" Target="../embeddings/oleObject1508.bin"/><Relationship Id="rId14" Type="http://schemas.openxmlformats.org/officeDocument/2006/relationships/image" Target="../media/image1007.wmf"/><Relationship Id="rId22" Type="http://schemas.openxmlformats.org/officeDocument/2006/relationships/image" Target="../media/image1084.wmf"/></Relationships>
</file>

<file path=ppt/slides/_rels/slide155.xml.rels><?xml version="1.0" encoding="UTF-8" standalone="yes"?>
<Relationships xmlns="http://schemas.openxmlformats.org/package/2006/relationships"><Relationship Id="rId8" Type="http://schemas.openxmlformats.org/officeDocument/2006/relationships/image" Target="../media/image1081.wmf"/><Relationship Id="rId13" Type="http://schemas.openxmlformats.org/officeDocument/2006/relationships/oleObject" Target="../embeddings/oleObject1520.bin"/><Relationship Id="rId18" Type="http://schemas.openxmlformats.org/officeDocument/2006/relationships/image" Target="../media/image1087.wmf"/><Relationship Id="rId3" Type="http://schemas.openxmlformats.org/officeDocument/2006/relationships/image" Target="../media/image712.jpeg"/><Relationship Id="rId7" Type="http://schemas.openxmlformats.org/officeDocument/2006/relationships/oleObject" Target="../embeddings/oleObject1517.bin"/><Relationship Id="rId12" Type="http://schemas.openxmlformats.org/officeDocument/2006/relationships/image" Target="../media/image1082.wmf"/><Relationship Id="rId17" Type="http://schemas.openxmlformats.org/officeDocument/2006/relationships/oleObject" Target="../embeddings/oleObject1522.bin"/><Relationship Id="rId2" Type="http://schemas.openxmlformats.org/officeDocument/2006/relationships/slideLayout" Target="../slideLayouts/slideLayout7.xml"/><Relationship Id="rId16" Type="http://schemas.openxmlformats.org/officeDocument/2006/relationships/image" Target="../media/image1086.wmf"/><Relationship Id="rId20" Type="http://schemas.openxmlformats.org/officeDocument/2006/relationships/image" Target="../media/image1088.wmf"/><Relationship Id="rId1" Type="http://schemas.openxmlformats.org/officeDocument/2006/relationships/vmlDrawing" Target="../drawings/vmlDrawing142.vml"/><Relationship Id="rId6" Type="http://schemas.openxmlformats.org/officeDocument/2006/relationships/oleObject" Target="../embeddings/oleObject1516.bin"/><Relationship Id="rId11" Type="http://schemas.openxmlformats.org/officeDocument/2006/relationships/oleObject" Target="../embeddings/oleObject1519.bin"/><Relationship Id="rId5" Type="http://schemas.openxmlformats.org/officeDocument/2006/relationships/image" Target="../media/image703.wmf"/><Relationship Id="rId15" Type="http://schemas.openxmlformats.org/officeDocument/2006/relationships/oleObject" Target="../embeddings/oleObject1521.bin"/><Relationship Id="rId10" Type="http://schemas.openxmlformats.org/officeDocument/2006/relationships/image" Target="../media/image705.wmf"/><Relationship Id="rId19" Type="http://schemas.openxmlformats.org/officeDocument/2006/relationships/oleObject" Target="../embeddings/oleObject1523.bin"/><Relationship Id="rId4" Type="http://schemas.openxmlformats.org/officeDocument/2006/relationships/oleObject" Target="../embeddings/oleObject1515.bin"/><Relationship Id="rId9" Type="http://schemas.openxmlformats.org/officeDocument/2006/relationships/oleObject" Target="../embeddings/oleObject1518.bin"/><Relationship Id="rId14" Type="http://schemas.openxmlformats.org/officeDocument/2006/relationships/image" Target="../media/image1085.wmf"/></Relationships>
</file>

<file path=ppt/slides/_rels/slide156.xml.rels><?xml version="1.0" encoding="UTF-8" standalone="yes"?>
<Relationships xmlns="http://schemas.openxmlformats.org/package/2006/relationships"><Relationship Id="rId8" Type="http://schemas.openxmlformats.org/officeDocument/2006/relationships/oleObject" Target="../embeddings/oleObject1526.bin"/><Relationship Id="rId13" Type="http://schemas.openxmlformats.org/officeDocument/2006/relationships/image" Target="../media/image1092.emf"/><Relationship Id="rId18" Type="http://schemas.openxmlformats.org/officeDocument/2006/relationships/oleObject" Target="../embeddings/oleObject1531.bin"/><Relationship Id="rId3" Type="http://schemas.openxmlformats.org/officeDocument/2006/relationships/oleObject" Target="../embeddings/oleObject1524.bin"/><Relationship Id="rId21" Type="http://schemas.openxmlformats.org/officeDocument/2006/relationships/image" Target="../media/image1094.emf"/><Relationship Id="rId7" Type="http://schemas.openxmlformats.org/officeDocument/2006/relationships/image" Target="../media/image1060.wmf"/><Relationship Id="rId12" Type="http://schemas.openxmlformats.org/officeDocument/2006/relationships/oleObject" Target="../embeddings/oleObject1528.bin"/><Relationship Id="rId17" Type="http://schemas.openxmlformats.org/officeDocument/2006/relationships/image" Target="../media/image1093.wmf"/><Relationship Id="rId2" Type="http://schemas.openxmlformats.org/officeDocument/2006/relationships/slideLayout" Target="../slideLayouts/slideLayout7.xml"/><Relationship Id="rId16" Type="http://schemas.openxmlformats.org/officeDocument/2006/relationships/oleObject" Target="../embeddings/oleObject1530.bin"/><Relationship Id="rId20" Type="http://schemas.openxmlformats.org/officeDocument/2006/relationships/oleObject" Target="../embeddings/oleObject1532.bin"/><Relationship Id="rId1" Type="http://schemas.openxmlformats.org/officeDocument/2006/relationships/vmlDrawing" Target="../drawings/vmlDrawing143.vml"/><Relationship Id="rId6" Type="http://schemas.openxmlformats.org/officeDocument/2006/relationships/oleObject" Target="../embeddings/oleObject1525.bin"/><Relationship Id="rId11" Type="http://schemas.openxmlformats.org/officeDocument/2006/relationships/image" Target="../media/image1091.wmf"/><Relationship Id="rId5" Type="http://schemas.openxmlformats.org/officeDocument/2006/relationships/image" Target="../media/image718.png"/><Relationship Id="rId15" Type="http://schemas.openxmlformats.org/officeDocument/2006/relationships/image" Target="../media/image1007.wmf"/><Relationship Id="rId10" Type="http://schemas.openxmlformats.org/officeDocument/2006/relationships/oleObject" Target="../embeddings/oleObject1527.bin"/><Relationship Id="rId19" Type="http://schemas.openxmlformats.org/officeDocument/2006/relationships/image" Target="../media/image1079.wmf"/><Relationship Id="rId4" Type="http://schemas.openxmlformats.org/officeDocument/2006/relationships/image" Target="../media/image1089.emf"/><Relationship Id="rId9" Type="http://schemas.openxmlformats.org/officeDocument/2006/relationships/image" Target="../media/image1090.wmf"/><Relationship Id="rId14" Type="http://schemas.openxmlformats.org/officeDocument/2006/relationships/oleObject" Target="../embeddings/oleObject1529.bin"/></Relationships>
</file>

<file path=ppt/slides/_rels/slide157.xml.rels><?xml version="1.0" encoding="UTF-8" standalone="yes"?>
<Relationships xmlns="http://schemas.openxmlformats.org/package/2006/relationships"><Relationship Id="rId13" Type="http://schemas.openxmlformats.org/officeDocument/2006/relationships/oleObject" Target="../embeddings/oleObject1220.bin"/><Relationship Id="rId18" Type="http://schemas.openxmlformats.org/officeDocument/2006/relationships/image" Target="../media/image1095.wmf"/><Relationship Id="rId26" Type="http://schemas.openxmlformats.org/officeDocument/2006/relationships/image" Target="../media/image866.wmf"/><Relationship Id="rId3" Type="http://schemas.openxmlformats.org/officeDocument/2006/relationships/oleObject" Target="../embeddings/oleObject1215.bin"/><Relationship Id="rId21" Type="http://schemas.openxmlformats.org/officeDocument/2006/relationships/oleObject" Target="../embeddings/oleObject1223.bin"/><Relationship Id="rId34" Type="http://schemas.openxmlformats.org/officeDocument/2006/relationships/image" Target="../media/image1097.wmf"/><Relationship Id="rId7" Type="http://schemas.openxmlformats.org/officeDocument/2006/relationships/oleObject" Target="../embeddings/oleObject1217.bin"/><Relationship Id="rId12" Type="http://schemas.openxmlformats.org/officeDocument/2006/relationships/image" Target="../media/image862.wmf"/><Relationship Id="rId17" Type="http://schemas.openxmlformats.org/officeDocument/2006/relationships/oleObject" Target="../embeddings/oleObject1533.bin"/><Relationship Id="rId25" Type="http://schemas.openxmlformats.org/officeDocument/2006/relationships/oleObject" Target="../embeddings/oleObject1225.bin"/><Relationship Id="rId33" Type="http://schemas.openxmlformats.org/officeDocument/2006/relationships/oleObject" Target="../embeddings/oleObject1535.bin"/><Relationship Id="rId2" Type="http://schemas.openxmlformats.org/officeDocument/2006/relationships/slideLayout" Target="../slideLayouts/slideLayout7.xml"/><Relationship Id="rId16" Type="http://schemas.openxmlformats.org/officeDocument/2006/relationships/image" Target="../media/image738.wmf"/><Relationship Id="rId20" Type="http://schemas.openxmlformats.org/officeDocument/2006/relationships/image" Target="../media/image864.wmf"/><Relationship Id="rId29" Type="http://schemas.openxmlformats.org/officeDocument/2006/relationships/oleObject" Target="../embeddings/oleObject1227.bin"/><Relationship Id="rId1" Type="http://schemas.openxmlformats.org/officeDocument/2006/relationships/vmlDrawing" Target="../drawings/vmlDrawing144.vml"/><Relationship Id="rId6" Type="http://schemas.openxmlformats.org/officeDocument/2006/relationships/image" Target="../media/image860.emf"/><Relationship Id="rId11" Type="http://schemas.openxmlformats.org/officeDocument/2006/relationships/oleObject" Target="../embeddings/oleObject1219.bin"/><Relationship Id="rId24" Type="http://schemas.openxmlformats.org/officeDocument/2006/relationships/image" Target="../media/image865.wmf"/><Relationship Id="rId32" Type="http://schemas.openxmlformats.org/officeDocument/2006/relationships/image" Target="../media/image1096.wmf"/><Relationship Id="rId5" Type="http://schemas.openxmlformats.org/officeDocument/2006/relationships/oleObject" Target="../embeddings/oleObject1216.bin"/><Relationship Id="rId15" Type="http://schemas.openxmlformats.org/officeDocument/2006/relationships/oleObject" Target="../embeddings/oleObject1221.bin"/><Relationship Id="rId23" Type="http://schemas.openxmlformats.org/officeDocument/2006/relationships/oleObject" Target="../embeddings/oleObject1224.bin"/><Relationship Id="rId28" Type="http://schemas.openxmlformats.org/officeDocument/2006/relationships/image" Target="../media/image867.wmf"/><Relationship Id="rId36" Type="http://schemas.openxmlformats.org/officeDocument/2006/relationships/image" Target="../media/image1098.wmf"/><Relationship Id="rId10" Type="http://schemas.openxmlformats.org/officeDocument/2006/relationships/image" Target="../media/image861.wmf"/><Relationship Id="rId19" Type="http://schemas.openxmlformats.org/officeDocument/2006/relationships/oleObject" Target="../embeddings/oleObject1222.bin"/><Relationship Id="rId31" Type="http://schemas.openxmlformats.org/officeDocument/2006/relationships/oleObject" Target="../embeddings/oleObject1534.bin"/><Relationship Id="rId4" Type="http://schemas.openxmlformats.org/officeDocument/2006/relationships/image" Target="../media/image859.wmf"/><Relationship Id="rId9" Type="http://schemas.openxmlformats.org/officeDocument/2006/relationships/oleObject" Target="../embeddings/oleObject1218.bin"/><Relationship Id="rId14" Type="http://schemas.openxmlformats.org/officeDocument/2006/relationships/image" Target="../media/image863.wmf"/><Relationship Id="rId22" Type="http://schemas.openxmlformats.org/officeDocument/2006/relationships/image" Target="../media/image733.wmf"/><Relationship Id="rId27" Type="http://schemas.openxmlformats.org/officeDocument/2006/relationships/oleObject" Target="../embeddings/oleObject1226.bin"/><Relationship Id="rId30" Type="http://schemas.openxmlformats.org/officeDocument/2006/relationships/image" Target="../media/image868.wmf"/><Relationship Id="rId35" Type="http://schemas.openxmlformats.org/officeDocument/2006/relationships/oleObject" Target="../embeddings/oleObject1536.bin"/><Relationship Id="rId8" Type="http://schemas.openxmlformats.org/officeDocument/2006/relationships/image" Target="../media/image752.wmf"/></Relationships>
</file>

<file path=ppt/slides/_rels/slide158.xml.rels><?xml version="1.0" encoding="UTF-8" standalone="yes"?>
<Relationships xmlns="http://schemas.openxmlformats.org/package/2006/relationships"><Relationship Id="rId8" Type="http://schemas.openxmlformats.org/officeDocument/2006/relationships/image" Target="../media/image870.emf"/><Relationship Id="rId13" Type="http://schemas.openxmlformats.org/officeDocument/2006/relationships/oleObject" Target="../embeddings/oleObject1539.bin"/><Relationship Id="rId18" Type="http://schemas.openxmlformats.org/officeDocument/2006/relationships/image" Target="../media/image752.wmf"/><Relationship Id="rId3" Type="http://schemas.openxmlformats.org/officeDocument/2006/relationships/oleObject" Target="../embeddings/oleObject1228.bin"/><Relationship Id="rId7" Type="http://schemas.openxmlformats.org/officeDocument/2006/relationships/oleObject" Target="../embeddings/oleObject1229.bin"/><Relationship Id="rId12" Type="http://schemas.openxmlformats.org/officeDocument/2006/relationships/image" Target="../media/image1100.wmf"/><Relationship Id="rId17" Type="http://schemas.openxmlformats.org/officeDocument/2006/relationships/oleObject" Target="../embeddings/oleObject1217.bin"/><Relationship Id="rId2" Type="http://schemas.openxmlformats.org/officeDocument/2006/relationships/slideLayout" Target="../slideLayouts/slideLayout7.xml"/><Relationship Id="rId16" Type="http://schemas.openxmlformats.org/officeDocument/2006/relationships/image" Target="../media/image1098.wmf"/><Relationship Id="rId1" Type="http://schemas.openxmlformats.org/officeDocument/2006/relationships/vmlDrawing" Target="../drawings/vmlDrawing145.vml"/><Relationship Id="rId6" Type="http://schemas.openxmlformats.org/officeDocument/2006/relationships/image" Target="../media/image860.emf"/><Relationship Id="rId11" Type="http://schemas.openxmlformats.org/officeDocument/2006/relationships/oleObject" Target="../embeddings/oleObject1538.bin"/><Relationship Id="rId5" Type="http://schemas.openxmlformats.org/officeDocument/2006/relationships/oleObject" Target="../embeddings/oleObject1216.bin"/><Relationship Id="rId15" Type="http://schemas.openxmlformats.org/officeDocument/2006/relationships/oleObject" Target="../embeddings/oleObject1540.bin"/><Relationship Id="rId10" Type="http://schemas.openxmlformats.org/officeDocument/2006/relationships/image" Target="../media/image1099.wmf"/><Relationship Id="rId4" Type="http://schemas.openxmlformats.org/officeDocument/2006/relationships/image" Target="../media/image869.wmf"/><Relationship Id="rId9" Type="http://schemas.openxmlformats.org/officeDocument/2006/relationships/oleObject" Target="../embeddings/oleObject1537.bin"/><Relationship Id="rId14" Type="http://schemas.openxmlformats.org/officeDocument/2006/relationships/image" Target="../media/image1101.wmf"/></Relationships>
</file>

<file path=ppt/slides/_rels/slide159.xml.rels><?xml version="1.0" encoding="UTF-8" standalone="yes"?>
<Relationships xmlns="http://schemas.openxmlformats.org/package/2006/relationships"><Relationship Id="rId13" Type="http://schemas.openxmlformats.org/officeDocument/2006/relationships/oleObject" Target="../embeddings/oleObject1125.bin"/><Relationship Id="rId18" Type="http://schemas.openxmlformats.org/officeDocument/2006/relationships/image" Target="../media/image752.wmf"/><Relationship Id="rId26" Type="http://schemas.openxmlformats.org/officeDocument/2006/relationships/image" Target="../media/image792.emf"/><Relationship Id="rId3" Type="http://schemas.openxmlformats.org/officeDocument/2006/relationships/oleObject" Target="../embeddings/oleObject1541.bin"/><Relationship Id="rId21" Type="http://schemas.openxmlformats.org/officeDocument/2006/relationships/oleObject" Target="../embeddings/oleObject1129.bin"/><Relationship Id="rId34" Type="http://schemas.openxmlformats.org/officeDocument/2006/relationships/image" Target="../media/image1103.wmf"/><Relationship Id="rId7" Type="http://schemas.openxmlformats.org/officeDocument/2006/relationships/oleObject" Target="../embeddings/oleObject1122.bin"/><Relationship Id="rId12" Type="http://schemas.openxmlformats.org/officeDocument/2006/relationships/image" Target="../media/image786.wmf"/><Relationship Id="rId17" Type="http://schemas.openxmlformats.org/officeDocument/2006/relationships/oleObject" Target="../embeddings/oleObject1127.bin"/><Relationship Id="rId25" Type="http://schemas.openxmlformats.org/officeDocument/2006/relationships/oleObject" Target="../embeddings/oleObject1131.bin"/><Relationship Id="rId33" Type="http://schemas.openxmlformats.org/officeDocument/2006/relationships/oleObject" Target="../embeddings/oleObject1544.bin"/><Relationship Id="rId2" Type="http://schemas.openxmlformats.org/officeDocument/2006/relationships/slideLayout" Target="../slideLayouts/slideLayout7.xml"/><Relationship Id="rId16" Type="http://schemas.openxmlformats.org/officeDocument/2006/relationships/image" Target="../media/image788.emf"/><Relationship Id="rId20" Type="http://schemas.openxmlformats.org/officeDocument/2006/relationships/image" Target="../media/image789.emf"/><Relationship Id="rId29" Type="http://schemas.openxmlformats.org/officeDocument/2006/relationships/oleObject" Target="../embeddings/oleObject1133.bin"/><Relationship Id="rId1" Type="http://schemas.openxmlformats.org/officeDocument/2006/relationships/vmlDrawing" Target="../drawings/vmlDrawing146.vml"/><Relationship Id="rId6" Type="http://schemas.openxmlformats.org/officeDocument/2006/relationships/image" Target="../media/image783.wmf"/><Relationship Id="rId11" Type="http://schemas.openxmlformats.org/officeDocument/2006/relationships/oleObject" Target="../embeddings/oleObject1124.bin"/><Relationship Id="rId24" Type="http://schemas.openxmlformats.org/officeDocument/2006/relationships/image" Target="../media/image791.emf"/><Relationship Id="rId32" Type="http://schemas.openxmlformats.org/officeDocument/2006/relationships/image" Target="../media/image1096.wmf"/><Relationship Id="rId5" Type="http://schemas.openxmlformats.org/officeDocument/2006/relationships/oleObject" Target="../embeddings/oleObject1121.bin"/><Relationship Id="rId15" Type="http://schemas.openxmlformats.org/officeDocument/2006/relationships/oleObject" Target="../embeddings/oleObject1126.bin"/><Relationship Id="rId23" Type="http://schemas.openxmlformats.org/officeDocument/2006/relationships/oleObject" Target="../embeddings/oleObject1130.bin"/><Relationship Id="rId28" Type="http://schemas.openxmlformats.org/officeDocument/2006/relationships/image" Target="../media/image793.emf"/><Relationship Id="rId36" Type="http://schemas.openxmlformats.org/officeDocument/2006/relationships/image" Target="../media/image1098.wmf"/><Relationship Id="rId10" Type="http://schemas.openxmlformats.org/officeDocument/2006/relationships/image" Target="../media/image785.wmf"/><Relationship Id="rId19" Type="http://schemas.openxmlformats.org/officeDocument/2006/relationships/oleObject" Target="../embeddings/oleObject1128.bin"/><Relationship Id="rId31" Type="http://schemas.openxmlformats.org/officeDocument/2006/relationships/oleObject" Target="../embeddings/oleObject1543.bin"/><Relationship Id="rId4" Type="http://schemas.openxmlformats.org/officeDocument/2006/relationships/image" Target="../media/image1102.wmf"/><Relationship Id="rId9" Type="http://schemas.openxmlformats.org/officeDocument/2006/relationships/oleObject" Target="../embeddings/oleObject1123.bin"/><Relationship Id="rId14" Type="http://schemas.openxmlformats.org/officeDocument/2006/relationships/image" Target="../media/image787.emf"/><Relationship Id="rId22" Type="http://schemas.openxmlformats.org/officeDocument/2006/relationships/image" Target="../media/image790.emf"/><Relationship Id="rId27" Type="http://schemas.openxmlformats.org/officeDocument/2006/relationships/oleObject" Target="../embeddings/oleObject1542.bin"/><Relationship Id="rId30" Type="http://schemas.openxmlformats.org/officeDocument/2006/relationships/image" Target="../media/image794.emf"/><Relationship Id="rId35" Type="http://schemas.openxmlformats.org/officeDocument/2006/relationships/oleObject" Target="../embeddings/oleObject1545.bin"/><Relationship Id="rId8" Type="http://schemas.openxmlformats.org/officeDocument/2006/relationships/image" Target="../media/image784.wmf"/></Relationships>
</file>

<file path=ppt/slides/_rels/slide1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3" Type="http://schemas.openxmlformats.org/officeDocument/2006/relationships/image" Target="../media/image844.wmf"/><Relationship Id="rId18" Type="http://schemas.openxmlformats.org/officeDocument/2006/relationships/oleObject" Target="../embeddings/oleObject1203.bin"/><Relationship Id="rId26" Type="http://schemas.openxmlformats.org/officeDocument/2006/relationships/oleObject" Target="../embeddings/oleObject1207.bin"/><Relationship Id="rId39" Type="http://schemas.openxmlformats.org/officeDocument/2006/relationships/image" Target="../media/image857.wmf"/><Relationship Id="rId21" Type="http://schemas.openxmlformats.org/officeDocument/2006/relationships/image" Target="../media/image848.wmf"/><Relationship Id="rId34" Type="http://schemas.openxmlformats.org/officeDocument/2006/relationships/oleObject" Target="../embeddings/oleObject1547.bin"/><Relationship Id="rId42" Type="http://schemas.openxmlformats.org/officeDocument/2006/relationships/oleObject" Target="../embeddings/oleObject1551.bin"/><Relationship Id="rId7" Type="http://schemas.openxmlformats.org/officeDocument/2006/relationships/image" Target="../media/image841.wmf"/><Relationship Id="rId2" Type="http://schemas.openxmlformats.org/officeDocument/2006/relationships/slideLayout" Target="../slideLayouts/slideLayout7.xml"/><Relationship Id="rId16" Type="http://schemas.openxmlformats.org/officeDocument/2006/relationships/oleObject" Target="../embeddings/oleObject1202.bin"/><Relationship Id="rId20" Type="http://schemas.openxmlformats.org/officeDocument/2006/relationships/oleObject" Target="../embeddings/oleObject1204.bin"/><Relationship Id="rId29" Type="http://schemas.openxmlformats.org/officeDocument/2006/relationships/image" Target="../media/image852.wmf"/><Relationship Id="rId41" Type="http://schemas.openxmlformats.org/officeDocument/2006/relationships/image" Target="../media/image858.wmf"/><Relationship Id="rId1" Type="http://schemas.openxmlformats.org/officeDocument/2006/relationships/vmlDrawing" Target="../drawings/vmlDrawing147.vml"/><Relationship Id="rId6" Type="http://schemas.openxmlformats.org/officeDocument/2006/relationships/oleObject" Target="../embeddings/oleObject1197.bin"/><Relationship Id="rId11" Type="http://schemas.openxmlformats.org/officeDocument/2006/relationships/image" Target="../media/image843.wmf"/><Relationship Id="rId24" Type="http://schemas.openxmlformats.org/officeDocument/2006/relationships/oleObject" Target="../embeddings/oleObject1206.bin"/><Relationship Id="rId32" Type="http://schemas.openxmlformats.org/officeDocument/2006/relationships/oleObject" Target="../embeddings/oleObject1210.bin"/><Relationship Id="rId37" Type="http://schemas.openxmlformats.org/officeDocument/2006/relationships/image" Target="../media/image856.wmf"/><Relationship Id="rId40" Type="http://schemas.openxmlformats.org/officeDocument/2006/relationships/oleObject" Target="../embeddings/oleObject1550.bin"/><Relationship Id="rId5" Type="http://schemas.openxmlformats.org/officeDocument/2006/relationships/image" Target="../media/image840.wmf"/><Relationship Id="rId15" Type="http://schemas.openxmlformats.org/officeDocument/2006/relationships/image" Target="../media/image845.wmf"/><Relationship Id="rId23" Type="http://schemas.openxmlformats.org/officeDocument/2006/relationships/image" Target="../media/image849.wmf"/><Relationship Id="rId28" Type="http://schemas.openxmlformats.org/officeDocument/2006/relationships/oleObject" Target="../embeddings/oleObject1208.bin"/><Relationship Id="rId36" Type="http://schemas.openxmlformats.org/officeDocument/2006/relationships/oleObject" Target="../embeddings/oleObject1548.bin"/><Relationship Id="rId10" Type="http://schemas.openxmlformats.org/officeDocument/2006/relationships/oleObject" Target="../embeddings/oleObject1199.bin"/><Relationship Id="rId19" Type="http://schemas.openxmlformats.org/officeDocument/2006/relationships/image" Target="../media/image847.wmf"/><Relationship Id="rId31" Type="http://schemas.openxmlformats.org/officeDocument/2006/relationships/image" Target="../media/image853.wmf"/><Relationship Id="rId4" Type="http://schemas.openxmlformats.org/officeDocument/2006/relationships/oleObject" Target="../embeddings/oleObject1196.bin"/><Relationship Id="rId9" Type="http://schemas.openxmlformats.org/officeDocument/2006/relationships/image" Target="../media/image842.wmf"/><Relationship Id="rId14" Type="http://schemas.openxmlformats.org/officeDocument/2006/relationships/oleObject" Target="../embeddings/oleObject1201.bin"/><Relationship Id="rId22" Type="http://schemas.openxmlformats.org/officeDocument/2006/relationships/oleObject" Target="../embeddings/oleObject1205.bin"/><Relationship Id="rId27" Type="http://schemas.openxmlformats.org/officeDocument/2006/relationships/image" Target="../media/image851.wmf"/><Relationship Id="rId30" Type="http://schemas.openxmlformats.org/officeDocument/2006/relationships/oleObject" Target="../embeddings/oleObject1546.bin"/><Relationship Id="rId35" Type="http://schemas.openxmlformats.org/officeDocument/2006/relationships/image" Target="../media/image855.wmf"/><Relationship Id="rId43" Type="http://schemas.openxmlformats.org/officeDocument/2006/relationships/image" Target="../media/image1104.wmf"/><Relationship Id="rId8" Type="http://schemas.openxmlformats.org/officeDocument/2006/relationships/oleObject" Target="../embeddings/oleObject1198.bin"/><Relationship Id="rId3" Type="http://schemas.openxmlformats.org/officeDocument/2006/relationships/notesSlide" Target="../notesSlides/notesSlide8.xml"/><Relationship Id="rId12" Type="http://schemas.openxmlformats.org/officeDocument/2006/relationships/oleObject" Target="../embeddings/oleObject1200.bin"/><Relationship Id="rId17" Type="http://schemas.openxmlformats.org/officeDocument/2006/relationships/image" Target="../media/image846.wmf"/><Relationship Id="rId25" Type="http://schemas.openxmlformats.org/officeDocument/2006/relationships/image" Target="../media/image850.wmf"/><Relationship Id="rId33" Type="http://schemas.openxmlformats.org/officeDocument/2006/relationships/image" Target="../media/image854.wmf"/><Relationship Id="rId38" Type="http://schemas.openxmlformats.org/officeDocument/2006/relationships/oleObject" Target="../embeddings/oleObject1549.bin"/></Relationships>
</file>

<file path=ppt/slides/_rels/slide161.xml.rels><?xml version="1.0" encoding="UTF-8" standalone="yes"?>
<Relationships xmlns="http://schemas.openxmlformats.org/package/2006/relationships"><Relationship Id="rId8" Type="http://schemas.openxmlformats.org/officeDocument/2006/relationships/oleObject" Target="../embeddings/oleObject1435.bin"/><Relationship Id="rId13" Type="http://schemas.openxmlformats.org/officeDocument/2006/relationships/image" Target="../media/image1041.wmf"/><Relationship Id="rId18" Type="http://schemas.openxmlformats.org/officeDocument/2006/relationships/oleObject" Target="../embeddings/oleObject1554.bin"/><Relationship Id="rId3" Type="http://schemas.openxmlformats.org/officeDocument/2006/relationships/image" Target="../media/image905.png"/><Relationship Id="rId21" Type="http://schemas.openxmlformats.org/officeDocument/2006/relationships/image" Target="../media/image1107.wmf"/><Relationship Id="rId7" Type="http://schemas.openxmlformats.org/officeDocument/2006/relationships/image" Target="../media/image751.wmf"/><Relationship Id="rId12" Type="http://schemas.openxmlformats.org/officeDocument/2006/relationships/oleObject" Target="../embeddings/oleObject1437.bin"/><Relationship Id="rId17" Type="http://schemas.openxmlformats.org/officeDocument/2006/relationships/image" Target="../media/image1106.wmf"/><Relationship Id="rId2" Type="http://schemas.openxmlformats.org/officeDocument/2006/relationships/slideLayout" Target="../slideLayouts/slideLayout7.xml"/><Relationship Id="rId16" Type="http://schemas.openxmlformats.org/officeDocument/2006/relationships/oleObject" Target="../embeddings/oleObject1553.bin"/><Relationship Id="rId20" Type="http://schemas.openxmlformats.org/officeDocument/2006/relationships/oleObject" Target="../embeddings/oleObject1555.bin"/><Relationship Id="rId1" Type="http://schemas.openxmlformats.org/officeDocument/2006/relationships/vmlDrawing" Target="../drawings/vmlDrawing148.vml"/><Relationship Id="rId6" Type="http://schemas.openxmlformats.org/officeDocument/2006/relationships/oleObject" Target="../embeddings/oleObject1255.bin"/><Relationship Id="rId11" Type="http://schemas.openxmlformats.org/officeDocument/2006/relationships/image" Target="../media/image1040.wmf"/><Relationship Id="rId5" Type="http://schemas.openxmlformats.org/officeDocument/2006/relationships/image" Target="../media/image893.wmf"/><Relationship Id="rId15" Type="http://schemas.openxmlformats.org/officeDocument/2006/relationships/image" Target="../media/image1105.wmf"/><Relationship Id="rId10" Type="http://schemas.openxmlformats.org/officeDocument/2006/relationships/oleObject" Target="../embeddings/oleObject1436.bin"/><Relationship Id="rId19" Type="http://schemas.openxmlformats.org/officeDocument/2006/relationships/image" Target="../media/image1079.wmf"/><Relationship Id="rId4" Type="http://schemas.openxmlformats.org/officeDocument/2006/relationships/oleObject" Target="../embeddings/oleObject1254.bin"/><Relationship Id="rId9" Type="http://schemas.openxmlformats.org/officeDocument/2006/relationships/image" Target="../media/image1016.wmf"/><Relationship Id="rId14" Type="http://schemas.openxmlformats.org/officeDocument/2006/relationships/oleObject" Target="../embeddings/oleObject1552.bin"/></Relationships>
</file>

<file path=ppt/slides/_rels/slide162.xml.rels><?xml version="1.0" encoding="UTF-8" standalone="yes"?>
<Relationships xmlns="http://schemas.openxmlformats.org/package/2006/relationships"><Relationship Id="rId8" Type="http://schemas.openxmlformats.org/officeDocument/2006/relationships/oleObject" Target="../embeddings/oleObject1557.bin"/><Relationship Id="rId13" Type="http://schemas.openxmlformats.org/officeDocument/2006/relationships/image" Target="../media/image1040.wmf"/><Relationship Id="rId18" Type="http://schemas.openxmlformats.org/officeDocument/2006/relationships/oleObject" Target="../embeddings/oleObject1559.bin"/><Relationship Id="rId3" Type="http://schemas.openxmlformats.org/officeDocument/2006/relationships/image" Target="../media/image905.png"/><Relationship Id="rId21" Type="http://schemas.openxmlformats.org/officeDocument/2006/relationships/image" Target="../media/image1079.wmf"/><Relationship Id="rId7" Type="http://schemas.openxmlformats.org/officeDocument/2006/relationships/image" Target="../media/image751.wmf"/><Relationship Id="rId12" Type="http://schemas.openxmlformats.org/officeDocument/2006/relationships/oleObject" Target="../embeddings/oleObject1436.bin"/><Relationship Id="rId17" Type="http://schemas.openxmlformats.org/officeDocument/2006/relationships/image" Target="../media/image1109.wmf"/><Relationship Id="rId2" Type="http://schemas.openxmlformats.org/officeDocument/2006/relationships/slideLayout" Target="../slideLayouts/slideLayout7.xml"/><Relationship Id="rId16" Type="http://schemas.openxmlformats.org/officeDocument/2006/relationships/oleObject" Target="../embeddings/oleObject1558.bin"/><Relationship Id="rId20" Type="http://schemas.openxmlformats.org/officeDocument/2006/relationships/oleObject" Target="../embeddings/oleObject1554.bin"/><Relationship Id="rId1" Type="http://schemas.openxmlformats.org/officeDocument/2006/relationships/vmlDrawing" Target="../drawings/vmlDrawing149.vml"/><Relationship Id="rId6" Type="http://schemas.openxmlformats.org/officeDocument/2006/relationships/oleObject" Target="../embeddings/oleObject1556.bin"/><Relationship Id="rId11" Type="http://schemas.openxmlformats.org/officeDocument/2006/relationships/image" Target="../media/image1016.wmf"/><Relationship Id="rId5" Type="http://schemas.openxmlformats.org/officeDocument/2006/relationships/image" Target="../media/image893.wmf"/><Relationship Id="rId15" Type="http://schemas.openxmlformats.org/officeDocument/2006/relationships/image" Target="../media/image1041.wmf"/><Relationship Id="rId10" Type="http://schemas.openxmlformats.org/officeDocument/2006/relationships/oleObject" Target="../embeddings/oleObject1435.bin"/><Relationship Id="rId19" Type="http://schemas.openxmlformats.org/officeDocument/2006/relationships/image" Target="../media/image1110.wmf"/><Relationship Id="rId4" Type="http://schemas.openxmlformats.org/officeDocument/2006/relationships/oleObject" Target="../embeddings/oleObject1269.bin"/><Relationship Id="rId9" Type="http://schemas.openxmlformats.org/officeDocument/2006/relationships/image" Target="../media/image1108.wmf"/><Relationship Id="rId14" Type="http://schemas.openxmlformats.org/officeDocument/2006/relationships/oleObject" Target="../embeddings/oleObject1437.bin"/></Relationships>
</file>

<file path=ppt/slides/_rels/slide163.xml.rels><?xml version="1.0" encoding="UTF-8" standalone="yes"?>
<Relationships xmlns="http://schemas.openxmlformats.org/package/2006/relationships"><Relationship Id="rId8" Type="http://schemas.openxmlformats.org/officeDocument/2006/relationships/image" Target="../media/image1067.wmf"/><Relationship Id="rId13" Type="http://schemas.openxmlformats.org/officeDocument/2006/relationships/oleObject" Target="../embeddings/oleObject1565.bin"/><Relationship Id="rId18" Type="http://schemas.openxmlformats.org/officeDocument/2006/relationships/image" Target="../media/image1115.wmf"/><Relationship Id="rId3" Type="http://schemas.openxmlformats.org/officeDocument/2006/relationships/oleObject" Target="../embeddings/oleObject1560.bin"/><Relationship Id="rId21" Type="http://schemas.openxmlformats.org/officeDocument/2006/relationships/oleObject" Target="../embeddings/oleObject1568.bin"/><Relationship Id="rId7" Type="http://schemas.openxmlformats.org/officeDocument/2006/relationships/oleObject" Target="../embeddings/oleObject1562.bin"/><Relationship Id="rId12" Type="http://schemas.openxmlformats.org/officeDocument/2006/relationships/image" Target="../media/image1112.wmf"/><Relationship Id="rId17" Type="http://schemas.openxmlformats.org/officeDocument/2006/relationships/oleObject" Target="../embeddings/oleObject1567.bin"/><Relationship Id="rId2" Type="http://schemas.openxmlformats.org/officeDocument/2006/relationships/slideLayout" Target="../slideLayouts/slideLayout7.xml"/><Relationship Id="rId16" Type="http://schemas.openxmlformats.org/officeDocument/2006/relationships/image" Target="../media/image1114.wmf"/><Relationship Id="rId20" Type="http://schemas.openxmlformats.org/officeDocument/2006/relationships/image" Target="../media/image1079.wmf"/><Relationship Id="rId1" Type="http://schemas.openxmlformats.org/officeDocument/2006/relationships/vmlDrawing" Target="../drawings/vmlDrawing150.vml"/><Relationship Id="rId6" Type="http://schemas.openxmlformats.org/officeDocument/2006/relationships/image" Target="../media/image1007.wmf"/><Relationship Id="rId11" Type="http://schemas.openxmlformats.org/officeDocument/2006/relationships/oleObject" Target="../embeddings/oleObject1564.bin"/><Relationship Id="rId5" Type="http://schemas.openxmlformats.org/officeDocument/2006/relationships/oleObject" Target="../embeddings/oleObject1561.bin"/><Relationship Id="rId15" Type="http://schemas.openxmlformats.org/officeDocument/2006/relationships/oleObject" Target="../embeddings/oleObject1566.bin"/><Relationship Id="rId10" Type="http://schemas.openxmlformats.org/officeDocument/2006/relationships/image" Target="../media/image1068.wmf"/><Relationship Id="rId19" Type="http://schemas.openxmlformats.org/officeDocument/2006/relationships/oleObject" Target="../embeddings/oleObject1554.bin"/><Relationship Id="rId4" Type="http://schemas.openxmlformats.org/officeDocument/2006/relationships/image" Target="../media/image1111.wmf"/><Relationship Id="rId9" Type="http://schemas.openxmlformats.org/officeDocument/2006/relationships/oleObject" Target="../embeddings/oleObject1563.bin"/><Relationship Id="rId14" Type="http://schemas.openxmlformats.org/officeDocument/2006/relationships/image" Target="../media/image1113.wmf"/><Relationship Id="rId22" Type="http://schemas.openxmlformats.org/officeDocument/2006/relationships/image" Target="../media/image1116.wmf"/></Relationships>
</file>

<file path=ppt/slides/_rels/slide164.xml.rels><?xml version="1.0" encoding="UTF-8" standalone="yes"?>
<Relationships xmlns="http://schemas.openxmlformats.org/package/2006/relationships"><Relationship Id="rId8" Type="http://schemas.openxmlformats.org/officeDocument/2006/relationships/image" Target="../media/image1119.wmf"/><Relationship Id="rId13" Type="http://schemas.openxmlformats.org/officeDocument/2006/relationships/oleObject" Target="../embeddings/oleObject1574.bin"/><Relationship Id="rId3" Type="http://schemas.openxmlformats.org/officeDocument/2006/relationships/oleObject" Target="../embeddings/oleObject1569.bin"/><Relationship Id="rId7" Type="http://schemas.openxmlformats.org/officeDocument/2006/relationships/oleObject" Target="../embeddings/oleObject1571.bin"/><Relationship Id="rId12" Type="http://schemas.openxmlformats.org/officeDocument/2006/relationships/image" Target="../media/image1121.wmf"/><Relationship Id="rId2" Type="http://schemas.openxmlformats.org/officeDocument/2006/relationships/slideLayout" Target="../slideLayouts/slideLayout7.xml"/><Relationship Id="rId1" Type="http://schemas.openxmlformats.org/officeDocument/2006/relationships/vmlDrawing" Target="../drawings/vmlDrawing151.vml"/><Relationship Id="rId6" Type="http://schemas.openxmlformats.org/officeDocument/2006/relationships/image" Target="../media/image1118.emf"/><Relationship Id="rId11" Type="http://schemas.openxmlformats.org/officeDocument/2006/relationships/oleObject" Target="../embeddings/oleObject1573.bin"/><Relationship Id="rId5" Type="http://schemas.openxmlformats.org/officeDocument/2006/relationships/oleObject" Target="../embeddings/oleObject1570.bin"/><Relationship Id="rId10" Type="http://schemas.openxmlformats.org/officeDocument/2006/relationships/image" Target="../media/image1120.wmf"/><Relationship Id="rId4" Type="http://schemas.openxmlformats.org/officeDocument/2006/relationships/image" Target="../media/image1117.wmf"/><Relationship Id="rId9" Type="http://schemas.openxmlformats.org/officeDocument/2006/relationships/oleObject" Target="../embeddings/oleObject1572.bin"/><Relationship Id="rId14" Type="http://schemas.openxmlformats.org/officeDocument/2006/relationships/image" Target="../media/image1122.wmf"/></Relationships>
</file>

<file path=ppt/slides/_rels/slide165.xml.rels><?xml version="1.0" encoding="UTF-8" standalone="yes"?>
<Relationships xmlns="http://schemas.openxmlformats.org/package/2006/relationships"><Relationship Id="rId8" Type="http://schemas.openxmlformats.org/officeDocument/2006/relationships/image" Target="../media/image1123.wmf"/><Relationship Id="rId3" Type="http://schemas.openxmlformats.org/officeDocument/2006/relationships/oleObject" Target="../embeddings/oleObject1575.bin"/><Relationship Id="rId7" Type="http://schemas.openxmlformats.org/officeDocument/2006/relationships/oleObject" Target="../embeddings/oleObject1577.bin"/><Relationship Id="rId12" Type="http://schemas.openxmlformats.org/officeDocument/2006/relationships/image" Target="../media/image1125.wmf"/><Relationship Id="rId2" Type="http://schemas.openxmlformats.org/officeDocument/2006/relationships/slideLayout" Target="../slideLayouts/slideLayout7.xml"/><Relationship Id="rId1" Type="http://schemas.openxmlformats.org/officeDocument/2006/relationships/vmlDrawing" Target="../drawings/vmlDrawing152.vml"/><Relationship Id="rId6" Type="http://schemas.openxmlformats.org/officeDocument/2006/relationships/image" Target="../media/image1118.emf"/><Relationship Id="rId11" Type="http://schemas.openxmlformats.org/officeDocument/2006/relationships/oleObject" Target="../embeddings/oleObject1579.bin"/><Relationship Id="rId5" Type="http://schemas.openxmlformats.org/officeDocument/2006/relationships/oleObject" Target="../embeddings/oleObject1576.bin"/><Relationship Id="rId10" Type="http://schemas.openxmlformats.org/officeDocument/2006/relationships/image" Target="../media/image1124.wmf"/><Relationship Id="rId4" Type="http://schemas.openxmlformats.org/officeDocument/2006/relationships/image" Target="../media/image1122.wmf"/><Relationship Id="rId9" Type="http://schemas.openxmlformats.org/officeDocument/2006/relationships/oleObject" Target="../embeddings/oleObject1578.bin"/></Relationships>
</file>

<file path=ppt/slides/_rels/slide166.xml.rels><?xml version="1.0" encoding="UTF-8" standalone="yes"?>
<Relationships xmlns="http://schemas.openxmlformats.org/package/2006/relationships"><Relationship Id="rId8" Type="http://schemas.openxmlformats.org/officeDocument/2006/relationships/image" Target="../media/image1128.emf"/><Relationship Id="rId13" Type="http://schemas.openxmlformats.org/officeDocument/2006/relationships/oleObject" Target="../embeddings/oleObject1585.bin"/><Relationship Id="rId3" Type="http://schemas.openxmlformats.org/officeDocument/2006/relationships/oleObject" Target="../embeddings/oleObject1580.bin"/><Relationship Id="rId7" Type="http://schemas.openxmlformats.org/officeDocument/2006/relationships/oleObject" Target="../embeddings/oleObject1582.bin"/><Relationship Id="rId12" Type="http://schemas.openxmlformats.org/officeDocument/2006/relationships/image" Target="../media/image1124.wmf"/><Relationship Id="rId2" Type="http://schemas.openxmlformats.org/officeDocument/2006/relationships/slideLayout" Target="../slideLayouts/slideLayout7.xml"/><Relationship Id="rId1" Type="http://schemas.openxmlformats.org/officeDocument/2006/relationships/vmlDrawing" Target="../drawings/vmlDrawing153.vml"/><Relationship Id="rId6" Type="http://schemas.openxmlformats.org/officeDocument/2006/relationships/image" Target="../media/image1127.wmf"/><Relationship Id="rId11" Type="http://schemas.openxmlformats.org/officeDocument/2006/relationships/oleObject" Target="../embeddings/oleObject1584.bin"/><Relationship Id="rId5" Type="http://schemas.openxmlformats.org/officeDocument/2006/relationships/oleObject" Target="../embeddings/oleObject1581.bin"/><Relationship Id="rId10" Type="http://schemas.openxmlformats.org/officeDocument/2006/relationships/image" Target="../media/image1123.wmf"/><Relationship Id="rId4" Type="http://schemas.openxmlformats.org/officeDocument/2006/relationships/image" Target="../media/image1126.wmf"/><Relationship Id="rId9" Type="http://schemas.openxmlformats.org/officeDocument/2006/relationships/oleObject" Target="../embeddings/oleObject1583.bin"/><Relationship Id="rId14" Type="http://schemas.openxmlformats.org/officeDocument/2006/relationships/image" Target="../media/image1129.wmf"/></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3" Type="http://schemas.openxmlformats.org/officeDocument/2006/relationships/oleObject" Target="../embeddings/oleObject1591.bin"/><Relationship Id="rId18" Type="http://schemas.openxmlformats.org/officeDocument/2006/relationships/image" Target="../media/image1137.emf"/><Relationship Id="rId26" Type="http://schemas.openxmlformats.org/officeDocument/2006/relationships/image" Target="../media/image1141.emf"/><Relationship Id="rId3" Type="http://schemas.openxmlformats.org/officeDocument/2006/relationships/oleObject" Target="../embeddings/oleObject1586.bin"/><Relationship Id="rId21" Type="http://schemas.openxmlformats.org/officeDocument/2006/relationships/oleObject" Target="../embeddings/oleObject1595.bin"/><Relationship Id="rId34" Type="http://schemas.openxmlformats.org/officeDocument/2006/relationships/image" Target="../media/image1145.emf"/><Relationship Id="rId7" Type="http://schemas.openxmlformats.org/officeDocument/2006/relationships/oleObject" Target="../embeddings/oleObject1588.bin"/><Relationship Id="rId12" Type="http://schemas.openxmlformats.org/officeDocument/2006/relationships/image" Target="../media/image1134.emf"/><Relationship Id="rId17" Type="http://schemas.openxmlformats.org/officeDocument/2006/relationships/oleObject" Target="../embeddings/oleObject1593.bin"/><Relationship Id="rId25" Type="http://schemas.openxmlformats.org/officeDocument/2006/relationships/oleObject" Target="../embeddings/oleObject1597.bin"/><Relationship Id="rId33" Type="http://schemas.openxmlformats.org/officeDocument/2006/relationships/oleObject" Target="../embeddings/oleObject1601.bin"/><Relationship Id="rId2" Type="http://schemas.openxmlformats.org/officeDocument/2006/relationships/slideLayout" Target="../slideLayouts/slideLayout7.xml"/><Relationship Id="rId16" Type="http://schemas.openxmlformats.org/officeDocument/2006/relationships/image" Target="../media/image1136.emf"/><Relationship Id="rId20" Type="http://schemas.openxmlformats.org/officeDocument/2006/relationships/image" Target="../media/image1138.emf"/><Relationship Id="rId29" Type="http://schemas.openxmlformats.org/officeDocument/2006/relationships/oleObject" Target="../embeddings/oleObject1599.bin"/><Relationship Id="rId1" Type="http://schemas.openxmlformats.org/officeDocument/2006/relationships/vmlDrawing" Target="../drawings/vmlDrawing154.vml"/><Relationship Id="rId6" Type="http://schemas.openxmlformats.org/officeDocument/2006/relationships/image" Target="../media/image1131.emf"/><Relationship Id="rId11" Type="http://schemas.openxmlformats.org/officeDocument/2006/relationships/oleObject" Target="../embeddings/oleObject1590.bin"/><Relationship Id="rId24" Type="http://schemas.openxmlformats.org/officeDocument/2006/relationships/image" Target="../media/image1140.emf"/><Relationship Id="rId32" Type="http://schemas.openxmlformats.org/officeDocument/2006/relationships/image" Target="../media/image1144.emf"/><Relationship Id="rId5" Type="http://schemas.openxmlformats.org/officeDocument/2006/relationships/oleObject" Target="../embeddings/oleObject1587.bin"/><Relationship Id="rId15" Type="http://schemas.openxmlformats.org/officeDocument/2006/relationships/oleObject" Target="../embeddings/oleObject1592.bin"/><Relationship Id="rId23" Type="http://schemas.openxmlformats.org/officeDocument/2006/relationships/oleObject" Target="../embeddings/oleObject1596.bin"/><Relationship Id="rId28" Type="http://schemas.openxmlformats.org/officeDocument/2006/relationships/image" Target="../media/image1142.emf"/><Relationship Id="rId10" Type="http://schemas.openxmlformats.org/officeDocument/2006/relationships/image" Target="../media/image1133.emf"/><Relationship Id="rId19" Type="http://schemas.openxmlformats.org/officeDocument/2006/relationships/oleObject" Target="../embeddings/oleObject1594.bin"/><Relationship Id="rId31" Type="http://schemas.openxmlformats.org/officeDocument/2006/relationships/oleObject" Target="../embeddings/oleObject1600.bin"/><Relationship Id="rId4" Type="http://schemas.openxmlformats.org/officeDocument/2006/relationships/image" Target="../media/image1130.emf"/><Relationship Id="rId9" Type="http://schemas.openxmlformats.org/officeDocument/2006/relationships/oleObject" Target="../embeddings/oleObject1589.bin"/><Relationship Id="rId14" Type="http://schemas.openxmlformats.org/officeDocument/2006/relationships/image" Target="../media/image1135.emf"/><Relationship Id="rId22" Type="http://schemas.openxmlformats.org/officeDocument/2006/relationships/image" Target="../media/image1139.emf"/><Relationship Id="rId27" Type="http://schemas.openxmlformats.org/officeDocument/2006/relationships/oleObject" Target="../embeddings/oleObject1598.bin"/><Relationship Id="rId30" Type="http://schemas.openxmlformats.org/officeDocument/2006/relationships/image" Target="../media/image1143.emf"/><Relationship Id="rId8" Type="http://schemas.openxmlformats.org/officeDocument/2006/relationships/image" Target="../media/image1132.emf"/></Relationships>
</file>

<file path=ppt/slides/_rels/slide169.xml.rels><?xml version="1.0" encoding="UTF-8" standalone="yes"?>
<Relationships xmlns="http://schemas.openxmlformats.org/package/2006/relationships"><Relationship Id="rId8" Type="http://schemas.openxmlformats.org/officeDocument/2006/relationships/image" Target="../media/image1148.emf"/><Relationship Id="rId3" Type="http://schemas.openxmlformats.org/officeDocument/2006/relationships/oleObject" Target="../embeddings/oleObject1602.bin"/><Relationship Id="rId7" Type="http://schemas.openxmlformats.org/officeDocument/2006/relationships/oleObject" Target="../embeddings/oleObject1604.bin"/><Relationship Id="rId2" Type="http://schemas.openxmlformats.org/officeDocument/2006/relationships/slideLayout" Target="../slideLayouts/slideLayout7.xml"/><Relationship Id="rId1" Type="http://schemas.openxmlformats.org/officeDocument/2006/relationships/vmlDrawing" Target="../drawings/vmlDrawing155.vml"/><Relationship Id="rId6" Type="http://schemas.openxmlformats.org/officeDocument/2006/relationships/image" Target="../media/image1147.emf"/><Relationship Id="rId5" Type="http://schemas.openxmlformats.org/officeDocument/2006/relationships/oleObject" Target="../embeddings/oleObject1603.bin"/><Relationship Id="rId4" Type="http://schemas.openxmlformats.org/officeDocument/2006/relationships/image" Target="../media/image1146.emf"/></Relationships>
</file>

<file path=ppt/slides/_rels/slide1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8" Type="http://schemas.openxmlformats.org/officeDocument/2006/relationships/image" Target="../media/image1151.emf"/><Relationship Id="rId13" Type="http://schemas.openxmlformats.org/officeDocument/2006/relationships/oleObject" Target="../embeddings/oleObject1610.bin"/><Relationship Id="rId3" Type="http://schemas.openxmlformats.org/officeDocument/2006/relationships/oleObject" Target="../embeddings/oleObject1605.bin"/><Relationship Id="rId7" Type="http://schemas.openxmlformats.org/officeDocument/2006/relationships/oleObject" Target="../embeddings/oleObject1607.bin"/><Relationship Id="rId12" Type="http://schemas.openxmlformats.org/officeDocument/2006/relationships/image" Target="../media/image1153.emf"/><Relationship Id="rId2" Type="http://schemas.openxmlformats.org/officeDocument/2006/relationships/slideLayout" Target="../slideLayouts/slideLayout7.xml"/><Relationship Id="rId16" Type="http://schemas.openxmlformats.org/officeDocument/2006/relationships/image" Target="../media/image1155.emf"/><Relationship Id="rId1" Type="http://schemas.openxmlformats.org/officeDocument/2006/relationships/vmlDrawing" Target="../drawings/vmlDrawing156.vml"/><Relationship Id="rId6" Type="http://schemas.openxmlformats.org/officeDocument/2006/relationships/image" Target="../media/image1150.emf"/><Relationship Id="rId11" Type="http://schemas.openxmlformats.org/officeDocument/2006/relationships/oleObject" Target="../embeddings/oleObject1609.bin"/><Relationship Id="rId5" Type="http://schemas.openxmlformats.org/officeDocument/2006/relationships/oleObject" Target="../embeddings/oleObject1606.bin"/><Relationship Id="rId15" Type="http://schemas.openxmlformats.org/officeDocument/2006/relationships/oleObject" Target="../embeddings/oleObject1611.bin"/><Relationship Id="rId10" Type="http://schemas.openxmlformats.org/officeDocument/2006/relationships/image" Target="../media/image1152.emf"/><Relationship Id="rId4" Type="http://schemas.openxmlformats.org/officeDocument/2006/relationships/image" Target="../media/image1149.emf"/><Relationship Id="rId9" Type="http://schemas.openxmlformats.org/officeDocument/2006/relationships/oleObject" Target="../embeddings/oleObject1608.bin"/><Relationship Id="rId14" Type="http://schemas.openxmlformats.org/officeDocument/2006/relationships/image" Target="../media/image1154.emf"/></Relationships>
</file>

<file path=ppt/slides/_rels/slide171.xml.rels><?xml version="1.0" encoding="UTF-8" standalone="yes"?>
<Relationships xmlns="http://schemas.openxmlformats.org/package/2006/relationships"><Relationship Id="rId8" Type="http://schemas.openxmlformats.org/officeDocument/2006/relationships/image" Target="../media/image1158.emf"/><Relationship Id="rId13" Type="http://schemas.openxmlformats.org/officeDocument/2006/relationships/oleObject" Target="../embeddings/oleObject1617.bin"/><Relationship Id="rId18" Type="http://schemas.openxmlformats.org/officeDocument/2006/relationships/image" Target="../media/image1163.emf"/><Relationship Id="rId3" Type="http://schemas.openxmlformats.org/officeDocument/2006/relationships/oleObject" Target="../embeddings/oleObject1612.bin"/><Relationship Id="rId7" Type="http://schemas.openxmlformats.org/officeDocument/2006/relationships/oleObject" Target="../embeddings/oleObject1614.bin"/><Relationship Id="rId12" Type="http://schemas.openxmlformats.org/officeDocument/2006/relationships/image" Target="../media/image1160.emf"/><Relationship Id="rId17" Type="http://schemas.openxmlformats.org/officeDocument/2006/relationships/oleObject" Target="../embeddings/oleObject1619.bin"/><Relationship Id="rId2" Type="http://schemas.openxmlformats.org/officeDocument/2006/relationships/slideLayout" Target="../slideLayouts/slideLayout7.xml"/><Relationship Id="rId16" Type="http://schemas.openxmlformats.org/officeDocument/2006/relationships/image" Target="../media/image1162.emf"/><Relationship Id="rId1" Type="http://schemas.openxmlformats.org/officeDocument/2006/relationships/vmlDrawing" Target="../drawings/vmlDrawing157.vml"/><Relationship Id="rId6" Type="http://schemas.openxmlformats.org/officeDocument/2006/relationships/image" Target="../media/image1157.emf"/><Relationship Id="rId11" Type="http://schemas.openxmlformats.org/officeDocument/2006/relationships/oleObject" Target="../embeddings/oleObject1616.bin"/><Relationship Id="rId5" Type="http://schemas.openxmlformats.org/officeDocument/2006/relationships/oleObject" Target="../embeddings/oleObject1613.bin"/><Relationship Id="rId15" Type="http://schemas.openxmlformats.org/officeDocument/2006/relationships/oleObject" Target="../embeddings/oleObject1618.bin"/><Relationship Id="rId10" Type="http://schemas.openxmlformats.org/officeDocument/2006/relationships/image" Target="../media/image1159.emf"/><Relationship Id="rId4" Type="http://schemas.openxmlformats.org/officeDocument/2006/relationships/image" Target="../media/image1156.emf"/><Relationship Id="rId9" Type="http://schemas.openxmlformats.org/officeDocument/2006/relationships/oleObject" Target="../embeddings/oleObject1615.bin"/><Relationship Id="rId14" Type="http://schemas.openxmlformats.org/officeDocument/2006/relationships/image" Target="../media/image1161.emf"/></Relationships>
</file>

<file path=ppt/slides/_rels/slide172.xml.rels><?xml version="1.0" encoding="UTF-8" standalone="yes"?>
<Relationships xmlns="http://schemas.openxmlformats.org/package/2006/relationships"><Relationship Id="rId8" Type="http://schemas.openxmlformats.org/officeDocument/2006/relationships/image" Target="../media/image1166.emf"/><Relationship Id="rId3" Type="http://schemas.openxmlformats.org/officeDocument/2006/relationships/oleObject" Target="../embeddings/oleObject1620.bin"/><Relationship Id="rId7" Type="http://schemas.openxmlformats.org/officeDocument/2006/relationships/oleObject" Target="../embeddings/oleObject1622.bin"/><Relationship Id="rId12" Type="http://schemas.openxmlformats.org/officeDocument/2006/relationships/image" Target="../media/image1168.emf"/><Relationship Id="rId2" Type="http://schemas.openxmlformats.org/officeDocument/2006/relationships/slideLayout" Target="../slideLayouts/slideLayout7.xml"/><Relationship Id="rId1" Type="http://schemas.openxmlformats.org/officeDocument/2006/relationships/vmlDrawing" Target="../drawings/vmlDrawing158.vml"/><Relationship Id="rId6" Type="http://schemas.openxmlformats.org/officeDocument/2006/relationships/image" Target="../media/image1165.emf"/><Relationship Id="rId11" Type="http://schemas.openxmlformats.org/officeDocument/2006/relationships/oleObject" Target="../embeddings/oleObject1624.bin"/><Relationship Id="rId5" Type="http://schemas.openxmlformats.org/officeDocument/2006/relationships/oleObject" Target="../embeddings/oleObject1621.bin"/><Relationship Id="rId10" Type="http://schemas.openxmlformats.org/officeDocument/2006/relationships/image" Target="../media/image1167.emf"/><Relationship Id="rId4" Type="http://schemas.openxmlformats.org/officeDocument/2006/relationships/image" Target="../media/image1164.emf"/><Relationship Id="rId9" Type="http://schemas.openxmlformats.org/officeDocument/2006/relationships/oleObject" Target="../embeddings/oleObject1623.bin"/></Relationships>
</file>

<file path=ppt/slides/_rels/slide173.xml.rels><?xml version="1.0" encoding="UTF-8" standalone="yes"?>
<Relationships xmlns="http://schemas.openxmlformats.org/package/2006/relationships"><Relationship Id="rId8" Type="http://schemas.openxmlformats.org/officeDocument/2006/relationships/image" Target="../media/image1170.wmf"/><Relationship Id="rId3" Type="http://schemas.openxmlformats.org/officeDocument/2006/relationships/oleObject" Target="../embeddings/oleObject1625.bin"/><Relationship Id="rId7" Type="http://schemas.openxmlformats.org/officeDocument/2006/relationships/oleObject" Target="../embeddings/oleObject1627.bin"/><Relationship Id="rId2" Type="http://schemas.openxmlformats.org/officeDocument/2006/relationships/slideLayout" Target="../slideLayouts/slideLayout7.xml"/><Relationship Id="rId1" Type="http://schemas.openxmlformats.org/officeDocument/2006/relationships/vmlDrawing" Target="../drawings/vmlDrawing159.vml"/><Relationship Id="rId6" Type="http://schemas.openxmlformats.org/officeDocument/2006/relationships/image" Target="../media/image1169.wmf"/><Relationship Id="rId5" Type="http://schemas.openxmlformats.org/officeDocument/2006/relationships/oleObject" Target="../embeddings/oleObject1626.bin"/><Relationship Id="rId4" Type="http://schemas.openxmlformats.org/officeDocument/2006/relationships/image" Target="../media/image1008.wmf"/></Relationships>
</file>

<file path=ppt/slides/_rels/slide174.xml.rels><?xml version="1.0" encoding="UTF-8" standalone="yes"?>
<Relationships xmlns="http://schemas.openxmlformats.org/package/2006/relationships"><Relationship Id="rId8" Type="http://schemas.openxmlformats.org/officeDocument/2006/relationships/image" Target="../media/image1173.wmf"/><Relationship Id="rId3" Type="http://schemas.openxmlformats.org/officeDocument/2006/relationships/oleObject" Target="../embeddings/oleObject1628.bin"/><Relationship Id="rId7" Type="http://schemas.openxmlformats.org/officeDocument/2006/relationships/oleObject" Target="../embeddings/oleObject1630.bin"/><Relationship Id="rId12" Type="http://schemas.openxmlformats.org/officeDocument/2006/relationships/image" Target="../media/image1175.wmf"/><Relationship Id="rId2" Type="http://schemas.openxmlformats.org/officeDocument/2006/relationships/slideLayout" Target="../slideLayouts/slideLayout7.xml"/><Relationship Id="rId1" Type="http://schemas.openxmlformats.org/officeDocument/2006/relationships/vmlDrawing" Target="../drawings/vmlDrawing160.vml"/><Relationship Id="rId6" Type="http://schemas.openxmlformats.org/officeDocument/2006/relationships/image" Target="../media/image1172.wmf"/><Relationship Id="rId11" Type="http://schemas.openxmlformats.org/officeDocument/2006/relationships/oleObject" Target="../embeddings/oleObject1632.bin"/><Relationship Id="rId5" Type="http://schemas.openxmlformats.org/officeDocument/2006/relationships/oleObject" Target="../embeddings/oleObject1629.bin"/><Relationship Id="rId10" Type="http://schemas.openxmlformats.org/officeDocument/2006/relationships/image" Target="../media/image1174.wmf"/><Relationship Id="rId4" Type="http://schemas.openxmlformats.org/officeDocument/2006/relationships/image" Target="../media/image1171.wmf"/><Relationship Id="rId9" Type="http://schemas.openxmlformats.org/officeDocument/2006/relationships/oleObject" Target="../embeddings/oleObject1631.bin"/></Relationships>
</file>

<file path=ppt/slides/_rels/slide175.xml.rels><?xml version="1.0" encoding="UTF-8" standalone="yes"?>
<Relationships xmlns="http://schemas.openxmlformats.org/package/2006/relationships"><Relationship Id="rId8" Type="http://schemas.openxmlformats.org/officeDocument/2006/relationships/image" Target="../media/image1178.wmf"/><Relationship Id="rId13" Type="http://schemas.openxmlformats.org/officeDocument/2006/relationships/oleObject" Target="../embeddings/oleObject1638.bin"/><Relationship Id="rId3" Type="http://schemas.openxmlformats.org/officeDocument/2006/relationships/oleObject" Target="../embeddings/oleObject1633.bin"/><Relationship Id="rId7" Type="http://schemas.openxmlformats.org/officeDocument/2006/relationships/oleObject" Target="../embeddings/oleObject1635.bin"/><Relationship Id="rId12" Type="http://schemas.openxmlformats.org/officeDocument/2006/relationships/image" Target="../media/image1180.wmf"/><Relationship Id="rId2" Type="http://schemas.openxmlformats.org/officeDocument/2006/relationships/slideLayout" Target="../slideLayouts/slideLayout7.xml"/><Relationship Id="rId16" Type="http://schemas.openxmlformats.org/officeDocument/2006/relationships/image" Target="../media/image1182.wmf"/><Relationship Id="rId1" Type="http://schemas.openxmlformats.org/officeDocument/2006/relationships/vmlDrawing" Target="../drawings/vmlDrawing161.vml"/><Relationship Id="rId6" Type="http://schemas.openxmlformats.org/officeDocument/2006/relationships/image" Target="../media/image1177.wmf"/><Relationship Id="rId11" Type="http://schemas.openxmlformats.org/officeDocument/2006/relationships/oleObject" Target="../embeddings/oleObject1637.bin"/><Relationship Id="rId5" Type="http://schemas.openxmlformats.org/officeDocument/2006/relationships/oleObject" Target="../embeddings/oleObject1634.bin"/><Relationship Id="rId15" Type="http://schemas.openxmlformats.org/officeDocument/2006/relationships/oleObject" Target="../embeddings/oleObject1639.bin"/><Relationship Id="rId10" Type="http://schemas.openxmlformats.org/officeDocument/2006/relationships/image" Target="../media/image1179.wmf"/><Relationship Id="rId4" Type="http://schemas.openxmlformats.org/officeDocument/2006/relationships/image" Target="../media/image1176.wmf"/><Relationship Id="rId9" Type="http://schemas.openxmlformats.org/officeDocument/2006/relationships/oleObject" Target="../embeddings/oleObject1636.bin"/><Relationship Id="rId14" Type="http://schemas.openxmlformats.org/officeDocument/2006/relationships/image" Target="../media/image1181.wmf"/></Relationships>
</file>

<file path=ppt/slides/_rels/slide176.xml.rels><?xml version="1.0" encoding="UTF-8" standalone="yes"?>
<Relationships xmlns="http://schemas.openxmlformats.org/package/2006/relationships"><Relationship Id="rId8" Type="http://schemas.openxmlformats.org/officeDocument/2006/relationships/image" Target="../media/image1185.emf"/><Relationship Id="rId13" Type="http://schemas.openxmlformats.org/officeDocument/2006/relationships/oleObject" Target="../embeddings/oleObject1645.bin"/><Relationship Id="rId18" Type="http://schemas.openxmlformats.org/officeDocument/2006/relationships/image" Target="../media/image1190.emf"/><Relationship Id="rId3" Type="http://schemas.openxmlformats.org/officeDocument/2006/relationships/oleObject" Target="../embeddings/oleObject1640.bin"/><Relationship Id="rId21" Type="http://schemas.openxmlformats.org/officeDocument/2006/relationships/oleObject" Target="../embeddings/oleObject1649.bin"/><Relationship Id="rId7" Type="http://schemas.openxmlformats.org/officeDocument/2006/relationships/oleObject" Target="../embeddings/oleObject1642.bin"/><Relationship Id="rId12" Type="http://schemas.openxmlformats.org/officeDocument/2006/relationships/image" Target="../media/image1187.wmf"/><Relationship Id="rId17" Type="http://schemas.openxmlformats.org/officeDocument/2006/relationships/oleObject" Target="../embeddings/oleObject1647.bin"/><Relationship Id="rId2" Type="http://schemas.openxmlformats.org/officeDocument/2006/relationships/slideLayout" Target="../slideLayouts/slideLayout7.xml"/><Relationship Id="rId16" Type="http://schemas.openxmlformats.org/officeDocument/2006/relationships/image" Target="../media/image1189.emf"/><Relationship Id="rId20" Type="http://schemas.openxmlformats.org/officeDocument/2006/relationships/image" Target="../media/image1191.emf"/><Relationship Id="rId1" Type="http://schemas.openxmlformats.org/officeDocument/2006/relationships/vmlDrawing" Target="../drawings/vmlDrawing162.vml"/><Relationship Id="rId6" Type="http://schemas.openxmlformats.org/officeDocument/2006/relationships/image" Target="../media/image1184.wmf"/><Relationship Id="rId11" Type="http://schemas.openxmlformats.org/officeDocument/2006/relationships/oleObject" Target="../embeddings/oleObject1644.bin"/><Relationship Id="rId24" Type="http://schemas.openxmlformats.org/officeDocument/2006/relationships/image" Target="../media/image1193.emf"/><Relationship Id="rId5" Type="http://schemas.openxmlformats.org/officeDocument/2006/relationships/oleObject" Target="../embeddings/oleObject1641.bin"/><Relationship Id="rId15" Type="http://schemas.openxmlformats.org/officeDocument/2006/relationships/oleObject" Target="../embeddings/oleObject1646.bin"/><Relationship Id="rId23" Type="http://schemas.openxmlformats.org/officeDocument/2006/relationships/oleObject" Target="../embeddings/oleObject1650.bin"/><Relationship Id="rId10" Type="http://schemas.openxmlformats.org/officeDocument/2006/relationships/image" Target="../media/image1186.emf"/><Relationship Id="rId19" Type="http://schemas.openxmlformats.org/officeDocument/2006/relationships/oleObject" Target="../embeddings/oleObject1648.bin"/><Relationship Id="rId4" Type="http://schemas.openxmlformats.org/officeDocument/2006/relationships/image" Target="../media/image1183.wmf"/><Relationship Id="rId9" Type="http://schemas.openxmlformats.org/officeDocument/2006/relationships/oleObject" Target="../embeddings/oleObject1643.bin"/><Relationship Id="rId14" Type="http://schemas.openxmlformats.org/officeDocument/2006/relationships/image" Target="../media/image1188.wmf"/><Relationship Id="rId22" Type="http://schemas.openxmlformats.org/officeDocument/2006/relationships/image" Target="../media/image1192.emf"/></Relationships>
</file>

<file path=ppt/slides/_rels/slide177.xml.rels><?xml version="1.0" encoding="UTF-8" standalone="yes"?>
<Relationships xmlns="http://schemas.openxmlformats.org/package/2006/relationships"><Relationship Id="rId8" Type="http://schemas.openxmlformats.org/officeDocument/2006/relationships/image" Target="../media/image1196.wmf"/><Relationship Id="rId13" Type="http://schemas.openxmlformats.org/officeDocument/2006/relationships/oleObject" Target="../embeddings/oleObject1656.bin"/><Relationship Id="rId18" Type="http://schemas.openxmlformats.org/officeDocument/2006/relationships/image" Target="../media/image1201.emf"/><Relationship Id="rId3" Type="http://schemas.openxmlformats.org/officeDocument/2006/relationships/oleObject" Target="../embeddings/oleObject1651.bin"/><Relationship Id="rId7" Type="http://schemas.openxmlformats.org/officeDocument/2006/relationships/oleObject" Target="../embeddings/oleObject1653.bin"/><Relationship Id="rId12" Type="http://schemas.openxmlformats.org/officeDocument/2006/relationships/image" Target="../media/image1198.emf"/><Relationship Id="rId17" Type="http://schemas.openxmlformats.org/officeDocument/2006/relationships/oleObject" Target="../embeddings/oleObject1658.bin"/><Relationship Id="rId2" Type="http://schemas.openxmlformats.org/officeDocument/2006/relationships/slideLayout" Target="../slideLayouts/slideLayout7.xml"/><Relationship Id="rId16" Type="http://schemas.openxmlformats.org/officeDocument/2006/relationships/image" Target="../media/image1200.emf"/><Relationship Id="rId1" Type="http://schemas.openxmlformats.org/officeDocument/2006/relationships/vmlDrawing" Target="../drawings/vmlDrawing163.vml"/><Relationship Id="rId6" Type="http://schemas.openxmlformats.org/officeDocument/2006/relationships/image" Target="../media/image1195.wmf"/><Relationship Id="rId11" Type="http://schemas.openxmlformats.org/officeDocument/2006/relationships/oleObject" Target="../embeddings/oleObject1655.bin"/><Relationship Id="rId5" Type="http://schemas.openxmlformats.org/officeDocument/2006/relationships/oleObject" Target="../embeddings/oleObject1652.bin"/><Relationship Id="rId15" Type="http://schemas.openxmlformats.org/officeDocument/2006/relationships/oleObject" Target="../embeddings/oleObject1657.bin"/><Relationship Id="rId10" Type="http://schemas.openxmlformats.org/officeDocument/2006/relationships/image" Target="../media/image1197.wmf"/><Relationship Id="rId4" Type="http://schemas.openxmlformats.org/officeDocument/2006/relationships/image" Target="../media/image1194.wmf"/><Relationship Id="rId9" Type="http://schemas.openxmlformats.org/officeDocument/2006/relationships/oleObject" Target="../embeddings/oleObject1654.bin"/><Relationship Id="rId14" Type="http://schemas.openxmlformats.org/officeDocument/2006/relationships/image" Target="../media/image1199.emf"/></Relationships>
</file>

<file path=ppt/slides/_rels/slide178.xml.rels><?xml version="1.0" encoding="UTF-8" standalone="yes"?>
<Relationships xmlns="http://schemas.openxmlformats.org/package/2006/relationships"><Relationship Id="rId8" Type="http://schemas.openxmlformats.org/officeDocument/2006/relationships/image" Target="../media/image1203.emf"/><Relationship Id="rId13" Type="http://schemas.openxmlformats.org/officeDocument/2006/relationships/oleObject" Target="../embeddings/oleObject1664.bin"/><Relationship Id="rId3" Type="http://schemas.openxmlformats.org/officeDocument/2006/relationships/oleObject" Target="../embeddings/oleObject1659.bin"/><Relationship Id="rId7" Type="http://schemas.openxmlformats.org/officeDocument/2006/relationships/oleObject" Target="../embeddings/oleObject1661.bin"/><Relationship Id="rId12" Type="http://schemas.openxmlformats.org/officeDocument/2006/relationships/image" Target="../media/image1205.wmf"/><Relationship Id="rId2" Type="http://schemas.openxmlformats.org/officeDocument/2006/relationships/slideLayout" Target="../slideLayouts/slideLayout7.xml"/><Relationship Id="rId1" Type="http://schemas.openxmlformats.org/officeDocument/2006/relationships/vmlDrawing" Target="../drawings/vmlDrawing164.vml"/><Relationship Id="rId6" Type="http://schemas.openxmlformats.org/officeDocument/2006/relationships/image" Target="../media/image1202.emf"/><Relationship Id="rId11" Type="http://schemas.openxmlformats.org/officeDocument/2006/relationships/oleObject" Target="../embeddings/oleObject1663.bin"/><Relationship Id="rId5" Type="http://schemas.openxmlformats.org/officeDocument/2006/relationships/oleObject" Target="../embeddings/oleObject1660.bin"/><Relationship Id="rId10" Type="http://schemas.openxmlformats.org/officeDocument/2006/relationships/image" Target="../media/image1204.wmf"/><Relationship Id="rId4" Type="http://schemas.openxmlformats.org/officeDocument/2006/relationships/image" Target="../media/image1187.wmf"/><Relationship Id="rId9" Type="http://schemas.openxmlformats.org/officeDocument/2006/relationships/oleObject" Target="../embeddings/oleObject1662.bin"/><Relationship Id="rId14" Type="http://schemas.openxmlformats.org/officeDocument/2006/relationships/image" Target="../media/image1206.wmf"/></Relationships>
</file>

<file path=ppt/slides/_rels/slide18.xml.rels><?xml version="1.0" encoding="UTF-8" standalone="yes"?>
<Relationships xmlns="http://schemas.openxmlformats.org/package/2006/relationships"><Relationship Id="rId8" Type="http://schemas.openxmlformats.org/officeDocument/2006/relationships/image" Target="../media/image83.wmf"/><Relationship Id="rId13" Type="http://schemas.openxmlformats.org/officeDocument/2006/relationships/oleObject" Target="../embeddings/oleObject92.bin"/><Relationship Id="rId18" Type="http://schemas.openxmlformats.org/officeDocument/2006/relationships/image" Target="../media/image87.emf"/><Relationship Id="rId3" Type="http://schemas.openxmlformats.org/officeDocument/2006/relationships/oleObject" Target="../embeddings/oleObject87.bin"/><Relationship Id="rId7" Type="http://schemas.openxmlformats.org/officeDocument/2006/relationships/oleObject" Target="../embeddings/oleObject89.bin"/><Relationship Id="rId12" Type="http://schemas.openxmlformats.org/officeDocument/2006/relationships/image" Target="../media/image84.emf"/><Relationship Id="rId17" Type="http://schemas.openxmlformats.org/officeDocument/2006/relationships/oleObject" Target="../embeddings/oleObject94.bin"/><Relationship Id="rId2" Type="http://schemas.openxmlformats.org/officeDocument/2006/relationships/slideLayout" Target="../slideLayouts/slideLayout7.xml"/><Relationship Id="rId16" Type="http://schemas.openxmlformats.org/officeDocument/2006/relationships/image" Target="../media/image86.wmf"/><Relationship Id="rId1" Type="http://schemas.openxmlformats.org/officeDocument/2006/relationships/vmlDrawing" Target="../drawings/vmlDrawing11.vml"/><Relationship Id="rId6" Type="http://schemas.openxmlformats.org/officeDocument/2006/relationships/image" Target="../media/image82.wmf"/><Relationship Id="rId11" Type="http://schemas.openxmlformats.org/officeDocument/2006/relationships/oleObject" Target="../embeddings/oleObject91.bin"/><Relationship Id="rId5" Type="http://schemas.openxmlformats.org/officeDocument/2006/relationships/oleObject" Target="../embeddings/oleObject88.bin"/><Relationship Id="rId15" Type="http://schemas.openxmlformats.org/officeDocument/2006/relationships/oleObject" Target="../embeddings/oleObject93.bin"/><Relationship Id="rId10" Type="http://schemas.openxmlformats.org/officeDocument/2006/relationships/image" Target="../media/image58.emf"/><Relationship Id="rId4" Type="http://schemas.openxmlformats.org/officeDocument/2006/relationships/image" Target="../media/image81.wmf"/><Relationship Id="rId9" Type="http://schemas.openxmlformats.org/officeDocument/2006/relationships/oleObject" Target="../embeddings/oleObject90.bin"/><Relationship Id="rId14" Type="http://schemas.openxmlformats.org/officeDocument/2006/relationships/image" Target="../media/image85.wmf"/></Relationships>
</file>

<file path=ppt/slides/_rels/slide19.xml.rels><?xml version="1.0" encoding="UTF-8" standalone="yes"?>
<Relationships xmlns="http://schemas.openxmlformats.org/package/2006/relationships"><Relationship Id="rId8" Type="http://schemas.openxmlformats.org/officeDocument/2006/relationships/image" Target="../media/image86.wmf"/><Relationship Id="rId13" Type="http://schemas.openxmlformats.org/officeDocument/2006/relationships/oleObject" Target="../embeddings/oleObject100.bin"/><Relationship Id="rId18" Type="http://schemas.openxmlformats.org/officeDocument/2006/relationships/image" Target="../media/image91.wmf"/><Relationship Id="rId3" Type="http://schemas.openxmlformats.org/officeDocument/2006/relationships/oleObject" Target="../embeddings/oleObject95.bin"/><Relationship Id="rId7" Type="http://schemas.openxmlformats.org/officeDocument/2006/relationships/oleObject" Target="../embeddings/oleObject97.bin"/><Relationship Id="rId12" Type="http://schemas.openxmlformats.org/officeDocument/2006/relationships/image" Target="../media/image88.wmf"/><Relationship Id="rId17" Type="http://schemas.openxmlformats.org/officeDocument/2006/relationships/oleObject" Target="../embeddings/oleObject102.bin"/><Relationship Id="rId2" Type="http://schemas.openxmlformats.org/officeDocument/2006/relationships/slideLayout" Target="../slideLayouts/slideLayout7.xml"/><Relationship Id="rId16" Type="http://schemas.openxmlformats.org/officeDocument/2006/relationships/image" Target="../media/image90.emf"/><Relationship Id="rId20" Type="http://schemas.openxmlformats.org/officeDocument/2006/relationships/image" Target="../media/image92.wmf"/><Relationship Id="rId1" Type="http://schemas.openxmlformats.org/officeDocument/2006/relationships/vmlDrawing" Target="../drawings/vmlDrawing12.vml"/><Relationship Id="rId6" Type="http://schemas.openxmlformats.org/officeDocument/2006/relationships/image" Target="../media/image85.wmf"/><Relationship Id="rId11" Type="http://schemas.openxmlformats.org/officeDocument/2006/relationships/oleObject" Target="../embeddings/oleObject99.bin"/><Relationship Id="rId5" Type="http://schemas.openxmlformats.org/officeDocument/2006/relationships/oleObject" Target="../embeddings/oleObject96.bin"/><Relationship Id="rId15" Type="http://schemas.openxmlformats.org/officeDocument/2006/relationships/oleObject" Target="../embeddings/oleObject101.bin"/><Relationship Id="rId10" Type="http://schemas.openxmlformats.org/officeDocument/2006/relationships/image" Target="../media/image87.emf"/><Relationship Id="rId19" Type="http://schemas.openxmlformats.org/officeDocument/2006/relationships/oleObject" Target="../embeddings/oleObject103.bin"/><Relationship Id="rId4" Type="http://schemas.openxmlformats.org/officeDocument/2006/relationships/image" Target="../media/image84.emf"/><Relationship Id="rId9" Type="http://schemas.openxmlformats.org/officeDocument/2006/relationships/oleObject" Target="../embeddings/oleObject98.bin"/><Relationship Id="rId14" Type="http://schemas.openxmlformats.org/officeDocument/2006/relationships/image" Target="../media/image89.w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9.jpeg"/><Relationship Id="rId4" Type="http://schemas.openxmlformats.org/officeDocument/2006/relationships/image" Target="../media/image8.wmf"/></Relationships>
</file>

<file path=ppt/slides/_rels/slide20.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oleObject" Target="../embeddings/oleObject104.bin"/><Relationship Id="rId7" Type="http://schemas.openxmlformats.org/officeDocument/2006/relationships/oleObject" Target="../embeddings/oleObject106.bin"/><Relationship Id="rId12" Type="http://schemas.openxmlformats.org/officeDocument/2006/relationships/image" Target="../media/image25.w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94.wmf"/><Relationship Id="rId11" Type="http://schemas.openxmlformats.org/officeDocument/2006/relationships/oleObject" Target="../embeddings/oleObject108.bin"/><Relationship Id="rId5" Type="http://schemas.openxmlformats.org/officeDocument/2006/relationships/oleObject" Target="../embeddings/oleObject105.bin"/><Relationship Id="rId10" Type="http://schemas.openxmlformats.org/officeDocument/2006/relationships/image" Target="../media/image24.wmf"/><Relationship Id="rId4" Type="http://schemas.openxmlformats.org/officeDocument/2006/relationships/image" Target="../media/image93.wmf"/><Relationship Id="rId9" Type="http://schemas.openxmlformats.org/officeDocument/2006/relationships/oleObject" Target="../embeddings/oleObject107.bin"/></Relationships>
</file>

<file path=ppt/slides/_rels/slide21.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oleObject" Target="../embeddings/oleObject109.bin"/><Relationship Id="rId7" Type="http://schemas.openxmlformats.org/officeDocument/2006/relationships/oleObject" Target="../embeddings/oleObject111.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96.wmf"/><Relationship Id="rId5" Type="http://schemas.openxmlformats.org/officeDocument/2006/relationships/oleObject" Target="../embeddings/oleObject110.bin"/><Relationship Id="rId4" Type="http://schemas.openxmlformats.org/officeDocument/2006/relationships/image" Target="../media/image95.wmf"/></Relationships>
</file>

<file path=ppt/slides/_rels/slide22.x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oleObject" Target="../embeddings/oleObject112.bin"/><Relationship Id="rId7" Type="http://schemas.openxmlformats.org/officeDocument/2006/relationships/oleObject" Target="../embeddings/oleObject114.bin"/><Relationship Id="rId12" Type="http://schemas.openxmlformats.org/officeDocument/2006/relationships/image" Target="../media/image100.w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92.wmf"/><Relationship Id="rId11" Type="http://schemas.openxmlformats.org/officeDocument/2006/relationships/oleObject" Target="../embeddings/oleObject116.bin"/><Relationship Id="rId5" Type="http://schemas.openxmlformats.org/officeDocument/2006/relationships/oleObject" Target="../embeddings/oleObject113.bin"/><Relationship Id="rId10" Type="http://schemas.openxmlformats.org/officeDocument/2006/relationships/image" Target="../media/image99.wmf"/><Relationship Id="rId4" Type="http://schemas.openxmlformats.org/officeDocument/2006/relationships/image" Target="../media/image97.wmf"/><Relationship Id="rId9" Type="http://schemas.openxmlformats.org/officeDocument/2006/relationships/oleObject" Target="../embeddings/oleObject115.bin"/></Relationships>
</file>

<file path=ppt/slides/_rels/slide23.xml.rels><?xml version="1.0" encoding="UTF-8" standalone="yes"?>
<Relationships xmlns="http://schemas.openxmlformats.org/package/2006/relationships"><Relationship Id="rId8" Type="http://schemas.openxmlformats.org/officeDocument/2006/relationships/image" Target="../media/image98.wmf"/><Relationship Id="rId13" Type="http://schemas.openxmlformats.org/officeDocument/2006/relationships/oleObject" Target="../embeddings/oleObject122.bin"/><Relationship Id="rId3" Type="http://schemas.openxmlformats.org/officeDocument/2006/relationships/oleObject" Target="../embeddings/oleObject117.bin"/><Relationship Id="rId7" Type="http://schemas.openxmlformats.org/officeDocument/2006/relationships/oleObject" Target="../embeddings/oleObject119.bin"/><Relationship Id="rId12" Type="http://schemas.openxmlformats.org/officeDocument/2006/relationships/image" Target="../media/image103.wmf"/><Relationship Id="rId2" Type="http://schemas.openxmlformats.org/officeDocument/2006/relationships/slideLayout" Target="../slideLayouts/slideLayout7.xml"/><Relationship Id="rId16" Type="http://schemas.openxmlformats.org/officeDocument/2006/relationships/image" Target="../media/image105.wmf"/><Relationship Id="rId1" Type="http://schemas.openxmlformats.org/officeDocument/2006/relationships/vmlDrawing" Target="../drawings/vmlDrawing16.vml"/><Relationship Id="rId6" Type="http://schemas.openxmlformats.org/officeDocument/2006/relationships/image" Target="../media/image92.wmf"/><Relationship Id="rId11" Type="http://schemas.openxmlformats.org/officeDocument/2006/relationships/oleObject" Target="../embeddings/oleObject121.bin"/><Relationship Id="rId5" Type="http://schemas.openxmlformats.org/officeDocument/2006/relationships/oleObject" Target="../embeddings/oleObject118.bin"/><Relationship Id="rId15" Type="http://schemas.openxmlformats.org/officeDocument/2006/relationships/oleObject" Target="../embeddings/oleObject123.bin"/><Relationship Id="rId10" Type="http://schemas.openxmlformats.org/officeDocument/2006/relationships/image" Target="../media/image102.wmf"/><Relationship Id="rId4" Type="http://schemas.openxmlformats.org/officeDocument/2006/relationships/image" Target="../media/image101.wmf"/><Relationship Id="rId9" Type="http://schemas.openxmlformats.org/officeDocument/2006/relationships/oleObject" Target="../embeddings/oleObject120.bin"/><Relationship Id="rId14" Type="http://schemas.openxmlformats.org/officeDocument/2006/relationships/image" Target="../media/image104.wmf"/></Relationships>
</file>

<file path=ppt/slides/_rels/slide24.xml.rels><?xml version="1.0" encoding="UTF-8" standalone="yes"?>
<Relationships xmlns="http://schemas.openxmlformats.org/package/2006/relationships"><Relationship Id="rId8" Type="http://schemas.openxmlformats.org/officeDocument/2006/relationships/image" Target="../media/image108.wmf"/><Relationship Id="rId3" Type="http://schemas.openxmlformats.org/officeDocument/2006/relationships/oleObject" Target="../embeddings/oleObject124.bin"/><Relationship Id="rId7" Type="http://schemas.openxmlformats.org/officeDocument/2006/relationships/oleObject" Target="../embeddings/oleObject126.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107.wmf"/><Relationship Id="rId5" Type="http://schemas.openxmlformats.org/officeDocument/2006/relationships/oleObject" Target="../embeddings/oleObject125.bin"/><Relationship Id="rId10" Type="http://schemas.openxmlformats.org/officeDocument/2006/relationships/image" Target="../media/image109.wmf"/><Relationship Id="rId4" Type="http://schemas.openxmlformats.org/officeDocument/2006/relationships/image" Target="../media/image106.wmf"/><Relationship Id="rId9" Type="http://schemas.openxmlformats.org/officeDocument/2006/relationships/oleObject" Target="../embeddings/oleObject127.bin"/></Relationships>
</file>

<file path=ppt/slides/_rels/slide25.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oleObject" Target="../embeddings/oleObject128.bin"/><Relationship Id="rId7" Type="http://schemas.openxmlformats.org/officeDocument/2006/relationships/oleObject" Target="../embeddings/oleObject130.bin"/><Relationship Id="rId12" Type="http://schemas.openxmlformats.org/officeDocument/2006/relationships/image" Target="../media/image25.w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110.emf"/><Relationship Id="rId11" Type="http://schemas.openxmlformats.org/officeDocument/2006/relationships/oleObject" Target="../embeddings/oleObject132.bin"/><Relationship Id="rId5" Type="http://schemas.openxmlformats.org/officeDocument/2006/relationships/oleObject" Target="../embeddings/oleObject129.bin"/><Relationship Id="rId10" Type="http://schemas.openxmlformats.org/officeDocument/2006/relationships/image" Target="../media/image24.wmf"/><Relationship Id="rId4" Type="http://schemas.openxmlformats.org/officeDocument/2006/relationships/image" Target="../media/image90.emf"/><Relationship Id="rId9" Type="http://schemas.openxmlformats.org/officeDocument/2006/relationships/oleObject" Target="../embeddings/oleObject131.bin"/></Relationships>
</file>

<file path=ppt/slides/_rels/slide26.xml.rels><?xml version="1.0" encoding="UTF-8" standalone="yes"?>
<Relationships xmlns="http://schemas.openxmlformats.org/package/2006/relationships"><Relationship Id="rId8" Type="http://schemas.openxmlformats.org/officeDocument/2006/relationships/image" Target="../media/image113.wmf"/><Relationship Id="rId13" Type="http://schemas.openxmlformats.org/officeDocument/2006/relationships/oleObject" Target="../embeddings/oleObject138.bin"/><Relationship Id="rId18" Type="http://schemas.openxmlformats.org/officeDocument/2006/relationships/image" Target="../media/image118.wmf"/><Relationship Id="rId26" Type="http://schemas.openxmlformats.org/officeDocument/2006/relationships/image" Target="../media/image122.wmf"/><Relationship Id="rId3" Type="http://schemas.openxmlformats.org/officeDocument/2006/relationships/oleObject" Target="../embeddings/oleObject133.bin"/><Relationship Id="rId21" Type="http://schemas.openxmlformats.org/officeDocument/2006/relationships/oleObject" Target="../embeddings/oleObject142.bin"/><Relationship Id="rId7" Type="http://schemas.openxmlformats.org/officeDocument/2006/relationships/oleObject" Target="../embeddings/oleObject135.bin"/><Relationship Id="rId12" Type="http://schemas.openxmlformats.org/officeDocument/2006/relationships/image" Target="../media/image115.wmf"/><Relationship Id="rId17" Type="http://schemas.openxmlformats.org/officeDocument/2006/relationships/oleObject" Target="../embeddings/oleObject140.bin"/><Relationship Id="rId25" Type="http://schemas.openxmlformats.org/officeDocument/2006/relationships/oleObject" Target="../embeddings/oleObject144.bin"/><Relationship Id="rId2" Type="http://schemas.openxmlformats.org/officeDocument/2006/relationships/slideLayout" Target="../slideLayouts/slideLayout7.xml"/><Relationship Id="rId16" Type="http://schemas.openxmlformats.org/officeDocument/2006/relationships/image" Target="../media/image117.wmf"/><Relationship Id="rId20" Type="http://schemas.openxmlformats.org/officeDocument/2006/relationships/image" Target="../media/image119.wmf"/><Relationship Id="rId29" Type="http://schemas.openxmlformats.org/officeDocument/2006/relationships/oleObject" Target="../embeddings/oleObject146.bin"/><Relationship Id="rId1" Type="http://schemas.openxmlformats.org/officeDocument/2006/relationships/vmlDrawing" Target="../drawings/vmlDrawing19.vml"/><Relationship Id="rId6" Type="http://schemas.openxmlformats.org/officeDocument/2006/relationships/image" Target="../media/image112.emf"/><Relationship Id="rId11" Type="http://schemas.openxmlformats.org/officeDocument/2006/relationships/oleObject" Target="../embeddings/oleObject137.bin"/><Relationship Id="rId24" Type="http://schemas.openxmlformats.org/officeDocument/2006/relationships/image" Target="../media/image121.wmf"/><Relationship Id="rId5" Type="http://schemas.openxmlformats.org/officeDocument/2006/relationships/oleObject" Target="../embeddings/oleObject134.bin"/><Relationship Id="rId15" Type="http://schemas.openxmlformats.org/officeDocument/2006/relationships/oleObject" Target="../embeddings/oleObject139.bin"/><Relationship Id="rId23" Type="http://schemas.openxmlformats.org/officeDocument/2006/relationships/oleObject" Target="../embeddings/oleObject143.bin"/><Relationship Id="rId28" Type="http://schemas.openxmlformats.org/officeDocument/2006/relationships/image" Target="../media/image123.wmf"/><Relationship Id="rId10" Type="http://schemas.openxmlformats.org/officeDocument/2006/relationships/image" Target="../media/image114.wmf"/><Relationship Id="rId19" Type="http://schemas.openxmlformats.org/officeDocument/2006/relationships/oleObject" Target="../embeddings/oleObject141.bin"/><Relationship Id="rId4" Type="http://schemas.openxmlformats.org/officeDocument/2006/relationships/image" Target="../media/image111.emf"/><Relationship Id="rId9" Type="http://schemas.openxmlformats.org/officeDocument/2006/relationships/oleObject" Target="../embeddings/oleObject136.bin"/><Relationship Id="rId14" Type="http://schemas.openxmlformats.org/officeDocument/2006/relationships/image" Target="../media/image116.wmf"/><Relationship Id="rId22" Type="http://schemas.openxmlformats.org/officeDocument/2006/relationships/image" Target="../media/image120.wmf"/><Relationship Id="rId27" Type="http://schemas.openxmlformats.org/officeDocument/2006/relationships/oleObject" Target="../embeddings/oleObject145.bin"/><Relationship Id="rId30" Type="http://schemas.openxmlformats.org/officeDocument/2006/relationships/image" Target="../media/image124.wmf"/></Relationships>
</file>

<file path=ppt/slides/_rels/slide27.xml.rels><?xml version="1.0" encoding="UTF-8" standalone="yes"?>
<Relationships xmlns="http://schemas.openxmlformats.org/package/2006/relationships"><Relationship Id="rId8" Type="http://schemas.openxmlformats.org/officeDocument/2006/relationships/image" Target="../media/image127.wmf"/><Relationship Id="rId13" Type="http://schemas.openxmlformats.org/officeDocument/2006/relationships/oleObject" Target="../embeddings/oleObject152.bin"/><Relationship Id="rId18" Type="http://schemas.openxmlformats.org/officeDocument/2006/relationships/image" Target="../media/image132.wmf"/><Relationship Id="rId3" Type="http://schemas.openxmlformats.org/officeDocument/2006/relationships/oleObject" Target="../embeddings/oleObject147.bin"/><Relationship Id="rId7" Type="http://schemas.openxmlformats.org/officeDocument/2006/relationships/oleObject" Target="../embeddings/oleObject149.bin"/><Relationship Id="rId12" Type="http://schemas.openxmlformats.org/officeDocument/2006/relationships/image" Target="../media/image129.wmf"/><Relationship Id="rId17" Type="http://schemas.openxmlformats.org/officeDocument/2006/relationships/oleObject" Target="../embeddings/oleObject154.bin"/><Relationship Id="rId2" Type="http://schemas.openxmlformats.org/officeDocument/2006/relationships/slideLayout" Target="../slideLayouts/slideLayout7.xml"/><Relationship Id="rId16" Type="http://schemas.openxmlformats.org/officeDocument/2006/relationships/image" Target="../media/image131.wmf"/><Relationship Id="rId1" Type="http://schemas.openxmlformats.org/officeDocument/2006/relationships/vmlDrawing" Target="../drawings/vmlDrawing20.vml"/><Relationship Id="rId6" Type="http://schemas.openxmlformats.org/officeDocument/2006/relationships/image" Target="../media/image126.wmf"/><Relationship Id="rId11" Type="http://schemas.openxmlformats.org/officeDocument/2006/relationships/oleObject" Target="../embeddings/oleObject151.bin"/><Relationship Id="rId5" Type="http://schemas.openxmlformats.org/officeDocument/2006/relationships/oleObject" Target="../embeddings/oleObject148.bin"/><Relationship Id="rId15" Type="http://schemas.openxmlformats.org/officeDocument/2006/relationships/oleObject" Target="../embeddings/oleObject153.bin"/><Relationship Id="rId10" Type="http://schemas.openxmlformats.org/officeDocument/2006/relationships/image" Target="../media/image128.wmf"/><Relationship Id="rId4" Type="http://schemas.openxmlformats.org/officeDocument/2006/relationships/image" Target="../media/image125.wmf"/><Relationship Id="rId9" Type="http://schemas.openxmlformats.org/officeDocument/2006/relationships/oleObject" Target="../embeddings/oleObject150.bin"/><Relationship Id="rId14" Type="http://schemas.openxmlformats.org/officeDocument/2006/relationships/image" Target="../media/image130.wmf"/></Relationships>
</file>

<file path=ppt/slides/_rels/slide28.xml.rels><?xml version="1.0" encoding="UTF-8" standalone="yes"?>
<Relationships xmlns="http://schemas.openxmlformats.org/package/2006/relationships"><Relationship Id="rId8" Type="http://schemas.openxmlformats.org/officeDocument/2006/relationships/image" Target="../media/image127.wmf"/><Relationship Id="rId13" Type="http://schemas.openxmlformats.org/officeDocument/2006/relationships/oleObject" Target="../embeddings/oleObject160.bin"/><Relationship Id="rId18" Type="http://schemas.openxmlformats.org/officeDocument/2006/relationships/image" Target="../media/image134.wmf"/><Relationship Id="rId26" Type="http://schemas.openxmlformats.org/officeDocument/2006/relationships/image" Target="../media/image138.wmf"/><Relationship Id="rId3" Type="http://schemas.openxmlformats.org/officeDocument/2006/relationships/oleObject" Target="../embeddings/oleObject155.bin"/><Relationship Id="rId21" Type="http://schemas.openxmlformats.org/officeDocument/2006/relationships/oleObject" Target="../embeddings/oleObject164.bin"/><Relationship Id="rId7" Type="http://schemas.openxmlformats.org/officeDocument/2006/relationships/oleObject" Target="../embeddings/oleObject157.bin"/><Relationship Id="rId12" Type="http://schemas.openxmlformats.org/officeDocument/2006/relationships/image" Target="../media/image94.wmf"/><Relationship Id="rId17" Type="http://schemas.openxmlformats.org/officeDocument/2006/relationships/oleObject" Target="../embeddings/oleObject162.bin"/><Relationship Id="rId25" Type="http://schemas.openxmlformats.org/officeDocument/2006/relationships/oleObject" Target="../embeddings/oleObject166.bin"/><Relationship Id="rId2" Type="http://schemas.openxmlformats.org/officeDocument/2006/relationships/slideLayout" Target="../slideLayouts/slideLayout7.xml"/><Relationship Id="rId16" Type="http://schemas.openxmlformats.org/officeDocument/2006/relationships/image" Target="../media/image133.wmf"/><Relationship Id="rId20" Type="http://schemas.openxmlformats.org/officeDocument/2006/relationships/image" Target="../media/image135.wmf"/><Relationship Id="rId1" Type="http://schemas.openxmlformats.org/officeDocument/2006/relationships/vmlDrawing" Target="../drawings/vmlDrawing21.vml"/><Relationship Id="rId6" Type="http://schemas.openxmlformats.org/officeDocument/2006/relationships/image" Target="../media/image126.wmf"/><Relationship Id="rId11" Type="http://schemas.openxmlformats.org/officeDocument/2006/relationships/oleObject" Target="../embeddings/oleObject159.bin"/><Relationship Id="rId24" Type="http://schemas.openxmlformats.org/officeDocument/2006/relationships/image" Target="../media/image137.wmf"/><Relationship Id="rId5" Type="http://schemas.openxmlformats.org/officeDocument/2006/relationships/oleObject" Target="../embeddings/oleObject156.bin"/><Relationship Id="rId15" Type="http://schemas.openxmlformats.org/officeDocument/2006/relationships/oleObject" Target="../embeddings/oleObject161.bin"/><Relationship Id="rId23" Type="http://schemas.openxmlformats.org/officeDocument/2006/relationships/oleObject" Target="../embeddings/oleObject165.bin"/><Relationship Id="rId28" Type="http://schemas.openxmlformats.org/officeDocument/2006/relationships/image" Target="../media/image139.wmf"/><Relationship Id="rId10" Type="http://schemas.openxmlformats.org/officeDocument/2006/relationships/image" Target="../media/image128.wmf"/><Relationship Id="rId19" Type="http://schemas.openxmlformats.org/officeDocument/2006/relationships/oleObject" Target="../embeddings/oleObject163.bin"/><Relationship Id="rId4" Type="http://schemas.openxmlformats.org/officeDocument/2006/relationships/image" Target="../media/image125.wmf"/><Relationship Id="rId9" Type="http://schemas.openxmlformats.org/officeDocument/2006/relationships/oleObject" Target="../embeddings/oleObject158.bin"/><Relationship Id="rId14" Type="http://schemas.openxmlformats.org/officeDocument/2006/relationships/image" Target="../media/image93.wmf"/><Relationship Id="rId22" Type="http://schemas.openxmlformats.org/officeDocument/2006/relationships/image" Target="../media/image136.wmf"/><Relationship Id="rId27" Type="http://schemas.openxmlformats.org/officeDocument/2006/relationships/oleObject" Target="../embeddings/oleObject167.bin"/></Relationships>
</file>

<file path=ppt/slides/_rels/slide29.xml.rels><?xml version="1.0" encoding="UTF-8" standalone="yes"?>
<Relationships xmlns="http://schemas.openxmlformats.org/package/2006/relationships"><Relationship Id="rId8" Type="http://schemas.openxmlformats.org/officeDocument/2006/relationships/image" Target="../media/image84.emf"/><Relationship Id="rId13" Type="http://schemas.openxmlformats.org/officeDocument/2006/relationships/oleObject" Target="../embeddings/oleObject173.bin"/><Relationship Id="rId18" Type="http://schemas.openxmlformats.org/officeDocument/2006/relationships/image" Target="../media/image141.wmf"/><Relationship Id="rId3" Type="http://schemas.openxmlformats.org/officeDocument/2006/relationships/oleObject" Target="../embeddings/oleObject168.bin"/><Relationship Id="rId21" Type="http://schemas.openxmlformats.org/officeDocument/2006/relationships/oleObject" Target="../embeddings/oleObject177.bin"/><Relationship Id="rId7" Type="http://schemas.openxmlformats.org/officeDocument/2006/relationships/oleObject" Target="../embeddings/oleObject170.bin"/><Relationship Id="rId12" Type="http://schemas.openxmlformats.org/officeDocument/2006/relationships/image" Target="../media/image86.wmf"/><Relationship Id="rId17" Type="http://schemas.openxmlformats.org/officeDocument/2006/relationships/oleObject" Target="../embeddings/oleObject175.bin"/><Relationship Id="rId2" Type="http://schemas.openxmlformats.org/officeDocument/2006/relationships/slideLayout" Target="../slideLayouts/slideLayout7.xml"/><Relationship Id="rId16" Type="http://schemas.openxmlformats.org/officeDocument/2006/relationships/image" Target="../media/image139.wmf"/><Relationship Id="rId20" Type="http://schemas.openxmlformats.org/officeDocument/2006/relationships/image" Target="../media/image101.wmf"/><Relationship Id="rId1" Type="http://schemas.openxmlformats.org/officeDocument/2006/relationships/vmlDrawing" Target="../drawings/vmlDrawing22.vml"/><Relationship Id="rId6" Type="http://schemas.openxmlformats.org/officeDocument/2006/relationships/image" Target="../media/image140.wmf"/><Relationship Id="rId11" Type="http://schemas.openxmlformats.org/officeDocument/2006/relationships/oleObject" Target="../embeddings/oleObject172.bin"/><Relationship Id="rId5" Type="http://schemas.openxmlformats.org/officeDocument/2006/relationships/oleObject" Target="../embeddings/oleObject169.bin"/><Relationship Id="rId15" Type="http://schemas.openxmlformats.org/officeDocument/2006/relationships/oleObject" Target="../embeddings/oleObject174.bin"/><Relationship Id="rId10" Type="http://schemas.openxmlformats.org/officeDocument/2006/relationships/image" Target="../media/image85.wmf"/><Relationship Id="rId19" Type="http://schemas.openxmlformats.org/officeDocument/2006/relationships/oleObject" Target="../embeddings/oleObject176.bin"/><Relationship Id="rId4" Type="http://schemas.openxmlformats.org/officeDocument/2006/relationships/image" Target="../media/image81.wmf"/><Relationship Id="rId9" Type="http://schemas.openxmlformats.org/officeDocument/2006/relationships/oleObject" Target="../embeddings/oleObject171.bin"/><Relationship Id="rId14" Type="http://schemas.openxmlformats.org/officeDocument/2006/relationships/image" Target="../media/image87.emf"/><Relationship Id="rId22" Type="http://schemas.openxmlformats.org/officeDocument/2006/relationships/image" Target="../media/image92.wmf"/></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13.wmf"/><Relationship Id="rId3" Type="http://schemas.openxmlformats.org/officeDocument/2006/relationships/oleObject" Target="../embeddings/oleObject2.bin"/><Relationship Id="rId7" Type="http://schemas.openxmlformats.org/officeDocument/2006/relationships/oleObject" Target="../embeddings/oleObject5.bin"/><Relationship Id="rId12"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12.wmf"/><Relationship Id="rId5" Type="http://schemas.openxmlformats.org/officeDocument/2006/relationships/oleObject" Target="../embeddings/oleObject3.bin"/><Relationship Id="rId15" Type="http://schemas.openxmlformats.org/officeDocument/2006/relationships/image" Target="../media/image14.wmf"/><Relationship Id="rId10" Type="http://schemas.openxmlformats.org/officeDocument/2006/relationships/oleObject" Target="../embeddings/oleObject7.bin"/><Relationship Id="rId4" Type="http://schemas.openxmlformats.org/officeDocument/2006/relationships/image" Target="../media/image10.wmf"/><Relationship Id="rId9" Type="http://schemas.openxmlformats.org/officeDocument/2006/relationships/image" Target="../media/image11.wmf"/><Relationship Id="rId14" Type="http://schemas.openxmlformats.org/officeDocument/2006/relationships/oleObject" Target="../embeddings/oleObject9.bin"/></Relationships>
</file>

<file path=ppt/slides/_rels/slide30.xml.rels><?xml version="1.0" encoding="UTF-8" standalone="yes"?>
<Relationships xmlns="http://schemas.openxmlformats.org/package/2006/relationships"><Relationship Id="rId8" Type="http://schemas.openxmlformats.org/officeDocument/2006/relationships/image" Target="../media/image144.wmf"/><Relationship Id="rId13" Type="http://schemas.openxmlformats.org/officeDocument/2006/relationships/oleObject" Target="../embeddings/oleObject183.bin"/><Relationship Id="rId18" Type="http://schemas.openxmlformats.org/officeDocument/2006/relationships/image" Target="../media/image24.wmf"/><Relationship Id="rId3" Type="http://schemas.openxmlformats.org/officeDocument/2006/relationships/oleObject" Target="../embeddings/oleObject178.bin"/><Relationship Id="rId7" Type="http://schemas.openxmlformats.org/officeDocument/2006/relationships/oleObject" Target="../embeddings/oleObject180.bin"/><Relationship Id="rId12" Type="http://schemas.openxmlformats.org/officeDocument/2006/relationships/image" Target="../media/image146.wmf"/><Relationship Id="rId17" Type="http://schemas.openxmlformats.org/officeDocument/2006/relationships/oleObject" Target="../embeddings/oleObject107.bin"/><Relationship Id="rId2" Type="http://schemas.openxmlformats.org/officeDocument/2006/relationships/slideLayout" Target="../slideLayouts/slideLayout7.xml"/><Relationship Id="rId16" Type="http://schemas.openxmlformats.org/officeDocument/2006/relationships/image" Target="../media/image148.wmf"/><Relationship Id="rId20" Type="http://schemas.openxmlformats.org/officeDocument/2006/relationships/image" Target="../media/image25.wmf"/><Relationship Id="rId1" Type="http://schemas.openxmlformats.org/officeDocument/2006/relationships/vmlDrawing" Target="../drawings/vmlDrawing23.vml"/><Relationship Id="rId6" Type="http://schemas.openxmlformats.org/officeDocument/2006/relationships/image" Target="../media/image143.wmf"/><Relationship Id="rId11" Type="http://schemas.openxmlformats.org/officeDocument/2006/relationships/oleObject" Target="../embeddings/oleObject182.bin"/><Relationship Id="rId5" Type="http://schemas.openxmlformats.org/officeDocument/2006/relationships/oleObject" Target="../embeddings/oleObject179.bin"/><Relationship Id="rId15" Type="http://schemas.openxmlformats.org/officeDocument/2006/relationships/oleObject" Target="../embeddings/oleObject184.bin"/><Relationship Id="rId10" Type="http://schemas.openxmlformats.org/officeDocument/2006/relationships/image" Target="../media/image145.wmf"/><Relationship Id="rId19" Type="http://schemas.openxmlformats.org/officeDocument/2006/relationships/oleObject" Target="../embeddings/oleObject108.bin"/><Relationship Id="rId4" Type="http://schemas.openxmlformats.org/officeDocument/2006/relationships/image" Target="../media/image142.wmf"/><Relationship Id="rId9" Type="http://schemas.openxmlformats.org/officeDocument/2006/relationships/oleObject" Target="../embeddings/oleObject181.bin"/><Relationship Id="rId14" Type="http://schemas.openxmlformats.org/officeDocument/2006/relationships/image" Target="../media/image147.wmf"/></Relationships>
</file>

<file path=ppt/slides/_rels/slide31.xml.rels><?xml version="1.0" encoding="UTF-8" standalone="yes"?>
<Relationships xmlns="http://schemas.openxmlformats.org/package/2006/relationships"><Relationship Id="rId8" Type="http://schemas.openxmlformats.org/officeDocument/2006/relationships/image" Target="../media/image150.wmf"/><Relationship Id="rId13" Type="http://schemas.openxmlformats.org/officeDocument/2006/relationships/image" Target="../media/image152.emf"/><Relationship Id="rId18" Type="http://schemas.openxmlformats.org/officeDocument/2006/relationships/oleObject" Target="../embeddings/oleObject191.bin"/><Relationship Id="rId3" Type="http://schemas.openxmlformats.org/officeDocument/2006/relationships/oleObject" Target="../embeddings/oleObject185.bin"/><Relationship Id="rId7" Type="http://schemas.openxmlformats.org/officeDocument/2006/relationships/oleObject" Target="../embeddings/oleObject186.bin"/><Relationship Id="rId12" Type="http://schemas.openxmlformats.org/officeDocument/2006/relationships/oleObject" Target="../embeddings/oleObject188.bin"/><Relationship Id="rId17" Type="http://schemas.openxmlformats.org/officeDocument/2006/relationships/image" Target="../media/image154.wmf"/><Relationship Id="rId2" Type="http://schemas.openxmlformats.org/officeDocument/2006/relationships/slideLayout" Target="../slideLayouts/slideLayout7.xml"/><Relationship Id="rId16" Type="http://schemas.openxmlformats.org/officeDocument/2006/relationships/oleObject" Target="../embeddings/oleObject190.bin"/><Relationship Id="rId1" Type="http://schemas.openxmlformats.org/officeDocument/2006/relationships/vmlDrawing" Target="../drawings/vmlDrawing24.vml"/><Relationship Id="rId6" Type="http://schemas.openxmlformats.org/officeDocument/2006/relationships/image" Target="../media/image142.wmf"/><Relationship Id="rId11" Type="http://schemas.openxmlformats.org/officeDocument/2006/relationships/image" Target="../media/image151.wmf"/><Relationship Id="rId5" Type="http://schemas.openxmlformats.org/officeDocument/2006/relationships/oleObject" Target="../embeddings/oleObject178.bin"/><Relationship Id="rId15" Type="http://schemas.openxmlformats.org/officeDocument/2006/relationships/image" Target="../media/image153.wmf"/><Relationship Id="rId10" Type="http://schemas.openxmlformats.org/officeDocument/2006/relationships/oleObject" Target="../embeddings/oleObject187.bin"/><Relationship Id="rId19" Type="http://schemas.openxmlformats.org/officeDocument/2006/relationships/image" Target="../media/image155.wmf"/><Relationship Id="rId4" Type="http://schemas.openxmlformats.org/officeDocument/2006/relationships/image" Target="../media/image149.wmf"/><Relationship Id="rId9" Type="http://schemas.openxmlformats.org/officeDocument/2006/relationships/image" Target="../media/image156.jpg"/><Relationship Id="rId14" Type="http://schemas.openxmlformats.org/officeDocument/2006/relationships/oleObject" Target="../embeddings/oleObject189.bin"/></Relationships>
</file>

<file path=ppt/slides/_rels/slide32.xml.rels><?xml version="1.0" encoding="UTF-8" standalone="yes"?>
<Relationships xmlns="http://schemas.openxmlformats.org/package/2006/relationships"><Relationship Id="rId13" Type="http://schemas.openxmlformats.org/officeDocument/2006/relationships/oleObject" Target="../embeddings/oleObject197.bin"/><Relationship Id="rId18" Type="http://schemas.openxmlformats.org/officeDocument/2006/relationships/image" Target="../media/image164.emf"/><Relationship Id="rId26" Type="http://schemas.openxmlformats.org/officeDocument/2006/relationships/image" Target="../media/image168.emf"/><Relationship Id="rId39" Type="http://schemas.openxmlformats.org/officeDocument/2006/relationships/oleObject" Target="../embeddings/oleObject210.bin"/><Relationship Id="rId21" Type="http://schemas.openxmlformats.org/officeDocument/2006/relationships/oleObject" Target="../embeddings/oleObject201.bin"/><Relationship Id="rId34" Type="http://schemas.openxmlformats.org/officeDocument/2006/relationships/image" Target="../media/image172.emf"/><Relationship Id="rId42" Type="http://schemas.openxmlformats.org/officeDocument/2006/relationships/image" Target="../media/image176.emf"/><Relationship Id="rId47" Type="http://schemas.openxmlformats.org/officeDocument/2006/relationships/oleObject" Target="../embeddings/oleObject214.bin"/><Relationship Id="rId50" Type="http://schemas.openxmlformats.org/officeDocument/2006/relationships/image" Target="../media/image147.wmf"/><Relationship Id="rId55" Type="http://schemas.openxmlformats.org/officeDocument/2006/relationships/oleObject" Target="../embeddings/oleObject217.bin"/><Relationship Id="rId7" Type="http://schemas.openxmlformats.org/officeDocument/2006/relationships/oleObject" Target="../embeddings/oleObject194.bin"/><Relationship Id="rId2" Type="http://schemas.openxmlformats.org/officeDocument/2006/relationships/slideLayout" Target="../slideLayouts/slideLayout7.xml"/><Relationship Id="rId16" Type="http://schemas.openxmlformats.org/officeDocument/2006/relationships/image" Target="../media/image163.emf"/><Relationship Id="rId29" Type="http://schemas.openxmlformats.org/officeDocument/2006/relationships/oleObject" Target="../embeddings/oleObject205.bin"/><Relationship Id="rId11" Type="http://schemas.openxmlformats.org/officeDocument/2006/relationships/oleObject" Target="../embeddings/oleObject196.bin"/><Relationship Id="rId24" Type="http://schemas.openxmlformats.org/officeDocument/2006/relationships/image" Target="../media/image167.emf"/><Relationship Id="rId32" Type="http://schemas.openxmlformats.org/officeDocument/2006/relationships/image" Target="../media/image171.emf"/><Relationship Id="rId37" Type="http://schemas.openxmlformats.org/officeDocument/2006/relationships/oleObject" Target="../embeddings/oleObject209.bin"/><Relationship Id="rId40" Type="http://schemas.openxmlformats.org/officeDocument/2006/relationships/image" Target="../media/image175.emf"/><Relationship Id="rId45" Type="http://schemas.openxmlformats.org/officeDocument/2006/relationships/oleObject" Target="../embeddings/oleObject213.bin"/><Relationship Id="rId53" Type="http://schemas.openxmlformats.org/officeDocument/2006/relationships/oleObject" Target="../embeddings/oleObject216.bin"/><Relationship Id="rId58" Type="http://schemas.openxmlformats.org/officeDocument/2006/relationships/image" Target="../media/image182.wmf"/><Relationship Id="rId5" Type="http://schemas.openxmlformats.org/officeDocument/2006/relationships/oleObject" Target="../embeddings/oleObject193.bin"/><Relationship Id="rId61" Type="http://schemas.openxmlformats.org/officeDocument/2006/relationships/image" Target="../media/image183.wmf"/><Relationship Id="rId19" Type="http://schemas.openxmlformats.org/officeDocument/2006/relationships/oleObject" Target="../embeddings/oleObject200.bin"/><Relationship Id="rId14" Type="http://schemas.openxmlformats.org/officeDocument/2006/relationships/image" Target="../media/image162.emf"/><Relationship Id="rId22" Type="http://schemas.openxmlformats.org/officeDocument/2006/relationships/image" Target="../media/image166.emf"/><Relationship Id="rId27" Type="http://schemas.openxmlformats.org/officeDocument/2006/relationships/oleObject" Target="../embeddings/oleObject204.bin"/><Relationship Id="rId30" Type="http://schemas.openxmlformats.org/officeDocument/2006/relationships/image" Target="../media/image170.emf"/><Relationship Id="rId35" Type="http://schemas.openxmlformats.org/officeDocument/2006/relationships/oleObject" Target="../embeddings/oleObject208.bin"/><Relationship Id="rId43" Type="http://schemas.openxmlformats.org/officeDocument/2006/relationships/oleObject" Target="../embeddings/oleObject212.bin"/><Relationship Id="rId48" Type="http://schemas.openxmlformats.org/officeDocument/2006/relationships/image" Target="../media/image92.wmf"/><Relationship Id="rId56" Type="http://schemas.openxmlformats.org/officeDocument/2006/relationships/image" Target="../media/image181.wmf"/><Relationship Id="rId8" Type="http://schemas.openxmlformats.org/officeDocument/2006/relationships/image" Target="../media/image159.wmf"/><Relationship Id="rId51" Type="http://schemas.openxmlformats.org/officeDocument/2006/relationships/oleObject" Target="../embeddings/oleObject215.bin"/><Relationship Id="rId3" Type="http://schemas.openxmlformats.org/officeDocument/2006/relationships/oleObject" Target="../embeddings/oleObject192.bin"/><Relationship Id="rId12" Type="http://schemas.openxmlformats.org/officeDocument/2006/relationships/image" Target="../media/image161.emf"/><Relationship Id="rId17" Type="http://schemas.openxmlformats.org/officeDocument/2006/relationships/oleObject" Target="../embeddings/oleObject199.bin"/><Relationship Id="rId25" Type="http://schemas.openxmlformats.org/officeDocument/2006/relationships/oleObject" Target="../embeddings/oleObject203.bin"/><Relationship Id="rId33" Type="http://schemas.openxmlformats.org/officeDocument/2006/relationships/oleObject" Target="../embeddings/oleObject207.bin"/><Relationship Id="rId38" Type="http://schemas.openxmlformats.org/officeDocument/2006/relationships/image" Target="../media/image174.emf"/><Relationship Id="rId46" Type="http://schemas.openxmlformats.org/officeDocument/2006/relationships/image" Target="../media/image178.emf"/><Relationship Id="rId59" Type="http://schemas.openxmlformats.org/officeDocument/2006/relationships/oleObject" Target="../embeddings/oleObject219.bin"/><Relationship Id="rId20" Type="http://schemas.openxmlformats.org/officeDocument/2006/relationships/image" Target="../media/image165.emf"/><Relationship Id="rId41" Type="http://schemas.openxmlformats.org/officeDocument/2006/relationships/oleObject" Target="../embeddings/oleObject211.bin"/><Relationship Id="rId54" Type="http://schemas.openxmlformats.org/officeDocument/2006/relationships/image" Target="../media/image180.wmf"/><Relationship Id="rId1" Type="http://schemas.openxmlformats.org/officeDocument/2006/relationships/vmlDrawing" Target="../drawings/vmlDrawing25.vml"/><Relationship Id="rId6" Type="http://schemas.openxmlformats.org/officeDocument/2006/relationships/image" Target="../media/image158.wmf"/><Relationship Id="rId15" Type="http://schemas.openxmlformats.org/officeDocument/2006/relationships/oleObject" Target="../embeddings/oleObject198.bin"/><Relationship Id="rId23" Type="http://schemas.openxmlformats.org/officeDocument/2006/relationships/oleObject" Target="../embeddings/oleObject202.bin"/><Relationship Id="rId28" Type="http://schemas.openxmlformats.org/officeDocument/2006/relationships/image" Target="../media/image169.emf"/><Relationship Id="rId36" Type="http://schemas.openxmlformats.org/officeDocument/2006/relationships/image" Target="../media/image173.emf"/><Relationship Id="rId49" Type="http://schemas.openxmlformats.org/officeDocument/2006/relationships/oleObject" Target="../embeddings/oleObject183.bin"/><Relationship Id="rId57" Type="http://schemas.openxmlformats.org/officeDocument/2006/relationships/oleObject" Target="../embeddings/oleObject218.bin"/><Relationship Id="rId10" Type="http://schemas.openxmlformats.org/officeDocument/2006/relationships/image" Target="../media/image160.emf"/><Relationship Id="rId31" Type="http://schemas.openxmlformats.org/officeDocument/2006/relationships/oleObject" Target="../embeddings/oleObject206.bin"/><Relationship Id="rId44" Type="http://schemas.openxmlformats.org/officeDocument/2006/relationships/image" Target="../media/image177.emf"/><Relationship Id="rId52" Type="http://schemas.openxmlformats.org/officeDocument/2006/relationships/image" Target="../media/image179.wmf"/><Relationship Id="rId60" Type="http://schemas.openxmlformats.org/officeDocument/2006/relationships/oleObject" Target="../embeddings/oleObject220.bin"/><Relationship Id="rId4" Type="http://schemas.openxmlformats.org/officeDocument/2006/relationships/image" Target="../media/image157.wmf"/><Relationship Id="rId9" Type="http://schemas.openxmlformats.org/officeDocument/2006/relationships/oleObject" Target="../embeddings/oleObject195.bin"/></Relationships>
</file>

<file path=ppt/slides/_rels/slide33.xml.rels><?xml version="1.0" encoding="UTF-8" standalone="yes"?>
<Relationships xmlns="http://schemas.openxmlformats.org/package/2006/relationships"><Relationship Id="rId13" Type="http://schemas.openxmlformats.org/officeDocument/2006/relationships/oleObject" Target="../embeddings/oleObject226.bin"/><Relationship Id="rId18" Type="http://schemas.openxmlformats.org/officeDocument/2006/relationships/image" Target="../media/image191.emf"/><Relationship Id="rId26" Type="http://schemas.openxmlformats.org/officeDocument/2006/relationships/image" Target="../media/image195.emf"/><Relationship Id="rId39" Type="http://schemas.openxmlformats.org/officeDocument/2006/relationships/oleObject" Target="../embeddings/oleObject239.bin"/><Relationship Id="rId21" Type="http://schemas.openxmlformats.org/officeDocument/2006/relationships/oleObject" Target="../embeddings/oleObject230.bin"/><Relationship Id="rId34" Type="http://schemas.openxmlformats.org/officeDocument/2006/relationships/image" Target="../media/image199.emf"/><Relationship Id="rId42" Type="http://schemas.openxmlformats.org/officeDocument/2006/relationships/image" Target="../media/image203.emf"/><Relationship Id="rId47" Type="http://schemas.openxmlformats.org/officeDocument/2006/relationships/oleObject" Target="../embeddings/oleObject243.bin"/><Relationship Id="rId50" Type="http://schemas.openxmlformats.org/officeDocument/2006/relationships/image" Target="../media/image207.wmf"/><Relationship Id="rId55" Type="http://schemas.openxmlformats.org/officeDocument/2006/relationships/oleObject" Target="../embeddings/oleObject247.bin"/><Relationship Id="rId7" Type="http://schemas.openxmlformats.org/officeDocument/2006/relationships/oleObject" Target="../embeddings/oleObject223.bin"/><Relationship Id="rId2" Type="http://schemas.openxmlformats.org/officeDocument/2006/relationships/slideLayout" Target="../slideLayouts/slideLayout7.xml"/><Relationship Id="rId16" Type="http://schemas.openxmlformats.org/officeDocument/2006/relationships/image" Target="../media/image190.emf"/><Relationship Id="rId29" Type="http://schemas.openxmlformats.org/officeDocument/2006/relationships/oleObject" Target="../embeddings/oleObject234.bin"/><Relationship Id="rId11" Type="http://schemas.openxmlformats.org/officeDocument/2006/relationships/oleObject" Target="../embeddings/oleObject225.bin"/><Relationship Id="rId24" Type="http://schemas.openxmlformats.org/officeDocument/2006/relationships/image" Target="../media/image194.emf"/><Relationship Id="rId32" Type="http://schemas.openxmlformats.org/officeDocument/2006/relationships/image" Target="../media/image198.emf"/><Relationship Id="rId37" Type="http://schemas.openxmlformats.org/officeDocument/2006/relationships/oleObject" Target="../embeddings/oleObject238.bin"/><Relationship Id="rId40" Type="http://schemas.openxmlformats.org/officeDocument/2006/relationships/image" Target="../media/image202.emf"/><Relationship Id="rId45" Type="http://schemas.openxmlformats.org/officeDocument/2006/relationships/oleObject" Target="../embeddings/oleObject242.bin"/><Relationship Id="rId53" Type="http://schemas.openxmlformats.org/officeDocument/2006/relationships/oleObject" Target="../embeddings/oleObject246.bin"/><Relationship Id="rId5" Type="http://schemas.openxmlformats.org/officeDocument/2006/relationships/oleObject" Target="../embeddings/oleObject222.bin"/><Relationship Id="rId10" Type="http://schemas.openxmlformats.org/officeDocument/2006/relationships/image" Target="../media/image187.emf"/><Relationship Id="rId19" Type="http://schemas.openxmlformats.org/officeDocument/2006/relationships/oleObject" Target="../embeddings/oleObject229.bin"/><Relationship Id="rId31" Type="http://schemas.openxmlformats.org/officeDocument/2006/relationships/oleObject" Target="../embeddings/oleObject235.bin"/><Relationship Id="rId44" Type="http://schemas.openxmlformats.org/officeDocument/2006/relationships/image" Target="../media/image204.wmf"/><Relationship Id="rId52" Type="http://schemas.openxmlformats.org/officeDocument/2006/relationships/image" Target="../media/image208.wmf"/><Relationship Id="rId4" Type="http://schemas.openxmlformats.org/officeDocument/2006/relationships/image" Target="../media/image184.emf"/><Relationship Id="rId9" Type="http://schemas.openxmlformats.org/officeDocument/2006/relationships/oleObject" Target="../embeddings/oleObject224.bin"/><Relationship Id="rId14" Type="http://schemas.openxmlformats.org/officeDocument/2006/relationships/image" Target="../media/image189.emf"/><Relationship Id="rId22" Type="http://schemas.openxmlformats.org/officeDocument/2006/relationships/image" Target="../media/image193.emf"/><Relationship Id="rId27" Type="http://schemas.openxmlformats.org/officeDocument/2006/relationships/oleObject" Target="../embeddings/oleObject233.bin"/><Relationship Id="rId30" Type="http://schemas.openxmlformats.org/officeDocument/2006/relationships/image" Target="../media/image197.emf"/><Relationship Id="rId35" Type="http://schemas.openxmlformats.org/officeDocument/2006/relationships/oleObject" Target="../embeddings/oleObject237.bin"/><Relationship Id="rId43" Type="http://schemas.openxmlformats.org/officeDocument/2006/relationships/oleObject" Target="../embeddings/oleObject241.bin"/><Relationship Id="rId48" Type="http://schemas.openxmlformats.org/officeDocument/2006/relationships/image" Target="../media/image206.wmf"/><Relationship Id="rId56" Type="http://schemas.openxmlformats.org/officeDocument/2006/relationships/image" Target="../media/image210.wmf"/><Relationship Id="rId8" Type="http://schemas.openxmlformats.org/officeDocument/2006/relationships/image" Target="../media/image186.emf"/><Relationship Id="rId51" Type="http://schemas.openxmlformats.org/officeDocument/2006/relationships/oleObject" Target="../embeddings/oleObject245.bin"/><Relationship Id="rId3" Type="http://schemas.openxmlformats.org/officeDocument/2006/relationships/oleObject" Target="../embeddings/oleObject221.bin"/><Relationship Id="rId12" Type="http://schemas.openxmlformats.org/officeDocument/2006/relationships/image" Target="../media/image188.emf"/><Relationship Id="rId17" Type="http://schemas.openxmlformats.org/officeDocument/2006/relationships/oleObject" Target="../embeddings/oleObject228.bin"/><Relationship Id="rId25" Type="http://schemas.openxmlformats.org/officeDocument/2006/relationships/oleObject" Target="../embeddings/oleObject232.bin"/><Relationship Id="rId33" Type="http://schemas.openxmlformats.org/officeDocument/2006/relationships/oleObject" Target="../embeddings/oleObject236.bin"/><Relationship Id="rId38" Type="http://schemas.openxmlformats.org/officeDocument/2006/relationships/image" Target="../media/image201.emf"/><Relationship Id="rId46" Type="http://schemas.openxmlformats.org/officeDocument/2006/relationships/image" Target="../media/image205.wmf"/><Relationship Id="rId20" Type="http://schemas.openxmlformats.org/officeDocument/2006/relationships/image" Target="../media/image192.emf"/><Relationship Id="rId41" Type="http://schemas.openxmlformats.org/officeDocument/2006/relationships/oleObject" Target="../embeddings/oleObject240.bin"/><Relationship Id="rId54" Type="http://schemas.openxmlformats.org/officeDocument/2006/relationships/image" Target="../media/image209.wmf"/><Relationship Id="rId1" Type="http://schemas.openxmlformats.org/officeDocument/2006/relationships/vmlDrawing" Target="../drawings/vmlDrawing26.vml"/><Relationship Id="rId6" Type="http://schemas.openxmlformats.org/officeDocument/2006/relationships/image" Target="../media/image185.emf"/><Relationship Id="rId15" Type="http://schemas.openxmlformats.org/officeDocument/2006/relationships/oleObject" Target="../embeddings/oleObject227.bin"/><Relationship Id="rId23" Type="http://schemas.openxmlformats.org/officeDocument/2006/relationships/oleObject" Target="../embeddings/oleObject231.bin"/><Relationship Id="rId28" Type="http://schemas.openxmlformats.org/officeDocument/2006/relationships/image" Target="../media/image196.emf"/><Relationship Id="rId36" Type="http://schemas.openxmlformats.org/officeDocument/2006/relationships/image" Target="../media/image200.emf"/><Relationship Id="rId49" Type="http://schemas.openxmlformats.org/officeDocument/2006/relationships/oleObject" Target="../embeddings/oleObject244.bin"/></Relationships>
</file>

<file path=ppt/slides/_rels/slide34.xml.rels><?xml version="1.0" encoding="UTF-8" standalone="yes"?>
<Relationships xmlns="http://schemas.openxmlformats.org/package/2006/relationships"><Relationship Id="rId26" Type="http://schemas.openxmlformats.org/officeDocument/2006/relationships/image" Target="../media/image222.emf"/><Relationship Id="rId21" Type="http://schemas.openxmlformats.org/officeDocument/2006/relationships/oleObject" Target="../embeddings/oleObject257.bin"/><Relationship Id="rId42" Type="http://schemas.openxmlformats.org/officeDocument/2006/relationships/image" Target="../media/image230.emf"/><Relationship Id="rId47" Type="http://schemas.openxmlformats.org/officeDocument/2006/relationships/oleObject" Target="../embeddings/oleObject270.bin"/><Relationship Id="rId63" Type="http://schemas.openxmlformats.org/officeDocument/2006/relationships/oleObject" Target="../embeddings/oleObject278.bin"/><Relationship Id="rId68" Type="http://schemas.openxmlformats.org/officeDocument/2006/relationships/image" Target="../media/image243.emf"/><Relationship Id="rId2" Type="http://schemas.openxmlformats.org/officeDocument/2006/relationships/slideLayout" Target="../slideLayouts/slideLayout7.xml"/><Relationship Id="rId16" Type="http://schemas.openxmlformats.org/officeDocument/2006/relationships/image" Target="../media/image217.emf"/><Relationship Id="rId29" Type="http://schemas.openxmlformats.org/officeDocument/2006/relationships/oleObject" Target="../embeddings/oleObject261.bin"/><Relationship Id="rId11" Type="http://schemas.openxmlformats.org/officeDocument/2006/relationships/oleObject" Target="../embeddings/oleObject252.bin"/><Relationship Id="rId24" Type="http://schemas.openxmlformats.org/officeDocument/2006/relationships/image" Target="../media/image221.emf"/><Relationship Id="rId32" Type="http://schemas.openxmlformats.org/officeDocument/2006/relationships/image" Target="../media/image225.emf"/><Relationship Id="rId37" Type="http://schemas.openxmlformats.org/officeDocument/2006/relationships/oleObject" Target="../embeddings/oleObject265.bin"/><Relationship Id="rId40" Type="http://schemas.openxmlformats.org/officeDocument/2006/relationships/image" Target="../media/image229.emf"/><Relationship Id="rId45" Type="http://schemas.openxmlformats.org/officeDocument/2006/relationships/oleObject" Target="../embeddings/oleObject269.bin"/><Relationship Id="rId53" Type="http://schemas.openxmlformats.org/officeDocument/2006/relationships/oleObject" Target="../embeddings/oleObject273.bin"/><Relationship Id="rId58" Type="http://schemas.openxmlformats.org/officeDocument/2006/relationships/image" Target="../media/image238.emf"/><Relationship Id="rId66" Type="http://schemas.openxmlformats.org/officeDocument/2006/relationships/image" Target="../media/image242.emf"/><Relationship Id="rId74" Type="http://schemas.openxmlformats.org/officeDocument/2006/relationships/image" Target="../media/image246.emf"/><Relationship Id="rId5" Type="http://schemas.openxmlformats.org/officeDocument/2006/relationships/oleObject" Target="../embeddings/oleObject249.bin"/><Relationship Id="rId61" Type="http://schemas.openxmlformats.org/officeDocument/2006/relationships/oleObject" Target="../embeddings/oleObject277.bin"/><Relationship Id="rId19" Type="http://schemas.openxmlformats.org/officeDocument/2006/relationships/oleObject" Target="../embeddings/oleObject256.bin"/><Relationship Id="rId14" Type="http://schemas.openxmlformats.org/officeDocument/2006/relationships/image" Target="../media/image216.emf"/><Relationship Id="rId22" Type="http://schemas.openxmlformats.org/officeDocument/2006/relationships/image" Target="../media/image220.emf"/><Relationship Id="rId27" Type="http://schemas.openxmlformats.org/officeDocument/2006/relationships/oleObject" Target="../embeddings/oleObject260.bin"/><Relationship Id="rId30" Type="http://schemas.openxmlformats.org/officeDocument/2006/relationships/image" Target="../media/image224.emf"/><Relationship Id="rId35" Type="http://schemas.openxmlformats.org/officeDocument/2006/relationships/oleObject" Target="../embeddings/oleObject264.bin"/><Relationship Id="rId43" Type="http://schemas.openxmlformats.org/officeDocument/2006/relationships/oleObject" Target="../embeddings/oleObject268.bin"/><Relationship Id="rId48" Type="http://schemas.openxmlformats.org/officeDocument/2006/relationships/image" Target="../media/image233.wmf"/><Relationship Id="rId56" Type="http://schemas.openxmlformats.org/officeDocument/2006/relationships/image" Target="../media/image237.emf"/><Relationship Id="rId64" Type="http://schemas.openxmlformats.org/officeDocument/2006/relationships/image" Target="../media/image241.emf"/><Relationship Id="rId69" Type="http://schemas.openxmlformats.org/officeDocument/2006/relationships/oleObject" Target="../embeddings/oleObject281.bin"/><Relationship Id="rId8" Type="http://schemas.openxmlformats.org/officeDocument/2006/relationships/image" Target="../media/image213.emf"/><Relationship Id="rId51" Type="http://schemas.openxmlformats.org/officeDocument/2006/relationships/oleObject" Target="../embeddings/oleObject272.bin"/><Relationship Id="rId72" Type="http://schemas.openxmlformats.org/officeDocument/2006/relationships/image" Target="../media/image245.emf"/><Relationship Id="rId3" Type="http://schemas.openxmlformats.org/officeDocument/2006/relationships/oleObject" Target="../embeddings/oleObject248.bin"/><Relationship Id="rId12" Type="http://schemas.openxmlformats.org/officeDocument/2006/relationships/image" Target="../media/image215.emf"/><Relationship Id="rId17" Type="http://schemas.openxmlformats.org/officeDocument/2006/relationships/oleObject" Target="../embeddings/oleObject255.bin"/><Relationship Id="rId25" Type="http://schemas.openxmlformats.org/officeDocument/2006/relationships/oleObject" Target="../embeddings/oleObject259.bin"/><Relationship Id="rId33" Type="http://schemas.openxmlformats.org/officeDocument/2006/relationships/oleObject" Target="../embeddings/oleObject263.bin"/><Relationship Id="rId38" Type="http://schemas.openxmlformats.org/officeDocument/2006/relationships/image" Target="../media/image228.emf"/><Relationship Id="rId46" Type="http://schemas.openxmlformats.org/officeDocument/2006/relationships/image" Target="../media/image232.wmf"/><Relationship Id="rId59" Type="http://schemas.openxmlformats.org/officeDocument/2006/relationships/oleObject" Target="../embeddings/oleObject276.bin"/><Relationship Id="rId67" Type="http://schemas.openxmlformats.org/officeDocument/2006/relationships/oleObject" Target="../embeddings/oleObject280.bin"/><Relationship Id="rId20" Type="http://schemas.openxmlformats.org/officeDocument/2006/relationships/image" Target="../media/image219.emf"/><Relationship Id="rId41" Type="http://schemas.openxmlformats.org/officeDocument/2006/relationships/oleObject" Target="../embeddings/oleObject267.bin"/><Relationship Id="rId54" Type="http://schemas.openxmlformats.org/officeDocument/2006/relationships/image" Target="../media/image236.wmf"/><Relationship Id="rId62" Type="http://schemas.openxmlformats.org/officeDocument/2006/relationships/image" Target="../media/image240.emf"/><Relationship Id="rId70" Type="http://schemas.openxmlformats.org/officeDocument/2006/relationships/image" Target="../media/image244.emf"/><Relationship Id="rId1" Type="http://schemas.openxmlformats.org/officeDocument/2006/relationships/vmlDrawing" Target="../drawings/vmlDrawing27.vml"/><Relationship Id="rId6" Type="http://schemas.openxmlformats.org/officeDocument/2006/relationships/image" Target="../media/image212.emf"/><Relationship Id="rId15" Type="http://schemas.openxmlformats.org/officeDocument/2006/relationships/oleObject" Target="../embeddings/oleObject254.bin"/><Relationship Id="rId23" Type="http://schemas.openxmlformats.org/officeDocument/2006/relationships/oleObject" Target="../embeddings/oleObject258.bin"/><Relationship Id="rId28" Type="http://schemas.openxmlformats.org/officeDocument/2006/relationships/image" Target="../media/image223.emf"/><Relationship Id="rId36" Type="http://schemas.openxmlformats.org/officeDocument/2006/relationships/image" Target="../media/image227.emf"/><Relationship Id="rId49" Type="http://schemas.openxmlformats.org/officeDocument/2006/relationships/oleObject" Target="../embeddings/oleObject271.bin"/><Relationship Id="rId57" Type="http://schemas.openxmlformats.org/officeDocument/2006/relationships/oleObject" Target="../embeddings/oleObject275.bin"/><Relationship Id="rId10" Type="http://schemas.openxmlformats.org/officeDocument/2006/relationships/image" Target="../media/image214.emf"/><Relationship Id="rId31" Type="http://schemas.openxmlformats.org/officeDocument/2006/relationships/oleObject" Target="../embeddings/oleObject262.bin"/><Relationship Id="rId44" Type="http://schemas.openxmlformats.org/officeDocument/2006/relationships/image" Target="../media/image231.emf"/><Relationship Id="rId52" Type="http://schemas.openxmlformats.org/officeDocument/2006/relationships/image" Target="../media/image235.wmf"/><Relationship Id="rId60" Type="http://schemas.openxmlformats.org/officeDocument/2006/relationships/image" Target="../media/image239.emf"/><Relationship Id="rId65" Type="http://schemas.openxmlformats.org/officeDocument/2006/relationships/oleObject" Target="../embeddings/oleObject279.bin"/><Relationship Id="rId73" Type="http://schemas.openxmlformats.org/officeDocument/2006/relationships/oleObject" Target="../embeddings/oleObject283.bin"/><Relationship Id="rId4" Type="http://schemas.openxmlformats.org/officeDocument/2006/relationships/image" Target="../media/image211.emf"/><Relationship Id="rId9" Type="http://schemas.openxmlformats.org/officeDocument/2006/relationships/oleObject" Target="../embeddings/oleObject251.bin"/><Relationship Id="rId13" Type="http://schemas.openxmlformats.org/officeDocument/2006/relationships/oleObject" Target="../embeddings/oleObject253.bin"/><Relationship Id="rId18" Type="http://schemas.openxmlformats.org/officeDocument/2006/relationships/image" Target="../media/image218.emf"/><Relationship Id="rId39" Type="http://schemas.openxmlformats.org/officeDocument/2006/relationships/oleObject" Target="../embeddings/oleObject266.bin"/><Relationship Id="rId34" Type="http://schemas.openxmlformats.org/officeDocument/2006/relationships/image" Target="../media/image226.emf"/><Relationship Id="rId50" Type="http://schemas.openxmlformats.org/officeDocument/2006/relationships/image" Target="../media/image234.wmf"/><Relationship Id="rId55" Type="http://schemas.openxmlformats.org/officeDocument/2006/relationships/oleObject" Target="../embeddings/oleObject274.bin"/><Relationship Id="rId7" Type="http://schemas.openxmlformats.org/officeDocument/2006/relationships/oleObject" Target="../embeddings/oleObject250.bin"/><Relationship Id="rId71" Type="http://schemas.openxmlformats.org/officeDocument/2006/relationships/oleObject" Target="../embeddings/oleObject282.bin"/></Relationships>
</file>

<file path=ppt/slides/_rels/slide35.xml.rels><?xml version="1.0" encoding="UTF-8" standalone="yes"?>
<Relationships xmlns="http://schemas.openxmlformats.org/package/2006/relationships"><Relationship Id="rId8" Type="http://schemas.openxmlformats.org/officeDocument/2006/relationships/image" Target="../media/image117.wmf"/><Relationship Id="rId13" Type="http://schemas.openxmlformats.org/officeDocument/2006/relationships/oleObject" Target="../embeddings/oleObject289.bin"/><Relationship Id="rId18" Type="http://schemas.openxmlformats.org/officeDocument/2006/relationships/image" Target="../media/image251.wmf"/><Relationship Id="rId3" Type="http://schemas.openxmlformats.org/officeDocument/2006/relationships/oleObject" Target="../embeddings/oleObject284.bin"/><Relationship Id="rId21" Type="http://schemas.openxmlformats.org/officeDocument/2006/relationships/oleObject" Target="../embeddings/oleObject293.bin"/><Relationship Id="rId7" Type="http://schemas.openxmlformats.org/officeDocument/2006/relationships/oleObject" Target="../embeddings/oleObject286.bin"/><Relationship Id="rId12" Type="http://schemas.openxmlformats.org/officeDocument/2006/relationships/image" Target="../media/image248.wmf"/><Relationship Id="rId17" Type="http://schemas.openxmlformats.org/officeDocument/2006/relationships/oleObject" Target="../embeddings/oleObject291.bin"/><Relationship Id="rId2" Type="http://schemas.openxmlformats.org/officeDocument/2006/relationships/slideLayout" Target="../slideLayouts/slideLayout7.xml"/><Relationship Id="rId16" Type="http://schemas.openxmlformats.org/officeDocument/2006/relationships/image" Target="../media/image250.wmf"/><Relationship Id="rId20" Type="http://schemas.openxmlformats.org/officeDocument/2006/relationships/image" Target="../media/image252.wmf"/><Relationship Id="rId1" Type="http://schemas.openxmlformats.org/officeDocument/2006/relationships/vmlDrawing" Target="../drawings/vmlDrawing28.vml"/><Relationship Id="rId6" Type="http://schemas.openxmlformats.org/officeDocument/2006/relationships/image" Target="../media/image247.wmf"/><Relationship Id="rId11" Type="http://schemas.openxmlformats.org/officeDocument/2006/relationships/oleObject" Target="../embeddings/oleObject288.bin"/><Relationship Id="rId24" Type="http://schemas.openxmlformats.org/officeDocument/2006/relationships/image" Target="../media/image254.wmf"/><Relationship Id="rId5" Type="http://schemas.openxmlformats.org/officeDocument/2006/relationships/oleObject" Target="../embeddings/oleObject285.bin"/><Relationship Id="rId15" Type="http://schemas.openxmlformats.org/officeDocument/2006/relationships/oleObject" Target="../embeddings/oleObject290.bin"/><Relationship Id="rId23" Type="http://schemas.openxmlformats.org/officeDocument/2006/relationships/oleObject" Target="../embeddings/oleObject294.bin"/><Relationship Id="rId10" Type="http://schemas.openxmlformats.org/officeDocument/2006/relationships/image" Target="../media/image116.wmf"/><Relationship Id="rId19" Type="http://schemas.openxmlformats.org/officeDocument/2006/relationships/oleObject" Target="../embeddings/oleObject292.bin"/><Relationship Id="rId4" Type="http://schemas.openxmlformats.org/officeDocument/2006/relationships/image" Target="../media/image110.emf"/><Relationship Id="rId9" Type="http://schemas.openxmlformats.org/officeDocument/2006/relationships/oleObject" Target="../embeddings/oleObject287.bin"/><Relationship Id="rId14" Type="http://schemas.openxmlformats.org/officeDocument/2006/relationships/image" Target="../media/image249.wmf"/><Relationship Id="rId22" Type="http://schemas.openxmlformats.org/officeDocument/2006/relationships/image" Target="../media/image253.wmf"/></Relationships>
</file>

<file path=ppt/slides/_rels/slide36.xml.rels><?xml version="1.0" encoding="UTF-8" standalone="yes"?>
<Relationships xmlns="http://schemas.openxmlformats.org/package/2006/relationships"><Relationship Id="rId13" Type="http://schemas.openxmlformats.org/officeDocument/2006/relationships/oleObject" Target="../embeddings/oleObject300.bin"/><Relationship Id="rId18" Type="http://schemas.openxmlformats.org/officeDocument/2006/relationships/oleObject" Target="../embeddings/oleObject303.bin"/><Relationship Id="rId26" Type="http://schemas.openxmlformats.org/officeDocument/2006/relationships/oleObject" Target="../embeddings/oleObject307.bin"/><Relationship Id="rId39" Type="http://schemas.openxmlformats.org/officeDocument/2006/relationships/image" Target="../media/image269.emf"/><Relationship Id="rId21" Type="http://schemas.openxmlformats.org/officeDocument/2006/relationships/image" Target="../media/image260.wmf"/><Relationship Id="rId34" Type="http://schemas.openxmlformats.org/officeDocument/2006/relationships/oleObject" Target="../embeddings/oleObject311.bin"/><Relationship Id="rId7" Type="http://schemas.openxmlformats.org/officeDocument/2006/relationships/oleObject" Target="../embeddings/oleObject297.bin"/><Relationship Id="rId12" Type="http://schemas.openxmlformats.org/officeDocument/2006/relationships/image" Target="../media/image256.wmf"/><Relationship Id="rId17" Type="http://schemas.openxmlformats.org/officeDocument/2006/relationships/oleObject" Target="../embeddings/oleObject302.bin"/><Relationship Id="rId25" Type="http://schemas.openxmlformats.org/officeDocument/2006/relationships/image" Target="../media/image262.emf"/><Relationship Id="rId33" Type="http://schemas.openxmlformats.org/officeDocument/2006/relationships/image" Target="../media/image266.wmf"/><Relationship Id="rId38" Type="http://schemas.openxmlformats.org/officeDocument/2006/relationships/oleObject" Target="../embeddings/oleObject313.bin"/><Relationship Id="rId2" Type="http://schemas.openxmlformats.org/officeDocument/2006/relationships/slideLayout" Target="../slideLayouts/slideLayout7.xml"/><Relationship Id="rId16" Type="http://schemas.openxmlformats.org/officeDocument/2006/relationships/image" Target="../media/image258.wmf"/><Relationship Id="rId20" Type="http://schemas.openxmlformats.org/officeDocument/2006/relationships/oleObject" Target="../embeddings/oleObject304.bin"/><Relationship Id="rId29" Type="http://schemas.openxmlformats.org/officeDocument/2006/relationships/image" Target="../media/image264.emf"/><Relationship Id="rId1" Type="http://schemas.openxmlformats.org/officeDocument/2006/relationships/vmlDrawing" Target="../drawings/vmlDrawing29.vml"/><Relationship Id="rId6" Type="http://schemas.openxmlformats.org/officeDocument/2006/relationships/image" Target="../media/image101.wmf"/><Relationship Id="rId11" Type="http://schemas.openxmlformats.org/officeDocument/2006/relationships/oleObject" Target="../embeddings/oleObject299.bin"/><Relationship Id="rId24" Type="http://schemas.openxmlformats.org/officeDocument/2006/relationships/oleObject" Target="../embeddings/oleObject306.bin"/><Relationship Id="rId32" Type="http://schemas.openxmlformats.org/officeDocument/2006/relationships/oleObject" Target="../embeddings/oleObject310.bin"/><Relationship Id="rId37" Type="http://schemas.openxmlformats.org/officeDocument/2006/relationships/image" Target="../media/image268.wmf"/><Relationship Id="rId5" Type="http://schemas.openxmlformats.org/officeDocument/2006/relationships/oleObject" Target="../embeddings/oleObject296.bin"/><Relationship Id="rId15" Type="http://schemas.openxmlformats.org/officeDocument/2006/relationships/oleObject" Target="../embeddings/oleObject301.bin"/><Relationship Id="rId23" Type="http://schemas.openxmlformats.org/officeDocument/2006/relationships/image" Target="../media/image261.emf"/><Relationship Id="rId28" Type="http://schemas.openxmlformats.org/officeDocument/2006/relationships/oleObject" Target="../embeddings/oleObject308.bin"/><Relationship Id="rId36" Type="http://schemas.openxmlformats.org/officeDocument/2006/relationships/oleObject" Target="../embeddings/oleObject312.bin"/><Relationship Id="rId10" Type="http://schemas.openxmlformats.org/officeDocument/2006/relationships/image" Target="../media/image255.wmf"/><Relationship Id="rId19" Type="http://schemas.openxmlformats.org/officeDocument/2006/relationships/image" Target="../media/image259.wmf"/><Relationship Id="rId31" Type="http://schemas.openxmlformats.org/officeDocument/2006/relationships/image" Target="../media/image265.wmf"/><Relationship Id="rId4" Type="http://schemas.openxmlformats.org/officeDocument/2006/relationships/image" Target="../media/image111.emf"/><Relationship Id="rId9" Type="http://schemas.openxmlformats.org/officeDocument/2006/relationships/oleObject" Target="../embeddings/oleObject298.bin"/><Relationship Id="rId14" Type="http://schemas.openxmlformats.org/officeDocument/2006/relationships/image" Target="../media/image257.wmf"/><Relationship Id="rId22" Type="http://schemas.openxmlformats.org/officeDocument/2006/relationships/oleObject" Target="../embeddings/oleObject305.bin"/><Relationship Id="rId27" Type="http://schemas.openxmlformats.org/officeDocument/2006/relationships/image" Target="../media/image263.wmf"/><Relationship Id="rId30" Type="http://schemas.openxmlformats.org/officeDocument/2006/relationships/oleObject" Target="../embeddings/oleObject309.bin"/><Relationship Id="rId35" Type="http://schemas.openxmlformats.org/officeDocument/2006/relationships/image" Target="../media/image267.wmf"/><Relationship Id="rId8" Type="http://schemas.openxmlformats.org/officeDocument/2006/relationships/image" Target="../media/image92.wmf"/><Relationship Id="rId3" Type="http://schemas.openxmlformats.org/officeDocument/2006/relationships/oleObject" Target="../embeddings/oleObject295.bin"/></Relationships>
</file>

<file path=ppt/slides/_rels/slide37.xml.rels><?xml version="1.0" encoding="UTF-8" standalone="yes"?>
<Relationships xmlns="http://schemas.openxmlformats.org/package/2006/relationships"><Relationship Id="rId26" Type="http://schemas.openxmlformats.org/officeDocument/2006/relationships/image" Target="../media/image171.emf"/><Relationship Id="rId21" Type="http://schemas.openxmlformats.org/officeDocument/2006/relationships/oleObject" Target="../embeddings/oleObject323.bin"/><Relationship Id="rId42" Type="http://schemas.openxmlformats.org/officeDocument/2006/relationships/image" Target="../media/image271.emf"/><Relationship Id="rId47" Type="http://schemas.openxmlformats.org/officeDocument/2006/relationships/oleObject" Target="../embeddings/oleObject336.bin"/><Relationship Id="rId63" Type="http://schemas.openxmlformats.org/officeDocument/2006/relationships/oleObject" Target="../embeddings/oleObject344.bin"/><Relationship Id="rId68" Type="http://schemas.openxmlformats.org/officeDocument/2006/relationships/image" Target="../media/image282.wmf"/><Relationship Id="rId2" Type="http://schemas.openxmlformats.org/officeDocument/2006/relationships/slideLayout" Target="../slideLayouts/slideLayout7.xml"/><Relationship Id="rId16" Type="http://schemas.openxmlformats.org/officeDocument/2006/relationships/image" Target="../media/image166.emf"/><Relationship Id="rId29" Type="http://schemas.openxmlformats.org/officeDocument/2006/relationships/oleObject" Target="../embeddings/oleObject327.bin"/><Relationship Id="rId11" Type="http://schemas.openxmlformats.org/officeDocument/2006/relationships/oleObject" Target="../embeddings/oleObject318.bin"/><Relationship Id="rId24" Type="http://schemas.openxmlformats.org/officeDocument/2006/relationships/image" Target="../media/image170.emf"/><Relationship Id="rId32" Type="http://schemas.openxmlformats.org/officeDocument/2006/relationships/image" Target="../media/image174.emf"/><Relationship Id="rId37" Type="http://schemas.openxmlformats.org/officeDocument/2006/relationships/oleObject" Target="../embeddings/oleObject331.bin"/><Relationship Id="rId40" Type="http://schemas.openxmlformats.org/officeDocument/2006/relationships/image" Target="../media/image177.emf"/><Relationship Id="rId45" Type="http://schemas.openxmlformats.org/officeDocument/2006/relationships/oleObject" Target="../embeddings/oleObject335.bin"/><Relationship Id="rId53" Type="http://schemas.openxmlformats.org/officeDocument/2006/relationships/oleObject" Target="../embeddings/oleObject339.bin"/><Relationship Id="rId58" Type="http://schemas.openxmlformats.org/officeDocument/2006/relationships/image" Target="../media/image277.emf"/><Relationship Id="rId66" Type="http://schemas.openxmlformats.org/officeDocument/2006/relationships/image" Target="../media/image281.wmf"/><Relationship Id="rId74" Type="http://schemas.openxmlformats.org/officeDocument/2006/relationships/image" Target="../media/image285.wmf"/><Relationship Id="rId5" Type="http://schemas.openxmlformats.org/officeDocument/2006/relationships/oleObject" Target="../embeddings/oleObject315.bin"/><Relationship Id="rId61" Type="http://schemas.openxmlformats.org/officeDocument/2006/relationships/oleObject" Target="../embeddings/oleObject343.bin"/><Relationship Id="rId19" Type="http://schemas.openxmlformats.org/officeDocument/2006/relationships/oleObject" Target="../embeddings/oleObject322.bin"/><Relationship Id="rId14" Type="http://schemas.openxmlformats.org/officeDocument/2006/relationships/image" Target="../media/image165.emf"/><Relationship Id="rId22" Type="http://schemas.openxmlformats.org/officeDocument/2006/relationships/image" Target="../media/image169.emf"/><Relationship Id="rId27" Type="http://schemas.openxmlformats.org/officeDocument/2006/relationships/oleObject" Target="../embeddings/oleObject326.bin"/><Relationship Id="rId30" Type="http://schemas.openxmlformats.org/officeDocument/2006/relationships/image" Target="../media/image173.emf"/><Relationship Id="rId35" Type="http://schemas.openxmlformats.org/officeDocument/2006/relationships/oleObject" Target="../embeddings/oleObject330.bin"/><Relationship Id="rId43" Type="http://schemas.openxmlformats.org/officeDocument/2006/relationships/oleObject" Target="../embeddings/oleObject334.bin"/><Relationship Id="rId48" Type="http://schemas.openxmlformats.org/officeDocument/2006/relationships/image" Target="../media/image274.emf"/><Relationship Id="rId56" Type="http://schemas.openxmlformats.org/officeDocument/2006/relationships/image" Target="../media/image92.wmf"/><Relationship Id="rId64" Type="http://schemas.openxmlformats.org/officeDocument/2006/relationships/image" Target="../media/image280.emf"/><Relationship Id="rId69" Type="http://schemas.openxmlformats.org/officeDocument/2006/relationships/oleObject" Target="../embeddings/oleObject347.bin"/><Relationship Id="rId8" Type="http://schemas.openxmlformats.org/officeDocument/2006/relationships/image" Target="../media/image162.emf"/><Relationship Id="rId51" Type="http://schemas.openxmlformats.org/officeDocument/2006/relationships/oleObject" Target="../embeddings/oleObject338.bin"/><Relationship Id="rId72" Type="http://schemas.openxmlformats.org/officeDocument/2006/relationships/image" Target="../media/image284.wmf"/><Relationship Id="rId3" Type="http://schemas.openxmlformats.org/officeDocument/2006/relationships/oleObject" Target="../embeddings/oleObject314.bin"/><Relationship Id="rId12" Type="http://schemas.openxmlformats.org/officeDocument/2006/relationships/image" Target="../media/image164.emf"/><Relationship Id="rId17" Type="http://schemas.openxmlformats.org/officeDocument/2006/relationships/oleObject" Target="../embeddings/oleObject321.bin"/><Relationship Id="rId25" Type="http://schemas.openxmlformats.org/officeDocument/2006/relationships/oleObject" Target="../embeddings/oleObject325.bin"/><Relationship Id="rId33" Type="http://schemas.openxmlformats.org/officeDocument/2006/relationships/oleObject" Target="../embeddings/oleObject329.bin"/><Relationship Id="rId38" Type="http://schemas.openxmlformats.org/officeDocument/2006/relationships/image" Target="../media/image176.emf"/><Relationship Id="rId46" Type="http://schemas.openxmlformats.org/officeDocument/2006/relationships/image" Target="../media/image273.emf"/><Relationship Id="rId59" Type="http://schemas.openxmlformats.org/officeDocument/2006/relationships/oleObject" Target="../embeddings/oleObject342.bin"/><Relationship Id="rId67" Type="http://schemas.openxmlformats.org/officeDocument/2006/relationships/oleObject" Target="../embeddings/oleObject346.bin"/><Relationship Id="rId20" Type="http://schemas.openxmlformats.org/officeDocument/2006/relationships/image" Target="../media/image168.emf"/><Relationship Id="rId41" Type="http://schemas.openxmlformats.org/officeDocument/2006/relationships/oleObject" Target="../embeddings/oleObject333.bin"/><Relationship Id="rId54" Type="http://schemas.openxmlformats.org/officeDocument/2006/relationships/image" Target="../media/image178.emf"/><Relationship Id="rId62" Type="http://schemas.openxmlformats.org/officeDocument/2006/relationships/image" Target="../media/image279.wmf"/><Relationship Id="rId70" Type="http://schemas.openxmlformats.org/officeDocument/2006/relationships/image" Target="../media/image283.wmf"/><Relationship Id="rId1" Type="http://schemas.openxmlformats.org/officeDocument/2006/relationships/vmlDrawing" Target="../drawings/vmlDrawing30.vml"/><Relationship Id="rId6" Type="http://schemas.openxmlformats.org/officeDocument/2006/relationships/image" Target="../media/image161.emf"/><Relationship Id="rId15" Type="http://schemas.openxmlformats.org/officeDocument/2006/relationships/oleObject" Target="../embeddings/oleObject320.bin"/><Relationship Id="rId23" Type="http://schemas.openxmlformats.org/officeDocument/2006/relationships/oleObject" Target="../embeddings/oleObject324.bin"/><Relationship Id="rId28" Type="http://schemas.openxmlformats.org/officeDocument/2006/relationships/image" Target="../media/image172.emf"/><Relationship Id="rId36" Type="http://schemas.openxmlformats.org/officeDocument/2006/relationships/image" Target="../media/image270.emf"/><Relationship Id="rId49" Type="http://schemas.openxmlformats.org/officeDocument/2006/relationships/oleObject" Target="../embeddings/oleObject337.bin"/><Relationship Id="rId57" Type="http://schemas.openxmlformats.org/officeDocument/2006/relationships/oleObject" Target="../embeddings/oleObject341.bin"/><Relationship Id="rId10" Type="http://schemas.openxmlformats.org/officeDocument/2006/relationships/image" Target="../media/image163.emf"/><Relationship Id="rId31" Type="http://schemas.openxmlformats.org/officeDocument/2006/relationships/oleObject" Target="../embeddings/oleObject328.bin"/><Relationship Id="rId44" Type="http://schemas.openxmlformats.org/officeDocument/2006/relationships/image" Target="../media/image272.emf"/><Relationship Id="rId52" Type="http://schemas.openxmlformats.org/officeDocument/2006/relationships/image" Target="../media/image276.emf"/><Relationship Id="rId60" Type="http://schemas.openxmlformats.org/officeDocument/2006/relationships/image" Target="../media/image278.emf"/><Relationship Id="rId65" Type="http://schemas.openxmlformats.org/officeDocument/2006/relationships/oleObject" Target="../embeddings/oleObject345.bin"/><Relationship Id="rId73" Type="http://schemas.openxmlformats.org/officeDocument/2006/relationships/oleObject" Target="../embeddings/oleObject349.bin"/><Relationship Id="rId4" Type="http://schemas.openxmlformats.org/officeDocument/2006/relationships/image" Target="../media/image160.emf"/><Relationship Id="rId9" Type="http://schemas.openxmlformats.org/officeDocument/2006/relationships/oleObject" Target="../embeddings/oleObject317.bin"/><Relationship Id="rId13" Type="http://schemas.openxmlformats.org/officeDocument/2006/relationships/oleObject" Target="../embeddings/oleObject319.bin"/><Relationship Id="rId18" Type="http://schemas.openxmlformats.org/officeDocument/2006/relationships/image" Target="../media/image167.emf"/><Relationship Id="rId39" Type="http://schemas.openxmlformats.org/officeDocument/2006/relationships/oleObject" Target="../embeddings/oleObject332.bin"/><Relationship Id="rId34" Type="http://schemas.openxmlformats.org/officeDocument/2006/relationships/image" Target="../media/image175.emf"/><Relationship Id="rId50" Type="http://schemas.openxmlformats.org/officeDocument/2006/relationships/image" Target="../media/image275.emf"/><Relationship Id="rId55" Type="http://schemas.openxmlformats.org/officeDocument/2006/relationships/oleObject" Target="../embeddings/oleObject340.bin"/><Relationship Id="rId7" Type="http://schemas.openxmlformats.org/officeDocument/2006/relationships/oleObject" Target="../embeddings/oleObject316.bin"/><Relationship Id="rId71" Type="http://schemas.openxmlformats.org/officeDocument/2006/relationships/oleObject" Target="../embeddings/oleObject348.bin"/></Relationships>
</file>

<file path=ppt/slides/_rels/slide38.xml.rels><?xml version="1.0" encoding="UTF-8" standalone="yes"?>
<Relationships xmlns="http://schemas.openxmlformats.org/package/2006/relationships"><Relationship Id="rId13" Type="http://schemas.openxmlformats.org/officeDocument/2006/relationships/oleObject" Target="../embeddings/oleObject355.bin"/><Relationship Id="rId18" Type="http://schemas.openxmlformats.org/officeDocument/2006/relationships/image" Target="../media/image191.emf"/><Relationship Id="rId26" Type="http://schemas.openxmlformats.org/officeDocument/2006/relationships/image" Target="../media/image195.emf"/><Relationship Id="rId39" Type="http://schemas.openxmlformats.org/officeDocument/2006/relationships/oleObject" Target="../embeddings/oleObject368.bin"/><Relationship Id="rId21" Type="http://schemas.openxmlformats.org/officeDocument/2006/relationships/oleObject" Target="../embeddings/oleObject359.bin"/><Relationship Id="rId34" Type="http://schemas.openxmlformats.org/officeDocument/2006/relationships/image" Target="../media/image287.wmf"/><Relationship Id="rId42" Type="http://schemas.openxmlformats.org/officeDocument/2006/relationships/image" Target="../media/image291.wmf"/><Relationship Id="rId47" Type="http://schemas.openxmlformats.org/officeDocument/2006/relationships/oleObject" Target="../embeddings/oleObject373.bin"/><Relationship Id="rId50" Type="http://schemas.openxmlformats.org/officeDocument/2006/relationships/image" Target="../media/image293.wmf"/><Relationship Id="rId55" Type="http://schemas.openxmlformats.org/officeDocument/2006/relationships/oleObject" Target="../embeddings/oleObject377.bin"/><Relationship Id="rId7" Type="http://schemas.openxmlformats.org/officeDocument/2006/relationships/oleObject" Target="../embeddings/oleObject352.bin"/><Relationship Id="rId2" Type="http://schemas.openxmlformats.org/officeDocument/2006/relationships/slideLayout" Target="../slideLayouts/slideLayout7.xml"/><Relationship Id="rId16" Type="http://schemas.openxmlformats.org/officeDocument/2006/relationships/image" Target="../media/image190.emf"/><Relationship Id="rId29" Type="http://schemas.openxmlformats.org/officeDocument/2006/relationships/oleObject" Target="../embeddings/oleObject363.bin"/><Relationship Id="rId11" Type="http://schemas.openxmlformats.org/officeDocument/2006/relationships/oleObject" Target="../embeddings/oleObject354.bin"/><Relationship Id="rId24" Type="http://schemas.openxmlformats.org/officeDocument/2006/relationships/image" Target="../media/image194.emf"/><Relationship Id="rId32" Type="http://schemas.openxmlformats.org/officeDocument/2006/relationships/image" Target="../media/image286.wmf"/><Relationship Id="rId37" Type="http://schemas.openxmlformats.org/officeDocument/2006/relationships/oleObject" Target="../embeddings/oleObject367.bin"/><Relationship Id="rId40" Type="http://schemas.openxmlformats.org/officeDocument/2006/relationships/image" Target="../media/image290.wmf"/><Relationship Id="rId45" Type="http://schemas.openxmlformats.org/officeDocument/2006/relationships/oleObject" Target="../embeddings/oleObject371.bin"/><Relationship Id="rId53" Type="http://schemas.openxmlformats.org/officeDocument/2006/relationships/oleObject" Target="../embeddings/oleObject376.bin"/><Relationship Id="rId58" Type="http://schemas.openxmlformats.org/officeDocument/2006/relationships/image" Target="../media/image297.wmf"/><Relationship Id="rId5" Type="http://schemas.openxmlformats.org/officeDocument/2006/relationships/oleObject" Target="../embeddings/oleObject351.bin"/><Relationship Id="rId19" Type="http://schemas.openxmlformats.org/officeDocument/2006/relationships/oleObject" Target="../embeddings/oleObject358.bin"/><Relationship Id="rId4" Type="http://schemas.openxmlformats.org/officeDocument/2006/relationships/image" Target="../media/image184.emf"/><Relationship Id="rId9" Type="http://schemas.openxmlformats.org/officeDocument/2006/relationships/oleObject" Target="../embeddings/oleObject353.bin"/><Relationship Id="rId14" Type="http://schemas.openxmlformats.org/officeDocument/2006/relationships/image" Target="../media/image189.emf"/><Relationship Id="rId22" Type="http://schemas.openxmlformats.org/officeDocument/2006/relationships/image" Target="../media/image193.emf"/><Relationship Id="rId27" Type="http://schemas.openxmlformats.org/officeDocument/2006/relationships/oleObject" Target="../embeddings/oleObject362.bin"/><Relationship Id="rId30" Type="http://schemas.openxmlformats.org/officeDocument/2006/relationships/image" Target="../media/image201.emf"/><Relationship Id="rId35" Type="http://schemas.openxmlformats.org/officeDocument/2006/relationships/oleObject" Target="../embeddings/oleObject366.bin"/><Relationship Id="rId43" Type="http://schemas.openxmlformats.org/officeDocument/2006/relationships/oleObject" Target="../embeddings/oleObject370.bin"/><Relationship Id="rId48" Type="http://schemas.openxmlformats.org/officeDocument/2006/relationships/image" Target="../media/image252.wmf"/><Relationship Id="rId56" Type="http://schemas.openxmlformats.org/officeDocument/2006/relationships/image" Target="../media/image296.wmf"/><Relationship Id="rId8" Type="http://schemas.openxmlformats.org/officeDocument/2006/relationships/image" Target="../media/image186.emf"/><Relationship Id="rId51" Type="http://schemas.openxmlformats.org/officeDocument/2006/relationships/oleObject" Target="../embeddings/oleObject375.bin"/><Relationship Id="rId3" Type="http://schemas.openxmlformats.org/officeDocument/2006/relationships/oleObject" Target="../embeddings/oleObject350.bin"/><Relationship Id="rId12" Type="http://schemas.openxmlformats.org/officeDocument/2006/relationships/image" Target="../media/image188.emf"/><Relationship Id="rId17" Type="http://schemas.openxmlformats.org/officeDocument/2006/relationships/oleObject" Target="../embeddings/oleObject357.bin"/><Relationship Id="rId25" Type="http://schemas.openxmlformats.org/officeDocument/2006/relationships/oleObject" Target="../embeddings/oleObject361.bin"/><Relationship Id="rId33" Type="http://schemas.openxmlformats.org/officeDocument/2006/relationships/oleObject" Target="../embeddings/oleObject365.bin"/><Relationship Id="rId38" Type="http://schemas.openxmlformats.org/officeDocument/2006/relationships/image" Target="../media/image289.wmf"/><Relationship Id="rId46" Type="http://schemas.openxmlformats.org/officeDocument/2006/relationships/oleObject" Target="../embeddings/oleObject372.bin"/><Relationship Id="rId20" Type="http://schemas.openxmlformats.org/officeDocument/2006/relationships/image" Target="../media/image192.emf"/><Relationship Id="rId41" Type="http://schemas.openxmlformats.org/officeDocument/2006/relationships/oleObject" Target="../embeddings/oleObject369.bin"/><Relationship Id="rId54" Type="http://schemas.openxmlformats.org/officeDocument/2006/relationships/image" Target="../media/image295.wmf"/><Relationship Id="rId1" Type="http://schemas.openxmlformats.org/officeDocument/2006/relationships/vmlDrawing" Target="../drawings/vmlDrawing31.vml"/><Relationship Id="rId6" Type="http://schemas.openxmlformats.org/officeDocument/2006/relationships/image" Target="../media/image185.emf"/><Relationship Id="rId15" Type="http://schemas.openxmlformats.org/officeDocument/2006/relationships/oleObject" Target="../embeddings/oleObject356.bin"/><Relationship Id="rId23" Type="http://schemas.openxmlformats.org/officeDocument/2006/relationships/oleObject" Target="../embeddings/oleObject360.bin"/><Relationship Id="rId28" Type="http://schemas.openxmlformats.org/officeDocument/2006/relationships/image" Target="../media/image196.emf"/><Relationship Id="rId36" Type="http://schemas.openxmlformats.org/officeDocument/2006/relationships/image" Target="../media/image288.wmf"/><Relationship Id="rId49" Type="http://schemas.openxmlformats.org/officeDocument/2006/relationships/oleObject" Target="../embeddings/oleObject374.bin"/><Relationship Id="rId57" Type="http://schemas.openxmlformats.org/officeDocument/2006/relationships/oleObject" Target="../embeddings/oleObject378.bin"/><Relationship Id="rId10" Type="http://schemas.openxmlformats.org/officeDocument/2006/relationships/image" Target="../media/image187.emf"/><Relationship Id="rId31" Type="http://schemas.openxmlformats.org/officeDocument/2006/relationships/oleObject" Target="../embeddings/oleObject364.bin"/><Relationship Id="rId44" Type="http://schemas.openxmlformats.org/officeDocument/2006/relationships/image" Target="../media/image292.wmf"/><Relationship Id="rId52" Type="http://schemas.openxmlformats.org/officeDocument/2006/relationships/image" Target="../media/image294.wmf"/></Relationships>
</file>

<file path=ppt/slides/_rels/slide39.xml.rels><?xml version="1.0" encoding="UTF-8" standalone="yes"?>
<Relationships xmlns="http://schemas.openxmlformats.org/package/2006/relationships"><Relationship Id="rId13" Type="http://schemas.openxmlformats.org/officeDocument/2006/relationships/oleObject" Target="../embeddings/oleObject319.bin"/><Relationship Id="rId18" Type="http://schemas.openxmlformats.org/officeDocument/2006/relationships/image" Target="../media/image167.emf"/><Relationship Id="rId26" Type="http://schemas.openxmlformats.org/officeDocument/2006/relationships/image" Target="../media/image171.emf"/><Relationship Id="rId39" Type="http://schemas.openxmlformats.org/officeDocument/2006/relationships/oleObject" Target="../embeddings/oleObject332.bin"/><Relationship Id="rId21" Type="http://schemas.openxmlformats.org/officeDocument/2006/relationships/oleObject" Target="../embeddings/oleObject323.bin"/><Relationship Id="rId34" Type="http://schemas.openxmlformats.org/officeDocument/2006/relationships/image" Target="../media/image175.emf"/><Relationship Id="rId42" Type="http://schemas.openxmlformats.org/officeDocument/2006/relationships/image" Target="../media/image271.emf"/><Relationship Id="rId47" Type="http://schemas.openxmlformats.org/officeDocument/2006/relationships/oleObject" Target="../embeddings/oleObject336.bin"/><Relationship Id="rId50" Type="http://schemas.openxmlformats.org/officeDocument/2006/relationships/image" Target="../media/image275.emf"/><Relationship Id="rId55" Type="http://schemas.openxmlformats.org/officeDocument/2006/relationships/oleObject" Target="../embeddings/oleObject379.bin"/><Relationship Id="rId7" Type="http://schemas.openxmlformats.org/officeDocument/2006/relationships/oleObject" Target="../embeddings/oleObject316.bin"/><Relationship Id="rId2" Type="http://schemas.openxmlformats.org/officeDocument/2006/relationships/slideLayout" Target="../slideLayouts/slideLayout7.xml"/><Relationship Id="rId16" Type="http://schemas.openxmlformats.org/officeDocument/2006/relationships/image" Target="../media/image166.emf"/><Relationship Id="rId29" Type="http://schemas.openxmlformats.org/officeDocument/2006/relationships/oleObject" Target="../embeddings/oleObject327.bin"/><Relationship Id="rId11" Type="http://schemas.openxmlformats.org/officeDocument/2006/relationships/oleObject" Target="../embeddings/oleObject318.bin"/><Relationship Id="rId24" Type="http://schemas.openxmlformats.org/officeDocument/2006/relationships/image" Target="../media/image170.emf"/><Relationship Id="rId32" Type="http://schemas.openxmlformats.org/officeDocument/2006/relationships/image" Target="../media/image174.emf"/><Relationship Id="rId37" Type="http://schemas.openxmlformats.org/officeDocument/2006/relationships/oleObject" Target="../embeddings/oleObject331.bin"/><Relationship Id="rId40" Type="http://schemas.openxmlformats.org/officeDocument/2006/relationships/image" Target="../media/image177.emf"/><Relationship Id="rId45" Type="http://schemas.openxmlformats.org/officeDocument/2006/relationships/oleObject" Target="../embeddings/oleObject335.bin"/><Relationship Id="rId53" Type="http://schemas.openxmlformats.org/officeDocument/2006/relationships/oleObject" Target="../embeddings/oleObject339.bin"/><Relationship Id="rId5" Type="http://schemas.openxmlformats.org/officeDocument/2006/relationships/oleObject" Target="../embeddings/oleObject315.bin"/><Relationship Id="rId10" Type="http://schemas.openxmlformats.org/officeDocument/2006/relationships/image" Target="../media/image163.emf"/><Relationship Id="rId19" Type="http://schemas.openxmlformats.org/officeDocument/2006/relationships/oleObject" Target="../embeddings/oleObject322.bin"/><Relationship Id="rId31" Type="http://schemas.openxmlformats.org/officeDocument/2006/relationships/oleObject" Target="../embeddings/oleObject328.bin"/><Relationship Id="rId44" Type="http://schemas.openxmlformats.org/officeDocument/2006/relationships/image" Target="../media/image272.emf"/><Relationship Id="rId52" Type="http://schemas.openxmlformats.org/officeDocument/2006/relationships/image" Target="../media/image276.emf"/><Relationship Id="rId4" Type="http://schemas.openxmlformats.org/officeDocument/2006/relationships/image" Target="../media/image160.emf"/><Relationship Id="rId9" Type="http://schemas.openxmlformats.org/officeDocument/2006/relationships/oleObject" Target="../embeddings/oleObject317.bin"/><Relationship Id="rId14" Type="http://schemas.openxmlformats.org/officeDocument/2006/relationships/image" Target="../media/image165.emf"/><Relationship Id="rId22" Type="http://schemas.openxmlformats.org/officeDocument/2006/relationships/image" Target="../media/image169.emf"/><Relationship Id="rId27" Type="http://schemas.openxmlformats.org/officeDocument/2006/relationships/oleObject" Target="../embeddings/oleObject326.bin"/><Relationship Id="rId30" Type="http://schemas.openxmlformats.org/officeDocument/2006/relationships/image" Target="../media/image173.emf"/><Relationship Id="rId35" Type="http://schemas.openxmlformats.org/officeDocument/2006/relationships/oleObject" Target="../embeddings/oleObject330.bin"/><Relationship Id="rId43" Type="http://schemas.openxmlformats.org/officeDocument/2006/relationships/oleObject" Target="../embeddings/oleObject334.bin"/><Relationship Id="rId48" Type="http://schemas.openxmlformats.org/officeDocument/2006/relationships/image" Target="../media/image274.emf"/><Relationship Id="rId56" Type="http://schemas.openxmlformats.org/officeDocument/2006/relationships/image" Target="../media/image92.wmf"/><Relationship Id="rId8" Type="http://schemas.openxmlformats.org/officeDocument/2006/relationships/image" Target="../media/image162.emf"/><Relationship Id="rId51" Type="http://schemas.openxmlformats.org/officeDocument/2006/relationships/oleObject" Target="../embeddings/oleObject338.bin"/><Relationship Id="rId3" Type="http://schemas.openxmlformats.org/officeDocument/2006/relationships/oleObject" Target="../embeddings/oleObject314.bin"/><Relationship Id="rId12" Type="http://schemas.openxmlformats.org/officeDocument/2006/relationships/image" Target="../media/image164.emf"/><Relationship Id="rId17" Type="http://schemas.openxmlformats.org/officeDocument/2006/relationships/oleObject" Target="../embeddings/oleObject321.bin"/><Relationship Id="rId25" Type="http://schemas.openxmlformats.org/officeDocument/2006/relationships/oleObject" Target="../embeddings/oleObject325.bin"/><Relationship Id="rId33" Type="http://schemas.openxmlformats.org/officeDocument/2006/relationships/oleObject" Target="../embeddings/oleObject329.bin"/><Relationship Id="rId38" Type="http://schemas.openxmlformats.org/officeDocument/2006/relationships/image" Target="../media/image176.emf"/><Relationship Id="rId46" Type="http://schemas.openxmlformats.org/officeDocument/2006/relationships/image" Target="../media/image273.emf"/><Relationship Id="rId20" Type="http://schemas.openxmlformats.org/officeDocument/2006/relationships/image" Target="../media/image168.emf"/><Relationship Id="rId41" Type="http://schemas.openxmlformats.org/officeDocument/2006/relationships/oleObject" Target="../embeddings/oleObject333.bin"/><Relationship Id="rId54" Type="http://schemas.openxmlformats.org/officeDocument/2006/relationships/image" Target="../media/image178.emf"/><Relationship Id="rId1" Type="http://schemas.openxmlformats.org/officeDocument/2006/relationships/vmlDrawing" Target="../drawings/vmlDrawing32.vml"/><Relationship Id="rId6" Type="http://schemas.openxmlformats.org/officeDocument/2006/relationships/image" Target="../media/image161.emf"/><Relationship Id="rId15" Type="http://schemas.openxmlformats.org/officeDocument/2006/relationships/oleObject" Target="../embeddings/oleObject320.bin"/><Relationship Id="rId23" Type="http://schemas.openxmlformats.org/officeDocument/2006/relationships/oleObject" Target="../embeddings/oleObject324.bin"/><Relationship Id="rId28" Type="http://schemas.openxmlformats.org/officeDocument/2006/relationships/image" Target="../media/image172.emf"/><Relationship Id="rId36" Type="http://schemas.openxmlformats.org/officeDocument/2006/relationships/image" Target="../media/image270.emf"/><Relationship Id="rId49" Type="http://schemas.openxmlformats.org/officeDocument/2006/relationships/oleObject" Target="../embeddings/oleObject337.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6" Type="http://schemas.openxmlformats.org/officeDocument/2006/relationships/image" Target="../media/image171.emf"/><Relationship Id="rId21" Type="http://schemas.openxmlformats.org/officeDocument/2006/relationships/oleObject" Target="../embeddings/oleObject389.bin"/><Relationship Id="rId34" Type="http://schemas.openxmlformats.org/officeDocument/2006/relationships/image" Target="../media/image175.emf"/><Relationship Id="rId42" Type="http://schemas.openxmlformats.org/officeDocument/2006/relationships/image" Target="../media/image271.emf"/><Relationship Id="rId47" Type="http://schemas.openxmlformats.org/officeDocument/2006/relationships/oleObject" Target="../embeddings/oleObject402.bin"/><Relationship Id="rId50" Type="http://schemas.openxmlformats.org/officeDocument/2006/relationships/image" Target="../media/image275.emf"/><Relationship Id="rId55" Type="http://schemas.openxmlformats.org/officeDocument/2006/relationships/oleObject" Target="../embeddings/oleObject340.bin"/><Relationship Id="rId63" Type="http://schemas.openxmlformats.org/officeDocument/2006/relationships/oleObject" Target="../embeddings/oleObject344.bin"/><Relationship Id="rId68" Type="http://schemas.openxmlformats.org/officeDocument/2006/relationships/image" Target="../media/image300.emf"/><Relationship Id="rId7" Type="http://schemas.openxmlformats.org/officeDocument/2006/relationships/oleObject" Target="../embeddings/oleObject382.bin"/><Relationship Id="rId2" Type="http://schemas.openxmlformats.org/officeDocument/2006/relationships/slideLayout" Target="../slideLayouts/slideLayout7.xml"/><Relationship Id="rId16" Type="http://schemas.openxmlformats.org/officeDocument/2006/relationships/image" Target="../media/image166.emf"/><Relationship Id="rId29" Type="http://schemas.openxmlformats.org/officeDocument/2006/relationships/oleObject" Target="../embeddings/oleObject393.bin"/><Relationship Id="rId11" Type="http://schemas.openxmlformats.org/officeDocument/2006/relationships/oleObject" Target="../embeddings/oleObject384.bin"/><Relationship Id="rId24" Type="http://schemas.openxmlformats.org/officeDocument/2006/relationships/image" Target="../media/image170.emf"/><Relationship Id="rId32" Type="http://schemas.openxmlformats.org/officeDocument/2006/relationships/image" Target="../media/image174.emf"/><Relationship Id="rId37" Type="http://schemas.openxmlformats.org/officeDocument/2006/relationships/oleObject" Target="../embeddings/oleObject397.bin"/><Relationship Id="rId40" Type="http://schemas.openxmlformats.org/officeDocument/2006/relationships/image" Target="../media/image177.emf"/><Relationship Id="rId45" Type="http://schemas.openxmlformats.org/officeDocument/2006/relationships/oleObject" Target="../embeddings/oleObject401.bin"/><Relationship Id="rId53" Type="http://schemas.openxmlformats.org/officeDocument/2006/relationships/oleObject" Target="../embeddings/oleObject405.bin"/><Relationship Id="rId58" Type="http://schemas.openxmlformats.org/officeDocument/2006/relationships/image" Target="../media/image277.emf"/><Relationship Id="rId66" Type="http://schemas.openxmlformats.org/officeDocument/2006/relationships/image" Target="../media/image299.emf"/><Relationship Id="rId5" Type="http://schemas.openxmlformats.org/officeDocument/2006/relationships/oleObject" Target="../embeddings/oleObject381.bin"/><Relationship Id="rId61" Type="http://schemas.openxmlformats.org/officeDocument/2006/relationships/oleObject" Target="../embeddings/oleObject406.bin"/><Relationship Id="rId19" Type="http://schemas.openxmlformats.org/officeDocument/2006/relationships/oleObject" Target="../embeddings/oleObject388.bin"/><Relationship Id="rId14" Type="http://schemas.openxmlformats.org/officeDocument/2006/relationships/image" Target="../media/image165.emf"/><Relationship Id="rId22" Type="http://schemas.openxmlformats.org/officeDocument/2006/relationships/image" Target="../media/image169.emf"/><Relationship Id="rId27" Type="http://schemas.openxmlformats.org/officeDocument/2006/relationships/oleObject" Target="../embeddings/oleObject392.bin"/><Relationship Id="rId30" Type="http://schemas.openxmlformats.org/officeDocument/2006/relationships/image" Target="../media/image173.emf"/><Relationship Id="rId35" Type="http://schemas.openxmlformats.org/officeDocument/2006/relationships/oleObject" Target="../embeddings/oleObject396.bin"/><Relationship Id="rId43" Type="http://schemas.openxmlformats.org/officeDocument/2006/relationships/oleObject" Target="../embeddings/oleObject400.bin"/><Relationship Id="rId48" Type="http://schemas.openxmlformats.org/officeDocument/2006/relationships/image" Target="../media/image274.emf"/><Relationship Id="rId56" Type="http://schemas.openxmlformats.org/officeDocument/2006/relationships/image" Target="../media/image92.wmf"/><Relationship Id="rId64" Type="http://schemas.openxmlformats.org/officeDocument/2006/relationships/image" Target="../media/image280.emf"/><Relationship Id="rId8" Type="http://schemas.openxmlformats.org/officeDocument/2006/relationships/image" Target="../media/image162.emf"/><Relationship Id="rId51" Type="http://schemas.openxmlformats.org/officeDocument/2006/relationships/oleObject" Target="../embeddings/oleObject404.bin"/><Relationship Id="rId3" Type="http://schemas.openxmlformats.org/officeDocument/2006/relationships/oleObject" Target="../embeddings/oleObject380.bin"/><Relationship Id="rId12" Type="http://schemas.openxmlformats.org/officeDocument/2006/relationships/image" Target="../media/image164.emf"/><Relationship Id="rId17" Type="http://schemas.openxmlformats.org/officeDocument/2006/relationships/oleObject" Target="../embeddings/oleObject387.bin"/><Relationship Id="rId25" Type="http://schemas.openxmlformats.org/officeDocument/2006/relationships/oleObject" Target="../embeddings/oleObject391.bin"/><Relationship Id="rId33" Type="http://schemas.openxmlformats.org/officeDocument/2006/relationships/oleObject" Target="../embeddings/oleObject395.bin"/><Relationship Id="rId38" Type="http://schemas.openxmlformats.org/officeDocument/2006/relationships/image" Target="../media/image176.emf"/><Relationship Id="rId46" Type="http://schemas.openxmlformats.org/officeDocument/2006/relationships/image" Target="../media/image273.emf"/><Relationship Id="rId59" Type="http://schemas.openxmlformats.org/officeDocument/2006/relationships/oleObject" Target="../embeddings/oleObject342.bin"/><Relationship Id="rId67" Type="http://schemas.openxmlformats.org/officeDocument/2006/relationships/oleObject" Target="../embeddings/oleObject408.bin"/><Relationship Id="rId20" Type="http://schemas.openxmlformats.org/officeDocument/2006/relationships/image" Target="../media/image168.emf"/><Relationship Id="rId41" Type="http://schemas.openxmlformats.org/officeDocument/2006/relationships/oleObject" Target="../embeddings/oleObject399.bin"/><Relationship Id="rId54" Type="http://schemas.openxmlformats.org/officeDocument/2006/relationships/image" Target="../media/image178.emf"/><Relationship Id="rId62" Type="http://schemas.openxmlformats.org/officeDocument/2006/relationships/image" Target="../media/image298.emf"/><Relationship Id="rId1" Type="http://schemas.openxmlformats.org/officeDocument/2006/relationships/vmlDrawing" Target="../drawings/vmlDrawing33.vml"/><Relationship Id="rId6" Type="http://schemas.openxmlformats.org/officeDocument/2006/relationships/image" Target="../media/image161.emf"/><Relationship Id="rId15" Type="http://schemas.openxmlformats.org/officeDocument/2006/relationships/oleObject" Target="../embeddings/oleObject386.bin"/><Relationship Id="rId23" Type="http://schemas.openxmlformats.org/officeDocument/2006/relationships/oleObject" Target="../embeddings/oleObject390.bin"/><Relationship Id="rId28" Type="http://schemas.openxmlformats.org/officeDocument/2006/relationships/image" Target="../media/image172.emf"/><Relationship Id="rId36" Type="http://schemas.openxmlformats.org/officeDocument/2006/relationships/image" Target="../media/image270.emf"/><Relationship Id="rId49" Type="http://schemas.openxmlformats.org/officeDocument/2006/relationships/oleObject" Target="../embeddings/oleObject403.bin"/><Relationship Id="rId57" Type="http://schemas.openxmlformats.org/officeDocument/2006/relationships/oleObject" Target="../embeddings/oleObject341.bin"/><Relationship Id="rId10" Type="http://schemas.openxmlformats.org/officeDocument/2006/relationships/image" Target="../media/image163.emf"/><Relationship Id="rId31" Type="http://schemas.openxmlformats.org/officeDocument/2006/relationships/oleObject" Target="../embeddings/oleObject394.bin"/><Relationship Id="rId44" Type="http://schemas.openxmlformats.org/officeDocument/2006/relationships/image" Target="../media/image272.emf"/><Relationship Id="rId52" Type="http://schemas.openxmlformats.org/officeDocument/2006/relationships/image" Target="../media/image276.emf"/><Relationship Id="rId60" Type="http://schemas.openxmlformats.org/officeDocument/2006/relationships/image" Target="../media/image278.emf"/><Relationship Id="rId65" Type="http://schemas.openxmlformats.org/officeDocument/2006/relationships/oleObject" Target="../embeddings/oleObject407.bin"/><Relationship Id="rId4" Type="http://schemas.openxmlformats.org/officeDocument/2006/relationships/image" Target="../media/image160.emf"/><Relationship Id="rId9" Type="http://schemas.openxmlformats.org/officeDocument/2006/relationships/oleObject" Target="../embeddings/oleObject383.bin"/><Relationship Id="rId13" Type="http://schemas.openxmlformats.org/officeDocument/2006/relationships/oleObject" Target="../embeddings/oleObject385.bin"/><Relationship Id="rId18" Type="http://schemas.openxmlformats.org/officeDocument/2006/relationships/image" Target="../media/image167.emf"/><Relationship Id="rId39" Type="http://schemas.openxmlformats.org/officeDocument/2006/relationships/oleObject" Target="../embeddings/oleObject398.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411.bin"/><Relationship Id="rId13" Type="http://schemas.openxmlformats.org/officeDocument/2006/relationships/image" Target="../media/image305.wmf"/><Relationship Id="rId18" Type="http://schemas.openxmlformats.org/officeDocument/2006/relationships/oleObject" Target="../embeddings/oleObject416.bin"/><Relationship Id="rId26" Type="http://schemas.openxmlformats.org/officeDocument/2006/relationships/oleObject" Target="../embeddings/oleObject420.bin"/><Relationship Id="rId3" Type="http://schemas.openxmlformats.org/officeDocument/2006/relationships/notesSlide" Target="../notesSlides/notesSlide1.xml"/><Relationship Id="rId21" Type="http://schemas.openxmlformats.org/officeDocument/2006/relationships/image" Target="../media/image309.wmf"/><Relationship Id="rId7" Type="http://schemas.openxmlformats.org/officeDocument/2006/relationships/image" Target="../media/image302.emf"/><Relationship Id="rId12" Type="http://schemas.openxmlformats.org/officeDocument/2006/relationships/oleObject" Target="../embeddings/oleObject413.bin"/><Relationship Id="rId17" Type="http://schemas.openxmlformats.org/officeDocument/2006/relationships/image" Target="../media/image307.emf"/><Relationship Id="rId25" Type="http://schemas.openxmlformats.org/officeDocument/2006/relationships/image" Target="../media/image311.wmf"/><Relationship Id="rId2" Type="http://schemas.openxmlformats.org/officeDocument/2006/relationships/slideLayout" Target="../slideLayouts/slideLayout7.xml"/><Relationship Id="rId16" Type="http://schemas.openxmlformats.org/officeDocument/2006/relationships/oleObject" Target="../embeddings/oleObject415.bin"/><Relationship Id="rId20" Type="http://schemas.openxmlformats.org/officeDocument/2006/relationships/oleObject" Target="../embeddings/oleObject417.bin"/><Relationship Id="rId1" Type="http://schemas.openxmlformats.org/officeDocument/2006/relationships/vmlDrawing" Target="../drawings/vmlDrawing34.vml"/><Relationship Id="rId6" Type="http://schemas.openxmlformats.org/officeDocument/2006/relationships/oleObject" Target="../embeddings/oleObject410.bin"/><Relationship Id="rId11" Type="http://schemas.openxmlformats.org/officeDocument/2006/relationships/image" Target="../media/image304.wmf"/><Relationship Id="rId24" Type="http://schemas.openxmlformats.org/officeDocument/2006/relationships/oleObject" Target="../embeddings/oleObject419.bin"/><Relationship Id="rId5" Type="http://schemas.openxmlformats.org/officeDocument/2006/relationships/image" Target="../media/image301.wmf"/><Relationship Id="rId15" Type="http://schemas.openxmlformats.org/officeDocument/2006/relationships/image" Target="../media/image306.wmf"/><Relationship Id="rId23" Type="http://schemas.openxmlformats.org/officeDocument/2006/relationships/image" Target="../media/image310.wmf"/><Relationship Id="rId10" Type="http://schemas.openxmlformats.org/officeDocument/2006/relationships/oleObject" Target="../embeddings/oleObject412.bin"/><Relationship Id="rId19" Type="http://schemas.openxmlformats.org/officeDocument/2006/relationships/image" Target="../media/image308.wmf"/><Relationship Id="rId4" Type="http://schemas.openxmlformats.org/officeDocument/2006/relationships/oleObject" Target="../embeddings/oleObject409.bin"/><Relationship Id="rId9" Type="http://schemas.openxmlformats.org/officeDocument/2006/relationships/image" Target="../media/image303.wmf"/><Relationship Id="rId14" Type="http://schemas.openxmlformats.org/officeDocument/2006/relationships/oleObject" Target="../embeddings/oleObject414.bin"/><Relationship Id="rId22" Type="http://schemas.openxmlformats.org/officeDocument/2006/relationships/oleObject" Target="../embeddings/oleObject418.bin"/><Relationship Id="rId27" Type="http://schemas.openxmlformats.org/officeDocument/2006/relationships/image" Target="../media/image312.wmf"/></Relationships>
</file>

<file path=ppt/slides/_rels/slide42.xml.rels><?xml version="1.0" encoding="UTF-8" standalone="yes"?>
<Relationships xmlns="http://schemas.openxmlformats.org/package/2006/relationships"><Relationship Id="rId8" Type="http://schemas.openxmlformats.org/officeDocument/2006/relationships/image" Target="../media/image302.emf"/><Relationship Id="rId13" Type="http://schemas.openxmlformats.org/officeDocument/2006/relationships/oleObject" Target="../embeddings/oleObject426.bin"/><Relationship Id="rId18" Type="http://schemas.openxmlformats.org/officeDocument/2006/relationships/image" Target="../media/image314.wmf"/><Relationship Id="rId26" Type="http://schemas.openxmlformats.org/officeDocument/2006/relationships/image" Target="../media/image315.wmf"/><Relationship Id="rId3" Type="http://schemas.openxmlformats.org/officeDocument/2006/relationships/oleObject" Target="../embeddings/oleObject421.bin"/><Relationship Id="rId21" Type="http://schemas.openxmlformats.org/officeDocument/2006/relationships/oleObject" Target="../embeddings/oleObject430.bin"/><Relationship Id="rId7" Type="http://schemas.openxmlformats.org/officeDocument/2006/relationships/oleObject" Target="../embeddings/oleObject423.bin"/><Relationship Id="rId12" Type="http://schemas.openxmlformats.org/officeDocument/2006/relationships/image" Target="../media/image306.wmf"/><Relationship Id="rId17" Type="http://schemas.openxmlformats.org/officeDocument/2006/relationships/oleObject" Target="../embeddings/oleObject428.bin"/><Relationship Id="rId25" Type="http://schemas.openxmlformats.org/officeDocument/2006/relationships/oleObject" Target="../embeddings/oleObject432.bin"/><Relationship Id="rId2" Type="http://schemas.openxmlformats.org/officeDocument/2006/relationships/slideLayout" Target="../slideLayouts/slideLayout7.xml"/><Relationship Id="rId16" Type="http://schemas.openxmlformats.org/officeDocument/2006/relationships/image" Target="../media/image313.wmf"/><Relationship Id="rId20" Type="http://schemas.openxmlformats.org/officeDocument/2006/relationships/image" Target="../media/image303.wmf"/><Relationship Id="rId29" Type="http://schemas.openxmlformats.org/officeDocument/2006/relationships/oleObject" Target="../embeddings/oleObject434.bin"/><Relationship Id="rId1" Type="http://schemas.openxmlformats.org/officeDocument/2006/relationships/vmlDrawing" Target="../drawings/vmlDrawing35.vml"/><Relationship Id="rId6" Type="http://schemas.openxmlformats.org/officeDocument/2006/relationships/image" Target="../media/image25.wmf"/><Relationship Id="rId11" Type="http://schemas.openxmlformats.org/officeDocument/2006/relationships/oleObject" Target="../embeddings/oleObject425.bin"/><Relationship Id="rId24" Type="http://schemas.openxmlformats.org/officeDocument/2006/relationships/image" Target="../media/image308.wmf"/><Relationship Id="rId32" Type="http://schemas.openxmlformats.org/officeDocument/2006/relationships/image" Target="../media/image317.wmf"/><Relationship Id="rId5" Type="http://schemas.openxmlformats.org/officeDocument/2006/relationships/oleObject" Target="../embeddings/oleObject422.bin"/><Relationship Id="rId15" Type="http://schemas.openxmlformats.org/officeDocument/2006/relationships/oleObject" Target="../embeddings/oleObject427.bin"/><Relationship Id="rId23" Type="http://schemas.openxmlformats.org/officeDocument/2006/relationships/oleObject" Target="../embeddings/oleObject431.bin"/><Relationship Id="rId28" Type="http://schemas.openxmlformats.org/officeDocument/2006/relationships/image" Target="../media/image316.wmf"/><Relationship Id="rId10" Type="http://schemas.openxmlformats.org/officeDocument/2006/relationships/image" Target="../media/image305.wmf"/><Relationship Id="rId19" Type="http://schemas.openxmlformats.org/officeDocument/2006/relationships/oleObject" Target="../embeddings/oleObject429.bin"/><Relationship Id="rId31" Type="http://schemas.openxmlformats.org/officeDocument/2006/relationships/oleObject" Target="../embeddings/oleObject435.bin"/><Relationship Id="rId4" Type="http://schemas.openxmlformats.org/officeDocument/2006/relationships/image" Target="../media/image24.wmf"/><Relationship Id="rId9" Type="http://schemas.openxmlformats.org/officeDocument/2006/relationships/oleObject" Target="../embeddings/oleObject424.bin"/><Relationship Id="rId14" Type="http://schemas.openxmlformats.org/officeDocument/2006/relationships/image" Target="../media/image307.emf"/><Relationship Id="rId22" Type="http://schemas.openxmlformats.org/officeDocument/2006/relationships/image" Target="../media/image304.wmf"/><Relationship Id="rId27" Type="http://schemas.openxmlformats.org/officeDocument/2006/relationships/oleObject" Target="../embeddings/oleObject433.bin"/><Relationship Id="rId30" Type="http://schemas.openxmlformats.org/officeDocument/2006/relationships/image" Target="../media/image312.wmf"/></Relationships>
</file>

<file path=ppt/slides/_rels/slide43.xml.rels><?xml version="1.0" encoding="UTF-8" standalone="yes"?>
<Relationships xmlns="http://schemas.openxmlformats.org/package/2006/relationships"><Relationship Id="rId26" Type="http://schemas.openxmlformats.org/officeDocument/2006/relationships/oleObject" Target="../embeddings/oleObject318.bin"/><Relationship Id="rId21" Type="http://schemas.openxmlformats.org/officeDocument/2006/relationships/image" Target="../media/image161.emf"/><Relationship Id="rId42" Type="http://schemas.openxmlformats.org/officeDocument/2006/relationships/oleObject" Target="../embeddings/oleObject326.bin"/><Relationship Id="rId47" Type="http://schemas.openxmlformats.org/officeDocument/2006/relationships/image" Target="../media/image174.emf"/><Relationship Id="rId63" Type="http://schemas.openxmlformats.org/officeDocument/2006/relationships/image" Target="../media/image327.wmf"/><Relationship Id="rId68" Type="http://schemas.openxmlformats.org/officeDocument/2006/relationships/oleObject" Target="../embeddings/oleObject447.bin"/><Relationship Id="rId16" Type="http://schemas.openxmlformats.org/officeDocument/2006/relationships/oleObject" Target="../embeddings/oleObject442.bin"/><Relationship Id="rId11" Type="http://schemas.openxmlformats.org/officeDocument/2006/relationships/image" Target="../media/image321.wmf"/><Relationship Id="rId24" Type="http://schemas.openxmlformats.org/officeDocument/2006/relationships/oleObject" Target="../embeddings/oleObject317.bin"/><Relationship Id="rId32" Type="http://schemas.openxmlformats.org/officeDocument/2006/relationships/oleObject" Target="../embeddings/oleObject321.bin"/><Relationship Id="rId37" Type="http://schemas.openxmlformats.org/officeDocument/2006/relationships/image" Target="../media/image169.emf"/><Relationship Id="rId40" Type="http://schemas.openxmlformats.org/officeDocument/2006/relationships/oleObject" Target="../embeddings/oleObject325.bin"/><Relationship Id="rId45" Type="http://schemas.openxmlformats.org/officeDocument/2006/relationships/image" Target="../media/image173.emf"/><Relationship Id="rId53" Type="http://schemas.openxmlformats.org/officeDocument/2006/relationships/image" Target="../media/image177.emf"/><Relationship Id="rId58" Type="http://schemas.openxmlformats.org/officeDocument/2006/relationships/oleObject" Target="../embeddings/oleObject443.bin"/><Relationship Id="rId66" Type="http://schemas.openxmlformats.org/officeDocument/2006/relationships/oleObject" Target="../embeddings/oleObject183.bin"/><Relationship Id="rId74" Type="http://schemas.openxmlformats.org/officeDocument/2006/relationships/oleObject" Target="../embeddings/oleObject450.bin"/><Relationship Id="rId79" Type="http://schemas.openxmlformats.org/officeDocument/2006/relationships/image" Target="../media/image334.wmf"/><Relationship Id="rId5" Type="http://schemas.openxmlformats.org/officeDocument/2006/relationships/image" Target="../media/image318.wmf"/><Relationship Id="rId61" Type="http://schemas.openxmlformats.org/officeDocument/2006/relationships/image" Target="../media/image326.wmf"/><Relationship Id="rId19" Type="http://schemas.openxmlformats.org/officeDocument/2006/relationships/image" Target="../media/image160.emf"/><Relationship Id="rId14" Type="http://schemas.openxmlformats.org/officeDocument/2006/relationships/oleObject" Target="../embeddings/oleObject441.bin"/><Relationship Id="rId22" Type="http://schemas.openxmlformats.org/officeDocument/2006/relationships/oleObject" Target="../embeddings/oleObject316.bin"/><Relationship Id="rId27" Type="http://schemas.openxmlformats.org/officeDocument/2006/relationships/image" Target="../media/image164.emf"/><Relationship Id="rId30" Type="http://schemas.openxmlformats.org/officeDocument/2006/relationships/oleObject" Target="../embeddings/oleObject320.bin"/><Relationship Id="rId35" Type="http://schemas.openxmlformats.org/officeDocument/2006/relationships/image" Target="../media/image168.emf"/><Relationship Id="rId43" Type="http://schemas.openxmlformats.org/officeDocument/2006/relationships/image" Target="../media/image172.emf"/><Relationship Id="rId48" Type="http://schemas.openxmlformats.org/officeDocument/2006/relationships/oleObject" Target="../embeddings/oleObject329.bin"/><Relationship Id="rId56" Type="http://schemas.openxmlformats.org/officeDocument/2006/relationships/oleObject" Target="../embeddings/oleObject426.bin"/><Relationship Id="rId64" Type="http://schemas.openxmlformats.org/officeDocument/2006/relationships/oleObject" Target="../embeddings/oleObject446.bin"/><Relationship Id="rId69" Type="http://schemas.openxmlformats.org/officeDocument/2006/relationships/image" Target="../media/image329.wmf"/><Relationship Id="rId77" Type="http://schemas.openxmlformats.org/officeDocument/2006/relationships/image" Target="../media/image333.wmf"/><Relationship Id="rId8" Type="http://schemas.openxmlformats.org/officeDocument/2006/relationships/oleObject" Target="../embeddings/oleObject438.bin"/><Relationship Id="rId51" Type="http://schemas.openxmlformats.org/officeDocument/2006/relationships/image" Target="../media/image176.emf"/><Relationship Id="rId72" Type="http://schemas.openxmlformats.org/officeDocument/2006/relationships/oleObject" Target="../embeddings/oleObject449.bin"/><Relationship Id="rId3" Type="http://schemas.openxmlformats.org/officeDocument/2006/relationships/notesSlide" Target="../notesSlides/notesSlide2.xml"/><Relationship Id="rId12" Type="http://schemas.openxmlformats.org/officeDocument/2006/relationships/oleObject" Target="../embeddings/oleObject440.bin"/><Relationship Id="rId17" Type="http://schemas.openxmlformats.org/officeDocument/2006/relationships/image" Target="../media/image324.wmf"/><Relationship Id="rId25" Type="http://schemas.openxmlformats.org/officeDocument/2006/relationships/image" Target="../media/image163.emf"/><Relationship Id="rId33" Type="http://schemas.openxmlformats.org/officeDocument/2006/relationships/image" Target="../media/image167.emf"/><Relationship Id="rId38" Type="http://schemas.openxmlformats.org/officeDocument/2006/relationships/oleObject" Target="../embeddings/oleObject324.bin"/><Relationship Id="rId46" Type="http://schemas.openxmlformats.org/officeDocument/2006/relationships/oleObject" Target="../embeddings/oleObject328.bin"/><Relationship Id="rId59" Type="http://schemas.openxmlformats.org/officeDocument/2006/relationships/image" Target="../media/image325.wmf"/><Relationship Id="rId67" Type="http://schemas.openxmlformats.org/officeDocument/2006/relationships/image" Target="../media/image147.wmf"/><Relationship Id="rId20" Type="http://schemas.openxmlformats.org/officeDocument/2006/relationships/oleObject" Target="../embeddings/oleObject315.bin"/><Relationship Id="rId41" Type="http://schemas.openxmlformats.org/officeDocument/2006/relationships/image" Target="../media/image171.emf"/><Relationship Id="rId54" Type="http://schemas.openxmlformats.org/officeDocument/2006/relationships/oleObject" Target="../embeddings/oleObject339.bin"/><Relationship Id="rId62" Type="http://schemas.openxmlformats.org/officeDocument/2006/relationships/oleObject" Target="../embeddings/oleObject445.bin"/><Relationship Id="rId70" Type="http://schemas.openxmlformats.org/officeDocument/2006/relationships/oleObject" Target="../embeddings/oleObject448.bin"/><Relationship Id="rId75" Type="http://schemas.openxmlformats.org/officeDocument/2006/relationships/image" Target="../media/image332.wmf"/><Relationship Id="rId1" Type="http://schemas.openxmlformats.org/officeDocument/2006/relationships/vmlDrawing" Target="../drawings/vmlDrawing36.vml"/><Relationship Id="rId6" Type="http://schemas.openxmlformats.org/officeDocument/2006/relationships/oleObject" Target="../embeddings/oleObject437.bin"/><Relationship Id="rId15" Type="http://schemas.openxmlformats.org/officeDocument/2006/relationships/image" Target="../media/image323.wmf"/><Relationship Id="rId23" Type="http://schemas.openxmlformats.org/officeDocument/2006/relationships/image" Target="../media/image162.emf"/><Relationship Id="rId28" Type="http://schemas.openxmlformats.org/officeDocument/2006/relationships/oleObject" Target="../embeddings/oleObject319.bin"/><Relationship Id="rId36" Type="http://schemas.openxmlformats.org/officeDocument/2006/relationships/oleObject" Target="../embeddings/oleObject323.bin"/><Relationship Id="rId49" Type="http://schemas.openxmlformats.org/officeDocument/2006/relationships/image" Target="../media/image175.emf"/><Relationship Id="rId57" Type="http://schemas.openxmlformats.org/officeDocument/2006/relationships/image" Target="../media/image307.emf"/><Relationship Id="rId10" Type="http://schemas.openxmlformats.org/officeDocument/2006/relationships/oleObject" Target="../embeddings/oleObject439.bin"/><Relationship Id="rId31" Type="http://schemas.openxmlformats.org/officeDocument/2006/relationships/image" Target="../media/image166.emf"/><Relationship Id="rId44" Type="http://schemas.openxmlformats.org/officeDocument/2006/relationships/oleObject" Target="../embeddings/oleObject327.bin"/><Relationship Id="rId52" Type="http://schemas.openxmlformats.org/officeDocument/2006/relationships/oleObject" Target="../embeddings/oleObject332.bin"/><Relationship Id="rId60" Type="http://schemas.openxmlformats.org/officeDocument/2006/relationships/oleObject" Target="../embeddings/oleObject444.bin"/><Relationship Id="rId65" Type="http://schemas.openxmlformats.org/officeDocument/2006/relationships/image" Target="../media/image328.wmf"/><Relationship Id="rId73" Type="http://schemas.openxmlformats.org/officeDocument/2006/relationships/image" Target="../media/image331.wmf"/><Relationship Id="rId78" Type="http://schemas.openxmlformats.org/officeDocument/2006/relationships/oleObject" Target="../embeddings/oleObject452.bin"/><Relationship Id="rId4" Type="http://schemas.openxmlformats.org/officeDocument/2006/relationships/oleObject" Target="../embeddings/oleObject436.bin"/><Relationship Id="rId9" Type="http://schemas.openxmlformats.org/officeDocument/2006/relationships/image" Target="../media/image320.wmf"/><Relationship Id="rId13" Type="http://schemas.openxmlformats.org/officeDocument/2006/relationships/image" Target="../media/image322.wmf"/><Relationship Id="rId18" Type="http://schemas.openxmlformats.org/officeDocument/2006/relationships/oleObject" Target="../embeddings/oleObject314.bin"/><Relationship Id="rId39" Type="http://schemas.openxmlformats.org/officeDocument/2006/relationships/image" Target="../media/image170.emf"/><Relationship Id="rId34" Type="http://schemas.openxmlformats.org/officeDocument/2006/relationships/oleObject" Target="../embeddings/oleObject322.bin"/><Relationship Id="rId50" Type="http://schemas.openxmlformats.org/officeDocument/2006/relationships/oleObject" Target="../embeddings/oleObject331.bin"/><Relationship Id="rId55" Type="http://schemas.openxmlformats.org/officeDocument/2006/relationships/image" Target="../media/image178.emf"/><Relationship Id="rId76" Type="http://schemas.openxmlformats.org/officeDocument/2006/relationships/oleObject" Target="../embeddings/oleObject451.bin"/><Relationship Id="rId7" Type="http://schemas.openxmlformats.org/officeDocument/2006/relationships/image" Target="../media/image319.wmf"/><Relationship Id="rId71" Type="http://schemas.openxmlformats.org/officeDocument/2006/relationships/image" Target="../media/image330.wmf"/><Relationship Id="rId2" Type="http://schemas.openxmlformats.org/officeDocument/2006/relationships/slideLayout" Target="../slideLayouts/slideLayout7.xml"/><Relationship Id="rId29" Type="http://schemas.openxmlformats.org/officeDocument/2006/relationships/image" Target="../media/image165.emf"/></Relationships>
</file>

<file path=ppt/slides/_rels/slide44.xml.rels><?xml version="1.0" encoding="UTF-8" standalone="yes"?>
<Relationships xmlns="http://schemas.openxmlformats.org/package/2006/relationships"><Relationship Id="rId26" Type="http://schemas.openxmlformats.org/officeDocument/2006/relationships/image" Target="../media/image167.emf"/><Relationship Id="rId21" Type="http://schemas.openxmlformats.org/officeDocument/2006/relationships/oleObject" Target="../embeddings/oleObject319.bin"/><Relationship Id="rId42" Type="http://schemas.openxmlformats.org/officeDocument/2006/relationships/image" Target="../media/image175.emf"/><Relationship Id="rId47" Type="http://schemas.openxmlformats.org/officeDocument/2006/relationships/oleObject" Target="../embeddings/oleObject339.bin"/><Relationship Id="rId63" Type="http://schemas.openxmlformats.org/officeDocument/2006/relationships/oleObject" Target="../embeddings/oleObject458.bin"/><Relationship Id="rId68" Type="http://schemas.openxmlformats.org/officeDocument/2006/relationships/image" Target="../media/image338.wmf"/><Relationship Id="rId2" Type="http://schemas.openxmlformats.org/officeDocument/2006/relationships/slideLayout" Target="../slideLayouts/slideLayout7.xml"/><Relationship Id="rId16" Type="http://schemas.openxmlformats.org/officeDocument/2006/relationships/image" Target="../media/image162.emf"/><Relationship Id="rId29" Type="http://schemas.openxmlformats.org/officeDocument/2006/relationships/oleObject" Target="../embeddings/oleObject323.bin"/><Relationship Id="rId11" Type="http://schemas.openxmlformats.org/officeDocument/2006/relationships/oleObject" Target="../embeddings/oleObject314.bin"/><Relationship Id="rId24" Type="http://schemas.openxmlformats.org/officeDocument/2006/relationships/image" Target="../media/image166.emf"/><Relationship Id="rId32" Type="http://schemas.openxmlformats.org/officeDocument/2006/relationships/image" Target="../media/image170.emf"/><Relationship Id="rId37" Type="http://schemas.openxmlformats.org/officeDocument/2006/relationships/oleObject" Target="../embeddings/oleObject327.bin"/><Relationship Id="rId40" Type="http://schemas.openxmlformats.org/officeDocument/2006/relationships/image" Target="../media/image174.emf"/><Relationship Id="rId45" Type="http://schemas.openxmlformats.org/officeDocument/2006/relationships/oleObject" Target="../embeddings/oleObject332.bin"/><Relationship Id="rId53" Type="http://schemas.openxmlformats.org/officeDocument/2006/relationships/oleObject" Target="../embeddings/oleObject437.bin"/><Relationship Id="rId58" Type="http://schemas.openxmlformats.org/officeDocument/2006/relationships/image" Target="../media/image324.wmf"/><Relationship Id="rId66" Type="http://schemas.openxmlformats.org/officeDocument/2006/relationships/image" Target="../media/image328.wmf"/><Relationship Id="rId74" Type="http://schemas.openxmlformats.org/officeDocument/2006/relationships/image" Target="../media/image340.wmf"/><Relationship Id="rId5" Type="http://schemas.openxmlformats.org/officeDocument/2006/relationships/oleObject" Target="../embeddings/oleObject454.bin"/><Relationship Id="rId61" Type="http://schemas.openxmlformats.org/officeDocument/2006/relationships/oleObject" Target="../embeddings/oleObject457.bin"/><Relationship Id="rId19" Type="http://schemas.openxmlformats.org/officeDocument/2006/relationships/oleObject" Target="../embeddings/oleObject318.bin"/><Relationship Id="rId14" Type="http://schemas.openxmlformats.org/officeDocument/2006/relationships/image" Target="../media/image161.emf"/><Relationship Id="rId22" Type="http://schemas.openxmlformats.org/officeDocument/2006/relationships/image" Target="../media/image165.emf"/><Relationship Id="rId27" Type="http://schemas.openxmlformats.org/officeDocument/2006/relationships/oleObject" Target="../embeddings/oleObject322.bin"/><Relationship Id="rId30" Type="http://schemas.openxmlformats.org/officeDocument/2006/relationships/image" Target="../media/image169.emf"/><Relationship Id="rId35" Type="http://schemas.openxmlformats.org/officeDocument/2006/relationships/oleObject" Target="../embeddings/oleObject326.bin"/><Relationship Id="rId43" Type="http://schemas.openxmlformats.org/officeDocument/2006/relationships/oleObject" Target="../embeddings/oleObject331.bin"/><Relationship Id="rId48" Type="http://schemas.openxmlformats.org/officeDocument/2006/relationships/image" Target="../media/image178.emf"/><Relationship Id="rId56" Type="http://schemas.openxmlformats.org/officeDocument/2006/relationships/image" Target="../media/image320.wmf"/><Relationship Id="rId64" Type="http://schemas.openxmlformats.org/officeDocument/2006/relationships/image" Target="../media/image327.wmf"/><Relationship Id="rId69" Type="http://schemas.openxmlformats.org/officeDocument/2006/relationships/oleObject" Target="../embeddings/oleObject461.bin"/><Relationship Id="rId8" Type="http://schemas.openxmlformats.org/officeDocument/2006/relationships/image" Target="../media/image337.wmf"/><Relationship Id="rId51" Type="http://schemas.openxmlformats.org/officeDocument/2006/relationships/oleObject" Target="../embeddings/oleObject436.bin"/><Relationship Id="rId72" Type="http://schemas.openxmlformats.org/officeDocument/2006/relationships/image" Target="../media/image330.wmf"/><Relationship Id="rId3" Type="http://schemas.openxmlformats.org/officeDocument/2006/relationships/oleObject" Target="../embeddings/oleObject453.bin"/><Relationship Id="rId12" Type="http://schemas.openxmlformats.org/officeDocument/2006/relationships/image" Target="../media/image160.emf"/><Relationship Id="rId17" Type="http://schemas.openxmlformats.org/officeDocument/2006/relationships/oleObject" Target="../embeddings/oleObject317.bin"/><Relationship Id="rId25" Type="http://schemas.openxmlformats.org/officeDocument/2006/relationships/oleObject" Target="../embeddings/oleObject321.bin"/><Relationship Id="rId33" Type="http://schemas.openxmlformats.org/officeDocument/2006/relationships/oleObject" Target="../embeddings/oleObject325.bin"/><Relationship Id="rId38" Type="http://schemas.openxmlformats.org/officeDocument/2006/relationships/image" Target="../media/image173.emf"/><Relationship Id="rId46" Type="http://schemas.openxmlformats.org/officeDocument/2006/relationships/image" Target="../media/image177.emf"/><Relationship Id="rId59" Type="http://schemas.openxmlformats.org/officeDocument/2006/relationships/oleObject" Target="../embeddings/oleObject456.bin"/><Relationship Id="rId67" Type="http://schemas.openxmlformats.org/officeDocument/2006/relationships/oleObject" Target="../embeddings/oleObject460.bin"/><Relationship Id="rId20" Type="http://schemas.openxmlformats.org/officeDocument/2006/relationships/image" Target="../media/image164.emf"/><Relationship Id="rId41" Type="http://schemas.openxmlformats.org/officeDocument/2006/relationships/oleObject" Target="../embeddings/oleObject329.bin"/><Relationship Id="rId54" Type="http://schemas.openxmlformats.org/officeDocument/2006/relationships/image" Target="../media/image319.wmf"/><Relationship Id="rId62" Type="http://schemas.openxmlformats.org/officeDocument/2006/relationships/image" Target="../media/image326.wmf"/><Relationship Id="rId70" Type="http://schemas.openxmlformats.org/officeDocument/2006/relationships/image" Target="../media/image339.wmf"/><Relationship Id="rId75" Type="http://schemas.openxmlformats.org/officeDocument/2006/relationships/oleObject" Target="../embeddings/oleObject464.bin"/><Relationship Id="rId1" Type="http://schemas.openxmlformats.org/officeDocument/2006/relationships/vmlDrawing" Target="../drawings/vmlDrawing37.vml"/><Relationship Id="rId6" Type="http://schemas.openxmlformats.org/officeDocument/2006/relationships/image" Target="../media/image336.wmf"/><Relationship Id="rId15" Type="http://schemas.openxmlformats.org/officeDocument/2006/relationships/oleObject" Target="../embeddings/oleObject316.bin"/><Relationship Id="rId23" Type="http://schemas.openxmlformats.org/officeDocument/2006/relationships/oleObject" Target="../embeddings/oleObject320.bin"/><Relationship Id="rId28" Type="http://schemas.openxmlformats.org/officeDocument/2006/relationships/image" Target="../media/image168.emf"/><Relationship Id="rId36" Type="http://schemas.openxmlformats.org/officeDocument/2006/relationships/image" Target="../media/image172.emf"/><Relationship Id="rId49" Type="http://schemas.openxmlformats.org/officeDocument/2006/relationships/oleObject" Target="../embeddings/oleObject426.bin"/><Relationship Id="rId57" Type="http://schemas.openxmlformats.org/officeDocument/2006/relationships/oleObject" Target="../embeddings/oleObject442.bin"/><Relationship Id="rId10" Type="http://schemas.openxmlformats.org/officeDocument/2006/relationships/image" Target="../media/image147.wmf"/><Relationship Id="rId31" Type="http://schemas.openxmlformats.org/officeDocument/2006/relationships/oleObject" Target="../embeddings/oleObject324.bin"/><Relationship Id="rId44" Type="http://schemas.openxmlformats.org/officeDocument/2006/relationships/image" Target="../media/image176.emf"/><Relationship Id="rId52" Type="http://schemas.openxmlformats.org/officeDocument/2006/relationships/image" Target="../media/image318.wmf"/><Relationship Id="rId60" Type="http://schemas.openxmlformats.org/officeDocument/2006/relationships/image" Target="../media/image325.wmf"/><Relationship Id="rId65" Type="http://schemas.openxmlformats.org/officeDocument/2006/relationships/oleObject" Target="../embeddings/oleObject459.bin"/><Relationship Id="rId73" Type="http://schemas.openxmlformats.org/officeDocument/2006/relationships/oleObject" Target="../embeddings/oleObject463.bin"/><Relationship Id="rId4" Type="http://schemas.openxmlformats.org/officeDocument/2006/relationships/image" Target="../media/image335.wmf"/><Relationship Id="rId9" Type="http://schemas.openxmlformats.org/officeDocument/2006/relationships/oleObject" Target="../embeddings/oleObject183.bin"/><Relationship Id="rId13" Type="http://schemas.openxmlformats.org/officeDocument/2006/relationships/oleObject" Target="../embeddings/oleObject315.bin"/><Relationship Id="rId18" Type="http://schemas.openxmlformats.org/officeDocument/2006/relationships/image" Target="../media/image163.emf"/><Relationship Id="rId39" Type="http://schemas.openxmlformats.org/officeDocument/2006/relationships/oleObject" Target="../embeddings/oleObject328.bin"/><Relationship Id="rId34" Type="http://schemas.openxmlformats.org/officeDocument/2006/relationships/image" Target="../media/image171.emf"/><Relationship Id="rId50" Type="http://schemas.openxmlformats.org/officeDocument/2006/relationships/image" Target="../media/image307.emf"/><Relationship Id="rId55" Type="http://schemas.openxmlformats.org/officeDocument/2006/relationships/oleObject" Target="../embeddings/oleObject438.bin"/><Relationship Id="rId76" Type="http://schemas.openxmlformats.org/officeDocument/2006/relationships/image" Target="../media/image341.wmf"/><Relationship Id="rId7" Type="http://schemas.openxmlformats.org/officeDocument/2006/relationships/oleObject" Target="../embeddings/oleObject455.bin"/><Relationship Id="rId71" Type="http://schemas.openxmlformats.org/officeDocument/2006/relationships/oleObject" Target="../embeddings/oleObject462.bin"/></Relationships>
</file>

<file path=ppt/slides/_rels/slide45.xml.rels><?xml version="1.0" encoding="UTF-8" standalone="yes"?>
<Relationships xmlns="http://schemas.openxmlformats.org/package/2006/relationships"><Relationship Id="rId13" Type="http://schemas.openxmlformats.org/officeDocument/2006/relationships/oleObject" Target="../embeddings/oleObject287.bin"/><Relationship Id="rId18" Type="http://schemas.openxmlformats.org/officeDocument/2006/relationships/image" Target="../media/image249.wmf"/><Relationship Id="rId26" Type="http://schemas.openxmlformats.org/officeDocument/2006/relationships/image" Target="../media/image348.wmf"/><Relationship Id="rId3" Type="http://schemas.openxmlformats.org/officeDocument/2006/relationships/oleObject" Target="../embeddings/oleObject284.bin"/><Relationship Id="rId21" Type="http://schemas.openxmlformats.org/officeDocument/2006/relationships/oleObject" Target="../embeddings/oleObject469.bin"/><Relationship Id="rId34" Type="http://schemas.openxmlformats.org/officeDocument/2006/relationships/image" Target="../media/image352.wmf"/><Relationship Id="rId7" Type="http://schemas.openxmlformats.org/officeDocument/2006/relationships/oleObject" Target="../embeddings/oleObject465.bin"/><Relationship Id="rId12" Type="http://schemas.openxmlformats.org/officeDocument/2006/relationships/image" Target="../media/image117.wmf"/><Relationship Id="rId17" Type="http://schemas.openxmlformats.org/officeDocument/2006/relationships/oleObject" Target="../embeddings/oleObject289.bin"/><Relationship Id="rId25" Type="http://schemas.openxmlformats.org/officeDocument/2006/relationships/oleObject" Target="../embeddings/oleObject471.bin"/><Relationship Id="rId33" Type="http://schemas.openxmlformats.org/officeDocument/2006/relationships/oleObject" Target="../embeddings/oleObject475.bin"/><Relationship Id="rId2" Type="http://schemas.openxmlformats.org/officeDocument/2006/relationships/slideLayout" Target="../slideLayouts/slideLayout7.xml"/><Relationship Id="rId16" Type="http://schemas.openxmlformats.org/officeDocument/2006/relationships/image" Target="../media/image344.wmf"/><Relationship Id="rId20" Type="http://schemas.openxmlformats.org/officeDocument/2006/relationships/image" Target="../media/image345.wmf"/><Relationship Id="rId29" Type="http://schemas.openxmlformats.org/officeDocument/2006/relationships/oleObject" Target="../embeddings/oleObject473.bin"/><Relationship Id="rId1" Type="http://schemas.openxmlformats.org/officeDocument/2006/relationships/vmlDrawing" Target="../drawings/vmlDrawing38.vml"/><Relationship Id="rId6" Type="http://schemas.openxmlformats.org/officeDocument/2006/relationships/image" Target="../media/image252.wmf"/><Relationship Id="rId11" Type="http://schemas.openxmlformats.org/officeDocument/2006/relationships/oleObject" Target="../embeddings/oleObject286.bin"/><Relationship Id="rId24" Type="http://schemas.openxmlformats.org/officeDocument/2006/relationships/image" Target="../media/image347.wmf"/><Relationship Id="rId32" Type="http://schemas.openxmlformats.org/officeDocument/2006/relationships/image" Target="../media/image351.wmf"/><Relationship Id="rId5" Type="http://schemas.openxmlformats.org/officeDocument/2006/relationships/oleObject" Target="../embeddings/oleObject292.bin"/><Relationship Id="rId15" Type="http://schemas.openxmlformats.org/officeDocument/2006/relationships/oleObject" Target="../embeddings/oleObject467.bin"/><Relationship Id="rId23" Type="http://schemas.openxmlformats.org/officeDocument/2006/relationships/oleObject" Target="../embeddings/oleObject470.bin"/><Relationship Id="rId28" Type="http://schemas.openxmlformats.org/officeDocument/2006/relationships/image" Target="../media/image349.wmf"/><Relationship Id="rId10" Type="http://schemas.openxmlformats.org/officeDocument/2006/relationships/image" Target="../media/image343.wmf"/><Relationship Id="rId19" Type="http://schemas.openxmlformats.org/officeDocument/2006/relationships/oleObject" Target="../embeddings/oleObject468.bin"/><Relationship Id="rId31" Type="http://schemas.openxmlformats.org/officeDocument/2006/relationships/oleObject" Target="../embeddings/oleObject474.bin"/><Relationship Id="rId4" Type="http://schemas.openxmlformats.org/officeDocument/2006/relationships/image" Target="../media/image110.emf"/><Relationship Id="rId9" Type="http://schemas.openxmlformats.org/officeDocument/2006/relationships/oleObject" Target="../embeddings/oleObject466.bin"/><Relationship Id="rId14" Type="http://schemas.openxmlformats.org/officeDocument/2006/relationships/image" Target="../media/image116.wmf"/><Relationship Id="rId22" Type="http://schemas.openxmlformats.org/officeDocument/2006/relationships/image" Target="../media/image346.wmf"/><Relationship Id="rId27" Type="http://schemas.openxmlformats.org/officeDocument/2006/relationships/oleObject" Target="../embeddings/oleObject472.bin"/><Relationship Id="rId30" Type="http://schemas.openxmlformats.org/officeDocument/2006/relationships/image" Target="../media/image350.wmf"/><Relationship Id="rId8" Type="http://schemas.openxmlformats.org/officeDocument/2006/relationships/image" Target="../media/image342.wmf"/></Relationships>
</file>

<file path=ppt/slides/_rels/slide46.xml.rels><?xml version="1.0" encoding="UTF-8" standalone="yes"?>
<Relationships xmlns="http://schemas.openxmlformats.org/package/2006/relationships"><Relationship Id="rId26" Type="http://schemas.openxmlformats.org/officeDocument/2006/relationships/oleObject" Target="../embeddings/oleObject495.bin"/><Relationship Id="rId21" Type="http://schemas.openxmlformats.org/officeDocument/2006/relationships/image" Target="../media/image354.wmf"/><Relationship Id="rId34" Type="http://schemas.openxmlformats.org/officeDocument/2006/relationships/oleObject" Target="../embeddings/oleObject499.bin"/><Relationship Id="rId42" Type="http://schemas.openxmlformats.org/officeDocument/2006/relationships/oleObject" Target="../embeddings/oleObject503.bin"/><Relationship Id="rId47" Type="http://schemas.openxmlformats.org/officeDocument/2006/relationships/image" Target="../media/image367.wmf"/><Relationship Id="rId50" Type="http://schemas.openxmlformats.org/officeDocument/2006/relationships/oleObject" Target="../embeddings/oleObject507.bin"/><Relationship Id="rId55" Type="http://schemas.openxmlformats.org/officeDocument/2006/relationships/image" Target="../media/image371.wmf"/><Relationship Id="rId63" Type="http://schemas.openxmlformats.org/officeDocument/2006/relationships/image" Target="../media/image375.wmf"/><Relationship Id="rId7" Type="http://schemas.openxmlformats.org/officeDocument/2006/relationships/oleObject" Target="../embeddings/oleObject479.bin"/><Relationship Id="rId2" Type="http://schemas.openxmlformats.org/officeDocument/2006/relationships/slideLayout" Target="../slideLayouts/slideLayout7.xml"/><Relationship Id="rId16" Type="http://schemas.openxmlformats.org/officeDocument/2006/relationships/oleObject" Target="../embeddings/oleObject488.bin"/><Relationship Id="rId29" Type="http://schemas.openxmlformats.org/officeDocument/2006/relationships/image" Target="../media/image358.wmf"/><Relationship Id="rId11" Type="http://schemas.openxmlformats.org/officeDocument/2006/relationships/oleObject" Target="../embeddings/oleObject483.bin"/><Relationship Id="rId24" Type="http://schemas.openxmlformats.org/officeDocument/2006/relationships/oleObject" Target="../embeddings/oleObject494.bin"/><Relationship Id="rId32" Type="http://schemas.openxmlformats.org/officeDocument/2006/relationships/oleObject" Target="../embeddings/oleObject498.bin"/><Relationship Id="rId37" Type="http://schemas.openxmlformats.org/officeDocument/2006/relationships/image" Target="../media/image362.wmf"/><Relationship Id="rId40" Type="http://schemas.openxmlformats.org/officeDocument/2006/relationships/oleObject" Target="../embeddings/oleObject502.bin"/><Relationship Id="rId45" Type="http://schemas.openxmlformats.org/officeDocument/2006/relationships/image" Target="../media/image366.wmf"/><Relationship Id="rId53" Type="http://schemas.openxmlformats.org/officeDocument/2006/relationships/image" Target="../media/image370.wmf"/><Relationship Id="rId58" Type="http://schemas.openxmlformats.org/officeDocument/2006/relationships/oleObject" Target="../embeddings/oleObject511.bin"/><Relationship Id="rId5" Type="http://schemas.openxmlformats.org/officeDocument/2006/relationships/oleObject" Target="../embeddings/oleObject477.bin"/><Relationship Id="rId61" Type="http://schemas.openxmlformats.org/officeDocument/2006/relationships/image" Target="../media/image374.wmf"/><Relationship Id="rId19" Type="http://schemas.openxmlformats.org/officeDocument/2006/relationships/oleObject" Target="../embeddings/oleObject491.bin"/><Relationship Id="rId14" Type="http://schemas.openxmlformats.org/officeDocument/2006/relationships/oleObject" Target="../embeddings/oleObject486.bin"/><Relationship Id="rId22" Type="http://schemas.openxmlformats.org/officeDocument/2006/relationships/oleObject" Target="../embeddings/oleObject493.bin"/><Relationship Id="rId27" Type="http://schemas.openxmlformats.org/officeDocument/2006/relationships/image" Target="../media/image357.wmf"/><Relationship Id="rId30" Type="http://schemas.openxmlformats.org/officeDocument/2006/relationships/oleObject" Target="../embeddings/oleObject497.bin"/><Relationship Id="rId35" Type="http://schemas.openxmlformats.org/officeDocument/2006/relationships/image" Target="../media/image361.wmf"/><Relationship Id="rId43" Type="http://schemas.openxmlformats.org/officeDocument/2006/relationships/image" Target="../media/image365.wmf"/><Relationship Id="rId48" Type="http://schemas.openxmlformats.org/officeDocument/2006/relationships/oleObject" Target="../embeddings/oleObject506.bin"/><Relationship Id="rId56" Type="http://schemas.openxmlformats.org/officeDocument/2006/relationships/oleObject" Target="../embeddings/oleObject510.bin"/><Relationship Id="rId64" Type="http://schemas.openxmlformats.org/officeDocument/2006/relationships/oleObject" Target="../embeddings/oleObject514.bin"/><Relationship Id="rId8" Type="http://schemas.openxmlformats.org/officeDocument/2006/relationships/oleObject" Target="../embeddings/oleObject480.bin"/><Relationship Id="rId51" Type="http://schemas.openxmlformats.org/officeDocument/2006/relationships/image" Target="../media/image369.wmf"/><Relationship Id="rId3" Type="http://schemas.openxmlformats.org/officeDocument/2006/relationships/oleObject" Target="../embeddings/oleObject476.bin"/><Relationship Id="rId12" Type="http://schemas.openxmlformats.org/officeDocument/2006/relationships/oleObject" Target="../embeddings/oleObject484.bin"/><Relationship Id="rId17" Type="http://schemas.openxmlformats.org/officeDocument/2006/relationships/oleObject" Target="../embeddings/oleObject489.bin"/><Relationship Id="rId25" Type="http://schemas.openxmlformats.org/officeDocument/2006/relationships/image" Target="../media/image356.wmf"/><Relationship Id="rId33" Type="http://schemas.openxmlformats.org/officeDocument/2006/relationships/image" Target="../media/image360.wmf"/><Relationship Id="rId38" Type="http://schemas.openxmlformats.org/officeDocument/2006/relationships/oleObject" Target="../embeddings/oleObject501.bin"/><Relationship Id="rId46" Type="http://schemas.openxmlformats.org/officeDocument/2006/relationships/oleObject" Target="../embeddings/oleObject505.bin"/><Relationship Id="rId59" Type="http://schemas.openxmlformats.org/officeDocument/2006/relationships/image" Target="../media/image373.wmf"/><Relationship Id="rId20" Type="http://schemas.openxmlformats.org/officeDocument/2006/relationships/oleObject" Target="../embeddings/oleObject492.bin"/><Relationship Id="rId41" Type="http://schemas.openxmlformats.org/officeDocument/2006/relationships/image" Target="../media/image364.wmf"/><Relationship Id="rId54" Type="http://schemas.openxmlformats.org/officeDocument/2006/relationships/oleObject" Target="../embeddings/oleObject509.bin"/><Relationship Id="rId62" Type="http://schemas.openxmlformats.org/officeDocument/2006/relationships/oleObject" Target="../embeddings/oleObject513.bin"/><Relationship Id="rId1" Type="http://schemas.openxmlformats.org/officeDocument/2006/relationships/vmlDrawing" Target="../drawings/vmlDrawing39.vml"/><Relationship Id="rId6" Type="http://schemas.openxmlformats.org/officeDocument/2006/relationships/oleObject" Target="../embeddings/oleObject478.bin"/><Relationship Id="rId15" Type="http://schemas.openxmlformats.org/officeDocument/2006/relationships/oleObject" Target="../embeddings/oleObject487.bin"/><Relationship Id="rId23" Type="http://schemas.openxmlformats.org/officeDocument/2006/relationships/image" Target="../media/image355.wmf"/><Relationship Id="rId28" Type="http://schemas.openxmlformats.org/officeDocument/2006/relationships/oleObject" Target="../embeddings/oleObject496.bin"/><Relationship Id="rId36" Type="http://schemas.openxmlformats.org/officeDocument/2006/relationships/oleObject" Target="../embeddings/oleObject500.bin"/><Relationship Id="rId49" Type="http://schemas.openxmlformats.org/officeDocument/2006/relationships/image" Target="../media/image368.wmf"/><Relationship Id="rId57" Type="http://schemas.openxmlformats.org/officeDocument/2006/relationships/image" Target="../media/image372.wmf"/><Relationship Id="rId10" Type="http://schemas.openxmlformats.org/officeDocument/2006/relationships/oleObject" Target="../embeddings/oleObject482.bin"/><Relationship Id="rId31" Type="http://schemas.openxmlformats.org/officeDocument/2006/relationships/image" Target="../media/image359.wmf"/><Relationship Id="rId44" Type="http://schemas.openxmlformats.org/officeDocument/2006/relationships/oleObject" Target="../embeddings/oleObject504.bin"/><Relationship Id="rId52" Type="http://schemas.openxmlformats.org/officeDocument/2006/relationships/oleObject" Target="../embeddings/oleObject508.bin"/><Relationship Id="rId60" Type="http://schemas.openxmlformats.org/officeDocument/2006/relationships/oleObject" Target="../embeddings/oleObject512.bin"/><Relationship Id="rId65" Type="http://schemas.openxmlformats.org/officeDocument/2006/relationships/image" Target="../media/image376.wmf"/><Relationship Id="rId4" Type="http://schemas.openxmlformats.org/officeDocument/2006/relationships/image" Target="../media/image353.wmf"/><Relationship Id="rId9" Type="http://schemas.openxmlformats.org/officeDocument/2006/relationships/oleObject" Target="../embeddings/oleObject481.bin"/><Relationship Id="rId13" Type="http://schemas.openxmlformats.org/officeDocument/2006/relationships/oleObject" Target="../embeddings/oleObject485.bin"/><Relationship Id="rId18" Type="http://schemas.openxmlformats.org/officeDocument/2006/relationships/oleObject" Target="../embeddings/oleObject490.bin"/><Relationship Id="rId39" Type="http://schemas.openxmlformats.org/officeDocument/2006/relationships/image" Target="../media/image363.emf"/></Relationships>
</file>

<file path=ppt/slides/_rels/slide47.xml.rels><?xml version="1.0" encoding="UTF-8" standalone="yes"?>
<Relationships xmlns="http://schemas.openxmlformats.org/package/2006/relationships"><Relationship Id="rId8" Type="http://schemas.openxmlformats.org/officeDocument/2006/relationships/image" Target="../media/image378.wmf"/><Relationship Id="rId13" Type="http://schemas.openxmlformats.org/officeDocument/2006/relationships/oleObject" Target="../embeddings/oleObject519.bin"/><Relationship Id="rId18" Type="http://schemas.openxmlformats.org/officeDocument/2006/relationships/image" Target="../media/image383.wmf"/><Relationship Id="rId3" Type="http://schemas.openxmlformats.org/officeDocument/2006/relationships/oleObject" Target="../embeddings/oleObject465.bin"/><Relationship Id="rId7" Type="http://schemas.openxmlformats.org/officeDocument/2006/relationships/oleObject" Target="../embeddings/oleObject516.bin"/><Relationship Id="rId12" Type="http://schemas.openxmlformats.org/officeDocument/2006/relationships/image" Target="../media/image380.wmf"/><Relationship Id="rId17" Type="http://schemas.openxmlformats.org/officeDocument/2006/relationships/oleObject" Target="../embeddings/oleObject521.bin"/><Relationship Id="rId2" Type="http://schemas.openxmlformats.org/officeDocument/2006/relationships/slideLayout" Target="../slideLayouts/slideLayout7.xml"/><Relationship Id="rId16" Type="http://schemas.openxmlformats.org/officeDocument/2006/relationships/image" Target="../media/image382.wmf"/><Relationship Id="rId20" Type="http://schemas.openxmlformats.org/officeDocument/2006/relationships/image" Target="../media/image384.wmf"/><Relationship Id="rId1" Type="http://schemas.openxmlformats.org/officeDocument/2006/relationships/vmlDrawing" Target="../drawings/vmlDrawing40.vml"/><Relationship Id="rId6" Type="http://schemas.openxmlformats.org/officeDocument/2006/relationships/image" Target="../media/image377.wmf"/><Relationship Id="rId11" Type="http://schemas.openxmlformats.org/officeDocument/2006/relationships/oleObject" Target="../embeddings/oleObject518.bin"/><Relationship Id="rId5" Type="http://schemas.openxmlformats.org/officeDocument/2006/relationships/oleObject" Target="../embeddings/oleObject515.bin"/><Relationship Id="rId15" Type="http://schemas.openxmlformats.org/officeDocument/2006/relationships/oleObject" Target="../embeddings/oleObject520.bin"/><Relationship Id="rId10" Type="http://schemas.openxmlformats.org/officeDocument/2006/relationships/image" Target="../media/image379.wmf"/><Relationship Id="rId19" Type="http://schemas.openxmlformats.org/officeDocument/2006/relationships/oleObject" Target="../embeddings/oleObject522.bin"/><Relationship Id="rId4" Type="http://schemas.openxmlformats.org/officeDocument/2006/relationships/image" Target="../media/image342.wmf"/><Relationship Id="rId9" Type="http://schemas.openxmlformats.org/officeDocument/2006/relationships/oleObject" Target="../embeddings/oleObject517.bin"/><Relationship Id="rId14" Type="http://schemas.openxmlformats.org/officeDocument/2006/relationships/image" Target="../media/image381.wmf"/></Relationships>
</file>

<file path=ppt/slides/_rels/slide48.xml.rels><?xml version="1.0" encoding="UTF-8" standalone="yes"?>
<Relationships xmlns="http://schemas.openxmlformats.org/package/2006/relationships"><Relationship Id="rId8" Type="http://schemas.openxmlformats.org/officeDocument/2006/relationships/image" Target="../media/image385.wmf"/><Relationship Id="rId13" Type="http://schemas.openxmlformats.org/officeDocument/2006/relationships/oleObject" Target="../embeddings/oleObject504.bin"/><Relationship Id="rId18" Type="http://schemas.openxmlformats.org/officeDocument/2006/relationships/image" Target="../media/image389.wmf"/><Relationship Id="rId3" Type="http://schemas.openxmlformats.org/officeDocument/2006/relationships/oleObject" Target="../embeddings/oleObject523.bin"/><Relationship Id="rId21" Type="http://schemas.openxmlformats.org/officeDocument/2006/relationships/oleObject" Target="../embeddings/oleObject531.bin"/><Relationship Id="rId7" Type="http://schemas.openxmlformats.org/officeDocument/2006/relationships/oleObject" Target="../embeddings/oleObject525.bin"/><Relationship Id="rId12" Type="http://schemas.openxmlformats.org/officeDocument/2006/relationships/image" Target="../media/image387.wmf"/><Relationship Id="rId17" Type="http://schemas.openxmlformats.org/officeDocument/2006/relationships/oleObject" Target="../embeddings/oleObject529.bin"/><Relationship Id="rId2" Type="http://schemas.openxmlformats.org/officeDocument/2006/relationships/slideLayout" Target="../slideLayouts/slideLayout7.xml"/><Relationship Id="rId16" Type="http://schemas.openxmlformats.org/officeDocument/2006/relationships/image" Target="../media/image388.wmf"/><Relationship Id="rId20" Type="http://schemas.openxmlformats.org/officeDocument/2006/relationships/image" Target="../media/image390.wmf"/><Relationship Id="rId1" Type="http://schemas.openxmlformats.org/officeDocument/2006/relationships/vmlDrawing" Target="../drawings/vmlDrawing41.vml"/><Relationship Id="rId6" Type="http://schemas.openxmlformats.org/officeDocument/2006/relationships/image" Target="../media/image377.wmf"/><Relationship Id="rId11" Type="http://schemas.openxmlformats.org/officeDocument/2006/relationships/oleObject" Target="../embeddings/oleObject527.bin"/><Relationship Id="rId5" Type="http://schemas.openxmlformats.org/officeDocument/2006/relationships/oleObject" Target="../embeddings/oleObject524.bin"/><Relationship Id="rId15" Type="http://schemas.openxmlformats.org/officeDocument/2006/relationships/oleObject" Target="../embeddings/oleObject528.bin"/><Relationship Id="rId10" Type="http://schemas.openxmlformats.org/officeDocument/2006/relationships/image" Target="../media/image386.wmf"/><Relationship Id="rId19" Type="http://schemas.openxmlformats.org/officeDocument/2006/relationships/oleObject" Target="../embeddings/oleObject530.bin"/><Relationship Id="rId4" Type="http://schemas.openxmlformats.org/officeDocument/2006/relationships/image" Target="../media/image342.wmf"/><Relationship Id="rId9" Type="http://schemas.openxmlformats.org/officeDocument/2006/relationships/oleObject" Target="../embeddings/oleObject526.bin"/><Relationship Id="rId14" Type="http://schemas.openxmlformats.org/officeDocument/2006/relationships/image" Target="../media/image366.wmf"/><Relationship Id="rId22" Type="http://schemas.openxmlformats.org/officeDocument/2006/relationships/oleObject" Target="../embeddings/oleObject532.bin"/></Relationships>
</file>

<file path=ppt/slides/_rels/slide49.xml.rels><?xml version="1.0" encoding="UTF-8" standalone="yes"?>
<Relationships xmlns="http://schemas.openxmlformats.org/package/2006/relationships"><Relationship Id="rId8" Type="http://schemas.openxmlformats.org/officeDocument/2006/relationships/image" Target="../media/image391.emf"/><Relationship Id="rId3" Type="http://schemas.openxmlformats.org/officeDocument/2006/relationships/oleObject" Target="../embeddings/oleObject533.bin"/><Relationship Id="rId7" Type="http://schemas.openxmlformats.org/officeDocument/2006/relationships/oleObject" Target="../embeddings/oleObject535.bin"/><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image" Target="../media/image377.wmf"/><Relationship Id="rId5" Type="http://schemas.openxmlformats.org/officeDocument/2006/relationships/oleObject" Target="../embeddings/oleObject534.bin"/><Relationship Id="rId10" Type="http://schemas.openxmlformats.org/officeDocument/2006/relationships/image" Target="../media/image392.wmf"/><Relationship Id="rId4" Type="http://schemas.openxmlformats.org/officeDocument/2006/relationships/image" Target="../media/image342.wmf"/><Relationship Id="rId9" Type="http://schemas.openxmlformats.org/officeDocument/2006/relationships/oleObject" Target="../embeddings/oleObject536.bin"/></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6.png"/><Relationship Id="rId5" Type="http://schemas.openxmlformats.org/officeDocument/2006/relationships/oleObject" Target="../embeddings/oleObject11.bin"/><Relationship Id="rId10" Type="http://schemas.openxmlformats.org/officeDocument/2006/relationships/oleObject" Target="../embeddings/oleObject15.bin"/><Relationship Id="rId4" Type="http://schemas.openxmlformats.org/officeDocument/2006/relationships/image" Target="../media/image15.png"/><Relationship Id="rId9" Type="http://schemas.openxmlformats.org/officeDocument/2006/relationships/oleObject" Target="../embeddings/oleObject14.bin"/></Relationships>
</file>

<file path=ppt/slides/_rels/slide50.xml.rels><?xml version="1.0" encoding="UTF-8" standalone="yes"?>
<Relationships xmlns="http://schemas.openxmlformats.org/package/2006/relationships"><Relationship Id="rId13" Type="http://schemas.openxmlformats.org/officeDocument/2006/relationships/oleObject" Target="../embeddings/oleObject542.bin"/><Relationship Id="rId18" Type="http://schemas.openxmlformats.org/officeDocument/2006/relationships/image" Target="../media/image400.wmf"/><Relationship Id="rId26" Type="http://schemas.openxmlformats.org/officeDocument/2006/relationships/image" Target="../media/image404.emf"/><Relationship Id="rId39" Type="http://schemas.openxmlformats.org/officeDocument/2006/relationships/oleObject" Target="../embeddings/oleObject555.bin"/><Relationship Id="rId21" Type="http://schemas.openxmlformats.org/officeDocument/2006/relationships/oleObject" Target="../embeddings/oleObject546.bin"/><Relationship Id="rId34" Type="http://schemas.openxmlformats.org/officeDocument/2006/relationships/image" Target="../media/image117.wmf"/><Relationship Id="rId42" Type="http://schemas.openxmlformats.org/officeDocument/2006/relationships/image" Target="../media/image409.emf"/><Relationship Id="rId7" Type="http://schemas.openxmlformats.org/officeDocument/2006/relationships/oleObject" Target="../embeddings/oleObject539.bin"/><Relationship Id="rId2" Type="http://schemas.openxmlformats.org/officeDocument/2006/relationships/slideLayout" Target="../slideLayouts/slideLayout7.xml"/><Relationship Id="rId16" Type="http://schemas.openxmlformats.org/officeDocument/2006/relationships/image" Target="../media/image399.emf"/><Relationship Id="rId20" Type="http://schemas.openxmlformats.org/officeDocument/2006/relationships/image" Target="../media/image401.emf"/><Relationship Id="rId29" Type="http://schemas.openxmlformats.org/officeDocument/2006/relationships/oleObject" Target="../embeddings/oleObject550.bin"/><Relationship Id="rId41" Type="http://schemas.openxmlformats.org/officeDocument/2006/relationships/oleObject" Target="../embeddings/oleObject556.bin"/><Relationship Id="rId1" Type="http://schemas.openxmlformats.org/officeDocument/2006/relationships/vmlDrawing" Target="../drawings/vmlDrawing43.vml"/><Relationship Id="rId6" Type="http://schemas.openxmlformats.org/officeDocument/2006/relationships/image" Target="../media/image394.wmf"/><Relationship Id="rId11" Type="http://schemas.openxmlformats.org/officeDocument/2006/relationships/oleObject" Target="../embeddings/oleObject541.bin"/><Relationship Id="rId24" Type="http://schemas.openxmlformats.org/officeDocument/2006/relationships/image" Target="../media/image403.emf"/><Relationship Id="rId32" Type="http://schemas.openxmlformats.org/officeDocument/2006/relationships/image" Target="../media/image116.wmf"/><Relationship Id="rId37" Type="http://schemas.openxmlformats.org/officeDocument/2006/relationships/oleObject" Target="../embeddings/oleObject554.bin"/><Relationship Id="rId40" Type="http://schemas.openxmlformats.org/officeDocument/2006/relationships/image" Target="../media/image408.wmf"/><Relationship Id="rId5" Type="http://schemas.openxmlformats.org/officeDocument/2006/relationships/oleObject" Target="../embeddings/oleObject538.bin"/><Relationship Id="rId15" Type="http://schemas.openxmlformats.org/officeDocument/2006/relationships/oleObject" Target="../embeddings/oleObject543.bin"/><Relationship Id="rId23" Type="http://schemas.openxmlformats.org/officeDocument/2006/relationships/oleObject" Target="../embeddings/oleObject547.bin"/><Relationship Id="rId28" Type="http://schemas.openxmlformats.org/officeDocument/2006/relationships/image" Target="../media/image405.emf"/><Relationship Id="rId36" Type="http://schemas.openxmlformats.org/officeDocument/2006/relationships/image" Target="../media/image342.wmf"/><Relationship Id="rId10" Type="http://schemas.openxmlformats.org/officeDocument/2006/relationships/image" Target="../media/image396.emf"/><Relationship Id="rId19" Type="http://schemas.openxmlformats.org/officeDocument/2006/relationships/oleObject" Target="../embeddings/oleObject545.bin"/><Relationship Id="rId31" Type="http://schemas.openxmlformats.org/officeDocument/2006/relationships/oleObject" Target="../embeddings/oleObject551.bin"/><Relationship Id="rId44" Type="http://schemas.openxmlformats.org/officeDocument/2006/relationships/image" Target="../media/image366.wmf"/><Relationship Id="rId4" Type="http://schemas.openxmlformats.org/officeDocument/2006/relationships/image" Target="../media/image393.wmf"/><Relationship Id="rId9" Type="http://schemas.openxmlformats.org/officeDocument/2006/relationships/oleObject" Target="../embeddings/oleObject540.bin"/><Relationship Id="rId14" Type="http://schemas.openxmlformats.org/officeDocument/2006/relationships/image" Target="../media/image398.emf"/><Relationship Id="rId22" Type="http://schemas.openxmlformats.org/officeDocument/2006/relationships/image" Target="../media/image402.emf"/><Relationship Id="rId27" Type="http://schemas.openxmlformats.org/officeDocument/2006/relationships/oleObject" Target="../embeddings/oleObject549.bin"/><Relationship Id="rId30" Type="http://schemas.openxmlformats.org/officeDocument/2006/relationships/image" Target="../media/image406.emf"/><Relationship Id="rId35" Type="http://schemas.openxmlformats.org/officeDocument/2006/relationships/oleObject" Target="../embeddings/oleObject553.bin"/><Relationship Id="rId43" Type="http://schemas.openxmlformats.org/officeDocument/2006/relationships/oleObject" Target="../embeddings/oleObject557.bin"/><Relationship Id="rId8" Type="http://schemas.openxmlformats.org/officeDocument/2006/relationships/image" Target="../media/image395.wmf"/><Relationship Id="rId3" Type="http://schemas.openxmlformats.org/officeDocument/2006/relationships/oleObject" Target="../embeddings/oleObject537.bin"/><Relationship Id="rId12" Type="http://schemas.openxmlformats.org/officeDocument/2006/relationships/image" Target="../media/image397.emf"/><Relationship Id="rId17" Type="http://schemas.openxmlformats.org/officeDocument/2006/relationships/oleObject" Target="../embeddings/oleObject544.bin"/><Relationship Id="rId25" Type="http://schemas.openxmlformats.org/officeDocument/2006/relationships/oleObject" Target="../embeddings/oleObject548.bin"/><Relationship Id="rId33" Type="http://schemas.openxmlformats.org/officeDocument/2006/relationships/oleObject" Target="../embeddings/oleObject552.bin"/><Relationship Id="rId38" Type="http://schemas.openxmlformats.org/officeDocument/2006/relationships/image" Target="../media/image407.wmf"/></Relationships>
</file>

<file path=ppt/slides/_rels/slide51.xml.rels><?xml version="1.0" encoding="UTF-8" standalone="yes"?>
<Relationships xmlns="http://schemas.openxmlformats.org/package/2006/relationships"><Relationship Id="rId8" Type="http://schemas.openxmlformats.org/officeDocument/2006/relationships/image" Target="../media/image404.emf"/><Relationship Id="rId13" Type="http://schemas.openxmlformats.org/officeDocument/2006/relationships/oleObject" Target="../embeddings/oleObject563.bin"/><Relationship Id="rId18" Type="http://schemas.openxmlformats.org/officeDocument/2006/relationships/image" Target="../media/image389.wmf"/><Relationship Id="rId3" Type="http://schemas.openxmlformats.org/officeDocument/2006/relationships/oleObject" Target="../embeddings/oleObject558.bin"/><Relationship Id="rId21" Type="http://schemas.openxmlformats.org/officeDocument/2006/relationships/oleObject" Target="../embeddings/oleObject567.bin"/><Relationship Id="rId7" Type="http://schemas.openxmlformats.org/officeDocument/2006/relationships/oleObject" Target="../embeddings/oleObject560.bin"/><Relationship Id="rId12" Type="http://schemas.openxmlformats.org/officeDocument/2006/relationships/image" Target="../media/image406.emf"/><Relationship Id="rId17" Type="http://schemas.openxmlformats.org/officeDocument/2006/relationships/oleObject" Target="../embeddings/oleObject565.bin"/><Relationship Id="rId2" Type="http://schemas.openxmlformats.org/officeDocument/2006/relationships/slideLayout" Target="../slideLayouts/slideLayout7.xml"/><Relationship Id="rId16" Type="http://schemas.openxmlformats.org/officeDocument/2006/relationships/image" Target="../media/image410.wmf"/><Relationship Id="rId20" Type="http://schemas.openxmlformats.org/officeDocument/2006/relationships/image" Target="../media/image411.wmf"/><Relationship Id="rId1" Type="http://schemas.openxmlformats.org/officeDocument/2006/relationships/vmlDrawing" Target="../drawings/vmlDrawing44.vml"/><Relationship Id="rId6" Type="http://schemas.openxmlformats.org/officeDocument/2006/relationships/image" Target="../media/image403.emf"/><Relationship Id="rId11" Type="http://schemas.openxmlformats.org/officeDocument/2006/relationships/oleObject" Target="../embeddings/oleObject562.bin"/><Relationship Id="rId5" Type="http://schemas.openxmlformats.org/officeDocument/2006/relationships/oleObject" Target="../embeddings/oleObject559.bin"/><Relationship Id="rId15" Type="http://schemas.openxmlformats.org/officeDocument/2006/relationships/oleObject" Target="../embeddings/oleObject564.bin"/><Relationship Id="rId10" Type="http://schemas.openxmlformats.org/officeDocument/2006/relationships/image" Target="../media/image405.emf"/><Relationship Id="rId19" Type="http://schemas.openxmlformats.org/officeDocument/2006/relationships/oleObject" Target="../embeddings/oleObject566.bin"/><Relationship Id="rId4" Type="http://schemas.openxmlformats.org/officeDocument/2006/relationships/image" Target="../media/image400.wmf"/><Relationship Id="rId9" Type="http://schemas.openxmlformats.org/officeDocument/2006/relationships/oleObject" Target="../embeddings/oleObject561.bin"/><Relationship Id="rId14" Type="http://schemas.openxmlformats.org/officeDocument/2006/relationships/image" Target="../media/image342.wmf"/><Relationship Id="rId22" Type="http://schemas.openxmlformats.org/officeDocument/2006/relationships/image" Target="../media/image412.wmf"/></Relationships>
</file>

<file path=ppt/slides/_rels/slide52.xml.rels><?xml version="1.0" encoding="UTF-8" standalone="yes"?>
<Relationships xmlns="http://schemas.openxmlformats.org/package/2006/relationships"><Relationship Id="rId13" Type="http://schemas.openxmlformats.org/officeDocument/2006/relationships/oleObject" Target="../embeddings/oleObject573.bin"/><Relationship Id="rId18" Type="http://schemas.openxmlformats.org/officeDocument/2006/relationships/image" Target="../media/image413.wmf"/><Relationship Id="rId26" Type="http://schemas.openxmlformats.org/officeDocument/2006/relationships/image" Target="../media/image417.wmf"/><Relationship Id="rId21" Type="http://schemas.openxmlformats.org/officeDocument/2006/relationships/oleObject" Target="../embeddings/oleObject577.bin"/><Relationship Id="rId34" Type="http://schemas.openxmlformats.org/officeDocument/2006/relationships/image" Target="../media/image421.wmf"/><Relationship Id="rId7" Type="http://schemas.openxmlformats.org/officeDocument/2006/relationships/oleObject" Target="../embeddings/oleObject570.bin"/><Relationship Id="rId12" Type="http://schemas.openxmlformats.org/officeDocument/2006/relationships/image" Target="../media/image405.emf"/><Relationship Id="rId17" Type="http://schemas.openxmlformats.org/officeDocument/2006/relationships/oleObject" Target="../embeddings/oleObject575.bin"/><Relationship Id="rId25" Type="http://schemas.openxmlformats.org/officeDocument/2006/relationships/oleObject" Target="../embeddings/oleObject579.bin"/><Relationship Id="rId33" Type="http://schemas.openxmlformats.org/officeDocument/2006/relationships/oleObject" Target="../embeddings/oleObject583.bin"/><Relationship Id="rId38" Type="http://schemas.openxmlformats.org/officeDocument/2006/relationships/image" Target="../media/image423.wmf"/><Relationship Id="rId2" Type="http://schemas.openxmlformats.org/officeDocument/2006/relationships/slideLayout" Target="../slideLayouts/slideLayout7.xml"/><Relationship Id="rId16" Type="http://schemas.openxmlformats.org/officeDocument/2006/relationships/image" Target="../media/image342.wmf"/><Relationship Id="rId20" Type="http://schemas.openxmlformats.org/officeDocument/2006/relationships/image" Target="../media/image414.emf"/><Relationship Id="rId29" Type="http://schemas.openxmlformats.org/officeDocument/2006/relationships/oleObject" Target="../embeddings/oleObject581.bin"/><Relationship Id="rId1" Type="http://schemas.openxmlformats.org/officeDocument/2006/relationships/vmlDrawing" Target="../drawings/vmlDrawing45.vml"/><Relationship Id="rId6" Type="http://schemas.openxmlformats.org/officeDocument/2006/relationships/image" Target="../media/image400.wmf"/><Relationship Id="rId11" Type="http://schemas.openxmlformats.org/officeDocument/2006/relationships/oleObject" Target="../embeddings/oleObject572.bin"/><Relationship Id="rId24" Type="http://schemas.openxmlformats.org/officeDocument/2006/relationships/image" Target="../media/image416.wmf"/><Relationship Id="rId32" Type="http://schemas.openxmlformats.org/officeDocument/2006/relationships/image" Target="../media/image420.wmf"/><Relationship Id="rId37" Type="http://schemas.openxmlformats.org/officeDocument/2006/relationships/oleObject" Target="../embeddings/oleObject585.bin"/><Relationship Id="rId5" Type="http://schemas.openxmlformats.org/officeDocument/2006/relationships/oleObject" Target="../embeddings/oleObject569.bin"/><Relationship Id="rId15" Type="http://schemas.openxmlformats.org/officeDocument/2006/relationships/oleObject" Target="../embeddings/oleObject574.bin"/><Relationship Id="rId23" Type="http://schemas.openxmlformats.org/officeDocument/2006/relationships/oleObject" Target="../embeddings/oleObject578.bin"/><Relationship Id="rId28" Type="http://schemas.openxmlformats.org/officeDocument/2006/relationships/image" Target="../media/image418.wmf"/><Relationship Id="rId36" Type="http://schemas.openxmlformats.org/officeDocument/2006/relationships/image" Target="../media/image422.wmf"/><Relationship Id="rId10" Type="http://schemas.openxmlformats.org/officeDocument/2006/relationships/image" Target="../media/image404.emf"/><Relationship Id="rId19" Type="http://schemas.openxmlformats.org/officeDocument/2006/relationships/oleObject" Target="../embeddings/oleObject576.bin"/><Relationship Id="rId31" Type="http://schemas.openxmlformats.org/officeDocument/2006/relationships/oleObject" Target="../embeddings/oleObject582.bin"/><Relationship Id="rId4" Type="http://schemas.openxmlformats.org/officeDocument/2006/relationships/image" Target="../media/image393.wmf"/><Relationship Id="rId9" Type="http://schemas.openxmlformats.org/officeDocument/2006/relationships/oleObject" Target="../embeddings/oleObject571.bin"/><Relationship Id="rId14" Type="http://schemas.openxmlformats.org/officeDocument/2006/relationships/image" Target="../media/image406.emf"/><Relationship Id="rId22" Type="http://schemas.openxmlformats.org/officeDocument/2006/relationships/image" Target="../media/image415.emf"/><Relationship Id="rId27" Type="http://schemas.openxmlformats.org/officeDocument/2006/relationships/oleObject" Target="../embeddings/oleObject580.bin"/><Relationship Id="rId30" Type="http://schemas.openxmlformats.org/officeDocument/2006/relationships/image" Target="../media/image419.wmf"/><Relationship Id="rId35" Type="http://schemas.openxmlformats.org/officeDocument/2006/relationships/oleObject" Target="../embeddings/oleObject584.bin"/><Relationship Id="rId8" Type="http://schemas.openxmlformats.org/officeDocument/2006/relationships/image" Target="../media/image403.emf"/><Relationship Id="rId3" Type="http://schemas.openxmlformats.org/officeDocument/2006/relationships/oleObject" Target="../embeddings/oleObject568.bin"/></Relationships>
</file>

<file path=ppt/slides/_rels/slide53.xml.rels><?xml version="1.0" encoding="UTF-8" standalone="yes"?>
<Relationships xmlns="http://schemas.openxmlformats.org/package/2006/relationships"><Relationship Id="rId13" Type="http://schemas.openxmlformats.org/officeDocument/2006/relationships/oleObject" Target="../embeddings/oleObject591.bin"/><Relationship Id="rId18" Type="http://schemas.openxmlformats.org/officeDocument/2006/relationships/image" Target="../media/image392.wmf"/><Relationship Id="rId26" Type="http://schemas.openxmlformats.org/officeDocument/2006/relationships/image" Target="../media/image366.wmf"/><Relationship Id="rId21" Type="http://schemas.openxmlformats.org/officeDocument/2006/relationships/oleObject" Target="../embeddings/oleObject542.bin"/><Relationship Id="rId34" Type="http://schemas.openxmlformats.org/officeDocument/2006/relationships/image" Target="../media/image434.wmf"/><Relationship Id="rId7" Type="http://schemas.openxmlformats.org/officeDocument/2006/relationships/oleObject" Target="../embeddings/oleObject588.bin"/><Relationship Id="rId12" Type="http://schemas.openxmlformats.org/officeDocument/2006/relationships/image" Target="../media/image428.wmf"/><Relationship Id="rId17" Type="http://schemas.openxmlformats.org/officeDocument/2006/relationships/oleObject" Target="../embeddings/oleObject536.bin"/><Relationship Id="rId25" Type="http://schemas.openxmlformats.org/officeDocument/2006/relationships/oleObject" Target="../embeddings/oleObject557.bin"/><Relationship Id="rId33" Type="http://schemas.openxmlformats.org/officeDocument/2006/relationships/oleObject" Target="../embeddings/oleObject596.bin"/><Relationship Id="rId38" Type="http://schemas.openxmlformats.org/officeDocument/2006/relationships/image" Target="../media/image435.wmf"/><Relationship Id="rId2" Type="http://schemas.openxmlformats.org/officeDocument/2006/relationships/slideLayout" Target="../slideLayouts/slideLayout7.xml"/><Relationship Id="rId16" Type="http://schemas.openxmlformats.org/officeDocument/2006/relationships/image" Target="../media/image430.wmf"/><Relationship Id="rId20" Type="http://schemas.openxmlformats.org/officeDocument/2006/relationships/image" Target="../media/image413.wmf"/><Relationship Id="rId29" Type="http://schemas.openxmlformats.org/officeDocument/2006/relationships/oleObject" Target="../embeddings/oleObject578.bin"/><Relationship Id="rId1" Type="http://schemas.openxmlformats.org/officeDocument/2006/relationships/vmlDrawing" Target="../drawings/vmlDrawing46.vml"/><Relationship Id="rId6" Type="http://schemas.openxmlformats.org/officeDocument/2006/relationships/image" Target="../media/image425.wmf"/><Relationship Id="rId11" Type="http://schemas.openxmlformats.org/officeDocument/2006/relationships/oleObject" Target="../embeddings/oleObject590.bin"/><Relationship Id="rId24" Type="http://schemas.openxmlformats.org/officeDocument/2006/relationships/image" Target="../media/image431.wmf"/><Relationship Id="rId32" Type="http://schemas.openxmlformats.org/officeDocument/2006/relationships/image" Target="../media/image433.wmf"/><Relationship Id="rId37" Type="http://schemas.openxmlformats.org/officeDocument/2006/relationships/oleObject" Target="../embeddings/oleObject597.bin"/><Relationship Id="rId5" Type="http://schemas.openxmlformats.org/officeDocument/2006/relationships/oleObject" Target="../embeddings/oleObject587.bin"/><Relationship Id="rId15" Type="http://schemas.openxmlformats.org/officeDocument/2006/relationships/oleObject" Target="../embeddings/oleObject592.bin"/><Relationship Id="rId23" Type="http://schemas.openxmlformats.org/officeDocument/2006/relationships/oleObject" Target="../embeddings/oleObject593.bin"/><Relationship Id="rId28" Type="http://schemas.openxmlformats.org/officeDocument/2006/relationships/image" Target="../media/image432.wmf"/><Relationship Id="rId36" Type="http://schemas.openxmlformats.org/officeDocument/2006/relationships/image" Target="../media/image389.wmf"/><Relationship Id="rId10" Type="http://schemas.openxmlformats.org/officeDocument/2006/relationships/image" Target="../media/image427.wmf"/><Relationship Id="rId19" Type="http://schemas.openxmlformats.org/officeDocument/2006/relationships/oleObject" Target="../embeddings/oleObject575.bin"/><Relationship Id="rId31" Type="http://schemas.openxmlformats.org/officeDocument/2006/relationships/oleObject" Target="../embeddings/oleObject595.bin"/><Relationship Id="rId4" Type="http://schemas.openxmlformats.org/officeDocument/2006/relationships/image" Target="../media/image424.wmf"/><Relationship Id="rId9" Type="http://schemas.openxmlformats.org/officeDocument/2006/relationships/oleObject" Target="../embeddings/oleObject589.bin"/><Relationship Id="rId14" Type="http://schemas.openxmlformats.org/officeDocument/2006/relationships/image" Target="../media/image429.wmf"/><Relationship Id="rId22" Type="http://schemas.openxmlformats.org/officeDocument/2006/relationships/image" Target="../media/image398.emf"/><Relationship Id="rId27" Type="http://schemas.openxmlformats.org/officeDocument/2006/relationships/oleObject" Target="../embeddings/oleObject594.bin"/><Relationship Id="rId30" Type="http://schemas.openxmlformats.org/officeDocument/2006/relationships/image" Target="../media/image416.wmf"/><Relationship Id="rId35" Type="http://schemas.openxmlformats.org/officeDocument/2006/relationships/oleObject" Target="../embeddings/oleObject565.bin"/><Relationship Id="rId8" Type="http://schemas.openxmlformats.org/officeDocument/2006/relationships/image" Target="../media/image426.wmf"/><Relationship Id="rId3" Type="http://schemas.openxmlformats.org/officeDocument/2006/relationships/oleObject" Target="../embeddings/oleObject586.bin"/></Relationships>
</file>

<file path=ppt/slides/_rels/slide54.xml.rels><?xml version="1.0" encoding="UTF-8" standalone="yes"?>
<Relationships xmlns="http://schemas.openxmlformats.org/package/2006/relationships"><Relationship Id="rId8" Type="http://schemas.openxmlformats.org/officeDocument/2006/relationships/image" Target="../media/image438.wmf"/><Relationship Id="rId13" Type="http://schemas.openxmlformats.org/officeDocument/2006/relationships/oleObject" Target="../embeddings/oleObject603.bin"/><Relationship Id="rId18" Type="http://schemas.openxmlformats.org/officeDocument/2006/relationships/image" Target="../media/image443.wmf"/><Relationship Id="rId26" Type="http://schemas.openxmlformats.org/officeDocument/2006/relationships/image" Target="../media/image447.wmf"/><Relationship Id="rId3" Type="http://schemas.openxmlformats.org/officeDocument/2006/relationships/oleObject" Target="../embeddings/oleObject598.bin"/><Relationship Id="rId21" Type="http://schemas.openxmlformats.org/officeDocument/2006/relationships/oleObject" Target="../embeddings/oleObject607.bin"/><Relationship Id="rId7" Type="http://schemas.openxmlformats.org/officeDocument/2006/relationships/oleObject" Target="../embeddings/oleObject600.bin"/><Relationship Id="rId12" Type="http://schemas.openxmlformats.org/officeDocument/2006/relationships/image" Target="../media/image440.wmf"/><Relationship Id="rId17" Type="http://schemas.openxmlformats.org/officeDocument/2006/relationships/oleObject" Target="../embeddings/oleObject605.bin"/><Relationship Id="rId25" Type="http://schemas.openxmlformats.org/officeDocument/2006/relationships/oleObject" Target="../embeddings/oleObject609.bin"/><Relationship Id="rId2" Type="http://schemas.openxmlformats.org/officeDocument/2006/relationships/slideLayout" Target="../slideLayouts/slideLayout7.xml"/><Relationship Id="rId16" Type="http://schemas.openxmlformats.org/officeDocument/2006/relationships/image" Target="../media/image442.wmf"/><Relationship Id="rId20" Type="http://schemas.openxmlformats.org/officeDocument/2006/relationships/image" Target="../media/image444.wmf"/><Relationship Id="rId1" Type="http://schemas.openxmlformats.org/officeDocument/2006/relationships/vmlDrawing" Target="../drawings/vmlDrawing47.vml"/><Relationship Id="rId6" Type="http://schemas.openxmlformats.org/officeDocument/2006/relationships/image" Target="../media/image437.wmf"/><Relationship Id="rId11" Type="http://schemas.openxmlformats.org/officeDocument/2006/relationships/oleObject" Target="../embeddings/oleObject602.bin"/><Relationship Id="rId24" Type="http://schemas.openxmlformats.org/officeDocument/2006/relationships/image" Target="../media/image446.wmf"/><Relationship Id="rId5" Type="http://schemas.openxmlformats.org/officeDocument/2006/relationships/oleObject" Target="../embeddings/oleObject599.bin"/><Relationship Id="rId15" Type="http://schemas.openxmlformats.org/officeDocument/2006/relationships/oleObject" Target="../embeddings/oleObject604.bin"/><Relationship Id="rId23" Type="http://schemas.openxmlformats.org/officeDocument/2006/relationships/oleObject" Target="../embeddings/oleObject608.bin"/><Relationship Id="rId10" Type="http://schemas.openxmlformats.org/officeDocument/2006/relationships/image" Target="../media/image439.wmf"/><Relationship Id="rId19" Type="http://schemas.openxmlformats.org/officeDocument/2006/relationships/oleObject" Target="../embeddings/oleObject606.bin"/><Relationship Id="rId4" Type="http://schemas.openxmlformats.org/officeDocument/2006/relationships/image" Target="../media/image436.wmf"/><Relationship Id="rId9" Type="http://schemas.openxmlformats.org/officeDocument/2006/relationships/oleObject" Target="../embeddings/oleObject601.bin"/><Relationship Id="rId14" Type="http://schemas.openxmlformats.org/officeDocument/2006/relationships/image" Target="../media/image441.wmf"/><Relationship Id="rId22" Type="http://schemas.openxmlformats.org/officeDocument/2006/relationships/image" Target="../media/image445.wmf"/></Relationships>
</file>

<file path=ppt/slides/_rels/slide55.xml.rels><?xml version="1.0" encoding="UTF-8" standalone="yes"?>
<Relationships xmlns="http://schemas.openxmlformats.org/package/2006/relationships"><Relationship Id="rId8" Type="http://schemas.openxmlformats.org/officeDocument/2006/relationships/image" Target="../media/image450.wmf"/><Relationship Id="rId3" Type="http://schemas.openxmlformats.org/officeDocument/2006/relationships/oleObject" Target="../embeddings/oleObject610.bin"/><Relationship Id="rId7" Type="http://schemas.openxmlformats.org/officeDocument/2006/relationships/oleObject" Target="../embeddings/oleObject612.bin"/><Relationship Id="rId12" Type="http://schemas.openxmlformats.org/officeDocument/2006/relationships/image" Target="../media/image452.wmf"/><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image" Target="../media/image449.wmf"/><Relationship Id="rId11" Type="http://schemas.openxmlformats.org/officeDocument/2006/relationships/oleObject" Target="../embeddings/oleObject614.bin"/><Relationship Id="rId5" Type="http://schemas.openxmlformats.org/officeDocument/2006/relationships/oleObject" Target="../embeddings/oleObject611.bin"/><Relationship Id="rId10" Type="http://schemas.openxmlformats.org/officeDocument/2006/relationships/image" Target="../media/image451.wmf"/><Relationship Id="rId4" Type="http://schemas.openxmlformats.org/officeDocument/2006/relationships/image" Target="../media/image448.wmf"/><Relationship Id="rId9" Type="http://schemas.openxmlformats.org/officeDocument/2006/relationships/oleObject" Target="../embeddings/oleObject613.bin"/></Relationships>
</file>

<file path=ppt/slides/_rels/slide56.xml.rels><?xml version="1.0" encoding="UTF-8" standalone="yes"?>
<Relationships xmlns="http://schemas.openxmlformats.org/package/2006/relationships"><Relationship Id="rId8" Type="http://schemas.openxmlformats.org/officeDocument/2006/relationships/image" Target="../media/image439.wmf"/><Relationship Id="rId13" Type="http://schemas.openxmlformats.org/officeDocument/2006/relationships/oleObject" Target="../embeddings/oleObject620.bin"/><Relationship Id="rId18" Type="http://schemas.openxmlformats.org/officeDocument/2006/relationships/image" Target="../media/image454.wmf"/><Relationship Id="rId26" Type="http://schemas.openxmlformats.org/officeDocument/2006/relationships/image" Target="../media/image458.wmf"/><Relationship Id="rId3" Type="http://schemas.openxmlformats.org/officeDocument/2006/relationships/oleObject" Target="../embeddings/oleObject615.bin"/><Relationship Id="rId21" Type="http://schemas.openxmlformats.org/officeDocument/2006/relationships/oleObject" Target="../embeddings/oleObject624.bin"/><Relationship Id="rId7" Type="http://schemas.openxmlformats.org/officeDocument/2006/relationships/oleObject" Target="../embeddings/oleObject617.bin"/><Relationship Id="rId12" Type="http://schemas.openxmlformats.org/officeDocument/2006/relationships/image" Target="../media/image453.emf"/><Relationship Id="rId17" Type="http://schemas.openxmlformats.org/officeDocument/2006/relationships/oleObject" Target="../embeddings/oleObject622.bin"/><Relationship Id="rId25" Type="http://schemas.openxmlformats.org/officeDocument/2006/relationships/oleObject" Target="../embeddings/oleObject626.bin"/><Relationship Id="rId2" Type="http://schemas.openxmlformats.org/officeDocument/2006/relationships/slideLayout" Target="../slideLayouts/slideLayout7.xml"/><Relationship Id="rId16" Type="http://schemas.openxmlformats.org/officeDocument/2006/relationships/image" Target="../media/image436.wmf"/><Relationship Id="rId20" Type="http://schemas.openxmlformats.org/officeDocument/2006/relationships/image" Target="../media/image455.wmf"/><Relationship Id="rId29" Type="http://schemas.openxmlformats.org/officeDocument/2006/relationships/oleObject" Target="../embeddings/oleObject628.bin"/><Relationship Id="rId1" Type="http://schemas.openxmlformats.org/officeDocument/2006/relationships/vmlDrawing" Target="../drawings/vmlDrawing49.vml"/><Relationship Id="rId6" Type="http://schemas.openxmlformats.org/officeDocument/2006/relationships/image" Target="../media/image438.wmf"/><Relationship Id="rId11" Type="http://schemas.openxmlformats.org/officeDocument/2006/relationships/oleObject" Target="../embeddings/oleObject619.bin"/><Relationship Id="rId24" Type="http://schemas.openxmlformats.org/officeDocument/2006/relationships/image" Target="../media/image457.wmf"/><Relationship Id="rId5" Type="http://schemas.openxmlformats.org/officeDocument/2006/relationships/oleObject" Target="../embeddings/oleObject616.bin"/><Relationship Id="rId15" Type="http://schemas.openxmlformats.org/officeDocument/2006/relationships/oleObject" Target="../embeddings/oleObject621.bin"/><Relationship Id="rId23" Type="http://schemas.openxmlformats.org/officeDocument/2006/relationships/oleObject" Target="../embeddings/oleObject625.bin"/><Relationship Id="rId28" Type="http://schemas.openxmlformats.org/officeDocument/2006/relationships/image" Target="../media/image459.wmf"/><Relationship Id="rId10" Type="http://schemas.openxmlformats.org/officeDocument/2006/relationships/image" Target="../media/image440.wmf"/><Relationship Id="rId19" Type="http://schemas.openxmlformats.org/officeDocument/2006/relationships/oleObject" Target="../embeddings/oleObject623.bin"/><Relationship Id="rId4" Type="http://schemas.openxmlformats.org/officeDocument/2006/relationships/image" Target="../media/image437.wmf"/><Relationship Id="rId9" Type="http://schemas.openxmlformats.org/officeDocument/2006/relationships/oleObject" Target="../embeddings/oleObject618.bin"/><Relationship Id="rId14" Type="http://schemas.openxmlformats.org/officeDocument/2006/relationships/image" Target="../media/image381.wmf"/><Relationship Id="rId22" Type="http://schemas.openxmlformats.org/officeDocument/2006/relationships/image" Target="../media/image456.wmf"/><Relationship Id="rId27" Type="http://schemas.openxmlformats.org/officeDocument/2006/relationships/oleObject" Target="../embeddings/oleObject627.bin"/><Relationship Id="rId30" Type="http://schemas.openxmlformats.org/officeDocument/2006/relationships/image" Target="../media/image452.wmf"/></Relationships>
</file>

<file path=ppt/slides/_rels/slide57.xml.rels><?xml version="1.0" encoding="UTF-8" standalone="yes"?>
<Relationships xmlns="http://schemas.openxmlformats.org/package/2006/relationships"><Relationship Id="rId8" Type="http://schemas.openxmlformats.org/officeDocument/2006/relationships/image" Target="../media/image462.emf"/><Relationship Id="rId3" Type="http://schemas.openxmlformats.org/officeDocument/2006/relationships/oleObject" Target="../embeddings/oleObject629.bin"/><Relationship Id="rId7" Type="http://schemas.openxmlformats.org/officeDocument/2006/relationships/oleObject" Target="../embeddings/oleObject631.bin"/><Relationship Id="rId12" Type="http://schemas.openxmlformats.org/officeDocument/2006/relationships/image" Target="../media/image464.wmf"/><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image" Target="../media/image461.emf"/><Relationship Id="rId11" Type="http://schemas.openxmlformats.org/officeDocument/2006/relationships/oleObject" Target="../embeddings/oleObject633.bin"/><Relationship Id="rId5" Type="http://schemas.openxmlformats.org/officeDocument/2006/relationships/oleObject" Target="../embeddings/oleObject630.bin"/><Relationship Id="rId10" Type="http://schemas.openxmlformats.org/officeDocument/2006/relationships/image" Target="../media/image463.wmf"/><Relationship Id="rId4" Type="http://schemas.openxmlformats.org/officeDocument/2006/relationships/image" Target="../media/image460.emf"/><Relationship Id="rId9" Type="http://schemas.openxmlformats.org/officeDocument/2006/relationships/oleObject" Target="../embeddings/oleObject632.bin"/></Relationships>
</file>

<file path=ppt/slides/_rels/slide58.xml.rels><?xml version="1.0" encoding="UTF-8" standalone="yes"?>
<Relationships xmlns="http://schemas.openxmlformats.org/package/2006/relationships"><Relationship Id="rId8" Type="http://schemas.openxmlformats.org/officeDocument/2006/relationships/image" Target="../media/image467.emf"/><Relationship Id="rId13" Type="http://schemas.openxmlformats.org/officeDocument/2006/relationships/oleObject" Target="../embeddings/oleObject639.bin"/><Relationship Id="rId18" Type="http://schemas.openxmlformats.org/officeDocument/2006/relationships/image" Target="../media/image472.wmf"/><Relationship Id="rId3" Type="http://schemas.openxmlformats.org/officeDocument/2006/relationships/oleObject" Target="../embeddings/oleObject634.bin"/><Relationship Id="rId7" Type="http://schemas.openxmlformats.org/officeDocument/2006/relationships/oleObject" Target="../embeddings/oleObject636.bin"/><Relationship Id="rId12" Type="http://schemas.openxmlformats.org/officeDocument/2006/relationships/image" Target="../media/image469.emf"/><Relationship Id="rId17" Type="http://schemas.openxmlformats.org/officeDocument/2006/relationships/oleObject" Target="../embeddings/oleObject641.bin"/><Relationship Id="rId2" Type="http://schemas.openxmlformats.org/officeDocument/2006/relationships/slideLayout" Target="../slideLayouts/slideLayout7.xml"/><Relationship Id="rId16" Type="http://schemas.openxmlformats.org/officeDocument/2006/relationships/image" Target="../media/image471.wmf"/><Relationship Id="rId1" Type="http://schemas.openxmlformats.org/officeDocument/2006/relationships/vmlDrawing" Target="../drawings/vmlDrawing51.vml"/><Relationship Id="rId6" Type="http://schemas.openxmlformats.org/officeDocument/2006/relationships/image" Target="../media/image466.wmf"/><Relationship Id="rId11" Type="http://schemas.openxmlformats.org/officeDocument/2006/relationships/oleObject" Target="../embeddings/oleObject638.bin"/><Relationship Id="rId5" Type="http://schemas.openxmlformats.org/officeDocument/2006/relationships/oleObject" Target="../embeddings/oleObject635.bin"/><Relationship Id="rId15" Type="http://schemas.openxmlformats.org/officeDocument/2006/relationships/oleObject" Target="../embeddings/oleObject640.bin"/><Relationship Id="rId10" Type="http://schemas.openxmlformats.org/officeDocument/2006/relationships/image" Target="../media/image468.emf"/><Relationship Id="rId4" Type="http://schemas.openxmlformats.org/officeDocument/2006/relationships/image" Target="../media/image465.emf"/><Relationship Id="rId9" Type="http://schemas.openxmlformats.org/officeDocument/2006/relationships/oleObject" Target="../embeddings/oleObject637.bin"/><Relationship Id="rId14" Type="http://schemas.openxmlformats.org/officeDocument/2006/relationships/image" Target="../media/image470.wmf"/></Relationships>
</file>

<file path=ppt/slides/_rels/slide59.xml.rels><?xml version="1.0" encoding="UTF-8" standalone="yes"?>
<Relationships xmlns="http://schemas.openxmlformats.org/package/2006/relationships"><Relationship Id="rId8" Type="http://schemas.openxmlformats.org/officeDocument/2006/relationships/image" Target="../media/image467.emf"/><Relationship Id="rId13" Type="http://schemas.openxmlformats.org/officeDocument/2006/relationships/oleObject" Target="../embeddings/oleObject643.bin"/><Relationship Id="rId18" Type="http://schemas.openxmlformats.org/officeDocument/2006/relationships/image" Target="../media/image476.wmf"/><Relationship Id="rId3" Type="http://schemas.openxmlformats.org/officeDocument/2006/relationships/oleObject" Target="../embeddings/oleObject634.bin"/><Relationship Id="rId21" Type="http://schemas.openxmlformats.org/officeDocument/2006/relationships/oleObject" Target="../embeddings/oleObject647.bin"/><Relationship Id="rId7" Type="http://schemas.openxmlformats.org/officeDocument/2006/relationships/oleObject" Target="../embeddings/oleObject636.bin"/><Relationship Id="rId12" Type="http://schemas.openxmlformats.org/officeDocument/2006/relationships/image" Target="../media/image469.emf"/><Relationship Id="rId17" Type="http://schemas.openxmlformats.org/officeDocument/2006/relationships/oleObject" Target="../embeddings/oleObject645.bin"/><Relationship Id="rId2" Type="http://schemas.openxmlformats.org/officeDocument/2006/relationships/slideLayout" Target="../slideLayouts/slideLayout7.xml"/><Relationship Id="rId16" Type="http://schemas.openxmlformats.org/officeDocument/2006/relationships/image" Target="../media/image475.wmf"/><Relationship Id="rId20" Type="http://schemas.openxmlformats.org/officeDocument/2006/relationships/image" Target="../media/image477.wmf"/><Relationship Id="rId1" Type="http://schemas.openxmlformats.org/officeDocument/2006/relationships/vmlDrawing" Target="../drawings/vmlDrawing52.vml"/><Relationship Id="rId6" Type="http://schemas.openxmlformats.org/officeDocument/2006/relationships/image" Target="../media/image473.wmf"/><Relationship Id="rId11" Type="http://schemas.openxmlformats.org/officeDocument/2006/relationships/oleObject" Target="../embeddings/oleObject638.bin"/><Relationship Id="rId5" Type="http://schemas.openxmlformats.org/officeDocument/2006/relationships/oleObject" Target="../embeddings/oleObject642.bin"/><Relationship Id="rId15" Type="http://schemas.openxmlformats.org/officeDocument/2006/relationships/oleObject" Target="../embeddings/oleObject644.bin"/><Relationship Id="rId10" Type="http://schemas.openxmlformats.org/officeDocument/2006/relationships/image" Target="../media/image468.emf"/><Relationship Id="rId19" Type="http://schemas.openxmlformats.org/officeDocument/2006/relationships/oleObject" Target="../embeddings/oleObject646.bin"/><Relationship Id="rId4" Type="http://schemas.openxmlformats.org/officeDocument/2006/relationships/image" Target="../media/image465.emf"/><Relationship Id="rId9" Type="http://schemas.openxmlformats.org/officeDocument/2006/relationships/oleObject" Target="../embeddings/oleObject637.bin"/><Relationship Id="rId14" Type="http://schemas.openxmlformats.org/officeDocument/2006/relationships/image" Target="../media/image474.wmf"/><Relationship Id="rId22" Type="http://schemas.openxmlformats.org/officeDocument/2006/relationships/image" Target="../media/image478.wmf"/></Relationships>
</file>

<file path=ppt/slides/_rels/slide6.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oleObject" Target="../embeddings/oleObject21.bin"/><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21.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8.emf"/><Relationship Id="rId11" Type="http://schemas.openxmlformats.org/officeDocument/2006/relationships/oleObject" Target="../embeddings/oleObject20.bin"/><Relationship Id="rId5" Type="http://schemas.openxmlformats.org/officeDocument/2006/relationships/oleObject" Target="../embeddings/oleObject17.bin"/><Relationship Id="rId10" Type="http://schemas.openxmlformats.org/officeDocument/2006/relationships/image" Target="../media/image20.wmf"/><Relationship Id="rId4" Type="http://schemas.openxmlformats.org/officeDocument/2006/relationships/image" Target="../media/image17.emf"/><Relationship Id="rId9" Type="http://schemas.openxmlformats.org/officeDocument/2006/relationships/oleObject" Target="../embeddings/oleObject19.bin"/><Relationship Id="rId14" Type="http://schemas.openxmlformats.org/officeDocument/2006/relationships/image" Target="../media/image22.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650.bin"/><Relationship Id="rId13" Type="http://schemas.openxmlformats.org/officeDocument/2006/relationships/image" Target="../media/image483.emf"/><Relationship Id="rId18" Type="http://schemas.openxmlformats.org/officeDocument/2006/relationships/oleObject" Target="../embeddings/oleObject655.bin"/><Relationship Id="rId3" Type="http://schemas.openxmlformats.org/officeDocument/2006/relationships/notesSlide" Target="../notesSlides/notesSlide3.xml"/><Relationship Id="rId7" Type="http://schemas.openxmlformats.org/officeDocument/2006/relationships/image" Target="../media/image480.emf"/><Relationship Id="rId12" Type="http://schemas.openxmlformats.org/officeDocument/2006/relationships/oleObject" Target="../embeddings/oleObject652.bin"/><Relationship Id="rId17" Type="http://schemas.openxmlformats.org/officeDocument/2006/relationships/image" Target="../media/image485.wmf"/><Relationship Id="rId2" Type="http://schemas.openxmlformats.org/officeDocument/2006/relationships/slideLayout" Target="../slideLayouts/slideLayout7.xml"/><Relationship Id="rId16" Type="http://schemas.openxmlformats.org/officeDocument/2006/relationships/oleObject" Target="../embeddings/oleObject654.bin"/><Relationship Id="rId1" Type="http://schemas.openxmlformats.org/officeDocument/2006/relationships/vmlDrawing" Target="../drawings/vmlDrawing53.vml"/><Relationship Id="rId6" Type="http://schemas.openxmlformats.org/officeDocument/2006/relationships/oleObject" Target="../embeddings/oleObject649.bin"/><Relationship Id="rId11" Type="http://schemas.openxmlformats.org/officeDocument/2006/relationships/image" Target="../media/image482.emf"/><Relationship Id="rId5" Type="http://schemas.openxmlformats.org/officeDocument/2006/relationships/image" Target="../media/image479.emf"/><Relationship Id="rId15" Type="http://schemas.openxmlformats.org/officeDocument/2006/relationships/image" Target="../media/image484.wmf"/><Relationship Id="rId10" Type="http://schemas.openxmlformats.org/officeDocument/2006/relationships/oleObject" Target="../embeddings/oleObject651.bin"/><Relationship Id="rId19" Type="http://schemas.openxmlformats.org/officeDocument/2006/relationships/image" Target="../media/image486.wmf"/><Relationship Id="rId4" Type="http://schemas.openxmlformats.org/officeDocument/2006/relationships/oleObject" Target="../embeddings/oleObject648.bin"/><Relationship Id="rId9" Type="http://schemas.openxmlformats.org/officeDocument/2006/relationships/image" Target="../media/image481.emf"/><Relationship Id="rId14" Type="http://schemas.openxmlformats.org/officeDocument/2006/relationships/oleObject" Target="../embeddings/oleObject653.bin"/></Relationships>
</file>

<file path=ppt/slides/_rels/slide62.xml.rels><?xml version="1.0" encoding="UTF-8" standalone="yes"?>
<Relationships xmlns="http://schemas.openxmlformats.org/package/2006/relationships"><Relationship Id="rId8" Type="http://schemas.openxmlformats.org/officeDocument/2006/relationships/image" Target="../media/image489.emf"/><Relationship Id="rId3" Type="http://schemas.openxmlformats.org/officeDocument/2006/relationships/oleObject" Target="../embeddings/oleObject656.bin"/><Relationship Id="rId7" Type="http://schemas.openxmlformats.org/officeDocument/2006/relationships/oleObject" Target="../embeddings/oleObject658.bin"/><Relationship Id="rId12" Type="http://schemas.openxmlformats.org/officeDocument/2006/relationships/image" Target="../media/image490.wmf"/><Relationship Id="rId2" Type="http://schemas.openxmlformats.org/officeDocument/2006/relationships/slideLayout" Target="../slideLayouts/slideLayout7.xml"/><Relationship Id="rId1" Type="http://schemas.openxmlformats.org/officeDocument/2006/relationships/vmlDrawing" Target="../drawings/vmlDrawing54.vml"/><Relationship Id="rId6" Type="http://schemas.openxmlformats.org/officeDocument/2006/relationships/image" Target="../media/image488.emf"/><Relationship Id="rId11" Type="http://schemas.openxmlformats.org/officeDocument/2006/relationships/oleObject" Target="../embeddings/oleObject660.bin"/><Relationship Id="rId5" Type="http://schemas.openxmlformats.org/officeDocument/2006/relationships/oleObject" Target="../embeddings/oleObject657.bin"/><Relationship Id="rId10" Type="http://schemas.openxmlformats.org/officeDocument/2006/relationships/image" Target="../media/image484.wmf"/><Relationship Id="rId4" Type="http://schemas.openxmlformats.org/officeDocument/2006/relationships/image" Target="../media/image487.emf"/><Relationship Id="rId9" Type="http://schemas.openxmlformats.org/officeDocument/2006/relationships/oleObject" Target="../embeddings/oleObject659.bin"/></Relationships>
</file>

<file path=ppt/slides/_rels/slide63.xml.rels><?xml version="1.0" encoding="UTF-8" standalone="yes"?>
<Relationships xmlns="http://schemas.openxmlformats.org/package/2006/relationships"><Relationship Id="rId8" Type="http://schemas.openxmlformats.org/officeDocument/2006/relationships/image" Target="../media/image493.emf"/><Relationship Id="rId3" Type="http://schemas.openxmlformats.org/officeDocument/2006/relationships/oleObject" Target="../embeddings/oleObject661.bin"/><Relationship Id="rId7" Type="http://schemas.openxmlformats.org/officeDocument/2006/relationships/oleObject" Target="../embeddings/oleObject663.bin"/><Relationship Id="rId2" Type="http://schemas.openxmlformats.org/officeDocument/2006/relationships/slideLayout" Target="../slideLayouts/slideLayout7.xml"/><Relationship Id="rId1" Type="http://schemas.openxmlformats.org/officeDocument/2006/relationships/vmlDrawing" Target="../drawings/vmlDrawing55.vml"/><Relationship Id="rId6" Type="http://schemas.openxmlformats.org/officeDocument/2006/relationships/image" Target="../media/image492.emf"/><Relationship Id="rId5" Type="http://schemas.openxmlformats.org/officeDocument/2006/relationships/oleObject" Target="../embeddings/oleObject662.bin"/><Relationship Id="rId10" Type="http://schemas.openxmlformats.org/officeDocument/2006/relationships/image" Target="../media/image494.emf"/><Relationship Id="rId4" Type="http://schemas.openxmlformats.org/officeDocument/2006/relationships/image" Target="../media/image491.emf"/><Relationship Id="rId9" Type="http://schemas.openxmlformats.org/officeDocument/2006/relationships/oleObject" Target="../embeddings/oleObject664.bin"/></Relationships>
</file>

<file path=ppt/slides/_rels/slide64.xml.rels><?xml version="1.0" encoding="UTF-8" standalone="yes"?>
<Relationships xmlns="http://schemas.openxmlformats.org/package/2006/relationships"><Relationship Id="rId8" Type="http://schemas.openxmlformats.org/officeDocument/2006/relationships/image" Target="../media/image497.emf"/><Relationship Id="rId13" Type="http://schemas.openxmlformats.org/officeDocument/2006/relationships/oleObject" Target="../embeddings/oleObject670.bin"/><Relationship Id="rId3" Type="http://schemas.openxmlformats.org/officeDocument/2006/relationships/oleObject" Target="../embeddings/oleObject665.bin"/><Relationship Id="rId7" Type="http://schemas.openxmlformats.org/officeDocument/2006/relationships/oleObject" Target="../embeddings/oleObject667.bin"/><Relationship Id="rId12" Type="http://schemas.openxmlformats.org/officeDocument/2006/relationships/image" Target="../media/image499.emf"/><Relationship Id="rId2" Type="http://schemas.openxmlformats.org/officeDocument/2006/relationships/slideLayout" Target="../slideLayouts/slideLayout7.xml"/><Relationship Id="rId1" Type="http://schemas.openxmlformats.org/officeDocument/2006/relationships/vmlDrawing" Target="../drawings/vmlDrawing56.vml"/><Relationship Id="rId6" Type="http://schemas.openxmlformats.org/officeDocument/2006/relationships/image" Target="../media/image496.emf"/><Relationship Id="rId11" Type="http://schemas.openxmlformats.org/officeDocument/2006/relationships/oleObject" Target="../embeddings/oleObject669.bin"/><Relationship Id="rId5" Type="http://schemas.openxmlformats.org/officeDocument/2006/relationships/oleObject" Target="../embeddings/oleObject666.bin"/><Relationship Id="rId10" Type="http://schemas.openxmlformats.org/officeDocument/2006/relationships/image" Target="../media/image498.emf"/><Relationship Id="rId4" Type="http://schemas.openxmlformats.org/officeDocument/2006/relationships/image" Target="../media/image495.emf"/><Relationship Id="rId9" Type="http://schemas.openxmlformats.org/officeDocument/2006/relationships/oleObject" Target="../embeddings/oleObject668.bin"/><Relationship Id="rId14" Type="http://schemas.openxmlformats.org/officeDocument/2006/relationships/image" Target="../media/image500.emf"/></Relationships>
</file>

<file path=ppt/slides/_rels/slide65.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oleObject" Target="../embeddings/oleObject671.bin"/><Relationship Id="rId7" Type="http://schemas.openxmlformats.org/officeDocument/2006/relationships/oleObject" Target="../embeddings/oleObject673.bin"/><Relationship Id="rId2" Type="http://schemas.openxmlformats.org/officeDocument/2006/relationships/slideLayout" Target="../slideLayouts/slideLayout7.xml"/><Relationship Id="rId1" Type="http://schemas.openxmlformats.org/officeDocument/2006/relationships/vmlDrawing" Target="../drawings/vmlDrawing57.vml"/><Relationship Id="rId6" Type="http://schemas.openxmlformats.org/officeDocument/2006/relationships/image" Target="../media/image502.emf"/><Relationship Id="rId5" Type="http://schemas.openxmlformats.org/officeDocument/2006/relationships/oleObject" Target="../embeddings/oleObject672.bin"/><Relationship Id="rId4" Type="http://schemas.openxmlformats.org/officeDocument/2006/relationships/image" Target="../media/image501.emf"/></Relationships>
</file>

<file path=ppt/slides/_rels/slide66.xml.rels><?xml version="1.0" encoding="UTF-8" standalone="yes"?>
<Relationships xmlns="http://schemas.openxmlformats.org/package/2006/relationships"><Relationship Id="rId8" Type="http://schemas.openxmlformats.org/officeDocument/2006/relationships/image" Target="../media/image117.wmf"/><Relationship Id="rId13" Type="http://schemas.openxmlformats.org/officeDocument/2006/relationships/oleObject" Target="../embeddings/oleObject679.bin"/><Relationship Id="rId18" Type="http://schemas.openxmlformats.org/officeDocument/2006/relationships/image" Target="../media/image508.wmf"/><Relationship Id="rId26" Type="http://schemas.openxmlformats.org/officeDocument/2006/relationships/image" Target="../media/image512.wmf"/><Relationship Id="rId3" Type="http://schemas.openxmlformats.org/officeDocument/2006/relationships/oleObject" Target="../embeddings/oleObject674.bin"/><Relationship Id="rId21" Type="http://schemas.openxmlformats.org/officeDocument/2006/relationships/oleObject" Target="../embeddings/oleObject683.bin"/><Relationship Id="rId7" Type="http://schemas.openxmlformats.org/officeDocument/2006/relationships/oleObject" Target="../embeddings/oleObject676.bin"/><Relationship Id="rId12" Type="http://schemas.openxmlformats.org/officeDocument/2006/relationships/image" Target="../media/image505.wmf"/><Relationship Id="rId17" Type="http://schemas.openxmlformats.org/officeDocument/2006/relationships/oleObject" Target="../embeddings/oleObject681.bin"/><Relationship Id="rId25" Type="http://schemas.openxmlformats.org/officeDocument/2006/relationships/oleObject" Target="../embeddings/oleObject685.bin"/><Relationship Id="rId2" Type="http://schemas.openxmlformats.org/officeDocument/2006/relationships/slideLayout" Target="../slideLayouts/slideLayout7.xml"/><Relationship Id="rId16" Type="http://schemas.openxmlformats.org/officeDocument/2006/relationships/image" Target="../media/image507.emf"/><Relationship Id="rId20" Type="http://schemas.openxmlformats.org/officeDocument/2006/relationships/image" Target="../media/image509.wmf"/><Relationship Id="rId29" Type="http://schemas.openxmlformats.org/officeDocument/2006/relationships/oleObject" Target="../embeddings/oleObject687.bin"/><Relationship Id="rId1" Type="http://schemas.openxmlformats.org/officeDocument/2006/relationships/vmlDrawing" Target="../drawings/vmlDrawing58.vml"/><Relationship Id="rId6" Type="http://schemas.openxmlformats.org/officeDocument/2006/relationships/image" Target="../media/image504.wmf"/><Relationship Id="rId11" Type="http://schemas.openxmlformats.org/officeDocument/2006/relationships/oleObject" Target="../embeddings/oleObject678.bin"/><Relationship Id="rId24" Type="http://schemas.openxmlformats.org/officeDocument/2006/relationships/image" Target="../media/image511.wmf"/><Relationship Id="rId5" Type="http://schemas.openxmlformats.org/officeDocument/2006/relationships/oleObject" Target="../embeddings/oleObject675.bin"/><Relationship Id="rId15" Type="http://schemas.openxmlformats.org/officeDocument/2006/relationships/oleObject" Target="../embeddings/oleObject680.bin"/><Relationship Id="rId23" Type="http://schemas.openxmlformats.org/officeDocument/2006/relationships/oleObject" Target="../embeddings/oleObject684.bin"/><Relationship Id="rId28" Type="http://schemas.openxmlformats.org/officeDocument/2006/relationships/image" Target="../media/image513.wmf"/><Relationship Id="rId10" Type="http://schemas.openxmlformats.org/officeDocument/2006/relationships/image" Target="../media/image116.wmf"/><Relationship Id="rId19" Type="http://schemas.openxmlformats.org/officeDocument/2006/relationships/oleObject" Target="../embeddings/oleObject682.bin"/><Relationship Id="rId4" Type="http://schemas.openxmlformats.org/officeDocument/2006/relationships/image" Target="../media/image503.wmf"/><Relationship Id="rId9" Type="http://schemas.openxmlformats.org/officeDocument/2006/relationships/oleObject" Target="../embeddings/oleObject677.bin"/><Relationship Id="rId14" Type="http://schemas.openxmlformats.org/officeDocument/2006/relationships/image" Target="../media/image506.wmf"/><Relationship Id="rId22" Type="http://schemas.openxmlformats.org/officeDocument/2006/relationships/image" Target="../media/image510.wmf"/><Relationship Id="rId27" Type="http://schemas.openxmlformats.org/officeDocument/2006/relationships/oleObject" Target="../embeddings/oleObject686.bin"/><Relationship Id="rId30" Type="http://schemas.openxmlformats.org/officeDocument/2006/relationships/image" Target="../media/image514.wmf"/></Relationships>
</file>

<file path=ppt/slides/_rels/slide67.xml.rels><?xml version="1.0" encoding="UTF-8" standalone="yes"?>
<Relationships xmlns="http://schemas.openxmlformats.org/package/2006/relationships"><Relationship Id="rId8" Type="http://schemas.openxmlformats.org/officeDocument/2006/relationships/image" Target="../media/image517.wmf"/><Relationship Id="rId3" Type="http://schemas.openxmlformats.org/officeDocument/2006/relationships/oleObject" Target="../embeddings/oleObject688.bin"/><Relationship Id="rId7" Type="http://schemas.openxmlformats.org/officeDocument/2006/relationships/oleObject" Target="../embeddings/oleObject690.bin"/><Relationship Id="rId12" Type="http://schemas.openxmlformats.org/officeDocument/2006/relationships/image" Target="../media/image518.wmf"/><Relationship Id="rId2" Type="http://schemas.openxmlformats.org/officeDocument/2006/relationships/slideLayout" Target="../slideLayouts/slideLayout7.xml"/><Relationship Id="rId1" Type="http://schemas.openxmlformats.org/officeDocument/2006/relationships/vmlDrawing" Target="../drawings/vmlDrawing59.vml"/><Relationship Id="rId6" Type="http://schemas.openxmlformats.org/officeDocument/2006/relationships/image" Target="../media/image516.wmf"/><Relationship Id="rId11" Type="http://schemas.openxmlformats.org/officeDocument/2006/relationships/oleObject" Target="../embeddings/oleObject692.bin"/><Relationship Id="rId5" Type="http://schemas.openxmlformats.org/officeDocument/2006/relationships/oleObject" Target="../embeddings/oleObject689.bin"/><Relationship Id="rId10" Type="http://schemas.openxmlformats.org/officeDocument/2006/relationships/image" Target="../media/image105.wmf"/><Relationship Id="rId4" Type="http://schemas.openxmlformats.org/officeDocument/2006/relationships/image" Target="../media/image515.wmf"/><Relationship Id="rId9" Type="http://schemas.openxmlformats.org/officeDocument/2006/relationships/oleObject" Target="../embeddings/oleObject691.bin"/></Relationships>
</file>

<file path=ppt/slides/_rels/slide68.xml.rels><?xml version="1.0" encoding="UTF-8" standalone="yes"?>
<Relationships xmlns="http://schemas.openxmlformats.org/package/2006/relationships"><Relationship Id="rId8" Type="http://schemas.openxmlformats.org/officeDocument/2006/relationships/image" Target="../media/image521.wmf"/><Relationship Id="rId3" Type="http://schemas.openxmlformats.org/officeDocument/2006/relationships/oleObject" Target="../embeddings/oleObject693.bin"/><Relationship Id="rId7" Type="http://schemas.openxmlformats.org/officeDocument/2006/relationships/oleObject" Target="../embeddings/oleObject695.bin"/><Relationship Id="rId12" Type="http://schemas.openxmlformats.org/officeDocument/2006/relationships/image" Target="../media/image523.wmf"/><Relationship Id="rId2" Type="http://schemas.openxmlformats.org/officeDocument/2006/relationships/slideLayout" Target="../slideLayouts/slideLayout7.xml"/><Relationship Id="rId1" Type="http://schemas.openxmlformats.org/officeDocument/2006/relationships/vmlDrawing" Target="../drawings/vmlDrawing60.vml"/><Relationship Id="rId6" Type="http://schemas.openxmlformats.org/officeDocument/2006/relationships/image" Target="../media/image520.wmf"/><Relationship Id="rId11" Type="http://schemas.openxmlformats.org/officeDocument/2006/relationships/oleObject" Target="../embeddings/oleObject697.bin"/><Relationship Id="rId5" Type="http://schemas.openxmlformats.org/officeDocument/2006/relationships/oleObject" Target="../embeddings/oleObject694.bin"/><Relationship Id="rId10" Type="http://schemas.openxmlformats.org/officeDocument/2006/relationships/image" Target="../media/image522.wmf"/><Relationship Id="rId4" Type="http://schemas.openxmlformats.org/officeDocument/2006/relationships/image" Target="../media/image519.wmf"/><Relationship Id="rId9" Type="http://schemas.openxmlformats.org/officeDocument/2006/relationships/oleObject" Target="../embeddings/oleObject696.bin"/></Relationships>
</file>

<file path=ppt/slides/_rels/slide69.xml.rels><?xml version="1.0" encoding="UTF-8" standalone="yes"?>
<Relationships xmlns="http://schemas.openxmlformats.org/package/2006/relationships"><Relationship Id="rId8" Type="http://schemas.openxmlformats.org/officeDocument/2006/relationships/image" Target="../media/image526.wmf"/><Relationship Id="rId13" Type="http://schemas.openxmlformats.org/officeDocument/2006/relationships/oleObject" Target="../embeddings/oleObject703.bin"/><Relationship Id="rId18" Type="http://schemas.openxmlformats.org/officeDocument/2006/relationships/image" Target="../media/image531.wmf"/><Relationship Id="rId26" Type="http://schemas.openxmlformats.org/officeDocument/2006/relationships/image" Target="../media/image535.wmf"/><Relationship Id="rId3" Type="http://schemas.openxmlformats.org/officeDocument/2006/relationships/oleObject" Target="../embeddings/oleObject698.bin"/><Relationship Id="rId21" Type="http://schemas.openxmlformats.org/officeDocument/2006/relationships/oleObject" Target="../embeddings/oleObject707.bin"/><Relationship Id="rId7" Type="http://schemas.openxmlformats.org/officeDocument/2006/relationships/oleObject" Target="../embeddings/oleObject700.bin"/><Relationship Id="rId12" Type="http://schemas.openxmlformats.org/officeDocument/2006/relationships/image" Target="../media/image528.wmf"/><Relationship Id="rId17" Type="http://schemas.openxmlformats.org/officeDocument/2006/relationships/oleObject" Target="../embeddings/oleObject705.bin"/><Relationship Id="rId25" Type="http://schemas.openxmlformats.org/officeDocument/2006/relationships/oleObject" Target="../embeddings/oleObject709.bin"/><Relationship Id="rId2" Type="http://schemas.openxmlformats.org/officeDocument/2006/relationships/slideLayout" Target="../slideLayouts/slideLayout7.xml"/><Relationship Id="rId16" Type="http://schemas.openxmlformats.org/officeDocument/2006/relationships/image" Target="../media/image530.wmf"/><Relationship Id="rId20" Type="http://schemas.openxmlformats.org/officeDocument/2006/relationships/image" Target="../media/image532.wmf"/><Relationship Id="rId1" Type="http://schemas.openxmlformats.org/officeDocument/2006/relationships/vmlDrawing" Target="../drawings/vmlDrawing61.vml"/><Relationship Id="rId6" Type="http://schemas.openxmlformats.org/officeDocument/2006/relationships/image" Target="../media/image525.wmf"/><Relationship Id="rId11" Type="http://schemas.openxmlformats.org/officeDocument/2006/relationships/oleObject" Target="../embeddings/oleObject702.bin"/><Relationship Id="rId24" Type="http://schemas.openxmlformats.org/officeDocument/2006/relationships/image" Target="../media/image534.wmf"/><Relationship Id="rId5" Type="http://schemas.openxmlformats.org/officeDocument/2006/relationships/oleObject" Target="../embeddings/oleObject699.bin"/><Relationship Id="rId15" Type="http://schemas.openxmlformats.org/officeDocument/2006/relationships/oleObject" Target="../embeddings/oleObject704.bin"/><Relationship Id="rId23" Type="http://schemas.openxmlformats.org/officeDocument/2006/relationships/oleObject" Target="../embeddings/oleObject708.bin"/><Relationship Id="rId28" Type="http://schemas.openxmlformats.org/officeDocument/2006/relationships/image" Target="../media/image536.wmf"/><Relationship Id="rId10" Type="http://schemas.openxmlformats.org/officeDocument/2006/relationships/image" Target="../media/image527.wmf"/><Relationship Id="rId19" Type="http://schemas.openxmlformats.org/officeDocument/2006/relationships/oleObject" Target="../embeddings/oleObject706.bin"/><Relationship Id="rId4" Type="http://schemas.openxmlformats.org/officeDocument/2006/relationships/image" Target="../media/image524.wmf"/><Relationship Id="rId9" Type="http://schemas.openxmlformats.org/officeDocument/2006/relationships/oleObject" Target="../embeddings/oleObject701.bin"/><Relationship Id="rId14" Type="http://schemas.openxmlformats.org/officeDocument/2006/relationships/image" Target="../media/image529.wmf"/><Relationship Id="rId22" Type="http://schemas.openxmlformats.org/officeDocument/2006/relationships/image" Target="../media/image533.wmf"/><Relationship Id="rId27" Type="http://schemas.openxmlformats.org/officeDocument/2006/relationships/oleObject" Target="../embeddings/oleObject710.bin"/></Relationships>
</file>

<file path=ppt/slides/_rels/slide7.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27.bin"/><Relationship Id="rId18" Type="http://schemas.openxmlformats.org/officeDocument/2006/relationships/image" Target="../media/image27.wmf"/><Relationship Id="rId3" Type="http://schemas.openxmlformats.org/officeDocument/2006/relationships/oleObject" Target="../embeddings/oleObject22.bin"/><Relationship Id="rId21" Type="http://schemas.openxmlformats.org/officeDocument/2006/relationships/image" Target="../media/image28.wmf"/><Relationship Id="rId7" Type="http://schemas.openxmlformats.org/officeDocument/2006/relationships/oleObject" Target="../embeddings/oleObject24.bin"/><Relationship Id="rId12" Type="http://schemas.openxmlformats.org/officeDocument/2006/relationships/image" Target="../media/image24.wmf"/><Relationship Id="rId17" Type="http://schemas.openxmlformats.org/officeDocument/2006/relationships/oleObject" Target="../embeddings/oleObject29.bin"/><Relationship Id="rId25" Type="http://schemas.openxmlformats.org/officeDocument/2006/relationships/image" Target="../media/image30.wmf"/><Relationship Id="rId2" Type="http://schemas.openxmlformats.org/officeDocument/2006/relationships/slideLayout" Target="../slideLayouts/slideLayout7.xml"/><Relationship Id="rId16" Type="http://schemas.openxmlformats.org/officeDocument/2006/relationships/image" Target="../media/image26.wmf"/><Relationship Id="rId20" Type="http://schemas.openxmlformats.org/officeDocument/2006/relationships/oleObject" Target="../embeddings/oleObject31.bin"/><Relationship Id="rId1" Type="http://schemas.openxmlformats.org/officeDocument/2006/relationships/vmlDrawing" Target="../drawings/vmlDrawing5.vml"/><Relationship Id="rId6" Type="http://schemas.openxmlformats.org/officeDocument/2006/relationships/image" Target="../media/image21.wmf"/><Relationship Id="rId11" Type="http://schemas.openxmlformats.org/officeDocument/2006/relationships/oleObject" Target="../embeddings/oleObject26.bin"/><Relationship Id="rId24" Type="http://schemas.openxmlformats.org/officeDocument/2006/relationships/oleObject" Target="../embeddings/oleObject33.bin"/><Relationship Id="rId5" Type="http://schemas.openxmlformats.org/officeDocument/2006/relationships/oleObject" Target="../embeddings/oleObject23.bin"/><Relationship Id="rId15" Type="http://schemas.openxmlformats.org/officeDocument/2006/relationships/oleObject" Target="../embeddings/oleObject28.bin"/><Relationship Id="rId23" Type="http://schemas.openxmlformats.org/officeDocument/2006/relationships/image" Target="../media/image29.wmf"/><Relationship Id="rId10" Type="http://schemas.openxmlformats.org/officeDocument/2006/relationships/image" Target="../media/image23.emf"/><Relationship Id="rId19" Type="http://schemas.openxmlformats.org/officeDocument/2006/relationships/oleObject" Target="../embeddings/oleObject30.bin"/><Relationship Id="rId4" Type="http://schemas.openxmlformats.org/officeDocument/2006/relationships/image" Target="../media/image20.wmf"/><Relationship Id="rId9" Type="http://schemas.openxmlformats.org/officeDocument/2006/relationships/oleObject" Target="../embeddings/oleObject25.bin"/><Relationship Id="rId14" Type="http://schemas.openxmlformats.org/officeDocument/2006/relationships/image" Target="../media/image25.wmf"/><Relationship Id="rId22" Type="http://schemas.openxmlformats.org/officeDocument/2006/relationships/oleObject" Target="../embeddings/oleObject32.bin"/></Relationships>
</file>

<file path=ppt/slides/_rels/slide70.xml.rels><?xml version="1.0" encoding="UTF-8" standalone="yes"?>
<Relationships xmlns="http://schemas.openxmlformats.org/package/2006/relationships"><Relationship Id="rId8" Type="http://schemas.openxmlformats.org/officeDocument/2006/relationships/image" Target="../media/image462.emf"/><Relationship Id="rId13" Type="http://schemas.openxmlformats.org/officeDocument/2006/relationships/oleObject" Target="../embeddings/oleObject713.bin"/><Relationship Id="rId3" Type="http://schemas.openxmlformats.org/officeDocument/2006/relationships/oleObject" Target="../embeddings/oleObject711.bin"/><Relationship Id="rId7" Type="http://schemas.openxmlformats.org/officeDocument/2006/relationships/oleObject" Target="../embeddings/oleObject631.bin"/><Relationship Id="rId12" Type="http://schemas.openxmlformats.org/officeDocument/2006/relationships/image" Target="../media/image92.wmf"/><Relationship Id="rId2" Type="http://schemas.openxmlformats.org/officeDocument/2006/relationships/slideLayout" Target="../slideLayouts/slideLayout7.xml"/><Relationship Id="rId16" Type="http://schemas.openxmlformats.org/officeDocument/2006/relationships/image" Target="../media/image538.wmf"/><Relationship Id="rId1" Type="http://schemas.openxmlformats.org/officeDocument/2006/relationships/vmlDrawing" Target="../drawings/vmlDrawing62.vml"/><Relationship Id="rId6" Type="http://schemas.openxmlformats.org/officeDocument/2006/relationships/image" Target="../media/image461.emf"/><Relationship Id="rId11" Type="http://schemas.openxmlformats.org/officeDocument/2006/relationships/oleObject" Target="../embeddings/oleObject130.bin"/><Relationship Id="rId5" Type="http://schemas.openxmlformats.org/officeDocument/2006/relationships/oleObject" Target="../embeddings/oleObject712.bin"/><Relationship Id="rId15" Type="http://schemas.openxmlformats.org/officeDocument/2006/relationships/oleObject" Target="../embeddings/oleObject714.bin"/><Relationship Id="rId10" Type="http://schemas.openxmlformats.org/officeDocument/2006/relationships/image" Target="../media/image110.emf"/><Relationship Id="rId4" Type="http://schemas.openxmlformats.org/officeDocument/2006/relationships/image" Target="../media/image460.emf"/><Relationship Id="rId9" Type="http://schemas.openxmlformats.org/officeDocument/2006/relationships/oleObject" Target="../embeddings/oleObject129.bin"/><Relationship Id="rId14" Type="http://schemas.openxmlformats.org/officeDocument/2006/relationships/image" Target="../media/image537.wmf"/></Relationships>
</file>

<file path=ppt/slides/_rels/slide71.xml.rels><?xml version="1.0" encoding="UTF-8" standalone="yes"?>
<Relationships xmlns="http://schemas.openxmlformats.org/package/2006/relationships"><Relationship Id="rId8" Type="http://schemas.openxmlformats.org/officeDocument/2006/relationships/image" Target="../media/image467.emf"/><Relationship Id="rId13" Type="http://schemas.openxmlformats.org/officeDocument/2006/relationships/oleObject" Target="../embeddings/oleObject717.bin"/><Relationship Id="rId18" Type="http://schemas.openxmlformats.org/officeDocument/2006/relationships/image" Target="../media/image543.wmf"/><Relationship Id="rId26" Type="http://schemas.openxmlformats.org/officeDocument/2006/relationships/image" Target="../media/image547.wmf"/><Relationship Id="rId3" Type="http://schemas.openxmlformats.org/officeDocument/2006/relationships/oleObject" Target="../embeddings/oleObject634.bin"/><Relationship Id="rId21" Type="http://schemas.openxmlformats.org/officeDocument/2006/relationships/oleObject" Target="../embeddings/oleObject721.bin"/><Relationship Id="rId7" Type="http://schemas.openxmlformats.org/officeDocument/2006/relationships/oleObject" Target="../embeddings/oleObject636.bin"/><Relationship Id="rId12" Type="http://schemas.openxmlformats.org/officeDocument/2006/relationships/image" Target="../media/image469.emf"/><Relationship Id="rId17" Type="http://schemas.openxmlformats.org/officeDocument/2006/relationships/oleObject" Target="../embeddings/oleObject719.bin"/><Relationship Id="rId25" Type="http://schemas.openxmlformats.org/officeDocument/2006/relationships/oleObject" Target="../embeddings/oleObject723.bin"/><Relationship Id="rId2" Type="http://schemas.openxmlformats.org/officeDocument/2006/relationships/slideLayout" Target="../slideLayouts/slideLayout7.xml"/><Relationship Id="rId16" Type="http://schemas.openxmlformats.org/officeDocument/2006/relationships/image" Target="../media/image542.wmf"/><Relationship Id="rId20" Type="http://schemas.openxmlformats.org/officeDocument/2006/relationships/image" Target="../media/image544.wmf"/><Relationship Id="rId29" Type="http://schemas.openxmlformats.org/officeDocument/2006/relationships/oleObject" Target="../embeddings/oleObject725.bin"/><Relationship Id="rId1" Type="http://schemas.openxmlformats.org/officeDocument/2006/relationships/vmlDrawing" Target="../drawings/vmlDrawing63.vml"/><Relationship Id="rId6" Type="http://schemas.openxmlformats.org/officeDocument/2006/relationships/image" Target="../media/image539.wmf"/><Relationship Id="rId11" Type="http://schemas.openxmlformats.org/officeDocument/2006/relationships/oleObject" Target="../embeddings/oleObject638.bin"/><Relationship Id="rId24" Type="http://schemas.openxmlformats.org/officeDocument/2006/relationships/image" Target="../media/image546.wmf"/><Relationship Id="rId5" Type="http://schemas.openxmlformats.org/officeDocument/2006/relationships/oleObject" Target="../embeddings/oleObject715.bin"/><Relationship Id="rId15" Type="http://schemas.openxmlformats.org/officeDocument/2006/relationships/oleObject" Target="../embeddings/oleObject718.bin"/><Relationship Id="rId23" Type="http://schemas.openxmlformats.org/officeDocument/2006/relationships/oleObject" Target="../embeddings/oleObject722.bin"/><Relationship Id="rId28" Type="http://schemas.openxmlformats.org/officeDocument/2006/relationships/image" Target="../media/image548.wmf"/><Relationship Id="rId10" Type="http://schemas.openxmlformats.org/officeDocument/2006/relationships/image" Target="../media/image540.wmf"/><Relationship Id="rId19" Type="http://schemas.openxmlformats.org/officeDocument/2006/relationships/oleObject" Target="../embeddings/oleObject720.bin"/><Relationship Id="rId4" Type="http://schemas.openxmlformats.org/officeDocument/2006/relationships/image" Target="../media/image465.emf"/><Relationship Id="rId9" Type="http://schemas.openxmlformats.org/officeDocument/2006/relationships/oleObject" Target="../embeddings/oleObject716.bin"/><Relationship Id="rId14" Type="http://schemas.openxmlformats.org/officeDocument/2006/relationships/image" Target="../media/image541.wmf"/><Relationship Id="rId22" Type="http://schemas.openxmlformats.org/officeDocument/2006/relationships/image" Target="../media/image545.wmf"/><Relationship Id="rId27" Type="http://schemas.openxmlformats.org/officeDocument/2006/relationships/oleObject" Target="../embeddings/oleObject724.bin"/><Relationship Id="rId30" Type="http://schemas.openxmlformats.org/officeDocument/2006/relationships/image" Target="../media/image549.wmf"/></Relationships>
</file>

<file path=ppt/slides/_rels/slide72.xml.rels><?xml version="1.0" encoding="UTF-8" standalone="yes"?>
<Relationships xmlns="http://schemas.openxmlformats.org/package/2006/relationships"><Relationship Id="rId13" Type="http://schemas.openxmlformats.org/officeDocument/2006/relationships/oleObject" Target="../embeddings/oleObject636.bin"/><Relationship Id="rId18" Type="http://schemas.openxmlformats.org/officeDocument/2006/relationships/image" Target="../media/image469.emf"/><Relationship Id="rId26" Type="http://schemas.openxmlformats.org/officeDocument/2006/relationships/image" Target="../media/image547.wmf"/><Relationship Id="rId3" Type="http://schemas.openxmlformats.org/officeDocument/2006/relationships/oleObject" Target="../embeddings/oleObject711.bin"/><Relationship Id="rId21" Type="http://schemas.openxmlformats.org/officeDocument/2006/relationships/oleObject" Target="../embeddings/oleObject729.bin"/><Relationship Id="rId34" Type="http://schemas.openxmlformats.org/officeDocument/2006/relationships/image" Target="../media/image556.wmf"/><Relationship Id="rId7" Type="http://schemas.openxmlformats.org/officeDocument/2006/relationships/oleObject" Target="../embeddings/oleObject631.bin"/><Relationship Id="rId12" Type="http://schemas.openxmlformats.org/officeDocument/2006/relationships/image" Target="../media/image539.wmf"/><Relationship Id="rId17" Type="http://schemas.openxmlformats.org/officeDocument/2006/relationships/oleObject" Target="../embeddings/oleObject727.bin"/><Relationship Id="rId25" Type="http://schemas.openxmlformats.org/officeDocument/2006/relationships/oleObject" Target="../embeddings/oleObject723.bin"/><Relationship Id="rId33" Type="http://schemas.openxmlformats.org/officeDocument/2006/relationships/oleObject" Target="../embeddings/oleObject733.bin"/><Relationship Id="rId2" Type="http://schemas.openxmlformats.org/officeDocument/2006/relationships/slideLayout" Target="../slideLayouts/slideLayout7.xml"/><Relationship Id="rId16" Type="http://schemas.openxmlformats.org/officeDocument/2006/relationships/image" Target="../media/image550.wmf"/><Relationship Id="rId20" Type="http://schemas.openxmlformats.org/officeDocument/2006/relationships/image" Target="../media/image551.wmf"/><Relationship Id="rId29" Type="http://schemas.openxmlformats.org/officeDocument/2006/relationships/oleObject" Target="../embeddings/oleObject731.bin"/><Relationship Id="rId1" Type="http://schemas.openxmlformats.org/officeDocument/2006/relationships/vmlDrawing" Target="../drawings/vmlDrawing64.vml"/><Relationship Id="rId6" Type="http://schemas.openxmlformats.org/officeDocument/2006/relationships/image" Target="../media/image461.emf"/><Relationship Id="rId11" Type="http://schemas.openxmlformats.org/officeDocument/2006/relationships/oleObject" Target="../embeddings/oleObject715.bin"/><Relationship Id="rId24" Type="http://schemas.openxmlformats.org/officeDocument/2006/relationships/image" Target="../media/image544.wmf"/><Relationship Id="rId32" Type="http://schemas.openxmlformats.org/officeDocument/2006/relationships/image" Target="../media/image555.wmf"/><Relationship Id="rId5" Type="http://schemas.openxmlformats.org/officeDocument/2006/relationships/oleObject" Target="../embeddings/oleObject712.bin"/><Relationship Id="rId15" Type="http://schemas.openxmlformats.org/officeDocument/2006/relationships/oleObject" Target="../embeddings/oleObject726.bin"/><Relationship Id="rId23" Type="http://schemas.openxmlformats.org/officeDocument/2006/relationships/oleObject" Target="../embeddings/oleObject720.bin"/><Relationship Id="rId28" Type="http://schemas.openxmlformats.org/officeDocument/2006/relationships/image" Target="../media/image553.wmf"/><Relationship Id="rId10" Type="http://schemas.openxmlformats.org/officeDocument/2006/relationships/image" Target="../media/image465.emf"/><Relationship Id="rId19" Type="http://schemas.openxmlformats.org/officeDocument/2006/relationships/oleObject" Target="../embeddings/oleObject728.bin"/><Relationship Id="rId31" Type="http://schemas.openxmlformats.org/officeDocument/2006/relationships/oleObject" Target="../embeddings/oleObject732.bin"/><Relationship Id="rId4" Type="http://schemas.openxmlformats.org/officeDocument/2006/relationships/image" Target="../media/image460.emf"/><Relationship Id="rId9" Type="http://schemas.openxmlformats.org/officeDocument/2006/relationships/oleObject" Target="../embeddings/oleObject634.bin"/><Relationship Id="rId14" Type="http://schemas.openxmlformats.org/officeDocument/2006/relationships/image" Target="../media/image467.emf"/><Relationship Id="rId22" Type="http://schemas.openxmlformats.org/officeDocument/2006/relationships/image" Target="../media/image552.wmf"/><Relationship Id="rId27" Type="http://schemas.openxmlformats.org/officeDocument/2006/relationships/oleObject" Target="../embeddings/oleObject730.bin"/><Relationship Id="rId30" Type="http://schemas.openxmlformats.org/officeDocument/2006/relationships/image" Target="../media/image554.wmf"/><Relationship Id="rId8" Type="http://schemas.openxmlformats.org/officeDocument/2006/relationships/image" Target="../media/image462.emf"/></Relationships>
</file>

<file path=ppt/slides/_rels/slide73.xml.rels><?xml version="1.0" encoding="UTF-8" standalone="yes"?>
<Relationships xmlns="http://schemas.openxmlformats.org/package/2006/relationships"><Relationship Id="rId13" Type="http://schemas.openxmlformats.org/officeDocument/2006/relationships/oleObject" Target="../embeddings/oleObject636.bin"/><Relationship Id="rId18" Type="http://schemas.openxmlformats.org/officeDocument/2006/relationships/image" Target="../media/image469.emf"/><Relationship Id="rId26" Type="http://schemas.openxmlformats.org/officeDocument/2006/relationships/image" Target="../media/image547.wmf"/><Relationship Id="rId3" Type="http://schemas.openxmlformats.org/officeDocument/2006/relationships/oleObject" Target="../embeddings/oleObject711.bin"/><Relationship Id="rId21" Type="http://schemas.openxmlformats.org/officeDocument/2006/relationships/oleObject" Target="../embeddings/oleObject737.bin"/><Relationship Id="rId34" Type="http://schemas.openxmlformats.org/officeDocument/2006/relationships/image" Target="../media/image561.wmf"/><Relationship Id="rId7" Type="http://schemas.openxmlformats.org/officeDocument/2006/relationships/oleObject" Target="../embeddings/oleObject631.bin"/><Relationship Id="rId12" Type="http://schemas.openxmlformats.org/officeDocument/2006/relationships/image" Target="../media/image539.wmf"/><Relationship Id="rId17" Type="http://schemas.openxmlformats.org/officeDocument/2006/relationships/oleObject" Target="../embeddings/oleObject735.bin"/><Relationship Id="rId25" Type="http://schemas.openxmlformats.org/officeDocument/2006/relationships/oleObject" Target="../embeddings/oleObject723.bin"/><Relationship Id="rId33" Type="http://schemas.openxmlformats.org/officeDocument/2006/relationships/oleObject" Target="../embeddings/oleObject741.bin"/><Relationship Id="rId2" Type="http://schemas.openxmlformats.org/officeDocument/2006/relationships/slideLayout" Target="../slideLayouts/slideLayout7.xml"/><Relationship Id="rId16" Type="http://schemas.openxmlformats.org/officeDocument/2006/relationships/image" Target="../media/image557.wmf"/><Relationship Id="rId20" Type="http://schemas.openxmlformats.org/officeDocument/2006/relationships/image" Target="../media/image551.wmf"/><Relationship Id="rId29" Type="http://schemas.openxmlformats.org/officeDocument/2006/relationships/oleObject" Target="../embeddings/oleObject739.bin"/><Relationship Id="rId1" Type="http://schemas.openxmlformats.org/officeDocument/2006/relationships/vmlDrawing" Target="../drawings/vmlDrawing65.vml"/><Relationship Id="rId6" Type="http://schemas.openxmlformats.org/officeDocument/2006/relationships/image" Target="../media/image461.emf"/><Relationship Id="rId11" Type="http://schemas.openxmlformats.org/officeDocument/2006/relationships/oleObject" Target="../embeddings/oleObject715.bin"/><Relationship Id="rId24" Type="http://schemas.openxmlformats.org/officeDocument/2006/relationships/image" Target="../media/image544.wmf"/><Relationship Id="rId32" Type="http://schemas.openxmlformats.org/officeDocument/2006/relationships/image" Target="../media/image560.wmf"/><Relationship Id="rId5" Type="http://schemas.openxmlformats.org/officeDocument/2006/relationships/oleObject" Target="../embeddings/oleObject712.bin"/><Relationship Id="rId15" Type="http://schemas.openxmlformats.org/officeDocument/2006/relationships/oleObject" Target="../embeddings/oleObject734.bin"/><Relationship Id="rId23" Type="http://schemas.openxmlformats.org/officeDocument/2006/relationships/oleObject" Target="../embeddings/oleObject720.bin"/><Relationship Id="rId28" Type="http://schemas.openxmlformats.org/officeDocument/2006/relationships/image" Target="../media/image558.wmf"/><Relationship Id="rId10" Type="http://schemas.openxmlformats.org/officeDocument/2006/relationships/image" Target="../media/image465.emf"/><Relationship Id="rId19" Type="http://schemas.openxmlformats.org/officeDocument/2006/relationships/oleObject" Target="../embeddings/oleObject736.bin"/><Relationship Id="rId31" Type="http://schemas.openxmlformats.org/officeDocument/2006/relationships/oleObject" Target="../embeddings/oleObject740.bin"/><Relationship Id="rId4" Type="http://schemas.openxmlformats.org/officeDocument/2006/relationships/image" Target="../media/image460.emf"/><Relationship Id="rId9" Type="http://schemas.openxmlformats.org/officeDocument/2006/relationships/oleObject" Target="../embeddings/oleObject634.bin"/><Relationship Id="rId14" Type="http://schemas.openxmlformats.org/officeDocument/2006/relationships/image" Target="../media/image467.emf"/><Relationship Id="rId22" Type="http://schemas.openxmlformats.org/officeDocument/2006/relationships/image" Target="../media/image552.wmf"/><Relationship Id="rId27" Type="http://schemas.openxmlformats.org/officeDocument/2006/relationships/oleObject" Target="../embeddings/oleObject738.bin"/><Relationship Id="rId30" Type="http://schemas.openxmlformats.org/officeDocument/2006/relationships/image" Target="../media/image559.wmf"/><Relationship Id="rId8" Type="http://schemas.openxmlformats.org/officeDocument/2006/relationships/image" Target="../media/image462.emf"/></Relationships>
</file>

<file path=ppt/slides/_rels/slide74.xml.rels><?xml version="1.0" encoding="UTF-8" standalone="yes"?>
<Relationships xmlns="http://schemas.openxmlformats.org/package/2006/relationships"><Relationship Id="rId8" Type="http://schemas.openxmlformats.org/officeDocument/2006/relationships/image" Target="../media/image92.wmf"/><Relationship Id="rId13" Type="http://schemas.openxmlformats.org/officeDocument/2006/relationships/oleObject" Target="../embeddings/oleObject747.bin"/><Relationship Id="rId3" Type="http://schemas.openxmlformats.org/officeDocument/2006/relationships/oleObject" Target="../embeddings/oleObject742.bin"/><Relationship Id="rId7" Type="http://schemas.openxmlformats.org/officeDocument/2006/relationships/oleObject" Target="../embeddings/oleObject744.bin"/><Relationship Id="rId12" Type="http://schemas.openxmlformats.org/officeDocument/2006/relationships/image" Target="../media/image564.wmf"/><Relationship Id="rId2" Type="http://schemas.openxmlformats.org/officeDocument/2006/relationships/slideLayout" Target="../slideLayouts/slideLayout7.xml"/><Relationship Id="rId1" Type="http://schemas.openxmlformats.org/officeDocument/2006/relationships/vmlDrawing" Target="../drawings/vmlDrawing66.vml"/><Relationship Id="rId6" Type="http://schemas.openxmlformats.org/officeDocument/2006/relationships/image" Target="../media/image110.emf"/><Relationship Id="rId11" Type="http://schemas.openxmlformats.org/officeDocument/2006/relationships/oleObject" Target="../embeddings/oleObject746.bin"/><Relationship Id="rId5" Type="http://schemas.openxmlformats.org/officeDocument/2006/relationships/oleObject" Target="../embeddings/oleObject743.bin"/><Relationship Id="rId15" Type="http://schemas.openxmlformats.org/officeDocument/2006/relationships/image" Target="../media/image565.wmf"/><Relationship Id="rId10" Type="http://schemas.openxmlformats.org/officeDocument/2006/relationships/image" Target="../media/image563.wmf"/><Relationship Id="rId4" Type="http://schemas.openxmlformats.org/officeDocument/2006/relationships/image" Target="../media/image562.emf"/><Relationship Id="rId9" Type="http://schemas.openxmlformats.org/officeDocument/2006/relationships/oleObject" Target="../embeddings/oleObject745.bin"/><Relationship Id="rId14" Type="http://schemas.openxmlformats.org/officeDocument/2006/relationships/oleObject" Target="../embeddings/oleObject748.bin"/></Relationships>
</file>

<file path=ppt/slides/_rels/slide75.xml.rels><?xml version="1.0" encoding="UTF-8" standalone="yes"?>
<Relationships xmlns="http://schemas.openxmlformats.org/package/2006/relationships"><Relationship Id="rId8" Type="http://schemas.openxmlformats.org/officeDocument/2006/relationships/image" Target="../media/image92.wmf"/><Relationship Id="rId13" Type="http://schemas.openxmlformats.org/officeDocument/2006/relationships/oleObject" Target="../embeddings/oleObject754.bin"/><Relationship Id="rId18" Type="http://schemas.openxmlformats.org/officeDocument/2006/relationships/oleObject" Target="../embeddings/oleObject757.bin"/><Relationship Id="rId3" Type="http://schemas.openxmlformats.org/officeDocument/2006/relationships/oleObject" Target="../embeddings/oleObject749.bin"/><Relationship Id="rId7" Type="http://schemas.openxmlformats.org/officeDocument/2006/relationships/oleObject" Target="../embeddings/oleObject751.bin"/><Relationship Id="rId12" Type="http://schemas.openxmlformats.org/officeDocument/2006/relationships/image" Target="../media/image564.wmf"/><Relationship Id="rId17" Type="http://schemas.openxmlformats.org/officeDocument/2006/relationships/image" Target="../media/image566.wmf"/><Relationship Id="rId2" Type="http://schemas.openxmlformats.org/officeDocument/2006/relationships/slideLayout" Target="../slideLayouts/slideLayout7.xml"/><Relationship Id="rId16" Type="http://schemas.openxmlformats.org/officeDocument/2006/relationships/oleObject" Target="../embeddings/oleObject756.bin"/><Relationship Id="rId1" Type="http://schemas.openxmlformats.org/officeDocument/2006/relationships/vmlDrawing" Target="../drawings/vmlDrawing67.vml"/><Relationship Id="rId6" Type="http://schemas.openxmlformats.org/officeDocument/2006/relationships/image" Target="../media/image110.emf"/><Relationship Id="rId11" Type="http://schemas.openxmlformats.org/officeDocument/2006/relationships/oleObject" Target="../embeddings/oleObject753.bin"/><Relationship Id="rId5" Type="http://schemas.openxmlformats.org/officeDocument/2006/relationships/oleObject" Target="../embeddings/oleObject750.bin"/><Relationship Id="rId15" Type="http://schemas.openxmlformats.org/officeDocument/2006/relationships/image" Target="../media/image565.wmf"/><Relationship Id="rId10" Type="http://schemas.openxmlformats.org/officeDocument/2006/relationships/image" Target="../media/image563.wmf"/><Relationship Id="rId19" Type="http://schemas.openxmlformats.org/officeDocument/2006/relationships/image" Target="../media/image567.wmf"/><Relationship Id="rId4" Type="http://schemas.openxmlformats.org/officeDocument/2006/relationships/image" Target="../media/image562.emf"/><Relationship Id="rId9" Type="http://schemas.openxmlformats.org/officeDocument/2006/relationships/oleObject" Target="../embeddings/oleObject752.bin"/><Relationship Id="rId14" Type="http://schemas.openxmlformats.org/officeDocument/2006/relationships/oleObject" Target="../embeddings/oleObject755.bin"/></Relationships>
</file>

<file path=ppt/slides/_rels/slide76.xml.rels><?xml version="1.0" encoding="UTF-8" standalone="yes"?>
<Relationships xmlns="http://schemas.openxmlformats.org/package/2006/relationships"><Relationship Id="rId13" Type="http://schemas.openxmlformats.org/officeDocument/2006/relationships/oleObject" Target="../embeddings/oleObject485.bin"/><Relationship Id="rId18" Type="http://schemas.openxmlformats.org/officeDocument/2006/relationships/oleObject" Target="../embeddings/oleObject490.bin"/><Relationship Id="rId26" Type="http://schemas.openxmlformats.org/officeDocument/2006/relationships/oleObject" Target="../embeddings/oleObject495.bin"/><Relationship Id="rId39" Type="http://schemas.openxmlformats.org/officeDocument/2006/relationships/image" Target="../media/image371.wmf"/><Relationship Id="rId21" Type="http://schemas.openxmlformats.org/officeDocument/2006/relationships/image" Target="../media/image354.wmf"/><Relationship Id="rId34" Type="http://schemas.openxmlformats.org/officeDocument/2006/relationships/oleObject" Target="../embeddings/oleObject758.bin"/><Relationship Id="rId42" Type="http://schemas.openxmlformats.org/officeDocument/2006/relationships/oleObject" Target="../embeddings/oleObject760.bin"/><Relationship Id="rId47" Type="http://schemas.openxmlformats.org/officeDocument/2006/relationships/image" Target="../media/image571.wmf"/><Relationship Id="rId50" Type="http://schemas.openxmlformats.org/officeDocument/2006/relationships/oleObject" Target="../embeddings/oleObject762.bin"/><Relationship Id="rId55" Type="http://schemas.openxmlformats.org/officeDocument/2006/relationships/image" Target="../media/image573.wmf"/><Relationship Id="rId7" Type="http://schemas.openxmlformats.org/officeDocument/2006/relationships/oleObject" Target="../embeddings/oleObject479.bin"/><Relationship Id="rId2" Type="http://schemas.openxmlformats.org/officeDocument/2006/relationships/slideLayout" Target="../slideLayouts/slideLayout7.xml"/><Relationship Id="rId16" Type="http://schemas.openxmlformats.org/officeDocument/2006/relationships/oleObject" Target="../embeddings/oleObject488.bin"/><Relationship Id="rId29" Type="http://schemas.openxmlformats.org/officeDocument/2006/relationships/image" Target="../media/image358.wmf"/><Relationship Id="rId11" Type="http://schemas.openxmlformats.org/officeDocument/2006/relationships/oleObject" Target="../embeddings/oleObject483.bin"/><Relationship Id="rId24" Type="http://schemas.openxmlformats.org/officeDocument/2006/relationships/oleObject" Target="../embeddings/oleObject494.bin"/><Relationship Id="rId32" Type="http://schemas.openxmlformats.org/officeDocument/2006/relationships/oleObject" Target="../embeddings/oleObject498.bin"/><Relationship Id="rId37" Type="http://schemas.openxmlformats.org/officeDocument/2006/relationships/image" Target="../media/image362.wmf"/><Relationship Id="rId40" Type="http://schemas.openxmlformats.org/officeDocument/2006/relationships/oleObject" Target="../embeddings/oleObject759.bin"/><Relationship Id="rId45" Type="http://schemas.openxmlformats.org/officeDocument/2006/relationships/image" Target="../media/image369.wmf"/><Relationship Id="rId53" Type="http://schemas.openxmlformats.org/officeDocument/2006/relationships/image" Target="../media/image375.wmf"/><Relationship Id="rId58" Type="http://schemas.openxmlformats.org/officeDocument/2006/relationships/oleObject" Target="../embeddings/oleObject765.bin"/><Relationship Id="rId5" Type="http://schemas.openxmlformats.org/officeDocument/2006/relationships/oleObject" Target="../embeddings/oleObject477.bin"/><Relationship Id="rId19" Type="http://schemas.openxmlformats.org/officeDocument/2006/relationships/oleObject" Target="../embeddings/oleObject491.bin"/><Relationship Id="rId4" Type="http://schemas.openxmlformats.org/officeDocument/2006/relationships/image" Target="../media/image353.wmf"/><Relationship Id="rId9" Type="http://schemas.openxmlformats.org/officeDocument/2006/relationships/oleObject" Target="../embeddings/oleObject481.bin"/><Relationship Id="rId14" Type="http://schemas.openxmlformats.org/officeDocument/2006/relationships/oleObject" Target="../embeddings/oleObject486.bin"/><Relationship Id="rId22" Type="http://schemas.openxmlformats.org/officeDocument/2006/relationships/oleObject" Target="../embeddings/oleObject493.bin"/><Relationship Id="rId27" Type="http://schemas.openxmlformats.org/officeDocument/2006/relationships/image" Target="../media/image357.wmf"/><Relationship Id="rId30" Type="http://schemas.openxmlformats.org/officeDocument/2006/relationships/oleObject" Target="../embeddings/oleObject497.bin"/><Relationship Id="rId35" Type="http://schemas.openxmlformats.org/officeDocument/2006/relationships/image" Target="../media/image568.wmf"/><Relationship Id="rId43" Type="http://schemas.openxmlformats.org/officeDocument/2006/relationships/image" Target="../media/image570.wmf"/><Relationship Id="rId48" Type="http://schemas.openxmlformats.org/officeDocument/2006/relationships/oleObject" Target="../embeddings/oleObject511.bin"/><Relationship Id="rId56" Type="http://schemas.openxmlformats.org/officeDocument/2006/relationships/oleObject" Target="../embeddings/oleObject764.bin"/><Relationship Id="rId8" Type="http://schemas.openxmlformats.org/officeDocument/2006/relationships/oleObject" Target="../embeddings/oleObject480.bin"/><Relationship Id="rId51" Type="http://schemas.openxmlformats.org/officeDocument/2006/relationships/image" Target="../media/image572.wmf"/><Relationship Id="rId3" Type="http://schemas.openxmlformats.org/officeDocument/2006/relationships/oleObject" Target="../embeddings/oleObject476.bin"/><Relationship Id="rId12" Type="http://schemas.openxmlformats.org/officeDocument/2006/relationships/oleObject" Target="../embeddings/oleObject484.bin"/><Relationship Id="rId17" Type="http://schemas.openxmlformats.org/officeDocument/2006/relationships/oleObject" Target="../embeddings/oleObject489.bin"/><Relationship Id="rId25" Type="http://schemas.openxmlformats.org/officeDocument/2006/relationships/image" Target="../media/image356.wmf"/><Relationship Id="rId33" Type="http://schemas.openxmlformats.org/officeDocument/2006/relationships/image" Target="../media/image360.wmf"/><Relationship Id="rId38" Type="http://schemas.openxmlformats.org/officeDocument/2006/relationships/oleObject" Target="../embeddings/oleObject509.bin"/><Relationship Id="rId46" Type="http://schemas.openxmlformats.org/officeDocument/2006/relationships/oleObject" Target="../embeddings/oleObject761.bin"/><Relationship Id="rId59" Type="http://schemas.openxmlformats.org/officeDocument/2006/relationships/image" Target="../media/image575.wmf"/><Relationship Id="rId20" Type="http://schemas.openxmlformats.org/officeDocument/2006/relationships/oleObject" Target="../embeddings/oleObject492.bin"/><Relationship Id="rId41" Type="http://schemas.openxmlformats.org/officeDocument/2006/relationships/image" Target="../media/image569.wmf"/><Relationship Id="rId54" Type="http://schemas.openxmlformats.org/officeDocument/2006/relationships/oleObject" Target="../embeddings/oleObject763.bin"/><Relationship Id="rId1" Type="http://schemas.openxmlformats.org/officeDocument/2006/relationships/vmlDrawing" Target="../drawings/vmlDrawing68.vml"/><Relationship Id="rId6" Type="http://schemas.openxmlformats.org/officeDocument/2006/relationships/oleObject" Target="../embeddings/oleObject478.bin"/><Relationship Id="rId15" Type="http://schemas.openxmlformats.org/officeDocument/2006/relationships/oleObject" Target="../embeddings/oleObject487.bin"/><Relationship Id="rId23" Type="http://schemas.openxmlformats.org/officeDocument/2006/relationships/image" Target="../media/image355.wmf"/><Relationship Id="rId28" Type="http://schemas.openxmlformats.org/officeDocument/2006/relationships/oleObject" Target="../embeddings/oleObject496.bin"/><Relationship Id="rId36" Type="http://schemas.openxmlformats.org/officeDocument/2006/relationships/oleObject" Target="../embeddings/oleObject500.bin"/><Relationship Id="rId49" Type="http://schemas.openxmlformats.org/officeDocument/2006/relationships/image" Target="../media/image373.wmf"/><Relationship Id="rId57" Type="http://schemas.openxmlformats.org/officeDocument/2006/relationships/image" Target="../media/image574.wmf"/><Relationship Id="rId10" Type="http://schemas.openxmlformats.org/officeDocument/2006/relationships/oleObject" Target="../embeddings/oleObject482.bin"/><Relationship Id="rId31" Type="http://schemas.openxmlformats.org/officeDocument/2006/relationships/image" Target="../media/image359.wmf"/><Relationship Id="rId44" Type="http://schemas.openxmlformats.org/officeDocument/2006/relationships/oleObject" Target="../embeddings/oleObject507.bin"/><Relationship Id="rId52" Type="http://schemas.openxmlformats.org/officeDocument/2006/relationships/oleObject" Target="../embeddings/oleObject513.bin"/></Relationships>
</file>

<file path=ppt/slides/_rels/slide77.xml.rels><?xml version="1.0" encoding="UTF-8" standalone="yes"?>
<Relationships xmlns="http://schemas.openxmlformats.org/package/2006/relationships"><Relationship Id="rId13" Type="http://schemas.openxmlformats.org/officeDocument/2006/relationships/oleObject" Target="../embeddings/oleObject485.bin"/><Relationship Id="rId18" Type="http://schemas.openxmlformats.org/officeDocument/2006/relationships/oleObject" Target="../embeddings/oleObject490.bin"/><Relationship Id="rId26" Type="http://schemas.openxmlformats.org/officeDocument/2006/relationships/oleObject" Target="../embeddings/oleObject495.bin"/><Relationship Id="rId39" Type="http://schemas.openxmlformats.org/officeDocument/2006/relationships/image" Target="../media/image371.wmf"/><Relationship Id="rId21" Type="http://schemas.openxmlformats.org/officeDocument/2006/relationships/image" Target="../media/image354.wmf"/><Relationship Id="rId34" Type="http://schemas.openxmlformats.org/officeDocument/2006/relationships/oleObject" Target="../embeddings/oleObject758.bin"/><Relationship Id="rId42" Type="http://schemas.openxmlformats.org/officeDocument/2006/relationships/oleObject" Target="../embeddings/oleObject761.bin"/><Relationship Id="rId47" Type="http://schemas.openxmlformats.org/officeDocument/2006/relationships/image" Target="../media/image573.wmf"/><Relationship Id="rId50" Type="http://schemas.openxmlformats.org/officeDocument/2006/relationships/oleObject" Target="../embeddings/oleObject770.bin"/><Relationship Id="rId7" Type="http://schemas.openxmlformats.org/officeDocument/2006/relationships/oleObject" Target="../embeddings/oleObject479.bin"/><Relationship Id="rId2" Type="http://schemas.openxmlformats.org/officeDocument/2006/relationships/slideLayout" Target="../slideLayouts/slideLayout7.xml"/><Relationship Id="rId16" Type="http://schemas.openxmlformats.org/officeDocument/2006/relationships/oleObject" Target="../embeddings/oleObject488.bin"/><Relationship Id="rId29" Type="http://schemas.openxmlformats.org/officeDocument/2006/relationships/image" Target="../media/image358.wmf"/><Relationship Id="rId11" Type="http://schemas.openxmlformats.org/officeDocument/2006/relationships/oleObject" Target="../embeddings/oleObject483.bin"/><Relationship Id="rId24" Type="http://schemas.openxmlformats.org/officeDocument/2006/relationships/oleObject" Target="../embeddings/oleObject494.bin"/><Relationship Id="rId32" Type="http://schemas.openxmlformats.org/officeDocument/2006/relationships/oleObject" Target="../embeddings/oleObject767.bin"/><Relationship Id="rId37" Type="http://schemas.openxmlformats.org/officeDocument/2006/relationships/image" Target="../media/image362.wmf"/><Relationship Id="rId40" Type="http://schemas.openxmlformats.org/officeDocument/2006/relationships/oleObject" Target="../embeddings/oleObject507.bin"/><Relationship Id="rId45" Type="http://schemas.openxmlformats.org/officeDocument/2006/relationships/image" Target="../media/image373.wmf"/><Relationship Id="rId53" Type="http://schemas.openxmlformats.org/officeDocument/2006/relationships/image" Target="../media/image579.wmf"/><Relationship Id="rId5" Type="http://schemas.openxmlformats.org/officeDocument/2006/relationships/oleObject" Target="../embeddings/oleObject477.bin"/><Relationship Id="rId10" Type="http://schemas.openxmlformats.org/officeDocument/2006/relationships/oleObject" Target="../embeddings/oleObject482.bin"/><Relationship Id="rId19" Type="http://schemas.openxmlformats.org/officeDocument/2006/relationships/oleObject" Target="../embeddings/oleObject491.bin"/><Relationship Id="rId31" Type="http://schemas.openxmlformats.org/officeDocument/2006/relationships/image" Target="../media/image359.wmf"/><Relationship Id="rId44" Type="http://schemas.openxmlformats.org/officeDocument/2006/relationships/oleObject" Target="../embeddings/oleObject511.bin"/><Relationship Id="rId52" Type="http://schemas.openxmlformats.org/officeDocument/2006/relationships/oleObject" Target="../embeddings/oleObject771.bin"/><Relationship Id="rId4" Type="http://schemas.openxmlformats.org/officeDocument/2006/relationships/image" Target="../media/image353.wmf"/><Relationship Id="rId9" Type="http://schemas.openxmlformats.org/officeDocument/2006/relationships/oleObject" Target="../embeddings/oleObject481.bin"/><Relationship Id="rId14" Type="http://schemas.openxmlformats.org/officeDocument/2006/relationships/oleObject" Target="../embeddings/oleObject486.bin"/><Relationship Id="rId22" Type="http://schemas.openxmlformats.org/officeDocument/2006/relationships/oleObject" Target="../embeddings/oleObject493.bin"/><Relationship Id="rId27" Type="http://schemas.openxmlformats.org/officeDocument/2006/relationships/image" Target="../media/image357.wmf"/><Relationship Id="rId30" Type="http://schemas.openxmlformats.org/officeDocument/2006/relationships/oleObject" Target="../embeddings/oleObject766.bin"/><Relationship Id="rId35" Type="http://schemas.openxmlformats.org/officeDocument/2006/relationships/image" Target="../media/image568.wmf"/><Relationship Id="rId43" Type="http://schemas.openxmlformats.org/officeDocument/2006/relationships/image" Target="../media/image571.wmf"/><Relationship Id="rId48" Type="http://schemas.openxmlformats.org/officeDocument/2006/relationships/oleObject" Target="../embeddings/oleObject769.bin"/><Relationship Id="rId8" Type="http://schemas.openxmlformats.org/officeDocument/2006/relationships/oleObject" Target="../embeddings/oleObject480.bin"/><Relationship Id="rId51" Type="http://schemas.openxmlformats.org/officeDocument/2006/relationships/image" Target="../media/image578.wmf"/><Relationship Id="rId3" Type="http://schemas.openxmlformats.org/officeDocument/2006/relationships/oleObject" Target="../embeddings/oleObject476.bin"/><Relationship Id="rId12" Type="http://schemas.openxmlformats.org/officeDocument/2006/relationships/oleObject" Target="../embeddings/oleObject484.bin"/><Relationship Id="rId17" Type="http://schemas.openxmlformats.org/officeDocument/2006/relationships/oleObject" Target="../embeddings/oleObject489.bin"/><Relationship Id="rId25" Type="http://schemas.openxmlformats.org/officeDocument/2006/relationships/image" Target="../media/image356.wmf"/><Relationship Id="rId33" Type="http://schemas.openxmlformats.org/officeDocument/2006/relationships/image" Target="../media/image576.wmf"/><Relationship Id="rId38" Type="http://schemas.openxmlformats.org/officeDocument/2006/relationships/oleObject" Target="../embeddings/oleObject509.bin"/><Relationship Id="rId46" Type="http://schemas.openxmlformats.org/officeDocument/2006/relationships/oleObject" Target="../embeddings/oleObject768.bin"/><Relationship Id="rId20" Type="http://schemas.openxmlformats.org/officeDocument/2006/relationships/oleObject" Target="../embeddings/oleObject492.bin"/><Relationship Id="rId41" Type="http://schemas.openxmlformats.org/officeDocument/2006/relationships/image" Target="../media/image369.wmf"/><Relationship Id="rId1" Type="http://schemas.openxmlformats.org/officeDocument/2006/relationships/vmlDrawing" Target="../drawings/vmlDrawing69.vml"/><Relationship Id="rId6" Type="http://schemas.openxmlformats.org/officeDocument/2006/relationships/oleObject" Target="../embeddings/oleObject478.bin"/><Relationship Id="rId15" Type="http://schemas.openxmlformats.org/officeDocument/2006/relationships/oleObject" Target="../embeddings/oleObject487.bin"/><Relationship Id="rId23" Type="http://schemas.openxmlformats.org/officeDocument/2006/relationships/image" Target="../media/image355.wmf"/><Relationship Id="rId28" Type="http://schemas.openxmlformats.org/officeDocument/2006/relationships/oleObject" Target="../embeddings/oleObject496.bin"/><Relationship Id="rId36" Type="http://schemas.openxmlformats.org/officeDocument/2006/relationships/oleObject" Target="../embeddings/oleObject500.bin"/><Relationship Id="rId49" Type="http://schemas.openxmlformats.org/officeDocument/2006/relationships/image" Target="../media/image577.wmf"/></Relationships>
</file>

<file path=ppt/slides/_rels/slide78.xml.rels><?xml version="1.0" encoding="UTF-8" standalone="yes"?>
<Relationships xmlns="http://schemas.openxmlformats.org/package/2006/relationships"><Relationship Id="rId13" Type="http://schemas.openxmlformats.org/officeDocument/2006/relationships/oleObject" Target="../embeddings/oleObject484.bin"/><Relationship Id="rId18" Type="http://schemas.openxmlformats.org/officeDocument/2006/relationships/oleObject" Target="../embeddings/oleObject489.bin"/><Relationship Id="rId26" Type="http://schemas.openxmlformats.org/officeDocument/2006/relationships/oleObject" Target="../embeddings/oleObject774.bin"/><Relationship Id="rId39" Type="http://schemas.openxmlformats.org/officeDocument/2006/relationships/oleObject" Target="../embeddings/oleObject787.bin"/><Relationship Id="rId21" Type="http://schemas.openxmlformats.org/officeDocument/2006/relationships/oleObject" Target="../embeddings/oleObject500.bin"/><Relationship Id="rId34" Type="http://schemas.openxmlformats.org/officeDocument/2006/relationships/oleObject" Target="../embeddings/oleObject782.bin"/><Relationship Id="rId42" Type="http://schemas.openxmlformats.org/officeDocument/2006/relationships/oleObject" Target="../embeddings/oleObject790.bin"/><Relationship Id="rId7" Type="http://schemas.openxmlformats.org/officeDocument/2006/relationships/oleObject" Target="../embeddings/oleObject478.bin"/><Relationship Id="rId2" Type="http://schemas.openxmlformats.org/officeDocument/2006/relationships/slideLayout" Target="../slideLayouts/slideLayout7.xml"/><Relationship Id="rId16" Type="http://schemas.openxmlformats.org/officeDocument/2006/relationships/oleObject" Target="../embeddings/oleObject487.bin"/><Relationship Id="rId20" Type="http://schemas.openxmlformats.org/officeDocument/2006/relationships/oleObject" Target="../embeddings/oleObject491.bin"/><Relationship Id="rId29" Type="http://schemas.openxmlformats.org/officeDocument/2006/relationships/oleObject" Target="../embeddings/oleObject777.bin"/><Relationship Id="rId41" Type="http://schemas.openxmlformats.org/officeDocument/2006/relationships/oleObject" Target="../embeddings/oleObject789.bin"/><Relationship Id="rId1" Type="http://schemas.openxmlformats.org/officeDocument/2006/relationships/vmlDrawing" Target="../drawings/vmlDrawing70.vml"/><Relationship Id="rId6" Type="http://schemas.openxmlformats.org/officeDocument/2006/relationships/oleObject" Target="../embeddings/oleObject477.bin"/><Relationship Id="rId11" Type="http://schemas.openxmlformats.org/officeDocument/2006/relationships/oleObject" Target="../embeddings/oleObject482.bin"/><Relationship Id="rId24" Type="http://schemas.openxmlformats.org/officeDocument/2006/relationships/image" Target="../media/image580.wmf"/><Relationship Id="rId32" Type="http://schemas.openxmlformats.org/officeDocument/2006/relationships/oleObject" Target="../embeddings/oleObject780.bin"/><Relationship Id="rId37" Type="http://schemas.openxmlformats.org/officeDocument/2006/relationships/oleObject" Target="../embeddings/oleObject785.bin"/><Relationship Id="rId40" Type="http://schemas.openxmlformats.org/officeDocument/2006/relationships/oleObject" Target="../embeddings/oleObject788.bin"/><Relationship Id="rId5" Type="http://schemas.openxmlformats.org/officeDocument/2006/relationships/image" Target="../media/image353.wmf"/><Relationship Id="rId15" Type="http://schemas.openxmlformats.org/officeDocument/2006/relationships/oleObject" Target="../embeddings/oleObject486.bin"/><Relationship Id="rId23" Type="http://schemas.openxmlformats.org/officeDocument/2006/relationships/oleObject" Target="../embeddings/oleObject772.bin"/><Relationship Id="rId28" Type="http://schemas.openxmlformats.org/officeDocument/2006/relationships/oleObject" Target="../embeddings/oleObject776.bin"/><Relationship Id="rId36" Type="http://schemas.openxmlformats.org/officeDocument/2006/relationships/oleObject" Target="../embeddings/oleObject784.bin"/><Relationship Id="rId10" Type="http://schemas.openxmlformats.org/officeDocument/2006/relationships/oleObject" Target="../embeddings/oleObject481.bin"/><Relationship Id="rId19" Type="http://schemas.openxmlformats.org/officeDocument/2006/relationships/oleObject" Target="../embeddings/oleObject490.bin"/><Relationship Id="rId31" Type="http://schemas.openxmlformats.org/officeDocument/2006/relationships/oleObject" Target="../embeddings/oleObject779.bin"/><Relationship Id="rId4" Type="http://schemas.openxmlformats.org/officeDocument/2006/relationships/oleObject" Target="../embeddings/oleObject476.bin"/><Relationship Id="rId9" Type="http://schemas.openxmlformats.org/officeDocument/2006/relationships/oleObject" Target="../embeddings/oleObject480.bin"/><Relationship Id="rId14" Type="http://schemas.openxmlformats.org/officeDocument/2006/relationships/oleObject" Target="../embeddings/oleObject485.bin"/><Relationship Id="rId22" Type="http://schemas.openxmlformats.org/officeDocument/2006/relationships/image" Target="../media/image362.wmf"/><Relationship Id="rId27" Type="http://schemas.openxmlformats.org/officeDocument/2006/relationships/oleObject" Target="../embeddings/oleObject775.bin"/><Relationship Id="rId30" Type="http://schemas.openxmlformats.org/officeDocument/2006/relationships/oleObject" Target="../embeddings/oleObject778.bin"/><Relationship Id="rId35" Type="http://schemas.openxmlformats.org/officeDocument/2006/relationships/oleObject" Target="../embeddings/oleObject783.bin"/><Relationship Id="rId8" Type="http://schemas.openxmlformats.org/officeDocument/2006/relationships/oleObject" Target="../embeddings/oleObject479.bin"/><Relationship Id="rId3" Type="http://schemas.openxmlformats.org/officeDocument/2006/relationships/image" Target="../media/image581.jpeg"/><Relationship Id="rId12" Type="http://schemas.openxmlformats.org/officeDocument/2006/relationships/oleObject" Target="../embeddings/oleObject483.bin"/><Relationship Id="rId17" Type="http://schemas.openxmlformats.org/officeDocument/2006/relationships/oleObject" Target="../embeddings/oleObject488.bin"/><Relationship Id="rId25" Type="http://schemas.openxmlformats.org/officeDocument/2006/relationships/oleObject" Target="../embeddings/oleObject773.bin"/><Relationship Id="rId33" Type="http://schemas.openxmlformats.org/officeDocument/2006/relationships/oleObject" Target="../embeddings/oleObject781.bin"/><Relationship Id="rId38" Type="http://schemas.openxmlformats.org/officeDocument/2006/relationships/oleObject" Target="../embeddings/oleObject786.bin"/></Relationships>
</file>

<file path=ppt/slides/_rels/slide79.xml.rels><?xml version="1.0" encoding="UTF-8" standalone="yes"?>
<Relationships xmlns="http://schemas.openxmlformats.org/package/2006/relationships"><Relationship Id="rId2" Type="http://schemas.openxmlformats.org/officeDocument/2006/relationships/image" Target="../media/image58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3" Type="http://schemas.openxmlformats.org/officeDocument/2006/relationships/oleObject" Target="../embeddings/oleObject39.bin"/><Relationship Id="rId18" Type="http://schemas.openxmlformats.org/officeDocument/2006/relationships/image" Target="../media/image34.emf"/><Relationship Id="rId26" Type="http://schemas.openxmlformats.org/officeDocument/2006/relationships/image" Target="../media/image38.emf"/><Relationship Id="rId39" Type="http://schemas.openxmlformats.org/officeDocument/2006/relationships/oleObject" Target="../embeddings/oleObject52.bin"/><Relationship Id="rId21" Type="http://schemas.openxmlformats.org/officeDocument/2006/relationships/oleObject" Target="../embeddings/oleObject43.bin"/><Relationship Id="rId34" Type="http://schemas.openxmlformats.org/officeDocument/2006/relationships/image" Target="../media/image42.emf"/><Relationship Id="rId42" Type="http://schemas.openxmlformats.org/officeDocument/2006/relationships/image" Target="../media/image46.emf"/><Relationship Id="rId47" Type="http://schemas.openxmlformats.org/officeDocument/2006/relationships/oleObject" Target="../embeddings/oleObject56.bin"/><Relationship Id="rId50" Type="http://schemas.openxmlformats.org/officeDocument/2006/relationships/image" Target="../media/image50.emf"/><Relationship Id="rId55" Type="http://schemas.openxmlformats.org/officeDocument/2006/relationships/oleObject" Target="../embeddings/oleObject60.bin"/><Relationship Id="rId7" Type="http://schemas.openxmlformats.org/officeDocument/2006/relationships/oleObject" Target="../embeddings/oleObject36.bin"/><Relationship Id="rId2" Type="http://schemas.openxmlformats.org/officeDocument/2006/relationships/slideLayout" Target="../slideLayouts/slideLayout7.xml"/><Relationship Id="rId16" Type="http://schemas.openxmlformats.org/officeDocument/2006/relationships/image" Target="../media/image33.emf"/><Relationship Id="rId29" Type="http://schemas.openxmlformats.org/officeDocument/2006/relationships/oleObject" Target="../embeddings/oleObject47.bin"/><Relationship Id="rId11" Type="http://schemas.openxmlformats.org/officeDocument/2006/relationships/oleObject" Target="../embeddings/oleObject38.bin"/><Relationship Id="rId24" Type="http://schemas.openxmlformats.org/officeDocument/2006/relationships/image" Target="../media/image37.emf"/><Relationship Id="rId32" Type="http://schemas.openxmlformats.org/officeDocument/2006/relationships/image" Target="../media/image41.emf"/><Relationship Id="rId37" Type="http://schemas.openxmlformats.org/officeDocument/2006/relationships/oleObject" Target="../embeddings/oleObject51.bin"/><Relationship Id="rId40" Type="http://schemas.openxmlformats.org/officeDocument/2006/relationships/image" Target="../media/image45.emf"/><Relationship Id="rId45" Type="http://schemas.openxmlformats.org/officeDocument/2006/relationships/oleObject" Target="../embeddings/oleObject55.bin"/><Relationship Id="rId53" Type="http://schemas.openxmlformats.org/officeDocument/2006/relationships/oleObject" Target="../embeddings/oleObject59.bin"/><Relationship Id="rId58" Type="http://schemas.openxmlformats.org/officeDocument/2006/relationships/image" Target="../media/image54.emf"/><Relationship Id="rId5" Type="http://schemas.openxmlformats.org/officeDocument/2006/relationships/oleObject" Target="../embeddings/oleObject35.bin"/><Relationship Id="rId61" Type="http://schemas.openxmlformats.org/officeDocument/2006/relationships/oleObject" Target="../embeddings/oleObject63.bin"/><Relationship Id="rId19" Type="http://schemas.openxmlformats.org/officeDocument/2006/relationships/oleObject" Target="../embeddings/oleObject42.bin"/><Relationship Id="rId14" Type="http://schemas.openxmlformats.org/officeDocument/2006/relationships/image" Target="../media/image32.emf"/><Relationship Id="rId22" Type="http://schemas.openxmlformats.org/officeDocument/2006/relationships/image" Target="../media/image36.emf"/><Relationship Id="rId27" Type="http://schemas.openxmlformats.org/officeDocument/2006/relationships/oleObject" Target="../embeddings/oleObject46.bin"/><Relationship Id="rId30" Type="http://schemas.openxmlformats.org/officeDocument/2006/relationships/image" Target="../media/image40.emf"/><Relationship Id="rId35" Type="http://schemas.openxmlformats.org/officeDocument/2006/relationships/oleObject" Target="../embeddings/oleObject50.bin"/><Relationship Id="rId43" Type="http://schemas.openxmlformats.org/officeDocument/2006/relationships/oleObject" Target="../embeddings/oleObject54.bin"/><Relationship Id="rId48" Type="http://schemas.openxmlformats.org/officeDocument/2006/relationships/image" Target="../media/image49.emf"/><Relationship Id="rId56" Type="http://schemas.openxmlformats.org/officeDocument/2006/relationships/image" Target="../media/image53.emf"/><Relationship Id="rId8" Type="http://schemas.openxmlformats.org/officeDocument/2006/relationships/image" Target="../media/image24.wmf"/><Relationship Id="rId51" Type="http://schemas.openxmlformats.org/officeDocument/2006/relationships/oleObject" Target="../embeddings/oleObject58.bin"/><Relationship Id="rId3" Type="http://schemas.openxmlformats.org/officeDocument/2006/relationships/oleObject" Target="../embeddings/oleObject34.bin"/><Relationship Id="rId12" Type="http://schemas.openxmlformats.org/officeDocument/2006/relationships/image" Target="../media/image31.wmf"/><Relationship Id="rId17" Type="http://schemas.openxmlformats.org/officeDocument/2006/relationships/oleObject" Target="../embeddings/oleObject41.bin"/><Relationship Id="rId25" Type="http://schemas.openxmlformats.org/officeDocument/2006/relationships/oleObject" Target="../embeddings/oleObject45.bin"/><Relationship Id="rId33" Type="http://schemas.openxmlformats.org/officeDocument/2006/relationships/oleObject" Target="../embeddings/oleObject49.bin"/><Relationship Id="rId38" Type="http://schemas.openxmlformats.org/officeDocument/2006/relationships/image" Target="../media/image44.emf"/><Relationship Id="rId46" Type="http://schemas.openxmlformats.org/officeDocument/2006/relationships/image" Target="../media/image48.emf"/><Relationship Id="rId59" Type="http://schemas.openxmlformats.org/officeDocument/2006/relationships/oleObject" Target="../embeddings/oleObject62.bin"/><Relationship Id="rId20" Type="http://schemas.openxmlformats.org/officeDocument/2006/relationships/image" Target="../media/image35.emf"/><Relationship Id="rId41" Type="http://schemas.openxmlformats.org/officeDocument/2006/relationships/oleObject" Target="../embeddings/oleObject53.bin"/><Relationship Id="rId54" Type="http://schemas.openxmlformats.org/officeDocument/2006/relationships/image" Target="../media/image52.emf"/><Relationship Id="rId62" Type="http://schemas.openxmlformats.org/officeDocument/2006/relationships/image" Target="../media/image56.wmf"/><Relationship Id="rId1" Type="http://schemas.openxmlformats.org/officeDocument/2006/relationships/vmlDrawing" Target="../drawings/vmlDrawing6.vml"/><Relationship Id="rId6" Type="http://schemas.openxmlformats.org/officeDocument/2006/relationships/image" Target="../media/image27.wmf"/><Relationship Id="rId15" Type="http://schemas.openxmlformats.org/officeDocument/2006/relationships/oleObject" Target="../embeddings/oleObject40.bin"/><Relationship Id="rId23" Type="http://schemas.openxmlformats.org/officeDocument/2006/relationships/oleObject" Target="../embeddings/oleObject44.bin"/><Relationship Id="rId28" Type="http://schemas.openxmlformats.org/officeDocument/2006/relationships/image" Target="../media/image39.emf"/><Relationship Id="rId36" Type="http://schemas.openxmlformats.org/officeDocument/2006/relationships/image" Target="../media/image43.emf"/><Relationship Id="rId49" Type="http://schemas.openxmlformats.org/officeDocument/2006/relationships/oleObject" Target="../embeddings/oleObject57.bin"/><Relationship Id="rId57" Type="http://schemas.openxmlformats.org/officeDocument/2006/relationships/oleObject" Target="../embeddings/oleObject61.bin"/><Relationship Id="rId10" Type="http://schemas.openxmlformats.org/officeDocument/2006/relationships/image" Target="../media/image25.wmf"/><Relationship Id="rId31" Type="http://schemas.openxmlformats.org/officeDocument/2006/relationships/oleObject" Target="../embeddings/oleObject48.bin"/><Relationship Id="rId44" Type="http://schemas.openxmlformats.org/officeDocument/2006/relationships/image" Target="../media/image47.emf"/><Relationship Id="rId52" Type="http://schemas.openxmlformats.org/officeDocument/2006/relationships/image" Target="../media/image51.emf"/><Relationship Id="rId60" Type="http://schemas.openxmlformats.org/officeDocument/2006/relationships/image" Target="../media/image55.emf"/><Relationship Id="rId4" Type="http://schemas.openxmlformats.org/officeDocument/2006/relationships/image" Target="../media/image26.wmf"/><Relationship Id="rId9" Type="http://schemas.openxmlformats.org/officeDocument/2006/relationships/oleObject" Target="../embeddings/oleObject37.bin"/></Relationships>
</file>

<file path=ppt/slides/_rels/slide80.xml.rels><?xml version="1.0" encoding="UTF-8" standalone="yes"?>
<Relationships xmlns="http://schemas.openxmlformats.org/package/2006/relationships"><Relationship Id="rId8" Type="http://schemas.openxmlformats.org/officeDocument/2006/relationships/image" Target="../media/image585.wmf"/><Relationship Id="rId3" Type="http://schemas.openxmlformats.org/officeDocument/2006/relationships/oleObject" Target="../embeddings/oleObject791.bin"/><Relationship Id="rId7" Type="http://schemas.openxmlformats.org/officeDocument/2006/relationships/oleObject" Target="../embeddings/oleObject793.bin"/><Relationship Id="rId12" Type="http://schemas.openxmlformats.org/officeDocument/2006/relationships/image" Target="../media/image587.wmf"/><Relationship Id="rId2" Type="http://schemas.openxmlformats.org/officeDocument/2006/relationships/slideLayout" Target="../slideLayouts/slideLayout7.xml"/><Relationship Id="rId1" Type="http://schemas.openxmlformats.org/officeDocument/2006/relationships/vmlDrawing" Target="../drawings/vmlDrawing71.vml"/><Relationship Id="rId6" Type="http://schemas.openxmlformats.org/officeDocument/2006/relationships/image" Target="../media/image584.wmf"/><Relationship Id="rId11" Type="http://schemas.openxmlformats.org/officeDocument/2006/relationships/oleObject" Target="../embeddings/oleObject795.bin"/><Relationship Id="rId5" Type="http://schemas.openxmlformats.org/officeDocument/2006/relationships/oleObject" Target="../embeddings/oleObject792.bin"/><Relationship Id="rId10" Type="http://schemas.openxmlformats.org/officeDocument/2006/relationships/image" Target="../media/image586.wmf"/><Relationship Id="rId4" Type="http://schemas.openxmlformats.org/officeDocument/2006/relationships/image" Target="../media/image583.wmf"/><Relationship Id="rId9" Type="http://schemas.openxmlformats.org/officeDocument/2006/relationships/oleObject" Target="../embeddings/oleObject794.bin"/></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796.bin"/><Relationship Id="rId2" Type="http://schemas.openxmlformats.org/officeDocument/2006/relationships/slideLayout" Target="../slideLayouts/slideLayout7.xml"/><Relationship Id="rId1" Type="http://schemas.openxmlformats.org/officeDocument/2006/relationships/vmlDrawing" Target="../drawings/vmlDrawing72.vml"/><Relationship Id="rId5" Type="http://schemas.openxmlformats.org/officeDocument/2006/relationships/image" Target="../media/image589.png"/><Relationship Id="rId4" Type="http://schemas.openxmlformats.org/officeDocument/2006/relationships/image" Target="../media/image588.wmf"/></Relationships>
</file>

<file path=ppt/slides/_rels/slide82.xml.rels><?xml version="1.0" encoding="UTF-8" standalone="yes"?>
<Relationships xmlns="http://schemas.openxmlformats.org/package/2006/relationships"><Relationship Id="rId3" Type="http://schemas.openxmlformats.org/officeDocument/2006/relationships/image" Target="../media/image591.wmf"/><Relationship Id="rId2" Type="http://schemas.openxmlformats.org/officeDocument/2006/relationships/image" Target="../media/image590.wmf"/><Relationship Id="rId1" Type="http://schemas.openxmlformats.org/officeDocument/2006/relationships/slideLayout" Target="../slideLayouts/slideLayout7.xml"/><Relationship Id="rId5" Type="http://schemas.openxmlformats.org/officeDocument/2006/relationships/image" Target="../media/image593.wmf"/><Relationship Id="rId4" Type="http://schemas.openxmlformats.org/officeDocument/2006/relationships/image" Target="../media/image592.w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797.bin"/><Relationship Id="rId2" Type="http://schemas.openxmlformats.org/officeDocument/2006/relationships/slideLayout" Target="../slideLayouts/slideLayout7.xml"/><Relationship Id="rId1" Type="http://schemas.openxmlformats.org/officeDocument/2006/relationships/vmlDrawing" Target="../drawings/vmlDrawing73.vml"/><Relationship Id="rId4" Type="http://schemas.openxmlformats.org/officeDocument/2006/relationships/image" Target="../media/image59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8" Type="http://schemas.openxmlformats.org/officeDocument/2006/relationships/image" Target="../media/image563.wmf"/><Relationship Id="rId13" Type="http://schemas.openxmlformats.org/officeDocument/2006/relationships/oleObject" Target="../embeddings/oleObject803.bin"/><Relationship Id="rId18" Type="http://schemas.openxmlformats.org/officeDocument/2006/relationships/image" Target="../media/image598.wmf"/><Relationship Id="rId26" Type="http://schemas.openxmlformats.org/officeDocument/2006/relationships/image" Target="../media/image602.wmf"/><Relationship Id="rId3" Type="http://schemas.openxmlformats.org/officeDocument/2006/relationships/oleObject" Target="../embeddings/oleObject798.bin"/><Relationship Id="rId21" Type="http://schemas.openxmlformats.org/officeDocument/2006/relationships/oleObject" Target="../embeddings/oleObject807.bin"/><Relationship Id="rId7" Type="http://schemas.openxmlformats.org/officeDocument/2006/relationships/oleObject" Target="../embeddings/oleObject800.bin"/><Relationship Id="rId12" Type="http://schemas.openxmlformats.org/officeDocument/2006/relationships/image" Target="../media/image564.wmf"/><Relationship Id="rId17" Type="http://schemas.openxmlformats.org/officeDocument/2006/relationships/oleObject" Target="../embeddings/oleObject805.bin"/><Relationship Id="rId25" Type="http://schemas.openxmlformats.org/officeDocument/2006/relationships/oleObject" Target="../embeddings/oleObject809.bin"/><Relationship Id="rId2" Type="http://schemas.openxmlformats.org/officeDocument/2006/relationships/slideLayout" Target="../slideLayouts/slideLayout7.xml"/><Relationship Id="rId16" Type="http://schemas.openxmlformats.org/officeDocument/2006/relationships/image" Target="../media/image597.wmf"/><Relationship Id="rId20" Type="http://schemas.openxmlformats.org/officeDocument/2006/relationships/image" Target="../media/image599.wmf"/><Relationship Id="rId29" Type="http://schemas.openxmlformats.org/officeDocument/2006/relationships/oleObject" Target="../embeddings/oleObject811.bin"/><Relationship Id="rId1" Type="http://schemas.openxmlformats.org/officeDocument/2006/relationships/vmlDrawing" Target="../drawings/vmlDrawing74.vml"/><Relationship Id="rId6" Type="http://schemas.openxmlformats.org/officeDocument/2006/relationships/image" Target="../media/image92.wmf"/><Relationship Id="rId11" Type="http://schemas.openxmlformats.org/officeDocument/2006/relationships/oleObject" Target="../embeddings/oleObject802.bin"/><Relationship Id="rId24" Type="http://schemas.openxmlformats.org/officeDocument/2006/relationships/image" Target="../media/image601.wmf"/><Relationship Id="rId32" Type="http://schemas.openxmlformats.org/officeDocument/2006/relationships/image" Target="../media/image605.wmf"/><Relationship Id="rId5" Type="http://schemas.openxmlformats.org/officeDocument/2006/relationships/oleObject" Target="../embeddings/oleObject799.bin"/><Relationship Id="rId15" Type="http://schemas.openxmlformats.org/officeDocument/2006/relationships/oleObject" Target="../embeddings/oleObject804.bin"/><Relationship Id="rId23" Type="http://schemas.openxmlformats.org/officeDocument/2006/relationships/oleObject" Target="../embeddings/oleObject808.bin"/><Relationship Id="rId28" Type="http://schemas.openxmlformats.org/officeDocument/2006/relationships/image" Target="../media/image603.emf"/><Relationship Id="rId10" Type="http://schemas.openxmlformats.org/officeDocument/2006/relationships/image" Target="../media/image595.wmf"/><Relationship Id="rId19" Type="http://schemas.openxmlformats.org/officeDocument/2006/relationships/oleObject" Target="../embeddings/oleObject806.bin"/><Relationship Id="rId31" Type="http://schemas.openxmlformats.org/officeDocument/2006/relationships/oleObject" Target="../embeddings/oleObject812.bin"/><Relationship Id="rId4" Type="http://schemas.openxmlformats.org/officeDocument/2006/relationships/image" Target="../media/image110.emf"/><Relationship Id="rId9" Type="http://schemas.openxmlformats.org/officeDocument/2006/relationships/oleObject" Target="../embeddings/oleObject801.bin"/><Relationship Id="rId14" Type="http://schemas.openxmlformats.org/officeDocument/2006/relationships/image" Target="../media/image596.wmf"/><Relationship Id="rId22" Type="http://schemas.openxmlformats.org/officeDocument/2006/relationships/image" Target="../media/image600.wmf"/><Relationship Id="rId27" Type="http://schemas.openxmlformats.org/officeDocument/2006/relationships/oleObject" Target="../embeddings/oleObject810.bin"/><Relationship Id="rId30" Type="http://schemas.openxmlformats.org/officeDocument/2006/relationships/image" Target="../media/image604.wmf"/></Relationships>
</file>

<file path=ppt/slides/_rels/slide86.xml.rels><?xml version="1.0" encoding="UTF-8" standalone="yes"?>
<Relationships xmlns="http://schemas.openxmlformats.org/package/2006/relationships"><Relationship Id="rId8" Type="http://schemas.openxmlformats.org/officeDocument/2006/relationships/image" Target="../media/image618.jpeg"/><Relationship Id="rId13" Type="http://schemas.openxmlformats.org/officeDocument/2006/relationships/oleObject" Target="../embeddings/oleObject815.bin"/><Relationship Id="rId18" Type="http://schemas.openxmlformats.org/officeDocument/2006/relationships/image" Target="../media/image610.wmf"/><Relationship Id="rId3" Type="http://schemas.openxmlformats.org/officeDocument/2006/relationships/image" Target="../media/image613.jpeg"/><Relationship Id="rId21" Type="http://schemas.openxmlformats.org/officeDocument/2006/relationships/oleObject" Target="../embeddings/oleObject819.bin"/><Relationship Id="rId7" Type="http://schemas.openxmlformats.org/officeDocument/2006/relationships/image" Target="../media/image617.jpeg"/><Relationship Id="rId12" Type="http://schemas.openxmlformats.org/officeDocument/2006/relationships/image" Target="../media/image607.wmf"/><Relationship Id="rId17" Type="http://schemas.openxmlformats.org/officeDocument/2006/relationships/oleObject" Target="../embeddings/oleObject817.bin"/><Relationship Id="rId2" Type="http://schemas.openxmlformats.org/officeDocument/2006/relationships/slideLayout" Target="../slideLayouts/slideLayout7.xml"/><Relationship Id="rId16" Type="http://schemas.openxmlformats.org/officeDocument/2006/relationships/image" Target="../media/image609.wmf"/><Relationship Id="rId20" Type="http://schemas.openxmlformats.org/officeDocument/2006/relationships/image" Target="../media/image611.wmf"/><Relationship Id="rId1" Type="http://schemas.openxmlformats.org/officeDocument/2006/relationships/vmlDrawing" Target="../drawings/vmlDrawing75.vml"/><Relationship Id="rId6" Type="http://schemas.openxmlformats.org/officeDocument/2006/relationships/image" Target="../media/image616.jpeg"/><Relationship Id="rId11" Type="http://schemas.openxmlformats.org/officeDocument/2006/relationships/oleObject" Target="../embeddings/oleObject814.bin"/><Relationship Id="rId5" Type="http://schemas.openxmlformats.org/officeDocument/2006/relationships/image" Target="../media/image615.jpeg"/><Relationship Id="rId15" Type="http://schemas.openxmlformats.org/officeDocument/2006/relationships/oleObject" Target="../embeddings/oleObject816.bin"/><Relationship Id="rId23" Type="http://schemas.openxmlformats.org/officeDocument/2006/relationships/oleObject" Target="../embeddings/oleObject820.bin"/><Relationship Id="rId10" Type="http://schemas.openxmlformats.org/officeDocument/2006/relationships/image" Target="../media/image606.wmf"/><Relationship Id="rId19" Type="http://schemas.openxmlformats.org/officeDocument/2006/relationships/oleObject" Target="../embeddings/oleObject818.bin"/><Relationship Id="rId4" Type="http://schemas.openxmlformats.org/officeDocument/2006/relationships/image" Target="../media/image614.jpeg"/><Relationship Id="rId9" Type="http://schemas.openxmlformats.org/officeDocument/2006/relationships/oleObject" Target="../embeddings/oleObject813.bin"/><Relationship Id="rId14" Type="http://schemas.openxmlformats.org/officeDocument/2006/relationships/image" Target="../media/image608.wmf"/><Relationship Id="rId22" Type="http://schemas.openxmlformats.org/officeDocument/2006/relationships/image" Target="../media/image612.wmf"/></Relationships>
</file>

<file path=ppt/slides/_rels/slide87.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826.bin"/><Relationship Id="rId3" Type="http://schemas.openxmlformats.org/officeDocument/2006/relationships/oleObject" Target="../embeddings/oleObject821.bin"/><Relationship Id="rId7" Type="http://schemas.openxmlformats.org/officeDocument/2006/relationships/oleObject" Target="../embeddings/oleObject823.bin"/><Relationship Id="rId12" Type="http://schemas.openxmlformats.org/officeDocument/2006/relationships/image" Target="../media/image620.wmf"/><Relationship Id="rId2" Type="http://schemas.openxmlformats.org/officeDocument/2006/relationships/slideLayout" Target="../slideLayouts/slideLayout7.xml"/><Relationship Id="rId1" Type="http://schemas.openxmlformats.org/officeDocument/2006/relationships/vmlDrawing" Target="../drawings/vmlDrawing76.vml"/><Relationship Id="rId6" Type="http://schemas.openxmlformats.org/officeDocument/2006/relationships/image" Target="../media/image21.wmf"/><Relationship Id="rId11" Type="http://schemas.openxmlformats.org/officeDocument/2006/relationships/oleObject" Target="../embeddings/oleObject825.bin"/><Relationship Id="rId5" Type="http://schemas.openxmlformats.org/officeDocument/2006/relationships/oleObject" Target="../embeddings/oleObject822.bin"/><Relationship Id="rId10" Type="http://schemas.openxmlformats.org/officeDocument/2006/relationships/image" Target="../media/image619.wmf"/><Relationship Id="rId4" Type="http://schemas.openxmlformats.org/officeDocument/2006/relationships/image" Target="../media/image20.wmf"/><Relationship Id="rId9" Type="http://schemas.openxmlformats.org/officeDocument/2006/relationships/oleObject" Target="../embeddings/oleObject824.bin"/><Relationship Id="rId14" Type="http://schemas.openxmlformats.org/officeDocument/2006/relationships/image" Target="../media/image621.wmf"/></Relationships>
</file>

<file path=ppt/slides/_rels/slide88.xml.rels><?xml version="1.0" encoding="UTF-8" standalone="yes"?>
<Relationships xmlns="http://schemas.openxmlformats.org/package/2006/relationships"><Relationship Id="rId26" Type="http://schemas.openxmlformats.org/officeDocument/2006/relationships/oleObject" Target="../embeddings/oleObject848.bin"/><Relationship Id="rId21" Type="http://schemas.openxmlformats.org/officeDocument/2006/relationships/oleObject" Target="../embeddings/oleObject843.bin"/><Relationship Id="rId34" Type="http://schemas.openxmlformats.org/officeDocument/2006/relationships/oleObject" Target="../embeddings/oleObject856.bin"/><Relationship Id="rId42" Type="http://schemas.openxmlformats.org/officeDocument/2006/relationships/oleObject" Target="../embeddings/oleObject864.bin"/><Relationship Id="rId47" Type="http://schemas.openxmlformats.org/officeDocument/2006/relationships/image" Target="../media/image625.wmf"/><Relationship Id="rId50" Type="http://schemas.openxmlformats.org/officeDocument/2006/relationships/oleObject" Target="../embeddings/oleObject868.bin"/><Relationship Id="rId55" Type="http://schemas.openxmlformats.org/officeDocument/2006/relationships/image" Target="../media/image629.wmf"/><Relationship Id="rId63" Type="http://schemas.openxmlformats.org/officeDocument/2006/relationships/image" Target="../media/image633.wmf"/><Relationship Id="rId68" Type="http://schemas.openxmlformats.org/officeDocument/2006/relationships/image" Target="../media/image635.wmf"/><Relationship Id="rId7" Type="http://schemas.openxmlformats.org/officeDocument/2006/relationships/oleObject" Target="../embeddings/oleObject829.bin"/><Relationship Id="rId2" Type="http://schemas.openxmlformats.org/officeDocument/2006/relationships/slideLayout" Target="../slideLayouts/slideLayout7.xml"/><Relationship Id="rId16" Type="http://schemas.openxmlformats.org/officeDocument/2006/relationships/oleObject" Target="../embeddings/oleObject838.bin"/><Relationship Id="rId29" Type="http://schemas.openxmlformats.org/officeDocument/2006/relationships/oleObject" Target="../embeddings/oleObject851.bin"/><Relationship Id="rId11" Type="http://schemas.openxmlformats.org/officeDocument/2006/relationships/oleObject" Target="../embeddings/oleObject833.bin"/><Relationship Id="rId24" Type="http://schemas.openxmlformats.org/officeDocument/2006/relationships/oleObject" Target="../embeddings/oleObject846.bin"/><Relationship Id="rId32" Type="http://schemas.openxmlformats.org/officeDocument/2006/relationships/oleObject" Target="../embeddings/oleObject854.bin"/><Relationship Id="rId37" Type="http://schemas.openxmlformats.org/officeDocument/2006/relationships/oleObject" Target="../embeddings/oleObject859.bin"/><Relationship Id="rId40" Type="http://schemas.openxmlformats.org/officeDocument/2006/relationships/oleObject" Target="../embeddings/oleObject862.bin"/><Relationship Id="rId45" Type="http://schemas.openxmlformats.org/officeDocument/2006/relationships/image" Target="../media/image624.wmf"/><Relationship Id="rId53" Type="http://schemas.openxmlformats.org/officeDocument/2006/relationships/image" Target="../media/image628.wmf"/><Relationship Id="rId58" Type="http://schemas.openxmlformats.org/officeDocument/2006/relationships/oleObject" Target="../embeddings/oleObject872.bin"/><Relationship Id="rId66" Type="http://schemas.openxmlformats.org/officeDocument/2006/relationships/oleObject" Target="../embeddings/oleObject876.bin"/><Relationship Id="rId5" Type="http://schemas.openxmlformats.org/officeDocument/2006/relationships/image" Target="../media/image622.wmf"/><Relationship Id="rId61" Type="http://schemas.openxmlformats.org/officeDocument/2006/relationships/image" Target="../media/image632.wmf"/><Relationship Id="rId19" Type="http://schemas.openxmlformats.org/officeDocument/2006/relationships/oleObject" Target="../embeddings/oleObject841.bin"/><Relationship Id="rId14" Type="http://schemas.openxmlformats.org/officeDocument/2006/relationships/oleObject" Target="../embeddings/oleObject836.bin"/><Relationship Id="rId22" Type="http://schemas.openxmlformats.org/officeDocument/2006/relationships/oleObject" Target="../embeddings/oleObject844.bin"/><Relationship Id="rId27" Type="http://schemas.openxmlformats.org/officeDocument/2006/relationships/oleObject" Target="../embeddings/oleObject849.bin"/><Relationship Id="rId30" Type="http://schemas.openxmlformats.org/officeDocument/2006/relationships/oleObject" Target="../embeddings/oleObject852.bin"/><Relationship Id="rId35" Type="http://schemas.openxmlformats.org/officeDocument/2006/relationships/oleObject" Target="../embeddings/oleObject857.bin"/><Relationship Id="rId43" Type="http://schemas.openxmlformats.org/officeDocument/2006/relationships/image" Target="../media/image623.wmf"/><Relationship Id="rId48" Type="http://schemas.openxmlformats.org/officeDocument/2006/relationships/oleObject" Target="../embeddings/oleObject867.bin"/><Relationship Id="rId56" Type="http://schemas.openxmlformats.org/officeDocument/2006/relationships/oleObject" Target="../embeddings/oleObject871.bin"/><Relationship Id="rId64" Type="http://schemas.openxmlformats.org/officeDocument/2006/relationships/oleObject" Target="../embeddings/oleObject875.bin"/><Relationship Id="rId8" Type="http://schemas.openxmlformats.org/officeDocument/2006/relationships/oleObject" Target="../embeddings/oleObject830.bin"/><Relationship Id="rId51" Type="http://schemas.openxmlformats.org/officeDocument/2006/relationships/image" Target="../media/image627.wmf"/><Relationship Id="rId3" Type="http://schemas.openxmlformats.org/officeDocument/2006/relationships/image" Target="../media/image636.png"/><Relationship Id="rId12" Type="http://schemas.openxmlformats.org/officeDocument/2006/relationships/oleObject" Target="../embeddings/oleObject834.bin"/><Relationship Id="rId17" Type="http://schemas.openxmlformats.org/officeDocument/2006/relationships/oleObject" Target="../embeddings/oleObject839.bin"/><Relationship Id="rId25" Type="http://schemas.openxmlformats.org/officeDocument/2006/relationships/oleObject" Target="../embeddings/oleObject847.bin"/><Relationship Id="rId33" Type="http://schemas.openxmlformats.org/officeDocument/2006/relationships/oleObject" Target="../embeddings/oleObject855.bin"/><Relationship Id="rId38" Type="http://schemas.openxmlformats.org/officeDocument/2006/relationships/oleObject" Target="../embeddings/oleObject860.bin"/><Relationship Id="rId46" Type="http://schemas.openxmlformats.org/officeDocument/2006/relationships/oleObject" Target="../embeddings/oleObject866.bin"/><Relationship Id="rId59" Type="http://schemas.openxmlformats.org/officeDocument/2006/relationships/image" Target="../media/image631.wmf"/><Relationship Id="rId67" Type="http://schemas.openxmlformats.org/officeDocument/2006/relationships/oleObject" Target="../embeddings/oleObject877.bin"/><Relationship Id="rId20" Type="http://schemas.openxmlformats.org/officeDocument/2006/relationships/oleObject" Target="../embeddings/oleObject842.bin"/><Relationship Id="rId41" Type="http://schemas.openxmlformats.org/officeDocument/2006/relationships/oleObject" Target="../embeddings/oleObject863.bin"/><Relationship Id="rId54" Type="http://schemas.openxmlformats.org/officeDocument/2006/relationships/oleObject" Target="../embeddings/oleObject870.bin"/><Relationship Id="rId62" Type="http://schemas.openxmlformats.org/officeDocument/2006/relationships/oleObject" Target="../embeddings/oleObject874.bin"/><Relationship Id="rId1" Type="http://schemas.openxmlformats.org/officeDocument/2006/relationships/vmlDrawing" Target="../drawings/vmlDrawing77.vml"/><Relationship Id="rId6" Type="http://schemas.openxmlformats.org/officeDocument/2006/relationships/oleObject" Target="../embeddings/oleObject828.bin"/><Relationship Id="rId15" Type="http://schemas.openxmlformats.org/officeDocument/2006/relationships/oleObject" Target="../embeddings/oleObject837.bin"/><Relationship Id="rId23" Type="http://schemas.openxmlformats.org/officeDocument/2006/relationships/oleObject" Target="../embeddings/oleObject845.bin"/><Relationship Id="rId28" Type="http://schemas.openxmlformats.org/officeDocument/2006/relationships/oleObject" Target="../embeddings/oleObject850.bin"/><Relationship Id="rId36" Type="http://schemas.openxmlformats.org/officeDocument/2006/relationships/oleObject" Target="../embeddings/oleObject858.bin"/><Relationship Id="rId49" Type="http://schemas.openxmlformats.org/officeDocument/2006/relationships/image" Target="../media/image626.wmf"/><Relationship Id="rId57" Type="http://schemas.openxmlformats.org/officeDocument/2006/relationships/image" Target="../media/image630.wmf"/><Relationship Id="rId10" Type="http://schemas.openxmlformats.org/officeDocument/2006/relationships/oleObject" Target="../embeddings/oleObject832.bin"/><Relationship Id="rId31" Type="http://schemas.openxmlformats.org/officeDocument/2006/relationships/oleObject" Target="../embeddings/oleObject853.bin"/><Relationship Id="rId44" Type="http://schemas.openxmlformats.org/officeDocument/2006/relationships/oleObject" Target="../embeddings/oleObject865.bin"/><Relationship Id="rId52" Type="http://schemas.openxmlformats.org/officeDocument/2006/relationships/oleObject" Target="../embeddings/oleObject869.bin"/><Relationship Id="rId60" Type="http://schemas.openxmlformats.org/officeDocument/2006/relationships/oleObject" Target="../embeddings/oleObject873.bin"/><Relationship Id="rId65" Type="http://schemas.openxmlformats.org/officeDocument/2006/relationships/image" Target="../media/image634.wmf"/><Relationship Id="rId4" Type="http://schemas.openxmlformats.org/officeDocument/2006/relationships/oleObject" Target="../embeddings/oleObject827.bin"/><Relationship Id="rId9" Type="http://schemas.openxmlformats.org/officeDocument/2006/relationships/oleObject" Target="../embeddings/oleObject831.bin"/><Relationship Id="rId13" Type="http://schemas.openxmlformats.org/officeDocument/2006/relationships/oleObject" Target="../embeddings/oleObject835.bin"/><Relationship Id="rId18" Type="http://schemas.openxmlformats.org/officeDocument/2006/relationships/oleObject" Target="../embeddings/oleObject840.bin"/><Relationship Id="rId39" Type="http://schemas.openxmlformats.org/officeDocument/2006/relationships/oleObject" Target="../embeddings/oleObject861.bin"/></Relationships>
</file>

<file path=ppt/slides/_rels/slide89.xml.rels><?xml version="1.0" encoding="UTF-8" standalone="yes"?>
<Relationships xmlns="http://schemas.openxmlformats.org/package/2006/relationships"><Relationship Id="rId13" Type="http://schemas.openxmlformats.org/officeDocument/2006/relationships/oleObject" Target="../embeddings/oleObject886.bin"/><Relationship Id="rId18" Type="http://schemas.openxmlformats.org/officeDocument/2006/relationships/oleObject" Target="../embeddings/oleObject891.bin"/><Relationship Id="rId26" Type="http://schemas.openxmlformats.org/officeDocument/2006/relationships/oleObject" Target="../embeddings/oleObject899.bin"/><Relationship Id="rId39" Type="http://schemas.openxmlformats.org/officeDocument/2006/relationships/oleObject" Target="../embeddings/oleObject912.bin"/><Relationship Id="rId21" Type="http://schemas.openxmlformats.org/officeDocument/2006/relationships/oleObject" Target="../embeddings/oleObject894.bin"/><Relationship Id="rId34" Type="http://schemas.openxmlformats.org/officeDocument/2006/relationships/oleObject" Target="../embeddings/oleObject907.bin"/><Relationship Id="rId42" Type="http://schemas.openxmlformats.org/officeDocument/2006/relationships/oleObject" Target="../embeddings/oleObject915.bin"/><Relationship Id="rId47" Type="http://schemas.openxmlformats.org/officeDocument/2006/relationships/image" Target="../media/image625.wmf"/><Relationship Id="rId50" Type="http://schemas.openxmlformats.org/officeDocument/2006/relationships/oleObject" Target="../embeddings/oleObject919.bin"/><Relationship Id="rId55" Type="http://schemas.openxmlformats.org/officeDocument/2006/relationships/image" Target="../media/image633.wmf"/><Relationship Id="rId63" Type="http://schemas.openxmlformats.org/officeDocument/2006/relationships/image" Target="../media/image643.wmf"/><Relationship Id="rId7" Type="http://schemas.openxmlformats.org/officeDocument/2006/relationships/oleObject" Target="../embeddings/oleObject880.bin"/><Relationship Id="rId2" Type="http://schemas.openxmlformats.org/officeDocument/2006/relationships/slideLayout" Target="../slideLayouts/slideLayout7.xml"/><Relationship Id="rId16" Type="http://schemas.openxmlformats.org/officeDocument/2006/relationships/oleObject" Target="../embeddings/oleObject889.bin"/><Relationship Id="rId29" Type="http://schemas.openxmlformats.org/officeDocument/2006/relationships/oleObject" Target="../embeddings/oleObject902.bin"/><Relationship Id="rId11" Type="http://schemas.openxmlformats.org/officeDocument/2006/relationships/oleObject" Target="../embeddings/oleObject884.bin"/><Relationship Id="rId24" Type="http://schemas.openxmlformats.org/officeDocument/2006/relationships/oleObject" Target="../embeddings/oleObject897.bin"/><Relationship Id="rId32" Type="http://schemas.openxmlformats.org/officeDocument/2006/relationships/oleObject" Target="../embeddings/oleObject905.bin"/><Relationship Id="rId37" Type="http://schemas.openxmlformats.org/officeDocument/2006/relationships/oleObject" Target="../embeddings/oleObject910.bin"/><Relationship Id="rId40" Type="http://schemas.openxmlformats.org/officeDocument/2006/relationships/oleObject" Target="../embeddings/oleObject913.bin"/><Relationship Id="rId45" Type="http://schemas.openxmlformats.org/officeDocument/2006/relationships/image" Target="../media/image624.wmf"/><Relationship Id="rId53" Type="http://schemas.openxmlformats.org/officeDocument/2006/relationships/image" Target="../media/image639.wmf"/><Relationship Id="rId58" Type="http://schemas.openxmlformats.org/officeDocument/2006/relationships/oleObject" Target="../embeddings/oleObject923.bin"/><Relationship Id="rId5" Type="http://schemas.openxmlformats.org/officeDocument/2006/relationships/image" Target="../media/image622.wmf"/><Relationship Id="rId61" Type="http://schemas.openxmlformats.org/officeDocument/2006/relationships/image" Target="../media/image642.wmf"/><Relationship Id="rId19" Type="http://schemas.openxmlformats.org/officeDocument/2006/relationships/oleObject" Target="../embeddings/oleObject892.bin"/><Relationship Id="rId14" Type="http://schemas.openxmlformats.org/officeDocument/2006/relationships/oleObject" Target="../embeddings/oleObject887.bin"/><Relationship Id="rId22" Type="http://schemas.openxmlformats.org/officeDocument/2006/relationships/oleObject" Target="../embeddings/oleObject895.bin"/><Relationship Id="rId27" Type="http://schemas.openxmlformats.org/officeDocument/2006/relationships/oleObject" Target="../embeddings/oleObject900.bin"/><Relationship Id="rId30" Type="http://schemas.openxmlformats.org/officeDocument/2006/relationships/oleObject" Target="../embeddings/oleObject903.bin"/><Relationship Id="rId35" Type="http://schemas.openxmlformats.org/officeDocument/2006/relationships/oleObject" Target="../embeddings/oleObject908.bin"/><Relationship Id="rId43" Type="http://schemas.openxmlformats.org/officeDocument/2006/relationships/image" Target="../media/image623.wmf"/><Relationship Id="rId48" Type="http://schemas.openxmlformats.org/officeDocument/2006/relationships/oleObject" Target="../embeddings/oleObject918.bin"/><Relationship Id="rId56" Type="http://schemas.openxmlformats.org/officeDocument/2006/relationships/oleObject" Target="../embeddings/oleObject922.bin"/><Relationship Id="rId8" Type="http://schemas.openxmlformats.org/officeDocument/2006/relationships/oleObject" Target="../embeddings/oleObject881.bin"/><Relationship Id="rId51" Type="http://schemas.openxmlformats.org/officeDocument/2006/relationships/image" Target="../media/image638.wmf"/><Relationship Id="rId3" Type="http://schemas.openxmlformats.org/officeDocument/2006/relationships/image" Target="../media/image636.png"/><Relationship Id="rId12" Type="http://schemas.openxmlformats.org/officeDocument/2006/relationships/oleObject" Target="../embeddings/oleObject885.bin"/><Relationship Id="rId17" Type="http://schemas.openxmlformats.org/officeDocument/2006/relationships/oleObject" Target="../embeddings/oleObject890.bin"/><Relationship Id="rId25" Type="http://schemas.openxmlformats.org/officeDocument/2006/relationships/oleObject" Target="../embeddings/oleObject898.bin"/><Relationship Id="rId33" Type="http://schemas.openxmlformats.org/officeDocument/2006/relationships/oleObject" Target="../embeddings/oleObject906.bin"/><Relationship Id="rId38" Type="http://schemas.openxmlformats.org/officeDocument/2006/relationships/oleObject" Target="../embeddings/oleObject911.bin"/><Relationship Id="rId46" Type="http://schemas.openxmlformats.org/officeDocument/2006/relationships/oleObject" Target="../embeddings/oleObject917.bin"/><Relationship Id="rId59" Type="http://schemas.openxmlformats.org/officeDocument/2006/relationships/image" Target="../media/image641.wmf"/><Relationship Id="rId20" Type="http://schemas.openxmlformats.org/officeDocument/2006/relationships/oleObject" Target="../embeddings/oleObject893.bin"/><Relationship Id="rId41" Type="http://schemas.openxmlformats.org/officeDocument/2006/relationships/oleObject" Target="../embeddings/oleObject914.bin"/><Relationship Id="rId54" Type="http://schemas.openxmlformats.org/officeDocument/2006/relationships/oleObject" Target="../embeddings/oleObject921.bin"/><Relationship Id="rId62" Type="http://schemas.openxmlformats.org/officeDocument/2006/relationships/oleObject" Target="../embeddings/oleObject925.bin"/><Relationship Id="rId1" Type="http://schemas.openxmlformats.org/officeDocument/2006/relationships/vmlDrawing" Target="../drawings/vmlDrawing78.vml"/><Relationship Id="rId6" Type="http://schemas.openxmlformats.org/officeDocument/2006/relationships/oleObject" Target="../embeddings/oleObject879.bin"/><Relationship Id="rId15" Type="http://schemas.openxmlformats.org/officeDocument/2006/relationships/oleObject" Target="../embeddings/oleObject888.bin"/><Relationship Id="rId23" Type="http://schemas.openxmlformats.org/officeDocument/2006/relationships/oleObject" Target="../embeddings/oleObject896.bin"/><Relationship Id="rId28" Type="http://schemas.openxmlformats.org/officeDocument/2006/relationships/oleObject" Target="../embeddings/oleObject901.bin"/><Relationship Id="rId36" Type="http://schemas.openxmlformats.org/officeDocument/2006/relationships/oleObject" Target="../embeddings/oleObject909.bin"/><Relationship Id="rId49" Type="http://schemas.openxmlformats.org/officeDocument/2006/relationships/image" Target="../media/image637.wmf"/><Relationship Id="rId57" Type="http://schemas.openxmlformats.org/officeDocument/2006/relationships/image" Target="../media/image640.wmf"/><Relationship Id="rId10" Type="http://schemas.openxmlformats.org/officeDocument/2006/relationships/oleObject" Target="../embeddings/oleObject883.bin"/><Relationship Id="rId31" Type="http://schemas.openxmlformats.org/officeDocument/2006/relationships/oleObject" Target="../embeddings/oleObject904.bin"/><Relationship Id="rId44" Type="http://schemas.openxmlformats.org/officeDocument/2006/relationships/oleObject" Target="../embeddings/oleObject916.bin"/><Relationship Id="rId52" Type="http://schemas.openxmlformats.org/officeDocument/2006/relationships/oleObject" Target="../embeddings/oleObject920.bin"/><Relationship Id="rId60" Type="http://schemas.openxmlformats.org/officeDocument/2006/relationships/oleObject" Target="../embeddings/oleObject924.bin"/><Relationship Id="rId4" Type="http://schemas.openxmlformats.org/officeDocument/2006/relationships/oleObject" Target="../embeddings/oleObject878.bin"/><Relationship Id="rId9" Type="http://schemas.openxmlformats.org/officeDocument/2006/relationships/oleObject" Target="../embeddings/oleObject882.bin"/></Relationships>
</file>

<file path=ppt/slides/_rels/slide9.xml.rels><?xml version="1.0" encoding="UTF-8" standalone="yes"?>
<Relationships xmlns="http://schemas.openxmlformats.org/package/2006/relationships"><Relationship Id="rId8" Type="http://schemas.openxmlformats.org/officeDocument/2006/relationships/image" Target="../media/image59.wmf"/><Relationship Id="rId13" Type="http://schemas.openxmlformats.org/officeDocument/2006/relationships/oleObject" Target="../embeddings/oleObject69.bin"/><Relationship Id="rId18" Type="http://schemas.openxmlformats.org/officeDocument/2006/relationships/image" Target="../media/image24.wmf"/><Relationship Id="rId3" Type="http://schemas.openxmlformats.org/officeDocument/2006/relationships/oleObject" Target="../embeddings/oleObject64.bin"/><Relationship Id="rId7" Type="http://schemas.openxmlformats.org/officeDocument/2006/relationships/oleObject" Target="../embeddings/oleObject66.bin"/><Relationship Id="rId12" Type="http://schemas.openxmlformats.org/officeDocument/2006/relationships/image" Target="../media/image61.wmf"/><Relationship Id="rId17" Type="http://schemas.openxmlformats.org/officeDocument/2006/relationships/oleObject" Target="../embeddings/oleObject71.bin"/><Relationship Id="rId2" Type="http://schemas.openxmlformats.org/officeDocument/2006/relationships/slideLayout" Target="../slideLayouts/slideLayout7.xml"/><Relationship Id="rId16" Type="http://schemas.openxmlformats.org/officeDocument/2006/relationships/image" Target="../media/image27.wmf"/><Relationship Id="rId20" Type="http://schemas.openxmlformats.org/officeDocument/2006/relationships/image" Target="../media/image25.wmf"/><Relationship Id="rId1" Type="http://schemas.openxmlformats.org/officeDocument/2006/relationships/vmlDrawing" Target="../drawings/vmlDrawing7.vml"/><Relationship Id="rId6" Type="http://schemas.openxmlformats.org/officeDocument/2006/relationships/image" Target="../media/image58.emf"/><Relationship Id="rId11" Type="http://schemas.openxmlformats.org/officeDocument/2006/relationships/oleObject" Target="../embeddings/oleObject68.bin"/><Relationship Id="rId5" Type="http://schemas.openxmlformats.org/officeDocument/2006/relationships/oleObject" Target="../embeddings/oleObject65.bin"/><Relationship Id="rId15" Type="http://schemas.openxmlformats.org/officeDocument/2006/relationships/oleObject" Target="../embeddings/oleObject70.bin"/><Relationship Id="rId10" Type="http://schemas.openxmlformats.org/officeDocument/2006/relationships/image" Target="../media/image60.wmf"/><Relationship Id="rId19" Type="http://schemas.openxmlformats.org/officeDocument/2006/relationships/oleObject" Target="../embeddings/oleObject72.bin"/><Relationship Id="rId4" Type="http://schemas.openxmlformats.org/officeDocument/2006/relationships/image" Target="../media/image57.wmf"/><Relationship Id="rId9" Type="http://schemas.openxmlformats.org/officeDocument/2006/relationships/oleObject" Target="../embeddings/oleObject67.bin"/><Relationship Id="rId14" Type="http://schemas.openxmlformats.org/officeDocument/2006/relationships/image" Target="../media/image26.wmf"/></Relationships>
</file>

<file path=ppt/slides/_rels/slide90.xml.rels><?xml version="1.0" encoding="UTF-8" standalone="yes"?>
<Relationships xmlns="http://schemas.openxmlformats.org/package/2006/relationships"><Relationship Id="rId8" Type="http://schemas.openxmlformats.org/officeDocument/2006/relationships/image" Target="../media/image646.wmf"/><Relationship Id="rId13" Type="http://schemas.openxmlformats.org/officeDocument/2006/relationships/image" Target="../media/image648.wmf"/><Relationship Id="rId18" Type="http://schemas.openxmlformats.org/officeDocument/2006/relationships/oleObject" Target="../embeddings/oleObject933.bin"/><Relationship Id="rId26" Type="http://schemas.openxmlformats.org/officeDocument/2006/relationships/image" Target="../media/image657.png"/><Relationship Id="rId3" Type="http://schemas.openxmlformats.org/officeDocument/2006/relationships/oleObject" Target="../embeddings/oleObject926.bin"/><Relationship Id="rId21" Type="http://schemas.openxmlformats.org/officeDocument/2006/relationships/image" Target="../media/image652.wmf"/><Relationship Id="rId7" Type="http://schemas.openxmlformats.org/officeDocument/2006/relationships/oleObject" Target="../embeddings/oleObject928.bin"/><Relationship Id="rId12" Type="http://schemas.openxmlformats.org/officeDocument/2006/relationships/oleObject" Target="../embeddings/oleObject930.bin"/><Relationship Id="rId17" Type="http://schemas.openxmlformats.org/officeDocument/2006/relationships/image" Target="../media/image650.wmf"/><Relationship Id="rId25" Type="http://schemas.openxmlformats.org/officeDocument/2006/relationships/image" Target="../media/image654.emf"/><Relationship Id="rId2" Type="http://schemas.openxmlformats.org/officeDocument/2006/relationships/slideLayout" Target="../slideLayouts/slideLayout7.xml"/><Relationship Id="rId16" Type="http://schemas.openxmlformats.org/officeDocument/2006/relationships/oleObject" Target="../embeddings/oleObject932.bin"/><Relationship Id="rId20" Type="http://schemas.openxmlformats.org/officeDocument/2006/relationships/oleObject" Target="../embeddings/oleObject934.bin"/><Relationship Id="rId1" Type="http://schemas.openxmlformats.org/officeDocument/2006/relationships/vmlDrawing" Target="../drawings/vmlDrawing79.vml"/><Relationship Id="rId6" Type="http://schemas.openxmlformats.org/officeDocument/2006/relationships/image" Target="../media/image645.wmf"/><Relationship Id="rId11" Type="http://schemas.openxmlformats.org/officeDocument/2006/relationships/image" Target="../media/image647.emf"/><Relationship Id="rId24" Type="http://schemas.openxmlformats.org/officeDocument/2006/relationships/oleObject" Target="../embeddings/oleObject936.bin"/><Relationship Id="rId5" Type="http://schemas.openxmlformats.org/officeDocument/2006/relationships/oleObject" Target="../embeddings/oleObject927.bin"/><Relationship Id="rId15" Type="http://schemas.openxmlformats.org/officeDocument/2006/relationships/image" Target="../media/image649.wmf"/><Relationship Id="rId23" Type="http://schemas.openxmlformats.org/officeDocument/2006/relationships/image" Target="../media/image653.emf"/><Relationship Id="rId28" Type="http://schemas.openxmlformats.org/officeDocument/2006/relationships/image" Target="../media/image655.wmf"/><Relationship Id="rId10" Type="http://schemas.openxmlformats.org/officeDocument/2006/relationships/oleObject" Target="../embeddings/oleObject929.bin"/><Relationship Id="rId19" Type="http://schemas.openxmlformats.org/officeDocument/2006/relationships/image" Target="../media/image651.wmf"/><Relationship Id="rId4" Type="http://schemas.openxmlformats.org/officeDocument/2006/relationships/image" Target="../media/image644.wmf"/><Relationship Id="rId9" Type="http://schemas.openxmlformats.org/officeDocument/2006/relationships/image" Target="../media/image656.gif"/><Relationship Id="rId14" Type="http://schemas.openxmlformats.org/officeDocument/2006/relationships/oleObject" Target="../embeddings/oleObject931.bin"/><Relationship Id="rId22" Type="http://schemas.openxmlformats.org/officeDocument/2006/relationships/oleObject" Target="../embeddings/oleObject935.bin"/><Relationship Id="rId27" Type="http://schemas.openxmlformats.org/officeDocument/2006/relationships/oleObject" Target="../embeddings/oleObject937.bin"/></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938.bin"/><Relationship Id="rId2" Type="http://schemas.openxmlformats.org/officeDocument/2006/relationships/slideLayout" Target="../slideLayouts/slideLayout7.xml"/><Relationship Id="rId1" Type="http://schemas.openxmlformats.org/officeDocument/2006/relationships/vmlDrawing" Target="../drawings/vmlDrawing80.vml"/><Relationship Id="rId6" Type="http://schemas.openxmlformats.org/officeDocument/2006/relationships/image" Target="../media/image659.wmf"/><Relationship Id="rId5" Type="http://schemas.openxmlformats.org/officeDocument/2006/relationships/oleObject" Target="../embeddings/oleObject939.bin"/><Relationship Id="rId4" Type="http://schemas.openxmlformats.org/officeDocument/2006/relationships/image" Target="../media/image658.wmf"/></Relationships>
</file>

<file path=ppt/slides/_rels/slide92.xml.rels><?xml version="1.0" encoding="UTF-8" standalone="yes"?>
<Relationships xmlns="http://schemas.openxmlformats.org/package/2006/relationships"><Relationship Id="rId8" Type="http://schemas.openxmlformats.org/officeDocument/2006/relationships/image" Target="../media/image660.wmf"/><Relationship Id="rId13" Type="http://schemas.openxmlformats.org/officeDocument/2006/relationships/oleObject" Target="../embeddings/oleObject945.bin"/><Relationship Id="rId18" Type="http://schemas.openxmlformats.org/officeDocument/2006/relationships/image" Target="../media/image665.wmf"/><Relationship Id="rId3" Type="http://schemas.openxmlformats.org/officeDocument/2006/relationships/oleObject" Target="../embeddings/oleObject940.bin"/><Relationship Id="rId7" Type="http://schemas.openxmlformats.org/officeDocument/2006/relationships/oleObject" Target="../embeddings/oleObject942.bin"/><Relationship Id="rId12" Type="http://schemas.openxmlformats.org/officeDocument/2006/relationships/image" Target="../media/image662.emf"/><Relationship Id="rId17" Type="http://schemas.openxmlformats.org/officeDocument/2006/relationships/oleObject" Target="../embeddings/oleObject947.bin"/><Relationship Id="rId2" Type="http://schemas.openxmlformats.org/officeDocument/2006/relationships/slideLayout" Target="../slideLayouts/slideLayout7.xml"/><Relationship Id="rId16" Type="http://schemas.openxmlformats.org/officeDocument/2006/relationships/image" Target="../media/image664.emf"/><Relationship Id="rId1" Type="http://schemas.openxmlformats.org/officeDocument/2006/relationships/vmlDrawing" Target="../drawings/vmlDrawing81.vml"/><Relationship Id="rId6" Type="http://schemas.openxmlformats.org/officeDocument/2006/relationships/image" Target="../media/image659.wmf"/><Relationship Id="rId11" Type="http://schemas.openxmlformats.org/officeDocument/2006/relationships/oleObject" Target="../embeddings/oleObject944.bin"/><Relationship Id="rId5" Type="http://schemas.openxmlformats.org/officeDocument/2006/relationships/oleObject" Target="../embeddings/oleObject941.bin"/><Relationship Id="rId15" Type="http://schemas.openxmlformats.org/officeDocument/2006/relationships/oleObject" Target="../embeddings/oleObject946.bin"/><Relationship Id="rId10" Type="http://schemas.openxmlformats.org/officeDocument/2006/relationships/image" Target="../media/image661.wmf"/><Relationship Id="rId4" Type="http://schemas.openxmlformats.org/officeDocument/2006/relationships/image" Target="../media/image658.wmf"/><Relationship Id="rId9" Type="http://schemas.openxmlformats.org/officeDocument/2006/relationships/oleObject" Target="../embeddings/oleObject943.bin"/><Relationship Id="rId14" Type="http://schemas.openxmlformats.org/officeDocument/2006/relationships/image" Target="../media/image663.wmf"/></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950.bin"/><Relationship Id="rId13" Type="http://schemas.openxmlformats.org/officeDocument/2006/relationships/image" Target="../media/image670.wmf"/><Relationship Id="rId3" Type="http://schemas.openxmlformats.org/officeDocument/2006/relationships/notesSlide" Target="../notesSlides/notesSlide4.xml"/><Relationship Id="rId7" Type="http://schemas.openxmlformats.org/officeDocument/2006/relationships/image" Target="../media/image667.wmf"/><Relationship Id="rId12" Type="http://schemas.openxmlformats.org/officeDocument/2006/relationships/oleObject" Target="../embeddings/oleObject952.bin"/><Relationship Id="rId2" Type="http://schemas.openxmlformats.org/officeDocument/2006/relationships/slideLayout" Target="../slideLayouts/slideLayout7.xml"/><Relationship Id="rId1" Type="http://schemas.openxmlformats.org/officeDocument/2006/relationships/vmlDrawing" Target="../drawings/vmlDrawing82.vml"/><Relationship Id="rId6" Type="http://schemas.openxmlformats.org/officeDocument/2006/relationships/oleObject" Target="../embeddings/oleObject949.bin"/><Relationship Id="rId11" Type="http://schemas.openxmlformats.org/officeDocument/2006/relationships/image" Target="../media/image669.emf"/><Relationship Id="rId5" Type="http://schemas.openxmlformats.org/officeDocument/2006/relationships/image" Target="../media/image666.wmf"/><Relationship Id="rId15" Type="http://schemas.openxmlformats.org/officeDocument/2006/relationships/image" Target="../media/image671.wmf"/><Relationship Id="rId10" Type="http://schemas.openxmlformats.org/officeDocument/2006/relationships/oleObject" Target="../embeddings/oleObject951.bin"/><Relationship Id="rId4" Type="http://schemas.openxmlformats.org/officeDocument/2006/relationships/oleObject" Target="../embeddings/oleObject948.bin"/><Relationship Id="rId9" Type="http://schemas.openxmlformats.org/officeDocument/2006/relationships/image" Target="../media/image668.wmf"/><Relationship Id="rId14" Type="http://schemas.openxmlformats.org/officeDocument/2006/relationships/oleObject" Target="../embeddings/oleObject953.bin"/></Relationships>
</file>

<file path=ppt/slides/_rels/slide94.xml.rels><?xml version="1.0" encoding="UTF-8" standalone="yes"?>
<Relationships xmlns="http://schemas.openxmlformats.org/package/2006/relationships"><Relationship Id="rId8" Type="http://schemas.openxmlformats.org/officeDocument/2006/relationships/image" Target="../media/image674.wmf"/><Relationship Id="rId3" Type="http://schemas.openxmlformats.org/officeDocument/2006/relationships/oleObject" Target="../embeddings/oleObject954.bin"/><Relationship Id="rId7" Type="http://schemas.openxmlformats.org/officeDocument/2006/relationships/oleObject" Target="../embeddings/oleObject956.bin"/><Relationship Id="rId2" Type="http://schemas.openxmlformats.org/officeDocument/2006/relationships/slideLayout" Target="../slideLayouts/slideLayout7.xml"/><Relationship Id="rId1" Type="http://schemas.openxmlformats.org/officeDocument/2006/relationships/vmlDrawing" Target="../drawings/vmlDrawing83.vml"/><Relationship Id="rId6" Type="http://schemas.openxmlformats.org/officeDocument/2006/relationships/image" Target="../media/image673.wmf"/><Relationship Id="rId5" Type="http://schemas.openxmlformats.org/officeDocument/2006/relationships/oleObject" Target="../embeddings/oleObject955.bin"/><Relationship Id="rId4" Type="http://schemas.openxmlformats.org/officeDocument/2006/relationships/image" Target="../media/image672.wmf"/></Relationships>
</file>

<file path=ppt/slides/_rels/slide95.xml.rels><?xml version="1.0" encoding="UTF-8" standalone="yes"?>
<Relationships xmlns="http://schemas.openxmlformats.org/package/2006/relationships"><Relationship Id="rId8" Type="http://schemas.openxmlformats.org/officeDocument/2006/relationships/image" Target="../media/image677.emf"/><Relationship Id="rId3" Type="http://schemas.openxmlformats.org/officeDocument/2006/relationships/oleObject" Target="../embeddings/oleObject957.bin"/><Relationship Id="rId7" Type="http://schemas.openxmlformats.org/officeDocument/2006/relationships/oleObject" Target="../embeddings/oleObject959.bin"/><Relationship Id="rId2" Type="http://schemas.openxmlformats.org/officeDocument/2006/relationships/slideLayout" Target="../slideLayouts/slideLayout7.xml"/><Relationship Id="rId1" Type="http://schemas.openxmlformats.org/officeDocument/2006/relationships/vmlDrawing" Target="../drawings/vmlDrawing84.vml"/><Relationship Id="rId6" Type="http://schemas.openxmlformats.org/officeDocument/2006/relationships/image" Target="../media/image676.wmf"/><Relationship Id="rId5" Type="http://schemas.openxmlformats.org/officeDocument/2006/relationships/oleObject" Target="../embeddings/oleObject958.bin"/><Relationship Id="rId4" Type="http://schemas.openxmlformats.org/officeDocument/2006/relationships/image" Target="../media/image675.wmf"/></Relationships>
</file>

<file path=ppt/slides/_rels/slide96.xml.rels><?xml version="1.0" encoding="UTF-8" standalone="yes"?>
<Relationships xmlns="http://schemas.openxmlformats.org/package/2006/relationships"><Relationship Id="rId8" Type="http://schemas.openxmlformats.org/officeDocument/2006/relationships/image" Target="../media/image680.wmf"/><Relationship Id="rId13" Type="http://schemas.openxmlformats.org/officeDocument/2006/relationships/image" Target="../media/image682.wmf"/><Relationship Id="rId3" Type="http://schemas.openxmlformats.org/officeDocument/2006/relationships/oleObject" Target="../embeddings/oleObject960.bin"/><Relationship Id="rId7" Type="http://schemas.openxmlformats.org/officeDocument/2006/relationships/oleObject" Target="../embeddings/oleObject962.bin"/><Relationship Id="rId12" Type="http://schemas.openxmlformats.org/officeDocument/2006/relationships/oleObject" Target="../embeddings/oleObject965.bin"/><Relationship Id="rId17" Type="http://schemas.openxmlformats.org/officeDocument/2006/relationships/image" Target="../media/image674.wmf"/><Relationship Id="rId2" Type="http://schemas.openxmlformats.org/officeDocument/2006/relationships/slideLayout" Target="../slideLayouts/slideLayout7.xml"/><Relationship Id="rId16" Type="http://schemas.openxmlformats.org/officeDocument/2006/relationships/oleObject" Target="../embeddings/oleObject967.bin"/><Relationship Id="rId1" Type="http://schemas.openxmlformats.org/officeDocument/2006/relationships/vmlDrawing" Target="../drawings/vmlDrawing85.vml"/><Relationship Id="rId6" Type="http://schemas.openxmlformats.org/officeDocument/2006/relationships/image" Target="../media/image679.wmf"/><Relationship Id="rId11" Type="http://schemas.openxmlformats.org/officeDocument/2006/relationships/oleObject" Target="../embeddings/oleObject964.bin"/><Relationship Id="rId5" Type="http://schemas.openxmlformats.org/officeDocument/2006/relationships/oleObject" Target="../embeddings/oleObject961.bin"/><Relationship Id="rId15" Type="http://schemas.openxmlformats.org/officeDocument/2006/relationships/image" Target="../media/image683.wmf"/><Relationship Id="rId10" Type="http://schemas.openxmlformats.org/officeDocument/2006/relationships/image" Target="../media/image681.wmf"/><Relationship Id="rId4" Type="http://schemas.openxmlformats.org/officeDocument/2006/relationships/image" Target="../media/image678.wmf"/><Relationship Id="rId9" Type="http://schemas.openxmlformats.org/officeDocument/2006/relationships/oleObject" Target="../embeddings/oleObject963.bin"/><Relationship Id="rId14" Type="http://schemas.openxmlformats.org/officeDocument/2006/relationships/oleObject" Target="../embeddings/oleObject966.bin"/></Relationships>
</file>

<file path=ppt/slides/_rels/slide97.xml.rels><?xml version="1.0" encoding="UTF-8" standalone="yes"?>
<Relationships xmlns="http://schemas.openxmlformats.org/package/2006/relationships"><Relationship Id="rId8" Type="http://schemas.openxmlformats.org/officeDocument/2006/relationships/image" Target="../media/image681.wmf"/><Relationship Id="rId13" Type="http://schemas.openxmlformats.org/officeDocument/2006/relationships/image" Target="../media/image683.wmf"/><Relationship Id="rId18" Type="http://schemas.openxmlformats.org/officeDocument/2006/relationships/oleObject" Target="../embeddings/oleObject976.bin"/><Relationship Id="rId3" Type="http://schemas.openxmlformats.org/officeDocument/2006/relationships/oleObject" Target="../embeddings/oleObject968.bin"/><Relationship Id="rId21" Type="http://schemas.openxmlformats.org/officeDocument/2006/relationships/image" Target="../media/image687.wmf"/><Relationship Id="rId7" Type="http://schemas.openxmlformats.org/officeDocument/2006/relationships/oleObject" Target="../embeddings/oleObject970.bin"/><Relationship Id="rId12" Type="http://schemas.openxmlformats.org/officeDocument/2006/relationships/oleObject" Target="../embeddings/oleObject973.bin"/><Relationship Id="rId17" Type="http://schemas.openxmlformats.org/officeDocument/2006/relationships/image" Target="../media/image685.wmf"/><Relationship Id="rId25" Type="http://schemas.openxmlformats.org/officeDocument/2006/relationships/image" Target="../media/image689.wmf"/><Relationship Id="rId2" Type="http://schemas.openxmlformats.org/officeDocument/2006/relationships/slideLayout" Target="../slideLayouts/slideLayout7.xml"/><Relationship Id="rId16" Type="http://schemas.openxmlformats.org/officeDocument/2006/relationships/oleObject" Target="../embeddings/oleObject975.bin"/><Relationship Id="rId20" Type="http://schemas.openxmlformats.org/officeDocument/2006/relationships/oleObject" Target="../embeddings/oleObject977.bin"/><Relationship Id="rId1" Type="http://schemas.openxmlformats.org/officeDocument/2006/relationships/vmlDrawing" Target="../drawings/vmlDrawing86.vml"/><Relationship Id="rId6" Type="http://schemas.openxmlformats.org/officeDocument/2006/relationships/image" Target="../media/image680.wmf"/><Relationship Id="rId11" Type="http://schemas.openxmlformats.org/officeDocument/2006/relationships/image" Target="../media/image682.wmf"/><Relationship Id="rId24" Type="http://schemas.openxmlformats.org/officeDocument/2006/relationships/oleObject" Target="../embeddings/oleObject979.bin"/><Relationship Id="rId5" Type="http://schemas.openxmlformats.org/officeDocument/2006/relationships/oleObject" Target="../embeddings/oleObject969.bin"/><Relationship Id="rId15" Type="http://schemas.openxmlformats.org/officeDocument/2006/relationships/image" Target="../media/image684.wmf"/><Relationship Id="rId23" Type="http://schemas.openxmlformats.org/officeDocument/2006/relationships/image" Target="../media/image688.wmf"/><Relationship Id="rId10" Type="http://schemas.openxmlformats.org/officeDocument/2006/relationships/oleObject" Target="../embeddings/oleObject972.bin"/><Relationship Id="rId19" Type="http://schemas.openxmlformats.org/officeDocument/2006/relationships/image" Target="../media/image686.wmf"/><Relationship Id="rId4" Type="http://schemas.openxmlformats.org/officeDocument/2006/relationships/image" Target="../media/image679.wmf"/><Relationship Id="rId9" Type="http://schemas.openxmlformats.org/officeDocument/2006/relationships/oleObject" Target="../embeddings/oleObject971.bin"/><Relationship Id="rId14" Type="http://schemas.openxmlformats.org/officeDocument/2006/relationships/oleObject" Target="../embeddings/oleObject974.bin"/><Relationship Id="rId22" Type="http://schemas.openxmlformats.org/officeDocument/2006/relationships/oleObject" Target="../embeddings/oleObject978.bin"/></Relationships>
</file>

<file path=ppt/slides/_rels/slide98.xml.rels><?xml version="1.0" encoding="UTF-8" standalone="yes"?>
<Relationships xmlns="http://schemas.openxmlformats.org/package/2006/relationships"><Relationship Id="rId13" Type="http://schemas.openxmlformats.org/officeDocument/2006/relationships/oleObject" Target="../embeddings/oleObject985.bin"/><Relationship Id="rId18" Type="http://schemas.openxmlformats.org/officeDocument/2006/relationships/image" Target="../media/image679.wmf"/><Relationship Id="rId26" Type="http://schemas.openxmlformats.org/officeDocument/2006/relationships/oleObject" Target="../embeddings/oleObject994.bin"/><Relationship Id="rId39" Type="http://schemas.openxmlformats.org/officeDocument/2006/relationships/oleObject" Target="../embeddings/oleObject1006.bin"/><Relationship Id="rId21" Type="http://schemas.openxmlformats.org/officeDocument/2006/relationships/oleObject" Target="../embeddings/oleObject990.bin"/><Relationship Id="rId34" Type="http://schemas.openxmlformats.org/officeDocument/2006/relationships/oleObject" Target="../embeddings/oleObject1002.bin"/><Relationship Id="rId7" Type="http://schemas.openxmlformats.org/officeDocument/2006/relationships/oleObject" Target="../embeddings/oleObject982.bin"/><Relationship Id="rId12" Type="http://schemas.openxmlformats.org/officeDocument/2006/relationships/image" Target="../media/image694.emf"/><Relationship Id="rId17" Type="http://schemas.openxmlformats.org/officeDocument/2006/relationships/oleObject" Target="../embeddings/oleObject988.bin"/><Relationship Id="rId25" Type="http://schemas.openxmlformats.org/officeDocument/2006/relationships/oleObject" Target="../embeddings/oleObject993.bin"/><Relationship Id="rId33" Type="http://schemas.openxmlformats.org/officeDocument/2006/relationships/oleObject" Target="../embeddings/oleObject1001.bin"/><Relationship Id="rId38" Type="http://schemas.openxmlformats.org/officeDocument/2006/relationships/image" Target="../media/image682.wmf"/><Relationship Id="rId2" Type="http://schemas.openxmlformats.org/officeDocument/2006/relationships/slideLayout" Target="../slideLayouts/slideLayout7.xml"/><Relationship Id="rId16" Type="http://schemas.openxmlformats.org/officeDocument/2006/relationships/oleObject" Target="../embeddings/oleObject987.bin"/><Relationship Id="rId20" Type="http://schemas.openxmlformats.org/officeDocument/2006/relationships/image" Target="../media/image681.wmf"/><Relationship Id="rId29" Type="http://schemas.openxmlformats.org/officeDocument/2006/relationships/oleObject" Target="../embeddings/oleObject997.bin"/><Relationship Id="rId1" Type="http://schemas.openxmlformats.org/officeDocument/2006/relationships/vmlDrawing" Target="../drawings/vmlDrawing87.vml"/><Relationship Id="rId6" Type="http://schemas.openxmlformats.org/officeDocument/2006/relationships/image" Target="../media/image691.emf"/><Relationship Id="rId11" Type="http://schemas.openxmlformats.org/officeDocument/2006/relationships/oleObject" Target="../embeddings/oleObject984.bin"/><Relationship Id="rId24" Type="http://schemas.openxmlformats.org/officeDocument/2006/relationships/oleObject" Target="../embeddings/oleObject992.bin"/><Relationship Id="rId32" Type="http://schemas.openxmlformats.org/officeDocument/2006/relationships/oleObject" Target="../embeddings/oleObject1000.bin"/><Relationship Id="rId37" Type="http://schemas.openxmlformats.org/officeDocument/2006/relationships/oleObject" Target="../embeddings/oleObject1005.bin"/><Relationship Id="rId5" Type="http://schemas.openxmlformats.org/officeDocument/2006/relationships/oleObject" Target="../embeddings/oleObject981.bin"/><Relationship Id="rId15" Type="http://schemas.openxmlformats.org/officeDocument/2006/relationships/oleObject" Target="../embeddings/oleObject986.bin"/><Relationship Id="rId23" Type="http://schemas.openxmlformats.org/officeDocument/2006/relationships/oleObject" Target="../embeddings/oleObject991.bin"/><Relationship Id="rId28" Type="http://schemas.openxmlformats.org/officeDocument/2006/relationships/oleObject" Target="../embeddings/oleObject996.bin"/><Relationship Id="rId36" Type="http://schemas.openxmlformats.org/officeDocument/2006/relationships/oleObject" Target="../embeddings/oleObject1004.bin"/><Relationship Id="rId10" Type="http://schemas.openxmlformats.org/officeDocument/2006/relationships/image" Target="../media/image693.emf"/><Relationship Id="rId19" Type="http://schemas.openxmlformats.org/officeDocument/2006/relationships/oleObject" Target="../embeddings/oleObject989.bin"/><Relationship Id="rId31" Type="http://schemas.openxmlformats.org/officeDocument/2006/relationships/oleObject" Target="../embeddings/oleObject999.bin"/><Relationship Id="rId4" Type="http://schemas.openxmlformats.org/officeDocument/2006/relationships/image" Target="../media/image690.wmf"/><Relationship Id="rId9" Type="http://schemas.openxmlformats.org/officeDocument/2006/relationships/oleObject" Target="../embeddings/oleObject983.bin"/><Relationship Id="rId14" Type="http://schemas.openxmlformats.org/officeDocument/2006/relationships/image" Target="../media/image680.wmf"/><Relationship Id="rId22" Type="http://schemas.openxmlformats.org/officeDocument/2006/relationships/image" Target="../media/image683.wmf"/><Relationship Id="rId27" Type="http://schemas.openxmlformats.org/officeDocument/2006/relationships/oleObject" Target="../embeddings/oleObject995.bin"/><Relationship Id="rId30" Type="http://schemas.openxmlformats.org/officeDocument/2006/relationships/oleObject" Target="../embeddings/oleObject998.bin"/><Relationship Id="rId35" Type="http://schemas.openxmlformats.org/officeDocument/2006/relationships/oleObject" Target="../embeddings/oleObject1003.bin"/><Relationship Id="rId8" Type="http://schemas.openxmlformats.org/officeDocument/2006/relationships/image" Target="../media/image692.emf"/><Relationship Id="rId3" Type="http://schemas.openxmlformats.org/officeDocument/2006/relationships/oleObject" Target="../embeddings/oleObject980.bin"/></Relationships>
</file>

<file path=ppt/slides/_rels/slide99.xml.rels><?xml version="1.0" encoding="UTF-8" standalone="yes"?>
<Relationships xmlns="http://schemas.openxmlformats.org/package/2006/relationships"><Relationship Id="rId13" Type="http://schemas.openxmlformats.org/officeDocument/2006/relationships/oleObject" Target="../embeddings/oleObject1012.bin"/><Relationship Id="rId18" Type="http://schemas.openxmlformats.org/officeDocument/2006/relationships/oleObject" Target="../embeddings/oleObject1015.bin"/><Relationship Id="rId26" Type="http://schemas.openxmlformats.org/officeDocument/2006/relationships/oleObject" Target="../embeddings/oleObject1019.bin"/><Relationship Id="rId39" Type="http://schemas.openxmlformats.org/officeDocument/2006/relationships/image" Target="../media/image702.wmf"/><Relationship Id="rId21" Type="http://schemas.openxmlformats.org/officeDocument/2006/relationships/image" Target="../media/image695.wmf"/><Relationship Id="rId34" Type="http://schemas.openxmlformats.org/officeDocument/2006/relationships/oleObject" Target="../embeddings/oleObject1023.bin"/><Relationship Id="rId7" Type="http://schemas.openxmlformats.org/officeDocument/2006/relationships/oleObject" Target="../embeddings/oleObject1009.bin"/><Relationship Id="rId12" Type="http://schemas.openxmlformats.org/officeDocument/2006/relationships/image" Target="../media/image693.emf"/><Relationship Id="rId17" Type="http://schemas.openxmlformats.org/officeDocument/2006/relationships/oleObject" Target="../embeddings/oleObject1014.bin"/><Relationship Id="rId25" Type="http://schemas.openxmlformats.org/officeDocument/2006/relationships/image" Target="../media/image690.wmf"/><Relationship Id="rId33" Type="http://schemas.openxmlformats.org/officeDocument/2006/relationships/image" Target="../media/image699.wmf"/><Relationship Id="rId38" Type="http://schemas.openxmlformats.org/officeDocument/2006/relationships/oleObject" Target="../embeddings/oleObject1025.bin"/><Relationship Id="rId2" Type="http://schemas.openxmlformats.org/officeDocument/2006/relationships/slideLayout" Target="../slideLayouts/slideLayout7.xml"/><Relationship Id="rId16" Type="http://schemas.openxmlformats.org/officeDocument/2006/relationships/image" Target="../media/image681.wmf"/><Relationship Id="rId20" Type="http://schemas.openxmlformats.org/officeDocument/2006/relationships/oleObject" Target="../embeddings/oleObject1016.bin"/><Relationship Id="rId29" Type="http://schemas.openxmlformats.org/officeDocument/2006/relationships/image" Target="../media/image697.wmf"/><Relationship Id="rId1" Type="http://schemas.openxmlformats.org/officeDocument/2006/relationships/vmlDrawing" Target="../drawings/vmlDrawing88.vml"/><Relationship Id="rId6" Type="http://schemas.openxmlformats.org/officeDocument/2006/relationships/image" Target="../media/image680.wmf"/><Relationship Id="rId11" Type="http://schemas.openxmlformats.org/officeDocument/2006/relationships/oleObject" Target="../embeddings/oleObject1011.bin"/><Relationship Id="rId24" Type="http://schemas.openxmlformats.org/officeDocument/2006/relationships/oleObject" Target="../embeddings/oleObject1018.bin"/><Relationship Id="rId32" Type="http://schemas.openxmlformats.org/officeDocument/2006/relationships/oleObject" Target="../embeddings/oleObject1022.bin"/><Relationship Id="rId37" Type="http://schemas.openxmlformats.org/officeDocument/2006/relationships/image" Target="../media/image701.wmf"/><Relationship Id="rId5" Type="http://schemas.openxmlformats.org/officeDocument/2006/relationships/oleObject" Target="../embeddings/oleObject1008.bin"/><Relationship Id="rId15" Type="http://schemas.openxmlformats.org/officeDocument/2006/relationships/oleObject" Target="../embeddings/oleObject1013.bin"/><Relationship Id="rId23" Type="http://schemas.openxmlformats.org/officeDocument/2006/relationships/image" Target="../media/image683.wmf"/><Relationship Id="rId28" Type="http://schemas.openxmlformats.org/officeDocument/2006/relationships/oleObject" Target="../embeddings/oleObject1020.bin"/><Relationship Id="rId36" Type="http://schemas.openxmlformats.org/officeDocument/2006/relationships/oleObject" Target="../embeddings/oleObject1024.bin"/><Relationship Id="rId10" Type="http://schemas.openxmlformats.org/officeDocument/2006/relationships/image" Target="../media/image692.emf"/><Relationship Id="rId19" Type="http://schemas.openxmlformats.org/officeDocument/2006/relationships/image" Target="../media/image682.wmf"/><Relationship Id="rId31" Type="http://schemas.openxmlformats.org/officeDocument/2006/relationships/image" Target="../media/image698.wmf"/><Relationship Id="rId4" Type="http://schemas.openxmlformats.org/officeDocument/2006/relationships/image" Target="../media/image679.wmf"/><Relationship Id="rId9" Type="http://schemas.openxmlformats.org/officeDocument/2006/relationships/oleObject" Target="../embeddings/oleObject1010.bin"/><Relationship Id="rId14" Type="http://schemas.openxmlformats.org/officeDocument/2006/relationships/image" Target="../media/image694.emf"/><Relationship Id="rId22" Type="http://schemas.openxmlformats.org/officeDocument/2006/relationships/oleObject" Target="../embeddings/oleObject1017.bin"/><Relationship Id="rId27" Type="http://schemas.openxmlformats.org/officeDocument/2006/relationships/image" Target="../media/image696.wmf"/><Relationship Id="rId30" Type="http://schemas.openxmlformats.org/officeDocument/2006/relationships/oleObject" Target="../embeddings/oleObject1021.bin"/><Relationship Id="rId35" Type="http://schemas.openxmlformats.org/officeDocument/2006/relationships/image" Target="../media/image700.wmf"/><Relationship Id="rId8" Type="http://schemas.openxmlformats.org/officeDocument/2006/relationships/image" Target="../media/image691.emf"/><Relationship Id="rId3" Type="http://schemas.openxmlformats.org/officeDocument/2006/relationships/oleObject" Target="../embeddings/oleObject100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837353" y="5786439"/>
            <a:ext cx="3036409" cy="830997"/>
          </a:xfrm>
          <a:prstGeom prst="rect">
            <a:avLst/>
          </a:prstGeom>
          <a:noFill/>
          <a:ln w="9525">
            <a:solidFill>
              <a:srgbClr val="FF00FF"/>
            </a:solidFill>
            <a:miter lim="800000"/>
            <a:headEnd/>
            <a:tailEnd/>
          </a:ln>
        </p:spPr>
        <p:txBody>
          <a:bodyPr wrap="none">
            <a:spAutoFit/>
          </a:bodyPr>
          <a:lstStyle/>
          <a:p>
            <a:pPr algn="ctr" fontAlgn="auto">
              <a:spcBef>
                <a:spcPts val="0"/>
              </a:spcBef>
              <a:spcAft>
                <a:spcPts val="0"/>
              </a:spcAft>
              <a:defRPr/>
            </a:pPr>
            <a:r>
              <a:rPr lang="zh-CN" altLang="zh-CN" sz="2400" b="1" kern="0" dirty="0">
                <a:solidFill>
                  <a:srgbClr val="FF0000"/>
                </a:solidFill>
              </a:rPr>
              <a:t>1905</a:t>
            </a:r>
            <a:r>
              <a:rPr lang="zh-CN" altLang="en-US" sz="2400" b="1" kern="0" dirty="0">
                <a:solidFill>
                  <a:srgbClr val="FF0000"/>
                </a:solidFill>
              </a:rPr>
              <a:t>年爱因斯坦建立</a:t>
            </a:r>
          </a:p>
          <a:p>
            <a:pPr algn="ctr" fontAlgn="auto">
              <a:spcBef>
                <a:spcPts val="0"/>
              </a:spcBef>
              <a:spcAft>
                <a:spcPts val="0"/>
              </a:spcAft>
              <a:defRPr/>
            </a:pPr>
            <a:r>
              <a:rPr lang="zh-CN" altLang="en-US" sz="2400" b="1" kern="0" dirty="0">
                <a:solidFill>
                  <a:srgbClr val="FF0000"/>
                </a:solidFill>
              </a:rPr>
              <a:t>狭义相对论</a:t>
            </a:r>
          </a:p>
        </p:txBody>
      </p:sp>
      <p:sp>
        <p:nvSpPr>
          <p:cNvPr id="3" name="Text Box 3"/>
          <p:cNvSpPr txBox="1">
            <a:spLocks noChangeArrowheads="1"/>
          </p:cNvSpPr>
          <p:nvPr/>
        </p:nvSpPr>
        <p:spPr bwMode="auto">
          <a:xfrm>
            <a:off x="4694478" y="4429126"/>
            <a:ext cx="3036409" cy="830997"/>
          </a:xfrm>
          <a:prstGeom prst="rect">
            <a:avLst/>
          </a:prstGeom>
          <a:noFill/>
          <a:ln w="9525">
            <a:solidFill>
              <a:srgbClr val="FF00FF"/>
            </a:solidFill>
            <a:miter lim="800000"/>
            <a:headEnd/>
            <a:tailEnd/>
          </a:ln>
        </p:spPr>
        <p:txBody>
          <a:bodyPr wrap="none">
            <a:spAutoFit/>
          </a:bodyPr>
          <a:lstStyle/>
          <a:p>
            <a:pPr algn="ctr" fontAlgn="auto">
              <a:spcBef>
                <a:spcPts val="0"/>
              </a:spcBef>
              <a:spcAft>
                <a:spcPts val="0"/>
              </a:spcAft>
              <a:defRPr/>
            </a:pPr>
            <a:r>
              <a:rPr lang="zh-CN" altLang="zh-CN" sz="2400" b="1" kern="0" dirty="0">
                <a:solidFill>
                  <a:srgbClr val="00CC00"/>
                </a:solidFill>
              </a:rPr>
              <a:t>1865</a:t>
            </a:r>
            <a:r>
              <a:rPr lang="zh-CN" altLang="en-US" sz="2400" b="1" kern="0" dirty="0">
                <a:solidFill>
                  <a:srgbClr val="00CC00"/>
                </a:solidFill>
              </a:rPr>
              <a:t>年麦克斯韦提出</a:t>
            </a:r>
          </a:p>
          <a:p>
            <a:pPr algn="ctr" fontAlgn="auto">
              <a:spcBef>
                <a:spcPts val="0"/>
              </a:spcBef>
              <a:spcAft>
                <a:spcPts val="0"/>
              </a:spcAft>
              <a:defRPr/>
            </a:pPr>
            <a:r>
              <a:rPr lang="zh-CN" altLang="en-US" sz="2400" b="1" kern="0" dirty="0">
                <a:solidFill>
                  <a:srgbClr val="00CC00"/>
                </a:solidFill>
              </a:rPr>
              <a:t>电磁场理论</a:t>
            </a:r>
          </a:p>
        </p:txBody>
      </p:sp>
      <p:sp>
        <p:nvSpPr>
          <p:cNvPr id="4" name="Text Box 5"/>
          <p:cNvSpPr txBox="1">
            <a:spLocks noChangeArrowheads="1"/>
          </p:cNvSpPr>
          <p:nvPr/>
        </p:nvSpPr>
        <p:spPr bwMode="auto">
          <a:xfrm>
            <a:off x="4845993" y="1285876"/>
            <a:ext cx="2727029" cy="830997"/>
          </a:xfrm>
          <a:prstGeom prst="rect">
            <a:avLst/>
          </a:prstGeom>
          <a:noFill/>
          <a:ln w="9525">
            <a:solidFill>
              <a:srgbClr val="FF00FF"/>
            </a:solidFill>
            <a:miter lim="800000"/>
            <a:headEnd/>
            <a:tailEnd/>
          </a:ln>
        </p:spPr>
        <p:txBody>
          <a:bodyPr wrap="none">
            <a:spAutoFit/>
          </a:bodyPr>
          <a:lstStyle/>
          <a:p>
            <a:pPr algn="ctr" fontAlgn="auto">
              <a:spcBef>
                <a:spcPts val="0"/>
              </a:spcBef>
              <a:spcAft>
                <a:spcPts val="0"/>
              </a:spcAft>
              <a:defRPr/>
            </a:pPr>
            <a:r>
              <a:rPr lang="en-US" altLang="zh-CN" sz="2400" b="1" kern="0" dirty="0">
                <a:solidFill>
                  <a:srgbClr val="25973B"/>
                </a:solidFill>
              </a:rPr>
              <a:t>1820</a:t>
            </a:r>
            <a:r>
              <a:rPr lang="zh-CN" altLang="en-US" sz="2400" b="1" kern="0" dirty="0">
                <a:solidFill>
                  <a:srgbClr val="25973B"/>
                </a:solidFill>
              </a:rPr>
              <a:t>年奥斯特发现</a:t>
            </a:r>
          </a:p>
          <a:p>
            <a:pPr algn="ctr" fontAlgn="auto">
              <a:spcBef>
                <a:spcPts val="0"/>
              </a:spcBef>
              <a:spcAft>
                <a:spcPts val="0"/>
              </a:spcAft>
              <a:defRPr/>
            </a:pPr>
            <a:r>
              <a:rPr lang="zh-CN" altLang="en-US" sz="2400" b="1" kern="0" dirty="0">
                <a:solidFill>
                  <a:srgbClr val="25973B"/>
                </a:solidFill>
              </a:rPr>
              <a:t>电流的磁效应</a:t>
            </a:r>
          </a:p>
        </p:txBody>
      </p:sp>
      <p:sp>
        <p:nvSpPr>
          <p:cNvPr id="6" name="Text Box 12"/>
          <p:cNvSpPr txBox="1">
            <a:spLocks noChangeArrowheads="1"/>
          </p:cNvSpPr>
          <p:nvPr/>
        </p:nvSpPr>
        <p:spPr bwMode="auto">
          <a:xfrm>
            <a:off x="7993847" y="1262855"/>
            <a:ext cx="2408237" cy="830263"/>
          </a:xfrm>
          <a:prstGeom prst="rect">
            <a:avLst/>
          </a:prstGeom>
          <a:noFill/>
          <a:ln w="9525">
            <a:solidFill>
              <a:srgbClr val="FF00FF"/>
            </a:solidFill>
            <a:miter lim="800000"/>
            <a:headEnd/>
            <a:tailEnd/>
          </a:ln>
        </p:spPr>
        <p:txBody>
          <a:bodyPr>
            <a:spAutoFit/>
          </a:bodyPr>
          <a:lstStyle/>
          <a:p>
            <a:pPr algn="ctr" fontAlgn="auto">
              <a:spcBef>
                <a:spcPts val="0"/>
              </a:spcBef>
              <a:spcAft>
                <a:spcPts val="0"/>
              </a:spcAft>
              <a:defRPr/>
            </a:pPr>
            <a:r>
              <a:rPr lang="en-US" altLang="zh-CN" sz="2400" b="1" kern="0" dirty="0">
                <a:solidFill>
                  <a:srgbClr val="00B0F0"/>
                </a:solidFill>
              </a:rPr>
              <a:t>1831</a:t>
            </a:r>
            <a:r>
              <a:rPr lang="zh-CN" altLang="en-US" sz="2400" b="1" kern="0" dirty="0">
                <a:solidFill>
                  <a:srgbClr val="00B0F0"/>
                </a:solidFill>
              </a:rPr>
              <a:t>年法拉第发现电磁感应效应</a:t>
            </a:r>
          </a:p>
        </p:txBody>
      </p:sp>
      <p:sp>
        <p:nvSpPr>
          <p:cNvPr id="7" name="Line 14"/>
          <p:cNvSpPr>
            <a:spLocks noChangeShapeType="1"/>
          </p:cNvSpPr>
          <p:nvPr/>
        </p:nvSpPr>
        <p:spPr bwMode="auto">
          <a:xfrm>
            <a:off x="6305551" y="3643314"/>
            <a:ext cx="4763" cy="757237"/>
          </a:xfrm>
          <a:prstGeom prst="line">
            <a:avLst/>
          </a:prstGeom>
          <a:noFill/>
          <a:ln w="38100">
            <a:solidFill>
              <a:srgbClr val="00B0F0"/>
            </a:solidFill>
            <a:round/>
            <a:headEnd type="none" w="med" len="med"/>
            <a:tailEnd type="triangle" w="med" len="med"/>
          </a:ln>
        </p:spPr>
        <p:txBody>
          <a:bodyPr wrap="none" anchor="ctr"/>
          <a:lstStyle/>
          <a:p>
            <a:pPr algn="ctr" fontAlgn="auto">
              <a:spcBef>
                <a:spcPts val="0"/>
              </a:spcBef>
              <a:spcAft>
                <a:spcPts val="0"/>
              </a:spcAft>
              <a:defRPr/>
            </a:pPr>
            <a:endParaRPr lang="zh-CN" altLang="en-US" sz="2400" b="1" kern="0">
              <a:solidFill>
                <a:sysClr val="windowText" lastClr="000000"/>
              </a:solidFill>
            </a:endParaRPr>
          </a:p>
        </p:txBody>
      </p:sp>
      <p:grpSp>
        <p:nvGrpSpPr>
          <p:cNvPr id="8" name="Group 15"/>
          <p:cNvGrpSpPr>
            <a:grpSpLocks/>
          </p:cNvGrpSpPr>
          <p:nvPr/>
        </p:nvGrpSpPr>
        <p:grpSpPr bwMode="auto">
          <a:xfrm>
            <a:off x="3167063" y="3643313"/>
            <a:ext cx="1600200" cy="1319212"/>
            <a:chOff x="52" y="511"/>
            <a:chExt cx="1008" cy="672"/>
          </a:xfrm>
        </p:grpSpPr>
        <p:sp>
          <p:nvSpPr>
            <p:cNvPr id="9" name="Line 16"/>
            <p:cNvSpPr>
              <a:spLocks noChangeShapeType="1"/>
            </p:cNvSpPr>
            <p:nvPr/>
          </p:nvSpPr>
          <p:spPr bwMode="auto">
            <a:xfrm>
              <a:off x="52" y="511"/>
              <a:ext cx="0" cy="672"/>
            </a:xfrm>
            <a:prstGeom prst="line">
              <a:avLst/>
            </a:prstGeom>
            <a:noFill/>
            <a:ln w="38100">
              <a:solidFill>
                <a:srgbClr val="FF0000"/>
              </a:solidFill>
              <a:round/>
              <a:headEnd type="none" w="med" len="med"/>
              <a:tailEnd type="none" w="med" len="med"/>
            </a:ln>
          </p:spPr>
          <p:txBody>
            <a:bodyPr wrap="none" anchor="ctr"/>
            <a:lstStyle/>
            <a:p>
              <a:pPr algn="ctr" fontAlgn="auto">
                <a:spcBef>
                  <a:spcPts val="0"/>
                </a:spcBef>
                <a:spcAft>
                  <a:spcPts val="0"/>
                </a:spcAft>
                <a:defRPr/>
              </a:pPr>
              <a:endParaRPr lang="zh-CN" altLang="en-US" sz="2400" b="1" kern="0">
                <a:solidFill>
                  <a:sysClr val="windowText" lastClr="000000"/>
                </a:solidFill>
              </a:endParaRPr>
            </a:p>
          </p:txBody>
        </p:sp>
        <p:sp>
          <p:nvSpPr>
            <p:cNvPr id="10" name="Line 17"/>
            <p:cNvSpPr>
              <a:spLocks noChangeShapeType="1"/>
            </p:cNvSpPr>
            <p:nvPr/>
          </p:nvSpPr>
          <p:spPr bwMode="auto">
            <a:xfrm>
              <a:off x="52" y="1166"/>
              <a:ext cx="1008" cy="0"/>
            </a:xfrm>
            <a:prstGeom prst="line">
              <a:avLst/>
            </a:prstGeom>
            <a:noFill/>
            <a:ln w="38100">
              <a:solidFill>
                <a:srgbClr val="FF0000"/>
              </a:solidFill>
              <a:round/>
              <a:headEnd type="none" w="med" len="med"/>
              <a:tailEnd type="triangle" w="med" len="med"/>
            </a:ln>
          </p:spPr>
          <p:txBody>
            <a:bodyPr wrap="none" anchor="ctr"/>
            <a:lstStyle/>
            <a:p>
              <a:pPr algn="ctr" fontAlgn="auto">
                <a:spcBef>
                  <a:spcPts val="0"/>
                </a:spcBef>
                <a:spcAft>
                  <a:spcPts val="0"/>
                </a:spcAft>
                <a:defRPr/>
              </a:pPr>
              <a:endParaRPr lang="zh-CN" altLang="en-US" sz="2400" b="1" kern="0">
                <a:solidFill>
                  <a:sysClr val="windowText" lastClr="000000"/>
                </a:solidFill>
              </a:endParaRPr>
            </a:p>
          </p:txBody>
        </p:sp>
      </p:grpSp>
      <p:sp>
        <p:nvSpPr>
          <p:cNvPr id="11" name="矩形 10"/>
          <p:cNvSpPr/>
          <p:nvPr/>
        </p:nvSpPr>
        <p:spPr>
          <a:xfrm>
            <a:off x="3595688" y="357189"/>
            <a:ext cx="2709862" cy="523875"/>
          </a:xfrm>
          <a:prstGeom prst="rect">
            <a:avLst/>
          </a:prstGeom>
        </p:spPr>
        <p:txBody>
          <a:bodyPr wrap="none">
            <a:spAutoFit/>
          </a:bodyPr>
          <a:lstStyle/>
          <a:p>
            <a:pPr algn="ctr">
              <a:defRPr/>
            </a:pPr>
            <a:r>
              <a:rPr lang="zh-CN" altLang="en-US" sz="2800" b="1" kern="0" dirty="0">
                <a:solidFill>
                  <a:srgbClr val="FF3300"/>
                </a:solidFill>
              </a:rPr>
              <a:t>电磁学重大事件</a:t>
            </a:r>
            <a:endParaRPr lang="zh-CN" altLang="en-US" b="1" dirty="0"/>
          </a:p>
        </p:txBody>
      </p:sp>
      <p:sp>
        <p:nvSpPr>
          <p:cNvPr id="12" name="Text Box 5"/>
          <p:cNvSpPr txBox="1">
            <a:spLocks noChangeArrowheads="1"/>
          </p:cNvSpPr>
          <p:nvPr/>
        </p:nvSpPr>
        <p:spPr bwMode="auto">
          <a:xfrm>
            <a:off x="2095501" y="1285876"/>
            <a:ext cx="2041525" cy="830263"/>
          </a:xfrm>
          <a:prstGeom prst="rect">
            <a:avLst/>
          </a:prstGeom>
          <a:noFill/>
          <a:ln w="9525">
            <a:solidFill>
              <a:srgbClr val="FF00FF"/>
            </a:solidFill>
            <a:miter lim="800000"/>
            <a:headEnd/>
            <a:tailEnd/>
          </a:ln>
        </p:spPr>
        <p:txBody>
          <a:bodyPr wrap="none">
            <a:spAutoFit/>
          </a:bodyPr>
          <a:lstStyle/>
          <a:p>
            <a:pPr algn="ctr">
              <a:defRPr/>
            </a:pPr>
            <a:r>
              <a:rPr lang="en-US" altLang="zh-CN" sz="2400" b="1" kern="0" dirty="0">
                <a:solidFill>
                  <a:srgbClr val="9900CC"/>
                </a:solidFill>
              </a:rPr>
              <a:t>1785</a:t>
            </a:r>
            <a:r>
              <a:rPr lang="zh-CN" altLang="en-US" sz="2400" b="1" kern="0" dirty="0">
                <a:solidFill>
                  <a:srgbClr val="9900CC"/>
                </a:solidFill>
              </a:rPr>
              <a:t>年</a:t>
            </a:r>
            <a:r>
              <a:rPr lang="zh-CN" altLang="en-US" sz="2400" b="1" kern="0" dirty="0">
                <a:solidFill>
                  <a:srgbClr val="9900CC"/>
                </a:solidFill>
                <a:latin typeface="宋体"/>
                <a:ea typeface="宋体"/>
              </a:rPr>
              <a:t>库仑</a:t>
            </a:r>
            <a:endParaRPr lang="en-US" altLang="zh-CN" sz="2400" b="1" kern="0" dirty="0">
              <a:solidFill>
                <a:srgbClr val="9900CC"/>
              </a:solidFill>
              <a:latin typeface="宋体"/>
              <a:ea typeface="宋体"/>
            </a:endParaRPr>
          </a:p>
          <a:p>
            <a:pPr algn="ctr">
              <a:defRPr/>
            </a:pPr>
            <a:r>
              <a:rPr lang="zh-CN" altLang="en-US" sz="2400" b="1" kern="0" dirty="0">
                <a:solidFill>
                  <a:srgbClr val="9900CC"/>
                </a:solidFill>
                <a:latin typeface="宋体"/>
                <a:ea typeface="宋体"/>
              </a:rPr>
              <a:t>发现库仑定律</a:t>
            </a:r>
            <a:endParaRPr lang="en-US" altLang="zh-CN" sz="2400" b="1" kern="0" dirty="0">
              <a:solidFill>
                <a:srgbClr val="9900CC"/>
              </a:solidFill>
              <a:latin typeface="宋体"/>
              <a:ea typeface="宋体"/>
            </a:endParaRPr>
          </a:p>
        </p:txBody>
      </p:sp>
      <p:sp>
        <p:nvSpPr>
          <p:cNvPr id="13" name="Line 17"/>
          <p:cNvSpPr>
            <a:spLocks noChangeShapeType="1"/>
          </p:cNvSpPr>
          <p:nvPr/>
        </p:nvSpPr>
        <p:spPr bwMode="auto">
          <a:xfrm>
            <a:off x="7667625" y="4857750"/>
            <a:ext cx="1600200" cy="0"/>
          </a:xfrm>
          <a:prstGeom prst="line">
            <a:avLst/>
          </a:prstGeom>
          <a:noFill/>
          <a:ln w="38100">
            <a:solidFill>
              <a:srgbClr val="CC6600"/>
            </a:solidFill>
            <a:round/>
            <a:headEnd type="triangle" w="med" len="med"/>
            <a:tailEnd type="none" w="med" len="med"/>
          </a:ln>
        </p:spPr>
        <p:txBody>
          <a:bodyPr wrap="none" anchor="ctr"/>
          <a:lstStyle/>
          <a:p>
            <a:pPr algn="ctr" fontAlgn="auto">
              <a:spcBef>
                <a:spcPts val="0"/>
              </a:spcBef>
              <a:spcAft>
                <a:spcPts val="0"/>
              </a:spcAft>
              <a:defRPr/>
            </a:pPr>
            <a:endParaRPr lang="zh-CN" altLang="en-US" sz="2400" b="1" kern="0">
              <a:solidFill>
                <a:sysClr val="windowText" lastClr="000000"/>
              </a:solidFill>
            </a:endParaRPr>
          </a:p>
        </p:txBody>
      </p:sp>
      <p:sp>
        <p:nvSpPr>
          <p:cNvPr id="14" name="Line 16"/>
          <p:cNvSpPr>
            <a:spLocks noChangeShapeType="1"/>
          </p:cNvSpPr>
          <p:nvPr/>
        </p:nvSpPr>
        <p:spPr bwMode="auto">
          <a:xfrm>
            <a:off x="9197966" y="2093118"/>
            <a:ext cx="41285" cy="2764632"/>
          </a:xfrm>
          <a:prstGeom prst="line">
            <a:avLst/>
          </a:prstGeom>
          <a:noFill/>
          <a:ln w="38100">
            <a:solidFill>
              <a:srgbClr val="CC6600"/>
            </a:solidFill>
            <a:round/>
            <a:headEnd/>
            <a:tailEnd/>
          </a:ln>
        </p:spPr>
        <p:txBody>
          <a:bodyPr wrap="none" anchor="ctr"/>
          <a:lstStyle/>
          <a:p>
            <a:pPr algn="ctr" fontAlgn="auto">
              <a:spcBef>
                <a:spcPts val="0"/>
              </a:spcBef>
              <a:spcAft>
                <a:spcPts val="0"/>
              </a:spcAft>
              <a:defRPr/>
            </a:pPr>
            <a:endParaRPr lang="zh-CN" altLang="en-US" sz="2400" b="1" kern="0">
              <a:solidFill>
                <a:sysClr val="windowText" lastClr="000000"/>
              </a:solidFill>
            </a:endParaRPr>
          </a:p>
        </p:txBody>
      </p:sp>
      <p:sp>
        <p:nvSpPr>
          <p:cNvPr id="15" name="Line 7"/>
          <p:cNvSpPr>
            <a:spLocks noChangeShapeType="1"/>
          </p:cNvSpPr>
          <p:nvPr/>
        </p:nvSpPr>
        <p:spPr bwMode="auto">
          <a:xfrm>
            <a:off x="3095625" y="2143125"/>
            <a:ext cx="0" cy="609600"/>
          </a:xfrm>
          <a:prstGeom prst="line">
            <a:avLst/>
          </a:prstGeom>
          <a:noFill/>
          <a:ln w="38100">
            <a:solidFill>
              <a:srgbClr val="25973B"/>
            </a:solidFill>
            <a:round/>
            <a:headEnd type="none" w="med" len="med"/>
            <a:tailEnd type="triangle" w="med" len="med"/>
          </a:ln>
        </p:spPr>
        <p:txBody>
          <a:bodyPr wrap="none" anchor="ctr"/>
          <a:lstStyle/>
          <a:p>
            <a:pPr algn="ctr" fontAlgn="auto">
              <a:spcBef>
                <a:spcPts val="0"/>
              </a:spcBef>
              <a:spcAft>
                <a:spcPts val="0"/>
              </a:spcAft>
              <a:defRPr/>
            </a:pPr>
            <a:endParaRPr lang="zh-CN" altLang="en-US" sz="2400" b="1" kern="0">
              <a:solidFill>
                <a:sysClr val="windowText" lastClr="000000"/>
              </a:solidFill>
            </a:endParaRPr>
          </a:p>
        </p:txBody>
      </p:sp>
      <p:sp>
        <p:nvSpPr>
          <p:cNvPr id="16" name="Line 9"/>
          <p:cNvSpPr>
            <a:spLocks noChangeShapeType="1"/>
          </p:cNvSpPr>
          <p:nvPr/>
        </p:nvSpPr>
        <p:spPr bwMode="auto">
          <a:xfrm>
            <a:off x="6238875" y="5286375"/>
            <a:ext cx="0" cy="533400"/>
          </a:xfrm>
          <a:prstGeom prst="line">
            <a:avLst/>
          </a:prstGeom>
          <a:noFill/>
          <a:ln w="38100">
            <a:solidFill>
              <a:srgbClr val="CC3300"/>
            </a:solidFill>
            <a:round/>
            <a:headEnd type="none" w="med" len="med"/>
            <a:tailEnd type="triangle" w="med" len="med"/>
          </a:ln>
        </p:spPr>
        <p:txBody>
          <a:bodyPr wrap="none" anchor="ctr"/>
          <a:lstStyle/>
          <a:p>
            <a:pPr algn="ctr" fontAlgn="auto">
              <a:spcBef>
                <a:spcPts val="0"/>
              </a:spcBef>
              <a:spcAft>
                <a:spcPts val="0"/>
              </a:spcAft>
              <a:defRPr/>
            </a:pPr>
            <a:endParaRPr lang="zh-CN" altLang="en-US" sz="2400" b="1" kern="0">
              <a:solidFill>
                <a:sysClr val="windowText" lastClr="000000"/>
              </a:solidFill>
            </a:endParaRPr>
          </a:p>
        </p:txBody>
      </p:sp>
      <p:sp>
        <p:nvSpPr>
          <p:cNvPr id="17" name="Line 7"/>
          <p:cNvSpPr>
            <a:spLocks noChangeShapeType="1"/>
          </p:cNvSpPr>
          <p:nvPr/>
        </p:nvSpPr>
        <p:spPr bwMode="auto">
          <a:xfrm>
            <a:off x="6310313" y="2143125"/>
            <a:ext cx="0" cy="609600"/>
          </a:xfrm>
          <a:prstGeom prst="line">
            <a:avLst/>
          </a:prstGeom>
          <a:noFill/>
          <a:ln w="38100">
            <a:solidFill>
              <a:srgbClr val="0000CC"/>
            </a:solidFill>
            <a:round/>
            <a:headEnd type="none" w="med" len="med"/>
            <a:tailEnd type="triangle" w="med" len="med"/>
          </a:ln>
        </p:spPr>
        <p:txBody>
          <a:bodyPr wrap="none" anchor="ctr"/>
          <a:lstStyle/>
          <a:p>
            <a:pPr algn="ctr" fontAlgn="auto">
              <a:spcBef>
                <a:spcPts val="0"/>
              </a:spcBef>
              <a:spcAft>
                <a:spcPts val="0"/>
              </a:spcAft>
              <a:defRPr/>
            </a:pPr>
            <a:endParaRPr lang="zh-CN" altLang="en-US" sz="2400" b="1" kern="0">
              <a:solidFill>
                <a:sysClr val="windowText" lastClr="000000"/>
              </a:solidFill>
            </a:endParaRPr>
          </a:p>
        </p:txBody>
      </p:sp>
      <p:sp>
        <p:nvSpPr>
          <p:cNvPr id="18" name="Text Box 5"/>
          <p:cNvSpPr txBox="1">
            <a:spLocks noChangeArrowheads="1"/>
          </p:cNvSpPr>
          <p:nvPr/>
        </p:nvSpPr>
        <p:spPr bwMode="auto">
          <a:xfrm>
            <a:off x="2166938" y="2786063"/>
            <a:ext cx="2214562" cy="830262"/>
          </a:xfrm>
          <a:prstGeom prst="rect">
            <a:avLst/>
          </a:prstGeom>
          <a:noFill/>
          <a:ln w="9525">
            <a:solidFill>
              <a:srgbClr val="FF00FF"/>
            </a:solidFill>
            <a:miter lim="800000"/>
            <a:headEnd/>
            <a:tailEnd/>
          </a:ln>
        </p:spPr>
        <p:txBody>
          <a:bodyPr>
            <a:spAutoFit/>
          </a:bodyPr>
          <a:lstStyle/>
          <a:p>
            <a:pPr algn="ctr">
              <a:defRPr/>
            </a:pPr>
            <a:r>
              <a:rPr lang="en-US" altLang="zh-CN" sz="2400" b="1" kern="0" dirty="0">
                <a:solidFill>
                  <a:srgbClr val="0000CC"/>
                </a:solidFill>
              </a:rPr>
              <a:t>1835</a:t>
            </a:r>
            <a:r>
              <a:rPr lang="zh-CN" altLang="en-US" sz="2400" b="1" kern="0" dirty="0">
                <a:solidFill>
                  <a:srgbClr val="0000CC"/>
                </a:solidFill>
              </a:rPr>
              <a:t>年</a:t>
            </a:r>
            <a:r>
              <a:rPr lang="zh-CN" altLang="en-US" sz="2400" b="1" dirty="0">
                <a:solidFill>
                  <a:srgbClr val="0000CC"/>
                </a:solidFill>
              </a:rPr>
              <a:t>高斯</a:t>
            </a:r>
            <a:endParaRPr lang="en-US" altLang="zh-CN" sz="2400" b="1" kern="0" dirty="0">
              <a:solidFill>
                <a:srgbClr val="0000CC"/>
              </a:solidFill>
              <a:latin typeface="宋体"/>
              <a:ea typeface="宋体"/>
            </a:endParaRPr>
          </a:p>
          <a:p>
            <a:pPr algn="ctr">
              <a:defRPr/>
            </a:pPr>
            <a:r>
              <a:rPr lang="zh-CN" altLang="en-US" sz="2400" b="1" kern="0" dirty="0">
                <a:solidFill>
                  <a:srgbClr val="0000CC"/>
                </a:solidFill>
                <a:latin typeface="宋体"/>
                <a:ea typeface="宋体"/>
              </a:rPr>
              <a:t>发现</a:t>
            </a:r>
            <a:r>
              <a:rPr lang="zh-CN" altLang="en-US" sz="2400" b="1" dirty="0">
                <a:solidFill>
                  <a:srgbClr val="0000CC"/>
                </a:solidFill>
              </a:rPr>
              <a:t>高斯定理</a:t>
            </a:r>
            <a:endParaRPr lang="en-US" altLang="zh-CN" sz="2400" b="1" kern="0" dirty="0">
              <a:solidFill>
                <a:srgbClr val="0000CC"/>
              </a:solidFill>
              <a:latin typeface="宋体"/>
              <a:ea typeface="宋体"/>
            </a:endParaRPr>
          </a:p>
        </p:txBody>
      </p:sp>
      <p:sp>
        <p:nvSpPr>
          <p:cNvPr id="19" name="Text Box 5"/>
          <p:cNvSpPr txBox="1">
            <a:spLocks noChangeArrowheads="1"/>
          </p:cNvSpPr>
          <p:nvPr/>
        </p:nvSpPr>
        <p:spPr bwMode="auto">
          <a:xfrm>
            <a:off x="4881564" y="2786063"/>
            <a:ext cx="3000375" cy="830262"/>
          </a:xfrm>
          <a:prstGeom prst="rect">
            <a:avLst/>
          </a:prstGeom>
          <a:noFill/>
          <a:ln w="9525">
            <a:solidFill>
              <a:srgbClr val="FF00FF"/>
            </a:solidFill>
            <a:miter lim="800000"/>
            <a:headEnd/>
            <a:tailEnd/>
          </a:ln>
        </p:spPr>
        <p:txBody>
          <a:bodyPr>
            <a:spAutoFit/>
          </a:bodyPr>
          <a:lstStyle/>
          <a:p>
            <a:pPr algn="ctr">
              <a:defRPr/>
            </a:pPr>
            <a:r>
              <a:rPr lang="en-US" altLang="zh-CN" sz="2400" b="1" kern="0" dirty="0">
                <a:solidFill>
                  <a:srgbClr val="CC00CC"/>
                </a:solidFill>
              </a:rPr>
              <a:t>1822</a:t>
            </a:r>
            <a:r>
              <a:rPr lang="zh-CN" altLang="en-US" sz="2400" b="1" kern="0" dirty="0">
                <a:solidFill>
                  <a:srgbClr val="CC00CC"/>
                </a:solidFill>
              </a:rPr>
              <a:t>年</a:t>
            </a:r>
            <a:r>
              <a:rPr lang="zh-CN" altLang="en-US" sz="2400" b="1" kern="0" dirty="0">
                <a:solidFill>
                  <a:srgbClr val="CC00CC"/>
                </a:solidFill>
                <a:latin typeface="+mj-ea"/>
              </a:rPr>
              <a:t>安培</a:t>
            </a:r>
            <a:endParaRPr lang="en-US" altLang="zh-CN" sz="2400" b="1" kern="0" dirty="0">
              <a:solidFill>
                <a:srgbClr val="CC00CC"/>
              </a:solidFill>
              <a:latin typeface="宋体"/>
              <a:ea typeface="宋体"/>
            </a:endParaRPr>
          </a:p>
          <a:p>
            <a:pPr algn="ctr">
              <a:defRPr/>
            </a:pPr>
            <a:r>
              <a:rPr lang="zh-CN" altLang="en-US" sz="2400" b="1" kern="0" dirty="0">
                <a:solidFill>
                  <a:srgbClr val="CC00CC"/>
                </a:solidFill>
                <a:latin typeface="宋体"/>
                <a:ea typeface="宋体"/>
              </a:rPr>
              <a:t>发现</a:t>
            </a:r>
            <a:r>
              <a:rPr lang="zh-CN" altLang="en-US" sz="2400" b="1" kern="0" dirty="0">
                <a:solidFill>
                  <a:srgbClr val="CC00CC"/>
                </a:solidFill>
                <a:latin typeface="+mj-ea"/>
              </a:rPr>
              <a:t>安培环路</a:t>
            </a:r>
            <a:r>
              <a:rPr lang="zh-CN" altLang="en-US" sz="2400" b="1" dirty="0">
                <a:solidFill>
                  <a:srgbClr val="CC00CC"/>
                </a:solidFill>
              </a:rPr>
              <a:t>定理</a:t>
            </a:r>
            <a:endParaRPr lang="en-US" altLang="zh-CN" sz="2400" b="1" kern="0" dirty="0">
              <a:solidFill>
                <a:srgbClr val="CC00CC"/>
              </a:solidFill>
              <a:latin typeface="宋体"/>
              <a:ea typeface="宋体"/>
            </a:endParaRPr>
          </a:p>
        </p:txBody>
      </p:sp>
      <p:pic>
        <p:nvPicPr>
          <p:cNvPr id="20" name="Picture 3" descr="E:\Pictures\Coulom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405" y="703459"/>
            <a:ext cx="1180202" cy="1389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descr="E:\Pictures\gauss-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267" y="2711306"/>
            <a:ext cx="1091090" cy="1398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4" descr="奥斯特"/>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26497" y="116632"/>
            <a:ext cx="1411704" cy="2043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5"/>
          <p:cNvGrpSpPr>
            <a:grpSpLocks/>
          </p:cNvGrpSpPr>
          <p:nvPr/>
        </p:nvGrpSpPr>
        <p:grpSpPr bwMode="auto">
          <a:xfrm>
            <a:off x="5662513" y="2169979"/>
            <a:ext cx="1606638" cy="2148992"/>
            <a:chOff x="3966" y="2160"/>
            <a:chExt cx="1083" cy="2062"/>
          </a:xfrm>
        </p:grpSpPr>
        <p:pic>
          <p:nvPicPr>
            <p:cNvPr id="24" name="Picture 6" descr="u=4176521799,2744701745&amp;gp=1">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6" y="2160"/>
              <a:ext cx="1083" cy="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Box 7"/>
            <p:cNvSpPr txBox="1">
              <a:spLocks noChangeArrowheads="1"/>
            </p:cNvSpPr>
            <p:nvPr/>
          </p:nvSpPr>
          <p:spPr bwMode="auto">
            <a:xfrm>
              <a:off x="4138" y="3749"/>
              <a:ext cx="847"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sz="2600" b="1">
                  <a:solidFill>
                    <a:schemeClr val="tx2"/>
                  </a:solidFill>
                </a:rPr>
                <a:t>  </a:t>
              </a:r>
              <a:r>
                <a:rPr lang="zh-CN" altLang="en-US" sz="2600" b="1">
                  <a:solidFill>
                    <a:schemeClr val="tx2"/>
                  </a:solidFill>
                </a:rPr>
                <a:t>安培</a:t>
              </a:r>
            </a:p>
          </p:txBody>
        </p:sp>
      </p:grpSp>
      <p:pic>
        <p:nvPicPr>
          <p:cNvPr id="26" name="Picture 6" descr="法拉第"/>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64084" y="433715"/>
            <a:ext cx="1228675" cy="1659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 descr="maikesiwei"/>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4245" y="3808364"/>
            <a:ext cx="1432728" cy="196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 descr="E:\Pictures\Einstein.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1531" y="5636882"/>
            <a:ext cx="978157" cy="122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86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fill="hold"/>
                                        <p:tgtEl>
                                          <p:spTgt spid="19"/>
                                        </p:tgtEl>
                                        <p:attrNameLst>
                                          <p:attrName>ppt_x</p:attrName>
                                        </p:attrNameLst>
                                      </p:cBhvr>
                                      <p:tavLst>
                                        <p:tav tm="0">
                                          <p:val>
                                            <p:strVal val="#ppt_x"/>
                                          </p:val>
                                        </p:tav>
                                        <p:tav tm="100000">
                                          <p:val>
                                            <p:strVal val="#ppt_x"/>
                                          </p:val>
                                        </p:tav>
                                      </p:tavLst>
                                    </p:anim>
                                    <p:anim calcmode="lin" valueType="num">
                                      <p:cBhvr additive="base">
                                        <p:cTn id="4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circle(in)">
                                      <p:cBhvr>
                                        <p:cTn id="46" dur="20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circle(in)">
                                      <p:cBhvr>
                                        <p:cTn id="51" dur="20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barn(inVertical)">
                                      <p:cBhvr>
                                        <p:cTn id="56" dur="500"/>
                                        <p:tgtEl>
                                          <p:spTgt spid="7"/>
                                        </p:tgtEl>
                                      </p:cBhvr>
                                    </p:animEffect>
                                  </p:childTnLst>
                                </p:cTn>
                              </p:par>
                              <p:par>
                                <p:cTn id="57" presetID="6" presetClass="entr" presetSubtype="16"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circle(in)">
                                      <p:cBhvr>
                                        <p:cTn id="59" dur="2000"/>
                                        <p:tgtEl>
                                          <p:spTgt spid="13"/>
                                        </p:tgtEl>
                                      </p:cBhvr>
                                    </p:animEffect>
                                  </p:childTnLst>
                                </p:cTn>
                              </p:par>
                              <p:par>
                                <p:cTn id="60" presetID="6" presetClass="entr" presetSubtype="16"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circle(in)">
                                      <p:cBhvr>
                                        <p:cTn id="62" dur="20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fill="hold"/>
                                        <p:tgtEl>
                                          <p:spTgt spid="3"/>
                                        </p:tgtEl>
                                        <p:attrNameLst>
                                          <p:attrName>ppt_x</p:attrName>
                                        </p:attrNameLst>
                                      </p:cBhvr>
                                      <p:tavLst>
                                        <p:tav tm="0">
                                          <p:val>
                                            <p:strVal val="#ppt_x"/>
                                          </p:val>
                                        </p:tav>
                                        <p:tav tm="100000">
                                          <p:val>
                                            <p:strVal val="#ppt_x"/>
                                          </p:val>
                                        </p:tav>
                                      </p:tavLst>
                                    </p:anim>
                                    <p:anim calcmode="lin" valueType="num">
                                      <p:cBhvr additive="base">
                                        <p:cTn id="6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wipe(down)">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45" presetClass="entr" presetSubtype="0" fill="hold" grpId="0" nodeType="click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fade">
                                      <p:cBhvr>
                                        <p:cTn id="78" dur="2000"/>
                                        <p:tgtEl>
                                          <p:spTgt spid="2"/>
                                        </p:tgtEl>
                                      </p:cBhvr>
                                    </p:animEffect>
                                    <p:anim calcmode="lin" valueType="num">
                                      <p:cBhvr>
                                        <p:cTn id="79" dur="2000" fill="hold"/>
                                        <p:tgtEl>
                                          <p:spTgt spid="2"/>
                                        </p:tgtEl>
                                        <p:attrNameLst>
                                          <p:attrName>ppt_w</p:attrName>
                                        </p:attrNameLst>
                                      </p:cBhvr>
                                      <p:tavLst>
                                        <p:tav tm="0" fmla="#ppt_w*sin(2.5*pi*$)">
                                          <p:val>
                                            <p:fltVal val="0"/>
                                          </p:val>
                                        </p:tav>
                                        <p:tav tm="100000">
                                          <p:val>
                                            <p:fltVal val="1"/>
                                          </p:val>
                                        </p:tav>
                                      </p:tavLst>
                                    </p:anim>
                                    <p:anim calcmode="lin" valueType="num">
                                      <p:cBhvr>
                                        <p:cTn id="80"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20"/>
                                        </p:tgtEl>
                                        <p:attrNameLst>
                                          <p:attrName>style.visibility</p:attrName>
                                        </p:attrNameLst>
                                      </p:cBhvr>
                                      <p:to>
                                        <p:strVal val="visible"/>
                                      </p:to>
                                    </p:set>
                                    <p:anim calcmode="lin" valueType="num">
                                      <p:cBhvr additive="base">
                                        <p:cTn id="85" dur="500" fill="hold"/>
                                        <p:tgtEl>
                                          <p:spTgt spid="20"/>
                                        </p:tgtEl>
                                        <p:attrNameLst>
                                          <p:attrName>ppt_x</p:attrName>
                                        </p:attrNameLst>
                                      </p:cBhvr>
                                      <p:tavLst>
                                        <p:tav tm="0">
                                          <p:val>
                                            <p:strVal val="#ppt_x"/>
                                          </p:val>
                                        </p:tav>
                                        <p:tav tm="100000">
                                          <p:val>
                                            <p:strVal val="#ppt_x"/>
                                          </p:val>
                                        </p:tav>
                                      </p:tavLst>
                                    </p:anim>
                                    <p:anim calcmode="lin" valueType="num">
                                      <p:cBhvr additive="base">
                                        <p:cTn id="8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1" presetClass="entr" presetSubtype="1" fill="hold" nodeType="click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wheel(1)">
                                      <p:cBhvr>
                                        <p:cTn id="91" dur="2000"/>
                                        <p:tgtEl>
                                          <p:spTgt spid="21"/>
                                        </p:tgtEl>
                                      </p:cBhvr>
                                    </p:animEffect>
                                  </p:childTnLst>
                                </p:cTn>
                              </p:par>
                            </p:childTnLst>
                          </p:cTn>
                        </p:par>
                      </p:childTnLst>
                    </p:cTn>
                  </p:par>
                  <p:par>
                    <p:cTn id="92" fill="hold">
                      <p:stCondLst>
                        <p:cond delay="indefinite"/>
                      </p:stCondLst>
                      <p:childTnLst>
                        <p:par>
                          <p:cTn id="93" fill="hold">
                            <p:stCondLst>
                              <p:cond delay="0"/>
                            </p:stCondLst>
                            <p:childTnLst>
                              <p:par>
                                <p:cTn id="94" presetID="6" presetClass="entr" presetSubtype="16" fill="hold" nodeType="click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circle(in)">
                                      <p:cBhvr>
                                        <p:cTn id="96" dur="2000"/>
                                        <p:tgtEl>
                                          <p:spTgt spid="22"/>
                                        </p:tgtEl>
                                      </p:cBhvr>
                                    </p:animEffect>
                                  </p:childTnLst>
                                </p:cTn>
                              </p:par>
                            </p:childTnLst>
                          </p:cTn>
                        </p:par>
                      </p:childTnLst>
                    </p:cTn>
                  </p:par>
                  <p:par>
                    <p:cTn id="97" fill="hold">
                      <p:stCondLst>
                        <p:cond delay="indefinite"/>
                      </p:stCondLst>
                      <p:childTnLst>
                        <p:par>
                          <p:cTn id="98" fill="hold">
                            <p:stCondLst>
                              <p:cond delay="0"/>
                            </p:stCondLst>
                            <p:childTnLst>
                              <p:par>
                                <p:cTn id="99" presetID="21" presetClass="entr" presetSubtype="1" fill="hold" nodeType="click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wheel(1)">
                                      <p:cBhvr>
                                        <p:cTn id="101" dur="2000"/>
                                        <p:tgtEl>
                                          <p:spTgt spid="23"/>
                                        </p:tgtEl>
                                      </p:cBhvr>
                                    </p:animEffect>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26"/>
                                        </p:tgtEl>
                                        <p:attrNameLst>
                                          <p:attrName>style.visibility</p:attrName>
                                        </p:attrNameLst>
                                      </p:cBhvr>
                                      <p:to>
                                        <p:strVal val="visible"/>
                                      </p:to>
                                    </p:set>
                                    <p:anim calcmode="lin" valueType="num">
                                      <p:cBhvr additive="base">
                                        <p:cTn id="106" dur="500" fill="hold"/>
                                        <p:tgtEl>
                                          <p:spTgt spid="26"/>
                                        </p:tgtEl>
                                        <p:attrNameLst>
                                          <p:attrName>ppt_x</p:attrName>
                                        </p:attrNameLst>
                                      </p:cBhvr>
                                      <p:tavLst>
                                        <p:tav tm="0">
                                          <p:val>
                                            <p:strVal val="#ppt_x"/>
                                          </p:val>
                                        </p:tav>
                                        <p:tav tm="100000">
                                          <p:val>
                                            <p:strVal val="#ppt_x"/>
                                          </p:val>
                                        </p:tav>
                                      </p:tavLst>
                                    </p:anim>
                                    <p:anim calcmode="lin" valueType="num">
                                      <p:cBhvr additive="base">
                                        <p:cTn id="10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6" presetClass="entr" presetSubtype="16" fill="hold" nodeType="clickEffect">
                                  <p:stCondLst>
                                    <p:cond delay="0"/>
                                  </p:stCondLst>
                                  <p:childTnLst>
                                    <p:set>
                                      <p:cBhvr>
                                        <p:cTn id="111" dur="1" fill="hold">
                                          <p:stCondLst>
                                            <p:cond delay="0"/>
                                          </p:stCondLst>
                                        </p:cTn>
                                        <p:tgtEl>
                                          <p:spTgt spid="27"/>
                                        </p:tgtEl>
                                        <p:attrNameLst>
                                          <p:attrName>style.visibility</p:attrName>
                                        </p:attrNameLst>
                                      </p:cBhvr>
                                      <p:to>
                                        <p:strVal val="visible"/>
                                      </p:to>
                                    </p:set>
                                    <p:animEffect transition="in" filter="circle(in)">
                                      <p:cBhvr>
                                        <p:cTn id="112" dur="2000"/>
                                        <p:tgtEl>
                                          <p:spTgt spid="27"/>
                                        </p:tgtEl>
                                      </p:cBhvr>
                                    </p:animEffect>
                                  </p:childTnLst>
                                </p:cTn>
                              </p:par>
                            </p:childTnLst>
                          </p:cTn>
                        </p:par>
                      </p:childTnLst>
                    </p:cTn>
                  </p:par>
                  <p:par>
                    <p:cTn id="113" fill="hold">
                      <p:stCondLst>
                        <p:cond delay="indefinite"/>
                      </p:stCondLst>
                      <p:childTnLst>
                        <p:par>
                          <p:cTn id="114" fill="hold">
                            <p:stCondLst>
                              <p:cond delay="0"/>
                            </p:stCondLst>
                            <p:childTnLst>
                              <p:par>
                                <p:cTn id="115" presetID="21" presetClass="entr" presetSubtype="1" fill="hold" nodeType="click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wheel(1)">
                                      <p:cBhvr>
                                        <p:cTn id="117"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animBg="1"/>
      <p:bldP spid="7" grpId="0" animBg="1"/>
      <p:bldP spid="11" grpId="0"/>
      <p:bldP spid="12" grpId="0" animBg="1"/>
      <p:bldP spid="13" grpId="0" animBg="1"/>
      <p:bldP spid="14" grpId="0" animBg="1"/>
      <p:bldP spid="15" grpId="0" animBg="1"/>
      <p:bldP spid="16" grpId="0" animBg="1"/>
      <p:bldP spid="17" grpId="0" animBg="1"/>
      <p:bldP spid="18"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7"/>
          <p:cNvGrpSpPr>
            <a:grpSpLocks/>
          </p:cNvGrpSpPr>
          <p:nvPr/>
        </p:nvGrpSpPr>
        <p:grpSpPr bwMode="auto">
          <a:xfrm>
            <a:off x="3205163" y="949325"/>
            <a:ext cx="1890712" cy="757238"/>
            <a:chOff x="883" y="458"/>
            <a:chExt cx="1191" cy="477"/>
          </a:xfrm>
        </p:grpSpPr>
        <p:sp>
          <p:nvSpPr>
            <p:cNvPr id="29" name="Text Box 2"/>
            <p:cNvSpPr txBox="1">
              <a:spLocks noChangeArrowheads="1"/>
            </p:cNvSpPr>
            <p:nvPr/>
          </p:nvSpPr>
          <p:spPr bwMode="auto">
            <a:xfrm>
              <a:off x="883" y="508"/>
              <a:ext cx="847" cy="308"/>
            </a:xfrm>
            <a:prstGeom prst="rect">
              <a:avLst/>
            </a:prstGeom>
            <a:noFill/>
            <a:ln w="9525">
              <a:noFill/>
              <a:miter lim="800000"/>
              <a:headEnd/>
              <a:tailEnd/>
            </a:ln>
          </p:spPr>
          <p:txBody>
            <a:bodyPr wrap="none" anchor="ctr">
              <a:spAutoFit/>
            </a:bodyPr>
            <a:lstStyle/>
            <a:p>
              <a:pPr algn="ctr" fontAlgn="auto">
                <a:spcBef>
                  <a:spcPts val="0"/>
                </a:spcBef>
                <a:spcAft>
                  <a:spcPts val="0"/>
                </a:spcAft>
                <a:defRPr/>
              </a:pPr>
              <a:r>
                <a:rPr lang="zh-CN" altLang="en-US" sz="2600" b="1" kern="0" dirty="0">
                  <a:solidFill>
                    <a:srgbClr val="6600CC"/>
                  </a:solidFill>
                  <a:latin typeface="+mn-lt"/>
                  <a:ea typeface="+mn-ea"/>
                </a:rPr>
                <a:t>静电场</a:t>
              </a:r>
              <a:r>
                <a:rPr lang="zh-CN" altLang="en-US" sz="2600" b="1" kern="0" dirty="0">
                  <a:solidFill>
                    <a:sysClr val="windowText" lastClr="000000"/>
                  </a:solidFill>
                  <a:latin typeface="+mn-lt"/>
                  <a:ea typeface="+mn-ea"/>
                </a:rPr>
                <a:t>  </a:t>
              </a:r>
              <a:endParaRPr lang="zh-CN" altLang="en-US" sz="2600" b="1" kern="0" dirty="0">
                <a:solidFill>
                  <a:srgbClr val="FF0000"/>
                </a:solidFill>
                <a:latin typeface="+mn-lt"/>
                <a:ea typeface="+mn-ea"/>
              </a:endParaRPr>
            </a:p>
          </p:txBody>
        </p:sp>
        <p:graphicFrame>
          <p:nvGraphicFramePr>
            <p:cNvPr id="8219" name="Object 1029"/>
            <p:cNvGraphicFramePr>
              <a:graphicFrameLocks noChangeAspect="1"/>
            </p:cNvGraphicFramePr>
            <p:nvPr/>
          </p:nvGraphicFramePr>
          <p:xfrm>
            <a:off x="1716" y="458"/>
            <a:ext cx="358" cy="477"/>
          </p:xfrm>
          <a:graphic>
            <a:graphicData uri="http://schemas.openxmlformats.org/presentationml/2006/ole">
              <mc:AlternateContent xmlns:mc="http://schemas.openxmlformats.org/markup-compatibility/2006">
                <mc:Choice xmlns:v="urn:schemas-microsoft-com:vml" Requires="v">
                  <p:oleObj spid="_x0000_s9111" name="公式" r:id="rId3" imgW="133351" imgH="200021" progId="Equation.3">
                    <p:embed/>
                  </p:oleObj>
                </mc:Choice>
                <mc:Fallback>
                  <p:oleObj name="公式" r:id="rId3" imgW="133351" imgH="200021" progId="Equation.3">
                    <p:embed/>
                    <p:pic>
                      <p:nvPicPr>
                        <p:cNvPr id="0" name="Object 10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6" y="458"/>
                          <a:ext cx="358"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 name="Group 78"/>
          <p:cNvGrpSpPr>
            <a:grpSpLocks/>
          </p:cNvGrpSpPr>
          <p:nvPr/>
        </p:nvGrpSpPr>
        <p:grpSpPr bwMode="auto">
          <a:xfrm>
            <a:off x="6731001" y="950914"/>
            <a:ext cx="2138363" cy="719137"/>
            <a:chOff x="3450" y="459"/>
            <a:chExt cx="1347" cy="453"/>
          </a:xfrm>
        </p:grpSpPr>
        <p:sp>
          <p:nvSpPr>
            <p:cNvPr id="32" name="Text Box 4"/>
            <p:cNvSpPr txBox="1">
              <a:spLocks noChangeArrowheads="1"/>
            </p:cNvSpPr>
            <p:nvPr/>
          </p:nvSpPr>
          <p:spPr bwMode="auto">
            <a:xfrm>
              <a:off x="3450" y="508"/>
              <a:ext cx="1056" cy="308"/>
            </a:xfrm>
            <a:prstGeom prst="rect">
              <a:avLst/>
            </a:prstGeom>
            <a:noFill/>
            <a:ln w="9525">
              <a:noFill/>
              <a:miter lim="800000"/>
              <a:headEnd/>
              <a:tailEnd/>
            </a:ln>
          </p:spPr>
          <p:txBody>
            <a:bodyPr wrap="none" anchor="ctr">
              <a:spAutoFit/>
            </a:bodyPr>
            <a:lstStyle/>
            <a:p>
              <a:pPr algn="ctr" fontAlgn="auto">
                <a:spcBef>
                  <a:spcPct val="50000"/>
                </a:spcBef>
                <a:spcAft>
                  <a:spcPts val="0"/>
                </a:spcAft>
                <a:defRPr/>
              </a:pPr>
              <a:r>
                <a:rPr lang="zh-CN" altLang="en-US" sz="2600" b="1" kern="0" dirty="0">
                  <a:solidFill>
                    <a:srgbClr val="CC3300"/>
                  </a:solidFill>
                  <a:latin typeface="+mn-lt"/>
                  <a:ea typeface="+mn-ea"/>
                </a:rPr>
                <a:t>感应电场  </a:t>
              </a:r>
              <a:endParaRPr lang="zh-CN" altLang="en-US" sz="3200" b="1" kern="0" dirty="0">
                <a:solidFill>
                  <a:srgbClr val="CC3300"/>
                </a:solidFill>
                <a:latin typeface="+mn-lt"/>
                <a:ea typeface="+mn-ea"/>
              </a:endParaRPr>
            </a:p>
          </p:txBody>
        </p:sp>
        <p:graphicFrame>
          <p:nvGraphicFramePr>
            <p:cNvPr id="8217" name="Object 1028"/>
            <p:cNvGraphicFramePr>
              <a:graphicFrameLocks noChangeAspect="1"/>
            </p:cNvGraphicFramePr>
            <p:nvPr/>
          </p:nvGraphicFramePr>
          <p:xfrm>
            <a:off x="4464" y="459"/>
            <a:ext cx="333" cy="453"/>
          </p:xfrm>
          <a:graphic>
            <a:graphicData uri="http://schemas.openxmlformats.org/presentationml/2006/ole">
              <mc:AlternateContent xmlns:mc="http://schemas.openxmlformats.org/markup-compatibility/2006">
                <mc:Choice xmlns:v="urn:schemas-microsoft-com:vml" Requires="v">
                  <p:oleObj spid="_x0000_s9112" name="公式" r:id="rId5" imgW="123903" imgH="180855" progId="Equation.3">
                    <p:embed/>
                  </p:oleObj>
                </mc:Choice>
                <mc:Fallback>
                  <p:oleObj name="公式" r:id="rId5" imgW="123903" imgH="180855" progId="Equation.3">
                    <p:embed/>
                    <p:pic>
                      <p:nvPicPr>
                        <p:cNvPr id="0" name="Object 10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4" y="459"/>
                          <a:ext cx="33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4" name="Text Box 6"/>
          <p:cNvSpPr txBox="1">
            <a:spLocks noChangeArrowheads="1"/>
          </p:cNvSpPr>
          <p:nvPr/>
        </p:nvSpPr>
        <p:spPr bwMode="auto">
          <a:xfrm>
            <a:off x="2295526" y="1600200"/>
            <a:ext cx="1133475" cy="488950"/>
          </a:xfrm>
          <a:prstGeom prst="rect">
            <a:avLst/>
          </a:prstGeom>
          <a:noFill/>
          <a:ln w="9525">
            <a:noFill/>
            <a:miter lim="800000"/>
            <a:headEnd/>
            <a:tailEnd/>
          </a:ln>
        </p:spPr>
        <p:txBody>
          <a:bodyPr anchor="ctr">
            <a:spAutoFit/>
          </a:bodyPr>
          <a:lstStyle/>
          <a:p>
            <a:pPr algn="ctr" fontAlgn="auto">
              <a:spcBef>
                <a:spcPct val="50000"/>
              </a:spcBef>
              <a:spcAft>
                <a:spcPts val="0"/>
              </a:spcAft>
              <a:defRPr/>
            </a:pPr>
            <a:r>
              <a:rPr lang="zh-CN" altLang="en-US" sz="2600" b="1" kern="0">
                <a:solidFill>
                  <a:srgbClr val="FF0000"/>
                </a:solidFill>
                <a:latin typeface="+mn-lt"/>
                <a:ea typeface="+mn-ea"/>
              </a:rPr>
              <a:t>场源</a:t>
            </a:r>
          </a:p>
        </p:txBody>
      </p:sp>
      <p:sp>
        <p:nvSpPr>
          <p:cNvPr id="35" name="Text Box 7"/>
          <p:cNvSpPr txBox="1">
            <a:spLocks noChangeArrowheads="1"/>
          </p:cNvSpPr>
          <p:nvPr/>
        </p:nvSpPr>
        <p:spPr bwMode="auto">
          <a:xfrm>
            <a:off x="3719514" y="1600200"/>
            <a:ext cx="1728787" cy="488950"/>
          </a:xfrm>
          <a:prstGeom prst="rect">
            <a:avLst/>
          </a:prstGeom>
          <a:noFill/>
          <a:ln w="9525">
            <a:noFill/>
            <a:miter lim="800000"/>
            <a:headEnd/>
            <a:tailEnd/>
          </a:ln>
        </p:spPr>
        <p:txBody>
          <a:bodyPr anchor="ctr">
            <a:spAutoFit/>
          </a:bodyPr>
          <a:lstStyle/>
          <a:p>
            <a:pPr fontAlgn="auto">
              <a:spcBef>
                <a:spcPts val="0"/>
              </a:spcBef>
              <a:spcAft>
                <a:spcPts val="0"/>
              </a:spcAft>
              <a:defRPr/>
            </a:pPr>
            <a:r>
              <a:rPr lang="zh-CN" altLang="en-US" sz="2600" b="1" kern="0" dirty="0">
                <a:solidFill>
                  <a:srgbClr val="009900"/>
                </a:solidFill>
                <a:latin typeface="+mn-lt"/>
                <a:ea typeface="+mn-ea"/>
              </a:rPr>
              <a:t>静电荷</a:t>
            </a:r>
          </a:p>
        </p:txBody>
      </p:sp>
      <p:sp>
        <p:nvSpPr>
          <p:cNvPr id="36" name="Text Box 8"/>
          <p:cNvSpPr txBox="1">
            <a:spLocks noChangeArrowheads="1"/>
          </p:cNvSpPr>
          <p:nvPr/>
        </p:nvSpPr>
        <p:spPr bwMode="auto">
          <a:xfrm>
            <a:off x="6811964" y="1600200"/>
            <a:ext cx="2408237" cy="488950"/>
          </a:xfrm>
          <a:prstGeom prst="rect">
            <a:avLst/>
          </a:prstGeom>
          <a:noFill/>
          <a:ln w="9525">
            <a:noFill/>
            <a:miter lim="800000"/>
            <a:headEnd/>
            <a:tailEnd/>
          </a:ln>
        </p:spPr>
        <p:txBody>
          <a:bodyPr anchor="ctr">
            <a:spAutoFit/>
          </a:bodyPr>
          <a:lstStyle/>
          <a:p>
            <a:pPr fontAlgn="auto">
              <a:spcBef>
                <a:spcPts val="0"/>
              </a:spcBef>
              <a:spcAft>
                <a:spcPts val="0"/>
              </a:spcAft>
              <a:defRPr/>
            </a:pPr>
            <a:r>
              <a:rPr lang="zh-CN" altLang="en-US" sz="2600" b="1" kern="0" dirty="0">
                <a:solidFill>
                  <a:srgbClr val="9900FF"/>
                </a:solidFill>
                <a:latin typeface="+mn-lt"/>
                <a:ea typeface="+mn-ea"/>
              </a:rPr>
              <a:t>变化的磁场</a:t>
            </a:r>
          </a:p>
        </p:txBody>
      </p:sp>
      <p:sp>
        <p:nvSpPr>
          <p:cNvPr id="37" name="Text Box 9"/>
          <p:cNvSpPr txBox="1">
            <a:spLocks noChangeArrowheads="1"/>
          </p:cNvSpPr>
          <p:nvPr/>
        </p:nvSpPr>
        <p:spPr bwMode="auto">
          <a:xfrm>
            <a:off x="2298700" y="2398713"/>
            <a:ext cx="1130300" cy="488950"/>
          </a:xfrm>
          <a:prstGeom prst="rect">
            <a:avLst/>
          </a:prstGeom>
          <a:noFill/>
          <a:ln w="9525">
            <a:noFill/>
            <a:miter lim="800000"/>
            <a:headEnd/>
            <a:tailEnd/>
          </a:ln>
        </p:spPr>
        <p:txBody>
          <a:bodyPr anchor="ctr">
            <a:spAutoFit/>
          </a:bodyPr>
          <a:lstStyle/>
          <a:p>
            <a:pPr algn="ctr" fontAlgn="auto">
              <a:spcBef>
                <a:spcPts val="0"/>
              </a:spcBef>
              <a:spcAft>
                <a:spcPts val="0"/>
              </a:spcAft>
              <a:defRPr/>
            </a:pPr>
            <a:r>
              <a:rPr lang="zh-CN" altLang="en-US" sz="2600" b="1" kern="0">
                <a:solidFill>
                  <a:srgbClr val="FF0000"/>
                </a:solidFill>
                <a:latin typeface="+mn-lt"/>
                <a:ea typeface="+mn-ea"/>
              </a:rPr>
              <a:t>环流</a:t>
            </a:r>
          </a:p>
        </p:txBody>
      </p:sp>
      <p:graphicFrame>
        <p:nvGraphicFramePr>
          <p:cNvPr id="38" name="Object 1024"/>
          <p:cNvGraphicFramePr>
            <a:graphicFrameLocks noChangeAspect="1"/>
          </p:cNvGraphicFramePr>
          <p:nvPr/>
        </p:nvGraphicFramePr>
        <p:xfrm>
          <a:off x="3306764" y="2273300"/>
          <a:ext cx="1982787" cy="763588"/>
        </p:xfrm>
        <a:graphic>
          <a:graphicData uri="http://schemas.openxmlformats.org/presentationml/2006/ole">
            <mc:AlternateContent xmlns:mc="http://schemas.openxmlformats.org/markup-compatibility/2006">
              <mc:Choice xmlns:v="urn:schemas-microsoft-com:vml" Requires="v">
                <p:oleObj spid="_x0000_s9113" name="公式" r:id="rId7" imgW="733429" imgH="247529" progId="Equation.3">
                  <p:embed/>
                </p:oleObj>
              </mc:Choice>
              <mc:Fallback>
                <p:oleObj name="公式" r:id="rId7" imgW="733429" imgH="247529" progId="Equation.3">
                  <p:embed/>
                  <p:pic>
                    <p:nvPicPr>
                      <p:cNvPr id="0" name="Object 10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6764" y="2273300"/>
                        <a:ext cx="1982787"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 name="Object 1025"/>
          <p:cNvGraphicFramePr>
            <a:graphicFrameLocks noChangeAspect="1"/>
          </p:cNvGraphicFramePr>
          <p:nvPr/>
        </p:nvGraphicFramePr>
        <p:xfrm>
          <a:off x="6740526" y="2057400"/>
          <a:ext cx="3402013" cy="1047750"/>
        </p:xfrm>
        <a:graphic>
          <a:graphicData uri="http://schemas.openxmlformats.org/presentationml/2006/ole">
            <mc:AlternateContent xmlns:mc="http://schemas.openxmlformats.org/markup-compatibility/2006">
              <mc:Choice xmlns:v="urn:schemas-microsoft-com:vml" Requires="v">
                <p:oleObj spid="_x0000_s9114" name="公式" r:id="rId9" imgW="1304894" imgH="361981" progId="Equation.3">
                  <p:embed/>
                </p:oleObj>
              </mc:Choice>
              <mc:Fallback>
                <p:oleObj name="公式" r:id="rId9" imgW="1304894" imgH="361981" progId="Equation.3">
                  <p:embed/>
                  <p:pic>
                    <p:nvPicPr>
                      <p:cNvPr id="0" name="Object 10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40526" y="2057400"/>
                        <a:ext cx="3402013"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Text Box 12"/>
          <p:cNvSpPr txBox="1">
            <a:spLocks noChangeArrowheads="1"/>
          </p:cNvSpPr>
          <p:nvPr/>
        </p:nvSpPr>
        <p:spPr bwMode="auto">
          <a:xfrm>
            <a:off x="2279650" y="4565650"/>
            <a:ext cx="1301750" cy="488950"/>
          </a:xfrm>
          <a:prstGeom prst="rect">
            <a:avLst/>
          </a:prstGeom>
          <a:noFill/>
          <a:ln w="9525">
            <a:noFill/>
            <a:miter lim="800000"/>
            <a:headEnd/>
            <a:tailEnd/>
          </a:ln>
        </p:spPr>
        <p:txBody>
          <a:bodyPr anchor="ctr">
            <a:spAutoFit/>
          </a:bodyPr>
          <a:lstStyle/>
          <a:p>
            <a:pPr algn="ctr" fontAlgn="auto">
              <a:spcBef>
                <a:spcPts val="0"/>
              </a:spcBef>
              <a:spcAft>
                <a:spcPts val="0"/>
              </a:spcAft>
              <a:defRPr/>
            </a:pPr>
            <a:r>
              <a:rPr lang="zh-CN" altLang="en-US" sz="2600" b="1" kern="0" dirty="0">
                <a:latin typeface="+mn-lt"/>
                <a:ea typeface="+mn-ea"/>
              </a:rPr>
              <a:t>通量</a:t>
            </a:r>
          </a:p>
        </p:txBody>
      </p:sp>
      <p:graphicFrame>
        <p:nvGraphicFramePr>
          <p:cNvPr id="41" name="Object 1026"/>
          <p:cNvGraphicFramePr>
            <a:graphicFrameLocks noChangeAspect="1"/>
          </p:cNvGraphicFramePr>
          <p:nvPr/>
        </p:nvGraphicFramePr>
        <p:xfrm>
          <a:off x="3281364" y="4306888"/>
          <a:ext cx="2720975" cy="950912"/>
        </p:xfrm>
        <a:graphic>
          <a:graphicData uri="http://schemas.openxmlformats.org/presentationml/2006/ole">
            <mc:AlternateContent xmlns:mc="http://schemas.openxmlformats.org/markup-compatibility/2006">
              <mc:Choice xmlns:v="urn:schemas-microsoft-com:vml" Requires="v">
                <p:oleObj spid="_x0000_s9115" name="公式" r:id="rId11" imgW="1038193" imgH="323920" progId="Equation.3">
                  <p:embed/>
                </p:oleObj>
              </mc:Choice>
              <mc:Fallback>
                <p:oleObj name="公式" r:id="rId11" imgW="1038193" imgH="323920" progId="Equation.3">
                  <p:embed/>
                  <p:pic>
                    <p:nvPicPr>
                      <p:cNvPr id="0" name="Object 10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81364" y="4306888"/>
                        <a:ext cx="2720975"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 name="Object 1027"/>
          <p:cNvGraphicFramePr>
            <a:graphicFrameLocks noChangeAspect="1"/>
          </p:cNvGraphicFramePr>
          <p:nvPr/>
        </p:nvGraphicFramePr>
        <p:xfrm>
          <a:off x="6784976" y="4419600"/>
          <a:ext cx="2238375" cy="763588"/>
        </p:xfrm>
        <a:graphic>
          <a:graphicData uri="http://schemas.openxmlformats.org/presentationml/2006/ole">
            <mc:AlternateContent xmlns:mc="http://schemas.openxmlformats.org/markup-compatibility/2006">
              <mc:Choice xmlns:v="urn:schemas-microsoft-com:vml" Requires="v">
                <p:oleObj spid="_x0000_s9116" name="公式" r:id="rId13" imgW="828718" imgH="247529" progId="Equation.3">
                  <p:embed/>
                </p:oleObj>
              </mc:Choice>
              <mc:Fallback>
                <p:oleObj name="公式" r:id="rId13" imgW="828718" imgH="247529" progId="Equation.3">
                  <p:embed/>
                  <p:pic>
                    <p:nvPicPr>
                      <p:cNvPr id="0" name="Object 10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84976" y="4419600"/>
                        <a:ext cx="2238375"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 name="Rectangle 47"/>
          <p:cNvSpPr>
            <a:spLocks noChangeArrowheads="1"/>
          </p:cNvSpPr>
          <p:nvPr/>
        </p:nvSpPr>
        <p:spPr bwMode="auto">
          <a:xfrm>
            <a:off x="1558926" y="323851"/>
            <a:ext cx="4308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dirty="0">
                <a:solidFill>
                  <a:srgbClr val="FF00FF"/>
                </a:solidFill>
                <a:latin typeface="宋体" panose="02010600030101010101" pitchFamily="2" charset="-122"/>
              </a:rPr>
              <a:t>二、感应电场的性质</a:t>
            </a:r>
          </a:p>
        </p:txBody>
      </p:sp>
      <p:sp>
        <p:nvSpPr>
          <p:cNvPr id="44" name="Text Box 50"/>
          <p:cNvSpPr txBox="1">
            <a:spLocks noChangeArrowheads="1"/>
          </p:cNvSpPr>
          <p:nvPr/>
        </p:nvSpPr>
        <p:spPr bwMode="auto">
          <a:xfrm>
            <a:off x="3287714" y="3221038"/>
            <a:ext cx="3265487" cy="488950"/>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600" b="1" kern="0">
                <a:solidFill>
                  <a:srgbClr val="3333CC"/>
                </a:solidFill>
                <a:latin typeface="+mn-lt"/>
                <a:ea typeface="+mn-ea"/>
              </a:rPr>
              <a:t>静电场为无旋场！</a:t>
            </a:r>
          </a:p>
        </p:txBody>
      </p:sp>
      <p:sp>
        <p:nvSpPr>
          <p:cNvPr id="45" name="Rectangle 51"/>
          <p:cNvSpPr>
            <a:spLocks noChangeArrowheads="1"/>
          </p:cNvSpPr>
          <p:nvPr/>
        </p:nvSpPr>
        <p:spPr bwMode="auto">
          <a:xfrm>
            <a:off x="6792914" y="3213100"/>
            <a:ext cx="3494087" cy="488950"/>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600" b="1" kern="0" dirty="0">
                <a:latin typeface="+mn-lt"/>
                <a:ea typeface="+mn-ea"/>
              </a:rPr>
              <a:t>感应电场为有旋场！</a:t>
            </a:r>
          </a:p>
        </p:txBody>
      </p:sp>
      <p:sp>
        <p:nvSpPr>
          <p:cNvPr id="46" name="Text Box 52"/>
          <p:cNvSpPr txBox="1">
            <a:spLocks noChangeArrowheads="1"/>
          </p:cNvSpPr>
          <p:nvPr/>
        </p:nvSpPr>
        <p:spPr bwMode="auto">
          <a:xfrm>
            <a:off x="3257550" y="5473700"/>
            <a:ext cx="3143250" cy="488950"/>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600" b="1" kern="0">
                <a:solidFill>
                  <a:srgbClr val="3333CC"/>
                </a:solidFill>
                <a:latin typeface="+mn-lt"/>
                <a:ea typeface="+mn-ea"/>
              </a:rPr>
              <a:t>静电场为有源场！</a:t>
            </a:r>
          </a:p>
        </p:txBody>
      </p:sp>
      <p:sp>
        <p:nvSpPr>
          <p:cNvPr id="47" name="Rectangle 55"/>
          <p:cNvSpPr>
            <a:spLocks noChangeArrowheads="1"/>
          </p:cNvSpPr>
          <p:nvPr/>
        </p:nvSpPr>
        <p:spPr bwMode="auto">
          <a:xfrm>
            <a:off x="6810376" y="5461000"/>
            <a:ext cx="3476625" cy="488950"/>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600" b="1" kern="0">
                <a:solidFill>
                  <a:srgbClr val="3333CC"/>
                </a:solidFill>
                <a:latin typeface="+mn-lt"/>
                <a:ea typeface="+mn-ea"/>
              </a:rPr>
              <a:t>感应电场为无源场！</a:t>
            </a:r>
          </a:p>
        </p:txBody>
      </p:sp>
      <p:sp>
        <p:nvSpPr>
          <p:cNvPr id="48" name="Line 79"/>
          <p:cNvSpPr>
            <a:spLocks noChangeShapeType="1"/>
          </p:cNvSpPr>
          <p:nvPr/>
        </p:nvSpPr>
        <p:spPr bwMode="auto">
          <a:xfrm>
            <a:off x="6311900" y="476250"/>
            <a:ext cx="0" cy="5905500"/>
          </a:xfrm>
          <a:prstGeom prst="line">
            <a:avLst/>
          </a:prstGeom>
          <a:noFill/>
          <a:ln w="38100">
            <a:solidFill>
              <a:srgbClr val="00CC99"/>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9" name="Text Box 81"/>
          <p:cNvSpPr txBox="1">
            <a:spLocks noChangeArrowheads="1"/>
          </p:cNvSpPr>
          <p:nvPr/>
        </p:nvSpPr>
        <p:spPr bwMode="auto">
          <a:xfrm>
            <a:off x="2343150" y="6019800"/>
            <a:ext cx="3829050" cy="488950"/>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600" b="1" kern="0">
                <a:solidFill>
                  <a:srgbClr val="A50021"/>
                </a:solidFill>
                <a:latin typeface="+mn-lt"/>
                <a:ea typeface="+mn-ea"/>
              </a:rPr>
              <a:t>静电场为有源无旋场！</a:t>
            </a:r>
          </a:p>
        </p:txBody>
      </p:sp>
      <p:sp>
        <p:nvSpPr>
          <p:cNvPr id="50" name="Rectangle 82"/>
          <p:cNvSpPr>
            <a:spLocks noChangeArrowheads="1"/>
          </p:cNvSpPr>
          <p:nvPr/>
        </p:nvSpPr>
        <p:spPr bwMode="auto">
          <a:xfrm>
            <a:off x="6553200" y="5943600"/>
            <a:ext cx="4114800" cy="488950"/>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600" b="1" kern="0">
                <a:solidFill>
                  <a:srgbClr val="A50021"/>
                </a:solidFill>
                <a:latin typeface="+mn-lt"/>
                <a:ea typeface="+mn-ea"/>
              </a:rPr>
              <a:t>感应电场为无源有旋场！</a:t>
            </a:r>
          </a:p>
        </p:txBody>
      </p:sp>
      <p:sp>
        <p:nvSpPr>
          <p:cNvPr id="51" name="Text Box 83"/>
          <p:cNvSpPr txBox="1">
            <a:spLocks noChangeArrowheads="1"/>
          </p:cNvSpPr>
          <p:nvPr/>
        </p:nvSpPr>
        <p:spPr bwMode="auto">
          <a:xfrm>
            <a:off x="2362200" y="3778250"/>
            <a:ext cx="4495800" cy="488950"/>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600" b="1" kern="0" dirty="0">
                <a:solidFill>
                  <a:srgbClr val="009900"/>
                </a:solidFill>
                <a:latin typeface="+mn-lt"/>
                <a:ea typeface="+mn-ea"/>
              </a:rPr>
              <a:t>可用静电势描写静电场</a:t>
            </a:r>
          </a:p>
        </p:txBody>
      </p:sp>
      <p:sp>
        <p:nvSpPr>
          <p:cNvPr id="52" name="Text Box 84"/>
          <p:cNvSpPr txBox="1">
            <a:spLocks noChangeArrowheads="1"/>
          </p:cNvSpPr>
          <p:nvPr/>
        </p:nvSpPr>
        <p:spPr bwMode="auto">
          <a:xfrm>
            <a:off x="6705600" y="3778250"/>
            <a:ext cx="2317750" cy="488950"/>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600" b="1" kern="0" dirty="0">
                <a:solidFill>
                  <a:srgbClr val="0070C0"/>
                </a:solidFill>
                <a:latin typeface="+mn-lt"/>
                <a:ea typeface="+mn-ea"/>
              </a:rPr>
              <a:t>无法定义电势</a:t>
            </a:r>
          </a:p>
        </p:txBody>
      </p:sp>
      <p:sp>
        <p:nvSpPr>
          <p:cNvPr id="53" name="Rectangle 85"/>
          <p:cNvSpPr>
            <a:spLocks noChangeArrowheads="1"/>
          </p:cNvSpPr>
          <p:nvPr/>
        </p:nvSpPr>
        <p:spPr bwMode="auto">
          <a:xfrm>
            <a:off x="7967663" y="5013325"/>
            <a:ext cx="1657350" cy="369888"/>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b="1" kern="0">
                <a:solidFill>
                  <a:srgbClr val="FF99CC"/>
                </a:solidFill>
                <a:latin typeface="+mn-lt"/>
                <a:ea typeface="+mn-ea"/>
              </a:rPr>
              <a:t>乃假设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up)">
                                      <p:cBhvr>
                                        <p:cTn id="22" dur="500"/>
                                        <p:tgtEl>
                                          <p:spTgt spid="4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500"/>
                                        <p:tgtEl>
                                          <p:spTgt spid="3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left)">
                                      <p:cBhvr>
                                        <p:cTn id="47" dur="500"/>
                                        <p:tgtEl>
                                          <p:spTgt spid="3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wipe(left)">
                                      <p:cBhvr>
                                        <p:cTn id="52" dur="500"/>
                                        <p:tgtEl>
                                          <p:spTgt spid="3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left)">
                                      <p:cBhvr>
                                        <p:cTn id="57" dur="500"/>
                                        <p:tgtEl>
                                          <p:spTgt spid="4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wipe(left)">
                                      <p:cBhvr>
                                        <p:cTn id="62" dur="500"/>
                                        <p:tgtEl>
                                          <p:spTgt spid="5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wipe(left)">
                                      <p:cBhvr>
                                        <p:cTn id="67" dur="500"/>
                                        <p:tgtEl>
                                          <p:spTgt spid="4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wipe(left)">
                                      <p:cBhvr>
                                        <p:cTn id="72" dur="500"/>
                                        <p:tgtEl>
                                          <p:spTgt spid="5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wipe(left)">
                                      <p:cBhvr>
                                        <p:cTn id="77" dur="500"/>
                                        <p:tgtEl>
                                          <p:spTgt spid="40"/>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wipe(left)">
                                      <p:cBhvr>
                                        <p:cTn id="82" dur="500"/>
                                        <p:tgtEl>
                                          <p:spTgt spid="41"/>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wipe(left)">
                                      <p:cBhvr>
                                        <p:cTn id="87" dur="500"/>
                                        <p:tgtEl>
                                          <p:spTgt spid="4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wipe(left)">
                                      <p:cBhvr>
                                        <p:cTn id="92" dur="500"/>
                                        <p:tgtEl>
                                          <p:spTgt spid="53"/>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46"/>
                                        </p:tgtEl>
                                        <p:attrNameLst>
                                          <p:attrName>style.visibility</p:attrName>
                                        </p:attrNameLst>
                                      </p:cBhvr>
                                      <p:to>
                                        <p:strVal val="visible"/>
                                      </p:to>
                                    </p:set>
                                    <p:animEffect transition="in" filter="wipe(left)">
                                      <p:cBhvr>
                                        <p:cTn id="97" dur="500"/>
                                        <p:tgtEl>
                                          <p:spTgt spid="46"/>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47"/>
                                        </p:tgtEl>
                                        <p:attrNameLst>
                                          <p:attrName>style.visibility</p:attrName>
                                        </p:attrNameLst>
                                      </p:cBhvr>
                                      <p:to>
                                        <p:strVal val="visible"/>
                                      </p:to>
                                    </p:set>
                                    <p:animEffect transition="in" filter="wipe(left)">
                                      <p:cBhvr>
                                        <p:cTn id="102" dur="500"/>
                                        <p:tgtEl>
                                          <p:spTgt spid="47"/>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49"/>
                                        </p:tgtEl>
                                        <p:attrNameLst>
                                          <p:attrName>style.visibility</p:attrName>
                                        </p:attrNameLst>
                                      </p:cBhvr>
                                      <p:to>
                                        <p:strVal val="visible"/>
                                      </p:to>
                                    </p:set>
                                    <p:animEffect transition="in" filter="wipe(left)">
                                      <p:cBhvr>
                                        <p:cTn id="107" dur="500"/>
                                        <p:tgtEl>
                                          <p:spTgt spid="49"/>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50"/>
                                        </p:tgtEl>
                                        <p:attrNameLst>
                                          <p:attrName>style.visibility</p:attrName>
                                        </p:attrNameLst>
                                      </p:cBhvr>
                                      <p:to>
                                        <p:strVal val="visible"/>
                                      </p:to>
                                    </p:set>
                                    <p:animEffect transition="in" filter="wipe(left)">
                                      <p:cBhvr>
                                        <p:cTn id="11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utoUpdateAnimBg="0"/>
      <p:bldP spid="35" grpId="0" autoUpdateAnimBg="0"/>
      <p:bldP spid="36" grpId="0" autoUpdateAnimBg="0"/>
      <p:bldP spid="37" grpId="0" autoUpdateAnimBg="0"/>
      <p:bldP spid="40" grpId="0" autoUpdateAnimBg="0"/>
      <p:bldP spid="43" grpId="0" autoUpdateAnimBg="0"/>
      <p:bldP spid="44" grpId="0" autoUpdateAnimBg="0"/>
      <p:bldP spid="45" grpId="0" autoUpdateAnimBg="0"/>
      <p:bldP spid="46" grpId="0" autoUpdateAnimBg="0"/>
      <p:bldP spid="47" grpId="0" autoUpdateAnimBg="0"/>
      <p:bldP spid="49" grpId="0" autoUpdateAnimBg="0"/>
      <p:bldP spid="50" grpId="0" autoUpdateAnimBg="0"/>
      <p:bldP spid="51" grpId="0" autoUpdateAnimBg="0"/>
      <p:bldP spid="52" grpId="0" autoUpdateAnimBg="0"/>
      <p:bldP spid="53" grpId="0"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0" descr="HWOCRTEMP_ROC10"/>
          <p:cNvPicPr>
            <a:picLocks noChangeAspect="1" noChangeArrowheads="1"/>
          </p:cNvPicPr>
          <p:nvPr/>
        </p:nvPicPr>
        <p:blipFill>
          <a:blip r:embed="rId3">
            <a:lum contrast="60000"/>
            <a:extLst>
              <a:ext uri="{28A0092B-C50C-407E-A947-70E740481C1C}">
                <a14:useLocalDpi xmlns:a14="http://schemas.microsoft.com/office/drawing/2010/main" val="0"/>
              </a:ext>
            </a:extLst>
          </a:blip>
          <a:srcRect l="12495" r="1712" b="51158"/>
          <a:stretch>
            <a:fillRect/>
          </a:stretch>
        </p:blipFill>
        <p:spPr bwMode="auto">
          <a:xfrm>
            <a:off x="4333875" y="1520612"/>
            <a:ext cx="5643563"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6"/>
          <p:cNvSpPr>
            <a:spLocks noChangeArrowheads="1"/>
          </p:cNvSpPr>
          <p:nvPr/>
        </p:nvSpPr>
        <p:spPr bwMode="auto">
          <a:xfrm>
            <a:off x="2093820" y="135618"/>
            <a:ext cx="824440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0000"/>
                </a:solidFill>
              </a:rPr>
              <a:t>【</a:t>
            </a:r>
            <a:r>
              <a:rPr lang="zh-CN" altLang="en-US" dirty="0">
                <a:solidFill>
                  <a:srgbClr val="FF0000"/>
                </a:solidFill>
              </a:rPr>
              <a:t>例</a:t>
            </a:r>
            <a:r>
              <a:rPr lang="en-US" altLang="zh-CN" dirty="0">
                <a:solidFill>
                  <a:srgbClr val="FF0000"/>
                </a:solidFill>
              </a:rPr>
              <a:t>16-9】</a:t>
            </a:r>
            <a:r>
              <a:rPr lang="zh-CN" altLang="en-US" dirty="0">
                <a:solidFill>
                  <a:srgbClr val="3333CC"/>
                </a:solidFill>
              </a:rPr>
              <a:t>在</a:t>
            </a:r>
            <a:r>
              <a:rPr lang="en-US" altLang="zh-CN" dirty="0">
                <a:solidFill>
                  <a:srgbClr val="FF0000"/>
                </a:solidFill>
              </a:rPr>
              <a:t>N</a:t>
            </a:r>
            <a:r>
              <a:rPr lang="zh-CN" altLang="en-US" dirty="0">
                <a:solidFill>
                  <a:srgbClr val="3333CC"/>
                </a:solidFill>
              </a:rPr>
              <a:t>匝长度为</a:t>
            </a:r>
            <a:r>
              <a:rPr lang="en-US" altLang="zh-CN" i="1" dirty="0">
                <a:solidFill>
                  <a:srgbClr val="FF0000"/>
                </a:solidFill>
                <a:cs typeface="Times New Roman" panose="02020603050405020304" pitchFamily="18" charset="0"/>
              </a:rPr>
              <a:t>l</a:t>
            </a:r>
            <a:r>
              <a:rPr lang="zh-CN" altLang="en-US" dirty="0">
                <a:solidFill>
                  <a:srgbClr val="3E27E7"/>
                </a:solidFill>
              </a:rPr>
              <a:t>、半径为</a:t>
            </a:r>
            <a:r>
              <a:rPr lang="en-US" altLang="zh-CN" dirty="0">
                <a:solidFill>
                  <a:srgbClr val="FF0000"/>
                </a:solidFill>
              </a:rPr>
              <a:t>R</a:t>
            </a:r>
            <a:r>
              <a:rPr lang="zh-CN" altLang="en-US" dirty="0">
                <a:solidFill>
                  <a:srgbClr val="3333CC"/>
                </a:solidFill>
              </a:rPr>
              <a:t>的长螺线管中充满相对磁导率为 </a:t>
            </a:r>
            <a:r>
              <a:rPr lang="en-US" altLang="zh-CN" i="1" dirty="0" err="1">
                <a:solidFill>
                  <a:srgbClr val="FF0000"/>
                </a:solidFill>
                <a:latin typeface="Symbol" panose="05050102010706020507" pitchFamily="18" charset="2"/>
              </a:rPr>
              <a:t>m</a:t>
            </a:r>
            <a:r>
              <a:rPr lang="en-US" altLang="zh-CN" i="1" baseline="-25000" dirty="0" err="1">
                <a:solidFill>
                  <a:srgbClr val="FF0000"/>
                </a:solidFill>
              </a:rPr>
              <a:t>r</a:t>
            </a:r>
            <a:r>
              <a:rPr lang="zh-CN" altLang="en-US" dirty="0">
                <a:solidFill>
                  <a:srgbClr val="3333CC"/>
                </a:solidFill>
              </a:rPr>
              <a:t>  的磁介质，导线内的传导电流为</a:t>
            </a:r>
            <a:r>
              <a:rPr lang="en-US" altLang="zh-CN" dirty="0">
                <a:solidFill>
                  <a:srgbClr val="FF0000"/>
                </a:solidFill>
              </a:rPr>
              <a:t>I</a:t>
            </a:r>
            <a:r>
              <a:rPr lang="zh-CN" altLang="en-US" dirty="0">
                <a:solidFill>
                  <a:srgbClr val="3333CC"/>
                </a:solidFill>
              </a:rPr>
              <a:t>，</a:t>
            </a:r>
            <a:r>
              <a:rPr lang="zh-CN" altLang="en-US" dirty="0">
                <a:solidFill>
                  <a:srgbClr val="FF00FF"/>
                </a:solidFill>
                <a:latin typeface="+mj-ea"/>
              </a:rPr>
              <a:t>它的自感</a:t>
            </a:r>
            <a:r>
              <a:rPr lang="en-US" altLang="zh-CN" dirty="0">
                <a:solidFill>
                  <a:srgbClr val="FF00FF"/>
                </a:solidFill>
                <a:latin typeface="+mj-ea"/>
              </a:rPr>
              <a:t>=____</a:t>
            </a:r>
            <a:endParaRPr lang="zh-CN" altLang="en-US" dirty="0">
              <a:solidFill>
                <a:srgbClr val="FF33CC"/>
              </a:solidFill>
            </a:endParaRPr>
          </a:p>
        </p:txBody>
      </p:sp>
      <p:graphicFrame>
        <p:nvGraphicFramePr>
          <p:cNvPr id="4" name="Object 12"/>
          <p:cNvGraphicFramePr>
            <a:graphicFrameLocks noChangeAspect="1"/>
          </p:cNvGraphicFramePr>
          <p:nvPr>
            <p:extLst>
              <p:ext uri="{D42A27DB-BD31-4B8C-83A1-F6EECF244321}">
                <p14:modId xmlns:p14="http://schemas.microsoft.com/office/powerpoint/2010/main" val="1180902820"/>
              </p:ext>
            </p:extLst>
          </p:nvPr>
        </p:nvGraphicFramePr>
        <p:xfrm>
          <a:off x="4551362" y="1678026"/>
          <a:ext cx="301625" cy="392112"/>
        </p:xfrm>
        <a:graphic>
          <a:graphicData uri="http://schemas.openxmlformats.org/presentationml/2006/ole">
            <mc:AlternateContent xmlns:mc="http://schemas.openxmlformats.org/markup-compatibility/2006">
              <mc:Choice xmlns:v="urn:schemas-microsoft-com:vml" Requires="v">
                <p:oleObj spid="_x0000_s663384" name="公式" r:id="rId4" imgW="126720" imgH="164880" progId="Equation.3">
                  <p:embed/>
                </p:oleObj>
              </mc:Choice>
              <mc:Fallback>
                <p:oleObj name="公式" r:id="rId4" imgW="126720" imgH="164880" progId="Equation.3">
                  <p:embed/>
                  <p:pic>
                    <p:nvPicPr>
                      <p:cNvPr id="0" name=""/>
                      <p:cNvPicPr>
                        <a:picLocks noChangeAspect="1" noChangeArrowheads="1"/>
                      </p:cNvPicPr>
                      <p:nvPr/>
                    </p:nvPicPr>
                    <p:blipFill>
                      <a:blip r:embed="rId5"/>
                      <a:srcRect/>
                      <a:stretch>
                        <a:fillRect/>
                      </a:stretch>
                    </p:blipFill>
                    <p:spPr bwMode="auto">
                      <a:xfrm>
                        <a:off x="4551362" y="1678026"/>
                        <a:ext cx="301625"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12"/>
          <p:cNvGraphicFramePr>
            <a:graphicFrameLocks noChangeAspect="1"/>
          </p:cNvGraphicFramePr>
          <p:nvPr>
            <p:extLst>
              <p:ext uri="{D42A27DB-BD31-4B8C-83A1-F6EECF244321}">
                <p14:modId xmlns:p14="http://schemas.microsoft.com/office/powerpoint/2010/main" val="1817633888"/>
              </p:ext>
            </p:extLst>
          </p:nvPr>
        </p:nvGraphicFramePr>
        <p:xfrm>
          <a:off x="9446443" y="1659525"/>
          <a:ext cx="301625" cy="392112"/>
        </p:xfrm>
        <a:graphic>
          <a:graphicData uri="http://schemas.openxmlformats.org/presentationml/2006/ole">
            <mc:AlternateContent xmlns:mc="http://schemas.openxmlformats.org/markup-compatibility/2006">
              <mc:Choice xmlns:v="urn:schemas-microsoft-com:vml" Requires="v">
                <p:oleObj spid="_x0000_s663385" name="公式" r:id="rId6" imgW="126720" imgH="164880" progId="Equation.3">
                  <p:embed/>
                </p:oleObj>
              </mc:Choice>
              <mc:Fallback>
                <p:oleObj name="公式" r:id="rId6" imgW="126720" imgH="164880" progId="Equation.3">
                  <p:embed/>
                  <p:pic>
                    <p:nvPicPr>
                      <p:cNvPr id="0" name=""/>
                      <p:cNvPicPr>
                        <a:picLocks noChangeAspect="1" noChangeArrowheads="1"/>
                      </p:cNvPicPr>
                      <p:nvPr/>
                    </p:nvPicPr>
                    <p:blipFill>
                      <a:blip r:embed="rId5"/>
                      <a:srcRect/>
                      <a:stretch>
                        <a:fillRect/>
                      </a:stretch>
                    </p:blipFill>
                    <p:spPr bwMode="auto">
                      <a:xfrm>
                        <a:off x="9446443" y="1659525"/>
                        <a:ext cx="301625"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 name="Group 102"/>
          <p:cNvGrpSpPr>
            <a:grpSpLocks/>
          </p:cNvGrpSpPr>
          <p:nvPr/>
        </p:nvGrpSpPr>
        <p:grpSpPr bwMode="auto">
          <a:xfrm>
            <a:off x="5860255" y="2863932"/>
            <a:ext cx="2590800" cy="1433512"/>
            <a:chOff x="3264" y="825"/>
            <a:chExt cx="1632" cy="903"/>
          </a:xfrm>
        </p:grpSpPr>
        <p:sp>
          <p:nvSpPr>
            <p:cNvPr id="9" name="Rectangle 103"/>
            <p:cNvSpPr>
              <a:spLocks noChangeArrowheads="1"/>
            </p:cNvSpPr>
            <p:nvPr/>
          </p:nvSpPr>
          <p:spPr bwMode="auto">
            <a:xfrm>
              <a:off x="3514" y="1023"/>
              <a:ext cx="1008" cy="576"/>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Line 104"/>
            <p:cNvSpPr>
              <a:spLocks noChangeShapeType="1"/>
            </p:cNvSpPr>
            <p:nvPr/>
          </p:nvSpPr>
          <p:spPr bwMode="auto">
            <a:xfrm flipH="1">
              <a:off x="3898" y="1599"/>
              <a:ext cx="144" cy="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05"/>
            <p:cNvSpPr>
              <a:spLocks noChangeShapeType="1"/>
            </p:cNvSpPr>
            <p:nvPr/>
          </p:nvSpPr>
          <p:spPr bwMode="auto">
            <a:xfrm>
              <a:off x="3898" y="1023"/>
              <a:ext cx="144" cy="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2" name="Object 106"/>
            <p:cNvGraphicFramePr>
              <a:graphicFrameLocks noChangeAspect="1"/>
            </p:cNvGraphicFramePr>
            <p:nvPr/>
          </p:nvGraphicFramePr>
          <p:xfrm>
            <a:off x="4140" y="1383"/>
            <a:ext cx="180" cy="216"/>
          </p:xfrm>
          <a:graphic>
            <a:graphicData uri="http://schemas.openxmlformats.org/presentationml/2006/ole">
              <mc:AlternateContent xmlns:mc="http://schemas.openxmlformats.org/markup-compatibility/2006">
                <mc:Choice xmlns:v="urn:schemas-microsoft-com:vml" Requires="v">
                  <p:oleObj spid="_x0000_s663386" name="公式" r:id="rId7" imgW="190500" imgH="228600" progId="Equation.3">
                    <p:embed/>
                  </p:oleObj>
                </mc:Choice>
                <mc:Fallback>
                  <p:oleObj name="公式" r:id="rId7" imgW="1905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40" y="1383"/>
                          <a:ext cx="18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Text Box 107"/>
            <p:cNvSpPr txBox="1">
              <a:spLocks noChangeArrowheads="1"/>
            </p:cNvSpPr>
            <p:nvPr/>
          </p:nvSpPr>
          <p:spPr bwMode="auto">
            <a:xfrm>
              <a:off x="3264" y="825"/>
              <a:ext cx="432" cy="32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a:solidFill>
                    <a:srgbClr val="0000FF"/>
                  </a:solidFill>
                </a:rPr>
                <a:t>M</a:t>
              </a:r>
            </a:p>
          </p:txBody>
        </p:sp>
        <p:sp>
          <p:nvSpPr>
            <p:cNvPr id="14" name="Text Box 108"/>
            <p:cNvSpPr txBox="1">
              <a:spLocks noChangeArrowheads="1"/>
            </p:cNvSpPr>
            <p:nvPr/>
          </p:nvSpPr>
          <p:spPr bwMode="auto">
            <a:xfrm>
              <a:off x="4464" y="840"/>
              <a:ext cx="432" cy="32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a:solidFill>
                    <a:srgbClr val="0000FF"/>
                  </a:solidFill>
                </a:rPr>
                <a:t>N</a:t>
              </a:r>
            </a:p>
          </p:txBody>
        </p:sp>
        <p:sp>
          <p:nvSpPr>
            <p:cNvPr id="15" name="Text Box 109"/>
            <p:cNvSpPr txBox="1">
              <a:spLocks noChangeArrowheads="1"/>
            </p:cNvSpPr>
            <p:nvPr/>
          </p:nvSpPr>
          <p:spPr bwMode="auto">
            <a:xfrm>
              <a:off x="3264" y="1401"/>
              <a:ext cx="384" cy="32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dirty="0">
                  <a:solidFill>
                    <a:srgbClr val="0000FF"/>
                  </a:solidFill>
                </a:rPr>
                <a:t>P</a:t>
              </a:r>
            </a:p>
          </p:txBody>
        </p:sp>
        <p:sp>
          <p:nvSpPr>
            <p:cNvPr id="16" name="Text Box 110"/>
            <p:cNvSpPr txBox="1">
              <a:spLocks noChangeArrowheads="1"/>
            </p:cNvSpPr>
            <p:nvPr/>
          </p:nvSpPr>
          <p:spPr bwMode="auto">
            <a:xfrm>
              <a:off x="4512" y="1401"/>
              <a:ext cx="384" cy="32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a:solidFill>
                    <a:srgbClr val="0000FF"/>
                  </a:solidFill>
                </a:rPr>
                <a:t>O</a:t>
              </a:r>
            </a:p>
          </p:txBody>
        </p:sp>
      </p:grpSp>
      <p:graphicFrame>
        <p:nvGraphicFramePr>
          <p:cNvPr id="17" name="Object 3"/>
          <p:cNvGraphicFramePr>
            <a:graphicFrameLocks noChangeAspect="1"/>
          </p:cNvGraphicFramePr>
          <p:nvPr>
            <p:extLst>
              <p:ext uri="{D42A27DB-BD31-4B8C-83A1-F6EECF244321}">
                <p14:modId xmlns:p14="http://schemas.microsoft.com/office/powerpoint/2010/main" val="1424820077"/>
              </p:ext>
            </p:extLst>
          </p:nvPr>
        </p:nvGraphicFramePr>
        <p:xfrm>
          <a:off x="1928812" y="2182246"/>
          <a:ext cx="2405063" cy="963613"/>
        </p:xfrm>
        <a:graphic>
          <a:graphicData uri="http://schemas.openxmlformats.org/presentationml/2006/ole">
            <mc:AlternateContent xmlns:mc="http://schemas.openxmlformats.org/markup-compatibility/2006">
              <mc:Choice xmlns:v="urn:schemas-microsoft-com:vml" Requires="v">
                <p:oleObj spid="_x0000_s663387" name="公式" r:id="rId9" imgW="723600" imgH="291960" progId="Equation.3">
                  <p:embed/>
                </p:oleObj>
              </mc:Choice>
              <mc:Fallback>
                <p:oleObj name="公式" r:id="rId9" imgW="723600" imgH="291960" progId="Equation.3">
                  <p:embed/>
                  <p:pic>
                    <p:nvPicPr>
                      <p:cNvPr id="0" name=""/>
                      <p:cNvPicPr>
                        <a:picLocks noChangeAspect="1" noChangeArrowheads="1"/>
                      </p:cNvPicPr>
                      <p:nvPr/>
                    </p:nvPicPr>
                    <p:blipFill>
                      <a:blip r:embed="rId10"/>
                      <a:srcRect/>
                      <a:stretch>
                        <a:fillRect/>
                      </a:stretch>
                    </p:blipFill>
                    <p:spPr bwMode="auto">
                      <a:xfrm>
                        <a:off x="1928812" y="2182246"/>
                        <a:ext cx="2405063" cy="963613"/>
                      </a:xfrm>
                      <a:prstGeom prst="rect">
                        <a:avLst/>
                      </a:prstGeom>
                      <a:noFill/>
                      <a:ln>
                        <a:noFill/>
                      </a:ln>
                      <a:effectLst/>
                      <a:extLst/>
                    </p:spPr>
                  </p:pic>
                </p:oleObj>
              </mc:Fallback>
            </mc:AlternateContent>
          </a:graphicData>
        </a:graphic>
      </p:graphicFrame>
      <p:sp>
        <p:nvSpPr>
          <p:cNvPr id="26" name="AutoShape 18"/>
          <p:cNvSpPr>
            <a:spLocks noChangeArrowheads="1"/>
          </p:cNvSpPr>
          <p:nvPr/>
        </p:nvSpPr>
        <p:spPr bwMode="auto">
          <a:xfrm>
            <a:off x="1789110" y="3520155"/>
            <a:ext cx="620713" cy="287337"/>
          </a:xfrm>
          <a:prstGeom prst="rightArrow">
            <a:avLst>
              <a:gd name="adj1" fmla="val 50000"/>
              <a:gd name="adj2" fmla="val 54006"/>
            </a:avLst>
          </a:prstGeom>
          <a:solidFill>
            <a:srgbClr val="00FFFF"/>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27" name="Object 7"/>
          <p:cNvGraphicFramePr>
            <a:graphicFrameLocks noChangeAspect="1"/>
          </p:cNvGraphicFramePr>
          <p:nvPr>
            <p:extLst>
              <p:ext uri="{D42A27DB-BD31-4B8C-83A1-F6EECF244321}">
                <p14:modId xmlns:p14="http://schemas.microsoft.com/office/powerpoint/2010/main" val="962364811"/>
              </p:ext>
            </p:extLst>
          </p:nvPr>
        </p:nvGraphicFramePr>
        <p:xfrm>
          <a:off x="2472529" y="3188461"/>
          <a:ext cx="1600201" cy="972226"/>
        </p:xfrm>
        <a:graphic>
          <a:graphicData uri="http://schemas.openxmlformats.org/presentationml/2006/ole">
            <mc:AlternateContent xmlns:mc="http://schemas.openxmlformats.org/markup-compatibility/2006">
              <mc:Choice xmlns:v="urn:schemas-microsoft-com:vml" Requires="v">
                <p:oleObj spid="_x0000_s663388" name="公式" r:id="rId11" imgW="583920" imgH="393480" progId="Equation.3">
                  <p:embed/>
                </p:oleObj>
              </mc:Choice>
              <mc:Fallback>
                <p:oleObj name="公式" r:id="rId11" imgW="583920" imgH="393480" progId="Equation.3">
                  <p:embed/>
                  <p:pic>
                    <p:nvPicPr>
                      <p:cNvPr id="0" name=""/>
                      <p:cNvPicPr>
                        <a:picLocks noChangeAspect="1" noChangeArrowheads="1"/>
                      </p:cNvPicPr>
                      <p:nvPr/>
                    </p:nvPicPr>
                    <p:blipFill>
                      <a:blip r:embed="rId12"/>
                      <a:srcRect/>
                      <a:stretch>
                        <a:fillRect/>
                      </a:stretch>
                    </p:blipFill>
                    <p:spPr bwMode="auto">
                      <a:xfrm>
                        <a:off x="2472529" y="3188461"/>
                        <a:ext cx="1600201" cy="972226"/>
                      </a:xfrm>
                      <a:prstGeom prst="rect">
                        <a:avLst/>
                      </a:prstGeom>
                      <a:noFill/>
                      <a:ln w="12700">
                        <a:noFill/>
                        <a:miter lim="800000"/>
                        <a:headEnd/>
                        <a:tailEnd/>
                      </a:ln>
                    </p:spPr>
                  </p:pic>
                </p:oleObj>
              </mc:Fallback>
            </mc:AlternateContent>
          </a:graphicData>
        </a:graphic>
      </p:graphicFrame>
      <p:sp>
        <p:nvSpPr>
          <p:cNvPr id="28" name="AutoShape 18"/>
          <p:cNvSpPr>
            <a:spLocks noChangeArrowheads="1"/>
          </p:cNvSpPr>
          <p:nvPr/>
        </p:nvSpPr>
        <p:spPr bwMode="auto">
          <a:xfrm>
            <a:off x="2099466" y="4616641"/>
            <a:ext cx="620713" cy="287337"/>
          </a:xfrm>
          <a:prstGeom prst="rightArrow">
            <a:avLst>
              <a:gd name="adj1" fmla="val 50000"/>
              <a:gd name="adj2" fmla="val 54006"/>
            </a:avLst>
          </a:prstGeom>
          <a:solidFill>
            <a:srgbClr val="FFFF00"/>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29" name="Object 10"/>
          <p:cNvGraphicFramePr>
            <a:graphicFrameLocks noChangeAspect="1"/>
          </p:cNvGraphicFramePr>
          <p:nvPr>
            <p:extLst>
              <p:ext uri="{D42A27DB-BD31-4B8C-83A1-F6EECF244321}">
                <p14:modId xmlns:p14="http://schemas.microsoft.com/office/powerpoint/2010/main" val="751576041"/>
              </p:ext>
            </p:extLst>
          </p:nvPr>
        </p:nvGraphicFramePr>
        <p:xfrm>
          <a:off x="3100102" y="4235619"/>
          <a:ext cx="4166218" cy="1049380"/>
        </p:xfrm>
        <a:graphic>
          <a:graphicData uri="http://schemas.openxmlformats.org/presentationml/2006/ole">
            <mc:AlternateContent xmlns:mc="http://schemas.openxmlformats.org/markup-compatibility/2006">
              <mc:Choice xmlns:v="urn:schemas-microsoft-com:vml" Requires="v">
                <p:oleObj spid="_x0000_s663389" name="公式" r:id="rId13" imgW="1409400" imgH="393480" progId="Equation.3">
                  <p:embed/>
                </p:oleObj>
              </mc:Choice>
              <mc:Fallback>
                <p:oleObj name="公式" r:id="rId13" imgW="1409400" imgH="393480" progId="Equation.3">
                  <p:embed/>
                  <p:pic>
                    <p:nvPicPr>
                      <p:cNvPr id="0" name=""/>
                      <p:cNvPicPr>
                        <a:picLocks noChangeAspect="1" noChangeArrowheads="1"/>
                      </p:cNvPicPr>
                      <p:nvPr/>
                    </p:nvPicPr>
                    <p:blipFill>
                      <a:blip r:embed="rId14"/>
                      <a:srcRect/>
                      <a:stretch>
                        <a:fillRect/>
                      </a:stretch>
                    </p:blipFill>
                    <p:spPr bwMode="auto">
                      <a:xfrm>
                        <a:off x="3100102" y="4235619"/>
                        <a:ext cx="4166218" cy="1049380"/>
                      </a:xfrm>
                      <a:prstGeom prst="rect">
                        <a:avLst/>
                      </a:prstGeom>
                      <a:noFill/>
                      <a:ln w="12700">
                        <a:noFill/>
                        <a:miter lim="800000"/>
                        <a:headEnd/>
                        <a:tailEnd/>
                      </a:ln>
                    </p:spPr>
                  </p:pic>
                </p:oleObj>
              </mc:Fallback>
            </mc:AlternateContent>
          </a:graphicData>
        </a:graphic>
      </p:graphicFrame>
      <p:sp>
        <p:nvSpPr>
          <p:cNvPr id="30" name="AutoShape 18"/>
          <p:cNvSpPr>
            <a:spLocks noChangeArrowheads="1"/>
          </p:cNvSpPr>
          <p:nvPr/>
        </p:nvSpPr>
        <p:spPr bwMode="auto">
          <a:xfrm>
            <a:off x="1783464" y="5558227"/>
            <a:ext cx="620713" cy="287337"/>
          </a:xfrm>
          <a:prstGeom prst="rightArrow">
            <a:avLst>
              <a:gd name="adj1" fmla="val 50000"/>
              <a:gd name="adj2" fmla="val 54006"/>
            </a:avLst>
          </a:prstGeom>
          <a:gradFill flip="none" rotWithShape="1">
            <a:gsLst>
              <a:gs pos="0">
                <a:srgbClr val="FF00FF">
                  <a:tint val="66000"/>
                  <a:satMod val="160000"/>
                </a:srgbClr>
              </a:gs>
              <a:gs pos="50000">
                <a:srgbClr val="FF00FF">
                  <a:tint val="44500"/>
                  <a:satMod val="160000"/>
                </a:srgbClr>
              </a:gs>
              <a:gs pos="100000">
                <a:srgbClr val="FF00FF">
                  <a:tint val="23500"/>
                  <a:satMod val="160000"/>
                </a:srgbClr>
              </a:gs>
            </a:gsLst>
            <a:path path="circle">
              <a:fillToRect l="50000" t="50000" r="50000" b="50000"/>
            </a:path>
            <a:tileRect/>
          </a:gra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31" name="Object 5"/>
          <p:cNvGraphicFramePr>
            <a:graphicFrameLocks noChangeAspect="1"/>
          </p:cNvGraphicFramePr>
          <p:nvPr>
            <p:extLst>
              <p:ext uri="{D42A27DB-BD31-4B8C-83A1-F6EECF244321}">
                <p14:modId xmlns:p14="http://schemas.microsoft.com/office/powerpoint/2010/main" val="1229940568"/>
              </p:ext>
            </p:extLst>
          </p:nvPr>
        </p:nvGraphicFramePr>
        <p:xfrm>
          <a:off x="2720178" y="5340314"/>
          <a:ext cx="3329482" cy="819976"/>
        </p:xfrm>
        <a:graphic>
          <a:graphicData uri="http://schemas.openxmlformats.org/presentationml/2006/ole">
            <mc:AlternateContent xmlns:mc="http://schemas.openxmlformats.org/markup-compatibility/2006">
              <mc:Choice xmlns:v="urn:schemas-microsoft-com:vml" Requires="v">
                <p:oleObj spid="_x0000_s663390" name="公式" r:id="rId15" imgW="1307880" imgH="291960" progId="Equation.3">
                  <p:embed/>
                </p:oleObj>
              </mc:Choice>
              <mc:Fallback>
                <p:oleObj name="公式" r:id="rId15" imgW="1307880" imgH="291960" progId="Equation.3">
                  <p:embed/>
                  <p:pic>
                    <p:nvPicPr>
                      <p:cNvPr id="0" name=""/>
                      <p:cNvPicPr>
                        <a:picLocks noChangeAspect="1" noChangeArrowheads="1"/>
                      </p:cNvPicPr>
                      <p:nvPr/>
                    </p:nvPicPr>
                    <p:blipFill>
                      <a:blip r:embed="rId16"/>
                      <a:srcRect/>
                      <a:stretch>
                        <a:fillRect/>
                      </a:stretch>
                    </p:blipFill>
                    <p:spPr bwMode="auto">
                      <a:xfrm>
                        <a:off x="2720178" y="5340314"/>
                        <a:ext cx="3329482" cy="819976"/>
                      </a:xfrm>
                      <a:prstGeom prst="rect">
                        <a:avLst/>
                      </a:prstGeom>
                      <a:noFill/>
                      <a:ln>
                        <a:noFill/>
                      </a:ln>
                      <a:effectLst/>
                      <a:extLst/>
                    </p:spPr>
                  </p:pic>
                </p:oleObj>
              </mc:Fallback>
            </mc:AlternateContent>
          </a:graphicData>
        </a:graphic>
      </p:graphicFrame>
      <p:sp>
        <p:nvSpPr>
          <p:cNvPr id="32" name="AutoShape 18"/>
          <p:cNvSpPr>
            <a:spLocks noChangeArrowheads="1"/>
          </p:cNvSpPr>
          <p:nvPr/>
        </p:nvSpPr>
        <p:spPr bwMode="auto">
          <a:xfrm>
            <a:off x="4949061" y="6087424"/>
            <a:ext cx="620713" cy="287337"/>
          </a:xfrm>
          <a:prstGeom prst="rightArrow">
            <a:avLst>
              <a:gd name="adj1" fmla="val 50000"/>
              <a:gd name="adj2" fmla="val 54006"/>
            </a:avLst>
          </a:prstGeom>
          <a:solidFill>
            <a:srgbClr val="00FFFF"/>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33" name="Object 19"/>
          <p:cNvGraphicFramePr>
            <a:graphicFrameLocks noChangeAspect="1"/>
          </p:cNvGraphicFramePr>
          <p:nvPr>
            <p:extLst>
              <p:ext uri="{D42A27DB-BD31-4B8C-83A1-F6EECF244321}">
                <p14:modId xmlns:p14="http://schemas.microsoft.com/office/powerpoint/2010/main" val="1573311862"/>
              </p:ext>
            </p:extLst>
          </p:nvPr>
        </p:nvGraphicFramePr>
        <p:xfrm>
          <a:off x="6114255" y="5648407"/>
          <a:ext cx="1651000" cy="1125538"/>
        </p:xfrm>
        <a:graphic>
          <a:graphicData uri="http://schemas.openxmlformats.org/presentationml/2006/ole">
            <mc:AlternateContent xmlns:mc="http://schemas.openxmlformats.org/markup-compatibility/2006">
              <mc:Choice xmlns:v="urn:schemas-microsoft-com:vml" Requires="v">
                <p:oleObj spid="_x0000_s663391" name="公式" r:id="rId17" imgW="634680" imgH="393480" progId="Equation.3">
                  <p:embed/>
                </p:oleObj>
              </mc:Choice>
              <mc:Fallback>
                <p:oleObj name="公式" r:id="rId17" imgW="634680" imgH="393480" progId="Equation.3">
                  <p:embed/>
                  <p:pic>
                    <p:nvPicPr>
                      <p:cNvPr id="0" name=""/>
                      <p:cNvPicPr>
                        <a:picLocks noChangeAspect="1" noChangeArrowheads="1"/>
                      </p:cNvPicPr>
                      <p:nvPr/>
                    </p:nvPicPr>
                    <p:blipFill>
                      <a:blip r:embed="rId18"/>
                      <a:srcRect/>
                      <a:stretch>
                        <a:fillRect/>
                      </a:stretch>
                    </p:blipFill>
                    <p:spPr bwMode="auto">
                      <a:xfrm>
                        <a:off x="6114255" y="5648407"/>
                        <a:ext cx="1651000" cy="1125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3391951979"/>
              </p:ext>
            </p:extLst>
          </p:nvPr>
        </p:nvGraphicFramePr>
        <p:xfrm>
          <a:off x="7800113" y="5614736"/>
          <a:ext cx="2393950" cy="1081088"/>
        </p:xfrm>
        <a:graphic>
          <a:graphicData uri="http://schemas.openxmlformats.org/presentationml/2006/ole">
            <mc:AlternateContent xmlns:mc="http://schemas.openxmlformats.org/markup-compatibility/2006">
              <mc:Choice xmlns:v="urn:schemas-microsoft-com:vml" Requires="v">
                <p:oleObj spid="_x0000_s663392" name="公式" r:id="rId19" imgW="927000" imgH="419040" progId="Equation.3">
                  <p:embed/>
                </p:oleObj>
              </mc:Choice>
              <mc:Fallback>
                <p:oleObj name="公式" r:id="rId19" imgW="927000" imgH="419040" progId="Equation.3">
                  <p:embed/>
                  <p:pic>
                    <p:nvPicPr>
                      <p:cNvPr id="0" name=""/>
                      <p:cNvPicPr/>
                      <p:nvPr/>
                    </p:nvPicPr>
                    <p:blipFill>
                      <a:blip r:embed="rId20"/>
                      <a:stretch>
                        <a:fillRect/>
                      </a:stretch>
                    </p:blipFill>
                    <p:spPr>
                      <a:xfrm>
                        <a:off x="7800113" y="5614736"/>
                        <a:ext cx="2393950" cy="1081088"/>
                      </a:xfrm>
                      <a:prstGeom prst="rect">
                        <a:avLst/>
                      </a:prstGeom>
                    </p:spPr>
                  </p:pic>
                </p:oleObj>
              </mc:Fallback>
            </mc:AlternateContent>
          </a:graphicData>
        </a:graphic>
      </p:graphicFrame>
      <p:graphicFrame>
        <p:nvGraphicFramePr>
          <p:cNvPr id="36" name="Object 20"/>
          <p:cNvGraphicFramePr>
            <a:graphicFrameLocks noChangeAspect="1"/>
          </p:cNvGraphicFramePr>
          <p:nvPr>
            <p:extLst>
              <p:ext uri="{D42A27DB-BD31-4B8C-83A1-F6EECF244321}">
                <p14:modId xmlns:p14="http://schemas.microsoft.com/office/powerpoint/2010/main" val="836120593"/>
              </p:ext>
            </p:extLst>
          </p:nvPr>
        </p:nvGraphicFramePr>
        <p:xfrm>
          <a:off x="7150893" y="1045136"/>
          <a:ext cx="1412875" cy="1287463"/>
        </p:xfrm>
        <a:graphic>
          <a:graphicData uri="http://schemas.openxmlformats.org/presentationml/2006/ole">
            <mc:AlternateContent xmlns:mc="http://schemas.openxmlformats.org/markup-compatibility/2006">
              <mc:Choice xmlns:v="urn:schemas-microsoft-com:vml" Requires="v">
                <p:oleObj spid="_x0000_s663393" name="公式" r:id="rId21" imgW="431640" imgH="393480" progId="Equation.3">
                  <p:embed/>
                </p:oleObj>
              </mc:Choice>
              <mc:Fallback>
                <p:oleObj name="公式" r:id="rId21" imgW="431640" imgH="393480" progId="Equation.3">
                  <p:embed/>
                  <p:pic>
                    <p:nvPicPr>
                      <p:cNvPr id="0" name=""/>
                      <p:cNvPicPr preferRelativeResize="0">
                        <a:picLocks noChangeAspect="1" noChangeArrowheads="1"/>
                      </p:cNvPicPr>
                      <p:nvPr/>
                    </p:nvPicPr>
                    <p:blipFill>
                      <a:blip r:embed="rId22"/>
                      <a:srcRect/>
                      <a:stretch>
                        <a:fillRect/>
                      </a:stretch>
                    </p:blipFill>
                    <p:spPr bwMode="auto">
                      <a:xfrm>
                        <a:off x="7150893" y="1045136"/>
                        <a:ext cx="1412875" cy="1287463"/>
                      </a:xfrm>
                      <a:prstGeom prst="rect">
                        <a:avLst/>
                      </a:prstGeom>
                      <a:gradFill flip="none" rotWithShape="1">
                        <a:gsLst>
                          <a:gs pos="0">
                            <a:srgbClr val="FF00FF">
                              <a:tint val="66000"/>
                              <a:satMod val="160000"/>
                            </a:srgbClr>
                          </a:gs>
                          <a:gs pos="50000">
                            <a:srgbClr val="FF00FF">
                              <a:tint val="44500"/>
                              <a:satMod val="160000"/>
                            </a:srgbClr>
                          </a:gs>
                          <a:gs pos="100000">
                            <a:srgbClr val="FF00FF">
                              <a:tint val="23500"/>
                              <a:satMod val="160000"/>
                            </a:srgbClr>
                          </a:gs>
                        </a:gsLst>
                        <a:lin ang="10800000" scaled="1"/>
                        <a:tileRect/>
                      </a:gradFill>
                      <a:ln>
                        <a:noFill/>
                      </a:ln>
                      <a:effectLst/>
                      <a:extLst/>
                    </p:spPr>
                  </p:pic>
                </p:oleObj>
              </mc:Fallback>
            </mc:AlternateContent>
          </a:graphicData>
        </a:graphic>
      </p:graphicFrame>
    </p:spTree>
    <p:extLst>
      <p:ext uri="{BB962C8B-B14F-4D97-AF65-F5344CB8AC3E}">
        <p14:creationId xmlns:p14="http://schemas.microsoft.com/office/powerpoint/2010/main" val="263841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barn(inVertical)">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linds(horizontal)">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barn(inVertical)">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blinds(horizontal)">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barn(inVertical)">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barn(inVertical)">
                                      <p:cBhvr>
                                        <p:cTn id="49" dur="500"/>
                                        <p:tgtEl>
                                          <p:spTgt spid="32"/>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33"/>
                                        </p:tgtEl>
                                        <p:attrNameLst>
                                          <p:attrName>style.visibility</p:attrName>
                                        </p:attrNameLst>
                                      </p:cBhvr>
                                      <p:to>
                                        <p:strVal val="visible"/>
                                      </p:to>
                                    </p:set>
                                    <p:anim calcmode="lin" valueType="num">
                                      <p:cBhvr additive="base">
                                        <p:cTn id="54" dur="500" fill="hold"/>
                                        <p:tgtEl>
                                          <p:spTgt spid="33"/>
                                        </p:tgtEl>
                                        <p:attrNameLst>
                                          <p:attrName>ppt_x</p:attrName>
                                        </p:attrNameLst>
                                      </p:cBhvr>
                                      <p:tavLst>
                                        <p:tav tm="0">
                                          <p:val>
                                            <p:strVal val="#ppt_x"/>
                                          </p:val>
                                        </p:tav>
                                        <p:tav tm="100000">
                                          <p:val>
                                            <p:strVal val="#ppt_x"/>
                                          </p:val>
                                        </p:tav>
                                      </p:tavLst>
                                    </p:anim>
                                    <p:anim calcmode="lin" valueType="num">
                                      <p:cBhvr additive="base">
                                        <p:cTn id="5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1000"/>
                                        <p:tgtEl>
                                          <p:spTgt spid="34"/>
                                        </p:tgtEl>
                                      </p:cBhvr>
                                    </p:animEffect>
                                    <p:anim calcmode="lin" valueType="num">
                                      <p:cBhvr>
                                        <p:cTn id="61" dur="1000" fill="hold"/>
                                        <p:tgtEl>
                                          <p:spTgt spid="34"/>
                                        </p:tgtEl>
                                        <p:attrNameLst>
                                          <p:attrName>ppt_x</p:attrName>
                                        </p:attrNameLst>
                                      </p:cBhvr>
                                      <p:tavLst>
                                        <p:tav tm="0">
                                          <p:val>
                                            <p:strVal val="#ppt_x"/>
                                          </p:val>
                                        </p:tav>
                                        <p:tav tm="100000">
                                          <p:val>
                                            <p:strVal val="#ppt_x"/>
                                          </p:val>
                                        </p:tav>
                                      </p:tavLst>
                                    </p:anim>
                                    <p:anim calcmode="lin" valueType="num">
                                      <p:cBhvr>
                                        <p:cTn id="62"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30" grpId="0" animBg="1"/>
      <p:bldP spid="32"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2"/>
          <p:cNvSpPr txBox="1">
            <a:spLocks noChangeArrowheads="1"/>
          </p:cNvSpPr>
          <p:nvPr/>
        </p:nvSpPr>
        <p:spPr bwMode="auto">
          <a:xfrm>
            <a:off x="1689811" y="218368"/>
            <a:ext cx="8607425" cy="1772793"/>
          </a:xfrm>
          <a:prstGeom prst="rect">
            <a:avLst/>
          </a:prstGeom>
          <a:noFill/>
          <a:ln w="9525">
            <a:noFill/>
            <a:miter lim="800000"/>
            <a:headEnd/>
            <a:tailEnd/>
          </a:ln>
        </p:spPr>
        <p:txBody>
          <a:bodyPr>
            <a:spAutoFit/>
          </a:bodyPr>
          <a:lstStyle/>
          <a:p>
            <a:pPr fontAlgn="auto">
              <a:lnSpc>
                <a:spcPct val="130000"/>
              </a:lnSpc>
              <a:spcBef>
                <a:spcPts val="0"/>
              </a:spcBef>
              <a:spcAft>
                <a:spcPts val="0"/>
              </a:spcAft>
              <a:defRPr/>
            </a:pPr>
            <a:r>
              <a:rPr lang="zh-CN" altLang="en-US" sz="2800" b="1" dirty="0">
                <a:solidFill>
                  <a:srgbClr val="FF0000"/>
                </a:solidFill>
                <a:latin typeface="+mj-ea"/>
                <a:ea typeface="+mj-ea"/>
              </a:rPr>
              <a:t>练习：</a:t>
            </a:r>
            <a:r>
              <a:rPr lang="en-US" altLang="zh-CN" sz="2800" b="1" dirty="0">
                <a:solidFill>
                  <a:srgbClr val="FF0000"/>
                </a:solidFill>
                <a:latin typeface="+mj-ea"/>
                <a:ea typeface="+mj-ea"/>
              </a:rPr>
              <a:t> </a:t>
            </a:r>
            <a:r>
              <a:rPr lang="zh-CN" altLang="en-US" sz="2800" b="1" dirty="0">
                <a:solidFill>
                  <a:srgbClr val="3E27E7"/>
                </a:solidFill>
                <a:latin typeface="+mj-ea"/>
                <a:ea typeface="+mj-ea"/>
              </a:rPr>
              <a:t>横截面为矩形的均匀密绕的环形螺线管，</a:t>
            </a:r>
            <a:r>
              <a:rPr lang="zh-CN" altLang="en-US" sz="2800" b="1" dirty="0">
                <a:solidFill>
                  <a:srgbClr val="3333CC"/>
                </a:solidFill>
              </a:rPr>
              <a:t>充满磁导率为 </a:t>
            </a:r>
            <a:r>
              <a:rPr lang="en-US" altLang="zh-CN" sz="2800" b="1" i="1" dirty="0">
                <a:solidFill>
                  <a:srgbClr val="FF0000"/>
                </a:solidFill>
                <a:latin typeface="Symbol" panose="05050102010706020507" pitchFamily="18" charset="2"/>
              </a:rPr>
              <a:t>m</a:t>
            </a:r>
            <a:r>
              <a:rPr lang="zh-CN" altLang="en-US" sz="2800" b="1" dirty="0">
                <a:solidFill>
                  <a:srgbClr val="3333CC"/>
                </a:solidFill>
              </a:rPr>
              <a:t> 的磁介质</a:t>
            </a:r>
            <a:r>
              <a:rPr lang="en-US" altLang="zh-CN" sz="2800" b="1" dirty="0">
                <a:solidFill>
                  <a:srgbClr val="3333CC"/>
                </a:solidFill>
              </a:rPr>
              <a:t>, </a:t>
            </a:r>
            <a:r>
              <a:rPr lang="zh-CN" altLang="en-US" sz="2800" b="1" dirty="0">
                <a:solidFill>
                  <a:srgbClr val="3E27E7"/>
                </a:solidFill>
                <a:latin typeface="+mj-ea"/>
                <a:ea typeface="+mj-ea"/>
              </a:rPr>
              <a:t>其内、外半径分别为</a:t>
            </a:r>
            <a:r>
              <a:rPr lang="en-US" altLang="zh-CN" sz="2800" b="1" dirty="0">
                <a:solidFill>
                  <a:srgbClr val="C00000"/>
                </a:solidFill>
                <a:latin typeface="+mj-ea"/>
                <a:ea typeface="+mj-ea"/>
              </a:rPr>
              <a:t>R</a:t>
            </a:r>
            <a:r>
              <a:rPr lang="en-US" altLang="zh-CN" sz="2800" b="1" baseline="-25000" dirty="0">
                <a:solidFill>
                  <a:srgbClr val="C00000"/>
                </a:solidFill>
                <a:latin typeface="+mj-ea"/>
                <a:ea typeface="+mj-ea"/>
              </a:rPr>
              <a:t>1</a:t>
            </a:r>
            <a:r>
              <a:rPr lang="zh-CN" altLang="en-US" sz="2800" b="1" dirty="0">
                <a:solidFill>
                  <a:srgbClr val="3E27E7"/>
                </a:solidFill>
                <a:latin typeface="+mj-ea"/>
                <a:ea typeface="+mj-ea"/>
              </a:rPr>
              <a:t>和</a:t>
            </a:r>
            <a:r>
              <a:rPr lang="en-US" altLang="zh-CN" sz="2800" b="1" dirty="0">
                <a:solidFill>
                  <a:srgbClr val="C00000"/>
                </a:solidFill>
                <a:latin typeface="+mj-ea"/>
                <a:ea typeface="+mj-ea"/>
              </a:rPr>
              <a:t>R</a:t>
            </a:r>
            <a:r>
              <a:rPr lang="en-US" altLang="zh-CN" sz="2800" b="1" baseline="-25000" dirty="0">
                <a:solidFill>
                  <a:srgbClr val="C00000"/>
                </a:solidFill>
                <a:latin typeface="+mj-ea"/>
                <a:ea typeface="+mj-ea"/>
              </a:rPr>
              <a:t>2</a:t>
            </a:r>
            <a:r>
              <a:rPr lang="zh-CN" altLang="en-US" sz="2800" b="1" dirty="0">
                <a:solidFill>
                  <a:srgbClr val="3E27E7"/>
                </a:solidFill>
                <a:latin typeface="+mj-ea"/>
                <a:ea typeface="+mj-ea"/>
              </a:rPr>
              <a:t>，导线总匝数为</a:t>
            </a:r>
            <a:r>
              <a:rPr lang="en-US" altLang="zh-CN" sz="2800" b="1" dirty="0">
                <a:solidFill>
                  <a:srgbClr val="C00000"/>
                </a:solidFill>
                <a:latin typeface="+mj-ea"/>
                <a:ea typeface="+mj-ea"/>
              </a:rPr>
              <a:t>N</a:t>
            </a:r>
            <a:r>
              <a:rPr lang="zh-CN" altLang="en-US" sz="2800" b="1" dirty="0">
                <a:solidFill>
                  <a:srgbClr val="3E27E7"/>
                </a:solidFill>
                <a:latin typeface="+mj-ea"/>
                <a:ea typeface="+mj-ea"/>
              </a:rPr>
              <a:t>，</a:t>
            </a:r>
            <a:r>
              <a:rPr lang="en-US" altLang="zh-CN" sz="2800" b="1" dirty="0">
                <a:solidFill>
                  <a:srgbClr val="C00000"/>
                </a:solidFill>
                <a:latin typeface="+mj-ea"/>
                <a:ea typeface="+mj-ea"/>
              </a:rPr>
              <a:t>h</a:t>
            </a:r>
            <a:r>
              <a:rPr lang="zh-CN" altLang="en-US" sz="2800" b="1" dirty="0">
                <a:solidFill>
                  <a:srgbClr val="3E27E7"/>
                </a:solidFill>
                <a:latin typeface="+mj-ea"/>
                <a:ea typeface="+mj-ea"/>
              </a:rPr>
              <a:t>为已知</a:t>
            </a:r>
            <a:r>
              <a:rPr lang="en-US" altLang="zh-CN" sz="2800" b="1" dirty="0">
                <a:solidFill>
                  <a:srgbClr val="3E27E7"/>
                </a:solidFill>
                <a:latin typeface="+mj-ea"/>
                <a:ea typeface="+mj-ea"/>
              </a:rPr>
              <a:t>(</a:t>
            </a:r>
            <a:r>
              <a:rPr lang="zh-CN" altLang="en-US" sz="2800" b="1" dirty="0">
                <a:solidFill>
                  <a:srgbClr val="3E27E7"/>
                </a:solidFill>
                <a:latin typeface="+mj-ea"/>
                <a:ea typeface="+mj-ea"/>
              </a:rPr>
              <a:t>如图所示</a:t>
            </a:r>
            <a:r>
              <a:rPr lang="en-US" altLang="zh-CN" sz="2800" b="1" dirty="0">
                <a:solidFill>
                  <a:srgbClr val="3E27E7"/>
                </a:solidFill>
                <a:latin typeface="+mj-ea"/>
                <a:ea typeface="+mj-ea"/>
              </a:rPr>
              <a:t>)</a:t>
            </a:r>
            <a:r>
              <a:rPr lang="zh-CN" altLang="en-US" sz="2800" b="1" dirty="0">
                <a:solidFill>
                  <a:srgbClr val="3E27E7"/>
                </a:solidFill>
                <a:latin typeface="+mj-ea"/>
                <a:ea typeface="+mj-ea"/>
              </a:rPr>
              <a:t>，</a:t>
            </a:r>
            <a:r>
              <a:rPr lang="zh-CN" altLang="en-US" sz="2800" b="1" dirty="0">
                <a:solidFill>
                  <a:srgbClr val="FF00FF"/>
                </a:solidFill>
                <a:latin typeface="+mj-ea"/>
                <a:ea typeface="+mj-ea"/>
              </a:rPr>
              <a:t>它的自感</a:t>
            </a:r>
            <a:r>
              <a:rPr lang="en-US" altLang="zh-CN" sz="2800" b="1" dirty="0">
                <a:solidFill>
                  <a:srgbClr val="FF00FF"/>
                </a:solidFill>
                <a:latin typeface="+mj-ea"/>
                <a:ea typeface="+mj-ea"/>
              </a:rPr>
              <a:t>=____</a:t>
            </a:r>
            <a:endParaRPr lang="zh-CN" altLang="en-US" sz="2800" b="1" dirty="0">
              <a:solidFill>
                <a:srgbClr val="FF00FF"/>
              </a:solidFill>
              <a:latin typeface="+mj-ea"/>
              <a:ea typeface="+mj-ea"/>
            </a:endParaRPr>
          </a:p>
        </p:txBody>
      </p:sp>
      <p:sp>
        <p:nvSpPr>
          <p:cNvPr id="22" name="Text Box 3"/>
          <p:cNvSpPr txBox="1">
            <a:spLocks noChangeArrowheads="1"/>
          </p:cNvSpPr>
          <p:nvPr/>
        </p:nvSpPr>
        <p:spPr bwMode="auto">
          <a:xfrm>
            <a:off x="2386676" y="2678957"/>
            <a:ext cx="3000408" cy="954107"/>
          </a:xfrm>
          <a:prstGeom prst="rect">
            <a:avLst/>
          </a:prstGeom>
          <a:noFill/>
          <a:ln w="9525">
            <a:noFill/>
            <a:miter lim="800000"/>
            <a:headEnd/>
            <a:tailEnd/>
          </a:ln>
        </p:spPr>
        <p:txBody>
          <a:bodyPr wrap="square">
            <a:spAutoFit/>
          </a:bodyPr>
          <a:lstStyle/>
          <a:p>
            <a:pPr fontAlgn="auto">
              <a:spcBef>
                <a:spcPct val="50000"/>
              </a:spcBef>
              <a:spcAft>
                <a:spcPts val="0"/>
              </a:spcAft>
              <a:defRPr/>
            </a:pPr>
            <a:r>
              <a:rPr lang="zh-CN" altLang="en-US" sz="2800" b="1" dirty="0">
                <a:solidFill>
                  <a:srgbClr val="009900"/>
                </a:solidFill>
                <a:latin typeface="+mj-ea"/>
                <a:ea typeface="+mj-ea"/>
              </a:rPr>
              <a:t>由安培环路定理，管腔中的磁场： </a:t>
            </a:r>
          </a:p>
        </p:txBody>
      </p:sp>
      <p:graphicFrame>
        <p:nvGraphicFramePr>
          <p:cNvPr id="23" name="Object 4"/>
          <p:cNvGraphicFramePr>
            <a:graphicFrameLocks noChangeAspect="1"/>
          </p:cNvGraphicFramePr>
          <p:nvPr>
            <p:extLst>
              <p:ext uri="{D42A27DB-BD31-4B8C-83A1-F6EECF244321}">
                <p14:modId xmlns:p14="http://schemas.microsoft.com/office/powerpoint/2010/main" val="3169759220"/>
              </p:ext>
            </p:extLst>
          </p:nvPr>
        </p:nvGraphicFramePr>
        <p:xfrm>
          <a:off x="2793677" y="3511580"/>
          <a:ext cx="1598613" cy="965200"/>
        </p:xfrm>
        <a:graphic>
          <a:graphicData uri="http://schemas.openxmlformats.org/presentationml/2006/ole">
            <mc:AlternateContent xmlns:mc="http://schemas.openxmlformats.org/markup-compatibility/2006">
              <mc:Choice xmlns:v="urn:schemas-microsoft-com:vml" Requires="v">
                <p:oleObj spid="_x0000_s621320" name="公式" r:id="rId3" imgW="552569" imgH="352533" progId="Equation.3">
                  <p:embed/>
                </p:oleObj>
              </mc:Choice>
              <mc:Fallback>
                <p:oleObj name="公式" r:id="rId3" imgW="552569" imgH="352533"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3677" y="3511580"/>
                        <a:ext cx="1598613"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5"/>
          <p:cNvGraphicFramePr>
            <a:graphicFrameLocks noChangeAspect="1"/>
          </p:cNvGraphicFramePr>
          <p:nvPr>
            <p:extLst>
              <p:ext uri="{D42A27DB-BD31-4B8C-83A1-F6EECF244321}">
                <p14:modId xmlns:p14="http://schemas.microsoft.com/office/powerpoint/2010/main" val="3863348683"/>
              </p:ext>
            </p:extLst>
          </p:nvPr>
        </p:nvGraphicFramePr>
        <p:xfrm>
          <a:off x="2340653" y="4512509"/>
          <a:ext cx="2184400" cy="904875"/>
        </p:xfrm>
        <a:graphic>
          <a:graphicData uri="http://schemas.openxmlformats.org/presentationml/2006/ole">
            <mc:AlternateContent xmlns:mc="http://schemas.openxmlformats.org/markup-compatibility/2006">
              <mc:Choice xmlns:v="urn:schemas-microsoft-com:vml" Requires="v">
                <p:oleObj spid="_x0000_s621321" name="公式" r:id="rId5" imgW="838080" imgH="291960" progId="Equation.3">
                  <p:embed/>
                </p:oleObj>
              </mc:Choice>
              <mc:Fallback>
                <p:oleObj name="公式" r:id="rId5" imgW="838080" imgH="291960" progId="Equation.3">
                  <p:embed/>
                  <p:pic>
                    <p:nvPicPr>
                      <p:cNvPr id="0" name="Object 5"/>
                      <p:cNvPicPr>
                        <a:picLocks noChangeAspect="1" noChangeArrowheads="1"/>
                      </p:cNvPicPr>
                      <p:nvPr/>
                    </p:nvPicPr>
                    <p:blipFill>
                      <a:blip r:embed="rId6"/>
                      <a:srcRect/>
                      <a:stretch>
                        <a:fillRect/>
                      </a:stretch>
                    </p:blipFill>
                    <p:spPr bwMode="auto">
                      <a:xfrm>
                        <a:off x="2340653" y="4512509"/>
                        <a:ext cx="2184400" cy="90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5542" name="Group 6"/>
          <p:cNvGrpSpPr>
            <a:grpSpLocks/>
          </p:cNvGrpSpPr>
          <p:nvPr/>
        </p:nvGrpSpPr>
        <p:grpSpPr bwMode="auto">
          <a:xfrm>
            <a:off x="6300391" y="2191027"/>
            <a:ext cx="3689350" cy="3735388"/>
            <a:chOff x="3065" y="1392"/>
            <a:chExt cx="2324" cy="2353"/>
          </a:xfrm>
        </p:grpSpPr>
        <p:grpSp>
          <p:nvGrpSpPr>
            <p:cNvPr id="65551" name="Group 7"/>
            <p:cNvGrpSpPr>
              <a:grpSpLocks/>
            </p:cNvGrpSpPr>
            <p:nvPr/>
          </p:nvGrpSpPr>
          <p:grpSpPr bwMode="auto">
            <a:xfrm>
              <a:off x="3065" y="1661"/>
              <a:ext cx="2324" cy="2084"/>
              <a:chOff x="3065" y="801"/>
              <a:chExt cx="2324" cy="2084"/>
            </a:xfrm>
          </p:grpSpPr>
          <p:pic>
            <p:nvPicPr>
              <p:cNvPr id="65555"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5" y="801"/>
                <a:ext cx="2324" cy="1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9"/>
              <p:cNvSpPr txBox="1">
                <a:spLocks noChangeArrowheads="1"/>
              </p:cNvSpPr>
              <p:nvPr/>
            </p:nvSpPr>
            <p:spPr bwMode="auto">
              <a:xfrm>
                <a:off x="3885" y="2555"/>
                <a:ext cx="828" cy="330"/>
              </a:xfrm>
              <a:prstGeom prst="rect">
                <a:avLst/>
              </a:prstGeom>
              <a:noFill/>
              <a:ln w="9525">
                <a:noFill/>
                <a:miter lim="800000"/>
                <a:headEnd/>
                <a:tailEnd/>
              </a:ln>
            </p:spPr>
            <p:txBody>
              <a:bodyPr>
                <a:spAutoFit/>
              </a:bodyPr>
              <a:lstStyle/>
              <a:p>
                <a:pPr fontAlgn="auto">
                  <a:spcBef>
                    <a:spcPct val="50000"/>
                  </a:spcBef>
                  <a:spcAft>
                    <a:spcPts val="0"/>
                  </a:spcAft>
                  <a:defRPr/>
                </a:pPr>
                <a:endParaRPr lang="zh-CN" altLang="zh-CN" sz="2800" b="1" kern="0">
                  <a:solidFill>
                    <a:sysClr val="windowText" lastClr="000000"/>
                  </a:solidFill>
                  <a:latin typeface="宋体"/>
                  <a:ea typeface="宋体"/>
                </a:endParaRPr>
              </a:p>
            </p:txBody>
          </p:sp>
        </p:grpSp>
        <p:sp>
          <p:nvSpPr>
            <p:cNvPr id="27" name="Line 10"/>
            <p:cNvSpPr>
              <a:spLocks noChangeShapeType="1"/>
            </p:cNvSpPr>
            <p:nvPr/>
          </p:nvSpPr>
          <p:spPr bwMode="auto">
            <a:xfrm flipV="1">
              <a:off x="4734" y="1392"/>
              <a:ext cx="0" cy="848"/>
            </a:xfrm>
            <a:prstGeom prst="line">
              <a:avLst/>
            </a:prstGeom>
            <a:noFill/>
            <a:ln w="9525">
              <a:solidFill>
                <a:srgbClr val="000000"/>
              </a:solidFill>
              <a:round/>
              <a:headEnd/>
              <a:tailEnd/>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8" name="Line 11"/>
            <p:cNvSpPr>
              <a:spLocks noChangeShapeType="1"/>
            </p:cNvSpPr>
            <p:nvPr/>
          </p:nvSpPr>
          <p:spPr bwMode="auto">
            <a:xfrm flipV="1">
              <a:off x="5210" y="1398"/>
              <a:ext cx="0" cy="848"/>
            </a:xfrm>
            <a:prstGeom prst="line">
              <a:avLst/>
            </a:prstGeom>
            <a:noFill/>
            <a:ln w="9525">
              <a:solidFill>
                <a:srgbClr val="000000"/>
              </a:solidFill>
              <a:round/>
              <a:headEnd/>
              <a:tailEnd/>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9" name="Rectangle 12"/>
            <p:cNvSpPr>
              <a:spLocks noChangeArrowheads="1"/>
            </p:cNvSpPr>
            <p:nvPr/>
          </p:nvSpPr>
          <p:spPr bwMode="auto">
            <a:xfrm>
              <a:off x="4734" y="1403"/>
              <a:ext cx="470" cy="471"/>
            </a:xfrm>
            <a:prstGeom prst="rect">
              <a:avLst/>
            </a:prstGeom>
            <a:solidFill>
              <a:srgbClr val="FF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32" name="Rectangle 13"/>
          <p:cNvSpPr>
            <a:spLocks noChangeArrowheads="1"/>
          </p:cNvSpPr>
          <p:nvPr/>
        </p:nvSpPr>
        <p:spPr bwMode="auto">
          <a:xfrm>
            <a:off x="9305926" y="2227263"/>
            <a:ext cx="200025" cy="749300"/>
          </a:xfrm>
          <a:prstGeom prst="rect">
            <a:avLst/>
          </a:prstGeom>
          <a:solidFill>
            <a:srgbClr val="FF3399"/>
          </a:solidFill>
          <a:ln w="9525">
            <a:solidFill>
              <a:srgbClr val="3333CC"/>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3" name="Line 14"/>
          <p:cNvSpPr>
            <a:spLocks noChangeShapeType="1"/>
          </p:cNvSpPr>
          <p:nvPr/>
        </p:nvSpPr>
        <p:spPr bwMode="auto">
          <a:xfrm>
            <a:off x="8185288" y="2729987"/>
            <a:ext cx="1121692" cy="1"/>
          </a:xfrm>
          <a:prstGeom prst="line">
            <a:avLst/>
          </a:prstGeom>
          <a:noFill/>
          <a:ln w="19050">
            <a:solidFill>
              <a:srgbClr val="3E27E7"/>
            </a:solidFill>
            <a:round/>
            <a:headEnd/>
            <a:tailEnd type="triangle" w="sm" len="med"/>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4" name="Text Box 15"/>
          <p:cNvSpPr txBox="1">
            <a:spLocks noChangeArrowheads="1"/>
          </p:cNvSpPr>
          <p:nvPr/>
        </p:nvSpPr>
        <p:spPr bwMode="auto">
          <a:xfrm>
            <a:off x="9692085" y="2252664"/>
            <a:ext cx="614362" cy="523875"/>
          </a:xfrm>
          <a:prstGeom prst="rect">
            <a:avLst/>
          </a:prstGeom>
          <a:noFill/>
          <a:ln w="9525">
            <a:solidFill>
              <a:srgbClr val="FFFFFF"/>
            </a:solidFill>
            <a:miter lim="800000"/>
            <a:headEnd/>
            <a:tailEnd/>
          </a:ln>
        </p:spPr>
        <p:txBody>
          <a:bodyPr>
            <a:spAutoFit/>
          </a:bodyPr>
          <a:lstStyle/>
          <a:p>
            <a:pPr fontAlgn="auto">
              <a:spcBef>
                <a:spcPct val="50000"/>
              </a:spcBef>
              <a:spcAft>
                <a:spcPts val="0"/>
              </a:spcAft>
              <a:defRPr/>
            </a:pPr>
            <a:r>
              <a:rPr lang="en-US" altLang="zh-CN" sz="2800" b="1" kern="0" dirty="0" err="1">
                <a:solidFill>
                  <a:srgbClr val="3E27E7"/>
                </a:solidFill>
                <a:latin typeface="宋体"/>
                <a:ea typeface="宋体"/>
              </a:rPr>
              <a:t>dr</a:t>
            </a:r>
            <a:endParaRPr lang="en-US" altLang="zh-CN" sz="2800" b="1" kern="0" dirty="0">
              <a:solidFill>
                <a:srgbClr val="3E27E7"/>
              </a:solidFill>
              <a:latin typeface="宋体"/>
              <a:ea typeface="宋体"/>
            </a:endParaRPr>
          </a:p>
        </p:txBody>
      </p:sp>
      <p:sp>
        <p:nvSpPr>
          <p:cNvPr id="65546" name="Text Box 16"/>
          <p:cNvSpPr txBox="1">
            <a:spLocks noChangeArrowheads="1"/>
          </p:cNvSpPr>
          <p:nvPr/>
        </p:nvSpPr>
        <p:spPr bwMode="auto">
          <a:xfrm>
            <a:off x="8434317" y="2174640"/>
            <a:ext cx="531812" cy="523875"/>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3E27E7"/>
                </a:solidFill>
                <a:latin typeface="宋体" panose="02010600030101010101" pitchFamily="2" charset="-122"/>
              </a:rPr>
              <a:t>r</a:t>
            </a:r>
          </a:p>
        </p:txBody>
      </p:sp>
      <p:sp>
        <p:nvSpPr>
          <p:cNvPr id="2" name="矩形 1"/>
          <p:cNvSpPr/>
          <p:nvPr/>
        </p:nvSpPr>
        <p:spPr>
          <a:xfrm>
            <a:off x="1588003" y="2809951"/>
            <a:ext cx="906017" cy="523220"/>
          </a:xfrm>
          <a:prstGeom prst="rect">
            <a:avLst/>
          </a:prstGeom>
        </p:spPr>
        <p:txBody>
          <a:bodyPr wrap="none">
            <a:spAutoFit/>
          </a:bodyPr>
          <a:lstStyle/>
          <a:p>
            <a:r>
              <a:rPr lang="zh-CN" altLang="en-US" sz="2800" b="1" dirty="0">
                <a:solidFill>
                  <a:srgbClr val="C00000"/>
                </a:solidFill>
                <a:latin typeface="+mj-ea"/>
              </a:rPr>
              <a:t>解：</a:t>
            </a:r>
            <a:endParaRPr lang="zh-CN" altLang="en-US" sz="2800" dirty="0"/>
          </a:p>
        </p:txBody>
      </p:sp>
      <p:sp>
        <p:nvSpPr>
          <p:cNvPr id="25" name="AutoShape 18"/>
          <p:cNvSpPr>
            <a:spLocks noChangeArrowheads="1"/>
          </p:cNvSpPr>
          <p:nvPr/>
        </p:nvSpPr>
        <p:spPr bwMode="auto">
          <a:xfrm>
            <a:off x="1689327" y="4677609"/>
            <a:ext cx="620713" cy="287337"/>
          </a:xfrm>
          <a:prstGeom prst="rightArrow">
            <a:avLst>
              <a:gd name="adj1" fmla="val 50000"/>
              <a:gd name="adj2" fmla="val 54006"/>
            </a:avLst>
          </a:prstGeom>
          <a:solidFill>
            <a:srgbClr val="00FFFF"/>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30" name="Line 14"/>
          <p:cNvSpPr>
            <a:spLocks noChangeShapeType="1"/>
          </p:cNvSpPr>
          <p:nvPr/>
        </p:nvSpPr>
        <p:spPr bwMode="auto">
          <a:xfrm flipH="1" flipV="1">
            <a:off x="9505951" y="2729986"/>
            <a:ext cx="819689" cy="0"/>
          </a:xfrm>
          <a:prstGeom prst="line">
            <a:avLst/>
          </a:prstGeom>
          <a:noFill/>
          <a:ln w="19050">
            <a:solidFill>
              <a:srgbClr val="3E27E7"/>
            </a:solidFill>
            <a:round/>
            <a:headEnd/>
            <a:tailEnd type="triangle" w="sm" len="med"/>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35" name="Object 18"/>
          <p:cNvGraphicFramePr>
            <a:graphicFrameLocks noChangeAspect="1"/>
          </p:cNvGraphicFramePr>
          <p:nvPr>
            <p:extLst>
              <p:ext uri="{D42A27DB-BD31-4B8C-83A1-F6EECF244321}">
                <p14:modId xmlns:p14="http://schemas.microsoft.com/office/powerpoint/2010/main" val="2329045496"/>
              </p:ext>
            </p:extLst>
          </p:nvPr>
        </p:nvGraphicFramePr>
        <p:xfrm>
          <a:off x="2452689" y="5778500"/>
          <a:ext cx="2193925" cy="1079500"/>
        </p:xfrm>
        <a:graphic>
          <a:graphicData uri="http://schemas.openxmlformats.org/presentationml/2006/ole">
            <mc:AlternateContent xmlns:mc="http://schemas.openxmlformats.org/markup-compatibility/2006">
              <mc:Choice xmlns:v="urn:schemas-microsoft-com:vml" Requires="v">
                <p:oleObj spid="_x0000_s621322" name="公式" r:id="rId8" imgW="847614" imgH="390594" progId="Equation.3">
                  <p:embed/>
                </p:oleObj>
              </mc:Choice>
              <mc:Fallback>
                <p:oleObj name="公式" r:id="rId8" imgW="847614" imgH="390594"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52689" y="5778500"/>
                        <a:ext cx="2193925"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20"/>
          <p:cNvGraphicFramePr>
            <a:graphicFrameLocks noChangeAspect="1"/>
          </p:cNvGraphicFramePr>
          <p:nvPr>
            <p:extLst>
              <p:ext uri="{D42A27DB-BD31-4B8C-83A1-F6EECF244321}">
                <p14:modId xmlns:p14="http://schemas.microsoft.com/office/powerpoint/2010/main" val="4039895240"/>
              </p:ext>
            </p:extLst>
          </p:nvPr>
        </p:nvGraphicFramePr>
        <p:xfrm>
          <a:off x="4475902" y="4394544"/>
          <a:ext cx="2474913" cy="1089025"/>
        </p:xfrm>
        <a:graphic>
          <a:graphicData uri="http://schemas.openxmlformats.org/presentationml/2006/ole">
            <mc:AlternateContent xmlns:mc="http://schemas.openxmlformats.org/markup-compatibility/2006">
              <mc:Choice xmlns:v="urn:schemas-microsoft-com:vml" Requires="v">
                <p:oleObj spid="_x0000_s621323" name="公式" r:id="rId10" imgW="876240" imgH="393480" progId="Equation.3">
                  <p:embed/>
                </p:oleObj>
              </mc:Choice>
              <mc:Fallback>
                <p:oleObj name="公式" r:id="rId10" imgW="876240" imgH="393480" progId="Equation.3">
                  <p:embed/>
                  <p:pic>
                    <p:nvPicPr>
                      <p:cNvPr id="0" name=""/>
                      <p:cNvPicPr>
                        <a:picLocks noChangeAspect="1" noChangeArrowheads="1"/>
                      </p:cNvPicPr>
                      <p:nvPr/>
                    </p:nvPicPr>
                    <p:blipFill>
                      <a:blip r:embed="rId11"/>
                      <a:srcRect/>
                      <a:stretch>
                        <a:fillRect/>
                      </a:stretch>
                    </p:blipFill>
                    <p:spPr bwMode="auto">
                      <a:xfrm>
                        <a:off x="4475902" y="4394544"/>
                        <a:ext cx="2474913"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 name="AutoShape 18"/>
          <p:cNvSpPr>
            <a:spLocks noChangeArrowheads="1"/>
          </p:cNvSpPr>
          <p:nvPr/>
        </p:nvSpPr>
        <p:spPr bwMode="auto">
          <a:xfrm>
            <a:off x="4978302" y="6030914"/>
            <a:ext cx="620713" cy="287337"/>
          </a:xfrm>
          <a:prstGeom prst="rightArrow">
            <a:avLst>
              <a:gd name="adj1" fmla="val 50000"/>
              <a:gd name="adj2" fmla="val 54006"/>
            </a:avLst>
          </a:prstGeom>
          <a:gradFill flip="none" rotWithShape="1">
            <a:gsLst>
              <a:gs pos="0">
                <a:srgbClr val="FF00FF">
                  <a:tint val="66000"/>
                  <a:satMod val="160000"/>
                </a:srgbClr>
              </a:gs>
              <a:gs pos="50000">
                <a:srgbClr val="FF00FF">
                  <a:tint val="44500"/>
                  <a:satMod val="160000"/>
                </a:srgbClr>
              </a:gs>
              <a:gs pos="100000">
                <a:srgbClr val="FF00FF">
                  <a:tint val="23500"/>
                  <a:satMod val="160000"/>
                </a:srgbClr>
              </a:gs>
            </a:gsLst>
            <a:path path="circle">
              <a:fillToRect l="50000" t="50000" r="50000" b="50000"/>
            </a:path>
            <a:tileRect/>
          </a:gra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41" name="Object 19"/>
          <p:cNvGraphicFramePr>
            <a:graphicFrameLocks noChangeAspect="1"/>
          </p:cNvGraphicFramePr>
          <p:nvPr>
            <p:extLst>
              <p:ext uri="{D42A27DB-BD31-4B8C-83A1-F6EECF244321}">
                <p14:modId xmlns:p14="http://schemas.microsoft.com/office/powerpoint/2010/main" val="662501822"/>
              </p:ext>
            </p:extLst>
          </p:nvPr>
        </p:nvGraphicFramePr>
        <p:xfrm>
          <a:off x="5870519" y="5588409"/>
          <a:ext cx="1651000" cy="1125538"/>
        </p:xfrm>
        <a:graphic>
          <a:graphicData uri="http://schemas.openxmlformats.org/presentationml/2006/ole">
            <mc:AlternateContent xmlns:mc="http://schemas.openxmlformats.org/markup-compatibility/2006">
              <mc:Choice xmlns:v="urn:schemas-microsoft-com:vml" Requires="v">
                <p:oleObj spid="_x0000_s621324" name="公式" r:id="rId12" imgW="634680" imgH="393480" progId="Equation.3">
                  <p:embed/>
                </p:oleObj>
              </mc:Choice>
              <mc:Fallback>
                <p:oleObj name="公式" r:id="rId12" imgW="634680" imgH="393480" progId="Equation.3">
                  <p:embed/>
                  <p:pic>
                    <p:nvPicPr>
                      <p:cNvPr id="0" name=""/>
                      <p:cNvPicPr>
                        <a:picLocks noChangeAspect="1" noChangeArrowheads="1"/>
                      </p:cNvPicPr>
                      <p:nvPr/>
                    </p:nvPicPr>
                    <p:blipFill>
                      <a:blip r:embed="rId13"/>
                      <a:srcRect/>
                      <a:stretch>
                        <a:fillRect/>
                      </a:stretch>
                    </p:blipFill>
                    <p:spPr bwMode="auto">
                      <a:xfrm>
                        <a:off x="5870519" y="5588409"/>
                        <a:ext cx="1651000" cy="1125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 name="对象 41"/>
          <p:cNvGraphicFramePr>
            <a:graphicFrameLocks noChangeAspect="1"/>
          </p:cNvGraphicFramePr>
          <p:nvPr>
            <p:extLst>
              <p:ext uri="{D42A27DB-BD31-4B8C-83A1-F6EECF244321}">
                <p14:modId xmlns:p14="http://schemas.microsoft.com/office/powerpoint/2010/main" val="1216774695"/>
              </p:ext>
            </p:extLst>
          </p:nvPr>
        </p:nvGraphicFramePr>
        <p:xfrm>
          <a:off x="7590584" y="5505142"/>
          <a:ext cx="2309683" cy="1205052"/>
        </p:xfrm>
        <a:graphic>
          <a:graphicData uri="http://schemas.openxmlformats.org/presentationml/2006/ole">
            <mc:AlternateContent xmlns:mc="http://schemas.openxmlformats.org/markup-compatibility/2006">
              <mc:Choice xmlns:v="urn:schemas-microsoft-com:vml" Requires="v">
                <p:oleObj spid="_x0000_s621325" name="公式" r:id="rId14" imgW="876240" imgH="457200" progId="Equation.3">
                  <p:embed/>
                </p:oleObj>
              </mc:Choice>
              <mc:Fallback>
                <p:oleObj name="公式" r:id="rId14" imgW="876240" imgH="457200" progId="Equation.3">
                  <p:embed/>
                  <p:pic>
                    <p:nvPicPr>
                      <p:cNvPr id="0" name=""/>
                      <p:cNvPicPr/>
                      <p:nvPr/>
                    </p:nvPicPr>
                    <p:blipFill>
                      <a:blip r:embed="rId15"/>
                      <a:stretch>
                        <a:fillRect/>
                      </a:stretch>
                    </p:blipFill>
                    <p:spPr>
                      <a:xfrm>
                        <a:off x="7590584" y="5505142"/>
                        <a:ext cx="2309683" cy="1205052"/>
                      </a:xfrm>
                      <a:prstGeom prst="rect">
                        <a:avLst/>
                      </a:prstGeom>
                    </p:spPr>
                  </p:pic>
                </p:oleObj>
              </mc:Fallback>
            </mc:AlternateContent>
          </a:graphicData>
        </a:graphic>
      </p:graphicFrame>
      <p:graphicFrame>
        <p:nvGraphicFramePr>
          <p:cNvPr id="26" name="Object 20"/>
          <p:cNvGraphicFramePr>
            <a:graphicFrameLocks noChangeAspect="1"/>
          </p:cNvGraphicFramePr>
          <p:nvPr>
            <p:extLst>
              <p:ext uri="{D42A27DB-BD31-4B8C-83A1-F6EECF244321}">
                <p14:modId xmlns:p14="http://schemas.microsoft.com/office/powerpoint/2010/main" val="1766213711"/>
              </p:ext>
            </p:extLst>
          </p:nvPr>
        </p:nvGraphicFramePr>
        <p:xfrm>
          <a:off x="5273232" y="1917477"/>
          <a:ext cx="1412875" cy="1287463"/>
        </p:xfrm>
        <a:graphic>
          <a:graphicData uri="http://schemas.openxmlformats.org/presentationml/2006/ole">
            <mc:AlternateContent xmlns:mc="http://schemas.openxmlformats.org/markup-compatibility/2006">
              <mc:Choice xmlns:v="urn:schemas-microsoft-com:vml" Requires="v">
                <p:oleObj spid="_x0000_s621326" name="公式" r:id="rId16" imgW="431640" imgH="393480" progId="Equation.3">
                  <p:embed/>
                </p:oleObj>
              </mc:Choice>
              <mc:Fallback>
                <p:oleObj name="公式" r:id="rId16" imgW="431640" imgH="393480" progId="Equation.3">
                  <p:embed/>
                  <p:pic>
                    <p:nvPicPr>
                      <p:cNvPr id="0" name=""/>
                      <p:cNvPicPr preferRelativeResize="0">
                        <a:picLocks noChangeAspect="1" noChangeArrowheads="1"/>
                      </p:cNvPicPr>
                      <p:nvPr/>
                    </p:nvPicPr>
                    <p:blipFill>
                      <a:blip r:embed="rId17"/>
                      <a:srcRect/>
                      <a:stretch>
                        <a:fillRect/>
                      </a:stretch>
                    </p:blipFill>
                    <p:spPr bwMode="auto">
                      <a:xfrm>
                        <a:off x="5273232" y="1917477"/>
                        <a:ext cx="1412875" cy="1287463"/>
                      </a:xfrm>
                      <a:prstGeom prst="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lin ang="2700000" scaled="1"/>
                        <a:tileRect/>
                      </a:gradFill>
                      <a:ln>
                        <a:noFill/>
                      </a:ln>
                      <a:effectLs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5542"/>
                                        </p:tgtEl>
                                        <p:attrNameLst>
                                          <p:attrName>style.visibility</p:attrName>
                                        </p:attrNameLst>
                                      </p:cBhvr>
                                      <p:to>
                                        <p:strVal val="visible"/>
                                      </p:to>
                                    </p:set>
                                    <p:anim calcmode="lin" valueType="num">
                                      <p:cBhvr additive="base">
                                        <p:cTn id="7" dur="500" fill="hold"/>
                                        <p:tgtEl>
                                          <p:spTgt spid="65542"/>
                                        </p:tgtEl>
                                        <p:attrNameLst>
                                          <p:attrName>ppt_x</p:attrName>
                                        </p:attrNameLst>
                                      </p:cBhvr>
                                      <p:tavLst>
                                        <p:tav tm="0">
                                          <p:val>
                                            <p:strVal val="#ppt_x"/>
                                          </p:val>
                                        </p:tav>
                                        <p:tav tm="100000">
                                          <p:val>
                                            <p:strVal val="#ppt_x"/>
                                          </p:val>
                                        </p:tav>
                                      </p:tavLst>
                                    </p:anim>
                                    <p:anim calcmode="lin" valueType="num">
                                      <p:cBhvr additive="base">
                                        <p:cTn id="8" dur="500" fill="hold"/>
                                        <p:tgtEl>
                                          <p:spTgt spid="655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p:cTn id="18" dur="500" fill="hold"/>
                                        <p:tgtEl>
                                          <p:spTgt spid="22"/>
                                        </p:tgtEl>
                                        <p:attrNameLst>
                                          <p:attrName>ppt_w</p:attrName>
                                        </p:attrNameLst>
                                      </p:cBhvr>
                                      <p:tavLst>
                                        <p:tav tm="0">
                                          <p:val>
                                            <p:fltVal val="0"/>
                                          </p:val>
                                        </p:tav>
                                        <p:tav tm="100000">
                                          <p:val>
                                            <p:strVal val="#ppt_w"/>
                                          </p:val>
                                        </p:tav>
                                      </p:tavLst>
                                    </p:anim>
                                    <p:anim calcmode="lin" valueType="num">
                                      <p:cBhvr>
                                        <p:cTn id="19" dur="500" fill="hold"/>
                                        <p:tgtEl>
                                          <p:spTgt spid="22"/>
                                        </p:tgtEl>
                                        <p:attrNameLst>
                                          <p:attrName>ppt_h</p:attrName>
                                        </p:attrNameLst>
                                      </p:cBhvr>
                                      <p:tavLst>
                                        <p:tav tm="0">
                                          <p:val>
                                            <p:fltVal val="0"/>
                                          </p:val>
                                        </p:tav>
                                        <p:tav tm="100000">
                                          <p:val>
                                            <p:strVal val="#ppt_h"/>
                                          </p:val>
                                        </p:tav>
                                      </p:tavLst>
                                    </p:anim>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barn(inVertical)">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fill="hold"/>
                                        <p:tgtEl>
                                          <p:spTgt spid="32"/>
                                        </p:tgtEl>
                                        <p:attrNameLst>
                                          <p:attrName>ppt_x</p:attrName>
                                        </p:attrNameLst>
                                      </p:cBhvr>
                                      <p:tavLst>
                                        <p:tav tm="0">
                                          <p:val>
                                            <p:strVal val="#ppt_x"/>
                                          </p:val>
                                        </p:tav>
                                        <p:tav tm="100000">
                                          <p:val>
                                            <p:strVal val="#ppt_x"/>
                                          </p:val>
                                        </p:tav>
                                      </p:tavLst>
                                    </p:anim>
                                    <p:anim calcmode="lin" valueType="num">
                                      <p:cBhvr additive="base">
                                        <p:cTn id="43"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additive="base">
                                        <p:cTn id="48" dur="500" fill="hold"/>
                                        <p:tgtEl>
                                          <p:spTgt spid="33"/>
                                        </p:tgtEl>
                                        <p:attrNameLst>
                                          <p:attrName>ppt_x</p:attrName>
                                        </p:attrNameLst>
                                      </p:cBhvr>
                                      <p:tavLst>
                                        <p:tav tm="0">
                                          <p:val>
                                            <p:strVal val="#ppt_x"/>
                                          </p:val>
                                        </p:tav>
                                        <p:tav tm="100000">
                                          <p:val>
                                            <p:strVal val="#ppt_x"/>
                                          </p:val>
                                        </p:tav>
                                      </p:tavLst>
                                    </p:anim>
                                    <p:anim calcmode="lin" valueType="num">
                                      <p:cBhvr additive="base">
                                        <p:cTn id="4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65546"/>
                                        </p:tgtEl>
                                        <p:attrNameLst>
                                          <p:attrName>style.visibility</p:attrName>
                                        </p:attrNameLst>
                                      </p:cBhvr>
                                      <p:to>
                                        <p:strVal val="visible"/>
                                      </p:to>
                                    </p:set>
                                    <p:animEffect transition="in" filter="fade">
                                      <p:cBhvr>
                                        <p:cTn id="54" dur="1000"/>
                                        <p:tgtEl>
                                          <p:spTgt spid="65546"/>
                                        </p:tgtEl>
                                      </p:cBhvr>
                                    </p:animEffect>
                                    <p:anim calcmode="lin" valueType="num">
                                      <p:cBhvr>
                                        <p:cTn id="55" dur="1000" fill="hold"/>
                                        <p:tgtEl>
                                          <p:spTgt spid="65546"/>
                                        </p:tgtEl>
                                        <p:attrNameLst>
                                          <p:attrName>ppt_x</p:attrName>
                                        </p:attrNameLst>
                                      </p:cBhvr>
                                      <p:tavLst>
                                        <p:tav tm="0">
                                          <p:val>
                                            <p:strVal val="#ppt_x"/>
                                          </p:val>
                                        </p:tav>
                                        <p:tav tm="100000">
                                          <p:val>
                                            <p:strVal val="#ppt_x"/>
                                          </p:val>
                                        </p:tav>
                                      </p:tavLst>
                                    </p:anim>
                                    <p:anim calcmode="lin" valueType="num">
                                      <p:cBhvr>
                                        <p:cTn id="56" dur="1000" fill="hold"/>
                                        <p:tgtEl>
                                          <p:spTgt spid="65546"/>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additive="base">
                                        <p:cTn id="61" dur="500" fill="hold"/>
                                        <p:tgtEl>
                                          <p:spTgt spid="30"/>
                                        </p:tgtEl>
                                        <p:attrNameLst>
                                          <p:attrName>ppt_x</p:attrName>
                                        </p:attrNameLst>
                                      </p:cBhvr>
                                      <p:tavLst>
                                        <p:tav tm="0">
                                          <p:val>
                                            <p:strVal val="#ppt_x"/>
                                          </p:val>
                                        </p:tav>
                                        <p:tav tm="100000">
                                          <p:val>
                                            <p:strVal val="#ppt_x"/>
                                          </p:val>
                                        </p:tav>
                                      </p:tavLst>
                                    </p:anim>
                                    <p:anim calcmode="lin" valueType="num">
                                      <p:cBhvr additive="base">
                                        <p:cTn id="6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1000"/>
                                        <p:tgtEl>
                                          <p:spTgt spid="34"/>
                                        </p:tgtEl>
                                      </p:cBhvr>
                                    </p:animEffect>
                                    <p:anim calcmode="lin" valueType="num">
                                      <p:cBhvr>
                                        <p:cTn id="68" dur="1000" fill="hold"/>
                                        <p:tgtEl>
                                          <p:spTgt spid="34"/>
                                        </p:tgtEl>
                                        <p:attrNameLst>
                                          <p:attrName>ppt_x</p:attrName>
                                        </p:attrNameLst>
                                      </p:cBhvr>
                                      <p:tavLst>
                                        <p:tav tm="0">
                                          <p:val>
                                            <p:strVal val="#ppt_x"/>
                                          </p:val>
                                        </p:tav>
                                        <p:tav tm="100000">
                                          <p:val>
                                            <p:strVal val="#ppt_x"/>
                                          </p:val>
                                        </p:tav>
                                      </p:tavLst>
                                    </p:anim>
                                    <p:anim calcmode="lin" valueType="num">
                                      <p:cBhvr>
                                        <p:cTn id="6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36"/>
                                        </p:tgtEl>
                                        <p:attrNameLst>
                                          <p:attrName>style.visibility</p:attrName>
                                        </p:attrNameLst>
                                      </p:cBhvr>
                                      <p:to>
                                        <p:strVal val="visible"/>
                                      </p:to>
                                    </p:set>
                                    <p:anim calcmode="lin" valueType="num">
                                      <p:cBhvr additive="base">
                                        <p:cTn id="74" dur="500" fill="hold"/>
                                        <p:tgtEl>
                                          <p:spTgt spid="36"/>
                                        </p:tgtEl>
                                        <p:attrNameLst>
                                          <p:attrName>ppt_x</p:attrName>
                                        </p:attrNameLst>
                                      </p:cBhvr>
                                      <p:tavLst>
                                        <p:tav tm="0">
                                          <p:val>
                                            <p:strVal val="#ppt_x"/>
                                          </p:val>
                                        </p:tav>
                                        <p:tav tm="100000">
                                          <p:val>
                                            <p:strVal val="#ppt_x"/>
                                          </p:val>
                                        </p:tav>
                                      </p:tavLst>
                                    </p:anim>
                                    <p:anim calcmode="lin" valueType="num">
                                      <p:cBhvr additive="base">
                                        <p:cTn id="7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31" presetClass="entr" presetSubtype="0" fill="hold" nodeType="clickEffect">
                                  <p:stCondLst>
                                    <p:cond delay="0"/>
                                  </p:stCondLst>
                                  <p:childTnLst>
                                    <p:set>
                                      <p:cBhvr>
                                        <p:cTn id="79" dur="1" fill="hold">
                                          <p:stCondLst>
                                            <p:cond delay="0"/>
                                          </p:stCondLst>
                                        </p:cTn>
                                        <p:tgtEl>
                                          <p:spTgt spid="35"/>
                                        </p:tgtEl>
                                        <p:attrNameLst>
                                          <p:attrName>style.visibility</p:attrName>
                                        </p:attrNameLst>
                                      </p:cBhvr>
                                      <p:to>
                                        <p:strVal val="visible"/>
                                      </p:to>
                                    </p:set>
                                    <p:anim calcmode="lin" valueType="num">
                                      <p:cBhvr>
                                        <p:cTn id="80" dur="1000" fill="hold"/>
                                        <p:tgtEl>
                                          <p:spTgt spid="35"/>
                                        </p:tgtEl>
                                        <p:attrNameLst>
                                          <p:attrName>ppt_w</p:attrName>
                                        </p:attrNameLst>
                                      </p:cBhvr>
                                      <p:tavLst>
                                        <p:tav tm="0">
                                          <p:val>
                                            <p:fltVal val="0"/>
                                          </p:val>
                                        </p:tav>
                                        <p:tav tm="100000">
                                          <p:val>
                                            <p:strVal val="#ppt_w"/>
                                          </p:val>
                                        </p:tav>
                                      </p:tavLst>
                                    </p:anim>
                                    <p:anim calcmode="lin" valueType="num">
                                      <p:cBhvr>
                                        <p:cTn id="81" dur="1000" fill="hold"/>
                                        <p:tgtEl>
                                          <p:spTgt spid="35"/>
                                        </p:tgtEl>
                                        <p:attrNameLst>
                                          <p:attrName>ppt_h</p:attrName>
                                        </p:attrNameLst>
                                      </p:cBhvr>
                                      <p:tavLst>
                                        <p:tav tm="0">
                                          <p:val>
                                            <p:fltVal val="0"/>
                                          </p:val>
                                        </p:tav>
                                        <p:tav tm="100000">
                                          <p:val>
                                            <p:strVal val="#ppt_h"/>
                                          </p:val>
                                        </p:tav>
                                      </p:tavLst>
                                    </p:anim>
                                    <p:anim calcmode="lin" valueType="num">
                                      <p:cBhvr>
                                        <p:cTn id="82" dur="1000" fill="hold"/>
                                        <p:tgtEl>
                                          <p:spTgt spid="35"/>
                                        </p:tgtEl>
                                        <p:attrNameLst>
                                          <p:attrName>style.rotation</p:attrName>
                                        </p:attrNameLst>
                                      </p:cBhvr>
                                      <p:tavLst>
                                        <p:tav tm="0">
                                          <p:val>
                                            <p:fltVal val="90"/>
                                          </p:val>
                                        </p:tav>
                                        <p:tav tm="100000">
                                          <p:val>
                                            <p:fltVal val="0"/>
                                          </p:val>
                                        </p:tav>
                                      </p:tavLst>
                                    </p:anim>
                                    <p:animEffect transition="in" filter="fade">
                                      <p:cBhvr>
                                        <p:cTn id="83" dur="1000"/>
                                        <p:tgtEl>
                                          <p:spTgt spid="35"/>
                                        </p:tgtEl>
                                      </p:cBhvr>
                                    </p:animEffect>
                                  </p:childTnLst>
                                </p:cTn>
                              </p:par>
                            </p:childTnLst>
                          </p:cTn>
                        </p:par>
                      </p:childTnLst>
                    </p:cTn>
                  </p:par>
                  <p:par>
                    <p:cTn id="84" fill="hold">
                      <p:stCondLst>
                        <p:cond delay="indefinite"/>
                      </p:stCondLst>
                      <p:childTnLst>
                        <p:par>
                          <p:cTn id="85" fill="hold">
                            <p:stCondLst>
                              <p:cond delay="0"/>
                            </p:stCondLst>
                            <p:childTnLst>
                              <p:par>
                                <p:cTn id="86" presetID="16" presetClass="entr" presetSubtype="21" fill="hold" grpId="0" nodeType="click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barn(inVertical)">
                                      <p:cBhvr>
                                        <p:cTn id="88" dur="500"/>
                                        <p:tgtEl>
                                          <p:spTgt spid="40"/>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41"/>
                                        </p:tgtEl>
                                        <p:attrNameLst>
                                          <p:attrName>style.visibility</p:attrName>
                                        </p:attrNameLst>
                                      </p:cBhvr>
                                      <p:to>
                                        <p:strVal val="visible"/>
                                      </p:to>
                                    </p:set>
                                    <p:anim calcmode="lin" valueType="num">
                                      <p:cBhvr additive="base">
                                        <p:cTn id="93" dur="500" fill="hold"/>
                                        <p:tgtEl>
                                          <p:spTgt spid="41"/>
                                        </p:tgtEl>
                                        <p:attrNameLst>
                                          <p:attrName>ppt_x</p:attrName>
                                        </p:attrNameLst>
                                      </p:cBhvr>
                                      <p:tavLst>
                                        <p:tav tm="0">
                                          <p:val>
                                            <p:strVal val="#ppt_x"/>
                                          </p:val>
                                        </p:tav>
                                        <p:tav tm="100000">
                                          <p:val>
                                            <p:strVal val="#ppt_x"/>
                                          </p:val>
                                        </p:tav>
                                      </p:tavLst>
                                    </p:anim>
                                    <p:anim calcmode="lin" valueType="num">
                                      <p:cBhvr additive="base">
                                        <p:cTn id="9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1000"/>
                                        <p:tgtEl>
                                          <p:spTgt spid="42"/>
                                        </p:tgtEl>
                                      </p:cBhvr>
                                    </p:animEffect>
                                    <p:anim calcmode="lin" valueType="num">
                                      <p:cBhvr>
                                        <p:cTn id="100" dur="1000" fill="hold"/>
                                        <p:tgtEl>
                                          <p:spTgt spid="42"/>
                                        </p:tgtEl>
                                        <p:attrNameLst>
                                          <p:attrName>ppt_x</p:attrName>
                                        </p:attrNameLst>
                                      </p:cBhvr>
                                      <p:tavLst>
                                        <p:tav tm="0">
                                          <p:val>
                                            <p:strVal val="#ppt_x"/>
                                          </p:val>
                                        </p:tav>
                                        <p:tav tm="100000">
                                          <p:val>
                                            <p:strVal val="#ppt_x"/>
                                          </p:val>
                                        </p:tav>
                                      </p:tavLst>
                                    </p:anim>
                                    <p:anim calcmode="lin" valueType="num">
                                      <p:cBhvr>
                                        <p:cTn id="101"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2" grpId="0" animBg="1"/>
      <p:bldP spid="33" grpId="0" animBg="1"/>
      <p:bldP spid="34" grpId="0" animBg="1"/>
      <p:bldP spid="65546" grpId="0" animBg="1"/>
      <p:bldP spid="2" grpId="0"/>
      <p:bldP spid="25" grpId="0" animBg="1"/>
      <p:bldP spid="30" grpId="0" animBg="1"/>
      <p:bldP spid="4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933872" y="139229"/>
            <a:ext cx="8077200" cy="2227263"/>
          </a:xfrm>
          <a:prstGeom prst="rect">
            <a:avLst/>
          </a:prstGeom>
          <a:noFill/>
          <a:ln w="12700" cap="sq">
            <a:noFill/>
            <a:miter lim="800000"/>
            <a:headEnd/>
            <a:tailEnd/>
          </a:ln>
        </p:spPr>
        <p:txBody>
          <a:bodyPr>
            <a:spAutoFit/>
          </a:bodyPr>
          <a:lstStyle/>
          <a:p>
            <a:pPr fontAlgn="auto">
              <a:spcBef>
                <a:spcPct val="50000"/>
              </a:spcBef>
              <a:spcAft>
                <a:spcPts val="0"/>
              </a:spcAft>
              <a:defRPr/>
            </a:pPr>
            <a:r>
              <a:rPr lang="zh-CN" altLang="en-US" sz="2800" b="1" kern="0" dirty="0" smtClean="0">
                <a:solidFill>
                  <a:srgbClr val="FF0000"/>
                </a:solidFill>
                <a:latin typeface="宋体"/>
                <a:ea typeface="宋体"/>
              </a:rPr>
              <a:t>练习：</a:t>
            </a:r>
            <a:r>
              <a:rPr lang="zh-CN" altLang="en-US" sz="2800" b="1" kern="0" dirty="0" smtClean="0">
                <a:solidFill>
                  <a:srgbClr val="009900"/>
                </a:solidFill>
                <a:latin typeface="宋体"/>
                <a:ea typeface="宋体"/>
              </a:rPr>
              <a:t>一</a:t>
            </a:r>
            <a:r>
              <a:rPr lang="zh-CN" altLang="en-US" sz="2800" b="1" kern="0" dirty="0">
                <a:solidFill>
                  <a:srgbClr val="009900"/>
                </a:solidFill>
                <a:latin typeface="宋体"/>
                <a:ea typeface="宋体"/>
              </a:rPr>
              <a:t>载流回路由两根平行的长直导线组成，两导线均为圆形截面，半径为</a:t>
            </a:r>
            <a:r>
              <a:rPr lang="en-US" altLang="zh-CN" sz="2800" b="1" kern="0" dirty="0">
                <a:solidFill>
                  <a:srgbClr val="FF0000"/>
                </a:solidFill>
                <a:latin typeface="宋体"/>
                <a:ea typeface="宋体"/>
              </a:rPr>
              <a:t>R</a:t>
            </a:r>
            <a:r>
              <a:rPr lang="en-US" altLang="zh-CN" sz="2800" b="1" kern="0" dirty="0">
                <a:solidFill>
                  <a:srgbClr val="009900"/>
                </a:solidFill>
                <a:latin typeface="宋体"/>
                <a:ea typeface="宋体"/>
              </a:rPr>
              <a:t>，</a:t>
            </a:r>
            <a:r>
              <a:rPr lang="zh-CN" altLang="en-US" sz="2800" b="1" kern="0" dirty="0">
                <a:solidFill>
                  <a:srgbClr val="009900"/>
                </a:solidFill>
                <a:latin typeface="宋体"/>
                <a:ea typeface="宋体"/>
              </a:rPr>
              <a:t>它们中心相距</a:t>
            </a:r>
            <a:r>
              <a:rPr lang="en-US" altLang="zh-CN" sz="2800" b="1" kern="0" dirty="0">
                <a:solidFill>
                  <a:srgbClr val="009900"/>
                </a:solidFill>
                <a:latin typeface="宋体"/>
                <a:ea typeface="宋体"/>
              </a:rPr>
              <a:t>d，</a:t>
            </a:r>
            <a:r>
              <a:rPr lang="zh-CN" altLang="en-US" sz="2800" b="1" kern="0" dirty="0">
                <a:solidFill>
                  <a:srgbClr val="009900"/>
                </a:solidFill>
                <a:latin typeface="宋体"/>
                <a:ea typeface="宋体"/>
              </a:rPr>
              <a:t>且</a:t>
            </a:r>
            <a:r>
              <a:rPr lang="en-US" altLang="zh-CN" sz="2800" b="1" kern="0" dirty="0">
                <a:solidFill>
                  <a:srgbClr val="FF0000"/>
                </a:solidFill>
                <a:latin typeface="宋体"/>
                <a:ea typeface="宋体"/>
              </a:rPr>
              <a:t>d </a:t>
            </a:r>
            <a:r>
              <a:rPr lang="en-US" altLang="zh-CN" sz="2800" b="1" kern="0" dirty="0">
                <a:solidFill>
                  <a:srgbClr val="FF0000"/>
                </a:solidFill>
                <a:latin typeface="宋体"/>
                <a:ea typeface="宋体"/>
                <a:sym typeface="Symbol" pitchFamily="18" charset="2"/>
              </a:rPr>
              <a:t></a:t>
            </a:r>
            <a:r>
              <a:rPr lang="en-US" altLang="zh-CN" sz="2800" b="1" kern="0" dirty="0">
                <a:solidFill>
                  <a:srgbClr val="FF0000"/>
                </a:solidFill>
                <a:latin typeface="宋体"/>
                <a:ea typeface="宋体"/>
              </a:rPr>
              <a:t> R</a:t>
            </a:r>
            <a:r>
              <a:rPr lang="en-US" altLang="zh-CN" sz="2800" b="1" kern="0" dirty="0">
                <a:solidFill>
                  <a:srgbClr val="009900"/>
                </a:solidFill>
                <a:latin typeface="宋体"/>
                <a:ea typeface="宋体"/>
              </a:rPr>
              <a:t>，</a:t>
            </a:r>
            <a:r>
              <a:rPr lang="zh-CN" altLang="en-US" sz="2800" b="1" kern="0" dirty="0">
                <a:solidFill>
                  <a:srgbClr val="009900"/>
                </a:solidFill>
                <a:latin typeface="宋体"/>
                <a:ea typeface="宋体"/>
              </a:rPr>
              <a:t>两导线上的电流</a:t>
            </a:r>
            <a:r>
              <a:rPr lang="en-US" altLang="zh-CN" sz="2800" b="1" kern="0" dirty="0">
                <a:solidFill>
                  <a:srgbClr val="FF0000"/>
                </a:solidFill>
                <a:latin typeface="宋体"/>
                <a:ea typeface="宋体"/>
              </a:rPr>
              <a:t>I</a:t>
            </a:r>
            <a:r>
              <a:rPr lang="zh-CN" altLang="en-US" sz="2800" b="1" kern="0" dirty="0">
                <a:solidFill>
                  <a:srgbClr val="009900"/>
                </a:solidFill>
                <a:latin typeface="宋体"/>
                <a:ea typeface="宋体"/>
              </a:rPr>
              <a:t>大小相等，方向相反，若不计通过导线体内的磁通量，</a:t>
            </a:r>
            <a:r>
              <a:rPr lang="zh-CN" altLang="en-US" sz="2800" b="1" kern="0" dirty="0">
                <a:solidFill>
                  <a:srgbClr val="FF00FF"/>
                </a:solidFill>
                <a:latin typeface="宋体"/>
                <a:ea typeface="宋体"/>
              </a:rPr>
              <a:t>试计算这一对导线单位长度的自感。 </a:t>
            </a:r>
          </a:p>
        </p:txBody>
      </p:sp>
      <p:grpSp>
        <p:nvGrpSpPr>
          <p:cNvPr id="3" name="Group 60"/>
          <p:cNvGrpSpPr>
            <a:grpSpLocks/>
          </p:cNvGrpSpPr>
          <p:nvPr/>
        </p:nvGrpSpPr>
        <p:grpSpPr bwMode="auto">
          <a:xfrm>
            <a:off x="7536160" y="2036292"/>
            <a:ext cx="2139950" cy="4424363"/>
            <a:chOff x="3813" y="1192"/>
            <a:chExt cx="1348" cy="2787"/>
          </a:xfrm>
        </p:grpSpPr>
        <p:grpSp>
          <p:nvGrpSpPr>
            <p:cNvPr id="4" name="Group 40"/>
            <p:cNvGrpSpPr>
              <a:grpSpLocks/>
            </p:cNvGrpSpPr>
            <p:nvPr/>
          </p:nvGrpSpPr>
          <p:grpSpPr bwMode="auto">
            <a:xfrm>
              <a:off x="3919" y="1591"/>
              <a:ext cx="159" cy="1971"/>
              <a:chOff x="3919" y="1432"/>
              <a:chExt cx="159" cy="1971"/>
            </a:xfrm>
          </p:grpSpPr>
          <p:sp>
            <p:nvSpPr>
              <p:cNvPr id="12" name="Rectangle 38"/>
              <p:cNvSpPr>
                <a:spLocks noChangeArrowheads="1"/>
              </p:cNvSpPr>
              <p:nvPr/>
            </p:nvSpPr>
            <p:spPr bwMode="auto">
              <a:xfrm>
                <a:off x="3919" y="1443"/>
                <a:ext cx="153" cy="1960"/>
              </a:xfrm>
              <a:prstGeom prst="rect">
                <a:avLst/>
              </a:prstGeom>
              <a:solidFill>
                <a:srgbClr val="00B0F0"/>
              </a:solidFill>
              <a:ln w="12700" cap="sq">
                <a:noFill/>
                <a:miter lim="800000"/>
                <a:headEnd/>
                <a:tailEnd/>
              </a:ln>
            </p:spPr>
            <p:txBody>
              <a:bodyPr anchor="ct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13" name="Oval 39"/>
              <p:cNvSpPr>
                <a:spLocks noChangeArrowheads="1"/>
              </p:cNvSpPr>
              <p:nvPr/>
            </p:nvSpPr>
            <p:spPr bwMode="auto">
              <a:xfrm>
                <a:off x="3919" y="1432"/>
                <a:ext cx="159" cy="52"/>
              </a:xfrm>
              <a:prstGeom prst="ellipse">
                <a:avLst/>
              </a:prstGeom>
              <a:solidFill>
                <a:srgbClr val="000000"/>
              </a:solidFill>
              <a:ln w="12700" cap="sq">
                <a:noFill/>
                <a:round/>
                <a:headEnd/>
                <a:tailEnd/>
              </a:ln>
            </p:spPr>
            <p:txBody>
              <a:bodyPr anchor="ct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pSp>
        <p:grpSp>
          <p:nvGrpSpPr>
            <p:cNvPr id="5" name="Group 41"/>
            <p:cNvGrpSpPr>
              <a:grpSpLocks/>
            </p:cNvGrpSpPr>
            <p:nvPr/>
          </p:nvGrpSpPr>
          <p:grpSpPr bwMode="auto">
            <a:xfrm>
              <a:off x="4737" y="1588"/>
              <a:ext cx="159" cy="1971"/>
              <a:chOff x="3919" y="1432"/>
              <a:chExt cx="159" cy="1971"/>
            </a:xfrm>
          </p:grpSpPr>
          <p:sp>
            <p:nvSpPr>
              <p:cNvPr id="10" name="Rectangle 42"/>
              <p:cNvSpPr>
                <a:spLocks noChangeArrowheads="1"/>
              </p:cNvSpPr>
              <p:nvPr/>
            </p:nvSpPr>
            <p:spPr bwMode="auto">
              <a:xfrm>
                <a:off x="3919" y="1443"/>
                <a:ext cx="153" cy="1960"/>
              </a:xfrm>
              <a:prstGeom prst="rect">
                <a:avLst/>
              </a:prstGeom>
              <a:solidFill>
                <a:srgbClr val="00B0F0"/>
              </a:solidFill>
              <a:ln w="12700" cap="sq">
                <a:noFill/>
                <a:miter lim="800000"/>
                <a:headEnd/>
                <a:tailEnd/>
              </a:ln>
            </p:spPr>
            <p:txBody>
              <a:bodyPr anchor="ct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11" name="Oval 43"/>
              <p:cNvSpPr>
                <a:spLocks noChangeArrowheads="1"/>
              </p:cNvSpPr>
              <p:nvPr/>
            </p:nvSpPr>
            <p:spPr bwMode="auto">
              <a:xfrm>
                <a:off x="3919" y="1432"/>
                <a:ext cx="159" cy="52"/>
              </a:xfrm>
              <a:prstGeom prst="ellipse">
                <a:avLst/>
              </a:prstGeom>
              <a:solidFill>
                <a:srgbClr val="000000"/>
              </a:solidFill>
              <a:ln w="12700" cap="sq">
                <a:noFill/>
                <a:round/>
                <a:headEnd/>
                <a:tailEnd/>
              </a:ln>
            </p:spPr>
            <p:txBody>
              <a:bodyPr anchor="ct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pSp>
        <p:sp>
          <p:nvSpPr>
            <p:cNvPr id="6" name="Line 44"/>
            <p:cNvSpPr>
              <a:spLocks noChangeShapeType="1"/>
            </p:cNvSpPr>
            <p:nvPr/>
          </p:nvSpPr>
          <p:spPr bwMode="auto">
            <a:xfrm flipV="1">
              <a:off x="3998" y="1192"/>
              <a:ext cx="7" cy="2568"/>
            </a:xfrm>
            <a:prstGeom prst="line">
              <a:avLst/>
            </a:prstGeom>
            <a:noFill/>
            <a:ln w="28575">
              <a:solidFill>
                <a:srgbClr val="FF0000"/>
              </a:solidFill>
              <a:prstDash val="dash"/>
              <a:round/>
              <a:headEnd/>
              <a:tailEnd type="triangle" w="med" len="med"/>
            </a:ln>
          </p:spPr>
          <p:txBody>
            <a:bodyP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7" name="Line 45"/>
            <p:cNvSpPr>
              <a:spLocks noChangeShapeType="1"/>
            </p:cNvSpPr>
            <p:nvPr/>
          </p:nvSpPr>
          <p:spPr bwMode="auto">
            <a:xfrm flipV="1">
              <a:off x="4816" y="1223"/>
              <a:ext cx="7" cy="2568"/>
            </a:xfrm>
            <a:prstGeom prst="line">
              <a:avLst/>
            </a:prstGeom>
            <a:noFill/>
            <a:ln w="28575">
              <a:solidFill>
                <a:srgbClr val="FF0000"/>
              </a:solidFill>
              <a:prstDash val="dash"/>
              <a:round/>
              <a:headEnd type="triangle" w="med" len="med"/>
              <a:tailEnd/>
            </a:ln>
          </p:spPr>
          <p:txBody>
            <a:bodyP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8" name="Text Box 46"/>
            <p:cNvSpPr txBox="1">
              <a:spLocks noChangeArrowheads="1"/>
            </p:cNvSpPr>
            <p:nvPr/>
          </p:nvSpPr>
          <p:spPr bwMode="auto">
            <a:xfrm>
              <a:off x="3813" y="1251"/>
              <a:ext cx="30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600" b="1" dirty="0">
                  <a:solidFill>
                    <a:srgbClr val="C00000"/>
                  </a:solidFill>
                  <a:latin typeface="Calibri" panose="020F0502020204030204" pitchFamily="34" charset="0"/>
                </a:rPr>
                <a:t>I</a:t>
              </a:r>
            </a:p>
          </p:txBody>
        </p:sp>
        <p:sp>
          <p:nvSpPr>
            <p:cNvPr id="9" name="Text Box 47"/>
            <p:cNvSpPr txBox="1">
              <a:spLocks noChangeArrowheads="1"/>
            </p:cNvSpPr>
            <p:nvPr/>
          </p:nvSpPr>
          <p:spPr bwMode="auto">
            <a:xfrm>
              <a:off x="4856" y="3572"/>
              <a:ext cx="30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600" dirty="0">
                  <a:solidFill>
                    <a:srgbClr val="C00000"/>
                  </a:solidFill>
                  <a:latin typeface="Calibri" panose="020F0502020204030204" pitchFamily="34" charset="0"/>
                </a:rPr>
                <a:t>I</a:t>
              </a:r>
            </a:p>
          </p:txBody>
        </p:sp>
      </p:grpSp>
      <p:grpSp>
        <p:nvGrpSpPr>
          <p:cNvPr id="14" name="Group 61"/>
          <p:cNvGrpSpPr>
            <a:grpSpLocks/>
          </p:cNvGrpSpPr>
          <p:nvPr/>
        </p:nvGrpSpPr>
        <p:grpSpPr bwMode="auto">
          <a:xfrm>
            <a:off x="7463135" y="2687167"/>
            <a:ext cx="3148012" cy="811213"/>
            <a:chOff x="3767" y="1602"/>
            <a:chExt cx="1983" cy="511"/>
          </a:xfrm>
        </p:grpSpPr>
        <p:sp>
          <p:nvSpPr>
            <p:cNvPr id="15" name="Line 48"/>
            <p:cNvSpPr>
              <a:spLocks noChangeShapeType="1"/>
            </p:cNvSpPr>
            <p:nvPr/>
          </p:nvSpPr>
          <p:spPr bwMode="auto">
            <a:xfrm>
              <a:off x="4026" y="1980"/>
              <a:ext cx="1509" cy="0"/>
            </a:xfrm>
            <a:prstGeom prst="line">
              <a:avLst/>
            </a:prstGeom>
            <a:noFill/>
            <a:ln w="19050" cap="sq">
              <a:solidFill>
                <a:srgbClr val="002060"/>
              </a:solidFill>
              <a:round/>
              <a:headEnd/>
              <a:tailEnd type="triangle" w="med" len="med"/>
            </a:ln>
          </p:spPr>
          <p:txBody>
            <a:bodyPr wrap="non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16" name="Text Box 50"/>
            <p:cNvSpPr txBox="1">
              <a:spLocks noChangeArrowheads="1"/>
            </p:cNvSpPr>
            <p:nvPr/>
          </p:nvSpPr>
          <p:spPr bwMode="auto">
            <a:xfrm>
              <a:off x="5505" y="1783"/>
              <a:ext cx="2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solidFill>
                    <a:srgbClr val="000000"/>
                  </a:solidFill>
                  <a:latin typeface="Calibri" panose="020F0502020204030204" pitchFamily="34" charset="0"/>
                </a:rPr>
                <a:t>r</a:t>
              </a:r>
            </a:p>
          </p:txBody>
        </p:sp>
        <p:sp>
          <p:nvSpPr>
            <p:cNvPr id="17" name="Text Box 51"/>
            <p:cNvSpPr txBox="1">
              <a:spLocks noChangeArrowheads="1"/>
            </p:cNvSpPr>
            <p:nvPr/>
          </p:nvSpPr>
          <p:spPr bwMode="auto">
            <a:xfrm>
              <a:off x="3767" y="1825"/>
              <a:ext cx="2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solidFill>
                    <a:srgbClr val="000000"/>
                  </a:solidFill>
                  <a:latin typeface="Calibri" panose="020F0502020204030204" pitchFamily="34" charset="0"/>
                </a:rPr>
                <a:t>O</a:t>
              </a:r>
            </a:p>
          </p:txBody>
        </p:sp>
        <p:sp>
          <p:nvSpPr>
            <p:cNvPr id="18" name="Line 52"/>
            <p:cNvSpPr>
              <a:spLocks noChangeShapeType="1"/>
            </p:cNvSpPr>
            <p:nvPr/>
          </p:nvSpPr>
          <p:spPr bwMode="auto">
            <a:xfrm>
              <a:off x="4078" y="1946"/>
              <a:ext cx="0" cy="66"/>
            </a:xfrm>
            <a:prstGeom prst="line">
              <a:avLst/>
            </a:prstGeom>
            <a:noFill/>
            <a:ln w="19050" cap="sq">
              <a:solidFill>
                <a:srgbClr val="3333CC"/>
              </a:solidFill>
              <a:round/>
              <a:headEnd/>
              <a:tailEnd/>
            </a:ln>
          </p:spPr>
          <p:txBody>
            <a:bodyPr wrap="non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19" name="Freeform 54"/>
            <p:cNvSpPr>
              <a:spLocks/>
            </p:cNvSpPr>
            <p:nvPr/>
          </p:nvSpPr>
          <p:spPr bwMode="auto">
            <a:xfrm>
              <a:off x="4045" y="1753"/>
              <a:ext cx="112" cy="192"/>
            </a:xfrm>
            <a:custGeom>
              <a:avLst/>
              <a:gdLst>
                <a:gd name="T0" fmla="*/ 112 w 112"/>
                <a:gd name="T1" fmla="*/ 0 h 192"/>
                <a:gd name="T2" fmla="*/ 19 w 112"/>
                <a:gd name="T3" fmla="*/ 132 h 192"/>
                <a:gd name="T4" fmla="*/ 6 w 112"/>
                <a:gd name="T5" fmla="*/ 172 h 192"/>
                <a:gd name="T6" fmla="*/ 0 w 112"/>
                <a:gd name="T7" fmla="*/ 192 h 192"/>
                <a:gd name="T8" fmla="*/ 0 60000 65536"/>
                <a:gd name="T9" fmla="*/ 0 60000 65536"/>
                <a:gd name="T10" fmla="*/ 0 60000 65536"/>
                <a:gd name="T11" fmla="*/ 0 60000 65536"/>
                <a:gd name="T12" fmla="*/ 0 w 112"/>
                <a:gd name="T13" fmla="*/ 0 h 192"/>
                <a:gd name="T14" fmla="*/ 112 w 112"/>
                <a:gd name="T15" fmla="*/ 192 h 192"/>
              </a:gdLst>
              <a:ahLst/>
              <a:cxnLst>
                <a:cxn ang="T8">
                  <a:pos x="T0" y="T1"/>
                </a:cxn>
                <a:cxn ang="T9">
                  <a:pos x="T2" y="T3"/>
                </a:cxn>
                <a:cxn ang="T10">
                  <a:pos x="T4" y="T5"/>
                </a:cxn>
                <a:cxn ang="T11">
                  <a:pos x="T6" y="T7"/>
                </a:cxn>
              </a:cxnLst>
              <a:rect l="T12" t="T13" r="T14" b="T15"/>
              <a:pathLst>
                <a:path w="112" h="192">
                  <a:moveTo>
                    <a:pt x="112" y="0"/>
                  </a:moveTo>
                  <a:cubicBezTo>
                    <a:pt x="49" y="19"/>
                    <a:pt x="36" y="75"/>
                    <a:pt x="19" y="132"/>
                  </a:cubicBezTo>
                  <a:cubicBezTo>
                    <a:pt x="3" y="185"/>
                    <a:pt x="23" y="119"/>
                    <a:pt x="6" y="172"/>
                  </a:cubicBezTo>
                  <a:cubicBezTo>
                    <a:pt x="4" y="179"/>
                    <a:pt x="0" y="192"/>
                    <a:pt x="0" y="192"/>
                  </a:cubicBezTo>
                </a:path>
              </a:pathLst>
            </a:custGeom>
            <a:noFill/>
            <a:ln w="12700" cap="sq">
              <a:solidFill>
                <a:srgbClr val="000000"/>
              </a:solidFill>
              <a:round/>
              <a:headEnd/>
              <a:tailEnd type="triangle" w="med" len="med"/>
            </a:ln>
          </p:spPr>
          <p:txBody>
            <a:bodyPr wrap="non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20" name="Text Box 57"/>
            <p:cNvSpPr txBox="1">
              <a:spLocks noChangeArrowheads="1"/>
            </p:cNvSpPr>
            <p:nvPr/>
          </p:nvSpPr>
          <p:spPr bwMode="auto">
            <a:xfrm>
              <a:off x="4958" y="1602"/>
              <a:ext cx="266" cy="330"/>
            </a:xfrm>
            <a:prstGeom prst="rect">
              <a:avLst/>
            </a:prstGeom>
            <a:solidFill>
              <a:srgbClr val="66FFFF"/>
            </a:solidFill>
            <a:ln w="19050" cap="sq">
              <a:solidFill>
                <a:srgbClr val="0000FF"/>
              </a:solid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solidFill>
                    <a:srgbClr val="FF0000"/>
                  </a:solidFill>
                  <a:latin typeface="Calibri" panose="020F0502020204030204" pitchFamily="34" charset="0"/>
                </a:rPr>
                <a:t>d</a:t>
              </a:r>
            </a:p>
          </p:txBody>
        </p:sp>
        <p:sp>
          <p:nvSpPr>
            <p:cNvPr id="21" name="Freeform 58"/>
            <p:cNvSpPr>
              <a:spLocks/>
            </p:cNvSpPr>
            <p:nvPr/>
          </p:nvSpPr>
          <p:spPr bwMode="auto">
            <a:xfrm>
              <a:off x="4836" y="1783"/>
              <a:ext cx="185" cy="186"/>
            </a:xfrm>
            <a:custGeom>
              <a:avLst/>
              <a:gdLst>
                <a:gd name="T0" fmla="*/ 2561403 w 112"/>
                <a:gd name="T1" fmla="*/ 0 h 192"/>
                <a:gd name="T2" fmla="*/ 427918 w 112"/>
                <a:gd name="T3" fmla="*/ 70 h 192"/>
                <a:gd name="T4" fmla="*/ 141814 w 112"/>
                <a:gd name="T5" fmla="*/ 92 h 192"/>
                <a:gd name="T6" fmla="*/ 0 w 112"/>
                <a:gd name="T7" fmla="*/ 102 h 192"/>
                <a:gd name="T8" fmla="*/ 0 60000 65536"/>
                <a:gd name="T9" fmla="*/ 0 60000 65536"/>
                <a:gd name="T10" fmla="*/ 0 60000 65536"/>
                <a:gd name="T11" fmla="*/ 0 60000 65536"/>
                <a:gd name="T12" fmla="*/ 0 w 112"/>
                <a:gd name="T13" fmla="*/ 0 h 192"/>
                <a:gd name="T14" fmla="*/ 112 w 112"/>
                <a:gd name="T15" fmla="*/ 192 h 192"/>
              </a:gdLst>
              <a:ahLst/>
              <a:cxnLst>
                <a:cxn ang="T8">
                  <a:pos x="T0" y="T1"/>
                </a:cxn>
                <a:cxn ang="T9">
                  <a:pos x="T2" y="T3"/>
                </a:cxn>
                <a:cxn ang="T10">
                  <a:pos x="T4" y="T5"/>
                </a:cxn>
                <a:cxn ang="T11">
                  <a:pos x="T6" y="T7"/>
                </a:cxn>
              </a:cxnLst>
              <a:rect l="T12" t="T13" r="T14" b="T15"/>
              <a:pathLst>
                <a:path w="112" h="192">
                  <a:moveTo>
                    <a:pt x="112" y="0"/>
                  </a:moveTo>
                  <a:cubicBezTo>
                    <a:pt x="49" y="19"/>
                    <a:pt x="36" y="75"/>
                    <a:pt x="19" y="132"/>
                  </a:cubicBezTo>
                  <a:cubicBezTo>
                    <a:pt x="3" y="185"/>
                    <a:pt x="23" y="119"/>
                    <a:pt x="6" y="172"/>
                  </a:cubicBezTo>
                  <a:cubicBezTo>
                    <a:pt x="4" y="179"/>
                    <a:pt x="0" y="192"/>
                    <a:pt x="0" y="192"/>
                  </a:cubicBezTo>
                </a:path>
              </a:pathLst>
            </a:custGeom>
            <a:noFill/>
            <a:ln w="12700" cap="sq">
              <a:solidFill>
                <a:srgbClr val="080808"/>
              </a:solidFill>
              <a:round/>
              <a:headEnd/>
              <a:tailEnd type="triangle" w="med" len="med"/>
            </a:ln>
          </p:spPr>
          <p:txBody>
            <a:bodyP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pSp>
      <p:grpSp>
        <p:nvGrpSpPr>
          <p:cNvPr id="22" name="Group 69"/>
          <p:cNvGrpSpPr>
            <a:grpSpLocks/>
          </p:cNvGrpSpPr>
          <p:nvPr/>
        </p:nvGrpSpPr>
        <p:grpSpPr bwMode="auto">
          <a:xfrm>
            <a:off x="7956847" y="3590455"/>
            <a:ext cx="2300288" cy="1198562"/>
            <a:chOff x="4078" y="2171"/>
            <a:chExt cx="1449" cy="755"/>
          </a:xfrm>
        </p:grpSpPr>
        <p:sp>
          <p:nvSpPr>
            <p:cNvPr id="23" name="Rectangle 62" descr="实心菱形"/>
            <p:cNvSpPr>
              <a:spLocks noChangeArrowheads="1"/>
            </p:cNvSpPr>
            <p:nvPr/>
          </p:nvSpPr>
          <p:spPr bwMode="auto">
            <a:xfrm>
              <a:off x="4078" y="2191"/>
              <a:ext cx="649" cy="735"/>
            </a:xfrm>
            <a:prstGeom prst="rect">
              <a:avLst/>
            </a:prstGeom>
            <a:solidFill>
              <a:srgbClr val="FFFF00"/>
            </a:solidFill>
            <a:ln w="12700" cap="sq">
              <a:noFill/>
              <a:miter lim="800000"/>
              <a:headEnd/>
              <a:tailEnd/>
            </a:ln>
          </p:spPr>
          <p:txBody>
            <a:bodyPr anchor="ct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24" name="Line 63"/>
            <p:cNvSpPr>
              <a:spLocks noChangeShapeType="1"/>
            </p:cNvSpPr>
            <p:nvPr/>
          </p:nvSpPr>
          <p:spPr bwMode="auto">
            <a:xfrm>
              <a:off x="4727" y="2171"/>
              <a:ext cx="0" cy="749"/>
            </a:xfrm>
            <a:prstGeom prst="line">
              <a:avLst/>
            </a:prstGeom>
            <a:noFill/>
            <a:ln w="28575" cap="sq">
              <a:solidFill>
                <a:srgbClr val="002060"/>
              </a:solidFill>
              <a:round/>
              <a:headEnd type="triangle" w="med" len="med"/>
              <a:tailEnd type="triangle" w="med" len="med"/>
            </a:ln>
          </p:spPr>
          <p:txBody>
            <a:bodyP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25" name="Object 5"/>
            <p:cNvGraphicFramePr>
              <a:graphicFrameLocks noChangeAspect="1"/>
            </p:cNvGraphicFramePr>
            <p:nvPr>
              <p:extLst>
                <p:ext uri="{D42A27DB-BD31-4B8C-83A1-F6EECF244321}">
                  <p14:modId xmlns:p14="http://schemas.microsoft.com/office/powerpoint/2010/main" val="3086376168"/>
                </p:ext>
              </p:extLst>
            </p:nvPr>
          </p:nvGraphicFramePr>
          <p:xfrm>
            <a:off x="5085" y="2340"/>
            <a:ext cx="442" cy="270"/>
          </p:xfrm>
          <a:graphic>
            <a:graphicData uri="http://schemas.openxmlformats.org/presentationml/2006/ole">
              <mc:AlternateContent xmlns:mc="http://schemas.openxmlformats.org/markup-compatibility/2006">
                <mc:Choice xmlns:v="urn:schemas-microsoft-com:vml" Requires="v">
                  <p:oleObj spid="_x0000_s807009" name="公式" r:id="rId3" imgW="291847" imgH="177646" progId="Equation.3">
                    <p:embed/>
                  </p:oleObj>
                </mc:Choice>
                <mc:Fallback>
                  <p:oleObj name="公式" r:id="rId3" imgW="291847" imgH="177646" progId="Equation.3">
                    <p:embed/>
                    <p:pic>
                      <p:nvPicPr>
                        <p:cNvPr id="66578"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5" y="2340"/>
                          <a:ext cx="442" cy="270"/>
                        </a:xfrm>
                        <a:prstGeom prst="rect">
                          <a:avLst/>
                        </a:prstGeom>
                        <a:solidFill>
                          <a:srgbClr val="00FF99"/>
                        </a:solidFill>
                        <a:ln w="9525">
                          <a:solidFill>
                            <a:srgbClr val="3333CC"/>
                          </a:solidFill>
                          <a:miter lim="800000"/>
                          <a:headEnd/>
                          <a:tailEnd/>
                        </a:ln>
                        <a:effectLst/>
                        <a:extLst/>
                      </p:spPr>
                    </p:pic>
                  </p:oleObj>
                </mc:Fallback>
              </mc:AlternateContent>
            </a:graphicData>
          </a:graphic>
        </p:graphicFrame>
        <p:sp>
          <p:nvSpPr>
            <p:cNvPr id="26" name="Freeform 65"/>
            <p:cNvSpPr>
              <a:spLocks/>
            </p:cNvSpPr>
            <p:nvPr/>
          </p:nvSpPr>
          <p:spPr bwMode="auto">
            <a:xfrm>
              <a:off x="4734" y="2496"/>
              <a:ext cx="338" cy="73"/>
            </a:xfrm>
            <a:custGeom>
              <a:avLst/>
              <a:gdLst>
                <a:gd name="T0" fmla="*/ 2387334 w 212"/>
                <a:gd name="T1" fmla="*/ 0 h 66"/>
                <a:gd name="T2" fmla="*/ 739383 w 212"/>
                <a:gd name="T3" fmla="*/ 152 h 66"/>
                <a:gd name="T4" fmla="*/ 0 w 212"/>
                <a:gd name="T5" fmla="*/ 507 h 66"/>
                <a:gd name="T6" fmla="*/ 0 60000 65536"/>
                <a:gd name="T7" fmla="*/ 0 60000 65536"/>
                <a:gd name="T8" fmla="*/ 0 60000 65536"/>
                <a:gd name="T9" fmla="*/ 0 w 212"/>
                <a:gd name="T10" fmla="*/ 0 h 66"/>
                <a:gd name="T11" fmla="*/ 212 w 212"/>
                <a:gd name="T12" fmla="*/ 66 h 66"/>
              </a:gdLst>
              <a:ahLst/>
              <a:cxnLst>
                <a:cxn ang="T6">
                  <a:pos x="T0" y="T1"/>
                </a:cxn>
                <a:cxn ang="T7">
                  <a:pos x="T2" y="T3"/>
                </a:cxn>
                <a:cxn ang="T8">
                  <a:pos x="T4" y="T5"/>
                </a:cxn>
              </a:cxnLst>
              <a:rect l="T9" t="T10" r="T11" b="T12"/>
              <a:pathLst>
                <a:path w="212" h="66">
                  <a:moveTo>
                    <a:pt x="212" y="0"/>
                  </a:moveTo>
                  <a:cubicBezTo>
                    <a:pt x="164" y="12"/>
                    <a:pt x="115" y="14"/>
                    <a:pt x="66" y="20"/>
                  </a:cubicBezTo>
                  <a:cubicBezTo>
                    <a:pt x="49" y="31"/>
                    <a:pt x="20" y="57"/>
                    <a:pt x="0" y="66"/>
                  </a:cubicBezTo>
                </a:path>
              </a:pathLst>
            </a:custGeom>
            <a:noFill/>
            <a:ln w="19050" cap="sq">
              <a:solidFill>
                <a:srgbClr val="000000"/>
              </a:solidFill>
              <a:round/>
              <a:headEnd/>
              <a:tailEnd type="triangle" w="med" len="med"/>
            </a:ln>
          </p:spPr>
          <p:txBody>
            <a:bodyP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pSp>
      <p:grpSp>
        <p:nvGrpSpPr>
          <p:cNvPr id="27" name="Group 70"/>
          <p:cNvGrpSpPr>
            <a:grpSpLocks/>
          </p:cNvGrpSpPr>
          <p:nvPr/>
        </p:nvGrpSpPr>
        <p:grpSpPr bwMode="auto">
          <a:xfrm>
            <a:off x="8241010" y="3601567"/>
            <a:ext cx="534987" cy="1543050"/>
            <a:chOff x="4257" y="2178"/>
            <a:chExt cx="337" cy="972"/>
          </a:xfrm>
        </p:grpSpPr>
        <p:sp>
          <p:nvSpPr>
            <p:cNvPr id="28" name="Rectangle 66"/>
            <p:cNvSpPr>
              <a:spLocks noChangeArrowheads="1"/>
            </p:cNvSpPr>
            <p:nvPr/>
          </p:nvSpPr>
          <p:spPr bwMode="auto">
            <a:xfrm>
              <a:off x="4370" y="2178"/>
              <a:ext cx="56" cy="755"/>
            </a:xfrm>
            <a:prstGeom prst="rect">
              <a:avLst/>
            </a:prstGeom>
            <a:solidFill>
              <a:srgbClr val="660066"/>
            </a:solidFill>
            <a:ln w="12700" cap="sq">
              <a:noFill/>
              <a:miter lim="800000"/>
              <a:headEnd/>
              <a:tailEnd/>
            </a:ln>
          </p:spPr>
          <p:txBody>
            <a:bodyPr wrap="none" anchor="ct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29" name="Text Box 67"/>
            <p:cNvSpPr txBox="1">
              <a:spLocks noChangeArrowheads="1"/>
            </p:cNvSpPr>
            <p:nvPr/>
          </p:nvSpPr>
          <p:spPr bwMode="auto">
            <a:xfrm>
              <a:off x="4257" y="2900"/>
              <a:ext cx="337" cy="250"/>
            </a:xfrm>
            <a:prstGeom prst="rect">
              <a:avLst/>
            </a:prstGeom>
            <a:noFill/>
            <a:ln w="12700" cap="sq">
              <a:noFill/>
              <a:miter lim="800000"/>
              <a:headEnd/>
              <a:tailEnd/>
            </a:ln>
          </p:spPr>
          <p:txBody>
            <a:bodyPr>
              <a:spAutoFit/>
            </a:bodyPr>
            <a:lstStyle/>
            <a:p>
              <a:pPr fontAlgn="auto">
                <a:spcBef>
                  <a:spcPct val="50000"/>
                </a:spcBef>
                <a:spcAft>
                  <a:spcPts val="0"/>
                </a:spcAft>
                <a:defRPr/>
              </a:pPr>
              <a:r>
                <a:rPr lang="en-US" altLang="zh-CN" kern="0">
                  <a:solidFill>
                    <a:sysClr val="windowText" lastClr="000000"/>
                  </a:solidFill>
                  <a:latin typeface="+mn-lt"/>
                  <a:ea typeface="+mn-ea"/>
                </a:rPr>
                <a:t>dS</a:t>
              </a:r>
            </a:p>
          </p:txBody>
        </p:sp>
      </p:grpSp>
      <p:sp>
        <p:nvSpPr>
          <p:cNvPr id="30" name="Text Box 53"/>
          <p:cNvSpPr txBox="1">
            <a:spLocks noChangeArrowheads="1"/>
          </p:cNvSpPr>
          <p:nvPr/>
        </p:nvSpPr>
        <p:spPr bwMode="auto">
          <a:xfrm>
            <a:off x="8126710" y="2715742"/>
            <a:ext cx="422275" cy="523875"/>
          </a:xfrm>
          <a:prstGeom prst="rect">
            <a:avLst/>
          </a:prstGeom>
          <a:solidFill>
            <a:srgbClr val="FFFFFF"/>
          </a:solidFill>
          <a:ln w="19050" cap="sq">
            <a:solidFill>
              <a:srgbClr val="FF33CC"/>
            </a:solid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solidFill>
                  <a:srgbClr val="FF0000"/>
                </a:solidFill>
                <a:latin typeface="Calibri" panose="020F0502020204030204" pitchFamily="34" charset="0"/>
              </a:rPr>
              <a:t>R</a:t>
            </a:r>
          </a:p>
        </p:txBody>
      </p:sp>
      <p:grpSp>
        <p:nvGrpSpPr>
          <p:cNvPr id="31" name="Group 41"/>
          <p:cNvGrpSpPr>
            <a:grpSpLocks/>
          </p:cNvGrpSpPr>
          <p:nvPr/>
        </p:nvGrpSpPr>
        <p:grpSpPr bwMode="auto">
          <a:xfrm>
            <a:off x="7860651" y="3977136"/>
            <a:ext cx="572899" cy="522287"/>
            <a:chOff x="3542" y="1692"/>
            <a:chExt cx="417" cy="404"/>
          </a:xfrm>
        </p:grpSpPr>
        <p:sp>
          <p:nvSpPr>
            <p:cNvPr id="32" name="Line 43"/>
            <p:cNvSpPr>
              <a:spLocks noChangeShapeType="1"/>
            </p:cNvSpPr>
            <p:nvPr/>
          </p:nvSpPr>
          <p:spPr bwMode="auto">
            <a:xfrm flipH="1" flipV="1">
              <a:off x="3542" y="2060"/>
              <a:ext cx="407" cy="8"/>
            </a:xfrm>
            <a:prstGeom prst="line">
              <a:avLst/>
            </a:prstGeom>
            <a:noFill/>
            <a:ln w="28575">
              <a:solidFill>
                <a:srgbClr val="000000"/>
              </a:solidFill>
              <a:round/>
              <a:headEnd type="triangle" w="med" len="med"/>
              <a:tailEnd type="triangle" w="med" len="med"/>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33" name="Text Box 44"/>
            <p:cNvSpPr txBox="1">
              <a:spLocks noChangeArrowheads="1"/>
            </p:cNvSpPr>
            <p:nvPr/>
          </p:nvSpPr>
          <p:spPr bwMode="auto">
            <a:xfrm>
              <a:off x="3625" y="1692"/>
              <a:ext cx="33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med" len="lg"/>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FF0000"/>
                  </a:solidFill>
                  <a:latin typeface="Calibri" panose="020F0502020204030204" pitchFamily="34" charset="0"/>
                </a:rPr>
                <a:t>r</a:t>
              </a:r>
            </a:p>
          </p:txBody>
        </p:sp>
      </p:grpSp>
      <p:grpSp>
        <p:nvGrpSpPr>
          <p:cNvPr id="34" name="Group 64"/>
          <p:cNvGrpSpPr>
            <a:grpSpLocks/>
          </p:cNvGrpSpPr>
          <p:nvPr/>
        </p:nvGrpSpPr>
        <p:grpSpPr bwMode="auto">
          <a:xfrm>
            <a:off x="8441846" y="3959988"/>
            <a:ext cx="727075" cy="523875"/>
            <a:chOff x="4697" y="1084"/>
            <a:chExt cx="458" cy="330"/>
          </a:xfrm>
        </p:grpSpPr>
        <p:sp>
          <p:nvSpPr>
            <p:cNvPr id="35" name="Line 48"/>
            <p:cNvSpPr>
              <a:spLocks noChangeShapeType="1"/>
            </p:cNvSpPr>
            <p:nvPr/>
          </p:nvSpPr>
          <p:spPr bwMode="auto">
            <a:xfrm flipH="1">
              <a:off x="4745" y="1401"/>
              <a:ext cx="250" cy="0"/>
            </a:xfrm>
            <a:prstGeom prst="line">
              <a:avLst/>
            </a:prstGeom>
            <a:noFill/>
            <a:ln w="28575">
              <a:solidFill>
                <a:srgbClr val="000000"/>
              </a:solidFill>
              <a:round/>
              <a:headEnd/>
              <a:tailEnd type="stealth" w="med"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36" name="Text Box 49"/>
            <p:cNvSpPr txBox="1">
              <a:spLocks noChangeArrowheads="1"/>
            </p:cNvSpPr>
            <p:nvPr/>
          </p:nvSpPr>
          <p:spPr bwMode="auto">
            <a:xfrm>
              <a:off x="4697" y="1084"/>
              <a:ext cx="458" cy="330"/>
            </a:xfrm>
            <a:prstGeom prst="rect">
              <a:avLst/>
            </a:prstGeom>
            <a:noFill/>
            <a:ln w="19050">
              <a:noFill/>
              <a:miter lim="800000"/>
              <a:headEnd/>
              <a:tailEnd type="none" w="med" len="lg"/>
            </a:ln>
          </p:spPr>
          <p:txBody>
            <a:bodyPr>
              <a:spAutoFit/>
            </a:bodyPr>
            <a:lstStyle/>
            <a:p>
              <a:pPr fontAlgn="auto">
                <a:spcBef>
                  <a:spcPct val="50000"/>
                </a:spcBef>
                <a:spcAft>
                  <a:spcPts val="0"/>
                </a:spcAft>
                <a:defRPr/>
              </a:pPr>
              <a:r>
                <a:rPr lang="en-US" altLang="zh-CN" sz="2800" b="1" kern="0" dirty="0" err="1" smtClean="0">
                  <a:solidFill>
                    <a:srgbClr val="FF0000"/>
                  </a:solidFill>
                  <a:latin typeface="+mn-lt"/>
                  <a:ea typeface="+mn-ea"/>
                </a:rPr>
                <a:t>dr</a:t>
              </a:r>
              <a:endParaRPr lang="en-US" altLang="zh-CN" sz="2800" b="1" kern="0" dirty="0">
                <a:solidFill>
                  <a:srgbClr val="FF0000"/>
                </a:solidFill>
                <a:latin typeface="+mn-lt"/>
                <a:ea typeface="+mn-ea"/>
              </a:endParaRPr>
            </a:p>
          </p:txBody>
        </p:sp>
      </p:grpSp>
      <p:sp>
        <p:nvSpPr>
          <p:cNvPr id="37" name="Text Box 26"/>
          <p:cNvSpPr txBox="1">
            <a:spLocks noChangeArrowheads="1"/>
          </p:cNvSpPr>
          <p:nvPr/>
        </p:nvSpPr>
        <p:spPr bwMode="auto">
          <a:xfrm>
            <a:off x="2392809" y="2529832"/>
            <a:ext cx="47402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smtClean="0">
                <a:solidFill>
                  <a:srgbClr val="3E27E7"/>
                </a:solidFill>
                <a:latin typeface="宋体" panose="02010600030101010101" pitchFamily="2" charset="-122"/>
              </a:rPr>
              <a:t>载</a:t>
            </a:r>
            <a:r>
              <a:rPr lang="zh-CN" altLang="en-US" sz="2800" b="1" dirty="0">
                <a:solidFill>
                  <a:srgbClr val="3E27E7"/>
                </a:solidFill>
                <a:latin typeface="宋体" panose="02010600030101010101" pitchFamily="2" charset="-122"/>
              </a:rPr>
              <a:t>流导线1和2在</a:t>
            </a:r>
            <a:r>
              <a:rPr lang="en-US" altLang="zh-CN" sz="2800" b="1" dirty="0" err="1">
                <a:solidFill>
                  <a:srgbClr val="FF0000"/>
                </a:solidFill>
                <a:latin typeface="宋体" panose="02010600030101010101" pitchFamily="2" charset="-122"/>
              </a:rPr>
              <a:t>dS</a:t>
            </a:r>
            <a:r>
              <a:rPr lang="zh-CN" altLang="en-US" sz="2800" b="1" dirty="0">
                <a:solidFill>
                  <a:srgbClr val="3E27E7"/>
                </a:solidFill>
                <a:latin typeface="宋体" panose="02010600030101010101" pitchFamily="2" charset="-122"/>
              </a:rPr>
              <a:t>处产生的磁感应强度的大小分别为 </a:t>
            </a:r>
          </a:p>
        </p:txBody>
      </p:sp>
      <p:graphicFrame>
        <p:nvGraphicFramePr>
          <p:cNvPr id="38" name="Object 1"/>
          <p:cNvGraphicFramePr>
            <a:graphicFrameLocks noChangeAspect="1"/>
          </p:cNvGraphicFramePr>
          <p:nvPr>
            <p:extLst>
              <p:ext uri="{D42A27DB-BD31-4B8C-83A1-F6EECF244321}">
                <p14:modId xmlns:p14="http://schemas.microsoft.com/office/powerpoint/2010/main" val="2034294450"/>
              </p:ext>
            </p:extLst>
          </p:nvPr>
        </p:nvGraphicFramePr>
        <p:xfrm>
          <a:off x="2159297" y="3831755"/>
          <a:ext cx="1643063" cy="892175"/>
        </p:xfrm>
        <a:graphic>
          <a:graphicData uri="http://schemas.openxmlformats.org/presentationml/2006/ole">
            <mc:AlternateContent xmlns:mc="http://schemas.openxmlformats.org/markup-compatibility/2006">
              <mc:Choice xmlns:v="urn:schemas-microsoft-com:vml" Requires="v">
                <p:oleObj spid="_x0000_s807010" name="公式" r:id="rId5" imgW="666754" imgH="333368" progId="Equation.3">
                  <p:embed/>
                </p:oleObj>
              </mc:Choice>
              <mc:Fallback>
                <p:oleObj name="公式" r:id="rId5" imgW="666754" imgH="333368" progId="Equation.3">
                  <p:embed/>
                  <p:pic>
                    <p:nvPicPr>
                      <p:cNvPr id="82"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9297" y="3831755"/>
                        <a:ext cx="1643063"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 name="Object 2"/>
          <p:cNvGraphicFramePr>
            <a:graphicFrameLocks noChangeAspect="1"/>
          </p:cNvGraphicFramePr>
          <p:nvPr>
            <p:extLst>
              <p:ext uri="{D42A27DB-BD31-4B8C-83A1-F6EECF244321}">
                <p14:modId xmlns:p14="http://schemas.microsoft.com/office/powerpoint/2010/main" val="1780579451"/>
              </p:ext>
            </p:extLst>
          </p:nvPr>
        </p:nvGraphicFramePr>
        <p:xfrm>
          <a:off x="4151610" y="3788892"/>
          <a:ext cx="2479675" cy="952500"/>
        </p:xfrm>
        <a:graphic>
          <a:graphicData uri="http://schemas.openxmlformats.org/presentationml/2006/ole">
            <mc:AlternateContent xmlns:mc="http://schemas.openxmlformats.org/markup-compatibility/2006">
              <mc:Choice xmlns:v="urn:schemas-microsoft-com:vml" Requires="v">
                <p:oleObj spid="_x0000_s807011" name="公式" r:id="rId7" imgW="1038193" imgH="361981" progId="Equation.3">
                  <p:embed/>
                </p:oleObj>
              </mc:Choice>
              <mc:Fallback>
                <p:oleObj name="公式" r:id="rId7" imgW="1038193" imgH="361981" progId="Equation.3">
                  <p:embed/>
                  <p:pic>
                    <p:nvPicPr>
                      <p:cNvPr id="83"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1610" y="3788892"/>
                        <a:ext cx="2479675"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 name="Text Box 30"/>
          <p:cNvSpPr txBox="1">
            <a:spLocks noChangeArrowheads="1"/>
          </p:cNvSpPr>
          <p:nvPr/>
        </p:nvSpPr>
        <p:spPr bwMode="auto">
          <a:xfrm>
            <a:off x="2125960" y="4930305"/>
            <a:ext cx="4794250" cy="523875"/>
          </a:xfrm>
          <a:prstGeom prst="rect">
            <a:avLst/>
          </a:prstGeom>
          <a:noFill/>
          <a:ln w="12700" cap="sq">
            <a:noFill/>
            <a:miter lim="800000"/>
            <a:headEnd/>
            <a:tailEnd/>
          </a:ln>
        </p:spPr>
        <p:txBody>
          <a:bodyPr>
            <a:spAutoFit/>
          </a:bodyPr>
          <a:lstStyle/>
          <a:p>
            <a:pPr fontAlgn="auto">
              <a:spcBef>
                <a:spcPct val="50000"/>
              </a:spcBef>
              <a:spcAft>
                <a:spcPts val="0"/>
              </a:spcAft>
              <a:defRPr/>
            </a:pPr>
            <a:r>
              <a:rPr lang="en-US" altLang="zh-CN" sz="2800" b="1" dirty="0" err="1">
                <a:solidFill>
                  <a:srgbClr val="3333FF"/>
                </a:solidFill>
                <a:latin typeface="+mj-ea"/>
                <a:ea typeface="+mj-ea"/>
              </a:rPr>
              <a:t>dS</a:t>
            </a:r>
            <a:r>
              <a:rPr lang="zh-CN" altLang="en-US" sz="2800" b="1" dirty="0">
                <a:solidFill>
                  <a:srgbClr val="FF00FF"/>
                </a:solidFill>
                <a:latin typeface="+mj-ea"/>
                <a:ea typeface="+mj-ea"/>
              </a:rPr>
              <a:t>处总磁感应强度的大小 </a:t>
            </a:r>
          </a:p>
        </p:txBody>
      </p:sp>
      <p:graphicFrame>
        <p:nvGraphicFramePr>
          <p:cNvPr id="41" name="Object 3"/>
          <p:cNvGraphicFramePr>
            <a:graphicFrameLocks noChangeAspect="1"/>
          </p:cNvGraphicFramePr>
          <p:nvPr>
            <p:extLst>
              <p:ext uri="{D42A27DB-BD31-4B8C-83A1-F6EECF244321}">
                <p14:modId xmlns:p14="http://schemas.microsoft.com/office/powerpoint/2010/main" val="1119646428"/>
              </p:ext>
            </p:extLst>
          </p:nvPr>
        </p:nvGraphicFramePr>
        <p:xfrm>
          <a:off x="2010072" y="5957417"/>
          <a:ext cx="2054225" cy="592138"/>
        </p:xfrm>
        <a:graphic>
          <a:graphicData uri="http://schemas.openxmlformats.org/presentationml/2006/ole">
            <mc:AlternateContent xmlns:mc="http://schemas.openxmlformats.org/markup-compatibility/2006">
              <mc:Choice xmlns:v="urn:schemas-microsoft-com:vml" Requires="v">
                <p:oleObj spid="_x0000_s807012" name="公式" r:id="rId9" imgW="695368" imgH="161960" progId="Equation.3">
                  <p:embed/>
                </p:oleObj>
              </mc:Choice>
              <mc:Fallback>
                <p:oleObj name="公式" r:id="rId9" imgW="695368" imgH="161960" progId="Equation.3">
                  <p:embed/>
                  <p:pic>
                    <p:nvPicPr>
                      <p:cNvPr id="85"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10072" y="5957417"/>
                        <a:ext cx="2054225" cy="59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2" name="Object 4"/>
          <p:cNvGraphicFramePr>
            <a:graphicFrameLocks noChangeAspect="1"/>
          </p:cNvGraphicFramePr>
          <p:nvPr>
            <p:extLst>
              <p:ext uri="{D42A27DB-BD31-4B8C-83A1-F6EECF244321}">
                <p14:modId xmlns:p14="http://schemas.microsoft.com/office/powerpoint/2010/main" val="240529726"/>
              </p:ext>
            </p:extLst>
          </p:nvPr>
        </p:nvGraphicFramePr>
        <p:xfrm>
          <a:off x="4126210" y="5733580"/>
          <a:ext cx="2787650" cy="1108075"/>
        </p:xfrm>
        <a:graphic>
          <a:graphicData uri="http://schemas.openxmlformats.org/presentationml/2006/ole">
            <mc:AlternateContent xmlns:mc="http://schemas.openxmlformats.org/markup-compatibility/2006">
              <mc:Choice xmlns:v="urn:schemas-microsoft-com:vml" Requires="v">
                <p:oleObj spid="_x0000_s807013" name="公式" r:id="rId11" imgW="1079280" imgH="393480" progId="Equation.3">
                  <p:embed/>
                </p:oleObj>
              </mc:Choice>
              <mc:Fallback>
                <p:oleObj name="公式" r:id="rId11" imgW="1079280" imgH="393480" progId="Equation.3">
                  <p:embed/>
                  <p:pic>
                    <p:nvPicPr>
                      <p:cNvPr id="86" name="Object 4"/>
                      <p:cNvPicPr>
                        <a:picLocks noChangeAspect="1" noChangeArrowheads="1"/>
                      </p:cNvPicPr>
                      <p:nvPr/>
                    </p:nvPicPr>
                    <p:blipFill>
                      <a:blip r:embed="rId12"/>
                      <a:srcRect/>
                      <a:stretch>
                        <a:fillRect/>
                      </a:stretch>
                    </p:blipFill>
                    <p:spPr bwMode="auto">
                      <a:xfrm>
                        <a:off x="4126210" y="5733580"/>
                        <a:ext cx="2787650" cy="11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 name="矩形 42"/>
          <p:cNvSpPr/>
          <p:nvPr/>
        </p:nvSpPr>
        <p:spPr>
          <a:xfrm>
            <a:off x="1624458" y="2545620"/>
            <a:ext cx="906017" cy="523220"/>
          </a:xfrm>
          <a:prstGeom prst="rect">
            <a:avLst/>
          </a:prstGeom>
        </p:spPr>
        <p:txBody>
          <a:bodyPr wrap="none">
            <a:spAutoFit/>
          </a:bodyPr>
          <a:lstStyle/>
          <a:p>
            <a:r>
              <a:rPr lang="zh-CN" altLang="en-US" sz="2800" b="1" dirty="0">
                <a:solidFill>
                  <a:srgbClr val="C00000"/>
                </a:solidFill>
                <a:latin typeface="宋体" panose="02010600030101010101" pitchFamily="2" charset="-122"/>
              </a:rPr>
              <a:t>解：</a:t>
            </a:r>
            <a:endParaRPr lang="zh-CN" altLang="en-US" sz="2800" dirty="0"/>
          </a:p>
        </p:txBody>
      </p:sp>
    </p:spTree>
    <p:extLst>
      <p:ext uri="{BB962C8B-B14F-4D97-AF65-F5344CB8AC3E}">
        <p14:creationId xmlns:p14="http://schemas.microsoft.com/office/powerpoint/2010/main" val="156163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ppt_x"/>
                                          </p:val>
                                        </p:tav>
                                        <p:tav tm="100000">
                                          <p:val>
                                            <p:strVal val="#ppt_x"/>
                                          </p:val>
                                        </p:tav>
                                      </p:tavLst>
                                    </p:anim>
                                    <p:anim calcmode="lin" valueType="num">
                                      <p:cBhvr additive="base">
                                        <p:cTn id="3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6" presetClass="entr" presetSubtype="37"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barn(outVertical)">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blinds(horizontal)">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barn(inVertical)">
                                      <p:cBhvr>
                                        <p:cTn id="53" dur="5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21" presetClass="entr" presetSubtype="1" fill="hold" grpId="0"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heel(1)">
                                      <p:cBhvr>
                                        <p:cTn id="58" dur="2000"/>
                                        <p:tgtEl>
                                          <p:spTgt spid="37"/>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8"/>
                                        </p:tgtEl>
                                        <p:attrNameLst>
                                          <p:attrName>style.visibility</p:attrName>
                                        </p:attrNameLst>
                                      </p:cBhvr>
                                      <p:to>
                                        <p:strVal val="visible"/>
                                      </p:to>
                                    </p:set>
                                    <p:anim calcmode="lin" valueType="num">
                                      <p:cBhvr additive="base">
                                        <p:cTn id="63" dur="500" fill="hold"/>
                                        <p:tgtEl>
                                          <p:spTgt spid="38"/>
                                        </p:tgtEl>
                                        <p:attrNameLst>
                                          <p:attrName>ppt_x</p:attrName>
                                        </p:attrNameLst>
                                      </p:cBhvr>
                                      <p:tavLst>
                                        <p:tav tm="0">
                                          <p:val>
                                            <p:strVal val="#ppt_x"/>
                                          </p:val>
                                        </p:tav>
                                        <p:tav tm="100000">
                                          <p:val>
                                            <p:strVal val="#ppt_x"/>
                                          </p:val>
                                        </p:tav>
                                      </p:tavLst>
                                    </p:anim>
                                    <p:anim calcmode="lin" valueType="num">
                                      <p:cBhvr additive="base">
                                        <p:cTn id="6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1000"/>
                                        <p:tgtEl>
                                          <p:spTgt spid="39"/>
                                        </p:tgtEl>
                                      </p:cBhvr>
                                    </p:animEffect>
                                    <p:anim calcmode="lin" valueType="num">
                                      <p:cBhvr>
                                        <p:cTn id="70" dur="1000" fill="hold"/>
                                        <p:tgtEl>
                                          <p:spTgt spid="39"/>
                                        </p:tgtEl>
                                        <p:attrNameLst>
                                          <p:attrName>ppt_x</p:attrName>
                                        </p:attrNameLst>
                                      </p:cBhvr>
                                      <p:tavLst>
                                        <p:tav tm="0">
                                          <p:val>
                                            <p:strVal val="#ppt_x"/>
                                          </p:val>
                                        </p:tav>
                                        <p:tav tm="100000">
                                          <p:val>
                                            <p:strVal val="#ppt_x"/>
                                          </p:val>
                                        </p:tav>
                                      </p:tavLst>
                                    </p:anim>
                                    <p:anim calcmode="lin" valueType="num">
                                      <p:cBhvr>
                                        <p:cTn id="7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40"/>
                                        </p:tgtEl>
                                        <p:attrNameLst>
                                          <p:attrName>style.visibility</p:attrName>
                                        </p:attrNameLst>
                                      </p:cBhvr>
                                      <p:to>
                                        <p:strVal val="visible"/>
                                      </p:to>
                                    </p:set>
                                    <p:anim calcmode="lin" valueType="num">
                                      <p:cBhvr>
                                        <p:cTn id="76" dur="500" fill="hold"/>
                                        <p:tgtEl>
                                          <p:spTgt spid="40"/>
                                        </p:tgtEl>
                                        <p:attrNameLst>
                                          <p:attrName>ppt_w</p:attrName>
                                        </p:attrNameLst>
                                      </p:cBhvr>
                                      <p:tavLst>
                                        <p:tav tm="0">
                                          <p:val>
                                            <p:fltVal val="0"/>
                                          </p:val>
                                        </p:tav>
                                        <p:tav tm="100000">
                                          <p:val>
                                            <p:strVal val="#ppt_w"/>
                                          </p:val>
                                        </p:tav>
                                      </p:tavLst>
                                    </p:anim>
                                    <p:anim calcmode="lin" valueType="num">
                                      <p:cBhvr>
                                        <p:cTn id="77" dur="500" fill="hold"/>
                                        <p:tgtEl>
                                          <p:spTgt spid="40"/>
                                        </p:tgtEl>
                                        <p:attrNameLst>
                                          <p:attrName>ppt_h</p:attrName>
                                        </p:attrNameLst>
                                      </p:cBhvr>
                                      <p:tavLst>
                                        <p:tav tm="0">
                                          <p:val>
                                            <p:fltVal val="0"/>
                                          </p:val>
                                        </p:tav>
                                        <p:tav tm="100000">
                                          <p:val>
                                            <p:strVal val="#ppt_h"/>
                                          </p:val>
                                        </p:tav>
                                      </p:tavLst>
                                    </p:anim>
                                    <p:animEffect transition="in" filter="fade">
                                      <p:cBhvr>
                                        <p:cTn id="78" dur="500"/>
                                        <p:tgtEl>
                                          <p:spTgt spid="40"/>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41"/>
                                        </p:tgtEl>
                                        <p:attrNameLst>
                                          <p:attrName>style.visibility</p:attrName>
                                        </p:attrNameLst>
                                      </p:cBhvr>
                                      <p:to>
                                        <p:strVal val="visible"/>
                                      </p:to>
                                    </p:set>
                                    <p:anim calcmode="lin" valueType="num">
                                      <p:cBhvr additive="base">
                                        <p:cTn id="83" dur="500" fill="hold"/>
                                        <p:tgtEl>
                                          <p:spTgt spid="41"/>
                                        </p:tgtEl>
                                        <p:attrNameLst>
                                          <p:attrName>ppt_x</p:attrName>
                                        </p:attrNameLst>
                                      </p:cBhvr>
                                      <p:tavLst>
                                        <p:tav tm="0">
                                          <p:val>
                                            <p:strVal val="#ppt_x"/>
                                          </p:val>
                                        </p:tav>
                                        <p:tav tm="100000">
                                          <p:val>
                                            <p:strVal val="#ppt_x"/>
                                          </p:val>
                                        </p:tav>
                                      </p:tavLst>
                                    </p:anim>
                                    <p:anim calcmode="lin" valueType="num">
                                      <p:cBhvr additive="base">
                                        <p:cTn id="8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1000"/>
                                        <p:tgtEl>
                                          <p:spTgt spid="42"/>
                                        </p:tgtEl>
                                      </p:cBhvr>
                                    </p:animEffect>
                                    <p:anim calcmode="lin" valueType="num">
                                      <p:cBhvr>
                                        <p:cTn id="90" dur="1000" fill="hold"/>
                                        <p:tgtEl>
                                          <p:spTgt spid="42"/>
                                        </p:tgtEl>
                                        <p:attrNameLst>
                                          <p:attrName>ppt_x</p:attrName>
                                        </p:attrNameLst>
                                      </p:cBhvr>
                                      <p:tavLst>
                                        <p:tav tm="0">
                                          <p:val>
                                            <p:strVal val="#ppt_x"/>
                                          </p:val>
                                        </p:tav>
                                        <p:tav tm="100000">
                                          <p:val>
                                            <p:strVal val="#ppt_x"/>
                                          </p:val>
                                        </p:tav>
                                      </p:tavLst>
                                    </p:anim>
                                    <p:anim calcmode="lin" valueType="num">
                                      <p:cBhvr>
                                        <p:cTn id="91"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animBg="1"/>
      <p:bldP spid="37" grpId="0"/>
      <p:bldP spid="40" grpId="0"/>
      <p:bldP spid="4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0"/>
          <p:cNvGrpSpPr>
            <a:grpSpLocks/>
          </p:cNvGrpSpPr>
          <p:nvPr/>
        </p:nvGrpSpPr>
        <p:grpSpPr bwMode="auto">
          <a:xfrm>
            <a:off x="7248128" y="1916832"/>
            <a:ext cx="2139950" cy="4424363"/>
            <a:chOff x="3813" y="1192"/>
            <a:chExt cx="1348" cy="2787"/>
          </a:xfrm>
        </p:grpSpPr>
        <p:grpSp>
          <p:nvGrpSpPr>
            <p:cNvPr id="3" name="Group 40"/>
            <p:cNvGrpSpPr>
              <a:grpSpLocks/>
            </p:cNvGrpSpPr>
            <p:nvPr/>
          </p:nvGrpSpPr>
          <p:grpSpPr bwMode="auto">
            <a:xfrm>
              <a:off x="3919" y="1591"/>
              <a:ext cx="159" cy="1971"/>
              <a:chOff x="3919" y="1432"/>
              <a:chExt cx="159" cy="1971"/>
            </a:xfrm>
          </p:grpSpPr>
          <p:sp>
            <p:nvSpPr>
              <p:cNvPr id="11" name="Rectangle 38"/>
              <p:cNvSpPr>
                <a:spLocks noChangeArrowheads="1"/>
              </p:cNvSpPr>
              <p:nvPr/>
            </p:nvSpPr>
            <p:spPr bwMode="auto">
              <a:xfrm>
                <a:off x="3919" y="1443"/>
                <a:ext cx="153" cy="1960"/>
              </a:xfrm>
              <a:prstGeom prst="rect">
                <a:avLst/>
              </a:prstGeom>
              <a:solidFill>
                <a:srgbClr val="00B0F0"/>
              </a:solidFill>
              <a:ln w="12700" cap="sq">
                <a:noFill/>
                <a:miter lim="800000"/>
                <a:headEnd/>
                <a:tailEnd/>
              </a:ln>
            </p:spPr>
            <p:txBody>
              <a:bodyPr anchor="ct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12" name="Oval 39"/>
              <p:cNvSpPr>
                <a:spLocks noChangeArrowheads="1"/>
              </p:cNvSpPr>
              <p:nvPr/>
            </p:nvSpPr>
            <p:spPr bwMode="auto">
              <a:xfrm>
                <a:off x="3919" y="1432"/>
                <a:ext cx="159" cy="52"/>
              </a:xfrm>
              <a:prstGeom prst="ellipse">
                <a:avLst/>
              </a:prstGeom>
              <a:solidFill>
                <a:srgbClr val="000000"/>
              </a:solidFill>
              <a:ln w="12700" cap="sq">
                <a:noFill/>
                <a:round/>
                <a:headEnd/>
                <a:tailEnd/>
              </a:ln>
            </p:spPr>
            <p:txBody>
              <a:bodyPr anchor="ct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pSp>
        <p:grpSp>
          <p:nvGrpSpPr>
            <p:cNvPr id="4" name="Group 41"/>
            <p:cNvGrpSpPr>
              <a:grpSpLocks/>
            </p:cNvGrpSpPr>
            <p:nvPr/>
          </p:nvGrpSpPr>
          <p:grpSpPr bwMode="auto">
            <a:xfrm>
              <a:off x="4737" y="1588"/>
              <a:ext cx="159" cy="1971"/>
              <a:chOff x="3919" y="1432"/>
              <a:chExt cx="159" cy="1971"/>
            </a:xfrm>
          </p:grpSpPr>
          <p:sp>
            <p:nvSpPr>
              <p:cNvPr id="9" name="Rectangle 42"/>
              <p:cNvSpPr>
                <a:spLocks noChangeArrowheads="1"/>
              </p:cNvSpPr>
              <p:nvPr/>
            </p:nvSpPr>
            <p:spPr bwMode="auto">
              <a:xfrm>
                <a:off x="3919" y="1443"/>
                <a:ext cx="153" cy="1960"/>
              </a:xfrm>
              <a:prstGeom prst="rect">
                <a:avLst/>
              </a:prstGeom>
              <a:solidFill>
                <a:srgbClr val="00B0F0"/>
              </a:solidFill>
              <a:ln w="12700" cap="sq">
                <a:noFill/>
                <a:miter lim="800000"/>
                <a:headEnd/>
                <a:tailEnd/>
              </a:ln>
            </p:spPr>
            <p:txBody>
              <a:bodyPr anchor="ct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10" name="Oval 43"/>
              <p:cNvSpPr>
                <a:spLocks noChangeArrowheads="1"/>
              </p:cNvSpPr>
              <p:nvPr/>
            </p:nvSpPr>
            <p:spPr bwMode="auto">
              <a:xfrm>
                <a:off x="3919" y="1432"/>
                <a:ext cx="159" cy="52"/>
              </a:xfrm>
              <a:prstGeom prst="ellipse">
                <a:avLst/>
              </a:prstGeom>
              <a:solidFill>
                <a:srgbClr val="000000"/>
              </a:solidFill>
              <a:ln w="12700" cap="sq">
                <a:noFill/>
                <a:round/>
                <a:headEnd/>
                <a:tailEnd/>
              </a:ln>
            </p:spPr>
            <p:txBody>
              <a:bodyPr anchor="ct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pSp>
        <p:sp>
          <p:nvSpPr>
            <p:cNvPr id="5" name="Line 44"/>
            <p:cNvSpPr>
              <a:spLocks noChangeShapeType="1"/>
            </p:cNvSpPr>
            <p:nvPr/>
          </p:nvSpPr>
          <p:spPr bwMode="auto">
            <a:xfrm flipV="1">
              <a:off x="3998" y="1192"/>
              <a:ext cx="7" cy="2568"/>
            </a:xfrm>
            <a:prstGeom prst="line">
              <a:avLst/>
            </a:prstGeom>
            <a:noFill/>
            <a:ln w="28575">
              <a:solidFill>
                <a:srgbClr val="FF0000"/>
              </a:solidFill>
              <a:prstDash val="dash"/>
              <a:round/>
              <a:headEnd/>
              <a:tailEnd type="triangle" w="med" len="med"/>
            </a:ln>
          </p:spPr>
          <p:txBody>
            <a:bodyP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6" name="Line 45"/>
            <p:cNvSpPr>
              <a:spLocks noChangeShapeType="1"/>
            </p:cNvSpPr>
            <p:nvPr/>
          </p:nvSpPr>
          <p:spPr bwMode="auto">
            <a:xfrm flipV="1">
              <a:off x="4816" y="1223"/>
              <a:ext cx="7" cy="2568"/>
            </a:xfrm>
            <a:prstGeom prst="line">
              <a:avLst/>
            </a:prstGeom>
            <a:noFill/>
            <a:ln w="28575">
              <a:solidFill>
                <a:srgbClr val="FF0000"/>
              </a:solidFill>
              <a:prstDash val="dash"/>
              <a:round/>
              <a:headEnd type="triangle" w="med" len="med"/>
              <a:tailEnd/>
            </a:ln>
          </p:spPr>
          <p:txBody>
            <a:bodyP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7" name="Text Box 46"/>
            <p:cNvSpPr txBox="1">
              <a:spLocks noChangeArrowheads="1"/>
            </p:cNvSpPr>
            <p:nvPr/>
          </p:nvSpPr>
          <p:spPr bwMode="auto">
            <a:xfrm>
              <a:off x="3813" y="1251"/>
              <a:ext cx="30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600" b="1" dirty="0">
                  <a:solidFill>
                    <a:srgbClr val="C00000"/>
                  </a:solidFill>
                  <a:latin typeface="Calibri" panose="020F0502020204030204" pitchFamily="34" charset="0"/>
                </a:rPr>
                <a:t>I</a:t>
              </a:r>
            </a:p>
          </p:txBody>
        </p:sp>
        <p:sp>
          <p:nvSpPr>
            <p:cNvPr id="8" name="Text Box 47"/>
            <p:cNvSpPr txBox="1">
              <a:spLocks noChangeArrowheads="1"/>
            </p:cNvSpPr>
            <p:nvPr/>
          </p:nvSpPr>
          <p:spPr bwMode="auto">
            <a:xfrm>
              <a:off x="4856" y="3572"/>
              <a:ext cx="30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600" dirty="0">
                  <a:solidFill>
                    <a:srgbClr val="C00000"/>
                  </a:solidFill>
                  <a:latin typeface="Calibri" panose="020F0502020204030204" pitchFamily="34" charset="0"/>
                </a:rPr>
                <a:t>I</a:t>
              </a:r>
            </a:p>
          </p:txBody>
        </p:sp>
      </p:grpSp>
      <p:grpSp>
        <p:nvGrpSpPr>
          <p:cNvPr id="13" name="Group 61"/>
          <p:cNvGrpSpPr>
            <a:grpSpLocks/>
          </p:cNvGrpSpPr>
          <p:nvPr/>
        </p:nvGrpSpPr>
        <p:grpSpPr bwMode="auto">
          <a:xfrm>
            <a:off x="7175103" y="2567707"/>
            <a:ext cx="3148012" cy="811213"/>
            <a:chOff x="3767" y="1602"/>
            <a:chExt cx="1983" cy="511"/>
          </a:xfrm>
        </p:grpSpPr>
        <p:sp>
          <p:nvSpPr>
            <p:cNvPr id="14" name="Line 48"/>
            <p:cNvSpPr>
              <a:spLocks noChangeShapeType="1"/>
            </p:cNvSpPr>
            <p:nvPr/>
          </p:nvSpPr>
          <p:spPr bwMode="auto">
            <a:xfrm>
              <a:off x="4026" y="1980"/>
              <a:ext cx="1509" cy="0"/>
            </a:xfrm>
            <a:prstGeom prst="line">
              <a:avLst/>
            </a:prstGeom>
            <a:noFill/>
            <a:ln w="19050" cap="sq">
              <a:solidFill>
                <a:srgbClr val="002060"/>
              </a:solidFill>
              <a:round/>
              <a:headEnd/>
              <a:tailEnd type="triangle" w="med" len="med"/>
            </a:ln>
          </p:spPr>
          <p:txBody>
            <a:bodyPr wrap="non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15" name="Text Box 50"/>
            <p:cNvSpPr txBox="1">
              <a:spLocks noChangeArrowheads="1"/>
            </p:cNvSpPr>
            <p:nvPr/>
          </p:nvSpPr>
          <p:spPr bwMode="auto">
            <a:xfrm>
              <a:off x="5505" y="1783"/>
              <a:ext cx="2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solidFill>
                    <a:srgbClr val="000000"/>
                  </a:solidFill>
                  <a:latin typeface="Calibri" panose="020F0502020204030204" pitchFamily="34" charset="0"/>
                </a:rPr>
                <a:t>r</a:t>
              </a:r>
            </a:p>
          </p:txBody>
        </p:sp>
        <p:sp>
          <p:nvSpPr>
            <p:cNvPr id="16" name="Text Box 51"/>
            <p:cNvSpPr txBox="1">
              <a:spLocks noChangeArrowheads="1"/>
            </p:cNvSpPr>
            <p:nvPr/>
          </p:nvSpPr>
          <p:spPr bwMode="auto">
            <a:xfrm>
              <a:off x="3767" y="1825"/>
              <a:ext cx="2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solidFill>
                    <a:srgbClr val="000000"/>
                  </a:solidFill>
                  <a:latin typeface="Calibri" panose="020F0502020204030204" pitchFamily="34" charset="0"/>
                </a:rPr>
                <a:t>O</a:t>
              </a:r>
            </a:p>
          </p:txBody>
        </p:sp>
        <p:sp>
          <p:nvSpPr>
            <p:cNvPr id="17" name="Line 52"/>
            <p:cNvSpPr>
              <a:spLocks noChangeShapeType="1"/>
            </p:cNvSpPr>
            <p:nvPr/>
          </p:nvSpPr>
          <p:spPr bwMode="auto">
            <a:xfrm>
              <a:off x="4078" y="1946"/>
              <a:ext cx="0" cy="66"/>
            </a:xfrm>
            <a:prstGeom prst="line">
              <a:avLst/>
            </a:prstGeom>
            <a:noFill/>
            <a:ln w="19050" cap="sq">
              <a:solidFill>
                <a:srgbClr val="3333CC"/>
              </a:solidFill>
              <a:round/>
              <a:headEnd/>
              <a:tailEnd/>
            </a:ln>
          </p:spPr>
          <p:txBody>
            <a:bodyPr wrap="non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18" name="Freeform 54"/>
            <p:cNvSpPr>
              <a:spLocks/>
            </p:cNvSpPr>
            <p:nvPr/>
          </p:nvSpPr>
          <p:spPr bwMode="auto">
            <a:xfrm>
              <a:off x="4045" y="1753"/>
              <a:ext cx="112" cy="192"/>
            </a:xfrm>
            <a:custGeom>
              <a:avLst/>
              <a:gdLst>
                <a:gd name="T0" fmla="*/ 112 w 112"/>
                <a:gd name="T1" fmla="*/ 0 h 192"/>
                <a:gd name="T2" fmla="*/ 19 w 112"/>
                <a:gd name="T3" fmla="*/ 132 h 192"/>
                <a:gd name="T4" fmla="*/ 6 w 112"/>
                <a:gd name="T5" fmla="*/ 172 h 192"/>
                <a:gd name="T6" fmla="*/ 0 w 112"/>
                <a:gd name="T7" fmla="*/ 192 h 192"/>
                <a:gd name="T8" fmla="*/ 0 60000 65536"/>
                <a:gd name="T9" fmla="*/ 0 60000 65536"/>
                <a:gd name="T10" fmla="*/ 0 60000 65536"/>
                <a:gd name="T11" fmla="*/ 0 60000 65536"/>
                <a:gd name="T12" fmla="*/ 0 w 112"/>
                <a:gd name="T13" fmla="*/ 0 h 192"/>
                <a:gd name="T14" fmla="*/ 112 w 112"/>
                <a:gd name="T15" fmla="*/ 192 h 192"/>
              </a:gdLst>
              <a:ahLst/>
              <a:cxnLst>
                <a:cxn ang="T8">
                  <a:pos x="T0" y="T1"/>
                </a:cxn>
                <a:cxn ang="T9">
                  <a:pos x="T2" y="T3"/>
                </a:cxn>
                <a:cxn ang="T10">
                  <a:pos x="T4" y="T5"/>
                </a:cxn>
                <a:cxn ang="T11">
                  <a:pos x="T6" y="T7"/>
                </a:cxn>
              </a:cxnLst>
              <a:rect l="T12" t="T13" r="T14" b="T15"/>
              <a:pathLst>
                <a:path w="112" h="192">
                  <a:moveTo>
                    <a:pt x="112" y="0"/>
                  </a:moveTo>
                  <a:cubicBezTo>
                    <a:pt x="49" y="19"/>
                    <a:pt x="36" y="75"/>
                    <a:pt x="19" y="132"/>
                  </a:cubicBezTo>
                  <a:cubicBezTo>
                    <a:pt x="3" y="185"/>
                    <a:pt x="23" y="119"/>
                    <a:pt x="6" y="172"/>
                  </a:cubicBezTo>
                  <a:cubicBezTo>
                    <a:pt x="4" y="179"/>
                    <a:pt x="0" y="192"/>
                    <a:pt x="0" y="192"/>
                  </a:cubicBezTo>
                </a:path>
              </a:pathLst>
            </a:custGeom>
            <a:noFill/>
            <a:ln w="12700" cap="sq">
              <a:solidFill>
                <a:srgbClr val="000000"/>
              </a:solidFill>
              <a:round/>
              <a:headEnd/>
              <a:tailEnd type="triangle" w="med" len="med"/>
            </a:ln>
          </p:spPr>
          <p:txBody>
            <a:bodyPr wrap="non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19" name="Text Box 57"/>
            <p:cNvSpPr txBox="1">
              <a:spLocks noChangeArrowheads="1"/>
            </p:cNvSpPr>
            <p:nvPr/>
          </p:nvSpPr>
          <p:spPr bwMode="auto">
            <a:xfrm>
              <a:off x="4958" y="1602"/>
              <a:ext cx="266" cy="330"/>
            </a:xfrm>
            <a:prstGeom prst="rect">
              <a:avLst/>
            </a:prstGeom>
            <a:solidFill>
              <a:srgbClr val="66FFFF"/>
            </a:solidFill>
            <a:ln w="19050" cap="sq">
              <a:solidFill>
                <a:srgbClr val="0000FF"/>
              </a:solid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solidFill>
                    <a:srgbClr val="FF0000"/>
                  </a:solidFill>
                  <a:latin typeface="Calibri" panose="020F0502020204030204" pitchFamily="34" charset="0"/>
                </a:rPr>
                <a:t>d</a:t>
              </a:r>
            </a:p>
          </p:txBody>
        </p:sp>
        <p:sp>
          <p:nvSpPr>
            <p:cNvPr id="20" name="Freeform 58"/>
            <p:cNvSpPr>
              <a:spLocks/>
            </p:cNvSpPr>
            <p:nvPr/>
          </p:nvSpPr>
          <p:spPr bwMode="auto">
            <a:xfrm>
              <a:off x="4836" y="1783"/>
              <a:ext cx="185" cy="186"/>
            </a:xfrm>
            <a:custGeom>
              <a:avLst/>
              <a:gdLst>
                <a:gd name="T0" fmla="*/ 2561403 w 112"/>
                <a:gd name="T1" fmla="*/ 0 h 192"/>
                <a:gd name="T2" fmla="*/ 427918 w 112"/>
                <a:gd name="T3" fmla="*/ 70 h 192"/>
                <a:gd name="T4" fmla="*/ 141814 w 112"/>
                <a:gd name="T5" fmla="*/ 92 h 192"/>
                <a:gd name="T6" fmla="*/ 0 w 112"/>
                <a:gd name="T7" fmla="*/ 102 h 192"/>
                <a:gd name="T8" fmla="*/ 0 60000 65536"/>
                <a:gd name="T9" fmla="*/ 0 60000 65536"/>
                <a:gd name="T10" fmla="*/ 0 60000 65536"/>
                <a:gd name="T11" fmla="*/ 0 60000 65536"/>
                <a:gd name="T12" fmla="*/ 0 w 112"/>
                <a:gd name="T13" fmla="*/ 0 h 192"/>
                <a:gd name="T14" fmla="*/ 112 w 112"/>
                <a:gd name="T15" fmla="*/ 192 h 192"/>
              </a:gdLst>
              <a:ahLst/>
              <a:cxnLst>
                <a:cxn ang="T8">
                  <a:pos x="T0" y="T1"/>
                </a:cxn>
                <a:cxn ang="T9">
                  <a:pos x="T2" y="T3"/>
                </a:cxn>
                <a:cxn ang="T10">
                  <a:pos x="T4" y="T5"/>
                </a:cxn>
                <a:cxn ang="T11">
                  <a:pos x="T6" y="T7"/>
                </a:cxn>
              </a:cxnLst>
              <a:rect l="T12" t="T13" r="T14" b="T15"/>
              <a:pathLst>
                <a:path w="112" h="192">
                  <a:moveTo>
                    <a:pt x="112" y="0"/>
                  </a:moveTo>
                  <a:cubicBezTo>
                    <a:pt x="49" y="19"/>
                    <a:pt x="36" y="75"/>
                    <a:pt x="19" y="132"/>
                  </a:cubicBezTo>
                  <a:cubicBezTo>
                    <a:pt x="3" y="185"/>
                    <a:pt x="23" y="119"/>
                    <a:pt x="6" y="172"/>
                  </a:cubicBezTo>
                  <a:cubicBezTo>
                    <a:pt x="4" y="179"/>
                    <a:pt x="0" y="192"/>
                    <a:pt x="0" y="192"/>
                  </a:cubicBezTo>
                </a:path>
              </a:pathLst>
            </a:custGeom>
            <a:noFill/>
            <a:ln w="12700" cap="sq">
              <a:solidFill>
                <a:srgbClr val="080808"/>
              </a:solidFill>
              <a:round/>
              <a:headEnd/>
              <a:tailEnd type="triangle" w="med" len="med"/>
            </a:ln>
          </p:spPr>
          <p:txBody>
            <a:bodyP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pSp>
      <p:grpSp>
        <p:nvGrpSpPr>
          <p:cNvPr id="21" name="Group 69"/>
          <p:cNvGrpSpPr>
            <a:grpSpLocks/>
          </p:cNvGrpSpPr>
          <p:nvPr/>
        </p:nvGrpSpPr>
        <p:grpSpPr bwMode="auto">
          <a:xfrm>
            <a:off x="7668815" y="3470995"/>
            <a:ext cx="2300288" cy="1198562"/>
            <a:chOff x="4078" y="2171"/>
            <a:chExt cx="1449" cy="755"/>
          </a:xfrm>
        </p:grpSpPr>
        <p:sp>
          <p:nvSpPr>
            <p:cNvPr id="22" name="Rectangle 62" descr="实心菱形"/>
            <p:cNvSpPr>
              <a:spLocks noChangeArrowheads="1"/>
            </p:cNvSpPr>
            <p:nvPr/>
          </p:nvSpPr>
          <p:spPr bwMode="auto">
            <a:xfrm>
              <a:off x="4078" y="2191"/>
              <a:ext cx="649" cy="735"/>
            </a:xfrm>
            <a:prstGeom prst="rect">
              <a:avLst/>
            </a:prstGeom>
            <a:solidFill>
              <a:srgbClr val="FFFF00"/>
            </a:solidFill>
            <a:ln w="12700" cap="sq">
              <a:noFill/>
              <a:miter lim="800000"/>
              <a:headEnd/>
              <a:tailEnd/>
            </a:ln>
          </p:spPr>
          <p:txBody>
            <a:bodyPr anchor="ct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23" name="Line 63"/>
            <p:cNvSpPr>
              <a:spLocks noChangeShapeType="1"/>
            </p:cNvSpPr>
            <p:nvPr/>
          </p:nvSpPr>
          <p:spPr bwMode="auto">
            <a:xfrm>
              <a:off x="4727" y="2171"/>
              <a:ext cx="0" cy="749"/>
            </a:xfrm>
            <a:prstGeom prst="line">
              <a:avLst/>
            </a:prstGeom>
            <a:noFill/>
            <a:ln w="28575" cap="sq">
              <a:solidFill>
                <a:srgbClr val="002060"/>
              </a:solidFill>
              <a:round/>
              <a:headEnd type="triangle" w="med" len="med"/>
              <a:tailEnd type="triangle" w="med" len="med"/>
            </a:ln>
          </p:spPr>
          <p:txBody>
            <a:bodyP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24" name="Object 5"/>
            <p:cNvGraphicFramePr>
              <a:graphicFrameLocks noChangeAspect="1"/>
            </p:cNvGraphicFramePr>
            <p:nvPr>
              <p:extLst>
                <p:ext uri="{D42A27DB-BD31-4B8C-83A1-F6EECF244321}">
                  <p14:modId xmlns:p14="http://schemas.microsoft.com/office/powerpoint/2010/main" val="1655779737"/>
                </p:ext>
              </p:extLst>
            </p:nvPr>
          </p:nvGraphicFramePr>
          <p:xfrm>
            <a:off x="5085" y="2340"/>
            <a:ext cx="442" cy="270"/>
          </p:xfrm>
          <a:graphic>
            <a:graphicData uri="http://schemas.openxmlformats.org/presentationml/2006/ole">
              <mc:AlternateContent xmlns:mc="http://schemas.openxmlformats.org/markup-compatibility/2006">
                <mc:Choice xmlns:v="urn:schemas-microsoft-com:vml" Requires="v">
                  <p:oleObj spid="_x0000_s808090" name="公式" r:id="rId3" imgW="291847" imgH="177646" progId="Equation.3">
                    <p:embed/>
                  </p:oleObj>
                </mc:Choice>
                <mc:Fallback>
                  <p:oleObj name="公式" r:id="rId3" imgW="291847" imgH="177646" progId="Equation.3">
                    <p:embed/>
                    <p:pic>
                      <p:nvPicPr>
                        <p:cNvPr id="2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5" y="2340"/>
                          <a:ext cx="442" cy="270"/>
                        </a:xfrm>
                        <a:prstGeom prst="rect">
                          <a:avLst/>
                        </a:prstGeom>
                        <a:solidFill>
                          <a:srgbClr val="00FF99"/>
                        </a:solidFill>
                        <a:ln w="9525">
                          <a:solidFill>
                            <a:srgbClr val="3333CC"/>
                          </a:solidFill>
                          <a:miter lim="800000"/>
                          <a:headEnd/>
                          <a:tailEnd/>
                        </a:ln>
                        <a:effectLst/>
                        <a:extLst/>
                      </p:spPr>
                    </p:pic>
                  </p:oleObj>
                </mc:Fallback>
              </mc:AlternateContent>
            </a:graphicData>
          </a:graphic>
        </p:graphicFrame>
        <p:sp>
          <p:nvSpPr>
            <p:cNvPr id="25" name="Freeform 65"/>
            <p:cNvSpPr>
              <a:spLocks/>
            </p:cNvSpPr>
            <p:nvPr/>
          </p:nvSpPr>
          <p:spPr bwMode="auto">
            <a:xfrm>
              <a:off x="4734" y="2496"/>
              <a:ext cx="338" cy="73"/>
            </a:xfrm>
            <a:custGeom>
              <a:avLst/>
              <a:gdLst>
                <a:gd name="T0" fmla="*/ 2387334 w 212"/>
                <a:gd name="T1" fmla="*/ 0 h 66"/>
                <a:gd name="T2" fmla="*/ 739383 w 212"/>
                <a:gd name="T3" fmla="*/ 152 h 66"/>
                <a:gd name="T4" fmla="*/ 0 w 212"/>
                <a:gd name="T5" fmla="*/ 507 h 66"/>
                <a:gd name="T6" fmla="*/ 0 60000 65536"/>
                <a:gd name="T7" fmla="*/ 0 60000 65536"/>
                <a:gd name="T8" fmla="*/ 0 60000 65536"/>
                <a:gd name="T9" fmla="*/ 0 w 212"/>
                <a:gd name="T10" fmla="*/ 0 h 66"/>
                <a:gd name="T11" fmla="*/ 212 w 212"/>
                <a:gd name="T12" fmla="*/ 66 h 66"/>
              </a:gdLst>
              <a:ahLst/>
              <a:cxnLst>
                <a:cxn ang="T6">
                  <a:pos x="T0" y="T1"/>
                </a:cxn>
                <a:cxn ang="T7">
                  <a:pos x="T2" y="T3"/>
                </a:cxn>
                <a:cxn ang="T8">
                  <a:pos x="T4" y="T5"/>
                </a:cxn>
              </a:cxnLst>
              <a:rect l="T9" t="T10" r="T11" b="T12"/>
              <a:pathLst>
                <a:path w="212" h="66">
                  <a:moveTo>
                    <a:pt x="212" y="0"/>
                  </a:moveTo>
                  <a:cubicBezTo>
                    <a:pt x="164" y="12"/>
                    <a:pt x="115" y="14"/>
                    <a:pt x="66" y="20"/>
                  </a:cubicBezTo>
                  <a:cubicBezTo>
                    <a:pt x="49" y="31"/>
                    <a:pt x="20" y="57"/>
                    <a:pt x="0" y="66"/>
                  </a:cubicBezTo>
                </a:path>
              </a:pathLst>
            </a:custGeom>
            <a:noFill/>
            <a:ln w="19050" cap="sq">
              <a:solidFill>
                <a:srgbClr val="000000"/>
              </a:solidFill>
              <a:round/>
              <a:headEnd/>
              <a:tailEnd type="triangle" w="med" len="med"/>
            </a:ln>
          </p:spPr>
          <p:txBody>
            <a:bodyP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pSp>
      <p:grpSp>
        <p:nvGrpSpPr>
          <p:cNvPr id="26" name="Group 70"/>
          <p:cNvGrpSpPr>
            <a:grpSpLocks/>
          </p:cNvGrpSpPr>
          <p:nvPr/>
        </p:nvGrpSpPr>
        <p:grpSpPr bwMode="auto">
          <a:xfrm>
            <a:off x="7952978" y="3482107"/>
            <a:ext cx="534987" cy="1543050"/>
            <a:chOff x="4257" y="2178"/>
            <a:chExt cx="337" cy="972"/>
          </a:xfrm>
        </p:grpSpPr>
        <p:sp>
          <p:nvSpPr>
            <p:cNvPr id="27" name="Rectangle 66"/>
            <p:cNvSpPr>
              <a:spLocks noChangeArrowheads="1"/>
            </p:cNvSpPr>
            <p:nvPr/>
          </p:nvSpPr>
          <p:spPr bwMode="auto">
            <a:xfrm>
              <a:off x="4370" y="2178"/>
              <a:ext cx="56" cy="755"/>
            </a:xfrm>
            <a:prstGeom prst="rect">
              <a:avLst/>
            </a:prstGeom>
            <a:solidFill>
              <a:srgbClr val="660066"/>
            </a:solidFill>
            <a:ln w="12700" cap="sq">
              <a:noFill/>
              <a:miter lim="800000"/>
              <a:headEnd/>
              <a:tailEnd/>
            </a:ln>
          </p:spPr>
          <p:txBody>
            <a:bodyPr wrap="none" anchor="ct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28" name="Text Box 67"/>
            <p:cNvSpPr txBox="1">
              <a:spLocks noChangeArrowheads="1"/>
            </p:cNvSpPr>
            <p:nvPr/>
          </p:nvSpPr>
          <p:spPr bwMode="auto">
            <a:xfrm>
              <a:off x="4257" y="2900"/>
              <a:ext cx="337" cy="250"/>
            </a:xfrm>
            <a:prstGeom prst="rect">
              <a:avLst/>
            </a:prstGeom>
            <a:noFill/>
            <a:ln w="12700" cap="sq">
              <a:noFill/>
              <a:miter lim="800000"/>
              <a:headEnd/>
              <a:tailEnd/>
            </a:ln>
          </p:spPr>
          <p:txBody>
            <a:bodyPr>
              <a:spAutoFit/>
            </a:bodyPr>
            <a:lstStyle/>
            <a:p>
              <a:pPr fontAlgn="auto">
                <a:spcBef>
                  <a:spcPct val="50000"/>
                </a:spcBef>
                <a:spcAft>
                  <a:spcPts val="0"/>
                </a:spcAft>
                <a:defRPr/>
              </a:pPr>
              <a:r>
                <a:rPr lang="en-US" altLang="zh-CN" kern="0">
                  <a:solidFill>
                    <a:sysClr val="windowText" lastClr="000000"/>
                  </a:solidFill>
                  <a:latin typeface="+mn-lt"/>
                  <a:ea typeface="+mn-ea"/>
                </a:rPr>
                <a:t>dS</a:t>
              </a:r>
            </a:p>
          </p:txBody>
        </p:sp>
      </p:grpSp>
      <p:sp>
        <p:nvSpPr>
          <p:cNvPr id="29" name="Text Box 53"/>
          <p:cNvSpPr txBox="1">
            <a:spLocks noChangeArrowheads="1"/>
          </p:cNvSpPr>
          <p:nvPr/>
        </p:nvSpPr>
        <p:spPr bwMode="auto">
          <a:xfrm>
            <a:off x="7838678" y="2596282"/>
            <a:ext cx="422275" cy="523875"/>
          </a:xfrm>
          <a:prstGeom prst="rect">
            <a:avLst/>
          </a:prstGeom>
          <a:solidFill>
            <a:srgbClr val="FFFFFF"/>
          </a:solidFill>
          <a:ln w="19050" cap="sq">
            <a:solidFill>
              <a:srgbClr val="FF33CC"/>
            </a:solid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solidFill>
                  <a:srgbClr val="FF0000"/>
                </a:solidFill>
                <a:latin typeface="Calibri" panose="020F0502020204030204" pitchFamily="34" charset="0"/>
              </a:rPr>
              <a:t>R</a:t>
            </a:r>
          </a:p>
        </p:txBody>
      </p:sp>
      <p:grpSp>
        <p:nvGrpSpPr>
          <p:cNvPr id="30" name="Group 41"/>
          <p:cNvGrpSpPr>
            <a:grpSpLocks/>
          </p:cNvGrpSpPr>
          <p:nvPr/>
        </p:nvGrpSpPr>
        <p:grpSpPr bwMode="auto">
          <a:xfrm>
            <a:off x="7572619" y="3857676"/>
            <a:ext cx="572899" cy="522287"/>
            <a:chOff x="3542" y="1692"/>
            <a:chExt cx="417" cy="404"/>
          </a:xfrm>
        </p:grpSpPr>
        <p:sp>
          <p:nvSpPr>
            <p:cNvPr id="31" name="Line 43"/>
            <p:cNvSpPr>
              <a:spLocks noChangeShapeType="1"/>
            </p:cNvSpPr>
            <p:nvPr/>
          </p:nvSpPr>
          <p:spPr bwMode="auto">
            <a:xfrm flipH="1" flipV="1">
              <a:off x="3542" y="2060"/>
              <a:ext cx="407" cy="8"/>
            </a:xfrm>
            <a:prstGeom prst="line">
              <a:avLst/>
            </a:prstGeom>
            <a:noFill/>
            <a:ln w="28575">
              <a:solidFill>
                <a:srgbClr val="000000"/>
              </a:solidFill>
              <a:round/>
              <a:headEnd type="triangle" w="med" len="med"/>
              <a:tailEnd type="triangle" w="med" len="med"/>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32" name="Text Box 44"/>
            <p:cNvSpPr txBox="1">
              <a:spLocks noChangeArrowheads="1"/>
            </p:cNvSpPr>
            <p:nvPr/>
          </p:nvSpPr>
          <p:spPr bwMode="auto">
            <a:xfrm>
              <a:off x="3625" y="1692"/>
              <a:ext cx="33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med" len="lg"/>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FF0000"/>
                  </a:solidFill>
                  <a:latin typeface="Calibri" panose="020F0502020204030204" pitchFamily="34" charset="0"/>
                </a:rPr>
                <a:t>r</a:t>
              </a:r>
            </a:p>
          </p:txBody>
        </p:sp>
      </p:grpSp>
      <p:grpSp>
        <p:nvGrpSpPr>
          <p:cNvPr id="33" name="Group 64"/>
          <p:cNvGrpSpPr>
            <a:grpSpLocks/>
          </p:cNvGrpSpPr>
          <p:nvPr/>
        </p:nvGrpSpPr>
        <p:grpSpPr bwMode="auto">
          <a:xfrm>
            <a:off x="8153814" y="3840528"/>
            <a:ext cx="727075" cy="523875"/>
            <a:chOff x="4697" y="1084"/>
            <a:chExt cx="458" cy="330"/>
          </a:xfrm>
        </p:grpSpPr>
        <p:sp>
          <p:nvSpPr>
            <p:cNvPr id="34" name="Line 48"/>
            <p:cNvSpPr>
              <a:spLocks noChangeShapeType="1"/>
            </p:cNvSpPr>
            <p:nvPr/>
          </p:nvSpPr>
          <p:spPr bwMode="auto">
            <a:xfrm flipH="1">
              <a:off x="4745" y="1401"/>
              <a:ext cx="250" cy="0"/>
            </a:xfrm>
            <a:prstGeom prst="line">
              <a:avLst/>
            </a:prstGeom>
            <a:noFill/>
            <a:ln w="28575">
              <a:solidFill>
                <a:srgbClr val="000000"/>
              </a:solidFill>
              <a:round/>
              <a:headEnd/>
              <a:tailEnd type="stealth" w="med"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35" name="Text Box 49"/>
            <p:cNvSpPr txBox="1">
              <a:spLocks noChangeArrowheads="1"/>
            </p:cNvSpPr>
            <p:nvPr/>
          </p:nvSpPr>
          <p:spPr bwMode="auto">
            <a:xfrm>
              <a:off x="4697" y="1084"/>
              <a:ext cx="458" cy="330"/>
            </a:xfrm>
            <a:prstGeom prst="rect">
              <a:avLst/>
            </a:prstGeom>
            <a:noFill/>
            <a:ln w="19050">
              <a:noFill/>
              <a:miter lim="800000"/>
              <a:headEnd/>
              <a:tailEnd type="none" w="med" len="lg"/>
            </a:ln>
          </p:spPr>
          <p:txBody>
            <a:bodyPr>
              <a:spAutoFit/>
            </a:bodyPr>
            <a:lstStyle/>
            <a:p>
              <a:pPr fontAlgn="auto">
                <a:spcBef>
                  <a:spcPct val="50000"/>
                </a:spcBef>
                <a:spcAft>
                  <a:spcPts val="0"/>
                </a:spcAft>
                <a:defRPr/>
              </a:pPr>
              <a:r>
                <a:rPr lang="en-US" altLang="zh-CN" sz="2800" b="1" kern="0" dirty="0" err="1" smtClean="0">
                  <a:solidFill>
                    <a:srgbClr val="FF0000"/>
                  </a:solidFill>
                  <a:latin typeface="+mn-lt"/>
                  <a:ea typeface="+mn-ea"/>
                </a:rPr>
                <a:t>dr</a:t>
              </a:r>
              <a:endParaRPr lang="en-US" altLang="zh-CN" sz="2800" b="1" kern="0" dirty="0">
                <a:solidFill>
                  <a:srgbClr val="FF0000"/>
                </a:solidFill>
                <a:latin typeface="+mn-lt"/>
                <a:ea typeface="+mn-ea"/>
              </a:endParaRPr>
            </a:p>
          </p:txBody>
        </p:sp>
      </p:grpSp>
      <p:sp>
        <p:nvSpPr>
          <p:cNvPr id="36" name="Text Box 24"/>
          <p:cNvSpPr txBox="1">
            <a:spLocks noChangeArrowheads="1"/>
          </p:cNvSpPr>
          <p:nvPr/>
        </p:nvSpPr>
        <p:spPr bwMode="auto">
          <a:xfrm>
            <a:off x="1482328" y="183282"/>
            <a:ext cx="7410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009900"/>
                </a:solidFill>
                <a:latin typeface="宋体" panose="02010600030101010101" pitchFamily="2" charset="-122"/>
              </a:rPr>
              <a:t>在两导线间通过单位长度面积上的磁通量 </a:t>
            </a:r>
          </a:p>
        </p:txBody>
      </p:sp>
      <p:graphicFrame>
        <p:nvGraphicFramePr>
          <p:cNvPr id="37" name="Object 1"/>
          <p:cNvGraphicFramePr>
            <a:graphicFrameLocks noChangeAspect="1"/>
          </p:cNvGraphicFramePr>
          <p:nvPr>
            <p:extLst>
              <p:ext uri="{D42A27DB-BD31-4B8C-83A1-F6EECF244321}">
                <p14:modId xmlns:p14="http://schemas.microsoft.com/office/powerpoint/2010/main" val="2691555516"/>
              </p:ext>
            </p:extLst>
          </p:nvPr>
        </p:nvGraphicFramePr>
        <p:xfrm>
          <a:off x="1639490" y="918295"/>
          <a:ext cx="2339975" cy="792162"/>
        </p:xfrm>
        <a:graphic>
          <a:graphicData uri="http://schemas.openxmlformats.org/presentationml/2006/ole">
            <mc:AlternateContent xmlns:mc="http://schemas.openxmlformats.org/markup-compatibility/2006">
              <mc:Choice xmlns:v="urn:schemas-microsoft-com:vml" Requires="v">
                <p:oleObj spid="_x0000_s808091" name="公式" r:id="rId5" imgW="847614" imgH="247529" progId="Equation.3">
                  <p:embed/>
                </p:oleObj>
              </mc:Choice>
              <mc:Fallback>
                <p:oleObj name="公式" r:id="rId5" imgW="847614" imgH="247529" progId="Equation.3">
                  <p:embed/>
                  <p:pic>
                    <p:nvPicPr>
                      <p:cNvPr id="37"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9490" y="918295"/>
                        <a:ext cx="2339975"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 name="Object 2"/>
          <p:cNvGraphicFramePr>
            <a:graphicFrameLocks noChangeAspect="1"/>
          </p:cNvGraphicFramePr>
          <p:nvPr>
            <p:extLst>
              <p:ext uri="{D42A27DB-BD31-4B8C-83A1-F6EECF244321}">
                <p14:modId xmlns:p14="http://schemas.microsoft.com/office/powerpoint/2010/main" val="1455438830"/>
              </p:ext>
            </p:extLst>
          </p:nvPr>
        </p:nvGraphicFramePr>
        <p:xfrm>
          <a:off x="4020740" y="816695"/>
          <a:ext cx="3557588" cy="933450"/>
        </p:xfrm>
        <a:graphic>
          <a:graphicData uri="http://schemas.openxmlformats.org/presentationml/2006/ole">
            <mc:AlternateContent xmlns:mc="http://schemas.openxmlformats.org/markup-compatibility/2006">
              <mc:Choice xmlns:v="urn:schemas-microsoft-com:vml" Requires="v">
                <p:oleObj spid="_x0000_s808092" name="公式" r:id="rId7" imgW="1438245" imgH="333368" progId="Equation.3">
                  <p:embed/>
                </p:oleObj>
              </mc:Choice>
              <mc:Fallback>
                <p:oleObj name="公式" r:id="rId7" imgW="1438245" imgH="333368" progId="Equation.3">
                  <p:embed/>
                  <p:pic>
                    <p:nvPicPr>
                      <p:cNvPr id="38"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0740" y="816695"/>
                        <a:ext cx="3557588"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 name="Object 3"/>
          <p:cNvGraphicFramePr>
            <a:graphicFrameLocks noChangeAspect="1"/>
          </p:cNvGraphicFramePr>
          <p:nvPr>
            <p:extLst>
              <p:ext uri="{D42A27DB-BD31-4B8C-83A1-F6EECF244321}">
                <p14:modId xmlns:p14="http://schemas.microsoft.com/office/powerpoint/2010/main" val="357114577"/>
              </p:ext>
            </p:extLst>
          </p:nvPr>
        </p:nvGraphicFramePr>
        <p:xfrm>
          <a:off x="2153840" y="2093045"/>
          <a:ext cx="3590925" cy="965200"/>
        </p:xfrm>
        <a:graphic>
          <a:graphicData uri="http://schemas.openxmlformats.org/presentationml/2006/ole">
            <mc:AlternateContent xmlns:mc="http://schemas.openxmlformats.org/markup-compatibility/2006">
              <mc:Choice xmlns:v="urn:schemas-microsoft-com:vml" Requires="v">
                <p:oleObj spid="_x0000_s808093" name="公式" r:id="rId9" imgW="1400183" imgH="333368" progId="Equation.3">
                  <p:embed/>
                </p:oleObj>
              </mc:Choice>
              <mc:Fallback>
                <p:oleObj name="公式" r:id="rId9" imgW="1400183" imgH="333368" progId="Equation.3">
                  <p:embed/>
                  <p:pic>
                    <p:nvPicPr>
                      <p:cNvPr id="39"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53840" y="2093045"/>
                        <a:ext cx="3590925"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 name="Text Box 28"/>
          <p:cNvSpPr txBox="1">
            <a:spLocks noChangeArrowheads="1"/>
          </p:cNvSpPr>
          <p:nvPr/>
        </p:nvSpPr>
        <p:spPr bwMode="auto">
          <a:xfrm>
            <a:off x="1623615" y="3407495"/>
            <a:ext cx="4970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6600CC"/>
                </a:solidFill>
                <a:latin typeface="宋体" panose="02010600030101010101" pitchFamily="2" charset="-122"/>
              </a:rPr>
              <a:t>一对导线单位长度的自感 </a:t>
            </a:r>
          </a:p>
        </p:txBody>
      </p:sp>
      <p:graphicFrame>
        <p:nvGraphicFramePr>
          <p:cNvPr id="41" name="Object 4"/>
          <p:cNvGraphicFramePr>
            <a:graphicFrameLocks noChangeAspect="1"/>
          </p:cNvGraphicFramePr>
          <p:nvPr>
            <p:extLst>
              <p:ext uri="{D42A27DB-BD31-4B8C-83A1-F6EECF244321}">
                <p14:modId xmlns:p14="http://schemas.microsoft.com/office/powerpoint/2010/main" val="1111536233"/>
              </p:ext>
            </p:extLst>
          </p:nvPr>
        </p:nvGraphicFramePr>
        <p:xfrm>
          <a:off x="2030015" y="4223470"/>
          <a:ext cx="1244600" cy="973137"/>
        </p:xfrm>
        <a:graphic>
          <a:graphicData uri="http://schemas.openxmlformats.org/presentationml/2006/ole">
            <mc:AlternateContent xmlns:mc="http://schemas.openxmlformats.org/markup-compatibility/2006">
              <mc:Choice xmlns:v="urn:schemas-microsoft-com:vml" Requires="v">
                <p:oleObj spid="_x0000_s808094" name="公式" r:id="rId11" imgW="466728" imgH="352533" progId="Equation.3">
                  <p:embed/>
                </p:oleObj>
              </mc:Choice>
              <mc:Fallback>
                <p:oleObj name="公式" r:id="rId11" imgW="466728" imgH="352533" progId="Equation.3">
                  <p:embed/>
                  <p:pic>
                    <p:nvPicPr>
                      <p:cNvPr id="41"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30015" y="4223470"/>
                        <a:ext cx="1244600" cy="973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2" name="Object 5"/>
          <p:cNvGraphicFramePr>
            <a:graphicFrameLocks noChangeAspect="1"/>
          </p:cNvGraphicFramePr>
          <p:nvPr>
            <p:extLst>
              <p:ext uri="{D42A27DB-BD31-4B8C-83A1-F6EECF244321}">
                <p14:modId xmlns:p14="http://schemas.microsoft.com/office/powerpoint/2010/main" val="173087503"/>
              </p:ext>
            </p:extLst>
          </p:nvPr>
        </p:nvGraphicFramePr>
        <p:xfrm>
          <a:off x="3488928" y="4156795"/>
          <a:ext cx="2624137" cy="1065212"/>
        </p:xfrm>
        <a:graphic>
          <a:graphicData uri="http://schemas.openxmlformats.org/presentationml/2006/ole">
            <mc:AlternateContent xmlns:mc="http://schemas.openxmlformats.org/markup-compatibility/2006">
              <mc:Choice xmlns:v="urn:schemas-microsoft-com:vml" Requires="v">
                <p:oleObj spid="_x0000_s808095" name="公式" r:id="rId13" imgW="1095420" imgH="409489" progId="Equation.3">
                  <p:embed/>
                </p:oleObj>
              </mc:Choice>
              <mc:Fallback>
                <p:oleObj name="公式" r:id="rId13" imgW="1095420" imgH="409489" progId="Equation.3">
                  <p:embed/>
                  <p:pic>
                    <p:nvPicPr>
                      <p:cNvPr id="42"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88928" y="4156795"/>
                        <a:ext cx="2624137" cy="106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 name="Object 6"/>
          <p:cNvGraphicFramePr>
            <a:graphicFrameLocks noChangeAspect="1"/>
          </p:cNvGraphicFramePr>
          <p:nvPr>
            <p:extLst>
              <p:ext uri="{D42A27DB-BD31-4B8C-83A1-F6EECF244321}">
                <p14:modId xmlns:p14="http://schemas.microsoft.com/office/powerpoint/2010/main" val="2870599493"/>
              </p:ext>
            </p:extLst>
          </p:nvPr>
        </p:nvGraphicFramePr>
        <p:xfrm>
          <a:off x="2209403" y="5501407"/>
          <a:ext cx="1616075" cy="1001713"/>
        </p:xfrm>
        <a:graphic>
          <a:graphicData uri="http://schemas.openxmlformats.org/presentationml/2006/ole">
            <mc:AlternateContent xmlns:mc="http://schemas.openxmlformats.org/markup-compatibility/2006">
              <mc:Choice xmlns:v="urn:schemas-microsoft-com:vml" Requires="v">
                <p:oleObj spid="_x0000_s808096" name="公式" r:id="rId15" imgW="580913" imgH="333368" progId="Equation.3">
                  <p:embed/>
                </p:oleObj>
              </mc:Choice>
              <mc:Fallback>
                <p:oleObj name="公式" r:id="rId15" imgW="580913" imgH="333368" progId="Equation.3">
                  <p:embed/>
                  <p:pic>
                    <p:nvPicPr>
                      <p:cNvPr id="43"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09403" y="5501407"/>
                        <a:ext cx="1616075"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 name="Object 7"/>
          <p:cNvGraphicFramePr>
            <a:graphicFrameLocks noChangeAspect="1"/>
          </p:cNvGraphicFramePr>
          <p:nvPr>
            <p:extLst>
              <p:ext uri="{D42A27DB-BD31-4B8C-83A1-F6EECF244321}">
                <p14:modId xmlns:p14="http://schemas.microsoft.com/office/powerpoint/2010/main" val="3686506733"/>
              </p:ext>
            </p:extLst>
          </p:nvPr>
        </p:nvGraphicFramePr>
        <p:xfrm>
          <a:off x="4257278" y="5776045"/>
          <a:ext cx="1435100" cy="500062"/>
        </p:xfrm>
        <a:graphic>
          <a:graphicData uri="http://schemas.openxmlformats.org/presentationml/2006/ole">
            <mc:AlternateContent xmlns:mc="http://schemas.openxmlformats.org/markup-compatibility/2006">
              <mc:Choice xmlns:v="urn:schemas-microsoft-com:vml" Requires="v">
                <p:oleObj spid="_x0000_s808097" name="公式" r:id="rId17" imgW="523955" imgH="142795" progId="Equation.3">
                  <p:embed/>
                </p:oleObj>
              </mc:Choice>
              <mc:Fallback>
                <p:oleObj name="公式" r:id="rId17" imgW="523955" imgH="142795" progId="Equation.3">
                  <p:embed/>
                  <p:pic>
                    <p:nvPicPr>
                      <p:cNvPr id="44" name="Object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57278" y="5776045"/>
                        <a:ext cx="1435100"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1881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anim calcmode="lin" valueType="num">
                                      <p:cBhvr>
                                        <p:cTn id="20" dur="1000" fill="hold"/>
                                        <p:tgtEl>
                                          <p:spTgt spid="29"/>
                                        </p:tgtEl>
                                        <p:attrNameLst>
                                          <p:attrName>ppt_x</p:attrName>
                                        </p:attrNameLst>
                                      </p:cBhvr>
                                      <p:tavLst>
                                        <p:tav tm="0">
                                          <p:val>
                                            <p:strVal val="#ppt_x"/>
                                          </p:val>
                                        </p:tav>
                                        <p:tav tm="100000">
                                          <p:val>
                                            <p:strVal val="#ppt_x"/>
                                          </p:val>
                                        </p:tav>
                                      </p:tavLst>
                                    </p:anim>
                                    <p:anim calcmode="lin" valueType="num">
                                      <p:cBhvr>
                                        <p:cTn id="21"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37"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barn(outVertical)">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blinds(horizontal)">
                                      <p:cBhvr>
                                        <p:cTn id="43" dur="500"/>
                                        <p:tgtEl>
                                          <p:spTgt spid="3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left)">
                                      <p:cBhvr>
                                        <p:cTn id="48" dur="500"/>
                                        <p:tgtEl>
                                          <p:spTgt spid="36"/>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500" fill="hold"/>
                                        <p:tgtEl>
                                          <p:spTgt spid="37"/>
                                        </p:tgtEl>
                                        <p:attrNameLst>
                                          <p:attrName>ppt_x</p:attrName>
                                        </p:attrNameLst>
                                      </p:cBhvr>
                                      <p:tavLst>
                                        <p:tav tm="0">
                                          <p:val>
                                            <p:strVal val="#ppt_x"/>
                                          </p:val>
                                        </p:tav>
                                        <p:tav tm="100000">
                                          <p:val>
                                            <p:strVal val="#ppt_x"/>
                                          </p:val>
                                        </p:tav>
                                      </p:tavLst>
                                    </p:anim>
                                    <p:anim calcmode="lin" valueType="num">
                                      <p:cBhvr additive="base">
                                        <p:cTn id="5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p:cTn id="59" dur="1000" fill="hold"/>
                                        <p:tgtEl>
                                          <p:spTgt spid="38"/>
                                        </p:tgtEl>
                                        <p:attrNameLst>
                                          <p:attrName>ppt_w</p:attrName>
                                        </p:attrNameLst>
                                      </p:cBhvr>
                                      <p:tavLst>
                                        <p:tav tm="0">
                                          <p:val>
                                            <p:fltVal val="0"/>
                                          </p:val>
                                        </p:tav>
                                        <p:tav tm="100000">
                                          <p:val>
                                            <p:strVal val="#ppt_w"/>
                                          </p:val>
                                        </p:tav>
                                      </p:tavLst>
                                    </p:anim>
                                    <p:anim calcmode="lin" valueType="num">
                                      <p:cBhvr>
                                        <p:cTn id="60" dur="1000" fill="hold"/>
                                        <p:tgtEl>
                                          <p:spTgt spid="38"/>
                                        </p:tgtEl>
                                        <p:attrNameLst>
                                          <p:attrName>ppt_h</p:attrName>
                                        </p:attrNameLst>
                                      </p:cBhvr>
                                      <p:tavLst>
                                        <p:tav tm="0">
                                          <p:val>
                                            <p:fltVal val="0"/>
                                          </p:val>
                                        </p:tav>
                                        <p:tav tm="100000">
                                          <p:val>
                                            <p:strVal val="#ppt_h"/>
                                          </p:val>
                                        </p:tav>
                                      </p:tavLst>
                                    </p:anim>
                                    <p:anim calcmode="lin" valueType="num">
                                      <p:cBhvr>
                                        <p:cTn id="61" dur="1000" fill="hold"/>
                                        <p:tgtEl>
                                          <p:spTgt spid="38"/>
                                        </p:tgtEl>
                                        <p:attrNameLst>
                                          <p:attrName>style.rotation</p:attrName>
                                        </p:attrNameLst>
                                      </p:cBhvr>
                                      <p:tavLst>
                                        <p:tav tm="0">
                                          <p:val>
                                            <p:fltVal val="90"/>
                                          </p:val>
                                        </p:tav>
                                        <p:tav tm="100000">
                                          <p:val>
                                            <p:fltVal val="0"/>
                                          </p:val>
                                        </p:tav>
                                      </p:tavLst>
                                    </p:anim>
                                    <p:animEffect transition="in" filter="fade">
                                      <p:cBhvr>
                                        <p:cTn id="62" dur="1000"/>
                                        <p:tgtEl>
                                          <p:spTgt spid="38"/>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1000"/>
                                        <p:tgtEl>
                                          <p:spTgt spid="39"/>
                                        </p:tgtEl>
                                      </p:cBhvr>
                                    </p:animEffect>
                                    <p:anim calcmode="lin" valueType="num">
                                      <p:cBhvr>
                                        <p:cTn id="68" dur="1000" fill="hold"/>
                                        <p:tgtEl>
                                          <p:spTgt spid="39"/>
                                        </p:tgtEl>
                                        <p:attrNameLst>
                                          <p:attrName>ppt_x</p:attrName>
                                        </p:attrNameLst>
                                      </p:cBhvr>
                                      <p:tavLst>
                                        <p:tav tm="0">
                                          <p:val>
                                            <p:strVal val="#ppt_x"/>
                                          </p:val>
                                        </p:tav>
                                        <p:tav tm="100000">
                                          <p:val>
                                            <p:strVal val="#ppt_x"/>
                                          </p:val>
                                        </p:tav>
                                      </p:tavLst>
                                    </p:anim>
                                    <p:anim calcmode="lin" valueType="num">
                                      <p:cBhvr>
                                        <p:cTn id="6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wipe(left)">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1000"/>
                                        <p:tgtEl>
                                          <p:spTgt spid="41"/>
                                        </p:tgtEl>
                                      </p:cBhvr>
                                    </p:animEffect>
                                    <p:anim calcmode="lin" valueType="num">
                                      <p:cBhvr>
                                        <p:cTn id="80" dur="1000" fill="hold"/>
                                        <p:tgtEl>
                                          <p:spTgt spid="41"/>
                                        </p:tgtEl>
                                        <p:attrNameLst>
                                          <p:attrName>ppt_x</p:attrName>
                                        </p:attrNameLst>
                                      </p:cBhvr>
                                      <p:tavLst>
                                        <p:tav tm="0">
                                          <p:val>
                                            <p:strVal val="#ppt_x"/>
                                          </p:val>
                                        </p:tav>
                                        <p:tav tm="100000">
                                          <p:val>
                                            <p:strVal val="#ppt_x"/>
                                          </p:val>
                                        </p:tav>
                                      </p:tavLst>
                                    </p:anim>
                                    <p:anim calcmode="lin" valueType="num">
                                      <p:cBhvr>
                                        <p:cTn id="81"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42"/>
                                        </p:tgtEl>
                                        <p:attrNameLst>
                                          <p:attrName>style.visibility</p:attrName>
                                        </p:attrNameLst>
                                      </p:cBhvr>
                                      <p:to>
                                        <p:strVal val="visible"/>
                                      </p:to>
                                    </p:set>
                                    <p:anim calcmode="lin" valueType="num">
                                      <p:cBhvr additive="base">
                                        <p:cTn id="86" dur="500" fill="hold"/>
                                        <p:tgtEl>
                                          <p:spTgt spid="42"/>
                                        </p:tgtEl>
                                        <p:attrNameLst>
                                          <p:attrName>ppt_x</p:attrName>
                                        </p:attrNameLst>
                                      </p:cBhvr>
                                      <p:tavLst>
                                        <p:tav tm="0">
                                          <p:val>
                                            <p:strVal val="#ppt_x"/>
                                          </p:val>
                                        </p:tav>
                                        <p:tav tm="100000">
                                          <p:val>
                                            <p:strVal val="#ppt_x"/>
                                          </p:val>
                                        </p:tav>
                                      </p:tavLst>
                                    </p:anim>
                                    <p:anim calcmode="lin" valueType="num">
                                      <p:cBhvr additive="base">
                                        <p:cTn id="87"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31" presetClass="entr" presetSubtype="0" fill="hold" nodeType="clickEffect">
                                  <p:stCondLst>
                                    <p:cond delay="0"/>
                                  </p:stCondLst>
                                  <p:childTnLst>
                                    <p:set>
                                      <p:cBhvr>
                                        <p:cTn id="91" dur="1" fill="hold">
                                          <p:stCondLst>
                                            <p:cond delay="0"/>
                                          </p:stCondLst>
                                        </p:cTn>
                                        <p:tgtEl>
                                          <p:spTgt spid="43"/>
                                        </p:tgtEl>
                                        <p:attrNameLst>
                                          <p:attrName>style.visibility</p:attrName>
                                        </p:attrNameLst>
                                      </p:cBhvr>
                                      <p:to>
                                        <p:strVal val="visible"/>
                                      </p:to>
                                    </p:set>
                                    <p:anim calcmode="lin" valueType="num">
                                      <p:cBhvr>
                                        <p:cTn id="92" dur="1000" fill="hold"/>
                                        <p:tgtEl>
                                          <p:spTgt spid="43"/>
                                        </p:tgtEl>
                                        <p:attrNameLst>
                                          <p:attrName>ppt_w</p:attrName>
                                        </p:attrNameLst>
                                      </p:cBhvr>
                                      <p:tavLst>
                                        <p:tav tm="0">
                                          <p:val>
                                            <p:fltVal val="0"/>
                                          </p:val>
                                        </p:tav>
                                        <p:tav tm="100000">
                                          <p:val>
                                            <p:strVal val="#ppt_w"/>
                                          </p:val>
                                        </p:tav>
                                      </p:tavLst>
                                    </p:anim>
                                    <p:anim calcmode="lin" valueType="num">
                                      <p:cBhvr>
                                        <p:cTn id="93" dur="1000" fill="hold"/>
                                        <p:tgtEl>
                                          <p:spTgt spid="43"/>
                                        </p:tgtEl>
                                        <p:attrNameLst>
                                          <p:attrName>ppt_h</p:attrName>
                                        </p:attrNameLst>
                                      </p:cBhvr>
                                      <p:tavLst>
                                        <p:tav tm="0">
                                          <p:val>
                                            <p:fltVal val="0"/>
                                          </p:val>
                                        </p:tav>
                                        <p:tav tm="100000">
                                          <p:val>
                                            <p:strVal val="#ppt_h"/>
                                          </p:val>
                                        </p:tav>
                                      </p:tavLst>
                                    </p:anim>
                                    <p:anim calcmode="lin" valueType="num">
                                      <p:cBhvr>
                                        <p:cTn id="94" dur="1000" fill="hold"/>
                                        <p:tgtEl>
                                          <p:spTgt spid="43"/>
                                        </p:tgtEl>
                                        <p:attrNameLst>
                                          <p:attrName>style.rotation</p:attrName>
                                        </p:attrNameLst>
                                      </p:cBhvr>
                                      <p:tavLst>
                                        <p:tav tm="0">
                                          <p:val>
                                            <p:fltVal val="90"/>
                                          </p:val>
                                        </p:tav>
                                        <p:tav tm="100000">
                                          <p:val>
                                            <p:fltVal val="0"/>
                                          </p:val>
                                        </p:tav>
                                      </p:tavLst>
                                    </p:anim>
                                    <p:animEffect transition="in" filter="fade">
                                      <p:cBhvr>
                                        <p:cTn id="95" dur="1000"/>
                                        <p:tgtEl>
                                          <p:spTgt spid="43"/>
                                        </p:tgtEl>
                                      </p:cBhvr>
                                    </p:animEffect>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fade">
                                      <p:cBhvr>
                                        <p:cTn id="100" dur="1000"/>
                                        <p:tgtEl>
                                          <p:spTgt spid="44"/>
                                        </p:tgtEl>
                                      </p:cBhvr>
                                    </p:animEffect>
                                    <p:anim calcmode="lin" valueType="num">
                                      <p:cBhvr>
                                        <p:cTn id="101" dur="1000" fill="hold"/>
                                        <p:tgtEl>
                                          <p:spTgt spid="44"/>
                                        </p:tgtEl>
                                        <p:attrNameLst>
                                          <p:attrName>ppt_x</p:attrName>
                                        </p:attrNameLst>
                                      </p:cBhvr>
                                      <p:tavLst>
                                        <p:tav tm="0">
                                          <p:val>
                                            <p:strVal val="#ppt_x"/>
                                          </p:val>
                                        </p:tav>
                                        <p:tav tm="100000">
                                          <p:val>
                                            <p:strVal val="#ppt_x"/>
                                          </p:val>
                                        </p:tav>
                                      </p:tavLst>
                                    </p:anim>
                                    <p:anim calcmode="lin" valueType="num">
                                      <p:cBhvr>
                                        <p:cTn id="102"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6" grpId="0" autoUpdateAnimBg="0"/>
      <p:bldP spid="40" grpId="0"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765680" y="150020"/>
            <a:ext cx="1755775" cy="519113"/>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800" b="1" kern="0" dirty="0">
                <a:solidFill>
                  <a:srgbClr val="C00000"/>
                </a:solidFill>
                <a:latin typeface="宋体" pitchFamily="2" charset="-122"/>
                <a:ea typeface="+mn-ea"/>
              </a:rPr>
              <a:t>三</a:t>
            </a:r>
            <a:r>
              <a:rPr lang="en-US" altLang="zh-CN" sz="2800" b="1" kern="0" dirty="0">
                <a:solidFill>
                  <a:srgbClr val="C00000"/>
                </a:solidFill>
                <a:latin typeface="宋体" pitchFamily="2" charset="-122"/>
                <a:ea typeface="+mn-ea"/>
              </a:rPr>
              <a:t>.</a:t>
            </a:r>
            <a:r>
              <a:rPr lang="zh-CN" altLang="en-US" sz="2800" b="1" kern="0" dirty="0">
                <a:solidFill>
                  <a:srgbClr val="C00000"/>
                </a:solidFill>
                <a:latin typeface="宋体" pitchFamily="2" charset="-122"/>
                <a:ea typeface="+mn-ea"/>
              </a:rPr>
              <a:t>互感</a:t>
            </a:r>
            <a:endParaRPr lang="en-US" altLang="zh-CN" sz="2800" b="1" kern="0" dirty="0">
              <a:solidFill>
                <a:srgbClr val="C00000"/>
              </a:solidFill>
              <a:latin typeface="宋体" pitchFamily="2" charset="-122"/>
              <a:ea typeface="+mn-ea"/>
            </a:endParaRPr>
          </a:p>
        </p:txBody>
      </p:sp>
      <p:grpSp>
        <p:nvGrpSpPr>
          <p:cNvPr id="3" name="Group 4"/>
          <p:cNvGrpSpPr>
            <a:grpSpLocks/>
          </p:cNvGrpSpPr>
          <p:nvPr/>
        </p:nvGrpSpPr>
        <p:grpSpPr bwMode="auto">
          <a:xfrm>
            <a:off x="2111375" y="1143000"/>
            <a:ext cx="2971800" cy="2743200"/>
            <a:chOff x="384" y="816"/>
            <a:chExt cx="1872" cy="1728"/>
          </a:xfrm>
        </p:grpSpPr>
        <p:sp>
          <p:nvSpPr>
            <p:cNvPr id="4" name="Rectangle 5"/>
            <p:cNvSpPr>
              <a:spLocks noChangeArrowheads="1"/>
            </p:cNvSpPr>
            <p:nvPr/>
          </p:nvSpPr>
          <p:spPr bwMode="auto">
            <a:xfrm>
              <a:off x="384" y="816"/>
              <a:ext cx="1872" cy="1728"/>
            </a:xfrm>
            <a:prstGeom prst="rect">
              <a:avLst/>
            </a:prstGeom>
            <a:solidFill>
              <a:srgbClr val="FFFFFF"/>
            </a:solidFill>
            <a:ln w="9525">
              <a:solidFill>
                <a:srgbClr val="00CC99"/>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 name="Object 6"/>
            <p:cNvGraphicFramePr>
              <a:graphicFrameLocks noChangeAspect="1"/>
            </p:cNvGraphicFramePr>
            <p:nvPr/>
          </p:nvGraphicFramePr>
          <p:xfrm>
            <a:off x="768" y="1920"/>
            <a:ext cx="174" cy="188"/>
          </p:xfrm>
          <a:graphic>
            <a:graphicData uri="http://schemas.openxmlformats.org/presentationml/2006/ole">
              <mc:AlternateContent xmlns:mc="http://schemas.openxmlformats.org/markup-compatibility/2006">
                <mc:Choice xmlns:v="urn:schemas-microsoft-com:vml" Requires="v">
                  <p:oleObj spid="_x0000_s234085" name="公式" r:id="rId3" imgW="317225" imgH="342603" progId="Equation.3">
                    <p:embed/>
                  </p:oleObj>
                </mc:Choice>
                <mc:Fallback>
                  <p:oleObj name="公式" r:id="rId3" imgW="317225" imgH="34260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 y="1920"/>
                          <a:ext cx="174"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7"/>
            <p:cNvGraphicFramePr>
              <a:graphicFrameLocks noChangeAspect="1"/>
            </p:cNvGraphicFramePr>
            <p:nvPr/>
          </p:nvGraphicFramePr>
          <p:xfrm>
            <a:off x="432" y="1536"/>
            <a:ext cx="159" cy="167"/>
          </p:xfrm>
          <a:graphic>
            <a:graphicData uri="http://schemas.openxmlformats.org/presentationml/2006/ole">
              <mc:AlternateContent xmlns:mc="http://schemas.openxmlformats.org/markup-compatibility/2006">
                <mc:Choice xmlns:v="urn:schemas-microsoft-com:vml" Requires="v">
                  <p:oleObj spid="_x0000_s234086" name="公式" r:id="rId5" imgW="253780" imgH="266469" progId="Equation.3">
                    <p:embed/>
                  </p:oleObj>
                </mc:Choice>
                <mc:Fallback>
                  <p:oleObj name="公式" r:id="rId5" imgW="253780" imgH="26646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 y="1536"/>
                          <a:ext cx="159" cy="1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AutoShape 8"/>
            <p:cNvSpPr>
              <a:spLocks noChangeArrowheads="1"/>
            </p:cNvSpPr>
            <p:nvPr/>
          </p:nvSpPr>
          <p:spPr bwMode="auto">
            <a:xfrm rot="-3452">
              <a:off x="1273" y="912"/>
              <a:ext cx="510" cy="1517"/>
            </a:xfrm>
            <a:prstGeom prst="can">
              <a:avLst>
                <a:gd name="adj" fmla="val 55497"/>
              </a:avLst>
            </a:prstGeom>
            <a:solidFill>
              <a:srgbClr val="FFFF00"/>
            </a:solid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 name="Freeform 9"/>
            <p:cNvSpPr>
              <a:spLocks/>
            </p:cNvSpPr>
            <p:nvPr/>
          </p:nvSpPr>
          <p:spPr bwMode="auto">
            <a:xfrm>
              <a:off x="1165" y="1357"/>
              <a:ext cx="719" cy="328"/>
            </a:xfrm>
            <a:custGeom>
              <a:avLst/>
              <a:gdLst>
                <a:gd name="T0" fmla="*/ 0 w 1464"/>
                <a:gd name="T1" fmla="*/ 0 h 288"/>
                <a:gd name="T2" fmla="*/ 0 w 1464"/>
                <a:gd name="T3" fmla="*/ 5386 h 288"/>
                <a:gd name="T4" fmla="*/ 0 w 1464"/>
                <a:gd name="T5" fmla="*/ 10802 h 288"/>
                <a:gd name="T6" fmla="*/ 0 w 1464"/>
                <a:gd name="T7" fmla="*/ 16221 h 288"/>
                <a:gd name="T8" fmla="*/ 0 60000 65536"/>
                <a:gd name="T9" fmla="*/ 0 60000 65536"/>
                <a:gd name="T10" fmla="*/ 0 60000 65536"/>
                <a:gd name="T11" fmla="*/ 0 60000 65536"/>
                <a:gd name="T12" fmla="*/ 0 w 1464"/>
                <a:gd name="T13" fmla="*/ 0 h 288"/>
                <a:gd name="T14" fmla="*/ 1464 w 1464"/>
                <a:gd name="T15" fmla="*/ 288 h 288"/>
              </a:gdLst>
              <a:ahLst/>
              <a:cxnLst>
                <a:cxn ang="T8">
                  <a:pos x="T0" y="T1"/>
                </a:cxn>
                <a:cxn ang="T9">
                  <a:pos x="T2" y="T3"/>
                </a:cxn>
                <a:cxn ang="T10">
                  <a:pos x="T4" y="T5"/>
                </a:cxn>
                <a:cxn ang="T11">
                  <a:pos x="T6" y="T7"/>
                </a:cxn>
              </a:cxnLst>
              <a:rect l="T12" t="T13" r="T14" b="T15"/>
              <a:pathLst>
                <a:path w="1464" h="288">
                  <a:moveTo>
                    <a:pt x="224" y="0"/>
                  </a:moveTo>
                  <a:cubicBezTo>
                    <a:pt x="112" y="32"/>
                    <a:pt x="0" y="64"/>
                    <a:pt x="176" y="96"/>
                  </a:cubicBezTo>
                  <a:cubicBezTo>
                    <a:pt x="352" y="128"/>
                    <a:pt x="1096" y="160"/>
                    <a:pt x="1280" y="192"/>
                  </a:cubicBezTo>
                  <a:cubicBezTo>
                    <a:pt x="1464" y="224"/>
                    <a:pt x="1280" y="272"/>
                    <a:pt x="1280" y="288"/>
                  </a:cubicBezTo>
                </a:path>
              </a:pathLst>
            </a:custGeom>
            <a:noFill/>
            <a:ln w="2857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 name="Freeform 10"/>
            <p:cNvSpPr>
              <a:spLocks/>
            </p:cNvSpPr>
            <p:nvPr/>
          </p:nvSpPr>
          <p:spPr bwMode="auto">
            <a:xfrm>
              <a:off x="1165" y="1438"/>
              <a:ext cx="719" cy="328"/>
            </a:xfrm>
            <a:custGeom>
              <a:avLst/>
              <a:gdLst>
                <a:gd name="T0" fmla="*/ 0 w 1464"/>
                <a:gd name="T1" fmla="*/ 0 h 288"/>
                <a:gd name="T2" fmla="*/ 0 w 1464"/>
                <a:gd name="T3" fmla="*/ 5386 h 288"/>
                <a:gd name="T4" fmla="*/ 0 w 1464"/>
                <a:gd name="T5" fmla="*/ 10802 h 288"/>
                <a:gd name="T6" fmla="*/ 0 w 1464"/>
                <a:gd name="T7" fmla="*/ 16221 h 288"/>
                <a:gd name="T8" fmla="*/ 0 60000 65536"/>
                <a:gd name="T9" fmla="*/ 0 60000 65536"/>
                <a:gd name="T10" fmla="*/ 0 60000 65536"/>
                <a:gd name="T11" fmla="*/ 0 60000 65536"/>
                <a:gd name="T12" fmla="*/ 0 w 1464"/>
                <a:gd name="T13" fmla="*/ 0 h 288"/>
                <a:gd name="T14" fmla="*/ 1464 w 1464"/>
                <a:gd name="T15" fmla="*/ 288 h 288"/>
              </a:gdLst>
              <a:ahLst/>
              <a:cxnLst>
                <a:cxn ang="T8">
                  <a:pos x="T0" y="T1"/>
                </a:cxn>
                <a:cxn ang="T9">
                  <a:pos x="T2" y="T3"/>
                </a:cxn>
                <a:cxn ang="T10">
                  <a:pos x="T4" y="T5"/>
                </a:cxn>
                <a:cxn ang="T11">
                  <a:pos x="T6" y="T7"/>
                </a:cxn>
              </a:cxnLst>
              <a:rect l="T12" t="T13" r="T14" b="T15"/>
              <a:pathLst>
                <a:path w="1464" h="288">
                  <a:moveTo>
                    <a:pt x="224" y="0"/>
                  </a:moveTo>
                  <a:cubicBezTo>
                    <a:pt x="112" y="32"/>
                    <a:pt x="0" y="64"/>
                    <a:pt x="176" y="96"/>
                  </a:cubicBezTo>
                  <a:cubicBezTo>
                    <a:pt x="352" y="128"/>
                    <a:pt x="1096" y="160"/>
                    <a:pt x="1280" y="192"/>
                  </a:cubicBezTo>
                  <a:cubicBezTo>
                    <a:pt x="1464" y="224"/>
                    <a:pt x="1280" y="272"/>
                    <a:pt x="1280" y="288"/>
                  </a:cubicBezTo>
                </a:path>
              </a:pathLst>
            </a:custGeom>
            <a:noFill/>
            <a:ln w="2857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 name="Freeform 11"/>
            <p:cNvSpPr>
              <a:spLocks/>
            </p:cNvSpPr>
            <p:nvPr/>
          </p:nvSpPr>
          <p:spPr bwMode="auto">
            <a:xfrm>
              <a:off x="1165" y="1521"/>
              <a:ext cx="719" cy="328"/>
            </a:xfrm>
            <a:custGeom>
              <a:avLst/>
              <a:gdLst>
                <a:gd name="T0" fmla="*/ 0 w 1464"/>
                <a:gd name="T1" fmla="*/ 0 h 288"/>
                <a:gd name="T2" fmla="*/ 0 w 1464"/>
                <a:gd name="T3" fmla="*/ 5386 h 288"/>
                <a:gd name="T4" fmla="*/ 0 w 1464"/>
                <a:gd name="T5" fmla="*/ 10802 h 288"/>
                <a:gd name="T6" fmla="*/ 0 w 1464"/>
                <a:gd name="T7" fmla="*/ 16221 h 288"/>
                <a:gd name="T8" fmla="*/ 0 60000 65536"/>
                <a:gd name="T9" fmla="*/ 0 60000 65536"/>
                <a:gd name="T10" fmla="*/ 0 60000 65536"/>
                <a:gd name="T11" fmla="*/ 0 60000 65536"/>
                <a:gd name="T12" fmla="*/ 0 w 1464"/>
                <a:gd name="T13" fmla="*/ 0 h 288"/>
                <a:gd name="T14" fmla="*/ 1464 w 1464"/>
                <a:gd name="T15" fmla="*/ 288 h 288"/>
              </a:gdLst>
              <a:ahLst/>
              <a:cxnLst>
                <a:cxn ang="T8">
                  <a:pos x="T0" y="T1"/>
                </a:cxn>
                <a:cxn ang="T9">
                  <a:pos x="T2" y="T3"/>
                </a:cxn>
                <a:cxn ang="T10">
                  <a:pos x="T4" y="T5"/>
                </a:cxn>
                <a:cxn ang="T11">
                  <a:pos x="T6" y="T7"/>
                </a:cxn>
              </a:cxnLst>
              <a:rect l="T12" t="T13" r="T14" b="T15"/>
              <a:pathLst>
                <a:path w="1464" h="288">
                  <a:moveTo>
                    <a:pt x="224" y="0"/>
                  </a:moveTo>
                  <a:cubicBezTo>
                    <a:pt x="112" y="32"/>
                    <a:pt x="0" y="64"/>
                    <a:pt x="176" y="96"/>
                  </a:cubicBezTo>
                  <a:cubicBezTo>
                    <a:pt x="352" y="128"/>
                    <a:pt x="1096" y="160"/>
                    <a:pt x="1280" y="192"/>
                  </a:cubicBezTo>
                  <a:cubicBezTo>
                    <a:pt x="1464" y="224"/>
                    <a:pt x="1280" y="272"/>
                    <a:pt x="1280" y="288"/>
                  </a:cubicBezTo>
                </a:path>
              </a:pathLst>
            </a:custGeom>
            <a:noFill/>
            <a:ln w="2857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 name="Freeform 12"/>
            <p:cNvSpPr>
              <a:spLocks/>
            </p:cNvSpPr>
            <p:nvPr/>
          </p:nvSpPr>
          <p:spPr bwMode="auto">
            <a:xfrm>
              <a:off x="1165" y="1602"/>
              <a:ext cx="719" cy="328"/>
            </a:xfrm>
            <a:custGeom>
              <a:avLst/>
              <a:gdLst>
                <a:gd name="T0" fmla="*/ 0 w 1464"/>
                <a:gd name="T1" fmla="*/ 0 h 288"/>
                <a:gd name="T2" fmla="*/ 0 w 1464"/>
                <a:gd name="T3" fmla="*/ 5386 h 288"/>
                <a:gd name="T4" fmla="*/ 0 w 1464"/>
                <a:gd name="T5" fmla="*/ 10802 h 288"/>
                <a:gd name="T6" fmla="*/ 0 w 1464"/>
                <a:gd name="T7" fmla="*/ 16221 h 288"/>
                <a:gd name="T8" fmla="*/ 0 60000 65536"/>
                <a:gd name="T9" fmla="*/ 0 60000 65536"/>
                <a:gd name="T10" fmla="*/ 0 60000 65536"/>
                <a:gd name="T11" fmla="*/ 0 60000 65536"/>
                <a:gd name="T12" fmla="*/ 0 w 1464"/>
                <a:gd name="T13" fmla="*/ 0 h 288"/>
                <a:gd name="T14" fmla="*/ 1464 w 1464"/>
                <a:gd name="T15" fmla="*/ 288 h 288"/>
              </a:gdLst>
              <a:ahLst/>
              <a:cxnLst>
                <a:cxn ang="T8">
                  <a:pos x="T0" y="T1"/>
                </a:cxn>
                <a:cxn ang="T9">
                  <a:pos x="T2" y="T3"/>
                </a:cxn>
                <a:cxn ang="T10">
                  <a:pos x="T4" y="T5"/>
                </a:cxn>
                <a:cxn ang="T11">
                  <a:pos x="T6" y="T7"/>
                </a:cxn>
              </a:cxnLst>
              <a:rect l="T12" t="T13" r="T14" b="T15"/>
              <a:pathLst>
                <a:path w="1464" h="288">
                  <a:moveTo>
                    <a:pt x="224" y="0"/>
                  </a:moveTo>
                  <a:cubicBezTo>
                    <a:pt x="112" y="32"/>
                    <a:pt x="0" y="64"/>
                    <a:pt x="176" y="96"/>
                  </a:cubicBezTo>
                  <a:cubicBezTo>
                    <a:pt x="352" y="128"/>
                    <a:pt x="1096" y="160"/>
                    <a:pt x="1280" y="192"/>
                  </a:cubicBezTo>
                  <a:cubicBezTo>
                    <a:pt x="1464" y="224"/>
                    <a:pt x="1280" y="272"/>
                    <a:pt x="1280" y="288"/>
                  </a:cubicBezTo>
                </a:path>
              </a:pathLst>
            </a:custGeom>
            <a:noFill/>
            <a:ln w="2857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 name="Freeform 13"/>
            <p:cNvSpPr>
              <a:spLocks/>
            </p:cNvSpPr>
            <p:nvPr/>
          </p:nvSpPr>
          <p:spPr bwMode="auto">
            <a:xfrm>
              <a:off x="1165" y="1685"/>
              <a:ext cx="719" cy="327"/>
            </a:xfrm>
            <a:custGeom>
              <a:avLst/>
              <a:gdLst>
                <a:gd name="T0" fmla="*/ 0 w 1464"/>
                <a:gd name="T1" fmla="*/ 0 h 288"/>
                <a:gd name="T2" fmla="*/ 0 w 1464"/>
                <a:gd name="T3" fmla="*/ 4953 h 288"/>
                <a:gd name="T4" fmla="*/ 0 w 1464"/>
                <a:gd name="T5" fmla="*/ 9865 h 288"/>
                <a:gd name="T6" fmla="*/ 0 w 1464"/>
                <a:gd name="T7" fmla="*/ 14774 h 288"/>
                <a:gd name="T8" fmla="*/ 0 60000 65536"/>
                <a:gd name="T9" fmla="*/ 0 60000 65536"/>
                <a:gd name="T10" fmla="*/ 0 60000 65536"/>
                <a:gd name="T11" fmla="*/ 0 60000 65536"/>
                <a:gd name="T12" fmla="*/ 0 w 1464"/>
                <a:gd name="T13" fmla="*/ 0 h 288"/>
                <a:gd name="T14" fmla="*/ 1464 w 1464"/>
                <a:gd name="T15" fmla="*/ 288 h 288"/>
              </a:gdLst>
              <a:ahLst/>
              <a:cxnLst>
                <a:cxn ang="T8">
                  <a:pos x="T0" y="T1"/>
                </a:cxn>
                <a:cxn ang="T9">
                  <a:pos x="T2" y="T3"/>
                </a:cxn>
                <a:cxn ang="T10">
                  <a:pos x="T4" y="T5"/>
                </a:cxn>
                <a:cxn ang="T11">
                  <a:pos x="T6" y="T7"/>
                </a:cxn>
              </a:cxnLst>
              <a:rect l="T12" t="T13" r="T14" b="T15"/>
              <a:pathLst>
                <a:path w="1464" h="288">
                  <a:moveTo>
                    <a:pt x="224" y="0"/>
                  </a:moveTo>
                  <a:cubicBezTo>
                    <a:pt x="112" y="32"/>
                    <a:pt x="0" y="64"/>
                    <a:pt x="176" y="96"/>
                  </a:cubicBezTo>
                  <a:cubicBezTo>
                    <a:pt x="352" y="128"/>
                    <a:pt x="1096" y="160"/>
                    <a:pt x="1280" y="192"/>
                  </a:cubicBezTo>
                  <a:cubicBezTo>
                    <a:pt x="1464" y="224"/>
                    <a:pt x="1280" y="272"/>
                    <a:pt x="1280" y="288"/>
                  </a:cubicBezTo>
                </a:path>
              </a:pathLst>
            </a:custGeom>
            <a:noFill/>
            <a:ln w="2857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 name="Freeform 14"/>
            <p:cNvSpPr>
              <a:spLocks/>
            </p:cNvSpPr>
            <p:nvPr/>
          </p:nvSpPr>
          <p:spPr bwMode="auto">
            <a:xfrm>
              <a:off x="1164" y="1872"/>
              <a:ext cx="719" cy="327"/>
            </a:xfrm>
            <a:custGeom>
              <a:avLst/>
              <a:gdLst>
                <a:gd name="T0" fmla="*/ 0 w 1464"/>
                <a:gd name="T1" fmla="*/ 0 h 288"/>
                <a:gd name="T2" fmla="*/ 0 w 1464"/>
                <a:gd name="T3" fmla="*/ 4953 h 288"/>
                <a:gd name="T4" fmla="*/ 0 w 1464"/>
                <a:gd name="T5" fmla="*/ 9865 h 288"/>
                <a:gd name="T6" fmla="*/ 0 w 1464"/>
                <a:gd name="T7" fmla="*/ 14774 h 288"/>
                <a:gd name="T8" fmla="*/ 0 60000 65536"/>
                <a:gd name="T9" fmla="*/ 0 60000 65536"/>
                <a:gd name="T10" fmla="*/ 0 60000 65536"/>
                <a:gd name="T11" fmla="*/ 0 60000 65536"/>
                <a:gd name="T12" fmla="*/ 0 w 1464"/>
                <a:gd name="T13" fmla="*/ 0 h 288"/>
                <a:gd name="T14" fmla="*/ 1464 w 1464"/>
                <a:gd name="T15" fmla="*/ 288 h 288"/>
              </a:gdLst>
              <a:ahLst/>
              <a:cxnLst>
                <a:cxn ang="T8">
                  <a:pos x="T0" y="T1"/>
                </a:cxn>
                <a:cxn ang="T9">
                  <a:pos x="T2" y="T3"/>
                </a:cxn>
                <a:cxn ang="T10">
                  <a:pos x="T4" y="T5"/>
                </a:cxn>
                <a:cxn ang="T11">
                  <a:pos x="T6" y="T7"/>
                </a:cxn>
              </a:cxnLst>
              <a:rect l="T12" t="T13" r="T14" b="T15"/>
              <a:pathLst>
                <a:path w="1464" h="288">
                  <a:moveTo>
                    <a:pt x="224" y="0"/>
                  </a:moveTo>
                  <a:cubicBezTo>
                    <a:pt x="112" y="32"/>
                    <a:pt x="0" y="64"/>
                    <a:pt x="176" y="96"/>
                  </a:cubicBezTo>
                  <a:cubicBezTo>
                    <a:pt x="352" y="128"/>
                    <a:pt x="1096" y="160"/>
                    <a:pt x="1280" y="192"/>
                  </a:cubicBezTo>
                  <a:cubicBezTo>
                    <a:pt x="1464" y="224"/>
                    <a:pt x="1280" y="272"/>
                    <a:pt x="1280" y="288"/>
                  </a:cubicBezTo>
                </a:path>
              </a:pathLst>
            </a:cu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14" name="Group 15"/>
            <p:cNvGrpSpPr>
              <a:grpSpLocks/>
            </p:cNvGrpSpPr>
            <p:nvPr/>
          </p:nvGrpSpPr>
          <p:grpSpPr bwMode="auto">
            <a:xfrm>
              <a:off x="1068" y="1659"/>
              <a:ext cx="766" cy="144"/>
              <a:chOff x="960" y="2160"/>
              <a:chExt cx="1584" cy="144"/>
            </a:xfrm>
          </p:grpSpPr>
          <p:sp>
            <p:nvSpPr>
              <p:cNvPr id="34" name="Line 16"/>
              <p:cNvSpPr>
                <a:spLocks noChangeShapeType="1"/>
              </p:cNvSpPr>
              <p:nvPr/>
            </p:nvSpPr>
            <p:spPr bwMode="auto">
              <a:xfrm>
                <a:off x="960" y="2160"/>
                <a:ext cx="1489" cy="0"/>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5" name="Freeform 17"/>
              <p:cNvSpPr>
                <a:spLocks/>
              </p:cNvSpPr>
              <p:nvPr/>
            </p:nvSpPr>
            <p:spPr bwMode="auto">
              <a:xfrm>
                <a:off x="2449" y="2160"/>
                <a:ext cx="95" cy="144"/>
              </a:xfrm>
              <a:custGeom>
                <a:avLst/>
                <a:gdLst>
                  <a:gd name="T0" fmla="*/ 0 w 96"/>
                  <a:gd name="T1" fmla="*/ 0 h 144"/>
                  <a:gd name="T2" fmla="*/ 96 w 96"/>
                  <a:gd name="T3" fmla="*/ 48 h 144"/>
                  <a:gd name="T4" fmla="*/ 0 w 96"/>
                  <a:gd name="T5" fmla="*/ 144 h 144"/>
                  <a:gd name="T6" fmla="*/ 0 60000 65536"/>
                  <a:gd name="T7" fmla="*/ 0 60000 65536"/>
                  <a:gd name="T8" fmla="*/ 0 60000 65536"/>
                  <a:gd name="T9" fmla="*/ 0 w 96"/>
                  <a:gd name="T10" fmla="*/ 0 h 144"/>
                  <a:gd name="T11" fmla="*/ 96 w 96"/>
                  <a:gd name="T12" fmla="*/ 144 h 144"/>
                </a:gdLst>
                <a:ahLst/>
                <a:cxnLst>
                  <a:cxn ang="T6">
                    <a:pos x="T0" y="T1"/>
                  </a:cxn>
                  <a:cxn ang="T7">
                    <a:pos x="T2" y="T3"/>
                  </a:cxn>
                  <a:cxn ang="T8">
                    <a:pos x="T4" y="T5"/>
                  </a:cxn>
                </a:cxnLst>
                <a:rect l="T9" t="T10" r="T11" b="T12"/>
                <a:pathLst>
                  <a:path w="96" h="144">
                    <a:moveTo>
                      <a:pt x="0" y="0"/>
                    </a:moveTo>
                    <a:cubicBezTo>
                      <a:pt x="48" y="12"/>
                      <a:pt x="96" y="24"/>
                      <a:pt x="96" y="48"/>
                    </a:cubicBezTo>
                    <a:cubicBezTo>
                      <a:pt x="96" y="72"/>
                      <a:pt x="16" y="128"/>
                      <a:pt x="0" y="144"/>
                    </a:cubicBezTo>
                  </a:path>
                </a:pathLst>
              </a:cu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15" name="Line 18"/>
            <p:cNvSpPr>
              <a:spLocks noChangeShapeType="1"/>
            </p:cNvSpPr>
            <p:nvPr/>
          </p:nvSpPr>
          <p:spPr bwMode="auto">
            <a:xfrm>
              <a:off x="636" y="2268"/>
              <a:ext cx="672" cy="0"/>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6" name="Line 19"/>
            <p:cNvSpPr>
              <a:spLocks noChangeShapeType="1"/>
            </p:cNvSpPr>
            <p:nvPr/>
          </p:nvSpPr>
          <p:spPr bwMode="auto">
            <a:xfrm>
              <a:off x="732" y="1344"/>
              <a:ext cx="0" cy="288"/>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7" name="Line 20"/>
            <p:cNvSpPr>
              <a:spLocks noChangeShapeType="1"/>
            </p:cNvSpPr>
            <p:nvPr/>
          </p:nvSpPr>
          <p:spPr bwMode="auto">
            <a:xfrm flipH="1">
              <a:off x="720" y="1680"/>
              <a:ext cx="0" cy="284"/>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8" name="Rectangle 21"/>
            <p:cNvSpPr>
              <a:spLocks noChangeArrowheads="1"/>
            </p:cNvSpPr>
            <p:nvPr/>
          </p:nvSpPr>
          <p:spPr bwMode="auto">
            <a:xfrm>
              <a:off x="684" y="1920"/>
              <a:ext cx="48" cy="240"/>
            </a:xfrm>
            <a:prstGeom prst="rect">
              <a:avLst/>
            </a:prstGeom>
            <a:solidFill>
              <a:srgbClr val="00CC99"/>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9" name="Line 22"/>
            <p:cNvSpPr>
              <a:spLocks noChangeShapeType="1"/>
            </p:cNvSpPr>
            <p:nvPr/>
          </p:nvSpPr>
          <p:spPr bwMode="auto">
            <a:xfrm>
              <a:off x="636" y="2016"/>
              <a:ext cx="47" cy="0"/>
            </a:xfrm>
            <a:prstGeom prst="line">
              <a:avLst/>
            </a:prstGeom>
            <a:noFill/>
            <a:ln w="9525">
              <a:solidFill>
                <a:srgbClr val="000000"/>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0" name="Line 23"/>
            <p:cNvSpPr>
              <a:spLocks noChangeShapeType="1"/>
            </p:cNvSpPr>
            <p:nvPr/>
          </p:nvSpPr>
          <p:spPr bwMode="auto">
            <a:xfrm>
              <a:off x="624" y="2016"/>
              <a:ext cx="0" cy="274"/>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1" name="Line 24"/>
            <p:cNvSpPr>
              <a:spLocks noChangeShapeType="1"/>
            </p:cNvSpPr>
            <p:nvPr/>
          </p:nvSpPr>
          <p:spPr bwMode="auto">
            <a:xfrm>
              <a:off x="712" y="1344"/>
              <a:ext cx="260" cy="0"/>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2" name="Line 25"/>
            <p:cNvSpPr>
              <a:spLocks noChangeShapeType="1"/>
            </p:cNvSpPr>
            <p:nvPr/>
          </p:nvSpPr>
          <p:spPr bwMode="auto">
            <a:xfrm flipV="1">
              <a:off x="924" y="1248"/>
              <a:ext cx="192" cy="87"/>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3" name="Object 26"/>
            <p:cNvGraphicFramePr>
              <a:graphicFrameLocks noChangeAspect="1"/>
            </p:cNvGraphicFramePr>
            <p:nvPr/>
          </p:nvGraphicFramePr>
          <p:xfrm>
            <a:off x="912" y="1056"/>
            <a:ext cx="165" cy="177"/>
          </p:xfrm>
          <a:graphic>
            <a:graphicData uri="http://schemas.openxmlformats.org/presentationml/2006/ole">
              <mc:AlternateContent xmlns:mc="http://schemas.openxmlformats.org/markup-compatibility/2006">
                <mc:Choice xmlns:v="urn:schemas-microsoft-com:vml" Requires="v">
                  <p:oleObj spid="_x0000_s234087" name="公式" r:id="rId7" imgW="380835" imgH="342751" progId="Equation.3">
                    <p:embed/>
                  </p:oleObj>
                </mc:Choice>
                <mc:Fallback>
                  <p:oleObj name="公式" r:id="rId7" imgW="380835" imgH="34275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 y="1056"/>
                          <a:ext cx="165"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4" name="Group 27"/>
            <p:cNvGrpSpPr>
              <a:grpSpLocks/>
            </p:cNvGrpSpPr>
            <p:nvPr/>
          </p:nvGrpSpPr>
          <p:grpSpPr bwMode="auto">
            <a:xfrm>
              <a:off x="1008" y="1584"/>
              <a:ext cx="1044" cy="290"/>
              <a:chOff x="1120" y="2304"/>
              <a:chExt cx="1712" cy="520"/>
            </a:xfrm>
          </p:grpSpPr>
          <p:sp>
            <p:nvSpPr>
              <p:cNvPr id="32" name="Freeform 28"/>
              <p:cNvSpPr>
                <a:spLocks/>
              </p:cNvSpPr>
              <p:nvPr/>
            </p:nvSpPr>
            <p:spPr bwMode="auto">
              <a:xfrm>
                <a:off x="1120" y="2304"/>
                <a:ext cx="1712" cy="520"/>
              </a:xfrm>
              <a:custGeom>
                <a:avLst/>
                <a:gdLst>
                  <a:gd name="T0" fmla="*/ 272 w 1712"/>
                  <a:gd name="T1" fmla="*/ 0 h 520"/>
                  <a:gd name="T2" fmla="*/ 80 w 1712"/>
                  <a:gd name="T3" fmla="*/ 96 h 520"/>
                  <a:gd name="T4" fmla="*/ 32 w 1712"/>
                  <a:gd name="T5" fmla="*/ 288 h 520"/>
                  <a:gd name="T6" fmla="*/ 272 w 1712"/>
                  <a:gd name="T7" fmla="*/ 480 h 520"/>
                  <a:gd name="T8" fmla="*/ 1472 w 1712"/>
                  <a:gd name="T9" fmla="*/ 480 h 520"/>
                  <a:gd name="T10" fmla="*/ 1712 w 1712"/>
                  <a:gd name="T11" fmla="*/ 240 h 520"/>
                  <a:gd name="T12" fmla="*/ 1472 w 1712"/>
                  <a:gd name="T13" fmla="*/ 48 h 520"/>
                  <a:gd name="T14" fmla="*/ 1328 w 1712"/>
                  <a:gd name="T15" fmla="*/ 0 h 520"/>
                  <a:gd name="T16" fmla="*/ 0 60000 65536"/>
                  <a:gd name="T17" fmla="*/ 0 60000 65536"/>
                  <a:gd name="T18" fmla="*/ 0 60000 65536"/>
                  <a:gd name="T19" fmla="*/ 0 60000 65536"/>
                  <a:gd name="T20" fmla="*/ 0 60000 65536"/>
                  <a:gd name="T21" fmla="*/ 0 60000 65536"/>
                  <a:gd name="T22" fmla="*/ 0 60000 65536"/>
                  <a:gd name="T23" fmla="*/ 0 60000 65536"/>
                  <a:gd name="T24" fmla="*/ 0 w 1712"/>
                  <a:gd name="T25" fmla="*/ 0 h 520"/>
                  <a:gd name="T26" fmla="*/ 1712 w 1712"/>
                  <a:gd name="T27" fmla="*/ 520 h 5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12" h="520">
                    <a:moveTo>
                      <a:pt x="272" y="0"/>
                    </a:moveTo>
                    <a:cubicBezTo>
                      <a:pt x="196" y="24"/>
                      <a:pt x="120" y="48"/>
                      <a:pt x="80" y="96"/>
                    </a:cubicBezTo>
                    <a:cubicBezTo>
                      <a:pt x="40" y="144"/>
                      <a:pt x="0" y="224"/>
                      <a:pt x="32" y="288"/>
                    </a:cubicBezTo>
                    <a:cubicBezTo>
                      <a:pt x="64" y="352"/>
                      <a:pt x="32" y="448"/>
                      <a:pt x="272" y="480"/>
                    </a:cubicBezTo>
                    <a:cubicBezTo>
                      <a:pt x="512" y="512"/>
                      <a:pt x="1232" y="520"/>
                      <a:pt x="1472" y="480"/>
                    </a:cubicBezTo>
                    <a:cubicBezTo>
                      <a:pt x="1712" y="440"/>
                      <a:pt x="1712" y="312"/>
                      <a:pt x="1712" y="240"/>
                    </a:cubicBezTo>
                    <a:cubicBezTo>
                      <a:pt x="1712" y="168"/>
                      <a:pt x="1536" y="88"/>
                      <a:pt x="1472" y="48"/>
                    </a:cubicBezTo>
                    <a:cubicBezTo>
                      <a:pt x="1408" y="8"/>
                      <a:pt x="1368" y="4"/>
                      <a:pt x="1328" y="0"/>
                    </a:cubicBezTo>
                  </a:path>
                </a:pathLst>
              </a:cu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3" name="Line 29"/>
              <p:cNvSpPr>
                <a:spLocks noChangeShapeType="1"/>
              </p:cNvSpPr>
              <p:nvPr/>
            </p:nvSpPr>
            <p:spPr bwMode="auto">
              <a:xfrm>
                <a:off x="1392" y="2304"/>
                <a:ext cx="1056" cy="0"/>
              </a:xfrm>
              <a:prstGeom prst="line">
                <a:avLst/>
              </a:prstGeom>
              <a:noFill/>
              <a:ln w="38100">
                <a:solidFill>
                  <a:srgbClr val="FF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25" name="Group 30"/>
            <p:cNvGrpSpPr>
              <a:grpSpLocks/>
            </p:cNvGrpSpPr>
            <p:nvPr/>
          </p:nvGrpSpPr>
          <p:grpSpPr bwMode="auto">
            <a:xfrm>
              <a:off x="1920" y="1632"/>
              <a:ext cx="240" cy="192"/>
              <a:chOff x="2640" y="2448"/>
              <a:chExt cx="298" cy="288"/>
            </a:xfrm>
          </p:grpSpPr>
          <p:sp>
            <p:nvSpPr>
              <p:cNvPr id="30" name="Oval 31"/>
              <p:cNvSpPr>
                <a:spLocks noChangeArrowheads="1"/>
              </p:cNvSpPr>
              <p:nvPr/>
            </p:nvSpPr>
            <p:spPr bwMode="auto">
              <a:xfrm>
                <a:off x="2640" y="2448"/>
                <a:ext cx="288" cy="288"/>
              </a:xfrm>
              <a:prstGeom prst="ellipse">
                <a:avLst/>
              </a:prstGeom>
              <a:solidFill>
                <a:srgbClr val="00CC99"/>
              </a:solid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1" name="Object 32"/>
              <p:cNvGraphicFramePr>
                <a:graphicFrameLocks noChangeAspect="1"/>
              </p:cNvGraphicFramePr>
              <p:nvPr/>
            </p:nvGraphicFramePr>
            <p:xfrm>
              <a:off x="2688" y="2496"/>
              <a:ext cx="250" cy="223"/>
            </p:xfrm>
            <a:graphic>
              <a:graphicData uri="http://schemas.openxmlformats.org/presentationml/2006/ole">
                <mc:AlternateContent xmlns:mc="http://schemas.openxmlformats.org/markup-compatibility/2006">
                  <mc:Choice xmlns:v="urn:schemas-microsoft-com:vml" Requires="v">
                    <p:oleObj spid="_x0000_s234088" name="公式" r:id="rId9" imgW="342751" imgH="368140" progId="Equation.3">
                      <p:embed/>
                    </p:oleObj>
                  </mc:Choice>
                  <mc:Fallback>
                    <p:oleObj name="公式" r:id="rId9" imgW="342751" imgH="3681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88" y="2496"/>
                            <a:ext cx="250" cy="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6" name="Group 33"/>
            <p:cNvGrpSpPr>
              <a:grpSpLocks/>
            </p:cNvGrpSpPr>
            <p:nvPr/>
          </p:nvGrpSpPr>
          <p:grpSpPr bwMode="auto">
            <a:xfrm>
              <a:off x="624" y="1632"/>
              <a:ext cx="192" cy="48"/>
              <a:chOff x="3456" y="1920"/>
              <a:chExt cx="192" cy="48"/>
            </a:xfrm>
          </p:grpSpPr>
          <p:sp>
            <p:nvSpPr>
              <p:cNvPr id="28" name="Line 34"/>
              <p:cNvSpPr>
                <a:spLocks noChangeShapeType="1"/>
              </p:cNvSpPr>
              <p:nvPr/>
            </p:nvSpPr>
            <p:spPr bwMode="auto">
              <a:xfrm>
                <a:off x="3456" y="1920"/>
                <a:ext cx="192"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9" name="Line 35"/>
              <p:cNvSpPr>
                <a:spLocks noChangeShapeType="1"/>
              </p:cNvSpPr>
              <p:nvPr/>
            </p:nvSpPr>
            <p:spPr bwMode="auto">
              <a:xfrm flipV="1">
                <a:off x="3504" y="1968"/>
                <a:ext cx="96"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27" name="Oval 36"/>
            <p:cNvSpPr>
              <a:spLocks noChangeArrowheads="1"/>
            </p:cNvSpPr>
            <p:nvPr/>
          </p:nvSpPr>
          <p:spPr bwMode="auto">
            <a:xfrm>
              <a:off x="1008" y="1326"/>
              <a:ext cx="59" cy="54"/>
            </a:xfrm>
            <a:prstGeom prst="ellipse">
              <a:avLst/>
            </a:prstGeom>
            <a:solidFill>
              <a:srgbClr val="FF0000"/>
            </a:solid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36" name="Group 41"/>
          <p:cNvGrpSpPr>
            <a:grpSpLocks/>
          </p:cNvGrpSpPr>
          <p:nvPr/>
        </p:nvGrpSpPr>
        <p:grpSpPr bwMode="auto">
          <a:xfrm>
            <a:off x="6093204" y="762000"/>
            <a:ext cx="3276600" cy="3200400"/>
            <a:chOff x="3600" y="1104"/>
            <a:chExt cx="2064" cy="2016"/>
          </a:xfrm>
        </p:grpSpPr>
        <p:sp>
          <p:nvSpPr>
            <p:cNvPr id="37" name="Freeform 42"/>
            <p:cNvSpPr>
              <a:spLocks/>
            </p:cNvSpPr>
            <p:nvPr/>
          </p:nvSpPr>
          <p:spPr bwMode="auto">
            <a:xfrm>
              <a:off x="3648" y="1104"/>
              <a:ext cx="1872" cy="680"/>
            </a:xfrm>
            <a:custGeom>
              <a:avLst/>
              <a:gdLst>
                <a:gd name="T0" fmla="*/ 1872 w 1872"/>
                <a:gd name="T1" fmla="*/ 0 h 680"/>
                <a:gd name="T2" fmla="*/ 1056 w 1872"/>
                <a:gd name="T3" fmla="*/ 576 h 680"/>
                <a:gd name="T4" fmla="*/ 0 w 1872"/>
                <a:gd name="T5" fmla="*/ 624 h 680"/>
                <a:gd name="T6" fmla="*/ 0 60000 65536"/>
                <a:gd name="T7" fmla="*/ 0 60000 65536"/>
                <a:gd name="T8" fmla="*/ 0 60000 65536"/>
                <a:gd name="T9" fmla="*/ 0 w 1872"/>
                <a:gd name="T10" fmla="*/ 0 h 680"/>
                <a:gd name="T11" fmla="*/ 1872 w 1872"/>
                <a:gd name="T12" fmla="*/ 680 h 680"/>
              </a:gdLst>
              <a:ahLst/>
              <a:cxnLst>
                <a:cxn ang="T6">
                  <a:pos x="T0" y="T1"/>
                </a:cxn>
                <a:cxn ang="T7">
                  <a:pos x="T2" y="T3"/>
                </a:cxn>
                <a:cxn ang="T8">
                  <a:pos x="T4" y="T5"/>
                </a:cxn>
              </a:cxnLst>
              <a:rect l="T9" t="T10" r="T11" b="T12"/>
              <a:pathLst>
                <a:path w="1872" h="680">
                  <a:moveTo>
                    <a:pt x="1872" y="0"/>
                  </a:moveTo>
                  <a:cubicBezTo>
                    <a:pt x="1620" y="236"/>
                    <a:pt x="1368" y="472"/>
                    <a:pt x="1056" y="576"/>
                  </a:cubicBezTo>
                  <a:cubicBezTo>
                    <a:pt x="744" y="680"/>
                    <a:pt x="176" y="616"/>
                    <a:pt x="0" y="624"/>
                  </a:cubicBezTo>
                </a:path>
              </a:pathLst>
            </a:custGeom>
            <a:noFill/>
            <a:ln w="38100">
              <a:solidFill>
                <a:srgbClr val="3E27E7"/>
              </a:solidFill>
              <a:prstDash val="sysDot"/>
              <a:round/>
              <a:headEnd/>
              <a:tailEnd type="triangle" w="med" len="lg"/>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38" name="Freeform 43"/>
            <p:cNvSpPr>
              <a:spLocks/>
            </p:cNvSpPr>
            <p:nvPr/>
          </p:nvSpPr>
          <p:spPr bwMode="auto">
            <a:xfrm>
              <a:off x="3600" y="1920"/>
              <a:ext cx="2064" cy="104"/>
            </a:xfrm>
            <a:custGeom>
              <a:avLst/>
              <a:gdLst>
                <a:gd name="T0" fmla="*/ 246867 w 1872"/>
                <a:gd name="T1" fmla="*/ 0 h 680"/>
                <a:gd name="T2" fmla="*/ 139156 w 1872"/>
                <a:gd name="T3" fmla="*/ 0 h 680"/>
                <a:gd name="T4" fmla="*/ 0 w 1872"/>
                <a:gd name="T5" fmla="*/ 0 h 680"/>
                <a:gd name="T6" fmla="*/ 0 60000 65536"/>
                <a:gd name="T7" fmla="*/ 0 60000 65536"/>
                <a:gd name="T8" fmla="*/ 0 60000 65536"/>
                <a:gd name="T9" fmla="*/ 0 w 1872"/>
                <a:gd name="T10" fmla="*/ 0 h 680"/>
                <a:gd name="T11" fmla="*/ 1872 w 1872"/>
                <a:gd name="T12" fmla="*/ 680 h 680"/>
              </a:gdLst>
              <a:ahLst/>
              <a:cxnLst>
                <a:cxn ang="T6">
                  <a:pos x="T0" y="T1"/>
                </a:cxn>
                <a:cxn ang="T7">
                  <a:pos x="T2" y="T3"/>
                </a:cxn>
                <a:cxn ang="T8">
                  <a:pos x="T4" y="T5"/>
                </a:cxn>
              </a:cxnLst>
              <a:rect l="T9" t="T10" r="T11" b="T12"/>
              <a:pathLst>
                <a:path w="1872" h="680">
                  <a:moveTo>
                    <a:pt x="1872" y="0"/>
                  </a:moveTo>
                  <a:cubicBezTo>
                    <a:pt x="1620" y="236"/>
                    <a:pt x="1368" y="472"/>
                    <a:pt x="1056" y="576"/>
                  </a:cubicBezTo>
                  <a:cubicBezTo>
                    <a:pt x="744" y="680"/>
                    <a:pt x="176" y="616"/>
                    <a:pt x="0" y="624"/>
                  </a:cubicBezTo>
                </a:path>
              </a:pathLst>
            </a:custGeom>
            <a:noFill/>
            <a:ln w="38100">
              <a:solidFill>
                <a:srgbClr val="3E27E7"/>
              </a:solidFill>
              <a:prstDash val="sysDot"/>
              <a:round/>
              <a:headEnd/>
              <a:tailEnd type="triangle" w="med" len="lg"/>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39" name="Freeform 44"/>
            <p:cNvSpPr>
              <a:spLocks/>
            </p:cNvSpPr>
            <p:nvPr/>
          </p:nvSpPr>
          <p:spPr bwMode="auto">
            <a:xfrm flipV="1">
              <a:off x="3600" y="2304"/>
              <a:ext cx="1968" cy="816"/>
            </a:xfrm>
            <a:custGeom>
              <a:avLst/>
              <a:gdLst>
                <a:gd name="T0" fmla="*/ 22805 w 1872"/>
                <a:gd name="T1" fmla="*/ 0 h 680"/>
                <a:gd name="T2" fmla="*/ 12878 w 1872"/>
                <a:gd name="T3" fmla="*/ 5241356 h 680"/>
                <a:gd name="T4" fmla="*/ 0 w 1872"/>
                <a:gd name="T5" fmla="*/ 5685260 h 680"/>
                <a:gd name="T6" fmla="*/ 0 60000 65536"/>
                <a:gd name="T7" fmla="*/ 0 60000 65536"/>
                <a:gd name="T8" fmla="*/ 0 60000 65536"/>
                <a:gd name="T9" fmla="*/ 0 w 1872"/>
                <a:gd name="T10" fmla="*/ 0 h 680"/>
                <a:gd name="T11" fmla="*/ 1872 w 1872"/>
                <a:gd name="T12" fmla="*/ 680 h 680"/>
              </a:gdLst>
              <a:ahLst/>
              <a:cxnLst>
                <a:cxn ang="T6">
                  <a:pos x="T0" y="T1"/>
                </a:cxn>
                <a:cxn ang="T7">
                  <a:pos x="T2" y="T3"/>
                </a:cxn>
                <a:cxn ang="T8">
                  <a:pos x="T4" y="T5"/>
                </a:cxn>
              </a:cxnLst>
              <a:rect l="T9" t="T10" r="T11" b="T12"/>
              <a:pathLst>
                <a:path w="1872" h="680">
                  <a:moveTo>
                    <a:pt x="1872" y="0"/>
                  </a:moveTo>
                  <a:cubicBezTo>
                    <a:pt x="1620" y="236"/>
                    <a:pt x="1368" y="472"/>
                    <a:pt x="1056" y="576"/>
                  </a:cubicBezTo>
                  <a:cubicBezTo>
                    <a:pt x="744" y="680"/>
                    <a:pt x="176" y="616"/>
                    <a:pt x="0" y="624"/>
                  </a:cubicBezTo>
                </a:path>
              </a:pathLst>
            </a:custGeom>
            <a:noFill/>
            <a:ln w="38100">
              <a:solidFill>
                <a:srgbClr val="3E27E7"/>
              </a:solidFill>
              <a:prstDash val="sysDot"/>
              <a:round/>
              <a:headEnd/>
              <a:tailEnd type="triangle" w="med" len="lg"/>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pSp>
        <p:nvGrpSpPr>
          <p:cNvPr id="40" name="Group 49"/>
          <p:cNvGrpSpPr>
            <a:grpSpLocks/>
          </p:cNvGrpSpPr>
          <p:nvPr/>
        </p:nvGrpSpPr>
        <p:grpSpPr bwMode="auto">
          <a:xfrm>
            <a:off x="7677530" y="2000251"/>
            <a:ext cx="214313" cy="430213"/>
            <a:chOff x="4598" y="1884"/>
            <a:chExt cx="135" cy="271"/>
          </a:xfrm>
        </p:grpSpPr>
        <p:sp>
          <p:nvSpPr>
            <p:cNvPr id="41" name="Rectangle 50"/>
            <p:cNvSpPr>
              <a:spLocks noChangeArrowheads="1"/>
            </p:cNvSpPr>
            <p:nvPr/>
          </p:nvSpPr>
          <p:spPr bwMode="auto">
            <a:xfrm>
              <a:off x="4598" y="1884"/>
              <a:ext cx="61" cy="271"/>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2800" b="1" kern="0">
                  <a:solidFill>
                    <a:srgbClr val="000000"/>
                  </a:solidFill>
                  <a:latin typeface="+mn-lt"/>
                  <a:ea typeface="+mn-ea"/>
                </a:rPr>
                <a:t>I</a:t>
              </a:r>
              <a:endParaRPr lang="en-US" altLang="zh-CN" sz="3200" b="1" kern="0">
                <a:solidFill>
                  <a:sysClr val="windowText" lastClr="000000"/>
                </a:solidFill>
                <a:latin typeface="+mn-lt"/>
                <a:ea typeface="+mn-ea"/>
              </a:endParaRPr>
            </a:p>
          </p:txBody>
        </p:sp>
        <p:sp>
          <p:nvSpPr>
            <p:cNvPr id="42" name="Rectangle 51"/>
            <p:cNvSpPr>
              <a:spLocks noChangeArrowheads="1"/>
            </p:cNvSpPr>
            <p:nvPr/>
          </p:nvSpPr>
          <p:spPr bwMode="auto">
            <a:xfrm>
              <a:off x="4688" y="2037"/>
              <a:ext cx="45" cy="107"/>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1100" b="1" kern="0">
                  <a:solidFill>
                    <a:srgbClr val="000000"/>
                  </a:solidFill>
                  <a:latin typeface="+mn-lt"/>
                  <a:ea typeface="+mn-ea"/>
                </a:rPr>
                <a:t>1</a:t>
              </a:r>
              <a:endParaRPr lang="en-US" altLang="zh-CN" sz="3200" b="1" kern="0">
                <a:solidFill>
                  <a:sysClr val="windowText" lastClr="000000"/>
                </a:solidFill>
                <a:latin typeface="+mn-lt"/>
                <a:ea typeface="+mn-ea"/>
              </a:endParaRPr>
            </a:p>
          </p:txBody>
        </p:sp>
      </p:grpSp>
      <p:grpSp>
        <p:nvGrpSpPr>
          <p:cNvPr id="43" name="Group 52"/>
          <p:cNvGrpSpPr>
            <a:grpSpLocks/>
          </p:cNvGrpSpPr>
          <p:nvPr/>
        </p:nvGrpSpPr>
        <p:grpSpPr bwMode="auto">
          <a:xfrm>
            <a:off x="6690104" y="1077913"/>
            <a:ext cx="857250" cy="2501900"/>
            <a:chOff x="3976" y="1303"/>
            <a:chExt cx="540" cy="1576"/>
          </a:xfrm>
        </p:grpSpPr>
        <p:sp>
          <p:nvSpPr>
            <p:cNvPr id="44" name="Oval 53"/>
            <p:cNvSpPr>
              <a:spLocks noChangeArrowheads="1"/>
            </p:cNvSpPr>
            <p:nvPr/>
          </p:nvSpPr>
          <p:spPr bwMode="auto">
            <a:xfrm>
              <a:off x="4089" y="1415"/>
              <a:ext cx="315" cy="1351"/>
            </a:xfrm>
            <a:prstGeom prst="ellipse">
              <a:avLst/>
            </a:prstGeom>
            <a:noFill/>
            <a:ln w="38100" cap="rnd">
              <a:solidFill>
                <a:srgbClr val="00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5" name="Oval 54"/>
            <p:cNvSpPr>
              <a:spLocks noChangeArrowheads="1"/>
            </p:cNvSpPr>
            <p:nvPr/>
          </p:nvSpPr>
          <p:spPr bwMode="auto">
            <a:xfrm>
              <a:off x="3976" y="1303"/>
              <a:ext cx="540" cy="1576"/>
            </a:xfrm>
            <a:prstGeom prst="ellipse">
              <a:avLst/>
            </a:prstGeom>
            <a:noFill/>
            <a:ln w="39688" cap="rnd">
              <a:solidFill>
                <a:srgbClr val="00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pSp>
        <p:nvGrpSpPr>
          <p:cNvPr id="46" name="Group 55"/>
          <p:cNvGrpSpPr>
            <a:grpSpLocks/>
          </p:cNvGrpSpPr>
          <p:nvPr/>
        </p:nvGrpSpPr>
        <p:grpSpPr bwMode="auto">
          <a:xfrm>
            <a:off x="7118730" y="327026"/>
            <a:ext cx="2251075" cy="3787775"/>
            <a:chOff x="4246" y="830"/>
            <a:chExt cx="1418" cy="2386"/>
          </a:xfrm>
        </p:grpSpPr>
        <p:grpSp>
          <p:nvGrpSpPr>
            <p:cNvPr id="47" name="Group 56"/>
            <p:cNvGrpSpPr>
              <a:grpSpLocks/>
            </p:cNvGrpSpPr>
            <p:nvPr/>
          </p:nvGrpSpPr>
          <p:grpSpPr bwMode="auto">
            <a:xfrm>
              <a:off x="4269" y="830"/>
              <a:ext cx="900" cy="855"/>
              <a:chOff x="4269" y="830"/>
              <a:chExt cx="900" cy="855"/>
            </a:xfrm>
          </p:grpSpPr>
          <p:sp>
            <p:nvSpPr>
              <p:cNvPr id="57" name="Freeform 57"/>
              <p:cNvSpPr>
                <a:spLocks/>
              </p:cNvSpPr>
              <p:nvPr/>
            </p:nvSpPr>
            <p:spPr bwMode="auto">
              <a:xfrm>
                <a:off x="4269" y="944"/>
                <a:ext cx="853" cy="741"/>
              </a:xfrm>
              <a:custGeom>
                <a:avLst/>
                <a:gdLst>
                  <a:gd name="T0" fmla="*/ 0 w 853"/>
                  <a:gd name="T1" fmla="*/ 741 h 741"/>
                  <a:gd name="T2" fmla="*/ 303 w 853"/>
                  <a:gd name="T3" fmla="*/ 629 h 741"/>
                  <a:gd name="T4" fmla="*/ 853 w 853"/>
                  <a:gd name="T5" fmla="*/ 0 h 741"/>
                  <a:gd name="T6" fmla="*/ 0 60000 65536"/>
                  <a:gd name="T7" fmla="*/ 0 60000 65536"/>
                  <a:gd name="T8" fmla="*/ 0 60000 65536"/>
                  <a:gd name="T9" fmla="*/ 0 w 853"/>
                  <a:gd name="T10" fmla="*/ 0 h 741"/>
                  <a:gd name="T11" fmla="*/ 853 w 853"/>
                  <a:gd name="T12" fmla="*/ 741 h 741"/>
                </a:gdLst>
                <a:ahLst/>
                <a:cxnLst>
                  <a:cxn ang="T6">
                    <a:pos x="T0" y="T1"/>
                  </a:cxn>
                  <a:cxn ang="T7">
                    <a:pos x="T2" y="T3"/>
                  </a:cxn>
                  <a:cxn ang="T8">
                    <a:pos x="T4" y="T5"/>
                  </a:cxn>
                </a:cxnLst>
                <a:rect l="T9" t="T10" r="T11" b="T12"/>
                <a:pathLst>
                  <a:path w="853" h="741">
                    <a:moveTo>
                      <a:pt x="0" y="741"/>
                    </a:moveTo>
                    <a:cubicBezTo>
                      <a:pt x="116" y="725"/>
                      <a:pt x="213" y="683"/>
                      <a:pt x="303" y="629"/>
                    </a:cubicBezTo>
                    <a:cubicBezTo>
                      <a:pt x="544" y="485"/>
                      <a:pt x="739" y="250"/>
                      <a:pt x="853" y="0"/>
                    </a:cubicBezTo>
                  </a:path>
                </a:pathLst>
              </a:custGeom>
              <a:noFill/>
              <a:ln w="39688" cap="rnd">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58" name="Freeform 58"/>
              <p:cNvSpPr>
                <a:spLocks/>
              </p:cNvSpPr>
              <p:nvPr/>
            </p:nvSpPr>
            <p:spPr bwMode="auto">
              <a:xfrm>
                <a:off x="5077" y="830"/>
                <a:ext cx="92" cy="142"/>
              </a:xfrm>
              <a:custGeom>
                <a:avLst/>
                <a:gdLst>
                  <a:gd name="T0" fmla="*/ 0 w 92"/>
                  <a:gd name="T1" fmla="*/ 108 h 142"/>
                  <a:gd name="T2" fmla="*/ 92 w 92"/>
                  <a:gd name="T3" fmla="*/ 0 h 142"/>
                  <a:gd name="T4" fmla="*/ 82 w 92"/>
                  <a:gd name="T5" fmla="*/ 142 h 142"/>
                  <a:gd name="T6" fmla="*/ 0 w 92"/>
                  <a:gd name="T7" fmla="*/ 108 h 142"/>
                  <a:gd name="T8" fmla="*/ 0 60000 65536"/>
                  <a:gd name="T9" fmla="*/ 0 60000 65536"/>
                  <a:gd name="T10" fmla="*/ 0 60000 65536"/>
                  <a:gd name="T11" fmla="*/ 0 60000 65536"/>
                  <a:gd name="T12" fmla="*/ 0 w 92"/>
                  <a:gd name="T13" fmla="*/ 0 h 142"/>
                  <a:gd name="T14" fmla="*/ 92 w 92"/>
                  <a:gd name="T15" fmla="*/ 142 h 142"/>
                </a:gdLst>
                <a:ahLst/>
                <a:cxnLst>
                  <a:cxn ang="T8">
                    <a:pos x="T0" y="T1"/>
                  </a:cxn>
                  <a:cxn ang="T9">
                    <a:pos x="T2" y="T3"/>
                  </a:cxn>
                  <a:cxn ang="T10">
                    <a:pos x="T4" y="T5"/>
                  </a:cxn>
                  <a:cxn ang="T11">
                    <a:pos x="T6" y="T7"/>
                  </a:cxn>
                </a:cxnLst>
                <a:rect l="T12" t="T13" r="T14" b="T15"/>
                <a:pathLst>
                  <a:path w="92" h="142">
                    <a:moveTo>
                      <a:pt x="0" y="108"/>
                    </a:moveTo>
                    <a:lnTo>
                      <a:pt x="92" y="0"/>
                    </a:lnTo>
                    <a:lnTo>
                      <a:pt x="82" y="142"/>
                    </a:lnTo>
                    <a:lnTo>
                      <a:pt x="0" y="108"/>
                    </a:lnTo>
                    <a:close/>
                  </a:path>
                </a:pathLst>
              </a:custGeom>
              <a:solidFill>
                <a:srgbClr val="FF00FF"/>
              </a:solidFill>
              <a:ln w="9525">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pSp>
          <p:nvGrpSpPr>
            <p:cNvPr id="48" name="Group 59"/>
            <p:cNvGrpSpPr>
              <a:grpSpLocks/>
            </p:cNvGrpSpPr>
            <p:nvPr/>
          </p:nvGrpSpPr>
          <p:grpSpPr bwMode="auto">
            <a:xfrm>
              <a:off x="4246" y="1078"/>
              <a:ext cx="1418" cy="788"/>
              <a:chOff x="4246" y="1078"/>
              <a:chExt cx="1418" cy="788"/>
            </a:xfrm>
          </p:grpSpPr>
          <p:sp>
            <p:nvSpPr>
              <p:cNvPr id="55" name="Freeform 60"/>
              <p:cNvSpPr>
                <a:spLocks/>
              </p:cNvSpPr>
              <p:nvPr/>
            </p:nvSpPr>
            <p:spPr bwMode="auto">
              <a:xfrm>
                <a:off x="4246" y="1170"/>
                <a:ext cx="1337" cy="696"/>
              </a:xfrm>
              <a:custGeom>
                <a:avLst/>
                <a:gdLst>
                  <a:gd name="T0" fmla="*/ 0 w 1337"/>
                  <a:gd name="T1" fmla="*/ 696 h 696"/>
                  <a:gd name="T2" fmla="*/ 402 w 1337"/>
                  <a:gd name="T3" fmla="*/ 618 h 696"/>
                  <a:gd name="T4" fmla="*/ 1337 w 1337"/>
                  <a:gd name="T5" fmla="*/ 0 h 696"/>
                  <a:gd name="T6" fmla="*/ 0 60000 65536"/>
                  <a:gd name="T7" fmla="*/ 0 60000 65536"/>
                  <a:gd name="T8" fmla="*/ 0 60000 65536"/>
                  <a:gd name="T9" fmla="*/ 0 w 1337"/>
                  <a:gd name="T10" fmla="*/ 0 h 696"/>
                  <a:gd name="T11" fmla="*/ 1337 w 1337"/>
                  <a:gd name="T12" fmla="*/ 696 h 696"/>
                </a:gdLst>
                <a:ahLst/>
                <a:cxnLst>
                  <a:cxn ang="T6">
                    <a:pos x="T0" y="T1"/>
                  </a:cxn>
                  <a:cxn ang="T7">
                    <a:pos x="T2" y="T3"/>
                  </a:cxn>
                  <a:cxn ang="T8">
                    <a:pos x="T4" y="T5"/>
                  </a:cxn>
                </a:cxnLst>
                <a:rect l="T9" t="T10" r="T11" b="T12"/>
                <a:pathLst>
                  <a:path w="1337" h="696">
                    <a:moveTo>
                      <a:pt x="0" y="696"/>
                    </a:moveTo>
                    <a:cubicBezTo>
                      <a:pt x="143" y="694"/>
                      <a:pt x="274" y="663"/>
                      <a:pt x="402" y="618"/>
                    </a:cubicBezTo>
                    <a:cubicBezTo>
                      <a:pt x="755" y="494"/>
                      <a:pt x="1093" y="260"/>
                      <a:pt x="1337" y="0"/>
                    </a:cubicBezTo>
                  </a:path>
                </a:pathLst>
              </a:custGeom>
              <a:noFill/>
              <a:ln w="39688" cap="rnd">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56" name="Freeform 61"/>
              <p:cNvSpPr>
                <a:spLocks/>
              </p:cNvSpPr>
              <p:nvPr/>
            </p:nvSpPr>
            <p:spPr bwMode="auto">
              <a:xfrm>
                <a:off x="5541" y="1078"/>
                <a:ext cx="123" cy="130"/>
              </a:xfrm>
              <a:custGeom>
                <a:avLst/>
                <a:gdLst>
                  <a:gd name="T0" fmla="*/ 0 w 123"/>
                  <a:gd name="T1" fmla="*/ 71 h 130"/>
                  <a:gd name="T2" fmla="*/ 123 w 123"/>
                  <a:gd name="T3" fmla="*/ 0 h 130"/>
                  <a:gd name="T4" fmla="*/ 67 w 123"/>
                  <a:gd name="T5" fmla="*/ 130 h 130"/>
                  <a:gd name="T6" fmla="*/ 0 w 123"/>
                  <a:gd name="T7" fmla="*/ 71 h 130"/>
                  <a:gd name="T8" fmla="*/ 0 60000 65536"/>
                  <a:gd name="T9" fmla="*/ 0 60000 65536"/>
                  <a:gd name="T10" fmla="*/ 0 60000 65536"/>
                  <a:gd name="T11" fmla="*/ 0 60000 65536"/>
                  <a:gd name="T12" fmla="*/ 0 w 123"/>
                  <a:gd name="T13" fmla="*/ 0 h 130"/>
                  <a:gd name="T14" fmla="*/ 123 w 123"/>
                  <a:gd name="T15" fmla="*/ 130 h 130"/>
                </a:gdLst>
                <a:ahLst/>
                <a:cxnLst>
                  <a:cxn ang="T8">
                    <a:pos x="T0" y="T1"/>
                  </a:cxn>
                  <a:cxn ang="T9">
                    <a:pos x="T2" y="T3"/>
                  </a:cxn>
                  <a:cxn ang="T10">
                    <a:pos x="T4" y="T5"/>
                  </a:cxn>
                  <a:cxn ang="T11">
                    <a:pos x="T6" y="T7"/>
                  </a:cxn>
                </a:cxnLst>
                <a:rect l="T12" t="T13" r="T14" b="T15"/>
                <a:pathLst>
                  <a:path w="123" h="130">
                    <a:moveTo>
                      <a:pt x="0" y="71"/>
                    </a:moveTo>
                    <a:lnTo>
                      <a:pt x="123" y="0"/>
                    </a:lnTo>
                    <a:lnTo>
                      <a:pt x="67" y="130"/>
                    </a:lnTo>
                    <a:lnTo>
                      <a:pt x="0" y="71"/>
                    </a:lnTo>
                    <a:close/>
                  </a:path>
                </a:pathLst>
              </a:custGeom>
              <a:solidFill>
                <a:srgbClr val="FF00FF"/>
              </a:solidFill>
              <a:ln w="9525">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pSp>
          <p:nvGrpSpPr>
            <p:cNvPr id="49" name="Group 62"/>
            <p:cNvGrpSpPr>
              <a:grpSpLocks/>
            </p:cNvGrpSpPr>
            <p:nvPr/>
          </p:nvGrpSpPr>
          <p:grpSpPr bwMode="auto">
            <a:xfrm>
              <a:off x="4246" y="2136"/>
              <a:ext cx="1418" cy="788"/>
              <a:chOff x="4246" y="2136"/>
              <a:chExt cx="1418" cy="788"/>
            </a:xfrm>
          </p:grpSpPr>
          <p:sp>
            <p:nvSpPr>
              <p:cNvPr id="53" name="Freeform 63"/>
              <p:cNvSpPr>
                <a:spLocks/>
              </p:cNvSpPr>
              <p:nvPr/>
            </p:nvSpPr>
            <p:spPr bwMode="auto">
              <a:xfrm>
                <a:off x="4246" y="2136"/>
                <a:ext cx="1337" cy="695"/>
              </a:xfrm>
              <a:custGeom>
                <a:avLst/>
                <a:gdLst>
                  <a:gd name="T0" fmla="*/ 0 w 1337"/>
                  <a:gd name="T1" fmla="*/ 0 h 695"/>
                  <a:gd name="T2" fmla="*/ 402 w 1337"/>
                  <a:gd name="T3" fmla="*/ 77 h 695"/>
                  <a:gd name="T4" fmla="*/ 1337 w 1337"/>
                  <a:gd name="T5" fmla="*/ 695 h 695"/>
                  <a:gd name="T6" fmla="*/ 0 60000 65536"/>
                  <a:gd name="T7" fmla="*/ 0 60000 65536"/>
                  <a:gd name="T8" fmla="*/ 0 60000 65536"/>
                  <a:gd name="T9" fmla="*/ 0 w 1337"/>
                  <a:gd name="T10" fmla="*/ 0 h 695"/>
                  <a:gd name="T11" fmla="*/ 1337 w 1337"/>
                  <a:gd name="T12" fmla="*/ 695 h 695"/>
                </a:gdLst>
                <a:ahLst/>
                <a:cxnLst>
                  <a:cxn ang="T6">
                    <a:pos x="T0" y="T1"/>
                  </a:cxn>
                  <a:cxn ang="T7">
                    <a:pos x="T2" y="T3"/>
                  </a:cxn>
                  <a:cxn ang="T8">
                    <a:pos x="T4" y="T5"/>
                  </a:cxn>
                </a:cxnLst>
                <a:rect l="T9" t="T10" r="T11" b="T12"/>
                <a:pathLst>
                  <a:path w="1337" h="695">
                    <a:moveTo>
                      <a:pt x="0" y="0"/>
                    </a:moveTo>
                    <a:cubicBezTo>
                      <a:pt x="143" y="1"/>
                      <a:pt x="274" y="32"/>
                      <a:pt x="402" y="77"/>
                    </a:cubicBezTo>
                    <a:cubicBezTo>
                      <a:pt x="755" y="201"/>
                      <a:pt x="1093" y="435"/>
                      <a:pt x="1337" y="695"/>
                    </a:cubicBezTo>
                  </a:path>
                </a:pathLst>
              </a:custGeom>
              <a:noFill/>
              <a:ln w="39688" cap="rnd">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54" name="Freeform 64"/>
              <p:cNvSpPr>
                <a:spLocks/>
              </p:cNvSpPr>
              <p:nvPr/>
            </p:nvSpPr>
            <p:spPr bwMode="auto">
              <a:xfrm>
                <a:off x="5541" y="2794"/>
                <a:ext cx="123" cy="130"/>
              </a:xfrm>
              <a:custGeom>
                <a:avLst/>
                <a:gdLst>
                  <a:gd name="T0" fmla="*/ 0 w 123"/>
                  <a:gd name="T1" fmla="*/ 59 h 130"/>
                  <a:gd name="T2" fmla="*/ 123 w 123"/>
                  <a:gd name="T3" fmla="*/ 130 h 130"/>
                  <a:gd name="T4" fmla="*/ 67 w 123"/>
                  <a:gd name="T5" fmla="*/ 0 h 130"/>
                  <a:gd name="T6" fmla="*/ 0 w 123"/>
                  <a:gd name="T7" fmla="*/ 59 h 130"/>
                  <a:gd name="T8" fmla="*/ 0 60000 65536"/>
                  <a:gd name="T9" fmla="*/ 0 60000 65536"/>
                  <a:gd name="T10" fmla="*/ 0 60000 65536"/>
                  <a:gd name="T11" fmla="*/ 0 60000 65536"/>
                  <a:gd name="T12" fmla="*/ 0 w 123"/>
                  <a:gd name="T13" fmla="*/ 0 h 130"/>
                  <a:gd name="T14" fmla="*/ 123 w 123"/>
                  <a:gd name="T15" fmla="*/ 130 h 130"/>
                </a:gdLst>
                <a:ahLst/>
                <a:cxnLst>
                  <a:cxn ang="T8">
                    <a:pos x="T0" y="T1"/>
                  </a:cxn>
                  <a:cxn ang="T9">
                    <a:pos x="T2" y="T3"/>
                  </a:cxn>
                  <a:cxn ang="T10">
                    <a:pos x="T4" y="T5"/>
                  </a:cxn>
                  <a:cxn ang="T11">
                    <a:pos x="T6" y="T7"/>
                  </a:cxn>
                </a:cxnLst>
                <a:rect l="T12" t="T13" r="T14" b="T15"/>
                <a:pathLst>
                  <a:path w="123" h="130">
                    <a:moveTo>
                      <a:pt x="0" y="59"/>
                    </a:moveTo>
                    <a:lnTo>
                      <a:pt x="123" y="130"/>
                    </a:lnTo>
                    <a:lnTo>
                      <a:pt x="67" y="0"/>
                    </a:lnTo>
                    <a:lnTo>
                      <a:pt x="0" y="59"/>
                    </a:lnTo>
                    <a:close/>
                  </a:path>
                </a:pathLst>
              </a:custGeom>
              <a:solidFill>
                <a:srgbClr val="FF00FF"/>
              </a:solidFill>
              <a:ln w="9525">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pSp>
          <p:nvGrpSpPr>
            <p:cNvPr id="50" name="Group 65"/>
            <p:cNvGrpSpPr>
              <a:grpSpLocks/>
            </p:cNvGrpSpPr>
            <p:nvPr/>
          </p:nvGrpSpPr>
          <p:grpSpPr bwMode="auto">
            <a:xfrm>
              <a:off x="4246" y="2428"/>
              <a:ext cx="923" cy="788"/>
              <a:chOff x="4246" y="2428"/>
              <a:chExt cx="923" cy="788"/>
            </a:xfrm>
          </p:grpSpPr>
          <p:sp>
            <p:nvSpPr>
              <p:cNvPr id="51" name="Freeform 66"/>
              <p:cNvSpPr>
                <a:spLocks/>
              </p:cNvSpPr>
              <p:nvPr/>
            </p:nvSpPr>
            <p:spPr bwMode="auto">
              <a:xfrm>
                <a:off x="4246" y="2428"/>
                <a:ext cx="871" cy="676"/>
              </a:xfrm>
              <a:custGeom>
                <a:avLst/>
                <a:gdLst>
                  <a:gd name="T0" fmla="*/ 0 w 871"/>
                  <a:gd name="T1" fmla="*/ 0 h 676"/>
                  <a:gd name="T2" fmla="*/ 304 w 871"/>
                  <a:gd name="T3" fmla="*/ 92 h 676"/>
                  <a:gd name="T4" fmla="*/ 871 w 871"/>
                  <a:gd name="T5" fmla="*/ 676 h 676"/>
                  <a:gd name="T6" fmla="*/ 0 60000 65536"/>
                  <a:gd name="T7" fmla="*/ 0 60000 65536"/>
                  <a:gd name="T8" fmla="*/ 0 60000 65536"/>
                  <a:gd name="T9" fmla="*/ 0 w 871"/>
                  <a:gd name="T10" fmla="*/ 0 h 676"/>
                  <a:gd name="T11" fmla="*/ 871 w 871"/>
                  <a:gd name="T12" fmla="*/ 676 h 676"/>
                </a:gdLst>
                <a:ahLst/>
                <a:cxnLst>
                  <a:cxn ang="T6">
                    <a:pos x="T0" y="T1"/>
                  </a:cxn>
                  <a:cxn ang="T7">
                    <a:pos x="T2" y="T3"/>
                  </a:cxn>
                  <a:cxn ang="T8">
                    <a:pos x="T4" y="T5"/>
                  </a:cxn>
                </a:cxnLst>
                <a:rect l="T9" t="T10" r="T11" b="T12"/>
                <a:pathLst>
                  <a:path w="871" h="676">
                    <a:moveTo>
                      <a:pt x="0" y="0"/>
                    </a:moveTo>
                    <a:cubicBezTo>
                      <a:pt x="115" y="10"/>
                      <a:pt x="213" y="45"/>
                      <a:pt x="304" y="92"/>
                    </a:cubicBezTo>
                    <a:cubicBezTo>
                      <a:pt x="547" y="219"/>
                      <a:pt x="748" y="438"/>
                      <a:pt x="871" y="676"/>
                    </a:cubicBezTo>
                  </a:path>
                </a:pathLst>
              </a:custGeom>
              <a:noFill/>
              <a:ln w="39688" cap="rnd">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52" name="Freeform 67"/>
              <p:cNvSpPr>
                <a:spLocks/>
              </p:cNvSpPr>
              <p:nvPr/>
            </p:nvSpPr>
            <p:spPr bwMode="auto">
              <a:xfrm>
                <a:off x="5072" y="3076"/>
                <a:ext cx="97" cy="140"/>
              </a:xfrm>
              <a:custGeom>
                <a:avLst/>
                <a:gdLst>
                  <a:gd name="T0" fmla="*/ 0 w 97"/>
                  <a:gd name="T1" fmla="*/ 37 h 140"/>
                  <a:gd name="T2" fmla="*/ 97 w 97"/>
                  <a:gd name="T3" fmla="*/ 140 h 140"/>
                  <a:gd name="T4" fmla="*/ 81 w 97"/>
                  <a:gd name="T5" fmla="*/ 0 h 140"/>
                  <a:gd name="T6" fmla="*/ 0 w 97"/>
                  <a:gd name="T7" fmla="*/ 37 h 140"/>
                  <a:gd name="T8" fmla="*/ 0 60000 65536"/>
                  <a:gd name="T9" fmla="*/ 0 60000 65536"/>
                  <a:gd name="T10" fmla="*/ 0 60000 65536"/>
                  <a:gd name="T11" fmla="*/ 0 60000 65536"/>
                  <a:gd name="T12" fmla="*/ 0 w 97"/>
                  <a:gd name="T13" fmla="*/ 0 h 140"/>
                  <a:gd name="T14" fmla="*/ 97 w 97"/>
                  <a:gd name="T15" fmla="*/ 140 h 140"/>
                </a:gdLst>
                <a:ahLst/>
                <a:cxnLst>
                  <a:cxn ang="T8">
                    <a:pos x="T0" y="T1"/>
                  </a:cxn>
                  <a:cxn ang="T9">
                    <a:pos x="T2" y="T3"/>
                  </a:cxn>
                  <a:cxn ang="T10">
                    <a:pos x="T4" y="T5"/>
                  </a:cxn>
                  <a:cxn ang="T11">
                    <a:pos x="T6" y="T7"/>
                  </a:cxn>
                </a:cxnLst>
                <a:rect l="T12" t="T13" r="T14" b="T15"/>
                <a:pathLst>
                  <a:path w="97" h="140">
                    <a:moveTo>
                      <a:pt x="0" y="37"/>
                    </a:moveTo>
                    <a:lnTo>
                      <a:pt x="97" y="140"/>
                    </a:lnTo>
                    <a:lnTo>
                      <a:pt x="81" y="0"/>
                    </a:lnTo>
                    <a:lnTo>
                      <a:pt x="0" y="37"/>
                    </a:lnTo>
                    <a:close/>
                  </a:path>
                </a:pathLst>
              </a:custGeom>
              <a:solidFill>
                <a:srgbClr val="FF00FF"/>
              </a:solidFill>
              <a:ln w="9525">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pSp>
      <p:grpSp>
        <p:nvGrpSpPr>
          <p:cNvPr id="59" name="Group 68"/>
          <p:cNvGrpSpPr>
            <a:grpSpLocks/>
          </p:cNvGrpSpPr>
          <p:nvPr/>
        </p:nvGrpSpPr>
        <p:grpSpPr bwMode="auto">
          <a:xfrm>
            <a:off x="6082092" y="1435101"/>
            <a:ext cx="679450" cy="1643063"/>
            <a:chOff x="3593" y="1528"/>
            <a:chExt cx="428" cy="1035"/>
          </a:xfrm>
        </p:grpSpPr>
        <p:sp>
          <p:nvSpPr>
            <p:cNvPr id="60" name="Freeform 69"/>
            <p:cNvSpPr>
              <a:spLocks/>
            </p:cNvSpPr>
            <p:nvPr/>
          </p:nvSpPr>
          <p:spPr bwMode="auto">
            <a:xfrm>
              <a:off x="3638" y="1528"/>
              <a:ext cx="383" cy="157"/>
            </a:xfrm>
            <a:custGeom>
              <a:avLst/>
              <a:gdLst>
                <a:gd name="T0" fmla="*/ 0 w 383"/>
                <a:gd name="T1" fmla="*/ 0 h 157"/>
                <a:gd name="T2" fmla="*/ 145 w 383"/>
                <a:gd name="T3" fmla="*/ 117 h 157"/>
                <a:gd name="T4" fmla="*/ 383 w 383"/>
                <a:gd name="T5" fmla="*/ 157 h 157"/>
                <a:gd name="T6" fmla="*/ 0 60000 65536"/>
                <a:gd name="T7" fmla="*/ 0 60000 65536"/>
                <a:gd name="T8" fmla="*/ 0 60000 65536"/>
                <a:gd name="T9" fmla="*/ 0 w 383"/>
                <a:gd name="T10" fmla="*/ 0 h 157"/>
                <a:gd name="T11" fmla="*/ 383 w 383"/>
                <a:gd name="T12" fmla="*/ 157 h 157"/>
              </a:gdLst>
              <a:ahLst/>
              <a:cxnLst>
                <a:cxn ang="T6">
                  <a:pos x="T0" y="T1"/>
                </a:cxn>
                <a:cxn ang="T7">
                  <a:pos x="T2" y="T3"/>
                </a:cxn>
                <a:cxn ang="T8">
                  <a:pos x="T4" y="T5"/>
                </a:cxn>
              </a:cxnLst>
              <a:rect l="T9" t="T10" r="T11" b="T12"/>
              <a:pathLst>
                <a:path w="383" h="157">
                  <a:moveTo>
                    <a:pt x="0" y="0"/>
                  </a:moveTo>
                  <a:cubicBezTo>
                    <a:pt x="23" y="46"/>
                    <a:pt x="84" y="90"/>
                    <a:pt x="145" y="117"/>
                  </a:cubicBezTo>
                  <a:cubicBezTo>
                    <a:pt x="206" y="144"/>
                    <a:pt x="268" y="153"/>
                    <a:pt x="383" y="157"/>
                  </a:cubicBezTo>
                </a:path>
              </a:pathLst>
            </a:custGeom>
            <a:noFill/>
            <a:ln w="38100" cap="rnd">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61" name="Freeform 70"/>
            <p:cNvSpPr>
              <a:spLocks/>
            </p:cNvSpPr>
            <p:nvPr/>
          </p:nvSpPr>
          <p:spPr bwMode="auto">
            <a:xfrm>
              <a:off x="3593" y="1866"/>
              <a:ext cx="390" cy="1"/>
            </a:xfrm>
            <a:custGeom>
              <a:avLst/>
              <a:gdLst>
                <a:gd name="T0" fmla="*/ 0 w 390"/>
                <a:gd name="T1" fmla="*/ 0 h 1"/>
                <a:gd name="T2" fmla="*/ 39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0" y="0"/>
                  </a:moveTo>
                  <a:cubicBezTo>
                    <a:pt x="0" y="0"/>
                    <a:pt x="195" y="0"/>
                    <a:pt x="390" y="0"/>
                  </a:cubicBezTo>
                </a:path>
              </a:pathLst>
            </a:custGeom>
            <a:noFill/>
            <a:ln w="38100" cap="rnd">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62" name="Freeform 71"/>
            <p:cNvSpPr>
              <a:spLocks/>
            </p:cNvSpPr>
            <p:nvPr/>
          </p:nvSpPr>
          <p:spPr bwMode="auto">
            <a:xfrm>
              <a:off x="3602" y="2136"/>
              <a:ext cx="381" cy="1"/>
            </a:xfrm>
            <a:custGeom>
              <a:avLst/>
              <a:gdLst>
                <a:gd name="T0" fmla="*/ 0 w 381"/>
                <a:gd name="T1" fmla="*/ 0 h 1"/>
                <a:gd name="T2" fmla="*/ 381 w 381"/>
                <a:gd name="T3" fmla="*/ 0 h 1"/>
                <a:gd name="T4" fmla="*/ 0 60000 65536"/>
                <a:gd name="T5" fmla="*/ 0 60000 65536"/>
                <a:gd name="T6" fmla="*/ 0 w 381"/>
                <a:gd name="T7" fmla="*/ 0 h 1"/>
                <a:gd name="T8" fmla="*/ 381 w 381"/>
                <a:gd name="T9" fmla="*/ 1 h 1"/>
              </a:gdLst>
              <a:ahLst/>
              <a:cxnLst>
                <a:cxn ang="T4">
                  <a:pos x="T0" y="T1"/>
                </a:cxn>
                <a:cxn ang="T5">
                  <a:pos x="T2" y="T3"/>
                </a:cxn>
              </a:cxnLst>
              <a:rect l="T6" t="T7" r="T8" b="T9"/>
              <a:pathLst>
                <a:path w="381" h="1">
                  <a:moveTo>
                    <a:pt x="0" y="0"/>
                  </a:moveTo>
                  <a:cubicBezTo>
                    <a:pt x="0" y="0"/>
                    <a:pt x="191" y="0"/>
                    <a:pt x="381" y="0"/>
                  </a:cubicBezTo>
                </a:path>
              </a:pathLst>
            </a:custGeom>
            <a:noFill/>
            <a:ln w="38100" cap="rnd">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63" name="Freeform 72"/>
            <p:cNvSpPr>
              <a:spLocks/>
            </p:cNvSpPr>
            <p:nvPr/>
          </p:nvSpPr>
          <p:spPr bwMode="auto">
            <a:xfrm>
              <a:off x="3651" y="2428"/>
              <a:ext cx="334" cy="135"/>
            </a:xfrm>
            <a:custGeom>
              <a:avLst/>
              <a:gdLst>
                <a:gd name="T0" fmla="*/ 0 w 334"/>
                <a:gd name="T1" fmla="*/ 135 h 135"/>
                <a:gd name="T2" fmla="*/ 127 w 334"/>
                <a:gd name="T3" fmla="*/ 35 h 135"/>
                <a:gd name="T4" fmla="*/ 334 w 334"/>
                <a:gd name="T5" fmla="*/ 0 h 135"/>
                <a:gd name="T6" fmla="*/ 0 60000 65536"/>
                <a:gd name="T7" fmla="*/ 0 60000 65536"/>
                <a:gd name="T8" fmla="*/ 0 60000 65536"/>
                <a:gd name="T9" fmla="*/ 0 w 334"/>
                <a:gd name="T10" fmla="*/ 0 h 135"/>
                <a:gd name="T11" fmla="*/ 334 w 334"/>
                <a:gd name="T12" fmla="*/ 135 h 135"/>
              </a:gdLst>
              <a:ahLst/>
              <a:cxnLst>
                <a:cxn ang="T6">
                  <a:pos x="T0" y="T1"/>
                </a:cxn>
                <a:cxn ang="T7">
                  <a:pos x="T2" y="T3"/>
                </a:cxn>
                <a:cxn ang="T8">
                  <a:pos x="T4" y="T5"/>
                </a:cxn>
              </a:cxnLst>
              <a:rect l="T9" t="T10" r="T11" b="T12"/>
              <a:pathLst>
                <a:path w="334" h="135">
                  <a:moveTo>
                    <a:pt x="0" y="135"/>
                  </a:moveTo>
                  <a:cubicBezTo>
                    <a:pt x="20" y="96"/>
                    <a:pt x="73" y="58"/>
                    <a:pt x="127" y="35"/>
                  </a:cubicBezTo>
                  <a:cubicBezTo>
                    <a:pt x="180" y="12"/>
                    <a:pt x="234" y="5"/>
                    <a:pt x="334" y="0"/>
                  </a:cubicBezTo>
                </a:path>
              </a:pathLst>
            </a:custGeom>
            <a:noFill/>
            <a:ln w="38100" cap="rnd">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pSp>
        <p:nvGrpSpPr>
          <p:cNvPr id="64" name="Group 73"/>
          <p:cNvGrpSpPr>
            <a:grpSpLocks/>
          </p:cNvGrpSpPr>
          <p:nvPr/>
        </p:nvGrpSpPr>
        <p:grpSpPr bwMode="auto">
          <a:xfrm>
            <a:off x="7383843" y="1792289"/>
            <a:ext cx="117475" cy="644525"/>
            <a:chOff x="4413" y="1753"/>
            <a:chExt cx="74" cy="406"/>
          </a:xfrm>
        </p:grpSpPr>
        <p:sp>
          <p:nvSpPr>
            <p:cNvPr id="65" name="Line 74"/>
            <p:cNvSpPr>
              <a:spLocks noChangeShapeType="1"/>
            </p:cNvSpPr>
            <p:nvPr/>
          </p:nvSpPr>
          <p:spPr bwMode="auto">
            <a:xfrm flipH="1" flipV="1">
              <a:off x="4450" y="1855"/>
              <a:ext cx="4" cy="304"/>
            </a:xfrm>
            <a:prstGeom prst="line">
              <a:avLst/>
            </a:prstGeom>
            <a:noFill/>
            <a:ln w="26988"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6" name="Freeform 75"/>
            <p:cNvSpPr>
              <a:spLocks/>
            </p:cNvSpPr>
            <p:nvPr/>
          </p:nvSpPr>
          <p:spPr bwMode="auto">
            <a:xfrm>
              <a:off x="4413" y="1753"/>
              <a:ext cx="74" cy="112"/>
            </a:xfrm>
            <a:custGeom>
              <a:avLst/>
              <a:gdLst>
                <a:gd name="T0" fmla="*/ 0 w 74"/>
                <a:gd name="T1" fmla="*/ 112 h 112"/>
                <a:gd name="T2" fmla="*/ 36 w 74"/>
                <a:gd name="T3" fmla="*/ 0 h 112"/>
                <a:gd name="T4" fmla="*/ 74 w 74"/>
                <a:gd name="T5" fmla="*/ 111 h 112"/>
                <a:gd name="T6" fmla="*/ 0 w 74"/>
                <a:gd name="T7" fmla="*/ 112 h 112"/>
                <a:gd name="T8" fmla="*/ 0 60000 65536"/>
                <a:gd name="T9" fmla="*/ 0 60000 65536"/>
                <a:gd name="T10" fmla="*/ 0 60000 65536"/>
                <a:gd name="T11" fmla="*/ 0 60000 65536"/>
                <a:gd name="T12" fmla="*/ 0 w 74"/>
                <a:gd name="T13" fmla="*/ 0 h 112"/>
                <a:gd name="T14" fmla="*/ 74 w 74"/>
                <a:gd name="T15" fmla="*/ 112 h 112"/>
              </a:gdLst>
              <a:ahLst/>
              <a:cxnLst>
                <a:cxn ang="T8">
                  <a:pos x="T0" y="T1"/>
                </a:cxn>
                <a:cxn ang="T9">
                  <a:pos x="T2" y="T3"/>
                </a:cxn>
                <a:cxn ang="T10">
                  <a:pos x="T4" y="T5"/>
                </a:cxn>
                <a:cxn ang="T11">
                  <a:pos x="T6" y="T7"/>
                </a:cxn>
              </a:cxnLst>
              <a:rect l="T12" t="T13" r="T14" b="T15"/>
              <a:pathLst>
                <a:path w="74" h="112">
                  <a:moveTo>
                    <a:pt x="0" y="112"/>
                  </a:moveTo>
                  <a:lnTo>
                    <a:pt x="36" y="0"/>
                  </a:lnTo>
                  <a:lnTo>
                    <a:pt x="74" y="111"/>
                  </a:lnTo>
                  <a:lnTo>
                    <a:pt x="0" y="112"/>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pSp>
        <p:nvGrpSpPr>
          <p:cNvPr id="67" name="Group 76"/>
          <p:cNvGrpSpPr>
            <a:grpSpLocks/>
          </p:cNvGrpSpPr>
          <p:nvPr/>
        </p:nvGrpSpPr>
        <p:grpSpPr bwMode="auto">
          <a:xfrm>
            <a:off x="8266492" y="633414"/>
            <a:ext cx="893762" cy="3252787"/>
            <a:chOff x="4969" y="1023"/>
            <a:chExt cx="563" cy="2049"/>
          </a:xfrm>
        </p:grpSpPr>
        <p:sp>
          <p:nvSpPr>
            <p:cNvPr id="68" name="Oval 77"/>
            <p:cNvSpPr>
              <a:spLocks noChangeArrowheads="1"/>
            </p:cNvSpPr>
            <p:nvPr/>
          </p:nvSpPr>
          <p:spPr bwMode="auto">
            <a:xfrm>
              <a:off x="4969" y="1023"/>
              <a:ext cx="563" cy="2049"/>
            </a:xfrm>
            <a:prstGeom prst="ellipse">
              <a:avLst/>
            </a:prstGeom>
            <a:noFill/>
            <a:ln w="38100" cap="rnd">
              <a:solidFill>
                <a:srgbClr val="0099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69" name="Freeform 78"/>
            <p:cNvSpPr>
              <a:spLocks/>
            </p:cNvSpPr>
            <p:nvPr/>
          </p:nvSpPr>
          <p:spPr bwMode="auto">
            <a:xfrm>
              <a:off x="5081" y="1162"/>
              <a:ext cx="338" cy="1779"/>
            </a:xfrm>
            <a:custGeom>
              <a:avLst/>
              <a:gdLst>
                <a:gd name="T0" fmla="*/ 169 w 338"/>
                <a:gd name="T1" fmla="*/ 0 h 1779"/>
                <a:gd name="T2" fmla="*/ 0 w 338"/>
                <a:gd name="T3" fmla="*/ 889 h 1779"/>
                <a:gd name="T4" fmla="*/ 169 w 338"/>
                <a:gd name="T5" fmla="*/ 1779 h 1779"/>
                <a:gd name="T6" fmla="*/ 338 w 338"/>
                <a:gd name="T7" fmla="*/ 889 h 1779"/>
                <a:gd name="T8" fmla="*/ 169 w 338"/>
                <a:gd name="T9" fmla="*/ 0 h 1779"/>
                <a:gd name="T10" fmla="*/ 0 60000 65536"/>
                <a:gd name="T11" fmla="*/ 0 60000 65536"/>
                <a:gd name="T12" fmla="*/ 0 60000 65536"/>
                <a:gd name="T13" fmla="*/ 0 60000 65536"/>
                <a:gd name="T14" fmla="*/ 0 60000 65536"/>
                <a:gd name="T15" fmla="*/ 0 w 338"/>
                <a:gd name="T16" fmla="*/ 0 h 1779"/>
                <a:gd name="T17" fmla="*/ 338 w 338"/>
                <a:gd name="T18" fmla="*/ 1779 h 1779"/>
              </a:gdLst>
              <a:ahLst/>
              <a:cxnLst>
                <a:cxn ang="T10">
                  <a:pos x="T0" y="T1"/>
                </a:cxn>
                <a:cxn ang="T11">
                  <a:pos x="T2" y="T3"/>
                </a:cxn>
                <a:cxn ang="T12">
                  <a:pos x="T4" y="T5"/>
                </a:cxn>
                <a:cxn ang="T13">
                  <a:pos x="T6" y="T7"/>
                </a:cxn>
                <a:cxn ang="T14">
                  <a:pos x="T8" y="T9"/>
                </a:cxn>
              </a:cxnLst>
              <a:rect l="T15" t="T16" r="T17" b="T18"/>
              <a:pathLst>
                <a:path w="338" h="1779">
                  <a:moveTo>
                    <a:pt x="169" y="0"/>
                  </a:moveTo>
                  <a:cubicBezTo>
                    <a:pt x="76" y="0"/>
                    <a:pt x="0" y="399"/>
                    <a:pt x="0" y="889"/>
                  </a:cubicBezTo>
                  <a:cubicBezTo>
                    <a:pt x="0" y="1381"/>
                    <a:pt x="76" y="1779"/>
                    <a:pt x="169" y="1779"/>
                  </a:cubicBezTo>
                  <a:cubicBezTo>
                    <a:pt x="263" y="1779"/>
                    <a:pt x="338" y="1381"/>
                    <a:pt x="338" y="889"/>
                  </a:cubicBezTo>
                  <a:cubicBezTo>
                    <a:pt x="338" y="399"/>
                    <a:pt x="263" y="0"/>
                    <a:pt x="169" y="0"/>
                  </a:cubicBezTo>
                </a:path>
              </a:pathLst>
            </a:custGeom>
            <a:noFill/>
            <a:ln w="38100" cap="rnd">
              <a:solidFill>
                <a:srgbClr val="0099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pSp>
        <p:nvGrpSpPr>
          <p:cNvPr id="70" name="Group 79"/>
          <p:cNvGrpSpPr>
            <a:grpSpLocks/>
          </p:cNvGrpSpPr>
          <p:nvPr/>
        </p:nvGrpSpPr>
        <p:grpSpPr bwMode="auto">
          <a:xfrm>
            <a:off x="9233280" y="2041526"/>
            <a:ext cx="214313" cy="430213"/>
            <a:chOff x="5578" y="1910"/>
            <a:chExt cx="135" cy="271"/>
          </a:xfrm>
        </p:grpSpPr>
        <p:sp>
          <p:nvSpPr>
            <p:cNvPr id="71" name="Rectangle 80"/>
            <p:cNvSpPr>
              <a:spLocks noChangeArrowheads="1"/>
            </p:cNvSpPr>
            <p:nvPr/>
          </p:nvSpPr>
          <p:spPr bwMode="auto">
            <a:xfrm>
              <a:off x="5578" y="1910"/>
              <a:ext cx="61" cy="271"/>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2800" b="1" kern="0">
                  <a:solidFill>
                    <a:srgbClr val="000000"/>
                  </a:solidFill>
                  <a:latin typeface="+mn-lt"/>
                  <a:ea typeface="+mn-ea"/>
                </a:rPr>
                <a:t>I</a:t>
              </a:r>
              <a:endParaRPr lang="en-US" altLang="zh-CN" sz="3200" b="1" kern="0">
                <a:solidFill>
                  <a:sysClr val="windowText" lastClr="000000"/>
                </a:solidFill>
                <a:latin typeface="+mn-lt"/>
                <a:ea typeface="+mn-ea"/>
              </a:endParaRPr>
            </a:p>
          </p:txBody>
        </p:sp>
        <p:sp>
          <p:nvSpPr>
            <p:cNvPr id="72" name="Rectangle 81"/>
            <p:cNvSpPr>
              <a:spLocks noChangeArrowheads="1"/>
            </p:cNvSpPr>
            <p:nvPr/>
          </p:nvSpPr>
          <p:spPr bwMode="auto">
            <a:xfrm>
              <a:off x="5668" y="2072"/>
              <a:ext cx="45" cy="107"/>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1100" b="1" kern="0">
                  <a:solidFill>
                    <a:srgbClr val="000000"/>
                  </a:solidFill>
                  <a:latin typeface="+mn-lt"/>
                  <a:ea typeface="+mn-ea"/>
                </a:rPr>
                <a:t>2</a:t>
              </a:r>
              <a:endParaRPr lang="en-US" altLang="zh-CN" sz="3200" b="1" kern="0">
                <a:solidFill>
                  <a:sysClr val="windowText" lastClr="000000"/>
                </a:solidFill>
                <a:latin typeface="+mn-lt"/>
                <a:ea typeface="+mn-ea"/>
              </a:endParaRPr>
            </a:p>
          </p:txBody>
        </p:sp>
        <p:sp>
          <p:nvSpPr>
            <p:cNvPr id="73" name="Rectangle 82"/>
            <p:cNvSpPr>
              <a:spLocks noChangeArrowheads="1"/>
            </p:cNvSpPr>
            <p:nvPr/>
          </p:nvSpPr>
          <p:spPr bwMode="auto">
            <a:xfrm>
              <a:off x="5668" y="2072"/>
              <a:ext cx="45" cy="107"/>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1100" b="1" kern="0">
                  <a:solidFill>
                    <a:srgbClr val="000000"/>
                  </a:solidFill>
                  <a:latin typeface="+mn-lt"/>
                  <a:ea typeface="+mn-ea"/>
                </a:rPr>
                <a:t>2</a:t>
              </a:r>
              <a:endParaRPr lang="en-US" altLang="zh-CN" sz="3200" b="1" kern="0">
                <a:solidFill>
                  <a:sysClr val="windowText" lastClr="000000"/>
                </a:solidFill>
                <a:latin typeface="+mn-lt"/>
                <a:ea typeface="+mn-ea"/>
              </a:endParaRPr>
            </a:p>
          </p:txBody>
        </p:sp>
      </p:grpSp>
      <p:grpSp>
        <p:nvGrpSpPr>
          <p:cNvPr id="74" name="Group 83"/>
          <p:cNvGrpSpPr>
            <a:grpSpLocks/>
          </p:cNvGrpSpPr>
          <p:nvPr/>
        </p:nvGrpSpPr>
        <p:grpSpPr bwMode="auto">
          <a:xfrm>
            <a:off x="9006267" y="1998664"/>
            <a:ext cx="119062" cy="714375"/>
            <a:chOff x="5435" y="1883"/>
            <a:chExt cx="75" cy="450"/>
          </a:xfrm>
        </p:grpSpPr>
        <p:sp>
          <p:nvSpPr>
            <p:cNvPr id="75" name="Line 84"/>
            <p:cNvSpPr>
              <a:spLocks noChangeShapeType="1"/>
            </p:cNvSpPr>
            <p:nvPr/>
          </p:nvSpPr>
          <p:spPr bwMode="auto">
            <a:xfrm>
              <a:off x="5473" y="1883"/>
              <a:ext cx="1" cy="348"/>
            </a:xfrm>
            <a:prstGeom prst="line">
              <a:avLst/>
            </a:prstGeom>
            <a:noFill/>
            <a:ln w="26988"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6" name="Freeform 85"/>
            <p:cNvSpPr>
              <a:spLocks/>
            </p:cNvSpPr>
            <p:nvPr/>
          </p:nvSpPr>
          <p:spPr bwMode="auto">
            <a:xfrm>
              <a:off x="5435" y="2221"/>
              <a:ext cx="75" cy="112"/>
            </a:xfrm>
            <a:custGeom>
              <a:avLst/>
              <a:gdLst>
                <a:gd name="T0" fmla="*/ 75 w 75"/>
                <a:gd name="T1" fmla="*/ 0 h 112"/>
                <a:gd name="T2" fmla="*/ 38 w 75"/>
                <a:gd name="T3" fmla="*/ 112 h 112"/>
                <a:gd name="T4" fmla="*/ 0 w 75"/>
                <a:gd name="T5" fmla="*/ 0 h 112"/>
                <a:gd name="T6" fmla="*/ 75 w 75"/>
                <a:gd name="T7" fmla="*/ 0 h 112"/>
                <a:gd name="T8" fmla="*/ 0 60000 65536"/>
                <a:gd name="T9" fmla="*/ 0 60000 65536"/>
                <a:gd name="T10" fmla="*/ 0 60000 65536"/>
                <a:gd name="T11" fmla="*/ 0 60000 65536"/>
                <a:gd name="T12" fmla="*/ 0 w 75"/>
                <a:gd name="T13" fmla="*/ 0 h 112"/>
                <a:gd name="T14" fmla="*/ 75 w 75"/>
                <a:gd name="T15" fmla="*/ 112 h 112"/>
              </a:gdLst>
              <a:ahLst/>
              <a:cxnLst>
                <a:cxn ang="T8">
                  <a:pos x="T0" y="T1"/>
                </a:cxn>
                <a:cxn ang="T9">
                  <a:pos x="T2" y="T3"/>
                </a:cxn>
                <a:cxn ang="T10">
                  <a:pos x="T4" y="T5"/>
                </a:cxn>
                <a:cxn ang="T11">
                  <a:pos x="T6" y="T7"/>
                </a:cxn>
              </a:cxnLst>
              <a:rect l="T12" t="T13" r="T14" b="T15"/>
              <a:pathLst>
                <a:path w="75" h="112">
                  <a:moveTo>
                    <a:pt x="75" y="0"/>
                  </a:moveTo>
                  <a:lnTo>
                    <a:pt x="38" y="112"/>
                  </a:lnTo>
                  <a:lnTo>
                    <a:pt x="0" y="0"/>
                  </a:lnTo>
                  <a:lnTo>
                    <a:pt x="75" y="0"/>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169" name="对象 168"/>
          <p:cNvGraphicFramePr>
            <a:graphicFrameLocks noChangeAspect="1"/>
          </p:cNvGraphicFramePr>
          <p:nvPr>
            <p:extLst>
              <p:ext uri="{D42A27DB-BD31-4B8C-83A1-F6EECF244321}">
                <p14:modId xmlns:p14="http://schemas.microsoft.com/office/powerpoint/2010/main" val="1085139994"/>
              </p:ext>
            </p:extLst>
          </p:nvPr>
        </p:nvGraphicFramePr>
        <p:xfrm>
          <a:off x="6069014" y="703264"/>
          <a:ext cx="668337" cy="598487"/>
        </p:xfrm>
        <a:graphic>
          <a:graphicData uri="http://schemas.openxmlformats.org/presentationml/2006/ole">
            <mc:AlternateContent xmlns:mc="http://schemas.openxmlformats.org/markup-compatibility/2006">
              <mc:Choice xmlns:v="urn:schemas-microsoft-com:vml" Requires="v">
                <p:oleObj spid="_x0000_s234089" name="公式" r:id="rId11" imgW="241091" imgH="215713" progId="Equation.3">
                  <p:embed/>
                </p:oleObj>
              </mc:Choice>
              <mc:Fallback>
                <p:oleObj name="公式" r:id="rId11" imgW="241091" imgH="215713"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69014" y="703264"/>
                        <a:ext cx="668337"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0" name="对象 169"/>
          <p:cNvGraphicFramePr>
            <a:graphicFrameLocks noChangeAspect="1"/>
          </p:cNvGraphicFramePr>
          <p:nvPr>
            <p:extLst>
              <p:ext uri="{D42A27DB-BD31-4B8C-83A1-F6EECF244321}">
                <p14:modId xmlns:p14="http://schemas.microsoft.com/office/powerpoint/2010/main" val="4204224596"/>
              </p:ext>
            </p:extLst>
          </p:nvPr>
        </p:nvGraphicFramePr>
        <p:xfrm>
          <a:off x="9447593" y="883935"/>
          <a:ext cx="703263" cy="598487"/>
        </p:xfrm>
        <a:graphic>
          <a:graphicData uri="http://schemas.openxmlformats.org/presentationml/2006/ole">
            <mc:AlternateContent xmlns:mc="http://schemas.openxmlformats.org/markup-compatibility/2006">
              <mc:Choice xmlns:v="urn:schemas-microsoft-com:vml" Requires="v">
                <p:oleObj spid="_x0000_s234090" name="公式" r:id="rId13" imgW="253780" imgH="215713" progId="Equation.3">
                  <p:embed/>
                </p:oleObj>
              </mc:Choice>
              <mc:Fallback>
                <p:oleObj name="公式" r:id="rId13" imgW="253780" imgH="21571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47593" y="883935"/>
                        <a:ext cx="703263"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1" name="Group 50"/>
          <p:cNvGrpSpPr>
            <a:grpSpLocks/>
          </p:cNvGrpSpPr>
          <p:nvPr/>
        </p:nvGrpSpPr>
        <p:grpSpPr bwMode="auto">
          <a:xfrm>
            <a:off x="1953799" y="4007022"/>
            <a:ext cx="8399462" cy="1433513"/>
            <a:chOff x="336" y="144"/>
            <a:chExt cx="5291" cy="903"/>
          </a:xfrm>
        </p:grpSpPr>
        <p:grpSp>
          <p:nvGrpSpPr>
            <p:cNvPr id="122" name="Group 51"/>
            <p:cNvGrpSpPr>
              <a:grpSpLocks/>
            </p:cNvGrpSpPr>
            <p:nvPr/>
          </p:nvGrpSpPr>
          <p:grpSpPr bwMode="auto">
            <a:xfrm>
              <a:off x="336" y="144"/>
              <a:ext cx="5291" cy="903"/>
              <a:chOff x="432" y="240"/>
              <a:chExt cx="5291" cy="903"/>
            </a:xfrm>
          </p:grpSpPr>
          <p:sp>
            <p:nvSpPr>
              <p:cNvPr id="124" name="Text Box 52"/>
              <p:cNvSpPr txBox="1">
                <a:spLocks noChangeArrowheads="1"/>
              </p:cNvSpPr>
              <p:nvPr/>
            </p:nvSpPr>
            <p:spPr bwMode="auto">
              <a:xfrm>
                <a:off x="432" y="240"/>
                <a:ext cx="5291" cy="596"/>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3E27E7"/>
                    </a:solidFill>
                    <a:latin typeface="宋体" pitchFamily="2" charset="-122"/>
                    <a:ea typeface="+mn-ea"/>
                  </a:rPr>
                  <a:t>由于一个载流回路中电流变化，引起邻近另一回路中</a:t>
                </a:r>
              </a:p>
              <a:p>
                <a:pPr fontAlgn="auto">
                  <a:spcBef>
                    <a:spcPts val="0"/>
                  </a:spcBef>
                  <a:spcAft>
                    <a:spcPts val="0"/>
                  </a:spcAft>
                  <a:defRPr/>
                </a:pPr>
                <a:r>
                  <a:rPr lang="zh-CN" altLang="en-US" sz="2800" b="1" kern="0" dirty="0">
                    <a:solidFill>
                      <a:srgbClr val="3E27E7"/>
                    </a:solidFill>
                    <a:latin typeface="宋体" pitchFamily="2" charset="-122"/>
                    <a:ea typeface="+mn-ea"/>
                  </a:rPr>
                  <a:t>产生感生电动势的现象 </a:t>
                </a:r>
                <a:r>
                  <a:rPr lang="en-US" altLang="zh-CN" sz="2800" b="1" kern="0" dirty="0">
                    <a:solidFill>
                      <a:srgbClr val="3E27E7"/>
                    </a:solidFill>
                    <a:latin typeface="+mn-lt"/>
                    <a:ea typeface="+mn-ea"/>
                  </a:rPr>
                  <a:t>—</a:t>
                </a:r>
                <a:r>
                  <a:rPr lang="en-US" altLang="zh-CN" sz="2800" b="1" kern="0" dirty="0">
                    <a:solidFill>
                      <a:srgbClr val="3E27E7"/>
                    </a:solidFill>
                    <a:latin typeface="宋体" pitchFamily="2" charset="-122"/>
                    <a:ea typeface="+mn-ea"/>
                  </a:rPr>
                  <a:t> </a:t>
                </a:r>
                <a:r>
                  <a:rPr lang="zh-CN" altLang="en-US" sz="2800" b="1" kern="0" dirty="0">
                    <a:solidFill>
                      <a:srgbClr val="CC3300"/>
                    </a:solidFill>
                    <a:latin typeface="宋体" pitchFamily="2" charset="-122"/>
                    <a:ea typeface="+mn-ea"/>
                  </a:rPr>
                  <a:t>互感现象。</a:t>
                </a:r>
              </a:p>
            </p:txBody>
          </p:sp>
          <p:sp>
            <p:nvSpPr>
              <p:cNvPr id="125" name="Rectangle 53"/>
              <p:cNvSpPr>
                <a:spLocks noChangeArrowheads="1"/>
              </p:cNvSpPr>
              <p:nvPr/>
            </p:nvSpPr>
            <p:spPr bwMode="auto">
              <a:xfrm>
                <a:off x="912" y="816"/>
                <a:ext cx="1241" cy="327"/>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CC3300"/>
                    </a:solidFill>
                    <a:latin typeface="宋体" pitchFamily="2" charset="-122"/>
                    <a:ea typeface="+mn-ea"/>
                  </a:rPr>
                  <a:t>互感电动势</a:t>
                </a:r>
              </a:p>
            </p:txBody>
          </p:sp>
        </p:grpSp>
        <p:sp>
          <p:nvSpPr>
            <p:cNvPr id="123" name="Line 54"/>
            <p:cNvSpPr>
              <a:spLocks noChangeShapeType="1"/>
            </p:cNvSpPr>
            <p:nvPr/>
          </p:nvSpPr>
          <p:spPr bwMode="auto">
            <a:xfrm>
              <a:off x="816" y="720"/>
              <a:ext cx="12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126" name="Text Box 44"/>
          <p:cNvSpPr txBox="1">
            <a:spLocks noChangeArrowheads="1"/>
          </p:cNvSpPr>
          <p:nvPr/>
        </p:nvSpPr>
        <p:spPr bwMode="auto">
          <a:xfrm>
            <a:off x="4778505" y="5543502"/>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3E27E7"/>
                </a:solidFill>
                <a:latin typeface="宋体" panose="02010600030101010101" pitchFamily="2" charset="-122"/>
              </a:rPr>
              <a:t>变化</a:t>
            </a:r>
          </a:p>
        </p:txBody>
      </p:sp>
      <p:graphicFrame>
        <p:nvGraphicFramePr>
          <p:cNvPr id="127" name="Object 45"/>
          <p:cNvGraphicFramePr>
            <a:graphicFrameLocks noChangeAspect="1"/>
          </p:cNvGraphicFramePr>
          <p:nvPr>
            <p:extLst>
              <p:ext uri="{D42A27DB-BD31-4B8C-83A1-F6EECF244321}">
                <p14:modId xmlns:p14="http://schemas.microsoft.com/office/powerpoint/2010/main" val="2446225490"/>
              </p:ext>
            </p:extLst>
          </p:nvPr>
        </p:nvGraphicFramePr>
        <p:xfrm>
          <a:off x="2347501" y="5543502"/>
          <a:ext cx="303213" cy="508000"/>
        </p:xfrm>
        <a:graphic>
          <a:graphicData uri="http://schemas.openxmlformats.org/presentationml/2006/ole">
            <mc:AlternateContent xmlns:mc="http://schemas.openxmlformats.org/markup-compatibility/2006">
              <mc:Choice xmlns:v="urn:schemas-microsoft-com:vml" Requires="v">
                <p:oleObj spid="_x0000_s234091" name="公式" r:id="rId15" imgW="304668" imgH="507780" progId="Equation.3">
                  <p:embed/>
                </p:oleObj>
              </mc:Choice>
              <mc:Fallback>
                <p:oleObj name="公式" r:id="rId15" imgW="304668" imgH="5077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47501" y="5543502"/>
                        <a:ext cx="303213"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8" name="Text Box 46"/>
          <p:cNvSpPr txBox="1">
            <a:spLocks noChangeArrowheads="1"/>
          </p:cNvSpPr>
          <p:nvPr/>
        </p:nvSpPr>
        <p:spPr bwMode="auto">
          <a:xfrm>
            <a:off x="6371253" y="5446155"/>
            <a:ext cx="2170112"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FF00FF"/>
                </a:solidFill>
                <a:latin typeface="宋体" pitchFamily="2" charset="-122"/>
                <a:ea typeface="+mn-ea"/>
              </a:rPr>
              <a:t>线圈</a:t>
            </a:r>
            <a:r>
              <a:rPr lang="en-US" altLang="zh-CN" sz="2800" b="1" kern="0" dirty="0">
                <a:solidFill>
                  <a:srgbClr val="FF00FF"/>
                </a:solidFill>
                <a:latin typeface="+mn-lt"/>
                <a:ea typeface="+mn-ea"/>
              </a:rPr>
              <a:t>2</a:t>
            </a:r>
            <a:r>
              <a:rPr lang="zh-CN" altLang="en-US" sz="2800" b="1" kern="0" dirty="0">
                <a:solidFill>
                  <a:srgbClr val="FF00FF"/>
                </a:solidFill>
                <a:latin typeface="宋体" pitchFamily="2" charset="-122"/>
                <a:ea typeface="+mn-ea"/>
              </a:rPr>
              <a:t>中产生</a:t>
            </a:r>
          </a:p>
        </p:txBody>
      </p:sp>
      <p:sp>
        <p:nvSpPr>
          <p:cNvPr id="129" name="Line 48"/>
          <p:cNvSpPr>
            <a:spLocks noChangeShapeType="1"/>
          </p:cNvSpPr>
          <p:nvPr/>
        </p:nvSpPr>
        <p:spPr bwMode="auto">
          <a:xfrm>
            <a:off x="3566700" y="5772102"/>
            <a:ext cx="533400" cy="0"/>
          </a:xfrm>
          <a:prstGeom prst="line">
            <a:avLst/>
          </a:prstGeom>
          <a:noFill/>
          <a:ln w="38100">
            <a:solidFill>
              <a:srgbClr val="FF0000"/>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0" name="Line 49"/>
          <p:cNvSpPr>
            <a:spLocks noChangeShapeType="1"/>
          </p:cNvSpPr>
          <p:nvPr/>
        </p:nvSpPr>
        <p:spPr bwMode="auto">
          <a:xfrm>
            <a:off x="5776500" y="5772102"/>
            <a:ext cx="533400" cy="0"/>
          </a:xfrm>
          <a:prstGeom prst="line">
            <a:avLst/>
          </a:prstGeom>
          <a:noFill/>
          <a:ln w="38100">
            <a:solidFill>
              <a:srgbClr val="FF0000"/>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31" name="对象 130"/>
          <p:cNvGraphicFramePr>
            <a:graphicFrameLocks noChangeAspect="1"/>
          </p:cNvGraphicFramePr>
          <p:nvPr>
            <p:extLst>
              <p:ext uri="{D42A27DB-BD31-4B8C-83A1-F6EECF244321}">
                <p14:modId xmlns:p14="http://schemas.microsoft.com/office/powerpoint/2010/main" val="2185796987"/>
              </p:ext>
            </p:extLst>
          </p:nvPr>
        </p:nvGraphicFramePr>
        <p:xfrm>
          <a:off x="4189649" y="5439635"/>
          <a:ext cx="633413" cy="598487"/>
        </p:xfrm>
        <a:graphic>
          <a:graphicData uri="http://schemas.openxmlformats.org/presentationml/2006/ole">
            <mc:AlternateContent xmlns:mc="http://schemas.openxmlformats.org/markup-compatibility/2006">
              <mc:Choice xmlns:v="urn:schemas-microsoft-com:vml" Requires="v">
                <p:oleObj spid="_x0000_s234092" name="公式" r:id="rId17" imgW="228600" imgH="215640" progId="Equation.3">
                  <p:embed/>
                </p:oleObj>
              </mc:Choice>
              <mc:Fallback>
                <p:oleObj name="公式" r:id="rId17" imgW="228600" imgH="215640" progId="Equation.3">
                  <p:embed/>
                  <p:pic>
                    <p:nvPicPr>
                      <p:cNvPr id="0" name=""/>
                      <p:cNvPicPr>
                        <a:picLocks noChangeAspect="1" noChangeArrowheads="1"/>
                      </p:cNvPicPr>
                      <p:nvPr/>
                    </p:nvPicPr>
                    <p:blipFill>
                      <a:blip r:embed="rId18"/>
                      <a:srcRect/>
                      <a:stretch>
                        <a:fillRect/>
                      </a:stretch>
                    </p:blipFill>
                    <p:spPr bwMode="auto">
                      <a:xfrm>
                        <a:off x="4189649" y="5439635"/>
                        <a:ext cx="633413"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 name="Object 33"/>
          <p:cNvGraphicFramePr>
            <a:graphicFrameLocks noChangeAspect="1"/>
          </p:cNvGraphicFramePr>
          <p:nvPr>
            <p:extLst>
              <p:ext uri="{D42A27DB-BD31-4B8C-83A1-F6EECF244321}">
                <p14:modId xmlns:p14="http://schemas.microsoft.com/office/powerpoint/2010/main" val="1868588263"/>
              </p:ext>
            </p:extLst>
          </p:nvPr>
        </p:nvGraphicFramePr>
        <p:xfrm>
          <a:off x="8445737" y="5269848"/>
          <a:ext cx="724279" cy="815090"/>
        </p:xfrm>
        <a:graphic>
          <a:graphicData uri="http://schemas.openxmlformats.org/presentationml/2006/ole">
            <mc:AlternateContent xmlns:mc="http://schemas.openxmlformats.org/markup-compatibility/2006">
              <mc:Choice xmlns:v="urn:schemas-microsoft-com:vml" Requires="v">
                <p:oleObj spid="_x0000_s234093" name="公式" r:id="rId19" imgW="190440" imgH="215640" progId="Equation.3">
                  <p:embed/>
                </p:oleObj>
              </mc:Choice>
              <mc:Fallback>
                <p:oleObj name="公式" r:id="rId19" imgW="190440" imgH="215640" progId="Equation.3">
                  <p:embed/>
                  <p:pic>
                    <p:nvPicPr>
                      <p:cNvPr id="0" name=""/>
                      <p:cNvPicPr>
                        <a:picLocks noChangeAspect="1" noChangeArrowheads="1"/>
                      </p:cNvPicPr>
                      <p:nvPr/>
                    </p:nvPicPr>
                    <p:blipFill>
                      <a:blip r:embed="rId20"/>
                      <a:srcRect/>
                      <a:stretch>
                        <a:fillRect/>
                      </a:stretch>
                    </p:blipFill>
                    <p:spPr bwMode="auto">
                      <a:xfrm>
                        <a:off x="8445737" y="5269848"/>
                        <a:ext cx="724279" cy="815090"/>
                      </a:xfrm>
                      <a:prstGeom prst="rect">
                        <a:avLst/>
                      </a:prstGeom>
                      <a:noFill/>
                      <a:ln>
                        <a:noFill/>
                      </a:ln>
                      <a:extLst/>
                    </p:spPr>
                  </p:pic>
                </p:oleObj>
              </mc:Fallback>
            </mc:AlternateContent>
          </a:graphicData>
        </a:graphic>
      </p:graphicFrame>
      <p:graphicFrame>
        <p:nvGraphicFramePr>
          <p:cNvPr id="133" name="Object 37"/>
          <p:cNvGraphicFramePr>
            <a:graphicFrameLocks noChangeAspect="1"/>
          </p:cNvGraphicFramePr>
          <p:nvPr>
            <p:extLst>
              <p:ext uri="{D42A27DB-BD31-4B8C-83A1-F6EECF244321}">
                <p14:modId xmlns:p14="http://schemas.microsoft.com/office/powerpoint/2010/main" val="3935975975"/>
              </p:ext>
            </p:extLst>
          </p:nvPr>
        </p:nvGraphicFramePr>
        <p:xfrm>
          <a:off x="2347501" y="6229302"/>
          <a:ext cx="354013" cy="508000"/>
        </p:xfrm>
        <a:graphic>
          <a:graphicData uri="http://schemas.openxmlformats.org/presentationml/2006/ole">
            <mc:AlternateContent xmlns:mc="http://schemas.openxmlformats.org/markup-compatibility/2006">
              <mc:Choice xmlns:v="urn:schemas-microsoft-com:vml" Requires="v">
                <p:oleObj spid="_x0000_s234094" name="公式" r:id="rId21" imgW="355446" imgH="507780" progId="Equation.3">
                  <p:embed/>
                </p:oleObj>
              </mc:Choice>
              <mc:Fallback>
                <p:oleObj name="公式" r:id="rId21" imgW="355446" imgH="50778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47501" y="6229302"/>
                        <a:ext cx="354013"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 name="Rectangle 38"/>
          <p:cNvSpPr>
            <a:spLocks noChangeArrowheads="1"/>
          </p:cNvSpPr>
          <p:nvPr/>
        </p:nvSpPr>
        <p:spPr bwMode="auto">
          <a:xfrm>
            <a:off x="2707449" y="6173001"/>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C00000"/>
                </a:solidFill>
                <a:latin typeface="宋体" panose="02010600030101010101" pitchFamily="2" charset="-122"/>
              </a:rPr>
              <a:t>变化</a:t>
            </a:r>
          </a:p>
        </p:txBody>
      </p:sp>
      <p:sp>
        <p:nvSpPr>
          <p:cNvPr id="135" name="Rectangle 40"/>
          <p:cNvSpPr>
            <a:spLocks noChangeArrowheads="1"/>
          </p:cNvSpPr>
          <p:nvPr/>
        </p:nvSpPr>
        <p:spPr bwMode="auto">
          <a:xfrm>
            <a:off x="6289263" y="6153103"/>
            <a:ext cx="21510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9900"/>
                </a:solidFill>
                <a:latin typeface="宋体" panose="02010600030101010101" pitchFamily="2" charset="-122"/>
              </a:rPr>
              <a:t>线圈</a:t>
            </a:r>
            <a:r>
              <a:rPr lang="en-US" altLang="zh-CN" sz="2800" b="1" dirty="0">
                <a:solidFill>
                  <a:srgbClr val="009900"/>
                </a:solidFill>
                <a:latin typeface="宋体" panose="02010600030101010101" pitchFamily="2" charset="-122"/>
              </a:rPr>
              <a:t>1</a:t>
            </a:r>
            <a:r>
              <a:rPr lang="zh-CN" altLang="en-US" sz="2800" b="1" dirty="0">
                <a:solidFill>
                  <a:srgbClr val="009900"/>
                </a:solidFill>
                <a:latin typeface="宋体" panose="02010600030101010101" pitchFamily="2" charset="-122"/>
              </a:rPr>
              <a:t>中产生</a:t>
            </a:r>
          </a:p>
        </p:txBody>
      </p:sp>
      <p:sp>
        <p:nvSpPr>
          <p:cNvPr id="136" name="Line 42"/>
          <p:cNvSpPr>
            <a:spLocks noChangeShapeType="1"/>
          </p:cNvSpPr>
          <p:nvPr/>
        </p:nvSpPr>
        <p:spPr bwMode="auto">
          <a:xfrm>
            <a:off x="5776500" y="6457902"/>
            <a:ext cx="533400" cy="0"/>
          </a:xfrm>
          <a:prstGeom prst="line">
            <a:avLst/>
          </a:prstGeom>
          <a:noFill/>
          <a:ln w="38100">
            <a:solidFill>
              <a:srgbClr val="FF0000"/>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7" name="Line 43"/>
          <p:cNvSpPr>
            <a:spLocks noChangeShapeType="1"/>
          </p:cNvSpPr>
          <p:nvPr/>
        </p:nvSpPr>
        <p:spPr bwMode="auto">
          <a:xfrm>
            <a:off x="3566700" y="6457902"/>
            <a:ext cx="533400" cy="0"/>
          </a:xfrm>
          <a:prstGeom prst="line">
            <a:avLst/>
          </a:prstGeom>
          <a:noFill/>
          <a:ln w="38100">
            <a:solidFill>
              <a:srgbClr val="FF0000"/>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38" name="对象 137"/>
          <p:cNvGraphicFramePr>
            <a:graphicFrameLocks noChangeAspect="1"/>
          </p:cNvGraphicFramePr>
          <p:nvPr>
            <p:extLst>
              <p:ext uri="{D42A27DB-BD31-4B8C-83A1-F6EECF244321}">
                <p14:modId xmlns:p14="http://schemas.microsoft.com/office/powerpoint/2010/main" val="729414309"/>
              </p:ext>
            </p:extLst>
          </p:nvPr>
        </p:nvGraphicFramePr>
        <p:xfrm>
          <a:off x="4158839" y="6113416"/>
          <a:ext cx="668337" cy="598487"/>
        </p:xfrm>
        <a:graphic>
          <a:graphicData uri="http://schemas.openxmlformats.org/presentationml/2006/ole">
            <mc:AlternateContent xmlns:mc="http://schemas.openxmlformats.org/markup-compatibility/2006">
              <mc:Choice xmlns:v="urn:schemas-microsoft-com:vml" Requires="v">
                <p:oleObj spid="_x0000_s234095" name="公式" r:id="rId23" imgW="241091" imgH="215713" progId="Equation.3">
                  <p:embed/>
                </p:oleObj>
              </mc:Choice>
              <mc:Fallback>
                <p:oleObj name="公式" r:id="rId23" imgW="241091" imgH="215713"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58839" y="6113416"/>
                        <a:ext cx="668337"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9" name="Object 33"/>
          <p:cNvGraphicFramePr>
            <a:graphicFrameLocks noChangeAspect="1"/>
          </p:cNvGraphicFramePr>
          <p:nvPr>
            <p:extLst>
              <p:ext uri="{D42A27DB-BD31-4B8C-83A1-F6EECF244321}">
                <p14:modId xmlns:p14="http://schemas.microsoft.com/office/powerpoint/2010/main" val="1660832926"/>
              </p:ext>
            </p:extLst>
          </p:nvPr>
        </p:nvGraphicFramePr>
        <p:xfrm>
          <a:off x="8486218" y="6005113"/>
          <a:ext cx="724279" cy="815090"/>
        </p:xfrm>
        <a:graphic>
          <a:graphicData uri="http://schemas.openxmlformats.org/presentationml/2006/ole">
            <mc:AlternateContent xmlns:mc="http://schemas.openxmlformats.org/markup-compatibility/2006">
              <mc:Choice xmlns:v="urn:schemas-microsoft-com:vml" Requires="v">
                <p:oleObj spid="_x0000_s234096" name="公式" r:id="rId24" imgW="190440" imgH="215640" progId="Equation.3">
                  <p:embed/>
                </p:oleObj>
              </mc:Choice>
              <mc:Fallback>
                <p:oleObj name="公式" r:id="rId24" imgW="190440" imgH="215640" progId="Equation.3">
                  <p:embed/>
                  <p:pic>
                    <p:nvPicPr>
                      <p:cNvPr id="0" name=""/>
                      <p:cNvPicPr>
                        <a:picLocks noChangeAspect="1" noChangeArrowheads="1"/>
                      </p:cNvPicPr>
                      <p:nvPr/>
                    </p:nvPicPr>
                    <p:blipFill>
                      <a:blip r:embed="rId25"/>
                      <a:srcRect/>
                      <a:stretch>
                        <a:fillRect/>
                      </a:stretch>
                    </p:blipFill>
                    <p:spPr bwMode="auto">
                      <a:xfrm>
                        <a:off x="8486218" y="6005113"/>
                        <a:ext cx="724279" cy="815090"/>
                      </a:xfrm>
                      <a:prstGeom prst="rect">
                        <a:avLst/>
                      </a:prstGeom>
                      <a:noFill/>
                      <a:ln>
                        <a:noFill/>
                      </a:ln>
                      <a:extLst/>
                    </p:spPr>
                  </p:pic>
                </p:oleObj>
              </mc:Fallback>
            </mc:AlternateContent>
          </a:graphicData>
        </a:graphic>
      </p:graphicFrame>
      <p:sp>
        <p:nvSpPr>
          <p:cNvPr id="140" name="矩形 139"/>
          <p:cNvSpPr/>
          <p:nvPr/>
        </p:nvSpPr>
        <p:spPr>
          <a:xfrm>
            <a:off x="2568466" y="5514901"/>
            <a:ext cx="1087157" cy="523220"/>
          </a:xfrm>
          <a:prstGeom prst="rect">
            <a:avLst/>
          </a:prstGeom>
        </p:spPr>
        <p:txBody>
          <a:bodyPr wrap="none">
            <a:spAutoFit/>
          </a:bodyPr>
          <a:lstStyle/>
          <a:p>
            <a:r>
              <a:rPr lang="zh-CN" altLang="en-US" sz="2800" b="1" dirty="0">
                <a:solidFill>
                  <a:srgbClr val="009900"/>
                </a:solidFill>
                <a:latin typeface="宋体" panose="02010600030101010101" pitchFamily="2" charset="-122"/>
              </a:rPr>
              <a:t>变化 </a:t>
            </a:r>
            <a:endParaRPr lang="zh-CN" altLang="en-US" sz="2800" dirty="0">
              <a:solidFill>
                <a:srgbClr val="009900"/>
              </a:solidFill>
            </a:endParaRPr>
          </a:p>
        </p:txBody>
      </p:sp>
      <p:sp>
        <p:nvSpPr>
          <p:cNvPr id="141" name="Rectangle 38"/>
          <p:cNvSpPr>
            <a:spLocks noChangeArrowheads="1"/>
          </p:cNvSpPr>
          <p:nvPr/>
        </p:nvSpPr>
        <p:spPr bwMode="auto">
          <a:xfrm>
            <a:off x="4782252" y="6189401"/>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3E27E7"/>
                </a:solidFill>
                <a:latin typeface="宋体" panose="02010600030101010101" pitchFamily="2" charset="-122"/>
              </a:rPr>
              <a:t>变化</a:t>
            </a:r>
          </a:p>
        </p:txBody>
      </p:sp>
    </p:spTree>
    <p:extLst>
      <p:ext uri="{BB962C8B-B14F-4D97-AF65-F5344CB8AC3E}">
        <p14:creationId xmlns:p14="http://schemas.microsoft.com/office/powerpoint/2010/main" val="196521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circle(in)">
                                      <p:cBhvr>
                                        <p:cTn id="18" dur="20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wipe(down)">
                                      <p:cBhvr>
                                        <p:cTn id="23" dur="500"/>
                                        <p:tgtEl>
                                          <p:spTgt spid="64"/>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wipe(left)">
                                      <p:cBhvr>
                                        <p:cTn id="32" dur="500"/>
                                        <p:tgtEl>
                                          <p:spTgt spid="59"/>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left)">
                                      <p:cBhvr>
                                        <p:cTn id="36" dur="500"/>
                                        <p:tgtEl>
                                          <p:spTgt spid="46"/>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circle(in)">
                                      <p:cBhvr>
                                        <p:cTn id="41" dur="2000"/>
                                        <p:tgtEl>
                                          <p:spTgt spid="6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74"/>
                                        </p:tgtEl>
                                        <p:attrNameLst>
                                          <p:attrName>style.visibility</p:attrName>
                                        </p:attrNameLst>
                                      </p:cBhvr>
                                      <p:to>
                                        <p:strVal val="visible"/>
                                      </p:to>
                                    </p:set>
                                    <p:animEffect transition="in" filter="wipe(up)">
                                      <p:cBhvr>
                                        <p:cTn id="46" dur="500"/>
                                        <p:tgtEl>
                                          <p:spTgt spid="74"/>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wipe(left)">
                                      <p:cBhvr>
                                        <p:cTn id="50" dur="500"/>
                                        <p:tgtEl>
                                          <p:spTgt spid="70"/>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70"/>
                                        </p:tgtEl>
                                        <p:attrNameLst>
                                          <p:attrName>style.visibility</p:attrName>
                                        </p:attrNameLst>
                                      </p:cBhvr>
                                      <p:to>
                                        <p:strVal val="visible"/>
                                      </p:to>
                                    </p:set>
                                    <p:animEffect transition="in" filter="fade">
                                      <p:cBhvr>
                                        <p:cTn id="55" dur="1000"/>
                                        <p:tgtEl>
                                          <p:spTgt spid="170"/>
                                        </p:tgtEl>
                                      </p:cBhvr>
                                    </p:animEffect>
                                    <p:anim calcmode="lin" valueType="num">
                                      <p:cBhvr>
                                        <p:cTn id="56" dur="1000" fill="hold"/>
                                        <p:tgtEl>
                                          <p:spTgt spid="170"/>
                                        </p:tgtEl>
                                        <p:attrNameLst>
                                          <p:attrName>ppt_x</p:attrName>
                                        </p:attrNameLst>
                                      </p:cBhvr>
                                      <p:tavLst>
                                        <p:tav tm="0">
                                          <p:val>
                                            <p:strVal val="#ppt_x"/>
                                          </p:val>
                                        </p:tav>
                                        <p:tav tm="100000">
                                          <p:val>
                                            <p:strVal val="#ppt_x"/>
                                          </p:val>
                                        </p:tav>
                                      </p:tavLst>
                                    </p:anim>
                                    <p:anim calcmode="lin" valueType="num">
                                      <p:cBhvr>
                                        <p:cTn id="57" dur="1000" fill="hold"/>
                                        <p:tgtEl>
                                          <p:spTgt spid="170"/>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nodeType="click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circle(in)">
                                      <p:cBhvr>
                                        <p:cTn id="62" dur="2000"/>
                                        <p:tgtEl>
                                          <p:spTgt spid="36"/>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169"/>
                                        </p:tgtEl>
                                        <p:attrNameLst>
                                          <p:attrName>style.visibility</p:attrName>
                                        </p:attrNameLst>
                                      </p:cBhvr>
                                      <p:to>
                                        <p:strVal val="visible"/>
                                      </p:to>
                                    </p:set>
                                    <p:animEffect transition="in" filter="fade">
                                      <p:cBhvr>
                                        <p:cTn id="67" dur="1000"/>
                                        <p:tgtEl>
                                          <p:spTgt spid="169"/>
                                        </p:tgtEl>
                                      </p:cBhvr>
                                    </p:animEffect>
                                    <p:anim calcmode="lin" valueType="num">
                                      <p:cBhvr>
                                        <p:cTn id="68" dur="1000" fill="hold"/>
                                        <p:tgtEl>
                                          <p:spTgt spid="169"/>
                                        </p:tgtEl>
                                        <p:attrNameLst>
                                          <p:attrName>ppt_x</p:attrName>
                                        </p:attrNameLst>
                                      </p:cBhvr>
                                      <p:tavLst>
                                        <p:tav tm="0">
                                          <p:val>
                                            <p:strVal val="#ppt_x"/>
                                          </p:val>
                                        </p:tav>
                                        <p:tav tm="100000">
                                          <p:val>
                                            <p:strVal val="#ppt_x"/>
                                          </p:val>
                                        </p:tav>
                                      </p:tavLst>
                                    </p:anim>
                                    <p:anim calcmode="lin" valueType="num">
                                      <p:cBhvr>
                                        <p:cTn id="69" dur="1000" fill="hold"/>
                                        <p:tgtEl>
                                          <p:spTgt spid="169"/>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121"/>
                                        </p:tgtEl>
                                        <p:attrNameLst>
                                          <p:attrName>style.visibility</p:attrName>
                                        </p:attrNameLst>
                                      </p:cBhvr>
                                      <p:to>
                                        <p:strVal val="visible"/>
                                      </p:to>
                                    </p:set>
                                    <p:animEffect transition="in" filter="wipe(down)">
                                      <p:cBhvr>
                                        <p:cTn id="74" dur="500"/>
                                        <p:tgtEl>
                                          <p:spTgt spid="121"/>
                                        </p:tgtEl>
                                      </p:cBhvr>
                                    </p:animEffect>
                                  </p:childTnLst>
                                </p:cTn>
                              </p:par>
                            </p:childTnLst>
                          </p:cTn>
                        </p:par>
                      </p:childTnLst>
                    </p:cTn>
                  </p:par>
                  <p:par>
                    <p:cTn id="75" fill="hold">
                      <p:stCondLst>
                        <p:cond delay="indefinite"/>
                      </p:stCondLst>
                      <p:childTnLst>
                        <p:par>
                          <p:cTn id="76" fill="hold">
                            <p:stCondLst>
                              <p:cond delay="0"/>
                            </p:stCondLst>
                            <p:childTnLst>
                              <p:par>
                                <p:cTn id="77" presetID="6" presetClass="entr" presetSubtype="16" fill="hold" nodeType="click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circle(in)">
                                      <p:cBhvr>
                                        <p:cTn id="79" dur="2000"/>
                                        <p:tgtEl>
                                          <p:spTgt spid="127"/>
                                        </p:tgtEl>
                                      </p:cBhvr>
                                    </p:animEffect>
                                  </p:childTnLst>
                                </p:cTn>
                              </p:par>
                              <p:par>
                                <p:cTn id="80" presetID="6" presetClass="entr" presetSubtype="16" fill="hold" grpId="0" nodeType="withEffect">
                                  <p:stCondLst>
                                    <p:cond delay="0"/>
                                  </p:stCondLst>
                                  <p:childTnLst>
                                    <p:set>
                                      <p:cBhvr>
                                        <p:cTn id="81" dur="1" fill="hold">
                                          <p:stCondLst>
                                            <p:cond delay="0"/>
                                          </p:stCondLst>
                                        </p:cTn>
                                        <p:tgtEl>
                                          <p:spTgt spid="140"/>
                                        </p:tgtEl>
                                        <p:attrNameLst>
                                          <p:attrName>style.visibility</p:attrName>
                                        </p:attrNameLst>
                                      </p:cBhvr>
                                      <p:to>
                                        <p:strVal val="visible"/>
                                      </p:to>
                                    </p:set>
                                    <p:animEffect transition="in" filter="circle(in)">
                                      <p:cBhvr>
                                        <p:cTn id="82" dur="2000"/>
                                        <p:tgtEl>
                                          <p:spTgt spid="140"/>
                                        </p:tgtEl>
                                      </p:cBhvr>
                                    </p:animEffect>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grpId="0" nodeType="clickEffect">
                                  <p:stCondLst>
                                    <p:cond delay="0"/>
                                  </p:stCondLst>
                                  <p:childTnLst>
                                    <p:set>
                                      <p:cBhvr>
                                        <p:cTn id="86" dur="1" fill="hold">
                                          <p:stCondLst>
                                            <p:cond delay="0"/>
                                          </p:stCondLst>
                                        </p:cTn>
                                        <p:tgtEl>
                                          <p:spTgt spid="129"/>
                                        </p:tgtEl>
                                        <p:attrNameLst>
                                          <p:attrName>style.visibility</p:attrName>
                                        </p:attrNameLst>
                                      </p:cBhvr>
                                      <p:to>
                                        <p:strVal val="visible"/>
                                      </p:to>
                                    </p:set>
                                    <p:animEffect transition="in" filter="barn(inVertical)">
                                      <p:cBhvr>
                                        <p:cTn id="87" dur="500"/>
                                        <p:tgtEl>
                                          <p:spTgt spid="129"/>
                                        </p:tgtEl>
                                      </p:cBhvr>
                                    </p:animEffect>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grpId="0" nodeType="clickEffect">
                                  <p:stCondLst>
                                    <p:cond delay="0"/>
                                  </p:stCondLst>
                                  <p:childTnLst>
                                    <p:set>
                                      <p:cBhvr>
                                        <p:cTn id="91" dur="1" fill="hold">
                                          <p:stCondLst>
                                            <p:cond delay="0"/>
                                          </p:stCondLst>
                                        </p:cTn>
                                        <p:tgtEl>
                                          <p:spTgt spid="126"/>
                                        </p:tgtEl>
                                        <p:attrNameLst>
                                          <p:attrName>style.visibility</p:attrName>
                                        </p:attrNameLst>
                                      </p:cBhvr>
                                      <p:to>
                                        <p:strVal val="visible"/>
                                      </p:to>
                                    </p:set>
                                    <p:anim calcmode="lin" valueType="num">
                                      <p:cBhvr>
                                        <p:cTn id="92" dur="500" fill="hold"/>
                                        <p:tgtEl>
                                          <p:spTgt spid="126"/>
                                        </p:tgtEl>
                                        <p:attrNameLst>
                                          <p:attrName>ppt_w</p:attrName>
                                        </p:attrNameLst>
                                      </p:cBhvr>
                                      <p:tavLst>
                                        <p:tav tm="0">
                                          <p:val>
                                            <p:fltVal val="0"/>
                                          </p:val>
                                        </p:tav>
                                        <p:tav tm="100000">
                                          <p:val>
                                            <p:strVal val="#ppt_w"/>
                                          </p:val>
                                        </p:tav>
                                      </p:tavLst>
                                    </p:anim>
                                    <p:anim calcmode="lin" valueType="num">
                                      <p:cBhvr>
                                        <p:cTn id="93" dur="500" fill="hold"/>
                                        <p:tgtEl>
                                          <p:spTgt spid="126"/>
                                        </p:tgtEl>
                                        <p:attrNameLst>
                                          <p:attrName>ppt_h</p:attrName>
                                        </p:attrNameLst>
                                      </p:cBhvr>
                                      <p:tavLst>
                                        <p:tav tm="0">
                                          <p:val>
                                            <p:fltVal val="0"/>
                                          </p:val>
                                        </p:tav>
                                        <p:tav tm="100000">
                                          <p:val>
                                            <p:strVal val="#ppt_h"/>
                                          </p:val>
                                        </p:tav>
                                      </p:tavLst>
                                    </p:anim>
                                    <p:animEffect transition="in" filter="fade">
                                      <p:cBhvr>
                                        <p:cTn id="94" dur="500"/>
                                        <p:tgtEl>
                                          <p:spTgt spid="126"/>
                                        </p:tgtEl>
                                      </p:cBhvr>
                                    </p:animEffect>
                                  </p:childTnLst>
                                </p:cTn>
                              </p:par>
                              <p:par>
                                <p:cTn id="95" presetID="53" presetClass="entr" presetSubtype="16" fill="hold" nodeType="withEffect">
                                  <p:stCondLst>
                                    <p:cond delay="0"/>
                                  </p:stCondLst>
                                  <p:childTnLst>
                                    <p:set>
                                      <p:cBhvr>
                                        <p:cTn id="96" dur="1" fill="hold">
                                          <p:stCondLst>
                                            <p:cond delay="0"/>
                                          </p:stCondLst>
                                        </p:cTn>
                                        <p:tgtEl>
                                          <p:spTgt spid="131"/>
                                        </p:tgtEl>
                                        <p:attrNameLst>
                                          <p:attrName>style.visibility</p:attrName>
                                        </p:attrNameLst>
                                      </p:cBhvr>
                                      <p:to>
                                        <p:strVal val="visible"/>
                                      </p:to>
                                    </p:set>
                                    <p:anim calcmode="lin" valueType="num">
                                      <p:cBhvr>
                                        <p:cTn id="97" dur="500" fill="hold"/>
                                        <p:tgtEl>
                                          <p:spTgt spid="131"/>
                                        </p:tgtEl>
                                        <p:attrNameLst>
                                          <p:attrName>ppt_w</p:attrName>
                                        </p:attrNameLst>
                                      </p:cBhvr>
                                      <p:tavLst>
                                        <p:tav tm="0">
                                          <p:val>
                                            <p:fltVal val="0"/>
                                          </p:val>
                                        </p:tav>
                                        <p:tav tm="100000">
                                          <p:val>
                                            <p:strVal val="#ppt_w"/>
                                          </p:val>
                                        </p:tav>
                                      </p:tavLst>
                                    </p:anim>
                                    <p:anim calcmode="lin" valueType="num">
                                      <p:cBhvr>
                                        <p:cTn id="98" dur="500" fill="hold"/>
                                        <p:tgtEl>
                                          <p:spTgt spid="131"/>
                                        </p:tgtEl>
                                        <p:attrNameLst>
                                          <p:attrName>ppt_h</p:attrName>
                                        </p:attrNameLst>
                                      </p:cBhvr>
                                      <p:tavLst>
                                        <p:tav tm="0">
                                          <p:val>
                                            <p:fltVal val="0"/>
                                          </p:val>
                                        </p:tav>
                                        <p:tav tm="100000">
                                          <p:val>
                                            <p:strVal val="#ppt_h"/>
                                          </p:val>
                                        </p:tav>
                                      </p:tavLst>
                                    </p:anim>
                                    <p:animEffect transition="in" filter="fade">
                                      <p:cBhvr>
                                        <p:cTn id="99" dur="500"/>
                                        <p:tgtEl>
                                          <p:spTgt spid="131"/>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130"/>
                                        </p:tgtEl>
                                        <p:attrNameLst>
                                          <p:attrName>style.visibility</p:attrName>
                                        </p:attrNameLst>
                                      </p:cBhvr>
                                      <p:to>
                                        <p:strVal val="visible"/>
                                      </p:to>
                                    </p:set>
                                    <p:animEffect transition="in" filter="wipe(down)">
                                      <p:cBhvr>
                                        <p:cTn id="104" dur="500"/>
                                        <p:tgtEl>
                                          <p:spTgt spid="130"/>
                                        </p:tgtEl>
                                      </p:cBhvr>
                                    </p:animEffect>
                                  </p:childTnLst>
                                </p:cTn>
                              </p:par>
                            </p:childTnLst>
                          </p:cTn>
                        </p:par>
                      </p:childTnLst>
                    </p:cTn>
                  </p:par>
                  <p:par>
                    <p:cTn id="105" fill="hold">
                      <p:stCondLst>
                        <p:cond delay="indefinite"/>
                      </p:stCondLst>
                      <p:childTnLst>
                        <p:par>
                          <p:cTn id="106" fill="hold">
                            <p:stCondLst>
                              <p:cond delay="0"/>
                            </p:stCondLst>
                            <p:childTnLst>
                              <p:par>
                                <p:cTn id="107" presetID="31" presetClass="entr" presetSubtype="0" fill="hold" grpId="0" nodeType="clickEffect">
                                  <p:stCondLst>
                                    <p:cond delay="0"/>
                                  </p:stCondLst>
                                  <p:childTnLst>
                                    <p:set>
                                      <p:cBhvr>
                                        <p:cTn id="108" dur="1" fill="hold">
                                          <p:stCondLst>
                                            <p:cond delay="0"/>
                                          </p:stCondLst>
                                        </p:cTn>
                                        <p:tgtEl>
                                          <p:spTgt spid="128"/>
                                        </p:tgtEl>
                                        <p:attrNameLst>
                                          <p:attrName>style.visibility</p:attrName>
                                        </p:attrNameLst>
                                      </p:cBhvr>
                                      <p:to>
                                        <p:strVal val="visible"/>
                                      </p:to>
                                    </p:set>
                                    <p:anim calcmode="lin" valueType="num">
                                      <p:cBhvr>
                                        <p:cTn id="109" dur="1000" fill="hold"/>
                                        <p:tgtEl>
                                          <p:spTgt spid="128"/>
                                        </p:tgtEl>
                                        <p:attrNameLst>
                                          <p:attrName>ppt_w</p:attrName>
                                        </p:attrNameLst>
                                      </p:cBhvr>
                                      <p:tavLst>
                                        <p:tav tm="0">
                                          <p:val>
                                            <p:fltVal val="0"/>
                                          </p:val>
                                        </p:tav>
                                        <p:tav tm="100000">
                                          <p:val>
                                            <p:strVal val="#ppt_w"/>
                                          </p:val>
                                        </p:tav>
                                      </p:tavLst>
                                    </p:anim>
                                    <p:anim calcmode="lin" valueType="num">
                                      <p:cBhvr>
                                        <p:cTn id="110" dur="1000" fill="hold"/>
                                        <p:tgtEl>
                                          <p:spTgt spid="128"/>
                                        </p:tgtEl>
                                        <p:attrNameLst>
                                          <p:attrName>ppt_h</p:attrName>
                                        </p:attrNameLst>
                                      </p:cBhvr>
                                      <p:tavLst>
                                        <p:tav tm="0">
                                          <p:val>
                                            <p:fltVal val="0"/>
                                          </p:val>
                                        </p:tav>
                                        <p:tav tm="100000">
                                          <p:val>
                                            <p:strVal val="#ppt_h"/>
                                          </p:val>
                                        </p:tav>
                                      </p:tavLst>
                                    </p:anim>
                                    <p:anim calcmode="lin" valueType="num">
                                      <p:cBhvr>
                                        <p:cTn id="111" dur="1000" fill="hold"/>
                                        <p:tgtEl>
                                          <p:spTgt spid="128"/>
                                        </p:tgtEl>
                                        <p:attrNameLst>
                                          <p:attrName>style.rotation</p:attrName>
                                        </p:attrNameLst>
                                      </p:cBhvr>
                                      <p:tavLst>
                                        <p:tav tm="0">
                                          <p:val>
                                            <p:fltVal val="90"/>
                                          </p:val>
                                        </p:tav>
                                        <p:tav tm="100000">
                                          <p:val>
                                            <p:fltVal val="0"/>
                                          </p:val>
                                        </p:tav>
                                      </p:tavLst>
                                    </p:anim>
                                    <p:animEffect transition="in" filter="fade">
                                      <p:cBhvr>
                                        <p:cTn id="112" dur="1000"/>
                                        <p:tgtEl>
                                          <p:spTgt spid="128"/>
                                        </p:tgtEl>
                                      </p:cBhvr>
                                    </p:animEffect>
                                  </p:childTnLst>
                                </p:cTn>
                              </p:par>
                              <p:par>
                                <p:cTn id="113" presetID="31" presetClass="entr" presetSubtype="0" fill="hold" nodeType="withEffect">
                                  <p:stCondLst>
                                    <p:cond delay="0"/>
                                  </p:stCondLst>
                                  <p:childTnLst>
                                    <p:set>
                                      <p:cBhvr>
                                        <p:cTn id="114" dur="1" fill="hold">
                                          <p:stCondLst>
                                            <p:cond delay="0"/>
                                          </p:stCondLst>
                                        </p:cTn>
                                        <p:tgtEl>
                                          <p:spTgt spid="132"/>
                                        </p:tgtEl>
                                        <p:attrNameLst>
                                          <p:attrName>style.visibility</p:attrName>
                                        </p:attrNameLst>
                                      </p:cBhvr>
                                      <p:to>
                                        <p:strVal val="visible"/>
                                      </p:to>
                                    </p:set>
                                    <p:anim calcmode="lin" valueType="num">
                                      <p:cBhvr>
                                        <p:cTn id="115" dur="1000" fill="hold"/>
                                        <p:tgtEl>
                                          <p:spTgt spid="132"/>
                                        </p:tgtEl>
                                        <p:attrNameLst>
                                          <p:attrName>ppt_w</p:attrName>
                                        </p:attrNameLst>
                                      </p:cBhvr>
                                      <p:tavLst>
                                        <p:tav tm="0">
                                          <p:val>
                                            <p:fltVal val="0"/>
                                          </p:val>
                                        </p:tav>
                                        <p:tav tm="100000">
                                          <p:val>
                                            <p:strVal val="#ppt_w"/>
                                          </p:val>
                                        </p:tav>
                                      </p:tavLst>
                                    </p:anim>
                                    <p:anim calcmode="lin" valueType="num">
                                      <p:cBhvr>
                                        <p:cTn id="116" dur="1000" fill="hold"/>
                                        <p:tgtEl>
                                          <p:spTgt spid="132"/>
                                        </p:tgtEl>
                                        <p:attrNameLst>
                                          <p:attrName>ppt_h</p:attrName>
                                        </p:attrNameLst>
                                      </p:cBhvr>
                                      <p:tavLst>
                                        <p:tav tm="0">
                                          <p:val>
                                            <p:fltVal val="0"/>
                                          </p:val>
                                        </p:tav>
                                        <p:tav tm="100000">
                                          <p:val>
                                            <p:strVal val="#ppt_h"/>
                                          </p:val>
                                        </p:tav>
                                      </p:tavLst>
                                    </p:anim>
                                    <p:anim calcmode="lin" valueType="num">
                                      <p:cBhvr>
                                        <p:cTn id="117" dur="1000" fill="hold"/>
                                        <p:tgtEl>
                                          <p:spTgt spid="132"/>
                                        </p:tgtEl>
                                        <p:attrNameLst>
                                          <p:attrName>style.rotation</p:attrName>
                                        </p:attrNameLst>
                                      </p:cBhvr>
                                      <p:tavLst>
                                        <p:tav tm="0">
                                          <p:val>
                                            <p:fltVal val="90"/>
                                          </p:val>
                                        </p:tav>
                                        <p:tav tm="100000">
                                          <p:val>
                                            <p:fltVal val="0"/>
                                          </p:val>
                                        </p:tav>
                                      </p:tavLst>
                                    </p:anim>
                                    <p:animEffect transition="in" filter="fade">
                                      <p:cBhvr>
                                        <p:cTn id="118" dur="1000"/>
                                        <p:tgtEl>
                                          <p:spTgt spid="132"/>
                                        </p:tgtEl>
                                      </p:cBhvr>
                                    </p:animEffect>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133"/>
                                        </p:tgtEl>
                                        <p:attrNameLst>
                                          <p:attrName>style.visibility</p:attrName>
                                        </p:attrNameLst>
                                      </p:cBhvr>
                                      <p:to>
                                        <p:strVal val="visible"/>
                                      </p:to>
                                    </p:set>
                                    <p:anim calcmode="lin" valueType="num">
                                      <p:cBhvr additive="base">
                                        <p:cTn id="123" dur="500" fill="hold"/>
                                        <p:tgtEl>
                                          <p:spTgt spid="133"/>
                                        </p:tgtEl>
                                        <p:attrNameLst>
                                          <p:attrName>ppt_x</p:attrName>
                                        </p:attrNameLst>
                                      </p:cBhvr>
                                      <p:tavLst>
                                        <p:tav tm="0">
                                          <p:val>
                                            <p:strVal val="#ppt_x"/>
                                          </p:val>
                                        </p:tav>
                                        <p:tav tm="100000">
                                          <p:val>
                                            <p:strVal val="#ppt_x"/>
                                          </p:val>
                                        </p:tav>
                                      </p:tavLst>
                                    </p:anim>
                                    <p:anim calcmode="lin" valueType="num">
                                      <p:cBhvr additive="base">
                                        <p:cTn id="124" dur="500" fill="hold"/>
                                        <p:tgtEl>
                                          <p:spTgt spid="133"/>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134"/>
                                        </p:tgtEl>
                                        <p:attrNameLst>
                                          <p:attrName>style.visibility</p:attrName>
                                        </p:attrNameLst>
                                      </p:cBhvr>
                                      <p:to>
                                        <p:strVal val="visible"/>
                                      </p:to>
                                    </p:set>
                                    <p:anim calcmode="lin" valueType="num">
                                      <p:cBhvr additive="base">
                                        <p:cTn id="127" dur="500" fill="hold"/>
                                        <p:tgtEl>
                                          <p:spTgt spid="134"/>
                                        </p:tgtEl>
                                        <p:attrNameLst>
                                          <p:attrName>ppt_x</p:attrName>
                                        </p:attrNameLst>
                                      </p:cBhvr>
                                      <p:tavLst>
                                        <p:tav tm="0">
                                          <p:val>
                                            <p:strVal val="#ppt_x"/>
                                          </p:val>
                                        </p:tav>
                                        <p:tav tm="100000">
                                          <p:val>
                                            <p:strVal val="#ppt_x"/>
                                          </p:val>
                                        </p:tav>
                                      </p:tavLst>
                                    </p:anim>
                                    <p:anim calcmode="lin" valueType="num">
                                      <p:cBhvr additive="base">
                                        <p:cTn id="128" dur="500" fill="hold"/>
                                        <p:tgtEl>
                                          <p:spTgt spid="134"/>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1" presetClass="entr" presetSubtype="1" fill="hold" grpId="0" nodeType="clickEffect">
                                  <p:stCondLst>
                                    <p:cond delay="0"/>
                                  </p:stCondLst>
                                  <p:childTnLst>
                                    <p:set>
                                      <p:cBhvr>
                                        <p:cTn id="132" dur="1" fill="hold">
                                          <p:stCondLst>
                                            <p:cond delay="0"/>
                                          </p:stCondLst>
                                        </p:cTn>
                                        <p:tgtEl>
                                          <p:spTgt spid="137"/>
                                        </p:tgtEl>
                                        <p:attrNameLst>
                                          <p:attrName>style.visibility</p:attrName>
                                        </p:attrNameLst>
                                      </p:cBhvr>
                                      <p:to>
                                        <p:strVal val="visible"/>
                                      </p:to>
                                    </p:set>
                                    <p:animEffect transition="in" filter="wheel(1)">
                                      <p:cBhvr>
                                        <p:cTn id="133" dur="2000"/>
                                        <p:tgtEl>
                                          <p:spTgt spid="137"/>
                                        </p:tgtEl>
                                      </p:cBhvr>
                                    </p:animEffect>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nodeType="clickEffect">
                                  <p:stCondLst>
                                    <p:cond delay="0"/>
                                  </p:stCondLst>
                                  <p:childTnLst>
                                    <p:set>
                                      <p:cBhvr>
                                        <p:cTn id="137" dur="1" fill="hold">
                                          <p:stCondLst>
                                            <p:cond delay="0"/>
                                          </p:stCondLst>
                                        </p:cTn>
                                        <p:tgtEl>
                                          <p:spTgt spid="138"/>
                                        </p:tgtEl>
                                        <p:attrNameLst>
                                          <p:attrName>style.visibility</p:attrName>
                                        </p:attrNameLst>
                                      </p:cBhvr>
                                      <p:to>
                                        <p:strVal val="visible"/>
                                      </p:to>
                                    </p:set>
                                    <p:animEffect transition="in" filter="fade">
                                      <p:cBhvr>
                                        <p:cTn id="138" dur="1000"/>
                                        <p:tgtEl>
                                          <p:spTgt spid="138"/>
                                        </p:tgtEl>
                                      </p:cBhvr>
                                    </p:animEffect>
                                    <p:anim calcmode="lin" valueType="num">
                                      <p:cBhvr>
                                        <p:cTn id="139" dur="1000" fill="hold"/>
                                        <p:tgtEl>
                                          <p:spTgt spid="138"/>
                                        </p:tgtEl>
                                        <p:attrNameLst>
                                          <p:attrName>ppt_x</p:attrName>
                                        </p:attrNameLst>
                                      </p:cBhvr>
                                      <p:tavLst>
                                        <p:tav tm="0">
                                          <p:val>
                                            <p:strVal val="#ppt_x"/>
                                          </p:val>
                                        </p:tav>
                                        <p:tav tm="100000">
                                          <p:val>
                                            <p:strVal val="#ppt_x"/>
                                          </p:val>
                                        </p:tav>
                                      </p:tavLst>
                                    </p:anim>
                                    <p:anim calcmode="lin" valueType="num">
                                      <p:cBhvr>
                                        <p:cTn id="140" dur="1000" fill="hold"/>
                                        <p:tgtEl>
                                          <p:spTgt spid="138"/>
                                        </p:tgtEl>
                                        <p:attrNameLst>
                                          <p:attrName>ppt_y</p:attrName>
                                        </p:attrNameLst>
                                      </p:cBhvr>
                                      <p:tavLst>
                                        <p:tav tm="0">
                                          <p:val>
                                            <p:strVal val="#ppt_y+.1"/>
                                          </p:val>
                                        </p:tav>
                                        <p:tav tm="100000">
                                          <p:val>
                                            <p:strVal val="#ppt_y"/>
                                          </p:val>
                                        </p:tav>
                                      </p:tavLst>
                                    </p:anim>
                                  </p:childTnLst>
                                </p:cTn>
                              </p:par>
                              <p:par>
                                <p:cTn id="141" presetID="42" presetClass="entr" presetSubtype="0" fill="hold" grpId="0" nodeType="withEffect">
                                  <p:stCondLst>
                                    <p:cond delay="0"/>
                                  </p:stCondLst>
                                  <p:childTnLst>
                                    <p:set>
                                      <p:cBhvr>
                                        <p:cTn id="142" dur="1" fill="hold">
                                          <p:stCondLst>
                                            <p:cond delay="0"/>
                                          </p:stCondLst>
                                        </p:cTn>
                                        <p:tgtEl>
                                          <p:spTgt spid="141"/>
                                        </p:tgtEl>
                                        <p:attrNameLst>
                                          <p:attrName>style.visibility</p:attrName>
                                        </p:attrNameLst>
                                      </p:cBhvr>
                                      <p:to>
                                        <p:strVal val="visible"/>
                                      </p:to>
                                    </p:set>
                                    <p:animEffect transition="in" filter="fade">
                                      <p:cBhvr>
                                        <p:cTn id="143" dur="1000"/>
                                        <p:tgtEl>
                                          <p:spTgt spid="141"/>
                                        </p:tgtEl>
                                      </p:cBhvr>
                                    </p:animEffect>
                                    <p:anim calcmode="lin" valueType="num">
                                      <p:cBhvr>
                                        <p:cTn id="144" dur="1000" fill="hold"/>
                                        <p:tgtEl>
                                          <p:spTgt spid="141"/>
                                        </p:tgtEl>
                                        <p:attrNameLst>
                                          <p:attrName>ppt_x</p:attrName>
                                        </p:attrNameLst>
                                      </p:cBhvr>
                                      <p:tavLst>
                                        <p:tav tm="0">
                                          <p:val>
                                            <p:strVal val="#ppt_x"/>
                                          </p:val>
                                        </p:tav>
                                        <p:tav tm="100000">
                                          <p:val>
                                            <p:strVal val="#ppt_x"/>
                                          </p:val>
                                        </p:tav>
                                      </p:tavLst>
                                    </p:anim>
                                    <p:anim calcmode="lin" valueType="num">
                                      <p:cBhvr>
                                        <p:cTn id="145" dur="1000" fill="hold"/>
                                        <p:tgtEl>
                                          <p:spTgt spid="141"/>
                                        </p:tgtEl>
                                        <p:attrNameLst>
                                          <p:attrName>ppt_y</p:attrName>
                                        </p:attrNameLst>
                                      </p:cBhvr>
                                      <p:tavLst>
                                        <p:tav tm="0">
                                          <p:val>
                                            <p:strVal val="#ppt_y+.1"/>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6" presetClass="entr" presetSubtype="16" fill="hold" grpId="0" nodeType="clickEffect">
                                  <p:stCondLst>
                                    <p:cond delay="0"/>
                                  </p:stCondLst>
                                  <p:childTnLst>
                                    <p:set>
                                      <p:cBhvr>
                                        <p:cTn id="149" dur="1" fill="hold">
                                          <p:stCondLst>
                                            <p:cond delay="0"/>
                                          </p:stCondLst>
                                        </p:cTn>
                                        <p:tgtEl>
                                          <p:spTgt spid="136"/>
                                        </p:tgtEl>
                                        <p:attrNameLst>
                                          <p:attrName>style.visibility</p:attrName>
                                        </p:attrNameLst>
                                      </p:cBhvr>
                                      <p:to>
                                        <p:strVal val="visible"/>
                                      </p:to>
                                    </p:set>
                                    <p:animEffect transition="in" filter="circle(in)">
                                      <p:cBhvr>
                                        <p:cTn id="150" dur="2000"/>
                                        <p:tgtEl>
                                          <p:spTgt spid="136"/>
                                        </p:tgtEl>
                                      </p:cBhvr>
                                    </p:animEffect>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grpId="0" nodeType="clickEffect">
                                  <p:stCondLst>
                                    <p:cond delay="0"/>
                                  </p:stCondLst>
                                  <p:childTnLst>
                                    <p:set>
                                      <p:cBhvr>
                                        <p:cTn id="154" dur="1" fill="hold">
                                          <p:stCondLst>
                                            <p:cond delay="0"/>
                                          </p:stCondLst>
                                        </p:cTn>
                                        <p:tgtEl>
                                          <p:spTgt spid="135"/>
                                        </p:tgtEl>
                                        <p:attrNameLst>
                                          <p:attrName>style.visibility</p:attrName>
                                        </p:attrNameLst>
                                      </p:cBhvr>
                                      <p:to>
                                        <p:strVal val="visible"/>
                                      </p:to>
                                    </p:set>
                                    <p:anim calcmode="lin" valueType="num">
                                      <p:cBhvr additive="base">
                                        <p:cTn id="155" dur="500" fill="hold"/>
                                        <p:tgtEl>
                                          <p:spTgt spid="135"/>
                                        </p:tgtEl>
                                        <p:attrNameLst>
                                          <p:attrName>ppt_x</p:attrName>
                                        </p:attrNameLst>
                                      </p:cBhvr>
                                      <p:tavLst>
                                        <p:tav tm="0">
                                          <p:val>
                                            <p:strVal val="#ppt_x"/>
                                          </p:val>
                                        </p:tav>
                                        <p:tav tm="100000">
                                          <p:val>
                                            <p:strVal val="#ppt_x"/>
                                          </p:val>
                                        </p:tav>
                                      </p:tavLst>
                                    </p:anim>
                                    <p:anim calcmode="lin" valueType="num">
                                      <p:cBhvr additive="base">
                                        <p:cTn id="156" dur="500" fill="hold"/>
                                        <p:tgtEl>
                                          <p:spTgt spid="135"/>
                                        </p:tgtEl>
                                        <p:attrNameLst>
                                          <p:attrName>ppt_y</p:attrName>
                                        </p:attrNameLst>
                                      </p:cBhvr>
                                      <p:tavLst>
                                        <p:tav tm="0">
                                          <p:val>
                                            <p:strVal val="1+#ppt_h/2"/>
                                          </p:val>
                                        </p:tav>
                                        <p:tav tm="100000">
                                          <p:val>
                                            <p:strVal val="#ppt_y"/>
                                          </p:val>
                                        </p:tav>
                                      </p:tavLst>
                                    </p:anim>
                                  </p:childTnLst>
                                </p:cTn>
                              </p:par>
                              <p:par>
                                <p:cTn id="157" presetID="2" presetClass="entr" presetSubtype="4" fill="hold" nodeType="withEffect">
                                  <p:stCondLst>
                                    <p:cond delay="0"/>
                                  </p:stCondLst>
                                  <p:childTnLst>
                                    <p:set>
                                      <p:cBhvr>
                                        <p:cTn id="158" dur="1" fill="hold">
                                          <p:stCondLst>
                                            <p:cond delay="0"/>
                                          </p:stCondLst>
                                        </p:cTn>
                                        <p:tgtEl>
                                          <p:spTgt spid="139"/>
                                        </p:tgtEl>
                                        <p:attrNameLst>
                                          <p:attrName>style.visibility</p:attrName>
                                        </p:attrNameLst>
                                      </p:cBhvr>
                                      <p:to>
                                        <p:strVal val="visible"/>
                                      </p:to>
                                    </p:set>
                                    <p:anim calcmode="lin" valueType="num">
                                      <p:cBhvr additive="base">
                                        <p:cTn id="159" dur="500" fill="hold"/>
                                        <p:tgtEl>
                                          <p:spTgt spid="139"/>
                                        </p:tgtEl>
                                        <p:attrNameLst>
                                          <p:attrName>ppt_x</p:attrName>
                                        </p:attrNameLst>
                                      </p:cBhvr>
                                      <p:tavLst>
                                        <p:tav tm="0">
                                          <p:val>
                                            <p:strVal val="#ppt_x"/>
                                          </p:val>
                                        </p:tav>
                                        <p:tav tm="100000">
                                          <p:val>
                                            <p:strVal val="#ppt_x"/>
                                          </p:val>
                                        </p:tav>
                                      </p:tavLst>
                                    </p:anim>
                                    <p:anim calcmode="lin" valueType="num">
                                      <p:cBhvr additive="base">
                                        <p:cTn id="160"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6" grpId="0"/>
      <p:bldP spid="128" grpId="0"/>
      <p:bldP spid="129" grpId="0" animBg="1"/>
      <p:bldP spid="130" grpId="0" animBg="1"/>
      <p:bldP spid="134" grpId="0"/>
      <p:bldP spid="135" grpId="0"/>
      <p:bldP spid="136" grpId="0" animBg="1"/>
      <p:bldP spid="137" grpId="0" animBg="1"/>
      <p:bldP spid="140" grpId="0"/>
      <p:bldP spid="141"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1"/>
          <p:cNvGrpSpPr>
            <a:grpSpLocks/>
          </p:cNvGrpSpPr>
          <p:nvPr/>
        </p:nvGrpSpPr>
        <p:grpSpPr bwMode="auto">
          <a:xfrm>
            <a:off x="6832666" y="1025085"/>
            <a:ext cx="3276600" cy="3200400"/>
            <a:chOff x="3600" y="1104"/>
            <a:chExt cx="2064" cy="2016"/>
          </a:xfrm>
        </p:grpSpPr>
        <p:sp>
          <p:nvSpPr>
            <p:cNvPr id="3" name="Freeform 42"/>
            <p:cNvSpPr>
              <a:spLocks/>
            </p:cNvSpPr>
            <p:nvPr/>
          </p:nvSpPr>
          <p:spPr bwMode="auto">
            <a:xfrm>
              <a:off x="3648" y="1104"/>
              <a:ext cx="1872" cy="680"/>
            </a:xfrm>
            <a:custGeom>
              <a:avLst/>
              <a:gdLst>
                <a:gd name="T0" fmla="*/ 1872 w 1872"/>
                <a:gd name="T1" fmla="*/ 0 h 680"/>
                <a:gd name="T2" fmla="*/ 1056 w 1872"/>
                <a:gd name="T3" fmla="*/ 576 h 680"/>
                <a:gd name="T4" fmla="*/ 0 w 1872"/>
                <a:gd name="T5" fmla="*/ 624 h 680"/>
                <a:gd name="T6" fmla="*/ 0 60000 65536"/>
                <a:gd name="T7" fmla="*/ 0 60000 65536"/>
                <a:gd name="T8" fmla="*/ 0 60000 65536"/>
                <a:gd name="T9" fmla="*/ 0 w 1872"/>
                <a:gd name="T10" fmla="*/ 0 h 680"/>
                <a:gd name="T11" fmla="*/ 1872 w 1872"/>
                <a:gd name="T12" fmla="*/ 680 h 680"/>
              </a:gdLst>
              <a:ahLst/>
              <a:cxnLst>
                <a:cxn ang="T6">
                  <a:pos x="T0" y="T1"/>
                </a:cxn>
                <a:cxn ang="T7">
                  <a:pos x="T2" y="T3"/>
                </a:cxn>
                <a:cxn ang="T8">
                  <a:pos x="T4" y="T5"/>
                </a:cxn>
              </a:cxnLst>
              <a:rect l="T9" t="T10" r="T11" b="T12"/>
              <a:pathLst>
                <a:path w="1872" h="680">
                  <a:moveTo>
                    <a:pt x="1872" y="0"/>
                  </a:moveTo>
                  <a:cubicBezTo>
                    <a:pt x="1620" y="236"/>
                    <a:pt x="1368" y="472"/>
                    <a:pt x="1056" y="576"/>
                  </a:cubicBezTo>
                  <a:cubicBezTo>
                    <a:pt x="744" y="680"/>
                    <a:pt x="176" y="616"/>
                    <a:pt x="0" y="624"/>
                  </a:cubicBezTo>
                </a:path>
              </a:pathLst>
            </a:custGeom>
            <a:noFill/>
            <a:ln w="38100">
              <a:solidFill>
                <a:srgbClr val="3E27E7"/>
              </a:solidFill>
              <a:prstDash val="sysDot"/>
              <a:round/>
              <a:headEnd/>
              <a:tailEnd type="triangle" w="med" len="lg"/>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 name="Freeform 43"/>
            <p:cNvSpPr>
              <a:spLocks/>
            </p:cNvSpPr>
            <p:nvPr/>
          </p:nvSpPr>
          <p:spPr bwMode="auto">
            <a:xfrm>
              <a:off x="3600" y="1920"/>
              <a:ext cx="2064" cy="104"/>
            </a:xfrm>
            <a:custGeom>
              <a:avLst/>
              <a:gdLst>
                <a:gd name="T0" fmla="*/ 246867 w 1872"/>
                <a:gd name="T1" fmla="*/ 0 h 680"/>
                <a:gd name="T2" fmla="*/ 139156 w 1872"/>
                <a:gd name="T3" fmla="*/ 0 h 680"/>
                <a:gd name="T4" fmla="*/ 0 w 1872"/>
                <a:gd name="T5" fmla="*/ 0 h 680"/>
                <a:gd name="T6" fmla="*/ 0 60000 65536"/>
                <a:gd name="T7" fmla="*/ 0 60000 65536"/>
                <a:gd name="T8" fmla="*/ 0 60000 65536"/>
                <a:gd name="T9" fmla="*/ 0 w 1872"/>
                <a:gd name="T10" fmla="*/ 0 h 680"/>
                <a:gd name="T11" fmla="*/ 1872 w 1872"/>
                <a:gd name="T12" fmla="*/ 680 h 680"/>
              </a:gdLst>
              <a:ahLst/>
              <a:cxnLst>
                <a:cxn ang="T6">
                  <a:pos x="T0" y="T1"/>
                </a:cxn>
                <a:cxn ang="T7">
                  <a:pos x="T2" y="T3"/>
                </a:cxn>
                <a:cxn ang="T8">
                  <a:pos x="T4" y="T5"/>
                </a:cxn>
              </a:cxnLst>
              <a:rect l="T9" t="T10" r="T11" b="T12"/>
              <a:pathLst>
                <a:path w="1872" h="680">
                  <a:moveTo>
                    <a:pt x="1872" y="0"/>
                  </a:moveTo>
                  <a:cubicBezTo>
                    <a:pt x="1620" y="236"/>
                    <a:pt x="1368" y="472"/>
                    <a:pt x="1056" y="576"/>
                  </a:cubicBezTo>
                  <a:cubicBezTo>
                    <a:pt x="744" y="680"/>
                    <a:pt x="176" y="616"/>
                    <a:pt x="0" y="624"/>
                  </a:cubicBezTo>
                </a:path>
              </a:pathLst>
            </a:custGeom>
            <a:noFill/>
            <a:ln w="38100">
              <a:solidFill>
                <a:srgbClr val="3E27E7"/>
              </a:solidFill>
              <a:prstDash val="sysDot"/>
              <a:round/>
              <a:headEnd/>
              <a:tailEnd type="triangle" w="med" len="lg"/>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5" name="Freeform 44"/>
            <p:cNvSpPr>
              <a:spLocks/>
            </p:cNvSpPr>
            <p:nvPr/>
          </p:nvSpPr>
          <p:spPr bwMode="auto">
            <a:xfrm flipV="1">
              <a:off x="3600" y="2304"/>
              <a:ext cx="1968" cy="816"/>
            </a:xfrm>
            <a:custGeom>
              <a:avLst/>
              <a:gdLst>
                <a:gd name="T0" fmla="*/ 22805 w 1872"/>
                <a:gd name="T1" fmla="*/ 0 h 680"/>
                <a:gd name="T2" fmla="*/ 12878 w 1872"/>
                <a:gd name="T3" fmla="*/ 5241356 h 680"/>
                <a:gd name="T4" fmla="*/ 0 w 1872"/>
                <a:gd name="T5" fmla="*/ 5685260 h 680"/>
                <a:gd name="T6" fmla="*/ 0 60000 65536"/>
                <a:gd name="T7" fmla="*/ 0 60000 65536"/>
                <a:gd name="T8" fmla="*/ 0 60000 65536"/>
                <a:gd name="T9" fmla="*/ 0 w 1872"/>
                <a:gd name="T10" fmla="*/ 0 h 680"/>
                <a:gd name="T11" fmla="*/ 1872 w 1872"/>
                <a:gd name="T12" fmla="*/ 680 h 680"/>
              </a:gdLst>
              <a:ahLst/>
              <a:cxnLst>
                <a:cxn ang="T6">
                  <a:pos x="T0" y="T1"/>
                </a:cxn>
                <a:cxn ang="T7">
                  <a:pos x="T2" y="T3"/>
                </a:cxn>
                <a:cxn ang="T8">
                  <a:pos x="T4" y="T5"/>
                </a:cxn>
              </a:cxnLst>
              <a:rect l="T9" t="T10" r="T11" b="T12"/>
              <a:pathLst>
                <a:path w="1872" h="680">
                  <a:moveTo>
                    <a:pt x="1872" y="0"/>
                  </a:moveTo>
                  <a:cubicBezTo>
                    <a:pt x="1620" y="236"/>
                    <a:pt x="1368" y="472"/>
                    <a:pt x="1056" y="576"/>
                  </a:cubicBezTo>
                  <a:cubicBezTo>
                    <a:pt x="744" y="680"/>
                    <a:pt x="176" y="616"/>
                    <a:pt x="0" y="624"/>
                  </a:cubicBezTo>
                </a:path>
              </a:pathLst>
            </a:custGeom>
            <a:noFill/>
            <a:ln w="38100">
              <a:solidFill>
                <a:srgbClr val="3E27E7"/>
              </a:solidFill>
              <a:prstDash val="sysDot"/>
              <a:round/>
              <a:headEnd/>
              <a:tailEnd type="triangle" w="med" len="lg"/>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pSp>
        <p:nvGrpSpPr>
          <p:cNvPr id="6" name="Group 49"/>
          <p:cNvGrpSpPr>
            <a:grpSpLocks/>
          </p:cNvGrpSpPr>
          <p:nvPr/>
        </p:nvGrpSpPr>
        <p:grpSpPr bwMode="auto">
          <a:xfrm>
            <a:off x="8416992" y="2263336"/>
            <a:ext cx="214313" cy="430213"/>
            <a:chOff x="4598" y="1884"/>
            <a:chExt cx="135" cy="271"/>
          </a:xfrm>
        </p:grpSpPr>
        <p:sp>
          <p:nvSpPr>
            <p:cNvPr id="7" name="Rectangle 50"/>
            <p:cNvSpPr>
              <a:spLocks noChangeArrowheads="1"/>
            </p:cNvSpPr>
            <p:nvPr/>
          </p:nvSpPr>
          <p:spPr bwMode="auto">
            <a:xfrm>
              <a:off x="4598" y="1884"/>
              <a:ext cx="61" cy="271"/>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2800" b="1" kern="0">
                  <a:solidFill>
                    <a:srgbClr val="000000"/>
                  </a:solidFill>
                  <a:latin typeface="+mn-lt"/>
                  <a:ea typeface="+mn-ea"/>
                </a:rPr>
                <a:t>I</a:t>
              </a:r>
              <a:endParaRPr lang="en-US" altLang="zh-CN" sz="3200" b="1" kern="0">
                <a:solidFill>
                  <a:sysClr val="windowText" lastClr="000000"/>
                </a:solidFill>
                <a:latin typeface="+mn-lt"/>
                <a:ea typeface="+mn-ea"/>
              </a:endParaRPr>
            </a:p>
          </p:txBody>
        </p:sp>
        <p:sp>
          <p:nvSpPr>
            <p:cNvPr id="8" name="Rectangle 51"/>
            <p:cNvSpPr>
              <a:spLocks noChangeArrowheads="1"/>
            </p:cNvSpPr>
            <p:nvPr/>
          </p:nvSpPr>
          <p:spPr bwMode="auto">
            <a:xfrm>
              <a:off x="4688" y="2037"/>
              <a:ext cx="45" cy="107"/>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1100" b="1" kern="0">
                  <a:solidFill>
                    <a:srgbClr val="000000"/>
                  </a:solidFill>
                  <a:latin typeface="+mn-lt"/>
                  <a:ea typeface="+mn-ea"/>
                </a:rPr>
                <a:t>1</a:t>
              </a:r>
              <a:endParaRPr lang="en-US" altLang="zh-CN" sz="3200" b="1" kern="0">
                <a:solidFill>
                  <a:sysClr val="windowText" lastClr="000000"/>
                </a:solidFill>
                <a:latin typeface="+mn-lt"/>
                <a:ea typeface="+mn-ea"/>
              </a:endParaRPr>
            </a:p>
          </p:txBody>
        </p:sp>
      </p:grpSp>
      <p:grpSp>
        <p:nvGrpSpPr>
          <p:cNvPr id="9" name="Group 52"/>
          <p:cNvGrpSpPr>
            <a:grpSpLocks/>
          </p:cNvGrpSpPr>
          <p:nvPr/>
        </p:nvGrpSpPr>
        <p:grpSpPr bwMode="auto">
          <a:xfrm>
            <a:off x="7429566" y="1340998"/>
            <a:ext cx="857250" cy="2501900"/>
            <a:chOff x="3976" y="1303"/>
            <a:chExt cx="540" cy="1576"/>
          </a:xfrm>
        </p:grpSpPr>
        <p:sp>
          <p:nvSpPr>
            <p:cNvPr id="10" name="Oval 53"/>
            <p:cNvSpPr>
              <a:spLocks noChangeArrowheads="1"/>
            </p:cNvSpPr>
            <p:nvPr/>
          </p:nvSpPr>
          <p:spPr bwMode="auto">
            <a:xfrm>
              <a:off x="4089" y="1415"/>
              <a:ext cx="315" cy="1351"/>
            </a:xfrm>
            <a:prstGeom prst="ellipse">
              <a:avLst/>
            </a:prstGeom>
            <a:noFill/>
            <a:ln w="38100" cap="rnd">
              <a:solidFill>
                <a:srgbClr val="00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1" name="Oval 54"/>
            <p:cNvSpPr>
              <a:spLocks noChangeArrowheads="1"/>
            </p:cNvSpPr>
            <p:nvPr/>
          </p:nvSpPr>
          <p:spPr bwMode="auto">
            <a:xfrm>
              <a:off x="3976" y="1303"/>
              <a:ext cx="540" cy="1576"/>
            </a:xfrm>
            <a:prstGeom prst="ellipse">
              <a:avLst/>
            </a:prstGeom>
            <a:noFill/>
            <a:ln w="39688" cap="rnd">
              <a:solidFill>
                <a:srgbClr val="00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pSp>
        <p:nvGrpSpPr>
          <p:cNvPr id="12" name="Group 55"/>
          <p:cNvGrpSpPr>
            <a:grpSpLocks/>
          </p:cNvGrpSpPr>
          <p:nvPr/>
        </p:nvGrpSpPr>
        <p:grpSpPr bwMode="auto">
          <a:xfrm>
            <a:off x="7858192" y="590111"/>
            <a:ext cx="2251075" cy="3787775"/>
            <a:chOff x="4246" y="830"/>
            <a:chExt cx="1418" cy="2386"/>
          </a:xfrm>
        </p:grpSpPr>
        <p:grpSp>
          <p:nvGrpSpPr>
            <p:cNvPr id="13" name="Group 56"/>
            <p:cNvGrpSpPr>
              <a:grpSpLocks/>
            </p:cNvGrpSpPr>
            <p:nvPr/>
          </p:nvGrpSpPr>
          <p:grpSpPr bwMode="auto">
            <a:xfrm>
              <a:off x="4269" y="830"/>
              <a:ext cx="900" cy="855"/>
              <a:chOff x="4269" y="830"/>
              <a:chExt cx="900" cy="855"/>
            </a:xfrm>
          </p:grpSpPr>
          <p:sp>
            <p:nvSpPr>
              <p:cNvPr id="23" name="Freeform 57"/>
              <p:cNvSpPr>
                <a:spLocks/>
              </p:cNvSpPr>
              <p:nvPr/>
            </p:nvSpPr>
            <p:spPr bwMode="auto">
              <a:xfrm>
                <a:off x="4269" y="944"/>
                <a:ext cx="853" cy="741"/>
              </a:xfrm>
              <a:custGeom>
                <a:avLst/>
                <a:gdLst>
                  <a:gd name="T0" fmla="*/ 0 w 853"/>
                  <a:gd name="T1" fmla="*/ 741 h 741"/>
                  <a:gd name="T2" fmla="*/ 303 w 853"/>
                  <a:gd name="T3" fmla="*/ 629 h 741"/>
                  <a:gd name="T4" fmla="*/ 853 w 853"/>
                  <a:gd name="T5" fmla="*/ 0 h 741"/>
                  <a:gd name="T6" fmla="*/ 0 60000 65536"/>
                  <a:gd name="T7" fmla="*/ 0 60000 65536"/>
                  <a:gd name="T8" fmla="*/ 0 60000 65536"/>
                  <a:gd name="T9" fmla="*/ 0 w 853"/>
                  <a:gd name="T10" fmla="*/ 0 h 741"/>
                  <a:gd name="T11" fmla="*/ 853 w 853"/>
                  <a:gd name="T12" fmla="*/ 741 h 741"/>
                </a:gdLst>
                <a:ahLst/>
                <a:cxnLst>
                  <a:cxn ang="T6">
                    <a:pos x="T0" y="T1"/>
                  </a:cxn>
                  <a:cxn ang="T7">
                    <a:pos x="T2" y="T3"/>
                  </a:cxn>
                  <a:cxn ang="T8">
                    <a:pos x="T4" y="T5"/>
                  </a:cxn>
                </a:cxnLst>
                <a:rect l="T9" t="T10" r="T11" b="T12"/>
                <a:pathLst>
                  <a:path w="853" h="741">
                    <a:moveTo>
                      <a:pt x="0" y="741"/>
                    </a:moveTo>
                    <a:cubicBezTo>
                      <a:pt x="116" y="725"/>
                      <a:pt x="213" y="683"/>
                      <a:pt x="303" y="629"/>
                    </a:cubicBezTo>
                    <a:cubicBezTo>
                      <a:pt x="544" y="485"/>
                      <a:pt x="739" y="250"/>
                      <a:pt x="853" y="0"/>
                    </a:cubicBezTo>
                  </a:path>
                </a:pathLst>
              </a:custGeom>
              <a:noFill/>
              <a:ln w="39688" cap="rnd">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4" name="Freeform 58"/>
              <p:cNvSpPr>
                <a:spLocks/>
              </p:cNvSpPr>
              <p:nvPr/>
            </p:nvSpPr>
            <p:spPr bwMode="auto">
              <a:xfrm>
                <a:off x="5077" y="830"/>
                <a:ext cx="92" cy="142"/>
              </a:xfrm>
              <a:custGeom>
                <a:avLst/>
                <a:gdLst>
                  <a:gd name="T0" fmla="*/ 0 w 92"/>
                  <a:gd name="T1" fmla="*/ 108 h 142"/>
                  <a:gd name="T2" fmla="*/ 92 w 92"/>
                  <a:gd name="T3" fmla="*/ 0 h 142"/>
                  <a:gd name="T4" fmla="*/ 82 w 92"/>
                  <a:gd name="T5" fmla="*/ 142 h 142"/>
                  <a:gd name="T6" fmla="*/ 0 w 92"/>
                  <a:gd name="T7" fmla="*/ 108 h 142"/>
                  <a:gd name="T8" fmla="*/ 0 60000 65536"/>
                  <a:gd name="T9" fmla="*/ 0 60000 65536"/>
                  <a:gd name="T10" fmla="*/ 0 60000 65536"/>
                  <a:gd name="T11" fmla="*/ 0 60000 65536"/>
                  <a:gd name="T12" fmla="*/ 0 w 92"/>
                  <a:gd name="T13" fmla="*/ 0 h 142"/>
                  <a:gd name="T14" fmla="*/ 92 w 92"/>
                  <a:gd name="T15" fmla="*/ 142 h 142"/>
                </a:gdLst>
                <a:ahLst/>
                <a:cxnLst>
                  <a:cxn ang="T8">
                    <a:pos x="T0" y="T1"/>
                  </a:cxn>
                  <a:cxn ang="T9">
                    <a:pos x="T2" y="T3"/>
                  </a:cxn>
                  <a:cxn ang="T10">
                    <a:pos x="T4" y="T5"/>
                  </a:cxn>
                  <a:cxn ang="T11">
                    <a:pos x="T6" y="T7"/>
                  </a:cxn>
                </a:cxnLst>
                <a:rect l="T12" t="T13" r="T14" b="T15"/>
                <a:pathLst>
                  <a:path w="92" h="142">
                    <a:moveTo>
                      <a:pt x="0" y="108"/>
                    </a:moveTo>
                    <a:lnTo>
                      <a:pt x="92" y="0"/>
                    </a:lnTo>
                    <a:lnTo>
                      <a:pt x="82" y="142"/>
                    </a:lnTo>
                    <a:lnTo>
                      <a:pt x="0" y="108"/>
                    </a:lnTo>
                    <a:close/>
                  </a:path>
                </a:pathLst>
              </a:custGeom>
              <a:solidFill>
                <a:srgbClr val="FF00FF"/>
              </a:solidFill>
              <a:ln w="9525">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pSp>
          <p:nvGrpSpPr>
            <p:cNvPr id="14" name="Group 59"/>
            <p:cNvGrpSpPr>
              <a:grpSpLocks/>
            </p:cNvGrpSpPr>
            <p:nvPr/>
          </p:nvGrpSpPr>
          <p:grpSpPr bwMode="auto">
            <a:xfrm>
              <a:off x="4246" y="1078"/>
              <a:ext cx="1418" cy="788"/>
              <a:chOff x="4246" y="1078"/>
              <a:chExt cx="1418" cy="788"/>
            </a:xfrm>
          </p:grpSpPr>
          <p:sp>
            <p:nvSpPr>
              <p:cNvPr id="21" name="Freeform 60"/>
              <p:cNvSpPr>
                <a:spLocks/>
              </p:cNvSpPr>
              <p:nvPr/>
            </p:nvSpPr>
            <p:spPr bwMode="auto">
              <a:xfrm>
                <a:off x="4246" y="1170"/>
                <a:ext cx="1337" cy="696"/>
              </a:xfrm>
              <a:custGeom>
                <a:avLst/>
                <a:gdLst>
                  <a:gd name="T0" fmla="*/ 0 w 1337"/>
                  <a:gd name="T1" fmla="*/ 696 h 696"/>
                  <a:gd name="T2" fmla="*/ 402 w 1337"/>
                  <a:gd name="T3" fmla="*/ 618 h 696"/>
                  <a:gd name="T4" fmla="*/ 1337 w 1337"/>
                  <a:gd name="T5" fmla="*/ 0 h 696"/>
                  <a:gd name="T6" fmla="*/ 0 60000 65536"/>
                  <a:gd name="T7" fmla="*/ 0 60000 65536"/>
                  <a:gd name="T8" fmla="*/ 0 60000 65536"/>
                  <a:gd name="T9" fmla="*/ 0 w 1337"/>
                  <a:gd name="T10" fmla="*/ 0 h 696"/>
                  <a:gd name="T11" fmla="*/ 1337 w 1337"/>
                  <a:gd name="T12" fmla="*/ 696 h 696"/>
                </a:gdLst>
                <a:ahLst/>
                <a:cxnLst>
                  <a:cxn ang="T6">
                    <a:pos x="T0" y="T1"/>
                  </a:cxn>
                  <a:cxn ang="T7">
                    <a:pos x="T2" y="T3"/>
                  </a:cxn>
                  <a:cxn ang="T8">
                    <a:pos x="T4" y="T5"/>
                  </a:cxn>
                </a:cxnLst>
                <a:rect l="T9" t="T10" r="T11" b="T12"/>
                <a:pathLst>
                  <a:path w="1337" h="696">
                    <a:moveTo>
                      <a:pt x="0" y="696"/>
                    </a:moveTo>
                    <a:cubicBezTo>
                      <a:pt x="143" y="694"/>
                      <a:pt x="274" y="663"/>
                      <a:pt x="402" y="618"/>
                    </a:cubicBezTo>
                    <a:cubicBezTo>
                      <a:pt x="755" y="494"/>
                      <a:pt x="1093" y="260"/>
                      <a:pt x="1337" y="0"/>
                    </a:cubicBezTo>
                  </a:path>
                </a:pathLst>
              </a:custGeom>
              <a:noFill/>
              <a:ln w="39688" cap="rnd">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2" name="Freeform 61"/>
              <p:cNvSpPr>
                <a:spLocks/>
              </p:cNvSpPr>
              <p:nvPr/>
            </p:nvSpPr>
            <p:spPr bwMode="auto">
              <a:xfrm>
                <a:off x="5541" y="1078"/>
                <a:ext cx="123" cy="130"/>
              </a:xfrm>
              <a:custGeom>
                <a:avLst/>
                <a:gdLst>
                  <a:gd name="T0" fmla="*/ 0 w 123"/>
                  <a:gd name="T1" fmla="*/ 71 h 130"/>
                  <a:gd name="T2" fmla="*/ 123 w 123"/>
                  <a:gd name="T3" fmla="*/ 0 h 130"/>
                  <a:gd name="T4" fmla="*/ 67 w 123"/>
                  <a:gd name="T5" fmla="*/ 130 h 130"/>
                  <a:gd name="T6" fmla="*/ 0 w 123"/>
                  <a:gd name="T7" fmla="*/ 71 h 130"/>
                  <a:gd name="T8" fmla="*/ 0 60000 65536"/>
                  <a:gd name="T9" fmla="*/ 0 60000 65536"/>
                  <a:gd name="T10" fmla="*/ 0 60000 65536"/>
                  <a:gd name="T11" fmla="*/ 0 60000 65536"/>
                  <a:gd name="T12" fmla="*/ 0 w 123"/>
                  <a:gd name="T13" fmla="*/ 0 h 130"/>
                  <a:gd name="T14" fmla="*/ 123 w 123"/>
                  <a:gd name="T15" fmla="*/ 130 h 130"/>
                </a:gdLst>
                <a:ahLst/>
                <a:cxnLst>
                  <a:cxn ang="T8">
                    <a:pos x="T0" y="T1"/>
                  </a:cxn>
                  <a:cxn ang="T9">
                    <a:pos x="T2" y="T3"/>
                  </a:cxn>
                  <a:cxn ang="T10">
                    <a:pos x="T4" y="T5"/>
                  </a:cxn>
                  <a:cxn ang="T11">
                    <a:pos x="T6" y="T7"/>
                  </a:cxn>
                </a:cxnLst>
                <a:rect l="T12" t="T13" r="T14" b="T15"/>
                <a:pathLst>
                  <a:path w="123" h="130">
                    <a:moveTo>
                      <a:pt x="0" y="71"/>
                    </a:moveTo>
                    <a:lnTo>
                      <a:pt x="123" y="0"/>
                    </a:lnTo>
                    <a:lnTo>
                      <a:pt x="67" y="130"/>
                    </a:lnTo>
                    <a:lnTo>
                      <a:pt x="0" y="71"/>
                    </a:lnTo>
                    <a:close/>
                  </a:path>
                </a:pathLst>
              </a:custGeom>
              <a:solidFill>
                <a:srgbClr val="FF00FF"/>
              </a:solidFill>
              <a:ln w="9525">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pSp>
          <p:nvGrpSpPr>
            <p:cNvPr id="15" name="Group 62"/>
            <p:cNvGrpSpPr>
              <a:grpSpLocks/>
            </p:cNvGrpSpPr>
            <p:nvPr/>
          </p:nvGrpSpPr>
          <p:grpSpPr bwMode="auto">
            <a:xfrm>
              <a:off x="4246" y="2136"/>
              <a:ext cx="1418" cy="788"/>
              <a:chOff x="4246" y="2136"/>
              <a:chExt cx="1418" cy="788"/>
            </a:xfrm>
          </p:grpSpPr>
          <p:sp>
            <p:nvSpPr>
              <p:cNvPr id="19" name="Freeform 63"/>
              <p:cNvSpPr>
                <a:spLocks/>
              </p:cNvSpPr>
              <p:nvPr/>
            </p:nvSpPr>
            <p:spPr bwMode="auto">
              <a:xfrm>
                <a:off x="4246" y="2136"/>
                <a:ext cx="1337" cy="695"/>
              </a:xfrm>
              <a:custGeom>
                <a:avLst/>
                <a:gdLst>
                  <a:gd name="T0" fmla="*/ 0 w 1337"/>
                  <a:gd name="T1" fmla="*/ 0 h 695"/>
                  <a:gd name="T2" fmla="*/ 402 w 1337"/>
                  <a:gd name="T3" fmla="*/ 77 h 695"/>
                  <a:gd name="T4" fmla="*/ 1337 w 1337"/>
                  <a:gd name="T5" fmla="*/ 695 h 695"/>
                  <a:gd name="T6" fmla="*/ 0 60000 65536"/>
                  <a:gd name="T7" fmla="*/ 0 60000 65536"/>
                  <a:gd name="T8" fmla="*/ 0 60000 65536"/>
                  <a:gd name="T9" fmla="*/ 0 w 1337"/>
                  <a:gd name="T10" fmla="*/ 0 h 695"/>
                  <a:gd name="T11" fmla="*/ 1337 w 1337"/>
                  <a:gd name="T12" fmla="*/ 695 h 695"/>
                </a:gdLst>
                <a:ahLst/>
                <a:cxnLst>
                  <a:cxn ang="T6">
                    <a:pos x="T0" y="T1"/>
                  </a:cxn>
                  <a:cxn ang="T7">
                    <a:pos x="T2" y="T3"/>
                  </a:cxn>
                  <a:cxn ang="T8">
                    <a:pos x="T4" y="T5"/>
                  </a:cxn>
                </a:cxnLst>
                <a:rect l="T9" t="T10" r="T11" b="T12"/>
                <a:pathLst>
                  <a:path w="1337" h="695">
                    <a:moveTo>
                      <a:pt x="0" y="0"/>
                    </a:moveTo>
                    <a:cubicBezTo>
                      <a:pt x="143" y="1"/>
                      <a:pt x="274" y="32"/>
                      <a:pt x="402" y="77"/>
                    </a:cubicBezTo>
                    <a:cubicBezTo>
                      <a:pt x="755" y="201"/>
                      <a:pt x="1093" y="435"/>
                      <a:pt x="1337" y="695"/>
                    </a:cubicBezTo>
                  </a:path>
                </a:pathLst>
              </a:custGeom>
              <a:noFill/>
              <a:ln w="39688" cap="rnd">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0" name="Freeform 64"/>
              <p:cNvSpPr>
                <a:spLocks/>
              </p:cNvSpPr>
              <p:nvPr/>
            </p:nvSpPr>
            <p:spPr bwMode="auto">
              <a:xfrm>
                <a:off x="5541" y="2794"/>
                <a:ext cx="123" cy="130"/>
              </a:xfrm>
              <a:custGeom>
                <a:avLst/>
                <a:gdLst>
                  <a:gd name="T0" fmla="*/ 0 w 123"/>
                  <a:gd name="T1" fmla="*/ 59 h 130"/>
                  <a:gd name="T2" fmla="*/ 123 w 123"/>
                  <a:gd name="T3" fmla="*/ 130 h 130"/>
                  <a:gd name="T4" fmla="*/ 67 w 123"/>
                  <a:gd name="T5" fmla="*/ 0 h 130"/>
                  <a:gd name="T6" fmla="*/ 0 w 123"/>
                  <a:gd name="T7" fmla="*/ 59 h 130"/>
                  <a:gd name="T8" fmla="*/ 0 60000 65536"/>
                  <a:gd name="T9" fmla="*/ 0 60000 65536"/>
                  <a:gd name="T10" fmla="*/ 0 60000 65536"/>
                  <a:gd name="T11" fmla="*/ 0 60000 65536"/>
                  <a:gd name="T12" fmla="*/ 0 w 123"/>
                  <a:gd name="T13" fmla="*/ 0 h 130"/>
                  <a:gd name="T14" fmla="*/ 123 w 123"/>
                  <a:gd name="T15" fmla="*/ 130 h 130"/>
                </a:gdLst>
                <a:ahLst/>
                <a:cxnLst>
                  <a:cxn ang="T8">
                    <a:pos x="T0" y="T1"/>
                  </a:cxn>
                  <a:cxn ang="T9">
                    <a:pos x="T2" y="T3"/>
                  </a:cxn>
                  <a:cxn ang="T10">
                    <a:pos x="T4" y="T5"/>
                  </a:cxn>
                  <a:cxn ang="T11">
                    <a:pos x="T6" y="T7"/>
                  </a:cxn>
                </a:cxnLst>
                <a:rect l="T12" t="T13" r="T14" b="T15"/>
                <a:pathLst>
                  <a:path w="123" h="130">
                    <a:moveTo>
                      <a:pt x="0" y="59"/>
                    </a:moveTo>
                    <a:lnTo>
                      <a:pt x="123" y="130"/>
                    </a:lnTo>
                    <a:lnTo>
                      <a:pt x="67" y="0"/>
                    </a:lnTo>
                    <a:lnTo>
                      <a:pt x="0" y="59"/>
                    </a:lnTo>
                    <a:close/>
                  </a:path>
                </a:pathLst>
              </a:custGeom>
              <a:solidFill>
                <a:srgbClr val="FF00FF"/>
              </a:solidFill>
              <a:ln w="9525">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pSp>
          <p:nvGrpSpPr>
            <p:cNvPr id="16" name="Group 65"/>
            <p:cNvGrpSpPr>
              <a:grpSpLocks/>
            </p:cNvGrpSpPr>
            <p:nvPr/>
          </p:nvGrpSpPr>
          <p:grpSpPr bwMode="auto">
            <a:xfrm>
              <a:off x="4246" y="2428"/>
              <a:ext cx="923" cy="788"/>
              <a:chOff x="4246" y="2428"/>
              <a:chExt cx="923" cy="788"/>
            </a:xfrm>
          </p:grpSpPr>
          <p:sp>
            <p:nvSpPr>
              <p:cNvPr id="17" name="Freeform 66"/>
              <p:cNvSpPr>
                <a:spLocks/>
              </p:cNvSpPr>
              <p:nvPr/>
            </p:nvSpPr>
            <p:spPr bwMode="auto">
              <a:xfrm>
                <a:off x="4246" y="2428"/>
                <a:ext cx="871" cy="676"/>
              </a:xfrm>
              <a:custGeom>
                <a:avLst/>
                <a:gdLst>
                  <a:gd name="T0" fmla="*/ 0 w 871"/>
                  <a:gd name="T1" fmla="*/ 0 h 676"/>
                  <a:gd name="T2" fmla="*/ 304 w 871"/>
                  <a:gd name="T3" fmla="*/ 92 h 676"/>
                  <a:gd name="T4" fmla="*/ 871 w 871"/>
                  <a:gd name="T5" fmla="*/ 676 h 676"/>
                  <a:gd name="T6" fmla="*/ 0 60000 65536"/>
                  <a:gd name="T7" fmla="*/ 0 60000 65536"/>
                  <a:gd name="T8" fmla="*/ 0 60000 65536"/>
                  <a:gd name="T9" fmla="*/ 0 w 871"/>
                  <a:gd name="T10" fmla="*/ 0 h 676"/>
                  <a:gd name="T11" fmla="*/ 871 w 871"/>
                  <a:gd name="T12" fmla="*/ 676 h 676"/>
                </a:gdLst>
                <a:ahLst/>
                <a:cxnLst>
                  <a:cxn ang="T6">
                    <a:pos x="T0" y="T1"/>
                  </a:cxn>
                  <a:cxn ang="T7">
                    <a:pos x="T2" y="T3"/>
                  </a:cxn>
                  <a:cxn ang="T8">
                    <a:pos x="T4" y="T5"/>
                  </a:cxn>
                </a:cxnLst>
                <a:rect l="T9" t="T10" r="T11" b="T12"/>
                <a:pathLst>
                  <a:path w="871" h="676">
                    <a:moveTo>
                      <a:pt x="0" y="0"/>
                    </a:moveTo>
                    <a:cubicBezTo>
                      <a:pt x="115" y="10"/>
                      <a:pt x="213" y="45"/>
                      <a:pt x="304" y="92"/>
                    </a:cubicBezTo>
                    <a:cubicBezTo>
                      <a:pt x="547" y="219"/>
                      <a:pt x="748" y="438"/>
                      <a:pt x="871" y="676"/>
                    </a:cubicBezTo>
                  </a:path>
                </a:pathLst>
              </a:custGeom>
              <a:noFill/>
              <a:ln w="39688" cap="rnd">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8" name="Freeform 67"/>
              <p:cNvSpPr>
                <a:spLocks/>
              </p:cNvSpPr>
              <p:nvPr/>
            </p:nvSpPr>
            <p:spPr bwMode="auto">
              <a:xfrm>
                <a:off x="5072" y="3076"/>
                <a:ext cx="97" cy="140"/>
              </a:xfrm>
              <a:custGeom>
                <a:avLst/>
                <a:gdLst>
                  <a:gd name="T0" fmla="*/ 0 w 97"/>
                  <a:gd name="T1" fmla="*/ 37 h 140"/>
                  <a:gd name="T2" fmla="*/ 97 w 97"/>
                  <a:gd name="T3" fmla="*/ 140 h 140"/>
                  <a:gd name="T4" fmla="*/ 81 w 97"/>
                  <a:gd name="T5" fmla="*/ 0 h 140"/>
                  <a:gd name="T6" fmla="*/ 0 w 97"/>
                  <a:gd name="T7" fmla="*/ 37 h 140"/>
                  <a:gd name="T8" fmla="*/ 0 60000 65536"/>
                  <a:gd name="T9" fmla="*/ 0 60000 65536"/>
                  <a:gd name="T10" fmla="*/ 0 60000 65536"/>
                  <a:gd name="T11" fmla="*/ 0 60000 65536"/>
                  <a:gd name="T12" fmla="*/ 0 w 97"/>
                  <a:gd name="T13" fmla="*/ 0 h 140"/>
                  <a:gd name="T14" fmla="*/ 97 w 97"/>
                  <a:gd name="T15" fmla="*/ 140 h 140"/>
                </a:gdLst>
                <a:ahLst/>
                <a:cxnLst>
                  <a:cxn ang="T8">
                    <a:pos x="T0" y="T1"/>
                  </a:cxn>
                  <a:cxn ang="T9">
                    <a:pos x="T2" y="T3"/>
                  </a:cxn>
                  <a:cxn ang="T10">
                    <a:pos x="T4" y="T5"/>
                  </a:cxn>
                  <a:cxn ang="T11">
                    <a:pos x="T6" y="T7"/>
                  </a:cxn>
                </a:cxnLst>
                <a:rect l="T12" t="T13" r="T14" b="T15"/>
                <a:pathLst>
                  <a:path w="97" h="140">
                    <a:moveTo>
                      <a:pt x="0" y="37"/>
                    </a:moveTo>
                    <a:lnTo>
                      <a:pt x="97" y="140"/>
                    </a:lnTo>
                    <a:lnTo>
                      <a:pt x="81" y="0"/>
                    </a:lnTo>
                    <a:lnTo>
                      <a:pt x="0" y="37"/>
                    </a:lnTo>
                    <a:close/>
                  </a:path>
                </a:pathLst>
              </a:custGeom>
              <a:solidFill>
                <a:srgbClr val="FF00FF"/>
              </a:solidFill>
              <a:ln w="9525">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pSp>
      <p:grpSp>
        <p:nvGrpSpPr>
          <p:cNvPr id="25" name="Group 68"/>
          <p:cNvGrpSpPr>
            <a:grpSpLocks/>
          </p:cNvGrpSpPr>
          <p:nvPr/>
        </p:nvGrpSpPr>
        <p:grpSpPr bwMode="auto">
          <a:xfrm>
            <a:off x="6821554" y="1698186"/>
            <a:ext cx="679450" cy="1643063"/>
            <a:chOff x="3593" y="1528"/>
            <a:chExt cx="428" cy="1035"/>
          </a:xfrm>
        </p:grpSpPr>
        <p:sp>
          <p:nvSpPr>
            <p:cNvPr id="26" name="Freeform 69"/>
            <p:cNvSpPr>
              <a:spLocks/>
            </p:cNvSpPr>
            <p:nvPr/>
          </p:nvSpPr>
          <p:spPr bwMode="auto">
            <a:xfrm>
              <a:off x="3638" y="1528"/>
              <a:ext cx="383" cy="157"/>
            </a:xfrm>
            <a:custGeom>
              <a:avLst/>
              <a:gdLst>
                <a:gd name="T0" fmla="*/ 0 w 383"/>
                <a:gd name="T1" fmla="*/ 0 h 157"/>
                <a:gd name="T2" fmla="*/ 145 w 383"/>
                <a:gd name="T3" fmla="*/ 117 h 157"/>
                <a:gd name="T4" fmla="*/ 383 w 383"/>
                <a:gd name="T5" fmla="*/ 157 h 157"/>
                <a:gd name="T6" fmla="*/ 0 60000 65536"/>
                <a:gd name="T7" fmla="*/ 0 60000 65536"/>
                <a:gd name="T8" fmla="*/ 0 60000 65536"/>
                <a:gd name="T9" fmla="*/ 0 w 383"/>
                <a:gd name="T10" fmla="*/ 0 h 157"/>
                <a:gd name="T11" fmla="*/ 383 w 383"/>
                <a:gd name="T12" fmla="*/ 157 h 157"/>
              </a:gdLst>
              <a:ahLst/>
              <a:cxnLst>
                <a:cxn ang="T6">
                  <a:pos x="T0" y="T1"/>
                </a:cxn>
                <a:cxn ang="T7">
                  <a:pos x="T2" y="T3"/>
                </a:cxn>
                <a:cxn ang="T8">
                  <a:pos x="T4" y="T5"/>
                </a:cxn>
              </a:cxnLst>
              <a:rect l="T9" t="T10" r="T11" b="T12"/>
              <a:pathLst>
                <a:path w="383" h="157">
                  <a:moveTo>
                    <a:pt x="0" y="0"/>
                  </a:moveTo>
                  <a:cubicBezTo>
                    <a:pt x="23" y="46"/>
                    <a:pt x="84" y="90"/>
                    <a:pt x="145" y="117"/>
                  </a:cubicBezTo>
                  <a:cubicBezTo>
                    <a:pt x="206" y="144"/>
                    <a:pt x="268" y="153"/>
                    <a:pt x="383" y="157"/>
                  </a:cubicBezTo>
                </a:path>
              </a:pathLst>
            </a:custGeom>
            <a:noFill/>
            <a:ln w="38100" cap="rnd">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7" name="Freeform 70"/>
            <p:cNvSpPr>
              <a:spLocks/>
            </p:cNvSpPr>
            <p:nvPr/>
          </p:nvSpPr>
          <p:spPr bwMode="auto">
            <a:xfrm>
              <a:off x="3593" y="1866"/>
              <a:ext cx="390" cy="1"/>
            </a:xfrm>
            <a:custGeom>
              <a:avLst/>
              <a:gdLst>
                <a:gd name="T0" fmla="*/ 0 w 390"/>
                <a:gd name="T1" fmla="*/ 0 h 1"/>
                <a:gd name="T2" fmla="*/ 39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0" y="0"/>
                  </a:moveTo>
                  <a:cubicBezTo>
                    <a:pt x="0" y="0"/>
                    <a:pt x="195" y="0"/>
                    <a:pt x="390" y="0"/>
                  </a:cubicBezTo>
                </a:path>
              </a:pathLst>
            </a:custGeom>
            <a:noFill/>
            <a:ln w="38100" cap="rnd">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8" name="Freeform 71"/>
            <p:cNvSpPr>
              <a:spLocks/>
            </p:cNvSpPr>
            <p:nvPr/>
          </p:nvSpPr>
          <p:spPr bwMode="auto">
            <a:xfrm>
              <a:off x="3602" y="2136"/>
              <a:ext cx="381" cy="1"/>
            </a:xfrm>
            <a:custGeom>
              <a:avLst/>
              <a:gdLst>
                <a:gd name="T0" fmla="*/ 0 w 381"/>
                <a:gd name="T1" fmla="*/ 0 h 1"/>
                <a:gd name="T2" fmla="*/ 381 w 381"/>
                <a:gd name="T3" fmla="*/ 0 h 1"/>
                <a:gd name="T4" fmla="*/ 0 60000 65536"/>
                <a:gd name="T5" fmla="*/ 0 60000 65536"/>
                <a:gd name="T6" fmla="*/ 0 w 381"/>
                <a:gd name="T7" fmla="*/ 0 h 1"/>
                <a:gd name="T8" fmla="*/ 381 w 381"/>
                <a:gd name="T9" fmla="*/ 1 h 1"/>
              </a:gdLst>
              <a:ahLst/>
              <a:cxnLst>
                <a:cxn ang="T4">
                  <a:pos x="T0" y="T1"/>
                </a:cxn>
                <a:cxn ang="T5">
                  <a:pos x="T2" y="T3"/>
                </a:cxn>
              </a:cxnLst>
              <a:rect l="T6" t="T7" r="T8" b="T9"/>
              <a:pathLst>
                <a:path w="381" h="1">
                  <a:moveTo>
                    <a:pt x="0" y="0"/>
                  </a:moveTo>
                  <a:cubicBezTo>
                    <a:pt x="0" y="0"/>
                    <a:pt x="191" y="0"/>
                    <a:pt x="381" y="0"/>
                  </a:cubicBezTo>
                </a:path>
              </a:pathLst>
            </a:custGeom>
            <a:noFill/>
            <a:ln w="38100" cap="rnd">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9" name="Freeform 72"/>
            <p:cNvSpPr>
              <a:spLocks/>
            </p:cNvSpPr>
            <p:nvPr/>
          </p:nvSpPr>
          <p:spPr bwMode="auto">
            <a:xfrm>
              <a:off x="3651" y="2428"/>
              <a:ext cx="334" cy="135"/>
            </a:xfrm>
            <a:custGeom>
              <a:avLst/>
              <a:gdLst>
                <a:gd name="T0" fmla="*/ 0 w 334"/>
                <a:gd name="T1" fmla="*/ 135 h 135"/>
                <a:gd name="T2" fmla="*/ 127 w 334"/>
                <a:gd name="T3" fmla="*/ 35 h 135"/>
                <a:gd name="T4" fmla="*/ 334 w 334"/>
                <a:gd name="T5" fmla="*/ 0 h 135"/>
                <a:gd name="T6" fmla="*/ 0 60000 65536"/>
                <a:gd name="T7" fmla="*/ 0 60000 65536"/>
                <a:gd name="T8" fmla="*/ 0 60000 65536"/>
                <a:gd name="T9" fmla="*/ 0 w 334"/>
                <a:gd name="T10" fmla="*/ 0 h 135"/>
                <a:gd name="T11" fmla="*/ 334 w 334"/>
                <a:gd name="T12" fmla="*/ 135 h 135"/>
              </a:gdLst>
              <a:ahLst/>
              <a:cxnLst>
                <a:cxn ang="T6">
                  <a:pos x="T0" y="T1"/>
                </a:cxn>
                <a:cxn ang="T7">
                  <a:pos x="T2" y="T3"/>
                </a:cxn>
                <a:cxn ang="T8">
                  <a:pos x="T4" y="T5"/>
                </a:cxn>
              </a:cxnLst>
              <a:rect l="T9" t="T10" r="T11" b="T12"/>
              <a:pathLst>
                <a:path w="334" h="135">
                  <a:moveTo>
                    <a:pt x="0" y="135"/>
                  </a:moveTo>
                  <a:cubicBezTo>
                    <a:pt x="20" y="96"/>
                    <a:pt x="73" y="58"/>
                    <a:pt x="127" y="35"/>
                  </a:cubicBezTo>
                  <a:cubicBezTo>
                    <a:pt x="180" y="12"/>
                    <a:pt x="234" y="5"/>
                    <a:pt x="334" y="0"/>
                  </a:cubicBezTo>
                </a:path>
              </a:pathLst>
            </a:custGeom>
            <a:noFill/>
            <a:ln w="38100" cap="rnd">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pSp>
        <p:nvGrpSpPr>
          <p:cNvPr id="30" name="Group 73"/>
          <p:cNvGrpSpPr>
            <a:grpSpLocks/>
          </p:cNvGrpSpPr>
          <p:nvPr/>
        </p:nvGrpSpPr>
        <p:grpSpPr bwMode="auto">
          <a:xfrm>
            <a:off x="8123305" y="2055374"/>
            <a:ext cx="117475" cy="644525"/>
            <a:chOff x="4413" y="1753"/>
            <a:chExt cx="74" cy="406"/>
          </a:xfrm>
        </p:grpSpPr>
        <p:sp>
          <p:nvSpPr>
            <p:cNvPr id="31" name="Line 74"/>
            <p:cNvSpPr>
              <a:spLocks noChangeShapeType="1"/>
            </p:cNvSpPr>
            <p:nvPr/>
          </p:nvSpPr>
          <p:spPr bwMode="auto">
            <a:xfrm flipH="1" flipV="1">
              <a:off x="4450" y="1855"/>
              <a:ext cx="4" cy="304"/>
            </a:xfrm>
            <a:prstGeom prst="line">
              <a:avLst/>
            </a:prstGeom>
            <a:noFill/>
            <a:ln w="26988"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2" name="Freeform 75"/>
            <p:cNvSpPr>
              <a:spLocks/>
            </p:cNvSpPr>
            <p:nvPr/>
          </p:nvSpPr>
          <p:spPr bwMode="auto">
            <a:xfrm>
              <a:off x="4413" y="1753"/>
              <a:ext cx="74" cy="112"/>
            </a:xfrm>
            <a:custGeom>
              <a:avLst/>
              <a:gdLst>
                <a:gd name="T0" fmla="*/ 0 w 74"/>
                <a:gd name="T1" fmla="*/ 112 h 112"/>
                <a:gd name="T2" fmla="*/ 36 w 74"/>
                <a:gd name="T3" fmla="*/ 0 h 112"/>
                <a:gd name="T4" fmla="*/ 74 w 74"/>
                <a:gd name="T5" fmla="*/ 111 h 112"/>
                <a:gd name="T6" fmla="*/ 0 w 74"/>
                <a:gd name="T7" fmla="*/ 112 h 112"/>
                <a:gd name="T8" fmla="*/ 0 60000 65536"/>
                <a:gd name="T9" fmla="*/ 0 60000 65536"/>
                <a:gd name="T10" fmla="*/ 0 60000 65536"/>
                <a:gd name="T11" fmla="*/ 0 60000 65536"/>
                <a:gd name="T12" fmla="*/ 0 w 74"/>
                <a:gd name="T13" fmla="*/ 0 h 112"/>
                <a:gd name="T14" fmla="*/ 74 w 74"/>
                <a:gd name="T15" fmla="*/ 112 h 112"/>
              </a:gdLst>
              <a:ahLst/>
              <a:cxnLst>
                <a:cxn ang="T8">
                  <a:pos x="T0" y="T1"/>
                </a:cxn>
                <a:cxn ang="T9">
                  <a:pos x="T2" y="T3"/>
                </a:cxn>
                <a:cxn ang="T10">
                  <a:pos x="T4" y="T5"/>
                </a:cxn>
                <a:cxn ang="T11">
                  <a:pos x="T6" y="T7"/>
                </a:cxn>
              </a:cxnLst>
              <a:rect l="T12" t="T13" r="T14" b="T15"/>
              <a:pathLst>
                <a:path w="74" h="112">
                  <a:moveTo>
                    <a:pt x="0" y="112"/>
                  </a:moveTo>
                  <a:lnTo>
                    <a:pt x="36" y="0"/>
                  </a:lnTo>
                  <a:lnTo>
                    <a:pt x="74" y="111"/>
                  </a:lnTo>
                  <a:lnTo>
                    <a:pt x="0" y="112"/>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pSp>
        <p:nvGrpSpPr>
          <p:cNvPr id="33" name="Group 76"/>
          <p:cNvGrpSpPr>
            <a:grpSpLocks/>
          </p:cNvGrpSpPr>
          <p:nvPr/>
        </p:nvGrpSpPr>
        <p:grpSpPr bwMode="auto">
          <a:xfrm>
            <a:off x="9005954" y="896499"/>
            <a:ext cx="893762" cy="3252787"/>
            <a:chOff x="4969" y="1023"/>
            <a:chExt cx="563" cy="2049"/>
          </a:xfrm>
        </p:grpSpPr>
        <p:sp>
          <p:nvSpPr>
            <p:cNvPr id="34" name="Oval 77"/>
            <p:cNvSpPr>
              <a:spLocks noChangeArrowheads="1"/>
            </p:cNvSpPr>
            <p:nvPr/>
          </p:nvSpPr>
          <p:spPr bwMode="auto">
            <a:xfrm>
              <a:off x="4969" y="1023"/>
              <a:ext cx="563" cy="2049"/>
            </a:xfrm>
            <a:prstGeom prst="ellipse">
              <a:avLst/>
            </a:prstGeom>
            <a:noFill/>
            <a:ln w="38100" cap="rnd">
              <a:solidFill>
                <a:srgbClr val="0099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35" name="Freeform 78"/>
            <p:cNvSpPr>
              <a:spLocks/>
            </p:cNvSpPr>
            <p:nvPr/>
          </p:nvSpPr>
          <p:spPr bwMode="auto">
            <a:xfrm>
              <a:off x="5081" y="1162"/>
              <a:ext cx="338" cy="1779"/>
            </a:xfrm>
            <a:custGeom>
              <a:avLst/>
              <a:gdLst>
                <a:gd name="T0" fmla="*/ 169 w 338"/>
                <a:gd name="T1" fmla="*/ 0 h 1779"/>
                <a:gd name="T2" fmla="*/ 0 w 338"/>
                <a:gd name="T3" fmla="*/ 889 h 1779"/>
                <a:gd name="T4" fmla="*/ 169 w 338"/>
                <a:gd name="T5" fmla="*/ 1779 h 1779"/>
                <a:gd name="T6" fmla="*/ 338 w 338"/>
                <a:gd name="T7" fmla="*/ 889 h 1779"/>
                <a:gd name="T8" fmla="*/ 169 w 338"/>
                <a:gd name="T9" fmla="*/ 0 h 1779"/>
                <a:gd name="T10" fmla="*/ 0 60000 65536"/>
                <a:gd name="T11" fmla="*/ 0 60000 65536"/>
                <a:gd name="T12" fmla="*/ 0 60000 65536"/>
                <a:gd name="T13" fmla="*/ 0 60000 65536"/>
                <a:gd name="T14" fmla="*/ 0 60000 65536"/>
                <a:gd name="T15" fmla="*/ 0 w 338"/>
                <a:gd name="T16" fmla="*/ 0 h 1779"/>
                <a:gd name="T17" fmla="*/ 338 w 338"/>
                <a:gd name="T18" fmla="*/ 1779 h 1779"/>
              </a:gdLst>
              <a:ahLst/>
              <a:cxnLst>
                <a:cxn ang="T10">
                  <a:pos x="T0" y="T1"/>
                </a:cxn>
                <a:cxn ang="T11">
                  <a:pos x="T2" y="T3"/>
                </a:cxn>
                <a:cxn ang="T12">
                  <a:pos x="T4" y="T5"/>
                </a:cxn>
                <a:cxn ang="T13">
                  <a:pos x="T6" y="T7"/>
                </a:cxn>
                <a:cxn ang="T14">
                  <a:pos x="T8" y="T9"/>
                </a:cxn>
              </a:cxnLst>
              <a:rect l="T15" t="T16" r="T17" b="T18"/>
              <a:pathLst>
                <a:path w="338" h="1779">
                  <a:moveTo>
                    <a:pt x="169" y="0"/>
                  </a:moveTo>
                  <a:cubicBezTo>
                    <a:pt x="76" y="0"/>
                    <a:pt x="0" y="399"/>
                    <a:pt x="0" y="889"/>
                  </a:cubicBezTo>
                  <a:cubicBezTo>
                    <a:pt x="0" y="1381"/>
                    <a:pt x="76" y="1779"/>
                    <a:pt x="169" y="1779"/>
                  </a:cubicBezTo>
                  <a:cubicBezTo>
                    <a:pt x="263" y="1779"/>
                    <a:pt x="338" y="1381"/>
                    <a:pt x="338" y="889"/>
                  </a:cubicBezTo>
                  <a:cubicBezTo>
                    <a:pt x="338" y="399"/>
                    <a:pt x="263" y="0"/>
                    <a:pt x="169" y="0"/>
                  </a:cubicBezTo>
                </a:path>
              </a:pathLst>
            </a:custGeom>
            <a:noFill/>
            <a:ln w="38100" cap="rnd">
              <a:solidFill>
                <a:srgbClr val="0099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pSp>
        <p:nvGrpSpPr>
          <p:cNvPr id="36" name="Group 79"/>
          <p:cNvGrpSpPr>
            <a:grpSpLocks/>
          </p:cNvGrpSpPr>
          <p:nvPr/>
        </p:nvGrpSpPr>
        <p:grpSpPr bwMode="auto">
          <a:xfrm>
            <a:off x="9972742" y="2304611"/>
            <a:ext cx="214313" cy="430213"/>
            <a:chOff x="5578" y="1910"/>
            <a:chExt cx="135" cy="271"/>
          </a:xfrm>
        </p:grpSpPr>
        <p:sp>
          <p:nvSpPr>
            <p:cNvPr id="37" name="Rectangle 80"/>
            <p:cNvSpPr>
              <a:spLocks noChangeArrowheads="1"/>
            </p:cNvSpPr>
            <p:nvPr/>
          </p:nvSpPr>
          <p:spPr bwMode="auto">
            <a:xfrm>
              <a:off x="5578" y="1910"/>
              <a:ext cx="61" cy="271"/>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2800" b="1" kern="0">
                  <a:solidFill>
                    <a:srgbClr val="000000"/>
                  </a:solidFill>
                  <a:latin typeface="+mn-lt"/>
                  <a:ea typeface="+mn-ea"/>
                </a:rPr>
                <a:t>I</a:t>
              </a:r>
              <a:endParaRPr lang="en-US" altLang="zh-CN" sz="3200" b="1" kern="0">
                <a:solidFill>
                  <a:sysClr val="windowText" lastClr="000000"/>
                </a:solidFill>
                <a:latin typeface="+mn-lt"/>
                <a:ea typeface="+mn-ea"/>
              </a:endParaRPr>
            </a:p>
          </p:txBody>
        </p:sp>
        <p:sp>
          <p:nvSpPr>
            <p:cNvPr id="38" name="Rectangle 81"/>
            <p:cNvSpPr>
              <a:spLocks noChangeArrowheads="1"/>
            </p:cNvSpPr>
            <p:nvPr/>
          </p:nvSpPr>
          <p:spPr bwMode="auto">
            <a:xfrm>
              <a:off x="5668" y="2072"/>
              <a:ext cx="45" cy="107"/>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1100" b="1" kern="0">
                  <a:solidFill>
                    <a:srgbClr val="000000"/>
                  </a:solidFill>
                  <a:latin typeface="+mn-lt"/>
                  <a:ea typeface="+mn-ea"/>
                </a:rPr>
                <a:t>2</a:t>
              </a:r>
              <a:endParaRPr lang="en-US" altLang="zh-CN" sz="3200" b="1" kern="0">
                <a:solidFill>
                  <a:sysClr val="windowText" lastClr="000000"/>
                </a:solidFill>
                <a:latin typeface="+mn-lt"/>
                <a:ea typeface="+mn-ea"/>
              </a:endParaRPr>
            </a:p>
          </p:txBody>
        </p:sp>
        <p:sp>
          <p:nvSpPr>
            <p:cNvPr id="39" name="Rectangle 82"/>
            <p:cNvSpPr>
              <a:spLocks noChangeArrowheads="1"/>
            </p:cNvSpPr>
            <p:nvPr/>
          </p:nvSpPr>
          <p:spPr bwMode="auto">
            <a:xfrm>
              <a:off x="5668" y="2072"/>
              <a:ext cx="45" cy="107"/>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1100" b="1" kern="0">
                  <a:solidFill>
                    <a:srgbClr val="000000"/>
                  </a:solidFill>
                  <a:latin typeface="+mn-lt"/>
                  <a:ea typeface="+mn-ea"/>
                </a:rPr>
                <a:t>2</a:t>
              </a:r>
              <a:endParaRPr lang="en-US" altLang="zh-CN" sz="3200" b="1" kern="0">
                <a:solidFill>
                  <a:sysClr val="windowText" lastClr="000000"/>
                </a:solidFill>
                <a:latin typeface="+mn-lt"/>
                <a:ea typeface="+mn-ea"/>
              </a:endParaRPr>
            </a:p>
          </p:txBody>
        </p:sp>
      </p:grpSp>
      <p:grpSp>
        <p:nvGrpSpPr>
          <p:cNvPr id="40" name="Group 83"/>
          <p:cNvGrpSpPr>
            <a:grpSpLocks/>
          </p:cNvGrpSpPr>
          <p:nvPr/>
        </p:nvGrpSpPr>
        <p:grpSpPr bwMode="auto">
          <a:xfrm>
            <a:off x="9745729" y="2261749"/>
            <a:ext cx="119062" cy="714375"/>
            <a:chOff x="5435" y="1883"/>
            <a:chExt cx="75" cy="450"/>
          </a:xfrm>
        </p:grpSpPr>
        <p:sp>
          <p:nvSpPr>
            <p:cNvPr id="41" name="Line 84"/>
            <p:cNvSpPr>
              <a:spLocks noChangeShapeType="1"/>
            </p:cNvSpPr>
            <p:nvPr/>
          </p:nvSpPr>
          <p:spPr bwMode="auto">
            <a:xfrm>
              <a:off x="5473" y="1883"/>
              <a:ext cx="1" cy="348"/>
            </a:xfrm>
            <a:prstGeom prst="line">
              <a:avLst/>
            </a:prstGeom>
            <a:noFill/>
            <a:ln w="26988"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2" name="Freeform 85"/>
            <p:cNvSpPr>
              <a:spLocks/>
            </p:cNvSpPr>
            <p:nvPr/>
          </p:nvSpPr>
          <p:spPr bwMode="auto">
            <a:xfrm>
              <a:off x="5435" y="2221"/>
              <a:ext cx="75" cy="112"/>
            </a:xfrm>
            <a:custGeom>
              <a:avLst/>
              <a:gdLst>
                <a:gd name="T0" fmla="*/ 75 w 75"/>
                <a:gd name="T1" fmla="*/ 0 h 112"/>
                <a:gd name="T2" fmla="*/ 38 w 75"/>
                <a:gd name="T3" fmla="*/ 112 h 112"/>
                <a:gd name="T4" fmla="*/ 0 w 75"/>
                <a:gd name="T5" fmla="*/ 0 h 112"/>
                <a:gd name="T6" fmla="*/ 75 w 75"/>
                <a:gd name="T7" fmla="*/ 0 h 112"/>
                <a:gd name="T8" fmla="*/ 0 60000 65536"/>
                <a:gd name="T9" fmla="*/ 0 60000 65536"/>
                <a:gd name="T10" fmla="*/ 0 60000 65536"/>
                <a:gd name="T11" fmla="*/ 0 60000 65536"/>
                <a:gd name="T12" fmla="*/ 0 w 75"/>
                <a:gd name="T13" fmla="*/ 0 h 112"/>
                <a:gd name="T14" fmla="*/ 75 w 75"/>
                <a:gd name="T15" fmla="*/ 112 h 112"/>
              </a:gdLst>
              <a:ahLst/>
              <a:cxnLst>
                <a:cxn ang="T8">
                  <a:pos x="T0" y="T1"/>
                </a:cxn>
                <a:cxn ang="T9">
                  <a:pos x="T2" y="T3"/>
                </a:cxn>
                <a:cxn ang="T10">
                  <a:pos x="T4" y="T5"/>
                </a:cxn>
                <a:cxn ang="T11">
                  <a:pos x="T6" y="T7"/>
                </a:cxn>
              </a:cxnLst>
              <a:rect l="T12" t="T13" r="T14" b="T15"/>
              <a:pathLst>
                <a:path w="75" h="112">
                  <a:moveTo>
                    <a:pt x="75" y="0"/>
                  </a:moveTo>
                  <a:lnTo>
                    <a:pt x="38" y="112"/>
                  </a:lnTo>
                  <a:lnTo>
                    <a:pt x="0" y="0"/>
                  </a:lnTo>
                  <a:lnTo>
                    <a:pt x="75" y="0"/>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43" name="对象 42"/>
          <p:cNvGraphicFramePr>
            <a:graphicFrameLocks noChangeAspect="1"/>
          </p:cNvGraphicFramePr>
          <p:nvPr>
            <p:extLst>
              <p:ext uri="{D42A27DB-BD31-4B8C-83A1-F6EECF244321}">
                <p14:modId xmlns:p14="http://schemas.microsoft.com/office/powerpoint/2010/main" val="2632939943"/>
              </p:ext>
            </p:extLst>
          </p:nvPr>
        </p:nvGraphicFramePr>
        <p:xfrm>
          <a:off x="6847750" y="913189"/>
          <a:ext cx="668337" cy="598487"/>
        </p:xfrm>
        <a:graphic>
          <a:graphicData uri="http://schemas.openxmlformats.org/presentationml/2006/ole">
            <mc:AlternateContent xmlns:mc="http://schemas.openxmlformats.org/markup-compatibility/2006">
              <mc:Choice xmlns:v="urn:schemas-microsoft-com:vml" Requires="v">
                <p:oleObj spid="_x0000_s235211" name="公式" r:id="rId3" imgW="241091" imgH="215713" progId="Equation.3">
                  <p:embed/>
                </p:oleObj>
              </mc:Choice>
              <mc:Fallback>
                <p:oleObj name="公式" r:id="rId3" imgW="241091" imgH="2157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7750" y="913189"/>
                        <a:ext cx="668337"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 name="对象 43"/>
          <p:cNvGraphicFramePr>
            <a:graphicFrameLocks noChangeAspect="1"/>
          </p:cNvGraphicFramePr>
          <p:nvPr>
            <p:extLst>
              <p:ext uri="{D42A27DB-BD31-4B8C-83A1-F6EECF244321}">
                <p14:modId xmlns:p14="http://schemas.microsoft.com/office/powerpoint/2010/main" val="994133798"/>
              </p:ext>
            </p:extLst>
          </p:nvPr>
        </p:nvGraphicFramePr>
        <p:xfrm>
          <a:off x="10069580" y="1184847"/>
          <a:ext cx="703263" cy="598487"/>
        </p:xfrm>
        <a:graphic>
          <a:graphicData uri="http://schemas.openxmlformats.org/presentationml/2006/ole">
            <mc:AlternateContent xmlns:mc="http://schemas.openxmlformats.org/markup-compatibility/2006">
              <mc:Choice xmlns:v="urn:schemas-microsoft-com:vml" Requires="v">
                <p:oleObj spid="_x0000_s235212" name="公式" r:id="rId5" imgW="253780" imgH="215713" progId="Equation.3">
                  <p:embed/>
                </p:oleObj>
              </mc:Choice>
              <mc:Fallback>
                <p:oleObj name="公式" r:id="rId5" imgW="253780" imgH="2157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69580" y="1184847"/>
                        <a:ext cx="703263"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 name="Text Box 53"/>
          <p:cNvSpPr txBox="1">
            <a:spLocks noChangeArrowheads="1"/>
          </p:cNvSpPr>
          <p:nvPr/>
        </p:nvSpPr>
        <p:spPr bwMode="auto">
          <a:xfrm>
            <a:off x="1821275" y="252142"/>
            <a:ext cx="1189037" cy="492125"/>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zh-CN" altLang="en-US" sz="2600" b="1" kern="0" dirty="0">
                <a:solidFill>
                  <a:srgbClr val="0070C0"/>
                </a:solidFill>
                <a:latin typeface="+mn-lt"/>
                <a:ea typeface="+mn-ea"/>
              </a:rPr>
              <a:t>显然：</a:t>
            </a:r>
            <a:endParaRPr lang="zh-CN" altLang="en-US" sz="3200" b="1" kern="0" dirty="0">
              <a:solidFill>
                <a:srgbClr val="0070C0"/>
              </a:solidFill>
              <a:latin typeface="+mn-lt"/>
              <a:ea typeface="+mn-ea"/>
            </a:endParaRPr>
          </a:p>
        </p:txBody>
      </p:sp>
      <p:graphicFrame>
        <p:nvGraphicFramePr>
          <p:cNvPr id="105" name="Object 1038"/>
          <p:cNvGraphicFramePr>
            <a:graphicFrameLocks noChangeAspect="1"/>
          </p:cNvGraphicFramePr>
          <p:nvPr>
            <p:extLst>
              <p:ext uri="{D42A27DB-BD31-4B8C-83A1-F6EECF244321}">
                <p14:modId xmlns:p14="http://schemas.microsoft.com/office/powerpoint/2010/main" val="1976701059"/>
              </p:ext>
            </p:extLst>
          </p:nvPr>
        </p:nvGraphicFramePr>
        <p:xfrm>
          <a:off x="7161351" y="321309"/>
          <a:ext cx="1053443" cy="439178"/>
        </p:xfrm>
        <a:graphic>
          <a:graphicData uri="http://schemas.openxmlformats.org/presentationml/2006/ole">
            <mc:AlternateContent xmlns:mc="http://schemas.openxmlformats.org/markup-compatibility/2006">
              <mc:Choice xmlns:v="urn:schemas-microsoft-com:vml" Requires="v">
                <p:oleObj spid="_x0000_s235213" name="公式" r:id="rId7" imgW="393480" imgH="164880" progId="Equation.3">
                  <p:embed/>
                </p:oleObj>
              </mc:Choice>
              <mc:Fallback>
                <p:oleObj name="公式" r:id="rId7" imgW="393480" imgH="164880" progId="Equation.3">
                  <p:embed/>
                  <p:pic>
                    <p:nvPicPr>
                      <p:cNvPr id="0" name=""/>
                      <p:cNvPicPr>
                        <a:picLocks noChangeAspect="1" noChangeArrowheads="1"/>
                      </p:cNvPicPr>
                      <p:nvPr/>
                    </p:nvPicPr>
                    <p:blipFill>
                      <a:blip r:embed="rId8"/>
                      <a:srcRect/>
                      <a:stretch>
                        <a:fillRect/>
                      </a:stretch>
                    </p:blipFill>
                    <p:spPr bwMode="auto">
                      <a:xfrm>
                        <a:off x="7161351" y="321309"/>
                        <a:ext cx="1053443" cy="439178"/>
                      </a:xfrm>
                      <a:prstGeom prst="rect">
                        <a:avLst/>
                      </a:prstGeom>
                      <a:noFill/>
                      <a:ln>
                        <a:noFill/>
                      </a:ln>
                      <a:extLst/>
                    </p:spPr>
                  </p:pic>
                </p:oleObj>
              </mc:Fallback>
            </mc:AlternateContent>
          </a:graphicData>
        </a:graphic>
      </p:graphicFrame>
      <p:graphicFrame>
        <p:nvGraphicFramePr>
          <p:cNvPr id="106" name="Object 1053"/>
          <p:cNvGraphicFramePr>
            <a:graphicFrameLocks noChangeAspect="1"/>
          </p:cNvGraphicFramePr>
          <p:nvPr>
            <p:extLst>
              <p:ext uri="{D42A27DB-BD31-4B8C-83A1-F6EECF244321}">
                <p14:modId xmlns:p14="http://schemas.microsoft.com/office/powerpoint/2010/main" val="1897117533"/>
              </p:ext>
            </p:extLst>
          </p:nvPr>
        </p:nvGraphicFramePr>
        <p:xfrm>
          <a:off x="3431151" y="-9890"/>
          <a:ext cx="2420911" cy="1016185"/>
        </p:xfrm>
        <a:graphic>
          <a:graphicData uri="http://schemas.openxmlformats.org/presentationml/2006/ole">
            <mc:AlternateContent xmlns:mc="http://schemas.openxmlformats.org/markup-compatibility/2006">
              <mc:Choice xmlns:v="urn:schemas-microsoft-com:vml" Requires="v">
                <p:oleObj spid="_x0000_s235214" name="公式" r:id="rId9" imgW="971517" imgH="371429" progId="Equation.3">
                  <p:embed/>
                </p:oleObj>
              </mc:Choice>
              <mc:Fallback>
                <p:oleObj name="公式" r:id="rId9" imgW="971517" imgH="3714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1151" y="-9890"/>
                        <a:ext cx="2420911" cy="1016185"/>
                      </a:xfrm>
                      <a:prstGeom prst="rect">
                        <a:avLst/>
                      </a:prstGeom>
                      <a:noFill/>
                      <a:ln>
                        <a:noFill/>
                      </a:ln>
                      <a:effectLst/>
                      <a:extLst/>
                    </p:spPr>
                  </p:pic>
                </p:oleObj>
              </mc:Fallback>
            </mc:AlternateContent>
          </a:graphicData>
        </a:graphic>
      </p:graphicFrame>
      <p:graphicFrame>
        <p:nvGraphicFramePr>
          <p:cNvPr id="107" name="对象 106"/>
          <p:cNvGraphicFramePr>
            <a:graphicFrameLocks noChangeAspect="1"/>
          </p:cNvGraphicFramePr>
          <p:nvPr>
            <p:extLst>
              <p:ext uri="{D42A27DB-BD31-4B8C-83A1-F6EECF244321}">
                <p14:modId xmlns:p14="http://schemas.microsoft.com/office/powerpoint/2010/main" val="374391066"/>
              </p:ext>
            </p:extLst>
          </p:nvPr>
        </p:nvGraphicFramePr>
        <p:xfrm>
          <a:off x="3319303" y="1106775"/>
          <a:ext cx="2924337" cy="747331"/>
        </p:xfrm>
        <a:graphic>
          <a:graphicData uri="http://schemas.openxmlformats.org/presentationml/2006/ole">
            <mc:AlternateContent xmlns:mc="http://schemas.openxmlformats.org/markup-compatibility/2006">
              <mc:Choice xmlns:v="urn:schemas-microsoft-com:vml" Requires="v">
                <p:oleObj spid="_x0000_s235215" name="公式" r:id="rId11" imgW="1143000" imgH="291960" progId="Equation.3">
                  <p:embed/>
                </p:oleObj>
              </mc:Choice>
              <mc:Fallback>
                <p:oleObj name="公式" r:id="rId11" imgW="1143000" imgH="291960" progId="Equation.3">
                  <p:embed/>
                  <p:pic>
                    <p:nvPicPr>
                      <p:cNvPr id="0" name=""/>
                      <p:cNvPicPr/>
                      <p:nvPr/>
                    </p:nvPicPr>
                    <p:blipFill>
                      <a:blip r:embed="rId12"/>
                      <a:stretch>
                        <a:fillRect/>
                      </a:stretch>
                    </p:blipFill>
                    <p:spPr>
                      <a:xfrm>
                        <a:off x="3319303" y="1106775"/>
                        <a:ext cx="2924337" cy="747331"/>
                      </a:xfrm>
                      <a:prstGeom prst="rect">
                        <a:avLst/>
                      </a:prstGeom>
                    </p:spPr>
                  </p:pic>
                </p:oleObj>
              </mc:Fallback>
            </mc:AlternateContent>
          </a:graphicData>
        </a:graphic>
      </p:graphicFrame>
      <p:sp>
        <p:nvSpPr>
          <p:cNvPr id="108" name="AutoShape 18"/>
          <p:cNvSpPr>
            <a:spLocks noChangeArrowheads="1"/>
          </p:cNvSpPr>
          <p:nvPr/>
        </p:nvSpPr>
        <p:spPr bwMode="auto">
          <a:xfrm>
            <a:off x="6139182" y="446442"/>
            <a:ext cx="620713" cy="287337"/>
          </a:xfrm>
          <a:prstGeom prst="rightArrow">
            <a:avLst>
              <a:gd name="adj1" fmla="val 50000"/>
              <a:gd name="adj2" fmla="val 54006"/>
            </a:avLst>
          </a:prstGeom>
          <a:solidFill>
            <a:srgbClr val="00FFFF"/>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09" name="AutoShape 18"/>
          <p:cNvSpPr>
            <a:spLocks noChangeArrowheads="1"/>
          </p:cNvSpPr>
          <p:nvPr/>
        </p:nvSpPr>
        <p:spPr bwMode="auto">
          <a:xfrm>
            <a:off x="2223156" y="1204036"/>
            <a:ext cx="620713" cy="287337"/>
          </a:xfrm>
          <a:prstGeom prst="rightArrow">
            <a:avLst>
              <a:gd name="adj1" fmla="val 50000"/>
              <a:gd name="adj2" fmla="val 54006"/>
            </a:avLst>
          </a:prstGeom>
          <a:solidFill>
            <a:srgbClr val="00FF00"/>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20" name="AutoShape 18"/>
          <p:cNvSpPr>
            <a:spLocks noChangeArrowheads="1"/>
          </p:cNvSpPr>
          <p:nvPr/>
        </p:nvSpPr>
        <p:spPr bwMode="auto">
          <a:xfrm>
            <a:off x="1828697" y="2196662"/>
            <a:ext cx="620713" cy="287337"/>
          </a:xfrm>
          <a:prstGeom prst="rightArrow">
            <a:avLst>
              <a:gd name="adj1" fmla="val 50000"/>
              <a:gd name="adj2" fmla="val 54006"/>
            </a:avLst>
          </a:prstGeom>
          <a:solidFill>
            <a:srgbClr val="00FF99"/>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121" name="Object 11"/>
          <p:cNvGraphicFramePr>
            <a:graphicFrameLocks noChangeAspect="1"/>
          </p:cNvGraphicFramePr>
          <p:nvPr>
            <p:extLst>
              <p:ext uri="{D42A27DB-BD31-4B8C-83A1-F6EECF244321}">
                <p14:modId xmlns:p14="http://schemas.microsoft.com/office/powerpoint/2010/main" val="3948429665"/>
              </p:ext>
            </p:extLst>
          </p:nvPr>
        </p:nvGraphicFramePr>
        <p:xfrm>
          <a:off x="2714821" y="2145399"/>
          <a:ext cx="1936750" cy="563597"/>
        </p:xfrm>
        <a:graphic>
          <a:graphicData uri="http://schemas.openxmlformats.org/presentationml/2006/ole">
            <mc:AlternateContent xmlns:mc="http://schemas.openxmlformats.org/markup-compatibility/2006">
              <mc:Choice xmlns:v="urn:schemas-microsoft-com:vml" Requires="v">
                <p:oleObj spid="_x0000_s235216" name="公式" r:id="rId13" imgW="736560" imgH="215640" progId="Equation.3">
                  <p:embed/>
                </p:oleObj>
              </mc:Choice>
              <mc:Fallback>
                <p:oleObj name="公式" r:id="rId13" imgW="736560" imgH="215640" progId="Equation.3">
                  <p:embed/>
                  <p:pic>
                    <p:nvPicPr>
                      <p:cNvPr id="0" name=""/>
                      <p:cNvPicPr>
                        <a:picLocks noChangeAspect="1" noChangeArrowheads="1"/>
                      </p:cNvPicPr>
                      <p:nvPr/>
                    </p:nvPicPr>
                    <p:blipFill>
                      <a:blip r:embed="rId14"/>
                      <a:srcRect/>
                      <a:stretch>
                        <a:fillRect/>
                      </a:stretch>
                    </p:blipFill>
                    <p:spPr bwMode="auto">
                      <a:xfrm>
                        <a:off x="2714821" y="2145399"/>
                        <a:ext cx="1936750" cy="563597"/>
                      </a:xfrm>
                      <a:prstGeom prst="rect">
                        <a:avLst/>
                      </a:prstGeom>
                      <a:noFill/>
                      <a:ln>
                        <a:noFill/>
                      </a:ln>
                      <a:extLst/>
                    </p:spPr>
                  </p:pic>
                </p:oleObj>
              </mc:Fallback>
            </mc:AlternateContent>
          </a:graphicData>
        </a:graphic>
      </p:graphicFrame>
      <p:graphicFrame>
        <p:nvGraphicFramePr>
          <p:cNvPr id="122" name="对象 121"/>
          <p:cNvGraphicFramePr>
            <a:graphicFrameLocks noChangeAspect="1"/>
          </p:cNvGraphicFramePr>
          <p:nvPr>
            <p:extLst>
              <p:ext uri="{D42A27DB-BD31-4B8C-83A1-F6EECF244321}">
                <p14:modId xmlns:p14="http://schemas.microsoft.com/office/powerpoint/2010/main" val="3347713845"/>
              </p:ext>
            </p:extLst>
          </p:nvPr>
        </p:nvGraphicFramePr>
        <p:xfrm>
          <a:off x="4598162" y="2107618"/>
          <a:ext cx="1665587" cy="652187"/>
        </p:xfrm>
        <a:graphic>
          <a:graphicData uri="http://schemas.openxmlformats.org/presentationml/2006/ole">
            <mc:AlternateContent xmlns:mc="http://schemas.openxmlformats.org/markup-compatibility/2006">
              <mc:Choice xmlns:v="urn:schemas-microsoft-com:vml" Requires="v">
                <p:oleObj spid="_x0000_s235217" name="公式" r:id="rId15" imgW="647640" imgH="253800" progId="Equation.3">
                  <p:embed/>
                </p:oleObj>
              </mc:Choice>
              <mc:Fallback>
                <p:oleObj name="公式" r:id="rId15" imgW="647640" imgH="253800" progId="Equation.3">
                  <p:embed/>
                  <p:pic>
                    <p:nvPicPr>
                      <p:cNvPr id="0" name=""/>
                      <p:cNvPicPr/>
                      <p:nvPr/>
                    </p:nvPicPr>
                    <p:blipFill>
                      <a:blip r:embed="rId16"/>
                      <a:stretch>
                        <a:fillRect/>
                      </a:stretch>
                    </p:blipFill>
                    <p:spPr>
                      <a:xfrm>
                        <a:off x="4598162" y="2107618"/>
                        <a:ext cx="1665587" cy="652187"/>
                      </a:xfrm>
                      <a:prstGeom prst="rect">
                        <a:avLst/>
                      </a:prstGeom>
                    </p:spPr>
                  </p:pic>
                </p:oleObj>
              </mc:Fallback>
            </mc:AlternateContent>
          </a:graphicData>
        </a:graphic>
      </p:graphicFrame>
      <p:graphicFrame>
        <p:nvGraphicFramePr>
          <p:cNvPr id="123" name="对象 122"/>
          <p:cNvGraphicFramePr>
            <a:graphicFrameLocks noChangeAspect="1"/>
          </p:cNvGraphicFramePr>
          <p:nvPr>
            <p:extLst>
              <p:ext uri="{D42A27DB-BD31-4B8C-83A1-F6EECF244321}">
                <p14:modId xmlns:p14="http://schemas.microsoft.com/office/powerpoint/2010/main" val="1390340810"/>
              </p:ext>
            </p:extLst>
          </p:nvPr>
        </p:nvGraphicFramePr>
        <p:xfrm>
          <a:off x="4068173" y="2892350"/>
          <a:ext cx="1710308" cy="656700"/>
        </p:xfrm>
        <a:graphic>
          <a:graphicData uri="http://schemas.openxmlformats.org/presentationml/2006/ole">
            <mc:AlternateContent xmlns:mc="http://schemas.openxmlformats.org/markup-compatibility/2006">
              <mc:Choice xmlns:v="urn:schemas-microsoft-com:vml" Requires="v">
                <p:oleObj spid="_x0000_s235218" name="公式" r:id="rId17" imgW="660240" imgH="253800" progId="Equation.3">
                  <p:embed/>
                </p:oleObj>
              </mc:Choice>
              <mc:Fallback>
                <p:oleObj name="公式" r:id="rId17" imgW="660240" imgH="253800" progId="Equation.3">
                  <p:embed/>
                  <p:pic>
                    <p:nvPicPr>
                      <p:cNvPr id="0" name=""/>
                      <p:cNvPicPr/>
                      <p:nvPr/>
                    </p:nvPicPr>
                    <p:blipFill>
                      <a:blip r:embed="rId18"/>
                      <a:stretch>
                        <a:fillRect/>
                      </a:stretch>
                    </p:blipFill>
                    <p:spPr>
                      <a:xfrm>
                        <a:off x="4068173" y="2892350"/>
                        <a:ext cx="1710308" cy="656700"/>
                      </a:xfrm>
                      <a:prstGeom prst="rect">
                        <a:avLst/>
                      </a:prstGeom>
                    </p:spPr>
                  </p:pic>
                </p:oleObj>
              </mc:Fallback>
            </mc:AlternateContent>
          </a:graphicData>
        </a:graphic>
      </p:graphicFrame>
      <p:graphicFrame>
        <p:nvGraphicFramePr>
          <p:cNvPr id="124" name="Object 12"/>
          <p:cNvGraphicFramePr>
            <a:graphicFrameLocks noChangeAspect="1"/>
          </p:cNvGraphicFramePr>
          <p:nvPr>
            <p:extLst>
              <p:ext uri="{D42A27DB-BD31-4B8C-83A1-F6EECF244321}">
                <p14:modId xmlns:p14="http://schemas.microsoft.com/office/powerpoint/2010/main" val="67472357"/>
              </p:ext>
            </p:extLst>
          </p:nvPr>
        </p:nvGraphicFramePr>
        <p:xfrm>
          <a:off x="1999357" y="2841945"/>
          <a:ext cx="2068816" cy="562242"/>
        </p:xfrm>
        <a:graphic>
          <a:graphicData uri="http://schemas.openxmlformats.org/presentationml/2006/ole">
            <mc:AlternateContent xmlns:mc="http://schemas.openxmlformats.org/markup-compatibility/2006">
              <mc:Choice xmlns:v="urn:schemas-microsoft-com:vml" Requires="v">
                <p:oleObj spid="_x0000_s235219" name="公式" r:id="rId19" imgW="787058" imgH="215806" progId="Equation.3">
                  <p:embed/>
                </p:oleObj>
              </mc:Choice>
              <mc:Fallback>
                <p:oleObj name="公式" r:id="rId19" imgW="787058" imgH="215806"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99357" y="2841945"/>
                        <a:ext cx="2068816" cy="562242"/>
                      </a:xfrm>
                      <a:prstGeom prst="rect">
                        <a:avLst/>
                      </a:prstGeom>
                      <a:noFill/>
                      <a:ln>
                        <a:noFill/>
                      </a:ln>
                      <a:extLst/>
                    </p:spPr>
                  </p:pic>
                </p:oleObj>
              </mc:Fallback>
            </mc:AlternateContent>
          </a:graphicData>
        </a:graphic>
      </p:graphicFrame>
      <p:sp>
        <p:nvSpPr>
          <p:cNvPr id="125" name="Text Box 13"/>
          <p:cNvSpPr txBox="1">
            <a:spLocks noChangeArrowheads="1"/>
          </p:cNvSpPr>
          <p:nvPr/>
        </p:nvSpPr>
        <p:spPr bwMode="auto">
          <a:xfrm>
            <a:off x="1706759" y="3649434"/>
            <a:ext cx="2016125" cy="488950"/>
          </a:xfrm>
          <a:prstGeom prst="rect">
            <a:avLst/>
          </a:prstGeom>
          <a:noFill/>
          <a:ln w="19050">
            <a:noFill/>
            <a:miter lim="800000"/>
            <a:headEnd/>
            <a:tailEnd/>
          </a:ln>
        </p:spPr>
        <p:txBody>
          <a:bodyPr anchor="ctr">
            <a:spAutoFit/>
          </a:bodyPr>
          <a:lstStyle/>
          <a:p>
            <a:pPr fontAlgn="auto">
              <a:spcBef>
                <a:spcPts val="0"/>
              </a:spcBef>
              <a:spcAft>
                <a:spcPts val="0"/>
              </a:spcAft>
              <a:defRPr/>
            </a:pPr>
            <a:r>
              <a:rPr lang="zh-CN" altLang="en-US" sz="2600" b="1" kern="0" dirty="0">
                <a:solidFill>
                  <a:srgbClr val="FF0000"/>
                </a:solidFill>
                <a:latin typeface="+mn-lt"/>
                <a:ea typeface="+mn-ea"/>
              </a:rPr>
              <a:t>可以证明：</a:t>
            </a:r>
          </a:p>
        </p:txBody>
      </p:sp>
      <p:graphicFrame>
        <p:nvGraphicFramePr>
          <p:cNvPr id="126" name="Object 14"/>
          <p:cNvGraphicFramePr>
            <a:graphicFrameLocks noChangeAspect="1"/>
          </p:cNvGraphicFramePr>
          <p:nvPr>
            <p:extLst>
              <p:ext uri="{D42A27DB-BD31-4B8C-83A1-F6EECF244321}">
                <p14:modId xmlns:p14="http://schemas.microsoft.com/office/powerpoint/2010/main" val="2347012230"/>
              </p:ext>
            </p:extLst>
          </p:nvPr>
        </p:nvGraphicFramePr>
        <p:xfrm>
          <a:off x="3509715" y="3610247"/>
          <a:ext cx="2857219" cy="588251"/>
        </p:xfrm>
        <a:graphic>
          <a:graphicData uri="http://schemas.openxmlformats.org/presentationml/2006/ole">
            <mc:AlternateContent xmlns:mc="http://schemas.openxmlformats.org/markup-compatibility/2006">
              <mc:Choice xmlns:v="urn:schemas-microsoft-com:vml" Requires="v">
                <p:oleObj spid="_x0000_s235220" name="公式" r:id="rId21" imgW="1040948" imgH="215806" progId="Equation.3">
                  <p:embed/>
                </p:oleObj>
              </mc:Choice>
              <mc:Fallback>
                <p:oleObj name="公式" r:id="rId21" imgW="1040948" imgH="215806"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509715" y="3610247"/>
                        <a:ext cx="2857219" cy="588251"/>
                      </a:xfrm>
                      <a:prstGeom prst="rect">
                        <a:avLst/>
                      </a:prstGeom>
                      <a:noFill/>
                      <a:ln>
                        <a:noFill/>
                      </a:ln>
                      <a:extLst/>
                    </p:spPr>
                  </p:pic>
                </p:oleObj>
              </mc:Fallback>
            </mc:AlternateContent>
          </a:graphicData>
        </a:graphic>
      </p:graphicFrame>
      <p:sp>
        <p:nvSpPr>
          <p:cNvPr id="81" name="Rectangle 41"/>
          <p:cNvSpPr>
            <a:spLocks noChangeArrowheads="1"/>
          </p:cNvSpPr>
          <p:nvPr/>
        </p:nvSpPr>
        <p:spPr bwMode="auto">
          <a:xfrm>
            <a:off x="1893915" y="4237624"/>
            <a:ext cx="6881256" cy="523220"/>
          </a:xfrm>
          <a:prstGeom prst="rect">
            <a:avLst/>
          </a:prstGeom>
          <a:noFill/>
          <a:ln w="9525">
            <a:noFill/>
            <a:miter lim="800000"/>
            <a:headEnd/>
            <a:tailEnd/>
          </a:ln>
        </p:spPr>
        <p:txBody>
          <a:bodyPr wrap="square">
            <a:spAutoFit/>
          </a:bodyPr>
          <a:lstStyle/>
          <a:p>
            <a:pPr eaLnBrk="0" fontAlgn="auto" hangingPunct="0">
              <a:spcBef>
                <a:spcPts val="0"/>
              </a:spcBef>
              <a:spcAft>
                <a:spcPts val="0"/>
              </a:spcAft>
              <a:defRPr/>
            </a:pPr>
            <a:r>
              <a:rPr lang="en-US" altLang="zh-CN" sz="2800" b="1" kern="0" dirty="0">
                <a:solidFill>
                  <a:srgbClr val="FF0000"/>
                </a:solidFill>
                <a:latin typeface="+mn-lt"/>
                <a:ea typeface="+mn-ea"/>
              </a:rPr>
              <a:t>M</a:t>
            </a:r>
            <a:r>
              <a:rPr lang="zh-CN" altLang="en-US" sz="2800" b="1" kern="0" dirty="0">
                <a:solidFill>
                  <a:srgbClr val="009900"/>
                </a:solidFill>
                <a:latin typeface="+mn-lt"/>
                <a:ea typeface="+mn-ea"/>
              </a:rPr>
              <a:t>变化：</a:t>
            </a:r>
            <a:r>
              <a:rPr lang="zh-CN" altLang="en-US" sz="2800" b="1" kern="0" dirty="0">
                <a:solidFill>
                  <a:srgbClr val="CC3300"/>
                </a:solidFill>
              </a:rPr>
              <a:t>线圈</a:t>
            </a:r>
            <a:r>
              <a:rPr lang="zh-CN" altLang="en-US" sz="2800" b="1" kern="0" dirty="0">
                <a:solidFill>
                  <a:srgbClr val="CC3300"/>
                </a:solidFill>
                <a:latin typeface="+mn-lt"/>
                <a:ea typeface="+mn-ea"/>
              </a:rPr>
              <a:t>有变形或者相对运动</a:t>
            </a:r>
            <a:endParaRPr lang="zh-CN" altLang="en-US" sz="2800" b="1" kern="0" dirty="0">
              <a:solidFill>
                <a:srgbClr val="CC3300"/>
              </a:solidFill>
            </a:endParaRPr>
          </a:p>
        </p:txBody>
      </p:sp>
      <p:sp>
        <p:nvSpPr>
          <p:cNvPr id="87" name="Rectangle 41"/>
          <p:cNvSpPr>
            <a:spLocks noChangeArrowheads="1"/>
          </p:cNvSpPr>
          <p:nvPr/>
        </p:nvSpPr>
        <p:spPr bwMode="auto">
          <a:xfrm>
            <a:off x="1944456" y="4875058"/>
            <a:ext cx="5485110" cy="523220"/>
          </a:xfrm>
          <a:prstGeom prst="rect">
            <a:avLst/>
          </a:prstGeom>
          <a:noFill/>
          <a:ln w="9525">
            <a:noFill/>
            <a:miter lim="800000"/>
            <a:headEnd/>
            <a:tailEnd/>
          </a:ln>
        </p:spPr>
        <p:txBody>
          <a:bodyPr wrap="square">
            <a:spAutoFit/>
          </a:bodyPr>
          <a:lstStyle/>
          <a:p>
            <a:pPr eaLnBrk="0" fontAlgn="auto" hangingPunct="0">
              <a:spcBef>
                <a:spcPts val="0"/>
              </a:spcBef>
              <a:spcAft>
                <a:spcPts val="0"/>
              </a:spcAft>
              <a:defRPr/>
            </a:pPr>
            <a:r>
              <a:rPr lang="en-US" altLang="zh-CN" sz="2800" b="1" kern="0" dirty="0">
                <a:solidFill>
                  <a:srgbClr val="FF0000"/>
                </a:solidFill>
                <a:latin typeface="+mn-lt"/>
                <a:ea typeface="+mn-ea"/>
              </a:rPr>
              <a:t>M</a:t>
            </a:r>
            <a:r>
              <a:rPr lang="zh-CN" altLang="en-US" sz="2800" b="1" kern="0" dirty="0">
                <a:solidFill>
                  <a:srgbClr val="0070C0"/>
                </a:solidFill>
                <a:latin typeface="+mn-lt"/>
                <a:ea typeface="+mn-ea"/>
              </a:rPr>
              <a:t>不变化：</a:t>
            </a:r>
            <a:r>
              <a:rPr lang="zh-CN" altLang="en-US" sz="2800" b="1" kern="0" dirty="0">
                <a:solidFill>
                  <a:srgbClr val="9900CC"/>
                </a:solidFill>
              </a:rPr>
              <a:t>线圈静止和没有</a:t>
            </a:r>
            <a:r>
              <a:rPr lang="zh-CN" altLang="en-US" sz="2800" b="1" kern="0" dirty="0">
                <a:solidFill>
                  <a:srgbClr val="9900CC"/>
                </a:solidFill>
                <a:latin typeface="+mn-lt"/>
                <a:ea typeface="+mn-ea"/>
              </a:rPr>
              <a:t>变形</a:t>
            </a:r>
            <a:endParaRPr lang="zh-CN" altLang="en-US" sz="2800" b="1" kern="0" dirty="0">
              <a:solidFill>
                <a:srgbClr val="9900CC"/>
              </a:solidFill>
            </a:endParaRPr>
          </a:p>
        </p:txBody>
      </p:sp>
      <p:sp>
        <p:nvSpPr>
          <p:cNvPr id="88" name="Text Box 32"/>
          <p:cNvSpPr txBox="1">
            <a:spLocks noChangeArrowheads="1"/>
          </p:cNvSpPr>
          <p:nvPr/>
        </p:nvSpPr>
        <p:spPr bwMode="auto">
          <a:xfrm>
            <a:off x="2343106" y="5385963"/>
            <a:ext cx="1665287" cy="488950"/>
          </a:xfrm>
          <a:prstGeom prst="rect">
            <a:avLst/>
          </a:prstGeom>
          <a:noFill/>
          <a:ln w="19050">
            <a:noFill/>
            <a:miter lim="800000"/>
            <a:headEnd/>
            <a:tailEnd/>
          </a:ln>
        </p:spPr>
        <p:txBody>
          <a:bodyPr anchor="ctr">
            <a:spAutoFit/>
          </a:bodyPr>
          <a:lstStyle/>
          <a:p>
            <a:pPr algn="ctr" fontAlgn="auto">
              <a:spcBef>
                <a:spcPts val="0"/>
              </a:spcBef>
              <a:spcAft>
                <a:spcPts val="0"/>
              </a:spcAft>
              <a:defRPr/>
            </a:pPr>
            <a:r>
              <a:rPr lang="zh-CN" altLang="en-US" sz="2600" b="1" kern="0" dirty="0">
                <a:solidFill>
                  <a:srgbClr val="009900"/>
                </a:solidFill>
                <a:latin typeface="+mn-lt"/>
                <a:ea typeface="+mn-ea"/>
              </a:rPr>
              <a:t>若</a:t>
            </a:r>
            <a:r>
              <a:rPr lang="en-US" altLang="zh-CN" sz="2600" b="1" kern="0" dirty="0">
                <a:solidFill>
                  <a:srgbClr val="FF0000"/>
                </a:solidFill>
                <a:latin typeface="+mn-lt"/>
                <a:ea typeface="+mn-ea"/>
              </a:rPr>
              <a:t>M</a:t>
            </a:r>
            <a:r>
              <a:rPr lang="zh-CN" altLang="zh-CN" sz="2600" b="1" kern="0" dirty="0">
                <a:solidFill>
                  <a:srgbClr val="009900"/>
                </a:solidFill>
                <a:latin typeface="+mn-lt"/>
                <a:ea typeface="+mn-ea"/>
              </a:rPr>
              <a:t>不变</a:t>
            </a:r>
            <a:endParaRPr lang="zh-CN" altLang="en-US" sz="2600" b="1" kern="0" dirty="0">
              <a:solidFill>
                <a:srgbClr val="009900"/>
              </a:solidFill>
              <a:latin typeface="+mn-lt"/>
              <a:ea typeface="+mn-ea"/>
            </a:endParaRPr>
          </a:p>
        </p:txBody>
      </p:sp>
      <p:graphicFrame>
        <p:nvGraphicFramePr>
          <p:cNvPr id="89" name="Object 15"/>
          <p:cNvGraphicFramePr>
            <a:graphicFrameLocks noChangeAspect="1"/>
          </p:cNvGraphicFramePr>
          <p:nvPr>
            <p:extLst>
              <p:ext uri="{D42A27DB-BD31-4B8C-83A1-F6EECF244321}">
                <p14:modId xmlns:p14="http://schemas.microsoft.com/office/powerpoint/2010/main" val="1809638872"/>
              </p:ext>
            </p:extLst>
          </p:nvPr>
        </p:nvGraphicFramePr>
        <p:xfrm>
          <a:off x="2343106" y="5885734"/>
          <a:ext cx="1919815" cy="972267"/>
        </p:xfrm>
        <a:graphic>
          <a:graphicData uri="http://schemas.openxmlformats.org/presentationml/2006/ole">
            <mc:AlternateContent xmlns:mc="http://schemas.openxmlformats.org/markup-compatibility/2006">
              <mc:Choice xmlns:v="urn:schemas-microsoft-com:vml" Requires="v">
                <p:oleObj spid="_x0000_s235221" name="公式" r:id="rId23" imgW="774360" imgH="393480" progId="Equation.3">
                  <p:embed/>
                </p:oleObj>
              </mc:Choice>
              <mc:Fallback>
                <p:oleObj name="公式" r:id="rId23" imgW="774360" imgH="393480" progId="Equation.3">
                  <p:embed/>
                  <p:pic>
                    <p:nvPicPr>
                      <p:cNvPr id="0" name=""/>
                      <p:cNvPicPr>
                        <a:picLocks noChangeAspect="1" noChangeArrowheads="1"/>
                      </p:cNvPicPr>
                      <p:nvPr/>
                    </p:nvPicPr>
                    <p:blipFill>
                      <a:blip r:embed="rId24"/>
                      <a:srcRect/>
                      <a:stretch>
                        <a:fillRect/>
                      </a:stretch>
                    </p:blipFill>
                    <p:spPr bwMode="auto">
                      <a:xfrm>
                        <a:off x="2343106" y="5885734"/>
                        <a:ext cx="1919815" cy="972267"/>
                      </a:xfrm>
                      <a:prstGeom prst="rect">
                        <a:avLst/>
                      </a:prstGeom>
                      <a:noFill/>
                      <a:ln>
                        <a:noFill/>
                      </a:ln>
                      <a:extLst/>
                    </p:spPr>
                  </p:pic>
                </p:oleObj>
              </mc:Fallback>
            </mc:AlternateContent>
          </a:graphicData>
        </a:graphic>
      </p:graphicFrame>
      <p:graphicFrame>
        <p:nvGraphicFramePr>
          <p:cNvPr id="90" name="对象 89"/>
          <p:cNvGraphicFramePr>
            <a:graphicFrameLocks noChangeAspect="1"/>
          </p:cNvGraphicFramePr>
          <p:nvPr>
            <p:extLst>
              <p:ext uri="{D42A27DB-BD31-4B8C-83A1-F6EECF244321}">
                <p14:modId xmlns:p14="http://schemas.microsoft.com/office/powerpoint/2010/main" val="3413928306"/>
              </p:ext>
            </p:extLst>
          </p:nvPr>
        </p:nvGraphicFramePr>
        <p:xfrm>
          <a:off x="4374025" y="5881690"/>
          <a:ext cx="1478036" cy="916382"/>
        </p:xfrm>
        <a:graphic>
          <a:graphicData uri="http://schemas.openxmlformats.org/presentationml/2006/ole">
            <mc:AlternateContent xmlns:mc="http://schemas.openxmlformats.org/markup-compatibility/2006">
              <mc:Choice xmlns:v="urn:schemas-microsoft-com:vml" Requires="v">
                <p:oleObj spid="_x0000_s235222" name="公式" r:id="rId25" imgW="634680" imgH="393480" progId="Equation.3">
                  <p:embed/>
                </p:oleObj>
              </mc:Choice>
              <mc:Fallback>
                <p:oleObj name="公式" r:id="rId25" imgW="634680" imgH="393480" progId="Equation.3">
                  <p:embed/>
                  <p:pic>
                    <p:nvPicPr>
                      <p:cNvPr id="0" name=""/>
                      <p:cNvPicPr/>
                      <p:nvPr/>
                    </p:nvPicPr>
                    <p:blipFill>
                      <a:blip r:embed="rId26"/>
                      <a:stretch>
                        <a:fillRect/>
                      </a:stretch>
                    </p:blipFill>
                    <p:spPr>
                      <a:xfrm>
                        <a:off x="4374025" y="5881690"/>
                        <a:ext cx="1478036" cy="916382"/>
                      </a:xfrm>
                      <a:prstGeom prst="rect">
                        <a:avLst/>
                      </a:prstGeom>
                    </p:spPr>
                  </p:pic>
                </p:oleObj>
              </mc:Fallback>
            </mc:AlternateContent>
          </a:graphicData>
        </a:graphic>
      </p:graphicFrame>
      <p:graphicFrame>
        <p:nvGraphicFramePr>
          <p:cNvPr id="91" name="Object 17"/>
          <p:cNvGraphicFramePr>
            <a:graphicFrameLocks noChangeAspect="1"/>
          </p:cNvGraphicFramePr>
          <p:nvPr>
            <p:extLst>
              <p:ext uri="{D42A27DB-BD31-4B8C-83A1-F6EECF244321}">
                <p14:modId xmlns:p14="http://schemas.microsoft.com/office/powerpoint/2010/main" val="429039576"/>
              </p:ext>
            </p:extLst>
          </p:nvPr>
        </p:nvGraphicFramePr>
        <p:xfrm>
          <a:off x="6805122" y="5713841"/>
          <a:ext cx="1883166" cy="968289"/>
        </p:xfrm>
        <a:graphic>
          <a:graphicData uri="http://schemas.openxmlformats.org/presentationml/2006/ole">
            <mc:AlternateContent xmlns:mc="http://schemas.openxmlformats.org/markup-compatibility/2006">
              <mc:Choice xmlns:v="urn:schemas-microsoft-com:vml" Requires="v">
                <p:oleObj spid="_x0000_s235223" name="公式" r:id="rId27" imgW="761760" imgH="393480" progId="Equation.3">
                  <p:embed/>
                </p:oleObj>
              </mc:Choice>
              <mc:Fallback>
                <p:oleObj name="公式" r:id="rId27" imgW="761760" imgH="393480" progId="Equation.3">
                  <p:embed/>
                  <p:pic>
                    <p:nvPicPr>
                      <p:cNvPr id="0" name=""/>
                      <p:cNvPicPr>
                        <a:picLocks noChangeAspect="1" noChangeArrowheads="1"/>
                      </p:cNvPicPr>
                      <p:nvPr/>
                    </p:nvPicPr>
                    <p:blipFill>
                      <a:blip r:embed="rId28"/>
                      <a:srcRect/>
                      <a:stretch>
                        <a:fillRect/>
                      </a:stretch>
                    </p:blipFill>
                    <p:spPr bwMode="auto">
                      <a:xfrm>
                        <a:off x="6805122" y="5713841"/>
                        <a:ext cx="1883166" cy="968289"/>
                      </a:xfrm>
                      <a:prstGeom prst="rect">
                        <a:avLst/>
                      </a:prstGeom>
                      <a:noFill/>
                      <a:ln>
                        <a:noFill/>
                      </a:ln>
                      <a:extLst/>
                    </p:spPr>
                  </p:pic>
                </p:oleObj>
              </mc:Fallback>
            </mc:AlternateContent>
          </a:graphicData>
        </a:graphic>
      </p:graphicFrame>
      <p:graphicFrame>
        <p:nvGraphicFramePr>
          <p:cNvPr id="92" name="对象 91"/>
          <p:cNvGraphicFramePr>
            <a:graphicFrameLocks noChangeAspect="1"/>
          </p:cNvGraphicFramePr>
          <p:nvPr>
            <p:extLst>
              <p:ext uri="{D42A27DB-BD31-4B8C-83A1-F6EECF244321}">
                <p14:modId xmlns:p14="http://schemas.microsoft.com/office/powerpoint/2010/main" val="1858628467"/>
              </p:ext>
            </p:extLst>
          </p:nvPr>
        </p:nvGraphicFramePr>
        <p:xfrm>
          <a:off x="8688288" y="5673237"/>
          <a:ext cx="1646710" cy="1000941"/>
        </p:xfrm>
        <a:graphic>
          <a:graphicData uri="http://schemas.openxmlformats.org/presentationml/2006/ole">
            <mc:AlternateContent xmlns:mc="http://schemas.openxmlformats.org/markup-compatibility/2006">
              <mc:Choice xmlns:v="urn:schemas-microsoft-com:vml" Requires="v">
                <p:oleObj spid="_x0000_s235224" name="公式" r:id="rId29" imgW="647640" imgH="393480" progId="Equation.3">
                  <p:embed/>
                </p:oleObj>
              </mc:Choice>
              <mc:Fallback>
                <p:oleObj name="公式" r:id="rId29" imgW="647640" imgH="393480" progId="Equation.3">
                  <p:embed/>
                  <p:pic>
                    <p:nvPicPr>
                      <p:cNvPr id="0" name=""/>
                      <p:cNvPicPr/>
                      <p:nvPr/>
                    </p:nvPicPr>
                    <p:blipFill>
                      <a:blip r:embed="rId30"/>
                      <a:stretch>
                        <a:fillRect/>
                      </a:stretch>
                    </p:blipFill>
                    <p:spPr>
                      <a:xfrm>
                        <a:off x="8688288" y="5673237"/>
                        <a:ext cx="1646710" cy="1000941"/>
                      </a:xfrm>
                      <a:prstGeom prst="rect">
                        <a:avLst/>
                      </a:prstGeom>
                    </p:spPr>
                  </p:pic>
                </p:oleObj>
              </mc:Fallback>
            </mc:AlternateContent>
          </a:graphicData>
        </a:graphic>
      </p:graphicFrame>
    </p:spTree>
    <p:extLst>
      <p:ext uri="{BB962C8B-B14F-4D97-AF65-F5344CB8AC3E}">
        <p14:creationId xmlns:p14="http://schemas.microsoft.com/office/powerpoint/2010/main" val="85170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down)">
                                      <p:cBhvr>
                                        <p:cTn id="12" dur="500"/>
                                        <p:tgtEl>
                                          <p:spTgt spid="30"/>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circle(in)">
                                      <p:cBhvr>
                                        <p:cTn id="30" dur="20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up)">
                                      <p:cBhvr>
                                        <p:cTn id="35" dur="500"/>
                                        <p:tgtEl>
                                          <p:spTgt spid="40"/>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left)">
                                      <p:cBhvr>
                                        <p:cTn id="39" dur="500"/>
                                        <p:tgtEl>
                                          <p:spTgt spid="36"/>
                                        </p:tgtEl>
                                      </p:cBhvr>
                                    </p:animEffect>
                                  </p:childTnLst>
                                </p:cTn>
                              </p:par>
                              <p:par>
                                <p:cTn id="40" presetID="22" presetClass="entr" presetSubtype="4"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down)">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circle(in)">
                                      <p:cBhvr>
                                        <p:cTn id="47" dur="20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1000"/>
                                        <p:tgtEl>
                                          <p:spTgt spid="43"/>
                                        </p:tgtEl>
                                      </p:cBhvr>
                                    </p:animEffect>
                                    <p:anim calcmode="lin" valueType="num">
                                      <p:cBhvr>
                                        <p:cTn id="53" dur="1000" fill="hold"/>
                                        <p:tgtEl>
                                          <p:spTgt spid="43"/>
                                        </p:tgtEl>
                                        <p:attrNameLst>
                                          <p:attrName>ppt_x</p:attrName>
                                        </p:attrNameLst>
                                      </p:cBhvr>
                                      <p:tavLst>
                                        <p:tav tm="0">
                                          <p:val>
                                            <p:strVal val="#ppt_x"/>
                                          </p:val>
                                        </p:tav>
                                        <p:tav tm="100000">
                                          <p:val>
                                            <p:strVal val="#ppt_x"/>
                                          </p:val>
                                        </p:tav>
                                      </p:tavLst>
                                    </p:anim>
                                    <p:anim calcmode="lin" valueType="num">
                                      <p:cBhvr>
                                        <p:cTn id="54"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93"/>
                                        </p:tgtEl>
                                        <p:attrNameLst>
                                          <p:attrName>style.visibility</p:attrName>
                                        </p:attrNameLst>
                                      </p:cBhvr>
                                      <p:to>
                                        <p:strVal val="visible"/>
                                      </p:to>
                                    </p:set>
                                    <p:animEffect transition="in" filter="wipe(left)">
                                      <p:cBhvr>
                                        <p:cTn id="59" dur="500"/>
                                        <p:tgtEl>
                                          <p:spTgt spid="93"/>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06"/>
                                        </p:tgtEl>
                                        <p:attrNameLst>
                                          <p:attrName>style.visibility</p:attrName>
                                        </p:attrNameLst>
                                      </p:cBhvr>
                                      <p:to>
                                        <p:strVal val="visible"/>
                                      </p:to>
                                    </p:set>
                                    <p:animEffect transition="in" filter="wipe(left)">
                                      <p:cBhvr>
                                        <p:cTn id="64" dur="500"/>
                                        <p:tgtEl>
                                          <p:spTgt spid="106"/>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grpId="0" nodeType="clickEffect">
                                  <p:stCondLst>
                                    <p:cond delay="0"/>
                                  </p:stCondLst>
                                  <p:childTnLst>
                                    <p:set>
                                      <p:cBhvr>
                                        <p:cTn id="68" dur="1" fill="hold">
                                          <p:stCondLst>
                                            <p:cond delay="0"/>
                                          </p:stCondLst>
                                        </p:cTn>
                                        <p:tgtEl>
                                          <p:spTgt spid="108"/>
                                        </p:tgtEl>
                                        <p:attrNameLst>
                                          <p:attrName>style.visibility</p:attrName>
                                        </p:attrNameLst>
                                      </p:cBhvr>
                                      <p:to>
                                        <p:strVal val="visible"/>
                                      </p:to>
                                    </p:set>
                                    <p:animEffect transition="in" filter="barn(inVertical)">
                                      <p:cBhvr>
                                        <p:cTn id="69" dur="500"/>
                                        <p:tgtEl>
                                          <p:spTgt spid="108"/>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105"/>
                                        </p:tgtEl>
                                        <p:attrNameLst>
                                          <p:attrName>style.visibility</p:attrName>
                                        </p:attrNameLst>
                                      </p:cBhvr>
                                      <p:to>
                                        <p:strVal val="visible"/>
                                      </p:to>
                                    </p:set>
                                    <p:anim calcmode="lin" valueType="num">
                                      <p:cBhvr additive="base">
                                        <p:cTn id="74" dur="500" fill="hold"/>
                                        <p:tgtEl>
                                          <p:spTgt spid="105"/>
                                        </p:tgtEl>
                                        <p:attrNameLst>
                                          <p:attrName>ppt_x</p:attrName>
                                        </p:attrNameLst>
                                      </p:cBhvr>
                                      <p:tavLst>
                                        <p:tav tm="0">
                                          <p:val>
                                            <p:strVal val="#ppt_x"/>
                                          </p:val>
                                        </p:tav>
                                        <p:tav tm="100000">
                                          <p:val>
                                            <p:strVal val="#ppt_x"/>
                                          </p:val>
                                        </p:tav>
                                      </p:tavLst>
                                    </p:anim>
                                    <p:anim calcmode="lin" valueType="num">
                                      <p:cBhvr additive="base">
                                        <p:cTn id="75"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109"/>
                                        </p:tgtEl>
                                        <p:attrNameLst>
                                          <p:attrName>style.visibility</p:attrName>
                                        </p:attrNameLst>
                                      </p:cBhvr>
                                      <p:to>
                                        <p:strVal val="visible"/>
                                      </p:to>
                                    </p:set>
                                    <p:animEffect transition="in" filter="barn(inVertical)">
                                      <p:cBhvr>
                                        <p:cTn id="80" dur="500"/>
                                        <p:tgtEl>
                                          <p:spTgt spid="109"/>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07"/>
                                        </p:tgtEl>
                                        <p:attrNameLst>
                                          <p:attrName>style.visibility</p:attrName>
                                        </p:attrNameLst>
                                      </p:cBhvr>
                                      <p:to>
                                        <p:strVal val="visible"/>
                                      </p:to>
                                    </p:set>
                                    <p:anim calcmode="lin" valueType="num">
                                      <p:cBhvr additive="base">
                                        <p:cTn id="85" dur="500" fill="hold"/>
                                        <p:tgtEl>
                                          <p:spTgt spid="107"/>
                                        </p:tgtEl>
                                        <p:attrNameLst>
                                          <p:attrName>ppt_x</p:attrName>
                                        </p:attrNameLst>
                                      </p:cBhvr>
                                      <p:tavLst>
                                        <p:tav tm="0">
                                          <p:val>
                                            <p:strVal val="#ppt_x"/>
                                          </p:val>
                                        </p:tav>
                                        <p:tav tm="100000">
                                          <p:val>
                                            <p:strVal val="#ppt_x"/>
                                          </p:val>
                                        </p:tav>
                                      </p:tavLst>
                                    </p:anim>
                                    <p:anim calcmode="lin" valueType="num">
                                      <p:cBhvr additive="base">
                                        <p:cTn id="86"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6" presetClass="entr" presetSubtype="21" fill="hold" grpId="0" nodeType="clickEffect">
                                  <p:stCondLst>
                                    <p:cond delay="0"/>
                                  </p:stCondLst>
                                  <p:childTnLst>
                                    <p:set>
                                      <p:cBhvr>
                                        <p:cTn id="90" dur="1" fill="hold">
                                          <p:stCondLst>
                                            <p:cond delay="0"/>
                                          </p:stCondLst>
                                        </p:cTn>
                                        <p:tgtEl>
                                          <p:spTgt spid="120"/>
                                        </p:tgtEl>
                                        <p:attrNameLst>
                                          <p:attrName>style.visibility</p:attrName>
                                        </p:attrNameLst>
                                      </p:cBhvr>
                                      <p:to>
                                        <p:strVal val="visible"/>
                                      </p:to>
                                    </p:set>
                                    <p:animEffect transition="in" filter="barn(inVertical)">
                                      <p:cBhvr>
                                        <p:cTn id="91" dur="500"/>
                                        <p:tgtEl>
                                          <p:spTgt spid="120"/>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121"/>
                                        </p:tgtEl>
                                        <p:attrNameLst>
                                          <p:attrName>style.visibility</p:attrName>
                                        </p:attrNameLst>
                                      </p:cBhvr>
                                      <p:to>
                                        <p:strVal val="visible"/>
                                      </p:to>
                                    </p:set>
                                    <p:anim calcmode="lin" valueType="num">
                                      <p:cBhvr additive="base">
                                        <p:cTn id="96" dur="500" fill="hold"/>
                                        <p:tgtEl>
                                          <p:spTgt spid="121"/>
                                        </p:tgtEl>
                                        <p:attrNameLst>
                                          <p:attrName>ppt_x</p:attrName>
                                        </p:attrNameLst>
                                      </p:cBhvr>
                                      <p:tavLst>
                                        <p:tav tm="0">
                                          <p:val>
                                            <p:strVal val="#ppt_x"/>
                                          </p:val>
                                        </p:tav>
                                        <p:tav tm="100000">
                                          <p:val>
                                            <p:strVal val="#ppt_x"/>
                                          </p:val>
                                        </p:tav>
                                      </p:tavLst>
                                    </p:anim>
                                    <p:anim calcmode="lin" valueType="num">
                                      <p:cBhvr additive="base">
                                        <p:cTn id="97"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6" presetClass="entr" presetSubtype="16" fill="hold" nodeType="clickEffect">
                                  <p:stCondLst>
                                    <p:cond delay="0"/>
                                  </p:stCondLst>
                                  <p:childTnLst>
                                    <p:set>
                                      <p:cBhvr>
                                        <p:cTn id="101" dur="1" fill="hold">
                                          <p:stCondLst>
                                            <p:cond delay="0"/>
                                          </p:stCondLst>
                                        </p:cTn>
                                        <p:tgtEl>
                                          <p:spTgt spid="122"/>
                                        </p:tgtEl>
                                        <p:attrNameLst>
                                          <p:attrName>style.visibility</p:attrName>
                                        </p:attrNameLst>
                                      </p:cBhvr>
                                      <p:to>
                                        <p:strVal val="visible"/>
                                      </p:to>
                                    </p:set>
                                    <p:animEffect transition="in" filter="circle(in)">
                                      <p:cBhvr>
                                        <p:cTn id="102" dur="2000"/>
                                        <p:tgtEl>
                                          <p:spTgt spid="122"/>
                                        </p:tgtEl>
                                      </p:cBhvr>
                                    </p:animEffect>
                                  </p:childTnLst>
                                </p:cTn>
                              </p:par>
                            </p:childTnLst>
                          </p:cTn>
                        </p:par>
                      </p:childTnLst>
                    </p:cTn>
                  </p:par>
                  <p:par>
                    <p:cTn id="103" fill="hold">
                      <p:stCondLst>
                        <p:cond delay="indefinite"/>
                      </p:stCondLst>
                      <p:childTnLst>
                        <p:par>
                          <p:cTn id="104" fill="hold">
                            <p:stCondLst>
                              <p:cond delay="0"/>
                            </p:stCondLst>
                            <p:childTnLst>
                              <p:par>
                                <p:cTn id="105" presetID="31" presetClass="entr" presetSubtype="0" fill="hold" nodeType="clickEffect">
                                  <p:stCondLst>
                                    <p:cond delay="0"/>
                                  </p:stCondLst>
                                  <p:childTnLst>
                                    <p:set>
                                      <p:cBhvr>
                                        <p:cTn id="106" dur="1" fill="hold">
                                          <p:stCondLst>
                                            <p:cond delay="0"/>
                                          </p:stCondLst>
                                        </p:cTn>
                                        <p:tgtEl>
                                          <p:spTgt spid="124"/>
                                        </p:tgtEl>
                                        <p:attrNameLst>
                                          <p:attrName>style.visibility</p:attrName>
                                        </p:attrNameLst>
                                      </p:cBhvr>
                                      <p:to>
                                        <p:strVal val="visible"/>
                                      </p:to>
                                    </p:set>
                                    <p:anim calcmode="lin" valueType="num">
                                      <p:cBhvr>
                                        <p:cTn id="107" dur="1000" fill="hold"/>
                                        <p:tgtEl>
                                          <p:spTgt spid="124"/>
                                        </p:tgtEl>
                                        <p:attrNameLst>
                                          <p:attrName>ppt_w</p:attrName>
                                        </p:attrNameLst>
                                      </p:cBhvr>
                                      <p:tavLst>
                                        <p:tav tm="0">
                                          <p:val>
                                            <p:fltVal val="0"/>
                                          </p:val>
                                        </p:tav>
                                        <p:tav tm="100000">
                                          <p:val>
                                            <p:strVal val="#ppt_w"/>
                                          </p:val>
                                        </p:tav>
                                      </p:tavLst>
                                    </p:anim>
                                    <p:anim calcmode="lin" valueType="num">
                                      <p:cBhvr>
                                        <p:cTn id="108" dur="1000" fill="hold"/>
                                        <p:tgtEl>
                                          <p:spTgt spid="124"/>
                                        </p:tgtEl>
                                        <p:attrNameLst>
                                          <p:attrName>ppt_h</p:attrName>
                                        </p:attrNameLst>
                                      </p:cBhvr>
                                      <p:tavLst>
                                        <p:tav tm="0">
                                          <p:val>
                                            <p:fltVal val="0"/>
                                          </p:val>
                                        </p:tav>
                                        <p:tav tm="100000">
                                          <p:val>
                                            <p:strVal val="#ppt_h"/>
                                          </p:val>
                                        </p:tav>
                                      </p:tavLst>
                                    </p:anim>
                                    <p:anim calcmode="lin" valueType="num">
                                      <p:cBhvr>
                                        <p:cTn id="109" dur="1000" fill="hold"/>
                                        <p:tgtEl>
                                          <p:spTgt spid="124"/>
                                        </p:tgtEl>
                                        <p:attrNameLst>
                                          <p:attrName>style.rotation</p:attrName>
                                        </p:attrNameLst>
                                      </p:cBhvr>
                                      <p:tavLst>
                                        <p:tav tm="0">
                                          <p:val>
                                            <p:fltVal val="90"/>
                                          </p:val>
                                        </p:tav>
                                        <p:tav tm="100000">
                                          <p:val>
                                            <p:fltVal val="0"/>
                                          </p:val>
                                        </p:tav>
                                      </p:tavLst>
                                    </p:anim>
                                    <p:animEffect transition="in" filter="fade">
                                      <p:cBhvr>
                                        <p:cTn id="110" dur="1000"/>
                                        <p:tgtEl>
                                          <p:spTgt spid="124"/>
                                        </p:tgtEl>
                                      </p:cBhvr>
                                    </p:animEffect>
                                  </p:childTnLst>
                                </p:cTn>
                              </p:par>
                            </p:childTnLst>
                          </p:cTn>
                        </p:par>
                      </p:childTnLst>
                    </p:cTn>
                  </p:par>
                  <p:par>
                    <p:cTn id="111" fill="hold">
                      <p:stCondLst>
                        <p:cond delay="indefinite"/>
                      </p:stCondLst>
                      <p:childTnLst>
                        <p:par>
                          <p:cTn id="112" fill="hold">
                            <p:stCondLst>
                              <p:cond delay="0"/>
                            </p:stCondLst>
                            <p:childTnLst>
                              <p:par>
                                <p:cTn id="113" presetID="21" presetClass="entr" presetSubtype="1" fill="hold" nodeType="clickEffect">
                                  <p:stCondLst>
                                    <p:cond delay="0"/>
                                  </p:stCondLst>
                                  <p:childTnLst>
                                    <p:set>
                                      <p:cBhvr>
                                        <p:cTn id="114" dur="1" fill="hold">
                                          <p:stCondLst>
                                            <p:cond delay="0"/>
                                          </p:stCondLst>
                                        </p:cTn>
                                        <p:tgtEl>
                                          <p:spTgt spid="123"/>
                                        </p:tgtEl>
                                        <p:attrNameLst>
                                          <p:attrName>style.visibility</p:attrName>
                                        </p:attrNameLst>
                                      </p:cBhvr>
                                      <p:to>
                                        <p:strVal val="visible"/>
                                      </p:to>
                                    </p:set>
                                    <p:animEffect transition="in" filter="wheel(1)">
                                      <p:cBhvr>
                                        <p:cTn id="115" dur="2000"/>
                                        <p:tgtEl>
                                          <p:spTgt spid="123"/>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125"/>
                                        </p:tgtEl>
                                        <p:attrNameLst>
                                          <p:attrName>style.visibility</p:attrName>
                                        </p:attrNameLst>
                                      </p:cBhvr>
                                      <p:to>
                                        <p:strVal val="visible"/>
                                      </p:to>
                                    </p:set>
                                    <p:animEffect transition="in" filter="wipe(left)">
                                      <p:cBhvr>
                                        <p:cTn id="120" dur="500"/>
                                        <p:tgtEl>
                                          <p:spTgt spid="125"/>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126"/>
                                        </p:tgtEl>
                                        <p:attrNameLst>
                                          <p:attrName>style.visibility</p:attrName>
                                        </p:attrNameLst>
                                      </p:cBhvr>
                                      <p:to>
                                        <p:strVal val="visible"/>
                                      </p:to>
                                    </p:set>
                                    <p:anim calcmode="lin" valueType="num">
                                      <p:cBhvr additive="base">
                                        <p:cTn id="125" dur="500" fill="hold"/>
                                        <p:tgtEl>
                                          <p:spTgt spid="126"/>
                                        </p:tgtEl>
                                        <p:attrNameLst>
                                          <p:attrName>ppt_x</p:attrName>
                                        </p:attrNameLst>
                                      </p:cBhvr>
                                      <p:tavLst>
                                        <p:tav tm="0">
                                          <p:val>
                                            <p:strVal val="#ppt_x"/>
                                          </p:val>
                                        </p:tav>
                                        <p:tav tm="100000">
                                          <p:val>
                                            <p:strVal val="#ppt_x"/>
                                          </p:val>
                                        </p:tav>
                                      </p:tavLst>
                                    </p:anim>
                                    <p:anim calcmode="lin" valueType="num">
                                      <p:cBhvr additive="base">
                                        <p:cTn id="126" dur="500" fill="hold"/>
                                        <p:tgtEl>
                                          <p:spTgt spid="126"/>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53" presetClass="entr" presetSubtype="16" fill="hold" grpId="0" nodeType="clickEffect">
                                  <p:stCondLst>
                                    <p:cond delay="0"/>
                                  </p:stCondLst>
                                  <p:childTnLst>
                                    <p:set>
                                      <p:cBhvr>
                                        <p:cTn id="130" dur="1" fill="hold">
                                          <p:stCondLst>
                                            <p:cond delay="0"/>
                                          </p:stCondLst>
                                        </p:cTn>
                                        <p:tgtEl>
                                          <p:spTgt spid="81"/>
                                        </p:tgtEl>
                                        <p:attrNameLst>
                                          <p:attrName>style.visibility</p:attrName>
                                        </p:attrNameLst>
                                      </p:cBhvr>
                                      <p:to>
                                        <p:strVal val="visible"/>
                                      </p:to>
                                    </p:set>
                                    <p:anim calcmode="lin" valueType="num">
                                      <p:cBhvr>
                                        <p:cTn id="131" dur="500" fill="hold"/>
                                        <p:tgtEl>
                                          <p:spTgt spid="81"/>
                                        </p:tgtEl>
                                        <p:attrNameLst>
                                          <p:attrName>ppt_w</p:attrName>
                                        </p:attrNameLst>
                                      </p:cBhvr>
                                      <p:tavLst>
                                        <p:tav tm="0">
                                          <p:val>
                                            <p:fltVal val="0"/>
                                          </p:val>
                                        </p:tav>
                                        <p:tav tm="100000">
                                          <p:val>
                                            <p:strVal val="#ppt_w"/>
                                          </p:val>
                                        </p:tav>
                                      </p:tavLst>
                                    </p:anim>
                                    <p:anim calcmode="lin" valueType="num">
                                      <p:cBhvr>
                                        <p:cTn id="132" dur="500" fill="hold"/>
                                        <p:tgtEl>
                                          <p:spTgt spid="81"/>
                                        </p:tgtEl>
                                        <p:attrNameLst>
                                          <p:attrName>ppt_h</p:attrName>
                                        </p:attrNameLst>
                                      </p:cBhvr>
                                      <p:tavLst>
                                        <p:tav tm="0">
                                          <p:val>
                                            <p:fltVal val="0"/>
                                          </p:val>
                                        </p:tav>
                                        <p:tav tm="100000">
                                          <p:val>
                                            <p:strVal val="#ppt_h"/>
                                          </p:val>
                                        </p:tav>
                                      </p:tavLst>
                                    </p:anim>
                                    <p:animEffect transition="in" filter="fade">
                                      <p:cBhvr>
                                        <p:cTn id="133" dur="500"/>
                                        <p:tgtEl>
                                          <p:spTgt spid="81"/>
                                        </p:tgtEl>
                                      </p:cBhvr>
                                    </p:animEffect>
                                  </p:childTnLst>
                                </p:cTn>
                              </p:par>
                            </p:childTnLst>
                          </p:cTn>
                        </p:par>
                      </p:childTnLst>
                    </p:cTn>
                  </p:par>
                  <p:par>
                    <p:cTn id="134" fill="hold">
                      <p:stCondLst>
                        <p:cond delay="indefinite"/>
                      </p:stCondLst>
                      <p:childTnLst>
                        <p:par>
                          <p:cTn id="135" fill="hold">
                            <p:stCondLst>
                              <p:cond delay="0"/>
                            </p:stCondLst>
                            <p:childTnLst>
                              <p:par>
                                <p:cTn id="136" presetID="53" presetClass="entr" presetSubtype="16" fill="hold" grpId="0" nodeType="clickEffect">
                                  <p:stCondLst>
                                    <p:cond delay="0"/>
                                  </p:stCondLst>
                                  <p:childTnLst>
                                    <p:set>
                                      <p:cBhvr>
                                        <p:cTn id="137" dur="1" fill="hold">
                                          <p:stCondLst>
                                            <p:cond delay="0"/>
                                          </p:stCondLst>
                                        </p:cTn>
                                        <p:tgtEl>
                                          <p:spTgt spid="87"/>
                                        </p:tgtEl>
                                        <p:attrNameLst>
                                          <p:attrName>style.visibility</p:attrName>
                                        </p:attrNameLst>
                                      </p:cBhvr>
                                      <p:to>
                                        <p:strVal val="visible"/>
                                      </p:to>
                                    </p:set>
                                    <p:anim calcmode="lin" valueType="num">
                                      <p:cBhvr>
                                        <p:cTn id="138" dur="500" fill="hold"/>
                                        <p:tgtEl>
                                          <p:spTgt spid="87"/>
                                        </p:tgtEl>
                                        <p:attrNameLst>
                                          <p:attrName>ppt_w</p:attrName>
                                        </p:attrNameLst>
                                      </p:cBhvr>
                                      <p:tavLst>
                                        <p:tav tm="0">
                                          <p:val>
                                            <p:fltVal val="0"/>
                                          </p:val>
                                        </p:tav>
                                        <p:tav tm="100000">
                                          <p:val>
                                            <p:strVal val="#ppt_w"/>
                                          </p:val>
                                        </p:tav>
                                      </p:tavLst>
                                    </p:anim>
                                    <p:anim calcmode="lin" valueType="num">
                                      <p:cBhvr>
                                        <p:cTn id="139" dur="500" fill="hold"/>
                                        <p:tgtEl>
                                          <p:spTgt spid="87"/>
                                        </p:tgtEl>
                                        <p:attrNameLst>
                                          <p:attrName>ppt_h</p:attrName>
                                        </p:attrNameLst>
                                      </p:cBhvr>
                                      <p:tavLst>
                                        <p:tav tm="0">
                                          <p:val>
                                            <p:fltVal val="0"/>
                                          </p:val>
                                        </p:tav>
                                        <p:tav tm="100000">
                                          <p:val>
                                            <p:strVal val="#ppt_h"/>
                                          </p:val>
                                        </p:tav>
                                      </p:tavLst>
                                    </p:anim>
                                    <p:animEffect transition="in" filter="fade">
                                      <p:cBhvr>
                                        <p:cTn id="140" dur="500"/>
                                        <p:tgtEl>
                                          <p:spTgt spid="87"/>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88"/>
                                        </p:tgtEl>
                                        <p:attrNameLst>
                                          <p:attrName>style.visibility</p:attrName>
                                        </p:attrNameLst>
                                      </p:cBhvr>
                                      <p:to>
                                        <p:strVal val="visible"/>
                                      </p:to>
                                    </p:set>
                                    <p:animEffect transition="in" filter="wipe(left)">
                                      <p:cBhvr>
                                        <p:cTn id="145" dur="500"/>
                                        <p:tgtEl>
                                          <p:spTgt spid="88"/>
                                        </p:tgtEl>
                                      </p:cBhvr>
                                    </p:animEffect>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nodeType="clickEffect">
                                  <p:stCondLst>
                                    <p:cond delay="0"/>
                                  </p:stCondLst>
                                  <p:childTnLst>
                                    <p:set>
                                      <p:cBhvr>
                                        <p:cTn id="149" dur="1" fill="hold">
                                          <p:stCondLst>
                                            <p:cond delay="0"/>
                                          </p:stCondLst>
                                        </p:cTn>
                                        <p:tgtEl>
                                          <p:spTgt spid="89"/>
                                        </p:tgtEl>
                                        <p:attrNameLst>
                                          <p:attrName>style.visibility</p:attrName>
                                        </p:attrNameLst>
                                      </p:cBhvr>
                                      <p:to>
                                        <p:strVal val="visible"/>
                                      </p:to>
                                    </p:set>
                                    <p:anim calcmode="lin" valueType="num">
                                      <p:cBhvr additive="base">
                                        <p:cTn id="150" dur="500" fill="hold"/>
                                        <p:tgtEl>
                                          <p:spTgt spid="89"/>
                                        </p:tgtEl>
                                        <p:attrNameLst>
                                          <p:attrName>ppt_x</p:attrName>
                                        </p:attrNameLst>
                                      </p:cBhvr>
                                      <p:tavLst>
                                        <p:tav tm="0">
                                          <p:val>
                                            <p:strVal val="#ppt_x"/>
                                          </p:val>
                                        </p:tav>
                                        <p:tav tm="100000">
                                          <p:val>
                                            <p:strVal val="#ppt_x"/>
                                          </p:val>
                                        </p:tav>
                                      </p:tavLst>
                                    </p:anim>
                                    <p:anim calcmode="lin" valueType="num">
                                      <p:cBhvr additive="base">
                                        <p:cTn id="151"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42" presetClass="entr" presetSubtype="0" fill="hold" nodeType="clickEffect">
                                  <p:stCondLst>
                                    <p:cond delay="0"/>
                                  </p:stCondLst>
                                  <p:childTnLst>
                                    <p:set>
                                      <p:cBhvr>
                                        <p:cTn id="155" dur="1" fill="hold">
                                          <p:stCondLst>
                                            <p:cond delay="0"/>
                                          </p:stCondLst>
                                        </p:cTn>
                                        <p:tgtEl>
                                          <p:spTgt spid="90"/>
                                        </p:tgtEl>
                                        <p:attrNameLst>
                                          <p:attrName>style.visibility</p:attrName>
                                        </p:attrNameLst>
                                      </p:cBhvr>
                                      <p:to>
                                        <p:strVal val="visible"/>
                                      </p:to>
                                    </p:set>
                                    <p:animEffect transition="in" filter="fade">
                                      <p:cBhvr>
                                        <p:cTn id="156" dur="1000"/>
                                        <p:tgtEl>
                                          <p:spTgt spid="90"/>
                                        </p:tgtEl>
                                      </p:cBhvr>
                                    </p:animEffect>
                                    <p:anim calcmode="lin" valueType="num">
                                      <p:cBhvr>
                                        <p:cTn id="157" dur="1000" fill="hold"/>
                                        <p:tgtEl>
                                          <p:spTgt spid="90"/>
                                        </p:tgtEl>
                                        <p:attrNameLst>
                                          <p:attrName>ppt_x</p:attrName>
                                        </p:attrNameLst>
                                      </p:cBhvr>
                                      <p:tavLst>
                                        <p:tav tm="0">
                                          <p:val>
                                            <p:strVal val="#ppt_x"/>
                                          </p:val>
                                        </p:tav>
                                        <p:tav tm="100000">
                                          <p:val>
                                            <p:strVal val="#ppt_x"/>
                                          </p:val>
                                        </p:tav>
                                      </p:tavLst>
                                    </p:anim>
                                    <p:anim calcmode="lin" valueType="num">
                                      <p:cBhvr>
                                        <p:cTn id="158"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nodeType="clickEffect">
                                  <p:stCondLst>
                                    <p:cond delay="0"/>
                                  </p:stCondLst>
                                  <p:childTnLst>
                                    <p:set>
                                      <p:cBhvr>
                                        <p:cTn id="162" dur="1" fill="hold">
                                          <p:stCondLst>
                                            <p:cond delay="0"/>
                                          </p:stCondLst>
                                        </p:cTn>
                                        <p:tgtEl>
                                          <p:spTgt spid="91"/>
                                        </p:tgtEl>
                                        <p:attrNameLst>
                                          <p:attrName>style.visibility</p:attrName>
                                        </p:attrNameLst>
                                      </p:cBhvr>
                                      <p:to>
                                        <p:strVal val="visible"/>
                                      </p:to>
                                    </p:set>
                                    <p:anim calcmode="lin" valueType="num">
                                      <p:cBhvr additive="base">
                                        <p:cTn id="163" dur="500" fill="hold"/>
                                        <p:tgtEl>
                                          <p:spTgt spid="91"/>
                                        </p:tgtEl>
                                        <p:attrNameLst>
                                          <p:attrName>ppt_x</p:attrName>
                                        </p:attrNameLst>
                                      </p:cBhvr>
                                      <p:tavLst>
                                        <p:tav tm="0">
                                          <p:val>
                                            <p:strVal val="#ppt_x"/>
                                          </p:val>
                                        </p:tav>
                                        <p:tav tm="100000">
                                          <p:val>
                                            <p:strVal val="#ppt_x"/>
                                          </p:val>
                                        </p:tav>
                                      </p:tavLst>
                                    </p:anim>
                                    <p:anim calcmode="lin" valueType="num">
                                      <p:cBhvr additive="base">
                                        <p:cTn id="164"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nodeType="clickEffect">
                                  <p:stCondLst>
                                    <p:cond delay="0"/>
                                  </p:stCondLst>
                                  <p:childTnLst>
                                    <p:set>
                                      <p:cBhvr>
                                        <p:cTn id="168" dur="1" fill="hold">
                                          <p:stCondLst>
                                            <p:cond delay="0"/>
                                          </p:stCondLst>
                                        </p:cTn>
                                        <p:tgtEl>
                                          <p:spTgt spid="92"/>
                                        </p:tgtEl>
                                        <p:attrNameLst>
                                          <p:attrName>style.visibility</p:attrName>
                                        </p:attrNameLst>
                                      </p:cBhvr>
                                      <p:to>
                                        <p:strVal val="visible"/>
                                      </p:to>
                                    </p:set>
                                    <p:animEffect transition="in" filter="fade">
                                      <p:cBhvr>
                                        <p:cTn id="169" dur="1000"/>
                                        <p:tgtEl>
                                          <p:spTgt spid="92"/>
                                        </p:tgtEl>
                                      </p:cBhvr>
                                    </p:animEffect>
                                    <p:anim calcmode="lin" valueType="num">
                                      <p:cBhvr>
                                        <p:cTn id="170" dur="1000" fill="hold"/>
                                        <p:tgtEl>
                                          <p:spTgt spid="92"/>
                                        </p:tgtEl>
                                        <p:attrNameLst>
                                          <p:attrName>ppt_x</p:attrName>
                                        </p:attrNameLst>
                                      </p:cBhvr>
                                      <p:tavLst>
                                        <p:tav tm="0">
                                          <p:val>
                                            <p:strVal val="#ppt_x"/>
                                          </p:val>
                                        </p:tav>
                                        <p:tav tm="100000">
                                          <p:val>
                                            <p:strVal val="#ppt_x"/>
                                          </p:val>
                                        </p:tav>
                                      </p:tavLst>
                                    </p:anim>
                                    <p:anim calcmode="lin" valueType="num">
                                      <p:cBhvr>
                                        <p:cTn id="171"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utoUpdateAnimBg="0"/>
      <p:bldP spid="108" grpId="0" animBg="1"/>
      <p:bldP spid="109" grpId="0" animBg="1"/>
      <p:bldP spid="120" grpId="0" animBg="1"/>
      <p:bldP spid="125" grpId="0" autoUpdateAnimBg="0"/>
      <p:bldP spid="81" grpId="0"/>
      <p:bldP spid="87" grpId="0"/>
      <p:bldP spid="88"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1775520" y="188640"/>
            <a:ext cx="374491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dirty="0">
                <a:solidFill>
                  <a:srgbClr val="FF0000"/>
                </a:solidFill>
                <a:latin typeface="Calibri" panose="020F0502020204030204" pitchFamily="34" charset="0"/>
              </a:rPr>
              <a:t>计算</a:t>
            </a:r>
            <a:r>
              <a:rPr lang="zh-CN" altLang="zh-CN" sz="2600" b="1" dirty="0">
                <a:solidFill>
                  <a:srgbClr val="FF0000"/>
                </a:solidFill>
                <a:latin typeface="Calibri" panose="020F0502020204030204" pitchFamily="34" charset="0"/>
              </a:rPr>
              <a:t>互感</a:t>
            </a:r>
            <a:r>
              <a:rPr lang="zh-CN" altLang="en-US" sz="2600" b="1" dirty="0">
                <a:solidFill>
                  <a:srgbClr val="FF0000"/>
                </a:solidFill>
                <a:latin typeface="Calibri" panose="020F0502020204030204" pitchFamily="34" charset="0"/>
              </a:rPr>
              <a:t>系数的方法：</a:t>
            </a:r>
          </a:p>
        </p:txBody>
      </p:sp>
      <p:sp>
        <p:nvSpPr>
          <p:cNvPr id="3" name="Rectangle 25"/>
          <p:cNvSpPr>
            <a:spLocks noChangeArrowheads="1"/>
          </p:cNvSpPr>
          <p:nvPr/>
        </p:nvSpPr>
        <p:spPr bwMode="auto">
          <a:xfrm>
            <a:off x="3386149" y="607422"/>
            <a:ext cx="2952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latin typeface="Calibri" panose="020F0502020204030204" pitchFamily="34" charset="0"/>
              </a:rPr>
              <a:t>据实验测量计算</a:t>
            </a:r>
          </a:p>
        </p:txBody>
      </p:sp>
      <p:graphicFrame>
        <p:nvGraphicFramePr>
          <p:cNvPr id="4" name="Object 7"/>
          <p:cNvGraphicFramePr>
            <a:graphicFrameLocks noChangeAspect="1"/>
          </p:cNvGraphicFramePr>
          <p:nvPr>
            <p:extLst>
              <p:ext uri="{D42A27DB-BD31-4B8C-83A1-F6EECF244321}">
                <p14:modId xmlns:p14="http://schemas.microsoft.com/office/powerpoint/2010/main" val="3831483986"/>
              </p:ext>
            </p:extLst>
          </p:nvPr>
        </p:nvGraphicFramePr>
        <p:xfrm>
          <a:off x="6335088" y="188053"/>
          <a:ext cx="3879850" cy="1606550"/>
        </p:xfrm>
        <a:graphic>
          <a:graphicData uri="http://schemas.openxmlformats.org/presentationml/2006/ole">
            <mc:AlternateContent xmlns:mc="http://schemas.openxmlformats.org/markup-compatibility/2006">
              <mc:Choice xmlns:v="urn:schemas-microsoft-com:vml" Requires="v">
                <p:oleObj spid="_x0000_s236079" name="公式" r:id="rId3" imgW="1381017" imgH="542836" progId="Equation.3">
                  <p:embed/>
                </p:oleObj>
              </mc:Choice>
              <mc:Fallback>
                <p:oleObj name="公式" r:id="rId3" imgW="1381017" imgH="54283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088" y="188053"/>
                        <a:ext cx="3879850"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 Box 5"/>
          <p:cNvSpPr txBox="1">
            <a:spLocks noChangeArrowheads="1"/>
          </p:cNvSpPr>
          <p:nvPr/>
        </p:nvSpPr>
        <p:spPr bwMode="auto">
          <a:xfrm>
            <a:off x="1750073" y="1060475"/>
            <a:ext cx="32721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3600" dirty="0">
                <a:solidFill>
                  <a:srgbClr val="FF0000"/>
                </a:solidFill>
              </a:rPr>
              <a:t>理论</a:t>
            </a:r>
            <a:r>
              <a:rPr lang="zh-CN" altLang="en-US" sz="3600" kern="0" dirty="0">
                <a:solidFill>
                  <a:srgbClr val="FF0000"/>
                </a:solidFill>
              </a:rPr>
              <a:t>计算</a:t>
            </a:r>
            <a:r>
              <a:rPr kumimoji="1" lang="zh-CN" altLang="en-US" sz="3600" dirty="0">
                <a:solidFill>
                  <a:srgbClr val="FF0000"/>
                </a:solidFill>
              </a:rPr>
              <a:t>方法：</a:t>
            </a:r>
          </a:p>
        </p:txBody>
      </p:sp>
      <p:grpSp>
        <p:nvGrpSpPr>
          <p:cNvPr id="6" name="Group 2"/>
          <p:cNvGrpSpPr>
            <a:grpSpLocks/>
          </p:cNvGrpSpPr>
          <p:nvPr/>
        </p:nvGrpSpPr>
        <p:grpSpPr bwMode="auto">
          <a:xfrm>
            <a:off x="2495600" y="4466731"/>
            <a:ext cx="7488238" cy="717550"/>
            <a:chOff x="1177" y="2572"/>
            <a:chExt cx="4717" cy="452"/>
          </a:xfrm>
        </p:grpSpPr>
        <p:sp>
          <p:nvSpPr>
            <p:cNvPr id="7" name="Rectangle 3"/>
            <p:cNvSpPr>
              <a:spLocks noChangeArrowheads="1"/>
            </p:cNvSpPr>
            <p:nvPr/>
          </p:nvSpPr>
          <p:spPr bwMode="auto">
            <a:xfrm>
              <a:off x="1200" y="2592"/>
              <a:ext cx="4694" cy="432"/>
            </a:xfrm>
            <a:prstGeom prst="rect">
              <a:avLst/>
            </a:prstGeom>
            <a:solidFill>
              <a:srgbClr val="00FF00"/>
            </a:solidFill>
            <a:ln w="9525">
              <a:solidFill>
                <a:schemeClr val="tx1"/>
              </a:solidFill>
              <a:miter lim="800000"/>
              <a:headEnd/>
              <a:tailEnd/>
            </a:ln>
          </p:spPr>
          <p:txBody>
            <a:bodyPr wrap="none" anchor="ct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sp>
          <p:nvSpPr>
            <p:cNvPr id="8" name="Text Box 4"/>
            <p:cNvSpPr txBox="1">
              <a:spLocks noChangeArrowheads="1"/>
            </p:cNvSpPr>
            <p:nvPr/>
          </p:nvSpPr>
          <p:spPr bwMode="auto">
            <a:xfrm>
              <a:off x="1177" y="2572"/>
              <a:ext cx="465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3600" dirty="0">
                  <a:solidFill>
                    <a:srgbClr val="FF0066"/>
                  </a:solidFill>
                </a:rPr>
                <a:t>求出通过线圈回路的磁通量      ，  </a:t>
              </a:r>
            </a:p>
          </p:txBody>
        </p:sp>
      </p:grpSp>
      <p:grpSp>
        <p:nvGrpSpPr>
          <p:cNvPr id="9" name="Group 6"/>
          <p:cNvGrpSpPr>
            <a:grpSpLocks/>
          </p:cNvGrpSpPr>
          <p:nvPr/>
        </p:nvGrpSpPr>
        <p:grpSpPr bwMode="auto">
          <a:xfrm>
            <a:off x="1696412" y="1926034"/>
            <a:ext cx="6651626" cy="727076"/>
            <a:chOff x="384" y="748"/>
            <a:chExt cx="4190" cy="458"/>
          </a:xfrm>
        </p:grpSpPr>
        <p:sp>
          <p:nvSpPr>
            <p:cNvPr id="10" name="Rectangle 7"/>
            <p:cNvSpPr>
              <a:spLocks noChangeArrowheads="1"/>
            </p:cNvSpPr>
            <p:nvPr/>
          </p:nvSpPr>
          <p:spPr bwMode="auto">
            <a:xfrm>
              <a:off x="384" y="768"/>
              <a:ext cx="4190" cy="432"/>
            </a:xfrm>
            <a:prstGeom prst="rect">
              <a:avLst/>
            </a:prstGeom>
            <a:solidFill>
              <a:schemeClr val="bg2"/>
            </a:solidFill>
            <a:ln w="9525">
              <a:solidFill>
                <a:schemeClr val="tx1"/>
              </a:solidFill>
              <a:miter lim="800000"/>
              <a:headEnd/>
              <a:tailEnd/>
            </a:ln>
          </p:spPr>
          <p:txBody>
            <a:bodyPr wrap="none" anchor="ct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grpSp>
          <p:nvGrpSpPr>
            <p:cNvPr id="11" name="Group 8"/>
            <p:cNvGrpSpPr>
              <a:grpSpLocks/>
            </p:cNvGrpSpPr>
            <p:nvPr/>
          </p:nvGrpSpPr>
          <p:grpSpPr bwMode="auto">
            <a:xfrm>
              <a:off x="384" y="748"/>
              <a:ext cx="4144" cy="458"/>
              <a:chOff x="384" y="748"/>
              <a:chExt cx="4144" cy="458"/>
            </a:xfrm>
          </p:grpSpPr>
          <p:sp>
            <p:nvSpPr>
              <p:cNvPr id="12" name="Text Box 9"/>
              <p:cNvSpPr txBox="1">
                <a:spLocks noChangeArrowheads="1"/>
              </p:cNvSpPr>
              <p:nvPr/>
            </p:nvSpPr>
            <p:spPr bwMode="auto">
              <a:xfrm>
                <a:off x="384" y="748"/>
                <a:ext cx="3657"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3600" dirty="0">
                    <a:solidFill>
                      <a:srgbClr val="3E27E7"/>
                    </a:solidFill>
                  </a:rPr>
                  <a:t>设线圈</a:t>
                </a:r>
                <a:r>
                  <a:rPr kumimoji="1" lang="en-US" altLang="zh-CN" sz="3600" dirty="0">
                    <a:solidFill>
                      <a:srgbClr val="3E27E7"/>
                    </a:solidFill>
                  </a:rPr>
                  <a:t>1,2</a:t>
                </a:r>
                <a:r>
                  <a:rPr kumimoji="1" lang="zh-CN" altLang="en-US" sz="3600" dirty="0">
                    <a:solidFill>
                      <a:srgbClr val="3E27E7"/>
                    </a:solidFill>
                  </a:rPr>
                  <a:t>中分别通以电流</a:t>
                </a:r>
              </a:p>
            </p:txBody>
          </p:sp>
          <p:graphicFrame>
            <p:nvGraphicFramePr>
              <p:cNvPr id="13" name="Object 10"/>
              <p:cNvGraphicFramePr>
                <a:graphicFrameLocks noChangeAspect="1"/>
              </p:cNvGraphicFramePr>
              <p:nvPr>
                <p:extLst>
                  <p:ext uri="{D42A27DB-BD31-4B8C-83A1-F6EECF244321}">
                    <p14:modId xmlns:p14="http://schemas.microsoft.com/office/powerpoint/2010/main" val="826157831"/>
                  </p:ext>
                </p:extLst>
              </p:nvPr>
            </p:nvGraphicFramePr>
            <p:xfrm>
              <a:off x="3847" y="761"/>
              <a:ext cx="681" cy="445"/>
            </p:xfrm>
            <a:graphic>
              <a:graphicData uri="http://schemas.openxmlformats.org/presentationml/2006/ole">
                <mc:AlternateContent xmlns:mc="http://schemas.openxmlformats.org/markup-compatibility/2006">
                  <mc:Choice xmlns:v="urn:schemas-microsoft-com:vml" Requires="v">
                    <p:oleObj spid="_x0000_s236080" name="公式" r:id="rId5" imgW="330120" imgH="215640" progId="Equation.3">
                      <p:embed/>
                    </p:oleObj>
                  </mc:Choice>
                  <mc:Fallback>
                    <p:oleObj name="公式" r:id="rId5" imgW="330120" imgH="215640" progId="Equation.3">
                      <p:embed/>
                      <p:pic>
                        <p:nvPicPr>
                          <p:cNvPr id="0" name=""/>
                          <p:cNvPicPr preferRelativeResize="0">
                            <a:picLocks noChangeAspect="1" noChangeArrowheads="1"/>
                          </p:cNvPicPr>
                          <p:nvPr/>
                        </p:nvPicPr>
                        <p:blipFill>
                          <a:blip r:embed="rId6"/>
                          <a:srcRect/>
                          <a:stretch>
                            <a:fillRect/>
                          </a:stretch>
                        </p:blipFill>
                        <p:spPr bwMode="auto">
                          <a:xfrm>
                            <a:off x="3847" y="761"/>
                            <a:ext cx="681" cy="4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14" name="Group 11"/>
          <p:cNvGrpSpPr>
            <a:grpSpLocks/>
          </p:cNvGrpSpPr>
          <p:nvPr/>
        </p:nvGrpSpPr>
        <p:grpSpPr bwMode="auto">
          <a:xfrm>
            <a:off x="3024088" y="3108593"/>
            <a:ext cx="5695950" cy="787401"/>
            <a:chOff x="672" y="1622"/>
            <a:chExt cx="3588" cy="496"/>
          </a:xfrm>
        </p:grpSpPr>
        <p:sp>
          <p:nvSpPr>
            <p:cNvPr id="15" name="Rectangle 12"/>
            <p:cNvSpPr>
              <a:spLocks noChangeArrowheads="1"/>
            </p:cNvSpPr>
            <p:nvPr/>
          </p:nvSpPr>
          <p:spPr bwMode="auto">
            <a:xfrm>
              <a:off x="672" y="1680"/>
              <a:ext cx="3588" cy="432"/>
            </a:xfrm>
            <a:prstGeom prst="rect">
              <a:avLst/>
            </a:prstGeom>
            <a:solidFill>
              <a:schemeClr val="bg2"/>
            </a:solidFill>
            <a:ln w="9525">
              <a:solidFill>
                <a:schemeClr val="tx1"/>
              </a:solidFill>
              <a:miter lim="800000"/>
              <a:headEnd/>
              <a:tailEnd/>
            </a:ln>
          </p:spPr>
          <p:txBody>
            <a:bodyPr wrap="none" anchor="ct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grpSp>
          <p:nvGrpSpPr>
            <p:cNvPr id="16" name="Group 13"/>
            <p:cNvGrpSpPr>
              <a:grpSpLocks/>
            </p:cNvGrpSpPr>
            <p:nvPr/>
          </p:nvGrpSpPr>
          <p:grpSpPr bwMode="auto">
            <a:xfrm>
              <a:off x="720" y="1622"/>
              <a:ext cx="3477" cy="496"/>
              <a:chOff x="720" y="1622"/>
              <a:chExt cx="3477" cy="496"/>
            </a:xfrm>
          </p:grpSpPr>
          <p:sp>
            <p:nvSpPr>
              <p:cNvPr id="17" name="Text Box 14"/>
              <p:cNvSpPr txBox="1">
                <a:spLocks noChangeArrowheads="1"/>
              </p:cNvSpPr>
              <p:nvPr/>
            </p:nvSpPr>
            <p:spPr bwMode="auto">
              <a:xfrm>
                <a:off x="720" y="1688"/>
                <a:ext cx="321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3600" dirty="0">
                    <a:solidFill>
                      <a:srgbClr val="009900"/>
                    </a:solidFill>
                  </a:rPr>
                  <a:t>计算电流产生的磁场</a:t>
                </a:r>
              </a:p>
            </p:txBody>
          </p:sp>
          <p:graphicFrame>
            <p:nvGraphicFramePr>
              <p:cNvPr id="18" name="Object 15"/>
              <p:cNvGraphicFramePr>
                <a:graphicFrameLocks noChangeAspect="1"/>
              </p:cNvGraphicFramePr>
              <p:nvPr>
                <p:extLst>
                  <p:ext uri="{D42A27DB-BD31-4B8C-83A1-F6EECF244321}">
                    <p14:modId xmlns:p14="http://schemas.microsoft.com/office/powerpoint/2010/main" val="1360742950"/>
                  </p:ext>
                </p:extLst>
              </p:nvPr>
            </p:nvGraphicFramePr>
            <p:xfrm>
              <a:off x="3412" y="1622"/>
              <a:ext cx="785" cy="496"/>
            </p:xfrm>
            <a:graphic>
              <a:graphicData uri="http://schemas.openxmlformats.org/presentationml/2006/ole">
                <mc:AlternateContent xmlns:mc="http://schemas.openxmlformats.org/markup-compatibility/2006">
                  <mc:Choice xmlns:v="urn:schemas-microsoft-com:vml" Requires="v">
                    <p:oleObj spid="_x0000_s236081" name="公式" r:id="rId7" imgW="380880" imgH="241200" progId="Equation.3">
                      <p:embed/>
                    </p:oleObj>
                  </mc:Choice>
                  <mc:Fallback>
                    <p:oleObj name="公式" r:id="rId7" imgW="380880" imgH="241200" progId="Equation.3">
                      <p:embed/>
                      <p:pic>
                        <p:nvPicPr>
                          <p:cNvPr id="0" name=""/>
                          <p:cNvPicPr preferRelativeResize="0">
                            <a:picLocks noChangeAspect="1" noChangeArrowheads="1"/>
                          </p:cNvPicPr>
                          <p:nvPr/>
                        </p:nvPicPr>
                        <p:blipFill>
                          <a:blip r:embed="rId8"/>
                          <a:srcRect/>
                          <a:stretch>
                            <a:fillRect/>
                          </a:stretch>
                        </p:blipFill>
                        <p:spPr bwMode="auto">
                          <a:xfrm>
                            <a:off x="3412" y="1622"/>
                            <a:ext cx="785" cy="4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19" name="Group 16"/>
          <p:cNvGrpSpPr>
            <a:grpSpLocks/>
          </p:cNvGrpSpPr>
          <p:nvPr/>
        </p:nvGrpSpPr>
        <p:grpSpPr bwMode="auto">
          <a:xfrm>
            <a:off x="4863868" y="5662759"/>
            <a:ext cx="5697539" cy="1139825"/>
            <a:chOff x="3260" y="3447"/>
            <a:chExt cx="3589" cy="718"/>
          </a:xfrm>
        </p:grpSpPr>
        <p:sp>
          <p:nvSpPr>
            <p:cNvPr id="20" name="Rectangle 17"/>
            <p:cNvSpPr>
              <a:spLocks noChangeArrowheads="1"/>
            </p:cNvSpPr>
            <p:nvPr/>
          </p:nvSpPr>
          <p:spPr bwMode="auto">
            <a:xfrm>
              <a:off x="3260" y="3492"/>
              <a:ext cx="3589" cy="634"/>
            </a:xfrm>
            <a:prstGeom prst="rect">
              <a:avLst/>
            </a:prstGeom>
            <a:solidFill>
              <a:srgbClr val="FFFF00"/>
            </a:solidFill>
            <a:ln w="9525">
              <a:solidFill>
                <a:schemeClr val="tx1"/>
              </a:solidFill>
              <a:miter lim="800000"/>
              <a:headEnd/>
              <a:tailEnd/>
            </a:ln>
          </p:spPr>
          <p:txBody>
            <a:bodyPr wrap="none" anchor="ct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grpSp>
          <p:nvGrpSpPr>
            <p:cNvPr id="21" name="Group 18"/>
            <p:cNvGrpSpPr>
              <a:grpSpLocks/>
            </p:cNvGrpSpPr>
            <p:nvPr/>
          </p:nvGrpSpPr>
          <p:grpSpPr bwMode="auto">
            <a:xfrm>
              <a:off x="3260" y="3447"/>
              <a:ext cx="3463" cy="718"/>
              <a:chOff x="3260" y="3447"/>
              <a:chExt cx="3463" cy="718"/>
            </a:xfrm>
          </p:grpSpPr>
          <p:sp>
            <p:nvSpPr>
              <p:cNvPr id="22" name="Text Box 19"/>
              <p:cNvSpPr txBox="1">
                <a:spLocks noChangeArrowheads="1"/>
              </p:cNvSpPr>
              <p:nvPr/>
            </p:nvSpPr>
            <p:spPr bwMode="auto">
              <a:xfrm>
                <a:off x="3260" y="3506"/>
                <a:ext cx="2225"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3600" dirty="0">
                    <a:solidFill>
                      <a:srgbClr val="009900"/>
                    </a:solidFill>
                  </a:rPr>
                  <a:t>由定义式求出    </a:t>
                </a:r>
              </a:p>
            </p:txBody>
          </p:sp>
          <p:graphicFrame>
            <p:nvGraphicFramePr>
              <p:cNvPr id="23" name="Object 21"/>
              <p:cNvGraphicFramePr>
                <a:graphicFrameLocks noChangeAspect="1"/>
              </p:cNvGraphicFramePr>
              <p:nvPr>
                <p:extLst>
                  <p:ext uri="{D42A27DB-BD31-4B8C-83A1-F6EECF244321}">
                    <p14:modId xmlns:p14="http://schemas.microsoft.com/office/powerpoint/2010/main" val="4081865350"/>
                  </p:ext>
                </p:extLst>
              </p:nvPr>
            </p:nvGraphicFramePr>
            <p:xfrm>
              <a:off x="5139" y="3447"/>
              <a:ext cx="1584" cy="718"/>
            </p:xfrm>
            <a:graphic>
              <a:graphicData uri="http://schemas.openxmlformats.org/presentationml/2006/ole">
                <mc:AlternateContent xmlns:mc="http://schemas.openxmlformats.org/markup-compatibility/2006">
                  <mc:Choice xmlns:v="urn:schemas-microsoft-com:vml" Requires="v">
                    <p:oleObj spid="_x0000_s236082" name="公式" r:id="rId9" imgW="952200" imgH="431640" progId="Equation.3">
                      <p:embed/>
                    </p:oleObj>
                  </mc:Choice>
                  <mc:Fallback>
                    <p:oleObj name="公式" r:id="rId9" imgW="952200" imgH="431640" progId="Equation.3">
                      <p:embed/>
                      <p:pic>
                        <p:nvPicPr>
                          <p:cNvPr id="0" name=""/>
                          <p:cNvPicPr preferRelativeResize="0">
                            <a:picLocks noChangeAspect="1" noChangeArrowheads="1"/>
                          </p:cNvPicPr>
                          <p:nvPr/>
                        </p:nvPicPr>
                        <p:blipFill>
                          <a:blip r:embed="rId10"/>
                          <a:srcRect/>
                          <a:stretch>
                            <a:fillRect/>
                          </a:stretch>
                        </p:blipFill>
                        <p:spPr bwMode="auto">
                          <a:xfrm>
                            <a:off x="5139" y="3447"/>
                            <a:ext cx="1584" cy="718"/>
                          </a:xfrm>
                          <a:prstGeom prst="rect">
                            <a:avLst/>
                          </a:prstGeom>
                          <a:noFill/>
                          <a:ln>
                            <a:noFill/>
                          </a:ln>
                          <a:effectLst/>
                          <a:extLst/>
                        </p:spPr>
                      </p:pic>
                    </p:oleObj>
                  </mc:Fallback>
                </mc:AlternateContent>
              </a:graphicData>
            </a:graphic>
          </p:graphicFrame>
        </p:grpSp>
      </p:grpSp>
      <p:cxnSp>
        <p:nvCxnSpPr>
          <p:cNvPr id="24" name="AutoShape 22"/>
          <p:cNvCxnSpPr>
            <a:cxnSpLocks noChangeShapeType="1"/>
            <a:stCxn id="10" idx="2"/>
            <a:endCxn id="17" idx="0"/>
          </p:cNvCxnSpPr>
          <p:nvPr/>
        </p:nvCxnSpPr>
        <p:spPr bwMode="auto">
          <a:xfrm rot="16200000" flipH="1">
            <a:off x="5052715" y="2613095"/>
            <a:ext cx="569782" cy="630763"/>
          </a:xfrm>
          <a:prstGeom prst="bentConnector3">
            <a:avLst>
              <a:gd name="adj1" fmla="val 50000"/>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5" name="AutoShape 23"/>
          <p:cNvCxnSpPr>
            <a:cxnSpLocks noChangeShapeType="1"/>
            <a:stCxn id="17" idx="2"/>
            <a:endCxn id="8" idx="0"/>
          </p:cNvCxnSpPr>
          <p:nvPr/>
        </p:nvCxnSpPr>
        <p:spPr bwMode="auto">
          <a:xfrm rot="16200000" flipH="1">
            <a:off x="5613758" y="3893949"/>
            <a:ext cx="612013" cy="533550"/>
          </a:xfrm>
          <a:prstGeom prst="bentConnector3">
            <a:avLst>
              <a:gd name="adj1" fmla="val 50000"/>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6" name="AutoShape 24"/>
          <p:cNvCxnSpPr>
            <a:cxnSpLocks noChangeShapeType="1"/>
          </p:cNvCxnSpPr>
          <p:nvPr/>
        </p:nvCxnSpPr>
        <p:spPr bwMode="auto">
          <a:xfrm rot="16200000" flipH="1">
            <a:off x="6155518" y="5268117"/>
            <a:ext cx="648339" cy="443423"/>
          </a:xfrm>
          <a:prstGeom prst="bentConnector3">
            <a:avLst>
              <a:gd name="adj1" fmla="val 50000"/>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graphicFrame>
        <p:nvGraphicFramePr>
          <p:cNvPr id="39" name="对象 38"/>
          <p:cNvGraphicFramePr>
            <a:graphicFrameLocks noChangeAspect="1"/>
          </p:cNvGraphicFramePr>
          <p:nvPr>
            <p:extLst>
              <p:ext uri="{D42A27DB-BD31-4B8C-83A1-F6EECF244321}">
                <p14:modId xmlns:p14="http://schemas.microsoft.com/office/powerpoint/2010/main" val="2652564712"/>
              </p:ext>
            </p:extLst>
          </p:nvPr>
        </p:nvGraphicFramePr>
        <p:xfrm>
          <a:off x="8216803" y="4518487"/>
          <a:ext cx="633413" cy="598488"/>
        </p:xfrm>
        <a:graphic>
          <a:graphicData uri="http://schemas.openxmlformats.org/presentationml/2006/ole">
            <mc:AlternateContent xmlns:mc="http://schemas.openxmlformats.org/markup-compatibility/2006">
              <mc:Choice xmlns:v="urn:schemas-microsoft-com:vml" Requires="v">
                <p:oleObj spid="_x0000_s236083" name="公式" r:id="rId11" imgW="228600" imgH="215640" progId="Equation.3">
                  <p:embed/>
                </p:oleObj>
              </mc:Choice>
              <mc:Fallback>
                <p:oleObj name="公式" r:id="rId11" imgW="228600" imgH="215640" progId="Equation.3">
                  <p:embed/>
                  <p:pic>
                    <p:nvPicPr>
                      <p:cNvPr id="0" name=""/>
                      <p:cNvPicPr>
                        <a:picLocks noChangeAspect="1" noChangeArrowheads="1"/>
                      </p:cNvPicPr>
                      <p:nvPr/>
                    </p:nvPicPr>
                    <p:blipFill>
                      <a:blip r:embed="rId12"/>
                      <a:srcRect/>
                      <a:stretch>
                        <a:fillRect/>
                      </a:stretch>
                    </p:blipFill>
                    <p:spPr bwMode="auto">
                      <a:xfrm>
                        <a:off x="8216803" y="4518487"/>
                        <a:ext cx="633413"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 name="对象 39"/>
          <p:cNvGraphicFramePr>
            <a:graphicFrameLocks noChangeAspect="1"/>
          </p:cNvGraphicFramePr>
          <p:nvPr>
            <p:extLst>
              <p:ext uri="{D42A27DB-BD31-4B8C-83A1-F6EECF244321}">
                <p14:modId xmlns:p14="http://schemas.microsoft.com/office/powerpoint/2010/main" val="2314323866"/>
              </p:ext>
            </p:extLst>
          </p:nvPr>
        </p:nvGraphicFramePr>
        <p:xfrm>
          <a:off x="9083553" y="4542138"/>
          <a:ext cx="668337" cy="598487"/>
        </p:xfrm>
        <a:graphic>
          <a:graphicData uri="http://schemas.openxmlformats.org/presentationml/2006/ole">
            <mc:AlternateContent xmlns:mc="http://schemas.openxmlformats.org/markup-compatibility/2006">
              <mc:Choice xmlns:v="urn:schemas-microsoft-com:vml" Requires="v">
                <p:oleObj spid="_x0000_s236084" name="公式" r:id="rId13" imgW="241091" imgH="215713" progId="Equation.3">
                  <p:embed/>
                </p:oleObj>
              </mc:Choice>
              <mc:Fallback>
                <p:oleObj name="公式" r:id="rId13" imgW="241091" imgH="21571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83553" y="4542138"/>
                        <a:ext cx="668337"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2139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circle(in)">
                                      <p:cBhvr>
                                        <p:cTn id="40" dur="20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fill="hold"/>
                                        <p:tgtEl>
                                          <p:spTgt spid="6"/>
                                        </p:tgtEl>
                                        <p:attrNameLst>
                                          <p:attrName>ppt_x</p:attrName>
                                        </p:attrNameLst>
                                      </p:cBhvr>
                                      <p:tavLst>
                                        <p:tav tm="0">
                                          <p:val>
                                            <p:strVal val="#ppt_x"/>
                                          </p:val>
                                        </p:tav>
                                        <p:tav tm="100000">
                                          <p:val>
                                            <p:strVal val="#ppt_x"/>
                                          </p:val>
                                        </p:tav>
                                      </p:tavLst>
                                    </p:anim>
                                    <p:anim calcmode="lin" valueType="num">
                                      <p:cBhvr additive="base">
                                        <p:cTn id="46" dur="500" fill="hold"/>
                                        <p:tgtEl>
                                          <p:spTgt spid="6"/>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additive="base">
                                        <p:cTn id="49" dur="500" fill="hold"/>
                                        <p:tgtEl>
                                          <p:spTgt spid="39"/>
                                        </p:tgtEl>
                                        <p:attrNameLst>
                                          <p:attrName>ppt_x</p:attrName>
                                        </p:attrNameLst>
                                      </p:cBhvr>
                                      <p:tavLst>
                                        <p:tav tm="0">
                                          <p:val>
                                            <p:strVal val="#ppt_x"/>
                                          </p:val>
                                        </p:tav>
                                        <p:tav tm="100000">
                                          <p:val>
                                            <p:strVal val="#ppt_x"/>
                                          </p:val>
                                        </p:tav>
                                      </p:tavLst>
                                    </p:anim>
                                    <p:anim calcmode="lin" valueType="num">
                                      <p:cBhvr additive="base">
                                        <p:cTn id="50" dur="500" fill="hold"/>
                                        <p:tgtEl>
                                          <p:spTgt spid="39"/>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additive="base">
                                        <p:cTn id="53" dur="500" fill="hold"/>
                                        <p:tgtEl>
                                          <p:spTgt spid="40"/>
                                        </p:tgtEl>
                                        <p:attrNameLst>
                                          <p:attrName>ppt_x</p:attrName>
                                        </p:attrNameLst>
                                      </p:cBhvr>
                                      <p:tavLst>
                                        <p:tav tm="0">
                                          <p:val>
                                            <p:strVal val="#ppt_x"/>
                                          </p:val>
                                        </p:tav>
                                        <p:tav tm="100000">
                                          <p:val>
                                            <p:strVal val="#ppt_x"/>
                                          </p:val>
                                        </p:tav>
                                      </p:tavLst>
                                    </p:anim>
                                    <p:anim calcmode="lin" valueType="num">
                                      <p:cBhvr additive="base">
                                        <p:cTn id="5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down)">
                                      <p:cBhvr>
                                        <p:cTn id="59" dur="500"/>
                                        <p:tgtEl>
                                          <p:spTgt spid="26"/>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500" fill="hold"/>
                                        <p:tgtEl>
                                          <p:spTgt spid="19"/>
                                        </p:tgtEl>
                                        <p:attrNameLst>
                                          <p:attrName>ppt_x</p:attrName>
                                        </p:attrNameLst>
                                      </p:cBhvr>
                                      <p:tavLst>
                                        <p:tav tm="0">
                                          <p:val>
                                            <p:strVal val="#ppt_x"/>
                                          </p:val>
                                        </p:tav>
                                        <p:tav tm="100000">
                                          <p:val>
                                            <p:strVal val="#ppt_x"/>
                                          </p:val>
                                        </p:tav>
                                      </p:tavLst>
                                    </p:anim>
                                    <p:anim calcmode="lin" valueType="num">
                                      <p:cBhvr additive="base">
                                        <p:cTn id="6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2566989" y="169863"/>
            <a:ext cx="22129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FF0000"/>
                </a:solidFill>
                <a:latin typeface="宋体" panose="02010600030101010101" pitchFamily="2" charset="-122"/>
              </a:rPr>
              <a:t>互感系数 </a:t>
            </a:r>
            <a:r>
              <a:rPr lang="en-US" altLang="zh-CN" sz="2800" b="1">
                <a:solidFill>
                  <a:srgbClr val="FF0000"/>
                </a:solidFill>
                <a:latin typeface="宋体" panose="02010600030101010101" pitchFamily="2" charset="-122"/>
              </a:rPr>
              <a:t>M</a:t>
            </a:r>
          </a:p>
        </p:txBody>
      </p:sp>
      <p:sp>
        <p:nvSpPr>
          <p:cNvPr id="71683" name="Text Box 3"/>
          <p:cNvSpPr txBox="1">
            <a:spLocks noChangeArrowheads="1"/>
          </p:cNvSpPr>
          <p:nvPr/>
        </p:nvSpPr>
        <p:spPr bwMode="auto">
          <a:xfrm>
            <a:off x="1717675" y="692150"/>
            <a:ext cx="85915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AutoNum type="arabicParenBoth"/>
            </a:pPr>
            <a:r>
              <a:rPr lang="zh-CN" altLang="en-US" sz="2800" b="1" dirty="0">
                <a:solidFill>
                  <a:srgbClr val="CC3300"/>
                </a:solidFill>
                <a:latin typeface="宋体" panose="02010600030101010101" pitchFamily="2" charset="-122"/>
              </a:rPr>
              <a:t>定义：</a:t>
            </a:r>
            <a:r>
              <a:rPr lang="zh-CN" altLang="en-US" sz="2800" b="1" dirty="0">
                <a:solidFill>
                  <a:srgbClr val="0070C0"/>
                </a:solidFill>
                <a:latin typeface="宋体" panose="02010600030101010101" pitchFamily="2" charset="-122"/>
              </a:rPr>
              <a:t>反映一个线圈电流变化对另一个线圈产生互感电动势强弱的物理量，是两个线圈的自身特征量</a:t>
            </a:r>
          </a:p>
        </p:txBody>
      </p:sp>
      <p:sp>
        <p:nvSpPr>
          <p:cNvPr id="71692" name="Rectangle 6"/>
          <p:cNvSpPr>
            <a:spLocks noChangeArrowheads="1"/>
          </p:cNvSpPr>
          <p:nvPr/>
        </p:nvSpPr>
        <p:spPr bwMode="auto">
          <a:xfrm>
            <a:off x="2173288" y="2924176"/>
            <a:ext cx="2330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9900"/>
                </a:solidFill>
                <a:latin typeface="宋体" panose="02010600030101010101" pitchFamily="2" charset="-122"/>
              </a:rPr>
              <a:t>互感系数    </a:t>
            </a:r>
          </a:p>
        </p:txBody>
      </p:sp>
      <p:sp>
        <p:nvSpPr>
          <p:cNvPr id="71686" name="Text Box 8"/>
          <p:cNvSpPr txBox="1">
            <a:spLocks noChangeArrowheads="1"/>
          </p:cNvSpPr>
          <p:nvPr/>
        </p:nvSpPr>
        <p:spPr bwMode="auto">
          <a:xfrm>
            <a:off x="1717675" y="1773238"/>
            <a:ext cx="85915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chemeClr val="accent2"/>
                </a:solidFill>
                <a:latin typeface="宋体" panose="02010600030101010101" pitchFamily="2" charset="-122"/>
              </a:rPr>
              <a:t>(2)</a:t>
            </a:r>
            <a:r>
              <a:rPr lang="zh-CN" altLang="en-US" sz="2800" b="1" dirty="0">
                <a:solidFill>
                  <a:srgbClr val="FF0066"/>
                </a:solidFill>
                <a:latin typeface="宋体" panose="02010600030101010101" pitchFamily="2" charset="-122"/>
              </a:rPr>
              <a:t>计算方法：</a:t>
            </a:r>
            <a:r>
              <a:rPr lang="zh-CN" altLang="en-US" sz="2800" b="1" dirty="0">
                <a:solidFill>
                  <a:srgbClr val="6600CC"/>
                </a:solidFill>
                <a:latin typeface="宋体" panose="02010600030101010101" pitchFamily="2" charset="-122"/>
              </a:rPr>
              <a:t>先假设一个线圈中通有恒定电流强度 </a:t>
            </a:r>
            <a:r>
              <a:rPr lang="en-US" altLang="zh-CN" sz="2800" b="1" dirty="0">
                <a:solidFill>
                  <a:srgbClr val="6600CC"/>
                </a:solidFill>
                <a:latin typeface="宋体" panose="02010600030101010101" pitchFamily="2" charset="-122"/>
              </a:rPr>
              <a:t>I ,</a:t>
            </a:r>
            <a:r>
              <a:rPr lang="zh-CN" altLang="en-US" sz="2800" b="1" dirty="0">
                <a:solidFill>
                  <a:srgbClr val="6600CC"/>
                </a:solidFill>
                <a:latin typeface="宋体" panose="02010600030101010101" pitchFamily="2" charset="-122"/>
              </a:rPr>
              <a:t>算出通过另一个线圈的总磁通，二者作比！</a:t>
            </a:r>
          </a:p>
        </p:txBody>
      </p:sp>
      <p:sp>
        <p:nvSpPr>
          <p:cNvPr id="71687" name="Text Box 9"/>
          <p:cNvSpPr txBox="1">
            <a:spLocks noChangeArrowheads="1"/>
          </p:cNvSpPr>
          <p:nvPr/>
        </p:nvSpPr>
        <p:spPr bwMode="auto">
          <a:xfrm>
            <a:off x="1884363" y="3846513"/>
            <a:ext cx="30972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FF0000"/>
                </a:solidFill>
                <a:latin typeface="Calibri" panose="020F0502020204030204" pitchFamily="34" charset="0"/>
              </a:rPr>
              <a:t> </a:t>
            </a:r>
            <a:r>
              <a:rPr lang="zh-CN" altLang="en-US" sz="2800" b="1">
                <a:solidFill>
                  <a:srgbClr val="FF0000"/>
                </a:solidFill>
                <a:latin typeface="宋体" panose="02010600030101010101" pitchFamily="2" charset="-122"/>
              </a:rPr>
              <a:t>互感电动势</a:t>
            </a:r>
          </a:p>
        </p:txBody>
      </p:sp>
      <p:sp>
        <p:nvSpPr>
          <p:cNvPr id="6" name="矩形 12"/>
          <p:cNvSpPr>
            <a:spLocks noChangeArrowheads="1"/>
          </p:cNvSpPr>
          <p:nvPr/>
        </p:nvSpPr>
        <p:spPr bwMode="auto">
          <a:xfrm>
            <a:off x="6084888" y="165101"/>
            <a:ext cx="9064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A50021"/>
                </a:solidFill>
                <a:latin typeface="宋体" panose="02010600030101010101" pitchFamily="2" charset="-122"/>
              </a:rPr>
              <a:t>总结</a:t>
            </a:r>
            <a:endParaRPr lang="zh-CN" altLang="en-US" b="1">
              <a:solidFill>
                <a:srgbClr val="A50021"/>
              </a:solidFill>
              <a:latin typeface="Calibri" panose="020F0502020204030204" pitchFamily="34" charset="0"/>
            </a:endParaRPr>
          </a:p>
        </p:txBody>
      </p:sp>
      <p:graphicFrame>
        <p:nvGraphicFramePr>
          <p:cNvPr id="2" name="对象 1"/>
          <p:cNvGraphicFramePr>
            <a:graphicFrameLocks noChangeAspect="1"/>
          </p:cNvGraphicFramePr>
          <p:nvPr/>
        </p:nvGraphicFramePr>
        <p:xfrm>
          <a:off x="4224338" y="2719389"/>
          <a:ext cx="2095500" cy="1182687"/>
        </p:xfrm>
        <a:graphic>
          <a:graphicData uri="http://schemas.openxmlformats.org/presentationml/2006/ole">
            <mc:AlternateContent xmlns:mc="http://schemas.openxmlformats.org/markup-compatibility/2006">
              <mc:Choice xmlns:v="urn:schemas-microsoft-com:vml" Requires="v">
                <p:oleObj spid="_x0000_s72561" name="公式" r:id="rId3" imgW="695368" imgH="361981" progId="Equation.3">
                  <p:embed/>
                </p:oleObj>
              </mc:Choice>
              <mc:Fallback>
                <p:oleObj name="公式" r:id="rId3" imgW="695368" imgH="361981" progId="Equation.3">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4338" y="2719389"/>
                        <a:ext cx="2095500" cy="118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nvGraphicFramePr>
        <p:xfrm>
          <a:off x="6557963" y="2720975"/>
          <a:ext cx="1117600" cy="1182688"/>
        </p:xfrm>
        <a:graphic>
          <a:graphicData uri="http://schemas.openxmlformats.org/presentationml/2006/ole">
            <mc:AlternateContent xmlns:mc="http://schemas.openxmlformats.org/markup-compatibility/2006">
              <mc:Choice xmlns:v="urn:schemas-microsoft-com:vml" Requires="v">
                <p:oleObj spid="_x0000_s72562" name="公式" r:id="rId5" imgW="342825" imgH="361981" progId="Equation.3">
                  <p:embed/>
                </p:oleObj>
              </mc:Choice>
              <mc:Fallback>
                <p:oleObj name="公式" r:id="rId5" imgW="342825" imgH="361981" progId="Equation.3">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7963" y="2720975"/>
                        <a:ext cx="111760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4618039" y="4106864"/>
          <a:ext cx="2522537" cy="1127125"/>
        </p:xfrm>
        <a:graphic>
          <a:graphicData uri="http://schemas.openxmlformats.org/presentationml/2006/ole">
            <mc:AlternateContent xmlns:mc="http://schemas.openxmlformats.org/markup-compatibility/2006">
              <mc:Choice xmlns:v="urn:schemas-microsoft-com:vml" Requires="v">
                <p:oleObj spid="_x0000_s72563" name="公式" r:id="rId7" imgW="875920" imgH="393529" progId="Equation.3">
                  <p:embed/>
                </p:oleObj>
              </mc:Choice>
              <mc:Fallback>
                <p:oleObj name="公式" r:id="rId7" imgW="875920" imgH="393529" progId="Equation.3">
                  <p:embed/>
                  <p:pic>
                    <p:nvPicPr>
                      <p:cNvPr id="0" name="对象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8039" y="4106864"/>
                        <a:ext cx="2522537"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4679950" y="5516564"/>
          <a:ext cx="2667000" cy="1127125"/>
        </p:xfrm>
        <a:graphic>
          <a:graphicData uri="http://schemas.openxmlformats.org/presentationml/2006/ole">
            <mc:AlternateContent xmlns:mc="http://schemas.openxmlformats.org/markup-compatibility/2006">
              <mc:Choice xmlns:v="urn:schemas-microsoft-com:vml" Requires="v">
                <p:oleObj spid="_x0000_s72564" name="公式" r:id="rId9" imgW="926698" imgH="393529" progId="Equation.3">
                  <p:embed/>
                </p:oleObj>
              </mc:Choice>
              <mc:Fallback>
                <p:oleObj name="公式" r:id="rId9" imgW="926698" imgH="393529" progId="Equation.3">
                  <p:embed/>
                  <p:pic>
                    <p:nvPicPr>
                      <p:cNvPr id="0" name="对象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79950" y="5516564"/>
                        <a:ext cx="2667000"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1682"/>
                                        </p:tgtEl>
                                        <p:attrNameLst>
                                          <p:attrName>style.visibility</p:attrName>
                                        </p:attrNameLst>
                                      </p:cBhvr>
                                      <p:to>
                                        <p:strVal val="visible"/>
                                      </p:to>
                                    </p:set>
                                    <p:animEffect transition="in" filter="barn(inVertical)">
                                      <p:cBhvr>
                                        <p:cTn id="7" dur="500"/>
                                        <p:tgtEl>
                                          <p:spTgt spid="716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71683"/>
                                        </p:tgtEl>
                                        <p:attrNameLst>
                                          <p:attrName>style.visibility</p:attrName>
                                        </p:attrNameLst>
                                      </p:cBhvr>
                                      <p:to>
                                        <p:strVal val="visible"/>
                                      </p:to>
                                    </p:set>
                                    <p:animEffect transition="in" filter="wheel(1)">
                                      <p:cBhvr>
                                        <p:cTn id="12" dur="2000"/>
                                        <p:tgtEl>
                                          <p:spTgt spid="716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71686"/>
                                        </p:tgtEl>
                                        <p:attrNameLst>
                                          <p:attrName>style.visibility</p:attrName>
                                        </p:attrNameLst>
                                      </p:cBhvr>
                                      <p:to>
                                        <p:strVal val="visible"/>
                                      </p:to>
                                    </p:set>
                                    <p:animEffect transition="in" filter="circle(in)">
                                      <p:cBhvr>
                                        <p:cTn id="17" dur="2000"/>
                                        <p:tgtEl>
                                          <p:spTgt spid="716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71692"/>
                                        </p:tgtEl>
                                        <p:attrNameLst>
                                          <p:attrName>style.visibility</p:attrName>
                                        </p:attrNameLst>
                                      </p:cBhvr>
                                      <p:to>
                                        <p:strVal val="visible"/>
                                      </p:to>
                                    </p:set>
                                    <p:anim calcmode="lin" valueType="num">
                                      <p:cBhvr additive="base">
                                        <p:cTn id="22" dur="500" fill="hold"/>
                                        <p:tgtEl>
                                          <p:spTgt spid="71692"/>
                                        </p:tgtEl>
                                        <p:attrNameLst>
                                          <p:attrName>ppt_x</p:attrName>
                                        </p:attrNameLst>
                                      </p:cBhvr>
                                      <p:tavLst>
                                        <p:tav tm="0">
                                          <p:val>
                                            <p:strVal val="#ppt_x"/>
                                          </p:val>
                                        </p:tav>
                                        <p:tav tm="100000">
                                          <p:val>
                                            <p:strVal val="#ppt_x"/>
                                          </p:val>
                                        </p:tav>
                                      </p:tavLst>
                                    </p:anim>
                                    <p:anim calcmode="lin" valueType="num">
                                      <p:cBhvr additive="base">
                                        <p:cTn id="23" dur="500" fill="hold"/>
                                        <p:tgtEl>
                                          <p:spTgt spid="71692"/>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4" presetClass="entr" presetSubtype="1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randombar(horizontal)">
                                      <p:cBhvr>
                                        <p:cTn id="28" dur="500"/>
                                        <p:tgtEl>
                                          <p:spTgt spid="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4" presetClass="entr" presetSubtype="1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randombar(horizontal)">
                                      <p:cBhvr>
                                        <p:cTn id="33" dur="500"/>
                                        <p:tgtEl>
                                          <p:spTgt spid="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71687"/>
                                        </p:tgtEl>
                                        <p:attrNameLst>
                                          <p:attrName>style.visibility</p:attrName>
                                        </p:attrNameLst>
                                      </p:cBhvr>
                                      <p:to>
                                        <p:strVal val="visible"/>
                                      </p:to>
                                    </p:set>
                                    <p:animEffect transition="in" filter="barn(inVertical)">
                                      <p:cBhvr>
                                        <p:cTn id="38" dur="500"/>
                                        <p:tgtEl>
                                          <p:spTgt spid="7168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4" presetClass="entr" presetSubtype="1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randombar(horizontal)">
                                      <p:cBhvr>
                                        <p:cTn id="43" dur="500"/>
                                        <p:tgtEl>
                                          <p:spTgt spid="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4" presetClass="entr" presetSubtype="1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randombar(horizontal)">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2" grpId="0"/>
      <p:bldP spid="71683" grpId="0"/>
      <p:bldP spid="71692" grpId="0"/>
      <p:bldP spid="71686" grpId="0"/>
      <p:bldP spid="71687"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矩形 1"/>
          <p:cNvSpPr>
            <a:spLocks noChangeArrowheads="1"/>
          </p:cNvSpPr>
          <p:nvPr/>
        </p:nvSpPr>
        <p:spPr bwMode="auto">
          <a:xfrm>
            <a:off x="4872038" y="514351"/>
            <a:ext cx="1549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FF3300"/>
                </a:solidFill>
                <a:latin typeface="Calibri" panose="020F0502020204030204" pitchFamily="34" charset="0"/>
              </a:rPr>
              <a:t>说明：</a:t>
            </a:r>
            <a:endParaRPr lang="zh-CN" altLang="en-US" sz="2800" b="1">
              <a:solidFill>
                <a:srgbClr val="000000"/>
              </a:solidFill>
              <a:latin typeface="Calibri" panose="020F0502020204030204" pitchFamily="34" charset="0"/>
            </a:endParaRPr>
          </a:p>
        </p:txBody>
      </p:sp>
      <p:graphicFrame>
        <p:nvGraphicFramePr>
          <p:cNvPr id="3" name="Object 76"/>
          <p:cNvGraphicFramePr>
            <a:graphicFrameLocks noChangeAspect="1"/>
          </p:cNvGraphicFramePr>
          <p:nvPr/>
        </p:nvGraphicFramePr>
        <p:xfrm>
          <a:off x="4079876" y="4149725"/>
          <a:ext cx="3865563" cy="2287588"/>
        </p:xfrm>
        <a:graphic>
          <a:graphicData uri="http://schemas.openxmlformats.org/presentationml/2006/ole">
            <mc:AlternateContent xmlns:mc="http://schemas.openxmlformats.org/markup-compatibility/2006">
              <mc:Choice xmlns:v="urn:schemas-microsoft-com:vml" Requires="v">
                <p:oleObj spid="_x0000_s73205" name="BMP 图像" r:id="rId3" imgW="4580952" imgH="3343742" progId="Paint.Picture">
                  <p:embed/>
                </p:oleObj>
              </mc:Choice>
              <mc:Fallback>
                <p:oleObj name="BMP 图像" r:id="rId3" imgW="4580952" imgH="3343742" progId="Paint.Picture">
                  <p:embed/>
                  <p:pic>
                    <p:nvPicPr>
                      <p:cNvPr id="0" name="Object 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9876" y="4149725"/>
                        <a:ext cx="3865563" cy="228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1"/>
          <p:cNvSpPr>
            <a:spLocks noChangeArrowheads="1"/>
          </p:cNvSpPr>
          <p:nvPr/>
        </p:nvSpPr>
        <p:spPr bwMode="auto">
          <a:xfrm>
            <a:off x="2041525" y="2609850"/>
            <a:ext cx="79629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9900"/>
                </a:solidFill>
                <a:latin typeface="Calibri" panose="020F0502020204030204" pitchFamily="34" charset="0"/>
              </a:rPr>
              <a:t>(2) </a:t>
            </a:r>
            <a:r>
              <a:rPr lang="zh-CN" altLang="en-US" sz="2800" b="1" dirty="0">
                <a:solidFill>
                  <a:srgbClr val="009900"/>
                </a:solidFill>
                <a:latin typeface="Calibri" panose="020F0502020204030204" pitchFamily="34" charset="0"/>
              </a:rPr>
              <a:t>互感系数</a:t>
            </a:r>
            <a:r>
              <a:rPr lang="en-US" altLang="zh-CN" sz="2800" b="1" dirty="0">
                <a:solidFill>
                  <a:srgbClr val="FF0000"/>
                </a:solidFill>
                <a:latin typeface="Calibri" panose="020F0502020204030204" pitchFamily="34" charset="0"/>
              </a:rPr>
              <a:t>M</a:t>
            </a:r>
            <a:r>
              <a:rPr lang="zh-CN" altLang="en-US" sz="2800" b="1" dirty="0">
                <a:solidFill>
                  <a:srgbClr val="009900"/>
                </a:solidFill>
                <a:latin typeface="Calibri" panose="020F0502020204030204" pitchFamily="34" charset="0"/>
              </a:rPr>
              <a:t>是表征互感强弱的物理量，是两个电路耦合关联程度的量度。</a:t>
            </a:r>
          </a:p>
        </p:txBody>
      </p:sp>
      <p:sp>
        <p:nvSpPr>
          <p:cNvPr id="4" name="矩形 3"/>
          <p:cNvSpPr>
            <a:spLocks noChangeArrowheads="1"/>
          </p:cNvSpPr>
          <p:nvPr/>
        </p:nvSpPr>
        <p:spPr bwMode="auto">
          <a:xfrm>
            <a:off x="2207568" y="1146969"/>
            <a:ext cx="813593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FF00FF"/>
                </a:solidFill>
                <a:latin typeface="Calibri" panose="020F0502020204030204" pitchFamily="34" charset="0"/>
              </a:rPr>
              <a:t>(1)</a:t>
            </a:r>
            <a:r>
              <a:rPr lang="zh-CN" altLang="en-US" sz="2800" b="1" dirty="0">
                <a:solidFill>
                  <a:srgbClr val="FF00FF"/>
                </a:solidFill>
                <a:latin typeface="Calibri" panose="020F0502020204030204" pitchFamily="34" charset="0"/>
              </a:rPr>
              <a:t>负号表明，在一个线圈中所引起的互感电动势要反抗另一线圈中电流的变化；</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Box 5"/>
          <p:cNvSpPr txBox="1">
            <a:spLocks noChangeArrowheads="1"/>
          </p:cNvSpPr>
          <p:nvPr/>
        </p:nvSpPr>
        <p:spPr bwMode="auto">
          <a:xfrm>
            <a:off x="1762977" y="168715"/>
            <a:ext cx="8490687" cy="954107"/>
          </a:xfrm>
          <a:prstGeom prst="rect">
            <a:avLst/>
          </a:prstGeom>
          <a:noFill/>
          <a:ln w="19050">
            <a:noFill/>
            <a:miter lim="800000"/>
            <a:headEnd/>
            <a:tailEnd/>
          </a:ln>
        </p:spPr>
        <p:txBody>
          <a:bodyPr wrap="square" anchor="ctr">
            <a:spAutoFit/>
          </a:bodyPr>
          <a:lstStyle/>
          <a:p>
            <a:pPr fontAlgn="auto">
              <a:spcBef>
                <a:spcPts val="0"/>
              </a:spcBef>
              <a:spcAft>
                <a:spcPts val="0"/>
              </a:spcAft>
              <a:defRPr/>
            </a:pPr>
            <a:r>
              <a:rPr lang="en-US" altLang="zh-CN" sz="2800" b="1" kern="0" dirty="0">
                <a:solidFill>
                  <a:srgbClr val="FF0000"/>
                </a:solidFill>
                <a:latin typeface="+mn-lt"/>
                <a:ea typeface="+mn-ea"/>
              </a:rPr>
              <a:t> 【</a:t>
            </a:r>
            <a:r>
              <a:rPr lang="zh-CN" altLang="en-US" sz="2800" b="1" kern="0" dirty="0">
                <a:solidFill>
                  <a:srgbClr val="FF0000"/>
                </a:solidFill>
                <a:latin typeface="+mn-lt"/>
                <a:ea typeface="+mn-ea"/>
              </a:rPr>
              <a:t>例</a:t>
            </a:r>
            <a:r>
              <a:rPr lang="en-US" altLang="zh-CN" sz="2800" b="1" kern="0" dirty="0">
                <a:solidFill>
                  <a:srgbClr val="FF0000"/>
                </a:solidFill>
                <a:latin typeface="+mn-lt"/>
                <a:ea typeface="+mn-ea"/>
              </a:rPr>
              <a:t>16-11】</a:t>
            </a:r>
            <a:r>
              <a:rPr lang="zh-CN" altLang="en-US" sz="2800" b="1" kern="0" dirty="0">
                <a:solidFill>
                  <a:srgbClr val="3E27E7"/>
                </a:solidFill>
                <a:latin typeface="+mn-lt"/>
                <a:ea typeface="+mn-ea"/>
              </a:rPr>
              <a:t>中空均匀长螺线管（</a:t>
            </a:r>
            <a:r>
              <a:rPr lang="en-US" altLang="zh-CN" sz="2800" b="1" kern="0" dirty="0">
                <a:solidFill>
                  <a:srgbClr val="C00000"/>
                </a:solidFill>
                <a:latin typeface="+mn-lt"/>
                <a:ea typeface="+mn-ea"/>
              </a:rPr>
              <a:t>S</a:t>
            </a:r>
            <a:r>
              <a:rPr lang="en-US" altLang="zh-CN" sz="2800" b="1" kern="0" dirty="0">
                <a:solidFill>
                  <a:srgbClr val="3E27E7"/>
                </a:solidFill>
                <a:latin typeface="+mn-lt"/>
                <a:ea typeface="+mn-ea"/>
              </a:rPr>
              <a:t>, </a:t>
            </a:r>
            <a:r>
              <a:rPr lang="en-US" altLang="zh-CN" sz="2800" b="1" i="1" kern="0" dirty="0">
                <a:solidFill>
                  <a:srgbClr val="C00000"/>
                </a:solidFill>
                <a:latin typeface="Times New Roman" panose="02020603050405020304" pitchFamily="18" charset="0"/>
                <a:ea typeface="+mn-ea"/>
                <a:cs typeface="Times New Roman" panose="02020603050405020304" pitchFamily="18" charset="0"/>
              </a:rPr>
              <a:t>l</a:t>
            </a:r>
            <a:r>
              <a:rPr lang="zh-CN" altLang="en-US" sz="2800" b="1" kern="0" dirty="0">
                <a:solidFill>
                  <a:srgbClr val="3E27E7"/>
                </a:solidFill>
                <a:latin typeface="+mn-lt"/>
                <a:ea typeface="+mn-ea"/>
              </a:rPr>
              <a:t>） 外共轴地密绕两线圈， 匝数分别为</a:t>
            </a:r>
            <a:r>
              <a:rPr lang="en-US" altLang="zh-CN" sz="2800" b="1" kern="0" dirty="0" smtClean="0">
                <a:solidFill>
                  <a:srgbClr val="C00000"/>
                </a:solidFill>
                <a:latin typeface="+mn-lt"/>
                <a:ea typeface="+mn-ea"/>
              </a:rPr>
              <a:t>N</a:t>
            </a:r>
            <a:r>
              <a:rPr lang="en-US" altLang="zh-CN" sz="2800" b="1" baseline="-25000" dirty="0" smtClean="0">
                <a:solidFill>
                  <a:srgbClr val="FF0000"/>
                </a:solidFill>
                <a:latin typeface="+mj-ea"/>
              </a:rPr>
              <a:t>1</a:t>
            </a:r>
            <a:r>
              <a:rPr lang="zh-CN" altLang="en-US" sz="2800" b="1" kern="0" dirty="0" smtClean="0">
                <a:solidFill>
                  <a:srgbClr val="3E27E7"/>
                </a:solidFill>
                <a:latin typeface="+mn-lt"/>
                <a:ea typeface="+mn-ea"/>
              </a:rPr>
              <a:t>、</a:t>
            </a:r>
            <a:r>
              <a:rPr lang="en-US" altLang="zh-CN" sz="2800" b="1" kern="0" dirty="0" smtClean="0">
                <a:solidFill>
                  <a:srgbClr val="C00000"/>
                </a:solidFill>
                <a:latin typeface="+mn-lt"/>
                <a:ea typeface="+mn-ea"/>
              </a:rPr>
              <a:t>N</a:t>
            </a:r>
            <a:r>
              <a:rPr lang="en-US" altLang="zh-CN" sz="2800" b="1" baseline="-25000" dirty="0" smtClean="0">
                <a:solidFill>
                  <a:srgbClr val="FF0000"/>
                </a:solidFill>
                <a:latin typeface="+mj-ea"/>
              </a:rPr>
              <a:t>2</a:t>
            </a:r>
            <a:r>
              <a:rPr lang="zh-CN" altLang="en-US" sz="2800" b="1" kern="0" dirty="0" smtClean="0">
                <a:solidFill>
                  <a:srgbClr val="3E27E7"/>
                </a:solidFill>
                <a:latin typeface="+mn-lt"/>
                <a:ea typeface="+mn-ea"/>
              </a:rPr>
              <a:t>，</a:t>
            </a:r>
            <a:r>
              <a:rPr lang="zh-CN" altLang="en-US" sz="2800" b="1" kern="0" dirty="0">
                <a:solidFill>
                  <a:srgbClr val="FF00FF"/>
                </a:solidFill>
                <a:latin typeface="+mn-lt"/>
                <a:ea typeface="+mn-ea"/>
              </a:rPr>
              <a:t>求自感和互感。</a:t>
            </a:r>
          </a:p>
        </p:txBody>
      </p:sp>
      <p:graphicFrame>
        <p:nvGraphicFramePr>
          <p:cNvPr id="61" name="Object 6"/>
          <p:cNvGraphicFramePr>
            <a:graphicFrameLocks noChangeAspect="1"/>
          </p:cNvGraphicFramePr>
          <p:nvPr>
            <p:extLst>
              <p:ext uri="{D42A27DB-BD31-4B8C-83A1-F6EECF244321}">
                <p14:modId xmlns:p14="http://schemas.microsoft.com/office/powerpoint/2010/main" val="1698652794"/>
              </p:ext>
            </p:extLst>
          </p:nvPr>
        </p:nvGraphicFramePr>
        <p:xfrm>
          <a:off x="2037412" y="1595764"/>
          <a:ext cx="1776413" cy="811212"/>
        </p:xfrm>
        <a:graphic>
          <a:graphicData uri="http://schemas.openxmlformats.org/presentationml/2006/ole">
            <mc:AlternateContent xmlns:mc="http://schemas.openxmlformats.org/markup-compatibility/2006">
              <mc:Choice xmlns:v="urn:schemas-microsoft-com:vml" Requires="v">
                <p:oleObj spid="_x0000_s829533" name="公式" r:id="rId3" imgW="888614" imgH="406224" progId="Equation.3">
                  <p:embed/>
                </p:oleObj>
              </mc:Choice>
              <mc:Fallback>
                <p:oleObj name="公式" r:id="rId3" imgW="888614" imgH="406224"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7412" y="1595764"/>
                        <a:ext cx="1776413"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 name="Text Box 9"/>
          <p:cNvSpPr txBox="1">
            <a:spLocks noChangeArrowheads="1"/>
          </p:cNvSpPr>
          <p:nvPr/>
        </p:nvSpPr>
        <p:spPr bwMode="auto">
          <a:xfrm>
            <a:off x="1774825" y="1196975"/>
            <a:ext cx="1081088" cy="488950"/>
          </a:xfrm>
          <a:prstGeom prst="rect">
            <a:avLst/>
          </a:prstGeom>
          <a:noFill/>
          <a:ln w="19050">
            <a:noFill/>
            <a:miter lim="800000"/>
            <a:headEnd/>
            <a:tailEnd/>
          </a:ln>
        </p:spPr>
        <p:txBody>
          <a:bodyPr anchor="ctr">
            <a:spAutoFit/>
          </a:bodyPr>
          <a:lstStyle/>
          <a:p>
            <a:pPr fontAlgn="auto">
              <a:spcBef>
                <a:spcPts val="0"/>
              </a:spcBef>
              <a:spcAft>
                <a:spcPts val="0"/>
              </a:spcAft>
              <a:defRPr/>
            </a:pPr>
            <a:r>
              <a:rPr lang="zh-CN" altLang="en-US" sz="2600" b="1" kern="0" dirty="0">
                <a:solidFill>
                  <a:srgbClr val="C00000"/>
                </a:solidFill>
                <a:latin typeface="+mn-lt"/>
                <a:ea typeface="+mn-ea"/>
              </a:rPr>
              <a:t>解：</a:t>
            </a:r>
          </a:p>
        </p:txBody>
      </p:sp>
      <p:sp>
        <p:nvSpPr>
          <p:cNvPr id="78" name="Text Box 45"/>
          <p:cNvSpPr txBox="1">
            <a:spLocks noChangeArrowheads="1"/>
          </p:cNvSpPr>
          <p:nvPr/>
        </p:nvSpPr>
        <p:spPr bwMode="auto">
          <a:xfrm>
            <a:off x="2351089" y="1179840"/>
            <a:ext cx="7237059" cy="523220"/>
          </a:xfrm>
          <a:prstGeom prst="rect">
            <a:avLst/>
          </a:prstGeom>
          <a:noFill/>
          <a:ln w="19050">
            <a:noFill/>
            <a:miter lim="800000"/>
            <a:headEnd/>
            <a:tailEnd/>
          </a:ln>
        </p:spPr>
        <p:txBody>
          <a:bodyPr wrap="square" anchor="ctr">
            <a:spAutoFit/>
          </a:bodyPr>
          <a:lstStyle/>
          <a:p>
            <a:pPr fontAlgn="auto">
              <a:spcBef>
                <a:spcPts val="0"/>
              </a:spcBef>
              <a:spcAft>
                <a:spcPts val="0"/>
              </a:spcAft>
              <a:defRPr/>
            </a:pPr>
            <a:r>
              <a:rPr lang="zh-CN" altLang="en-US" sz="2800" b="1" kern="0" dirty="0">
                <a:solidFill>
                  <a:srgbClr val="009900"/>
                </a:solidFill>
                <a:latin typeface="+mn-lt"/>
                <a:ea typeface="+mn-ea"/>
              </a:rPr>
              <a:t>设两线圈分别通有电流强度为</a:t>
            </a:r>
            <a:r>
              <a:rPr lang="en-US" altLang="zh-CN" sz="2800" b="1" kern="0" dirty="0">
                <a:solidFill>
                  <a:srgbClr val="FF0000"/>
                </a:solidFill>
                <a:latin typeface="Times New Roman" panose="02020603050405020304" pitchFamily="18" charset="0"/>
                <a:ea typeface="+mn-ea"/>
                <a:cs typeface="Times New Roman" panose="02020603050405020304" pitchFamily="18" charset="0"/>
              </a:rPr>
              <a:t>I</a:t>
            </a:r>
            <a:r>
              <a:rPr lang="en-US" altLang="zh-CN" sz="2800" b="1" kern="0" baseline="-25000" dirty="0">
                <a:solidFill>
                  <a:srgbClr val="FF0000"/>
                </a:solidFill>
                <a:latin typeface="+mn-lt"/>
                <a:ea typeface="+mn-ea"/>
              </a:rPr>
              <a:t>1</a:t>
            </a:r>
            <a:r>
              <a:rPr lang="zh-CN" altLang="en-US" sz="2800" b="1" kern="0" dirty="0">
                <a:solidFill>
                  <a:srgbClr val="009900"/>
                </a:solidFill>
                <a:latin typeface="+mn-lt"/>
                <a:ea typeface="+mn-ea"/>
              </a:rPr>
              <a:t>和</a:t>
            </a:r>
            <a:r>
              <a:rPr lang="en-US" altLang="zh-CN" sz="2800" b="1" kern="0" dirty="0">
                <a:solidFill>
                  <a:srgbClr val="FF0000"/>
                </a:solidFill>
                <a:latin typeface="Times New Roman" panose="02020603050405020304" pitchFamily="18" charset="0"/>
                <a:ea typeface="+mn-ea"/>
                <a:cs typeface="Times New Roman" panose="02020603050405020304" pitchFamily="18" charset="0"/>
              </a:rPr>
              <a:t>I</a:t>
            </a:r>
            <a:r>
              <a:rPr lang="en-US" altLang="zh-CN" sz="2800" b="1" kern="0" baseline="-25000" dirty="0">
                <a:solidFill>
                  <a:srgbClr val="FF0000"/>
                </a:solidFill>
                <a:latin typeface="+mn-lt"/>
                <a:ea typeface="+mn-ea"/>
              </a:rPr>
              <a:t>2</a:t>
            </a:r>
            <a:r>
              <a:rPr lang="zh-CN" altLang="en-US" sz="2800" b="1" kern="0" dirty="0">
                <a:solidFill>
                  <a:srgbClr val="009900"/>
                </a:solidFill>
                <a:latin typeface="+mn-lt"/>
                <a:ea typeface="+mn-ea"/>
              </a:rPr>
              <a:t>的电流</a:t>
            </a:r>
          </a:p>
        </p:txBody>
      </p:sp>
      <p:grpSp>
        <p:nvGrpSpPr>
          <p:cNvPr id="3" name="Group 2"/>
          <p:cNvGrpSpPr>
            <a:grpSpLocks/>
          </p:cNvGrpSpPr>
          <p:nvPr/>
        </p:nvGrpSpPr>
        <p:grpSpPr bwMode="auto">
          <a:xfrm>
            <a:off x="6302052" y="4731828"/>
            <a:ext cx="3765550" cy="1866900"/>
            <a:chOff x="3264" y="960"/>
            <a:chExt cx="2372" cy="1176"/>
          </a:xfrm>
        </p:grpSpPr>
        <p:grpSp>
          <p:nvGrpSpPr>
            <p:cNvPr id="73749" name="Group 3"/>
            <p:cNvGrpSpPr>
              <a:grpSpLocks/>
            </p:cNvGrpSpPr>
            <p:nvPr/>
          </p:nvGrpSpPr>
          <p:grpSpPr bwMode="auto">
            <a:xfrm>
              <a:off x="3720" y="1211"/>
              <a:ext cx="1618" cy="573"/>
              <a:chOff x="3412" y="1104"/>
              <a:chExt cx="2013" cy="769"/>
            </a:xfrm>
          </p:grpSpPr>
          <p:sp>
            <p:nvSpPr>
              <p:cNvPr id="101" name="Rectangle 4"/>
              <p:cNvSpPr>
                <a:spLocks noChangeArrowheads="1"/>
              </p:cNvSpPr>
              <p:nvPr/>
            </p:nvSpPr>
            <p:spPr bwMode="auto">
              <a:xfrm>
                <a:off x="3412" y="1158"/>
                <a:ext cx="2008" cy="679"/>
              </a:xfrm>
              <a:prstGeom prst="rect">
                <a:avLst/>
              </a:prstGeom>
              <a:gradFill rotWithShape="1">
                <a:gsLst>
                  <a:gs pos="0">
                    <a:srgbClr val="00CC99"/>
                  </a:gs>
                  <a:gs pos="50000">
                    <a:srgbClr val="CCECFF"/>
                  </a:gs>
                  <a:gs pos="100000">
                    <a:srgbClr val="00CC99"/>
                  </a:gs>
                </a:gsLst>
                <a:lin ang="5400000" scaled="1"/>
              </a:gradFill>
              <a:ln w="12700">
                <a:solidFill>
                  <a:srgbClr val="000000"/>
                </a:solid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2" name="Freeform 5"/>
              <p:cNvSpPr>
                <a:spLocks/>
              </p:cNvSpPr>
              <p:nvPr/>
            </p:nvSpPr>
            <p:spPr bwMode="auto">
              <a:xfrm>
                <a:off x="3448" y="1104"/>
                <a:ext cx="198"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3" name="Freeform 6"/>
              <p:cNvSpPr>
                <a:spLocks/>
              </p:cNvSpPr>
              <p:nvPr/>
            </p:nvSpPr>
            <p:spPr bwMode="auto">
              <a:xfrm>
                <a:off x="4752"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4" name="Freeform 7"/>
              <p:cNvSpPr>
                <a:spLocks/>
              </p:cNvSpPr>
              <p:nvPr/>
            </p:nvSpPr>
            <p:spPr bwMode="auto">
              <a:xfrm>
                <a:off x="4870" y="1104"/>
                <a:ext cx="200" cy="769"/>
              </a:xfrm>
              <a:custGeom>
                <a:avLst/>
                <a:gdLst>
                  <a:gd name="T0" fmla="*/ 0 w 200"/>
                  <a:gd name="T1" fmla="*/ 49 h 769"/>
                  <a:gd name="T2" fmla="*/ 4 w 200"/>
                  <a:gd name="T3" fmla="*/ 23 h 769"/>
                  <a:gd name="T4" fmla="*/ 10 w 200"/>
                  <a:gd name="T5" fmla="*/ 12 h 769"/>
                  <a:gd name="T6" fmla="*/ 15 w 200"/>
                  <a:gd name="T7" fmla="*/ 5 h 769"/>
                  <a:gd name="T8" fmla="*/ 21 w 200"/>
                  <a:gd name="T9" fmla="*/ 0 h 769"/>
                  <a:gd name="T10" fmla="*/ 26 w 200"/>
                  <a:gd name="T11" fmla="*/ 5 h 769"/>
                  <a:gd name="T12" fmla="*/ 30 w 200"/>
                  <a:gd name="T13" fmla="*/ 18 h 769"/>
                  <a:gd name="T14" fmla="*/ 35 w 200"/>
                  <a:gd name="T15" fmla="*/ 18 h 769"/>
                  <a:gd name="T16" fmla="*/ 39 w 200"/>
                  <a:gd name="T17" fmla="*/ 35 h 769"/>
                  <a:gd name="T18" fmla="*/ 44 w 200"/>
                  <a:gd name="T19" fmla="*/ 41 h 769"/>
                  <a:gd name="T20" fmla="*/ 152 w 200"/>
                  <a:gd name="T21" fmla="*/ 729 h 769"/>
                  <a:gd name="T22" fmla="*/ 159 w 200"/>
                  <a:gd name="T23" fmla="*/ 744 h 769"/>
                  <a:gd name="T24" fmla="*/ 163 w 200"/>
                  <a:gd name="T25" fmla="*/ 749 h 769"/>
                  <a:gd name="T26" fmla="*/ 168 w 200"/>
                  <a:gd name="T27" fmla="*/ 762 h 769"/>
                  <a:gd name="T28" fmla="*/ 172 w 200"/>
                  <a:gd name="T29" fmla="*/ 768 h 769"/>
                  <a:gd name="T30" fmla="*/ 179 w 200"/>
                  <a:gd name="T31" fmla="*/ 768 h 769"/>
                  <a:gd name="T32" fmla="*/ 184 w 200"/>
                  <a:gd name="T33" fmla="*/ 768 h 769"/>
                  <a:gd name="T34" fmla="*/ 190 w 200"/>
                  <a:gd name="T35" fmla="*/ 762 h 769"/>
                  <a:gd name="T36" fmla="*/ 193 w 200"/>
                  <a:gd name="T37" fmla="*/ 749 h 769"/>
                  <a:gd name="T38" fmla="*/ 199 w 200"/>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0"/>
                  <a:gd name="T61" fmla="*/ 0 h 769"/>
                  <a:gd name="T62" fmla="*/ 200 w 200"/>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0" h="769">
                    <a:moveTo>
                      <a:pt x="0" y="49"/>
                    </a:moveTo>
                    <a:lnTo>
                      <a:pt x="4" y="23"/>
                    </a:lnTo>
                    <a:lnTo>
                      <a:pt x="10" y="12"/>
                    </a:lnTo>
                    <a:lnTo>
                      <a:pt x="15" y="5"/>
                    </a:lnTo>
                    <a:lnTo>
                      <a:pt x="21" y="0"/>
                    </a:lnTo>
                    <a:lnTo>
                      <a:pt x="26" y="5"/>
                    </a:lnTo>
                    <a:lnTo>
                      <a:pt x="30" y="18"/>
                    </a:lnTo>
                    <a:lnTo>
                      <a:pt x="35" y="18"/>
                    </a:lnTo>
                    <a:lnTo>
                      <a:pt x="39" y="35"/>
                    </a:lnTo>
                    <a:lnTo>
                      <a:pt x="44" y="41"/>
                    </a:lnTo>
                    <a:lnTo>
                      <a:pt x="152" y="729"/>
                    </a:lnTo>
                    <a:lnTo>
                      <a:pt x="159" y="744"/>
                    </a:lnTo>
                    <a:lnTo>
                      <a:pt x="163" y="749"/>
                    </a:lnTo>
                    <a:lnTo>
                      <a:pt x="168" y="762"/>
                    </a:lnTo>
                    <a:lnTo>
                      <a:pt x="172" y="768"/>
                    </a:lnTo>
                    <a:lnTo>
                      <a:pt x="179" y="768"/>
                    </a:lnTo>
                    <a:lnTo>
                      <a:pt x="184" y="768"/>
                    </a:lnTo>
                    <a:lnTo>
                      <a:pt x="190" y="762"/>
                    </a:lnTo>
                    <a:lnTo>
                      <a:pt x="193" y="749"/>
                    </a:lnTo>
                    <a:lnTo>
                      <a:pt x="199"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5" name="Freeform 8"/>
              <p:cNvSpPr>
                <a:spLocks/>
              </p:cNvSpPr>
              <p:nvPr/>
            </p:nvSpPr>
            <p:spPr bwMode="auto">
              <a:xfrm>
                <a:off x="4990"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6" name="Freeform 9"/>
              <p:cNvSpPr>
                <a:spLocks/>
              </p:cNvSpPr>
              <p:nvPr/>
            </p:nvSpPr>
            <p:spPr bwMode="auto">
              <a:xfrm>
                <a:off x="5107" y="1104"/>
                <a:ext cx="200" cy="769"/>
              </a:xfrm>
              <a:custGeom>
                <a:avLst/>
                <a:gdLst>
                  <a:gd name="T0" fmla="*/ 0 w 200"/>
                  <a:gd name="T1" fmla="*/ 49 h 769"/>
                  <a:gd name="T2" fmla="*/ 4 w 200"/>
                  <a:gd name="T3" fmla="*/ 23 h 769"/>
                  <a:gd name="T4" fmla="*/ 10 w 200"/>
                  <a:gd name="T5" fmla="*/ 12 h 769"/>
                  <a:gd name="T6" fmla="*/ 15 w 200"/>
                  <a:gd name="T7" fmla="*/ 5 h 769"/>
                  <a:gd name="T8" fmla="*/ 21 w 200"/>
                  <a:gd name="T9" fmla="*/ 0 h 769"/>
                  <a:gd name="T10" fmla="*/ 26 w 200"/>
                  <a:gd name="T11" fmla="*/ 5 h 769"/>
                  <a:gd name="T12" fmla="*/ 30 w 200"/>
                  <a:gd name="T13" fmla="*/ 18 h 769"/>
                  <a:gd name="T14" fmla="*/ 35 w 200"/>
                  <a:gd name="T15" fmla="*/ 18 h 769"/>
                  <a:gd name="T16" fmla="*/ 39 w 200"/>
                  <a:gd name="T17" fmla="*/ 35 h 769"/>
                  <a:gd name="T18" fmla="*/ 44 w 200"/>
                  <a:gd name="T19" fmla="*/ 41 h 769"/>
                  <a:gd name="T20" fmla="*/ 152 w 200"/>
                  <a:gd name="T21" fmla="*/ 729 h 769"/>
                  <a:gd name="T22" fmla="*/ 159 w 200"/>
                  <a:gd name="T23" fmla="*/ 744 h 769"/>
                  <a:gd name="T24" fmla="*/ 163 w 200"/>
                  <a:gd name="T25" fmla="*/ 749 h 769"/>
                  <a:gd name="T26" fmla="*/ 168 w 200"/>
                  <a:gd name="T27" fmla="*/ 762 h 769"/>
                  <a:gd name="T28" fmla="*/ 172 w 200"/>
                  <a:gd name="T29" fmla="*/ 768 h 769"/>
                  <a:gd name="T30" fmla="*/ 179 w 200"/>
                  <a:gd name="T31" fmla="*/ 768 h 769"/>
                  <a:gd name="T32" fmla="*/ 184 w 200"/>
                  <a:gd name="T33" fmla="*/ 768 h 769"/>
                  <a:gd name="T34" fmla="*/ 190 w 200"/>
                  <a:gd name="T35" fmla="*/ 762 h 769"/>
                  <a:gd name="T36" fmla="*/ 193 w 200"/>
                  <a:gd name="T37" fmla="*/ 749 h 769"/>
                  <a:gd name="T38" fmla="*/ 199 w 200"/>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0"/>
                  <a:gd name="T61" fmla="*/ 0 h 769"/>
                  <a:gd name="T62" fmla="*/ 200 w 200"/>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0" h="769">
                    <a:moveTo>
                      <a:pt x="0" y="49"/>
                    </a:moveTo>
                    <a:lnTo>
                      <a:pt x="4" y="23"/>
                    </a:lnTo>
                    <a:lnTo>
                      <a:pt x="10" y="12"/>
                    </a:lnTo>
                    <a:lnTo>
                      <a:pt x="15" y="5"/>
                    </a:lnTo>
                    <a:lnTo>
                      <a:pt x="21" y="0"/>
                    </a:lnTo>
                    <a:lnTo>
                      <a:pt x="26" y="5"/>
                    </a:lnTo>
                    <a:lnTo>
                      <a:pt x="30" y="18"/>
                    </a:lnTo>
                    <a:lnTo>
                      <a:pt x="35" y="18"/>
                    </a:lnTo>
                    <a:lnTo>
                      <a:pt x="39" y="35"/>
                    </a:lnTo>
                    <a:lnTo>
                      <a:pt x="44" y="41"/>
                    </a:lnTo>
                    <a:lnTo>
                      <a:pt x="152" y="729"/>
                    </a:lnTo>
                    <a:lnTo>
                      <a:pt x="159" y="744"/>
                    </a:lnTo>
                    <a:lnTo>
                      <a:pt x="163" y="749"/>
                    </a:lnTo>
                    <a:lnTo>
                      <a:pt x="168" y="762"/>
                    </a:lnTo>
                    <a:lnTo>
                      <a:pt x="172" y="768"/>
                    </a:lnTo>
                    <a:lnTo>
                      <a:pt x="179" y="768"/>
                    </a:lnTo>
                    <a:lnTo>
                      <a:pt x="184" y="768"/>
                    </a:lnTo>
                    <a:lnTo>
                      <a:pt x="190" y="762"/>
                    </a:lnTo>
                    <a:lnTo>
                      <a:pt x="193" y="749"/>
                    </a:lnTo>
                    <a:lnTo>
                      <a:pt x="199"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7" name="Freeform 10"/>
              <p:cNvSpPr>
                <a:spLocks/>
              </p:cNvSpPr>
              <p:nvPr/>
            </p:nvSpPr>
            <p:spPr bwMode="auto">
              <a:xfrm>
                <a:off x="5226"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8" name="Freeform 11"/>
              <p:cNvSpPr>
                <a:spLocks/>
              </p:cNvSpPr>
              <p:nvPr/>
            </p:nvSpPr>
            <p:spPr bwMode="auto">
              <a:xfrm>
                <a:off x="3566" y="1104"/>
                <a:ext cx="198"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9" name="Freeform 12"/>
              <p:cNvSpPr>
                <a:spLocks/>
              </p:cNvSpPr>
              <p:nvPr/>
            </p:nvSpPr>
            <p:spPr bwMode="auto">
              <a:xfrm>
                <a:off x="4278" y="1104"/>
                <a:ext cx="198"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0" name="Freeform 13"/>
              <p:cNvSpPr>
                <a:spLocks/>
              </p:cNvSpPr>
              <p:nvPr/>
            </p:nvSpPr>
            <p:spPr bwMode="auto">
              <a:xfrm>
                <a:off x="4397" y="1104"/>
                <a:ext cx="198"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1" name="Freeform 14"/>
              <p:cNvSpPr>
                <a:spLocks/>
              </p:cNvSpPr>
              <p:nvPr/>
            </p:nvSpPr>
            <p:spPr bwMode="auto">
              <a:xfrm>
                <a:off x="4516" y="1104"/>
                <a:ext cx="199"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2" name="Freeform 15"/>
              <p:cNvSpPr>
                <a:spLocks/>
              </p:cNvSpPr>
              <p:nvPr/>
            </p:nvSpPr>
            <p:spPr bwMode="auto">
              <a:xfrm>
                <a:off x="4634" y="1104"/>
                <a:ext cx="198"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3" name="Freeform 16"/>
              <p:cNvSpPr>
                <a:spLocks/>
              </p:cNvSpPr>
              <p:nvPr/>
            </p:nvSpPr>
            <p:spPr bwMode="auto">
              <a:xfrm>
                <a:off x="3684" y="1104"/>
                <a:ext cx="199"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4" name="Freeform 17"/>
              <p:cNvSpPr>
                <a:spLocks/>
              </p:cNvSpPr>
              <p:nvPr/>
            </p:nvSpPr>
            <p:spPr bwMode="auto">
              <a:xfrm>
                <a:off x="3803"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5" name="Freeform 18"/>
              <p:cNvSpPr>
                <a:spLocks/>
              </p:cNvSpPr>
              <p:nvPr/>
            </p:nvSpPr>
            <p:spPr bwMode="auto">
              <a:xfrm>
                <a:off x="3922"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6" name="Freeform 19"/>
              <p:cNvSpPr>
                <a:spLocks/>
              </p:cNvSpPr>
              <p:nvPr/>
            </p:nvSpPr>
            <p:spPr bwMode="auto">
              <a:xfrm>
                <a:off x="4040"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7" name="Freeform 20"/>
              <p:cNvSpPr>
                <a:spLocks/>
              </p:cNvSpPr>
              <p:nvPr/>
            </p:nvSpPr>
            <p:spPr bwMode="auto">
              <a:xfrm>
                <a:off x="4158"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87" name="Line 21"/>
            <p:cNvSpPr>
              <a:spLocks noChangeShapeType="1"/>
            </p:cNvSpPr>
            <p:nvPr/>
          </p:nvSpPr>
          <p:spPr bwMode="auto">
            <a:xfrm>
              <a:off x="3794" y="1748"/>
              <a:ext cx="0" cy="214"/>
            </a:xfrm>
            <a:prstGeom prst="line">
              <a:avLst/>
            </a:prstGeom>
            <a:noFill/>
            <a:ln w="25400">
              <a:solidFill>
                <a:srgbClr val="3333CC"/>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8" name="Line 22"/>
            <p:cNvSpPr>
              <a:spLocks noChangeShapeType="1"/>
            </p:cNvSpPr>
            <p:nvPr/>
          </p:nvSpPr>
          <p:spPr bwMode="auto">
            <a:xfrm>
              <a:off x="5299" y="1748"/>
              <a:ext cx="0" cy="286"/>
            </a:xfrm>
            <a:prstGeom prst="line">
              <a:avLst/>
            </a:prstGeom>
            <a:noFill/>
            <a:ln w="25400">
              <a:solidFill>
                <a:srgbClr val="3333CC"/>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9" name="Line 23"/>
            <p:cNvSpPr>
              <a:spLocks noChangeShapeType="1"/>
            </p:cNvSpPr>
            <p:nvPr/>
          </p:nvSpPr>
          <p:spPr bwMode="auto">
            <a:xfrm>
              <a:off x="5299" y="1068"/>
              <a:ext cx="0" cy="179"/>
            </a:xfrm>
            <a:prstGeom prst="line">
              <a:avLst/>
            </a:prstGeom>
            <a:noFill/>
            <a:ln w="25400">
              <a:solidFill>
                <a:srgbClr val="FF0033"/>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0" name="Line 24"/>
            <p:cNvSpPr>
              <a:spLocks noChangeShapeType="1"/>
            </p:cNvSpPr>
            <p:nvPr/>
          </p:nvSpPr>
          <p:spPr bwMode="auto">
            <a:xfrm>
              <a:off x="3794" y="1068"/>
              <a:ext cx="0" cy="179"/>
            </a:xfrm>
            <a:prstGeom prst="line">
              <a:avLst/>
            </a:prstGeom>
            <a:noFill/>
            <a:ln w="25400">
              <a:solidFill>
                <a:srgbClr val="FF0033"/>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1" name="Line 25"/>
            <p:cNvSpPr>
              <a:spLocks noChangeShapeType="1"/>
            </p:cNvSpPr>
            <p:nvPr/>
          </p:nvSpPr>
          <p:spPr bwMode="auto">
            <a:xfrm flipH="1">
              <a:off x="3794" y="1891"/>
              <a:ext cx="617" cy="0"/>
            </a:xfrm>
            <a:prstGeom prst="line">
              <a:avLst/>
            </a:prstGeom>
            <a:noFill/>
            <a:ln w="12700">
              <a:solidFill>
                <a:srgbClr val="000000"/>
              </a:solidFill>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2" name="Line 26"/>
            <p:cNvSpPr>
              <a:spLocks noChangeShapeType="1"/>
            </p:cNvSpPr>
            <p:nvPr/>
          </p:nvSpPr>
          <p:spPr bwMode="auto">
            <a:xfrm>
              <a:off x="4682" y="1891"/>
              <a:ext cx="617" cy="0"/>
            </a:xfrm>
            <a:prstGeom prst="line">
              <a:avLst/>
            </a:prstGeom>
            <a:noFill/>
            <a:ln w="12700">
              <a:solidFill>
                <a:srgbClr val="000000"/>
              </a:solidFill>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3756" name="Rectangle 27"/>
            <p:cNvSpPr>
              <a:spLocks noChangeArrowheads="1"/>
            </p:cNvSpPr>
            <p:nvPr/>
          </p:nvSpPr>
          <p:spPr bwMode="auto">
            <a:xfrm>
              <a:off x="4480" y="1728"/>
              <a:ext cx="198"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600" b="1" i="1" dirty="0">
                  <a:solidFill>
                    <a:srgbClr val="C00000"/>
                  </a:solidFill>
                  <a:latin typeface="Times New Roman" panose="02020603050405020304" pitchFamily="18" charset="0"/>
                  <a:cs typeface="Times New Roman" panose="02020603050405020304" pitchFamily="18" charset="0"/>
                </a:rPr>
                <a:t>l</a:t>
              </a:r>
            </a:p>
          </p:txBody>
        </p:sp>
        <p:sp>
          <p:nvSpPr>
            <p:cNvPr id="73757" name="Rectangle 28"/>
            <p:cNvSpPr>
              <a:spLocks noChangeArrowheads="1"/>
            </p:cNvSpPr>
            <p:nvPr/>
          </p:nvSpPr>
          <p:spPr bwMode="auto">
            <a:xfrm>
              <a:off x="3312" y="1723"/>
              <a:ext cx="28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3333CC"/>
                  </a:solidFill>
                  <a:latin typeface="Bookman Old Style" panose="02050604050505020204" pitchFamily="18" charset="0"/>
                </a:rPr>
                <a:t>N</a:t>
              </a:r>
            </a:p>
          </p:txBody>
        </p:sp>
        <p:sp>
          <p:nvSpPr>
            <p:cNvPr id="73758" name="Rectangle 29"/>
            <p:cNvSpPr>
              <a:spLocks noChangeArrowheads="1"/>
            </p:cNvSpPr>
            <p:nvPr/>
          </p:nvSpPr>
          <p:spPr bwMode="auto">
            <a:xfrm>
              <a:off x="3552" y="1881"/>
              <a:ext cx="2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3333CC"/>
                  </a:solidFill>
                  <a:latin typeface="Bookman Old Style" panose="02050604050505020204" pitchFamily="18" charset="0"/>
                </a:rPr>
                <a:t>2</a:t>
              </a:r>
            </a:p>
          </p:txBody>
        </p:sp>
        <p:sp>
          <p:nvSpPr>
            <p:cNvPr id="73759" name="Rectangle 30"/>
            <p:cNvSpPr>
              <a:spLocks noChangeArrowheads="1"/>
            </p:cNvSpPr>
            <p:nvPr/>
          </p:nvSpPr>
          <p:spPr bwMode="auto">
            <a:xfrm>
              <a:off x="3264" y="960"/>
              <a:ext cx="28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FF0033"/>
                  </a:solidFill>
                  <a:latin typeface="Bookman Old Style" panose="02050604050505020204" pitchFamily="18" charset="0"/>
                </a:rPr>
                <a:t>N</a:t>
              </a:r>
            </a:p>
          </p:txBody>
        </p:sp>
        <p:sp>
          <p:nvSpPr>
            <p:cNvPr id="97" name="Rectangle 31"/>
            <p:cNvSpPr>
              <a:spLocks noChangeArrowheads="1"/>
            </p:cNvSpPr>
            <p:nvPr/>
          </p:nvSpPr>
          <p:spPr bwMode="auto">
            <a:xfrm>
              <a:off x="3505" y="1098"/>
              <a:ext cx="213" cy="233"/>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b="1">
                  <a:solidFill>
                    <a:srgbClr val="FF0033"/>
                  </a:solidFill>
                  <a:effectLst>
                    <a:outerShdw blurRad="38100" dist="38100" dir="2700000" algn="tl">
                      <a:srgbClr val="C0C0C0"/>
                    </a:outerShdw>
                  </a:effectLst>
                  <a:latin typeface="Bookman Old Style" pitchFamily="18" charset="0"/>
                </a:rPr>
                <a:t>1</a:t>
              </a:r>
            </a:p>
          </p:txBody>
        </p:sp>
        <p:sp>
          <p:nvSpPr>
            <p:cNvPr id="73761" name="Rectangle 32"/>
            <p:cNvSpPr>
              <a:spLocks noChangeArrowheads="1"/>
            </p:cNvSpPr>
            <p:nvPr/>
          </p:nvSpPr>
          <p:spPr bwMode="auto">
            <a:xfrm>
              <a:off x="5327" y="1296"/>
              <a:ext cx="309"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600" b="1">
                  <a:solidFill>
                    <a:srgbClr val="0000FF"/>
                  </a:solidFill>
                  <a:latin typeface="Bookman Old Style" panose="02050604050505020204" pitchFamily="18" charset="0"/>
                </a:rPr>
                <a:t>S</a:t>
              </a:r>
            </a:p>
          </p:txBody>
        </p:sp>
        <p:sp>
          <p:nvSpPr>
            <p:cNvPr id="99" name="Rectangle 33"/>
            <p:cNvSpPr>
              <a:spLocks noChangeArrowheads="1"/>
            </p:cNvSpPr>
            <p:nvPr/>
          </p:nvSpPr>
          <p:spPr bwMode="auto">
            <a:xfrm>
              <a:off x="4320" y="1334"/>
              <a:ext cx="395" cy="446"/>
            </a:xfrm>
            <a:prstGeom prst="rect">
              <a:avLst/>
            </a:prstGeom>
            <a:noFill/>
            <a:ln w="9525">
              <a:noFill/>
              <a:miter lim="800000"/>
              <a:headEnd/>
              <a:tailEnd/>
            </a:ln>
          </p:spPr>
          <p:txBody>
            <a:bodyPr lIns="92075" tIns="46038" rIns="92075" bIns="46038">
              <a:spAutoFit/>
            </a:bodyPr>
            <a:lstStyle/>
            <a:p>
              <a:pPr eaLnBrk="0" fontAlgn="auto" hangingPunct="0">
                <a:spcBef>
                  <a:spcPts val="0"/>
                </a:spcBef>
                <a:spcAft>
                  <a:spcPts val="0"/>
                </a:spcAft>
                <a:defRPr/>
              </a:pPr>
              <a:r>
                <a:rPr lang="en-US" altLang="zh-CN" sz="4000" b="1" kern="0">
                  <a:solidFill>
                    <a:sysClr val="windowText" lastClr="000000"/>
                  </a:solidFill>
                  <a:latin typeface="Bookman Old Style" pitchFamily="18" charset="0"/>
                  <a:ea typeface="+mn-ea"/>
                </a:rPr>
                <a:t>μ</a:t>
              </a:r>
            </a:p>
          </p:txBody>
        </p:sp>
        <p:sp>
          <p:nvSpPr>
            <p:cNvPr id="73763" name="Rectangle 34"/>
            <p:cNvSpPr>
              <a:spLocks noChangeArrowheads="1"/>
            </p:cNvSpPr>
            <p:nvPr/>
          </p:nvSpPr>
          <p:spPr bwMode="auto">
            <a:xfrm>
              <a:off x="4596" y="1530"/>
              <a:ext cx="2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000000"/>
                  </a:solidFill>
                  <a:latin typeface="Bookman Old Style" panose="02050604050505020204" pitchFamily="18" charset="0"/>
                </a:rPr>
                <a:t>0</a:t>
              </a:r>
            </a:p>
          </p:txBody>
        </p:sp>
      </p:grpSp>
      <p:sp>
        <p:nvSpPr>
          <p:cNvPr id="120" name="AutoShape 38"/>
          <p:cNvSpPr>
            <a:spLocks noChangeArrowheads="1"/>
          </p:cNvSpPr>
          <p:nvPr/>
        </p:nvSpPr>
        <p:spPr bwMode="auto">
          <a:xfrm>
            <a:off x="4224338" y="1843089"/>
            <a:ext cx="690870" cy="297016"/>
          </a:xfrm>
          <a:prstGeom prst="rightArrow">
            <a:avLst>
              <a:gd name="adj1" fmla="val 50000"/>
              <a:gd name="adj2" fmla="val 81492"/>
            </a:avLst>
          </a:prstGeom>
          <a:solidFill>
            <a:srgbClr val="FFFF00"/>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121" name="Object 7"/>
          <p:cNvGraphicFramePr>
            <a:graphicFrameLocks noChangeAspect="1"/>
          </p:cNvGraphicFramePr>
          <p:nvPr>
            <p:extLst>
              <p:ext uri="{D42A27DB-BD31-4B8C-83A1-F6EECF244321}">
                <p14:modId xmlns:p14="http://schemas.microsoft.com/office/powerpoint/2010/main" val="1243114625"/>
              </p:ext>
            </p:extLst>
          </p:nvPr>
        </p:nvGraphicFramePr>
        <p:xfrm>
          <a:off x="5134770" y="1618457"/>
          <a:ext cx="2233613" cy="787400"/>
        </p:xfrm>
        <a:graphic>
          <a:graphicData uri="http://schemas.openxmlformats.org/presentationml/2006/ole">
            <mc:AlternateContent xmlns:mc="http://schemas.openxmlformats.org/markup-compatibility/2006">
              <mc:Choice xmlns:v="urn:schemas-microsoft-com:vml" Requires="v">
                <p:oleObj spid="_x0000_s829534" name="公式" r:id="rId5" imgW="1117440" imgH="393480" progId="Equation.3">
                  <p:embed/>
                </p:oleObj>
              </mc:Choice>
              <mc:Fallback>
                <p:oleObj name="公式" r:id="rId5" imgW="1117440" imgH="393480" progId="Equation.3">
                  <p:embed/>
                  <p:pic>
                    <p:nvPicPr>
                      <p:cNvPr id="0" name=""/>
                      <p:cNvPicPr>
                        <a:picLocks noChangeAspect="1" noChangeArrowheads="1"/>
                      </p:cNvPicPr>
                      <p:nvPr/>
                    </p:nvPicPr>
                    <p:blipFill>
                      <a:blip r:embed="rId6"/>
                      <a:srcRect/>
                      <a:stretch>
                        <a:fillRect/>
                      </a:stretch>
                    </p:blipFill>
                    <p:spPr bwMode="auto">
                      <a:xfrm>
                        <a:off x="5134770" y="1618457"/>
                        <a:ext cx="2233613"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 name="Object 8"/>
          <p:cNvGraphicFramePr>
            <a:graphicFrameLocks noChangeAspect="1"/>
          </p:cNvGraphicFramePr>
          <p:nvPr>
            <p:extLst>
              <p:ext uri="{D42A27DB-BD31-4B8C-83A1-F6EECF244321}">
                <p14:modId xmlns:p14="http://schemas.microsoft.com/office/powerpoint/2010/main" val="2138209576"/>
              </p:ext>
            </p:extLst>
          </p:nvPr>
        </p:nvGraphicFramePr>
        <p:xfrm>
          <a:off x="1856070" y="2525968"/>
          <a:ext cx="1092200" cy="863600"/>
        </p:xfrm>
        <a:graphic>
          <a:graphicData uri="http://schemas.openxmlformats.org/presentationml/2006/ole">
            <mc:AlternateContent xmlns:mc="http://schemas.openxmlformats.org/markup-compatibility/2006">
              <mc:Choice xmlns:v="urn:schemas-microsoft-com:vml" Requires="v">
                <p:oleObj spid="_x0000_s829535" name="公式" r:id="rId7" imgW="545760" imgH="431640" progId="Equation.3">
                  <p:embed/>
                </p:oleObj>
              </mc:Choice>
              <mc:Fallback>
                <p:oleObj name="公式" r:id="rId7" imgW="545760" imgH="431640" progId="Equation.3">
                  <p:embed/>
                  <p:pic>
                    <p:nvPicPr>
                      <p:cNvPr id="0" name=""/>
                      <p:cNvPicPr>
                        <a:picLocks noChangeAspect="1" noChangeArrowheads="1"/>
                      </p:cNvPicPr>
                      <p:nvPr/>
                    </p:nvPicPr>
                    <p:blipFill>
                      <a:blip r:embed="rId8"/>
                      <a:srcRect/>
                      <a:stretch>
                        <a:fillRect/>
                      </a:stretch>
                    </p:blipFill>
                    <p:spPr bwMode="auto">
                      <a:xfrm>
                        <a:off x="1856070" y="2525968"/>
                        <a:ext cx="10922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 name="对象 122"/>
          <p:cNvGraphicFramePr>
            <a:graphicFrameLocks noChangeAspect="1"/>
          </p:cNvGraphicFramePr>
          <p:nvPr>
            <p:extLst>
              <p:ext uri="{D42A27DB-BD31-4B8C-83A1-F6EECF244321}">
                <p14:modId xmlns:p14="http://schemas.microsoft.com/office/powerpoint/2010/main" val="3201653075"/>
              </p:ext>
            </p:extLst>
          </p:nvPr>
        </p:nvGraphicFramePr>
        <p:xfrm>
          <a:off x="3025434" y="2448321"/>
          <a:ext cx="1344612" cy="853311"/>
        </p:xfrm>
        <a:graphic>
          <a:graphicData uri="http://schemas.openxmlformats.org/presentationml/2006/ole">
            <mc:AlternateContent xmlns:mc="http://schemas.openxmlformats.org/markup-compatibility/2006">
              <mc:Choice xmlns:v="urn:schemas-microsoft-com:vml" Requires="v">
                <p:oleObj spid="_x0000_s829536" name="公式" r:id="rId9" imgW="660240" imgH="419040" progId="Equation.3">
                  <p:embed/>
                </p:oleObj>
              </mc:Choice>
              <mc:Fallback>
                <p:oleObj name="公式" r:id="rId9" imgW="660240" imgH="419040" progId="Equation.3">
                  <p:embed/>
                  <p:pic>
                    <p:nvPicPr>
                      <p:cNvPr id="0" name=""/>
                      <p:cNvPicPr/>
                      <p:nvPr/>
                    </p:nvPicPr>
                    <p:blipFill>
                      <a:blip r:embed="rId10"/>
                      <a:stretch>
                        <a:fillRect/>
                      </a:stretch>
                    </p:blipFill>
                    <p:spPr>
                      <a:xfrm>
                        <a:off x="3025434" y="2448321"/>
                        <a:ext cx="1344612" cy="853311"/>
                      </a:xfrm>
                      <a:prstGeom prst="rect">
                        <a:avLst/>
                      </a:prstGeom>
                    </p:spPr>
                  </p:pic>
                </p:oleObj>
              </mc:Fallback>
            </mc:AlternateContent>
          </a:graphicData>
        </a:graphic>
      </p:graphicFrame>
      <p:graphicFrame>
        <p:nvGraphicFramePr>
          <p:cNvPr id="125" name="Object 48"/>
          <p:cNvGraphicFramePr>
            <a:graphicFrameLocks noChangeAspect="1"/>
          </p:cNvGraphicFramePr>
          <p:nvPr>
            <p:extLst>
              <p:ext uri="{D42A27DB-BD31-4B8C-83A1-F6EECF244321}">
                <p14:modId xmlns:p14="http://schemas.microsoft.com/office/powerpoint/2010/main" val="2296734762"/>
              </p:ext>
            </p:extLst>
          </p:nvPr>
        </p:nvGraphicFramePr>
        <p:xfrm>
          <a:off x="4449763" y="2458339"/>
          <a:ext cx="1370013" cy="838200"/>
        </p:xfrm>
        <a:graphic>
          <a:graphicData uri="http://schemas.openxmlformats.org/presentationml/2006/ole">
            <mc:AlternateContent xmlns:mc="http://schemas.openxmlformats.org/markup-compatibility/2006">
              <mc:Choice xmlns:v="urn:schemas-microsoft-com:vml" Requires="v">
                <p:oleObj spid="_x0000_s829537" name="公式" r:id="rId11" imgW="685800" imgH="419100" progId="Equation.3">
                  <p:embed/>
                </p:oleObj>
              </mc:Choice>
              <mc:Fallback>
                <p:oleObj name="公式" r:id="rId11" imgW="685800" imgH="4191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49763" y="2458339"/>
                        <a:ext cx="137001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 name="Object 21"/>
          <p:cNvGraphicFramePr>
            <a:graphicFrameLocks noChangeAspect="1"/>
          </p:cNvGraphicFramePr>
          <p:nvPr>
            <p:extLst>
              <p:ext uri="{D42A27DB-BD31-4B8C-83A1-F6EECF244321}">
                <p14:modId xmlns:p14="http://schemas.microsoft.com/office/powerpoint/2010/main" val="1482693576"/>
              </p:ext>
            </p:extLst>
          </p:nvPr>
        </p:nvGraphicFramePr>
        <p:xfrm>
          <a:off x="7705003" y="2830732"/>
          <a:ext cx="2355169" cy="1067557"/>
        </p:xfrm>
        <a:graphic>
          <a:graphicData uri="http://schemas.openxmlformats.org/presentationml/2006/ole">
            <mc:AlternateContent xmlns:mc="http://schemas.openxmlformats.org/markup-compatibility/2006">
              <mc:Choice xmlns:v="urn:schemas-microsoft-com:vml" Requires="v">
                <p:oleObj spid="_x0000_s829538" name="公式" r:id="rId13" imgW="952200" imgH="431640" progId="Equation.3">
                  <p:embed/>
                </p:oleObj>
              </mc:Choice>
              <mc:Fallback>
                <p:oleObj name="公式" r:id="rId13" imgW="952200" imgH="431640" progId="Equation.3">
                  <p:embed/>
                  <p:pic>
                    <p:nvPicPr>
                      <p:cNvPr id="0" name=""/>
                      <p:cNvPicPr preferRelativeResize="0">
                        <a:picLocks noChangeAspect="1" noChangeArrowheads="1"/>
                      </p:cNvPicPr>
                      <p:nvPr/>
                    </p:nvPicPr>
                    <p:blipFill>
                      <a:blip r:embed="rId14"/>
                      <a:srcRect/>
                      <a:stretch>
                        <a:fillRect/>
                      </a:stretch>
                    </p:blipFill>
                    <p:spPr bwMode="auto">
                      <a:xfrm>
                        <a:off x="7705003" y="2830732"/>
                        <a:ext cx="2355169" cy="1067557"/>
                      </a:xfrm>
                      <a:prstGeom prst="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a:effectLst/>
                      <a:extLst/>
                    </p:spPr>
                  </p:pic>
                </p:oleObj>
              </mc:Fallback>
            </mc:AlternateContent>
          </a:graphicData>
        </a:graphic>
      </p:graphicFrame>
      <p:graphicFrame>
        <p:nvGraphicFramePr>
          <p:cNvPr id="66" name="Object 20"/>
          <p:cNvGraphicFramePr>
            <a:graphicFrameLocks noChangeAspect="1"/>
          </p:cNvGraphicFramePr>
          <p:nvPr>
            <p:extLst>
              <p:ext uri="{D42A27DB-BD31-4B8C-83A1-F6EECF244321}">
                <p14:modId xmlns:p14="http://schemas.microsoft.com/office/powerpoint/2010/main" val="94158710"/>
              </p:ext>
            </p:extLst>
          </p:nvPr>
        </p:nvGraphicFramePr>
        <p:xfrm>
          <a:off x="8605516" y="1568666"/>
          <a:ext cx="1269915" cy="1157193"/>
        </p:xfrm>
        <a:graphic>
          <a:graphicData uri="http://schemas.openxmlformats.org/presentationml/2006/ole">
            <mc:AlternateContent xmlns:mc="http://schemas.openxmlformats.org/markup-compatibility/2006">
              <mc:Choice xmlns:v="urn:schemas-microsoft-com:vml" Requires="v">
                <p:oleObj spid="_x0000_s829539" name="公式" r:id="rId15" imgW="431640" imgH="393480" progId="Equation.3">
                  <p:embed/>
                </p:oleObj>
              </mc:Choice>
              <mc:Fallback>
                <p:oleObj name="公式" r:id="rId15" imgW="431640" imgH="393480" progId="Equation.3">
                  <p:embed/>
                  <p:pic>
                    <p:nvPicPr>
                      <p:cNvPr id="0" name=""/>
                      <p:cNvPicPr preferRelativeResize="0">
                        <a:picLocks noChangeAspect="1" noChangeArrowheads="1"/>
                      </p:cNvPicPr>
                      <p:nvPr/>
                    </p:nvPicPr>
                    <p:blipFill>
                      <a:blip r:embed="rId16"/>
                      <a:srcRect/>
                      <a:stretch>
                        <a:fillRect/>
                      </a:stretch>
                    </p:blipFill>
                    <p:spPr bwMode="auto">
                      <a:xfrm>
                        <a:off x="8605516" y="1568666"/>
                        <a:ext cx="1269915" cy="1157193"/>
                      </a:xfrm>
                      <a:prstGeom prst="rect">
                        <a:avLst/>
                      </a:prstGeom>
                      <a:gradFill flip="none" rotWithShape="1">
                        <a:gsLst>
                          <a:gs pos="0">
                            <a:srgbClr val="FF00FF">
                              <a:tint val="66000"/>
                              <a:satMod val="160000"/>
                            </a:srgbClr>
                          </a:gs>
                          <a:gs pos="50000">
                            <a:srgbClr val="FF00FF">
                              <a:tint val="44500"/>
                              <a:satMod val="160000"/>
                            </a:srgbClr>
                          </a:gs>
                          <a:gs pos="100000">
                            <a:srgbClr val="FF00FF">
                              <a:tint val="23500"/>
                              <a:satMod val="160000"/>
                            </a:srgbClr>
                          </a:gs>
                        </a:gsLst>
                        <a:lin ang="10800000" scaled="1"/>
                        <a:tileRect/>
                      </a:gradFill>
                      <a:ln>
                        <a:noFill/>
                      </a:ln>
                      <a:effectLst/>
                      <a:extLst/>
                    </p:spPr>
                  </p:pic>
                </p:oleObj>
              </mc:Fallback>
            </mc:AlternateContent>
          </a:graphicData>
        </a:graphic>
      </p:graphicFrame>
      <p:graphicFrame>
        <p:nvGraphicFramePr>
          <p:cNvPr id="68" name="Object 6"/>
          <p:cNvGraphicFramePr>
            <a:graphicFrameLocks noChangeAspect="1"/>
          </p:cNvGraphicFramePr>
          <p:nvPr>
            <p:extLst>
              <p:ext uri="{D42A27DB-BD31-4B8C-83A1-F6EECF244321}">
                <p14:modId xmlns:p14="http://schemas.microsoft.com/office/powerpoint/2010/main" val="640638258"/>
              </p:ext>
            </p:extLst>
          </p:nvPr>
        </p:nvGraphicFramePr>
        <p:xfrm>
          <a:off x="1972128" y="3551650"/>
          <a:ext cx="1725613" cy="785812"/>
        </p:xfrm>
        <a:graphic>
          <a:graphicData uri="http://schemas.openxmlformats.org/presentationml/2006/ole">
            <mc:AlternateContent xmlns:mc="http://schemas.openxmlformats.org/markup-compatibility/2006">
              <mc:Choice xmlns:v="urn:schemas-microsoft-com:vml" Requires="v">
                <p:oleObj spid="_x0000_s829540" name="公式" r:id="rId17" imgW="863280" imgH="393480" progId="Equation.3">
                  <p:embed/>
                </p:oleObj>
              </mc:Choice>
              <mc:Fallback>
                <p:oleObj name="公式" r:id="rId17" imgW="863280" imgH="393480" progId="Equation.3">
                  <p:embed/>
                  <p:pic>
                    <p:nvPicPr>
                      <p:cNvPr id="0" name=""/>
                      <p:cNvPicPr>
                        <a:picLocks noChangeAspect="1" noChangeArrowheads="1"/>
                      </p:cNvPicPr>
                      <p:nvPr/>
                    </p:nvPicPr>
                    <p:blipFill>
                      <a:blip r:embed="rId18"/>
                      <a:srcRect/>
                      <a:stretch>
                        <a:fillRect/>
                      </a:stretch>
                    </p:blipFill>
                    <p:spPr bwMode="auto">
                      <a:xfrm>
                        <a:off x="1972128" y="3551650"/>
                        <a:ext cx="172561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 name="AutoShape 38"/>
          <p:cNvSpPr>
            <a:spLocks noChangeArrowheads="1"/>
          </p:cNvSpPr>
          <p:nvPr/>
        </p:nvSpPr>
        <p:spPr bwMode="auto">
          <a:xfrm>
            <a:off x="3913828" y="3825752"/>
            <a:ext cx="690870" cy="297016"/>
          </a:xfrm>
          <a:prstGeom prst="rightArrow">
            <a:avLst>
              <a:gd name="adj1" fmla="val 50000"/>
              <a:gd name="adj2" fmla="val 81492"/>
            </a:avLst>
          </a:prstGeom>
          <a:solidFill>
            <a:srgbClr val="00FF00"/>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74" name="Object 7"/>
          <p:cNvGraphicFramePr>
            <a:graphicFrameLocks noChangeAspect="1"/>
          </p:cNvGraphicFramePr>
          <p:nvPr>
            <p:extLst>
              <p:ext uri="{D42A27DB-BD31-4B8C-83A1-F6EECF244321}">
                <p14:modId xmlns:p14="http://schemas.microsoft.com/office/powerpoint/2010/main" val="4067471246"/>
              </p:ext>
            </p:extLst>
          </p:nvPr>
        </p:nvGraphicFramePr>
        <p:xfrm>
          <a:off x="4877862" y="3497102"/>
          <a:ext cx="2360612" cy="787400"/>
        </p:xfrm>
        <a:graphic>
          <a:graphicData uri="http://schemas.openxmlformats.org/presentationml/2006/ole">
            <mc:AlternateContent xmlns:mc="http://schemas.openxmlformats.org/markup-compatibility/2006">
              <mc:Choice xmlns:v="urn:schemas-microsoft-com:vml" Requires="v">
                <p:oleObj spid="_x0000_s829541" name="公式" r:id="rId19" imgW="1180800" imgH="393480" progId="Equation.3">
                  <p:embed/>
                </p:oleObj>
              </mc:Choice>
              <mc:Fallback>
                <p:oleObj name="公式" r:id="rId19" imgW="1180800" imgH="393480" progId="Equation.3">
                  <p:embed/>
                  <p:pic>
                    <p:nvPicPr>
                      <p:cNvPr id="0" name=""/>
                      <p:cNvPicPr>
                        <a:picLocks noChangeAspect="1" noChangeArrowheads="1"/>
                      </p:cNvPicPr>
                      <p:nvPr/>
                    </p:nvPicPr>
                    <p:blipFill>
                      <a:blip r:embed="rId20"/>
                      <a:srcRect/>
                      <a:stretch>
                        <a:fillRect/>
                      </a:stretch>
                    </p:blipFill>
                    <p:spPr bwMode="auto">
                      <a:xfrm>
                        <a:off x="4877862" y="3497102"/>
                        <a:ext cx="2360612"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 name="Object 8"/>
          <p:cNvGraphicFramePr>
            <a:graphicFrameLocks noChangeAspect="1"/>
          </p:cNvGraphicFramePr>
          <p:nvPr>
            <p:extLst>
              <p:ext uri="{D42A27DB-BD31-4B8C-83A1-F6EECF244321}">
                <p14:modId xmlns:p14="http://schemas.microsoft.com/office/powerpoint/2010/main" val="3400588620"/>
              </p:ext>
            </p:extLst>
          </p:nvPr>
        </p:nvGraphicFramePr>
        <p:xfrm>
          <a:off x="2459776" y="4813254"/>
          <a:ext cx="1168400" cy="863600"/>
        </p:xfrm>
        <a:graphic>
          <a:graphicData uri="http://schemas.openxmlformats.org/presentationml/2006/ole">
            <mc:AlternateContent xmlns:mc="http://schemas.openxmlformats.org/markup-compatibility/2006">
              <mc:Choice xmlns:v="urn:schemas-microsoft-com:vml" Requires="v">
                <p:oleObj spid="_x0000_s829542" name="公式" r:id="rId21" imgW="583920" imgH="431640" progId="Equation.3">
                  <p:embed/>
                </p:oleObj>
              </mc:Choice>
              <mc:Fallback>
                <p:oleObj name="公式" r:id="rId21" imgW="583920" imgH="431640" progId="Equation.3">
                  <p:embed/>
                  <p:pic>
                    <p:nvPicPr>
                      <p:cNvPr id="0" name=""/>
                      <p:cNvPicPr>
                        <a:picLocks noChangeAspect="1" noChangeArrowheads="1"/>
                      </p:cNvPicPr>
                      <p:nvPr/>
                    </p:nvPicPr>
                    <p:blipFill>
                      <a:blip r:embed="rId22"/>
                      <a:srcRect/>
                      <a:stretch>
                        <a:fillRect/>
                      </a:stretch>
                    </p:blipFill>
                    <p:spPr bwMode="auto">
                      <a:xfrm>
                        <a:off x="2459776" y="4813254"/>
                        <a:ext cx="11684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 name="对象 75"/>
          <p:cNvGraphicFramePr>
            <a:graphicFrameLocks noChangeAspect="1"/>
          </p:cNvGraphicFramePr>
          <p:nvPr>
            <p:extLst>
              <p:ext uri="{D42A27DB-BD31-4B8C-83A1-F6EECF244321}">
                <p14:modId xmlns:p14="http://schemas.microsoft.com/office/powerpoint/2010/main" val="112010182"/>
              </p:ext>
            </p:extLst>
          </p:nvPr>
        </p:nvGraphicFramePr>
        <p:xfrm>
          <a:off x="3638040" y="4811968"/>
          <a:ext cx="1344612" cy="853311"/>
        </p:xfrm>
        <a:graphic>
          <a:graphicData uri="http://schemas.openxmlformats.org/presentationml/2006/ole">
            <mc:AlternateContent xmlns:mc="http://schemas.openxmlformats.org/markup-compatibility/2006">
              <mc:Choice xmlns:v="urn:schemas-microsoft-com:vml" Requires="v">
                <p:oleObj spid="_x0000_s829543" name="公式" r:id="rId23" imgW="660240" imgH="419040" progId="Equation.3">
                  <p:embed/>
                </p:oleObj>
              </mc:Choice>
              <mc:Fallback>
                <p:oleObj name="公式" r:id="rId23" imgW="660240" imgH="419040" progId="Equation.3">
                  <p:embed/>
                  <p:pic>
                    <p:nvPicPr>
                      <p:cNvPr id="0" name=""/>
                      <p:cNvPicPr/>
                      <p:nvPr/>
                    </p:nvPicPr>
                    <p:blipFill>
                      <a:blip r:embed="rId24"/>
                      <a:stretch>
                        <a:fillRect/>
                      </a:stretch>
                    </p:blipFill>
                    <p:spPr>
                      <a:xfrm>
                        <a:off x="3638040" y="4811968"/>
                        <a:ext cx="1344612" cy="853311"/>
                      </a:xfrm>
                      <a:prstGeom prst="rect">
                        <a:avLst/>
                      </a:prstGeom>
                    </p:spPr>
                  </p:pic>
                </p:oleObj>
              </mc:Fallback>
            </mc:AlternateContent>
          </a:graphicData>
        </a:graphic>
      </p:graphicFrame>
      <p:graphicFrame>
        <p:nvGraphicFramePr>
          <p:cNvPr id="79" name="Object 48"/>
          <p:cNvGraphicFramePr>
            <a:graphicFrameLocks noChangeAspect="1"/>
          </p:cNvGraphicFramePr>
          <p:nvPr>
            <p:extLst>
              <p:ext uri="{D42A27DB-BD31-4B8C-83A1-F6EECF244321}">
                <p14:modId xmlns:p14="http://schemas.microsoft.com/office/powerpoint/2010/main" val="1914415856"/>
              </p:ext>
            </p:extLst>
          </p:nvPr>
        </p:nvGraphicFramePr>
        <p:xfrm>
          <a:off x="2655926" y="5773643"/>
          <a:ext cx="1344612" cy="838200"/>
        </p:xfrm>
        <a:graphic>
          <a:graphicData uri="http://schemas.openxmlformats.org/presentationml/2006/ole">
            <mc:AlternateContent xmlns:mc="http://schemas.openxmlformats.org/markup-compatibility/2006">
              <mc:Choice xmlns:v="urn:schemas-microsoft-com:vml" Requires="v">
                <p:oleObj spid="_x0000_s829544" name="公式" r:id="rId25" imgW="672840" imgH="419040" progId="Equation.3">
                  <p:embed/>
                </p:oleObj>
              </mc:Choice>
              <mc:Fallback>
                <p:oleObj name="公式" r:id="rId25" imgW="672840" imgH="419040" progId="Equation.3">
                  <p:embed/>
                  <p:pic>
                    <p:nvPicPr>
                      <p:cNvPr id="0" name=""/>
                      <p:cNvPicPr>
                        <a:picLocks noChangeAspect="1" noChangeArrowheads="1"/>
                      </p:cNvPicPr>
                      <p:nvPr/>
                    </p:nvPicPr>
                    <p:blipFill>
                      <a:blip r:embed="rId26"/>
                      <a:srcRect/>
                      <a:stretch>
                        <a:fillRect/>
                      </a:stretch>
                    </p:blipFill>
                    <p:spPr bwMode="auto">
                      <a:xfrm>
                        <a:off x="2655926" y="5773643"/>
                        <a:ext cx="134461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1000"/>
                                        <p:tgtEl>
                                          <p:spTgt spid="64"/>
                                        </p:tgtEl>
                                      </p:cBhvr>
                                    </p:animEffect>
                                    <p:anim calcmode="lin" valueType="num">
                                      <p:cBhvr>
                                        <p:cTn id="13" dur="1000" fill="hold"/>
                                        <p:tgtEl>
                                          <p:spTgt spid="64"/>
                                        </p:tgtEl>
                                        <p:attrNameLst>
                                          <p:attrName>ppt_x</p:attrName>
                                        </p:attrNameLst>
                                      </p:cBhvr>
                                      <p:tavLst>
                                        <p:tav tm="0">
                                          <p:val>
                                            <p:strVal val="#ppt_x"/>
                                          </p:val>
                                        </p:tav>
                                        <p:tav tm="100000">
                                          <p:val>
                                            <p:strVal val="#ppt_x"/>
                                          </p:val>
                                        </p:tav>
                                      </p:tavLst>
                                    </p:anim>
                                    <p:anim calcmode="lin" valueType="num">
                                      <p:cBhvr>
                                        <p:cTn id="14"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randombar(horizontal)">
                                      <p:cBhvr>
                                        <p:cTn id="19" dur="500"/>
                                        <p:tgtEl>
                                          <p:spTgt spid="7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42" presetClass="entr" presetSubtype="0" fill="hold" nodeType="click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1000"/>
                                        <p:tgtEl>
                                          <p:spTgt spid="61"/>
                                        </p:tgtEl>
                                      </p:cBhvr>
                                    </p:animEffect>
                                    <p:anim calcmode="lin" valueType="num">
                                      <p:cBhvr>
                                        <p:cTn id="25" dur="1000" fill="hold"/>
                                        <p:tgtEl>
                                          <p:spTgt spid="61"/>
                                        </p:tgtEl>
                                        <p:attrNameLst>
                                          <p:attrName>ppt_x</p:attrName>
                                        </p:attrNameLst>
                                      </p:cBhvr>
                                      <p:tavLst>
                                        <p:tav tm="0">
                                          <p:val>
                                            <p:strVal val="#ppt_x"/>
                                          </p:val>
                                        </p:tav>
                                        <p:tav tm="100000">
                                          <p:val>
                                            <p:strVal val="#ppt_x"/>
                                          </p:val>
                                        </p:tav>
                                      </p:tavLst>
                                    </p:anim>
                                    <p:anim calcmode="lin" valueType="num">
                                      <p:cBhvr>
                                        <p:cTn id="26"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120"/>
                                        </p:tgtEl>
                                        <p:attrNameLst>
                                          <p:attrName>style.visibility</p:attrName>
                                        </p:attrNameLst>
                                      </p:cBhvr>
                                      <p:to>
                                        <p:strVal val="visible"/>
                                      </p:to>
                                    </p:set>
                                    <p:animEffect transition="in" filter="wheel(1)">
                                      <p:cBhvr>
                                        <p:cTn id="31" dur="2000"/>
                                        <p:tgtEl>
                                          <p:spTgt spid="120"/>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21"/>
                                        </p:tgtEl>
                                        <p:attrNameLst>
                                          <p:attrName>style.visibility</p:attrName>
                                        </p:attrNameLst>
                                      </p:cBhvr>
                                      <p:to>
                                        <p:strVal val="visible"/>
                                      </p:to>
                                    </p:set>
                                    <p:anim calcmode="lin" valueType="num">
                                      <p:cBhvr additive="base">
                                        <p:cTn id="36" dur="500" fill="hold"/>
                                        <p:tgtEl>
                                          <p:spTgt spid="121"/>
                                        </p:tgtEl>
                                        <p:attrNameLst>
                                          <p:attrName>ppt_x</p:attrName>
                                        </p:attrNameLst>
                                      </p:cBhvr>
                                      <p:tavLst>
                                        <p:tav tm="0">
                                          <p:val>
                                            <p:strVal val="#ppt_x"/>
                                          </p:val>
                                        </p:tav>
                                        <p:tav tm="100000">
                                          <p:val>
                                            <p:strVal val="#ppt_x"/>
                                          </p:val>
                                        </p:tav>
                                      </p:tavLst>
                                    </p:anim>
                                    <p:anim calcmode="lin" valueType="num">
                                      <p:cBhvr additive="base">
                                        <p:cTn id="37"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22"/>
                                        </p:tgtEl>
                                        <p:attrNameLst>
                                          <p:attrName>style.visibility</p:attrName>
                                        </p:attrNameLst>
                                      </p:cBhvr>
                                      <p:to>
                                        <p:strVal val="visible"/>
                                      </p:to>
                                    </p:set>
                                    <p:animEffect transition="in" filter="fade">
                                      <p:cBhvr>
                                        <p:cTn id="42" dur="1000"/>
                                        <p:tgtEl>
                                          <p:spTgt spid="122"/>
                                        </p:tgtEl>
                                      </p:cBhvr>
                                    </p:animEffect>
                                    <p:anim calcmode="lin" valueType="num">
                                      <p:cBhvr>
                                        <p:cTn id="43" dur="1000" fill="hold"/>
                                        <p:tgtEl>
                                          <p:spTgt spid="122"/>
                                        </p:tgtEl>
                                        <p:attrNameLst>
                                          <p:attrName>ppt_x</p:attrName>
                                        </p:attrNameLst>
                                      </p:cBhvr>
                                      <p:tavLst>
                                        <p:tav tm="0">
                                          <p:val>
                                            <p:strVal val="#ppt_x"/>
                                          </p:val>
                                        </p:tav>
                                        <p:tav tm="100000">
                                          <p:val>
                                            <p:strVal val="#ppt_x"/>
                                          </p:val>
                                        </p:tav>
                                      </p:tavLst>
                                    </p:anim>
                                    <p:anim calcmode="lin" valueType="num">
                                      <p:cBhvr>
                                        <p:cTn id="44" dur="1000" fill="hold"/>
                                        <p:tgtEl>
                                          <p:spTgt spid="12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23"/>
                                        </p:tgtEl>
                                        <p:attrNameLst>
                                          <p:attrName>style.visibility</p:attrName>
                                        </p:attrNameLst>
                                      </p:cBhvr>
                                      <p:to>
                                        <p:strVal val="visible"/>
                                      </p:to>
                                    </p:set>
                                    <p:anim calcmode="lin" valueType="num">
                                      <p:cBhvr additive="base">
                                        <p:cTn id="49" dur="500" fill="hold"/>
                                        <p:tgtEl>
                                          <p:spTgt spid="123"/>
                                        </p:tgtEl>
                                        <p:attrNameLst>
                                          <p:attrName>ppt_x</p:attrName>
                                        </p:attrNameLst>
                                      </p:cBhvr>
                                      <p:tavLst>
                                        <p:tav tm="0">
                                          <p:val>
                                            <p:strVal val="#ppt_x"/>
                                          </p:val>
                                        </p:tav>
                                        <p:tav tm="100000">
                                          <p:val>
                                            <p:strVal val="#ppt_x"/>
                                          </p:val>
                                        </p:tav>
                                      </p:tavLst>
                                    </p:anim>
                                    <p:anim calcmode="lin" valueType="num">
                                      <p:cBhvr additive="base">
                                        <p:cTn id="50" dur="500" fill="hold"/>
                                        <p:tgtEl>
                                          <p:spTgt spid="12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25"/>
                                        </p:tgtEl>
                                        <p:attrNameLst>
                                          <p:attrName>style.visibility</p:attrName>
                                        </p:attrNameLst>
                                      </p:cBhvr>
                                      <p:to>
                                        <p:strVal val="visible"/>
                                      </p:to>
                                    </p:set>
                                    <p:animEffect transition="in" filter="fade">
                                      <p:cBhvr>
                                        <p:cTn id="55" dur="1000"/>
                                        <p:tgtEl>
                                          <p:spTgt spid="125"/>
                                        </p:tgtEl>
                                      </p:cBhvr>
                                    </p:animEffect>
                                    <p:anim calcmode="lin" valueType="num">
                                      <p:cBhvr>
                                        <p:cTn id="56" dur="1000" fill="hold"/>
                                        <p:tgtEl>
                                          <p:spTgt spid="125"/>
                                        </p:tgtEl>
                                        <p:attrNameLst>
                                          <p:attrName>ppt_x</p:attrName>
                                        </p:attrNameLst>
                                      </p:cBhvr>
                                      <p:tavLst>
                                        <p:tav tm="0">
                                          <p:val>
                                            <p:strVal val="#ppt_x"/>
                                          </p:val>
                                        </p:tav>
                                        <p:tav tm="100000">
                                          <p:val>
                                            <p:strVal val="#ppt_x"/>
                                          </p:val>
                                        </p:tav>
                                      </p:tavLst>
                                    </p:anim>
                                    <p:anim calcmode="lin" valueType="num">
                                      <p:cBhvr>
                                        <p:cTn id="57" dur="1000" fill="hold"/>
                                        <p:tgtEl>
                                          <p:spTgt spid="125"/>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fade">
                                      <p:cBhvr>
                                        <p:cTn id="62" dur="1000"/>
                                        <p:tgtEl>
                                          <p:spTgt spid="68"/>
                                        </p:tgtEl>
                                      </p:cBhvr>
                                    </p:animEffect>
                                    <p:anim calcmode="lin" valueType="num">
                                      <p:cBhvr>
                                        <p:cTn id="63" dur="1000" fill="hold"/>
                                        <p:tgtEl>
                                          <p:spTgt spid="68"/>
                                        </p:tgtEl>
                                        <p:attrNameLst>
                                          <p:attrName>ppt_x</p:attrName>
                                        </p:attrNameLst>
                                      </p:cBhvr>
                                      <p:tavLst>
                                        <p:tav tm="0">
                                          <p:val>
                                            <p:strVal val="#ppt_x"/>
                                          </p:val>
                                        </p:tav>
                                        <p:tav tm="100000">
                                          <p:val>
                                            <p:strVal val="#ppt_x"/>
                                          </p:val>
                                        </p:tav>
                                      </p:tavLst>
                                    </p:anim>
                                    <p:anim calcmode="lin" valueType="num">
                                      <p:cBhvr>
                                        <p:cTn id="64"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1" presetClass="entr" presetSubtype="1" fill="hold" grpId="0" nodeType="clickEffect">
                                  <p:stCondLst>
                                    <p:cond delay="0"/>
                                  </p:stCondLst>
                                  <p:childTnLst>
                                    <p:set>
                                      <p:cBhvr>
                                        <p:cTn id="68" dur="1" fill="hold">
                                          <p:stCondLst>
                                            <p:cond delay="0"/>
                                          </p:stCondLst>
                                        </p:cTn>
                                        <p:tgtEl>
                                          <p:spTgt spid="69"/>
                                        </p:tgtEl>
                                        <p:attrNameLst>
                                          <p:attrName>style.visibility</p:attrName>
                                        </p:attrNameLst>
                                      </p:cBhvr>
                                      <p:to>
                                        <p:strVal val="visible"/>
                                      </p:to>
                                    </p:set>
                                    <p:animEffect transition="in" filter="wheel(1)">
                                      <p:cBhvr>
                                        <p:cTn id="69" dur="2000"/>
                                        <p:tgtEl>
                                          <p:spTgt spid="69"/>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74"/>
                                        </p:tgtEl>
                                        <p:attrNameLst>
                                          <p:attrName>style.visibility</p:attrName>
                                        </p:attrNameLst>
                                      </p:cBhvr>
                                      <p:to>
                                        <p:strVal val="visible"/>
                                      </p:to>
                                    </p:set>
                                    <p:anim calcmode="lin" valueType="num">
                                      <p:cBhvr additive="base">
                                        <p:cTn id="74" dur="500" fill="hold"/>
                                        <p:tgtEl>
                                          <p:spTgt spid="74"/>
                                        </p:tgtEl>
                                        <p:attrNameLst>
                                          <p:attrName>ppt_x</p:attrName>
                                        </p:attrNameLst>
                                      </p:cBhvr>
                                      <p:tavLst>
                                        <p:tav tm="0">
                                          <p:val>
                                            <p:strVal val="#ppt_x"/>
                                          </p:val>
                                        </p:tav>
                                        <p:tav tm="100000">
                                          <p:val>
                                            <p:strVal val="#ppt_x"/>
                                          </p:val>
                                        </p:tav>
                                      </p:tavLst>
                                    </p:anim>
                                    <p:anim calcmode="lin" valueType="num">
                                      <p:cBhvr additive="base">
                                        <p:cTn id="75"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1000"/>
                                        <p:tgtEl>
                                          <p:spTgt spid="75"/>
                                        </p:tgtEl>
                                      </p:cBhvr>
                                    </p:animEffect>
                                    <p:anim calcmode="lin" valueType="num">
                                      <p:cBhvr>
                                        <p:cTn id="81" dur="1000" fill="hold"/>
                                        <p:tgtEl>
                                          <p:spTgt spid="75"/>
                                        </p:tgtEl>
                                        <p:attrNameLst>
                                          <p:attrName>ppt_x</p:attrName>
                                        </p:attrNameLst>
                                      </p:cBhvr>
                                      <p:tavLst>
                                        <p:tav tm="0">
                                          <p:val>
                                            <p:strVal val="#ppt_x"/>
                                          </p:val>
                                        </p:tav>
                                        <p:tav tm="100000">
                                          <p:val>
                                            <p:strVal val="#ppt_x"/>
                                          </p:val>
                                        </p:tav>
                                      </p:tavLst>
                                    </p:anim>
                                    <p:anim calcmode="lin" valueType="num">
                                      <p:cBhvr>
                                        <p:cTn id="82"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76"/>
                                        </p:tgtEl>
                                        <p:attrNameLst>
                                          <p:attrName>style.visibility</p:attrName>
                                        </p:attrNameLst>
                                      </p:cBhvr>
                                      <p:to>
                                        <p:strVal val="visible"/>
                                      </p:to>
                                    </p:set>
                                    <p:anim calcmode="lin" valueType="num">
                                      <p:cBhvr additive="base">
                                        <p:cTn id="87" dur="500" fill="hold"/>
                                        <p:tgtEl>
                                          <p:spTgt spid="76"/>
                                        </p:tgtEl>
                                        <p:attrNameLst>
                                          <p:attrName>ppt_x</p:attrName>
                                        </p:attrNameLst>
                                      </p:cBhvr>
                                      <p:tavLst>
                                        <p:tav tm="0">
                                          <p:val>
                                            <p:strVal val="#ppt_x"/>
                                          </p:val>
                                        </p:tav>
                                        <p:tav tm="100000">
                                          <p:val>
                                            <p:strVal val="#ppt_x"/>
                                          </p:val>
                                        </p:tav>
                                      </p:tavLst>
                                    </p:anim>
                                    <p:anim calcmode="lin" valueType="num">
                                      <p:cBhvr additive="base">
                                        <p:cTn id="88"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79"/>
                                        </p:tgtEl>
                                        <p:attrNameLst>
                                          <p:attrName>style.visibility</p:attrName>
                                        </p:attrNameLst>
                                      </p:cBhvr>
                                      <p:to>
                                        <p:strVal val="visible"/>
                                      </p:to>
                                    </p:set>
                                    <p:animEffect transition="in" filter="fade">
                                      <p:cBhvr>
                                        <p:cTn id="93" dur="1000"/>
                                        <p:tgtEl>
                                          <p:spTgt spid="79"/>
                                        </p:tgtEl>
                                      </p:cBhvr>
                                    </p:animEffect>
                                    <p:anim calcmode="lin" valueType="num">
                                      <p:cBhvr>
                                        <p:cTn id="94" dur="1000" fill="hold"/>
                                        <p:tgtEl>
                                          <p:spTgt spid="79"/>
                                        </p:tgtEl>
                                        <p:attrNameLst>
                                          <p:attrName>ppt_x</p:attrName>
                                        </p:attrNameLst>
                                      </p:cBhvr>
                                      <p:tavLst>
                                        <p:tav tm="0">
                                          <p:val>
                                            <p:strVal val="#ppt_x"/>
                                          </p:val>
                                        </p:tav>
                                        <p:tav tm="100000">
                                          <p:val>
                                            <p:strVal val="#ppt_x"/>
                                          </p:val>
                                        </p:tav>
                                      </p:tavLst>
                                    </p:anim>
                                    <p:anim calcmode="lin" valueType="num">
                                      <p:cBhvr>
                                        <p:cTn id="95"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78" grpId="0"/>
      <p:bldP spid="120" grpId="0" animBg="1"/>
      <p:bldP spid="6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3"/>
          <p:cNvGrpSpPr>
            <a:grpSpLocks/>
          </p:cNvGrpSpPr>
          <p:nvPr/>
        </p:nvGrpSpPr>
        <p:grpSpPr bwMode="auto">
          <a:xfrm>
            <a:off x="3433242" y="1662336"/>
            <a:ext cx="6534150" cy="457200"/>
            <a:chOff x="1152" y="1104"/>
            <a:chExt cx="4272" cy="315"/>
          </a:xfrm>
        </p:grpSpPr>
        <p:sp>
          <p:nvSpPr>
            <p:cNvPr id="9268" name="Text Box 4"/>
            <p:cNvSpPr txBox="1">
              <a:spLocks noChangeArrowheads="1"/>
            </p:cNvSpPr>
            <p:nvPr/>
          </p:nvSpPr>
          <p:spPr bwMode="auto">
            <a:xfrm>
              <a:off x="1152" y="1104"/>
              <a:ext cx="1632"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med" len="lg"/>
                  <a:tailEnd type="none" w="med" len="lg"/>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000000"/>
                  </a:solidFill>
                  <a:latin typeface="楷体_GB2312"/>
                </a:rPr>
                <a:t>由静止电荷激发</a:t>
              </a:r>
            </a:p>
          </p:txBody>
        </p:sp>
        <p:sp>
          <p:nvSpPr>
            <p:cNvPr id="9269" name="Text Box 5"/>
            <p:cNvSpPr txBox="1">
              <a:spLocks noChangeArrowheads="1"/>
            </p:cNvSpPr>
            <p:nvPr/>
          </p:nvSpPr>
          <p:spPr bwMode="auto">
            <a:xfrm>
              <a:off x="3408" y="1104"/>
              <a:ext cx="20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med" len="lg"/>
                  <a:tailEnd type="none" w="med" len="lg"/>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9900FF"/>
                  </a:solidFill>
                  <a:latin typeface="楷体_GB2312"/>
                </a:rPr>
                <a:t>由变化的磁场激发</a:t>
              </a:r>
            </a:p>
          </p:txBody>
        </p:sp>
      </p:grpSp>
      <p:grpSp>
        <p:nvGrpSpPr>
          <p:cNvPr id="9219" name="Group 6"/>
          <p:cNvGrpSpPr>
            <a:grpSpLocks/>
          </p:cNvGrpSpPr>
          <p:nvPr/>
        </p:nvGrpSpPr>
        <p:grpSpPr bwMode="auto">
          <a:xfrm>
            <a:off x="3252268" y="2500536"/>
            <a:ext cx="6345237" cy="2978150"/>
            <a:chOff x="1290" y="1632"/>
            <a:chExt cx="3997" cy="1876"/>
          </a:xfrm>
        </p:grpSpPr>
        <p:sp>
          <p:nvSpPr>
            <p:cNvPr id="58" name="Text Box 7"/>
            <p:cNvSpPr txBox="1">
              <a:spLocks noChangeArrowheads="1"/>
            </p:cNvSpPr>
            <p:nvPr/>
          </p:nvSpPr>
          <p:spPr bwMode="auto">
            <a:xfrm>
              <a:off x="3452" y="1632"/>
              <a:ext cx="1835" cy="288"/>
            </a:xfrm>
            <a:prstGeom prst="rect">
              <a:avLst/>
            </a:prstGeom>
            <a:noFill/>
            <a:ln w="12700">
              <a:noFill/>
              <a:miter lim="800000"/>
              <a:headEnd type="none" w="med" len="lg"/>
              <a:tailEnd type="none" w="med" len="lg"/>
            </a:ln>
          </p:spPr>
          <p:txBody>
            <a:bodyPr>
              <a:spAutoFit/>
            </a:bodyPr>
            <a:lstStyle/>
            <a:p>
              <a:pPr fontAlgn="auto">
                <a:spcBef>
                  <a:spcPct val="50000"/>
                </a:spcBef>
                <a:spcAft>
                  <a:spcPts val="0"/>
                </a:spcAft>
                <a:defRPr/>
              </a:pPr>
              <a:r>
                <a:rPr lang="zh-CN" altLang="en-US" sz="2400" b="1" kern="0" dirty="0">
                  <a:solidFill>
                    <a:srgbClr val="CC3300"/>
                  </a:solidFill>
                  <a:latin typeface="楷体_GB2312"/>
                  <a:ea typeface="+mn-ea"/>
                </a:rPr>
                <a:t>电场线为闭合曲线</a:t>
              </a:r>
            </a:p>
          </p:txBody>
        </p:sp>
        <p:grpSp>
          <p:nvGrpSpPr>
            <p:cNvPr id="9234" name="Group 8"/>
            <p:cNvGrpSpPr>
              <a:grpSpLocks/>
            </p:cNvGrpSpPr>
            <p:nvPr/>
          </p:nvGrpSpPr>
          <p:grpSpPr bwMode="auto">
            <a:xfrm>
              <a:off x="3552" y="2064"/>
              <a:ext cx="1700" cy="1444"/>
              <a:chOff x="3542" y="2157"/>
              <a:chExt cx="1700" cy="1444"/>
            </a:xfrm>
          </p:grpSpPr>
          <p:sp>
            <p:nvSpPr>
              <p:cNvPr id="77" name="Rectangle 9"/>
              <p:cNvSpPr>
                <a:spLocks noChangeArrowheads="1"/>
              </p:cNvSpPr>
              <p:nvPr/>
            </p:nvSpPr>
            <p:spPr bwMode="auto">
              <a:xfrm>
                <a:off x="3542" y="2157"/>
                <a:ext cx="1700" cy="1444"/>
              </a:xfrm>
              <a:prstGeom prst="rect">
                <a:avLst/>
              </a:prstGeom>
              <a:solidFill>
                <a:srgbClr val="FFFFFF"/>
              </a:solidFill>
              <a:ln w="28575">
                <a:solidFill>
                  <a:srgbClr val="A1BD69"/>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253" name="Object 10"/>
              <p:cNvGraphicFramePr>
                <a:graphicFrameLocks noChangeAspect="1"/>
              </p:cNvGraphicFramePr>
              <p:nvPr/>
            </p:nvGraphicFramePr>
            <p:xfrm>
              <a:off x="4704" y="2208"/>
              <a:ext cx="442" cy="367"/>
            </p:xfrm>
            <a:graphic>
              <a:graphicData uri="http://schemas.openxmlformats.org/presentationml/2006/ole">
                <mc:AlternateContent xmlns:mc="http://schemas.openxmlformats.org/markup-compatibility/2006">
                  <mc:Choice xmlns:v="urn:schemas-microsoft-com:vml" Requires="v">
                    <p:oleObj spid="_x0000_s9724" name="公式" r:id="rId3" imgW="495085" imgH="418918" progId="Equation.3">
                      <p:embed/>
                    </p:oleObj>
                  </mc:Choice>
                  <mc:Fallback>
                    <p:oleObj name="公式" r:id="rId3" imgW="495085" imgH="418918"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4" y="2208"/>
                            <a:ext cx="442"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254" name="Group 11"/>
              <p:cNvGrpSpPr>
                <a:grpSpLocks/>
              </p:cNvGrpSpPr>
              <p:nvPr/>
            </p:nvGrpSpPr>
            <p:grpSpPr bwMode="auto">
              <a:xfrm>
                <a:off x="3721" y="2463"/>
                <a:ext cx="1297" cy="832"/>
                <a:chOff x="3792" y="2208"/>
                <a:chExt cx="1296" cy="768"/>
              </a:xfrm>
            </p:grpSpPr>
            <p:grpSp>
              <p:nvGrpSpPr>
                <p:cNvPr id="9257" name="Group 12"/>
                <p:cNvGrpSpPr>
                  <a:grpSpLocks/>
                </p:cNvGrpSpPr>
                <p:nvPr/>
              </p:nvGrpSpPr>
              <p:grpSpPr bwMode="auto">
                <a:xfrm>
                  <a:off x="3792" y="2352"/>
                  <a:ext cx="1296" cy="624"/>
                  <a:chOff x="3792" y="2352"/>
                  <a:chExt cx="1296" cy="624"/>
                </a:xfrm>
              </p:grpSpPr>
              <p:sp>
                <p:nvSpPr>
                  <p:cNvPr id="87" name="Oval 13"/>
                  <p:cNvSpPr>
                    <a:spLocks noChangeArrowheads="1"/>
                  </p:cNvSpPr>
                  <p:nvPr/>
                </p:nvSpPr>
                <p:spPr bwMode="auto">
                  <a:xfrm>
                    <a:off x="4032" y="2544"/>
                    <a:ext cx="816" cy="240"/>
                  </a:xfrm>
                  <a:prstGeom prst="ellipse">
                    <a:avLst/>
                  </a:prstGeom>
                  <a:noFill/>
                  <a:ln w="28575">
                    <a:solidFill>
                      <a:srgbClr val="FF3300"/>
                    </a:solidFill>
                    <a:round/>
                    <a:headEnd type="none" w="med" len="lg"/>
                    <a:tailEnd type="none"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8" name="Oval 14"/>
                  <p:cNvSpPr>
                    <a:spLocks noChangeArrowheads="1"/>
                  </p:cNvSpPr>
                  <p:nvPr/>
                </p:nvSpPr>
                <p:spPr bwMode="auto">
                  <a:xfrm>
                    <a:off x="3936" y="2448"/>
                    <a:ext cx="1008" cy="432"/>
                  </a:xfrm>
                  <a:prstGeom prst="ellipse">
                    <a:avLst/>
                  </a:prstGeom>
                  <a:noFill/>
                  <a:ln w="28575">
                    <a:solidFill>
                      <a:srgbClr val="FF3300"/>
                    </a:solidFill>
                    <a:round/>
                    <a:headEnd type="none" w="med" len="lg"/>
                    <a:tailEnd type="none"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9" name="Oval 15"/>
                  <p:cNvSpPr>
                    <a:spLocks noChangeArrowheads="1"/>
                  </p:cNvSpPr>
                  <p:nvPr/>
                </p:nvSpPr>
                <p:spPr bwMode="auto">
                  <a:xfrm>
                    <a:off x="3792" y="2352"/>
                    <a:ext cx="1296" cy="624"/>
                  </a:xfrm>
                  <a:prstGeom prst="ellipse">
                    <a:avLst/>
                  </a:prstGeom>
                  <a:noFill/>
                  <a:ln w="28575">
                    <a:solidFill>
                      <a:srgbClr val="FF3300"/>
                    </a:solidFill>
                    <a:round/>
                    <a:headEnd type="none" w="med" len="lg"/>
                    <a:tailEnd type="none"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0" name="Line 16"/>
                  <p:cNvSpPr>
                    <a:spLocks noChangeShapeType="1"/>
                  </p:cNvSpPr>
                  <p:nvPr/>
                </p:nvSpPr>
                <p:spPr bwMode="auto">
                  <a:xfrm flipH="1">
                    <a:off x="4368" y="2784"/>
                    <a:ext cx="194" cy="0"/>
                  </a:xfrm>
                  <a:prstGeom prst="line">
                    <a:avLst/>
                  </a:prstGeom>
                  <a:noFill/>
                  <a:ln w="28575">
                    <a:solidFill>
                      <a:srgbClr val="FF3300"/>
                    </a:solidFill>
                    <a:round/>
                    <a:headEnd type="none" w="med" len="lg"/>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1" name="Line 17"/>
                  <p:cNvSpPr>
                    <a:spLocks noChangeShapeType="1"/>
                  </p:cNvSpPr>
                  <p:nvPr/>
                </p:nvSpPr>
                <p:spPr bwMode="auto">
                  <a:xfrm flipH="1">
                    <a:off x="4368" y="2880"/>
                    <a:ext cx="194" cy="0"/>
                  </a:xfrm>
                  <a:prstGeom prst="line">
                    <a:avLst/>
                  </a:prstGeom>
                  <a:noFill/>
                  <a:ln w="28575">
                    <a:solidFill>
                      <a:srgbClr val="FF3300"/>
                    </a:solidFill>
                    <a:round/>
                    <a:headEnd type="none" w="med" len="lg"/>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2" name="Line 18"/>
                  <p:cNvSpPr>
                    <a:spLocks noChangeShapeType="1"/>
                  </p:cNvSpPr>
                  <p:nvPr/>
                </p:nvSpPr>
                <p:spPr bwMode="auto">
                  <a:xfrm flipH="1">
                    <a:off x="4368" y="2976"/>
                    <a:ext cx="194" cy="0"/>
                  </a:xfrm>
                  <a:prstGeom prst="line">
                    <a:avLst/>
                  </a:prstGeom>
                  <a:noFill/>
                  <a:ln w="28575">
                    <a:solidFill>
                      <a:srgbClr val="FF3300"/>
                    </a:solidFill>
                    <a:round/>
                    <a:headEnd type="none" w="med" len="lg"/>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9258" name="Group 19"/>
                <p:cNvGrpSpPr>
                  <a:grpSpLocks/>
                </p:cNvGrpSpPr>
                <p:nvPr/>
              </p:nvGrpSpPr>
              <p:grpSpPr bwMode="auto">
                <a:xfrm>
                  <a:off x="4348" y="2208"/>
                  <a:ext cx="192" cy="480"/>
                  <a:chOff x="4348" y="2208"/>
                  <a:chExt cx="192" cy="480"/>
                </a:xfrm>
              </p:grpSpPr>
              <p:sp>
                <p:nvSpPr>
                  <p:cNvPr id="84" name="Line 20"/>
                  <p:cNvSpPr>
                    <a:spLocks noChangeShapeType="1"/>
                  </p:cNvSpPr>
                  <p:nvPr/>
                </p:nvSpPr>
                <p:spPr bwMode="auto">
                  <a:xfrm flipV="1">
                    <a:off x="4348" y="2208"/>
                    <a:ext cx="0" cy="480"/>
                  </a:xfrm>
                  <a:prstGeom prst="line">
                    <a:avLst/>
                  </a:prstGeom>
                  <a:noFill/>
                  <a:ln w="28575">
                    <a:solidFill>
                      <a:srgbClr val="3694B6"/>
                    </a:solidFill>
                    <a:round/>
                    <a:headEnd type="none" w="med" len="lg"/>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5" name="Line 21"/>
                  <p:cNvSpPr>
                    <a:spLocks noChangeShapeType="1"/>
                  </p:cNvSpPr>
                  <p:nvPr/>
                </p:nvSpPr>
                <p:spPr bwMode="auto">
                  <a:xfrm flipV="1">
                    <a:off x="4444" y="2208"/>
                    <a:ext cx="0" cy="480"/>
                  </a:xfrm>
                  <a:prstGeom prst="line">
                    <a:avLst/>
                  </a:prstGeom>
                  <a:noFill/>
                  <a:ln w="28575">
                    <a:solidFill>
                      <a:srgbClr val="3694B6"/>
                    </a:solidFill>
                    <a:round/>
                    <a:headEnd type="none" w="med" len="lg"/>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6" name="Line 22"/>
                  <p:cNvSpPr>
                    <a:spLocks noChangeShapeType="1"/>
                  </p:cNvSpPr>
                  <p:nvPr/>
                </p:nvSpPr>
                <p:spPr bwMode="auto">
                  <a:xfrm flipV="1">
                    <a:off x="4540" y="2208"/>
                    <a:ext cx="0" cy="480"/>
                  </a:xfrm>
                  <a:prstGeom prst="line">
                    <a:avLst/>
                  </a:prstGeom>
                  <a:noFill/>
                  <a:ln w="28575">
                    <a:solidFill>
                      <a:srgbClr val="3694B6"/>
                    </a:solidFill>
                    <a:round/>
                    <a:headEnd type="none" w="med" len="lg"/>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graphicFrame>
            <p:nvGraphicFramePr>
              <p:cNvPr id="9255" name="Object 23"/>
              <p:cNvGraphicFramePr>
                <a:graphicFrameLocks noChangeAspect="1"/>
              </p:cNvGraphicFramePr>
              <p:nvPr/>
            </p:nvGraphicFramePr>
            <p:xfrm>
              <a:off x="4526" y="3251"/>
              <a:ext cx="226" cy="221"/>
            </p:xfrm>
            <a:graphic>
              <a:graphicData uri="http://schemas.openxmlformats.org/presentationml/2006/ole">
                <mc:AlternateContent xmlns:mc="http://schemas.openxmlformats.org/markup-compatibility/2006">
                  <mc:Choice xmlns:v="urn:schemas-microsoft-com:vml" Requires="v">
                    <p:oleObj spid="_x0000_s9725" name="公式" r:id="rId5" imgW="253780" imgH="253780" progId="Equation.3">
                      <p:embed/>
                    </p:oleObj>
                  </mc:Choice>
                  <mc:Fallback>
                    <p:oleObj name="公式" r:id="rId5" imgW="253780" imgH="253780" progId="Equation.3">
                      <p:embed/>
                      <p:pic>
                        <p:nvPicPr>
                          <p:cNvPr id="0"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6" y="3251"/>
                            <a:ext cx="226" cy="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56" name="Object 24"/>
              <p:cNvGraphicFramePr>
                <a:graphicFrameLocks noChangeAspect="1"/>
              </p:cNvGraphicFramePr>
              <p:nvPr/>
            </p:nvGraphicFramePr>
            <p:xfrm>
              <a:off x="4032" y="2256"/>
              <a:ext cx="208" cy="251"/>
            </p:xfrm>
            <a:graphic>
              <a:graphicData uri="http://schemas.openxmlformats.org/presentationml/2006/ole">
                <mc:AlternateContent xmlns:mc="http://schemas.openxmlformats.org/markup-compatibility/2006">
                  <mc:Choice xmlns:v="urn:schemas-microsoft-com:vml" Requires="v">
                    <p:oleObj spid="_x0000_s9726" name="公式" r:id="rId7" imgW="164957" imgH="203024" progId="Equation.3">
                      <p:embed/>
                    </p:oleObj>
                  </mc:Choice>
                  <mc:Fallback>
                    <p:oleObj name="公式" r:id="rId7" imgW="164957" imgH="203024" progId="Equation.3">
                      <p:embed/>
                      <p:pic>
                        <p:nvPicPr>
                          <p:cNvPr id="0"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2" y="2256"/>
                            <a:ext cx="208"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0" name="Text Box 25"/>
            <p:cNvSpPr txBox="1">
              <a:spLocks noChangeArrowheads="1"/>
            </p:cNvSpPr>
            <p:nvPr/>
          </p:nvSpPr>
          <p:spPr bwMode="auto">
            <a:xfrm>
              <a:off x="1290" y="1632"/>
              <a:ext cx="2079" cy="288"/>
            </a:xfrm>
            <a:prstGeom prst="rect">
              <a:avLst/>
            </a:prstGeom>
            <a:noFill/>
            <a:ln w="12700">
              <a:noFill/>
              <a:miter lim="800000"/>
              <a:headEnd type="none" w="med" len="lg"/>
              <a:tailEnd type="none" w="med" len="lg"/>
            </a:ln>
          </p:spPr>
          <p:txBody>
            <a:bodyPr>
              <a:spAutoFit/>
            </a:bodyPr>
            <a:lstStyle/>
            <a:p>
              <a:pPr fontAlgn="auto">
                <a:spcBef>
                  <a:spcPct val="50000"/>
                </a:spcBef>
                <a:spcAft>
                  <a:spcPts val="0"/>
                </a:spcAft>
                <a:defRPr/>
              </a:pPr>
              <a:r>
                <a:rPr lang="zh-CN" altLang="en-US" sz="2400" b="1" kern="0" dirty="0">
                  <a:solidFill>
                    <a:srgbClr val="009900"/>
                  </a:solidFill>
                  <a:latin typeface="楷体_GB2312"/>
                  <a:ea typeface="+mn-ea"/>
                </a:rPr>
                <a:t>电场线为非闭合曲线</a:t>
              </a:r>
            </a:p>
          </p:txBody>
        </p:sp>
        <p:grpSp>
          <p:nvGrpSpPr>
            <p:cNvPr id="9236" name="Group 26"/>
            <p:cNvGrpSpPr>
              <a:grpSpLocks/>
            </p:cNvGrpSpPr>
            <p:nvPr/>
          </p:nvGrpSpPr>
          <p:grpSpPr bwMode="auto">
            <a:xfrm>
              <a:off x="1498" y="2113"/>
              <a:ext cx="1408" cy="1357"/>
              <a:chOff x="1152" y="2160"/>
              <a:chExt cx="1625" cy="1488"/>
            </a:xfrm>
          </p:grpSpPr>
          <p:sp>
            <p:nvSpPr>
              <p:cNvPr id="62" name="Rectangle 27"/>
              <p:cNvSpPr>
                <a:spLocks noChangeArrowheads="1"/>
              </p:cNvSpPr>
              <p:nvPr/>
            </p:nvSpPr>
            <p:spPr bwMode="auto">
              <a:xfrm>
                <a:off x="1152" y="2160"/>
                <a:ext cx="1625" cy="1488"/>
              </a:xfrm>
              <a:prstGeom prst="rect">
                <a:avLst/>
              </a:prstGeom>
              <a:solidFill>
                <a:srgbClr val="FFFFFF"/>
              </a:solidFill>
              <a:ln w="28575">
                <a:solidFill>
                  <a:srgbClr val="A1BD69"/>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9238" name="Group 28"/>
              <p:cNvGrpSpPr>
                <a:grpSpLocks/>
              </p:cNvGrpSpPr>
              <p:nvPr/>
            </p:nvGrpSpPr>
            <p:grpSpPr bwMode="auto">
              <a:xfrm>
                <a:off x="1156" y="2208"/>
                <a:ext cx="1551" cy="1392"/>
                <a:chOff x="1156" y="2208"/>
                <a:chExt cx="1551" cy="1392"/>
              </a:xfrm>
            </p:grpSpPr>
            <p:grpSp>
              <p:nvGrpSpPr>
                <p:cNvPr id="9239" name="Group 29"/>
                <p:cNvGrpSpPr>
                  <a:grpSpLocks/>
                </p:cNvGrpSpPr>
                <p:nvPr/>
              </p:nvGrpSpPr>
              <p:grpSpPr bwMode="auto">
                <a:xfrm>
                  <a:off x="1156" y="2208"/>
                  <a:ext cx="1551" cy="1392"/>
                  <a:chOff x="1152" y="1872"/>
                  <a:chExt cx="1512" cy="1392"/>
                </a:xfrm>
              </p:grpSpPr>
              <p:sp>
                <p:nvSpPr>
                  <p:cNvPr id="69" name="Line 30"/>
                  <p:cNvSpPr>
                    <a:spLocks noChangeShapeType="1"/>
                  </p:cNvSpPr>
                  <p:nvPr/>
                </p:nvSpPr>
                <p:spPr bwMode="auto">
                  <a:xfrm>
                    <a:off x="2038" y="2546"/>
                    <a:ext cx="621" cy="0"/>
                  </a:xfrm>
                  <a:prstGeom prst="line">
                    <a:avLst/>
                  </a:prstGeom>
                  <a:noFill/>
                  <a:ln w="28575">
                    <a:solidFill>
                      <a:srgbClr val="FF3300"/>
                    </a:solidFill>
                    <a:round/>
                    <a:headEnd type="none" w="med" len="lg"/>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0" name="Line 31"/>
                  <p:cNvSpPr>
                    <a:spLocks noChangeShapeType="1"/>
                  </p:cNvSpPr>
                  <p:nvPr/>
                </p:nvSpPr>
                <p:spPr bwMode="auto">
                  <a:xfrm flipV="1">
                    <a:off x="1921" y="1872"/>
                    <a:ext cx="0" cy="576"/>
                  </a:xfrm>
                  <a:prstGeom prst="line">
                    <a:avLst/>
                  </a:prstGeom>
                  <a:noFill/>
                  <a:ln w="28575">
                    <a:solidFill>
                      <a:srgbClr val="FF3300"/>
                    </a:solidFill>
                    <a:round/>
                    <a:headEnd type="none" w="med" len="lg"/>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1" name="Line 32"/>
                  <p:cNvSpPr>
                    <a:spLocks noChangeShapeType="1"/>
                  </p:cNvSpPr>
                  <p:nvPr/>
                </p:nvSpPr>
                <p:spPr bwMode="auto">
                  <a:xfrm flipV="1">
                    <a:off x="1921" y="2688"/>
                    <a:ext cx="0" cy="576"/>
                  </a:xfrm>
                  <a:prstGeom prst="line">
                    <a:avLst/>
                  </a:prstGeom>
                  <a:noFill/>
                  <a:ln w="28575">
                    <a:solidFill>
                      <a:srgbClr val="FF3300"/>
                    </a:solidFill>
                    <a:round/>
                    <a:headEnd type="stealth" w="med" len="lg"/>
                    <a:tailEnd type="none"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2" name="Line 33"/>
                  <p:cNvSpPr>
                    <a:spLocks noChangeShapeType="1"/>
                  </p:cNvSpPr>
                  <p:nvPr/>
                </p:nvSpPr>
                <p:spPr bwMode="auto">
                  <a:xfrm flipV="1">
                    <a:off x="2016" y="1969"/>
                    <a:ext cx="480" cy="479"/>
                  </a:xfrm>
                  <a:prstGeom prst="line">
                    <a:avLst/>
                  </a:prstGeom>
                  <a:noFill/>
                  <a:ln w="28575">
                    <a:solidFill>
                      <a:srgbClr val="FF3300"/>
                    </a:solidFill>
                    <a:round/>
                    <a:headEnd type="none" w="med" len="lg"/>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3" name="Line 34"/>
                  <p:cNvSpPr>
                    <a:spLocks noChangeShapeType="1"/>
                  </p:cNvSpPr>
                  <p:nvPr/>
                </p:nvSpPr>
                <p:spPr bwMode="auto">
                  <a:xfrm flipH="1">
                    <a:off x="1345" y="2640"/>
                    <a:ext cx="477" cy="480"/>
                  </a:xfrm>
                  <a:prstGeom prst="line">
                    <a:avLst/>
                  </a:prstGeom>
                  <a:noFill/>
                  <a:ln w="28575">
                    <a:solidFill>
                      <a:srgbClr val="FF3300"/>
                    </a:solidFill>
                    <a:round/>
                    <a:headEnd type="none" w="med" len="lg"/>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4" name="Line 35"/>
                  <p:cNvSpPr>
                    <a:spLocks noChangeShapeType="1"/>
                  </p:cNvSpPr>
                  <p:nvPr/>
                </p:nvSpPr>
                <p:spPr bwMode="auto">
                  <a:xfrm flipH="1" flipV="1">
                    <a:off x="1345" y="1969"/>
                    <a:ext cx="477" cy="479"/>
                  </a:xfrm>
                  <a:prstGeom prst="line">
                    <a:avLst/>
                  </a:prstGeom>
                  <a:noFill/>
                  <a:ln w="28575">
                    <a:solidFill>
                      <a:srgbClr val="FF3300"/>
                    </a:solidFill>
                    <a:round/>
                    <a:headEnd type="none" w="med" len="lg"/>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5" name="Line 36"/>
                  <p:cNvSpPr>
                    <a:spLocks noChangeShapeType="1"/>
                  </p:cNvSpPr>
                  <p:nvPr/>
                </p:nvSpPr>
                <p:spPr bwMode="auto">
                  <a:xfrm>
                    <a:off x="2016" y="2640"/>
                    <a:ext cx="480" cy="480"/>
                  </a:xfrm>
                  <a:prstGeom prst="line">
                    <a:avLst/>
                  </a:prstGeom>
                  <a:noFill/>
                  <a:ln w="28575">
                    <a:solidFill>
                      <a:srgbClr val="FF3300"/>
                    </a:solidFill>
                    <a:round/>
                    <a:headEnd type="none" w="med" len="lg"/>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6" name="Line 37"/>
                  <p:cNvSpPr>
                    <a:spLocks noChangeShapeType="1"/>
                  </p:cNvSpPr>
                  <p:nvPr/>
                </p:nvSpPr>
                <p:spPr bwMode="auto">
                  <a:xfrm flipH="1">
                    <a:off x="1147" y="2544"/>
                    <a:ext cx="621" cy="0"/>
                  </a:xfrm>
                  <a:prstGeom prst="line">
                    <a:avLst/>
                  </a:prstGeom>
                  <a:noFill/>
                  <a:ln w="28575">
                    <a:solidFill>
                      <a:srgbClr val="FF3300"/>
                    </a:solidFill>
                    <a:round/>
                    <a:headEnd type="none" w="med" len="lg"/>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9240" name="Group 38"/>
                <p:cNvGrpSpPr>
                  <a:grpSpLocks/>
                </p:cNvGrpSpPr>
                <p:nvPr/>
              </p:nvGrpSpPr>
              <p:grpSpPr bwMode="auto">
                <a:xfrm>
                  <a:off x="1804" y="2748"/>
                  <a:ext cx="292" cy="284"/>
                  <a:chOff x="1804" y="2748"/>
                  <a:chExt cx="292" cy="284"/>
                </a:xfrm>
              </p:grpSpPr>
              <p:sp>
                <p:nvSpPr>
                  <p:cNvPr id="66" name="Oval 39"/>
                  <p:cNvSpPr>
                    <a:spLocks noChangeArrowheads="1"/>
                  </p:cNvSpPr>
                  <p:nvPr/>
                </p:nvSpPr>
                <p:spPr bwMode="auto">
                  <a:xfrm>
                    <a:off x="1804" y="2748"/>
                    <a:ext cx="292" cy="284"/>
                  </a:xfrm>
                  <a:prstGeom prst="ellipse">
                    <a:avLst/>
                  </a:prstGeom>
                  <a:gradFill rotWithShape="0">
                    <a:gsLst>
                      <a:gs pos="0">
                        <a:srgbClr val="6699FF"/>
                      </a:gs>
                      <a:gs pos="100000">
                        <a:srgbClr val="2C426E"/>
                      </a:gs>
                    </a:gsLst>
                    <a:lin ang="18900000" scaled="1"/>
                  </a:gradFill>
                  <a:ln w="28575">
                    <a:solidFill>
                      <a:srgbClr val="3694B6"/>
                    </a:solidFill>
                    <a:round/>
                    <a:headEnd type="none" w="med" len="lg"/>
                    <a:tailEnd type="none"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7" name="Line 40"/>
                  <p:cNvSpPr>
                    <a:spLocks noChangeShapeType="1"/>
                  </p:cNvSpPr>
                  <p:nvPr/>
                </p:nvSpPr>
                <p:spPr bwMode="auto">
                  <a:xfrm flipV="1">
                    <a:off x="1864" y="2878"/>
                    <a:ext cx="172" cy="12"/>
                  </a:xfrm>
                  <a:prstGeom prst="line">
                    <a:avLst/>
                  </a:prstGeom>
                  <a:noFill/>
                  <a:ln w="28575">
                    <a:solidFill>
                      <a:srgbClr val="FEFDE3"/>
                    </a:solidFill>
                    <a:round/>
                    <a:headEnd type="none" w="med" len="lg"/>
                    <a:tailEnd type="none"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8" name="Line 41"/>
                  <p:cNvSpPr>
                    <a:spLocks noChangeShapeType="1"/>
                  </p:cNvSpPr>
                  <p:nvPr/>
                </p:nvSpPr>
                <p:spPr bwMode="auto">
                  <a:xfrm>
                    <a:off x="1956" y="2796"/>
                    <a:ext cx="0" cy="192"/>
                  </a:xfrm>
                  <a:prstGeom prst="line">
                    <a:avLst/>
                  </a:prstGeom>
                  <a:noFill/>
                  <a:ln w="28575">
                    <a:solidFill>
                      <a:srgbClr val="FEFDE3"/>
                    </a:solidFill>
                    <a:round/>
                    <a:headEnd type="none" w="med" len="lg"/>
                    <a:tailEnd type="none"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grpSp>
      </p:grpSp>
      <p:grpSp>
        <p:nvGrpSpPr>
          <p:cNvPr id="9220" name="Group 42"/>
          <p:cNvGrpSpPr>
            <a:grpSpLocks/>
          </p:cNvGrpSpPr>
          <p:nvPr/>
        </p:nvGrpSpPr>
        <p:grpSpPr bwMode="auto">
          <a:xfrm>
            <a:off x="2423592" y="1052736"/>
            <a:ext cx="7391400" cy="4724400"/>
            <a:chOff x="768" y="720"/>
            <a:chExt cx="4656" cy="2976"/>
          </a:xfrm>
        </p:grpSpPr>
        <p:grpSp>
          <p:nvGrpSpPr>
            <p:cNvPr id="9221" name="Group 43"/>
            <p:cNvGrpSpPr>
              <a:grpSpLocks/>
            </p:cNvGrpSpPr>
            <p:nvPr/>
          </p:nvGrpSpPr>
          <p:grpSpPr bwMode="auto">
            <a:xfrm>
              <a:off x="768" y="719"/>
              <a:ext cx="4654" cy="2975"/>
              <a:chOff x="240" y="672"/>
              <a:chExt cx="5376" cy="3264"/>
            </a:xfrm>
          </p:grpSpPr>
          <p:sp>
            <p:nvSpPr>
              <p:cNvPr id="96" name="Text Box 44"/>
              <p:cNvSpPr txBox="1">
                <a:spLocks noChangeArrowheads="1"/>
              </p:cNvSpPr>
              <p:nvPr/>
            </p:nvSpPr>
            <p:spPr bwMode="auto">
              <a:xfrm>
                <a:off x="1440" y="720"/>
                <a:ext cx="960" cy="316"/>
              </a:xfrm>
              <a:prstGeom prst="rect">
                <a:avLst/>
              </a:prstGeom>
              <a:noFill/>
              <a:ln w="12700">
                <a:noFill/>
                <a:miter lim="800000"/>
                <a:headEnd type="none" w="med" len="lg"/>
                <a:tailEnd type="none" w="med" len="lg"/>
              </a:ln>
            </p:spPr>
            <p:txBody>
              <a:bodyPr>
                <a:spAutoFit/>
              </a:bodyPr>
              <a:lstStyle/>
              <a:p>
                <a:pPr fontAlgn="auto">
                  <a:spcBef>
                    <a:spcPct val="50000"/>
                  </a:spcBef>
                  <a:spcAft>
                    <a:spcPts val="0"/>
                  </a:spcAft>
                  <a:defRPr/>
                </a:pPr>
                <a:r>
                  <a:rPr lang="zh-CN" altLang="en-US" sz="2400" b="1" kern="0" dirty="0">
                    <a:solidFill>
                      <a:srgbClr val="FF0000"/>
                    </a:solidFill>
                    <a:latin typeface="楷体_GB2312"/>
                    <a:ea typeface="+mn-ea"/>
                  </a:rPr>
                  <a:t>静电场</a:t>
                </a:r>
                <a:r>
                  <a:rPr lang="zh-CN" altLang="en-US" sz="2400" b="1" kern="0" dirty="0">
                    <a:solidFill>
                      <a:srgbClr val="660066"/>
                    </a:solidFill>
                    <a:latin typeface="楷体_GB2312"/>
                    <a:ea typeface="+mn-ea"/>
                  </a:rPr>
                  <a:t> </a:t>
                </a:r>
              </a:p>
            </p:txBody>
          </p:sp>
          <p:sp>
            <p:nvSpPr>
              <p:cNvPr id="97" name="Text Box 45"/>
              <p:cNvSpPr txBox="1">
                <a:spLocks noChangeArrowheads="1"/>
              </p:cNvSpPr>
              <p:nvPr/>
            </p:nvSpPr>
            <p:spPr bwMode="auto">
              <a:xfrm>
                <a:off x="3841" y="720"/>
                <a:ext cx="1199" cy="316"/>
              </a:xfrm>
              <a:prstGeom prst="rect">
                <a:avLst/>
              </a:prstGeom>
              <a:noFill/>
              <a:ln w="12700">
                <a:noFill/>
                <a:miter lim="800000"/>
                <a:headEnd type="none" w="med" len="lg"/>
                <a:tailEnd type="none" w="med" len="lg"/>
              </a:ln>
            </p:spPr>
            <p:txBody>
              <a:bodyPr>
                <a:spAutoFit/>
              </a:bodyPr>
              <a:lstStyle/>
              <a:p>
                <a:pPr fontAlgn="auto">
                  <a:spcBef>
                    <a:spcPct val="50000"/>
                  </a:spcBef>
                  <a:spcAft>
                    <a:spcPts val="0"/>
                  </a:spcAft>
                  <a:defRPr/>
                </a:pPr>
                <a:r>
                  <a:rPr lang="zh-CN" altLang="en-US" sz="2400" b="1" kern="0" dirty="0">
                    <a:solidFill>
                      <a:srgbClr val="FF00FF"/>
                    </a:solidFill>
                    <a:latin typeface="楷体_GB2312"/>
                    <a:ea typeface="+mn-ea"/>
                  </a:rPr>
                  <a:t>感生电场 </a:t>
                </a:r>
              </a:p>
            </p:txBody>
          </p:sp>
          <p:sp>
            <p:nvSpPr>
              <p:cNvPr id="98" name="Text Box 46"/>
              <p:cNvSpPr txBox="1">
                <a:spLocks noChangeArrowheads="1"/>
              </p:cNvSpPr>
              <p:nvPr/>
            </p:nvSpPr>
            <p:spPr bwMode="auto">
              <a:xfrm>
                <a:off x="240" y="1104"/>
                <a:ext cx="624" cy="316"/>
              </a:xfrm>
              <a:prstGeom prst="rect">
                <a:avLst/>
              </a:prstGeom>
              <a:noFill/>
              <a:ln w="12700">
                <a:noFill/>
                <a:miter lim="800000"/>
                <a:headEnd type="none" w="med" len="lg"/>
                <a:tailEnd type="none" w="med" len="lg"/>
              </a:ln>
            </p:spPr>
            <p:txBody>
              <a:bodyPr>
                <a:spAutoFit/>
              </a:bodyPr>
              <a:lstStyle/>
              <a:p>
                <a:pPr fontAlgn="auto">
                  <a:spcBef>
                    <a:spcPct val="50000"/>
                  </a:spcBef>
                  <a:spcAft>
                    <a:spcPts val="0"/>
                  </a:spcAft>
                  <a:defRPr/>
                </a:pPr>
                <a:r>
                  <a:rPr lang="zh-CN" altLang="en-US" sz="2400" b="1" kern="0" dirty="0">
                    <a:solidFill>
                      <a:srgbClr val="C00000"/>
                    </a:solidFill>
                    <a:latin typeface="楷体_GB2312"/>
                    <a:ea typeface="+mn-ea"/>
                  </a:rPr>
                  <a:t>起源</a:t>
                </a:r>
              </a:p>
            </p:txBody>
          </p:sp>
          <p:grpSp>
            <p:nvGrpSpPr>
              <p:cNvPr id="9226" name="Group 47"/>
              <p:cNvGrpSpPr>
                <a:grpSpLocks/>
              </p:cNvGrpSpPr>
              <p:nvPr/>
            </p:nvGrpSpPr>
            <p:grpSpPr bwMode="auto">
              <a:xfrm>
                <a:off x="240" y="672"/>
                <a:ext cx="5376" cy="3264"/>
                <a:chOff x="240" y="672"/>
                <a:chExt cx="5376" cy="3264"/>
              </a:xfrm>
            </p:grpSpPr>
            <p:sp>
              <p:nvSpPr>
                <p:cNvPr id="101" name="Rectangle 48"/>
                <p:cNvSpPr>
                  <a:spLocks noChangeArrowheads="1"/>
                </p:cNvSpPr>
                <p:nvPr/>
              </p:nvSpPr>
              <p:spPr bwMode="auto">
                <a:xfrm>
                  <a:off x="240" y="672"/>
                  <a:ext cx="5376" cy="3264"/>
                </a:xfrm>
                <a:prstGeom prst="rect">
                  <a:avLst/>
                </a:prstGeom>
                <a:noFill/>
                <a:ln w="19050">
                  <a:solidFill>
                    <a:srgbClr val="000000"/>
                  </a:solidFill>
                  <a:miter lim="800000"/>
                  <a:headEnd type="none" w="med" len="lg"/>
                  <a:tailEnd type="none"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2" name="Line 49"/>
                <p:cNvSpPr>
                  <a:spLocks noChangeShapeType="1"/>
                </p:cNvSpPr>
                <p:nvPr/>
              </p:nvSpPr>
              <p:spPr bwMode="auto">
                <a:xfrm>
                  <a:off x="240" y="1056"/>
                  <a:ext cx="5375" cy="0"/>
                </a:xfrm>
                <a:prstGeom prst="line">
                  <a:avLst/>
                </a:prstGeom>
                <a:noFill/>
                <a:ln w="12700">
                  <a:solidFill>
                    <a:srgbClr val="000000"/>
                  </a:solidFill>
                  <a:round/>
                  <a:headEnd type="none" w="med" len="lg"/>
                  <a:tailEnd type="none"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3" name="Line 50"/>
                <p:cNvSpPr>
                  <a:spLocks noChangeShapeType="1"/>
                </p:cNvSpPr>
                <p:nvPr/>
              </p:nvSpPr>
              <p:spPr bwMode="auto">
                <a:xfrm>
                  <a:off x="864" y="672"/>
                  <a:ext cx="0" cy="3264"/>
                </a:xfrm>
                <a:prstGeom prst="line">
                  <a:avLst/>
                </a:prstGeom>
                <a:noFill/>
                <a:ln w="12700">
                  <a:solidFill>
                    <a:srgbClr val="000000"/>
                  </a:solidFill>
                  <a:round/>
                  <a:headEnd type="none" w="med" len="lg"/>
                  <a:tailEnd type="none"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4" name="Line 51"/>
                <p:cNvSpPr>
                  <a:spLocks noChangeShapeType="1"/>
                </p:cNvSpPr>
                <p:nvPr/>
              </p:nvSpPr>
              <p:spPr bwMode="auto">
                <a:xfrm>
                  <a:off x="3168" y="672"/>
                  <a:ext cx="0" cy="3264"/>
                </a:xfrm>
                <a:prstGeom prst="line">
                  <a:avLst/>
                </a:prstGeom>
                <a:noFill/>
                <a:ln w="12700">
                  <a:solidFill>
                    <a:srgbClr val="000000"/>
                  </a:solidFill>
                  <a:round/>
                  <a:headEnd type="none" w="med" len="lg"/>
                  <a:tailEnd type="none"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5" name="Line 52"/>
                <p:cNvSpPr>
                  <a:spLocks noChangeShapeType="1"/>
                </p:cNvSpPr>
                <p:nvPr/>
              </p:nvSpPr>
              <p:spPr bwMode="auto">
                <a:xfrm>
                  <a:off x="240" y="1440"/>
                  <a:ext cx="5376" cy="0"/>
                </a:xfrm>
                <a:prstGeom prst="line">
                  <a:avLst/>
                </a:prstGeom>
                <a:noFill/>
                <a:ln w="12700">
                  <a:solidFill>
                    <a:srgbClr val="000000"/>
                  </a:solidFill>
                  <a:round/>
                  <a:headEnd type="none" w="med" len="lg"/>
                  <a:tailEnd type="none"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100" name="Text Box 53"/>
              <p:cNvSpPr txBox="1">
                <a:spLocks noChangeArrowheads="1"/>
              </p:cNvSpPr>
              <p:nvPr/>
            </p:nvSpPr>
            <p:spPr bwMode="auto">
              <a:xfrm>
                <a:off x="336" y="1776"/>
                <a:ext cx="288" cy="1342"/>
              </a:xfrm>
              <a:prstGeom prst="rect">
                <a:avLst/>
              </a:prstGeom>
              <a:noFill/>
              <a:ln w="12700">
                <a:noFill/>
                <a:miter lim="800000"/>
                <a:headEnd type="none" w="med" len="lg"/>
                <a:tailEnd type="none" w="med" len="lg"/>
              </a:ln>
            </p:spPr>
            <p:txBody>
              <a:bodyPr>
                <a:spAutoFit/>
              </a:bodyPr>
              <a:lstStyle/>
              <a:p>
                <a:pPr fontAlgn="auto">
                  <a:spcBef>
                    <a:spcPct val="50000"/>
                  </a:spcBef>
                  <a:spcAft>
                    <a:spcPts val="0"/>
                  </a:spcAft>
                  <a:defRPr/>
                </a:pPr>
                <a:r>
                  <a:rPr lang="zh-CN" altLang="en-US" sz="2400" b="1" kern="0" dirty="0">
                    <a:solidFill>
                      <a:srgbClr val="FF0066"/>
                    </a:solidFill>
                    <a:latin typeface="楷体_GB2312"/>
                    <a:ea typeface="+mn-ea"/>
                  </a:rPr>
                  <a:t>电场线形状</a:t>
                </a:r>
              </a:p>
            </p:txBody>
          </p:sp>
        </p:grpSp>
        <p:sp>
          <p:nvSpPr>
            <p:cNvPr id="95" name="Text Box 54"/>
            <p:cNvSpPr txBox="1">
              <a:spLocks noChangeArrowheads="1"/>
            </p:cNvSpPr>
            <p:nvPr/>
          </p:nvSpPr>
          <p:spPr bwMode="auto">
            <a:xfrm>
              <a:off x="768" y="768"/>
              <a:ext cx="576" cy="288"/>
            </a:xfrm>
            <a:prstGeom prst="rect">
              <a:avLst/>
            </a:prstGeom>
            <a:noFill/>
            <a:ln w="9525">
              <a:noFill/>
              <a:miter lim="800000"/>
              <a:headEnd/>
              <a:tailEnd/>
            </a:ln>
          </p:spPr>
          <p:txBody>
            <a:bodyPr>
              <a:spAutoFit/>
            </a:bodyPr>
            <a:lstStyle/>
            <a:p>
              <a:pPr fontAlgn="auto">
                <a:spcBef>
                  <a:spcPct val="50000"/>
                </a:spcBef>
                <a:spcAft>
                  <a:spcPts val="0"/>
                </a:spcAft>
                <a:defRPr/>
              </a:pPr>
              <a:r>
                <a:rPr lang="zh-CN" altLang="en-US" sz="2400" b="1" kern="0" dirty="0">
                  <a:solidFill>
                    <a:srgbClr val="3E27E7"/>
                  </a:solidFill>
                  <a:latin typeface="+mn-lt"/>
                  <a:ea typeface="+mn-ea"/>
                </a:rPr>
                <a:t>比较</a:t>
              </a:r>
            </a:p>
          </p:txBody>
        </p:sp>
      </p:gr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1"/>
          <p:cNvSpPr txBox="1">
            <a:spLocks noChangeArrowheads="1"/>
          </p:cNvSpPr>
          <p:nvPr/>
        </p:nvSpPr>
        <p:spPr bwMode="auto">
          <a:xfrm>
            <a:off x="1734018" y="104867"/>
            <a:ext cx="5294414" cy="1384995"/>
          </a:xfrm>
          <a:prstGeom prst="rect">
            <a:avLst/>
          </a:prstGeom>
          <a:noFill/>
          <a:ln w="19050">
            <a:noFill/>
            <a:miter lim="800000"/>
            <a:headEnd/>
            <a:tailEnd/>
          </a:ln>
        </p:spPr>
        <p:txBody>
          <a:bodyPr wrap="square" anchor="ctr">
            <a:spAutoFit/>
          </a:bodyPr>
          <a:lstStyle/>
          <a:p>
            <a:pPr fontAlgn="auto">
              <a:spcBef>
                <a:spcPts val="0"/>
              </a:spcBef>
              <a:spcAft>
                <a:spcPts val="0"/>
              </a:spcAft>
              <a:defRPr/>
            </a:pPr>
            <a:r>
              <a:rPr lang="zh-CN" altLang="en-US" sz="2800" b="1" kern="0" dirty="0">
                <a:solidFill>
                  <a:srgbClr val="FF0066"/>
                </a:solidFill>
                <a:latin typeface="+mn-lt"/>
                <a:ea typeface="+mn-ea"/>
              </a:rPr>
              <a:t>因两线圈等长等截面积，线圈</a:t>
            </a:r>
            <a:r>
              <a:rPr lang="en-US" altLang="zh-CN" sz="2800" b="1" kern="0" dirty="0">
                <a:solidFill>
                  <a:srgbClr val="FF0066"/>
                </a:solidFill>
                <a:latin typeface="+mn-lt"/>
                <a:ea typeface="+mn-ea"/>
              </a:rPr>
              <a:t>1</a:t>
            </a:r>
            <a:r>
              <a:rPr lang="zh-CN" altLang="en-US" sz="2800" b="1" kern="0" dirty="0">
                <a:solidFill>
                  <a:srgbClr val="FF0066"/>
                </a:solidFill>
                <a:latin typeface="+mn-lt"/>
                <a:ea typeface="+mn-ea"/>
              </a:rPr>
              <a:t>磁场的磁感应线全部穿过线圈</a:t>
            </a:r>
            <a:r>
              <a:rPr lang="en-US" altLang="zh-CN" sz="2800" b="1" kern="0" dirty="0">
                <a:solidFill>
                  <a:srgbClr val="FF0066"/>
                </a:solidFill>
                <a:latin typeface="+mn-lt"/>
                <a:ea typeface="+mn-ea"/>
              </a:rPr>
              <a:t>2,</a:t>
            </a:r>
            <a:r>
              <a:rPr lang="zh-CN" altLang="en-US" sz="2800" b="1" kern="0" dirty="0">
                <a:solidFill>
                  <a:srgbClr val="FF0066"/>
                </a:solidFill>
              </a:rPr>
              <a:t>故有</a:t>
            </a:r>
          </a:p>
        </p:txBody>
      </p:sp>
      <p:graphicFrame>
        <p:nvGraphicFramePr>
          <p:cNvPr id="3" name="对象 2"/>
          <p:cNvGraphicFramePr>
            <a:graphicFrameLocks noChangeAspect="1"/>
          </p:cNvGraphicFramePr>
          <p:nvPr>
            <p:extLst>
              <p:ext uri="{D42A27DB-BD31-4B8C-83A1-F6EECF244321}">
                <p14:modId xmlns:p14="http://schemas.microsoft.com/office/powerpoint/2010/main" val="3310734646"/>
              </p:ext>
            </p:extLst>
          </p:nvPr>
        </p:nvGraphicFramePr>
        <p:xfrm>
          <a:off x="3774526" y="1534617"/>
          <a:ext cx="1930657" cy="842963"/>
        </p:xfrm>
        <a:graphic>
          <a:graphicData uri="http://schemas.openxmlformats.org/presentationml/2006/ole">
            <mc:AlternateContent xmlns:mc="http://schemas.openxmlformats.org/markup-compatibility/2006">
              <mc:Choice xmlns:v="urn:schemas-microsoft-com:vml" Requires="v">
                <p:oleObj spid="_x0000_s670626" name="公式" r:id="rId3" imgW="901440" imgH="393480" progId="Equation.3">
                  <p:embed/>
                </p:oleObj>
              </mc:Choice>
              <mc:Fallback>
                <p:oleObj name="公式" r:id="rId3" imgW="901440" imgH="393480" progId="Equation.3">
                  <p:embed/>
                  <p:pic>
                    <p:nvPicPr>
                      <p:cNvPr id="0" name=""/>
                      <p:cNvPicPr/>
                      <p:nvPr/>
                    </p:nvPicPr>
                    <p:blipFill>
                      <a:blip r:embed="rId4"/>
                      <a:stretch>
                        <a:fillRect/>
                      </a:stretch>
                    </p:blipFill>
                    <p:spPr>
                      <a:xfrm>
                        <a:off x="3774526" y="1534617"/>
                        <a:ext cx="1930657" cy="842963"/>
                      </a:xfrm>
                      <a:prstGeom prst="rect">
                        <a:avLst/>
                      </a:prstGeom>
                    </p:spPr>
                  </p:pic>
                </p:oleObj>
              </mc:Fallback>
            </mc:AlternateContent>
          </a:graphicData>
        </a:graphic>
      </p:graphicFrame>
      <p:graphicFrame>
        <p:nvGraphicFramePr>
          <p:cNvPr id="4" name="Object 19"/>
          <p:cNvGraphicFramePr>
            <a:graphicFrameLocks noChangeAspect="1"/>
          </p:cNvGraphicFramePr>
          <p:nvPr>
            <p:extLst>
              <p:ext uri="{D42A27DB-BD31-4B8C-83A1-F6EECF244321}">
                <p14:modId xmlns:p14="http://schemas.microsoft.com/office/powerpoint/2010/main" val="3965421321"/>
              </p:ext>
            </p:extLst>
          </p:nvPr>
        </p:nvGraphicFramePr>
        <p:xfrm>
          <a:off x="2078862" y="1706520"/>
          <a:ext cx="1547813" cy="431800"/>
        </p:xfrm>
        <a:graphic>
          <a:graphicData uri="http://schemas.openxmlformats.org/presentationml/2006/ole">
            <mc:AlternateContent xmlns:mc="http://schemas.openxmlformats.org/markup-compatibility/2006">
              <mc:Choice xmlns:v="urn:schemas-microsoft-com:vml" Requires="v">
                <p:oleObj spid="_x0000_s670627" name="公式" r:id="rId5" imgW="774360" imgH="215640" progId="Equation.3">
                  <p:embed/>
                </p:oleObj>
              </mc:Choice>
              <mc:Fallback>
                <p:oleObj name="公式" r:id="rId5" imgW="774360" imgH="215640" progId="Equation.3">
                  <p:embed/>
                  <p:pic>
                    <p:nvPicPr>
                      <p:cNvPr id="0" name=""/>
                      <p:cNvPicPr>
                        <a:picLocks noChangeAspect="1" noChangeArrowheads="1"/>
                      </p:cNvPicPr>
                      <p:nvPr/>
                    </p:nvPicPr>
                    <p:blipFill>
                      <a:blip r:embed="rId6"/>
                      <a:srcRect/>
                      <a:stretch>
                        <a:fillRect/>
                      </a:stretch>
                    </p:blipFill>
                    <p:spPr bwMode="auto">
                      <a:xfrm>
                        <a:off x="2078862" y="1706520"/>
                        <a:ext cx="15478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616774357"/>
              </p:ext>
            </p:extLst>
          </p:nvPr>
        </p:nvGraphicFramePr>
        <p:xfrm>
          <a:off x="4658880" y="2506573"/>
          <a:ext cx="1548583" cy="762001"/>
        </p:xfrm>
        <a:graphic>
          <a:graphicData uri="http://schemas.openxmlformats.org/presentationml/2006/ole">
            <mc:AlternateContent xmlns:mc="http://schemas.openxmlformats.org/markup-compatibility/2006">
              <mc:Choice xmlns:v="urn:schemas-microsoft-com:vml" Requires="v">
                <p:oleObj spid="_x0000_s670628" name="公式" r:id="rId7" imgW="799920" imgH="393480" progId="Equation.3">
                  <p:embed/>
                </p:oleObj>
              </mc:Choice>
              <mc:Fallback>
                <p:oleObj name="公式" r:id="rId7" imgW="799920" imgH="393480" progId="Equation.3">
                  <p:embed/>
                  <p:pic>
                    <p:nvPicPr>
                      <p:cNvPr id="0" name=""/>
                      <p:cNvPicPr/>
                      <p:nvPr/>
                    </p:nvPicPr>
                    <p:blipFill>
                      <a:blip r:embed="rId8"/>
                      <a:stretch>
                        <a:fillRect/>
                      </a:stretch>
                    </p:blipFill>
                    <p:spPr>
                      <a:xfrm>
                        <a:off x="4658880" y="2506573"/>
                        <a:ext cx="1548583" cy="762001"/>
                      </a:xfrm>
                      <a:prstGeom prst="rect">
                        <a:avLst/>
                      </a:prstGeom>
                    </p:spPr>
                  </p:pic>
                </p:oleObj>
              </mc:Fallback>
            </mc:AlternateContent>
          </a:graphicData>
        </a:graphic>
      </p:graphicFrame>
      <p:sp>
        <p:nvSpPr>
          <p:cNvPr id="6" name="AutoShape 38"/>
          <p:cNvSpPr>
            <a:spLocks noChangeArrowheads="1"/>
          </p:cNvSpPr>
          <p:nvPr/>
        </p:nvSpPr>
        <p:spPr bwMode="auto">
          <a:xfrm>
            <a:off x="2134394" y="2761755"/>
            <a:ext cx="936625" cy="287337"/>
          </a:xfrm>
          <a:prstGeom prst="rightArrow">
            <a:avLst>
              <a:gd name="adj1" fmla="val 50000"/>
              <a:gd name="adj2" fmla="val 81492"/>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7" name="Object 20"/>
          <p:cNvGraphicFramePr>
            <a:graphicFrameLocks noChangeAspect="1"/>
          </p:cNvGraphicFramePr>
          <p:nvPr>
            <p:extLst>
              <p:ext uri="{D42A27DB-BD31-4B8C-83A1-F6EECF244321}">
                <p14:modId xmlns:p14="http://schemas.microsoft.com/office/powerpoint/2010/main" val="2411259078"/>
              </p:ext>
            </p:extLst>
          </p:nvPr>
        </p:nvGraphicFramePr>
        <p:xfrm>
          <a:off x="3225612" y="2525336"/>
          <a:ext cx="1344613" cy="863600"/>
        </p:xfrm>
        <a:graphic>
          <a:graphicData uri="http://schemas.openxmlformats.org/presentationml/2006/ole">
            <mc:AlternateContent xmlns:mc="http://schemas.openxmlformats.org/markup-compatibility/2006">
              <mc:Choice xmlns:v="urn:schemas-microsoft-com:vml" Requires="v">
                <p:oleObj spid="_x0000_s670629" name="公式" r:id="rId9" imgW="672840" imgH="431640" progId="Equation.3">
                  <p:embed/>
                </p:oleObj>
              </mc:Choice>
              <mc:Fallback>
                <p:oleObj name="公式" r:id="rId9" imgW="672840" imgH="431640" progId="Equation.3">
                  <p:embed/>
                  <p:pic>
                    <p:nvPicPr>
                      <p:cNvPr id="0" name=""/>
                      <p:cNvPicPr>
                        <a:picLocks noChangeAspect="1" noChangeArrowheads="1"/>
                      </p:cNvPicPr>
                      <p:nvPr/>
                    </p:nvPicPr>
                    <p:blipFill>
                      <a:blip r:embed="rId10"/>
                      <a:srcRect/>
                      <a:stretch>
                        <a:fillRect/>
                      </a:stretch>
                    </p:blipFill>
                    <p:spPr bwMode="auto">
                      <a:xfrm>
                        <a:off x="3225612" y="2525336"/>
                        <a:ext cx="134461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8" name="Group 2"/>
          <p:cNvGrpSpPr>
            <a:grpSpLocks/>
          </p:cNvGrpSpPr>
          <p:nvPr/>
        </p:nvGrpSpPr>
        <p:grpSpPr bwMode="auto">
          <a:xfrm>
            <a:off x="6794499" y="1432223"/>
            <a:ext cx="3765550" cy="1866900"/>
            <a:chOff x="3264" y="960"/>
            <a:chExt cx="2372" cy="1176"/>
          </a:xfrm>
        </p:grpSpPr>
        <p:grpSp>
          <p:nvGrpSpPr>
            <p:cNvPr id="19" name="Group 3"/>
            <p:cNvGrpSpPr>
              <a:grpSpLocks/>
            </p:cNvGrpSpPr>
            <p:nvPr/>
          </p:nvGrpSpPr>
          <p:grpSpPr bwMode="auto">
            <a:xfrm>
              <a:off x="3720" y="1211"/>
              <a:ext cx="1618" cy="573"/>
              <a:chOff x="3412" y="1104"/>
              <a:chExt cx="2013" cy="769"/>
            </a:xfrm>
          </p:grpSpPr>
          <p:sp>
            <p:nvSpPr>
              <p:cNvPr id="34" name="Rectangle 4"/>
              <p:cNvSpPr>
                <a:spLocks noChangeArrowheads="1"/>
              </p:cNvSpPr>
              <p:nvPr/>
            </p:nvSpPr>
            <p:spPr bwMode="auto">
              <a:xfrm>
                <a:off x="3412" y="1158"/>
                <a:ext cx="2008" cy="679"/>
              </a:xfrm>
              <a:prstGeom prst="rect">
                <a:avLst/>
              </a:prstGeom>
              <a:gradFill rotWithShape="1">
                <a:gsLst>
                  <a:gs pos="0">
                    <a:srgbClr val="00CC99"/>
                  </a:gs>
                  <a:gs pos="50000">
                    <a:srgbClr val="CCECFF"/>
                  </a:gs>
                  <a:gs pos="100000">
                    <a:srgbClr val="00CC99"/>
                  </a:gs>
                </a:gsLst>
                <a:lin ang="5400000" scaled="1"/>
              </a:gradFill>
              <a:ln w="12700">
                <a:solidFill>
                  <a:srgbClr val="000000"/>
                </a:solid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5" name="Freeform 5"/>
              <p:cNvSpPr>
                <a:spLocks/>
              </p:cNvSpPr>
              <p:nvPr/>
            </p:nvSpPr>
            <p:spPr bwMode="auto">
              <a:xfrm>
                <a:off x="3448" y="1104"/>
                <a:ext cx="198"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6" name="Freeform 6"/>
              <p:cNvSpPr>
                <a:spLocks/>
              </p:cNvSpPr>
              <p:nvPr/>
            </p:nvSpPr>
            <p:spPr bwMode="auto">
              <a:xfrm>
                <a:off x="4752"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7" name="Freeform 7"/>
              <p:cNvSpPr>
                <a:spLocks/>
              </p:cNvSpPr>
              <p:nvPr/>
            </p:nvSpPr>
            <p:spPr bwMode="auto">
              <a:xfrm>
                <a:off x="4870" y="1104"/>
                <a:ext cx="200" cy="769"/>
              </a:xfrm>
              <a:custGeom>
                <a:avLst/>
                <a:gdLst>
                  <a:gd name="T0" fmla="*/ 0 w 200"/>
                  <a:gd name="T1" fmla="*/ 49 h 769"/>
                  <a:gd name="T2" fmla="*/ 4 w 200"/>
                  <a:gd name="T3" fmla="*/ 23 h 769"/>
                  <a:gd name="T4" fmla="*/ 10 w 200"/>
                  <a:gd name="T5" fmla="*/ 12 h 769"/>
                  <a:gd name="T6" fmla="*/ 15 w 200"/>
                  <a:gd name="T7" fmla="*/ 5 h 769"/>
                  <a:gd name="T8" fmla="*/ 21 w 200"/>
                  <a:gd name="T9" fmla="*/ 0 h 769"/>
                  <a:gd name="T10" fmla="*/ 26 w 200"/>
                  <a:gd name="T11" fmla="*/ 5 h 769"/>
                  <a:gd name="T12" fmla="*/ 30 w 200"/>
                  <a:gd name="T13" fmla="*/ 18 h 769"/>
                  <a:gd name="T14" fmla="*/ 35 w 200"/>
                  <a:gd name="T15" fmla="*/ 18 h 769"/>
                  <a:gd name="T16" fmla="*/ 39 w 200"/>
                  <a:gd name="T17" fmla="*/ 35 h 769"/>
                  <a:gd name="T18" fmla="*/ 44 w 200"/>
                  <a:gd name="T19" fmla="*/ 41 h 769"/>
                  <a:gd name="T20" fmla="*/ 152 w 200"/>
                  <a:gd name="T21" fmla="*/ 729 h 769"/>
                  <a:gd name="T22" fmla="*/ 159 w 200"/>
                  <a:gd name="T23" fmla="*/ 744 h 769"/>
                  <a:gd name="T24" fmla="*/ 163 w 200"/>
                  <a:gd name="T25" fmla="*/ 749 h 769"/>
                  <a:gd name="T26" fmla="*/ 168 w 200"/>
                  <a:gd name="T27" fmla="*/ 762 h 769"/>
                  <a:gd name="T28" fmla="*/ 172 w 200"/>
                  <a:gd name="T29" fmla="*/ 768 h 769"/>
                  <a:gd name="T30" fmla="*/ 179 w 200"/>
                  <a:gd name="T31" fmla="*/ 768 h 769"/>
                  <a:gd name="T32" fmla="*/ 184 w 200"/>
                  <a:gd name="T33" fmla="*/ 768 h 769"/>
                  <a:gd name="T34" fmla="*/ 190 w 200"/>
                  <a:gd name="T35" fmla="*/ 762 h 769"/>
                  <a:gd name="T36" fmla="*/ 193 w 200"/>
                  <a:gd name="T37" fmla="*/ 749 h 769"/>
                  <a:gd name="T38" fmla="*/ 199 w 200"/>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0"/>
                  <a:gd name="T61" fmla="*/ 0 h 769"/>
                  <a:gd name="T62" fmla="*/ 200 w 200"/>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0" h="769">
                    <a:moveTo>
                      <a:pt x="0" y="49"/>
                    </a:moveTo>
                    <a:lnTo>
                      <a:pt x="4" y="23"/>
                    </a:lnTo>
                    <a:lnTo>
                      <a:pt x="10" y="12"/>
                    </a:lnTo>
                    <a:lnTo>
                      <a:pt x="15" y="5"/>
                    </a:lnTo>
                    <a:lnTo>
                      <a:pt x="21" y="0"/>
                    </a:lnTo>
                    <a:lnTo>
                      <a:pt x="26" y="5"/>
                    </a:lnTo>
                    <a:lnTo>
                      <a:pt x="30" y="18"/>
                    </a:lnTo>
                    <a:lnTo>
                      <a:pt x="35" y="18"/>
                    </a:lnTo>
                    <a:lnTo>
                      <a:pt x="39" y="35"/>
                    </a:lnTo>
                    <a:lnTo>
                      <a:pt x="44" y="41"/>
                    </a:lnTo>
                    <a:lnTo>
                      <a:pt x="152" y="729"/>
                    </a:lnTo>
                    <a:lnTo>
                      <a:pt x="159" y="744"/>
                    </a:lnTo>
                    <a:lnTo>
                      <a:pt x="163" y="749"/>
                    </a:lnTo>
                    <a:lnTo>
                      <a:pt x="168" y="762"/>
                    </a:lnTo>
                    <a:lnTo>
                      <a:pt x="172" y="768"/>
                    </a:lnTo>
                    <a:lnTo>
                      <a:pt x="179" y="768"/>
                    </a:lnTo>
                    <a:lnTo>
                      <a:pt x="184" y="768"/>
                    </a:lnTo>
                    <a:lnTo>
                      <a:pt x="190" y="762"/>
                    </a:lnTo>
                    <a:lnTo>
                      <a:pt x="193" y="749"/>
                    </a:lnTo>
                    <a:lnTo>
                      <a:pt x="199"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8" name="Freeform 8"/>
              <p:cNvSpPr>
                <a:spLocks/>
              </p:cNvSpPr>
              <p:nvPr/>
            </p:nvSpPr>
            <p:spPr bwMode="auto">
              <a:xfrm>
                <a:off x="4990"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9" name="Freeform 9"/>
              <p:cNvSpPr>
                <a:spLocks/>
              </p:cNvSpPr>
              <p:nvPr/>
            </p:nvSpPr>
            <p:spPr bwMode="auto">
              <a:xfrm>
                <a:off x="5107" y="1104"/>
                <a:ext cx="200" cy="769"/>
              </a:xfrm>
              <a:custGeom>
                <a:avLst/>
                <a:gdLst>
                  <a:gd name="T0" fmla="*/ 0 w 200"/>
                  <a:gd name="T1" fmla="*/ 49 h 769"/>
                  <a:gd name="T2" fmla="*/ 4 w 200"/>
                  <a:gd name="T3" fmla="*/ 23 h 769"/>
                  <a:gd name="T4" fmla="*/ 10 w 200"/>
                  <a:gd name="T5" fmla="*/ 12 h 769"/>
                  <a:gd name="T6" fmla="*/ 15 w 200"/>
                  <a:gd name="T7" fmla="*/ 5 h 769"/>
                  <a:gd name="T8" fmla="*/ 21 w 200"/>
                  <a:gd name="T9" fmla="*/ 0 h 769"/>
                  <a:gd name="T10" fmla="*/ 26 w 200"/>
                  <a:gd name="T11" fmla="*/ 5 h 769"/>
                  <a:gd name="T12" fmla="*/ 30 w 200"/>
                  <a:gd name="T13" fmla="*/ 18 h 769"/>
                  <a:gd name="T14" fmla="*/ 35 w 200"/>
                  <a:gd name="T15" fmla="*/ 18 h 769"/>
                  <a:gd name="T16" fmla="*/ 39 w 200"/>
                  <a:gd name="T17" fmla="*/ 35 h 769"/>
                  <a:gd name="T18" fmla="*/ 44 w 200"/>
                  <a:gd name="T19" fmla="*/ 41 h 769"/>
                  <a:gd name="T20" fmla="*/ 152 w 200"/>
                  <a:gd name="T21" fmla="*/ 729 h 769"/>
                  <a:gd name="T22" fmla="*/ 159 w 200"/>
                  <a:gd name="T23" fmla="*/ 744 h 769"/>
                  <a:gd name="T24" fmla="*/ 163 w 200"/>
                  <a:gd name="T25" fmla="*/ 749 h 769"/>
                  <a:gd name="T26" fmla="*/ 168 w 200"/>
                  <a:gd name="T27" fmla="*/ 762 h 769"/>
                  <a:gd name="T28" fmla="*/ 172 w 200"/>
                  <a:gd name="T29" fmla="*/ 768 h 769"/>
                  <a:gd name="T30" fmla="*/ 179 w 200"/>
                  <a:gd name="T31" fmla="*/ 768 h 769"/>
                  <a:gd name="T32" fmla="*/ 184 w 200"/>
                  <a:gd name="T33" fmla="*/ 768 h 769"/>
                  <a:gd name="T34" fmla="*/ 190 w 200"/>
                  <a:gd name="T35" fmla="*/ 762 h 769"/>
                  <a:gd name="T36" fmla="*/ 193 w 200"/>
                  <a:gd name="T37" fmla="*/ 749 h 769"/>
                  <a:gd name="T38" fmla="*/ 199 w 200"/>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0"/>
                  <a:gd name="T61" fmla="*/ 0 h 769"/>
                  <a:gd name="T62" fmla="*/ 200 w 200"/>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0" h="769">
                    <a:moveTo>
                      <a:pt x="0" y="49"/>
                    </a:moveTo>
                    <a:lnTo>
                      <a:pt x="4" y="23"/>
                    </a:lnTo>
                    <a:lnTo>
                      <a:pt x="10" y="12"/>
                    </a:lnTo>
                    <a:lnTo>
                      <a:pt x="15" y="5"/>
                    </a:lnTo>
                    <a:lnTo>
                      <a:pt x="21" y="0"/>
                    </a:lnTo>
                    <a:lnTo>
                      <a:pt x="26" y="5"/>
                    </a:lnTo>
                    <a:lnTo>
                      <a:pt x="30" y="18"/>
                    </a:lnTo>
                    <a:lnTo>
                      <a:pt x="35" y="18"/>
                    </a:lnTo>
                    <a:lnTo>
                      <a:pt x="39" y="35"/>
                    </a:lnTo>
                    <a:lnTo>
                      <a:pt x="44" y="41"/>
                    </a:lnTo>
                    <a:lnTo>
                      <a:pt x="152" y="729"/>
                    </a:lnTo>
                    <a:lnTo>
                      <a:pt x="159" y="744"/>
                    </a:lnTo>
                    <a:lnTo>
                      <a:pt x="163" y="749"/>
                    </a:lnTo>
                    <a:lnTo>
                      <a:pt x="168" y="762"/>
                    </a:lnTo>
                    <a:lnTo>
                      <a:pt x="172" y="768"/>
                    </a:lnTo>
                    <a:lnTo>
                      <a:pt x="179" y="768"/>
                    </a:lnTo>
                    <a:lnTo>
                      <a:pt x="184" y="768"/>
                    </a:lnTo>
                    <a:lnTo>
                      <a:pt x="190" y="762"/>
                    </a:lnTo>
                    <a:lnTo>
                      <a:pt x="193" y="749"/>
                    </a:lnTo>
                    <a:lnTo>
                      <a:pt x="199"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0" name="Freeform 10"/>
              <p:cNvSpPr>
                <a:spLocks/>
              </p:cNvSpPr>
              <p:nvPr/>
            </p:nvSpPr>
            <p:spPr bwMode="auto">
              <a:xfrm>
                <a:off x="5226"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1" name="Freeform 11"/>
              <p:cNvSpPr>
                <a:spLocks/>
              </p:cNvSpPr>
              <p:nvPr/>
            </p:nvSpPr>
            <p:spPr bwMode="auto">
              <a:xfrm>
                <a:off x="3566" y="1104"/>
                <a:ext cx="198"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2" name="Freeform 12"/>
              <p:cNvSpPr>
                <a:spLocks/>
              </p:cNvSpPr>
              <p:nvPr/>
            </p:nvSpPr>
            <p:spPr bwMode="auto">
              <a:xfrm>
                <a:off x="4278" y="1104"/>
                <a:ext cx="198"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3" name="Freeform 13"/>
              <p:cNvSpPr>
                <a:spLocks/>
              </p:cNvSpPr>
              <p:nvPr/>
            </p:nvSpPr>
            <p:spPr bwMode="auto">
              <a:xfrm>
                <a:off x="4397" y="1104"/>
                <a:ext cx="198"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4" name="Freeform 14"/>
              <p:cNvSpPr>
                <a:spLocks/>
              </p:cNvSpPr>
              <p:nvPr/>
            </p:nvSpPr>
            <p:spPr bwMode="auto">
              <a:xfrm>
                <a:off x="4516" y="1104"/>
                <a:ext cx="199"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5" name="Freeform 15"/>
              <p:cNvSpPr>
                <a:spLocks/>
              </p:cNvSpPr>
              <p:nvPr/>
            </p:nvSpPr>
            <p:spPr bwMode="auto">
              <a:xfrm>
                <a:off x="4634" y="1104"/>
                <a:ext cx="198"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6" name="Freeform 16"/>
              <p:cNvSpPr>
                <a:spLocks/>
              </p:cNvSpPr>
              <p:nvPr/>
            </p:nvSpPr>
            <p:spPr bwMode="auto">
              <a:xfrm>
                <a:off x="3684" y="1104"/>
                <a:ext cx="199"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7" name="Freeform 17"/>
              <p:cNvSpPr>
                <a:spLocks/>
              </p:cNvSpPr>
              <p:nvPr/>
            </p:nvSpPr>
            <p:spPr bwMode="auto">
              <a:xfrm>
                <a:off x="3803"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8" name="Freeform 18"/>
              <p:cNvSpPr>
                <a:spLocks/>
              </p:cNvSpPr>
              <p:nvPr/>
            </p:nvSpPr>
            <p:spPr bwMode="auto">
              <a:xfrm>
                <a:off x="3922"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9" name="Freeform 19"/>
              <p:cNvSpPr>
                <a:spLocks/>
              </p:cNvSpPr>
              <p:nvPr/>
            </p:nvSpPr>
            <p:spPr bwMode="auto">
              <a:xfrm>
                <a:off x="4040"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0" name="Freeform 20"/>
              <p:cNvSpPr>
                <a:spLocks/>
              </p:cNvSpPr>
              <p:nvPr/>
            </p:nvSpPr>
            <p:spPr bwMode="auto">
              <a:xfrm>
                <a:off x="4158"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20" name="Line 21"/>
            <p:cNvSpPr>
              <a:spLocks noChangeShapeType="1"/>
            </p:cNvSpPr>
            <p:nvPr/>
          </p:nvSpPr>
          <p:spPr bwMode="auto">
            <a:xfrm>
              <a:off x="3794" y="1748"/>
              <a:ext cx="0" cy="214"/>
            </a:xfrm>
            <a:prstGeom prst="line">
              <a:avLst/>
            </a:prstGeom>
            <a:noFill/>
            <a:ln w="25400">
              <a:solidFill>
                <a:srgbClr val="3333CC"/>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1" name="Line 22"/>
            <p:cNvSpPr>
              <a:spLocks noChangeShapeType="1"/>
            </p:cNvSpPr>
            <p:nvPr/>
          </p:nvSpPr>
          <p:spPr bwMode="auto">
            <a:xfrm>
              <a:off x="5299" y="1748"/>
              <a:ext cx="0" cy="286"/>
            </a:xfrm>
            <a:prstGeom prst="line">
              <a:avLst/>
            </a:prstGeom>
            <a:noFill/>
            <a:ln w="25400">
              <a:solidFill>
                <a:srgbClr val="3333CC"/>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2" name="Line 23"/>
            <p:cNvSpPr>
              <a:spLocks noChangeShapeType="1"/>
            </p:cNvSpPr>
            <p:nvPr/>
          </p:nvSpPr>
          <p:spPr bwMode="auto">
            <a:xfrm>
              <a:off x="5299" y="1068"/>
              <a:ext cx="0" cy="179"/>
            </a:xfrm>
            <a:prstGeom prst="line">
              <a:avLst/>
            </a:prstGeom>
            <a:noFill/>
            <a:ln w="25400">
              <a:solidFill>
                <a:srgbClr val="FF0033"/>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3" name="Line 24"/>
            <p:cNvSpPr>
              <a:spLocks noChangeShapeType="1"/>
            </p:cNvSpPr>
            <p:nvPr/>
          </p:nvSpPr>
          <p:spPr bwMode="auto">
            <a:xfrm>
              <a:off x="3794" y="1068"/>
              <a:ext cx="0" cy="179"/>
            </a:xfrm>
            <a:prstGeom prst="line">
              <a:avLst/>
            </a:prstGeom>
            <a:noFill/>
            <a:ln w="25400">
              <a:solidFill>
                <a:srgbClr val="FF0033"/>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4" name="Line 25"/>
            <p:cNvSpPr>
              <a:spLocks noChangeShapeType="1"/>
            </p:cNvSpPr>
            <p:nvPr/>
          </p:nvSpPr>
          <p:spPr bwMode="auto">
            <a:xfrm flipH="1">
              <a:off x="3794" y="1891"/>
              <a:ext cx="617" cy="0"/>
            </a:xfrm>
            <a:prstGeom prst="line">
              <a:avLst/>
            </a:prstGeom>
            <a:noFill/>
            <a:ln w="12700">
              <a:solidFill>
                <a:srgbClr val="000000"/>
              </a:solidFill>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5" name="Line 26"/>
            <p:cNvSpPr>
              <a:spLocks noChangeShapeType="1"/>
            </p:cNvSpPr>
            <p:nvPr/>
          </p:nvSpPr>
          <p:spPr bwMode="auto">
            <a:xfrm>
              <a:off x="4682" y="1891"/>
              <a:ext cx="617" cy="0"/>
            </a:xfrm>
            <a:prstGeom prst="line">
              <a:avLst/>
            </a:prstGeom>
            <a:noFill/>
            <a:ln w="12700">
              <a:solidFill>
                <a:srgbClr val="000000"/>
              </a:solidFill>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6" name="Rectangle 27"/>
            <p:cNvSpPr>
              <a:spLocks noChangeArrowheads="1"/>
            </p:cNvSpPr>
            <p:nvPr/>
          </p:nvSpPr>
          <p:spPr bwMode="auto">
            <a:xfrm>
              <a:off x="4480" y="1728"/>
              <a:ext cx="198"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600" b="1" i="1" dirty="0">
                  <a:solidFill>
                    <a:srgbClr val="C00000"/>
                  </a:solidFill>
                  <a:latin typeface="Times New Roman" panose="02020603050405020304" pitchFamily="18" charset="0"/>
                  <a:cs typeface="Times New Roman" panose="02020603050405020304" pitchFamily="18" charset="0"/>
                </a:rPr>
                <a:t>l</a:t>
              </a:r>
            </a:p>
          </p:txBody>
        </p:sp>
        <p:sp>
          <p:nvSpPr>
            <p:cNvPr id="27" name="Rectangle 28"/>
            <p:cNvSpPr>
              <a:spLocks noChangeArrowheads="1"/>
            </p:cNvSpPr>
            <p:nvPr/>
          </p:nvSpPr>
          <p:spPr bwMode="auto">
            <a:xfrm>
              <a:off x="3312" y="1723"/>
              <a:ext cx="28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3333CC"/>
                  </a:solidFill>
                  <a:latin typeface="Bookman Old Style" panose="02050604050505020204" pitchFamily="18" charset="0"/>
                </a:rPr>
                <a:t>N</a:t>
              </a:r>
            </a:p>
          </p:txBody>
        </p:sp>
        <p:sp>
          <p:nvSpPr>
            <p:cNvPr id="28" name="Rectangle 29"/>
            <p:cNvSpPr>
              <a:spLocks noChangeArrowheads="1"/>
            </p:cNvSpPr>
            <p:nvPr/>
          </p:nvSpPr>
          <p:spPr bwMode="auto">
            <a:xfrm>
              <a:off x="3552" y="1881"/>
              <a:ext cx="2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3333CC"/>
                  </a:solidFill>
                  <a:latin typeface="Bookman Old Style" panose="02050604050505020204" pitchFamily="18" charset="0"/>
                </a:rPr>
                <a:t>2</a:t>
              </a:r>
            </a:p>
          </p:txBody>
        </p:sp>
        <p:sp>
          <p:nvSpPr>
            <p:cNvPr id="29" name="Rectangle 30"/>
            <p:cNvSpPr>
              <a:spLocks noChangeArrowheads="1"/>
            </p:cNvSpPr>
            <p:nvPr/>
          </p:nvSpPr>
          <p:spPr bwMode="auto">
            <a:xfrm>
              <a:off x="3264" y="960"/>
              <a:ext cx="28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FF0033"/>
                  </a:solidFill>
                  <a:latin typeface="Bookman Old Style" panose="02050604050505020204" pitchFamily="18" charset="0"/>
                </a:rPr>
                <a:t>N</a:t>
              </a:r>
            </a:p>
          </p:txBody>
        </p:sp>
        <p:sp>
          <p:nvSpPr>
            <p:cNvPr id="30" name="Rectangle 31"/>
            <p:cNvSpPr>
              <a:spLocks noChangeArrowheads="1"/>
            </p:cNvSpPr>
            <p:nvPr/>
          </p:nvSpPr>
          <p:spPr bwMode="auto">
            <a:xfrm>
              <a:off x="3505" y="1098"/>
              <a:ext cx="213" cy="233"/>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b="1">
                  <a:solidFill>
                    <a:srgbClr val="FF0033"/>
                  </a:solidFill>
                  <a:effectLst>
                    <a:outerShdw blurRad="38100" dist="38100" dir="2700000" algn="tl">
                      <a:srgbClr val="C0C0C0"/>
                    </a:outerShdw>
                  </a:effectLst>
                  <a:latin typeface="Bookman Old Style" pitchFamily="18" charset="0"/>
                </a:rPr>
                <a:t>1</a:t>
              </a:r>
            </a:p>
          </p:txBody>
        </p:sp>
        <p:sp>
          <p:nvSpPr>
            <p:cNvPr id="31" name="Rectangle 32"/>
            <p:cNvSpPr>
              <a:spLocks noChangeArrowheads="1"/>
            </p:cNvSpPr>
            <p:nvPr/>
          </p:nvSpPr>
          <p:spPr bwMode="auto">
            <a:xfrm>
              <a:off x="5327" y="1296"/>
              <a:ext cx="309"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600" b="1">
                  <a:solidFill>
                    <a:srgbClr val="0000FF"/>
                  </a:solidFill>
                  <a:latin typeface="Bookman Old Style" panose="02050604050505020204" pitchFamily="18" charset="0"/>
                </a:rPr>
                <a:t>S</a:t>
              </a:r>
            </a:p>
          </p:txBody>
        </p:sp>
        <p:sp>
          <p:nvSpPr>
            <p:cNvPr id="32" name="Rectangle 33"/>
            <p:cNvSpPr>
              <a:spLocks noChangeArrowheads="1"/>
            </p:cNvSpPr>
            <p:nvPr/>
          </p:nvSpPr>
          <p:spPr bwMode="auto">
            <a:xfrm>
              <a:off x="4320" y="1334"/>
              <a:ext cx="395" cy="446"/>
            </a:xfrm>
            <a:prstGeom prst="rect">
              <a:avLst/>
            </a:prstGeom>
            <a:noFill/>
            <a:ln w="9525">
              <a:noFill/>
              <a:miter lim="800000"/>
              <a:headEnd/>
              <a:tailEnd/>
            </a:ln>
          </p:spPr>
          <p:txBody>
            <a:bodyPr lIns="92075" tIns="46038" rIns="92075" bIns="46038">
              <a:spAutoFit/>
            </a:bodyPr>
            <a:lstStyle/>
            <a:p>
              <a:pPr eaLnBrk="0" fontAlgn="auto" hangingPunct="0">
                <a:spcBef>
                  <a:spcPts val="0"/>
                </a:spcBef>
                <a:spcAft>
                  <a:spcPts val="0"/>
                </a:spcAft>
                <a:defRPr/>
              </a:pPr>
              <a:r>
                <a:rPr lang="en-US" altLang="zh-CN" sz="4000" b="1" kern="0">
                  <a:solidFill>
                    <a:sysClr val="windowText" lastClr="000000"/>
                  </a:solidFill>
                  <a:latin typeface="Bookman Old Style" pitchFamily="18" charset="0"/>
                  <a:ea typeface="+mn-ea"/>
                </a:rPr>
                <a:t>μ</a:t>
              </a:r>
            </a:p>
          </p:txBody>
        </p:sp>
        <p:sp>
          <p:nvSpPr>
            <p:cNvPr id="33" name="Rectangle 34"/>
            <p:cNvSpPr>
              <a:spLocks noChangeArrowheads="1"/>
            </p:cNvSpPr>
            <p:nvPr/>
          </p:nvSpPr>
          <p:spPr bwMode="auto">
            <a:xfrm>
              <a:off x="4596" y="1530"/>
              <a:ext cx="2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000000"/>
                  </a:solidFill>
                  <a:latin typeface="Bookman Old Style" panose="02050604050505020204" pitchFamily="18" charset="0"/>
                </a:rPr>
                <a:t>0</a:t>
              </a:r>
            </a:p>
          </p:txBody>
        </p:sp>
      </p:grpSp>
      <p:graphicFrame>
        <p:nvGraphicFramePr>
          <p:cNvPr id="51" name="Object 21"/>
          <p:cNvGraphicFramePr>
            <a:graphicFrameLocks noChangeAspect="1"/>
          </p:cNvGraphicFramePr>
          <p:nvPr>
            <p:extLst>
              <p:ext uri="{D42A27DB-BD31-4B8C-83A1-F6EECF244321}">
                <p14:modId xmlns:p14="http://schemas.microsoft.com/office/powerpoint/2010/main" val="1101299899"/>
              </p:ext>
            </p:extLst>
          </p:nvPr>
        </p:nvGraphicFramePr>
        <p:xfrm>
          <a:off x="7718765" y="175903"/>
          <a:ext cx="2355169" cy="1067557"/>
        </p:xfrm>
        <a:graphic>
          <a:graphicData uri="http://schemas.openxmlformats.org/presentationml/2006/ole">
            <mc:AlternateContent xmlns:mc="http://schemas.openxmlformats.org/markup-compatibility/2006">
              <mc:Choice xmlns:v="urn:schemas-microsoft-com:vml" Requires="v">
                <p:oleObj spid="_x0000_s670630" name="公式" r:id="rId11" imgW="952200" imgH="431640" progId="Equation.3">
                  <p:embed/>
                </p:oleObj>
              </mc:Choice>
              <mc:Fallback>
                <p:oleObj name="公式" r:id="rId11" imgW="952200" imgH="431640" progId="Equation.3">
                  <p:embed/>
                  <p:pic>
                    <p:nvPicPr>
                      <p:cNvPr id="0" name=""/>
                      <p:cNvPicPr preferRelativeResize="0">
                        <a:picLocks noChangeAspect="1" noChangeArrowheads="1"/>
                      </p:cNvPicPr>
                      <p:nvPr/>
                    </p:nvPicPr>
                    <p:blipFill>
                      <a:blip r:embed="rId12"/>
                      <a:srcRect/>
                      <a:stretch>
                        <a:fillRect/>
                      </a:stretch>
                    </p:blipFill>
                    <p:spPr bwMode="auto">
                      <a:xfrm>
                        <a:off x="7718765" y="175903"/>
                        <a:ext cx="2355169" cy="1067557"/>
                      </a:xfrm>
                      <a:prstGeom prst="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a:effectLst/>
                      <a:extLst/>
                    </p:spPr>
                  </p:pic>
                </p:oleObj>
              </mc:Fallback>
            </mc:AlternateContent>
          </a:graphicData>
        </a:graphic>
      </p:graphicFrame>
      <p:graphicFrame>
        <p:nvGraphicFramePr>
          <p:cNvPr id="52" name="对象 51"/>
          <p:cNvGraphicFramePr>
            <a:graphicFrameLocks noChangeAspect="1"/>
          </p:cNvGraphicFramePr>
          <p:nvPr>
            <p:extLst>
              <p:ext uri="{D42A27DB-BD31-4B8C-83A1-F6EECF244321}">
                <p14:modId xmlns:p14="http://schemas.microsoft.com/office/powerpoint/2010/main" val="696725971"/>
              </p:ext>
            </p:extLst>
          </p:nvPr>
        </p:nvGraphicFramePr>
        <p:xfrm>
          <a:off x="3950540" y="3438016"/>
          <a:ext cx="1985963" cy="842962"/>
        </p:xfrm>
        <a:graphic>
          <a:graphicData uri="http://schemas.openxmlformats.org/presentationml/2006/ole">
            <mc:AlternateContent xmlns:mc="http://schemas.openxmlformats.org/markup-compatibility/2006">
              <mc:Choice xmlns:v="urn:schemas-microsoft-com:vml" Requires="v">
                <p:oleObj spid="_x0000_s670631" name="公式" r:id="rId13" imgW="927000" imgH="393480" progId="Equation.3">
                  <p:embed/>
                </p:oleObj>
              </mc:Choice>
              <mc:Fallback>
                <p:oleObj name="公式" r:id="rId13" imgW="927000" imgH="393480" progId="Equation.3">
                  <p:embed/>
                  <p:pic>
                    <p:nvPicPr>
                      <p:cNvPr id="0" name=""/>
                      <p:cNvPicPr/>
                      <p:nvPr/>
                    </p:nvPicPr>
                    <p:blipFill>
                      <a:blip r:embed="rId14"/>
                      <a:stretch>
                        <a:fillRect/>
                      </a:stretch>
                    </p:blipFill>
                    <p:spPr>
                      <a:xfrm>
                        <a:off x="3950540" y="3438016"/>
                        <a:ext cx="1985963" cy="842962"/>
                      </a:xfrm>
                      <a:prstGeom prst="rect">
                        <a:avLst/>
                      </a:prstGeom>
                    </p:spPr>
                  </p:pic>
                </p:oleObj>
              </mc:Fallback>
            </mc:AlternateContent>
          </a:graphicData>
        </a:graphic>
      </p:graphicFrame>
      <p:graphicFrame>
        <p:nvGraphicFramePr>
          <p:cNvPr id="53" name="Object 19"/>
          <p:cNvGraphicFramePr>
            <a:graphicFrameLocks noChangeAspect="1"/>
          </p:cNvGraphicFramePr>
          <p:nvPr>
            <p:extLst>
              <p:ext uri="{D42A27DB-BD31-4B8C-83A1-F6EECF244321}">
                <p14:modId xmlns:p14="http://schemas.microsoft.com/office/powerpoint/2010/main" val="824663343"/>
              </p:ext>
            </p:extLst>
          </p:nvPr>
        </p:nvGraphicFramePr>
        <p:xfrm>
          <a:off x="2390241" y="3627601"/>
          <a:ext cx="1522412" cy="431800"/>
        </p:xfrm>
        <a:graphic>
          <a:graphicData uri="http://schemas.openxmlformats.org/presentationml/2006/ole">
            <mc:AlternateContent xmlns:mc="http://schemas.openxmlformats.org/markup-compatibility/2006">
              <mc:Choice xmlns:v="urn:schemas-microsoft-com:vml" Requires="v">
                <p:oleObj spid="_x0000_s670632" name="公式" r:id="rId15" imgW="761760" imgH="215640" progId="Equation.3">
                  <p:embed/>
                </p:oleObj>
              </mc:Choice>
              <mc:Fallback>
                <p:oleObj name="公式" r:id="rId15" imgW="761760" imgH="215640" progId="Equation.3">
                  <p:embed/>
                  <p:pic>
                    <p:nvPicPr>
                      <p:cNvPr id="0" name=""/>
                      <p:cNvPicPr>
                        <a:picLocks noChangeAspect="1" noChangeArrowheads="1"/>
                      </p:cNvPicPr>
                      <p:nvPr/>
                    </p:nvPicPr>
                    <p:blipFill>
                      <a:blip r:embed="rId16"/>
                      <a:srcRect/>
                      <a:stretch>
                        <a:fillRect/>
                      </a:stretch>
                    </p:blipFill>
                    <p:spPr bwMode="auto">
                      <a:xfrm>
                        <a:off x="2390241" y="3627601"/>
                        <a:ext cx="15224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 name="对象 53"/>
          <p:cNvGraphicFramePr>
            <a:graphicFrameLocks noChangeAspect="1"/>
          </p:cNvGraphicFramePr>
          <p:nvPr>
            <p:extLst>
              <p:ext uri="{D42A27DB-BD31-4B8C-83A1-F6EECF244321}">
                <p14:modId xmlns:p14="http://schemas.microsoft.com/office/powerpoint/2010/main" val="2799927133"/>
              </p:ext>
            </p:extLst>
          </p:nvPr>
        </p:nvGraphicFramePr>
        <p:xfrm>
          <a:off x="4503058" y="4575816"/>
          <a:ext cx="1548583" cy="762001"/>
        </p:xfrm>
        <a:graphic>
          <a:graphicData uri="http://schemas.openxmlformats.org/presentationml/2006/ole">
            <mc:AlternateContent xmlns:mc="http://schemas.openxmlformats.org/markup-compatibility/2006">
              <mc:Choice xmlns:v="urn:schemas-microsoft-com:vml" Requires="v">
                <p:oleObj spid="_x0000_s670633" name="公式" r:id="rId17" imgW="799920" imgH="393480" progId="Equation.3">
                  <p:embed/>
                </p:oleObj>
              </mc:Choice>
              <mc:Fallback>
                <p:oleObj name="公式" r:id="rId17" imgW="799920" imgH="393480" progId="Equation.3">
                  <p:embed/>
                  <p:pic>
                    <p:nvPicPr>
                      <p:cNvPr id="0" name=""/>
                      <p:cNvPicPr/>
                      <p:nvPr/>
                    </p:nvPicPr>
                    <p:blipFill>
                      <a:blip r:embed="rId18"/>
                      <a:stretch>
                        <a:fillRect/>
                      </a:stretch>
                    </p:blipFill>
                    <p:spPr>
                      <a:xfrm>
                        <a:off x="4503058" y="4575816"/>
                        <a:ext cx="1548583" cy="762001"/>
                      </a:xfrm>
                      <a:prstGeom prst="rect">
                        <a:avLst/>
                      </a:prstGeom>
                    </p:spPr>
                  </p:pic>
                </p:oleObj>
              </mc:Fallback>
            </mc:AlternateContent>
          </a:graphicData>
        </a:graphic>
      </p:graphicFrame>
      <p:sp>
        <p:nvSpPr>
          <p:cNvPr id="55" name="AutoShape 38"/>
          <p:cNvSpPr>
            <a:spLocks noChangeArrowheads="1"/>
          </p:cNvSpPr>
          <p:nvPr/>
        </p:nvSpPr>
        <p:spPr bwMode="auto">
          <a:xfrm>
            <a:off x="2159023" y="4813147"/>
            <a:ext cx="936625" cy="287337"/>
          </a:xfrm>
          <a:prstGeom prst="rightArrow">
            <a:avLst>
              <a:gd name="adj1" fmla="val 50000"/>
              <a:gd name="adj2" fmla="val 81492"/>
            </a:avLst>
          </a:prstGeom>
          <a:solidFill>
            <a:srgbClr val="00FF00"/>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56" name="Object 20"/>
          <p:cNvGraphicFramePr>
            <a:graphicFrameLocks noChangeAspect="1"/>
          </p:cNvGraphicFramePr>
          <p:nvPr>
            <p:extLst>
              <p:ext uri="{D42A27DB-BD31-4B8C-83A1-F6EECF244321}">
                <p14:modId xmlns:p14="http://schemas.microsoft.com/office/powerpoint/2010/main" val="2733076596"/>
              </p:ext>
            </p:extLst>
          </p:nvPr>
        </p:nvGraphicFramePr>
        <p:xfrm>
          <a:off x="3165615" y="4575254"/>
          <a:ext cx="1319212" cy="863600"/>
        </p:xfrm>
        <a:graphic>
          <a:graphicData uri="http://schemas.openxmlformats.org/presentationml/2006/ole">
            <mc:AlternateContent xmlns:mc="http://schemas.openxmlformats.org/markup-compatibility/2006">
              <mc:Choice xmlns:v="urn:schemas-microsoft-com:vml" Requires="v">
                <p:oleObj spid="_x0000_s670634" name="公式" r:id="rId19" imgW="660240" imgH="431640" progId="Equation.3">
                  <p:embed/>
                </p:oleObj>
              </mc:Choice>
              <mc:Fallback>
                <p:oleObj name="公式" r:id="rId19" imgW="660240" imgH="431640" progId="Equation.3">
                  <p:embed/>
                  <p:pic>
                    <p:nvPicPr>
                      <p:cNvPr id="0" name=""/>
                      <p:cNvPicPr>
                        <a:picLocks noChangeAspect="1" noChangeArrowheads="1"/>
                      </p:cNvPicPr>
                      <p:nvPr/>
                    </p:nvPicPr>
                    <p:blipFill>
                      <a:blip r:embed="rId20"/>
                      <a:srcRect/>
                      <a:stretch>
                        <a:fillRect/>
                      </a:stretch>
                    </p:blipFill>
                    <p:spPr bwMode="auto">
                      <a:xfrm>
                        <a:off x="3165615" y="4575254"/>
                        <a:ext cx="131921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7" name="AutoShape 38"/>
          <p:cNvSpPr>
            <a:spLocks noChangeArrowheads="1"/>
          </p:cNvSpPr>
          <p:nvPr/>
        </p:nvSpPr>
        <p:spPr bwMode="auto">
          <a:xfrm>
            <a:off x="6455222" y="4813147"/>
            <a:ext cx="936625" cy="287337"/>
          </a:xfrm>
          <a:prstGeom prst="rightArrow">
            <a:avLst>
              <a:gd name="adj1" fmla="val 50000"/>
              <a:gd name="adj2" fmla="val 81492"/>
            </a:avLst>
          </a:prstGeom>
          <a:solidFill>
            <a:srgbClr val="FFFF00"/>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58" name="Object 14"/>
          <p:cNvGraphicFramePr>
            <a:graphicFrameLocks noChangeAspect="1"/>
          </p:cNvGraphicFramePr>
          <p:nvPr>
            <p:extLst>
              <p:ext uri="{D42A27DB-BD31-4B8C-83A1-F6EECF244321}">
                <p14:modId xmlns:p14="http://schemas.microsoft.com/office/powerpoint/2010/main" val="3230877585"/>
              </p:ext>
            </p:extLst>
          </p:nvPr>
        </p:nvGraphicFramePr>
        <p:xfrm>
          <a:off x="7616965" y="4662689"/>
          <a:ext cx="2857219" cy="588251"/>
        </p:xfrm>
        <a:graphic>
          <a:graphicData uri="http://schemas.openxmlformats.org/presentationml/2006/ole">
            <mc:AlternateContent xmlns:mc="http://schemas.openxmlformats.org/markup-compatibility/2006">
              <mc:Choice xmlns:v="urn:schemas-microsoft-com:vml" Requires="v">
                <p:oleObj spid="_x0000_s670635" name="公式" r:id="rId21" imgW="1040948" imgH="215806" progId="Equation.3">
                  <p:embed/>
                </p:oleObj>
              </mc:Choice>
              <mc:Fallback>
                <p:oleObj name="公式" r:id="rId21" imgW="1040948" imgH="215806"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616965" y="4662689"/>
                        <a:ext cx="2857219" cy="588251"/>
                      </a:xfrm>
                      <a:prstGeom prst="rect">
                        <a:avLst/>
                      </a:prstGeom>
                      <a:noFill/>
                      <a:ln>
                        <a:noFill/>
                      </a:ln>
                      <a:extLst/>
                    </p:spPr>
                  </p:pic>
                </p:oleObj>
              </mc:Fallback>
            </mc:AlternateContent>
          </a:graphicData>
        </a:graphic>
      </p:graphicFrame>
      <p:sp>
        <p:nvSpPr>
          <p:cNvPr id="59" name="AutoShape 38"/>
          <p:cNvSpPr>
            <a:spLocks noChangeArrowheads="1"/>
          </p:cNvSpPr>
          <p:nvPr/>
        </p:nvSpPr>
        <p:spPr bwMode="auto">
          <a:xfrm>
            <a:off x="2179391" y="6160196"/>
            <a:ext cx="936625" cy="287337"/>
          </a:xfrm>
          <a:prstGeom prst="rightArrow">
            <a:avLst>
              <a:gd name="adj1" fmla="val 50000"/>
              <a:gd name="adj2" fmla="val 81492"/>
            </a:avLst>
          </a:prstGeom>
          <a:solidFill>
            <a:srgbClr val="00FFFF"/>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60" name="Object 21"/>
          <p:cNvGraphicFramePr>
            <a:graphicFrameLocks noChangeAspect="1"/>
          </p:cNvGraphicFramePr>
          <p:nvPr>
            <p:extLst>
              <p:ext uri="{D42A27DB-BD31-4B8C-83A1-F6EECF244321}">
                <p14:modId xmlns:p14="http://schemas.microsoft.com/office/powerpoint/2010/main" val="2974417681"/>
              </p:ext>
            </p:extLst>
          </p:nvPr>
        </p:nvGraphicFramePr>
        <p:xfrm>
          <a:off x="3568643" y="6019021"/>
          <a:ext cx="1547812" cy="508000"/>
        </p:xfrm>
        <a:graphic>
          <a:graphicData uri="http://schemas.openxmlformats.org/presentationml/2006/ole">
            <mc:AlternateContent xmlns:mc="http://schemas.openxmlformats.org/markup-compatibility/2006">
              <mc:Choice xmlns:v="urn:schemas-microsoft-com:vml" Requires="v">
                <p:oleObj spid="_x0000_s670636" name="公式" r:id="rId23" imgW="774364" imgH="253890" progId="Equation.3">
                  <p:embed/>
                </p:oleObj>
              </mc:Choice>
              <mc:Fallback>
                <p:oleObj name="公式" r:id="rId23" imgW="774364" imgH="25389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568643" y="6019021"/>
                        <a:ext cx="15478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6852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1000" fill="hold"/>
                                        <p:tgtEl>
                                          <p:spTgt spid="3"/>
                                        </p:tgtEl>
                                        <p:attrNameLst>
                                          <p:attrName>ppt_w</p:attrName>
                                        </p:attrNameLst>
                                      </p:cBhvr>
                                      <p:tavLst>
                                        <p:tav tm="0">
                                          <p:val>
                                            <p:fltVal val="0"/>
                                          </p:val>
                                        </p:tav>
                                        <p:tav tm="100000">
                                          <p:val>
                                            <p:strVal val="#ppt_w"/>
                                          </p:val>
                                        </p:tav>
                                      </p:tavLst>
                                    </p:anim>
                                    <p:anim calcmode="lin" valueType="num">
                                      <p:cBhvr>
                                        <p:cTn id="19" dur="1000" fill="hold"/>
                                        <p:tgtEl>
                                          <p:spTgt spid="3"/>
                                        </p:tgtEl>
                                        <p:attrNameLst>
                                          <p:attrName>ppt_h</p:attrName>
                                        </p:attrNameLst>
                                      </p:cBhvr>
                                      <p:tavLst>
                                        <p:tav tm="0">
                                          <p:val>
                                            <p:fltVal val="0"/>
                                          </p:val>
                                        </p:tav>
                                        <p:tav tm="100000">
                                          <p:val>
                                            <p:strVal val="#ppt_h"/>
                                          </p:val>
                                        </p:tav>
                                      </p:tavLst>
                                    </p:anim>
                                    <p:anim calcmode="lin" valueType="num">
                                      <p:cBhvr>
                                        <p:cTn id="20" dur="1000" fill="hold"/>
                                        <p:tgtEl>
                                          <p:spTgt spid="3"/>
                                        </p:tgtEl>
                                        <p:attrNameLst>
                                          <p:attrName>style.rotation</p:attrName>
                                        </p:attrNameLst>
                                      </p:cBhvr>
                                      <p:tavLst>
                                        <p:tav tm="0">
                                          <p:val>
                                            <p:fltVal val="90"/>
                                          </p:val>
                                        </p:tav>
                                        <p:tav tm="100000">
                                          <p:val>
                                            <p:fltVal val="0"/>
                                          </p:val>
                                        </p:tav>
                                      </p:tavLst>
                                    </p:anim>
                                    <p:animEffect transition="in" filter="fade">
                                      <p:cBhvr>
                                        <p:cTn id="21" dur="10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heel(1)">
                                      <p:cBhvr>
                                        <p:cTn id="26" dur="20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53"/>
                                        </p:tgtEl>
                                        <p:attrNameLst>
                                          <p:attrName>style.visibility</p:attrName>
                                        </p:attrNameLst>
                                      </p:cBhvr>
                                      <p:to>
                                        <p:strVal val="visible"/>
                                      </p:to>
                                    </p:set>
                                    <p:anim calcmode="lin" valueType="num">
                                      <p:cBhvr additive="base">
                                        <p:cTn id="44" dur="500" fill="hold"/>
                                        <p:tgtEl>
                                          <p:spTgt spid="53"/>
                                        </p:tgtEl>
                                        <p:attrNameLst>
                                          <p:attrName>ppt_x</p:attrName>
                                        </p:attrNameLst>
                                      </p:cBhvr>
                                      <p:tavLst>
                                        <p:tav tm="0">
                                          <p:val>
                                            <p:strVal val="#ppt_x"/>
                                          </p:val>
                                        </p:tav>
                                        <p:tav tm="100000">
                                          <p:val>
                                            <p:strVal val="#ppt_x"/>
                                          </p:val>
                                        </p:tav>
                                      </p:tavLst>
                                    </p:anim>
                                    <p:anim calcmode="lin" valueType="num">
                                      <p:cBhvr additive="base">
                                        <p:cTn id="45"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nodeType="clickEffect">
                                  <p:stCondLst>
                                    <p:cond delay="0"/>
                                  </p:stCondLst>
                                  <p:childTnLst>
                                    <p:set>
                                      <p:cBhvr>
                                        <p:cTn id="49" dur="1" fill="hold">
                                          <p:stCondLst>
                                            <p:cond delay="0"/>
                                          </p:stCondLst>
                                        </p:cTn>
                                        <p:tgtEl>
                                          <p:spTgt spid="52"/>
                                        </p:tgtEl>
                                        <p:attrNameLst>
                                          <p:attrName>style.visibility</p:attrName>
                                        </p:attrNameLst>
                                      </p:cBhvr>
                                      <p:to>
                                        <p:strVal val="visible"/>
                                      </p:to>
                                    </p:set>
                                    <p:anim calcmode="lin" valueType="num">
                                      <p:cBhvr>
                                        <p:cTn id="50" dur="1000" fill="hold"/>
                                        <p:tgtEl>
                                          <p:spTgt spid="52"/>
                                        </p:tgtEl>
                                        <p:attrNameLst>
                                          <p:attrName>ppt_w</p:attrName>
                                        </p:attrNameLst>
                                      </p:cBhvr>
                                      <p:tavLst>
                                        <p:tav tm="0">
                                          <p:val>
                                            <p:fltVal val="0"/>
                                          </p:val>
                                        </p:tav>
                                        <p:tav tm="100000">
                                          <p:val>
                                            <p:strVal val="#ppt_w"/>
                                          </p:val>
                                        </p:tav>
                                      </p:tavLst>
                                    </p:anim>
                                    <p:anim calcmode="lin" valueType="num">
                                      <p:cBhvr>
                                        <p:cTn id="51" dur="1000" fill="hold"/>
                                        <p:tgtEl>
                                          <p:spTgt spid="52"/>
                                        </p:tgtEl>
                                        <p:attrNameLst>
                                          <p:attrName>ppt_h</p:attrName>
                                        </p:attrNameLst>
                                      </p:cBhvr>
                                      <p:tavLst>
                                        <p:tav tm="0">
                                          <p:val>
                                            <p:fltVal val="0"/>
                                          </p:val>
                                        </p:tav>
                                        <p:tav tm="100000">
                                          <p:val>
                                            <p:strVal val="#ppt_h"/>
                                          </p:val>
                                        </p:tav>
                                      </p:tavLst>
                                    </p:anim>
                                    <p:anim calcmode="lin" valueType="num">
                                      <p:cBhvr>
                                        <p:cTn id="52" dur="1000" fill="hold"/>
                                        <p:tgtEl>
                                          <p:spTgt spid="52"/>
                                        </p:tgtEl>
                                        <p:attrNameLst>
                                          <p:attrName>style.rotation</p:attrName>
                                        </p:attrNameLst>
                                      </p:cBhvr>
                                      <p:tavLst>
                                        <p:tav tm="0">
                                          <p:val>
                                            <p:fltVal val="90"/>
                                          </p:val>
                                        </p:tav>
                                        <p:tav tm="100000">
                                          <p:val>
                                            <p:fltVal val="0"/>
                                          </p:val>
                                        </p:tav>
                                      </p:tavLst>
                                    </p:anim>
                                    <p:animEffect transition="in" filter="fade">
                                      <p:cBhvr>
                                        <p:cTn id="53" dur="1000"/>
                                        <p:tgtEl>
                                          <p:spTgt spid="52"/>
                                        </p:tgtEl>
                                      </p:cBhvr>
                                    </p:animEffect>
                                  </p:childTnLst>
                                </p:cTn>
                              </p:par>
                            </p:childTnLst>
                          </p:cTn>
                        </p:par>
                      </p:childTnLst>
                    </p:cTn>
                  </p:par>
                  <p:par>
                    <p:cTn id="54" fill="hold">
                      <p:stCondLst>
                        <p:cond delay="indefinite"/>
                      </p:stCondLst>
                      <p:childTnLst>
                        <p:par>
                          <p:cTn id="55" fill="hold">
                            <p:stCondLst>
                              <p:cond delay="0"/>
                            </p:stCondLst>
                            <p:childTnLst>
                              <p:par>
                                <p:cTn id="56" presetID="21" presetClass="entr" presetSubtype="1" fill="hold" grpId="0" nodeType="click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wheel(1)">
                                      <p:cBhvr>
                                        <p:cTn id="58" dur="2000"/>
                                        <p:tgtEl>
                                          <p:spTgt spid="55"/>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56"/>
                                        </p:tgtEl>
                                        <p:attrNameLst>
                                          <p:attrName>style.visibility</p:attrName>
                                        </p:attrNameLst>
                                      </p:cBhvr>
                                      <p:to>
                                        <p:strVal val="visible"/>
                                      </p:to>
                                    </p:set>
                                    <p:anim calcmode="lin" valueType="num">
                                      <p:cBhvr additive="base">
                                        <p:cTn id="63" dur="500" fill="hold"/>
                                        <p:tgtEl>
                                          <p:spTgt spid="56"/>
                                        </p:tgtEl>
                                        <p:attrNameLst>
                                          <p:attrName>ppt_x</p:attrName>
                                        </p:attrNameLst>
                                      </p:cBhvr>
                                      <p:tavLst>
                                        <p:tav tm="0">
                                          <p:val>
                                            <p:strVal val="#ppt_x"/>
                                          </p:val>
                                        </p:tav>
                                        <p:tav tm="100000">
                                          <p:val>
                                            <p:strVal val="#ppt_x"/>
                                          </p:val>
                                        </p:tav>
                                      </p:tavLst>
                                    </p:anim>
                                    <p:anim calcmode="lin" valueType="num">
                                      <p:cBhvr additive="base">
                                        <p:cTn id="6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54"/>
                                        </p:tgtEl>
                                        <p:attrNameLst>
                                          <p:attrName>style.visibility</p:attrName>
                                        </p:attrNameLst>
                                      </p:cBhvr>
                                      <p:to>
                                        <p:strVal val="visible"/>
                                      </p:to>
                                    </p:set>
                                    <p:animEffect transition="in" filter="fade">
                                      <p:cBhvr>
                                        <p:cTn id="69" dur="1000"/>
                                        <p:tgtEl>
                                          <p:spTgt spid="54"/>
                                        </p:tgtEl>
                                      </p:cBhvr>
                                    </p:animEffect>
                                    <p:anim calcmode="lin" valueType="num">
                                      <p:cBhvr>
                                        <p:cTn id="70" dur="1000" fill="hold"/>
                                        <p:tgtEl>
                                          <p:spTgt spid="54"/>
                                        </p:tgtEl>
                                        <p:attrNameLst>
                                          <p:attrName>ppt_x</p:attrName>
                                        </p:attrNameLst>
                                      </p:cBhvr>
                                      <p:tavLst>
                                        <p:tav tm="0">
                                          <p:val>
                                            <p:strVal val="#ppt_x"/>
                                          </p:val>
                                        </p:tav>
                                        <p:tav tm="100000">
                                          <p:val>
                                            <p:strVal val="#ppt_x"/>
                                          </p:val>
                                        </p:tav>
                                      </p:tavLst>
                                    </p:anim>
                                    <p:anim calcmode="lin" valueType="num">
                                      <p:cBhvr>
                                        <p:cTn id="71"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1" presetClass="entr" presetSubtype="1" fill="hold" grpId="0" nodeType="click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wheel(1)">
                                      <p:cBhvr>
                                        <p:cTn id="76" dur="2000"/>
                                        <p:tgtEl>
                                          <p:spTgt spid="57"/>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58"/>
                                        </p:tgtEl>
                                        <p:attrNameLst>
                                          <p:attrName>style.visibility</p:attrName>
                                        </p:attrNameLst>
                                      </p:cBhvr>
                                      <p:to>
                                        <p:strVal val="visible"/>
                                      </p:to>
                                    </p:set>
                                    <p:anim calcmode="lin" valueType="num">
                                      <p:cBhvr additive="base">
                                        <p:cTn id="81" dur="500" fill="hold"/>
                                        <p:tgtEl>
                                          <p:spTgt spid="58"/>
                                        </p:tgtEl>
                                        <p:attrNameLst>
                                          <p:attrName>ppt_x</p:attrName>
                                        </p:attrNameLst>
                                      </p:cBhvr>
                                      <p:tavLst>
                                        <p:tav tm="0">
                                          <p:val>
                                            <p:strVal val="#ppt_x"/>
                                          </p:val>
                                        </p:tav>
                                        <p:tav tm="100000">
                                          <p:val>
                                            <p:strVal val="#ppt_x"/>
                                          </p:val>
                                        </p:tav>
                                      </p:tavLst>
                                    </p:anim>
                                    <p:anim calcmode="lin" valueType="num">
                                      <p:cBhvr additive="base">
                                        <p:cTn id="82"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1" presetClass="entr" presetSubtype="1" fill="hold" grpId="0" nodeType="clickEffect">
                                  <p:stCondLst>
                                    <p:cond delay="0"/>
                                  </p:stCondLst>
                                  <p:childTnLst>
                                    <p:set>
                                      <p:cBhvr>
                                        <p:cTn id="86" dur="1" fill="hold">
                                          <p:stCondLst>
                                            <p:cond delay="0"/>
                                          </p:stCondLst>
                                        </p:cTn>
                                        <p:tgtEl>
                                          <p:spTgt spid="59"/>
                                        </p:tgtEl>
                                        <p:attrNameLst>
                                          <p:attrName>style.visibility</p:attrName>
                                        </p:attrNameLst>
                                      </p:cBhvr>
                                      <p:to>
                                        <p:strVal val="visible"/>
                                      </p:to>
                                    </p:set>
                                    <p:animEffect transition="in" filter="wheel(1)">
                                      <p:cBhvr>
                                        <p:cTn id="87" dur="2000"/>
                                        <p:tgtEl>
                                          <p:spTgt spid="59"/>
                                        </p:tgtEl>
                                      </p:cBhvr>
                                    </p:animEffect>
                                  </p:childTnLst>
                                </p:cTn>
                              </p:par>
                            </p:childTnLst>
                          </p:cTn>
                        </p:par>
                      </p:childTnLst>
                    </p:cTn>
                  </p:par>
                  <p:par>
                    <p:cTn id="88" fill="hold">
                      <p:stCondLst>
                        <p:cond delay="indefinite"/>
                      </p:stCondLst>
                      <p:childTnLst>
                        <p:par>
                          <p:cTn id="89" fill="hold">
                            <p:stCondLst>
                              <p:cond delay="0"/>
                            </p:stCondLst>
                            <p:childTnLst>
                              <p:par>
                                <p:cTn id="90" presetID="31" presetClass="entr" presetSubtype="0" fill="hold" nodeType="clickEffect">
                                  <p:stCondLst>
                                    <p:cond delay="0"/>
                                  </p:stCondLst>
                                  <p:childTnLst>
                                    <p:set>
                                      <p:cBhvr>
                                        <p:cTn id="91" dur="1" fill="hold">
                                          <p:stCondLst>
                                            <p:cond delay="0"/>
                                          </p:stCondLst>
                                        </p:cTn>
                                        <p:tgtEl>
                                          <p:spTgt spid="60"/>
                                        </p:tgtEl>
                                        <p:attrNameLst>
                                          <p:attrName>style.visibility</p:attrName>
                                        </p:attrNameLst>
                                      </p:cBhvr>
                                      <p:to>
                                        <p:strVal val="visible"/>
                                      </p:to>
                                    </p:set>
                                    <p:anim calcmode="lin" valueType="num">
                                      <p:cBhvr>
                                        <p:cTn id="92" dur="1000" fill="hold"/>
                                        <p:tgtEl>
                                          <p:spTgt spid="60"/>
                                        </p:tgtEl>
                                        <p:attrNameLst>
                                          <p:attrName>ppt_w</p:attrName>
                                        </p:attrNameLst>
                                      </p:cBhvr>
                                      <p:tavLst>
                                        <p:tav tm="0">
                                          <p:val>
                                            <p:fltVal val="0"/>
                                          </p:val>
                                        </p:tav>
                                        <p:tav tm="100000">
                                          <p:val>
                                            <p:strVal val="#ppt_w"/>
                                          </p:val>
                                        </p:tav>
                                      </p:tavLst>
                                    </p:anim>
                                    <p:anim calcmode="lin" valueType="num">
                                      <p:cBhvr>
                                        <p:cTn id="93" dur="1000" fill="hold"/>
                                        <p:tgtEl>
                                          <p:spTgt spid="60"/>
                                        </p:tgtEl>
                                        <p:attrNameLst>
                                          <p:attrName>ppt_h</p:attrName>
                                        </p:attrNameLst>
                                      </p:cBhvr>
                                      <p:tavLst>
                                        <p:tav tm="0">
                                          <p:val>
                                            <p:fltVal val="0"/>
                                          </p:val>
                                        </p:tav>
                                        <p:tav tm="100000">
                                          <p:val>
                                            <p:strVal val="#ppt_h"/>
                                          </p:val>
                                        </p:tav>
                                      </p:tavLst>
                                    </p:anim>
                                    <p:anim calcmode="lin" valueType="num">
                                      <p:cBhvr>
                                        <p:cTn id="94" dur="1000" fill="hold"/>
                                        <p:tgtEl>
                                          <p:spTgt spid="60"/>
                                        </p:tgtEl>
                                        <p:attrNameLst>
                                          <p:attrName>style.rotation</p:attrName>
                                        </p:attrNameLst>
                                      </p:cBhvr>
                                      <p:tavLst>
                                        <p:tav tm="0">
                                          <p:val>
                                            <p:fltVal val="90"/>
                                          </p:val>
                                        </p:tav>
                                        <p:tav tm="100000">
                                          <p:val>
                                            <p:fltVal val="0"/>
                                          </p:val>
                                        </p:tav>
                                      </p:tavLst>
                                    </p:anim>
                                    <p:animEffect transition="in" filter="fade">
                                      <p:cBhvr>
                                        <p:cTn id="95"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55" grpId="0" animBg="1"/>
      <p:bldP spid="57" grpId="0" animBg="1"/>
      <p:bldP spid="5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 Box 5"/>
          <p:cNvSpPr txBox="1">
            <a:spLocks noChangeArrowheads="1"/>
          </p:cNvSpPr>
          <p:nvPr/>
        </p:nvSpPr>
        <p:spPr bwMode="auto">
          <a:xfrm>
            <a:off x="2468564" y="2419678"/>
            <a:ext cx="2771775" cy="523220"/>
          </a:xfrm>
          <a:prstGeom prst="rect">
            <a:avLst/>
          </a:prstGeom>
          <a:noFill/>
          <a:ln w="19050">
            <a:noFill/>
            <a:miter lim="800000"/>
            <a:headEnd/>
            <a:tailEnd/>
          </a:ln>
        </p:spPr>
        <p:txBody>
          <a:bodyPr anchor="ctr">
            <a:spAutoFit/>
          </a:bodyPr>
          <a:lstStyle/>
          <a:p>
            <a:pPr fontAlgn="auto">
              <a:spcBef>
                <a:spcPts val="0"/>
              </a:spcBef>
              <a:spcAft>
                <a:spcPts val="0"/>
              </a:spcAft>
              <a:defRPr/>
            </a:pPr>
            <a:r>
              <a:rPr lang="zh-CN" altLang="en-US" sz="2800" b="1" kern="0" dirty="0">
                <a:solidFill>
                  <a:srgbClr val="000000"/>
                </a:solidFill>
                <a:latin typeface="+mn-lt"/>
                <a:ea typeface="+mn-ea"/>
              </a:rPr>
              <a:t>定义</a:t>
            </a:r>
            <a:r>
              <a:rPr lang="zh-CN" altLang="en-US" sz="2800" b="1" kern="0" dirty="0">
                <a:solidFill>
                  <a:srgbClr val="FF0066"/>
                </a:solidFill>
                <a:latin typeface="+mn-lt"/>
                <a:ea typeface="+mn-ea"/>
              </a:rPr>
              <a:t>耦合系数：</a:t>
            </a:r>
          </a:p>
        </p:txBody>
      </p:sp>
      <p:graphicFrame>
        <p:nvGraphicFramePr>
          <p:cNvPr id="71" name="Object 0"/>
          <p:cNvGraphicFramePr>
            <a:graphicFrameLocks noChangeAspect="1"/>
          </p:cNvGraphicFramePr>
          <p:nvPr>
            <p:extLst>
              <p:ext uri="{D42A27DB-BD31-4B8C-83A1-F6EECF244321}">
                <p14:modId xmlns:p14="http://schemas.microsoft.com/office/powerpoint/2010/main" val="1574881753"/>
              </p:ext>
            </p:extLst>
          </p:nvPr>
        </p:nvGraphicFramePr>
        <p:xfrm>
          <a:off x="5130801" y="2098675"/>
          <a:ext cx="1909763" cy="1346200"/>
        </p:xfrm>
        <a:graphic>
          <a:graphicData uri="http://schemas.openxmlformats.org/presentationml/2006/ole">
            <mc:AlternateContent xmlns:mc="http://schemas.openxmlformats.org/markup-compatibility/2006">
              <mc:Choice xmlns:v="urn:schemas-microsoft-com:vml" Requires="v">
                <p:oleObj spid="_x0000_s75573" name="公式" r:id="rId3" imgW="685800" imgH="482400" progId="Equation.3">
                  <p:embed/>
                </p:oleObj>
              </mc:Choice>
              <mc:Fallback>
                <p:oleObj name="公式" r:id="rId3" imgW="685800" imgH="482400" progId="Equation.3">
                  <p:embed/>
                  <p:pic>
                    <p:nvPicPr>
                      <p:cNvPr id="0" name="Object 0"/>
                      <p:cNvPicPr>
                        <a:picLocks noChangeAspect="1" noChangeArrowheads="1"/>
                      </p:cNvPicPr>
                      <p:nvPr/>
                    </p:nvPicPr>
                    <p:blipFill>
                      <a:blip r:embed="rId4"/>
                      <a:srcRect/>
                      <a:stretch>
                        <a:fillRect/>
                      </a:stretch>
                    </p:blipFill>
                    <p:spPr bwMode="auto">
                      <a:xfrm>
                        <a:off x="5130801" y="2098675"/>
                        <a:ext cx="1909763"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 name="Text Box 7"/>
          <p:cNvSpPr txBox="1">
            <a:spLocks noChangeArrowheads="1"/>
          </p:cNvSpPr>
          <p:nvPr/>
        </p:nvSpPr>
        <p:spPr bwMode="auto">
          <a:xfrm>
            <a:off x="2424113" y="3548390"/>
            <a:ext cx="2455862" cy="523220"/>
          </a:xfrm>
          <a:prstGeom prst="rect">
            <a:avLst/>
          </a:prstGeom>
          <a:noFill/>
          <a:ln w="19050">
            <a:noFill/>
            <a:miter lim="800000"/>
            <a:headEnd/>
            <a:tailEnd/>
          </a:ln>
        </p:spPr>
        <p:txBody>
          <a:bodyPr anchor="ctr">
            <a:spAutoFit/>
          </a:bodyPr>
          <a:lstStyle/>
          <a:p>
            <a:pPr fontAlgn="auto">
              <a:spcBef>
                <a:spcPts val="0"/>
              </a:spcBef>
              <a:spcAft>
                <a:spcPts val="0"/>
              </a:spcAft>
              <a:defRPr/>
            </a:pPr>
            <a:r>
              <a:rPr lang="zh-CN" altLang="en-US" sz="2800" b="1" kern="0" dirty="0">
                <a:solidFill>
                  <a:srgbClr val="FF00FF"/>
                </a:solidFill>
                <a:latin typeface="+mn-lt"/>
                <a:ea typeface="+mn-ea"/>
              </a:rPr>
              <a:t>一般情况下：</a:t>
            </a:r>
          </a:p>
        </p:txBody>
      </p:sp>
      <p:graphicFrame>
        <p:nvGraphicFramePr>
          <p:cNvPr id="73" name="Object 1"/>
          <p:cNvGraphicFramePr>
            <a:graphicFrameLocks noChangeAspect="1"/>
          </p:cNvGraphicFramePr>
          <p:nvPr/>
        </p:nvGraphicFramePr>
        <p:xfrm>
          <a:off x="5094288" y="3629025"/>
          <a:ext cx="1020762" cy="503238"/>
        </p:xfrm>
        <a:graphic>
          <a:graphicData uri="http://schemas.openxmlformats.org/presentationml/2006/ole">
            <mc:AlternateContent xmlns:mc="http://schemas.openxmlformats.org/markup-compatibility/2006">
              <mc:Choice xmlns:v="urn:schemas-microsoft-com:vml" Requires="v">
                <p:oleObj spid="_x0000_s75574" name="公式" r:id="rId5" imgW="355138" imgH="177569" progId="Equation.3">
                  <p:embed/>
                </p:oleObj>
              </mc:Choice>
              <mc:Fallback>
                <p:oleObj name="公式" r:id="rId5" imgW="355138" imgH="177569"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4288" y="3629025"/>
                        <a:ext cx="102076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 name="Text Box 9"/>
          <p:cNvSpPr txBox="1">
            <a:spLocks noChangeArrowheads="1"/>
          </p:cNvSpPr>
          <p:nvPr/>
        </p:nvSpPr>
        <p:spPr bwMode="auto">
          <a:xfrm>
            <a:off x="2508250" y="4615190"/>
            <a:ext cx="2084388" cy="523220"/>
          </a:xfrm>
          <a:prstGeom prst="rect">
            <a:avLst/>
          </a:prstGeom>
          <a:noFill/>
          <a:ln w="19050">
            <a:noFill/>
            <a:miter lim="800000"/>
            <a:headEnd/>
            <a:tailEnd/>
          </a:ln>
        </p:spPr>
        <p:txBody>
          <a:bodyPr anchor="ctr">
            <a:spAutoFit/>
          </a:bodyPr>
          <a:lstStyle/>
          <a:p>
            <a:pPr fontAlgn="auto">
              <a:spcBef>
                <a:spcPct val="50000"/>
              </a:spcBef>
              <a:spcAft>
                <a:spcPts val="0"/>
              </a:spcAft>
              <a:defRPr/>
            </a:pPr>
            <a:r>
              <a:rPr lang="zh-CN" altLang="en-US" sz="2800" b="1" kern="0" dirty="0">
                <a:solidFill>
                  <a:srgbClr val="009900"/>
                </a:solidFill>
                <a:latin typeface="+mn-lt"/>
                <a:ea typeface="+mn-ea"/>
              </a:rPr>
              <a:t>无漏磁时：</a:t>
            </a:r>
          </a:p>
        </p:txBody>
      </p:sp>
      <p:graphicFrame>
        <p:nvGraphicFramePr>
          <p:cNvPr id="75" name="Object 2"/>
          <p:cNvGraphicFramePr>
            <a:graphicFrameLocks noChangeAspect="1"/>
          </p:cNvGraphicFramePr>
          <p:nvPr/>
        </p:nvGraphicFramePr>
        <p:xfrm>
          <a:off x="5132388" y="4646614"/>
          <a:ext cx="1035050" cy="511175"/>
        </p:xfrm>
        <a:graphic>
          <a:graphicData uri="http://schemas.openxmlformats.org/presentationml/2006/ole">
            <mc:AlternateContent xmlns:mc="http://schemas.openxmlformats.org/markup-compatibility/2006">
              <mc:Choice xmlns:v="urn:schemas-microsoft-com:vml" Requires="v">
                <p:oleObj spid="_x0000_s75575" name="公式" r:id="rId7" imgW="355138" imgH="177569" progId="Equation.3">
                  <p:embed/>
                </p:oleObj>
              </mc:Choice>
              <mc:Fallback>
                <p:oleObj name="公式" r:id="rId7" imgW="355138" imgH="177569"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32388" y="4646614"/>
                        <a:ext cx="10350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 name="Object 3"/>
          <p:cNvGraphicFramePr>
            <a:graphicFrameLocks noChangeAspect="1"/>
          </p:cNvGraphicFramePr>
          <p:nvPr/>
        </p:nvGraphicFramePr>
        <p:xfrm>
          <a:off x="6888163" y="2276475"/>
          <a:ext cx="3441700" cy="3816350"/>
        </p:xfrm>
        <a:graphic>
          <a:graphicData uri="http://schemas.openxmlformats.org/presentationml/2006/ole">
            <mc:AlternateContent xmlns:mc="http://schemas.openxmlformats.org/markup-compatibility/2006">
              <mc:Choice xmlns:v="urn:schemas-microsoft-com:vml" Requires="v">
                <p:oleObj spid="_x0000_s75576" name="Visio" r:id="rId9" imgW="2293620" imgH="2542937" progId="">
                  <p:embed/>
                </p:oleObj>
              </mc:Choice>
              <mc:Fallback>
                <p:oleObj name="Visio" r:id="rId9" imgW="2293620" imgH="2542937" progId="">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88163" y="2276475"/>
                        <a:ext cx="3441700" cy="38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7" name="Text Box 88"/>
          <p:cNvSpPr txBox="1">
            <a:spLocks noChangeArrowheads="1"/>
          </p:cNvSpPr>
          <p:nvPr/>
        </p:nvSpPr>
        <p:spPr bwMode="auto">
          <a:xfrm>
            <a:off x="2495550" y="243215"/>
            <a:ext cx="7848600" cy="523220"/>
          </a:xfrm>
          <a:prstGeom prst="rect">
            <a:avLst/>
          </a:prstGeom>
          <a:noFill/>
          <a:ln w="19050">
            <a:noFill/>
            <a:miter lim="800000"/>
            <a:headEnd/>
            <a:tailEnd/>
          </a:ln>
        </p:spPr>
        <p:txBody>
          <a:bodyPr anchor="ctr">
            <a:spAutoFit/>
          </a:bodyPr>
          <a:lstStyle/>
          <a:p>
            <a:pPr fontAlgn="auto">
              <a:spcBef>
                <a:spcPts val="0"/>
              </a:spcBef>
              <a:spcAft>
                <a:spcPts val="0"/>
              </a:spcAft>
              <a:defRPr/>
            </a:pPr>
            <a:r>
              <a:rPr lang="zh-CN" altLang="en-US" sz="2800" b="1" kern="0" dirty="0">
                <a:solidFill>
                  <a:srgbClr val="000000"/>
                </a:solidFill>
                <a:latin typeface="+mn-lt"/>
                <a:ea typeface="+mn-ea"/>
              </a:rPr>
              <a:t>邻近放置的两个载流线圈发生互感应叫做</a:t>
            </a:r>
            <a:r>
              <a:rPr lang="zh-CN" altLang="en-US" sz="2800" b="1" kern="0" dirty="0">
                <a:solidFill>
                  <a:srgbClr val="3E27E7"/>
                </a:solidFill>
                <a:latin typeface="+mn-lt"/>
                <a:ea typeface="+mn-ea"/>
              </a:rPr>
              <a:t>磁耦合</a:t>
            </a:r>
            <a:r>
              <a:rPr lang="zh-CN" altLang="en-US" sz="2800" b="1" kern="0" dirty="0">
                <a:solidFill>
                  <a:srgbClr val="000000"/>
                </a:solidFill>
                <a:latin typeface="+mn-lt"/>
                <a:ea typeface="+mn-ea"/>
              </a:rPr>
              <a:t>。</a:t>
            </a:r>
          </a:p>
        </p:txBody>
      </p:sp>
      <p:sp>
        <p:nvSpPr>
          <p:cNvPr id="78" name="Text Box 89"/>
          <p:cNvSpPr txBox="1">
            <a:spLocks noChangeArrowheads="1"/>
          </p:cNvSpPr>
          <p:nvPr/>
        </p:nvSpPr>
        <p:spPr bwMode="auto">
          <a:xfrm>
            <a:off x="2495550" y="655292"/>
            <a:ext cx="7848600" cy="1384995"/>
          </a:xfrm>
          <a:prstGeom prst="rect">
            <a:avLst/>
          </a:prstGeom>
          <a:noFill/>
          <a:ln w="19050">
            <a:noFill/>
            <a:miter lim="800000"/>
            <a:headEnd/>
            <a:tailEnd/>
          </a:ln>
        </p:spPr>
        <p:txBody>
          <a:bodyPr anchor="ctr">
            <a:spAutoFit/>
          </a:bodyPr>
          <a:lstStyle/>
          <a:p>
            <a:pPr fontAlgn="auto">
              <a:spcBef>
                <a:spcPts val="0"/>
              </a:spcBef>
              <a:spcAft>
                <a:spcPts val="0"/>
              </a:spcAft>
              <a:defRPr/>
            </a:pPr>
            <a:r>
              <a:rPr lang="zh-CN" altLang="en-US" sz="2800" b="1" kern="0" dirty="0">
                <a:solidFill>
                  <a:srgbClr val="CC3300"/>
                </a:solidFill>
                <a:latin typeface="+mn-lt"/>
                <a:ea typeface="+mn-ea"/>
              </a:rPr>
              <a:t>磁耦合的两个载流线圈之一的磁场通过自身回路和另一回路的单匝磁通量一般不相等。这一情况可通过耦合系数来反映。</a:t>
            </a:r>
          </a:p>
        </p:txBody>
      </p:sp>
      <p:sp>
        <p:nvSpPr>
          <p:cNvPr id="79" name="Rectangle 90"/>
          <p:cNvSpPr>
            <a:spLocks noChangeArrowheads="1"/>
          </p:cNvSpPr>
          <p:nvPr/>
        </p:nvSpPr>
        <p:spPr bwMode="auto">
          <a:xfrm>
            <a:off x="2613025" y="5445125"/>
            <a:ext cx="4419600" cy="523220"/>
          </a:xfrm>
          <a:prstGeom prst="rect">
            <a:avLst/>
          </a:prstGeom>
          <a:noFill/>
          <a:ln w="9525">
            <a:noFill/>
            <a:miter lim="800000"/>
            <a:headEnd/>
            <a:tailEnd/>
          </a:ln>
        </p:spPr>
        <p:txBody>
          <a:bodyPr>
            <a:spAutoFit/>
          </a:bodyPr>
          <a:lstStyle/>
          <a:p>
            <a:pPr eaLnBrk="0" fontAlgn="auto" hangingPunct="0">
              <a:spcBef>
                <a:spcPts val="0"/>
              </a:spcBef>
              <a:spcAft>
                <a:spcPts val="0"/>
              </a:spcAft>
              <a:defRPr/>
            </a:pPr>
            <a:r>
              <a:rPr lang="zh-CN" altLang="en-US" sz="2800" b="1" kern="0" dirty="0">
                <a:solidFill>
                  <a:srgbClr val="CC3300"/>
                </a:solidFill>
                <a:latin typeface="+mn-lt"/>
                <a:ea typeface="+mn-ea"/>
              </a:rPr>
              <a:t>如前例即为无漏磁情况。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left)">
                                      <p:cBhvr>
                                        <p:cTn id="12" dur="500"/>
                                        <p:tgtEl>
                                          <p:spTgt spid="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wipe(left)">
                                      <p:cBhvr>
                                        <p:cTn id="17" dur="500"/>
                                        <p:tgtEl>
                                          <p:spTgt spid="7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wipe(left)">
                                      <p:cBhvr>
                                        <p:cTn id="22" dur="500"/>
                                        <p:tgtEl>
                                          <p:spTgt spid="7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wipe(left)">
                                      <p:cBhvr>
                                        <p:cTn id="27" dur="500"/>
                                        <p:tgtEl>
                                          <p:spTgt spid="7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wipe(left)">
                                      <p:cBhvr>
                                        <p:cTn id="32" dur="500"/>
                                        <p:tgtEl>
                                          <p:spTgt spid="7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wipe(left)">
                                      <p:cBhvr>
                                        <p:cTn id="37" dur="500"/>
                                        <p:tgtEl>
                                          <p:spTgt spid="7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wipe(left)">
                                      <p:cBhvr>
                                        <p:cTn id="42" dur="500"/>
                                        <p:tgtEl>
                                          <p:spTgt spid="7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wipe(left)">
                                      <p:cBhvr>
                                        <p:cTn id="47" dur="500"/>
                                        <p:tgtEl>
                                          <p:spTgt spid="7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iterate type="wd">
                                    <p:tmPct val="100000"/>
                                  </p:iterate>
                                  <p:childTnLst>
                                    <p:set>
                                      <p:cBhvr>
                                        <p:cTn id="51" dur="1" fill="hold">
                                          <p:stCondLst>
                                            <p:cond delay="0"/>
                                          </p:stCondLst>
                                        </p:cTn>
                                        <p:tgtEl>
                                          <p:spTgt spid="79"/>
                                        </p:tgtEl>
                                        <p:attrNameLst>
                                          <p:attrName>style.visibility</p:attrName>
                                        </p:attrNameLst>
                                      </p:cBhvr>
                                      <p:to>
                                        <p:strVal val="visible"/>
                                      </p:to>
                                    </p:set>
                                    <p:animEffect transition="in" filter="wipe(left)">
                                      <p:cBhvr>
                                        <p:cTn id="52" dur="3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2" grpId="0" autoUpdateAnimBg="0"/>
      <p:bldP spid="74" grpId="0" autoUpdateAnimBg="0"/>
      <p:bldP spid="77" grpId="0"/>
      <p:bldP spid="78" grpId="0"/>
      <p:bldP spid="79" grpId="0"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 Box 3"/>
          <p:cNvSpPr txBox="1">
            <a:spLocks noChangeArrowheads="1"/>
          </p:cNvSpPr>
          <p:nvPr/>
        </p:nvSpPr>
        <p:spPr bwMode="auto">
          <a:xfrm>
            <a:off x="2079625" y="156579"/>
            <a:ext cx="78486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sz="2800" dirty="0">
                <a:solidFill>
                  <a:srgbClr val="FF0000"/>
                </a:solidFill>
              </a:rPr>
              <a:t>【</a:t>
            </a:r>
            <a:r>
              <a:rPr lang="zh-CN" altLang="en-US" sz="2800" dirty="0">
                <a:solidFill>
                  <a:srgbClr val="FF0000"/>
                </a:solidFill>
              </a:rPr>
              <a:t>例</a:t>
            </a:r>
            <a:r>
              <a:rPr lang="en-US" altLang="zh-CN" sz="2800" dirty="0">
                <a:solidFill>
                  <a:srgbClr val="FF0000"/>
                </a:solidFill>
              </a:rPr>
              <a:t>16-12】</a:t>
            </a:r>
            <a:r>
              <a:rPr kumimoji="1" lang="en-US" altLang="zh-CN" sz="2800" dirty="0">
                <a:solidFill>
                  <a:srgbClr val="CC0000"/>
                </a:solidFill>
                <a:latin typeface="宋体" panose="02010600030101010101" pitchFamily="2" charset="-122"/>
              </a:rPr>
              <a:t>  </a:t>
            </a:r>
            <a:r>
              <a:rPr kumimoji="1" lang="zh-CN" altLang="en-US" sz="2800" dirty="0">
                <a:solidFill>
                  <a:srgbClr val="3E27E7"/>
                </a:solidFill>
                <a:latin typeface="宋体" panose="02010600030101010101" pitchFamily="2" charset="-122"/>
              </a:rPr>
              <a:t>图示矩形导线线框和共面长直</a:t>
            </a:r>
            <a:r>
              <a:rPr kumimoji="1" lang="zh-CN" altLang="en-US" sz="2800" dirty="0">
                <a:solidFill>
                  <a:srgbClr val="3E27E7"/>
                </a:solidFill>
              </a:rPr>
              <a:t>一根</a:t>
            </a:r>
            <a:r>
              <a:rPr kumimoji="1" lang="zh-CN" altLang="en-US" sz="2800" dirty="0">
                <a:solidFill>
                  <a:srgbClr val="3E27E7"/>
                </a:solidFill>
                <a:latin typeface="宋体" panose="02010600030101010101" pitchFamily="2" charset="-122"/>
              </a:rPr>
              <a:t>导线，已知</a:t>
            </a:r>
            <a:r>
              <a:rPr kumimoji="1" lang="en-US" altLang="zh-CN" sz="2800" i="1" dirty="0">
                <a:solidFill>
                  <a:srgbClr val="FF0000"/>
                </a:solidFill>
                <a:cs typeface="Times New Roman" panose="02020603050405020304" pitchFamily="18" charset="0"/>
              </a:rPr>
              <a:t>l</a:t>
            </a:r>
            <a:r>
              <a:rPr kumimoji="1" lang="zh-CN" altLang="en-US" sz="2800" dirty="0">
                <a:solidFill>
                  <a:srgbClr val="3E27E7"/>
                </a:solidFill>
                <a:latin typeface="宋体" panose="02010600030101010101" pitchFamily="2" charset="-122"/>
              </a:rPr>
              <a:t>、</a:t>
            </a:r>
            <a:r>
              <a:rPr kumimoji="1" lang="en-US" altLang="zh-CN" sz="2800" dirty="0">
                <a:solidFill>
                  <a:srgbClr val="FF0000"/>
                </a:solidFill>
                <a:latin typeface="宋体" panose="02010600030101010101" pitchFamily="2" charset="-122"/>
              </a:rPr>
              <a:t>b</a:t>
            </a:r>
            <a:r>
              <a:rPr kumimoji="1" lang="zh-CN" altLang="en-US" sz="2800" dirty="0">
                <a:solidFill>
                  <a:srgbClr val="3E27E7"/>
                </a:solidFill>
                <a:latin typeface="宋体" panose="02010600030101010101" pitchFamily="2" charset="-122"/>
              </a:rPr>
              <a:t>和</a:t>
            </a:r>
            <a:r>
              <a:rPr kumimoji="1" lang="en-US" altLang="zh-CN" sz="2800" i="1" dirty="0">
                <a:solidFill>
                  <a:srgbClr val="FF0000"/>
                </a:solidFill>
                <a:cs typeface="Times New Roman" panose="02020603050405020304" pitchFamily="18" charset="0"/>
              </a:rPr>
              <a:t>a</a:t>
            </a:r>
            <a:r>
              <a:rPr kumimoji="1" lang="en-US" altLang="zh-CN" sz="2800" dirty="0">
                <a:solidFill>
                  <a:srgbClr val="3E27E7"/>
                </a:solidFill>
                <a:latin typeface="宋体" panose="02010600030101010101" pitchFamily="2" charset="-122"/>
              </a:rPr>
              <a:t>,</a:t>
            </a:r>
            <a:r>
              <a:rPr kumimoji="1" lang="zh-CN" altLang="en-US" sz="2800" dirty="0">
                <a:solidFill>
                  <a:srgbClr val="3E27E7"/>
                </a:solidFill>
                <a:latin typeface="宋体" panose="02010600030101010101" pitchFamily="2" charset="-122"/>
              </a:rPr>
              <a:t>计算其</a:t>
            </a:r>
            <a:r>
              <a:rPr kumimoji="1" lang="zh-CN" altLang="en-US" sz="2800" dirty="0">
                <a:solidFill>
                  <a:srgbClr val="CC3300"/>
                </a:solidFill>
                <a:latin typeface="宋体" panose="02010600030101010101" pitchFamily="2" charset="-122"/>
              </a:rPr>
              <a:t>互感系数。</a:t>
            </a:r>
          </a:p>
        </p:txBody>
      </p:sp>
      <p:sp>
        <p:nvSpPr>
          <p:cNvPr id="66" name="Text Box 5"/>
          <p:cNvSpPr txBox="1">
            <a:spLocks noChangeArrowheads="1"/>
          </p:cNvSpPr>
          <p:nvPr/>
        </p:nvSpPr>
        <p:spPr bwMode="auto">
          <a:xfrm>
            <a:off x="1844144" y="1681199"/>
            <a:ext cx="434784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800" b="0" dirty="0">
                <a:solidFill>
                  <a:schemeClr val="tx2"/>
                </a:solidFill>
                <a:latin typeface="楷体_GB2312" pitchFamily="49" charset="-122"/>
                <a:ea typeface="楷体_GB2312" pitchFamily="49" charset="-122"/>
              </a:rPr>
              <a:t>  </a:t>
            </a:r>
            <a:r>
              <a:rPr kumimoji="1" lang="zh-CN" altLang="en-US" sz="2800" dirty="0">
                <a:solidFill>
                  <a:srgbClr val="CC0000"/>
                </a:solidFill>
                <a:latin typeface="宋体" panose="02010600030101010101" pitchFamily="2" charset="-122"/>
              </a:rPr>
              <a:t>解：</a:t>
            </a:r>
            <a:r>
              <a:rPr kumimoji="1" lang="zh-CN" altLang="en-US" sz="2800" dirty="0">
                <a:solidFill>
                  <a:srgbClr val="3E27E7"/>
                </a:solidFill>
                <a:latin typeface="宋体" panose="02010600030101010101" pitchFamily="2" charset="-122"/>
              </a:rPr>
              <a:t>设长直导线中通以电流</a:t>
            </a:r>
            <a:r>
              <a:rPr kumimoji="1" lang="en-US" altLang="zh-CN" sz="2800" i="1" dirty="0">
                <a:solidFill>
                  <a:srgbClr val="FF0000"/>
                </a:solidFill>
              </a:rPr>
              <a:t>I</a:t>
            </a:r>
            <a:r>
              <a:rPr kumimoji="1" lang="zh-CN" altLang="en-US" sz="2800" dirty="0">
                <a:solidFill>
                  <a:srgbClr val="3E27E7"/>
                </a:solidFill>
                <a:latin typeface="宋体" panose="02010600030101010101" pitchFamily="2" charset="-122"/>
              </a:rPr>
              <a:t>，其产生磁场</a:t>
            </a:r>
          </a:p>
        </p:txBody>
      </p:sp>
      <p:graphicFrame>
        <p:nvGraphicFramePr>
          <p:cNvPr id="67" name="Object 7"/>
          <p:cNvGraphicFramePr>
            <a:graphicFrameLocks noChangeAspect="1"/>
          </p:cNvGraphicFramePr>
          <p:nvPr>
            <p:extLst>
              <p:ext uri="{D42A27DB-BD31-4B8C-83A1-F6EECF244321}">
                <p14:modId xmlns:p14="http://schemas.microsoft.com/office/powerpoint/2010/main" val="3124855693"/>
              </p:ext>
            </p:extLst>
          </p:nvPr>
        </p:nvGraphicFramePr>
        <p:xfrm>
          <a:off x="5880100" y="1718871"/>
          <a:ext cx="1752600" cy="1069975"/>
        </p:xfrm>
        <a:graphic>
          <a:graphicData uri="http://schemas.openxmlformats.org/presentationml/2006/ole">
            <mc:AlternateContent xmlns:mc="http://schemas.openxmlformats.org/markup-compatibility/2006">
              <mc:Choice xmlns:v="urn:schemas-microsoft-com:vml" Requires="v">
                <p:oleObj spid="_x0000_s740027" name="公式" r:id="rId3" imgW="558720" imgH="393480" progId="Equation.3">
                  <p:embed/>
                </p:oleObj>
              </mc:Choice>
              <mc:Fallback>
                <p:oleObj name="公式" r:id="rId3" imgW="558720" imgH="393480" progId="Equation.3">
                  <p:embed/>
                  <p:pic>
                    <p:nvPicPr>
                      <p:cNvPr id="0" name=""/>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0100" y="1718871"/>
                        <a:ext cx="1752600" cy="106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9" name="Group 6"/>
          <p:cNvGrpSpPr>
            <a:grpSpLocks/>
          </p:cNvGrpSpPr>
          <p:nvPr/>
        </p:nvGrpSpPr>
        <p:grpSpPr bwMode="auto">
          <a:xfrm>
            <a:off x="8282848" y="2616703"/>
            <a:ext cx="1944688" cy="2808288"/>
            <a:chOff x="4059" y="709"/>
            <a:chExt cx="1225" cy="1769"/>
          </a:xfrm>
        </p:grpSpPr>
        <p:sp>
          <p:nvSpPr>
            <p:cNvPr id="130" name="Line 7"/>
            <p:cNvSpPr>
              <a:spLocks noChangeShapeType="1"/>
            </p:cNvSpPr>
            <p:nvPr/>
          </p:nvSpPr>
          <p:spPr bwMode="auto">
            <a:xfrm>
              <a:off x="4059" y="709"/>
              <a:ext cx="0" cy="1769"/>
            </a:xfrm>
            <a:prstGeom prst="line">
              <a:avLst/>
            </a:prstGeom>
            <a:noFill/>
            <a:ln w="38100">
              <a:solidFill>
                <a:srgbClr val="009900"/>
              </a:solidFill>
              <a:round/>
              <a:headEnd type="non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31" name="Rectangle 8"/>
            <p:cNvSpPr>
              <a:spLocks noChangeArrowheads="1"/>
            </p:cNvSpPr>
            <p:nvPr/>
          </p:nvSpPr>
          <p:spPr bwMode="auto">
            <a:xfrm>
              <a:off x="4513" y="1131"/>
              <a:ext cx="576" cy="848"/>
            </a:xfrm>
            <a:prstGeom prst="rect">
              <a:avLst/>
            </a:prstGeom>
            <a:solidFill>
              <a:schemeClr val="bg1"/>
            </a:solidFill>
            <a:ln w="28575">
              <a:solidFill>
                <a:srgbClr val="3E27E7"/>
              </a:solidFill>
              <a:miter lim="800000"/>
              <a:headEnd type="none" w="med" len="lg"/>
              <a:tailEnd type="none" w="med" len="lg"/>
            </a:ln>
          </p:spPr>
          <p:txBody>
            <a:bodyPr wrap="none" anchor="ct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endParaRPr lang="zh-CN" altLang="en-US"/>
            </a:p>
          </p:txBody>
        </p:sp>
        <p:sp>
          <p:nvSpPr>
            <p:cNvPr id="133" name="Line 10"/>
            <p:cNvSpPr>
              <a:spLocks noChangeShapeType="1"/>
            </p:cNvSpPr>
            <p:nvPr/>
          </p:nvSpPr>
          <p:spPr bwMode="auto">
            <a:xfrm>
              <a:off x="5148" y="1117"/>
              <a:ext cx="136" cy="0"/>
            </a:xfrm>
            <a:prstGeom prst="line">
              <a:avLst/>
            </a:prstGeom>
            <a:noFill/>
            <a:ln w="19050">
              <a:solidFill>
                <a:schemeClr val="tx1"/>
              </a:solidFill>
              <a:round/>
              <a:headEnd type="non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34" name="Line 11"/>
            <p:cNvSpPr>
              <a:spLocks noChangeShapeType="1"/>
            </p:cNvSpPr>
            <p:nvPr/>
          </p:nvSpPr>
          <p:spPr bwMode="auto">
            <a:xfrm>
              <a:off x="5148" y="1979"/>
              <a:ext cx="136" cy="0"/>
            </a:xfrm>
            <a:prstGeom prst="line">
              <a:avLst/>
            </a:prstGeom>
            <a:noFill/>
            <a:ln w="19050">
              <a:solidFill>
                <a:schemeClr val="tx1"/>
              </a:solidFill>
              <a:round/>
              <a:headEnd type="non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35" name="Line 12"/>
            <p:cNvSpPr>
              <a:spLocks noChangeShapeType="1"/>
            </p:cNvSpPr>
            <p:nvPr/>
          </p:nvSpPr>
          <p:spPr bwMode="auto">
            <a:xfrm flipV="1">
              <a:off x="5239" y="1117"/>
              <a:ext cx="0" cy="227"/>
            </a:xfrm>
            <a:prstGeom prst="line">
              <a:avLst/>
            </a:prstGeom>
            <a:noFill/>
            <a:ln w="19050">
              <a:solidFill>
                <a:schemeClr val="tx1"/>
              </a:solidFill>
              <a:round/>
              <a:headEnd type="none" w="med"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36" name="Line 13"/>
            <p:cNvSpPr>
              <a:spLocks noChangeShapeType="1"/>
            </p:cNvSpPr>
            <p:nvPr/>
          </p:nvSpPr>
          <p:spPr bwMode="auto">
            <a:xfrm>
              <a:off x="5239" y="1661"/>
              <a:ext cx="0" cy="318"/>
            </a:xfrm>
            <a:prstGeom prst="line">
              <a:avLst/>
            </a:prstGeom>
            <a:noFill/>
            <a:ln w="19050">
              <a:solidFill>
                <a:schemeClr val="tx1"/>
              </a:solidFill>
              <a:round/>
              <a:headEnd type="none" w="med" len="lg"/>
              <a:tailEnd type="triangle"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37" name="Object 14"/>
            <p:cNvGraphicFramePr>
              <a:graphicFrameLocks noChangeAspect="1"/>
            </p:cNvGraphicFramePr>
            <p:nvPr/>
          </p:nvGraphicFramePr>
          <p:xfrm>
            <a:off x="5180" y="1389"/>
            <a:ext cx="104" cy="192"/>
          </p:xfrm>
          <a:graphic>
            <a:graphicData uri="http://schemas.openxmlformats.org/presentationml/2006/ole">
              <mc:AlternateContent xmlns:mc="http://schemas.openxmlformats.org/markup-compatibility/2006">
                <mc:Choice xmlns:v="urn:schemas-microsoft-com:vml" Requires="v">
                  <p:oleObj spid="_x0000_s740028" name="公式" r:id="rId5" imgW="164880" imgH="304560" progId="Equation.3">
                    <p:embed/>
                  </p:oleObj>
                </mc:Choice>
                <mc:Fallback>
                  <p:oleObj name="公式" r:id="rId5" imgW="164880" imgH="3045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0" y="1389"/>
                          <a:ext cx="10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8" name="Line 15"/>
            <p:cNvSpPr>
              <a:spLocks noChangeShapeType="1"/>
            </p:cNvSpPr>
            <p:nvPr/>
          </p:nvSpPr>
          <p:spPr bwMode="auto">
            <a:xfrm>
              <a:off x="4513" y="2024"/>
              <a:ext cx="0" cy="272"/>
            </a:xfrm>
            <a:prstGeom prst="line">
              <a:avLst/>
            </a:prstGeom>
            <a:noFill/>
            <a:ln w="19050">
              <a:solidFill>
                <a:schemeClr val="tx1"/>
              </a:solidFill>
              <a:round/>
              <a:headEnd type="non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39" name="Line 16"/>
            <p:cNvSpPr>
              <a:spLocks noChangeShapeType="1"/>
            </p:cNvSpPr>
            <p:nvPr/>
          </p:nvSpPr>
          <p:spPr bwMode="auto">
            <a:xfrm>
              <a:off x="5103" y="2024"/>
              <a:ext cx="0" cy="272"/>
            </a:xfrm>
            <a:prstGeom prst="line">
              <a:avLst/>
            </a:prstGeom>
            <a:noFill/>
            <a:ln w="19050">
              <a:solidFill>
                <a:schemeClr val="tx1"/>
              </a:solidFill>
              <a:round/>
              <a:headEnd type="non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40" name="Line 17"/>
            <p:cNvSpPr>
              <a:spLocks noChangeShapeType="1"/>
            </p:cNvSpPr>
            <p:nvPr/>
          </p:nvSpPr>
          <p:spPr bwMode="auto">
            <a:xfrm>
              <a:off x="4059" y="2206"/>
              <a:ext cx="454" cy="0"/>
            </a:xfrm>
            <a:prstGeom prst="line">
              <a:avLst/>
            </a:prstGeom>
            <a:noFill/>
            <a:ln w="1905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41" name="Line 18"/>
            <p:cNvSpPr>
              <a:spLocks noChangeShapeType="1"/>
            </p:cNvSpPr>
            <p:nvPr/>
          </p:nvSpPr>
          <p:spPr bwMode="auto">
            <a:xfrm>
              <a:off x="4513" y="2206"/>
              <a:ext cx="590" cy="0"/>
            </a:xfrm>
            <a:prstGeom prst="line">
              <a:avLst/>
            </a:prstGeom>
            <a:noFill/>
            <a:ln w="1905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42" name="Object 19"/>
            <p:cNvGraphicFramePr>
              <a:graphicFrameLocks noChangeAspect="1"/>
            </p:cNvGraphicFramePr>
            <p:nvPr/>
          </p:nvGraphicFramePr>
          <p:xfrm>
            <a:off x="4225" y="2256"/>
            <a:ext cx="152" cy="160"/>
          </p:xfrm>
          <a:graphic>
            <a:graphicData uri="http://schemas.openxmlformats.org/presentationml/2006/ole">
              <mc:AlternateContent xmlns:mc="http://schemas.openxmlformats.org/markup-compatibility/2006">
                <mc:Choice xmlns:v="urn:schemas-microsoft-com:vml" Requires="v">
                  <p:oleObj spid="_x0000_s740029" name="公式" r:id="rId7" imgW="241200" imgH="253800" progId="Equation.3">
                    <p:embed/>
                  </p:oleObj>
                </mc:Choice>
                <mc:Fallback>
                  <p:oleObj name="公式" r:id="rId7" imgW="24120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5" y="2256"/>
                          <a:ext cx="152"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 name="Object 20"/>
            <p:cNvGraphicFramePr>
              <a:graphicFrameLocks noChangeAspect="1"/>
            </p:cNvGraphicFramePr>
            <p:nvPr/>
          </p:nvGraphicFramePr>
          <p:xfrm>
            <a:off x="4748" y="2224"/>
            <a:ext cx="128" cy="192"/>
          </p:xfrm>
          <a:graphic>
            <a:graphicData uri="http://schemas.openxmlformats.org/presentationml/2006/ole">
              <mc:AlternateContent xmlns:mc="http://schemas.openxmlformats.org/markup-compatibility/2006">
                <mc:Choice xmlns:v="urn:schemas-microsoft-com:vml" Requires="v">
                  <p:oleObj spid="_x0000_s740030" name="公式" r:id="rId9" imgW="203040" imgH="304560" progId="Equation.3">
                    <p:embed/>
                  </p:oleObj>
                </mc:Choice>
                <mc:Fallback>
                  <p:oleObj name="公式" r:id="rId9" imgW="203040" imgH="30456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48" y="2224"/>
                          <a:ext cx="12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4" name="Group 21"/>
          <p:cNvGrpSpPr>
            <a:grpSpLocks/>
          </p:cNvGrpSpPr>
          <p:nvPr/>
        </p:nvGrpSpPr>
        <p:grpSpPr bwMode="auto">
          <a:xfrm>
            <a:off x="7833591" y="3140581"/>
            <a:ext cx="449263" cy="630239"/>
            <a:chOff x="3776" y="1039"/>
            <a:chExt cx="283" cy="397"/>
          </a:xfrm>
        </p:grpSpPr>
        <p:sp>
          <p:nvSpPr>
            <p:cNvPr id="145" name="Line 22"/>
            <p:cNvSpPr>
              <a:spLocks noChangeShapeType="1"/>
            </p:cNvSpPr>
            <p:nvPr/>
          </p:nvSpPr>
          <p:spPr bwMode="auto">
            <a:xfrm flipV="1">
              <a:off x="4059" y="1071"/>
              <a:ext cx="0" cy="227"/>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46" name="Object 23"/>
            <p:cNvGraphicFramePr>
              <a:graphicFrameLocks noChangeAspect="1"/>
            </p:cNvGraphicFramePr>
            <p:nvPr>
              <p:extLst>
                <p:ext uri="{D42A27DB-BD31-4B8C-83A1-F6EECF244321}">
                  <p14:modId xmlns:p14="http://schemas.microsoft.com/office/powerpoint/2010/main" val="1775388577"/>
                </p:ext>
              </p:extLst>
            </p:nvPr>
          </p:nvGraphicFramePr>
          <p:xfrm>
            <a:off x="3776" y="1039"/>
            <a:ext cx="257" cy="397"/>
          </p:xfrm>
          <a:graphic>
            <a:graphicData uri="http://schemas.openxmlformats.org/presentationml/2006/ole">
              <mc:AlternateContent xmlns:mc="http://schemas.openxmlformats.org/markup-compatibility/2006">
                <mc:Choice xmlns:v="urn:schemas-microsoft-com:vml" Requires="v">
                  <p:oleObj spid="_x0000_s740031" name="公式" r:id="rId11" imgW="139680" imgH="215640" progId="Equation.3">
                    <p:embed/>
                  </p:oleObj>
                </mc:Choice>
                <mc:Fallback>
                  <p:oleObj name="公式" r:id="rId11" imgW="139680" imgH="215640" progId="Equation.3">
                    <p:embed/>
                    <p:pic>
                      <p:nvPicPr>
                        <p:cNvPr id="0" name=""/>
                        <p:cNvPicPr>
                          <a:picLocks noChangeAspect="1" noChangeArrowheads="1"/>
                        </p:cNvPicPr>
                        <p:nvPr/>
                      </p:nvPicPr>
                      <p:blipFill>
                        <a:blip r:embed="rId12"/>
                        <a:srcRect/>
                        <a:stretch>
                          <a:fillRect/>
                        </a:stretch>
                      </p:blipFill>
                      <p:spPr bwMode="auto">
                        <a:xfrm>
                          <a:off x="3776" y="1039"/>
                          <a:ext cx="257" cy="397"/>
                        </a:xfrm>
                        <a:prstGeom prst="rect">
                          <a:avLst/>
                        </a:prstGeom>
                        <a:noFill/>
                        <a:ln>
                          <a:noFill/>
                        </a:ln>
                        <a:effectLst/>
                        <a:extLst/>
                      </p:spPr>
                    </p:pic>
                  </p:oleObj>
                </mc:Fallback>
              </mc:AlternateContent>
            </a:graphicData>
          </a:graphic>
        </p:graphicFrame>
      </p:grpSp>
      <p:grpSp>
        <p:nvGrpSpPr>
          <p:cNvPr id="147" name="Group 24"/>
          <p:cNvGrpSpPr>
            <a:grpSpLocks/>
          </p:cNvGrpSpPr>
          <p:nvPr/>
        </p:nvGrpSpPr>
        <p:grpSpPr bwMode="auto">
          <a:xfrm>
            <a:off x="8282847" y="3912105"/>
            <a:ext cx="1368425" cy="1052513"/>
            <a:chOff x="4059" y="1525"/>
            <a:chExt cx="862" cy="663"/>
          </a:xfrm>
        </p:grpSpPr>
        <p:sp>
          <p:nvSpPr>
            <p:cNvPr id="149" name="Line 26"/>
            <p:cNvSpPr>
              <a:spLocks noChangeShapeType="1"/>
            </p:cNvSpPr>
            <p:nvPr/>
          </p:nvSpPr>
          <p:spPr bwMode="auto">
            <a:xfrm>
              <a:off x="4059" y="1525"/>
              <a:ext cx="726" cy="0"/>
            </a:xfrm>
            <a:prstGeom prst="line">
              <a:avLst/>
            </a:prstGeom>
            <a:noFill/>
            <a:ln w="19050">
              <a:solidFill>
                <a:srgbClr val="FF0000"/>
              </a:solidFill>
              <a:round/>
              <a:headEnd type="non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50" name="Object 27"/>
            <p:cNvGraphicFramePr>
              <a:graphicFrameLocks noChangeAspect="1"/>
            </p:cNvGraphicFramePr>
            <p:nvPr/>
          </p:nvGraphicFramePr>
          <p:xfrm>
            <a:off x="4282" y="1570"/>
            <a:ext cx="140" cy="159"/>
          </p:xfrm>
          <a:graphic>
            <a:graphicData uri="http://schemas.openxmlformats.org/presentationml/2006/ole">
              <mc:AlternateContent xmlns:mc="http://schemas.openxmlformats.org/markup-compatibility/2006">
                <mc:Choice xmlns:v="urn:schemas-microsoft-com:vml" Requires="v">
                  <p:oleObj spid="_x0000_s740032" name="公式" r:id="rId13" imgW="190440" imgH="215640" progId="Equation.3">
                    <p:embed/>
                  </p:oleObj>
                </mc:Choice>
                <mc:Fallback>
                  <p:oleObj name="公式" r:id="rId13" imgW="190440" imgH="215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82" y="1570"/>
                          <a:ext cx="140"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1" name="Object 28"/>
            <p:cNvGraphicFramePr>
              <a:graphicFrameLocks noChangeAspect="1"/>
            </p:cNvGraphicFramePr>
            <p:nvPr/>
          </p:nvGraphicFramePr>
          <p:xfrm>
            <a:off x="4689" y="2004"/>
            <a:ext cx="232" cy="184"/>
          </p:xfrm>
          <a:graphic>
            <a:graphicData uri="http://schemas.openxmlformats.org/presentationml/2006/ole">
              <mc:AlternateContent xmlns:mc="http://schemas.openxmlformats.org/markup-compatibility/2006">
                <mc:Choice xmlns:v="urn:schemas-microsoft-com:vml" Requires="v">
                  <p:oleObj spid="_x0000_s740033" name="公式" r:id="rId15" imgW="368280" imgH="291960" progId="Equation.3">
                    <p:embed/>
                  </p:oleObj>
                </mc:Choice>
                <mc:Fallback>
                  <p:oleObj name="公式" r:id="rId15" imgW="368280" imgH="29196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89" y="2004"/>
                          <a:ext cx="232"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4" name="Object 21"/>
          <p:cNvGraphicFramePr>
            <a:graphicFrameLocks noChangeAspect="1"/>
          </p:cNvGraphicFramePr>
          <p:nvPr>
            <p:extLst>
              <p:ext uri="{D42A27DB-BD31-4B8C-83A1-F6EECF244321}">
                <p14:modId xmlns:p14="http://schemas.microsoft.com/office/powerpoint/2010/main" val="2975547807"/>
              </p:ext>
            </p:extLst>
          </p:nvPr>
        </p:nvGraphicFramePr>
        <p:xfrm>
          <a:off x="7929013" y="1352300"/>
          <a:ext cx="2355169" cy="1067557"/>
        </p:xfrm>
        <a:graphic>
          <a:graphicData uri="http://schemas.openxmlformats.org/presentationml/2006/ole">
            <mc:AlternateContent xmlns:mc="http://schemas.openxmlformats.org/markup-compatibility/2006">
              <mc:Choice xmlns:v="urn:schemas-microsoft-com:vml" Requires="v">
                <p:oleObj spid="_x0000_s740034" name="公式" r:id="rId17" imgW="952200" imgH="431640" progId="Equation.3">
                  <p:embed/>
                </p:oleObj>
              </mc:Choice>
              <mc:Fallback>
                <p:oleObj name="公式" r:id="rId17" imgW="952200" imgH="431640" progId="Equation.3">
                  <p:embed/>
                  <p:pic>
                    <p:nvPicPr>
                      <p:cNvPr id="0" name=""/>
                      <p:cNvPicPr preferRelativeResize="0">
                        <a:picLocks noChangeAspect="1" noChangeArrowheads="1"/>
                      </p:cNvPicPr>
                      <p:nvPr/>
                    </p:nvPicPr>
                    <p:blipFill>
                      <a:blip r:embed="rId18"/>
                      <a:srcRect/>
                      <a:stretch>
                        <a:fillRect/>
                      </a:stretch>
                    </p:blipFill>
                    <p:spPr bwMode="auto">
                      <a:xfrm>
                        <a:off x="7929013" y="1352300"/>
                        <a:ext cx="2355169" cy="1067557"/>
                      </a:xfrm>
                      <a:prstGeom prst="rect">
                        <a:avLst/>
                      </a:prstGeom>
                      <a:solidFill>
                        <a:srgbClr val="FFFF00"/>
                      </a:solidFill>
                      <a:ln>
                        <a:noFill/>
                      </a:ln>
                      <a:effectLst/>
                      <a:extLst/>
                    </p:spPr>
                  </p:pic>
                </p:oleObj>
              </mc:Fallback>
            </mc:AlternateContent>
          </a:graphicData>
        </a:graphic>
      </p:graphicFrame>
      <p:sp>
        <p:nvSpPr>
          <p:cNvPr id="35" name="Rectangle 25"/>
          <p:cNvSpPr>
            <a:spLocks noChangeArrowheads="1"/>
          </p:cNvSpPr>
          <p:nvPr/>
        </p:nvSpPr>
        <p:spPr bwMode="auto">
          <a:xfrm>
            <a:off x="9435371" y="3277103"/>
            <a:ext cx="71438" cy="1346200"/>
          </a:xfrm>
          <a:prstGeom prst="rect">
            <a:avLst/>
          </a:prstGeom>
          <a:solidFill>
            <a:srgbClr val="FF0000"/>
          </a:solidFill>
          <a:ln w="19050">
            <a:solidFill>
              <a:srgbClr val="000099"/>
            </a:solidFill>
            <a:miter lim="800000"/>
            <a:headEnd type="none" w="med" len="lg"/>
            <a:tailEnd type="none" w="med" len="lg"/>
          </a:ln>
        </p:spPr>
        <p:txBody>
          <a:bodyPr wrap="none" anchor="ct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36" name="Object 39"/>
          <p:cNvGraphicFramePr>
            <a:graphicFrameLocks noChangeAspect="1"/>
          </p:cNvGraphicFramePr>
          <p:nvPr>
            <p:extLst>
              <p:ext uri="{D42A27DB-BD31-4B8C-83A1-F6EECF244321}">
                <p14:modId xmlns:p14="http://schemas.microsoft.com/office/powerpoint/2010/main" val="2850047288"/>
              </p:ext>
            </p:extLst>
          </p:nvPr>
        </p:nvGraphicFramePr>
        <p:xfrm>
          <a:off x="2720977" y="3232274"/>
          <a:ext cx="2014537" cy="852487"/>
        </p:xfrm>
        <a:graphic>
          <a:graphicData uri="http://schemas.openxmlformats.org/presentationml/2006/ole">
            <mc:AlternateContent xmlns:mc="http://schemas.openxmlformats.org/markup-compatibility/2006">
              <mc:Choice xmlns:v="urn:schemas-microsoft-com:vml" Requires="v">
                <p:oleObj spid="_x0000_s740035" name="公式" r:id="rId19" imgW="2120760" imgH="825480" progId="Equation.3">
                  <p:embed/>
                </p:oleObj>
              </mc:Choice>
              <mc:Fallback>
                <p:oleObj name="公式" r:id="rId19" imgW="2120760" imgH="8254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20977" y="3232274"/>
                        <a:ext cx="2014537" cy="852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40"/>
          <p:cNvGraphicFramePr>
            <a:graphicFrameLocks noChangeAspect="1"/>
          </p:cNvGraphicFramePr>
          <p:nvPr>
            <p:extLst>
              <p:ext uri="{D42A27DB-BD31-4B8C-83A1-F6EECF244321}">
                <p14:modId xmlns:p14="http://schemas.microsoft.com/office/powerpoint/2010/main" val="452057254"/>
              </p:ext>
            </p:extLst>
          </p:nvPr>
        </p:nvGraphicFramePr>
        <p:xfrm>
          <a:off x="4841145" y="3182267"/>
          <a:ext cx="2006600" cy="952500"/>
        </p:xfrm>
        <a:graphic>
          <a:graphicData uri="http://schemas.openxmlformats.org/presentationml/2006/ole">
            <mc:AlternateContent xmlns:mc="http://schemas.openxmlformats.org/markup-compatibility/2006">
              <mc:Choice xmlns:v="urn:schemas-microsoft-com:vml" Requires="v">
                <p:oleObj spid="_x0000_s740036" name="公式" r:id="rId21" imgW="2006280" imgH="952200" progId="Equation.3">
                  <p:embed/>
                </p:oleObj>
              </mc:Choice>
              <mc:Fallback>
                <p:oleObj name="公式" r:id="rId21" imgW="2006280" imgH="9522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41145" y="3182267"/>
                        <a:ext cx="200660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41"/>
          <p:cNvGraphicFramePr>
            <a:graphicFrameLocks noChangeAspect="1"/>
          </p:cNvGraphicFramePr>
          <p:nvPr>
            <p:extLst>
              <p:ext uri="{D42A27DB-BD31-4B8C-83A1-F6EECF244321}">
                <p14:modId xmlns:p14="http://schemas.microsoft.com/office/powerpoint/2010/main" val="1157116252"/>
              </p:ext>
            </p:extLst>
          </p:nvPr>
        </p:nvGraphicFramePr>
        <p:xfrm>
          <a:off x="5246689" y="4581526"/>
          <a:ext cx="2217737" cy="752475"/>
        </p:xfrm>
        <a:graphic>
          <a:graphicData uri="http://schemas.openxmlformats.org/presentationml/2006/ole">
            <mc:AlternateContent xmlns:mc="http://schemas.openxmlformats.org/markup-compatibility/2006">
              <mc:Choice xmlns:v="urn:schemas-microsoft-com:vml" Requires="v">
                <p:oleObj spid="_x0000_s740037" name="公式" r:id="rId23" imgW="2539800" imgH="774360" progId="Equation.3">
                  <p:embed/>
                </p:oleObj>
              </mc:Choice>
              <mc:Fallback>
                <p:oleObj name="公式" r:id="rId23" imgW="2539800" imgH="77436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246689" y="4581526"/>
                        <a:ext cx="2217737"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Text Box 42"/>
          <p:cNvSpPr txBox="1">
            <a:spLocks noChangeArrowheads="1"/>
          </p:cNvSpPr>
          <p:nvPr/>
        </p:nvSpPr>
        <p:spPr bwMode="auto">
          <a:xfrm>
            <a:off x="2424114" y="5734050"/>
            <a:ext cx="27975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wrap="none">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r>
              <a:rPr lang="zh-CN" altLang="en-US" sz="2800" dirty="0">
                <a:solidFill>
                  <a:srgbClr val="009900"/>
                </a:solidFill>
              </a:rPr>
              <a:t>由互感定义：     </a:t>
            </a:r>
          </a:p>
        </p:txBody>
      </p:sp>
      <p:graphicFrame>
        <p:nvGraphicFramePr>
          <p:cNvPr id="40" name="Object 43"/>
          <p:cNvGraphicFramePr>
            <a:graphicFrameLocks noChangeAspect="1"/>
          </p:cNvGraphicFramePr>
          <p:nvPr>
            <p:extLst>
              <p:ext uri="{D42A27DB-BD31-4B8C-83A1-F6EECF244321}">
                <p14:modId xmlns:p14="http://schemas.microsoft.com/office/powerpoint/2010/main" val="2544476406"/>
              </p:ext>
            </p:extLst>
          </p:nvPr>
        </p:nvGraphicFramePr>
        <p:xfrm>
          <a:off x="4856896" y="5657363"/>
          <a:ext cx="1335088" cy="835025"/>
        </p:xfrm>
        <a:graphic>
          <a:graphicData uri="http://schemas.openxmlformats.org/presentationml/2006/ole">
            <mc:AlternateContent xmlns:mc="http://schemas.openxmlformats.org/markup-compatibility/2006">
              <mc:Choice xmlns:v="urn:schemas-microsoft-com:vml" Requires="v">
                <p:oleObj spid="_x0000_s740038" name="公式" r:id="rId25" imgW="1358640" imgH="850680" progId="Equation.3">
                  <p:embed/>
                </p:oleObj>
              </mc:Choice>
              <mc:Fallback>
                <p:oleObj name="公式" r:id="rId25" imgW="1358640" imgH="85068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856896" y="5657363"/>
                        <a:ext cx="1335088" cy="835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44"/>
          <p:cNvGraphicFramePr>
            <a:graphicFrameLocks noChangeAspect="1"/>
          </p:cNvGraphicFramePr>
          <p:nvPr>
            <p:extLst>
              <p:ext uri="{D42A27DB-BD31-4B8C-83A1-F6EECF244321}">
                <p14:modId xmlns:p14="http://schemas.microsoft.com/office/powerpoint/2010/main" val="923067401"/>
              </p:ext>
            </p:extLst>
          </p:nvPr>
        </p:nvGraphicFramePr>
        <p:xfrm>
          <a:off x="6280370" y="5605707"/>
          <a:ext cx="2016125" cy="815975"/>
        </p:xfrm>
        <a:graphic>
          <a:graphicData uri="http://schemas.openxmlformats.org/presentationml/2006/ole">
            <mc:AlternateContent xmlns:mc="http://schemas.openxmlformats.org/markup-compatibility/2006">
              <mc:Choice xmlns:v="urn:schemas-microsoft-com:vml" Requires="v">
                <p:oleObj spid="_x0000_s740039" name="公式" r:id="rId27" imgW="2133360" imgH="774360" progId="Equation.3">
                  <p:embed/>
                </p:oleObj>
              </mc:Choice>
              <mc:Fallback>
                <p:oleObj name="公式" r:id="rId27" imgW="2133360" imgH="77436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280370" y="5605707"/>
                        <a:ext cx="2016125"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 name="Object 45"/>
          <p:cNvGraphicFramePr>
            <a:graphicFrameLocks noChangeAspect="1"/>
          </p:cNvGraphicFramePr>
          <p:nvPr>
            <p:extLst>
              <p:ext uri="{D42A27DB-BD31-4B8C-83A1-F6EECF244321}">
                <p14:modId xmlns:p14="http://schemas.microsoft.com/office/powerpoint/2010/main" val="1198001087"/>
              </p:ext>
            </p:extLst>
          </p:nvPr>
        </p:nvGraphicFramePr>
        <p:xfrm>
          <a:off x="2566988" y="4592638"/>
          <a:ext cx="2487612" cy="781050"/>
        </p:xfrm>
        <a:graphic>
          <a:graphicData uri="http://schemas.openxmlformats.org/presentationml/2006/ole">
            <mc:AlternateContent xmlns:mc="http://schemas.openxmlformats.org/markup-compatibility/2006">
              <mc:Choice xmlns:v="urn:schemas-microsoft-com:vml" Requires="v">
                <p:oleObj spid="_x0000_s740040" name="公式" r:id="rId29" imgW="2654280" imgH="774360" progId="Equation.3">
                  <p:embed/>
                </p:oleObj>
              </mc:Choice>
              <mc:Fallback>
                <p:oleObj name="公式" r:id="rId29" imgW="2654280" imgH="77436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566988" y="4592638"/>
                        <a:ext cx="2487612" cy="781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9625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heel(1)">
                                      <p:cBhvr>
                                        <p:cTn id="7" dur="20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blinds(horizontal)">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47"/>
                                        </p:tgtEl>
                                        <p:attrNameLst>
                                          <p:attrName>style.visibility</p:attrName>
                                        </p:attrNameLst>
                                      </p:cBhvr>
                                      <p:to>
                                        <p:strVal val="visible"/>
                                      </p:to>
                                    </p:set>
                                    <p:anim calcmode="lin" valueType="num">
                                      <p:cBhvr additive="base">
                                        <p:cTn id="23" dur="500" fill="hold"/>
                                        <p:tgtEl>
                                          <p:spTgt spid="147"/>
                                        </p:tgtEl>
                                        <p:attrNameLst>
                                          <p:attrName>ppt_x</p:attrName>
                                        </p:attrNameLst>
                                      </p:cBhvr>
                                      <p:tavLst>
                                        <p:tav tm="0">
                                          <p:val>
                                            <p:strVal val="#ppt_x"/>
                                          </p:val>
                                        </p:tav>
                                        <p:tav tm="100000">
                                          <p:val>
                                            <p:strVal val="#ppt_x"/>
                                          </p:val>
                                        </p:tav>
                                      </p:tavLst>
                                    </p:anim>
                                    <p:anim calcmode="lin" valueType="num">
                                      <p:cBhvr additive="base">
                                        <p:cTn id="24"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left)">
                                      <p:cBhvr>
                                        <p:cTn id="29" dur="2000"/>
                                        <p:tgtEl>
                                          <p:spTgt spid="3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left)">
                                      <p:cBhvr>
                                        <p:cTn id="34" dur="2000"/>
                                        <p:tgtEl>
                                          <p:spTgt spid="3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left)">
                                      <p:cBhvr>
                                        <p:cTn id="39" dur="2000"/>
                                        <p:tgtEl>
                                          <p:spTgt spid="4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wipe(left)">
                                      <p:cBhvr>
                                        <p:cTn id="44" dur="2000"/>
                                        <p:tgtEl>
                                          <p:spTgt spid="3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left)">
                                      <p:cBhvr>
                                        <p:cTn id="49" dur="2000"/>
                                        <p:tgtEl>
                                          <p:spTgt spid="3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wipe(left)">
                                      <p:cBhvr>
                                        <p:cTn id="54" dur="2000"/>
                                        <p:tgtEl>
                                          <p:spTgt spid="4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wipe(left)">
                                      <p:cBhvr>
                                        <p:cTn id="59"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35" grpId="0" animBg="1"/>
      <p:bldP spid="39"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Box 3"/>
          <p:cNvSpPr txBox="1">
            <a:spLocks noChangeArrowheads="1"/>
          </p:cNvSpPr>
          <p:nvPr/>
        </p:nvSpPr>
        <p:spPr bwMode="auto">
          <a:xfrm>
            <a:off x="2079625" y="156579"/>
            <a:ext cx="78486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sz="2800" dirty="0">
                <a:solidFill>
                  <a:srgbClr val="FF0000"/>
                </a:solidFill>
              </a:rPr>
              <a:t>练习：</a:t>
            </a:r>
            <a:r>
              <a:rPr kumimoji="1" lang="en-US" altLang="zh-CN" sz="2800" dirty="0">
                <a:solidFill>
                  <a:srgbClr val="CC0000"/>
                </a:solidFill>
                <a:latin typeface="宋体" panose="02010600030101010101" pitchFamily="2" charset="-122"/>
              </a:rPr>
              <a:t>  </a:t>
            </a:r>
            <a:r>
              <a:rPr kumimoji="1" lang="zh-CN" altLang="en-US" sz="2800" dirty="0">
                <a:solidFill>
                  <a:srgbClr val="3E27E7"/>
                </a:solidFill>
                <a:latin typeface="宋体" panose="02010600030101010101" pitchFamily="2" charset="-122"/>
              </a:rPr>
              <a:t>图示一边长为</a:t>
            </a:r>
            <a:r>
              <a:rPr kumimoji="1" lang="en-US" altLang="zh-CN" sz="2800" i="1" dirty="0">
                <a:solidFill>
                  <a:srgbClr val="FF0000"/>
                </a:solidFill>
              </a:rPr>
              <a:t>l</a:t>
            </a:r>
            <a:r>
              <a:rPr kumimoji="1" lang="zh-CN" altLang="en-US" sz="2800" dirty="0">
                <a:solidFill>
                  <a:srgbClr val="3E27E7"/>
                </a:solidFill>
                <a:latin typeface="宋体" panose="02010600030101010101" pitchFamily="2" charset="-122"/>
              </a:rPr>
              <a:t>与宽为</a:t>
            </a:r>
            <a:r>
              <a:rPr kumimoji="1" lang="en-US" altLang="zh-CN" sz="2800" i="1" dirty="0">
                <a:solidFill>
                  <a:srgbClr val="FF0000"/>
                </a:solidFill>
              </a:rPr>
              <a:t>b</a:t>
            </a:r>
            <a:r>
              <a:rPr kumimoji="1" lang="zh-CN" altLang="en-US" sz="2800" dirty="0">
                <a:solidFill>
                  <a:srgbClr val="3E27E7"/>
                </a:solidFill>
                <a:latin typeface="宋体" panose="02010600030101010101" pitchFamily="2" charset="-122"/>
              </a:rPr>
              <a:t>的矩形导线框</a:t>
            </a:r>
            <a:r>
              <a:rPr kumimoji="1" lang="en-US" altLang="zh-CN" sz="2800" b="0" i="1" dirty="0">
                <a:solidFill>
                  <a:srgbClr val="3E27E7"/>
                </a:solidFill>
              </a:rPr>
              <a:t>MNOP</a:t>
            </a:r>
            <a:r>
              <a:rPr kumimoji="1" lang="zh-CN" altLang="en-US" sz="2800" dirty="0">
                <a:solidFill>
                  <a:srgbClr val="3E27E7"/>
                </a:solidFill>
                <a:latin typeface="宋体" panose="02010600030101010101" pitchFamily="2" charset="-122"/>
              </a:rPr>
              <a:t>，在其平面内有平行于</a:t>
            </a:r>
            <a:r>
              <a:rPr kumimoji="1" lang="en-US" altLang="zh-CN" sz="2800" b="0" i="1" dirty="0">
                <a:solidFill>
                  <a:srgbClr val="3E27E7"/>
                </a:solidFill>
              </a:rPr>
              <a:t>MN</a:t>
            </a:r>
            <a:r>
              <a:rPr kumimoji="1" lang="zh-CN" altLang="en-US" sz="2800" dirty="0">
                <a:solidFill>
                  <a:srgbClr val="3E27E7"/>
                </a:solidFill>
                <a:latin typeface="宋体" panose="02010600030101010101" pitchFamily="2" charset="-122"/>
              </a:rPr>
              <a:t>边的长直</a:t>
            </a:r>
            <a:r>
              <a:rPr kumimoji="1" lang="zh-CN" altLang="en-US" sz="2800" dirty="0">
                <a:solidFill>
                  <a:srgbClr val="3E27E7"/>
                </a:solidFill>
              </a:rPr>
              <a:t>一根</a:t>
            </a:r>
            <a:r>
              <a:rPr kumimoji="1" lang="zh-CN" altLang="en-US" sz="2800" dirty="0">
                <a:solidFill>
                  <a:srgbClr val="3E27E7"/>
                </a:solidFill>
                <a:latin typeface="宋体" panose="02010600030101010101" pitchFamily="2" charset="-122"/>
              </a:rPr>
              <a:t>导线</a:t>
            </a:r>
            <a:r>
              <a:rPr kumimoji="1" lang="en-US" altLang="zh-CN" sz="2800" i="1" dirty="0" err="1">
                <a:solidFill>
                  <a:srgbClr val="3E27E7"/>
                </a:solidFill>
              </a:rPr>
              <a:t>oo</a:t>
            </a:r>
            <a:r>
              <a:rPr kumimoji="1" lang="en-US" altLang="en-US" sz="2800" dirty="0">
                <a:solidFill>
                  <a:srgbClr val="3E27E7"/>
                </a:solidFill>
                <a:latin typeface="宋体" panose="02010600030101010101" pitchFamily="2" charset="-122"/>
              </a:rPr>
              <a:t>′</a:t>
            </a:r>
            <a:r>
              <a:rPr kumimoji="1" lang="zh-CN" altLang="en-US" sz="2800" dirty="0">
                <a:solidFill>
                  <a:srgbClr val="3E27E7"/>
                </a:solidFill>
                <a:latin typeface="宋体" panose="02010600030101010101" pitchFamily="2" charset="-122"/>
              </a:rPr>
              <a:t>半径为</a:t>
            </a:r>
            <a:r>
              <a:rPr kumimoji="1" lang="en-US" altLang="zh-CN" sz="2800" i="1" dirty="0">
                <a:solidFill>
                  <a:srgbClr val="FF0000"/>
                </a:solidFill>
              </a:rPr>
              <a:t>a</a:t>
            </a:r>
            <a:r>
              <a:rPr kumimoji="1" lang="zh-CN" altLang="en-US" sz="2800" dirty="0">
                <a:solidFill>
                  <a:srgbClr val="3E27E7"/>
                </a:solidFill>
                <a:latin typeface="宋体" panose="02010600030101010101" pitchFamily="2" charset="-122"/>
              </a:rPr>
              <a:t>，</a:t>
            </a:r>
            <a:r>
              <a:rPr kumimoji="1" lang="zh-CN" altLang="en-US" sz="2800" dirty="0">
                <a:solidFill>
                  <a:srgbClr val="CC3300"/>
                </a:solidFill>
                <a:latin typeface="宋体" panose="02010600030101010101" pitchFamily="2" charset="-122"/>
              </a:rPr>
              <a:t>其互感系数</a:t>
            </a:r>
            <a:r>
              <a:rPr kumimoji="1" lang="en-US" altLang="zh-CN" sz="2800" dirty="0">
                <a:solidFill>
                  <a:srgbClr val="CC3300"/>
                </a:solidFill>
                <a:latin typeface="宋体" panose="02010600030101010101" pitchFamily="2" charset="-122"/>
              </a:rPr>
              <a:t>=______</a:t>
            </a:r>
            <a:endParaRPr kumimoji="1" lang="zh-CN" altLang="en-US" sz="2800" dirty="0">
              <a:solidFill>
                <a:srgbClr val="CC3300"/>
              </a:solidFill>
              <a:latin typeface="宋体" panose="02010600030101010101" pitchFamily="2" charset="-122"/>
            </a:endParaRPr>
          </a:p>
        </p:txBody>
      </p:sp>
      <p:sp>
        <p:nvSpPr>
          <p:cNvPr id="35" name="Text Box 5"/>
          <p:cNvSpPr txBox="1">
            <a:spLocks noChangeArrowheads="1"/>
          </p:cNvSpPr>
          <p:nvPr/>
        </p:nvSpPr>
        <p:spPr bwMode="auto">
          <a:xfrm>
            <a:off x="1848940" y="2217052"/>
            <a:ext cx="434784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800" b="0" dirty="0">
                <a:solidFill>
                  <a:schemeClr val="tx2"/>
                </a:solidFill>
                <a:latin typeface="楷体_GB2312" pitchFamily="49" charset="-122"/>
                <a:ea typeface="楷体_GB2312" pitchFamily="49" charset="-122"/>
              </a:rPr>
              <a:t>  </a:t>
            </a:r>
            <a:r>
              <a:rPr kumimoji="1" lang="zh-CN" altLang="en-US" sz="2800" dirty="0">
                <a:solidFill>
                  <a:srgbClr val="CC0000"/>
                </a:solidFill>
                <a:latin typeface="宋体" panose="02010600030101010101" pitchFamily="2" charset="-122"/>
              </a:rPr>
              <a:t>解：</a:t>
            </a:r>
            <a:r>
              <a:rPr kumimoji="1" lang="zh-CN" altLang="en-US" sz="2800" dirty="0">
                <a:solidFill>
                  <a:srgbClr val="3E27E7"/>
                </a:solidFill>
                <a:latin typeface="宋体" panose="02010600030101010101" pitchFamily="2" charset="-122"/>
              </a:rPr>
              <a:t>设长直导线中通以电流</a:t>
            </a:r>
            <a:r>
              <a:rPr kumimoji="1" lang="en-US" altLang="zh-CN" sz="2800" i="1" dirty="0">
                <a:solidFill>
                  <a:srgbClr val="FF0000"/>
                </a:solidFill>
              </a:rPr>
              <a:t>I</a:t>
            </a:r>
            <a:r>
              <a:rPr kumimoji="1" lang="zh-CN" altLang="en-US" sz="2800" dirty="0">
                <a:solidFill>
                  <a:srgbClr val="3E27E7"/>
                </a:solidFill>
                <a:latin typeface="宋体" panose="02010600030101010101" pitchFamily="2" charset="-122"/>
              </a:rPr>
              <a:t>，其产生磁场</a:t>
            </a:r>
          </a:p>
        </p:txBody>
      </p:sp>
      <p:graphicFrame>
        <p:nvGraphicFramePr>
          <p:cNvPr id="36" name="Object 7"/>
          <p:cNvGraphicFramePr>
            <a:graphicFrameLocks noChangeAspect="1"/>
          </p:cNvGraphicFramePr>
          <p:nvPr>
            <p:extLst>
              <p:ext uri="{D42A27DB-BD31-4B8C-83A1-F6EECF244321}">
                <p14:modId xmlns:p14="http://schemas.microsoft.com/office/powerpoint/2010/main" val="2593438923"/>
              </p:ext>
            </p:extLst>
          </p:nvPr>
        </p:nvGraphicFramePr>
        <p:xfrm>
          <a:off x="5891313" y="2143331"/>
          <a:ext cx="1752600" cy="1069975"/>
        </p:xfrm>
        <a:graphic>
          <a:graphicData uri="http://schemas.openxmlformats.org/presentationml/2006/ole">
            <mc:AlternateContent xmlns:mc="http://schemas.openxmlformats.org/markup-compatibility/2006">
              <mc:Choice xmlns:v="urn:schemas-microsoft-com:vml" Requires="v">
                <p:oleObj spid="_x0000_s800195" name="公式" r:id="rId3" imgW="558720" imgH="393480" progId="Equation.3">
                  <p:embed/>
                </p:oleObj>
              </mc:Choice>
              <mc:Fallback>
                <p:oleObj name="公式" r:id="rId3" imgW="558720" imgH="393480" progId="Equation.3">
                  <p:embed/>
                  <p:pic>
                    <p:nvPicPr>
                      <p:cNvPr id="0" name=""/>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1313" y="2143331"/>
                        <a:ext cx="1752600" cy="106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Text Box 9"/>
          <p:cNvSpPr txBox="1">
            <a:spLocks noChangeArrowheads="1"/>
          </p:cNvSpPr>
          <p:nvPr/>
        </p:nvSpPr>
        <p:spPr bwMode="auto">
          <a:xfrm>
            <a:off x="1817021" y="3220617"/>
            <a:ext cx="453707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800" b="0" dirty="0">
                <a:solidFill>
                  <a:srgbClr val="009900"/>
                </a:solidFill>
                <a:latin typeface="楷体_GB2312" pitchFamily="49" charset="-122"/>
                <a:ea typeface="楷体_GB2312" pitchFamily="49" charset="-122"/>
              </a:rPr>
              <a:t>   </a:t>
            </a:r>
            <a:r>
              <a:rPr kumimoji="1" lang="zh-CN" altLang="en-US" sz="2800" dirty="0">
                <a:solidFill>
                  <a:srgbClr val="009900"/>
                </a:solidFill>
                <a:latin typeface="宋体" panose="02010600030101010101" pitchFamily="2" charset="-122"/>
              </a:rPr>
              <a:t>它穿过矩形线框左、右两部分的磁通量符号相反，则穿过整个线框的</a:t>
            </a:r>
          </a:p>
        </p:txBody>
      </p:sp>
      <p:graphicFrame>
        <p:nvGraphicFramePr>
          <p:cNvPr id="38" name="Object 10"/>
          <p:cNvGraphicFramePr>
            <a:graphicFrameLocks noChangeAspect="1"/>
          </p:cNvGraphicFramePr>
          <p:nvPr>
            <p:extLst>
              <p:ext uri="{D42A27DB-BD31-4B8C-83A1-F6EECF244321}">
                <p14:modId xmlns:p14="http://schemas.microsoft.com/office/powerpoint/2010/main" val="2433569107"/>
              </p:ext>
            </p:extLst>
          </p:nvPr>
        </p:nvGraphicFramePr>
        <p:xfrm>
          <a:off x="5510025" y="4124698"/>
          <a:ext cx="2024062" cy="579437"/>
        </p:xfrm>
        <a:graphic>
          <a:graphicData uri="http://schemas.openxmlformats.org/presentationml/2006/ole">
            <mc:AlternateContent xmlns:mc="http://schemas.openxmlformats.org/markup-compatibility/2006">
              <mc:Choice xmlns:v="urn:schemas-microsoft-com:vml" Requires="v">
                <p:oleObj spid="_x0000_s800196" name="公式" r:id="rId5" imgW="749160" imgH="215640" progId="Equation.3">
                  <p:embed/>
                </p:oleObj>
              </mc:Choice>
              <mc:Fallback>
                <p:oleObj name="公式" r:id="rId5" imgW="749160" imgH="215640" progId="Equation.3">
                  <p:embed/>
                  <p:pic>
                    <p:nvPicPr>
                      <p:cNvPr id="0" name=""/>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0025" y="4124698"/>
                        <a:ext cx="20240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9" name="Group 60"/>
          <p:cNvGrpSpPr>
            <a:grpSpLocks/>
          </p:cNvGrpSpPr>
          <p:nvPr/>
        </p:nvGrpSpPr>
        <p:grpSpPr bwMode="auto">
          <a:xfrm>
            <a:off x="8075320" y="1864644"/>
            <a:ext cx="2184400" cy="4581525"/>
            <a:chOff x="4111" y="1104"/>
            <a:chExt cx="1569" cy="3024"/>
          </a:xfrm>
        </p:grpSpPr>
        <p:sp>
          <p:nvSpPr>
            <p:cNvPr id="40" name="Line 61"/>
            <p:cNvSpPr>
              <a:spLocks noChangeShapeType="1"/>
            </p:cNvSpPr>
            <p:nvPr/>
          </p:nvSpPr>
          <p:spPr bwMode="auto">
            <a:xfrm flipH="1">
              <a:off x="5164" y="3151"/>
              <a:ext cx="114" cy="1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62"/>
            <p:cNvSpPr>
              <a:spLocks noChangeShapeType="1"/>
            </p:cNvSpPr>
            <p:nvPr/>
          </p:nvSpPr>
          <p:spPr bwMode="auto">
            <a:xfrm>
              <a:off x="5164" y="3151"/>
              <a:ext cx="114" cy="1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63"/>
            <p:cNvSpPr>
              <a:spLocks noChangeShapeType="1"/>
            </p:cNvSpPr>
            <p:nvPr/>
          </p:nvSpPr>
          <p:spPr bwMode="auto">
            <a:xfrm flipH="1">
              <a:off x="5164" y="2770"/>
              <a:ext cx="114" cy="1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64"/>
            <p:cNvSpPr>
              <a:spLocks noChangeShapeType="1"/>
            </p:cNvSpPr>
            <p:nvPr/>
          </p:nvSpPr>
          <p:spPr bwMode="auto">
            <a:xfrm>
              <a:off x="5164" y="2770"/>
              <a:ext cx="114" cy="1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65"/>
            <p:cNvSpPr>
              <a:spLocks noChangeShapeType="1"/>
            </p:cNvSpPr>
            <p:nvPr/>
          </p:nvSpPr>
          <p:spPr bwMode="auto">
            <a:xfrm flipH="1">
              <a:off x="5164" y="2390"/>
              <a:ext cx="114" cy="1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66"/>
            <p:cNvSpPr>
              <a:spLocks noChangeShapeType="1"/>
            </p:cNvSpPr>
            <p:nvPr/>
          </p:nvSpPr>
          <p:spPr bwMode="auto">
            <a:xfrm>
              <a:off x="5164" y="2390"/>
              <a:ext cx="114" cy="1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67"/>
            <p:cNvSpPr>
              <a:spLocks noChangeShapeType="1"/>
            </p:cNvSpPr>
            <p:nvPr/>
          </p:nvSpPr>
          <p:spPr bwMode="auto">
            <a:xfrm flipH="1">
              <a:off x="5164" y="2009"/>
              <a:ext cx="114" cy="1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68"/>
            <p:cNvSpPr>
              <a:spLocks noChangeShapeType="1"/>
            </p:cNvSpPr>
            <p:nvPr/>
          </p:nvSpPr>
          <p:spPr bwMode="auto">
            <a:xfrm>
              <a:off x="5164" y="2009"/>
              <a:ext cx="114" cy="1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69"/>
            <p:cNvSpPr>
              <a:spLocks noChangeShapeType="1"/>
            </p:cNvSpPr>
            <p:nvPr/>
          </p:nvSpPr>
          <p:spPr bwMode="auto">
            <a:xfrm flipH="1">
              <a:off x="4783" y="2009"/>
              <a:ext cx="114" cy="1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70"/>
            <p:cNvSpPr>
              <a:spLocks noChangeShapeType="1"/>
            </p:cNvSpPr>
            <p:nvPr/>
          </p:nvSpPr>
          <p:spPr bwMode="auto">
            <a:xfrm>
              <a:off x="4783" y="2009"/>
              <a:ext cx="114" cy="1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71"/>
            <p:cNvSpPr>
              <a:spLocks noChangeShapeType="1"/>
            </p:cNvSpPr>
            <p:nvPr/>
          </p:nvSpPr>
          <p:spPr bwMode="auto">
            <a:xfrm flipH="1">
              <a:off x="4783" y="2770"/>
              <a:ext cx="114" cy="1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72"/>
            <p:cNvSpPr>
              <a:spLocks noChangeShapeType="1"/>
            </p:cNvSpPr>
            <p:nvPr/>
          </p:nvSpPr>
          <p:spPr bwMode="auto">
            <a:xfrm>
              <a:off x="4783" y="2770"/>
              <a:ext cx="114" cy="1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73"/>
            <p:cNvSpPr>
              <a:spLocks noChangeShapeType="1"/>
            </p:cNvSpPr>
            <p:nvPr/>
          </p:nvSpPr>
          <p:spPr bwMode="auto">
            <a:xfrm flipH="1">
              <a:off x="4783" y="2390"/>
              <a:ext cx="114" cy="1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74"/>
            <p:cNvSpPr>
              <a:spLocks noChangeShapeType="1"/>
            </p:cNvSpPr>
            <p:nvPr/>
          </p:nvSpPr>
          <p:spPr bwMode="auto">
            <a:xfrm>
              <a:off x="4783" y="2390"/>
              <a:ext cx="114" cy="1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75"/>
            <p:cNvSpPr>
              <a:spLocks noChangeShapeType="1"/>
            </p:cNvSpPr>
            <p:nvPr/>
          </p:nvSpPr>
          <p:spPr bwMode="auto">
            <a:xfrm flipH="1">
              <a:off x="4783" y="3151"/>
              <a:ext cx="114" cy="1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76"/>
            <p:cNvSpPr>
              <a:spLocks noChangeShapeType="1"/>
            </p:cNvSpPr>
            <p:nvPr/>
          </p:nvSpPr>
          <p:spPr bwMode="auto">
            <a:xfrm>
              <a:off x="4783" y="3151"/>
              <a:ext cx="114" cy="1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Rectangle 77"/>
            <p:cNvSpPr>
              <a:spLocks noChangeArrowheads="1"/>
            </p:cNvSpPr>
            <p:nvPr/>
          </p:nvSpPr>
          <p:spPr bwMode="auto">
            <a:xfrm>
              <a:off x="4288" y="1867"/>
              <a:ext cx="1104" cy="1498"/>
            </a:xfrm>
            <a:prstGeom prst="rect">
              <a:avLst/>
            </a:prstGeom>
            <a:noFill/>
            <a:ln w="38100">
              <a:solidFill>
                <a:srgbClr val="3E27E7"/>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7" name="AutoShape 78"/>
            <p:cNvSpPr>
              <a:spLocks noChangeArrowheads="1"/>
            </p:cNvSpPr>
            <p:nvPr/>
          </p:nvSpPr>
          <p:spPr bwMode="auto">
            <a:xfrm>
              <a:off x="4593" y="1510"/>
              <a:ext cx="76" cy="2033"/>
            </a:xfrm>
            <a:prstGeom prst="roundRect">
              <a:avLst>
                <a:gd name="adj" fmla="val 50000"/>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 name="Line 79"/>
            <p:cNvSpPr>
              <a:spLocks noChangeShapeType="1"/>
            </p:cNvSpPr>
            <p:nvPr/>
          </p:nvSpPr>
          <p:spPr bwMode="auto">
            <a:xfrm flipV="1">
              <a:off x="4631" y="2366"/>
              <a:ext cx="0" cy="571"/>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9" name="Line 80"/>
            <p:cNvSpPr>
              <a:spLocks noChangeShapeType="1"/>
            </p:cNvSpPr>
            <p:nvPr/>
          </p:nvSpPr>
          <p:spPr bwMode="auto">
            <a:xfrm flipV="1">
              <a:off x="5392" y="1617"/>
              <a:ext cx="0" cy="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Line 81"/>
            <p:cNvSpPr>
              <a:spLocks noChangeShapeType="1"/>
            </p:cNvSpPr>
            <p:nvPr/>
          </p:nvSpPr>
          <p:spPr bwMode="auto">
            <a:xfrm>
              <a:off x="4669" y="1724"/>
              <a:ext cx="723" cy="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 name="Line 82"/>
            <p:cNvSpPr>
              <a:spLocks noChangeShapeType="1"/>
            </p:cNvSpPr>
            <p:nvPr/>
          </p:nvSpPr>
          <p:spPr bwMode="auto">
            <a:xfrm>
              <a:off x="4288" y="3365"/>
              <a:ext cx="0" cy="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83"/>
            <p:cNvSpPr>
              <a:spLocks noChangeShapeType="1"/>
            </p:cNvSpPr>
            <p:nvPr/>
          </p:nvSpPr>
          <p:spPr bwMode="auto">
            <a:xfrm>
              <a:off x="5392" y="3365"/>
              <a:ext cx="0" cy="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 name="Line 84"/>
            <p:cNvSpPr>
              <a:spLocks noChangeShapeType="1"/>
            </p:cNvSpPr>
            <p:nvPr/>
          </p:nvSpPr>
          <p:spPr bwMode="auto">
            <a:xfrm>
              <a:off x="4288" y="4032"/>
              <a:ext cx="1104" cy="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0" name="Line 85"/>
            <p:cNvSpPr>
              <a:spLocks noChangeShapeType="1"/>
            </p:cNvSpPr>
            <p:nvPr/>
          </p:nvSpPr>
          <p:spPr bwMode="auto">
            <a:xfrm flipV="1">
              <a:off x="4631" y="1296"/>
              <a:ext cx="0" cy="214"/>
            </a:xfrm>
            <a:prstGeom prst="line">
              <a:avLst/>
            </a:prstGeom>
            <a:noFill/>
            <a:ln w="19050" cap="rnd">
              <a:solidFill>
                <a:schemeClr val="bg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3" name="Object 86"/>
            <p:cNvGraphicFramePr>
              <a:graphicFrameLocks noChangeAspect="1"/>
            </p:cNvGraphicFramePr>
            <p:nvPr/>
          </p:nvGraphicFramePr>
          <p:xfrm>
            <a:off x="4868" y="1104"/>
            <a:ext cx="344" cy="624"/>
          </p:xfrm>
          <a:graphic>
            <a:graphicData uri="http://schemas.openxmlformats.org/presentationml/2006/ole">
              <mc:AlternateContent xmlns:mc="http://schemas.openxmlformats.org/markup-compatibility/2006">
                <mc:Choice xmlns:v="urn:schemas-microsoft-com:vml" Requires="v">
                  <p:oleObj spid="_x0000_s800197" name="Equation" r:id="rId7" imgW="215640" imgH="393480" progId="Equation.3">
                    <p:embed/>
                  </p:oleObj>
                </mc:Choice>
                <mc:Fallback>
                  <p:oleObj name="Equation" r:id="rId7" imgW="215640" imgH="393480" progId="Equation.3">
                    <p:embed/>
                    <p:pic>
                      <p:nvPicPr>
                        <p:cNvPr id="0" name=""/>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8" y="1104"/>
                          <a:ext cx="344"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 name="Object 87"/>
            <p:cNvGraphicFramePr>
              <a:graphicFrameLocks noChangeAspect="1"/>
            </p:cNvGraphicFramePr>
            <p:nvPr/>
          </p:nvGraphicFramePr>
          <p:xfrm>
            <a:off x="4720" y="3798"/>
            <a:ext cx="118" cy="234"/>
          </p:xfrm>
          <a:graphic>
            <a:graphicData uri="http://schemas.openxmlformats.org/presentationml/2006/ole">
              <mc:AlternateContent xmlns:mc="http://schemas.openxmlformats.org/markup-compatibility/2006">
                <mc:Choice xmlns:v="urn:schemas-microsoft-com:vml" Requires="v">
                  <p:oleObj spid="_x0000_s800198" name="Equation" r:id="rId9" imgW="88560" imgH="177480" progId="Equation.3">
                    <p:embed/>
                  </p:oleObj>
                </mc:Choice>
                <mc:Fallback>
                  <p:oleObj name="Equation" r:id="rId9" imgW="88560" imgH="177480" progId="Equation.3">
                    <p:embed/>
                    <p:pic>
                      <p:nvPicPr>
                        <p:cNvPr id="0" name=""/>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20" y="3798"/>
                          <a:ext cx="118"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 name="Object 88"/>
            <p:cNvGraphicFramePr>
              <a:graphicFrameLocks noChangeAspect="1"/>
            </p:cNvGraphicFramePr>
            <p:nvPr/>
          </p:nvGraphicFramePr>
          <p:xfrm>
            <a:off x="4382" y="3360"/>
            <a:ext cx="243" cy="282"/>
          </p:xfrm>
          <a:graphic>
            <a:graphicData uri="http://schemas.openxmlformats.org/presentationml/2006/ole">
              <mc:AlternateContent xmlns:mc="http://schemas.openxmlformats.org/markup-compatibility/2006">
                <mc:Choice xmlns:v="urn:schemas-microsoft-com:vml" Requires="v">
                  <p:oleObj spid="_x0000_s800199" name="Equation" r:id="rId11" imgW="152280" imgH="177480" progId="Equation.3">
                    <p:embed/>
                  </p:oleObj>
                </mc:Choice>
                <mc:Fallback>
                  <p:oleObj name="Equation" r:id="rId11" imgW="152280" imgH="177480" progId="Equation.3">
                    <p:embed/>
                    <p:pic>
                      <p:nvPicPr>
                        <p:cNvPr id="0" name=""/>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82" y="3360"/>
                          <a:ext cx="243"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 name="Object 89"/>
            <p:cNvGraphicFramePr>
              <a:graphicFrameLocks noChangeAspect="1"/>
            </p:cNvGraphicFramePr>
            <p:nvPr/>
          </p:nvGraphicFramePr>
          <p:xfrm>
            <a:off x="4373" y="1374"/>
            <a:ext cx="203" cy="221"/>
          </p:xfrm>
          <a:graphic>
            <a:graphicData uri="http://schemas.openxmlformats.org/presentationml/2006/ole">
              <mc:AlternateContent xmlns:mc="http://schemas.openxmlformats.org/markup-compatibility/2006">
                <mc:Choice xmlns:v="urn:schemas-microsoft-com:vml" Requires="v">
                  <p:oleObj spid="_x0000_s800200" name="Equation" r:id="rId13" imgW="126720" imgH="139680" progId="Equation.3">
                    <p:embed/>
                  </p:oleObj>
                </mc:Choice>
                <mc:Fallback>
                  <p:oleObj name="Equation" r:id="rId13" imgW="126720" imgH="139680" progId="Equation.3">
                    <p:embed/>
                    <p:pic>
                      <p:nvPicPr>
                        <p:cNvPr id="0" name=""/>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73" y="1374"/>
                          <a:ext cx="203" cy="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9" name="Object 90"/>
            <p:cNvGraphicFramePr>
              <a:graphicFrameLocks noChangeAspect="1"/>
            </p:cNvGraphicFramePr>
            <p:nvPr/>
          </p:nvGraphicFramePr>
          <p:xfrm>
            <a:off x="4662" y="2506"/>
            <a:ext cx="202" cy="262"/>
          </p:xfrm>
          <a:graphic>
            <a:graphicData uri="http://schemas.openxmlformats.org/presentationml/2006/ole">
              <mc:AlternateContent xmlns:mc="http://schemas.openxmlformats.org/markup-compatibility/2006">
                <mc:Choice xmlns:v="urn:schemas-microsoft-com:vml" Requires="v">
                  <p:oleObj spid="_x0000_s800201" name="Equation" r:id="rId15" imgW="126720" imgH="164880" progId="Equation.3">
                    <p:embed/>
                  </p:oleObj>
                </mc:Choice>
                <mc:Fallback>
                  <p:oleObj name="Equation" r:id="rId15" imgW="126720" imgH="164880" progId="Equation.3">
                    <p:embed/>
                    <p:pic>
                      <p:nvPicPr>
                        <p:cNvPr id="0" name=""/>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62" y="2506"/>
                          <a:ext cx="202"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0" name="Line 91"/>
            <p:cNvSpPr>
              <a:spLocks noChangeShapeType="1"/>
            </p:cNvSpPr>
            <p:nvPr/>
          </p:nvSpPr>
          <p:spPr bwMode="auto">
            <a:xfrm>
              <a:off x="4624" y="3216"/>
              <a:ext cx="0" cy="576"/>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91" name="Line 92"/>
            <p:cNvSpPr>
              <a:spLocks noChangeShapeType="1"/>
            </p:cNvSpPr>
            <p:nvPr/>
          </p:nvSpPr>
          <p:spPr bwMode="auto">
            <a:xfrm>
              <a:off x="4624" y="3792"/>
              <a:ext cx="960" cy="0"/>
            </a:xfrm>
            <a:prstGeom prst="line">
              <a:avLst/>
            </a:prstGeom>
            <a:noFill/>
            <a:ln w="19050">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92" name="Rectangle 93" descr="宽上对角线"/>
            <p:cNvSpPr>
              <a:spLocks noChangeArrowheads="1"/>
            </p:cNvSpPr>
            <p:nvPr/>
          </p:nvSpPr>
          <p:spPr bwMode="auto">
            <a:xfrm>
              <a:off x="4960" y="1872"/>
              <a:ext cx="144" cy="1488"/>
            </a:xfrm>
            <a:prstGeom prst="rect">
              <a:avLst/>
            </a:prstGeom>
            <a:solidFill>
              <a:srgbClr val="FFFF00"/>
            </a:solidFill>
            <a:ln w="9525">
              <a:solidFill>
                <a:srgbClr val="FF0000"/>
              </a:solidFill>
              <a:miter lim="800000"/>
              <a:headEnd/>
              <a:tailEnd/>
            </a:ln>
          </p:spPr>
          <p:txBody>
            <a:bodyPr wrap="none" anchor="ct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4" name="Line 94"/>
            <p:cNvSpPr>
              <a:spLocks noChangeShapeType="1"/>
            </p:cNvSpPr>
            <p:nvPr/>
          </p:nvSpPr>
          <p:spPr bwMode="auto">
            <a:xfrm>
              <a:off x="4960" y="3360"/>
              <a:ext cx="0"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 name="Line 95"/>
            <p:cNvSpPr>
              <a:spLocks noChangeShapeType="1"/>
            </p:cNvSpPr>
            <p:nvPr/>
          </p:nvSpPr>
          <p:spPr bwMode="auto">
            <a:xfrm>
              <a:off x="5104" y="3360"/>
              <a:ext cx="0"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96"/>
            <p:cNvSpPr>
              <a:spLocks noChangeShapeType="1"/>
            </p:cNvSpPr>
            <p:nvPr/>
          </p:nvSpPr>
          <p:spPr bwMode="auto">
            <a:xfrm>
              <a:off x="5104" y="3456"/>
              <a:ext cx="192"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97" name="Line 97"/>
            <p:cNvSpPr>
              <a:spLocks noChangeShapeType="1"/>
            </p:cNvSpPr>
            <p:nvPr/>
          </p:nvSpPr>
          <p:spPr bwMode="auto">
            <a:xfrm>
              <a:off x="4768" y="3456"/>
              <a:ext cx="19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8" name="Line 98"/>
            <p:cNvSpPr>
              <a:spLocks noChangeShapeType="1"/>
            </p:cNvSpPr>
            <p:nvPr/>
          </p:nvSpPr>
          <p:spPr bwMode="auto">
            <a:xfrm>
              <a:off x="5056" y="3648"/>
              <a:ext cx="0" cy="144"/>
            </a:xfrm>
            <a:prstGeom prst="line">
              <a:avLst/>
            </a:prstGeom>
            <a:noFill/>
            <a:ln w="19050" cap="rnd">
              <a:solidFill>
                <a:schemeClr val="bg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9" name="Object 99"/>
            <p:cNvGraphicFramePr>
              <a:graphicFrameLocks noChangeAspect="1"/>
            </p:cNvGraphicFramePr>
            <p:nvPr/>
          </p:nvGraphicFramePr>
          <p:xfrm>
            <a:off x="4952" y="3792"/>
            <a:ext cx="152" cy="167"/>
          </p:xfrm>
          <a:graphic>
            <a:graphicData uri="http://schemas.openxmlformats.org/presentationml/2006/ole">
              <mc:AlternateContent xmlns:mc="http://schemas.openxmlformats.org/markup-compatibility/2006">
                <mc:Choice xmlns:v="urn:schemas-microsoft-com:vml" Requires="v">
                  <p:oleObj spid="_x0000_s800202" name="Equation" r:id="rId17" imgW="114369" imgH="127042" progId="Equation.3">
                    <p:embed/>
                  </p:oleObj>
                </mc:Choice>
                <mc:Fallback>
                  <p:oleObj name="Equation" r:id="rId17" imgW="114369" imgH="127042" progId="Equation.3">
                    <p:embed/>
                    <p:pic>
                      <p:nvPicPr>
                        <p:cNvPr id="0" name=""/>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52" y="3792"/>
                          <a:ext cx="152" cy="1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 name="Object 100"/>
            <p:cNvGraphicFramePr>
              <a:graphicFrameLocks noChangeAspect="1"/>
            </p:cNvGraphicFramePr>
            <p:nvPr/>
          </p:nvGraphicFramePr>
          <p:xfrm>
            <a:off x="5432" y="3840"/>
            <a:ext cx="169" cy="184"/>
          </p:xfrm>
          <a:graphic>
            <a:graphicData uri="http://schemas.openxmlformats.org/presentationml/2006/ole">
              <mc:AlternateContent xmlns:mc="http://schemas.openxmlformats.org/markup-compatibility/2006">
                <mc:Choice xmlns:v="urn:schemas-microsoft-com:vml" Requires="v">
                  <p:oleObj spid="_x0000_s800203" name="Equation" r:id="rId19" imgW="126720" imgH="139680" progId="Equation.3">
                    <p:embed/>
                  </p:oleObj>
                </mc:Choice>
                <mc:Fallback>
                  <p:oleObj name="Equation" r:id="rId19" imgW="126720" imgH="139680" progId="Equation.3">
                    <p:embed/>
                    <p:pic>
                      <p:nvPicPr>
                        <p:cNvPr id="0" name=""/>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32" y="3840"/>
                          <a:ext cx="169"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 name="Object 101"/>
            <p:cNvGraphicFramePr>
              <a:graphicFrameLocks noChangeAspect="1"/>
            </p:cNvGraphicFramePr>
            <p:nvPr/>
          </p:nvGraphicFramePr>
          <p:xfrm>
            <a:off x="4910" y="3462"/>
            <a:ext cx="253" cy="234"/>
          </p:xfrm>
          <a:graphic>
            <a:graphicData uri="http://schemas.openxmlformats.org/presentationml/2006/ole">
              <mc:AlternateContent xmlns:mc="http://schemas.openxmlformats.org/markup-compatibility/2006">
                <mc:Choice xmlns:v="urn:schemas-microsoft-com:vml" Requires="v">
                  <p:oleObj spid="_x0000_s800204" name="公式" r:id="rId21" imgW="190440" imgH="177480" progId="Equation.3">
                    <p:embed/>
                  </p:oleObj>
                </mc:Choice>
                <mc:Fallback>
                  <p:oleObj name="公式" r:id="rId21" imgW="190440" imgH="177480" progId="Equation.3">
                    <p:embed/>
                    <p:pic>
                      <p:nvPicPr>
                        <p:cNvPr id="0" name=""/>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910" y="3462"/>
                          <a:ext cx="253"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 name="Object 102"/>
            <p:cNvGraphicFramePr>
              <a:graphicFrameLocks noChangeAspect="1"/>
            </p:cNvGraphicFramePr>
            <p:nvPr/>
          </p:nvGraphicFramePr>
          <p:xfrm>
            <a:off x="4486" y="3744"/>
            <a:ext cx="186" cy="203"/>
          </p:xfrm>
          <a:graphic>
            <a:graphicData uri="http://schemas.openxmlformats.org/presentationml/2006/ole">
              <mc:AlternateContent xmlns:mc="http://schemas.openxmlformats.org/markup-compatibility/2006">
                <mc:Choice xmlns:v="urn:schemas-microsoft-com:vml" Requires="v">
                  <p:oleObj spid="_x0000_s800205" name="Equation" r:id="rId23" imgW="126720" imgH="139680" progId="Equation.3">
                    <p:embed/>
                  </p:oleObj>
                </mc:Choice>
                <mc:Fallback>
                  <p:oleObj name="Equation" r:id="rId23" imgW="126720" imgH="139680" progId="Equation.3">
                    <p:embed/>
                    <p:pic>
                      <p:nvPicPr>
                        <p:cNvPr id="0" name=""/>
                        <p:cNvPicPr preferRelativeResize="0">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86" y="3744"/>
                          <a:ext cx="186" cy="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 name="Line 103"/>
            <p:cNvSpPr>
              <a:spLocks noChangeShapeType="1"/>
            </p:cNvSpPr>
            <p:nvPr/>
          </p:nvSpPr>
          <p:spPr bwMode="auto">
            <a:xfrm>
              <a:off x="5392" y="1872"/>
              <a:ext cx="288"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 name="Line 104"/>
            <p:cNvSpPr>
              <a:spLocks noChangeShapeType="1"/>
            </p:cNvSpPr>
            <p:nvPr/>
          </p:nvSpPr>
          <p:spPr bwMode="auto">
            <a:xfrm>
              <a:off x="5392" y="3360"/>
              <a:ext cx="288"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 name="Line 105"/>
            <p:cNvSpPr>
              <a:spLocks noChangeShapeType="1"/>
            </p:cNvSpPr>
            <p:nvPr/>
          </p:nvSpPr>
          <p:spPr bwMode="auto">
            <a:xfrm>
              <a:off x="5536" y="1872"/>
              <a:ext cx="0" cy="576"/>
            </a:xfrm>
            <a:prstGeom prst="line">
              <a:avLst/>
            </a:prstGeom>
            <a:noFill/>
            <a:ln w="19050">
              <a:solidFill>
                <a:schemeClr val="bg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6" name="Line 106"/>
            <p:cNvSpPr>
              <a:spLocks noChangeShapeType="1"/>
            </p:cNvSpPr>
            <p:nvPr/>
          </p:nvSpPr>
          <p:spPr bwMode="auto">
            <a:xfrm>
              <a:off x="5536" y="2784"/>
              <a:ext cx="0" cy="576"/>
            </a:xfrm>
            <a:prstGeom prst="line">
              <a:avLst/>
            </a:prstGeom>
            <a:noFill/>
            <a:ln w="190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7" name="Object 107"/>
            <p:cNvGraphicFramePr>
              <a:graphicFrameLocks noChangeAspect="1"/>
            </p:cNvGraphicFramePr>
            <p:nvPr/>
          </p:nvGraphicFramePr>
          <p:xfrm>
            <a:off x="5440" y="2486"/>
            <a:ext cx="202" cy="282"/>
          </p:xfrm>
          <a:graphic>
            <a:graphicData uri="http://schemas.openxmlformats.org/presentationml/2006/ole">
              <mc:AlternateContent xmlns:mc="http://schemas.openxmlformats.org/markup-compatibility/2006">
                <mc:Choice xmlns:v="urn:schemas-microsoft-com:vml" Requires="v">
                  <p:oleObj spid="_x0000_s800206" name="Equation" r:id="rId25" imgW="126720" imgH="177480" progId="Equation.3">
                    <p:embed/>
                  </p:oleObj>
                </mc:Choice>
                <mc:Fallback>
                  <p:oleObj name="Equation" r:id="rId25" imgW="126720" imgH="177480" progId="Equation.3">
                    <p:embed/>
                    <p:pic>
                      <p:nvPicPr>
                        <p:cNvPr id="0" name=""/>
                        <p:cNvPicPr preferRelativeResize="0">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440" y="2486"/>
                          <a:ext cx="20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 name="Object 108"/>
            <p:cNvGraphicFramePr>
              <a:graphicFrameLocks noChangeAspect="1"/>
            </p:cNvGraphicFramePr>
            <p:nvPr/>
          </p:nvGraphicFramePr>
          <p:xfrm>
            <a:off x="5341" y="1671"/>
            <a:ext cx="269" cy="218"/>
          </p:xfrm>
          <a:graphic>
            <a:graphicData uri="http://schemas.openxmlformats.org/presentationml/2006/ole">
              <mc:AlternateContent xmlns:mc="http://schemas.openxmlformats.org/markup-compatibility/2006">
                <mc:Choice xmlns:v="urn:schemas-microsoft-com:vml" Requires="v">
                  <p:oleObj spid="_x0000_s800207" name="公式" r:id="rId27" imgW="203040" imgH="164880" progId="Equation.3">
                    <p:embed/>
                  </p:oleObj>
                </mc:Choice>
                <mc:Fallback>
                  <p:oleObj name="公式" r:id="rId27" imgW="203040" imgH="164880" progId="Equation.3">
                    <p:embed/>
                    <p:pic>
                      <p:nvPicPr>
                        <p:cNvPr id="0" name=""/>
                        <p:cNvPicPr preferRelativeResize="0">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341" y="1671"/>
                          <a:ext cx="269"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 name="Object 109"/>
            <p:cNvGraphicFramePr>
              <a:graphicFrameLocks noChangeAspect="1"/>
            </p:cNvGraphicFramePr>
            <p:nvPr/>
          </p:nvGraphicFramePr>
          <p:xfrm>
            <a:off x="5349" y="3343"/>
            <a:ext cx="253" cy="218"/>
          </p:xfrm>
          <a:graphic>
            <a:graphicData uri="http://schemas.openxmlformats.org/presentationml/2006/ole">
              <mc:AlternateContent xmlns:mc="http://schemas.openxmlformats.org/markup-compatibility/2006">
                <mc:Choice xmlns:v="urn:schemas-microsoft-com:vml" Requires="v">
                  <p:oleObj spid="_x0000_s800208" name="公式" r:id="rId29" imgW="190440" imgH="164880" progId="Equation.3">
                    <p:embed/>
                  </p:oleObj>
                </mc:Choice>
                <mc:Fallback>
                  <p:oleObj name="公式" r:id="rId29" imgW="190440" imgH="164880" progId="Equation.3">
                    <p:embed/>
                    <p:pic>
                      <p:nvPicPr>
                        <p:cNvPr id="0" name=""/>
                        <p:cNvPicPr preferRelativeResize="0">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349" y="3343"/>
                          <a:ext cx="253"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 name="Object 110"/>
            <p:cNvGraphicFramePr>
              <a:graphicFrameLocks noChangeAspect="1"/>
            </p:cNvGraphicFramePr>
            <p:nvPr/>
          </p:nvGraphicFramePr>
          <p:xfrm>
            <a:off x="4111" y="3360"/>
            <a:ext cx="218" cy="235"/>
          </p:xfrm>
          <a:graphic>
            <a:graphicData uri="http://schemas.openxmlformats.org/presentationml/2006/ole">
              <mc:AlternateContent xmlns:mc="http://schemas.openxmlformats.org/markup-compatibility/2006">
                <mc:Choice xmlns:v="urn:schemas-microsoft-com:vml" Requires="v">
                  <p:oleObj spid="_x0000_s800209" name="公式" r:id="rId31" imgW="164880" imgH="177480" progId="Equation.3">
                    <p:embed/>
                  </p:oleObj>
                </mc:Choice>
                <mc:Fallback>
                  <p:oleObj name="公式" r:id="rId31" imgW="164880" imgH="177480" progId="Equation.3">
                    <p:embed/>
                    <p:pic>
                      <p:nvPicPr>
                        <p:cNvPr id="0" name=""/>
                        <p:cNvPicPr preferRelativeResize="0">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111" y="3360"/>
                          <a:ext cx="218" cy="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 name="Object 111"/>
            <p:cNvGraphicFramePr>
              <a:graphicFrameLocks noChangeAspect="1"/>
            </p:cNvGraphicFramePr>
            <p:nvPr/>
          </p:nvGraphicFramePr>
          <p:xfrm>
            <a:off x="4112" y="1662"/>
            <a:ext cx="217" cy="218"/>
          </p:xfrm>
          <a:graphic>
            <a:graphicData uri="http://schemas.openxmlformats.org/presentationml/2006/ole">
              <mc:AlternateContent xmlns:mc="http://schemas.openxmlformats.org/markup-compatibility/2006">
                <mc:Choice xmlns:v="urn:schemas-microsoft-com:vml" Requires="v">
                  <p:oleObj spid="_x0000_s800210" name="公式" r:id="rId33" imgW="164880" imgH="164880" progId="Equation.3">
                    <p:embed/>
                  </p:oleObj>
                </mc:Choice>
                <mc:Fallback>
                  <p:oleObj name="公式" r:id="rId33" imgW="164880" imgH="164880" progId="Equation.3">
                    <p:embed/>
                    <p:pic>
                      <p:nvPicPr>
                        <p:cNvPr id="0" name=""/>
                        <p:cNvPicPr preferRelativeResize="0">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112" y="1662"/>
                          <a:ext cx="217"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 name="Oval 112"/>
            <p:cNvSpPr>
              <a:spLocks noChangeArrowheads="1"/>
            </p:cNvSpPr>
            <p:nvPr/>
          </p:nvSpPr>
          <p:spPr bwMode="auto">
            <a:xfrm>
              <a:off x="4368" y="2016"/>
              <a:ext cx="96" cy="9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3" name="Oval 113"/>
            <p:cNvSpPr>
              <a:spLocks noChangeArrowheads="1"/>
            </p:cNvSpPr>
            <p:nvPr/>
          </p:nvSpPr>
          <p:spPr bwMode="auto">
            <a:xfrm>
              <a:off x="4368" y="2400"/>
              <a:ext cx="96" cy="9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4" name="Oval 114"/>
            <p:cNvSpPr>
              <a:spLocks noChangeArrowheads="1"/>
            </p:cNvSpPr>
            <p:nvPr/>
          </p:nvSpPr>
          <p:spPr bwMode="auto">
            <a:xfrm>
              <a:off x="4368" y="2784"/>
              <a:ext cx="96" cy="9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5" name="Oval 115"/>
            <p:cNvSpPr>
              <a:spLocks noChangeArrowheads="1"/>
            </p:cNvSpPr>
            <p:nvPr/>
          </p:nvSpPr>
          <p:spPr bwMode="auto">
            <a:xfrm>
              <a:off x="4368" y="3168"/>
              <a:ext cx="96" cy="9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aphicFrame>
        <p:nvGraphicFramePr>
          <p:cNvPr id="116" name="Object 116"/>
          <p:cNvGraphicFramePr>
            <a:graphicFrameLocks noChangeAspect="1"/>
          </p:cNvGraphicFramePr>
          <p:nvPr>
            <p:extLst>
              <p:ext uri="{D42A27DB-BD31-4B8C-83A1-F6EECF244321}">
                <p14:modId xmlns:p14="http://schemas.microsoft.com/office/powerpoint/2010/main" val="3004295144"/>
              </p:ext>
            </p:extLst>
          </p:nvPr>
        </p:nvGraphicFramePr>
        <p:xfrm>
          <a:off x="2224059" y="4655069"/>
          <a:ext cx="3744913" cy="1085850"/>
        </p:xfrm>
        <a:graphic>
          <a:graphicData uri="http://schemas.openxmlformats.org/presentationml/2006/ole">
            <mc:AlternateContent xmlns:mc="http://schemas.openxmlformats.org/markup-compatibility/2006">
              <mc:Choice xmlns:v="urn:schemas-microsoft-com:vml" Requires="v">
                <p:oleObj spid="_x0000_s800211" name="公式" r:id="rId35" imgW="1307880" imgH="380880" progId="Equation.3">
                  <p:embed/>
                </p:oleObj>
              </mc:Choice>
              <mc:Fallback>
                <p:oleObj name="公式" r:id="rId35" imgW="1307880" imgH="38088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224059" y="4655069"/>
                        <a:ext cx="3744913" cy="1085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 name="Object 118"/>
          <p:cNvGraphicFramePr>
            <a:graphicFrameLocks noChangeAspect="1"/>
          </p:cNvGraphicFramePr>
          <p:nvPr>
            <p:extLst>
              <p:ext uri="{D42A27DB-BD31-4B8C-83A1-F6EECF244321}">
                <p14:modId xmlns:p14="http://schemas.microsoft.com/office/powerpoint/2010/main" val="523187241"/>
              </p:ext>
            </p:extLst>
          </p:nvPr>
        </p:nvGraphicFramePr>
        <p:xfrm>
          <a:off x="2079626" y="5784786"/>
          <a:ext cx="1871663" cy="1031875"/>
        </p:xfrm>
        <a:graphic>
          <a:graphicData uri="http://schemas.openxmlformats.org/presentationml/2006/ole">
            <mc:AlternateContent xmlns:mc="http://schemas.openxmlformats.org/markup-compatibility/2006">
              <mc:Choice xmlns:v="urn:schemas-microsoft-com:vml" Requires="v">
                <p:oleObj spid="_x0000_s800212" name="公式" r:id="rId37" imgW="711000" imgH="393480" progId="Equation.3">
                  <p:embed/>
                </p:oleObj>
              </mc:Choice>
              <mc:Fallback>
                <p:oleObj name="公式" r:id="rId37" imgW="711000" imgH="393480"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079626" y="5784786"/>
                        <a:ext cx="1871663" cy="1031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8" name="Object 3"/>
          <p:cNvGraphicFramePr>
            <a:graphicFrameLocks noChangeAspect="1"/>
          </p:cNvGraphicFramePr>
          <p:nvPr>
            <p:extLst>
              <p:ext uri="{D42A27DB-BD31-4B8C-83A1-F6EECF244321}">
                <p14:modId xmlns:p14="http://schemas.microsoft.com/office/powerpoint/2010/main" val="3354419356"/>
              </p:ext>
            </p:extLst>
          </p:nvPr>
        </p:nvGraphicFramePr>
        <p:xfrm>
          <a:off x="4422356" y="5769605"/>
          <a:ext cx="3278188" cy="1031875"/>
        </p:xfrm>
        <a:graphic>
          <a:graphicData uri="http://schemas.openxmlformats.org/presentationml/2006/ole">
            <mc:AlternateContent xmlns:mc="http://schemas.openxmlformats.org/markup-compatibility/2006">
              <mc:Choice xmlns:v="urn:schemas-microsoft-com:vml" Requires="v">
                <p:oleObj spid="_x0000_s800213" name="Equation" r:id="rId39" imgW="1244520" imgH="393480" progId="Equation.3">
                  <p:embed/>
                </p:oleObj>
              </mc:Choice>
              <mc:Fallback>
                <p:oleObj name="Equation" r:id="rId39" imgW="1244520" imgH="393480"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422356" y="5769605"/>
                        <a:ext cx="3278188" cy="1031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heel(1)">
                                      <p:cBhvr>
                                        <p:cTn id="7" dur="20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linds(horizontal)">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circle(in)">
                                      <p:cBhvr>
                                        <p:cTn id="17" dur="20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fill="hold"/>
                                        <p:tgtEl>
                                          <p:spTgt spid="38"/>
                                        </p:tgtEl>
                                        <p:attrNameLst>
                                          <p:attrName>ppt_x</p:attrName>
                                        </p:attrNameLst>
                                      </p:cBhvr>
                                      <p:tavLst>
                                        <p:tav tm="0">
                                          <p:val>
                                            <p:strVal val="#ppt_x"/>
                                          </p:val>
                                        </p:tav>
                                        <p:tav tm="100000">
                                          <p:val>
                                            <p:strVal val="#ppt_x"/>
                                          </p:val>
                                        </p:tav>
                                      </p:tavLst>
                                    </p:anim>
                                    <p:anim calcmode="lin" valueType="num">
                                      <p:cBhvr additive="base">
                                        <p:cTn id="23"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116"/>
                                        </p:tgtEl>
                                        <p:attrNameLst>
                                          <p:attrName>style.visibility</p:attrName>
                                        </p:attrNameLst>
                                      </p:cBhvr>
                                      <p:to>
                                        <p:strVal val="visible"/>
                                      </p:to>
                                    </p:set>
                                    <p:anim calcmode="lin" valueType="num">
                                      <p:cBhvr>
                                        <p:cTn id="28" dur="1000" fill="hold"/>
                                        <p:tgtEl>
                                          <p:spTgt spid="116"/>
                                        </p:tgtEl>
                                        <p:attrNameLst>
                                          <p:attrName>ppt_w</p:attrName>
                                        </p:attrNameLst>
                                      </p:cBhvr>
                                      <p:tavLst>
                                        <p:tav tm="0">
                                          <p:val>
                                            <p:fltVal val="0"/>
                                          </p:val>
                                        </p:tav>
                                        <p:tav tm="100000">
                                          <p:val>
                                            <p:strVal val="#ppt_w"/>
                                          </p:val>
                                        </p:tav>
                                      </p:tavLst>
                                    </p:anim>
                                    <p:anim calcmode="lin" valueType="num">
                                      <p:cBhvr>
                                        <p:cTn id="29" dur="1000" fill="hold"/>
                                        <p:tgtEl>
                                          <p:spTgt spid="116"/>
                                        </p:tgtEl>
                                        <p:attrNameLst>
                                          <p:attrName>ppt_h</p:attrName>
                                        </p:attrNameLst>
                                      </p:cBhvr>
                                      <p:tavLst>
                                        <p:tav tm="0">
                                          <p:val>
                                            <p:fltVal val="0"/>
                                          </p:val>
                                        </p:tav>
                                        <p:tav tm="100000">
                                          <p:val>
                                            <p:strVal val="#ppt_h"/>
                                          </p:val>
                                        </p:tav>
                                      </p:tavLst>
                                    </p:anim>
                                    <p:anim calcmode="lin" valueType="num">
                                      <p:cBhvr>
                                        <p:cTn id="30" dur="1000" fill="hold"/>
                                        <p:tgtEl>
                                          <p:spTgt spid="116"/>
                                        </p:tgtEl>
                                        <p:attrNameLst>
                                          <p:attrName>style.rotation</p:attrName>
                                        </p:attrNameLst>
                                      </p:cBhvr>
                                      <p:tavLst>
                                        <p:tav tm="0">
                                          <p:val>
                                            <p:fltVal val="90"/>
                                          </p:val>
                                        </p:tav>
                                        <p:tav tm="100000">
                                          <p:val>
                                            <p:fltVal val="0"/>
                                          </p:val>
                                        </p:tav>
                                      </p:tavLst>
                                    </p:anim>
                                    <p:animEffect transition="in" filter="fade">
                                      <p:cBhvr>
                                        <p:cTn id="31" dur="1000"/>
                                        <p:tgtEl>
                                          <p:spTgt spid="116"/>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17"/>
                                        </p:tgtEl>
                                        <p:attrNameLst>
                                          <p:attrName>style.visibility</p:attrName>
                                        </p:attrNameLst>
                                      </p:cBhvr>
                                      <p:to>
                                        <p:strVal val="visible"/>
                                      </p:to>
                                    </p:set>
                                    <p:animEffect transition="in" filter="fade">
                                      <p:cBhvr>
                                        <p:cTn id="36" dur="1000"/>
                                        <p:tgtEl>
                                          <p:spTgt spid="117"/>
                                        </p:tgtEl>
                                      </p:cBhvr>
                                    </p:animEffect>
                                    <p:anim calcmode="lin" valueType="num">
                                      <p:cBhvr>
                                        <p:cTn id="37" dur="1000" fill="hold"/>
                                        <p:tgtEl>
                                          <p:spTgt spid="117"/>
                                        </p:tgtEl>
                                        <p:attrNameLst>
                                          <p:attrName>ppt_x</p:attrName>
                                        </p:attrNameLst>
                                      </p:cBhvr>
                                      <p:tavLst>
                                        <p:tav tm="0">
                                          <p:val>
                                            <p:strVal val="#ppt_x"/>
                                          </p:val>
                                        </p:tav>
                                        <p:tav tm="100000">
                                          <p:val>
                                            <p:strVal val="#ppt_x"/>
                                          </p:val>
                                        </p:tav>
                                      </p:tavLst>
                                    </p:anim>
                                    <p:anim calcmode="lin" valueType="num">
                                      <p:cBhvr>
                                        <p:cTn id="38"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nodeType="clickEffect">
                                  <p:stCondLst>
                                    <p:cond delay="0"/>
                                  </p:stCondLst>
                                  <p:childTnLst>
                                    <p:set>
                                      <p:cBhvr>
                                        <p:cTn id="42" dur="1" fill="hold">
                                          <p:stCondLst>
                                            <p:cond delay="0"/>
                                          </p:stCondLst>
                                        </p:cTn>
                                        <p:tgtEl>
                                          <p:spTgt spid="118"/>
                                        </p:tgtEl>
                                        <p:attrNameLst>
                                          <p:attrName>style.visibility</p:attrName>
                                        </p:attrNameLst>
                                      </p:cBhvr>
                                      <p:to>
                                        <p:strVal val="visible"/>
                                      </p:to>
                                    </p:set>
                                    <p:anim calcmode="lin" valueType="num">
                                      <p:cBhvr>
                                        <p:cTn id="43" dur="1000" fill="hold"/>
                                        <p:tgtEl>
                                          <p:spTgt spid="118"/>
                                        </p:tgtEl>
                                        <p:attrNameLst>
                                          <p:attrName>ppt_w</p:attrName>
                                        </p:attrNameLst>
                                      </p:cBhvr>
                                      <p:tavLst>
                                        <p:tav tm="0">
                                          <p:val>
                                            <p:fltVal val="0"/>
                                          </p:val>
                                        </p:tav>
                                        <p:tav tm="100000">
                                          <p:val>
                                            <p:strVal val="#ppt_w"/>
                                          </p:val>
                                        </p:tav>
                                      </p:tavLst>
                                    </p:anim>
                                    <p:anim calcmode="lin" valueType="num">
                                      <p:cBhvr>
                                        <p:cTn id="44" dur="1000" fill="hold"/>
                                        <p:tgtEl>
                                          <p:spTgt spid="118"/>
                                        </p:tgtEl>
                                        <p:attrNameLst>
                                          <p:attrName>ppt_h</p:attrName>
                                        </p:attrNameLst>
                                      </p:cBhvr>
                                      <p:tavLst>
                                        <p:tav tm="0">
                                          <p:val>
                                            <p:fltVal val="0"/>
                                          </p:val>
                                        </p:tav>
                                        <p:tav tm="100000">
                                          <p:val>
                                            <p:strVal val="#ppt_h"/>
                                          </p:val>
                                        </p:tav>
                                      </p:tavLst>
                                    </p:anim>
                                    <p:anim calcmode="lin" valueType="num">
                                      <p:cBhvr>
                                        <p:cTn id="45" dur="1000" fill="hold"/>
                                        <p:tgtEl>
                                          <p:spTgt spid="118"/>
                                        </p:tgtEl>
                                        <p:attrNameLst>
                                          <p:attrName>style.rotation</p:attrName>
                                        </p:attrNameLst>
                                      </p:cBhvr>
                                      <p:tavLst>
                                        <p:tav tm="0">
                                          <p:val>
                                            <p:fltVal val="90"/>
                                          </p:val>
                                        </p:tav>
                                        <p:tav tm="100000">
                                          <p:val>
                                            <p:fltVal val="0"/>
                                          </p:val>
                                        </p:tav>
                                      </p:tavLst>
                                    </p:anim>
                                    <p:animEffect transition="in" filter="fade">
                                      <p:cBhvr>
                                        <p:cTn id="46" dur="10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Box 3"/>
          <p:cNvSpPr txBox="1">
            <a:spLocks noChangeArrowheads="1"/>
          </p:cNvSpPr>
          <p:nvPr/>
        </p:nvSpPr>
        <p:spPr bwMode="auto">
          <a:xfrm>
            <a:off x="1927226" y="319374"/>
            <a:ext cx="740886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wrap="square">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r>
              <a:rPr kumimoji="0" lang="zh-CN" altLang="en-US" sz="2800" dirty="0">
                <a:solidFill>
                  <a:srgbClr val="FF0000"/>
                </a:solidFill>
              </a:rPr>
              <a:t>练习：</a:t>
            </a:r>
            <a:r>
              <a:rPr lang="zh-CN" altLang="en-US" sz="2800" dirty="0">
                <a:solidFill>
                  <a:srgbClr val="3E27E7"/>
                </a:solidFill>
              </a:rPr>
              <a:t>通有电流                            的矩形导线与长直导线共面，</a:t>
            </a:r>
            <a:r>
              <a:rPr lang="zh-CN" altLang="en-US" sz="2800" dirty="0">
                <a:solidFill>
                  <a:srgbClr val="009900"/>
                </a:solidFill>
              </a:rPr>
              <a:t>互感</a:t>
            </a:r>
            <a:r>
              <a:rPr lang="en-US" altLang="zh-CN" sz="2800" dirty="0">
                <a:solidFill>
                  <a:srgbClr val="009900"/>
                </a:solidFill>
              </a:rPr>
              <a:t>=____</a:t>
            </a:r>
            <a:r>
              <a:rPr lang="en-US" altLang="zh-CN" sz="2800" dirty="0">
                <a:solidFill>
                  <a:srgbClr val="FF00FF"/>
                </a:solidFill>
              </a:rPr>
              <a:t>,</a:t>
            </a:r>
            <a:r>
              <a:rPr lang="zh-CN" altLang="en-US" sz="2800" dirty="0">
                <a:solidFill>
                  <a:srgbClr val="FF00FF"/>
                </a:solidFill>
              </a:rPr>
              <a:t>长直导线中的感应电动势</a:t>
            </a:r>
            <a:r>
              <a:rPr lang="en-US" altLang="zh-CN" sz="2800" dirty="0">
                <a:solidFill>
                  <a:srgbClr val="FF00FF"/>
                </a:solidFill>
              </a:rPr>
              <a:t>=____</a:t>
            </a:r>
            <a:r>
              <a:rPr lang="zh-CN" altLang="en-US" sz="2800" dirty="0">
                <a:solidFill>
                  <a:srgbClr val="FF00FF"/>
                </a:solidFill>
              </a:rPr>
              <a:t>        </a:t>
            </a:r>
            <a:r>
              <a:rPr lang="zh-CN" altLang="en-US" sz="2800" dirty="0">
                <a:solidFill>
                  <a:srgbClr val="3E27E7"/>
                </a:solidFill>
              </a:rPr>
              <a:t>    </a:t>
            </a:r>
          </a:p>
        </p:txBody>
      </p:sp>
      <p:graphicFrame>
        <p:nvGraphicFramePr>
          <p:cNvPr id="45" name="Object 4"/>
          <p:cNvGraphicFramePr>
            <a:graphicFrameLocks noChangeAspect="1"/>
          </p:cNvGraphicFramePr>
          <p:nvPr>
            <p:extLst>
              <p:ext uri="{D42A27DB-BD31-4B8C-83A1-F6EECF244321}">
                <p14:modId xmlns:p14="http://schemas.microsoft.com/office/powerpoint/2010/main" val="735618874"/>
              </p:ext>
            </p:extLst>
          </p:nvPr>
        </p:nvGraphicFramePr>
        <p:xfrm>
          <a:off x="4910931" y="389236"/>
          <a:ext cx="1804988" cy="457200"/>
        </p:xfrm>
        <a:graphic>
          <a:graphicData uri="http://schemas.openxmlformats.org/presentationml/2006/ole">
            <mc:AlternateContent xmlns:mc="http://schemas.openxmlformats.org/markup-compatibility/2006">
              <mc:Choice xmlns:v="urn:schemas-microsoft-com:vml" Requires="v">
                <p:oleObj spid="_x0000_s77617" name="公式" r:id="rId3" imgW="2044440" imgH="457200" progId="Equation.3">
                  <p:embed/>
                </p:oleObj>
              </mc:Choice>
              <mc:Fallback>
                <p:oleObj name="公式" r:id="rId3" imgW="204444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931" y="389236"/>
                        <a:ext cx="18049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7" name="Group 6"/>
          <p:cNvGrpSpPr>
            <a:grpSpLocks/>
          </p:cNvGrpSpPr>
          <p:nvPr/>
        </p:nvGrpSpPr>
        <p:grpSpPr bwMode="auto">
          <a:xfrm>
            <a:off x="8183563" y="1196975"/>
            <a:ext cx="2089150" cy="2808288"/>
            <a:chOff x="4059" y="709"/>
            <a:chExt cx="1316" cy="1769"/>
          </a:xfrm>
        </p:grpSpPr>
        <p:sp>
          <p:nvSpPr>
            <p:cNvPr id="48" name="Line 7"/>
            <p:cNvSpPr>
              <a:spLocks noChangeShapeType="1"/>
            </p:cNvSpPr>
            <p:nvPr/>
          </p:nvSpPr>
          <p:spPr bwMode="auto">
            <a:xfrm>
              <a:off x="4059" y="709"/>
              <a:ext cx="0" cy="1769"/>
            </a:xfrm>
            <a:prstGeom prst="line">
              <a:avLst/>
            </a:prstGeom>
            <a:noFill/>
            <a:ln w="38100">
              <a:solidFill>
                <a:srgbClr val="009900"/>
              </a:solidFill>
              <a:round/>
              <a:headEnd type="non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 name="Rectangle 8"/>
            <p:cNvSpPr>
              <a:spLocks noChangeArrowheads="1"/>
            </p:cNvSpPr>
            <p:nvPr/>
          </p:nvSpPr>
          <p:spPr bwMode="auto">
            <a:xfrm>
              <a:off x="4513" y="1131"/>
              <a:ext cx="576" cy="848"/>
            </a:xfrm>
            <a:prstGeom prst="rect">
              <a:avLst/>
            </a:prstGeom>
            <a:solidFill>
              <a:schemeClr val="bg1"/>
            </a:solidFill>
            <a:ln w="28575">
              <a:solidFill>
                <a:srgbClr val="3E27E7"/>
              </a:solidFill>
              <a:miter lim="800000"/>
              <a:headEnd type="none" w="med" len="lg"/>
              <a:tailEnd type="none" w="med" len="lg"/>
            </a:ln>
          </p:spPr>
          <p:txBody>
            <a:bodyPr wrap="none" anchor="ct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52" name="Object 9"/>
            <p:cNvGraphicFramePr>
              <a:graphicFrameLocks noChangeAspect="1"/>
            </p:cNvGraphicFramePr>
            <p:nvPr/>
          </p:nvGraphicFramePr>
          <p:xfrm>
            <a:off x="4377" y="845"/>
            <a:ext cx="998" cy="256"/>
          </p:xfrm>
          <a:graphic>
            <a:graphicData uri="http://schemas.openxmlformats.org/presentationml/2006/ole">
              <mc:AlternateContent xmlns:mc="http://schemas.openxmlformats.org/markup-compatibility/2006">
                <mc:Choice xmlns:v="urn:schemas-microsoft-com:vml" Requires="v">
                  <p:oleObj spid="_x0000_s77618" name="公式" r:id="rId5" imgW="1815840" imgH="406080" progId="Equation.3">
                    <p:embed/>
                  </p:oleObj>
                </mc:Choice>
                <mc:Fallback>
                  <p:oleObj name="公式" r:id="rId5" imgW="1815840" imgH="4060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7" y="845"/>
                          <a:ext cx="998"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 name="Line 10"/>
            <p:cNvSpPr>
              <a:spLocks noChangeShapeType="1"/>
            </p:cNvSpPr>
            <p:nvPr/>
          </p:nvSpPr>
          <p:spPr bwMode="auto">
            <a:xfrm>
              <a:off x="5148" y="1117"/>
              <a:ext cx="136" cy="0"/>
            </a:xfrm>
            <a:prstGeom prst="line">
              <a:avLst/>
            </a:prstGeom>
            <a:noFill/>
            <a:ln w="19050">
              <a:solidFill>
                <a:schemeClr val="tx1"/>
              </a:solidFill>
              <a:round/>
              <a:headEnd type="non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4" name="Line 11"/>
            <p:cNvSpPr>
              <a:spLocks noChangeShapeType="1"/>
            </p:cNvSpPr>
            <p:nvPr/>
          </p:nvSpPr>
          <p:spPr bwMode="auto">
            <a:xfrm>
              <a:off x="5148" y="1979"/>
              <a:ext cx="136" cy="0"/>
            </a:xfrm>
            <a:prstGeom prst="line">
              <a:avLst/>
            </a:prstGeom>
            <a:noFill/>
            <a:ln w="19050">
              <a:solidFill>
                <a:schemeClr val="tx1"/>
              </a:solidFill>
              <a:round/>
              <a:headEnd type="non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5" name="Line 12"/>
            <p:cNvSpPr>
              <a:spLocks noChangeShapeType="1"/>
            </p:cNvSpPr>
            <p:nvPr/>
          </p:nvSpPr>
          <p:spPr bwMode="auto">
            <a:xfrm flipV="1">
              <a:off x="5239" y="1117"/>
              <a:ext cx="0" cy="227"/>
            </a:xfrm>
            <a:prstGeom prst="line">
              <a:avLst/>
            </a:prstGeom>
            <a:noFill/>
            <a:ln w="19050">
              <a:solidFill>
                <a:schemeClr val="tx1"/>
              </a:solidFill>
              <a:round/>
              <a:headEnd type="none" w="med"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56" name="Line 13"/>
            <p:cNvSpPr>
              <a:spLocks noChangeShapeType="1"/>
            </p:cNvSpPr>
            <p:nvPr/>
          </p:nvSpPr>
          <p:spPr bwMode="auto">
            <a:xfrm>
              <a:off x="5239" y="1661"/>
              <a:ext cx="0" cy="318"/>
            </a:xfrm>
            <a:prstGeom prst="line">
              <a:avLst/>
            </a:prstGeom>
            <a:noFill/>
            <a:ln w="19050">
              <a:solidFill>
                <a:schemeClr val="tx1"/>
              </a:solidFill>
              <a:round/>
              <a:headEnd type="none" w="med" len="lg"/>
              <a:tailEnd type="triangle"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7" name="Object 14"/>
            <p:cNvGraphicFramePr>
              <a:graphicFrameLocks noChangeAspect="1"/>
            </p:cNvGraphicFramePr>
            <p:nvPr/>
          </p:nvGraphicFramePr>
          <p:xfrm>
            <a:off x="5180" y="1389"/>
            <a:ext cx="104" cy="192"/>
          </p:xfrm>
          <a:graphic>
            <a:graphicData uri="http://schemas.openxmlformats.org/presentationml/2006/ole">
              <mc:AlternateContent xmlns:mc="http://schemas.openxmlformats.org/markup-compatibility/2006">
                <mc:Choice xmlns:v="urn:schemas-microsoft-com:vml" Requires="v">
                  <p:oleObj spid="_x0000_s77619" name="公式" r:id="rId7" imgW="164880" imgH="304560" progId="Equation.3">
                    <p:embed/>
                  </p:oleObj>
                </mc:Choice>
                <mc:Fallback>
                  <p:oleObj name="公式" r:id="rId7" imgW="164880" imgH="3045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0" y="1389"/>
                          <a:ext cx="10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 name="Line 15"/>
            <p:cNvSpPr>
              <a:spLocks noChangeShapeType="1"/>
            </p:cNvSpPr>
            <p:nvPr/>
          </p:nvSpPr>
          <p:spPr bwMode="auto">
            <a:xfrm>
              <a:off x="4513" y="2024"/>
              <a:ext cx="0" cy="272"/>
            </a:xfrm>
            <a:prstGeom prst="line">
              <a:avLst/>
            </a:prstGeom>
            <a:noFill/>
            <a:ln w="19050">
              <a:solidFill>
                <a:schemeClr val="tx1"/>
              </a:solidFill>
              <a:round/>
              <a:headEnd type="non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9" name="Line 16"/>
            <p:cNvSpPr>
              <a:spLocks noChangeShapeType="1"/>
            </p:cNvSpPr>
            <p:nvPr/>
          </p:nvSpPr>
          <p:spPr bwMode="auto">
            <a:xfrm>
              <a:off x="5103" y="2024"/>
              <a:ext cx="0" cy="272"/>
            </a:xfrm>
            <a:prstGeom prst="line">
              <a:avLst/>
            </a:prstGeom>
            <a:noFill/>
            <a:ln w="19050">
              <a:solidFill>
                <a:schemeClr val="tx1"/>
              </a:solidFill>
              <a:round/>
              <a:headEnd type="non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0" name="Line 17"/>
            <p:cNvSpPr>
              <a:spLocks noChangeShapeType="1"/>
            </p:cNvSpPr>
            <p:nvPr/>
          </p:nvSpPr>
          <p:spPr bwMode="auto">
            <a:xfrm>
              <a:off x="4059" y="2206"/>
              <a:ext cx="454" cy="0"/>
            </a:xfrm>
            <a:prstGeom prst="line">
              <a:avLst/>
            </a:prstGeom>
            <a:noFill/>
            <a:ln w="1905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61" name="Line 18"/>
            <p:cNvSpPr>
              <a:spLocks noChangeShapeType="1"/>
            </p:cNvSpPr>
            <p:nvPr/>
          </p:nvSpPr>
          <p:spPr bwMode="auto">
            <a:xfrm>
              <a:off x="4513" y="2206"/>
              <a:ext cx="590" cy="0"/>
            </a:xfrm>
            <a:prstGeom prst="line">
              <a:avLst/>
            </a:prstGeom>
            <a:noFill/>
            <a:ln w="1905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2" name="Object 19"/>
            <p:cNvGraphicFramePr>
              <a:graphicFrameLocks noChangeAspect="1"/>
            </p:cNvGraphicFramePr>
            <p:nvPr/>
          </p:nvGraphicFramePr>
          <p:xfrm>
            <a:off x="4225" y="2256"/>
            <a:ext cx="152" cy="160"/>
          </p:xfrm>
          <a:graphic>
            <a:graphicData uri="http://schemas.openxmlformats.org/presentationml/2006/ole">
              <mc:AlternateContent xmlns:mc="http://schemas.openxmlformats.org/markup-compatibility/2006">
                <mc:Choice xmlns:v="urn:schemas-microsoft-com:vml" Requires="v">
                  <p:oleObj spid="_x0000_s77620" name="公式" r:id="rId9" imgW="241200" imgH="253800" progId="Equation.3">
                    <p:embed/>
                  </p:oleObj>
                </mc:Choice>
                <mc:Fallback>
                  <p:oleObj name="公式" r:id="rId9" imgW="241200" imgH="253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25" y="2256"/>
                          <a:ext cx="152"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 name="Object 20"/>
            <p:cNvGraphicFramePr>
              <a:graphicFrameLocks noChangeAspect="1"/>
            </p:cNvGraphicFramePr>
            <p:nvPr/>
          </p:nvGraphicFramePr>
          <p:xfrm>
            <a:off x="4748" y="2224"/>
            <a:ext cx="128" cy="192"/>
          </p:xfrm>
          <a:graphic>
            <a:graphicData uri="http://schemas.openxmlformats.org/presentationml/2006/ole">
              <mc:AlternateContent xmlns:mc="http://schemas.openxmlformats.org/markup-compatibility/2006">
                <mc:Choice xmlns:v="urn:schemas-microsoft-com:vml" Requires="v">
                  <p:oleObj spid="_x0000_s77621" name="公式" r:id="rId11" imgW="203040" imgH="304560" progId="Equation.3">
                    <p:embed/>
                  </p:oleObj>
                </mc:Choice>
                <mc:Fallback>
                  <p:oleObj name="公式" r:id="rId11" imgW="203040" imgH="3045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48" y="2224"/>
                          <a:ext cx="12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4" name="Group 21"/>
          <p:cNvGrpSpPr>
            <a:grpSpLocks/>
          </p:cNvGrpSpPr>
          <p:nvPr/>
        </p:nvGrpSpPr>
        <p:grpSpPr bwMode="auto">
          <a:xfrm>
            <a:off x="7818439" y="1771651"/>
            <a:ext cx="365125" cy="423863"/>
            <a:chOff x="3829" y="1071"/>
            <a:chExt cx="230" cy="267"/>
          </a:xfrm>
        </p:grpSpPr>
        <p:sp>
          <p:nvSpPr>
            <p:cNvPr id="65" name="Line 22"/>
            <p:cNvSpPr>
              <a:spLocks noChangeShapeType="1"/>
            </p:cNvSpPr>
            <p:nvPr/>
          </p:nvSpPr>
          <p:spPr bwMode="auto">
            <a:xfrm flipV="1">
              <a:off x="4059" y="1071"/>
              <a:ext cx="0" cy="227"/>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6" name="Object 23"/>
            <p:cNvGraphicFramePr>
              <a:graphicFrameLocks noChangeAspect="1"/>
            </p:cNvGraphicFramePr>
            <p:nvPr/>
          </p:nvGraphicFramePr>
          <p:xfrm>
            <a:off x="3829" y="1082"/>
            <a:ext cx="192" cy="256"/>
          </p:xfrm>
          <a:graphic>
            <a:graphicData uri="http://schemas.openxmlformats.org/presentationml/2006/ole">
              <mc:AlternateContent xmlns:mc="http://schemas.openxmlformats.org/markup-compatibility/2006">
                <mc:Choice xmlns:v="urn:schemas-microsoft-com:vml" Requires="v">
                  <p:oleObj spid="_x0000_s77622" name="公式" r:id="rId13" imgW="304560" imgH="406080" progId="Equation.3">
                    <p:embed/>
                  </p:oleObj>
                </mc:Choice>
                <mc:Fallback>
                  <p:oleObj name="公式" r:id="rId13" imgW="304560" imgH="4060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29" y="1082"/>
                          <a:ext cx="192"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7" name="Group 24"/>
          <p:cNvGrpSpPr>
            <a:grpSpLocks/>
          </p:cNvGrpSpPr>
          <p:nvPr/>
        </p:nvGrpSpPr>
        <p:grpSpPr bwMode="auto">
          <a:xfrm>
            <a:off x="8183564" y="1857376"/>
            <a:ext cx="1368425" cy="1687513"/>
            <a:chOff x="4059" y="1125"/>
            <a:chExt cx="862" cy="1063"/>
          </a:xfrm>
        </p:grpSpPr>
        <p:sp>
          <p:nvSpPr>
            <p:cNvPr id="68" name="Rectangle 25"/>
            <p:cNvSpPr>
              <a:spLocks noChangeArrowheads="1"/>
            </p:cNvSpPr>
            <p:nvPr/>
          </p:nvSpPr>
          <p:spPr bwMode="auto">
            <a:xfrm>
              <a:off x="4785" y="1125"/>
              <a:ext cx="45" cy="848"/>
            </a:xfrm>
            <a:prstGeom prst="rect">
              <a:avLst/>
            </a:prstGeom>
            <a:solidFill>
              <a:srgbClr val="FF0000"/>
            </a:solidFill>
            <a:ln w="19050">
              <a:solidFill>
                <a:srgbClr val="000099"/>
              </a:solidFill>
              <a:miter lim="800000"/>
              <a:headEnd type="none" w="med" len="lg"/>
              <a:tailEnd type="none" w="med" len="lg"/>
            </a:ln>
          </p:spPr>
          <p:txBody>
            <a:bodyPr wrap="none" anchor="ct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endParaRPr lang="zh-CN" altLang="en-US"/>
            </a:p>
          </p:txBody>
        </p:sp>
        <p:sp>
          <p:nvSpPr>
            <p:cNvPr id="69" name="Line 26"/>
            <p:cNvSpPr>
              <a:spLocks noChangeShapeType="1"/>
            </p:cNvSpPr>
            <p:nvPr/>
          </p:nvSpPr>
          <p:spPr bwMode="auto">
            <a:xfrm>
              <a:off x="4059" y="1525"/>
              <a:ext cx="726" cy="0"/>
            </a:xfrm>
            <a:prstGeom prst="line">
              <a:avLst/>
            </a:prstGeom>
            <a:noFill/>
            <a:ln w="19050">
              <a:solidFill>
                <a:srgbClr val="FF0000"/>
              </a:solidFill>
              <a:round/>
              <a:headEnd type="non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0" name="Object 27"/>
            <p:cNvGraphicFramePr>
              <a:graphicFrameLocks noChangeAspect="1"/>
            </p:cNvGraphicFramePr>
            <p:nvPr/>
          </p:nvGraphicFramePr>
          <p:xfrm>
            <a:off x="4282" y="1570"/>
            <a:ext cx="140" cy="159"/>
          </p:xfrm>
          <a:graphic>
            <a:graphicData uri="http://schemas.openxmlformats.org/presentationml/2006/ole">
              <mc:AlternateContent xmlns:mc="http://schemas.openxmlformats.org/markup-compatibility/2006">
                <mc:Choice xmlns:v="urn:schemas-microsoft-com:vml" Requires="v">
                  <p:oleObj spid="_x0000_s77623" name="公式" r:id="rId15" imgW="190440" imgH="215640" progId="Equation.3">
                    <p:embed/>
                  </p:oleObj>
                </mc:Choice>
                <mc:Fallback>
                  <p:oleObj name="公式" r:id="rId15" imgW="190440" imgH="2156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82" y="1570"/>
                          <a:ext cx="140"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 name="Object 28"/>
            <p:cNvGraphicFramePr>
              <a:graphicFrameLocks noChangeAspect="1"/>
            </p:cNvGraphicFramePr>
            <p:nvPr/>
          </p:nvGraphicFramePr>
          <p:xfrm>
            <a:off x="4689" y="2004"/>
            <a:ext cx="232" cy="184"/>
          </p:xfrm>
          <a:graphic>
            <a:graphicData uri="http://schemas.openxmlformats.org/presentationml/2006/ole">
              <mc:AlternateContent xmlns:mc="http://schemas.openxmlformats.org/markup-compatibility/2006">
                <mc:Choice xmlns:v="urn:schemas-microsoft-com:vml" Requires="v">
                  <p:oleObj spid="_x0000_s77624" name="公式" r:id="rId17" imgW="368280" imgH="291960" progId="Equation.3">
                    <p:embed/>
                  </p:oleObj>
                </mc:Choice>
                <mc:Fallback>
                  <p:oleObj name="公式" r:id="rId17" imgW="368280" imgH="29196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89" y="2004"/>
                          <a:ext cx="232"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2" name="Text Box 29"/>
          <p:cNvSpPr txBox="1">
            <a:spLocks noChangeArrowheads="1"/>
          </p:cNvSpPr>
          <p:nvPr/>
        </p:nvSpPr>
        <p:spPr bwMode="auto">
          <a:xfrm>
            <a:off x="1774826" y="1844675"/>
            <a:ext cx="1101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wrap="none">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r>
              <a:rPr lang="zh-CN" altLang="en-US" dirty="0">
                <a:solidFill>
                  <a:srgbClr val="C00000"/>
                </a:solidFill>
              </a:rPr>
              <a:t>解：    </a:t>
            </a:r>
          </a:p>
        </p:txBody>
      </p:sp>
      <p:grpSp>
        <p:nvGrpSpPr>
          <p:cNvPr id="73" name="Group 30"/>
          <p:cNvGrpSpPr>
            <a:grpSpLocks/>
          </p:cNvGrpSpPr>
          <p:nvPr/>
        </p:nvGrpSpPr>
        <p:grpSpPr bwMode="auto">
          <a:xfrm>
            <a:off x="2424113" y="1700214"/>
            <a:ext cx="2951162" cy="865187"/>
            <a:chOff x="839" y="836"/>
            <a:chExt cx="1942" cy="528"/>
          </a:xfrm>
        </p:grpSpPr>
        <p:graphicFrame>
          <p:nvGraphicFramePr>
            <p:cNvPr id="74" name="Object 31"/>
            <p:cNvGraphicFramePr>
              <a:graphicFrameLocks noChangeAspect="1"/>
            </p:cNvGraphicFramePr>
            <p:nvPr/>
          </p:nvGraphicFramePr>
          <p:xfrm>
            <a:off x="1467" y="836"/>
            <a:ext cx="976" cy="528"/>
          </p:xfrm>
          <a:graphic>
            <a:graphicData uri="http://schemas.openxmlformats.org/presentationml/2006/ole">
              <mc:AlternateContent xmlns:mc="http://schemas.openxmlformats.org/markup-compatibility/2006">
                <mc:Choice xmlns:v="urn:schemas-microsoft-com:vml" Requires="v">
                  <p:oleObj spid="_x0000_s77625" name="公式" r:id="rId19" imgW="1549080" imgH="838080" progId="Equation.3">
                    <p:embed/>
                  </p:oleObj>
                </mc:Choice>
                <mc:Fallback>
                  <p:oleObj name="公式" r:id="rId19" imgW="1549080" imgH="8380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67" y="836"/>
                          <a:ext cx="976" cy="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 name="Object 32"/>
            <p:cNvGraphicFramePr>
              <a:graphicFrameLocks noChangeAspect="1"/>
            </p:cNvGraphicFramePr>
            <p:nvPr/>
          </p:nvGraphicFramePr>
          <p:xfrm>
            <a:off x="1156" y="930"/>
            <a:ext cx="309" cy="318"/>
          </p:xfrm>
          <a:graphic>
            <a:graphicData uri="http://schemas.openxmlformats.org/presentationml/2006/ole">
              <mc:AlternateContent xmlns:mc="http://schemas.openxmlformats.org/markup-compatibility/2006">
                <mc:Choice xmlns:v="urn:schemas-microsoft-com:vml" Requires="v">
                  <p:oleObj spid="_x0000_s77626" name="公式" r:id="rId21" imgW="444240" imgH="457200" progId="Equation.3">
                    <p:embed/>
                  </p:oleObj>
                </mc:Choice>
                <mc:Fallback>
                  <p:oleObj name="公式" r:id="rId21" imgW="444240" imgH="4572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56" y="930"/>
                          <a:ext cx="309" cy="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 name="Text Box 33"/>
            <p:cNvSpPr txBox="1">
              <a:spLocks noChangeArrowheads="1"/>
            </p:cNvSpPr>
            <p:nvPr/>
          </p:nvSpPr>
          <p:spPr bwMode="auto">
            <a:xfrm>
              <a:off x="839" y="935"/>
              <a:ext cx="194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r>
                <a:rPr lang="zh-CN" altLang="en-US" dirty="0">
                  <a:solidFill>
                    <a:srgbClr val="009900"/>
                  </a:solidFill>
                </a:rPr>
                <a:t>由                           ，   </a:t>
              </a:r>
            </a:p>
          </p:txBody>
        </p:sp>
      </p:grpSp>
      <p:sp>
        <p:nvSpPr>
          <p:cNvPr id="77" name="Text Box 34"/>
          <p:cNvSpPr txBox="1">
            <a:spLocks noChangeArrowheads="1"/>
          </p:cNvSpPr>
          <p:nvPr/>
        </p:nvSpPr>
        <p:spPr bwMode="auto">
          <a:xfrm>
            <a:off x="5159376" y="1892300"/>
            <a:ext cx="2138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wrap="none">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r>
              <a:rPr lang="zh-CN" altLang="en-US" dirty="0">
                <a:solidFill>
                  <a:srgbClr val="009900"/>
                </a:solidFill>
              </a:rPr>
              <a:t>应先求 </a:t>
            </a:r>
            <a:r>
              <a:rPr lang="en-US" altLang="zh-CN" i="1" dirty="0">
                <a:solidFill>
                  <a:srgbClr val="FF0000"/>
                </a:solidFill>
              </a:rPr>
              <a:t>M</a:t>
            </a:r>
            <a:r>
              <a:rPr lang="en-US" altLang="zh-CN" i="1" dirty="0">
                <a:solidFill>
                  <a:srgbClr val="009900"/>
                </a:solidFill>
              </a:rPr>
              <a:t> </a:t>
            </a:r>
            <a:r>
              <a:rPr lang="zh-CN" altLang="en-US" dirty="0">
                <a:solidFill>
                  <a:srgbClr val="009900"/>
                </a:solidFill>
              </a:rPr>
              <a:t>。    </a:t>
            </a:r>
          </a:p>
        </p:txBody>
      </p:sp>
      <p:grpSp>
        <p:nvGrpSpPr>
          <p:cNvPr id="78" name="Group 35"/>
          <p:cNvGrpSpPr>
            <a:grpSpLocks/>
          </p:cNvGrpSpPr>
          <p:nvPr/>
        </p:nvGrpSpPr>
        <p:grpSpPr bwMode="auto">
          <a:xfrm>
            <a:off x="1774826" y="2579688"/>
            <a:ext cx="5407025" cy="488950"/>
            <a:chOff x="158" y="1402"/>
            <a:chExt cx="3406" cy="308"/>
          </a:xfrm>
        </p:grpSpPr>
        <p:sp>
          <p:nvSpPr>
            <p:cNvPr id="79" name="Text Box 36"/>
            <p:cNvSpPr txBox="1">
              <a:spLocks noChangeArrowheads="1"/>
            </p:cNvSpPr>
            <p:nvPr/>
          </p:nvSpPr>
          <p:spPr bwMode="auto">
            <a:xfrm>
              <a:off x="158" y="1402"/>
              <a:ext cx="340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wrap="none">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r>
                <a:rPr lang="zh-CN" altLang="en-US" sz="2300" dirty="0">
                  <a:solidFill>
                    <a:srgbClr val="3E27E7"/>
                  </a:solidFill>
                </a:rPr>
                <a:t>（</a:t>
              </a:r>
              <a:r>
                <a:rPr lang="en-US" altLang="zh-CN" sz="2300" dirty="0">
                  <a:solidFill>
                    <a:srgbClr val="3E27E7"/>
                  </a:solidFill>
                </a:rPr>
                <a:t>1</a:t>
              </a:r>
              <a:r>
                <a:rPr lang="zh-CN" altLang="en-US" sz="2300" dirty="0">
                  <a:solidFill>
                    <a:srgbClr val="3E27E7"/>
                  </a:solidFill>
                </a:rPr>
                <a:t>）设长直导线中通电流</a:t>
              </a:r>
              <a:r>
                <a:rPr lang="zh-CN" altLang="en-US" sz="2200" dirty="0">
                  <a:solidFill>
                    <a:srgbClr val="3E27E7"/>
                  </a:solidFill>
                </a:rPr>
                <a:t> </a:t>
              </a:r>
              <a:r>
                <a:rPr lang="en-US" altLang="zh-CN" sz="2600" i="1" dirty="0">
                  <a:solidFill>
                    <a:srgbClr val="FF0000"/>
                  </a:solidFill>
                </a:rPr>
                <a:t>I</a:t>
              </a:r>
              <a:r>
                <a:rPr lang="en-US" altLang="zh-CN" baseline="-25000" dirty="0">
                  <a:solidFill>
                    <a:srgbClr val="FF0000"/>
                  </a:solidFill>
                </a:rPr>
                <a:t>1</a:t>
              </a:r>
              <a:r>
                <a:rPr lang="en-US" altLang="zh-CN" sz="2200" baseline="-25000" dirty="0">
                  <a:solidFill>
                    <a:srgbClr val="3E27E7"/>
                  </a:solidFill>
                </a:rPr>
                <a:t> </a:t>
              </a:r>
              <a:r>
                <a:rPr lang="zh-CN" altLang="en-US" sz="2200" dirty="0">
                  <a:solidFill>
                    <a:srgbClr val="3E27E7"/>
                  </a:solidFill>
                </a:rPr>
                <a:t>，</a:t>
              </a:r>
              <a:r>
                <a:rPr lang="zh-CN" altLang="en-US" sz="2300" dirty="0">
                  <a:solidFill>
                    <a:srgbClr val="3E27E7"/>
                  </a:solidFill>
                </a:rPr>
                <a:t>方向</a:t>
              </a:r>
              <a:r>
                <a:rPr lang="zh-CN" altLang="en-US" sz="2200" dirty="0">
                  <a:solidFill>
                    <a:srgbClr val="3E27E7"/>
                  </a:solidFill>
                </a:rPr>
                <a:t>：     </a:t>
              </a:r>
              <a:endParaRPr lang="zh-CN" altLang="en-US" sz="2200" baseline="-25000" dirty="0">
                <a:solidFill>
                  <a:srgbClr val="3E27E7"/>
                </a:solidFill>
              </a:endParaRPr>
            </a:p>
          </p:txBody>
        </p:sp>
        <p:sp>
          <p:nvSpPr>
            <p:cNvPr id="80" name="Line 37"/>
            <p:cNvSpPr>
              <a:spLocks noChangeShapeType="1"/>
            </p:cNvSpPr>
            <p:nvPr/>
          </p:nvSpPr>
          <p:spPr bwMode="auto">
            <a:xfrm flipV="1">
              <a:off x="3334" y="1434"/>
              <a:ext cx="0" cy="272"/>
            </a:xfrm>
            <a:prstGeom prst="line">
              <a:avLst/>
            </a:prstGeom>
            <a:noFill/>
            <a:ln w="38100">
              <a:solidFill>
                <a:srgbClr val="FF0000"/>
              </a:solidFill>
              <a:round/>
              <a:headEnd type="none" w="med" len="lg"/>
              <a:tailEnd type="triangle" w="sm" len="lg"/>
            </a:ln>
            <a:extLst>
              <a:ext uri="{909E8E84-426E-40DD-AFC4-6F175D3DCCD1}">
                <a14:hiddenFill xmlns:a14="http://schemas.microsoft.com/office/drawing/2010/main">
                  <a:noFill/>
                </a14:hiddenFill>
              </a:ext>
            </a:extLst>
          </p:spPr>
          <p:txBody>
            <a:bodyPr/>
            <a:lstStyle/>
            <a:p>
              <a:endParaRPr lang="zh-CN" altLang="en-US"/>
            </a:p>
          </p:txBody>
        </p:sp>
      </p:grpSp>
      <p:sp>
        <p:nvSpPr>
          <p:cNvPr id="81" name="Text Box 38"/>
          <p:cNvSpPr txBox="1">
            <a:spLocks noChangeArrowheads="1"/>
          </p:cNvSpPr>
          <p:nvPr/>
        </p:nvSpPr>
        <p:spPr bwMode="auto">
          <a:xfrm>
            <a:off x="2424113" y="3130551"/>
            <a:ext cx="532765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r>
              <a:rPr lang="zh-CN" altLang="en-US" sz="2300" dirty="0"/>
              <a:t>其磁场在矩形导线框中的磁通量为：     </a:t>
            </a:r>
          </a:p>
        </p:txBody>
      </p:sp>
      <p:graphicFrame>
        <p:nvGraphicFramePr>
          <p:cNvPr id="82" name="Object 39"/>
          <p:cNvGraphicFramePr>
            <a:graphicFrameLocks noChangeAspect="1"/>
          </p:cNvGraphicFramePr>
          <p:nvPr>
            <p:extLst>
              <p:ext uri="{D42A27DB-BD31-4B8C-83A1-F6EECF244321}">
                <p14:modId xmlns:p14="http://schemas.microsoft.com/office/powerpoint/2010/main" val="2723576529"/>
              </p:ext>
            </p:extLst>
          </p:nvPr>
        </p:nvGraphicFramePr>
        <p:xfrm>
          <a:off x="2640014" y="3729039"/>
          <a:ext cx="2014537" cy="852487"/>
        </p:xfrm>
        <a:graphic>
          <a:graphicData uri="http://schemas.openxmlformats.org/presentationml/2006/ole">
            <mc:AlternateContent xmlns:mc="http://schemas.openxmlformats.org/markup-compatibility/2006">
              <mc:Choice xmlns:v="urn:schemas-microsoft-com:vml" Requires="v">
                <p:oleObj spid="_x0000_s77627" name="公式" r:id="rId23" imgW="2120760" imgH="825480" progId="Equation.3">
                  <p:embed/>
                </p:oleObj>
              </mc:Choice>
              <mc:Fallback>
                <p:oleObj name="公式" r:id="rId23" imgW="2120760" imgH="82548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40014" y="3729039"/>
                        <a:ext cx="2014537" cy="852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 name="Object 40"/>
          <p:cNvGraphicFramePr>
            <a:graphicFrameLocks noChangeAspect="1"/>
          </p:cNvGraphicFramePr>
          <p:nvPr>
            <p:extLst>
              <p:ext uri="{D42A27DB-BD31-4B8C-83A1-F6EECF244321}">
                <p14:modId xmlns:p14="http://schemas.microsoft.com/office/powerpoint/2010/main" val="3787882231"/>
              </p:ext>
            </p:extLst>
          </p:nvPr>
        </p:nvGraphicFramePr>
        <p:xfrm>
          <a:off x="4810125" y="3556000"/>
          <a:ext cx="2006600" cy="952500"/>
        </p:xfrm>
        <a:graphic>
          <a:graphicData uri="http://schemas.openxmlformats.org/presentationml/2006/ole">
            <mc:AlternateContent xmlns:mc="http://schemas.openxmlformats.org/markup-compatibility/2006">
              <mc:Choice xmlns:v="urn:schemas-microsoft-com:vml" Requires="v">
                <p:oleObj spid="_x0000_s77628" name="公式" r:id="rId25" imgW="2006280" imgH="952200" progId="Equation.3">
                  <p:embed/>
                </p:oleObj>
              </mc:Choice>
              <mc:Fallback>
                <p:oleObj name="公式" r:id="rId25" imgW="2006280" imgH="9522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810125" y="3556000"/>
                        <a:ext cx="200660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 name="Object 41"/>
          <p:cNvGraphicFramePr>
            <a:graphicFrameLocks noChangeAspect="1"/>
          </p:cNvGraphicFramePr>
          <p:nvPr>
            <p:extLst>
              <p:ext uri="{D42A27DB-BD31-4B8C-83A1-F6EECF244321}">
                <p14:modId xmlns:p14="http://schemas.microsoft.com/office/powerpoint/2010/main" val="284708242"/>
              </p:ext>
            </p:extLst>
          </p:nvPr>
        </p:nvGraphicFramePr>
        <p:xfrm>
          <a:off x="5246689" y="4581526"/>
          <a:ext cx="2217737" cy="752475"/>
        </p:xfrm>
        <a:graphic>
          <a:graphicData uri="http://schemas.openxmlformats.org/presentationml/2006/ole">
            <mc:AlternateContent xmlns:mc="http://schemas.openxmlformats.org/markup-compatibility/2006">
              <mc:Choice xmlns:v="urn:schemas-microsoft-com:vml" Requires="v">
                <p:oleObj spid="_x0000_s77629" name="公式" r:id="rId27" imgW="2539800" imgH="774360" progId="Equation.3">
                  <p:embed/>
                </p:oleObj>
              </mc:Choice>
              <mc:Fallback>
                <p:oleObj name="公式" r:id="rId27" imgW="2539800" imgH="77436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246689" y="4581526"/>
                        <a:ext cx="2217737"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5" name="Text Box 42"/>
          <p:cNvSpPr txBox="1">
            <a:spLocks noChangeArrowheads="1"/>
          </p:cNvSpPr>
          <p:nvPr/>
        </p:nvSpPr>
        <p:spPr bwMode="auto">
          <a:xfrm>
            <a:off x="2424113" y="5734051"/>
            <a:ext cx="23114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wrap="none">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r>
              <a:rPr lang="zh-CN" altLang="en-US" sz="2300" dirty="0">
                <a:solidFill>
                  <a:srgbClr val="009900"/>
                </a:solidFill>
              </a:rPr>
              <a:t>由互感定义：     </a:t>
            </a:r>
          </a:p>
        </p:txBody>
      </p:sp>
      <p:graphicFrame>
        <p:nvGraphicFramePr>
          <p:cNvPr id="86" name="Object 43"/>
          <p:cNvGraphicFramePr>
            <a:graphicFrameLocks noChangeAspect="1"/>
          </p:cNvGraphicFramePr>
          <p:nvPr>
            <p:extLst>
              <p:ext uri="{D42A27DB-BD31-4B8C-83A1-F6EECF244321}">
                <p14:modId xmlns:p14="http://schemas.microsoft.com/office/powerpoint/2010/main" val="357799962"/>
              </p:ext>
            </p:extLst>
          </p:nvPr>
        </p:nvGraphicFramePr>
        <p:xfrm>
          <a:off x="4378325" y="5618164"/>
          <a:ext cx="1335088" cy="835025"/>
        </p:xfrm>
        <a:graphic>
          <a:graphicData uri="http://schemas.openxmlformats.org/presentationml/2006/ole">
            <mc:AlternateContent xmlns:mc="http://schemas.openxmlformats.org/markup-compatibility/2006">
              <mc:Choice xmlns:v="urn:schemas-microsoft-com:vml" Requires="v">
                <p:oleObj spid="_x0000_s77630" name="公式" r:id="rId29" imgW="1358640" imgH="850680" progId="Equation.3">
                  <p:embed/>
                </p:oleObj>
              </mc:Choice>
              <mc:Fallback>
                <p:oleObj name="公式" r:id="rId29" imgW="1358640" imgH="85068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378325" y="5618164"/>
                        <a:ext cx="1335088" cy="835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 name="Object 44"/>
          <p:cNvGraphicFramePr>
            <a:graphicFrameLocks noChangeAspect="1"/>
          </p:cNvGraphicFramePr>
          <p:nvPr>
            <p:extLst>
              <p:ext uri="{D42A27DB-BD31-4B8C-83A1-F6EECF244321}">
                <p14:modId xmlns:p14="http://schemas.microsoft.com/office/powerpoint/2010/main" val="4109869567"/>
              </p:ext>
            </p:extLst>
          </p:nvPr>
        </p:nvGraphicFramePr>
        <p:xfrm>
          <a:off x="5880101" y="5605464"/>
          <a:ext cx="2016125" cy="815975"/>
        </p:xfrm>
        <a:graphic>
          <a:graphicData uri="http://schemas.openxmlformats.org/presentationml/2006/ole">
            <mc:AlternateContent xmlns:mc="http://schemas.openxmlformats.org/markup-compatibility/2006">
              <mc:Choice xmlns:v="urn:schemas-microsoft-com:vml" Requires="v">
                <p:oleObj spid="_x0000_s77631" name="公式" r:id="rId31" imgW="2133360" imgH="774360" progId="Equation.3">
                  <p:embed/>
                </p:oleObj>
              </mc:Choice>
              <mc:Fallback>
                <p:oleObj name="公式" r:id="rId31" imgW="2133360" imgH="77436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880101" y="5605464"/>
                        <a:ext cx="2016125"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 name="Object 45"/>
          <p:cNvGraphicFramePr>
            <a:graphicFrameLocks noChangeAspect="1"/>
          </p:cNvGraphicFramePr>
          <p:nvPr>
            <p:extLst>
              <p:ext uri="{D42A27DB-BD31-4B8C-83A1-F6EECF244321}">
                <p14:modId xmlns:p14="http://schemas.microsoft.com/office/powerpoint/2010/main" val="2135881240"/>
              </p:ext>
            </p:extLst>
          </p:nvPr>
        </p:nvGraphicFramePr>
        <p:xfrm>
          <a:off x="2566988" y="4592638"/>
          <a:ext cx="2487612" cy="781050"/>
        </p:xfrm>
        <a:graphic>
          <a:graphicData uri="http://schemas.openxmlformats.org/presentationml/2006/ole">
            <mc:AlternateContent xmlns:mc="http://schemas.openxmlformats.org/markup-compatibility/2006">
              <mc:Choice xmlns:v="urn:schemas-microsoft-com:vml" Requires="v">
                <p:oleObj spid="_x0000_s77632" name="公式" r:id="rId33" imgW="2654280" imgH="774360" progId="Equation.3">
                  <p:embed/>
                </p:oleObj>
              </mc:Choice>
              <mc:Fallback>
                <p:oleObj name="公式" r:id="rId33" imgW="2654280" imgH="77436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566988" y="4592638"/>
                        <a:ext cx="2487612" cy="781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wipe(left)">
                                      <p:cBhvr>
                                        <p:cTn id="12" dur="10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wipe(left)">
                                      <p:cBhvr>
                                        <p:cTn id="17" dur="2000"/>
                                        <p:tgtEl>
                                          <p:spTgt spid="7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wipe(left)">
                                      <p:cBhvr>
                                        <p:cTn id="22" dur="2000"/>
                                        <p:tgtEl>
                                          <p:spTgt spid="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wipe(left)">
                                      <p:cBhvr>
                                        <p:cTn id="27" dur="3000"/>
                                        <p:tgtEl>
                                          <p:spTgt spid="7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wipe(down)">
                                      <p:cBhvr>
                                        <p:cTn id="32" dur="1000"/>
                                        <p:tgtEl>
                                          <p:spTgt spid="6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1"/>
                                        </p:tgtEl>
                                        <p:attrNameLst>
                                          <p:attrName>style.visibility</p:attrName>
                                        </p:attrNameLst>
                                      </p:cBhvr>
                                      <p:to>
                                        <p:strVal val="visible"/>
                                      </p:to>
                                    </p:set>
                                    <p:animEffect transition="in" filter="wipe(left)">
                                      <p:cBhvr>
                                        <p:cTn id="37" dur="3000"/>
                                        <p:tgtEl>
                                          <p:spTgt spid="8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wipe(left)">
                                      <p:cBhvr>
                                        <p:cTn id="42" dur="2000"/>
                                        <p:tgtEl>
                                          <p:spTgt spid="8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wipe(left)">
                                      <p:cBhvr>
                                        <p:cTn id="47" dur="1000"/>
                                        <p:tgtEl>
                                          <p:spTgt spid="6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wipe(left)">
                                      <p:cBhvr>
                                        <p:cTn id="52" dur="2000"/>
                                        <p:tgtEl>
                                          <p:spTgt spid="8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88"/>
                                        </p:tgtEl>
                                        <p:attrNameLst>
                                          <p:attrName>style.visibility</p:attrName>
                                        </p:attrNameLst>
                                      </p:cBhvr>
                                      <p:to>
                                        <p:strVal val="visible"/>
                                      </p:to>
                                    </p:set>
                                    <p:animEffect transition="in" filter="wipe(left)">
                                      <p:cBhvr>
                                        <p:cTn id="57" dur="2000"/>
                                        <p:tgtEl>
                                          <p:spTgt spid="8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wipe(left)">
                                      <p:cBhvr>
                                        <p:cTn id="62" dur="2000"/>
                                        <p:tgtEl>
                                          <p:spTgt spid="8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85"/>
                                        </p:tgtEl>
                                        <p:attrNameLst>
                                          <p:attrName>style.visibility</p:attrName>
                                        </p:attrNameLst>
                                      </p:cBhvr>
                                      <p:to>
                                        <p:strVal val="visible"/>
                                      </p:to>
                                    </p:set>
                                    <p:animEffect transition="in" filter="wipe(left)">
                                      <p:cBhvr>
                                        <p:cTn id="67" dur="2000"/>
                                        <p:tgtEl>
                                          <p:spTgt spid="8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86"/>
                                        </p:tgtEl>
                                        <p:attrNameLst>
                                          <p:attrName>style.visibility</p:attrName>
                                        </p:attrNameLst>
                                      </p:cBhvr>
                                      <p:to>
                                        <p:strVal val="visible"/>
                                      </p:to>
                                    </p:set>
                                    <p:animEffect transition="in" filter="wipe(left)">
                                      <p:cBhvr>
                                        <p:cTn id="72" dur="2000"/>
                                        <p:tgtEl>
                                          <p:spTgt spid="8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87"/>
                                        </p:tgtEl>
                                        <p:attrNameLst>
                                          <p:attrName>style.visibility</p:attrName>
                                        </p:attrNameLst>
                                      </p:cBhvr>
                                      <p:to>
                                        <p:strVal val="visible"/>
                                      </p:to>
                                    </p:set>
                                    <p:animEffect transition="in" filter="wipe(left)">
                                      <p:cBhvr>
                                        <p:cTn id="77" dur="2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7" grpId="0"/>
      <p:bldP spid="81" grpId="0"/>
      <p:bldP spid="85"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2"/>
          <p:cNvGrpSpPr>
            <a:grpSpLocks/>
          </p:cNvGrpSpPr>
          <p:nvPr/>
        </p:nvGrpSpPr>
        <p:grpSpPr bwMode="auto">
          <a:xfrm>
            <a:off x="8110538" y="692150"/>
            <a:ext cx="2089150" cy="2808288"/>
            <a:chOff x="4059" y="709"/>
            <a:chExt cx="1316" cy="1769"/>
          </a:xfrm>
        </p:grpSpPr>
        <p:sp>
          <p:nvSpPr>
            <p:cNvPr id="90" name="Line 3"/>
            <p:cNvSpPr>
              <a:spLocks noChangeShapeType="1"/>
            </p:cNvSpPr>
            <p:nvPr/>
          </p:nvSpPr>
          <p:spPr bwMode="auto">
            <a:xfrm>
              <a:off x="4059" y="709"/>
              <a:ext cx="0" cy="1769"/>
            </a:xfrm>
            <a:prstGeom prst="line">
              <a:avLst/>
            </a:prstGeom>
            <a:noFill/>
            <a:ln w="38100">
              <a:solidFill>
                <a:srgbClr val="000099"/>
              </a:solidFill>
              <a:round/>
              <a:headEnd type="non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91" name="Rectangle 4"/>
            <p:cNvSpPr>
              <a:spLocks noChangeArrowheads="1"/>
            </p:cNvSpPr>
            <p:nvPr/>
          </p:nvSpPr>
          <p:spPr bwMode="auto">
            <a:xfrm>
              <a:off x="4513" y="1131"/>
              <a:ext cx="576" cy="848"/>
            </a:xfrm>
            <a:prstGeom prst="rect">
              <a:avLst/>
            </a:prstGeom>
            <a:solidFill>
              <a:schemeClr val="bg1"/>
            </a:solidFill>
            <a:ln w="28575">
              <a:solidFill>
                <a:srgbClr val="000099"/>
              </a:solidFill>
              <a:miter lim="800000"/>
              <a:headEnd type="none" w="med" len="lg"/>
              <a:tailEnd type="none" w="med" len="lg"/>
            </a:ln>
          </p:spPr>
          <p:txBody>
            <a:bodyPr wrap="none" anchor="ct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92" name="Object 5"/>
            <p:cNvGraphicFramePr>
              <a:graphicFrameLocks noChangeAspect="1"/>
            </p:cNvGraphicFramePr>
            <p:nvPr/>
          </p:nvGraphicFramePr>
          <p:xfrm>
            <a:off x="4377" y="845"/>
            <a:ext cx="998" cy="256"/>
          </p:xfrm>
          <a:graphic>
            <a:graphicData uri="http://schemas.openxmlformats.org/presentationml/2006/ole">
              <mc:AlternateContent xmlns:mc="http://schemas.openxmlformats.org/markup-compatibility/2006">
                <mc:Choice xmlns:v="urn:schemas-microsoft-com:vml" Requires="v">
                  <p:oleObj spid="_x0000_s381439" name="公式" r:id="rId3" imgW="1815840" imgH="406080" progId="Equation.3">
                    <p:embed/>
                  </p:oleObj>
                </mc:Choice>
                <mc:Fallback>
                  <p:oleObj name="公式" r:id="rId3" imgW="1815840" imgH="4060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7" y="845"/>
                          <a:ext cx="998"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 name="Line 6"/>
            <p:cNvSpPr>
              <a:spLocks noChangeShapeType="1"/>
            </p:cNvSpPr>
            <p:nvPr/>
          </p:nvSpPr>
          <p:spPr bwMode="auto">
            <a:xfrm>
              <a:off x="5148" y="1117"/>
              <a:ext cx="136" cy="0"/>
            </a:xfrm>
            <a:prstGeom prst="line">
              <a:avLst/>
            </a:prstGeom>
            <a:noFill/>
            <a:ln w="19050">
              <a:solidFill>
                <a:schemeClr val="tx1"/>
              </a:solidFill>
              <a:round/>
              <a:headEnd type="non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94" name="Line 7"/>
            <p:cNvSpPr>
              <a:spLocks noChangeShapeType="1"/>
            </p:cNvSpPr>
            <p:nvPr/>
          </p:nvSpPr>
          <p:spPr bwMode="auto">
            <a:xfrm>
              <a:off x="5148" y="1979"/>
              <a:ext cx="136" cy="0"/>
            </a:xfrm>
            <a:prstGeom prst="line">
              <a:avLst/>
            </a:prstGeom>
            <a:noFill/>
            <a:ln w="19050">
              <a:solidFill>
                <a:schemeClr val="tx1"/>
              </a:solidFill>
              <a:round/>
              <a:headEnd type="non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95" name="Line 8"/>
            <p:cNvSpPr>
              <a:spLocks noChangeShapeType="1"/>
            </p:cNvSpPr>
            <p:nvPr/>
          </p:nvSpPr>
          <p:spPr bwMode="auto">
            <a:xfrm flipV="1">
              <a:off x="5239" y="1117"/>
              <a:ext cx="0" cy="227"/>
            </a:xfrm>
            <a:prstGeom prst="line">
              <a:avLst/>
            </a:prstGeom>
            <a:noFill/>
            <a:ln w="19050">
              <a:solidFill>
                <a:schemeClr val="tx1"/>
              </a:solidFill>
              <a:round/>
              <a:headEnd type="none" w="med"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6" name="Line 9"/>
            <p:cNvSpPr>
              <a:spLocks noChangeShapeType="1"/>
            </p:cNvSpPr>
            <p:nvPr/>
          </p:nvSpPr>
          <p:spPr bwMode="auto">
            <a:xfrm>
              <a:off x="5239" y="1661"/>
              <a:ext cx="0" cy="318"/>
            </a:xfrm>
            <a:prstGeom prst="line">
              <a:avLst/>
            </a:prstGeom>
            <a:noFill/>
            <a:ln w="19050">
              <a:solidFill>
                <a:schemeClr val="tx1"/>
              </a:solidFill>
              <a:round/>
              <a:headEnd type="none" w="med" len="lg"/>
              <a:tailEnd type="triangle"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7" name="Object 10"/>
            <p:cNvGraphicFramePr>
              <a:graphicFrameLocks noChangeAspect="1"/>
            </p:cNvGraphicFramePr>
            <p:nvPr/>
          </p:nvGraphicFramePr>
          <p:xfrm>
            <a:off x="5180" y="1389"/>
            <a:ext cx="104" cy="192"/>
          </p:xfrm>
          <a:graphic>
            <a:graphicData uri="http://schemas.openxmlformats.org/presentationml/2006/ole">
              <mc:AlternateContent xmlns:mc="http://schemas.openxmlformats.org/markup-compatibility/2006">
                <mc:Choice xmlns:v="urn:schemas-microsoft-com:vml" Requires="v">
                  <p:oleObj spid="_x0000_s381440" name="公式" r:id="rId5" imgW="164880" imgH="304560" progId="Equation.3">
                    <p:embed/>
                  </p:oleObj>
                </mc:Choice>
                <mc:Fallback>
                  <p:oleObj name="公式" r:id="rId5" imgW="164880" imgH="3045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0" y="1389"/>
                          <a:ext cx="10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8" name="Line 11"/>
            <p:cNvSpPr>
              <a:spLocks noChangeShapeType="1"/>
            </p:cNvSpPr>
            <p:nvPr/>
          </p:nvSpPr>
          <p:spPr bwMode="auto">
            <a:xfrm>
              <a:off x="4513" y="2024"/>
              <a:ext cx="0" cy="272"/>
            </a:xfrm>
            <a:prstGeom prst="line">
              <a:avLst/>
            </a:prstGeom>
            <a:noFill/>
            <a:ln w="19050">
              <a:solidFill>
                <a:schemeClr val="tx1"/>
              </a:solidFill>
              <a:round/>
              <a:headEnd type="non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99" name="Line 12"/>
            <p:cNvSpPr>
              <a:spLocks noChangeShapeType="1"/>
            </p:cNvSpPr>
            <p:nvPr/>
          </p:nvSpPr>
          <p:spPr bwMode="auto">
            <a:xfrm>
              <a:off x="5103" y="2024"/>
              <a:ext cx="0" cy="272"/>
            </a:xfrm>
            <a:prstGeom prst="line">
              <a:avLst/>
            </a:prstGeom>
            <a:noFill/>
            <a:ln w="19050">
              <a:solidFill>
                <a:schemeClr val="tx1"/>
              </a:solidFill>
              <a:round/>
              <a:headEnd type="non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00" name="Line 13"/>
            <p:cNvSpPr>
              <a:spLocks noChangeShapeType="1"/>
            </p:cNvSpPr>
            <p:nvPr/>
          </p:nvSpPr>
          <p:spPr bwMode="auto">
            <a:xfrm>
              <a:off x="4059" y="2206"/>
              <a:ext cx="454" cy="0"/>
            </a:xfrm>
            <a:prstGeom prst="line">
              <a:avLst/>
            </a:prstGeom>
            <a:noFill/>
            <a:ln w="1905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 name="Line 14"/>
            <p:cNvSpPr>
              <a:spLocks noChangeShapeType="1"/>
            </p:cNvSpPr>
            <p:nvPr/>
          </p:nvSpPr>
          <p:spPr bwMode="auto">
            <a:xfrm>
              <a:off x="4513" y="2206"/>
              <a:ext cx="590" cy="0"/>
            </a:xfrm>
            <a:prstGeom prst="line">
              <a:avLst/>
            </a:prstGeom>
            <a:noFill/>
            <a:ln w="1905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2" name="Object 15"/>
            <p:cNvGraphicFramePr>
              <a:graphicFrameLocks noChangeAspect="1"/>
            </p:cNvGraphicFramePr>
            <p:nvPr/>
          </p:nvGraphicFramePr>
          <p:xfrm>
            <a:off x="4225" y="2256"/>
            <a:ext cx="152" cy="160"/>
          </p:xfrm>
          <a:graphic>
            <a:graphicData uri="http://schemas.openxmlformats.org/presentationml/2006/ole">
              <mc:AlternateContent xmlns:mc="http://schemas.openxmlformats.org/markup-compatibility/2006">
                <mc:Choice xmlns:v="urn:schemas-microsoft-com:vml" Requires="v">
                  <p:oleObj spid="_x0000_s381441" name="公式" r:id="rId7" imgW="241200" imgH="253800" progId="Equation.3">
                    <p:embed/>
                  </p:oleObj>
                </mc:Choice>
                <mc:Fallback>
                  <p:oleObj name="公式" r:id="rId7" imgW="24120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5" y="2256"/>
                          <a:ext cx="152"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 name="Object 16"/>
            <p:cNvGraphicFramePr>
              <a:graphicFrameLocks noChangeAspect="1"/>
            </p:cNvGraphicFramePr>
            <p:nvPr/>
          </p:nvGraphicFramePr>
          <p:xfrm>
            <a:off x="4748" y="2224"/>
            <a:ext cx="128" cy="192"/>
          </p:xfrm>
          <a:graphic>
            <a:graphicData uri="http://schemas.openxmlformats.org/presentationml/2006/ole">
              <mc:AlternateContent xmlns:mc="http://schemas.openxmlformats.org/markup-compatibility/2006">
                <mc:Choice xmlns:v="urn:schemas-microsoft-com:vml" Requires="v">
                  <p:oleObj spid="_x0000_s381442" name="公式" r:id="rId9" imgW="203040" imgH="304560" progId="Equation.3">
                    <p:embed/>
                  </p:oleObj>
                </mc:Choice>
                <mc:Fallback>
                  <p:oleObj name="公式" r:id="rId9" imgW="203040" imgH="30456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48" y="2224"/>
                          <a:ext cx="12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04" name="Object 17"/>
          <p:cNvGraphicFramePr>
            <a:graphicFrameLocks noChangeAspect="1"/>
          </p:cNvGraphicFramePr>
          <p:nvPr>
            <p:extLst>
              <p:ext uri="{D42A27DB-BD31-4B8C-83A1-F6EECF244321}">
                <p14:modId xmlns:p14="http://schemas.microsoft.com/office/powerpoint/2010/main" val="995962474"/>
              </p:ext>
            </p:extLst>
          </p:nvPr>
        </p:nvGraphicFramePr>
        <p:xfrm>
          <a:off x="3432175" y="331788"/>
          <a:ext cx="2592388" cy="876300"/>
        </p:xfrm>
        <a:graphic>
          <a:graphicData uri="http://schemas.openxmlformats.org/presentationml/2006/ole">
            <mc:AlternateContent xmlns:mc="http://schemas.openxmlformats.org/markup-compatibility/2006">
              <mc:Choice xmlns:v="urn:schemas-microsoft-com:vml" Requires="v">
                <p:oleObj spid="_x0000_s381443" name="公式" r:id="rId11" imgW="2552400" imgH="774360" progId="Equation.3">
                  <p:embed/>
                </p:oleObj>
              </mc:Choice>
              <mc:Fallback>
                <p:oleObj name="公式" r:id="rId11" imgW="2552400" imgH="7743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32175" y="331788"/>
                        <a:ext cx="2592388"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5" name="Group 18"/>
          <p:cNvGrpSpPr>
            <a:grpSpLocks/>
          </p:cNvGrpSpPr>
          <p:nvPr/>
        </p:nvGrpSpPr>
        <p:grpSpPr bwMode="auto">
          <a:xfrm>
            <a:off x="1703389" y="1417639"/>
            <a:ext cx="5927725" cy="498475"/>
            <a:chOff x="170" y="926"/>
            <a:chExt cx="3734" cy="314"/>
          </a:xfrm>
        </p:grpSpPr>
        <p:sp>
          <p:nvSpPr>
            <p:cNvPr id="106" name="Text Box 19"/>
            <p:cNvSpPr txBox="1">
              <a:spLocks noChangeArrowheads="1"/>
            </p:cNvSpPr>
            <p:nvPr/>
          </p:nvSpPr>
          <p:spPr bwMode="auto">
            <a:xfrm>
              <a:off x="170" y="926"/>
              <a:ext cx="3734"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wrap="none">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r>
                <a:rPr lang="en-US" altLang="zh-CN" sz="2300" dirty="0">
                  <a:solidFill>
                    <a:srgbClr val="009900"/>
                  </a:solidFill>
                  <a:ea typeface="华文中宋" panose="02010600040101010101" pitchFamily="2" charset="-122"/>
                </a:rPr>
                <a:t>(2) </a:t>
              </a:r>
              <a:r>
                <a:rPr lang="zh-CN" altLang="en-US" sz="2300" dirty="0">
                  <a:solidFill>
                    <a:srgbClr val="009900"/>
                  </a:solidFill>
                  <a:ea typeface="华文中宋" panose="02010600040101010101" pitchFamily="2" charset="-122"/>
                </a:rPr>
                <a:t>当矩形导线通电流                              时，   </a:t>
              </a:r>
            </a:p>
          </p:txBody>
        </p:sp>
        <p:graphicFrame>
          <p:nvGraphicFramePr>
            <p:cNvPr id="107" name="Object 20"/>
            <p:cNvGraphicFramePr>
              <a:graphicFrameLocks noChangeAspect="1"/>
            </p:cNvGraphicFramePr>
            <p:nvPr/>
          </p:nvGraphicFramePr>
          <p:xfrm>
            <a:off x="2082" y="952"/>
            <a:ext cx="1227" cy="288"/>
          </p:xfrm>
          <a:graphic>
            <a:graphicData uri="http://schemas.openxmlformats.org/presentationml/2006/ole">
              <mc:AlternateContent xmlns:mc="http://schemas.openxmlformats.org/markup-compatibility/2006">
                <mc:Choice xmlns:v="urn:schemas-microsoft-com:vml" Requires="v">
                  <p:oleObj spid="_x0000_s381444" name="公式" r:id="rId13" imgW="2044440" imgH="457200" progId="Equation.3">
                    <p:embed/>
                  </p:oleObj>
                </mc:Choice>
                <mc:Fallback>
                  <p:oleObj name="公式" r:id="rId13" imgW="2044440" imgH="457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82" y="952"/>
                          <a:ext cx="122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8" name="Text Box 21"/>
          <p:cNvSpPr txBox="1">
            <a:spLocks noChangeArrowheads="1"/>
          </p:cNvSpPr>
          <p:nvPr/>
        </p:nvSpPr>
        <p:spPr bwMode="auto">
          <a:xfrm>
            <a:off x="2063751" y="2122488"/>
            <a:ext cx="5222875"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wrap="none">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r>
              <a:rPr lang="zh-CN" altLang="en-US" sz="2300" dirty="0">
                <a:solidFill>
                  <a:srgbClr val="000066"/>
                </a:solidFill>
                <a:ea typeface="华文中宋" panose="02010600040101010101" pitchFamily="2" charset="-122"/>
              </a:rPr>
              <a:t>在长直导线中产生的感应电动势为：     </a:t>
            </a:r>
          </a:p>
        </p:txBody>
      </p:sp>
      <p:grpSp>
        <p:nvGrpSpPr>
          <p:cNvPr id="109" name="Group 22"/>
          <p:cNvGrpSpPr>
            <a:grpSpLocks/>
          </p:cNvGrpSpPr>
          <p:nvPr/>
        </p:nvGrpSpPr>
        <p:grpSpPr bwMode="auto">
          <a:xfrm>
            <a:off x="2208213" y="2798764"/>
            <a:ext cx="2247900" cy="846137"/>
            <a:chOff x="703" y="1616"/>
            <a:chExt cx="1235" cy="488"/>
          </a:xfrm>
        </p:grpSpPr>
        <p:graphicFrame>
          <p:nvGraphicFramePr>
            <p:cNvPr id="110" name="Object 23"/>
            <p:cNvGraphicFramePr>
              <a:graphicFrameLocks noChangeAspect="1"/>
            </p:cNvGraphicFramePr>
            <p:nvPr/>
          </p:nvGraphicFramePr>
          <p:xfrm>
            <a:off x="1066" y="1616"/>
            <a:ext cx="872" cy="488"/>
          </p:xfrm>
          <a:graphic>
            <a:graphicData uri="http://schemas.openxmlformats.org/presentationml/2006/ole">
              <mc:AlternateContent xmlns:mc="http://schemas.openxmlformats.org/markup-compatibility/2006">
                <mc:Choice xmlns:v="urn:schemas-microsoft-com:vml" Requires="v">
                  <p:oleObj spid="_x0000_s381445" name="公式" r:id="rId15" imgW="1384200" imgH="774360" progId="Equation.3">
                    <p:embed/>
                  </p:oleObj>
                </mc:Choice>
                <mc:Fallback>
                  <p:oleObj name="公式" r:id="rId15" imgW="1384200" imgH="77436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66" y="1616"/>
                          <a:ext cx="872"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 name="Object 24"/>
            <p:cNvGraphicFramePr>
              <a:graphicFrameLocks noChangeAspect="1"/>
            </p:cNvGraphicFramePr>
            <p:nvPr/>
          </p:nvGraphicFramePr>
          <p:xfrm>
            <a:off x="703" y="1690"/>
            <a:ext cx="309" cy="318"/>
          </p:xfrm>
          <a:graphic>
            <a:graphicData uri="http://schemas.openxmlformats.org/presentationml/2006/ole">
              <mc:AlternateContent xmlns:mc="http://schemas.openxmlformats.org/markup-compatibility/2006">
                <mc:Choice xmlns:v="urn:schemas-microsoft-com:vml" Requires="v">
                  <p:oleObj spid="_x0000_s381446" name="公式" r:id="rId17" imgW="444240" imgH="457200" progId="Equation.3">
                    <p:embed/>
                  </p:oleObj>
                </mc:Choice>
                <mc:Fallback>
                  <p:oleObj name="公式" r:id="rId17" imgW="444240" imgH="4572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3" y="1690"/>
                          <a:ext cx="309" cy="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12" name="Object 25"/>
          <p:cNvGraphicFramePr>
            <a:graphicFrameLocks noChangeAspect="1"/>
          </p:cNvGraphicFramePr>
          <p:nvPr>
            <p:extLst>
              <p:ext uri="{D42A27DB-BD31-4B8C-83A1-F6EECF244321}">
                <p14:modId xmlns:p14="http://schemas.microsoft.com/office/powerpoint/2010/main" val="3498686495"/>
              </p:ext>
            </p:extLst>
          </p:nvPr>
        </p:nvGraphicFramePr>
        <p:xfrm>
          <a:off x="2855913" y="3873500"/>
          <a:ext cx="4608512" cy="850900"/>
        </p:xfrm>
        <a:graphic>
          <a:graphicData uri="http://schemas.openxmlformats.org/presentationml/2006/ole">
            <mc:AlternateContent xmlns:mc="http://schemas.openxmlformats.org/markup-compatibility/2006">
              <mc:Choice xmlns:v="urn:schemas-microsoft-com:vml" Requires="v">
                <p:oleObj spid="_x0000_s381447" name="公式" r:id="rId19" imgW="4902120" imgH="774360" progId="Equation.3">
                  <p:embed/>
                </p:oleObj>
              </mc:Choice>
              <mc:Fallback>
                <p:oleObj name="公式" r:id="rId19" imgW="4902120" imgH="77436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55913" y="3873500"/>
                        <a:ext cx="4608512"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 name="Object 26"/>
          <p:cNvGraphicFramePr>
            <a:graphicFrameLocks noChangeAspect="1"/>
          </p:cNvGraphicFramePr>
          <p:nvPr>
            <p:extLst>
              <p:ext uri="{D42A27DB-BD31-4B8C-83A1-F6EECF244321}">
                <p14:modId xmlns:p14="http://schemas.microsoft.com/office/powerpoint/2010/main" val="813553021"/>
              </p:ext>
            </p:extLst>
          </p:nvPr>
        </p:nvGraphicFramePr>
        <p:xfrm>
          <a:off x="2855914" y="4941888"/>
          <a:ext cx="4175125" cy="850900"/>
        </p:xfrm>
        <a:graphic>
          <a:graphicData uri="http://schemas.openxmlformats.org/presentationml/2006/ole">
            <mc:AlternateContent xmlns:mc="http://schemas.openxmlformats.org/markup-compatibility/2006">
              <mc:Choice xmlns:v="urn:schemas-microsoft-com:vml" Requires="v">
                <p:oleObj spid="_x0000_s381448" name="公式" r:id="rId21" imgW="4444920" imgH="774360" progId="Equation.3">
                  <p:embed/>
                </p:oleObj>
              </mc:Choice>
              <mc:Fallback>
                <p:oleObj name="公式" r:id="rId21" imgW="4444920" imgH="77436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55914" y="4941888"/>
                        <a:ext cx="4175125"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 name="Text Box 27"/>
          <p:cNvSpPr txBox="1">
            <a:spLocks noChangeArrowheads="1"/>
          </p:cNvSpPr>
          <p:nvPr/>
        </p:nvSpPr>
        <p:spPr bwMode="auto">
          <a:xfrm>
            <a:off x="2640013" y="5938838"/>
            <a:ext cx="383540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wrap="none">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r>
              <a:rPr lang="zh-CN" altLang="en-US" sz="2300" dirty="0">
                <a:solidFill>
                  <a:srgbClr val="0070C0"/>
                </a:solidFill>
                <a:ea typeface="华文中宋" panose="02010600040101010101" pitchFamily="2" charset="-122"/>
              </a:rPr>
              <a:t>是交变感应电动势。              </a:t>
            </a:r>
          </a:p>
        </p:txBody>
      </p:sp>
    </p:spTree>
    <p:extLst>
      <p:ext uri="{BB962C8B-B14F-4D97-AF65-F5344CB8AC3E}">
        <p14:creationId xmlns:p14="http://schemas.microsoft.com/office/powerpoint/2010/main" val="426424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wipe(left)">
                                      <p:cBhvr>
                                        <p:cTn id="12" dur="2000"/>
                                        <p:tgtEl>
                                          <p:spTgt spid="10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5"/>
                                        </p:tgtEl>
                                        <p:attrNameLst>
                                          <p:attrName>style.visibility</p:attrName>
                                        </p:attrNameLst>
                                      </p:cBhvr>
                                      <p:to>
                                        <p:strVal val="visible"/>
                                      </p:to>
                                    </p:set>
                                    <p:animEffect transition="in" filter="wipe(left)">
                                      <p:cBhvr>
                                        <p:cTn id="17" dur="5000"/>
                                        <p:tgtEl>
                                          <p:spTgt spid="10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wipe(left)">
                                      <p:cBhvr>
                                        <p:cTn id="22" dur="3000"/>
                                        <p:tgtEl>
                                          <p:spTgt spid="10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9"/>
                                        </p:tgtEl>
                                        <p:attrNameLst>
                                          <p:attrName>style.visibility</p:attrName>
                                        </p:attrNameLst>
                                      </p:cBhvr>
                                      <p:to>
                                        <p:strVal val="visible"/>
                                      </p:to>
                                    </p:set>
                                    <p:animEffect transition="in" filter="wipe(left)">
                                      <p:cBhvr>
                                        <p:cTn id="27" dur="2000"/>
                                        <p:tgtEl>
                                          <p:spTgt spid="10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2"/>
                                        </p:tgtEl>
                                        <p:attrNameLst>
                                          <p:attrName>style.visibility</p:attrName>
                                        </p:attrNameLst>
                                      </p:cBhvr>
                                      <p:to>
                                        <p:strVal val="visible"/>
                                      </p:to>
                                    </p:set>
                                    <p:animEffect transition="in" filter="wipe(left)">
                                      <p:cBhvr>
                                        <p:cTn id="32" dur="2000"/>
                                        <p:tgtEl>
                                          <p:spTgt spid="1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wipe(left)">
                                      <p:cBhvr>
                                        <p:cTn id="37" dur="2000"/>
                                        <p:tgtEl>
                                          <p:spTgt spid="1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4"/>
                                        </p:tgtEl>
                                        <p:attrNameLst>
                                          <p:attrName>style.visibility</p:attrName>
                                        </p:attrNameLst>
                                      </p:cBhvr>
                                      <p:to>
                                        <p:strVal val="visible"/>
                                      </p:to>
                                    </p:set>
                                    <p:animEffect transition="in" filter="wipe(left)">
                                      <p:cBhvr>
                                        <p:cTn id="42" dur="2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4"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1"/>
          <p:cNvGrpSpPr>
            <a:grpSpLocks/>
          </p:cNvGrpSpPr>
          <p:nvPr/>
        </p:nvGrpSpPr>
        <p:grpSpPr bwMode="auto">
          <a:xfrm>
            <a:off x="7866064" y="3276600"/>
            <a:ext cx="2244725" cy="2198688"/>
            <a:chOff x="3740" y="2064"/>
            <a:chExt cx="1414" cy="1385"/>
          </a:xfrm>
        </p:grpSpPr>
        <p:sp>
          <p:nvSpPr>
            <p:cNvPr id="38" name="Line 16"/>
            <p:cNvSpPr>
              <a:spLocks noChangeShapeType="1"/>
            </p:cNvSpPr>
            <p:nvPr/>
          </p:nvSpPr>
          <p:spPr bwMode="auto">
            <a:xfrm flipV="1">
              <a:off x="3984" y="2064"/>
              <a:ext cx="0" cy="1152"/>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9" name="Rectangle 17"/>
            <p:cNvSpPr>
              <a:spLocks noChangeArrowheads="1"/>
            </p:cNvSpPr>
            <p:nvPr/>
          </p:nvSpPr>
          <p:spPr bwMode="auto">
            <a:xfrm>
              <a:off x="4368" y="2304"/>
              <a:ext cx="480" cy="816"/>
            </a:xfrm>
            <a:prstGeom prst="rect">
              <a:avLst/>
            </a:prstGeom>
            <a:solidFill>
              <a:srgbClr val="FFFFFF"/>
            </a:solidFill>
            <a:ln w="38100">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0" name="Line 18"/>
            <p:cNvSpPr>
              <a:spLocks noChangeShapeType="1"/>
            </p:cNvSpPr>
            <p:nvPr/>
          </p:nvSpPr>
          <p:spPr bwMode="auto">
            <a:xfrm flipV="1">
              <a:off x="3984" y="2592"/>
              <a:ext cx="0" cy="96"/>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1" name="Line 19"/>
            <p:cNvSpPr>
              <a:spLocks noChangeShapeType="1"/>
            </p:cNvSpPr>
            <p:nvPr/>
          </p:nvSpPr>
          <p:spPr bwMode="auto">
            <a:xfrm>
              <a:off x="3984" y="2928"/>
              <a:ext cx="384" cy="0"/>
            </a:xfrm>
            <a:prstGeom prst="line">
              <a:avLst/>
            </a:prstGeom>
            <a:noFill/>
            <a:ln w="38100">
              <a:solidFill>
                <a:srgbClr val="000000"/>
              </a:solidFill>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2" name="Line 20"/>
            <p:cNvSpPr>
              <a:spLocks noChangeShapeType="1"/>
            </p:cNvSpPr>
            <p:nvPr/>
          </p:nvSpPr>
          <p:spPr bwMode="auto">
            <a:xfrm>
              <a:off x="4368" y="3120"/>
              <a:ext cx="0" cy="144"/>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3" name="Line 21"/>
            <p:cNvSpPr>
              <a:spLocks noChangeShapeType="1"/>
            </p:cNvSpPr>
            <p:nvPr/>
          </p:nvSpPr>
          <p:spPr bwMode="auto">
            <a:xfrm>
              <a:off x="4848" y="3120"/>
              <a:ext cx="0" cy="144"/>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4" name="Line 22"/>
            <p:cNvSpPr>
              <a:spLocks noChangeShapeType="1"/>
            </p:cNvSpPr>
            <p:nvPr/>
          </p:nvSpPr>
          <p:spPr bwMode="auto">
            <a:xfrm>
              <a:off x="4368" y="3216"/>
              <a:ext cx="480" cy="0"/>
            </a:xfrm>
            <a:prstGeom prst="line">
              <a:avLst/>
            </a:prstGeom>
            <a:noFill/>
            <a:ln w="38100">
              <a:solidFill>
                <a:srgbClr val="000000"/>
              </a:solidFill>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5" name="Line 23"/>
            <p:cNvSpPr>
              <a:spLocks noChangeShapeType="1"/>
            </p:cNvSpPr>
            <p:nvPr/>
          </p:nvSpPr>
          <p:spPr bwMode="auto">
            <a:xfrm>
              <a:off x="4848" y="2304"/>
              <a:ext cx="240" cy="0"/>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6" name="Line 24"/>
            <p:cNvSpPr>
              <a:spLocks noChangeShapeType="1"/>
            </p:cNvSpPr>
            <p:nvPr/>
          </p:nvSpPr>
          <p:spPr bwMode="auto">
            <a:xfrm>
              <a:off x="4848" y="3120"/>
              <a:ext cx="240" cy="0"/>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7" name="Line 25"/>
            <p:cNvSpPr>
              <a:spLocks noChangeShapeType="1"/>
            </p:cNvSpPr>
            <p:nvPr/>
          </p:nvSpPr>
          <p:spPr bwMode="auto">
            <a:xfrm>
              <a:off x="4992" y="2304"/>
              <a:ext cx="0" cy="816"/>
            </a:xfrm>
            <a:prstGeom prst="line">
              <a:avLst/>
            </a:prstGeom>
            <a:noFill/>
            <a:ln w="38100">
              <a:solidFill>
                <a:srgbClr val="000000"/>
              </a:solidFill>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8880" name="Text Box 26"/>
            <p:cNvSpPr txBox="1">
              <a:spLocks noChangeArrowheads="1"/>
            </p:cNvSpPr>
            <p:nvPr/>
          </p:nvSpPr>
          <p:spPr bwMode="auto">
            <a:xfrm>
              <a:off x="3740" y="2506"/>
              <a:ext cx="15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000000"/>
                  </a:solidFill>
                  <a:latin typeface="Calibri" panose="020F0502020204030204" pitchFamily="34" charset="0"/>
                </a:rPr>
                <a:t>I</a:t>
              </a:r>
            </a:p>
          </p:txBody>
        </p:sp>
        <p:sp>
          <p:nvSpPr>
            <p:cNvPr id="49" name="Text Box 27"/>
            <p:cNvSpPr txBox="1">
              <a:spLocks noChangeArrowheads="1"/>
            </p:cNvSpPr>
            <p:nvPr/>
          </p:nvSpPr>
          <p:spPr bwMode="auto">
            <a:xfrm>
              <a:off x="4032" y="2544"/>
              <a:ext cx="232" cy="233"/>
            </a:xfrm>
            <a:prstGeom prst="rect">
              <a:avLst/>
            </a:prstGeom>
            <a:noFill/>
            <a:ln w="19050">
              <a:noFill/>
              <a:miter lim="800000"/>
              <a:headEnd/>
              <a:tailEnd/>
            </a:ln>
          </p:spPr>
          <p:txBody>
            <a:bodyPr wrap="none" anchor="ctr">
              <a:spAutoFit/>
            </a:bodyPr>
            <a:lstStyle/>
            <a:p>
              <a:pPr algn="ctr" fontAlgn="auto">
                <a:spcBef>
                  <a:spcPts val="0"/>
                </a:spcBef>
                <a:spcAft>
                  <a:spcPts val="0"/>
                </a:spcAft>
                <a:defRPr/>
              </a:pPr>
              <a:r>
                <a:rPr lang="en-US" altLang="zh-CN" b="1" kern="0">
                  <a:solidFill>
                    <a:sysClr val="windowText" lastClr="000000"/>
                  </a:solidFill>
                  <a:latin typeface="+mn-lt"/>
                  <a:ea typeface="+mn-ea"/>
                </a:rPr>
                <a:t>x</a:t>
              </a:r>
              <a:r>
                <a:rPr lang="en-US" altLang="zh-CN" b="1" kern="0" baseline="-25000">
                  <a:solidFill>
                    <a:sysClr val="windowText" lastClr="000000"/>
                  </a:solidFill>
                  <a:latin typeface="+mn-lt"/>
                  <a:ea typeface="+mn-ea"/>
                </a:rPr>
                <a:t>0</a:t>
              </a:r>
              <a:endParaRPr lang="en-US" altLang="zh-CN" b="1" kern="0">
                <a:solidFill>
                  <a:sysClr val="windowText" lastClr="000000"/>
                </a:solidFill>
                <a:latin typeface="+mn-lt"/>
                <a:ea typeface="+mn-ea"/>
              </a:endParaRPr>
            </a:p>
          </p:txBody>
        </p:sp>
        <p:sp>
          <p:nvSpPr>
            <p:cNvPr id="78882" name="Text Box 28"/>
            <p:cNvSpPr txBox="1">
              <a:spLocks noChangeArrowheads="1"/>
            </p:cNvSpPr>
            <p:nvPr/>
          </p:nvSpPr>
          <p:spPr bwMode="auto">
            <a:xfrm>
              <a:off x="4966" y="2602"/>
              <a:ext cx="1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000000"/>
                  </a:solidFill>
                  <a:latin typeface="Calibri" panose="020F0502020204030204" pitchFamily="34" charset="0"/>
                </a:rPr>
                <a:t>a</a:t>
              </a:r>
            </a:p>
          </p:txBody>
        </p:sp>
        <p:sp>
          <p:nvSpPr>
            <p:cNvPr id="78883" name="Text Box 29"/>
            <p:cNvSpPr txBox="1">
              <a:spLocks noChangeArrowheads="1"/>
            </p:cNvSpPr>
            <p:nvPr/>
          </p:nvSpPr>
          <p:spPr bwMode="auto">
            <a:xfrm>
              <a:off x="4512" y="3216"/>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000000"/>
                  </a:solidFill>
                  <a:latin typeface="Calibri" panose="020F0502020204030204" pitchFamily="34" charset="0"/>
                </a:rPr>
                <a:t>b</a:t>
              </a:r>
            </a:p>
          </p:txBody>
        </p:sp>
        <p:sp>
          <p:nvSpPr>
            <p:cNvPr id="52" name="AutoShape 30"/>
            <p:cNvSpPr>
              <a:spLocks noChangeArrowheads="1"/>
            </p:cNvSpPr>
            <p:nvPr/>
          </p:nvSpPr>
          <p:spPr bwMode="auto">
            <a:xfrm>
              <a:off x="4464" y="2352"/>
              <a:ext cx="336" cy="432"/>
            </a:xfrm>
            <a:prstGeom prst="curvedDownArrow">
              <a:avLst>
                <a:gd name="adj1" fmla="val 20000"/>
                <a:gd name="adj2" fmla="val 40000"/>
                <a:gd name="adj3" fmla="val 42857"/>
              </a:avLst>
            </a:prstGeom>
            <a:solidFill>
              <a:srgbClr val="FFFFFF"/>
            </a:solidFill>
            <a:ln w="19050">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53" name="Text Box 31"/>
          <p:cNvSpPr txBox="1">
            <a:spLocks noChangeArrowheads="1"/>
          </p:cNvSpPr>
          <p:nvPr/>
        </p:nvSpPr>
        <p:spPr bwMode="auto">
          <a:xfrm>
            <a:off x="1816100" y="2819400"/>
            <a:ext cx="4495800" cy="488950"/>
          </a:xfrm>
          <a:prstGeom prst="rect">
            <a:avLst/>
          </a:prstGeom>
          <a:noFill/>
          <a:ln w="19050">
            <a:noFill/>
            <a:miter lim="800000"/>
            <a:headEnd/>
            <a:tailEnd/>
          </a:ln>
        </p:spPr>
        <p:txBody>
          <a:bodyPr wrap="none" anchor="ctr">
            <a:spAutoFit/>
          </a:bodyPr>
          <a:lstStyle/>
          <a:p>
            <a:pPr algn="ctr" fontAlgn="auto">
              <a:spcBef>
                <a:spcPts val="0"/>
              </a:spcBef>
              <a:spcAft>
                <a:spcPts val="0"/>
              </a:spcAft>
              <a:defRPr/>
            </a:pPr>
            <a:r>
              <a:rPr lang="zh-CN" altLang="en-US" sz="2600" b="1" kern="0" dirty="0">
                <a:solidFill>
                  <a:srgbClr val="FF0000"/>
                </a:solidFill>
                <a:latin typeface="+mn-lt"/>
                <a:ea typeface="+mn-ea"/>
              </a:rPr>
              <a:t>解：</a:t>
            </a:r>
            <a:r>
              <a:rPr lang="zh-CN" altLang="en-US" sz="2600" b="1" kern="0" dirty="0">
                <a:solidFill>
                  <a:srgbClr val="000000"/>
                </a:solidFill>
                <a:latin typeface="+mn-lt"/>
                <a:ea typeface="+mn-ea"/>
              </a:rPr>
              <a:t>  </a:t>
            </a:r>
            <a:r>
              <a:rPr lang="zh-CN" altLang="en-US" sz="2600" b="1" kern="0" dirty="0">
                <a:solidFill>
                  <a:srgbClr val="009900"/>
                </a:solidFill>
                <a:latin typeface="+mn-lt"/>
                <a:ea typeface="+mn-ea"/>
              </a:rPr>
              <a:t>（</a:t>
            </a:r>
            <a:r>
              <a:rPr lang="en-US" altLang="zh-CN" sz="2600" b="1" kern="0" dirty="0">
                <a:solidFill>
                  <a:srgbClr val="009900"/>
                </a:solidFill>
                <a:latin typeface="+mn-lt"/>
                <a:ea typeface="+mn-ea"/>
              </a:rPr>
              <a:t>1</a:t>
            </a:r>
            <a:r>
              <a:rPr lang="zh-CN" altLang="en-US" sz="2600" b="1" kern="0" dirty="0">
                <a:solidFill>
                  <a:srgbClr val="009900"/>
                </a:solidFill>
                <a:latin typeface="+mn-lt"/>
                <a:ea typeface="+mn-ea"/>
              </a:rPr>
              <a:t>）以顺时针方向为正</a:t>
            </a:r>
          </a:p>
        </p:txBody>
      </p:sp>
      <p:graphicFrame>
        <p:nvGraphicFramePr>
          <p:cNvPr id="54" name="Object 2"/>
          <p:cNvGraphicFramePr>
            <a:graphicFrameLocks noChangeAspect="1"/>
          </p:cNvGraphicFramePr>
          <p:nvPr/>
        </p:nvGraphicFramePr>
        <p:xfrm>
          <a:off x="3330576" y="3573464"/>
          <a:ext cx="3052763" cy="636587"/>
        </p:xfrm>
        <a:graphic>
          <a:graphicData uri="http://schemas.openxmlformats.org/presentationml/2006/ole">
            <mc:AlternateContent xmlns:mc="http://schemas.openxmlformats.org/markup-compatibility/2006">
              <mc:Choice xmlns:v="urn:schemas-microsoft-com:vml" Requires="v">
                <p:oleObj spid="_x0000_s79410" name="公式" r:id="rId3" imgW="1028254" imgH="215806" progId="Equation.3">
                  <p:embed/>
                </p:oleObj>
              </mc:Choice>
              <mc:Fallback>
                <p:oleObj name="公式" r:id="rId3" imgW="1028254" imgH="215806"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0576" y="3573464"/>
                        <a:ext cx="3052763"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3"/>
          <p:cNvGraphicFramePr>
            <a:graphicFrameLocks noChangeAspect="1"/>
          </p:cNvGraphicFramePr>
          <p:nvPr/>
        </p:nvGraphicFramePr>
        <p:xfrm>
          <a:off x="3806826" y="4422775"/>
          <a:ext cx="3946525" cy="1320800"/>
        </p:xfrm>
        <a:graphic>
          <a:graphicData uri="http://schemas.openxmlformats.org/presentationml/2006/ole">
            <mc:AlternateContent xmlns:mc="http://schemas.openxmlformats.org/markup-compatibility/2006">
              <mc:Choice xmlns:v="urn:schemas-microsoft-com:vml" Requires="v">
                <p:oleObj spid="_x0000_s79411" name="公式" r:id="rId5" imgW="1371600" imgH="482600" progId="Equation.3">
                  <p:embed/>
                </p:oleObj>
              </mc:Choice>
              <mc:Fallback>
                <p:oleObj name="公式" r:id="rId5" imgW="1371600" imgH="4826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6826" y="4422775"/>
                        <a:ext cx="3946525" cy="132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81"/>
          <p:cNvGrpSpPr>
            <a:grpSpLocks/>
          </p:cNvGrpSpPr>
          <p:nvPr/>
        </p:nvGrpSpPr>
        <p:grpSpPr bwMode="auto">
          <a:xfrm>
            <a:off x="2076450" y="0"/>
            <a:ext cx="7905750" cy="2819400"/>
            <a:chOff x="348" y="0"/>
            <a:chExt cx="4980" cy="1776"/>
          </a:xfrm>
        </p:grpSpPr>
        <p:graphicFrame>
          <p:nvGraphicFramePr>
            <p:cNvPr id="78858" name="Object 4"/>
            <p:cNvGraphicFramePr>
              <a:graphicFrameLocks noChangeAspect="1"/>
            </p:cNvGraphicFramePr>
            <p:nvPr/>
          </p:nvGraphicFramePr>
          <p:xfrm>
            <a:off x="2340" y="0"/>
            <a:ext cx="1016" cy="406"/>
          </p:xfrm>
          <a:graphic>
            <a:graphicData uri="http://schemas.openxmlformats.org/presentationml/2006/ole">
              <mc:AlternateContent xmlns:mc="http://schemas.openxmlformats.org/markup-compatibility/2006">
                <mc:Choice xmlns:v="urn:schemas-microsoft-com:vml" Requires="v">
                  <p:oleObj spid="_x0000_s79412" name="公式" r:id="rId7" imgW="571252" imgH="228501" progId="Equation.3">
                    <p:embed/>
                  </p:oleObj>
                </mc:Choice>
                <mc:Fallback>
                  <p:oleObj name="公式" r:id="rId7" imgW="571252" imgH="228501"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0" y="0"/>
                          <a:ext cx="101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 name="Text Box 2"/>
            <p:cNvSpPr txBox="1">
              <a:spLocks noChangeArrowheads="1"/>
            </p:cNvSpPr>
            <p:nvPr/>
          </p:nvSpPr>
          <p:spPr bwMode="auto">
            <a:xfrm>
              <a:off x="348" y="76"/>
              <a:ext cx="1662" cy="310"/>
            </a:xfrm>
            <a:prstGeom prst="rect">
              <a:avLst/>
            </a:prstGeom>
            <a:noFill/>
            <a:ln w="19050">
              <a:noFill/>
              <a:miter lim="800000"/>
              <a:headEnd/>
              <a:tailEnd/>
            </a:ln>
          </p:spPr>
          <p:txBody>
            <a:bodyPr wrap="none" anchor="ctr">
              <a:spAutoFit/>
            </a:bodyPr>
            <a:lstStyle/>
            <a:p>
              <a:pPr algn="ctr" fontAlgn="auto">
                <a:spcBef>
                  <a:spcPts val="0"/>
                </a:spcBef>
                <a:spcAft>
                  <a:spcPts val="0"/>
                </a:spcAft>
                <a:defRPr/>
              </a:pPr>
              <a:r>
                <a:rPr lang="en-US" altLang="zh-CN" sz="2600" b="1" kern="0" dirty="0">
                  <a:solidFill>
                    <a:srgbClr val="FF0000"/>
                  </a:solidFill>
                  <a:latin typeface="+mn-lt"/>
                  <a:ea typeface="+mn-ea"/>
                </a:rPr>
                <a:t>[</a:t>
              </a:r>
              <a:r>
                <a:rPr lang="zh-CN" altLang="en-US" sz="2600" b="1" kern="0" dirty="0">
                  <a:solidFill>
                    <a:srgbClr val="FF0000"/>
                  </a:solidFill>
                  <a:latin typeface="+mn-lt"/>
                  <a:ea typeface="+mn-ea"/>
                </a:rPr>
                <a:t>例</a:t>
              </a:r>
              <a:r>
                <a:rPr lang="en-US" altLang="zh-CN" sz="2600" b="1" kern="0" dirty="0">
                  <a:solidFill>
                    <a:srgbClr val="3E27E7"/>
                  </a:solidFill>
                  <a:latin typeface="+mn-lt"/>
                  <a:ea typeface="+mn-ea"/>
                </a:rPr>
                <a:t>]   </a:t>
              </a:r>
              <a:r>
                <a:rPr lang="zh-CN" altLang="en-US" sz="2600" b="1" kern="0" dirty="0">
                  <a:solidFill>
                    <a:srgbClr val="3E27E7"/>
                  </a:solidFill>
                  <a:latin typeface="+mn-lt"/>
                  <a:ea typeface="+mn-ea"/>
                </a:rPr>
                <a:t>如图，已知</a:t>
              </a:r>
            </a:p>
          </p:txBody>
        </p:sp>
        <p:sp>
          <p:nvSpPr>
            <p:cNvPr id="59" name="Text Box 4"/>
            <p:cNvSpPr txBox="1">
              <a:spLocks noChangeArrowheads="1"/>
            </p:cNvSpPr>
            <p:nvPr/>
          </p:nvSpPr>
          <p:spPr bwMode="auto">
            <a:xfrm>
              <a:off x="764" y="356"/>
              <a:ext cx="3432" cy="310"/>
            </a:xfrm>
            <a:prstGeom prst="rect">
              <a:avLst/>
            </a:prstGeom>
            <a:noFill/>
            <a:ln w="19050">
              <a:noFill/>
              <a:miter lim="800000"/>
              <a:headEnd/>
              <a:tailEnd/>
            </a:ln>
          </p:spPr>
          <p:txBody>
            <a:bodyPr wrap="none" anchor="ctr">
              <a:spAutoFit/>
            </a:bodyPr>
            <a:lstStyle/>
            <a:p>
              <a:pPr algn="ctr" fontAlgn="auto">
                <a:spcBef>
                  <a:spcPts val="0"/>
                </a:spcBef>
                <a:spcAft>
                  <a:spcPts val="0"/>
                </a:spcAft>
                <a:defRPr/>
              </a:pPr>
              <a:r>
                <a:rPr lang="zh-CN" altLang="en-US" sz="2600" b="1" kern="0" dirty="0">
                  <a:solidFill>
                    <a:srgbClr val="3E27E7"/>
                  </a:solidFill>
                  <a:latin typeface="+mn-lt"/>
                  <a:ea typeface="+mn-ea"/>
                </a:rPr>
                <a:t>（</a:t>
              </a:r>
              <a:r>
                <a:rPr lang="en-US" altLang="zh-CN" sz="2600" b="1" kern="0" dirty="0">
                  <a:solidFill>
                    <a:srgbClr val="3E27E7"/>
                  </a:solidFill>
                  <a:latin typeface="+mn-lt"/>
                  <a:ea typeface="+mn-ea"/>
                </a:rPr>
                <a:t>1</a:t>
              </a:r>
              <a:r>
                <a:rPr lang="zh-CN" altLang="en-US" sz="2600" b="1" kern="0" dirty="0">
                  <a:solidFill>
                    <a:srgbClr val="3E27E7"/>
                  </a:solidFill>
                  <a:latin typeface="+mn-lt"/>
                  <a:ea typeface="+mn-ea"/>
                </a:rPr>
                <a:t>）回路在      </a:t>
              </a:r>
              <a:r>
                <a:rPr lang="zh-CN" altLang="zh-CN" sz="2600" b="1" kern="0" dirty="0">
                  <a:solidFill>
                    <a:srgbClr val="3E27E7"/>
                  </a:solidFill>
                  <a:latin typeface="+mn-lt"/>
                  <a:ea typeface="+mn-ea"/>
                </a:rPr>
                <a:t>处以</a:t>
              </a:r>
              <a:r>
                <a:rPr lang="en-US" altLang="zh-CN" b="1" kern="0" dirty="0">
                  <a:solidFill>
                    <a:srgbClr val="3E27E7"/>
                  </a:solidFill>
                  <a:latin typeface="+mn-lt"/>
                  <a:ea typeface="+mn-ea"/>
                </a:rPr>
                <a:t>v  </a:t>
              </a:r>
              <a:r>
                <a:rPr lang="zh-CN" altLang="zh-CN" sz="2600" b="1" kern="0" dirty="0">
                  <a:solidFill>
                    <a:srgbClr val="3E27E7"/>
                  </a:solidFill>
                  <a:latin typeface="+mn-lt"/>
                  <a:ea typeface="+mn-ea"/>
                </a:rPr>
                <a:t>向右运动，求</a:t>
              </a:r>
              <a:endParaRPr lang="zh-CN" altLang="en-US" sz="2600" b="1" kern="0" dirty="0">
                <a:solidFill>
                  <a:srgbClr val="3E27E7"/>
                </a:solidFill>
                <a:latin typeface="+mn-lt"/>
                <a:ea typeface="+mn-ea"/>
              </a:endParaRPr>
            </a:p>
          </p:txBody>
        </p:sp>
        <p:sp>
          <p:nvSpPr>
            <p:cNvPr id="60" name="Text Box 8"/>
            <p:cNvSpPr txBox="1">
              <a:spLocks noChangeArrowheads="1"/>
            </p:cNvSpPr>
            <p:nvPr/>
          </p:nvSpPr>
          <p:spPr bwMode="auto">
            <a:xfrm>
              <a:off x="670" y="816"/>
              <a:ext cx="2508" cy="308"/>
            </a:xfrm>
            <a:prstGeom prst="rect">
              <a:avLst/>
            </a:prstGeom>
            <a:noFill/>
            <a:ln w="19050">
              <a:noFill/>
              <a:miter lim="800000"/>
              <a:headEnd/>
              <a:tailEnd/>
            </a:ln>
          </p:spPr>
          <p:txBody>
            <a:bodyPr wrap="none" anchor="ctr">
              <a:spAutoFit/>
            </a:bodyPr>
            <a:lstStyle/>
            <a:p>
              <a:pPr algn="ctr" fontAlgn="auto">
                <a:spcBef>
                  <a:spcPts val="0"/>
                </a:spcBef>
                <a:spcAft>
                  <a:spcPts val="0"/>
                </a:spcAft>
                <a:defRPr/>
              </a:pPr>
              <a:r>
                <a:rPr lang="en-US" altLang="zh-CN" sz="2600" b="1" kern="0" dirty="0">
                  <a:solidFill>
                    <a:srgbClr val="000000"/>
                  </a:solidFill>
                  <a:latin typeface="+mn-lt"/>
                  <a:ea typeface="+mn-ea"/>
                </a:rPr>
                <a:t>  </a:t>
              </a:r>
              <a:r>
                <a:rPr lang="zh-CN" altLang="en-US" sz="2600" b="1" kern="0" dirty="0">
                  <a:solidFill>
                    <a:srgbClr val="3E27E7"/>
                  </a:solidFill>
                  <a:latin typeface="+mn-lt"/>
                  <a:ea typeface="+mn-ea"/>
                </a:rPr>
                <a:t>（</a:t>
              </a:r>
              <a:r>
                <a:rPr lang="en-US" altLang="zh-CN" sz="2600" b="1" kern="0" dirty="0">
                  <a:solidFill>
                    <a:srgbClr val="3E27E7"/>
                  </a:solidFill>
                  <a:latin typeface="+mn-lt"/>
                  <a:ea typeface="+mn-ea"/>
                </a:rPr>
                <a:t>2</a:t>
              </a:r>
              <a:r>
                <a:rPr lang="zh-CN" altLang="en-US" sz="2600" b="1" kern="0" dirty="0">
                  <a:solidFill>
                    <a:srgbClr val="3E27E7"/>
                  </a:solidFill>
                  <a:latin typeface="+mn-lt"/>
                  <a:ea typeface="+mn-ea"/>
                </a:rPr>
                <a:t>）回路静止于      </a:t>
              </a:r>
              <a:r>
                <a:rPr lang="zh-CN" altLang="zh-CN" sz="2600" b="1" kern="0" dirty="0">
                  <a:solidFill>
                    <a:srgbClr val="3E27E7"/>
                  </a:solidFill>
                  <a:latin typeface="+mn-lt"/>
                  <a:ea typeface="+mn-ea"/>
                </a:rPr>
                <a:t>处，</a:t>
              </a:r>
              <a:endParaRPr lang="zh-CN" altLang="en-US" sz="2600" b="1" kern="0" dirty="0">
                <a:solidFill>
                  <a:srgbClr val="3E27E7"/>
                </a:solidFill>
                <a:latin typeface="+mn-lt"/>
                <a:ea typeface="+mn-ea"/>
              </a:endParaRPr>
            </a:p>
          </p:txBody>
        </p:sp>
        <p:graphicFrame>
          <p:nvGraphicFramePr>
            <p:cNvPr id="78862" name="Object 5"/>
            <p:cNvGraphicFramePr>
              <a:graphicFrameLocks noChangeAspect="1"/>
            </p:cNvGraphicFramePr>
            <p:nvPr/>
          </p:nvGraphicFramePr>
          <p:xfrm>
            <a:off x="3062" y="666"/>
            <a:ext cx="730" cy="646"/>
          </p:xfrm>
          <a:graphic>
            <a:graphicData uri="http://schemas.openxmlformats.org/presentationml/2006/ole">
              <mc:AlternateContent xmlns:mc="http://schemas.openxmlformats.org/markup-compatibility/2006">
                <mc:Choice xmlns:v="urn:schemas-microsoft-com:vml" Requires="v">
                  <p:oleObj spid="_x0000_s79413" name="公式" r:id="rId9" imgW="444307" imgH="393529" progId="Equation.3">
                    <p:embed/>
                  </p:oleObj>
                </mc:Choice>
                <mc:Fallback>
                  <p:oleObj name="公式" r:id="rId9" imgW="444307" imgH="393529"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62" y="666"/>
                          <a:ext cx="730" cy="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 name="Text Box 10"/>
            <p:cNvSpPr txBox="1">
              <a:spLocks noChangeArrowheads="1"/>
            </p:cNvSpPr>
            <p:nvPr/>
          </p:nvSpPr>
          <p:spPr bwMode="auto">
            <a:xfrm>
              <a:off x="3690" y="787"/>
              <a:ext cx="474" cy="310"/>
            </a:xfrm>
            <a:prstGeom prst="rect">
              <a:avLst/>
            </a:prstGeom>
            <a:noFill/>
            <a:ln w="19050">
              <a:noFill/>
              <a:miter lim="800000"/>
              <a:headEnd/>
              <a:tailEnd/>
            </a:ln>
          </p:spPr>
          <p:txBody>
            <a:bodyPr wrap="none" anchor="ctr">
              <a:spAutoFit/>
            </a:bodyPr>
            <a:lstStyle/>
            <a:p>
              <a:pPr algn="ctr" fontAlgn="auto">
                <a:spcBef>
                  <a:spcPts val="0"/>
                </a:spcBef>
                <a:spcAft>
                  <a:spcPts val="0"/>
                </a:spcAft>
                <a:defRPr/>
              </a:pPr>
              <a:r>
                <a:rPr lang="zh-CN" altLang="en-US" b="1" kern="0" dirty="0">
                  <a:solidFill>
                    <a:sysClr val="windowText" lastClr="000000"/>
                  </a:solidFill>
                  <a:latin typeface="+mn-lt"/>
                  <a:ea typeface="+mn-ea"/>
                </a:rPr>
                <a:t>，</a:t>
              </a:r>
              <a:r>
                <a:rPr lang="zh-CN" altLang="en-US" sz="2600" b="1" kern="0" dirty="0">
                  <a:solidFill>
                    <a:srgbClr val="3E27E7"/>
                  </a:solidFill>
                  <a:latin typeface="+mn-lt"/>
                  <a:ea typeface="+mn-ea"/>
                </a:rPr>
                <a:t>求</a:t>
              </a:r>
              <a:endParaRPr lang="zh-CN" altLang="en-US" b="1" kern="0" dirty="0">
                <a:solidFill>
                  <a:srgbClr val="3E27E7"/>
                </a:solidFill>
                <a:latin typeface="+mn-lt"/>
                <a:ea typeface="+mn-ea"/>
              </a:endParaRPr>
            </a:p>
          </p:txBody>
        </p:sp>
        <p:graphicFrame>
          <p:nvGraphicFramePr>
            <p:cNvPr id="78864" name="Object 6"/>
            <p:cNvGraphicFramePr>
              <a:graphicFrameLocks noChangeAspect="1"/>
            </p:cNvGraphicFramePr>
            <p:nvPr/>
          </p:nvGraphicFramePr>
          <p:xfrm>
            <a:off x="4210" y="749"/>
            <a:ext cx="350" cy="460"/>
          </p:xfrm>
          <a:graphic>
            <a:graphicData uri="http://schemas.openxmlformats.org/presentationml/2006/ole">
              <mc:AlternateContent xmlns:mc="http://schemas.openxmlformats.org/markup-compatibility/2006">
                <mc:Choice xmlns:v="urn:schemas-microsoft-com:vml" Requires="v">
                  <p:oleObj spid="_x0000_s79414" name="公式" r:id="rId11" imgW="164885" imgH="215619" progId="Equation.3">
                    <p:embed/>
                  </p:oleObj>
                </mc:Choice>
                <mc:Fallback>
                  <p:oleObj name="公式" r:id="rId11" imgW="164885" imgH="215619"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10" y="749"/>
                          <a:ext cx="350"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 name="Text Box 12"/>
            <p:cNvSpPr txBox="1">
              <a:spLocks noChangeArrowheads="1"/>
            </p:cNvSpPr>
            <p:nvPr/>
          </p:nvSpPr>
          <p:spPr bwMode="auto">
            <a:xfrm>
              <a:off x="753" y="1248"/>
              <a:ext cx="3319" cy="310"/>
            </a:xfrm>
            <a:prstGeom prst="rect">
              <a:avLst/>
            </a:prstGeom>
            <a:noFill/>
            <a:ln w="19050">
              <a:noFill/>
              <a:miter lim="800000"/>
              <a:headEnd/>
              <a:tailEnd/>
            </a:ln>
          </p:spPr>
          <p:txBody>
            <a:bodyPr wrap="none" anchor="ctr">
              <a:spAutoFit/>
            </a:bodyPr>
            <a:lstStyle/>
            <a:p>
              <a:pPr algn="ctr" fontAlgn="auto">
                <a:spcBef>
                  <a:spcPts val="0"/>
                </a:spcBef>
                <a:spcAft>
                  <a:spcPts val="0"/>
                </a:spcAft>
                <a:defRPr/>
              </a:pPr>
              <a:r>
                <a:rPr lang="zh-CN" altLang="en-US" sz="2600" b="1" kern="0" dirty="0">
                  <a:solidFill>
                    <a:srgbClr val="3E27E7"/>
                  </a:solidFill>
                  <a:latin typeface="+mn-lt"/>
                  <a:ea typeface="+mn-ea"/>
                </a:rPr>
                <a:t>（</a:t>
              </a:r>
              <a:r>
                <a:rPr lang="en-US" altLang="zh-CN" sz="2600" b="1" kern="0" dirty="0">
                  <a:solidFill>
                    <a:srgbClr val="3E27E7"/>
                  </a:solidFill>
                  <a:latin typeface="+mn-lt"/>
                  <a:ea typeface="+mn-ea"/>
                </a:rPr>
                <a:t>3</a:t>
              </a:r>
              <a:r>
                <a:rPr lang="zh-CN" altLang="en-US" sz="2600" b="1" kern="0" dirty="0">
                  <a:solidFill>
                    <a:srgbClr val="3E27E7"/>
                  </a:solidFill>
                  <a:latin typeface="+mn-lt"/>
                  <a:ea typeface="+mn-ea"/>
                </a:rPr>
                <a:t>）回路在       </a:t>
              </a:r>
              <a:r>
                <a:rPr lang="zh-CN" altLang="zh-CN" sz="2600" b="1" kern="0" dirty="0">
                  <a:solidFill>
                    <a:srgbClr val="3E27E7"/>
                  </a:solidFill>
                  <a:latin typeface="+mn-lt"/>
                  <a:ea typeface="+mn-ea"/>
                </a:rPr>
                <a:t>处以</a:t>
              </a:r>
              <a:r>
                <a:rPr lang="en-US" altLang="zh-CN" sz="2600" b="1" kern="0" dirty="0">
                  <a:solidFill>
                    <a:srgbClr val="3E27E7"/>
                  </a:solidFill>
                  <a:latin typeface="+mn-lt"/>
                  <a:ea typeface="+mn-ea"/>
                </a:rPr>
                <a:t>v</a:t>
              </a:r>
              <a:r>
                <a:rPr lang="zh-CN" altLang="zh-CN" sz="2600" b="1" kern="0" dirty="0">
                  <a:solidFill>
                    <a:srgbClr val="3E27E7"/>
                  </a:solidFill>
                  <a:latin typeface="+mn-lt"/>
                  <a:ea typeface="+mn-ea"/>
                </a:rPr>
                <a:t>向右运动，  </a:t>
              </a:r>
              <a:endParaRPr lang="zh-CN" altLang="en-US" sz="2600" b="1" kern="0" dirty="0">
                <a:solidFill>
                  <a:srgbClr val="3E27E7"/>
                </a:solidFill>
                <a:latin typeface="+mn-lt"/>
                <a:ea typeface="+mn-ea"/>
              </a:endParaRPr>
            </a:p>
          </p:txBody>
        </p:sp>
        <p:sp>
          <p:nvSpPr>
            <p:cNvPr id="65" name="Text Box 14"/>
            <p:cNvSpPr txBox="1">
              <a:spLocks noChangeArrowheads="1"/>
            </p:cNvSpPr>
            <p:nvPr/>
          </p:nvSpPr>
          <p:spPr bwMode="auto">
            <a:xfrm>
              <a:off x="4508" y="1248"/>
              <a:ext cx="538" cy="310"/>
            </a:xfrm>
            <a:prstGeom prst="rect">
              <a:avLst/>
            </a:prstGeom>
            <a:noFill/>
            <a:ln w="19050">
              <a:noFill/>
              <a:miter lim="800000"/>
              <a:headEnd/>
              <a:tailEnd/>
            </a:ln>
          </p:spPr>
          <p:txBody>
            <a:bodyPr wrap="none" anchor="ctr">
              <a:spAutoFit/>
            </a:bodyPr>
            <a:lstStyle/>
            <a:p>
              <a:pPr algn="ctr" fontAlgn="auto">
                <a:spcBef>
                  <a:spcPts val="0"/>
                </a:spcBef>
                <a:spcAft>
                  <a:spcPts val="0"/>
                </a:spcAft>
                <a:defRPr/>
              </a:pPr>
              <a:r>
                <a:rPr lang="zh-CN" altLang="en-US" sz="2600" b="1" kern="0" dirty="0">
                  <a:solidFill>
                    <a:srgbClr val="000000"/>
                  </a:solidFill>
                  <a:latin typeface="+mn-lt"/>
                  <a:ea typeface="+mn-ea"/>
                </a:rPr>
                <a:t>，</a:t>
              </a:r>
              <a:r>
                <a:rPr lang="zh-CN" altLang="en-US" sz="2600" b="1" kern="0" dirty="0">
                  <a:solidFill>
                    <a:srgbClr val="3E27E7"/>
                  </a:solidFill>
                  <a:latin typeface="+mn-lt"/>
                  <a:ea typeface="+mn-ea"/>
                </a:rPr>
                <a:t>求</a:t>
              </a:r>
              <a:endParaRPr lang="zh-CN" altLang="en-US" b="1" kern="0" dirty="0">
                <a:solidFill>
                  <a:srgbClr val="3E27E7"/>
                </a:solidFill>
                <a:latin typeface="+mn-lt"/>
                <a:ea typeface="+mn-ea"/>
              </a:endParaRPr>
            </a:p>
          </p:txBody>
        </p:sp>
        <p:graphicFrame>
          <p:nvGraphicFramePr>
            <p:cNvPr id="78867" name="Object 7"/>
            <p:cNvGraphicFramePr>
              <a:graphicFrameLocks noChangeAspect="1"/>
            </p:cNvGraphicFramePr>
            <p:nvPr/>
          </p:nvGraphicFramePr>
          <p:xfrm>
            <a:off x="4967" y="1164"/>
            <a:ext cx="361" cy="508"/>
          </p:xfrm>
          <a:graphic>
            <a:graphicData uri="http://schemas.openxmlformats.org/presentationml/2006/ole">
              <mc:AlternateContent xmlns:mc="http://schemas.openxmlformats.org/markup-compatibility/2006">
                <mc:Choice xmlns:v="urn:schemas-microsoft-com:vml" Requires="v">
                  <p:oleObj spid="_x0000_s79415" name="公式" r:id="rId13" imgW="165028" imgH="228501" progId="Equation.3">
                    <p:embed/>
                  </p:oleObj>
                </mc:Choice>
                <mc:Fallback>
                  <p:oleObj name="公式" r:id="rId13" imgW="165028" imgH="228501" progId="Equation.3">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67" y="1164"/>
                          <a:ext cx="361" cy="5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68" name="Object 8"/>
            <p:cNvGraphicFramePr>
              <a:graphicFrameLocks noChangeAspect="1"/>
            </p:cNvGraphicFramePr>
            <p:nvPr/>
          </p:nvGraphicFramePr>
          <p:xfrm>
            <a:off x="3830" y="1130"/>
            <a:ext cx="730" cy="646"/>
          </p:xfrm>
          <a:graphic>
            <a:graphicData uri="http://schemas.openxmlformats.org/presentationml/2006/ole">
              <mc:AlternateContent xmlns:mc="http://schemas.openxmlformats.org/markup-compatibility/2006">
                <mc:Choice xmlns:v="urn:schemas-microsoft-com:vml" Requires="v">
                  <p:oleObj spid="_x0000_s79416" name="公式" r:id="rId15" imgW="444307" imgH="393529" progId="Equation.3">
                    <p:embed/>
                  </p:oleObj>
                </mc:Choice>
                <mc:Fallback>
                  <p:oleObj name="公式" r:id="rId15" imgW="444307" imgH="393529"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30" y="1130"/>
                          <a:ext cx="730" cy="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69" name="Object 9"/>
            <p:cNvGraphicFramePr>
              <a:graphicFrameLocks noChangeAspect="1"/>
            </p:cNvGraphicFramePr>
            <p:nvPr/>
          </p:nvGraphicFramePr>
          <p:xfrm>
            <a:off x="4075" y="300"/>
            <a:ext cx="323" cy="460"/>
          </p:xfrm>
          <a:graphic>
            <a:graphicData uri="http://schemas.openxmlformats.org/presentationml/2006/ole">
              <mc:AlternateContent xmlns:mc="http://schemas.openxmlformats.org/markup-compatibility/2006">
                <mc:Choice xmlns:v="urn:schemas-microsoft-com:vml" Requires="v">
                  <p:oleObj spid="_x0000_s79417" name="公式" r:id="rId16" imgW="152268" imgH="215713" progId="Equation.3">
                    <p:embed/>
                  </p:oleObj>
                </mc:Choice>
                <mc:Fallback>
                  <p:oleObj name="公式" r:id="rId16" imgW="152268" imgH="215713" progId="Equation.3">
                    <p:embed/>
                    <p:pic>
                      <p:nvPicPr>
                        <p:cNvPr id="0"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75" y="300"/>
                          <a:ext cx="323"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8855" name="Object 10"/>
          <p:cNvGraphicFramePr>
            <a:graphicFrameLocks noChangeAspect="1"/>
          </p:cNvGraphicFramePr>
          <p:nvPr/>
        </p:nvGraphicFramePr>
        <p:xfrm>
          <a:off x="4667251" y="500064"/>
          <a:ext cx="428625" cy="593725"/>
        </p:xfrm>
        <a:graphic>
          <a:graphicData uri="http://schemas.openxmlformats.org/presentationml/2006/ole">
            <mc:AlternateContent xmlns:mc="http://schemas.openxmlformats.org/markup-compatibility/2006">
              <mc:Choice xmlns:v="urn:schemas-microsoft-com:vml" Requires="v">
                <p:oleObj spid="_x0000_s79418" name="公式" r:id="rId18" imgW="165028" imgH="228501" progId="Equation.3">
                  <p:embed/>
                </p:oleObj>
              </mc:Choice>
              <mc:Fallback>
                <p:oleObj name="公式" r:id="rId18" imgW="165028" imgH="228501" progId="Equation.3">
                  <p:embed/>
                  <p:pic>
                    <p:nvPicPr>
                      <p:cNvPr id="0" name="Object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67251" y="500064"/>
                        <a:ext cx="428625"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6" name="Object 11"/>
          <p:cNvGraphicFramePr>
            <a:graphicFrameLocks noChangeAspect="1"/>
          </p:cNvGraphicFramePr>
          <p:nvPr/>
        </p:nvGraphicFramePr>
        <p:xfrm>
          <a:off x="5381626" y="1285876"/>
          <a:ext cx="428625" cy="593725"/>
        </p:xfrm>
        <a:graphic>
          <a:graphicData uri="http://schemas.openxmlformats.org/presentationml/2006/ole">
            <mc:AlternateContent xmlns:mc="http://schemas.openxmlformats.org/markup-compatibility/2006">
              <mc:Choice xmlns:v="urn:schemas-microsoft-com:vml" Requires="v">
                <p:oleObj spid="_x0000_s79419" name="公式" r:id="rId20" imgW="165028" imgH="228501" progId="Equation.3">
                  <p:embed/>
                </p:oleObj>
              </mc:Choice>
              <mc:Fallback>
                <p:oleObj name="公式" r:id="rId20" imgW="165028" imgH="228501" progId="Equation.3">
                  <p:embed/>
                  <p:pic>
                    <p:nvPicPr>
                      <p:cNvPr id="0" name="Object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81626" y="1285876"/>
                        <a:ext cx="428625"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7" name="Object 12"/>
          <p:cNvGraphicFramePr>
            <a:graphicFrameLocks noChangeAspect="1"/>
          </p:cNvGraphicFramePr>
          <p:nvPr/>
        </p:nvGraphicFramePr>
        <p:xfrm>
          <a:off x="4738689" y="1857376"/>
          <a:ext cx="428625" cy="593725"/>
        </p:xfrm>
        <a:graphic>
          <a:graphicData uri="http://schemas.openxmlformats.org/presentationml/2006/ole">
            <mc:AlternateContent xmlns:mc="http://schemas.openxmlformats.org/markup-compatibility/2006">
              <mc:Choice xmlns:v="urn:schemas-microsoft-com:vml" Requires="v">
                <p:oleObj spid="_x0000_s79420" name="公式" r:id="rId22" imgW="165028" imgH="228501" progId="Equation.3">
                  <p:embed/>
                </p:oleObj>
              </mc:Choice>
              <mc:Fallback>
                <p:oleObj name="公式" r:id="rId22" imgW="165028" imgH="228501" progId="Equation.3">
                  <p:embed/>
                  <p:pic>
                    <p:nvPicPr>
                      <p:cNvPr id="0" name="Object 1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738689" y="1857376"/>
                        <a:ext cx="428625"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wipe(left)">
                                      <p:cBhvr>
                                        <p:cTn id="16" dur="500"/>
                                        <p:tgtEl>
                                          <p:spTgt spid="5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wipe(left)">
                                      <p:cBhvr>
                                        <p:cTn id="21" dur="500"/>
                                        <p:tgtEl>
                                          <p:spTgt spid="5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left)">
                                      <p:cBhvr>
                                        <p:cTn id="2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nvGraphicFramePr>
        <p:xfrm>
          <a:off x="2419350" y="338138"/>
          <a:ext cx="5837238" cy="1206500"/>
        </p:xfrm>
        <a:graphic>
          <a:graphicData uri="http://schemas.openxmlformats.org/presentationml/2006/ole">
            <mc:AlternateContent xmlns:mc="http://schemas.openxmlformats.org/markup-compatibility/2006">
              <mc:Choice xmlns:v="urn:schemas-microsoft-com:vml" Requires="v">
                <p:oleObj spid="_x0000_s79945" name="公式" r:id="rId3" imgW="2082800" imgH="431800" progId="Equation.3">
                  <p:embed/>
                </p:oleObj>
              </mc:Choice>
              <mc:Fallback>
                <p:oleObj name="公式" r:id="rId3" imgW="2082800" imgH="4318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9350" y="338138"/>
                        <a:ext cx="5837238"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Object 3"/>
          <p:cNvGraphicFramePr>
            <a:graphicFrameLocks noChangeAspect="1"/>
          </p:cNvGraphicFramePr>
          <p:nvPr/>
        </p:nvGraphicFramePr>
        <p:xfrm>
          <a:off x="2351088" y="1866901"/>
          <a:ext cx="2474912" cy="1141413"/>
        </p:xfrm>
        <a:graphic>
          <a:graphicData uri="http://schemas.openxmlformats.org/presentationml/2006/ole">
            <mc:AlternateContent xmlns:mc="http://schemas.openxmlformats.org/markup-compatibility/2006">
              <mc:Choice xmlns:v="urn:schemas-microsoft-com:vml" Requires="v">
                <p:oleObj spid="_x0000_s79946" name="公式" r:id="rId5" imgW="850531" imgH="393529" progId="Equation.3">
                  <p:embed/>
                </p:oleObj>
              </mc:Choice>
              <mc:Fallback>
                <p:oleObj name="公式" r:id="rId5" imgW="850531" imgH="393529"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1088" y="1866901"/>
                        <a:ext cx="2474912"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4"/>
          <p:cNvGraphicFramePr>
            <a:graphicFrameLocks noChangeAspect="1"/>
          </p:cNvGraphicFramePr>
          <p:nvPr/>
        </p:nvGraphicFramePr>
        <p:xfrm>
          <a:off x="4799013" y="1449388"/>
          <a:ext cx="3384550" cy="1657350"/>
        </p:xfrm>
        <a:graphic>
          <a:graphicData uri="http://schemas.openxmlformats.org/presentationml/2006/ole">
            <mc:AlternateContent xmlns:mc="http://schemas.openxmlformats.org/markup-compatibility/2006">
              <mc:Choice xmlns:v="urn:schemas-microsoft-com:vml" Requires="v">
                <p:oleObj spid="_x0000_s79947" name="公式" r:id="rId7" imgW="1244600" imgH="609600" progId="Equation.3">
                  <p:embed/>
                </p:oleObj>
              </mc:Choice>
              <mc:Fallback>
                <p:oleObj name="公式" r:id="rId7" imgW="1244600" imgH="6096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99013" y="1449388"/>
                        <a:ext cx="3384550" cy="165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5"/>
          <p:cNvGraphicFramePr>
            <a:graphicFrameLocks noChangeAspect="1"/>
          </p:cNvGraphicFramePr>
          <p:nvPr/>
        </p:nvGraphicFramePr>
        <p:xfrm>
          <a:off x="2817813" y="5730875"/>
          <a:ext cx="1746250" cy="687388"/>
        </p:xfrm>
        <a:graphic>
          <a:graphicData uri="http://schemas.openxmlformats.org/presentationml/2006/ole">
            <mc:AlternateContent xmlns:mc="http://schemas.openxmlformats.org/markup-compatibility/2006">
              <mc:Choice xmlns:v="urn:schemas-microsoft-com:vml" Requires="v">
                <p:oleObj spid="_x0000_s79948" name="公式" r:id="rId9" imgW="545626" imgH="215713" progId="Equation.3">
                  <p:embed/>
                </p:oleObj>
              </mc:Choice>
              <mc:Fallback>
                <p:oleObj name="公式" r:id="rId9" imgW="545626" imgH="215713"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17813" y="5730875"/>
                        <a:ext cx="1746250" cy="687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6"/>
          <p:cNvGraphicFramePr>
            <a:graphicFrameLocks noChangeAspect="1"/>
          </p:cNvGraphicFramePr>
          <p:nvPr/>
        </p:nvGraphicFramePr>
        <p:xfrm>
          <a:off x="2830514" y="3970338"/>
          <a:ext cx="7570787" cy="1814512"/>
        </p:xfrm>
        <a:graphic>
          <a:graphicData uri="http://schemas.openxmlformats.org/presentationml/2006/ole">
            <mc:AlternateContent xmlns:mc="http://schemas.openxmlformats.org/markup-compatibility/2006">
              <mc:Choice xmlns:v="urn:schemas-microsoft-com:vml" Requires="v">
                <p:oleObj spid="_x0000_s79949" name="公式" r:id="rId11" imgW="2590800" imgH="622300" progId="Equation.3">
                  <p:embed/>
                </p:oleObj>
              </mc:Choice>
              <mc:Fallback>
                <p:oleObj name="公式" r:id="rId11" imgW="2590800" imgH="62230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30514" y="3970338"/>
                        <a:ext cx="7570787" cy="1814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tangle 24"/>
          <p:cNvSpPr>
            <a:spLocks noChangeArrowheads="1"/>
          </p:cNvSpPr>
          <p:nvPr/>
        </p:nvSpPr>
        <p:spPr bwMode="auto">
          <a:xfrm>
            <a:off x="1554163" y="44451"/>
            <a:ext cx="10223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a:solidFill>
                  <a:schemeClr val="tx2"/>
                </a:solidFill>
                <a:latin typeface="Calibri" panose="020F0502020204030204" pitchFamily="34" charset="0"/>
              </a:rPr>
              <a:t>（</a:t>
            </a:r>
            <a:r>
              <a:rPr lang="en-US" altLang="zh-CN" sz="2600" b="1">
                <a:solidFill>
                  <a:schemeClr val="tx2"/>
                </a:solidFill>
                <a:latin typeface="Calibri" panose="020F0502020204030204" pitchFamily="34" charset="0"/>
              </a:rPr>
              <a:t>2</a:t>
            </a:r>
            <a:r>
              <a:rPr lang="zh-CN" altLang="en-US" sz="2600" b="1">
                <a:solidFill>
                  <a:schemeClr val="tx2"/>
                </a:solidFill>
                <a:latin typeface="Calibri" panose="020F0502020204030204" pitchFamily="34" charset="0"/>
              </a:rPr>
              <a:t>）</a:t>
            </a:r>
          </a:p>
        </p:txBody>
      </p:sp>
      <p:graphicFrame>
        <p:nvGraphicFramePr>
          <p:cNvPr id="8" name="Object 7"/>
          <p:cNvGraphicFramePr>
            <a:graphicFrameLocks noChangeAspect="1"/>
          </p:cNvGraphicFramePr>
          <p:nvPr/>
        </p:nvGraphicFramePr>
        <p:xfrm>
          <a:off x="2374900" y="3033714"/>
          <a:ext cx="2928938" cy="1101725"/>
        </p:xfrm>
        <a:graphic>
          <a:graphicData uri="http://schemas.openxmlformats.org/presentationml/2006/ole">
            <mc:AlternateContent xmlns:mc="http://schemas.openxmlformats.org/markup-compatibility/2006">
              <mc:Choice xmlns:v="urn:schemas-microsoft-com:vml" Requires="v">
                <p:oleObj spid="_x0000_s79950" name="公式" r:id="rId13" imgW="1040948" imgH="393529" progId="Equation.3">
                  <p:embed/>
                </p:oleObj>
              </mc:Choice>
              <mc:Fallback>
                <p:oleObj name="公式" r:id="rId13" imgW="1040948" imgH="393529" progId="Equation.3">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74900" y="3033714"/>
                        <a:ext cx="2928938" cy="1101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Rectangle 25"/>
          <p:cNvSpPr>
            <a:spLocks noChangeArrowheads="1"/>
          </p:cNvSpPr>
          <p:nvPr/>
        </p:nvSpPr>
        <p:spPr bwMode="auto">
          <a:xfrm>
            <a:off x="1558925" y="2962276"/>
            <a:ext cx="10223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a:solidFill>
                  <a:schemeClr val="tx2"/>
                </a:solidFill>
                <a:latin typeface="Calibri" panose="020F0502020204030204" pitchFamily="34" charset="0"/>
              </a:rPr>
              <a:t>（</a:t>
            </a:r>
            <a:r>
              <a:rPr lang="en-US" altLang="zh-CN" sz="2600" b="1">
                <a:solidFill>
                  <a:schemeClr val="tx2"/>
                </a:solidFill>
                <a:latin typeface="Calibri" panose="020F0502020204030204" pitchFamily="34" charset="0"/>
              </a:rPr>
              <a:t>3</a:t>
            </a:r>
            <a:r>
              <a:rPr lang="zh-CN" altLang="en-US" sz="2600" b="1">
                <a:solidFill>
                  <a:schemeClr val="tx2"/>
                </a:solidFill>
                <a:latin typeface="Calibri" panose="020F0502020204030204" pitchFamily="34" charset="0"/>
              </a:rPr>
              <a:t>）</a:t>
            </a:r>
          </a:p>
        </p:txBody>
      </p:sp>
      <p:grpSp>
        <p:nvGrpSpPr>
          <p:cNvPr id="79882" name="Group 44"/>
          <p:cNvGrpSpPr>
            <a:grpSpLocks/>
          </p:cNvGrpSpPr>
          <p:nvPr/>
        </p:nvGrpSpPr>
        <p:grpSpPr bwMode="auto">
          <a:xfrm>
            <a:off x="8299451" y="1316039"/>
            <a:ext cx="2244725" cy="2198687"/>
            <a:chOff x="3740" y="2064"/>
            <a:chExt cx="1414" cy="1385"/>
          </a:xfrm>
        </p:grpSpPr>
        <p:sp>
          <p:nvSpPr>
            <p:cNvPr id="79883" name="Line 45"/>
            <p:cNvSpPr>
              <a:spLocks noChangeShapeType="1"/>
            </p:cNvSpPr>
            <p:nvPr/>
          </p:nvSpPr>
          <p:spPr bwMode="auto">
            <a:xfrm flipV="1">
              <a:off x="3984" y="2064"/>
              <a:ext cx="0" cy="11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4" name="Rectangle 46"/>
            <p:cNvSpPr>
              <a:spLocks noChangeArrowheads="1"/>
            </p:cNvSpPr>
            <p:nvPr/>
          </p:nvSpPr>
          <p:spPr bwMode="auto">
            <a:xfrm>
              <a:off x="4368" y="2304"/>
              <a:ext cx="480" cy="816"/>
            </a:xfrm>
            <a:prstGeom prst="rect">
              <a:avLst/>
            </a:prstGeom>
            <a:solidFill>
              <a:srgbClr val="FFFFFF"/>
            </a:solidFill>
            <a:ln w="381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Calibri" panose="020F0502020204030204" pitchFamily="34" charset="0"/>
              </a:endParaRPr>
            </a:p>
          </p:txBody>
        </p:sp>
        <p:sp>
          <p:nvSpPr>
            <p:cNvPr id="79885" name="Line 47"/>
            <p:cNvSpPr>
              <a:spLocks noChangeShapeType="1"/>
            </p:cNvSpPr>
            <p:nvPr/>
          </p:nvSpPr>
          <p:spPr bwMode="auto">
            <a:xfrm flipV="1">
              <a:off x="3984" y="2592"/>
              <a:ext cx="0" cy="9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6" name="Line 48"/>
            <p:cNvSpPr>
              <a:spLocks noChangeShapeType="1"/>
            </p:cNvSpPr>
            <p:nvPr/>
          </p:nvSpPr>
          <p:spPr bwMode="auto">
            <a:xfrm>
              <a:off x="3984" y="2928"/>
              <a:ext cx="384" cy="0"/>
            </a:xfrm>
            <a:prstGeom prst="line">
              <a:avLst/>
            </a:prstGeom>
            <a:noFill/>
            <a:ln w="3810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7" name="Line 49"/>
            <p:cNvSpPr>
              <a:spLocks noChangeShapeType="1"/>
            </p:cNvSpPr>
            <p:nvPr/>
          </p:nvSpPr>
          <p:spPr bwMode="auto">
            <a:xfrm>
              <a:off x="4368" y="3120"/>
              <a:ext cx="0"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8" name="Line 50"/>
            <p:cNvSpPr>
              <a:spLocks noChangeShapeType="1"/>
            </p:cNvSpPr>
            <p:nvPr/>
          </p:nvSpPr>
          <p:spPr bwMode="auto">
            <a:xfrm>
              <a:off x="4848" y="3120"/>
              <a:ext cx="0"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9" name="Line 51"/>
            <p:cNvSpPr>
              <a:spLocks noChangeShapeType="1"/>
            </p:cNvSpPr>
            <p:nvPr/>
          </p:nvSpPr>
          <p:spPr bwMode="auto">
            <a:xfrm>
              <a:off x="4368" y="3216"/>
              <a:ext cx="480" cy="0"/>
            </a:xfrm>
            <a:prstGeom prst="line">
              <a:avLst/>
            </a:prstGeom>
            <a:noFill/>
            <a:ln w="3810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90" name="Line 52"/>
            <p:cNvSpPr>
              <a:spLocks noChangeShapeType="1"/>
            </p:cNvSpPr>
            <p:nvPr/>
          </p:nvSpPr>
          <p:spPr bwMode="auto">
            <a:xfrm>
              <a:off x="4848" y="2304"/>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91" name="Line 53"/>
            <p:cNvSpPr>
              <a:spLocks noChangeShapeType="1"/>
            </p:cNvSpPr>
            <p:nvPr/>
          </p:nvSpPr>
          <p:spPr bwMode="auto">
            <a:xfrm>
              <a:off x="4848" y="3120"/>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92" name="Line 54"/>
            <p:cNvSpPr>
              <a:spLocks noChangeShapeType="1"/>
            </p:cNvSpPr>
            <p:nvPr/>
          </p:nvSpPr>
          <p:spPr bwMode="auto">
            <a:xfrm>
              <a:off x="4992" y="2304"/>
              <a:ext cx="0" cy="816"/>
            </a:xfrm>
            <a:prstGeom prst="line">
              <a:avLst/>
            </a:prstGeom>
            <a:noFill/>
            <a:ln w="3810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93" name="Text Box 55"/>
            <p:cNvSpPr txBox="1">
              <a:spLocks noChangeArrowheads="1"/>
            </p:cNvSpPr>
            <p:nvPr/>
          </p:nvSpPr>
          <p:spPr bwMode="auto">
            <a:xfrm>
              <a:off x="3740" y="2506"/>
              <a:ext cx="15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latin typeface="Calibri" panose="020F0502020204030204" pitchFamily="34" charset="0"/>
                </a:rPr>
                <a:t>I</a:t>
              </a:r>
            </a:p>
          </p:txBody>
        </p:sp>
        <p:sp>
          <p:nvSpPr>
            <p:cNvPr id="79894" name="Text Box 56"/>
            <p:cNvSpPr txBox="1">
              <a:spLocks noChangeArrowheads="1"/>
            </p:cNvSpPr>
            <p:nvPr/>
          </p:nvSpPr>
          <p:spPr bwMode="auto">
            <a:xfrm>
              <a:off x="4032" y="2544"/>
              <a:ext cx="2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latin typeface="Calibri" panose="020F0502020204030204" pitchFamily="34" charset="0"/>
                </a:rPr>
                <a:t>x</a:t>
              </a:r>
              <a:r>
                <a:rPr lang="en-US" altLang="zh-CN" b="1" baseline="-25000">
                  <a:latin typeface="Calibri" panose="020F0502020204030204" pitchFamily="34" charset="0"/>
                </a:rPr>
                <a:t>0</a:t>
              </a:r>
              <a:endParaRPr lang="en-US" altLang="zh-CN" b="1">
                <a:latin typeface="Calibri" panose="020F0502020204030204" pitchFamily="34" charset="0"/>
              </a:endParaRPr>
            </a:p>
          </p:txBody>
        </p:sp>
        <p:sp>
          <p:nvSpPr>
            <p:cNvPr id="79895" name="Text Box 57"/>
            <p:cNvSpPr txBox="1">
              <a:spLocks noChangeArrowheads="1"/>
            </p:cNvSpPr>
            <p:nvPr/>
          </p:nvSpPr>
          <p:spPr bwMode="auto">
            <a:xfrm>
              <a:off x="4966" y="2602"/>
              <a:ext cx="1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latin typeface="Calibri" panose="020F0502020204030204" pitchFamily="34" charset="0"/>
                </a:rPr>
                <a:t>a</a:t>
              </a:r>
            </a:p>
          </p:txBody>
        </p:sp>
        <p:sp>
          <p:nvSpPr>
            <p:cNvPr id="79896" name="Text Box 58"/>
            <p:cNvSpPr txBox="1">
              <a:spLocks noChangeArrowheads="1"/>
            </p:cNvSpPr>
            <p:nvPr/>
          </p:nvSpPr>
          <p:spPr bwMode="auto">
            <a:xfrm>
              <a:off x="4512" y="3216"/>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latin typeface="Calibri" panose="020F0502020204030204" pitchFamily="34" charset="0"/>
                </a:rPr>
                <a:t>b</a:t>
              </a:r>
            </a:p>
          </p:txBody>
        </p:sp>
        <p:sp>
          <p:nvSpPr>
            <p:cNvPr id="79897" name="AutoShape 59"/>
            <p:cNvSpPr>
              <a:spLocks noChangeArrowheads="1"/>
            </p:cNvSpPr>
            <p:nvPr/>
          </p:nvSpPr>
          <p:spPr bwMode="auto">
            <a:xfrm>
              <a:off x="4464" y="2352"/>
              <a:ext cx="336" cy="432"/>
            </a:xfrm>
            <a:prstGeom prst="curvedDownArrow">
              <a:avLst>
                <a:gd name="adj1" fmla="val 20000"/>
                <a:gd name="adj2" fmla="val 40000"/>
                <a:gd name="adj3" fmla="val 42857"/>
              </a:avLst>
            </a:prstGeom>
            <a:solidFill>
              <a:srgbClr val="FFFFFF"/>
            </a:solidFill>
            <a:ln w="1905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Calibri" panose="020F0502020204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Box 35"/>
          <p:cNvSpPr txBox="1">
            <a:spLocks noChangeArrowheads="1"/>
          </p:cNvSpPr>
          <p:nvPr/>
        </p:nvSpPr>
        <p:spPr bwMode="auto">
          <a:xfrm>
            <a:off x="1594550" y="-31237"/>
            <a:ext cx="849658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b="1" i="1">
                <a:solidFill>
                  <a:schemeClr val="tx1"/>
                </a:solidFill>
                <a:latin typeface="Times New Roman" pitchFamily="18" charset="0"/>
                <a:ea typeface="宋体" pitchFamily="2" charset="-122"/>
              </a:defRPr>
            </a:lvl1pPr>
            <a:lvl2pPr marL="742950" indent="-285750">
              <a:defRPr kumimoji="1" sz="2800" b="1" i="1">
                <a:solidFill>
                  <a:schemeClr val="tx1"/>
                </a:solidFill>
                <a:latin typeface="Times New Roman" pitchFamily="18" charset="0"/>
                <a:ea typeface="宋体" pitchFamily="2" charset="-122"/>
              </a:defRPr>
            </a:lvl2pPr>
            <a:lvl3pPr marL="1143000" indent="-228600">
              <a:defRPr kumimoji="1" sz="2800" b="1" i="1">
                <a:solidFill>
                  <a:schemeClr val="tx1"/>
                </a:solidFill>
                <a:latin typeface="Times New Roman" pitchFamily="18" charset="0"/>
                <a:ea typeface="宋体" pitchFamily="2" charset="-122"/>
              </a:defRPr>
            </a:lvl3pPr>
            <a:lvl4pPr marL="1600200" indent="-228600">
              <a:defRPr kumimoji="1" sz="2800" b="1" i="1">
                <a:solidFill>
                  <a:schemeClr val="tx1"/>
                </a:solidFill>
                <a:latin typeface="Times New Roman" pitchFamily="18" charset="0"/>
                <a:ea typeface="宋体" pitchFamily="2" charset="-122"/>
              </a:defRPr>
            </a:lvl4pPr>
            <a:lvl5pPr marL="2057400" indent="-228600">
              <a:defRPr kumimoji="1" sz="28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i="1">
                <a:solidFill>
                  <a:schemeClr val="tx1"/>
                </a:solidFill>
                <a:latin typeface="Times New Roman" pitchFamily="18" charset="0"/>
                <a:ea typeface="宋体" pitchFamily="2" charset="-122"/>
              </a:defRPr>
            </a:lvl9pPr>
          </a:lstStyle>
          <a:p>
            <a:pPr>
              <a:lnSpc>
                <a:spcPct val="150000"/>
              </a:lnSpc>
            </a:pPr>
            <a:r>
              <a:rPr lang="zh-CN" altLang="en-US" i="0" kern="0" dirty="0">
                <a:solidFill>
                  <a:srgbClr val="FF0000"/>
                </a:solidFill>
              </a:rPr>
              <a:t>练习：</a:t>
            </a:r>
            <a:r>
              <a:rPr lang="zh-CN" altLang="en-US" i="0" dirty="0">
                <a:solidFill>
                  <a:srgbClr val="3E27E7"/>
                </a:solidFill>
                <a:latin typeface="宋体" panose="02010600030101010101" pitchFamily="2" charset="-122"/>
              </a:rPr>
              <a:t>图示</a:t>
            </a:r>
            <a:r>
              <a:rPr lang="zh-CN" altLang="en-US" i="0" kern="0" dirty="0">
                <a:solidFill>
                  <a:srgbClr val="F30DD2"/>
                </a:solidFill>
              </a:rPr>
              <a:t>圆形</a:t>
            </a:r>
            <a:r>
              <a:rPr lang="zh-CN" altLang="en-US" i="0" dirty="0">
                <a:solidFill>
                  <a:srgbClr val="3E27E7"/>
                </a:solidFill>
                <a:latin typeface="宋体" panose="02010600030101010101" pitchFamily="2" charset="-122"/>
              </a:rPr>
              <a:t>导线线框和共面长直</a:t>
            </a:r>
            <a:r>
              <a:rPr lang="zh-CN" altLang="en-US" i="0" dirty="0">
                <a:solidFill>
                  <a:srgbClr val="3E27E7"/>
                </a:solidFill>
                <a:latin typeface="Arial" panose="020B0604020202020204" pitchFamily="34" charset="0"/>
              </a:rPr>
              <a:t>一根</a:t>
            </a:r>
            <a:r>
              <a:rPr lang="zh-CN" altLang="en-US" i="0" dirty="0">
                <a:solidFill>
                  <a:srgbClr val="3E27E7"/>
                </a:solidFill>
                <a:latin typeface="宋体" panose="02010600030101010101" pitchFamily="2" charset="-122"/>
              </a:rPr>
              <a:t>导线，其</a:t>
            </a:r>
            <a:r>
              <a:rPr lang="zh-CN" altLang="en-US" i="0" kern="0" dirty="0">
                <a:solidFill>
                  <a:srgbClr val="009900"/>
                </a:solidFill>
                <a:latin typeface="宋体"/>
                <a:ea typeface="宋体"/>
              </a:rPr>
              <a:t>互感系数</a:t>
            </a:r>
            <a:r>
              <a:rPr lang="en-US" altLang="zh-CN" i="0" kern="0" dirty="0">
                <a:solidFill>
                  <a:srgbClr val="009900"/>
                </a:solidFill>
                <a:latin typeface="宋体"/>
                <a:ea typeface="宋体"/>
              </a:rPr>
              <a:t>=____</a:t>
            </a:r>
            <a:r>
              <a:rPr lang="zh-CN" altLang="en-US" i="0" kern="0" dirty="0">
                <a:solidFill>
                  <a:srgbClr val="009900"/>
                </a:solidFill>
                <a:latin typeface="宋体"/>
                <a:ea typeface="宋体"/>
              </a:rPr>
              <a:t>。</a:t>
            </a:r>
            <a:endParaRPr lang="zh-CN" altLang="en-US" i="0" kern="0" dirty="0">
              <a:solidFill>
                <a:srgbClr val="FF00FF"/>
              </a:solidFill>
              <a:latin typeface="宋体"/>
              <a:ea typeface="宋体"/>
            </a:endParaRPr>
          </a:p>
        </p:txBody>
      </p:sp>
      <p:grpSp>
        <p:nvGrpSpPr>
          <p:cNvPr id="42" name="Group 41"/>
          <p:cNvGrpSpPr>
            <a:grpSpLocks/>
          </p:cNvGrpSpPr>
          <p:nvPr/>
        </p:nvGrpSpPr>
        <p:grpSpPr bwMode="auto">
          <a:xfrm>
            <a:off x="2784610" y="1297937"/>
            <a:ext cx="838200" cy="534988"/>
            <a:chOff x="1056" y="1334"/>
            <a:chExt cx="528" cy="337"/>
          </a:xfrm>
        </p:grpSpPr>
        <p:graphicFrame>
          <p:nvGraphicFramePr>
            <p:cNvPr id="43" name="Object 42"/>
            <p:cNvGraphicFramePr>
              <a:graphicFrameLocks noChangeAspect="1"/>
            </p:cNvGraphicFramePr>
            <p:nvPr/>
          </p:nvGraphicFramePr>
          <p:xfrm>
            <a:off x="1056" y="1334"/>
            <a:ext cx="247" cy="332"/>
          </p:xfrm>
          <a:graphic>
            <a:graphicData uri="http://schemas.openxmlformats.org/presentationml/2006/ole">
              <mc:AlternateContent xmlns:mc="http://schemas.openxmlformats.org/markup-compatibility/2006">
                <mc:Choice xmlns:v="urn:schemas-microsoft-com:vml" Requires="v">
                  <p:oleObj spid="_x0000_s777845" name="公式" r:id="rId3" imgW="152268" imgH="203024" progId="Equation.3">
                    <p:embed/>
                  </p:oleObj>
                </mc:Choice>
                <mc:Fallback>
                  <p:oleObj name="公式" r:id="rId3" imgW="152268" imgH="203024" progId="Equation.3">
                    <p:embed/>
                    <p:pic>
                      <p:nvPicPr>
                        <p:cNvPr id="59" name="Object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 y="1334"/>
                          <a:ext cx="247"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4" name="Group 43"/>
            <p:cNvGrpSpPr>
              <a:grpSpLocks/>
            </p:cNvGrpSpPr>
            <p:nvPr/>
          </p:nvGrpSpPr>
          <p:grpSpPr bwMode="auto">
            <a:xfrm>
              <a:off x="1296" y="1344"/>
              <a:ext cx="288" cy="327"/>
              <a:chOff x="1296" y="1344"/>
              <a:chExt cx="288" cy="327"/>
            </a:xfrm>
          </p:grpSpPr>
          <p:grpSp>
            <p:nvGrpSpPr>
              <p:cNvPr id="45" name="Group 44"/>
              <p:cNvGrpSpPr>
                <a:grpSpLocks/>
              </p:cNvGrpSpPr>
              <p:nvPr/>
            </p:nvGrpSpPr>
            <p:grpSpPr bwMode="auto">
              <a:xfrm>
                <a:off x="1296" y="1344"/>
                <a:ext cx="288" cy="327"/>
                <a:chOff x="816" y="3504"/>
                <a:chExt cx="288" cy="327"/>
              </a:xfrm>
            </p:grpSpPr>
            <p:sp>
              <p:nvSpPr>
                <p:cNvPr id="48" name="Oval 45"/>
                <p:cNvSpPr>
                  <a:spLocks noChangeArrowheads="1"/>
                </p:cNvSpPr>
                <p:nvPr/>
              </p:nvSpPr>
              <p:spPr bwMode="auto">
                <a:xfrm>
                  <a:off x="864" y="3600"/>
                  <a:ext cx="192" cy="192"/>
                </a:xfrm>
                <a:prstGeom prst="ellipse">
                  <a:avLst/>
                </a:prstGeom>
                <a:solidFill>
                  <a:srgbClr val="FFFFFF"/>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0" fontAlgn="auto" hangingPunct="0">
                    <a:spcBef>
                      <a:spcPct val="0"/>
                    </a:spcBef>
                    <a:spcAft>
                      <a:spcPts val="0"/>
                    </a:spcAft>
                    <a:buNone/>
                    <a:defRPr/>
                  </a:pPr>
                  <a:endParaRPr lang="zh-CN" altLang="en-US" sz="2800" b="1" kern="0">
                    <a:solidFill>
                      <a:srgbClr val="000000"/>
                    </a:solidFill>
                  </a:endParaRPr>
                </a:p>
              </p:txBody>
            </p:sp>
            <p:sp>
              <p:nvSpPr>
                <p:cNvPr id="49" name="Text Box 46"/>
                <p:cNvSpPr txBox="1">
                  <a:spLocks noChangeArrowheads="1"/>
                </p:cNvSpPr>
                <p:nvPr/>
              </p:nvSpPr>
              <p:spPr bwMode="auto">
                <a:xfrm>
                  <a:off x="816" y="3504"/>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0" fontAlgn="auto" hangingPunct="0">
                    <a:spcBef>
                      <a:spcPct val="50000"/>
                    </a:spcBef>
                    <a:spcAft>
                      <a:spcPts val="0"/>
                    </a:spcAft>
                    <a:buNone/>
                    <a:defRPr/>
                  </a:pPr>
                  <a:endParaRPr lang="zh-CN" altLang="en-US" sz="2800" b="1" kern="0">
                    <a:solidFill>
                      <a:srgbClr val="050000"/>
                    </a:solidFill>
                  </a:endParaRPr>
                </a:p>
              </p:txBody>
            </p:sp>
          </p:grpSp>
          <p:sp>
            <p:nvSpPr>
              <p:cNvPr id="46" name="Line 47"/>
              <p:cNvSpPr>
                <a:spLocks noChangeShapeType="1"/>
              </p:cNvSpPr>
              <p:nvPr/>
            </p:nvSpPr>
            <p:spPr bwMode="auto">
              <a:xfrm>
                <a:off x="1392" y="1488"/>
                <a:ext cx="96"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pPr eaLnBrk="0" fontAlgn="auto" hangingPunct="0">
                  <a:spcBef>
                    <a:spcPts val="0"/>
                  </a:spcBef>
                  <a:spcAft>
                    <a:spcPts val="0"/>
                  </a:spcAft>
                  <a:defRPr/>
                </a:pPr>
                <a:endParaRPr kumimoji="1" lang="zh-CN" altLang="en-US" sz="2800" b="1" i="1" kern="0">
                  <a:solidFill>
                    <a:srgbClr val="000000"/>
                  </a:solidFill>
                  <a:latin typeface="Times New Roman" panose="02020603050405020304" pitchFamily="18" charset="0"/>
                </a:endParaRPr>
              </a:p>
            </p:txBody>
          </p:sp>
          <p:sp>
            <p:nvSpPr>
              <p:cNvPr id="47" name="Line 48"/>
              <p:cNvSpPr>
                <a:spLocks noChangeShapeType="1"/>
              </p:cNvSpPr>
              <p:nvPr/>
            </p:nvSpPr>
            <p:spPr bwMode="auto">
              <a:xfrm flipH="1">
                <a:off x="1392" y="1488"/>
                <a:ext cx="96"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pPr eaLnBrk="0" fontAlgn="auto" hangingPunct="0">
                  <a:spcBef>
                    <a:spcPts val="0"/>
                  </a:spcBef>
                  <a:spcAft>
                    <a:spcPts val="0"/>
                  </a:spcAft>
                  <a:defRPr/>
                </a:pPr>
                <a:endParaRPr kumimoji="1" lang="zh-CN" altLang="en-US" sz="2800" b="1" i="1" kern="0">
                  <a:solidFill>
                    <a:srgbClr val="000000"/>
                  </a:solidFill>
                  <a:latin typeface="Times New Roman" panose="02020603050405020304" pitchFamily="18" charset="0"/>
                </a:endParaRPr>
              </a:p>
            </p:txBody>
          </p:sp>
        </p:grpSp>
      </p:grpSp>
      <p:sp>
        <p:nvSpPr>
          <p:cNvPr id="50" name="Line 53"/>
          <p:cNvSpPr>
            <a:spLocks noChangeShapeType="1"/>
          </p:cNvSpPr>
          <p:nvPr/>
        </p:nvSpPr>
        <p:spPr bwMode="auto">
          <a:xfrm>
            <a:off x="2145058" y="3028206"/>
            <a:ext cx="1674121" cy="0"/>
          </a:xfrm>
          <a:prstGeom prst="line">
            <a:avLst/>
          </a:prstGeom>
          <a:noFill/>
          <a:ln w="19050">
            <a:solidFill>
              <a:srgbClr val="0000FF"/>
            </a:solidFill>
            <a:round/>
            <a:headEnd type="arrow" w="med" len="med"/>
            <a:tailEnd type="arrow" w="med" len="med"/>
          </a:ln>
          <a:extLst>
            <a:ext uri="{909E8E84-426E-40DD-AFC4-6F175D3DCCD1}">
              <a14:hiddenFill xmlns:a14="http://schemas.microsoft.com/office/drawing/2010/main">
                <a:noFill/>
              </a14:hiddenFill>
            </a:ext>
          </a:extLst>
        </p:spPr>
        <p:txBody>
          <a:bodyPr/>
          <a:lstStyle/>
          <a:p>
            <a:pPr eaLnBrk="0" hangingPunct="0"/>
            <a:endParaRPr kumimoji="1" lang="zh-CN" altLang="en-US" sz="2800" b="1" i="1">
              <a:solidFill>
                <a:srgbClr val="000000"/>
              </a:solidFill>
              <a:latin typeface="Times New Roman" panose="02020603050405020304" pitchFamily="18" charset="0"/>
            </a:endParaRPr>
          </a:p>
        </p:txBody>
      </p:sp>
      <p:sp>
        <p:nvSpPr>
          <p:cNvPr id="51" name="Line 53"/>
          <p:cNvSpPr>
            <a:spLocks noChangeShapeType="1"/>
          </p:cNvSpPr>
          <p:nvPr/>
        </p:nvSpPr>
        <p:spPr bwMode="auto">
          <a:xfrm flipH="1">
            <a:off x="3858471" y="2592979"/>
            <a:ext cx="414732" cy="393075"/>
          </a:xfrm>
          <a:prstGeom prst="line">
            <a:avLst/>
          </a:prstGeom>
          <a:noFill/>
          <a:ln w="19050">
            <a:solidFill>
              <a:srgbClr val="000000"/>
            </a:solidFill>
            <a:round/>
            <a:headEnd type="triangle" w="med" len="med"/>
            <a:tailEnd type="none" w="med" len="me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1" lang="zh-CN" altLang="en-US" sz="2800" b="1" i="1" kern="0">
              <a:solidFill>
                <a:srgbClr val="000000"/>
              </a:solidFill>
              <a:latin typeface="Times New Roman" panose="02020603050405020304" pitchFamily="18" charset="0"/>
            </a:endParaRPr>
          </a:p>
        </p:txBody>
      </p:sp>
      <p:graphicFrame>
        <p:nvGraphicFramePr>
          <p:cNvPr id="52" name="Object 34"/>
          <p:cNvGraphicFramePr>
            <a:graphicFrameLocks noChangeAspect="1"/>
          </p:cNvGraphicFramePr>
          <p:nvPr>
            <p:extLst>
              <p:ext uri="{D42A27DB-BD31-4B8C-83A1-F6EECF244321}">
                <p14:modId xmlns:p14="http://schemas.microsoft.com/office/powerpoint/2010/main" val="2730564567"/>
              </p:ext>
            </p:extLst>
          </p:nvPr>
        </p:nvGraphicFramePr>
        <p:xfrm>
          <a:off x="2728119" y="3031453"/>
          <a:ext cx="447675" cy="430212"/>
        </p:xfrm>
        <a:graphic>
          <a:graphicData uri="http://schemas.openxmlformats.org/presentationml/2006/ole">
            <mc:AlternateContent xmlns:mc="http://schemas.openxmlformats.org/markup-compatibility/2006">
              <mc:Choice xmlns:v="urn:schemas-microsoft-com:vml" Requires="v">
                <p:oleObj spid="_x0000_s777846" name="Equation" r:id="rId5" imgW="139680" imgH="164880" progId="Equation.DSMT4">
                  <p:embed/>
                </p:oleObj>
              </mc:Choice>
              <mc:Fallback>
                <p:oleObj name="Equation" r:id="rId5" imgW="139680" imgH="164880" progId="Equation.DSMT4">
                  <p:embed/>
                  <p:pic>
                    <p:nvPicPr>
                      <p:cNvPr id="77" name="Object 34"/>
                      <p:cNvPicPr>
                        <a:picLocks noChangeAspect="1" noChangeArrowheads="1"/>
                      </p:cNvPicPr>
                      <p:nvPr/>
                    </p:nvPicPr>
                    <p:blipFill>
                      <a:blip r:embed="rId6"/>
                      <a:srcRect/>
                      <a:stretch>
                        <a:fillRect/>
                      </a:stretch>
                    </p:blipFill>
                    <p:spPr bwMode="auto">
                      <a:xfrm>
                        <a:off x="2728119" y="3031453"/>
                        <a:ext cx="447675"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34"/>
          <p:cNvGraphicFramePr>
            <a:graphicFrameLocks noChangeAspect="1"/>
          </p:cNvGraphicFramePr>
          <p:nvPr>
            <p:extLst>
              <p:ext uri="{D42A27DB-BD31-4B8C-83A1-F6EECF244321}">
                <p14:modId xmlns:p14="http://schemas.microsoft.com/office/powerpoint/2010/main" val="4072600086"/>
              </p:ext>
            </p:extLst>
          </p:nvPr>
        </p:nvGraphicFramePr>
        <p:xfrm>
          <a:off x="5008932" y="3152813"/>
          <a:ext cx="471243" cy="423382"/>
        </p:xfrm>
        <a:graphic>
          <a:graphicData uri="http://schemas.openxmlformats.org/presentationml/2006/ole">
            <mc:AlternateContent xmlns:mc="http://schemas.openxmlformats.org/markup-compatibility/2006">
              <mc:Choice xmlns:v="urn:schemas-microsoft-com:vml" Requires="v">
                <p:oleObj spid="_x0000_s777847" name="Equation" r:id="rId7" imgW="126720" imgH="139680" progId="Equation.DSMT4">
                  <p:embed/>
                </p:oleObj>
              </mc:Choice>
              <mc:Fallback>
                <p:oleObj name="Equation" r:id="rId7" imgW="126720" imgH="139680" progId="Equation.DSMT4">
                  <p:embed/>
                  <p:pic>
                    <p:nvPicPr>
                      <p:cNvPr id="82" name="Object 34"/>
                      <p:cNvPicPr>
                        <a:picLocks noChangeAspect="1" noChangeArrowheads="1"/>
                      </p:cNvPicPr>
                      <p:nvPr/>
                    </p:nvPicPr>
                    <p:blipFill>
                      <a:blip r:embed="rId8"/>
                      <a:srcRect/>
                      <a:stretch>
                        <a:fillRect/>
                      </a:stretch>
                    </p:blipFill>
                    <p:spPr bwMode="auto">
                      <a:xfrm>
                        <a:off x="5008932" y="3152813"/>
                        <a:ext cx="471243" cy="423382"/>
                      </a:xfrm>
                      <a:prstGeom prst="rect">
                        <a:avLst/>
                      </a:prstGeom>
                      <a:noFill/>
                      <a:ln>
                        <a:noFill/>
                      </a:ln>
                      <a:effectLst/>
                      <a:extLst/>
                    </p:spPr>
                  </p:pic>
                </p:oleObj>
              </mc:Fallback>
            </mc:AlternateContent>
          </a:graphicData>
        </a:graphic>
      </p:graphicFrame>
      <p:sp>
        <p:nvSpPr>
          <p:cNvPr id="54" name="矩形 53"/>
          <p:cNvSpPr/>
          <p:nvPr/>
        </p:nvSpPr>
        <p:spPr>
          <a:xfrm>
            <a:off x="1525793" y="2609339"/>
            <a:ext cx="324128" cy="523220"/>
          </a:xfrm>
          <a:prstGeom prst="rect">
            <a:avLst/>
          </a:prstGeom>
        </p:spPr>
        <p:txBody>
          <a:bodyPr wrap="none">
            <a:spAutoFit/>
          </a:bodyPr>
          <a:lstStyle/>
          <a:p>
            <a:pPr eaLnBrk="0" hangingPunct="0"/>
            <a:r>
              <a:rPr kumimoji="1" lang="en-US" altLang="zh-CN" sz="2800" b="1" dirty="0">
                <a:solidFill>
                  <a:srgbClr val="FF0000"/>
                </a:solidFill>
                <a:latin typeface="Times New Roman" panose="02020603050405020304" pitchFamily="18" charset="0"/>
              </a:rPr>
              <a:t>I</a:t>
            </a:r>
            <a:endParaRPr kumimoji="1" lang="zh-CN" altLang="en-US" sz="2800" b="1" i="1" dirty="0">
              <a:solidFill>
                <a:srgbClr val="000000"/>
              </a:solidFill>
              <a:latin typeface="Times New Roman" panose="02020603050405020304" pitchFamily="18" charset="0"/>
            </a:endParaRPr>
          </a:p>
        </p:txBody>
      </p:sp>
      <p:sp>
        <p:nvSpPr>
          <p:cNvPr id="55" name="AutoShape 7"/>
          <p:cNvSpPr>
            <a:spLocks noChangeArrowheads="1"/>
          </p:cNvSpPr>
          <p:nvPr/>
        </p:nvSpPr>
        <p:spPr bwMode="auto">
          <a:xfrm flipH="1">
            <a:off x="1992657" y="1419425"/>
            <a:ext cx="152400" cy="3124200"/>
          </a:xfrm>
          <a:prstGeom prst="can">
            <a:avLst>
              <a:gd name="adj" fmla="val 39671"/>
            </a:avLst>
          </a:prstGeom>
          <a:gradFill rotWithShape="0">
            <a:gsLst>
              <a:gs pos="0">
                <a:srgbClr val="00CC99">
                  <a:gamma/>
                  <a:shade val="66275"/>
                  <a:invGamma/>
                </a:srgbClr>
              </a:gs>
              <a:gs pos="50000">
                <a:srgbClr val="00CC99"/>
              </a:gs>
              <a:gs pos="100000">
                <a:srgbClr val="00CC99">
                  <a:gamma/>
                  <a:shade val="66275"/>
                  <a:invGamma/>
                </a:srgbClr>
              </a:gs>
            </a:gsLst>
            <a:lin ang="0" scaled="1"/>
          </a:gradFill>
          <a:ln w="9525">
            <a:solidFill>
              <a:srgbClr val="000000"/>
            </a:solidFill>
            <a:round/>
            <a:headEnd/>
            <a:tailEnd/>
          </a:ln>
          <a:effectLst/>
        </p:spPr>
        <p:txBody>
          <a:bodyPr wrap="none" anchor="ctr"/>
          <a:lstStyle/>
          <a:p>
            <a:pPr eaLnBrk="0" fontAlgn="auto" hangingPunct="0">
              <a:spcBef>
                <a:spcPts val="0"/>
              </a:spcBef>
              <a:spcAft>
                <a:spcPts val="0"/>
              </a:spcAft>
              <a:defRPr/>
            </a:pPr>
            <a:endParaRPr kumimoji="1" lang="zh-CN" altLang="en-US" sz="2800" b="1" kern="0">
              <a:solidFill>
                <a:srgbClr val="000000"/>
              </a:solidFill>
              <a:latin typeface="Times New Roman" panose="02020603050405020304" pitchFamily="18" charset="0"/>
            </a:endParaRPr>
          </a:p>
        </p:txBody>
      </p:sp>
      <p:sp>
        <p:nvSpPr>
          <p:cNvPr id="56" name="Line 9"/>
          <p:cNvSpPr>
            <a:spLocks noChangeShapeType="1"/>
          </p:cNvSpPr>
          <p:nvPr/>
        </p:nvSpPr>
        <p:spPr bwMode="auto">
          <a:xfrm flipV="1">
            <a:off x="2059091" y="2317190"/>
            <a:ext cx="0" cy="99060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eaLnBrk="0" hangingPunct="0"/>
            <a:endParaRPr kumimoji="1" lang="zh-CN" altLang="en-US" sz="2800" b="1" i="1">
              <a:solidFill>
                <a:srgbClr val="000000"/>
              </a:solidFill>
              <a:latin typeface="Times New Roman" panose="02020603050405020304" pitchFamily="18" charset="0"/>
            </a:endParaRPr>
          </a:p>
        </p:txBody>
      </p:sp>
      <p:grpSp>
        <p:nvGrpSpPr>
          <p:cNvPr id="57" name="Group 3117"/>
          <p:cNvGrpSpPr>
            <a:grpSpLocks/>
          </p:cNvGrpSpPr>
          <p:nvPr/>
        </p:nvGrpSpPr>
        <p:grpSpPr bwMode="auto">
          <a:xfrm>
            <a:off x="2679353" y="1896572"/>
            <a:ext cx="2209800" cy="2149441"/>
            <a:chOff x="3936" y="1248"/>
            <a:chExt cx="1392" cy="1392"/>
          </a:xfrm>
          <a:noFill/>
        </p:grpSpPr>
        <p:sp>
          <p:nvSpPr>
            <p:cNvPr id="58" name="Oval 3078"/>
            <p:cNvSpPr>
              <a:spLocks noChangeArrowheads="1"/>
            </p:cNvSpPr>
            <p:nvPr/>
          </p:nvSpPr>
          <p:spPr bwMode="auto">
            <a:xfrm>
              <a:off x="3936" y="1248"/>
              <a:ext cx="1392" cy="1392"/>
            </a:xfrm>
            <a:prstGeom prst="ellipse">
              <a:avLst/>
            </a:prstGeom>
            <a:grpFill/>
            <a:ln w="38100">
              <a:solidFill>
                <a:srgbClr val="FF00FF"/>
              </a:solidFill>
              <a:round/>
              <a:headEnd/>
              <a:tailEnd/>
            </a:ln>
          </p:spPr>
          <p:txBody>
            <a:bodyPr wrap="none" anchor="ctr"/>
            <a:lstStyle/>
            <a:p>
              <a:pPr algn="ctr" fontAlgn="auto">
                <a:spcBef>
                  <a:spcPts val="0"/>
                </a:spcBef>
                <a:spcAft>
                  <a:spcPts val="0"/>
                </a:spcAft>
                <a:defRPr/>
              </a:pPr>
              <a:endParaRPr lang="zh-CN" altLang="zh-CN" sz="3200" kern="0">
                <a:solidFill>
                  <a:sysClr val="windowText" lastClr="000000"/>
                </a:solidFill>
                <a:latin typeface="Calibri"/>
              </a:endParaRPr>
            </a:p>
          </p:txBody>
        </p:sp>
        <p:sp>
          <p:nvSpPr>
            <p:cNvPr id="59" name="Line 3080"/>
            <p:cNvSpPr>
              <a:spLocks noChangeShapeType="1"/>
            </p:cNvSpPr>
            <p:nvPr/>
          </p:nvSpPr>
          <p:spPr bwMode="auto">
            <a:xfrm>
              <a:off x="4656" y="1968"/>
              <a:ext cx="384" cy="528"/>
            </a:xfrm>
            <a:prstGeom prst="line">
              <a:avLst/>
            </a:prstGeom>
            <a:grpFill/>
            <a:ln w="38100">
              <a:solidFill>
                <a:srgbClr val="000000"/>
              </a:solidFill>
              <a:round/>
              <a:headEnd/>
              <a:tailEnd type="triangle" w="sm" len="lg"/>
            </a:ln>
          </p:spPr>
          <p:txBody>
            <a:bodyPr wrap="none" anchor="ctr"/>
            <a:lstStyle/>
            <a:p>
              <a:pPr fontAlgn="auto">
                <a:spcBef>
                  <a:spcPts val="0"/>
                </a:spcBef>
                <a:spcAft>
                  <a:spcPts val="0"/>
                </a:spcAft>
                <a:defRPr/>
              </a:pPr>
              <a:endParaRPr lang="zh-CN" altLang="en-US" kern="0">
                <a:solidFill>
                  <a:sysClr val="windowText" lastClr="000000"/>
                </a:solidFill>
                <a:latin typeface="Calibri"/>
              </a:endParaRPr>
            </a:p>
          </p:txBody>
        </p:sp>
        <p:graphicFrame>
          <p:nvGraphicFramePr>
            <p:cNvPr id="60" name="Object 3084"/>
            <p:cNvGraphicFramePr>
              <a:graphicFrameLocks noChangeAspect="1"/>
            </p:cNvGraphicFramePr>
            <p:nvPr>
              <p:extLst>
                <p:ext uri="{D42A27DB-BD31-4B8C-83A1-F6EECF244321}">
                  <p14:modId xmlns:p14="http://schemas.microsoft.com/office/powerpoint/2010/main" val="1606030104"/>
                </p:ext>
              </p:extLst>
            </p:nvPr>
          </p:nvGraphicFramePr>
          <p:xfrm>
            <a:off x="4558" y="2212"/>
            <a:ext cx="334" cy="245"/>
          </p:xfrm>
          <a:graphic>
            <a:graphicData uri="http://schemas.openxmlformats.org/presentationml/2006/ole">
              <mc:AlternateContent xmlns:mc="http://schemas.openxmlformats.org/markup-compatibility/2006">
                <mc:Choice xmlns:v="urn:schemas-microsoft-com:vml" Requires="v">
                  <p:oleObj spid="_x0000_s777848" name="Equation" r:id="rId9" imgW="152280" imgH="164880" progId="Equation.DSMT4">
                    <p:embed/>
                  </p:oleObj>
                </mc:Choice>
                <mc:Fallback>
                  <p:oleObj name="Equation" r:id="rId9" imgW="152280" imgH="164880" progId="Equation.DSMT4">
                    <p:embed/>
                    <p:pic>
                      <p:nvPicPr>
                        <p:cNvPr id="94" name="Object 3084"/>
                        <p:cNvPicPr>
                          <a:picLocks noChangeAspect="1" noChangeArrowheads="1"/>
                        </p:cNvPicPr>
                        <p:nvPr/>
                      </p:nvPicPr>
                      <p:blipFill>
                        <a:blip r:embed="rId10"/>
                        <a:srcRect/>
                        <a:stretch>
                          <a:fillRect/>
                        </a:stretch>
                      </p:blipFill>
                      <p:spPr bwMode="auto">
                        <a:xfrm>
                          <a:off x="4558" y="2212"/>
                          <a:ext cx="334" cy="245"/>
                        </a:xfrm>
                        <a:prstGeom prst="rect">
                          <a:avLst/>
                        </a:prstGeom>
                        <a:noFill/>
                        <a:ln>
                          <a:noFill/>
                        </a:ln>
                        <a:extLst/>
                      </p:spPr>
                    </p:pic>
                  </p:oleObj>
                </mc:Fallback>
              </mc:AlternateContent>
            </a:graphicData>
          </a:graphic>
        </p:graphicFrame>
      </p:grpSp>
      <p:sp>
        <p:nvSpPr>
          <p:cNvPr id="61" name="Oval 3078"/>
          <p:cNvSpPr>
            <a:spLocks noChangeArrowheads="1"/>
          </p:cNvSpPr>
          <p:nvPr/>
        </p:nvSpPr>
        <p:spPr bwMode="auto">
          <a:xfrm>
            <a:off x="4273203" y="2354438"/>
            <a:ext cx="233244" cy="238541"/>
          </a:xfrm>
          <a:prstGeom prst="ellipse">
            <a:avLst/>
          </a:prstGeom>
          <a:solidFill>
            <a:srgbClr val="FFFF00"/>
          </a:solidFill>
          <a:ln w="19050">
            <a:solidFill>
              <a:srgbClr val="009900"/>
            </a:solidFill>
            <a:round/>
            <a:headEnd/>
            <a:tailEnd/>
          </a:ln>
        </p:spPr>
        <p:txBody>
          <a:bodyPr wrap="none" anchor="ctr"/>
          <a:lstStyle/>
          <a:p>
            <a:pPr algn="ctr" fontAlgn="auto">
              <a:spcBef>
                <a:spcPts val="0"/>
              </a:spcBef>
              <a:spcAft>
                <a:spcPts val="0"/>
              </a:spcAft>
              <a:defRPr/>
            </a:pPr>
            <a:endParaRPr lang="zh-CN" altLang="zh-CN" sz="3200" kern="0">
              <a:solidFill>
                <a:sysClr val="windowText" lastClr="000000"/>
              </a:solidFill>
              <a:latin typeface="Calibri"/>
            </a:endParaRPr>
          </a:p>
        </p:txBody>
      </p:sp>
      <p:graphicFrame>
        <p:nvGraphicFramePr>
          <p:cNvPr id="62" name="Object 34"/>
          <p:cNvGraphicFramePr>
            <a:graphicFrameLocks noChangeAspect="1"/>
          </p:cNvGraphicFramePr>
          <p:nvPr>
            <p:extLst>
              <p:ext uri="{D42A27DB-BD31-4B8C-83A1-F6EECF244321}">
                <p14:modId xmlns:p14="http://schemas.microsoft.com/office/powerpoint/2010/main" val="3333227896"/>
              </p:ext>
            </p:extLst>
          </p:nvPr>
        </p:nvGraphicFramePr>
        <p:xfrm>
          <a:off x="3498773" y="3055226"/>
          <a:ext cx="420477" cy="399933"/>
        </p:xfrm>
        <a:graphic>
          <a:graphicData uri="http://schemas.openxmlformats.org/presentationml/2006/ole">
            <mc:AlternateContent xmlns:mc="http://schemas.openxmlformats.org/markup-compatibility/2006">
              <mc:Choice xmlns:v="urn:schemas-microsoft-com:vml" Requires="v">
                <p:oleObj spid="_x0000_s777849" name="Equation" r:id="rId11" imgW="152280" imgH="177480" progId="Equation.DSMT4">
                  <p:embed/>
                </p:oleObj>
              </mc:Choice>
              <mc:Fallback>
                <p:oleObj name="Equation" r:id="rId11" imgW="152280" imgH="177480" progId="Equation.DSMT4">
                  <p:embed/>
                  <p:pic>
                    <p:nvPicPr>
                      <p:cNvPr id="96" name="Object 34"/>
                      <p:cNvPicPr>
                        <a:picLocks noChangeAspect="1" noChangeArrowheads="1"/>
                      </p:cNvPicPr>
                      <p:nvPr/>
                    </p:nvPicPr>
                    <p:blipFill>
                      <a:blip r:embed="rId12"/>
                      <a:srcRect/>
                      <a:stretch>
                        <a:fillRect/>
                      </a:stretch>
                    </p:blipFill>
                    <p:spPr bwMode="auto">
                      <a:xfrm>
                        <a:off x="3498773" y="3055226"/>
                        <a:ext cx="420477" cy="399933"/>
                      </a:xfrm>
                      <a:prstGeom prst="rect">
                        <a:avLst/>
                      </a:prstGeom>
                      <a:noFill/>
                      <a:ln>
                        <a:noFill/>
                      </a:ln>
                      <a:effectLst/>
                      <a:extLst/>
                    </p:spPr>
                  </p:pic>
                </p:oleObj>
              </mc:Fallback>
            </mc:AlternateContent>
          </a:graphicData>
        </a:graphic>
      </p:graphicFrame>
      <p:graphicFrame>
        <p:nvGraphicFramePr>
          <p:cNvPr id="63" name="Object 34"/>
          <p:cNvGraphicFramePr>
            <a:graphicFrameLocks noChangeAspect="1"/>
          </p:cNvGraphicFramePr>
          <p:nvPr>
            <p:extLst>
              <p:ext uri="{D42A27DB-BD31-4B8C-83A1-F6EECF244321}">
                <p14:modId xmlns:p14="http://schemas.microsoft.com/office/powerpoint/2010/main" val="2048144030"/>
              </p:ext>
            </p:extLst>
          </p:nvPr>
        </p:nvGraphicFramePr>
        <p:xfrm>
          <a:off x="3757697" y="2526283"/>
          <a:ext cx="365125" cy="331788"/>
        </p:xfrm>
        <a:graphic>
          <a:graphicData uri="http://schemas.openxmlformats.org/presentationml/2006/ole">
            <mc:AlternateContent xmlns:mc="http://schemas.openxmlformats.org/markup-compatibility/2006">
              <mc:Choice xmlns:v="urn:schemas-microsoft-com:vml" Requires="v">
                <p:oleObj spid="_x0000_s777850" name="Equation" r:id="rId13" imgW="114120" imgH="126720" progId="Equation.DSMT4">
                  <p:embed/>
                </p:oleObj>
              </mc:Choice>
              <mc:Fallback>
                <p:oleObj name="Equation" r:id="rId13" imgW="114120" imgH="126720" progId="Equation.DSMT4">
                  <p:embed/>
                  <p:pic>
                    <p:nvPicPr>
                      <p:cNvPr id="97" name="Object 34"/>
                      <p:cNvPicPr>
                        <a:picLocks noChangeAspect="1" noChangeArrowheads="1"/>
                      </p:cNvPicPr>
                      <p:nvPr/>
                    </p:nvPicPr>
                    <p:blipFill>
                      <a:blip r:embed="rId14"/>
                      <a:srcRect/>
                      <a:stretch>
                        <a:fillRect/>
                      </a:stretch>
                    </p:blipFill>
                    <p:spPr bwMode="auto">
                      <a:xfrm>
                        <a:off x="3757697" y="2526283"/>
                        <a:ext cx="3651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 name="Line 26"/>
          <p:cNvSpPr>
            <a:spLocks noChangeShapeType="1"/>
          </p:cNvSpPr>
          <p:nvPr/>
        </p:nvSpPr>
        <p:spPr bwMode="auto">
          <a:xfrm>
            <a:off x="3858471" y="3008351"/>
            <a:ext cx="1389222" cy="34867"/>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pPr eaLnBrk="0" fontAlgn="auto" hangingPunct="0">
              <a:spcBef>
                <a:spcPts val="0"/>
              </a:spcBef>
              <a:spcAft>
                <a:spcPts val="0"/>
              </a:spcAft>
              <a:defRPr/>
            </a:pPr>
            <a:endParaRPr kumimoji="1" lang="zh-CN" altLang="en-US" sz="2800" b="1" i="1" kern="0">
              <a:solidFill>
                <a:srgbClr val="000000"/>
              </a:solidFill>
              <a:latin typeface="Times New Roman" panose="02020603050405020304" pitchFamily="18" charset="0"/>
            </a:endParaRPr>
          </a:p>
        </p:txBody>
      </p:sp>
      <p:graphicFrame>
        <p:nvGraphicFramePr>
          <p:cNvPr id="65" name="Object 34"/>
          <p:cNvGraphicFramePr>
            <a:graphicFrameLocks noChangeAspect="1"/>
          </p:cNvGraphicFramePr>
          <p:nvPr>
            <p:extLst>
              <p:ext uri="{D42A27DB-BD31-4B8C-83A1-F6EECF244321}">
                <p14:modId xmlns:p14="http://schemas.microsoft.com/office/powerpoint/2010/main" val="2256431956"/>
              </p:ext>
            </p:extLst>
          </p:nvPr>
        </p:nvGraphicFramePr>
        <p:xfrm>
          <a:off x="3791956" y="2033079"/>
          <a:ext cx="690562" cy="465138"/>
        </p:xfrm>
        <a:graphic>
          <a:graphicData uri="http://schemas.openxmlformats.org/presentationml/2006/ole">
            <mc:AlternateContent xmlns:mc="http://schemas.openxmlformats.org/markup-compatibility/2006">
              <mc:Choice xmlns:v="urn:schemas-microsoft-com:vml" Requires="v">
                <p:oleObj spid="_x0000_s777851" name="Equation" r:id="rId15" imgW="215640" imgH="177480" progId="Equation.DSMT4">
                  <p:embed/>
                </p:oleObj>
              </mc:Choice>
              <mc:Fallback>
                <p:oleObj name="Equation" r:id="rId15" imgW="215640" imgH="177480" progId="Equation.DSMT4">
                  <p:embed/>
                  <p:pic>
                    <p:nvPicPr>
                      <p:cNvPr id="99" name="Object 34"/>
                      <p:cNvPicPr>
                        <a:picLocks noChangeAspect="1" noChangeArrowheads="1"/>
                      </p:cNvPicPr>
                      <p:nvPr/>
                    </p:nvPicPr>
                    <p:blipFill>
                      <a:blip r:embed="rId16"/>
                      <a:srcRect/>
                      <a:stretch>
                        <a:fillRect/>
                      </a:stretch>
                    </p:blipFill>
                    <p:spPr bwMode="auto">
                      <a:xfrm>
                        <a:off x="3791956" y="2033079"/>
                        <a:ext cx="690562"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 name="Object 34"/>
          <p:cNvGraphicFramePr>
            <a:graphicFrameLocks noChangeAspect="1"/>
          </p:cNvGraphicFramePr>
          <p:nvPr>
            <p:extLst>
              <p:ext uri="{D42A27DB-BD31-4B8C-83A1-F6EECF244321}">
                <p14:modId xmlns:p14="http://schemas.microsoft.com/office/powerpoint/2010/main" val="3065148756"/>
              </p:ext>
            </p:extLst>
          </p:nvPr>
        </p:nvGraphicFramePr>
        <p:xfrm>
          <a:off x="4114218" y="2612518"/>
          <a:ext cx="406400" cy="465137"/>
        </p:xfrm>
        <a:graphic>
          <a:graphicData uri="http://schemas.openxmlformats.org/presentationml/2006/ole">
            <mc:AlternateContent xmlns:mc="http://schemas.openxmlformats.org/markup-compatibility/2006">
              <mc:Choice xmlns:v="urn:schemas-microsoft-com:vml" Requires="v">
                <p:oleObj spid="_x0000_s777852" name="Equation" r:id="rId17" imgW="126720" imgH="177480" progId="Equation.DSMT4">
                  <p:embed/>
                </p:oleObj>
              </mc:Choice>
              <mc:Fallback>
                <p:oleObj name="Equation" r:id="rId17" imgW="126720" imgH="177480" progId="Equation.DSMT4">
                  <p:embed/>
                  <p:pic>
                    <p:nvPicPr>
                      <p:cNvPr id="100" name="Object 34"/>
                      <p:cNvPicPr>
                        <a:picLocks noChangeAspect="1" noChangeArrowheads="1"/>
                      </p:cNvPicPr>
                      <p:nvPr/>
                    </p:nvPicPr>
                    <p:blipFill>
                      <a:blip r:embed="rId18"/>
                      <a:srcRect/>
                      <a:stretch>
                        <a:fillRect/>
                      </a:stretch>
                    </p:blipFill>
                    <p:spPr bwMode="auto">
                      <a:xfrm>
                        <a:off x="4114218" y="2612518"/>
                        <a:ext cx="406400" cy="465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 name="Arc 35"/>
          <p:cNvSpPr>
            <a:spLocks/>
          </p:cNvSpPr>
          <p:nvPr/>
        </p:nvSpPr>
        <p:spPr bwMode="auto">
          <a:xfrm rot="3238524">
            <a:off x="3967731" y="2851743"/>
            <a:ext cx="190840" cy="12504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63" y="0"/>
                </a:moveTo>
                <a:cubicBezTo>
                  <a:pt x="11968" y="35"/>
                  <a:pt x="21600" y="9695"/>
                  <a:pt x="21600" y="21600"/>
                </a:cubicBezTo>
              </a:path>
              <a:path w="21600" h="21600" stroke="0" extrusionOk="0">
                <a:moveTo>
                  <a:pt x="63" y="0"/>
                </a:moveTo>
                <a:cubicBezTo>
                  <a:pt x="11968" y="35"/>
                  <a:pt x="21600" y="9695"/>
                  <a:pt x="21600" y="21600"/>
                </a:cubicBezTo>
                <a:lnTo>
                  <a:pt x="0" y="21600"/>
                </a:lnTo>
                <a:lnTo>
                  <a:pt x="63" y="0"/>
                </a:lnTo>
                <a:close/>
              </a:path>
            </a:pathLst>
          </a:cu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kumimoji="1" lang="zh-CN" altLang="en-US" sz="2800" b="1" i="1">
              <a:solidFill>
                <a:srgbClr val="000000"/>
              </a:solidFill>
              <a:latin typeface="Times New Roman" panose="02020603050405020304" pitchFamily="18" charset="0"/>
            </a:endParaRPr>
          </a:p>
        </p:txBody>
      </p:sp>
      <p:graphicFrame>
        <p:nvGraphicFramePr>
          <p:cNvPr id="68" name="Object 29"/>
          <p:cNvGraphicFramePr>
            <a:graphicFrameLocks noChangeAspect="1"/>
          </p:cNvGraphicFramePr>
          <p:nvPr>
            <p:extLst>
              <p:ext uri="{D42A27DB-BD31-4B8C-83A1-F6EECF244321}">
                <p14:modId xmlns:p14="http://schemas.microsoft.com/office/powerpoint/2010/main" val="2506108108"/>
              </p:ext>
            </p:extLst>
          </p:nvPr>
        </p:nvGraphicFramePr>
        <p:xfrm>
          <a:off x="4068742" y="499041"/>
          <a:ext cx="2813050" cy="1082675"/>
        </p:xfrm>
        <a:graphic>
          <a:graphicData uri="http://schemas.openxmlformats.org/presentationml/2006/ole">
            <mc:AlternateContent xmlns:mc="http://schemas.openxmlformats.org/markup-compatibility/2006">
              <mc:Choice xmlns:v="urn:schemas-microsoft-com:vml" Requires="v">
                <p:oleObj spid="_x0000_s777853" name="Equation" r:id="rId19" imgW="1218960" imgH="444240" progId="Equation.DSMT4">
                  <p:embed/>
                </p:oleObj>
              </mc:Choice>
              <mc:Fallback>
                <p:oleObj name="Equation" r:id="rId19" imgW="1218960" imgH="444240" progId="Equation.DSMT4">
                  <p:embed/>
                  <p:pic>
                    <p:nvPicPr>
                      <p:cNvPr id="102" name="Object 29"/>
                      <p:cNvPicPr>
                        <a:picLocks noChangeAspect="1" noChangeArrowheads="1"/>
                      </p:cNvPicPr>
                      <p:nvPr/>
                    </p:nvPicPr>
                    <p:blipFill>
                      <a:blip r:embed="rId20"/>
                      <a:srcRect/>
                      <a:stretch>
                        <a:fillRect/>
                      </a:stretch>
                    </p:blipFill>
                    <p:spPr bwMode="auto">
                      <a:xfrm>
                        <a:off x="4068742" y="499041"/>
                        <a:ext cx="2813050" cy="1082675"/>
                      </a:xfrm>
                      <a:prstGeom prst="rect">
                        <a:avLst/>
                      </a:prstGeom>
                      <a:noFill/>
                      <a:ln>
                        <a:noFill/>
                      </a:ln>
                      <a:effectLst/>
                      <a:extLst/>
                    </p:spPr>
                  </p:pic>
                </p:oleObj>
              </mc:Fallback>
            </mc:AlternateContent>
          </a:graphicData>
        </a:graphic>
      </p:graphicFrame>
      <p:graphicFrame>
        <p:nvGraphicFramePr>
          <p:cNvPr id="69" name="Object 30"/>
          <p:cNvGraphicFramePr>
            <a:graphicFrameLocks noChangeAspect="1"/>
          </p:cNvGraphicFramePr>
          <p:nvPr>
            <p:extLst>
              <p:ext uri="{D42A27DB-BD31-4B8C-83A1-F6EECF244321}">
                <p14:modId xmlns:p14="http://schemas.microsoft.com/office/powerpoint/2010/main" val="1200254229"/>
              </p:ext>
            </p:extLst>
          </p:nvPr>
        </p:nvGraphicFramePr>
        <p:xfrm>
          <a:off x="8234897" y="744880"/>
          <a:ext cx="990600" cy="642938"/>
        </p:xfrm>
        <a:graphic>
          <a:graphicData uri="http://schemas.openxmlformats.org/presentationml/2006/ole">
            <mc:AlternateContent xmlns:mc="http://schemas.openxmlformats.org/markup-compatibility/2006">
              <mc:Choice xmlns:v="urn:schemas-microsoft-com:vml" Requires="v">
                <p:oleObj spid="_x0000_s777854" name="公式" r:id="rId21" imgW="380835" imgH="215806" progId="Equation.3">
                  <p:embed/>
                </p:oleObj>
              </mc:Choice>
              <mc:Fallback>
                <p:oleObj name="公式" r:id="rId21" imgW="380835" imgH="215806" progId="Equation.3">
                  <p:embed/>
                  <p:pic>
                    <p:nvPicPr>
                      <p:cNvPr id="103" name="Object 3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234897" y="744880"/>
                        <a:ext cx="990600"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 name="Object 32"/>
          <p:cNvGraphicFramePr>
            <a:graphicFrameLocks noChangeAspect="1"/>
          </p:cNvGraphicFramePr>
          <p:nvPr>
            <p:extLst>
              <p:ext uri="{D42A27DB-BD31-4B8C-83A1-F6EECF244321}">
                <p14:modId xmlns:p14="http://schemas.microsoft.com/office/powerpoint/2010/main" val="1241654806"/>
              </p:ext>
            </p:extLst>
          </p:nvPr>
        </p:nvGraphicFramePr>
        <p:xfrm>
          <a:off x="4663160" y="1691344"/>
          <a:ext cx="1778787" cy="428384"/>
        </p:xfrm>
        <a:graphic>
          <a:graphicData uri="http://schemas.openxmlformats.org/presentationml/2006/ole">
            <mc:AlternateContent xmlns:mc="http://schemas.openxmlformats.org/markup-compatibility/2006">
              <mc:Choice xmlns:v="urn:schemas-microsoft-com:vml" Requires="v">
                <p:oleObj spid="_x0000_s777855" name="公式" r:id="rId23" imgW="660240" imgH="177480" progId="Equation.3">
                  <p:embed/>
                </p:oleObj>
              </mc:Choice>
              <mc:Fallback>
                <p:oleObj name="公式" r:id="rId23" imgW="660240" imgH="177480" progId="Equation.3">
                  <p:embed/>
                  <p:pic>
                    <p:nvPicPr>
                      <p:cNvPr id="104" name="Object 32"/>
                      <p:cNvPicPr>
                        <a:picLocks noChangeAspect="1" noChangeArrowheads="1"/>
                      </p:cNvPicPr>
                      <p:nvPr/>
                    </p:nvPicPr>
                    <p:blipFill>
                      <a:blip r:embed="rId24"/>
                      <a:srcRect/>
                      <a:stretch>
                        <a:fillRect/>
                      </a:stretch>
                    </p:blipFill>
                    <p:spPr bwMode="auto">
                      <a:xfrm>
                        <a:off x="4663160" y="1691344"/>
                        <a:ext cx="1778787" cy="428384"/>
                      </a:xfrm>
                      <a:prstGeom prst="rect">
                        <a:avLst/>
                      </a:prstGeom>
                      <a:noFill/>
                      <a:ln>
                        <a:noFill/>
                      </a:ln>
                      <a:effectLst/>
                      <a:extLst/>
                    </p:spPr>
                  </p:pic>
                </p:oleObj>
              </mc:Fallback>
            </mc:AlternateContent>
          </a:graphicData>
        </a:graphic>
      </p:graphicFrame>
      <p:graphicFrame>
        <p:nvGraphicFramePr>
          <p:cNvPr id="71" name="对象 70"/>
          <p:cNvGraphicFramePr>
            <a:graphicFrameLocks noChangeAspect="1"/>
          </p:cNvGraphicFramePr>
          <p:nvPr>
            <p:extLst>
              <p:ext uri="{D42A27DB-BD31-4B8C-83A1-F6EECF244321}">
                <p14:modId xmlns:p14="http://schemas.microsoft.com/office/powerpoint/2010/main" val="4128114523"/>
              </p:ext>
            </p:extLst>
          </p:nvPr>
        </p:nvGraphicFramePr>
        <p:xfrm>
          <a:off x="6490655" y="1350309"/>
          <a:ext cx="3697287" cy="1123950"/>
        </p:xfrm>
        <a:graphic>
          <a:graphicData uri="http://schemas.openxmlformats.org/presentationml/2006/ole">
            <mc:AlternateContent xmlns:mc="http://schemas.openxmlformats.org/markup-compatibility/2006">
              <mc:Choice xmlns:v="urn:schemas-microsoft-com:vml" Requires="v">
                <p:oleObj spid="_x0000_s777856" name="Equation" r:id="rId25" imgW="1460160" imgH="444240" progId="Equation.DSMT4">
                  <p:embed/>
                </p:oleObj>
              </mc:Choice>
              <mc:Fallback>
                <p:oleObj name="Equation" r:id="rId25" imgW="1460160" imgH="444240" progId="Equation.DSMT4">
                  <p:embed/>
                  <p:pic>
                    <p:nvPicPr>
                      <p:cNvPr id="105" name="对象 104"/>
                      <p:cNvPicPr/>
                      <p:nvPr/>
                    </p:nvPicPr>
                    <p:blipFill>
                      <a:blip r:embed="rId26"/>
                      <a:stretch>
                        <a:fillRect/>
                      </a:stretch>
                    </p:blipFill>
                    <p:spPr>
                      <a:xfrm>
                        <a:off x="6490655" y="1350309"/>
                        <a:ext cx="3697287" cy="1123950"/>
                      </a:xfrm>
                      <a:prstGeom prst="rect">
                        <a:avLst/>
                      </a:prstGeom>
                    </p:spPr>
                  </p:pic>
                </p:oleObj>
              </mc:Fallback>
            </mc:AlternateContent>
          </a:graphicData>
        </a:graphic>
      </p:graphicFrame>
      <p:sp>
        <p:nvSpPr>
          <p:cNvPr id="72" name="AutoShape 40"/>
          <p:cNvSpPr>
            <a:spLocks noChangeArrowheads="1"/>
          </p:cNvSpPr>
          <p:nvPr/>
        </p:nvSpPr>
        <p:spPr bwMode="auto">
          <a:xfrm>
            <a:off x="5364008" y="2510216"/>
            <a:ext cx="733425" cy="220348"/>
          </a:xfrm>
          <a:prstGeom prst="rightArrow">
            <a:avLst>
              <a:gd name="adj1" fmla="val 49676"/>
              <a:gd name="adj2" fmla="val 87905"/>
            </a:avLst>
          </a:prstGeom>
          <a:solidFill>
            <a:srgbClr val="64E10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0" fontAlgn="auto" hangingPunct="0">
              <a:spcBef>
                <a:spcPct val="0"/>
              </a:spcBef>
              <a:spcAft>
                <a:spcPts val="0"/>
              </a:spcAft>
              <a:buNone/>
              <a:defRPr/>
            </a:pPr>
            <a:endParaRPr lang="zh-CN" altLang="en-US" sz="2800" b="1" i="1" kern="0">
              <a:solidFill>
                <a:srgbClr val="000000"/>
              </a:solidFill>
            </a:endParaRPr>
          </a:p>
        </p:txBody>
      </p:sp>
      <p:graphicFrame>
        <p:nvGraphicFramePr>
          <p:cNvPr id="73" name="Object 33"/>
          <p:cNvGraphicFramePr>
            <a:graphicFrameLocks noChangeAspect="1"/>
          </p:cNvGraphicFramePr>
          <p:nvPr>
            <p:extLst>
              <p:ext uri="{D42A27DB-BD31-4B8C-83A1-F6EECF244321}">
                <p14:modId xmlns:p14="http://schemas.microsoft.com/office/powerpoint/2010/main" val="4020250756"/>
              </p:ext>
            </p:extLst>
          </p:nvPr>
        </p:nvGraphicFramePr>
        <p:xfrm>
          <a:off x="6196172" y="2434396"/>
          <a:ext cx="4286250" cy="1020762"/>
        </p:xfrm>
        <a:graphic>
          <a:graphicData uri="http://schemas.openxmlformats.org/presentationml/2006/ole">
            <mc:AlternateContent xmlns:mc="http://schemas.openxmlformats.org/markup-compatibility/2006">
              <mc:Choice xmlns:v="urn:schemas-microsoft-com:vml" Requires="v">
                <p:oleObj spid="_x0000_s777857" name="Equation" r:id="rId27" imgW="1625400" imgH="393480" progId="Equation.DSMT4">
                  <p:embed/>
                </p:oleObj>
              </mc:Choice>
              <mc:Fallback>
                <p:oleObj name="Equation" r:id="rId27" imgW="1625400" imgH="393480" progId="Equation.DSMT4">
                  <p:embed/>
                  <p:pic>
                    <p:nvPicPr>
                      <p:cNvPr id="112" name="Object 33"/>
                      <p:cNvPicPr>
                        <a:picLocks noChangeAspect="1" noChangeArrowheads="1"/>
                      </p:cNvPicPr>
                      <p:nvPr/>
                    </p:nvPicPr>
                    <p:blipFill>
                      <a:blip r:embed="rId28"/>
                      <a:srcRect/>
                      <a:stretch>
                        <a:fillRect/>
                      </a:stretch>
                    </p:blipFill>
                    <p:spPr bwMode="auto">
                      <a:xfrm>
                        <a:off x="6196172" y="2434396"/>
                        <a:ext cx="4286250" cy="1020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 name="矩形 3"/>
          <p:cNvSpPr>
            <a:spLocks noChangeArrowheads="1"/>
          </p:cNvSpPr>
          <p:nvPr/>
        </p:nvSpPr>
        <p:spPr bwMode="auto">
          <a:xfrm>
            <a:off x="2406934" y="4001148"/>
            <a:ext cx="327224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0" fontAlgn="auto" hangingPunct="0">
              <a:spcBef>
                <a:spcPct val="0"/>
              </a:spcBef>
              <a:spcAft>
                <a:spcPts val="0"/>
              </a:spcAft>
              <a:buNone/>
              <a:defRPr/>
            </a:pPr>
            <a:r>
              <a:rPr lang="zh-CN" altLang="en-US" sz="2800" b="1" kern="0" dirty="0">
                <a:solidFill>
                  <a:srgbClr val="C00000"/>
                </a:solidFill>
              </a:rPr>
              <a:t>积分只能用复变函数留数定理计算</a:t>
            </a:r>
            <a:endParaRPr lang="zh-CN" altLang="en-US" sz="2800" b="1" i="1" kern="0" dirty="0">
              <a:solidFill>
                <a:srgbClr val="C00000"/>
              </a:solidFill>
            </a:endParaRPr>
          </a:p>
        </p:txBody>
      </p:sp>
      <p:graphicFrame>
        <p:nvGraphicFramePr>
          <p:cNvPr id="75" name="Object 3"/>
          <p:cNvGraphicFramePr>
            <a:graphicFrameLocks noChangeAspect="1"/>
          </p:cNvGraphicFramePr>
          <p:nvPr>
            <p:extLst>
              <p:ext uri="{D42A27DB-BD31-4B8C-83A1-F6EECF244321}">
                <p14:modId xmlns:p14="http://schemas.microsoft.com/office/powerpoint/2010/main" val="3100910225"/>
              </p:ext>
            </p:extLst>
          </p:nvPr>
        </p:nvGraphicFramePr>
        <p:xfrm>
          <a:off x="5667478" y="3415380"/>
          <a:ext cx="4932363" cy="1022350"/>
        </p:xfrm>
        <a:graphic>
          <a:graphicData uri="http://schemas.openxmlformats.org/presentationml/2006/ole">
            <mc:AlternateContent xmlns:mc="http://schemas.openxmlformats.org/markup-compatibility/2006">
              <mc:Choice xmlns:v="urn:schemas-microsoft-com:vml" Requires="v">
                <p:oleObj spid="_x0000_s777858" name="Equation" r:id="rId29" imgW="2082600" imgH="431640" progId="Equation.DSMT4">
                  <p:embed/>
                </p:oleObj>
              </mc:Choice>
              <mc:Fallback>
                <p:oleObj name="Equation" r:id="rId29" imgW="2082600" imgH="431640" progId="Equation.DSMT4">
                  <p:embed/>
                  <p:pic>
                    <p:nvPicPr>
                      <p:cNvPr id="114" name="Object 3"/>
                      <p:cNvPicPr>
                        <a:picLocks noChangeAspect="1" noChangeArrowheads="1"/>
                      </p:cNvPicPr>
                      <p:nvPr/>
                    </p:nvPicPr>
                    <p:blipFill>
                      <a:blip r:embed="rId30"/>
                      <a:srcRect/>
                      <a:stretch>
                        <a:fillRect/>
                      </a:stretch>
                    </p:blipFill>
                    <p:spPr bwMode="auto">
                      <a:xfrm>
                        <a:off x="5667478" y="3415380"/>
                        <a:ext cx="4932363" cy="1022350"/>
                      </a:xfrm>
                      <a:prstGeom prst="rect">
                        <a:avLst/>
                      </a:prstGeom>
                      <a:noFill/>
                      <a:ln>
                        <a:noFill/>
                      </a:ln>
                      <a:effectLst/>
                      <a:extLst/>
                    </p:spPr>
                  </p:pic>
                </p:oleObj>
              </mc:Fallback>
            </mc:AlternateContent>
          </a:graphicData>
        </a:graphic>
      </p:graphicFrame>
      <p:sp>
        <p:nvSpPr>
          <p:cNvPr id="76" name="AutoShape 40"/>
          <p:cNvSpPr>
            <a:spLocks noChangeArrowheads="1"/>
          </p:cNvSpPr>
          <p:nvPr/>
        </p:nvSpPr>
        <p:spPr bwMode="auto">
          <a:xfrm>
            <a:off x="5008932" y="4842988"/>
            <a:ext cx="733425" cy="220348"/>
          </a:xfrm>
          <a:prstGeom prst="rightArrow">
            <a:avLst>
              <a:gd name="adj1" fmla="val 49676"/>
              <a:gd name="adj2" fmla="val 87905"/>
            </a:avLst>
          </a:prstGeom>
          <a:solidFill>
            <a:srgbClr val="00FFFF"/>
          </a:solidFill>
          <a:ln w="9525">
            <a:solidFill>
              <a:srgbClr val="FF0000"/>
            </a:solidFill>
            <a:miter lim="800000"/>
            <a:headEnd/>
            <a:tailEnd/>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0" fontAlgn="auto" hangingPunct="0">
              <a:spcBef>
                <a:spcPct val="0"/>
              </a:spcBef>
              <a:spcAft>
                <a:spcPts val="0"/>
              </a:spcAft>
              <a:buNone/>
              <a:defRPr/>
            </a:pPr>
            <a:endParaRPr lang="zh-CN" altLang="en-US" sz="2800" b="1" i="1" kern="0">
              <a:solidFill>
                <a:srgbClr val="000000"/>
              </a:solidFill>
            </a:endParaRPr>
          </a:p>
        </p:txBody>
      </p:sp>
      <p:graphicFrame>
        <p:nvGraphicFramePr>
          <p:cNvPr id="77" name="Object 33"/>
          <p:cNvGraphicFramePr>
            <a:graphicFrameLocks noChangeAspect="1"/>
          </p:cNvGraphicFramePr>
          <p:nvPr>
            <p:extLst>
              <p:ext uri="{D42A27DB-BD31-4B8C-83A1-F6EECF244321}">
                <p14:modId xmlns:p14="http://schemas.microsoft.com/office/powerpoint/2010/main" val="2214194355"/>
              </p:ext>
            </p:extLst>
          </p:nvPr>
        </p:nvGraphicFramePr>
        <p:xfrm>
          <a:off x="6123766" y="4345795"/>
          <a:ext cx="4019785" cy="1075027"/>
        </p:xfrm>
        <a:graphic>
          <a:graphicData uri="http://schemas.openxmlformats.org/presentationml/2006/ole">
            <mc:AlternateContent xmlns:mc="http://schemas.openxmlformats.org/markup-compatibility/2006">
              <mc:Choice xmlns:v="urn:schemas-microsoft-com:vml" Requires="v">
                <p:oleObj spid="_x0000_s777859" name="Equation" r:id="rId31" imgW="1726920" imgH="469800" progId="Equation.DSMT4">
                  <p:embed/>
                </p:oleObj>
              </mc:Choice>
              <mc:Fallback>
                <p:oleObj name="Equation" r:id="rId31" imgW="1726920" imgH="469800" progId="Equation.DSMT4">
                  <p:embed/>
                  <p:pic>
                    <p:nvPicPr>
                      <p:cNvPr id="116" name="Object 33"/>
                      <p:cNvPicPr>
                        <a:picLocks noChangeAspect="1" noChangeArrowheads="1"/>
                      </p:cNvPicPr>
                      <p:nvPr/>
                    </p:nvPicPr>
                    <p:blipFill>
                      <a:blip r:embed="rId32"/>
                      <a:srcRect/>
                      <a:stretch>
                        <a:fillRect/>
                      </a:stretch>
                    </p:blipFill>
                    <p:spPr bwMode="auto">
                      <a:xfrm>
                        <a:off x="6123766" y="4345795"/>
                        <a:ext cx="4019785" cy="1075027"/>
                      </a:xfrm>
                      <a:prstGeom prst="rect">
                        <a:avLst/>
                      </a:prstGeom>
                      <a:noFill/>
                      <a:ln>
                        <a:noFill/>
                      </a:ln>
                      <a:effectLst/>
                      <a:extLst/>
                    </p:spPr>
                  </p:pic>
                </p:oleObj>
              </mc:Fallback>
            </mc:AlternateContent>
          </a:graphicData>
        </a:graphic>
      </p:graphicFrame>
      <p:graphicFrame>
        <p:nvGraphicFramePr>
          <p:cNvPr id="78" name="Object 33"/>
          <p:cNvGraphicFramePr>
            <a:graphicFrameLocks noChangeAspect="1"/>
          </p:cNvGraphicFramePr>
          <p:nvPr>
            <p:extLst>
              <p:ext uri="{D42A27DB-BD31-4B8C-83A1-F6EECF244321}">
                <p14:modId xmlns:p14="http://schemas.microsoft.com/office/powerpoint/2010/main" val="516987059"/>
              </p:ext>
            </p:extLst>
          </p:nvPr>
        </p:nvGraphicFramePr>
        <p:xfrm>
          <a:off x="2256050" y="5046005"/>
          <a:ext cx="3716337" cy="1185862"/>
        </p:xfrm>
        <a:graphic>
          <a:graphicData uri="http://schemas.openxmlformats.org/presentationml/2006/ole">
            <mc:AlternateContent xmlns:mc="http://schemas.openxmlformats.org/markup-compatibility/2006">
              <mc:Choice xmlns:v="urn:schemas-microsoft-com:vml" Requires="v">
                <p:oleObj spid="_x0000_s777860" name="Equation" r:id="rId33" imgW="1409400" imgH="457200" progId="Equation.DSMT4">
                  <p:embed/>
                </p:oleObj>
              </mc:Choice>
              <mc:Fallback>
                <p:oleObj name="Equation" r:id="rId33" imgW="1409400" imgH="457200" progId="Equation.DSMT4">
                  <p:embed/>
                  <p:pic>
                    <p:nvPicPr>
                      <p:cNvPr id="117" name="Object 33"/>
                      <p:cNvPicPr>
                        <a:picLocks noChangeAspect="1" noChangeArrowheads="1"/>
                      </p:cNvPicPr>
                      <p:nvPr/>
                    </p:nvPicPr>
                    <p:blipFill>
                      <a:blip r:embed="rId34"/>
                      <a:srcRect/>
                      <a:stretch>
                        <a:fillRect/>
                      </a:stretch>
                    </p:blipFill>
                    <p:spPr bwMode="auto">
                      <a:xfrm>
                        <a:off x="2256050" y="5046005"/>
                        <a:ext cx="3716337" cy="1185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 name="Object 33"/>
          <p:cNvGraphicFramePr>
            <a:graphicFrameLocks noChangeAspect="1"/>
          </p:cNvGraphicFramePr>
          <p:nvPr>
            <p:extLst>
              <p:ext uri="{D42A27DB-BD31-4B8C-83A1-F6EECF244321}">
                <p14:modId xmlns:p14="http://schemas.microsoft.com/office/powerpoint/2010/main" val="2760715800"/>
              </p:ext>
            </p:extLst>
          </p:nvPr>
        </p:nvGraphicFramePr>
        <p:xfrm>
          <a:off x="5990839" y="5290695"/>
          <a:ext cx="3416300" cy="1020763"/>
        </p:xfrm>
        <a:graphic>
          <a:graphicData uri="http://schemas.openxmlformats.org/presentationml/2006/ole">
            <mc:AlternateContent xmlns:mc="http://schemas.openxmlformats.org/markup-compatibility/2006">
              <mc:Choice xmlns:v="urn:schemas-microsoft-com:vml" Requires="v">
                <p:oleObj spid="_x0000_s777861" name="Equation" r:id="rId35" imgW="1295280" imgH="393480" progId="Equation.DSMT4">
                  <p:embed/>
                </p:oleObj>
              </mc:Choice>
              <mc:Fallback>
                <p:oleObj name="Equation" r:id="rId35" imgW="1295280" imgH="393480" progId="Equation.DSMT4">
                  <p:embed/>
                  <p:pic>
                    <p:nvPicPr>
                      <p:cNvPr id="118" name="Object 33"/>
                      <p:cNvPicPr>
                        <a:picLocks noChangeAspect="1" noChangeArrowheads="1"/>
                      </p:cNvPicPr>
                      <p:nvPr/>
                    </p:nvPicPr>
                    <p:blipFill>
                      <a:blip r:embed="rId36"/>
                      <a:srcRect/>
                      <a:stretch>
                        <a:fillRect/>
                      </a:stretch>
                    </p:blipFill>
                    <p:spPr bwMode="auto">
                      <a:xfrm>
                        <a:off x="5990839" y="5290695"/>
                        <a:ext cx="3416300" cy="1020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 name="AutoShape 40"/>
          <p:cNvSpPr>
            <a:spLocks noChangeArrowheads="1"/>
          </p:cNvSpPr>
          <p:nvPr/>
        </p:nvSpPr>
        <p:spPr bwMode="auto">
          <a:xfrm>
            <a:off x="2040222" y="6201283"/>
            <a:ext cx="733425" cy="220348"/>
          </a:xfrm>
          <a:prstGeom prst="rightArrow">
            <a:avLst>
              <a:gd name="adj1" fmla="val 49676"/>
              <a:gd name="adj2" fmla="val 87905"/>
            </a:avLst>
          </a:prstGeom>
          <a:solidFill>
            <a:srgbClr val="00FFFF"/>
          </a:solidFill>
          <a:ln w="9525">
            <a:solidFill>
              <a:srgbClr val="FF0000"/>
            </a:solidFill>
            <a:miter lim="800000"/>
            <a:headEnd/>
            <a:tailEnd/>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0" fontAlgn="auto" hangingPunct="0">
              <a:spcBef>
                <a:spcPct val="0"/>
              </a:spcBef>
              <a:spcAft>
                <a:spcPts val="0"/>
              </a:spcAft>
              <a:buNone/>
              <a:defRPr/>
            </a:pPr>
            <a:endParaRPr lang="zh-CN" altLang="en-US" sz="2800" b="1" i="1" kern="0">
              <a:solidFill>
                <a:srgbClr val="000000"/>
              </a:solidFill>
            </a:endParaRPr>
          </a:p>
        </p:txBody>
      </p:sp>
      <p:graphicFrame>
        <p:nvGraphicFramePr>
          <p:cNvPr id="82" name="Object 3091"/>
          <p:cNvGraphicFramePr>
            <a:graphicFrameLocks noChangeAspect="1"/>
          </p:cNvGraphicFramePr>
          <p:nvPr>
            <p:extLst>
              <p:ext uri="{D42A27DB-BD31-4B8C-83A1-F6EECF244321}">
                <p14:modId xmlns:p14="http://schemas.microsoft.com/office/powerpoint/2010/main" val="3277509848"/>
              </p:ext>
            </p:extLst>
          </p:nvPr>
        </p:nvGraphicFramePr>
        <p:xfrm>
          <a:off x="3313113" y="5889626"/>
          <a:ext cx="1238250" cy="982663"/>
        </p:xfrm>
        <a:graphic>
          <a:graphicData uri="http://schemas.openxmlformats.org/presentationml/2006/ole">
            <mc:AlternateContent xmlns:mc="http://schemas.openxmlformats.org/markup-compatibility/2006">
              <mc:Choice xmlns:v="urn:schemas-microsoft-com:vml" Requires="v">
                <p:oleObj spid="_x0000_s777862" name="Equation" r:id="rId37" imgW="495000" imgH="393480" progId="Equation.DSMT4">
                  <p:embed/>
                </p:oleObj>
              </mc:Choice>
              <mc:Fallback>
                <p:oleObj name="Equation" r:id="rId37" imgW="495000" imgH="393480" progId="Equation.DSMT4">
                  <p:embed/>
                  <p:pic>
                    <p:nvPicPr>
                      <p:cNvPr id="80" name="Object 3091"/>
                      <p:cNvPicPr>
                        <a:picLocks noChangeAspect="1" noChangeArrowheads="1"/>
                      </p:cNvPicPr>
                      <p:nvPr/>
                    </p:nvPicPr>
                    <p:blipFill>
                      <a:blip r:embed="rId38"/>
                      <a:srcRect/>
                      <a:stretch>
                        <a:fillRect/>
                      </a:stretch>
                    </p:blipFill>
                    <p:spPr bwMode="auto">
                      <a:xfrm>
                        <a:off x="3313113" y="5889626"/>
                        <a:ext cx="12382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3" name="Object 33"/>
          <p:cNvGraphicFramePr>
            <a:graphicFrameLocks noChangeAspect="1"/>
          </p:cNvGraphicFramePr>
          <p:nvPr>
            <p:extLst>
              <p:ext uri="{D42A27DB-BD31-4B8C-83A1-F6EECF244321}">
                <p14:modId xmlns:p14="http://schemas.microsoft.com/office/powerpoint/2010/main" val="2994352934"/>
              </p:ext>
            </p:extLst>
          </p:nvPr>
        </p:nvGraphicFramePr>
        <p:xfrm>
          <a:off x="4718051" y="5975351"/>
          <a:ext cx="3281363" cy="1020763"/>
        </p:xfrm>
        <a:graphic>
          <a:graphicData uri="http://schemas.openxmlformats.org/presentationml/2006/ole">
            <mc:AlternateContent xmlns:mc="http://schemas.openxmlformats.org/markup-compatibility/2006">
              <mc:Choice xmlns:v="urn:schemas-microsoft-com:vml" Requires="v">
                <p:oleObj spid="_x0000_s777863" name="Equation" r:id="rId39" imgW="1244520" imgH="393480" progId="Equation.DSMT4">
                  <p:embed/>
                </p:oleObj>
              </mc:Choice>
              <mc:Fallback>
                <p:oleObj name="Equation" r:id="rId39" imgW="1244520" imgH="393480" progId="Equation.DSMT4">
                  <p:embed/>
                  <p:pic>
                    <p:nvPicPr>
                      <p:cNvPr id="79" name="Object 33"/>
                      <p:cNvPicPr>
                        <a:picLocks noChangeAspect="1" noChangeArrowheads="1"/>
                      </p:cNvPicPr>
                      <p:nvPr/>
                    </p:nvPicPr>
                    <p:blipFill>
                      <a:blip r:embed="rId40"/>
                      <a:srcRect/>
                      <a:stretch>
                        <a:fillRect/>
                      </a:stretch>
                    </p:blipFill>
                    <p:spPr bwMode="auto">
                      <a:xfrm>
                        <a:off x="4718051" y="5975351"/>
                        <a:ext cx="3281363" cy="1020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6633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circle(in)">
                                      <p:cBhvr>
                                        <p:cTn id="7" dur="20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 calcmode="lin" valueType="num">
                                      <p:cBhvr additive="base">
                                        <p:cTn id="12" dur="500" fill="hold"/>
                                        <p:tgtEl>
                                          <p:spTgt spid="68"/>
                                        </p:tgtEl>
                                        <p:attrNameLst>
                                          <p:attrName>ppt_x</p:attrName>
                                        </p:attrNameLst>
                                      </p:cBhvr>
                                      <p:tavLst>
                                        <p:tav tm="0">
                                          <p:val>
                                            <p:strVal val="#ppt_x"/>
                                          </p:val>
                                        </p:tav>
                                        <p:tav tm="100000">
                                          <p:val>
                                            <p:strVal val="#ppt_x"/>
                                          </p:val>
                                        </p:tav>
                                      </p:tavLst>
                                    </p:anim>
                                    <p:anim calcmode="lin" valueType="num">
                                      <p:cBhvr additive="base">
                                        <p:cTn id="13"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fade">
                                      <p:cBhvr>
                                        <p:cTn id="18" dur="1000"/>
                                        <p:tgtEl>
                                          <p:spTgt spid="69"/>
                                        </p:tgtEl>
                                      </p:cBhvr>
                                    </p:animEffect>
                                    <p:anim calcmode="lin" valueType="num">
                                      <p:cBhvr>
                                        <p:cTn id="19" dur="1000" fill="hold"/>
                                        <p:tgtEl>
                                          <p:spTgt spid="69"/>
                                        </p:tgtEl>
                                        <p:attrNameLst>
                                          <p:attrName>ppt_x</p:attrName>
                                        </p:attrNameLst>
                                      </p:cBhvr>
                                      <p:tavLst>
                                        <p:tav tm="0">
                                          <p:val>
                                            <p:strVal val="#ppt_x"/>
                                          </p:val>
                                        </p:tav>
                                        <p:tav tm="100000">
                                          <p:val>
                                            <p:strVal val="#ppt_x"/>
                                          </p:val>
                                        </p:tav>
                                      </p:tavLst>
                                    </p:anim>
                                    <p:anim calcmode="lin" valueType="num">
                                      <p:cBhvr>
                                        <p:cTn id="20"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0"/>
                                        </p:tgtEl>
                                        <p:attrNameLst>
                                          <p:attrName>style.visibility</p:attrName>
                                        </p:attrNameLst>
                                      </p:cBhvr>
                                      <p:to>
                                        <p:strVal val="visible"/>
                                      </p:to>
                                    </p:set>
                                    <p:anim calcmode="lin" valueType="num">
                                      <p:cBhvr additive="base">
                                        <p:cTn id="25" dur="500" fill="hold"/>
                                        <p:tgtEl>
                                          <p:spTgt spid="70"/>
                                        </p:tgtEl>
                                        <p:attrNameLst>
                                          <p:attrName>ppt_x</p:attrName>
                                        </p:attrNameLst>
                                      </p:cBhvr>
                                      <p:tavLst>
                                        <p:tav tm="0">
                                          <p:val>
                                            <p:strVal val="#ppt_x"/>
                                          </p:val>
                                        </p:tav>
                                        <p:tav tm="100000">
                                          <p:val>
                                            <p:strVal val="#ppt_x"/>
                                          </p:val>
                                        </p:tav>
                                      </p:tavLst>
                                    </p:anim>
                                    <p:anim calcmode="lin" valueType="num">
                                      <p:cBhvr additive="base">
                                        <p:cTn id="26"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1000"/>
                                        <p:tgtEl>
                                          <p:spTgt spid="71"/>
                                        </p:tgtEl>
                                      </p:cBhvr>
                                    </p:animEffect>
                                    <p:anim calcmode="lin" valueType="num">
                                      <p:cBhvr>
                                        <p:cTn id="32" dur="1000" fill="hold"/>
                                        <p:tgtEl>
                                          <p:spTgt spid="71"/>
                                        </p:tgtEl>
                                        <p:attrNameLst>
                                          <p:attrName>ppt_x</p:attrName>
                                        </p:attrNameLst>
                                      </p:cBhvr>
                                      <p:tavLst>
                                        <p:tav tm="0">
                                          <p:val>
                                            <p:strVal val="#ppt_x"/>
                                          </p:val>
                                        </p:tav>
                                        <p:tav tm="100000">
                                          <p:val>
                                            <p:strVal val="#ppt_x"/>
                                          </p:val>
                                        </p:tav>
                                      </p:tavLst>
                                    </p:anim>
                                    <p:anim calcmode="lin" valueType="num">
                                      <p:cBhvr>
                                        <p:cTn id="3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wipe(down)">
                                      <p:cBhvr>
                                        <p:cTn id="38" dur="500"/>
                                        <p:tgtEl>
                                          <p:spTgt spid="72"/>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3"/>
                                        </p:tgtEl>
                                        <p:attrNameLst>
                                          <p:attrName>style.visibility</p:attrName>
                                        </p:attrNameLst>
                                      </p:cBhvr>
                                      <p:to>
                                        <p:strVal val="visible"/>
                                      </p:to>
                                    </p:set>
                                    <p:anim calcmode="lin" valueType="num">
                                      <p:cBhvr additive="base">
                                        <p:cTn id="43" dur="500" fill="hold"/>
                                        <p:tgtEl>
                                          <p:spTgt spid="73"/>
                                        </p:tgtEl>
                                        <p:attrNameLst>
                                          <p:attrName>ppt_x</p:attrName>
                                        </p:attrNameLst>
                                      </p:cBhvr>
                                      <p:tavLst>
                                        <p:tav tm="0">
                                          <p:val>
                                            <p:strVal val="#ppt_x"/>
                                          </p:val>
                                        </p:tav>
                                        <p:tav tm="100000">
                                          <p:val>
                                            <p:strVal val="#ppt_x"/>
                                          </p:val>
                                        </p:tav>
                                      </p:tavLst>
                                    </p:anim>
                                    <p:anim calcmode="lin" valueType="num">
                                      <p:cBhvr additive="base">
                                        <p:cTn id="44"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grpId="0" nodeType="click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wheel(1)">
                                      <p:cBhvr>
                                        <p:cTn id="49" dur="2000"/>
                                        <p:tgtEl>
                                          <p:spTgt spid="74"/>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75"/>
                                        </p:tgtEl>
                                        <p:attrNameLst>
                                          <p:attrName>style.visibility</p:attrName>
                                        </p:attrNameLst>
                                      </p:cBhvr>
                                      <p:to>
                                        <p:strVal val="visible"/>
                                      </p:to>
                                    </p:set>
                                    <p:anim calcmode="lin" valueType="num">
                                      <p:cBhvr additive="base">
                                        <p:cTn id="54" dur="500" fill="hold"/>
                                        <p:tgtEl>
                                          <p:spTgt spid="75"/>
                                        </p:tgtEl>
                                        <p:attrNameLst>
                                          <p:attrName>ppt_x</p:attrName>
                                        </p:attrNameLst>
                                      </p:cBhvr>
                                      <p:tavLst>
                                        <p:tav tm="0">
                                          <p:val>
                                            <p:strVal val="#ppt_x"/>
                                          </p:val>
                                        </p:tav>
                                        <p:tav tm="100000">
                                          <p:val>
                                            <p:strVal val="#ppt_x"/>
                                          </p:val>
                                        </p:tav>
                                      </p:tavLst>
                                    </p:anim>
                                    <p:anim calcmode="lin" valueType="num">
                                      <p:cBhvr additive="base">
                                        <p:cTn id="55"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wipe(down)">
                                      <p:cBhvr>
                                        <p:cTn id="60" dur="500"/>
                                        <p:tgtEl>
                                          <p:spTgt spid="76"/>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77"/>
                                        </p:tgtEl>
                                        <p:attrNameLst>
                                          <p:attrName>style.visibility</p:attrName>
                                        </p:attrNameLst>
                                      </p:cBhvr>
                                      <p:to>
                                        <p:strVal val="visible"/>
                                      </p:to>
                                    </p:set>
                                    <p:anim calcmode="lin" valueType="num">
                                      <p:cBhvr additive="base">
                                        <p:cTn id="65" dur="500" fill="hold"/>
                                        <p:tgtEl>
                                          <p:spTgt spid="77"/>
                                        </p:tgtEl>
                                        <p:attrNameLst>
                                          <p:attrName>ppt_x</p:attrName>
                                        </p:attrNameLst>
                                      </p:cBhvr>
                                      <p:tavLst>
                                        <p:tav tm="0">
                                          <p:val>
                                            <p:strVal val="#ppt_x"/>
                                          </p:val>
                                        </p:tav>
                                        <p:tav tm="100000">
                                          <p:val>
                                            <p:strVal val="#ppt_x"/>
                                          </p:val>
                                        </p:tav>
                                      </p:tavLst>
                                    </p:anim>
                                    <p:anim calcmode="lin" valueType="num">
                                      <p:cBhvr additive="base">
                                        <p:cTn id="6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78"/>
                                        </p:tgtEl>
                                        <p:attrNameLst>
                                          <p:attrName>style.visibility</p:attrName>
                                        </p:attrNameLst>
                                      </p:cBhvr>
                                      <p:to>
                                        <p:strVal val="visible"/>
                                      </p:to>
                                    </p:set>
                                    <p:anim calcmode="lin" valueType="num">
                                      <p:cBhvr additive="base">
                                        <p:cTn id="71" dur="500" fill="hold"/>
                                        <p:tgtEl>
                                          <p:spTgt spid="78"/>
                                        </p:tgtEl>
                                        <p:attrNameLst>
                                          <p:attrName>ppt_x</p:attrName>
                                        </p:attrNameLst>
                                      </p:cBhvr>
                                      <p:tavLst>
                                        <p:tav tm="0">
                                          <p:val>
                                            <p:strVal val="#ppt_x"/>
                                          </p:val>
                                        </p:tav>
                                        <p:tav tm="100000">
                                          <p:val>
                                            <p:strVal val="#ppt_x"/>
                                          </p:val>
                                        </p:tav>
                                      </p:tavLst>
                                    </p:anim>
                                    <p:anim calcmode="lin" valueType="num">
                                      <p:cBhvr additive="base">
                                        <p:cTn id="72"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79"/>
                                        </p:tgtEl>
                                        <p:attrNameLst>
                                          <p:attrName>style.visibility</p:attrName>
                                        </p:attrNameLst>
                                      </p:cBhvr>
                                      <p:to>
                                        <p:strVal val="visible"/>
                                      </p:to>
                                    </p:set>
                                    <p:anim calcmode="lin" valueType="num">
                                      <p:cBhvr additive="base">
                                        <p:cTn id="77" dur="500" fill="hold"/>
                                        <p:tgtEl>
                                          <p:spTgt spid="79"/>
                                        </p:tgtEl>
                                        <p:attrNameLst>
                                          <p:attrName>ppt_x</p:attrName>
                                        </p:attrNameLst>
                                      </p:cBhvr>
                                      <p:tavLst>
                                        <p:tav tm="0">
                                          <p:val>
                                            <p:strVal val="#ppt_x"/>
                                          </p:val>
                                        </p:tav>
                                        <p:tav tm="100000">
                                          <p:val>
                                            <p:strVal val="#ppt_x"/>
                                          </p:val>
                                        </p:tav>
                                      </p:tavLst>
                                    </p:anim>
                                    <p:anim calcmode="lin" valueType="num">
                                      <p:cBhvr additive="base">
                                        <p:cTn id="78"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wipe(down)">
                                      <p:cBhvr>
                                        <p:cTn id="83" dur="500"/>
                                        <p:tgtEl>
                                          <p:spTgt spid="81"/>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82"/>
                                        </p:tgtEl>
                                        <p:attrNameLst>
                                          <p:attrName>style.visibility</p:attrName>
                                        </p:attrNameLst>
                                      </p:cBhvr>
                                      <p:to>
                                        <p:strVal val="visible"/>
                                      </p:to>
                                    </p:set>
                                    <p:animEffect transition="in" filter="fade">
                                      <p:cBhvr>
                                        <p:cTn id="88" dur="1000"/>
                                        <p:tgtEl>
                                          <p:spTgt spid="82"/>
                                        </p:tgtEl>
                                      </p:cBhvr>
                                    </p:animEffect>
                                    <p:anim calcmode="lin" valueType="num">
                                      <p:cBhvr>
                                        <p:cTn id="89" dur="1000" fill="hold"/>
                                        <p:tgtEl>
                                          <p:spTgt spid="82"/>
                                        </p:tgtEl>
                                        <p:attrNameLst>
                                          <p:attrName>ppt_x</p:attrName>
                                        </p:attrNameLst>
                                      </p:cBhvr>
                                      <p:tavLst>
                                        <p:tav tm="0">
                                          <p:val>
                                            <p:strVal val="#ppt_x"/>
                                          </p:val>
                                        </p:tav>
                                        <p:tav tm="100000">
                                          <p:val>
                                            <p:strVal val="#ppt_x"/>
                                          </p:val>
                                        </p:tav>
                                      </p:tavLst>
                                    </p:anim>
                                    <p:anim calcmode="lin" valueType="num">
                                      <p:cBhvr>
                                        <p:cTn id="90"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83"/>
                                        </p:tgtEl>
                                        <p:attrNameLst>
                                          <p:attrName>style.visibility</p:attrName>
                                        </p:attrNameLst>
                                      </p:cBhvr>
                                      <p:to>
                                        <p:strVal val="visible"/>
                                      </p:to>
                                    </p:set>
                                    <p:anim calcmode="lin" valueType="num">
                                      <p:cBhvr additive="base">
                                        <p:cTn id="95" dur="500" fill="hold"/>
                                        <p:tgtEl>
                                          <p:spTgt spid="83"/>
                                        </p:tgtEl>
                                        <p:attrNameLst>
                                          <p:attrName>ppt_x</p:attrName>
                                        </p:attrNameLst>
                                      </p:cBhvr>
                                      <p:tavLst>
                                        <p:tav tm="0">
                                          <p:val>
                                            <p:strVal val="#ppt_x"/>
                                          </p:val>
                                        </p:tav>
                                        <p:tav tm="100000">
                                          <p:val>
                                            <p:strVal val="#ppt_x"/>
                                          </p:val>
                                        </p:tav>
                                      </p:tavLst>
                                    </p:anim>
                                    <p:anim calcmode="lin" valueType="num">
                                      <p:cBhvr additive="base">
                                        <p:cTn id="96"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72" grpId="0" animBg="1"/>
      <p:bldP spid="74" grpId="0"/>
      <p:bldP spid="76" grpId="0" animBg="1"/>
      <p:bldP spid="81"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116"/>
          <p:cNvGrpSpPr>
            <a:grpSpLocks/>
          </p:cNvGrpSpPr>
          <p:nvPr/>
        </p:nvGrpSpPr>
        <p:grpSpPr bwMode="auto">
          <a:xfrm>
            <a:off x="2064986" y="232530"/>
            <a:ext cx="8359775" cy="1057275"/>
            <a:chOff x="260" y="9"/>
            <a:chExt cx="5266" cy="666"/>
          </a:xfrm>
        </p:grpSpPr>
        <p:sp>
          <p:nvSpPr>
            <p:cNvPr id="33" name="Rectangle 3074"/>
            <p:cNvSpPr>
              <a:spLocks noChangeArrowheads="1"/>
            </p:cNvSpPr>
            <p:nvPr/>
          </p:nvSpPr>
          <p:spPr bwMode="auto">
            <a:xfrm>
              <a:off x="260" y="113"/>
              <a:ext cx="3329" cy="562"/>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600" b="1" kern="0" dirty="0">
                  <a:solidFill>
                    <a:srgbClr val="FF0000"/>
                  </a:solidFill>
                  <a:latin typeface="+mn-lt"/>
                  <a:ea typeface="+mn-ea"/>
                </a:rPr>
                <a:t> </a:t>
              </a:r>
              <a:r>
                <a:rPr lang="zh-CN" altLang="en-US" sz="2600" b="1" kern="0" dirty="0">
                  <a:solidFill>
                    <a:srgbClr val="FF0000"/>
                  </a:solidFill>
                  <a:latin typeface="+mn-lt"/>
                  <a:ea typeface="+mn-ea"/>
                </a:rPr>
                <a:t>练习：</a:t>
              </a:r>
              <a:r>
                <a:rPr lang="zh-CN" altLang="en-US" sz="2600" b="1" kern="0" dirty="0">
                  <a:solidFill>
                    <a:srgbClr val="3E27E7"/>
                  </a:solidFill>
                  <a:latin typeface="+mn-lt"/>
                  <a:ea typeface="+mn-ea"/>
                </a:rPr>
                <a:t>两同心共面导体圆环，半径</a:t>
              </a:r>
            </a:p>
            <a:p>
              <a:pPr fontAlgn="auto">
                <a:spcBef>
                  <a:spcPts val="0"/>
                </a:spcBef>
                <a:spcAft>
                  <a:spcPts val="0"/>
                </a:spcAft>
                <a:defRPr/>
              </a:pPr>
              <a:r>
                <a:rPr lang="zh-CN" altLang="en-US" sz="2400" b="1" dirty="0">
                  <a:solidFill>
                    <a:srgbClr val="FF00FF"/>
                  </a:solidFill>
                  <a:latin typeface="楷体" panose="02010609060101010101" pitchFamily="49" charset="-122"/>
                  <a:ea typeface="楷体" panose="02010609060101010101" pitchFamily="49" charset="-122"/>
                </a:rPr>
                <a:t>互感</a:t>
              </a:r>
              <a:r>
                <a:rPr lang="en-US" altLang="zh-CN" sz="2400" b="1" dirty="0">
                  <a:solidFill>
                    <a:srgbClr val="FF00FF"/>
                  </a:solidFill>
                  <a:latin typeface="楷体" panose="02010609060101010101" pitchFamily="49" charset="-122"/>
                  <a:ea typeface="楷体" panose="02010609060101010101" pitchFamily="49" charset="-122"/>
                </a:rPr>
                <a:t>=____</a:t>
              </a:r>
              <a:r>
                <a:rPr lang="zh-CN" altLang="en-US" sz="2600" b="1" kern="0" dirty="0">
                  <a:solidFill>
                    <a:srgbClr val="FF00FF"/>
                  </a:solidFill>
                  <a:latin typeface="+mn-lt"/>
                  <a:ea typeface="+mn-ea"/>
                </a:rPr>
                <a:t>。</a:t>
              </a:r>
            </a:p>
          </p:txBody>
        </p:sp>
        <p:graphicFrame>
          <p:nvGraphicFramePr>
            <p:cNvPr id="80921" name="Object 3075"/>
            <p:cNvGraphicFramePr>
              <a:graphicFrameLocks noChangeAspect="1"/>
            </p:cNvGraphicFramePr>
            <p:nvPr/>
          </p:nvGraphicFramePr>
          <p:xfrm>
            <a:off x="3902" y="9"/>
            <a:ext cx="1624" cy="404"/>
          </p:xfrm>
          <a:graphic>
            <a:graphicData uri="http://schemas.openxmlformats.org/presentationml/2006/ole">
              <mc:AlternateContent xmlns:mc="http://schemas.openxmlformats.org/markup-compatibility/2006">
                <mc:Choice xmlns:v="urn:schemas-microsoft-com:vml" Requires="v">
                  <p:oleObj spid="_x0000_s81742" name="公式" r:id="rId3" imgW="825142" imgH="215806" progId="Equation.3">
                    <p:embed/>
                  </p:oleObj>
                </mc:Choice>
                <mc:Fallback>
                  <p:oleObj name="公式" r:id="rId3" imgW="825142" imgH="215806" progId="Equation.3">
                    <p:embed/>
                    <p:pic>
                      <p:nvPicPr>
                        <p:cNvPr id="0" name="Object 30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2" y="9"/>
                          <a:ext cx="162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6" name="Rectangle 3090"/>
          <p:cNvSpPr>
            <a:spLocks noChangeArrowheads="1"/>
          </p:cNvSpPr>
          <p:nvPr/>
        </p:nvSpPr>
        <p:spPr bwMode="auto">
          <a:xfrm>
            <a:off x="1524001" y="1573214"/>
            <a:ext cx="1255713" cy="579437"/>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600" b="1" kern="0" dirty="0">
                <a:solidFill>
                  <a:srgbClr val="C00000"/>
                </a:solidFill>
                <a:latin typeface="+mn-lt"/>
                <a:ea typeface="+mn-ea"/>
              </a:rPr>
              <a:t>解：</a:t>
            </a:r>
            <a:r>
              <a:rPr lang="zh-CN" altLang="en-US" sz="3200" b="1" kern="0" dirty="0">
                <a:solidFill>
                  <a:sysClr val="windowText" lastClr="000000"/>
                </a:solidFill>
                <a:latin typeface="+mn-lt"/>
                <a:ea typeface="+mn-ea"/>
              </a:rPr>
              <a:t>　</a:t>
            </a:r>
          </a:p>
        </p:txBody>
      </p:sp>
      <p:graphicFrame>
        <p:nvGraphicFramePr>
          <p:cNvPr id="59" name="Object 3125"/>
          <p:cNvGraphicFramePr>
            <a:graphicFrameLocks noChangeAspect="1"/>
          </p:cNvGraphicFramePr>
          <p:nvPr>
            <p:extLst>
              <p:ext uri="{D42A27DB-BD31-4B8C-83A1-F6EECF244321}">
                <p14:modId xmlns:p14="http://schemas.microsoft.com/office/powerpoint/2010/main" val="1447221660"/>
              </p:ext>
            </p:extLst>
          </p:nvPr>
        </p:nvGraphicFramePr>
        <p:xfrm>
          <a:off x="7728253" y="936673"/>
          <a:ext cx="2008188" cy="889000"/>
        </p:xfrm>
        <a:graphic>
          <a:graphicData uri="http://schemas.openxmlformats.org/presentationml/2006/ole">
            <mc:AlternateContent xmlns:mc="http://schemas.openxmlformats.org/markup-compatibility/2006">
              <mc:Choice xmlns:v="urn:schemas-microsoft-com:vml" Requires="v">
                <p:oleObj spid="_x0000_s81743" name="公式" r:id="rId5" imgW="1057358" imgH="438102" progId="Equation.3">
                  <p:embed/>
                </p:oleObj>
              </mc:Choice>
              <mc:Fallback>
                <p:oleObj name="公式" r:id="rId5" imgW="1057358" imgH="43810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8253" y="936673"/>
                        <a:ext cx="2008188" cy="889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 name="Object 21"/>
          <p:cNvGraphicFramePr>
            <a:graphicFrameLocks noChangeAspect="1"/>
          </p:cNvGraphicFramePr>
          <p:nvPr>
            <p:extLst>
              <p:ext uri="{D42A27DB-BD31-4B8C-83A1-F6EECF244321}">
                <p14:modId xmlns:p14="http://schemas.microsoft.com/office/powerpoint/2010/main" val="3754321432"/>
              </p:ext>
            </p:extLst>
          </p:nvPr>
        </p:nvGraphicFramePr>
        <p:xfrm>
          <a:off x="7802976" y="4541087"/>
          <a:ext cx="2355169" cy="1067557"/>
        </p:xfrm>
        <a:graphic>
          <a:graphicData uri="http://schemas.openxmlformats.org/presentationml/2006/ole">
            <mc:AlternateContent xmlns:mc="http://schemas.openxmlformats.org/markup-compatibility/2006">
              <mc:Choice xmlns:v="urn:schemas-microsoft-com:vml" Requires="v">
                <p:oleObj spid="_x0000_s81744" name="公式" r:id="rId7" imgW="952200" imgH="431640" progId="Equation.3">
                  <p:embed/>
                </p:oleObj>
              </mc:Choice>
              <mc:Fallback>
                <p:oleObj name="公式" r:id="rId7" imgW="952200" imgH="431640" progId="Equation.3">
                  <p:embed/>
                  <p:pic>
                    <p:nvPicPr>
                      <p:cNvPr id="0" name=""/>
                      <p:cNvPicPr preferRelativeResize="0">
                        <a:picLocks noChangeAspect="1" noChangeArrowheads="1"/>
                      </p:cNvPicPr>
                      <p:nvPr/>
                    </p:nvPicPr>
                    <p:blipFill>
                      <a:blip r:embed="rId8"/>
                      <a:srcRect/>
                      <a:stretch>
                        <a:fillRect/>
                      </a:stretch>
                    </p:blipFill>
                    <p:spPr bwMode="auto">
                      <a:xfrm>
                        <a:off x="7802976" y="4541087"/>
                        <a:ext cx="2355169" cy="1067557"/>
                      </a:xfrm>
                      <a:prstGeom prst="rect">
                        <a:avLst/>
                      </a:prstGeom>
                      <a:solidFill>
                        <a:srgbClr val="FFFF00"/>
                      </a:solidFill>
                      <a:ln>
                        <a:noFill/>
                      </a:ln>
                      <a:effectLst/>
                      <a:extLst/>
                    </p:spPr>
                  </p:pic>
                </p:oleObj>
              </mc:Fallback>
            </mc:AlternateContent>
          </a:graphicData>
        </a:graphic>
      </p:graphicFrame>
      <p:sp>
        <p:nvSpPr>
          <p:cNvPr id="54" name="Oval 3079"/>
          <p:cNvSpPr>
            <a:spLocks noChangeArrowheads="1"/>
          </p:cNvSpPr>
          <p:nvPr/>
        </p:nvSpPr>
        <p:spPr bwMode="auto">
          <a:xfrm>
            <a:off x="8584302" y="2940938"/>
            <a:ext cx="609600" cy="609600"/>
          </a:xfrm>
          <a:prstGeom prst="ellipse">
            <a:avLst/>
          </a:prstGeom>
          <a:solidFill>
            <a:srgbClr val="FFFFFF"/>
          </a:solidFill>
          <a:ln w="38100">
            <a:solidFill>
              <a:srgbClr val="3E27E7"/>
            </a:solid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55" name="Line 3082"/>
          <p:cNvSpPr>
            <a:spLocks noChangeShapeType="1"/>
          </p:cNvSpPr>
          <p:nvPr/>
        </p:nvSpPr>
        <p:spPr bwMode="auto">
          <a:xfrm flipV="1">
            <a:off x="8889102" y="3101200"/>
            <a:ext cx="304800" cy="152400"/>
          </a:xfrm>
          <a:prstGeom prst="line">
            <a:avLst/>
          </a:prstGeom>
          <a:noFill/>
          <a:ln w="19050">
            <a:solidFill>
              <a:srgbClr val="00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6" name="Line 3080"/>
          <p:cNvSpPr>
            <a:spLocks noChangeShapeType="1"/>
          </p:cNvSpPr>
          <p:nvPr/>
        </p:nvSpPr>
        <p:spPr bwMode="auto">
          <a:xfrm>
            <a:off x="8889102" y="3253600"/>
            <a:ext cx="609600" cy="838200"/>
          </a:xfrm>
          <a:prstGeom prst="line">
            <a:avLst/>
          </a:prstGeom>
          <a:noFill/>
          <a:ln w="38100">
            <a:solidFill>
              <a:srgbClr val="00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7" name="Object 3084"/>
          <p:cNvGraphicFramePr>
            <a:graphicFrameLocks noChangeAspect="1"/>
          </p:cNvGraphicFramePr>
          <p:nvPr>
            <p:extLst>
              <p:ext uri="{D42A27DB-BD31-4B8C-83A1-F6EECF244321}">
                <p14:modId xmlns:p14="http://schemas.microsoft.com/office/powerpoint/2010/main" val="315356427"/>
              </p:ext>
            </p:extLst>
          </p:nvPr>
        </p:nvGraphicFramePr>
        <p:xfrm>
          <a:off x="8560870" y="3532001"/>
          <a:ext cx="417513" cy="641350"/>
        </p:xfrm>
        <a:graphic>
          <a:graphicData uri="http://schemas.openxmlformats.org/presentationml/2006/ole">
            <mc:AlternateContent xmlns:mc="http://schemas.openxmlformats.org/markup-compatibility/2006">
              <mc:Choice xmlns:v="urn:schemas-microsoft-com:vml" Requires="v">
                <p:oleObj spid="_x0000_s81745" name="Equation" r:id="rId9" imgW="139579" imgH="215713" progId="Equation.DSMT4">
                  <p:embed/>
                </p:oleObj>
              </mc:Choice>
              <mc:Fallback>
                <p:oleObj name="Equation" r:id="rId9" imgW="139579" imgH="215713" progId="Equation.DSMT4">
                  <p:embed/>
                  <p:pic>
                    <p:nvPicPr>
                      <p:cNvPr id="7" name="Object 308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60870" y="3532001"/>
                        <a:ext cx="4175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 name="Object 3083"/>
          <p:cNvGraphicFramePr>
            <a:graphicFrameLocks noChangeAspect="1"/>
          </p:cNvGraphicFramePr>
          <p:nvPr>
            <p:extLst>
              <p:ext uri="{D42A27DB-BD31-4B8C-83A1-F6EECF244321}">
                <p14:modId xmlns:p14="http://schemas.microsoft.com/office/powerpoint/2010/main" val="950443226"/>
              </p:ext>
            </p:extLst>
          </p:nvPr>
        </p:nvGraphicFramePr>
        <p:xfrm>
          <a:off x="9117281" y="2497155"/>
          <a:ext cx="417513" cy="641350"/>
        </p:xfrm>
        <a:graphic>
          <a:graphicData uri="http://schemas.openxmlformats.org/presentationml/2006/ole">
            <mc:AlternateContent xmlns:mc="http://schemas.openxmlformats.org/markup-compatibility/2006">
              <mc:Choice xmlns:v="urn:schemas-microsoft-com:vml" Requires="v">
                <p:oleObj spid="_x0000_s81746" name="公式" r:id="rId11" imgW="139579" imgH="215713" progId="Equation.3">
                  <p:embed/>
                </p:oleObj>
              </mc:Choice>
              <mc:Fallback>
                <p:oleObj name="公式" r:id="rId11" imgW="139579" imgH="215713" progId="Equation.3">
                  <p:embed/>
                  <p:pic>
                    <p:nvPicPr>
                      <p:cNvPr id="6" name="Object 308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17281" y="2497155"/>
                        <a:ext cx="4175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 name="对象 60"/>
          <p:cNvGraphicFramePr>
            <a:graphicFrameLocks noChangeAspect="1"/>
          </p:cNvGraphicFramePr>
          <p:nvPr>
            <p:extLst>
              <p:ext uri="{D42A27DB-BD31-4B8C-83A1-F6EECF244321}">
                <p14:modId xmlns:p14="http://schemas.microsoft.com/office/powerpoint/2010/main" val="2885006089"/>
              </p:ext>
            </p:extLst>
          </p:nvPr>
        </p:nvGraphicFramePr>
        <p:xfrm>
          <a:off x="8639136" y="3142895"/>
          <a:ext cx="292929" cy="321827"/>
        </p:xfrm>
        <a:graphic>
          <a:graphicData uri="http://schemas.openxmlformats.org/presentationml/2006/ole">
            <mc:AlternateContent xmlns:mc="http://schemas.openxmlformats.org/markup-compatibility/2006">
              <mc:Choice xmlns:v="urn:schemas-microsoft-com:vml" Requires="v">
                <p:oleObj spid="_x0000_s81747" name="公式" r:id="rId13" imgW="126720" imgH="139680" progId="Equation.3">
                  <p:embed/>
                </p:oleObj>
              </mc:Choice>
              <mc:Fallback>
                <p:oleObj name="公式" r:id="rId13" imgW="126720" imgH="139680" progId="Equation.3">
                  <p:embed/>
                  <p:pic>
                    <p:nvPicPr>
                      <p:cNvPr id="51" name="对象 50"/>
                      <p:cNvPicPr/>
                      <p:nvPr/>
                    </p:nvPicPr>
                    <p:blipFill>
                      <a:blip r:embed="rId14"/>
                      <a:stretch>
                        <a:fillRect/>
                      </a:stretch>
                    </p:blipFill>
                    <p:spPr>
                      <a:xfrm>
                        <a:off x="8639136" y="3142895"/>
                        <a:ext cx="292929" cy="321827"/>
                      </a:xfrm>
                      <a:prstGeom prst="rect">
                        <a:avLst/>
                      </a:prstGeom>
                    </p:spPr>
                  </p:pic>
                </p:oleObj>
              </mc:Fallback>
            </mc:AlternateContent>
          </a:graphicData>
        </a:graphic>
      </p:graphicFrame>
      <p:sp>
        <p:nvSpPr>
          <p:cNvPr id="63" name="Oval 3078"/>
          <p:cNvSpPr>
            <a:spLocks noChangeArrowheads="1"/>
          </p:cNvSpPr>
          <p:nvPr/>
        </p:nvSpPr>
        <p:spPr bwMode="auto">
          <a:xfrm>
            <a:off x="7784202" y="2121885"/>
            <a:ext cx="2209800" cy="2209800"/>
          </a:xfrm>
          <a:prstGeom prst="ellipse">
            <a:avLst/>
          </a:prstGeom>
          <a:noFill/>
          <a:ln w="38100">
            <a:solidFill>
              <a:srgbClr val="009900"/>
            </a:solidFill>
            <a:round/>
            <a:headEnd/>
            <a:tailEnd/>
          </a:ln>
        </p:spPr>
        <p:txBody>
          <a:bodyPr wrap="none" anchor="ctr"/>
          <a:lstStyle/>
          <a:p>
            <a:pPr algn="ctr" fontAlgn="auto">
              <a:spcBef>
                <a:spcPts val="0"/>
              </a:spcBef>
              <a:spcAft>
                <a:spcPts val="0"/>
              </a:spcAft>
              <a:defRPr/>
            </a:pPr>
            <a:endParaRPr lang="zh-CN" altLang="zh-CN" sz="3200" b="1" kern="0">
              <a:solidFill>
                <a:sysClr val="windowText" lastClr="000000"/>
              </a:solidFill>
              <a:latin typeface="+mn-lt"/>
              <a:ea typeface="+mn-ea"/>
            </a:endParaRPr>
          </a:p>
        </p:txBody>
      </p:sp>
      <p:sp>
        <p:nvSpPr>
          <p:cNvPr id="64" name="Line 35"/>
          <p:cNvSpPr>
            <a:spLocks noChangeShapeType="1"/>
          </p:cNvSpPr>
          <p:nvPr/>
        </p:nvSpPr>
        <p:spPr bwMode="auto">
          <a:xfrm flipV="1">
            <a:off x="7777491" y="2940938"/>
            <a:ext cx="25485" cy="312662"/>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Line 35"/>
          <p:cNvSpPr>
            <a:spLocks noChangeShapeType="1"/>
          </p:cNvSpPr>
          <p:nvPr/>
        </p:nvSpPr>
        <p:spPr bwMode="auto">
          <a:xfrm>
            <a:off x="9866162" y="2690476"/>
            <a:ext cx="151273" cy="353585"/>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6" name="Object 37"/>
          <p:cNvGraphicFramePr>
            <a:graphicFrameLocks noChangeAspect="1"/>
          </p:cNvGraphicFramePr>
          <p:nvPr>
            <p:extLst>
              <p:ext uri="{D42A27DB-BD31-4B8C-83A1-F6EECF244321}">
                <p14:modId xmlns:p14="http://schemas.microsoft.com/office/powerpoint/2010/main" val="1348276860"/>
              </p:ext>
            </p:extLst>
          </p:nvPr>
        </p:nvGraphicFramePr>
        <p:xfrm>
          <a:off x="7089067" y="3101200"/>
          <a:ext cx="354013" cy="508000"/>
        </p:xfrm>
        <a:graphic>
          <a:graphicData uri="http://schemas.openxmlformats.org/presentationml/2006/ole">
            <mc:AlternateContent xmlns:mc="http://schemas.openxmlformats.org/markup-compatibility/2006">
              <mc:Choice xmlns:v="urn:schemas-microsoft-com:vml" Requires="v">
                <p:oleObj spid="_x0000_s81748" name="公式" r:id="rId15" imgW="355446" imgH="507780" progId="Equation.3">
                  <p:embed/>
                </p:oleObj>
              </mc:Choice>
              <mc:Fallback>
                <p:oleObj name="公式" r:id="rId15" imgW="355446" imgH="507780" progId="Equation.3">
                  <p:embed/>
                  <p:pic>
                    <p:nvPicPr>
                      <p:cNvPr id="39" name="Object 3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89067" y="3101200"/>
                        <a:ext cx="354013"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 name="矩形 42"/>
          <p:cNvSpPr>
            <a:spLocks noChangeArrowheads="1"/>
          </p:cNvSpPr>
          <p:nvPr/>
        </p:nvSpPr>
        <p:spPr bwMode="auto">
          <a:xfrm>
            <a:off x="2183115" y="1751837"/>
            <a:ext cx="5545138" cy="129222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600" b="1" kern="0" dirty="0">
                <a:solidFill>
                  <a:srgbClr val="009900"/>
                </a:solidFill>
                <a:latin typeface="+mn-lt"/>
                <a:ea typeface="+mn-ea"/>
              </a:rPr>
              <a:t>由于小线圈远小于大线圈，大线圈</a:t>
            </a:r>
            <a:endParaRPr lang="en-US" altLang="zh-CN" sz="2600" b="1" kern="0" dirty="0">
              <a:solidFill>
                <a:srgbClr val="009900"/>
              </a:solidFill>
              <a:latin typeface="+mn-lt"/>
              <a:ea typeface="+mn-ea"/>
            </a:endParaRPr>
          </a:p>
          <a:p>
            <a:pPr fontAlgn="auto">
              <a:spcBef>
                <a:spcPts val="0"/>
              </a:spcBef>
              <a:spcAft>
                <a:spcPts val="0"/>
              </a:spcAft>
              <a:defRPr/>
            </a:pPr>
            <a:r>
              <a:rPr lang="zh-CN" altLang="en-US" sz="2600" b="1" kern="0" dirty="0">
                <a:solidFill>
                  <a:srgbClr val="009900"/>
                </a:solidFill>
                <a:latin typeface="+mn-lt"/>
                <a:ea typeface="+mn-ea"/>
              </a:rPr>
              <a:t>的电流在小线圈处产生的磁场可视为</a:t>
            </a:r>
            <a:endParaRPr lang="en-US" altLang="zh-CN" sz="2600" b="1" kern="0" dirty="0">
              <a:solidFill>
                <a:srgbClr val="009900"/>
              </a:solidFill>
              <a:latin typeface="+mn-lt"/>
              <a:ea typeface="+mn-ea"/>
            </a:endParaRPr>
          </a:p>
          <a:p>
            <a:pPr fontAlgn="auto">
              <a:spcBef>
                <a:spcPts val="0"/>
              </a:spcBef>
              <a:spcAft>
                <a:spcPts val="0"/>
              </a:spcAft>
              <a:defRPr/>
            </a:pPr>
            <a:r>
              <a:rPr lang="zh-CN" altLang="en-US" sz="2600" b="1" kern="0" dirty="0">
                <a:solidFill>
                  <a:srgbClr val="FF0066"/>
                </a:solidFill>
                <a:latin typeface="+mn-lt"/>
                <a:ea typeface="+mn-ea"/>
              </a:rPr>
              <a:t>均匀</a:t>
            </a:r>
            <a:r>
              <a:rPr lang="zh-CN" altLang="en-US" sz="2600" b="1" kern="0" dirty="0">
                <a:solidFill>
                  <a:srgbClr val="009900"/>
                </a:solidFill>
                <a:latin typeface="+mn-lt"/>
                <a:ea typeface="+mn-ea"/>
              </a:rPr>
              <a:t>的</a:t>
            </a:r>
            <a:endParaRPr lang="zh-CN" altLang="en-US" b="1" kern="0" dirty="0">
              <a:solidFill>
                <a:srgbClr val="009900"/>
              </a:solidFill>
              <a:latin typeface="+mn-lt"/>
              <a:ea typeface="+mn-ea"/>
            </a:endParaRPr>
          </a:p>
        </p:txBody>
      </p:sp>
      <p:graphicFrame>
        <p:nvGraphicFramePr>
          <p:cNvPr id="68" name="Object 3093"/>
          <p:cNvGraphicFramePr>
            <a:graphicFrameLocks noChangeAspect="1"/>
          </p:cNvGraphicFramePr>
          <p:nvPr>
            <p:extLst>
              <p:ext uri="{D42A27DB-BD31-4B8C-83A1-F6EECF244321}">
                <p14:modId xmlns:p14="http://schemas.microsoft.com/office/powerpoint/2010/main" val="3997675701"/>
              </p:ext>
            </p:extLst>
          </p:nvPr>
        </p:nvGraphicFramePr>
        <p:xfrm>
          <a:off x="3592513" y="2559050"/>
          <a:ext cx="1383668" cy="920750"/>
        </p:xfrm>
        <a:graphic>
          <a:graphicData uri="http://schemas.openxmlformats.org/presentationml/2006/ole">
            <mc:AlternateContent xmlns:mc="http://schemas.openxmlformats.org/markup-compatibility/2006">
              <mc:Choice xmlns:v="urn:schemas-microsoft-com:vml" Requires="v">
                <p:oleObj spid="_x0000_s81749" name="公式" r:id="rId17" imgW="647640" imgH="431640" progId="Equation.3">
                  <p:embed/>
                </p:oleObj>
              </mc:Choice>
              <mc:Fallback>
                <p:oleObj name="公式" r:id="rId17" imgW="647640" imgH="431640" progId="Equation.3">
                  <p:embed/>
                  <p:pic>
                    <p:nvPicPr>
                      <p:cNvPr id="60" name="Object 3093"/>
                      <p:cNvPicPr>
                        <a:picLocks noChangeAspect="1" noChangeArrowheads="1"/>
                      </p:cNvPicPr>
                      <p:nvPr/>
                    </p:nvPicPr>
                    <p:blipFill>
                      <a:blip r:embed="rId18"/>
                      <a:srcRect/>
                      <a:stretch>
                        <a:fillRect/>
                      </a:stretch>
                    </p:blipFill>
                    <p:spPr bwMode="auto">
                      <a:xfrm>
                        <a:off x="3592513" y="2559050"/>
                        <a:ext cx="1383668" cy="920750"/>
                      </a:xfrm>
                      <a:prstGeom prst="rect">
                        <a:avLst/>
                      </a:prstGeom>
                      <a:noFill/>
                      <a:ln>
                        <a:noFill/>
                      </a:ln>
                      <a:extLst/>
                    </p:spPr>
                  </p:pic>
                </p:oleObj>
              </mc:Fallback>
            </mc:AlternateContent>
          </a:graphicData>
        </a:graphic>
      </p:graphicFrame>
      <p:sp>
        <p:nvSpPr>
          <p:cNvPr id="69" name="AutoShape 38"/>
          <p:cNvSpPr>
            <a:spLocks noChangeArrowheads="1"/>
          </p:cNvSpPr>
          <p:nvPr/>
        </p:nvSpPr>
        <p:spPr bwMode="auto">
          <a:xfrm>
            <a:off x="1973774" y="3699255"/>
            <a:ext cx="570370" cy="289051"/>
          </a:xfrm>
          <a:prstGeom prst="rightArrow">
            <a:avLst>
              <a:gd name="adj1" fmla="val 50000"/>
              <a:gd name="adj2" fmla="val 81492"/>
            </a:avLst>
          </a:prstGeom>
          <a:gradFill flip="none" rotWithShape="1">
            <a:gsLst>
              <a:gs pos="0">
                <a:srgbClr val="CC3300">
                  <a:tint val="66000"/>
                  <a:satMod val="160000"/>
                </a:srgbClr>
              </a:gs>
              <a:gs pos="50000">
                <a:srgbClr val="CC3300">
                  <a:tint val="44500"/>
                  <a:satMod val="160000"/>
                </a:srgbClr>
              </a:gs>
              <a:gs pos="100000">
                <a:srgbClr val="CC3300">
                  <a:tint val="23500"/>
                  <a:satMod val="160000"/>
                </a:srgbClr>
              </a:gs>
            </a:gsLst>
            <a:lin ang="5400000" scaled="1"/>
            <a:tileRect/>
          </a:gra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70" name="对象 69"/>
          <p:cNvGraphicFramePr>
            <a:graphicFrameLocks noChangeAspect="1"/>
          </p:cNvGraphicFramePr>
          <p:nvPr>
            <p:extLst>
              <p:ext uri="{D42A27DB-BD31-4B8C-83A1-F6EECF244321}">
                <p14:modId xmlns:p14="http://schemas.microsoft.com/office/powerpoint/2010/main" val="3143355649"/>
              </p:ext>
            </p:extLst>
          </p:nvPr>
        </p:nvGraphicFramePr>
        <p:xfrm>
          <a:off x="2744597" y="3430490"/>
          <a:ext cx="668337" cy="598487"/>
        </p:xfrm>
        <a:graphic>
          <a:graphicData uri="http://schemas.openxmlformats.org/presentationml/2006/ole">
            <mc:AlternateContent xmlns:mc="http://schemas.openxmlformats.org/markup-compatibility/2006">
              <mc:Choice xmlns:v="urn:schemas-microsoft-com:vml" Requires="v">
                <p:oleObj spid="_x0000_s81750" name="公式" r:id="rId19" imgW="241091" imgH="215713" progId="Equation.3">
                  <p:embed/>
                </p:oleObj>
              </mc:Choice>
              <mc:Fallback>
                <p:oleObj name="公式" r:id="rId19" imgW="241091" imgH="215713" progId="Equation.3">
                  <p:embed/>
                  <p:pic>
                    <p:nvPicPr>
                      <p:cNvPr id="71" name="对象 7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44597" y="3430490"/>
                        <a:ext cx="668337"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 name="对象 79"/>
          <p:cNvGraphicFramePr>
            <a:graphicFrameLocks noChangeAspect="1"/>
          </p:cNvGraphicFramePr>
          <p:nvPr>
            <p:extLst>
              <p:ext uri="{D42A27DB-BD31-4B8C-83A1-F6EECF244321}">
                <p14:modId xmlns:p14="http://schemas.microsoft.com/office/powerpoint/2010/main" val="1186148042"/>
              </p:ext>
            </p:extLst>
          </p:nvPr>
        </p:nvGraphicFramePr>
        <p:xfrm>
          <a:off x="3456590" y="3369579"/>
          <a:ext cx="1658793" cy="768350"/>
        </p:xfrm>
        <a:graphic>
          <a:graphicData uri="http://schemas.openxmlformats.org/presentationml/2006/ole">
            <mc:AlternateContent xmlns:mc="http://schemas.openxmlformats.org/markup-compatibility/2006">
              <mc:Choice xmlns:v="urn:schemas-microsoft-com:vml" Requires="v">
                <p:oleObj spid="_x0000_s81751" name="公式" r:id="rId21" imgW="520560" imgH="241200" progId="Equation.3">
                  <p:embed/>
                </p:oleObj>
              </mc:Choice>
              <mc:Fallback>
                <p:oleObj name="公式" r:id="rId21" imgW="520560" imgH="241200" progId="Equation.3">
                  <p:embed/>
                  <p:pic>
                    <p:nvPicPr>
                      <p:cNvPr id="4" name="对象 3"/>
                      <p:cNvPicPr/>
                      <p:nvPr/>
                    </p:nvPicPr>
                    <p:blipFill>
                      <a:blip r:embed="rId22"/>
                      <a:stretch>
                        <a:fillRect/>
                      </a:stretch>
                    </p:blipFill>
                    <p:spPr>
                      <a:xfrm>
                        <a:off x="3456590" y="3369579"/>
                        <a:ext cx="1658793" cy="768350"/>
                      </a:xfrm>
                      <a:prstGeom prst="rect">
                        <a:avLst/>
                      </a:prstGeom>
                    </p:spPr>
                  </p:pic>
                </p:oleObj>
              </mc:Fallback>
            </mc:AlternateContent>
          </a:graphicData>
        </a:graphic>
      </p:graphicFrame>
      <p:sp>
        <p:nvSpPr>
          <p:cNvPr id="81" name="AutoShape 38"/>
          <p:cNvSpPr>
            <a:spLocks noChangeArrowheads="1"/>
          </p:cNvSpPr>
          <p:nvPr/>
        </p:nvSpPr>
        <p:spPr bwMode="auto">
          <a:xfrm>
            <a:off x="1746587" y="4672629"/>
            <a:ext cx="570370" cy="289051"/>
          </a:xfrm>
          <a:prstGeom prst="rightArrow">
            <a:avLst>
              <a:gd name="adj1" fmla="val 50000"/>
              <a:gd name="adj2" fmla="val 81492"/>
            </a:avLst>
          </a:prstGeom>
          <a:solidFill>
            <a:srgbClr val="00FFFF"/>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82" name="Object 3091"/>
          <p:cNvGraphicFramePr>
            <a:graphicFrameLocks noChangeAspect="1"/>
          </p:cNvGraphicFramePr>
          <p:nvPr>
            <p:extLst>
              <p:ext uri="{D42A27DB-BD31-4B8C-83A1-F6EECF244321}">
                <p14:modId xmlns:p14="http://schemas.microsoft.com/office/powerpoint/2010/main" val="3085720220"/>
              </p:ext>
            </p:extLst>
          </p:nvPr>
        </p:nvGraphicFramePr>
        <p:xfrm>
          <a:off x="2744596" y="4567876"/>
          <a:ext cx="1428750" cy="1077913"/>
        </p:xfrm>
        <a:graphic>
          <a:graphicData uri="http://schemas.openxmlformats.org/presentationml/2006/ole">
            <mc:AlternateContent xmlns:mc="http://schemas.openxmlformats.org/markup-compatibility/2006">
              <mc:Choice xmlns:v="urn:schemas-microsoft-com:vml" Requires="v">
                <p:oleObj spid="_x0000_s81752" name="公式" r:id="rId23" imgW="571320" imgH="431640" progId="Equation.3">
                  <p:embed/>
                </p:oleObj>
              </mc:Choice>
              <mc:Fallback>
                <p:oleObj name="公式" r:id="rId23" imgW="571320" imgH="431640" progId="Equation.3">
                  <p:embed/>
                  <p:pic>
                    <p:nvPicPr>
                      <p:cNvPr id="73" name="Object 3091"/>
                      <p:cNvPicPr>
                        <a:picLocks noChangeAspect="1" noChangeArrowheads="1"/>
                      </p:cNvPicPr>
                      <p:nvPr/>
                    </p:nvPicPr>
                    <p:blipFill>
                      <a:blip r:embed="rId24"/>
                      <a:srcRect/>
                      <a:stretch>
                        <a:fillRect/>
                      </a:stretch>
                    </p:blipFill>
                    <p:spPr bwMode="auto">
                      <a:xfrm>
                        <a:off x="2744596" y="4567876"/>
                        <a:ext cx="142875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3" name="Object 3094"/>
          <p:cNvGraphicFramePr>
            <a:graphicFrameLocks noChangeAspect="1"/>
          </p:cNvGraphicFramePr>
          <p:nvPr>
            <p:extLst>
              <p:ext uri="{D42A27DB-BD31-4B8C-83A1-F6EECF244321}">
                <p14:modId xmlns:p14="http://schemas.microsoft.com/office/powerpoint/2010/main" val="104686232"/>
              </p:ext>
            </p:extLst>
          </p:nvPr>
        </p:nvGraphicFramePr>
        <p:xfrm>
          <a:off x="5709474" y="4382714"/>
          <a:ext cx="1643062" cy="1384300"/>
        </p:xfrm>
        <a:graphic>
          <a:graphicData uri="http://schemas.openxmlformats.org/presentationml/2006/ole">
            <mc:AlternateContent xmlns:mc="http://schemas.openxmlformats.org/markup-compatibility/2006">
              <mc:Choice xmlns:v="urn:schemas-microsoft-com:vml" Requires="v">
                <p:oleObj spid="_x0000_s81753" name="公式" r:id="rId25" imgW="558800" imgH="469900" progId="Equation.3">
                  <p:embed/>
                </p:oleObj>
              </mc:Choice>
              <mc:Fallback>
                <p:oleObj name="公式" r:id="rId25" imgW="558800" imgH="469900" progId="Equation.3">
                  <p:embed/>
                  <p:pic>
                    <p:nvPicPr>
                      <p:cNvPr id="74" name="Object 309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709474" y="4382714"/>
                        <a:ext cx="164306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4" name="Object 3136"/>
          <p:cNvGraphicFramePr>
            <a:graphicFrameLocks noChangeAspect="1"/>
          </p:cNvGraphicFramePr>
          <p:nvPr>
            <p:extLst>
              <p:ext uri="{D42A27DB-BD31-4B8C-83A1-F6EECF244321}">
                <p14:modId xmlns:p14="http://schemas.microsoft.com/office/powerpoint/2010/main" val="372817728"/>
              </p:ext>
            </p:extLst>
          </p:nvPr>
        </p:nvGraphicFramePr>
        <p:xfrm>
          <a:off x="4261806" y="4520827"/>
          <a:ext cx="1428750" cy="1203325"/>
        </p:xfrm>
        <a:graphic>
          <a:graphicData uri="http://schemas.openxmlformats.org/presentationml/2006/ole">
            <mc:AlternateContent xmlns:mc="http://schemas.openxmlformats.org/markup-compatibility/2006">
              <mc:Choice xmlns:v="urn:schemas-microsoft-com:vml" Requires="v">
                <p:oleObj spid="_x0000_s81754" name="公式" r:id="rId27" imgW="558720" imgH="469800" progId="Equation.3">
                  <p:embed/>
                </p:oleObj>
              </mc:Choice>
              <mc:Fallback>
                <p:oleObj name="公式" r:id="rId27" imgW="558720" imgH="469800" progId="Equation.3">
                  <p:embed/>
                  <p:pic>
                    <p:nvPicPr>
                      <p:cNvPr id="75" name="Object 3136"/>
                      <p:cNvPicPr>
                        <a:picLocks noChangeAspect="1" noChangeArrowheads="1"/>
                      </p:cNvPicPr>
                      <p:nvPr/>
                    </p:nvPicPr>
                    <p:blipFill>
                      <a:blip r:embed="rId28"/>
                      <a:srcRect/>
                      <a:stretch>
                        <a:fillRect/>
                      </a:stretch>
                    </p:blipFill>
                    <p:spPr bwMode="auto">
                      <a:xfrm>
                        <a:off x="4261806" y="4520827"/>
                        <a:ext cx="14287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9"/>
                                        </p:tgtEl>
                                        <p:attrNameLst>
                                          <p:attrName>style.visibility</p:attrName>
                                        </p:attrNameLst>
                                      </p:cBhvr>
                                      <p:to>
                                        <p:strVal val="visible"/>
                                      </p:to>
                                    </p:set>
                                    <p:anim calcmode="lin" valueType="num">
                                      <p:cBhvr additive="base">
                                        <p:cTn id="14" dur="500" fill="hold"/>
                                        <p:tgtEl>
                                          <p:spTgt spid="59"/>
                                        </p:tgtEl>
                                        <p:attrNameLst>
                                          <p:attrName>ppt_x</p:attrName>
                                        </p:attrNameLst>
                                      </p:cBhvr>
                                      <p:tavLst>
                                        <p:tav tm="0">
                                          <p:val>
                                            <p:strVal val="#ppt_x"/>
                                          </p:val>
                                        </p:tav>
                                        <p:tav tm="100000">
                                          <p:val>
                                            <p:strVal val="#ppt_x"/>
                                          </p:val>
                                        </p:tav>
                                      </p:tavLst>
                                    </p:anim>
                                    <p:anim calcmode="lin" valueType="num">
                                      <p:cBhvr additive="base">
                                        <p:cTn id="15" dur="500" fill="hold"/>
                                        <p:tgtEl>
                                          <p:spTgt spid="59"/>
                                        </p:tgtEl>
                                        <p:attrNameLst>
                                          <p:attrName>ppt_y</p:attrName>
                                        </p:attrNameLst>
                                      </p:cBhvr>
                                      <p:tavLst>
                                        <p:tav tm="0">
                                          <p:val>
                                            <p:strVal val="1+#ppt_h/2"/>
                                          </p:val>
                                        </p:tav>
                                        <p:tav tm="100000">
                                          <p:val>
                                            <p:strVal val="#ppt_y"/>
                                          </p:val>
                                        </p:tav>
                                      </p:tavLst>
                                    </p:anim>
                                  </p:childTnLst>
                                </p:cTn>
                              </p:par>
                              <p:par>
                                <p:cTn id="16" presetID="6" presetClass="entr" presetSubtype="16" fill="hold" grpId="0"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circle(in)">
                                      <p:cBhvr>
                                        <p:cTn id="18" dur="2000"/>
                                        <p:tgtEl>
                                          <p:spTgt spid="64"/>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circle(in)">
                                      <p:cBhvr>
                                        <p:cTn id="21" dur="2000"/>
                                        <p:tgtEl>
                                          <p:spTgt spid="6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1000"/>
                                        <p:tgtEl>
                                          <p:spTgt spid="66"/>
                                        </p:tgtEl>
                                      </p:cBhvr>
                                    </p:animEffect>
                                    <p:anim calcmode="lin" valueType="num">
                                      <p:cBhvr>
                                        <p:cTn id="27" dur="1000" fill="hold"/>
                                        <p:tgtEl>
                                          <p:spTgt spid="66"/>
                                        </p:tgtEl>
                                        <p:attrNameLst>
                                          <p:attrName>ppt_x</p:attrName>
                                        </p:attrNameLst>
                                      </p:cBhvr>
                                      <p:tavLst>
                                        <p:tav tm="0">
                                          <p:val>
                                            <p:strVal val="#ppt_x"/>
                                          </p:val>
                                        </p:tav>
                                        <p:tav tm="100000">
                                          <p:val>
                                            <p:strVal val="#ppt_x"/>
                                          </p:val>
                                        </p:tav>
                                      </p:tavLst>
                                    </p:anim>
                                    <p:anim calcmode="lin" valueType="num">
                                      <p:cBhvr>
                                        <p:cTn id="28"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circle(in)">
                                      <p:cBhvr>
                                        <p:cTn id="33" dur="2000"/>
                                        <p:tgtEl>
                                          <p:spTgt spid="67"/>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68"/>
                                        </p:tgtEl>
                                        <p:attrNameLst>
                                          <p:attrName>style.visibility</p:attrName>
                                        </p:attrNameLst>
                                      </p:cBhvr>
                                      <p:to>
                                        <p:strVal val="visible"/>
                                      </p:to>
                                    </p:set>
                                    <p:anim calcmode="lin" valueType="num">
                                      <p:cBhvr>
                                        <p:cTn id="38" dur="1000" fill="hold"/>
                                        <p:tgtEl>
                                          <p:spTgt spid="68"/>
                                        </p:tgtEl>
                                        <p:attrNameLst>
                                          <p:attrName>ppt_w</p:attrName>
                                        </p:attrNameLst>
                                      </p:cBhvr>
                                      <p:tavLst>
                                        <p:tav tm="0">
                                          <p:val>
                                            <p:fltVal val="0"/>
                                          </p:val>
                                        </p:tav>
                                        <p:tav tm="100000">
                                          <p:val>
                                            <p:strVal val="#ppt_w"/>
                                          </p:val>
                                        </p:tav>
                                      </p:tavLst>
                                    </p:anim>
                                    <p:anim calcmode="lin" valueType="num">
                                      <p:cBhvr>
                                        <p:cTn id="39" dur="1000" fill="hold"/>
                                        <p:tgtEl>
                                          <p:spTgt spid="68"/>
                                        </p:tgtEl>
                                        <p:attrNameLst>
                                          <p:attrName>ppt_h</p:attrName>
                                        </p:attrNameLst>
                                      </p:cBhvr>
                                      <p:tavLst>
                                        <p:tav tm="0">
                                          <p:val>
                                            <p:fltVal val="0"/>
                                          </p:val>
                                        </p:tav>
                                        <p:tav tm="100000">
                                          <p:val>
                                            <p:strVal val="#ppt_h"/>
                                          </p:val>
                                        </p:tav>
                                      </p:tavLst>
                                    </p:anim>
                                    <p:anim calcmode="lin" valueType="num">
                                      <p:cBhvr>
                                        <p:cTn id="40" dur="1000" fill="hold"/>
                                        <p:tgtEl>
                                          <p:spTgt spid="68"/>
                                        </p:tgtEl>
                                        <p:attrNameLst>
                                          <p:attrName>style.rotation</p:attrName>
                                        </p:attrNameLst>
                                      </p:cBhvr>
                                      <p:tavLst>
                                        <p:tav tm="0">
                                          <p:val>
                                            <p:fltVal val="90"/>
                                          </p:val>
                                        </p:tav>
                                        <p:tav tm="100000">
                                          <p:val>
                                            <p:fltVal val="0"/>
                                          </p:val>
                                        </p:tav>
                                      </p:tavLst>
                                    </p:anim>
                                    <p:animEffect transition="in" filter="fade">
                                      <p:cBhvr>
                                        <p:cTn id="41" dur="1000"/>
                                        <p:tgtEl>
                                          <p:spTgt spid="68"/>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barn(inVertical)">
                                      <p:cBhvr>
                                        <p:cTn id="46" dur="500"/>
                                        <p:tgtEl>
                                          <p:spTgt spid="69"/>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70"/>
                                        </p:tgtEl>
                                        <p:attrNameLst>
                                          <p:attrName>style.visibility</p:attrName>
                                        </p:attrNameLst>
                                      </p:cBhvr>
                                      <p:to>
                                        <p:strVal val="visible"/>
                                      </p:to>
                                    </p:set>
                                    <p:anim calcmode="lin" valueType="num">
                                      <p:cBhvr additive="base">
                                        <p:cTn id="51" dur="500" fill="hold"/>
                                        <p:tgtEl>
                                          <p:spTgt spid="70"/>
                                        </p:tgtEl>
                                        <p:attrNameLst>
                                          <p:attrName>ppt_x</p:attrName>
                                        </p:attrNameLst>
                                      </p:cBhvr>
                                      <p:tavLst>
                                        <p:tav tm="0">
                                          <p:val>
                                            <p:strVal val="#ppt_x"/>
                                          </p:val>
                                        </p:tav>
                                        <p:tav tm="100000">
                                          <p:val>
                                            <p:strVal val="#ppt_x"/>
                                          </p:val>
                                        </p:tav>
                                      </p:tavLst>
                                    </p:anim>
                                    <p:anim calcmode="lin" valueType="num">
                                      <p:cBhvr additive="base">
                                        <p:cTn id="52" dur="500" fill="hold"/>
                                        <p:tgtEl>
                                          <p:spTgt spid="7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0"/>
                                        </p:tgtEl>
                                        <p:attrNameLst>
                                          <p:attrName>style.visibility</p:attrName>
                                        </p:attrNameLst>
                                      </p:cBhvr>
                                      <p:to>
                                        <p:strVal val="visible"/>
                                      </p:to>
                                    </p:set>
                                    <p:anim calcmode="lin" valueType="num">
                                      <p:cBhvr additive="base">
                                        <p:cTn id="55" dur="500" fill="hold"/>
                                        <p:tgtEl>
                                          <p:spTgt spid="80"/>
                                        </p:tgtEl>
                                        <p:attrNameLst>
                                          <p:attrName>ppt_x</p:attrName>
                                        </p:attrNameLst>
                                      </p:cBhvr>
                                      <p:tavLst>
                                        <p:tav tm="0">
                                          <p:val>
                                            <p:strVal val="#ppt_x"/>
                                          </p:val>
                                        </p:tav>
                                        <p:tav tm="100000">
                                          <p:val>
                                            <p:strVal val="#ppt_x"/>
                                          </p:val>
                                        </p:tav>
                                      </p:tavLst>
                                    </p:anim>
                                    <p:anim calcmode="lin" valueType="num">
                                      <p:cBhvr additive="base">
                                        <p:cTn id="56"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barn(inVertical)">
                                      <p:cBhvr>
                                        <p:cTn id="61" dur="500"/>
                                        <p:tgtEl>
                                          <p:spTgt spid="81"/>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82"/>
                                        </p:tgtEl>
                                        <p:attrNameLst>
                                          <p:attrName>style.visibility</p:attrName>
                                        </p:attrNameLst>
                                      </p:cBhvr>
                                      <p:to>
                                        <p:strVal val="visible"/>
                                      </p:to>
                                    </p:set>
                                    <p:animEffect transition="in" filter="fade">
                                      <p:cBhvr>
                                        <p:cTn id="66" dur="1000"/>
                                        <p:tgtEl>
                                          <p:spTgt spid="82"/>
                                        </p:tgtEl>
                                      </p:cBhvr>
                                    </p:animEffect>
                                    <p:anim calcmode="lin" valueType="num">
                                      <p:cBhvr>
                                        <p:cTn id="67" dur="1000" fill="hold"/>
                                        <p:tgtEl>
                                          <p:spTgt spid="82"/>
                                        </p:tgtEl>
                                        <p:attrNameLst>
                                          <p:attrName>ppt_x</p:attrName>
                                        </p:attrNameLst>
                                      </p:cBhvr>
                                      <p:tavLst>
                                        <p:tav tm="0">
                                          <p:val>
                                            <p:strVal val="#ppt_x"/>
                                          </p:val>
                                        </p:tav>
                                        <p:tav tm="100000">
                                          <p:val>
                                            <p:strVal val="#ppt_x"/>
                                          </p:val>
                                        </p:tav>
                                      </p:tavLst>
                                    </p:anim>
                                    <p:anim calcmode="lin" valueType="num">
                                      <p:cBhvr>
                                        <p:cTn id="68"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84"/>
                                        </p:tgtEl>
                                        <p:attrNameLst>
                                          <p:attrName>style.visibility</p:attrName>
                                        </p:attrNameLst>
                                      </p:cBhvr>
                                      <p:to>
                                        <p:strVal val="visible"/>
                                      </p:to>
                                    </p:set>
                                    <p:anim calcmode="lin" valueType="num">
                                      <p:cBhvr additive="base">
                                        <p:cTn id="73" dur="500" fill="hold"/>
                                        <p:tgtEl>
                                          <p:spTgt spid="84"/>
                                        </p:tgtEl>
                                        <p:attrNameLst>
                                          <p:attrName>ppt_x</p:attrName>
                                        </p:attrNameLst>
                                      </p:cBhvr>
                                      <p:tavLst>
                                        <p:tav tm="0">
                                          <p:val>
                                            <p:strVal val="#ppt_x"/>
                                          </p:val>
                                        </p:tav>
                                        <p:tav tm="100000">
                                          <p:val>
                                            <p:strVal val="#ppt_x"/>
                                          </p:val>
                                        </p:tav>
                                      </p:tavLst>
                                    </p:anim>
                                    <p:anim calcmode="lin" valueType="num">
                                      <p:cBhvr additive="base">
                                        <p:cTn id="74"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nodeType="clickEffect">
                                  <p:stCondLst>
                                    <p:cond delay="0"/>
                                  </p:stCondLst>
                                  <p:childTnLst>
                                    <p:set>
                                      <p:cBhvr>
                                        <p:cTn id="78" dur="1" fill="hold">
                                          <p:stCondLst>
                                            <p:cond delay="0"/>
                                          </p:stCondLst>
                                        </p:cTn>
                                        <p:tgtEl>
                                          <p:spTgt spid="83"/>
                                        </p:tgtEl>
                                        <p:attrNameLst>
                                          <p:attrName>style.visibility</p:attrName>
                                        </p:attrNameLst>
                                      </p:cBhvr>
                                      <p:to>
                                        <p:strVal val="visible"/>
                                      </p:to>
                                    </p:set>
                                    <p:anim calcmode="lin" valueType="num">
                                      <p:cBhvr>
                                        <p:cTn id="79" dur="1000" fill="hold"/>
                                        <p:tgtEl>
                                          <p:spTgt spid="83"/>
                                        </p:tgtEl>
                                        <p:attrNameLst>
                                          <p:attrName>ppt_w</p:attrName>
                                        </p:attrNameLst>
                                      </p:cBhvr>
                                      <p:tavLst>
                                        <p:tav tm="0">
                                          <p:val>
                                            <p:fltVal val="0"/>
                                          </p:val>
                                        </p:tav>
                                        <p:tav tm="100000">
                                          <p:val>
                                            <p:strVal val="#ppt_w"/>
                                          </p:val>
                                        </p:tav>
                                      </p:tavLst>
                                    </p:anim>
                                    <p:anim calcmode="lin" valueType="num">
                                      <p:cBhvr>
                                        <p:cTn id="80" dur="1000" fill="hold"/>
                                        <p:tgtEl>
                                          <p:spTgt spid="83"/>
                                        </p:tgtEl>
                                        <p:attrNameLst>
                                          <p:attrName>ppt_h</p:attrName>
                                        </p:attrNameLst>
                                      </p:cBhvr>
                                      <p:tavLst>
                                        <p:tav tm="0">
                                          <p:val>
                                            <p:fltVal val="0"/>
                                          </p:val>
                                        </p:tav>
                                        <p:tav tm="100000">
                                          <p:val>
                                            <p:strVal val="#ppt_h"/>
                                          </p:val>
                                        </p:tav>
                                      </p:tavLst>
                                    </p:anim>
                                    <p:anim calcmode="lin" valueType="num">
                                      <p:cBhvr>
                                        <p:cTn id="81" dur="1000" fill="hold"/>
                                        <p:tgtEl>
                                          <p:spTgt spid="83"/>
                                        </p:tgtEl>
                                        <p:attrNameLst>
                                          <p:attrName>style.rotation</p:attrName>
                                        </p:attrNameLst>
                                      </p:cBhvr>
                                      <p:tavLst>
                                        <p:tav tm="0">
                                          <p:val>
                                            <p:fltVal val="90"/>
                                          </p:val>
                                        </p:tav>
                                        <p:tav tm="100000">
                                          <p:val>
                                            <p:fltVal val="0"/>
                                          </p:val>
                                        </p:tav>
                                      </p:tavLst>
                                    </p:anim>
                                    <p:animEffect transition="in" filter="fade">
                                      <p:cBhvr>
                                        <p:cTn id="82"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64" grpId="0" animBg="1"/>
      <p:bldP spid="65" grpId="0" animBg="1"/>
      <p:bldP spid="67" grpId="0"/>
      <p:bldP spid="69" grpId="0" animBg="1"/>
      <p:bldP spid="8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309938" y="357188"/>
            <a:ext cx="2209800" cy="461962"/>
          </a:xfrm>
          <a:prstGeom prst="rect">
            <a:avLst/>
          </a:prstGeom>
          <a:noFill/>
          <a:ln w="9525">
            <a:noFill/>
            <a:miter lim="800000"/>
            <a:headEnd/>
            <a:tailEnd/>
          </a:ln>
        </p:spPr>
        <p:txBody>
          <a:bodyPr>
            <a:spAutoFit/>
          </a:bodyPr>
          <a:lstStyle/>
          <a:p>
            <a:pPr algn="ctr" fontAlgn="auto">
              <a:spcBef>
                <a:spcPct val="50000"/>
              </a:spcBef>
              <a:spcAft>
                <a:spcPts val="0"/>
              </a:spcAft>
              <a:defRPr/>
            </a:pPr>
            <a:r>
              <a:rPr lang="zh-CN" altLang="en-US" sz="2400" b="1" dirty="0">
                <a:solidFill>
                  <a:srgbClr val="FF00FF"/>
                </a:solidFill>
                <a:latin typeface="+mj-ea"/>
                <a:ea typeface="+mj-ea"/>
              </a:rPr>
              <a:t>动生电动势</a:t>
            </a:r>
          </a:p>
        </p:txBody>
      </p:sp>
      <p:sp>
        <p:nvSpPr>
          <p:cNvPr id="3" name="Text Box 3"/>
          <p:cNvSpPr txBox="1">
            <a:spLocks noChangeArrowheads="1"/>
          </p:cNvSpPr>
          <p:nvPr/>
        </p:nvSpPr>
        <p:spPr bwMode="auto">
          <a:xfrm>
            <a:off x="7167563" y="285751"/>
            <a:ext cx="2209800" cy="461963"/>
          </a:xfrm>
          <a:prstGeom prst="rect">
            <a:avLst/>
          </a:prstGeom>
          <a:noFill/>
          <a:ln w="9525">
            <a:noFill/>
            <a:miter lim="800000"/>
            <a:headEnd/>
            <a:tailEnd/>
          </a:ln>
        </p:spPr>
        <p:txBody>
          <a:bodyPr>
            <a:spAutoFit/>
          </a:bodyPr>
          <a:lstStyle/>
          <a:p>
            <a:pPr algn="ctr" fontAlgn="auto">
              <a:spcBef>
                <a:spcPct val="50000"/>
              </a:spcBef>
              <a:spcAft>
                <a:spcPts val="0"/>
              </a:spcAft>
              <a:defRPr/>
            </a:pPr>
            <a:r>
              <a:rPr lang="zh-CN" altLang="en-US" sz="2400" b="1" dirty="0">
                <a:solidFill>
                  <a:srgbClr val="FF0000"/>
                </a:solidFill>
                <a:latin typeface="+mj-ea"/>
                <a:ea typeface="+mj-ea"/>
              </a:rPr>
              <a:t>感生电动势</a:t>
            </a:r>
          </a:p>
        </p:txBody>
      </p:sp>
      <p:sp>
        <p:nvSpPr>
          <p:cNvPr id="4" name="Text Box 4"/>
          <p:cNvSpPr txBox="1">
            <a:spLocks noChangeArrowheads="1"/>
          </p:cNvSpPr>
          <p:nvPr/>
        </p:nvSpPr>
        <p:spPr bwMode="auto">
          <a:xfrm>
            <a:off x="1881188" y="1571626"/>
            <a:ext cx="609600" cy="830263"/>
          </a:xfrm>
          <a:prstGeom prst="rect">
            <a:avLst/>
          </a:prstGeom>
          <a:noFill/>
          <a:ln w="9525">
            <a:noFill/>
            <a:miter lim="800000"/>
            <a:headEnd/>
            <a:tailEnd/>
          </a:ln>
        </p:spPr>
        <p:txBody>
          <a:bodyPr>
            <a:spAutoFit/>
          </a:bodyPr>
          <a:lstStyle/>
          <a:p>
            <a:pPr algn="ctr" fontAlgn="auto">
              <a:spcBef>
                <a:spcPct val="50000"/>
              </a:spcBef>
              <a:spcAft>
                <a:spcPts val="0"/>
              </a:spcAft>
              <a:defRPr/>
            </a:pPr>
            <a:r>
              <a:rPr lang="zh-CN" altLang="en-US" sz="2400" b="1" dirty="0">
                <a:solidFill>
                  <a:srgbClr val="C00000"/>
                </a:solidFill>
                <a:latin typeface="+mj-ea"/>
                <a:ea typeface="+mj-ea"/>
              </a:rPr>
              <a:t>特点</a:t>
            </a:r>
          </a:p>
        </p:txBody>
      </p:sp>
      <p:sp>
        <p:nvSpPr>
          <p:cNvPr id="5" name="Text Box 5"/>
          <p:cNvSpPr txBox="1">
            <a:spLocks noChangeArrowheads="1"/>
          </p:cNvSpPr>
          <p:nvPr/>
        </p:nvSpPr>
        <p:spPr bwMode="auto">
          <a:xfrm>
            <a:off x="2738438" y="1071563"/>
            <a:ext cx="3581400" cy="1200150"/>
          </a:xfrm>
          <a:prstGeom prst="rect">
            <a:avLst/>
          </a:prstGeom>
          <a:noFill/>
          <a:ln w="9525">
            <a:noFill/>
            <a:miter lim="800000"/>
            <a:headEnd/>
            <a:tailEnd/>
          </a:ln>
        </p:spPr>
        <p:txBody>
          <a:bodyPr>
            <a:spAutoFit/>
          </a:bodyPr>
          <a:lstStyle/>
          <a:p>
            <a:pPr fontAlgn="auto">
              <a:spcBef>
                <a:spcPct val="50000"/>
              </a:spcBef>
              <a:spcAft>
                <a:spcPts val="0"/>
              </a:spcAft>
              <a:defRPr/>
            </a:pPr>
            <a:r>
              <a:rPr lang="zh-CN" altLang="en-US" sz="2400" b="1" dirty="0">
                <a:solidFill>
                  <a:srgbClr val="3E27E7"/>
                </a:solidFill>
                <a:latin typeface="+mj-ea"/>
                <a:ea typeface="+mj-ea"/>
              </a:rPr>
              <a:t>磁场不变，闭合电路的整体或局部在磁场中运动导致回路中磁通量的变化</a:t>
            </a:r>
          </a:p>
        </p:txBody>
      </p:sp>
      <p:sp>
        <p:nvSpPr>
          <p:cNvPr id="6" name="Text Box 6"/>
          <p:cNvSpPr txBox="1">
            <a:spLocks noChangeArrowheads="1"/>
          </p:cNvSpPr>
          <p:nvPr/>
        </p:nvSpPr>
        <p:spPr bwMode="auto">
          <a:xfrm>
            <a:off x="6524625" y="1000125"/>
            <a:ext cx="3581400" cy="1200150"/>
          </a:xfrm>
          <a:prstGeom prst="rect">
            <a:avLst/>
          </a:prstGeom>
          <a:noFill/>
          <a:ln w="9525">
            <a:noFill/>
            <a:miter lim="800000"/>
            <a:headEnd/>
            <a:tailEnd/>
          </a:ln>
        </p:spPr>
        <p:txBody>
          <a:bodyPr>
            <a:spAutoFit/>
          </a:bodyPr>
          <a:lstStyle/>
          <a:p>
            <a:pPr fontAlgn="auto">
              <a:spcBef>
                <a:spcPct val="50000"/>
              </a:spcBef>
              <a:spcAft>
                <a:spcPts val="0"/>
              </a:spcAft>
              <a:defRPr/>
            </a:pPr>
            <a:r>
              <a:rPr lang="zh-CN" altLang="en-US" sz="2400" b="1" dirty="0">
                <a:solidFill>
                  <a:srgbClr val="009900"/>
                </a:solidFill>
                <a:latin typeface="+mj-ea"/>
                <a:ea typeface="+mj-ea"/>
              </a:rPr>
              <a:t>闭合回路的任何部分都不动，空间磁场发生变化导致回路中磁通量变化</a:t>
            </a:r>
          </a:p>
        </p:txBody>
      </p:sp>
      <p:sp>
        <p:nvSpPr>
          <p:cNvPr id="7" name="Text Box 7"/>
          <p:cNvSpPr txBox="1">
            <a:spLocks noChangeArrowheads="1"/>
          </p:cNvSpPr>
          <p:nvPr/>
        </p:nvSpPr>
        <p:spPr bwMode="auto">
          <a:xfrm>
            <a:off x="1809750" y="2571751"/>
            <a:ext cx="685800" cy="830263"/>
          </a:xfrm>
          <a:prstGeom prst="rect">
            <a:avLst/>
          </a:prstGeom>
          <a:noFill/>
          <a:ln w="9525">
            <a:noFill/>
            <a:miter lim="800000"/>
            <a:headEnd/>
            <a:tailEnd/>
          </a:ln>
        </p:spPr>
        <p:txBody>
          <a:bodyPr>
            <a:spAutoFit/>
          </a:bodyPr>
          <a:lstStyle/>
          <a:p>
            <a:pPr algn="ctr" fontAlgn="auto">
              <a:spcBef>
                <a:spcPct val="50000"/>
              </a:spcBef>
              <a:spcAft>
                <a:spcPts val="0"/>
              </a:spcAft>
              <a:defRPr/>
            </a:pPr>
            <a:r>
              <a:rPr lang="zh-CN" altLang="en-US" sz="2400" b="1" dirty="0">
                <a:solidFill>
                  <a:srgbClr val="FF0000"/>
                </a:solidFill>
                <a:latin typeface="+mj-ea"/>
                <a:ea typeface="+mj-ea"/>
              </a:rPr>
              <a:t>原因</a:t>
            </a:r>
          </a:p>
        </p:txBody>
      </p:sp>
      <p:sp>
        <p:nvSpPr>
          <p:cNvPr id="8" name="Text Box 8"/>
          <p:cNvSpPr txBox="1">
            <a:spLocks noChangeArrowheads="1"/>
          </p:cNvSpPr>
          <p:nvPr/>
        </p:nvSpPr>
        <p:spPr bwMode="auto">
          <a:xfrm>
            <a:off x="2809875" y="2571751"/>
            <a:ext cx="2667000" cy="830263"/>
          </a:xfrm>
          <a:prstGeom prst="rect">
            <a:avLst/>
          </a:prstGeom>
          <a:noFill/>
          <a:ln w="9525">
            <a:noFill/>
            <a:miter lim="800000"/>
            <a:headEnd/>
            <a:tailEnd/>
          </a:ln>
        </p:spPr>
        <p:txBody>
          <a:bodyPr>
            <a:spAutoFit/>
          </a:bodyPr>
          <a:lstStyle/>
          <a:p>
            <a:pPr fontAlgn="auto">
              <a:spcBef>
                <a:spcPct val="50000"/>
              </a:spcBef>
              <a:spcAft>
                <a:spcPts val="0"/>
              </a:spcAft>
              <a:defRPr/>
            </a:pPr>
            <a:r>
              <a:rPr lang="zh-CN" altLang="en-US" sz="2400" b="1" dirty="0">
                <a:solidFill>
                  <a:srgbClr val="009900"/>
                </a:solidFill>
                <a:latin typeface="+mj-ea"/>
                <a:ea typeface="+mj-ea"/>
              </a:rPr>
              <a:t>由于</a:t>
            </a:r>
            <a:r>
              <a:rPr lang="en-US" altLang="zh-CN" sz="2400" b="1" dirty="0">
                <a:solidFill>
                  <a:srgbClr val="009900"/>
                </a:solidFill>
                <a:latin typeface="+mj-ea"/>
                <a:ea typeface="+mj-ea"/>
              </a:rPr>
              <a:t>S</a:t>
            </a:r>
            <a:r>
              <a:rPr lang="zh-CN" altLang="en-US" sz="2400" b="1" dirty="0">
                <a:solidFill>
                  <a:srgbClr val="009900"/>
                </a:solidFill>
                <a:latin typeface="+mj-ea"/>
                <a:ea typeface="+mj-ea"/>
              </a:rPr>
              <a:t>的变化引起回路中</a:t>
            </a:r>
            <a:r>
              <a:rPr lang="zh-CN" altLang="en-US" sz="2400" b="1" dirty="0">
                <a:solidFill>
                  <a:srgbClr val="FF0000"/>
                </a:solidFill>
                <a:latin typeface="+mj-ea"/>
                <a:ea typeface="+mj-ea"/>
                <a:sym typeface="Symbol" pitchFamily="18" charset="2"/>
              </a:rPr>
              <a:t></a:t>
            </a:r>
            <a:r>
              <a:rPr lang="zh-CN" altLang="en-US" sz="2400" b="1" dirty="0">
                <a:solidFill>
                  <a:srgbClr val="009900"/>
                </a:solidFill>
                <a:latin typeface="+mj-ea"/>
                <a:ea typeface="+mj-ea"/>
                <a:sym typeface="Symbol" pitchFamily="18" charset="2"/>
              </a:rPr>
              <a:t>变化</a:t>
            </a:r>
            <a:endParaRPr lang="zh-CN" altLang="en-US" sz="2400" b="1" dirty="0">
              <a:solidFill>
                <a:srgbClr val="009900"/>
              </a:solidFill>
              <a:latin typeface="+mj-ea"/>
              <a:ea typeface="+mj-ea"/>
            </a:endParaRPr>
          </a:p>
        </p:txBody>
      </p:sp>
      <p:grpSp>
        <p:nvGrpSpPr>
          <p:cNvPr id="9" name="Group 9"/>
          <p:cNvGrpSpPr>
            <a:grpSpLocks/>
          </p:cNvGrpSpPr>
          <p:nvPr/>
        </p:nvGrpSpPr>
        <p:grpSpPr bwMode="auto">
          <a:xfrm>
            <a:off x="6667501" y="2571751"/>
            <a:ext cx="2447925" cy="830263"/>
            <a:chOff x="3549" y="1455"/>
            <a:chExt cx="1680" cy="523"/>
          </a:xfrm>
        </p:grpSpPr>
        <p:sp>
          <p:nvSpPr>
            <p:cNvPr id="10" name="Text Box 10"/>
            <p:cNvSpPr txBox="1">
              <a:spLocks noChangeArrowheads="1"/>
            </p:cNvSpPr>
            <p:nvPr/>
          </p:nvSpPr>
          <p:spPr bwMode="auto">
            <a:xfrm>
              <a:off x="3549" y="1455"/>
              <a:ext cx="1680" cy="523"/>
            </a:xfrm>
            <a:prstGeom prst="rect">
              <a:avLst/>
            </a:prstGeom>
            <a:noFill/>
            <a:ln w="9525">
              <a:noFill/>
              <a:miter lim="800000"/>
              <a:headEnd/>
              <a:tailEnd/>
            </a:ln>
          </p:spPr>
          <p:txBody>
            <a:bodyPr>
              <a:spAutoFit/>
            </a:bodyPr>
            <a:lstStyle/>
            <a:p>
              <a:pPr fontAlgn="auto">
                <a:spcBef>
                  <a:spcPct val="50000"/>
                </a:spcBef>
                <a:spcAft>
                  <a:spcPts val="0"/>
                </a:spcAft>
                <a:defRPr/>
              </a:pPr>
              <a:r>
                <a:rPr lang="zh-CN" altLang="en-US" sz="2400" b="1" dirty="0">
                  <a:solidFill>
                    <a:srgbClr val="9900FF"/>
                  </a:solidFill>
                  <a:latin typeface="+mj-ea"/>
                  <a:ea typeface="+mj-ea"/>
                </a:rPr>
                <a:t>由于</a:t>
              </a:r>
              <a:r>
                <a:rPr lang="en-US" altLang="zh-CN" sz="2400" b="1" dirty="0">
                  <a:latin typeface="+mj-ea"/>
                  <a:ea typeface="+mj-ea"/>
                </a:rPr>
                <a:t>B</a:t>
              </a:r>
              <a:r>
                <a:rPr lang="zh-CN" altLang="en-US" sz="2400" b="1" dirty="0">
                  <a:solidFill>
                    <a:srgbClr val="9900FF"/>
                  </a:solidFill>
                  <a:latin typeface="+mj-ea"/>
                  <a:ea typeface="+mj-ea"/>
                </a:rPr>
                <a:t>的变化引起回路中</a:t>
              </a:r>
              <a:r>
                <a:rPr lang="zh-CN" altLang="en-US" sz="2400" b="1" dirty="0">
                  <a:solidFill>
                    <a:srgbClr val="FF0000"/>
                  </a:solidFill>
                  <a:latin typeface="+mj-ea"/>
                  <a:ea typeface="+mj-ea"/>
                  <a:sym typeface="Symbol" pitchFamily="18" charset="2"/>
                </a:rPr>
                <a:t></a:t>
              </a:r>
              <a:r>
                <a:rPr lang="zh-CN" altLang="en-US" sz="2400" b="1" dirty="0">
                  <a:solidFill>
                    <a:srgbClr val="9900FF"/>
                  </a:solidFill>
                  <a:latin typeface="+mj-ea"/>
                  <a:ea typeface="+mj-ea"/>
                  <a:sym typeface="Symbol" pitchFamily="18" charset="2"/>
                </a:rPr>
                <a:t> 变化</a:t>
              </a:r>
              <a:endParaRPr lang="zh-CN" altLang="en-US" sz="2400" b="1" dirty="0">
                <a:solidFill>
                  <a:srgbClr val="9900FF"/>
                </a:solidFill>
                <a:latin typeface="+mj-ea"/>
                <a:ea typeface="+mj-ea"/>
              </a:endParaRPr>
            </a:p>
          </p:txBody>
        </p:sp>
        <p:sp>
          <p:nvSpPr>
            <p:cNvPr id="11" name="Line 11"/>
            <p:cNvSpPr>
              <a:spLocks noChangeShapeType="1"/>
            </p:cNvSpPr>
            <p:nvPr/>
          </p:nvSpPr>
          <p:spPr bwMode="auto">
            <a:xfrm>
              <a:off x="4000" y="1496"/>
              <a:ext cx="144" cy="0"/>
            </a:xfrm>
            <a:prstGeom prst="line">
              <a:avLst/>
            </a:prstGeom>
            <a:noFill/>
            <a:ln w="9525">
              <a:solidFill>
                <a:schemeClr val="tx1"/>
              </a:solidFill>
              <a:round/>
              <a:headEnd/>
              <a:tailEnd type="triangle" w="med" len="med"/>
            </a:ln>
          </p:spPr>
          <p:txBody>
            <a:bodyPr wrap="none" anchor="ctr"/>
            <a:lstStyle/>
            <a:p>
              <a:pPr fontAlgn="auto">
                <a:spcBef>
                  <a:spcPts val="0"/>
                </a:spcBef>
                <a:spcAft>
                  <a:spcPts val="0"/>
                </a:spcAft>
                <a:defRPr/>
              </a:pPr>
              <a:endParaRPr lang="zh-CN" altLang="en-US" b="1">
                <a:latin typeface="+mj-ea"/>
                <a:ea typeface="+mj-ea"/>
              </a:endParaRPr>
            </a:p>
          </p:txBody>
        </p:sp>
      </p:grpSp>
      <p:sp>
        <p:nvSpPr>
          <p:cNvPr id="12" name="Text Box 12"/>
          <p:cNvSpPr txBox="1">
            <a:spLocks noChangeArrowheads="1"/>
          </p:cNvSpPr>
          <p:nvPr/>
        </p:nvSpPr>
        <p:spPr bwMode="auto">
          <a:xfrm>
            <a:off x="2809875" y="3643313"/>
            <a:ext cx="3352800" cy="1200150"/>
          </a:xfrm>
          <a:prstGeom prst="rect">
            <a:avLst/>
          </a:prstGeom>
          <a:noFill/>
          <a:ln w="9525">
            <a:noFill/>
            <a:miter lim="800000"/>
            <a:headEnd/>
            <a:tailEnd/>
          </a:ln>
        </p:spPr>
        <p:txBody>
          <a:bodyPr>
            <a:spAutoFit/>
          </a:bodyPr>
          <a:lstStyle/>
          <a:p>
            <a:pPr fontAlgn="auto">
              <a:spcBef>
                <a:spcPct val="50000"/>
              </a:spcBef>
              <a:spcAft>
                <a:spcPts val="0"/>
              </a:spcAft>
              <a:defRPr/>
            </a:pPr>
            <a:r>
              <a:rPr lang="zh-CN" altLang="en-US" sz="2400" b="1" dirty="0">
                <a:latin typeface="+mj-ea"/>
                <a:ea typeface="+mj-ea"/>
              </a:rPr>
              <a:t>非静电力就是洛仑兹力，由洛仑兹力对运动电荷作用而产生电动势</a:t>
            </a:r>
          </a:p>
        </p:txBody>
      </p:sp>
      <p:sp>
        <p:nvSpPr>
          <p:cNvPr id="13" name="Text Box 13"/>
          <p:cNvSpPr txBox="1">
            <a:spLocks noChangeArrowheads="1"/>
          </p:cNvSpPr>
          <p:nvPr/>
        </p:nvSpPr>
        <p:spPr bwMode="auto">
          <a:xfrm>
            <a:off x="6453188" y="3500439"/>
            <a:ext cx="3962400" cy="1570037"/>
          </a:xfrm>
          <a:prstGeom prst="rect">
            <a:avLst/>
          </a:prstGeom>
          <a:noFill/>
          <a:ln w="9525">
            <a:noFill/>
            <a:miter lim="800000"/>
            <a:headEnd/>
            <a:tailEnd/>
          </a:ln>
        </p:spPr>
        <p:txBody>
          <a:bodyPr>
            <a:spAutoFit/>
          </a:bodyPr>
          <a:lstStyle/>
          <a:p>
            <a:pPr fontAlgn="auto">
              <a:spcBef>
                <a:spcPct val="50000"/>
              </a:spcBef>
              <a:spcAft>
                <a:spcPts val="0"/>
              </a:spcAft>
              <a:defRPr/>
            </a:pPr>
            <a:r>
              <a:rPr lang="zh-CN" altLang="en-US" sz="2400" b="1" dirty="0">
                <a:solidFill>
                  <a:srgbClr val="CC3300"/>
                </a:solidFill>
                <a:latin typeface="+mj-ea"/>
                <a:ea typeface="+mj-ea"/>
              </a:rPr>
              <a:t>变化磁场在它周围空间激发涡旋电场，非静电力就是感生电场力，由感生电场力对电荷作功而产生电动势</a:t>
            </a:r>
          </a:p>
        </p:txBody>
      </p:sp>
      <p:sp>
        <p:nvSpPr>
          <p:cNvPr id="14" name="Text Box 14"/>
          <p:cNvSpPr txBox="1">
            <a:spLocks noChangeArrowheads="1"/>
          </p:cNvSpPr>
          <p:nvPr/>
        </p:nvSpPr>
        <p:spPr bwMode="auto">
          <a:xfrm>
            <a:off x="1828800" y="5257801"/>
            <a:ext cx="685800" cy="830263"/>
          </a:xfrm>
          <a:prstGeom prst="rect">
            <a:avLst/>
          </a:prstGeom>
          <a:noFill/>
          <a:ln w="9525">
            <a:noFill/>
            <a:miter lim="800000"/>
            <a:headEnd/>
            <a:tailEnd/>
          </a:ln>
        </p:spPr>
        <p:txBody>
          <a:bodyPr>
            <a:spAutoFit/>
          </a:bodyPr>
          <a:lstStyle/>
          <a:p>
            <a:pPr algn="ctr" fontAlgn="auto">
              <a:spcBef>
                <a:spcPct val="50000"/>
              </a:spcBef>
              <a:spcAft>
                <a:spcPts val="0"/>
              </a:spcAft>
              <a:defRPr/>
            </a:pPr>
            <a:r>
              <a:rPr lang="zh-CN" altLang="en-US" sz="2400" b="1" dirty="0">
                <a:solidFill>
                  <a:srgbClr val="C00000"/>
                </a:solidFill>
                <a:latin typeface="+mj-ea"/>
                <a:ea typeface="+mj-ea"/>
              </a:rPr>
              <a:t>结论</a:t>
            </a:r>
          </a:p>
        </p:txBody>
      </p:sp>
      <p:grpSp>
        <p:nvGrpSpPr>
          <p:cNvPr id="15" name="Group 15"/>
          <p:cNvGrpSpPr>
            <a:grpSpLocks/>
          </p:cNvGrpSpPr>
          <p:nvPr/>
        </p:nvGrpSpPr>
        <p:grpSpPr bwMode="auto">
          <a:xfrm>
            <a:off x="2907125" y="5294952"/>
            <a:ext cx="3311525" cy="1531306"/>
            <a:chOff x="912" y="3018"/>
            <a:chExt cx="1824" cy="837"/>
          </a:xfrm>
        </p:grpSpPr>
        <p:graphicFrame>
          <p:nvGraphicFramePr>
            <p:cNvPr id="11292" name="Object 16"/>
            <p:cNvGraphicFramePr>
              <a:graphicFrameLocks noChangeAspect="1"/>
            </p:cNvGraphicFramePr>
            <p:nvPr>
              <p:extLst>
                <p:ext uri="{D42A27DB-BD31-4B8C-83A1-F6EECF244321}">
                  <p14:modId xmlns:p14="http://schemas.microsoft.com/office/powerpoint/2010/main" val="2151801436"/>
                </p:ext>
              </p:extLst>
            </p:nvPr>
          </p:nvGraphicFramePr>
          <p:xfrm>
            <a:off x="1056" y="3018"/>
            <a:ext cx="1324" cy="430"/>
          </p:xfrm>
          <a:graphic>
            <a:graphicData uri="http://schemas.openxmlformats.org/presentationml/2006/ole">
              <mc:AlternateContent xmlns:mc="http://schemas.openxmlformats.org/markup-compatibility/2006">
                <mc:Choice xmlns:v="urn:schemas-microsoft-com:vml" Requires="v">
                  <p:oleObj spid="_x0000_s11675" name="公式" r:id="rId3" imgW="1028520" imgH="279360" progId="Equation.3">
                    <p:embed/>
                  </p:oleObj>
                </mc:Choice>
                <mc:Fallback>
                  <p:oleObj name="公式" r:id="rId3" imgW="1028520" imgH="279360" progId="Equation.3">
                    <p:embed/>
                    <p:pic>
                      <p:nvPicPr>
                        <p:cNvPr id="0" name="Object 16"/>
                        <p:cNvPicPr>
                          <a:picLocks noChangeAspect="1" noChangeArrowheads="1"/>
                        </p:cNvPicPr>
                        <p:nvPr/>
                      </p:nvPicPr>
                      <p:blipFill>
                        <a:blip r:embed="rId4"/>
                        <a:srcRect/>
                        <a:stretch>
                          <a:fillRect/>
                        </a:stretch>
                      </p:blipFill>
                      <p:spPr bwMode="auto">
                        <a:xfrm>
                          <a:off x="1056" y="3018"/>
                          <a:ext cx="1324" cy="4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293" name="Group 17"/>
            <p:cNvGrpSpPr>
              <a:grpSpLocks/>
            </p:cNvGrpSpPr>
            <p:nvPr/>
          </p:nvGrpSpPr>
          <p:grpSpPr bwMode="auto">
            <a:xfrm>
              <a:off x="912" y="3485"/>
              <a:ext cx="1824" cy="370"/>
              <a:chOff x="1056" y="3485"/>
              <a:chExt cx="1824" cy="370"/>
            </a:xfrm>
          </p:grpSpPr>
          <p:sp>
            <p:nvSpPr>
              <p:cNvPr id="18" name="Text Box 18"/>
              <p:cNvSpPr txBox="1">
                <a:spLocks noChangeArrowheads="1"/>
              </p:cNvSpPr>
              <p:nvPr/>
            </p:nvSpPr>
            <p:spPr bwMode="auto">
              <a:xfrm>
                <a:off x="1056" y="3504"/>
                <a:ext cx="912" cy="253"/>
              </a:xfrm>
              <a:prstGeom prst="rect">
                <a:avLst/>
              </a:prstGeom>
              <a:noFill/>
              <a:ln w="9525">
                <a:noFill/>
                <a:miter lim="800000"/>
                <a:headEnd/>
                <a:tailEnd/>
              </a:ln>
            </p:spPr>
            <p:txBody>
              <a:bodyPr>
                <a:spAutoFit/>
              </a:bodyPr>
              <a:lstStyle/>
              <a:p>
                <a:pPr algn="ctr" fontAlgn="auto">
                  <a:spcBef>
                    <a:spcPct val="50000"/>
                  </a:spcBef>
                  <a:spcAft>
                    <a:spcPts val="0"/>
                  </a:spcAft>
                  <a:defRPr/>
                </a:pPr>
                <a:r>
                  <a:rPr lang="zh-CN" altLang="en-US" sz="2400" b="1" dirty="0">
                    <a:solidFill>
                      <a:srgbClr val="9900FF"/>
                    </a:solidFill>
                    <a:latin typeface="+mj-ea"/>
                    <a:ea typeface="+mj-ea"/>
                  </a:rPr>
                  <a:t>其方向由</a:t>
                </a:r>
              </a:p>
            </p:txBody>
          </p:sp>
          <p:graphicFrame>
            <p:nvGraphicFramePr>
              <p:cNvPr id="11295" name="Object 19"/>
              <p:cNvGraphicFramePr>
                <a:graphicFrameLocks noChangeAspect="1"/>
              </p:cNvGraphicFramePr>
              <p:nvPr>
                <p:extLst>
                  <p:ext uri="{D42A27DB-BD31-4B8C-83A1-F6EECF244321}">
                    <p14:modId xmlns:p14="http://schemas.microsoft.com/office/powerpoint/2010/main" val="2252551416"/>
                  </p:ext>
                </p:extLst>
              </p:nvPr>
            </p:nvGraphicFramePr>
            <p:xfrm>
              <a:off x="1886" y="3485"/>
              <a:ext cx="498" cy="370"/>
            </p:xfrm>
            <a:graphic>
              <a:graphicData uri="http://schemas.openxmlformats.org/presentationml/2006/ole">
                <mc:AlternateContent xmlns:mc="http://schemas.openxmlformats.org/markup-compatibility/2006">
                  <mc:Choice xmlns:v="urn:schemas-microsoft-com:vml" Requires="v">
                    <p:oleObj spid="_x0000_s11676" name="公式" r:id="rId5" imgW="342720" imgH="215640" progId="Equation.3">
                      <p:embed/>
                    </p:oleObj>
                  </mc:Choice>
                  <mc:Fallback>
                    <p:oleObj name="公式" r:id="rId5" imgW="342720" imgH="215640" progId="Equation.3">
                      <p:embed/>
                      <p:pic>
                        <p:nvPicPr>
                          <p:cNvPr id="0" name="Object 19"/>
                          <p:cNvPicPr>
                            <a:picLocks noChangeAspect="1" noChangeArrowheads="1"/>
                          </p:cNvPicPr>
                          <p:nvPr/>
                        </p:nvPicPr>
                        <p:blipFill>
                          <a:blip r:embed="rId6"/>
                          <a:srcRect/>
                          <a:stretch>
                            <a:fillRect/>
                          </a:stretch>
                        </p:blipFill>
                        <p:spPr bwMode="auto">
                          <a:xfrm>
                            <a:off x="1886" y="3485"/>
                            <a:ext cx="498"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Text Box 20"/>
              <p:cNvSpPr txBox="1">
                <a:spLocks noChangeArrowheads="1"/>
              </p:cNvSpPr>
              <p:nvPr/>
            </p:nvSpPr>
            <p:spPr bwMode="auto">
              <a:xfrm>
                <a:off x="2304" y="3504"/>
                <a:ext cx="576" cy="253"/>
              </a:xfrm>
              <a:prstGeom prst="rect">
                <a:avLst/>
              </a:prstGeom>
              <a:noFill/>
              <a:ln w="9525">
                <a:noFill/>
                <a:miter lim="800000"/>
                <a:headEnd/>
                <a:tailEnd/>
              </a:ln>
            </p:spPr>
            <p:txBody>
              <a:bodyPr>
                <a:spAutoFit/>
              </a:bodyPr>
              <a:lstStyle/>
              <a:p>
                <a:pPr algn="ctr" fontAlgn="auto">
                  <a:spcBef>
                    <a:spcPct val="50000"/>
                  </a:spcBef>
                  <a:spcAft>
                    <a:spcPts val="0"/>
                  </a:spcAft>
                  <a:defRPr/>
                </a:pPr>
                <a:r>
                  <a:rPr lang="zh-CN" altLang="en-US" sz="2400" b="1" dirty="0">
                    <a:solidFill>
                      <a:srgbClr val="9900FF"/>
                    </a:solidFill>
                    <a:latin typeface="+mj-ea"/>
                    <a:ea typeface="+mj-ea"/>
                  </a:rPr>
                  <a:t>决定</a:t>
                </a:r>
              </a:p>
            </p:txBody>
          </p:sp>
        </p:grpSp>
      </p:grpSp>
      <p:graphicFrame>
        <p:nvGraphicFramePr>
          <p:cNvPr id="21" name="Object 21"/>
          <p:cNvGraphicFramePr>
            <a:graphicFrameLocks noChangeAspect="1"/>
          </p:cNvGraphicFramePr>
          <p:nvPr>
            <p:extLst>
              <p:ext uri="{D42A27DB-BD31-4B8C-83A1-F6EECF244321}">
                <p14:modId xmlns:p14="http://schemas.microsoft.com/office/powerpoint/2010/main" val="4188573217"/>
              </p:ext>
            </p:extLst>
          </p:nvPr>
        </p:nvGraphicFramePr>
        <p:xfrm>
          <a:off x="6462713" y="5014914"/>
          <a:ext cx="3848100" cy="1030287"/>
        </p:xfrm>
        <a:graphic>
          <a:graphicData uri="http://schemas.openxmlformats.org/presentationml/2006/ole">
            <mc:AlternateContent xmlns:mc="http://schemas.openxmlformats.org/markup-compatibility/2006">
              <mc:Choice xmlns:v="urn:schemas-microsoft-com:vml" Requires="v">
                <p:oleObj spid="_x0000_s11677" name="公式" r:id="rId7" imgW="1625400" imgH="419040" progId="Equation.3">
                  <p:embed/>
                </p:oleObj>
              </mc:Choice>
              <mc:Fallback>
                <p:oleObj name="公式" r:id="rId7" imgW="1625400" imgH="419040" progId="Equation.3">
                  <p:embed/>
                  <p:pic>
                    <p:nvPicPr>
                      <p:cNvPr id="0" name="Object 21"/>
                      <p:cNvPicPr>
                        <a:picLocks noChangeAspect="1" noChangeArrowheads="1"/>
                      </p:cNvPicPr>
                      <p:nvPr/>
                    </p:nvPicPr>
                    <p:blipFill>
                      <a:blip r:embed="rId8"/>
                      <a:srcRect/>
                      <a:stretch>
                        <a:fillRect/>
                      </a:stretch>
                    </p:blipFill>
                    <p:spPr bwMode="auto">
                      <a:xfrm>
                        <a:off x="6462713" y="5014914"/>
                        <a:ext cx="3848100" cy="1030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 name="Group 22"/>
          <p:cNvGrpSpPr>
            <a:grpSpLocks/>
          </p:cNvGrpSpPr>
          <p:nvPr/>
        </p:nvGrpSpPr>
        <p:grpSpPr bwMode="auto">
          <a:xfrm>
            <a:off x="6491897" y="5941826"/>
            <a:ext cx="3283724" cy="950736"/>
            <a:chOff x="3264" y="3494"/>
            <a:chExt cx="1598" cy="580"/>
          </a:xfrm>
        </p:grpSpPr>
        <p:sp>
          <p:nvSpPr>
            <p:cNvPr id="23" name="Text Box 23"/>
            <p:cNvSpPr txBox="1">
              <a:spLocks noChangeArrowheads="1"/>
            </p:cNvSpPr>
            <p:nvPr/>
          </p:nvSpPr>
          <p:spPr bwMode="auto">
            <a:xfrm>
              <a:off x="3264" y="3552"/>
              <a:ext cx="913" cy="282"/>
            </a:xfrm>
            <a:prstGeom prst="rect">
              <a:avLst/>
            </a:prstGeom>
            <a:noFill/>
            <a:ln w="9525">
              <a:noFill/>
              <a:miter lim="800000"/>
              <a:headEnd/>
              <a:tailEnd/>
            </a:ln>
          </p:spPr>
          <p:txBody>
            <a:bodyPr>
              <a:spAutoFit/>
            </a:bodyPr>
            <a:lstStyle/>
            <a:p>
              <a:pPr algn="ctr" fontAlgn="auto">
                <a:spcBef>
                  <a:spcPct val="50000"/>
                </a:spcBef>
                <a:spcAft>
                  <a:spcPts val="0"/>
                </a:spcAft>
                <a:defRPr/>
              </a:pPr>
              <a:r>
                <a:rPr lang="zh-CN" altLang="en-US" sz="2400" b="1" dirty="0">
                  <a:solidFill>
                    <a:srgbClr val="0070C0"/>
                  </a:solidFill>
                  <a:latin typeface="+mj-ea"/>
                  <a:ea typeface="+mj-ea"/>
                </a:rPr>
                <a:t>其方向由</a:t>
              </a:r>
            </a:p>
          </p:txBody>
        </p:sp>
        <p:sp>
          <p:nvSpPr>
            <p:cNvPr id="24" name="Text Box 24"/>
            <p:cNvSpPr txBox="1">
              <a:spLocks noChangeArrowheads="1"/>
            </p:cNvSpPr>
            <p:nvPr/>
          </p:nvSpPr>
          <p:spPr bwMode="auto">
            <a:xfrm>
              <a:off x="3264" y="3792"/>
              <a:ext cx="1488" cy="282"/>
            </a:xfrm>
            <a:prstGeom prst="rect">
              <a:avLst/>
            </a:prstGeom>
            <a:noFill/>
            <a:ln w="9525">
              <a:noFill/>
              <a:miter lim="800000"/>
              <a:headEnd/>
              <a:tailEnd/>
            </a:ln>
          </p:spPr>
          <p:txBody>
            <a:bodyPr>
              <a:spAutoFit/>
            </a:bodyPr>
            <a:lstStyle/>
            <a:p>
              <a:pPr algn="ctr" fontAlgn="auto">
                <a:spcBef>
                  <a:spcPct val="50000"/>
                </a:spcBef>
                <a:spcAft>
                  <a:spcPts val="0"/>
                </a:spcAft>
                <a:defRPr/>
              </a:pPr>
              <a:r>
                <a:rPr lang="zh-CN" altLang="en-US" sz="2400" b="1" dirty="0">
                  <a:solidFill>
                    <a:srgbClr val="0070C0"/>
                  </a:solidFill>
                  <a:latin typeface="+mj-ea"/>
                  <a:ea typeface="+mj-ea"/>
                </a:rPr>
                <a:t>的积分方向决定</a:t>
              </a:r>
            </a:p>
          </p:txBody>
        </p:sp>
        <p:graphicFrame>
          <p:nvGraphicFramePr>
            <p:cNvPr id="11289" name="Object 25"/>
            <p:cNvGraphicFramePr>
              <a:graphicFrameLocks noChangeAspect="1"/>
            </p:cNvGraphicFramePr>
            <p:nvPr>
              <p:extLst>
                <p:ext uri="{D42A27DB-BD31-4B8C-83A1-F6EECF244321}">
                  <p14:modId xmlns:p14="http://schemas.microsoft.com/office/powerpoint/2010/main" val="2160225864"/>
                </p:ext>
              </p:extLst>
            </p:nvPr>
          </p:nvGraphicFramePr>
          <p:xfrm>
            <a:off x="4067" y="3494"/>
            <a:ext cx="332" cy="408"/>
          </p:xfrm>
          <a:graphic>
            <a:graphicData uri="http://schemas.openxmlformats.org/presentationml/2006/ole">
              <mc:AlternateContent xmlns:mc="http://schemas.openxmlformats.org/markup-compatibility/2006">
                <mc:Choice xmlns:v="urn:schemas-microsoft-com:vml" Requires="v">
                  <p:oleObj spid="_x0000_s11678" name="公式" r:id="rId9" imgW="228600" imgH="253800" progId="Equation.3">
                    <p:embed/>
                  </p:oleObj>
                </mc:Choice>
                <mc:Fallback>
                  <p:oleObj name="公式" r:id="rId9" imgW="228600" imgH="253800" progId="Equation.3">
                    <p:embed/>
                    <p:pic>
                      <p:nvPicPr>
                        <p:cNvPr id="0" name="Object 25"/>
                        <p:cNvPicPr>
                          <a:picLocks noChangeAspect="1" noChangeArrowheads="1"/>
                        </p:cNvPicPr>
                        <p:nvPr/>
                      </p:nvPicPr>
                      <p:blipFill>
                        <a:blip r:embed="rId10"/>
                        <a:srcRect/>
                        <a:stretch>
                          <a:fillRect/>
                        </a:stretch>
                      </p:blipFill>
                      <p:spPr bwMode="auto">
                        <a:xfrm>
                          <a:off x="4067" y="3494"/>
                          <a:ext cx="332"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Text Box 26"/>
            <p:cNvSpPr txBox="1">
              <a:spLocks noChangeArrowheads="1"/>
            </p:cNvSpPr>
            <p:nvPr/>
          </p:nvSpPr>
          <p:spPr bwMode="auto">
            <a:xfrm>
              <a:off x="4223" y="3552"/>
              <a:ext cx="484" cy="282"/>
            </a:xfrm>
            <a:prstGeom prst="rect">
              <a:avLst/>
            </a:prstGeom>
            <a:noFill/>
            <a:ln w="9525">
              <a:noFill/>
              <a:miter lim="800000"/>
              <a:headEnd/>
              <a:tailEnd/>
            </a:ln>
          </p:spPr>
          <p:txBody>
            <a:bodyPr>
              <a:spAutoFit/>
            </a:bodyPr>
            <a:lstStyle/>
            <a:p>
              <a:pPr algn="ctr" fontAlgn="auto">
                <a:spcBef>
                  <a:spcPct val="50000"/>
                </a:spcBef>
                <a:spcAft>
                  <a:spcPts val="0"/>
                </a:spcAft>
                <a:defRPr/>
              </a:pPr>
              <a:r>
                <a:rPr lang="zh-CN" altLang="en-US" sz="2400" b="1" dirty="0">
                  <a:solidFill>
                    <a:srgbClr val="0070C0"/>
                  </a:solidFill>
                  <a:latin typeface="+mj-ea"/>
                  <a:ea typeface="+mj-ea"/>
                </a:rPr>
                <a:t>沿</a:t>
              </a:r>
            </a:p>
          </p:txBody>
        </p:sp>
        <p:graphicFrame>
          <p:nvGraphicFramePr>
            <p:cNvPr id="11291" name="Object 27"/>
            <p:cNvGraphicFramePr>
              <a:graphicFrameLocks noChangeAspect="1"/>
            </p:cNvGraphicFramePr>
            <p:nvPr>
              <p:extLst>
                <p:ext uri="{D42A27DB-BD31-4B8C-83A1-F6EECF244321}">
                  <p14:modId xmlns:p14="http://schemas.microsoft.com/office/powerpoint/2010/main" val="1369742661"/>
                </p:ext>
              </p:extLst>
            </p:nvPr>
          </p:nvGraphicFramePr>
          <p:xfrm>
            <a:off x="4490" y="3538"/>
            <a:ext cx="372" cy="368"/>
          </p:xfrm>
          <a:graphic>
            <a:graphicData uri="http://schemas.openxmlformats.org/presentationml/2006/ole">
              <mc:AlternateContent xmlns:mc="http://schemas.openxmlformats.org/markup-compatibility/2006">
                <mc:Choice xmlns:v="urn:schemas-microsoft-com:vml" Requires="v">
                  <p:oleObj spid="_x0000_s11679" name="公式" r:id="rId11" imgW="203040" imgH="215640" progId="Equation.3">
                    <p:embed/>
                  </p:oleObj>
                </mc:Choice>
                <mc:Fallback>
                  <p:oleObj name="公式" r:id="rId11" imgW="203040" imgH="215640" progId="Equation.3">
                    <p:embed/>
                    <p:pic>
                      <p:nvPicPr>
                        <p:cNvPr id="0" name="Object 27"/>
                        <p:cNvPicPr>
                          <a:picLocks noChangeAspect="1" noChangeArrowheads="1"/>
                        </p:cNvPicPr>
                        <p:nvPr/>
                      </p:nvPicPr>
                      <p:blipFill>
                        <a:blip r:embed="rId12"/>
                        <a:srcRect/>
                        <a:stretch>
                          <a:fillRect/>
                        </a:stretch>
                      </p:blipFill>
                      <p:spPr bwMode="auto">
                        <a:xfrm>
                          <a:off x="4490" y="3538"/>
                          <a:ext cx="372"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8" name="Text Box 28"/>
          <p:cNvSpPr txBox="1">
            <a:spLocks noChangeArrowheads="1"/>
          </p:cNvSpPr>
          <p:nvPr/>
        </p:nvSpPr>
        <p:spPr bwMode="auto">
          <a:xfrm>
            <a:off x="1638301" y="3814764"/>
            <a:ext cx="1292225" cy="1304925"/>
          </a:xfrm>
          <a:prstGeom prst="rect">
            <a:avLst/>
          </a:prstGeom>
          <a:noFill/>
          <a:ln w="9525">
            <a:noFill/>
            <a:miter lim="800000"/>
            <a:headEnd/>
            <a:tailEnd/>
          </a:ln>
        </p:spPr>
        <p:txBody>
          <a:bodyPr vert="eaVert" wrap="none">
            <a:spAutoFit/>
          </a:bodyPr>
          <a:lstStyle/>
          <a:p>
            <a:pPr algn="ctr" fontAlgn="auto">
              <a:spcBef>
                <a:spcPts val="0"/>
              </a:spcBef>
              <a:spcAft>
                <a:spcPts val="0"/>
              </a:spcAft>
              <a:defRPr/>
            </a:pPr>
            <a:endParaRPr lang="zh-CN" altLang="en-US" sz="2400" b="1" dirty="0">
              <a:solidFill>
                <a:schemeClr val="tx2"/>
              </a:solidFill>
              <a:latin typeface="+mj-ea"/>
              <a:ea typeface="+mj-ea"/>
            </a:endParaRPr>
          </a:p>
          <a:p>
            <a:pPr algn="ctr" fontAlgn="auto">
              <a:spcBef>
                <a:spcPts val="0"/>
              </a:spcBef>
              <a:spcAft>
                <a:spcPts val="0"/>
              </a:spcAft>
              <a:defRPr/>
            </a:pPr>
            <a:r>
              <a:rPr lang="zh-CN" altLang="en-US" sz="2400" b="1" dirty="0">
                <a:solidFill>
                  <a:srgbClr val="FF00FF"/>
                </a:solidFill>
                <a:latin typeface="+mj-ea"/>
                <a:ea typeface="+mj-ea"/>
              </a:rPr>
              <a:t>的来源</a:t>
            </a:r>
          </a:p>
          <a:p>
            <a:pPr algn="ctr" fontAlgn="auto">
              <a:spcBef>
                <a:spcPts val="0"/>
              </a:spcBef>
              <a:spcAft>
                <a:spcPts val="0"/>
              </a:spcAft>
              <a:defRPr/>
            </a:pPr>
            <a:r>
              <a:rPr lang="zh-CN" altLang="en-US" sz="2400" b="1" dirty="0">
                <a:solidFill>
                  <a:srgbClr val="FF00FF"/>
                </a:solidFill>
                <a:latin typeface="+mj-ea"/>
                <a:ea typeface="+mj-ea"/>
              </a:rPr>
              <a:t>非静电力</a:t>
            </a:r>
          </a:p>
        </p:txBody>
      </p:sp>
      <p:sp>
        <p:nvSpPr>
          <p:cNvPr id="29" name="Line 27"/>
          <p:cNvSpPr>
            <a:spLocks noChangeShapeType="1"/>
          </p:cNvSpPr>
          <p:nvPr/>
        </p:nvSpPr>
        <p:spPr bwMode="auto">
          <a:xfrm flipV="1">
            <a:off x="1524000" y="857250"/>
            <a:ext cx="9144000" cy="71438"/>
          </a:xfrm>
          <a:prstGeom prst="line">
            <a:avLst/>
          </a:prstGeom>
          <a:noFill/>
          <a:ln w="38100" cap="sq">
            <a:solidFill>
              <a:schemeClr val="tx1"/>
            </a:solidFill>
            <a:round/>
            <a:headEnd type="none" w="sm" len="sm"/>
            <a:tailEnd type="none" w="sm" len="sm"/>
          </a:ln>
        </p:spPr>
        <p:txBody>
          <a:bodyPr wrap="none" anchor="ctr"/>
          <a:lstStyle/>
          <a:p>
            <a:pPr fontAlgn="auto">
              <a:spcBef>
                <a:spcPts val="0"/>
              </a:spcBef>
              <a:spcAft>
                <a:spcPts val="0"/>
              </a:spcAft>
              <a:defRPr/>
            </a:pPr>
            <a:endParaRPr lang="zh-CN" altLang="en-US" b="1">
              <a:latin typeface="+mj-ea"/>
              <a:ea typeface="+mj-ea"/>
            </a:endParaRPr>
          </a:p>
        </p:txBody>
      </p:sp>
      <p:sp>
        <p:nvSpPr>
          <p:cNvPr id="30" name="Line 27"/>
          <p:cNvSpPr>
            <a:spLocks noChangeShapeType="1"/>
          </p:cNvSpPr>
          <p:nvPr/>
        </p:nvSpPr>
        <p:spPr bwMode="auto">
          <a:xfrm flipV="1">
            <a:off x="1524000" y="3500439"/>
            <a:ext cx="9144000" cy="71437"/>
          </a:xfrm>
          <a:prstGeom prst="line">
            <a:avLst/>
          </a:prstGeom>
          <a:noFill/>
          <a:ln w="38100" cap="sq">
            <a:solidFill>
              <a:schemeClr val="tx1"/>
            </a:solidFill>
            <a:round/>
            <a:headEnd type="none" w="sm" len="sm"/>
            <a:tailEnd type="none" w="sm" len="sm"/>
          </a:ln>
        </p:spPr>
        <p:txBody>
          <a:bodyPr wrap="none" anchor="ctr"/>
          <a:lstStyle/>
          <a:p>
            <a:pPr fontAlgn="auto">
              <a:spcBef>
                <a:spcPts val="0"/>
              </a:spcBef>
              <a:spcAft>
                <a:spcPts val="0"/>
              </a:spcAft>
              <a:defRPr/>
            </a:pPr>
            <a:endParaRPr lang="zh-CN" altLang="en-US" b="1">
              <a:latin typeface="+mj-ea"/>
              <a:ea typeface="+mj-ea"/>
            </a:endParaRPr>
          </a:p>
        </p:txBody>
      </p:sp>
      <p:sp>
        <p:nvSpPr>
          <p:cNvPr id="31" name="Line 27"/>
          <p:cNvSpPr>
            <a:spLocks noChangeShapeType="1"/>
          </p:cNvSpPr>
          <p:nvPr/>
        </p:nvSpPr>
        <p:spPr bwMode="auto">
          <a:xfrm flipV="1">
            <a:off x="1524000" y="2357439"/>
            <a:ext cx="9144000" cy="71437"/>
          </a:xfrm>
          <a:prstGeom prst="line">
            <a:avLst/>
          </a:prstGeom>
          <a:noFill/>
          <a:ln w="38100" cap="sq">
            <a:solidFill>
              <a:schemeClr val="tx1"/>
            </a:solidFill>
            <a:round/>
            <a:headEnd type="none" w="sm" len="sm"/>
            <a:tailEnd type="none" w="sm" len="sm"/>
          </a:ln>
        </p:spPr>
        <p:txBody>
          <a:bodyPr wrap="none" anchor="ctr"/>
          <a:lstStyle/>
          <a:p>
            <a:pPr fontAlgn="auto">
              <a:spcBef>
                <a:spcPts val="0"/>
              </a:spcBef>
              <a:spcAft>
                <a:spcPts val="0"/>
              </a:spcAft>
              <a:defRPr/>
            </a:pPr>
            <a:endParaRPr lang="zh-CN" altLang="en-US" b="1">
              <a:latin typeface="+mj-ea"/>
              <a:ea typeface="+mj-ea"/>
            </a:endParaRPr>
          </a:p>
        </p:txBody>
      </p:sp>
      <p:sp>
        <p:nvSpPr>
          <p:cNvPr id="32" name="Line 27"/>
          <p:cNvSpPr>
            <a:spLocks noChangeShapeType="1"/>
          </p:cNvSpPr>
          <p:nvPr/>
        </p:nvSpPr>
        <p:spPr bwMode="auto">
          <a:xfrm flipV="1">
            <a:off x="1524000" y="5072064"/>
            <a:ext cx="9144000" cy="71437"/>
          </a:xfrm>
          <a:prstGeom prst="line">
            <a:avLst/>
          </a:prstGeom>
          <a:noFill/>
          <a:ln w="38100" cap="sq">
            <a:solidFill>
              <a:schemeClr val="tx1"/>
            </a:solidFill>
            <a:round/>
            <a:headEnd type="none" w="sm" len="sm"/>
            <a:tailEnd type="none" w="sm" len="sm"/>
          </a:ln>
        </p:spPr>
        <p:txBody>
          <a:bodyPr wrap="none" anchor="ctr"/>
          <a:lstStyle/>
          <a:p>
            <a:pPr fontAlgn="auto">
              <a:spcBef>
                <a:spcPts val="0"/>
              </a:spcBef>
              <a:spcAft>
                <a:spcPts val="0"/>
              </a:spcAft>
              <a:defRPr/>
            </a:pPr>
            <a:endParaRPr lang="zh-CN" altLang="en-US" b="1">
              <a:latin typeface="+mj-ea"/>
              <a:ea typeface="+mj-ea"/>
            </a:endParaRPr>
          </a:p>
        </p:txBody>
      </p:sp>
      <p:sp>
        <p:nvSpPr>
          <p:cNvPr id="33" name="Line 27"/>
          <p:cNvSpPr>
            <a:spLocks noChangeShapeType="1"/>
          </p:cNvSpPr>
          <p:nvPr/>
        </p:nvSpPr>
        <p:spPr bwMode="auto">
          <a:xfrm>
            <a:off x="2667000" y="0"/>
            <a:ext cx="71438" cy="6858000"/>
          </a:xfrm>
          <a:prstGeom prst="line">
            <a:avLst/>
          </a:prstGeom>
          <a:noFill/>
          <a:ln w="38100" cap="sq">
            <a:solidFill>
              <a:schemeClr val="tx1"/>
            </a:solidFill>
            <a:round/>
            <a:headEnd type="none" w="sm" len="sm"/>
            <a:tailEnd type="none" w="sm" len="sm"/>
          </a:ln>
        </p:spPr>
        <p:txBody>
          <a:bodyPr wrap="none" anchor="ctr"/>
          <a:lstStyle/>
          <a:p>
            <a:pPr fontAlgn="auto">
              <a:spcBef>
                <a:spcPts val="0"/>
              </a:spcBef>
              <a:spcAft>
                <a:spcPts val="0"/>
              </a:spcAft>
              <a:defRPr/>
            </a:pPr>
            <a:endParaRPr lang="zh-CN" altLang="en-US" b="1">
              <a:latin typeface="+mj-ea"/>
              <a:ea typeface="+mj-ea"/>
            </a:endParaRPr>
          </a:p>
        </p:txBody>
      </p:sp>
      <p:sp>
        <p:nvSpPr>
          <p:cNvPr id="34" name="Line 27"/>
          <p:cNvSpPr>
            <a:spLocks noChangeShapeType="1"/>
          </p:cNvSpPr>
          <p:nvPr/>
        </p:nvSpPr>
        <p:spPr bwMode="auto">
          <a:xfrm>
            <a:off x="6310314" y="0"/>
            <a:ext cx="71437" cy="6858000"/>
          </a:xfrm>
          <a:prstGeom prst="line">
            <a:avLst/>
          </a:prstGeom>
          <a:noFill/>
          <a:ln w="38100" cap="sq">
            <a:solidFill>
              <a:schemeClr val="tx1"/>
            </a:solidFill>
            <a:round/>
            <a:headEnd type="none" w="sm" len="sm"/>
            <a:tailEnd type="none" w="sm" len="sm"/>
          </a:ln>
        </p:spPr>
        <p:txBody>
          <a:bodyPr wrap="none" anchor="ctr"/>
          <a:lstStyle/>
          <a:p>
            <a:pPr fontAlgn="auto">
              <a:spcBef>
                <a:spcPts val="0"/>
              </a:spcBef>
              <a:spcAft>
                <a:spcPts val="0"/>
              </a:spcAft>
              <a:defRPr/>
            </a:pPr>
            <a:endParaRPr lang="zh-CN" altLang="en-US" b="1">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500"/>
                                        <p:tgtEl>
                                          <p:spTgt spid="1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500"/>
                                        <p:tgtEl>
                                          <p:spTgt spid="1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left)">
                                      <p:cBhvr>
                                        <p:cTn id="72" dur="500"/>
                                        <p:tgtEl>
                                          <p:spTgt spid="2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left)">
                                      <p:cBhvr>
                                        <p:cTn id="7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12" grpId="0"/>
      <p:bldP spid="13" grpId="0"/>
      <p:bldP spid="14" grpId="0"/>
      <p:bldP spid="28"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743759" y="420724"/>
            <a:ext cx="8915400" cy="954107"/>
          </a:xfrm>
          <a:prstGeom prst="rect">
            <a:avLst/>
          </a:prstGeom>
          <a:noFill/>
          <a:ln w="9525">
            <a:noFill/>
            <a:miter lim="800000"/>
            <a:headEnd/>
            <a:tailEnd/>
          </a:ln>
        </p:spPr>
        <p:txBody>
          <a:bodyPr>
            <a:spAutoFit/>
          </a:bodyPr>
          <a:lstStyle/>
          <a:p>
            <a:pPr fontAlgn="auto">
              <a:spcBef>
                <a:spcPts val="0"/>
              </a:spcBef>
              <a:spcAft>
                <a:spcPts val="0"/>
              </a:spcAft>
              <a:defRPr/>
            </a:pPr>
            <a:r>
              <a:rPr lang="en-US" altLang="zh-CN" sz="2800" b="1" kern="0" dirty="0">
                <a:solidFill>
                  <a:srgbClr val="CC3300"/>
                </a:solidFill>
                <a:latin typeface="宋体"/>
                <a:ea typeface="宋体"/>
              </a:rPr>
              <a:t> </a:t>
            </a:r>
            <a:r>
              <a:rPr lang="zh-CN" altLang="en-US" sz="2800" b="1" kern="0" dirty="0">
                <a:solidFill>
                  <a:srgbClr val="FF0000"/>
                </a:solidFill>
                <a:latin typeface="+mn-lt"/>
                <a:ea typeface="+mn-ea"/>
              </a:rPr>
              <a:t>练习：</a:t>
            </a:r>
            <a:r>
              <a:rPr lang="zh-CN" altLang="en-US" sz="2800" b="1" kern="0" dirty="0">
                <a:solidFill>
                  <a:srgbClr val="3E27E7"/>
                </a:solidFill>
                <a:latin typeface="宋体"/>
                <a:ea typeface="宋体"/>
              </a:rPr>
              <a:t>两个同轴的平面圆线圈半径分别为 </a:t>
            </a:r>
            <a:r>
              <a:rPr lang="en-US" altLang="zh-CN" sz="2800" b="1" i="1" kern="0" dirty="0">
                <a:solidFill>
                  <a:srgbClr val="FF0066"/>
                </a:solidFill>
                <a:latin typeface="Times New Roman" panose="02020603050405020304" pitchFamily="18" charset="0"/>
                <a:ea typeface="宋体"/>
                <a:cs typeface="Times New Roman" panose="02020603050405020304" pitchFamily="18" charset="0"/>
              </a:rPr>
              <a:t>R</a:t>
            </a:r>
            <a:r>
              <a:rPr lang="en-US" altLang="zh-CN" sz="2800" b="1" kern="0" dirty="0">
                <a:solidFill>
                  <a:srgbClr val="3E27E7"/>
                </a:solidFill>
                <a:latin typeface="宋体"/>
                <a:ea typeface="宋体"/>
              </a:rPr>
              <a:t> </a:t>
            </a:r>
            <a:r>
              <a:rPr lang="zh-CN" altLang="en-US" sz="2800" b="1" kern="0" dirty="0">
                <a:solidFill>
                  <a:srgbClr val="3E27E7"/>
                </a:solidFill>
                <a:latin typeface="宋体"/>
                <a:ea typeface="宋体"/>
              </a:rPr>
              <a:t>与 </a:t>
            </a:r>
            <a:r>
              <a:rPr lang="en-US" altLang="zh-CN" sz="2800" b="1" kern="0" dirty="0">
                <a:solidFill>
                  <a:srgbClr val="FF0066"/>
                </a:solidFill>
                <a:latin typeface="Times New Roman" panose="02020603050405020304" pitchFamily="18" charset="0"/>
                <a:ea typeface="宋体"/>
                <a:cs typeface="Times New Roman" panose="02020603050405020304" pitchFamily="18" charset="0"/>
              </a:rPr>
              <a:t>r</a:t>
            </a:r>
            <a:r>
              <a:rPr lang="en-US" altLang="zh-CN" sz="2800" b="1" kern="0" dirty="0">
                <a:solidFill>
                  <a:srgbClr val="3E27E7"/>
                </a:solidFill>
                <a:latin typeface="宋体"/>
                <a:ea typeface="宋体"/>
              </a:rPr>
              <a:t>  </a:t>
            </a:r>
            <a:r>
              <a:rPr lang="zh-CN" altLang="en-US" sz="2800" b="1" kern="0" dirty="0">
                <a:solidFill>
                  <a:srgbClr val="3E27E7"/>
                </a:solidFill>
                <a:latin typeface="宋体"/>
                <a:ea typeface="宋体"/>
              </a:rPr>
              <a:t>。相距 </a:t>
            </a:r>
            <a:r>
              <a:rPr lang="en-US" altLang="zh-CN" sz="2800" b="1" i="1" kern="0" dirty="0">
                <a:solidFill>
                  <a:srgbClr val="FF0066"/>
                </a:solidFill>
                <a:latin typeface="Times New Roman" panose="02020603050405020304" pitchFamily="18" charset="0"/>
                <a:ea typeface="宋体"/>
                <a:cs typeface="Times New Roman" panose="02020603050405020304" pitchFamily="18" charset="0"/>
              </a:rPr>
              <a:t>x</a:t>
            </a:r>
            <a:r>
              <a:rPr lang="en-US" altLang="zh-CN" sz="2800" b="1" i="1" kern="0" dirty="0">
                <a:solidFill>
                  <a:srgbClr val="3E27E7"/>
                </a:solidFill>
                <a:latin typeface="Times New Roman" panose="02020603050405020304" pitchFamily="18" charset="0"/>
                <a:ea typeface="宋体"/>
                <a:cs typeface="Times New Roman" panose="02020603050405020304" pitchFamily="18" charset="0"/>
              </a:rPr>
              <a:t> </a:t>
            </a:r>
            <a:r>
              <a:rPr lang="zh-CN" altLang="en-US" sz="2800" b="1" kern="0" dirty="0">
                <a:solidFill>
                  <a:srgbClr val="3E27E7"/>
                </a:solidFill>
                <a:latin typeface="宋体"/>
                <a:ea typeface="宋体"/>
              </a:rPr>
              <a:t>平行放置， </a:t>
            </a:r>
            <a:r>
              <a:rPr lang="en-US" altLang="zh-CN" sz="2800" b="1" i="1" kern="0" dirty="0">
                <a:solidFill>
                  <a:srgbClr val="FF0066"/>
                </a:solidFill>
                <a:latin typeface="Times New Roman" panose="02020603050405020304" pitchFamily="18" charset="0"/>
                <a:ea typeface="宋体"/>
                <a:cs typeface="Times New Roman" panose="02020603050405020304" pitchFamily="18" charset="0"/>
              </a:rPr>
              <a:t>x&gt;&gt;R&gt;r </a:t>
            </a:r>
            <a:r>
              <a:rPr lang="zh-CN" altLang="en-US" sz="2800" b="1" kern="0" dirty="0">
                <a:solidFill>
                  <a:srgbClr val="3E27E7"/>
                </a:solidFill>
                <a:latin typeface="宋体"/>
                <a:ea typeface="宋体"/>
              </a:rPr>
              <a:t>。</a:t>
            </a:r>
            <a:r>
              <a:rPr lang="zh-CN" altLang="en-US" sz="2800" b="1" kern="0" dirty="0">
                <a:solidFill>
                  <a:srgbClr val="009900"/>
                </a:solidFill>
                <a:latin typeface="宋体"/>
                <a:ea typeface="宋体"/>
              </a:rPr>
              <a:t>互感系数</a:t>
            </a:r>
            <a:r>
              <a:rPr lang="en-US" altLang="zh-CN" sz="2800" b="1" kern="0" dirty="0">
                <a:solidFill>
                  <a:srgbClr val="009900"/>
                </a:solidFill>
                <a:latin typeface="宋体"/>
                <a:ea typeface="宋体"/>
              </a:rPr>
              <a:t>=____</a:t>
            </a:r>
            <a:r>
              <a:rPr lang="zh-CN" altLang="en-US" sz="2800" b="1" kern="0" dirty="0">
                <a:solidFill>
                  <a:srgbClr val="009900"/>
                </a:solidFill>
                <a:latin typeface="宋体"/>
                <a:ea typeface="宋体"/>
              </a:rPr>
              <a:t>。</a:t>
            </a:r>
            <a:endParaRPr lang="zh-CN" altLang="en-US" sz="2800" b="1" kern="0" dirty="0">
              <a:solidFill>
                <a:srgbClr val="FF00FF"/>
              </a:solidFill>
              <a:latin typeface="宋体"/>
              <a:ea typeface="宋体"/>
            </a:endParaRPr>
          </a:p>
        </p:txBody>
      </p:sp>
      <p:sp>
        <p:nvSpPr>
          <p:cNvPr id="3" name="Text Box 4"/>
          <p:cNvSpPr txBox="1">
            <a:spLocks noChangeArrowheads="1"/>
          </p:cNvSpPr>
          <p:nvPr/>
        </p:nvSpPr>
        <p:spPr bwMode="auto">
          <a:xfrm>
            <a:off x="1691481" y="1342672"/>
            <a:ext cx="687388" cy="49212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600" b="1" kern="0" dirty="0">
                <a:solidFill>
                  <a:srgbClr val="C00000"/>
                </a:solidFill>
                <a:latin typeface="宋体"/>
                <a:ea typeface="宋体"/>
              </a:rPr>
              <a:t>解</a:t>
            </a:r>
            <a:r>
              <a:rPr lang="en-US" altLang="zh-CN" sz="2600" b="1" kern="0" dirty="0">
                <a:solidFill>
                  <a:srgbClr val="C00000"/>
                </a:solidFill>
                <a:latin typeface="宋体"/>
                <a:ea typeface="宋体"/>
              </a:rPr>
              <a:t>:</a:t>
            </a:r>
            <a:endParaRPr lang="zh-CN" altLang="en-US" sz="2600" b="1" kern="0" dirty="0">
              <a:solidFill>
                <a:srgbClr val="C00000"/>
              </a:solidFill>
              <a:latin typeface="宋体"/>
              <a:ea typeface="宋体"/>
            </a:endParaRPr>
          </a:p>
        </p:txBody>
      </p:sp>
      <p:sp>
        <p:nvSpPr>
          <p:cNvPr id="4" name="Text Box 5"/>
          <p:cNvSpPr txBox="1">
            <a:spLocks noChangeArrowheads="1"/>
          </p:cNvSpPr>
          <p:nvPr/>
        </p:nvSpPr>
        <p:spPr bwMode="auto">
          <a:xfrm>
            <a:off x="2210138" y="1528197"/>
            <a:ext cx="3857625" cy="2677656"/>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b="1" kern="0" dirty="0">
                <a:solidFill>
                  <a:srgbClr val="009900"/>
                </a:solidFill>
                <a:latin typeface="宋体"/>
                <a:ea typeface="宋体"/>
              </a:rPr>
              <a:t>由于</a:t>
            </a:r>
            <a:r>
              <a:rPr lang="zh-CN" altLang="en-US" sz="2800" b="1" kern="0" dirty="0">
                <a:solidFill>
                  <a:srgbClr val="FF0000"/>
                </a:solidFill>
                <a:latin typeface="宋体"/>
                <a:ea typeface="宋体"/>
              </a:rPr>
              <a:t> </a:t>
            </a:r>
            <a:r>
              <a:rPr lang="en-US" altLang="zh-CN" sz="2800" b="1" i="1" kern="0" dirty="0">
                <a:solidFill>
                  <a:srgbClr val="FF0000"/>
                </a:solidFill>
                <a:latin typeface="Times New Roman" panose="02020603050405020304" pitchFamily="18" charset="0"/>
                <a:ea typeface="宋体"/>
                <a:cs typeface="Times New Roman" panose="02020603050405020304" pitchFamily="18" charset="0"/>
              </a:rPr>
              <a:t>x &gt;&gt;R&gt;r</a:t>
            </a:r>
            <a:r>
              <a:rPr lang="en-US" altLang="zh-CN" sz="2800" b="1" kern="0" dirty="0">
                <a:solidFill>
                  <a:srgbClr val="009900"/>
                </a:solidFill>
                <a:latin typeface="宋体"/>
                <a:ea typeface="宋体"/>
              </a:rPr>
              <a:t>,</a:t>
            </a:r>
            <a:r>
              <a:rPr lang="zh-CN" altLang="en-US" sz="2800" b="1" kern="0" dirty="0">
                <a:solidFill>
                  <a:srgbClr val="3E27E7"/>
                </a:solidFill>
                <a:latin typeface="宋体"/>
                <a:ea typeface="宋体"/>
              </a:rPr>
              <a:t>小线圈面积内的磁场可以看成是均匀的。</a:t>
            </a:r>
            <a:r>
              <a:rPr lang="zh-CN" altLang="en-US" sz="2800" b="1" kern="0" dirty="0">
                <a:solidFill>
                  <a:srgbClr val="009900"/>
                </a:solidFill>
                <a:latin typeface="宋体"/>
                <a:ea typeface="宋体"/>
              </a:rPr>
              <a:t>小线圈处的磁感应强度看作是沿大线圈轴线上，故穿过小</a:t>
            </a:r>
            <a:r>
              <a:rPr lang="zh-CN" altLang="en-US" sz="2800" b="1" kern="0" dirty="0">
                <a:solidFill>
                  <a:srgbClr val="009900"/>
                </a:solidFill>
                <a:latin typeface="宋体"/>
                <a:ea typeface="+mn-ea"/>
              </a:rPr>
              <a:t>线圈的</a:t>
            </a:r>
            <a:r>
              <a:rPr lang="zh-CN" altLang="en-US" sz="2800" b="1" kern="0" dirty="0">
                <a:solidFill>
                  <a:srgbClr val="009900"/>
                </a:solidFill>
                <a:latin typeface="宋体"/>
                <a:ea typeface="宋体"/>
              </a:rPr>
              <a:t>磁通量为</a:t>
            </a:r>
          </a:p>
        </p:txBody>
      </p:sp>
      <p:grpSp>
        <p:nvGrpSpPr>
          <p:cNvPr id="6" name="Group 9"/>
          <p:cNvGrpSpPr>
            <a:grpSpLocks/>
          </p:cNvGrpSpPr>
          <p:nvPr/>
        </p:nvGrpSpPr>
        <p:grpSpPr bwMode="auto">
          <a:xfrm>
            <a:off x="5944576" y="2447926"/>
            <a:ext cx="4183987" cy="1801813"/>
            <a:chOff x="2972" y="1632"/>
            <a:chExt cx="2720" cy="1135"/>
          </a:xfrm>
        </p:grpSpPr>
        <p:sp>
          <p:nvSpPr>
            <p:cNvPr id="7" name="Oval 10"/>
            <p:cNvSpPr>
              <a:spLocks noChangeArrowheads="1"/>
            </p:cNvSpPr>
            <p:nvPr/>
          </p:nvSpPr>
          <p:spPr bwMode="auto">
            <a:xfrm>
              <a:off x="3274" y="1632"/>
              <a:ext cx="384" cy="816"/>
            </a:xfrm>
            <a:prstGeom prst="ellipse">
              <a:avLst/>
            </a:prstGeom>
            <a:noFill/>
            <a:ln w="9525">
              <a:solidFill>
                <a:srgbClr val="CC3300"/>
              </a:solidFill>
              <a:round/>
              <a:headEnd/>
              <a:tailEnd/>
            </a:ln>
            <a:effectLst>
              <a:prstShdw prst="shdw17" dist="17961" dir="2700000">
                <a:srgbClr val="7A1F00"/>
              </a:prstShdw>
            </a:effectLst>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8" name="Oval 11"/>
            <p:cNvSpPr>
              <a:spLocks noChangeArrowheads="1"/>
            </p:cNvSpPr>
            <p:nvPr/>
          </p:nvSpPr>
          <p:spPr bwMode="auto">
            <a:xfrm>
              <a:off x="4858" y="1728"/>
              <a:ext cx="192" cy="528"/>
            </a:xfrm>
            <a:prstGeom prst="ellipse">
              <a:avLst/>
            </a:prstGeom>
            <a:noFill/>
            <a:ln w="9525">
              <a:solidFill>
                <a:srgbClr val="CC3300"/>
              </a:solidFill>
              <a:round/>
              <a:headEnd/>
              <a:tailEnd/>
            </a:ln>
            <a:effectLst>
              <a:prstShdw prst="shdw17" dist="17961" dir="2700000">
                <a:srgbClr val="7A1F00"/>
              </a:prstShdw>
            </a:effectLst>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9" name="Line 12"/>
            <p:cNvSpPr>
              <a:spLocks noChangeShapeType="1"/>
            </p:cNvSpPr>
            <p:nvPr/>
          </p:nvSpPr>
          <p:spPr bwMode="auto">
            <a:xfrm>
              <a:off x="3466" y="2016"/>
              <a:ext cx="1478" cy="0"/>
            </a:xfrm>
            <a:prstGeom prst="line">
              <a:avLst/>
            </a:prstGeom>
            <a:noFill/>
            <a:ln w="9525">
              <a:solidFill>
                <a:srgbClr val="3333CC"/>
              </a:solidFill>
              <a:round/>
              <a:headEnd/>
              <a:tailEn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10" name="Freeform 13"/>
            <p:cNvSpPr>
              <a:spLocks/>
            </p:cNvSpPr>
            <p:nvPr/>
          </p:nvSpPr>
          <p:spPr bwMode="auto">
            <a:xfrm>
              <a:off x="3273" y="1755"/>
              <a:ext cx="62" cy="237"/>
            </a:xfrm>
            <a:custGeom>
              <a:avLst/>
              <a:gdLst>
                <a:gd name="T0" fmla="*/ 89 w 89"/>
                <a:gd name="T1" fmla="*/ 0 h 289"/>
                <a:gd name="T2" fmla="*/ 11 w 89"/>
                <a:gd name="T3" fmla="*/ 189 h 289"/>
                <a:gd name="T4" fmla="*/ 0 w 89"/>
                <a:gd name="T5" fmla="*/ 289 h 289"/>
                <a:gd name="T6" fmla="*/ 0 60000 65536"/>
                <a:gd name="T7" fmla="*/ 0 60000 65536"/>
                <a:gd name="T8" fmla="*/ 0 60000 65536"/>
                <a:gd name="T9" fmla="*/ 0 w 89"/>
                <a:gd name="T10" fmla="*/ 0 h 289"/>
                <a:gd name="T11" fmla="*/ 89 w 89"/>
                <a:gd name="T12" fmla="*/ 289 h 289"/>
              </a:gdLst>
              <a:ahLst/>
              <a:cxnLst>
                <a:cxn ang="T6">
                  <a:pos x="T0" y="T1"/>
                </a:cxn>
                <a:cxn ang="T7">
                  <a:pos x="T2" y="T3"/>
                </a:cxn>
                <a:cxn ang="T8">
                  <a:pos x="T4" y="T5"/>
                </a:cxn>
              </a:cxnLst>
              <a:rect l="T9" t="T10" r="T11" b="T12"/>
              <a:pathLst>
                <a:path w="89" h="289">
                  <a:moveTo>
                    <a:pt x="89" y="0"/>
                  </a:moveTo>
                  <a:cubicBezTo>
                    <a:pt x="64" y="78"/>
                    <a:pt x="23" y="103"/>
                    <a:pt x="11" y="189"/>
                  </a:cubicBezTo>
                  <a:cubicBezTo>
                    <a:pt x="6" y="222"/>
                    <a:pt x="0" y="289"/>
                    <a:pt x="0" y="289"/>
                  </a:cubicBezTo>
                </a:path>
              </a:pathLst>
            </a:custGeom>
            <a:noFill/>
            <a:ln w="38100">
              <a:solidFill>
                <a:srgbClr val="3333CC"/>
              </a:solidFill>
              <a:round/>
              <a:headEnd/>
              <a:tailEnd type="arrow" w="med" len="me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11" name="Text Box 14"/>
            <p:cNvSpPr txBox="1">
              <a:spLocks noChangeArrowheads="1"/>
            </p:cNvSpPr>
            <p:nvPr/>
          </p:nvSpPr>
          <p:spPr bwMode="auto">
            <a:xfrm>
              <a:off x="2972" y="1719"/>
              <a:ext cx="23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00" b="1">
                  <a:solidFill>
                    <a:srgbClr val="3333CC"/>
                  </a:solidFill>
                  <a:latin typeface="宋体" panose="02010600030101010101" pitchFamily="2" charset="-122"/>
                </a:rPr>
                <a:t>I</a:t>
              </a:r>
            </a:p>
          </p:txBody>
        </p:sp>
        <p:sp>
          <p:nvSpPr>
            <p:cNvPr id="12" name="Line 15"/>
            <p:cNvSpPr>
              <a:spLocks noChangeShapeType="1"/>
            </p:cNvSpPr>
            <p:nvPr/>
          </p:nvSpPr>
          <p:spPr bwMode="auto">
            <a:xfrm>
              <a:off x="3466" y="2016"/>
              <a:ext cx="0" cy="672"/>
            </a:xfrm>
            <a:prstGeom prst="line">
              <a:avLst/>
            </a:prstGeom>
            <a:noFill/>
            <a:ln w="9525">
              <a:solidFill>
                <a:srgbClr val="000000"/>
              </a:solidFill>
              <a:prstDash val="sysDot"/>
              <a:round/>
              <a:headEnd/>
              <a:tailEn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13" name="Line 16"/>
            <p:cNvSpPr>
              <a:spLocks noChangeShapeType="1"/>
            </p:cNvSpPr>
            <p:nvPr/>
          </p:nvSpPr>
          <p:spPr bwMode="auto">
            <a:xfrm>
              <a:off x="4954" y="2016"/>
              <a:ext cx="0" cy="576"/>
            </a:xfrm>
            <a:prstGeom prst="line">
              <a:avLst/>
            </a:prstGeom>
            <a:noFill/>
            <a:ln w="9525">
              <a:solidFill>
                <a:srgbClr val="000000"/>
              </a:solidFill>
              <a:prstDash val="sysDot"/>
              <a:round/>
              <a:headEnd/>
              <a:tailEn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14" name="Line 17"/>
            <p:cNvSpPr>
              <a:spLocks noChangeShapeType="1"/>
            </p:cNvSpPr>
            <p:nvPr/>
          </p:nvSpPr>
          <p:spPr bwMode="auto">
            <a:xfrm>
              <a:off x="4474" y="2496"/>
              <a:ext cx="480" cy="0"/>
            </a:xfrm>
            <a:prstGeom prst="line">
              <a:avLst/>
            </a:prstGeom>
            <a:noFill/>
            <a:ln w="9525">
              <a:solidFill>
                <a:srgbClr val="000000"/>
              </a:solidFill>
              <a:round/>
              <a:headEnd/>
              <a:tailEnd type="triangle" w="med" len="me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15" name="Line 18"/>
            <p:cNvSpPr>
              <a:spLocks noChangeShapeType="1"/>
            </p:cNvSpPr>
            <p:nvPr/>
          </p:nvSpPr>
          <p:spPr bwMode="auto">
            <a:xfrm flipH="1">
              <a:off x="3466" y="2496"/>
              <a:ext cx="576" cy="0"/>
            </a:xfrm>
            <a:prstGeom prst="line">
              <a:avLst/>
            </a:prstGeom>
            <a:noFill/>
            <a:ln w="9525">
              <a:solidFill>
                <a:srgbClr val="000000"/>
              </a:solidFill>
              <a:round/>
              <a:headEnd/>
              <a:tailEnd type="triangle" w="med" len="me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16" name="Text Box 19"/>
            <p:cNvSpPr txBox="1">
              <a:spLocks noChangeArrowheads="1"/>
            </p:cNvSpPr>
            <p:nvPr/>
          </p:nvSpPr>
          <p:spPr bwMode="auto">
            <a:xfrm>
              <a:off x="4176" y="2361"/>
              <a:ext cx="23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00" b="1">
                  <a:solidFill>
                    <a:srgbClr val="3333CC"/>
                  </a:solidFill>
                  <a:latin typeface="宋体" panose="02010600030101010101" pitchFamily="2" charset="-122"/>
                </a:rPr>
                <a:t>x</a:t>
              </a:r>
            </a:p>
          </p:txBody>
        </p:sp>
        <p:sp>
          <p:nvSpPr>
            <p:cNvPr id="17" name="Line 20"/>
            <p:cNvSpPr>
              <a:spLocks noChangeShapeType="1"/>
            </p:cNvSpPr>
            <p:nvPr/>
          </p:nvSpPr>
          <p:spPr bwMode="auto">
            <a:xfrm>
              <a:off x="5146" y="2016"/>
              <a:ext cx="192" cy="0"/>
            </a:xfrm>
            <a:prstGeom prst="line">
              <a:avLst/>
            </a:prstGeom>
            <a:noFill/>
            <a:ln w="9525">
              <a:solidFill>
                <a:srgbClr val="000000"/>
              </a:solidFill>
              <a:round/>
              <a:headEnd/>
              <a:tailEnd type="triangle" w="med" len="me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graphicFrame>
          <p:nvGraphicFramePr>
            <p:cNvPr id="18" name="Object 21"/>
            <p:cNvGraphicFramePr>
              <a:graphicFrameLocks noChangeAspect="1"/>
            </p:cNvGraphicFramePr>
            <p:nvPr/>
          </p:nvGraphicFramePr>
          <p:xfrm>
            <a:off x="5386" y="1920"/>
            <a:ext cx="177" cy="248"/>
          </p:xfrm>
          <a:graphic>
            <a:graphicData uri="http://schemas.openxmlformats.org/presentationml/2006/ole">
              <mc:AlternateContent xmlns:mc="http://schemas.openxmlformats.org/markup-compatibility/2006">
                <mc:Choice xmlns:v="urn:schemas-microsoft-com:vml" Requires="v">
                  <p:oleObj spid="_x0000_s743629" name="公式" r:id="rId3" imgW="126725" imgH="177415" progId="Equation.3">
                    <p:embed/>
                  </p:oleObj>
                </mc:Choice>
                <mc:Fallback>
                  <p:oleObj name="公式" r:id="rId3" imgW="126725" imgH="177415" progId="Equation.3">
                    <p:embed/>
                    <p:pic>
                      <p:nvPicPr>
                        <p:cNvPr id="91155"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6" y="1920"/>
                          <a:ext cx="177"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Line 22"/>
            <p:cNvSpPr>
              <a:spLocks noChangeShapeType="1"/>
            </p:cNvSpPr>
            <p:nvPr/>
          </p:nvSpPr>
          <p:spPr bwMode="auto">
            <a:xfrm flipV="1">
              <a:off x="3456" y="1680"/>
              <a:ext cx="96" cy="336"/>
            </a:xfrm>
            <a:prstGeom prst="line">
              <a:avLst/>
            </a:prstGeom>
            <a:noFill/>
            <a:ln w="9525">
              <a:solidFill>
                <a:srgbClr val="3333CC"/>
              </a:solidFill>
              <a:round/>
              <a:headEnd/>
              <a:tailEnd type="triangle" w="med" len="me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20" name="Text Box 23"/>
            <p:cNvSpPr txBox="1">
              <a:spLocks noChangeArrowheads="1"/>
            </p:cNvSpPr>
            <p:nvPr/>
          </p:nvSpPr>
          <p:spPr bwMode="auto">
            <a:xfrm>
              <a:off x="3312" y="1632"/>
              <a:ext cx="23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00" b="1">
                  <a:solidFill>
                    <a:srgbClr val="3333CC"/>
                  </a:solidFill>
                  <a:latin typeface="宋体" panose="02010600030101010101" pitchFamily="2" charset="-122"/>
                </a:rPr>
                <a:t>R</a:t>
              </a:r>
            </a:p>
          </p:txBody>
        </p:sp>
        <p:sp>
          <p:nvSpPr>
            <p:cNvPr id="21" name="Line 24"/>
            <p:cNvSpPr>
              <a:spLocks noChangeShapeType="1"/>
            </p:cNvSpPr>
            <p:nvPr/>
          </p:nvSpPr>
          <p:spPr bwMode="auto">
            <a:xfrm flipV="1">
              <a:off x="4944" y="1776"/>
              <a:ext cx="62" cy="240"/>
            </a:xfrm>
            <a:prstGeom prst="line">
              <a:avLst/>
            </a:prstGeom>
            <a:noFill/>
            <a:ln w="9525">
              <a:solidFill>
                <a:srgbClr val="3333CC"/>
              </a:solidFill>
              <a:round/>
              <a:headEnd/>
              <a:tailEnd type="triangle" w="med" len="me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22" name="Text Box 25"/>
            <p:cNvSpPr txBox="1">
              <a:spLocks noChangeArrowheads="1"/>
            </p:cNvSpPr>
            <p:nvPr/>
          </p:nvSpPr>
          <p:spPr bwMode="auto">
            <a:xfrm>
              <a:off x="4838" y="1737"/>
              <a:ext cx="23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00" b="1">
                  <a:solidFill>
                    <a:srgbClr val="3333CC"/>
                  </a:solidFill>
                  <a:latin typeface="宋体" panose="02010600030101010101" pitchFamily="2" charset="-122"/>
                </a:rPr>
                <a:t>r</a:t>
              </a:r>
            </a:p>
          </p:txBody>
        </p:sp>
        <p:sp>
          <p:nvSpPr>
            <p:cNvPr id="23" name="Line 26"/>
            <p:cNvSpPr>
              <a:spLocks noChangeShapeType="1"/>
            </p:cNvSpPr>
            <p:nvPr/>
          </p:nvSpPr>
          <p:spPr bwMode="auto">
            <a:xfrm>
              <a:off x="3456" y="2592"/>
              <a:ext cx="2016" cy="0"/>
            </a:xfrm>
            <a:prstGeom prst="line">
              <a:avLst/>
            </a:prstGeom>
            <a:noFill/>
            <a:ln w="9525">
              <a:solidFill>
                <a:srgbClr val="CC3300"/>
              </a:solidFill>
              <a:round/>
              <a:headEnd/>
              <a:tailEnd type="triangle" w="med" len="me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24" name="Text Box 27"/>
            <p:cNvSpPr txBox="1">
              <a:spLocks noChangeArrowheads="1"/>
            </p:cNvSpPr>
            <p:nvPr/>
          </p:nvSpPr>
          <p:spPr bwMode="auto">
            <a:xfrm>
              <a:off x="5462" y="2457"/>
              <a:ext cx="23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00" b="1">
                  <a:solidFill>
                    <a:srgbClr val="3333CC"/>
                  </a:solidFill>
                  <a:latin typeface="宋体" panose="02010600030101010101" pitchFamily="2" charset="-122"/>
                </a:rPr>
                <a:t>x</a:t>
              </a:r>
            </a:p>
          </p:txBody>
        </p:sp>
      </p:grpSp>
      <p:graphicFrame>
        <p:nvGraphicFramePr>
          <p:cNvPr id="28" name="Object 3125"/>
          <p:cNvGraphicFramePr>
            <a:graphicFrameLocks noChangeAspect="1"/>
          </p:cNvGraphicFramePr>
          <p:nvPr>
            <p:extLst>
              <p:ext uri="{D42A27DB-BD31-4B8C-83A1-F6EECF244321}">
                <p14:modId xmlns:p14="http://schemas.microsoft.com/office/powerpoint/2010/main" val="301754434"/>
              </p:ext>
            </p:extLst>
          </p:nvPr>
        </p:nvGraphicFramePr>
        <p:xfrm>
          <a:off x="7195828" y="4312100"/>
          <a:ext cx="3091173" cy="1368424"/>
        </p:xfrm>
        <a:graphic>
          <a:graphicData uri="http://schemas.openxmlformats.org/presentationml/2006/ole">
            <mc:AlternateContent xmlns:mc="http://schemas.openxmlformats.org/markup-compatibility/2006">
              <mc:Choice xmlns:v="urn:schemas-microsoft-com:vml" Requires="v">
                <p:oleObj spid="_x0000_s743630" name="公式" r:id="rId5" imgW="1057358" imgH="438102" progId="Equation.3">
                  <p:embed/>
                </p:oleObj>
              </mc:Choice>
              <mc:Fallback>
                <p:oleObj name="公式" r:id="rId5" imgW="1057358" imgH="438102" progId="Equation.3">
                  <p:embed/>
                  <p:pic>
                    <p:nvPicPr>
                      <p:cNvPr id="59" name="Object 31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5828" y="4312100"/>
                        <a:ext cx="3091173" cy="1368424"/>
                      </a:xfrm>
                      <a:prstGeom prst="rect">
                        <a:avLst/>
                      </a:prstGeom>
                      <a:noFill/>
                      <a:ln>
                        <a:noFill/>
                      </a:ln>
                      <a:effectLst/>
                      <a:extLst/>
                    </p:spPr>
                  </p:pic>
                </p:oleObj>
              </mc:Fallback>
            </mc:AlternateContent>
          </a:graphicData>
        </a:graphic>
      </p:graphicFrame>
      <p:graphicFrame>
        <p:nvGraphicFramePr>
          <p:cNvPr id="29" name="Object 6"/>
          <p:cNvGraphicFramePr>
            <a:graphicFrameLocks noChangeAspect="1"/>
          </p:cNvGraphicFramePr>
          <p:nvPr>
            <p:extLst>
              <p:ext uri="{D42A27DB-BD31-4B8C-83A1-F6EECF244321}">
                <p14:modId xmlns:p14="http://schemas.microsoft.com/office/powerpoint/2010/main" val="1097824059"/>
              </p:ext>
            </p:extLst>
          </p:nvPr>
        </p:nvGraphicFramePr>
        <p:xfrm>
          <a:off x="2035175" y="4143375"/>
          <a:ext cx="3703638" cy="1143000"/>
        </p:xfrm>
        <a:graphic>
          <a:graphicData uri="http://schemas.openxmlformats.org/presentationml/2006/ole">
            <mc:AlternateContent xmlns:mc="http://schemas.openxmlformats.org/markup-compatibility/2006">
              <mc:Choice xmlns:v="urn:schemas-microsoft-com:vml" Requires="v">
                <p:oleObj spid="_x0000_s743631" name="公式" r:id="rId7" imgW="1381017" imgH="390594" progId="Equation.3">
                  <p:embed/>
                </p:oleObj>
              </mc:Choice>
              <mc:Fallback>
                <p:oleObj name="公式" r:id="rId7" imgW="1381017" imgH="390594" progId="Equation.3">
                  <p:embed/>
                  <p:pic>
                    <p:nvPicPr>
                      <p:cNvPr id="5"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5175" y="4143375"/>
                        <a:ext cx="3703638"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18"/>
          <p:cNvGraphicFramePr>
            <a:graphicFrameLocks noChangeAspect="1"/>
          </p:cNvGraphicFramePr>
          <p:nvPr>
            <p:extLst>
              <p:ext uri="{D42A27DB-BD31-4B8C-83A1-F6EECF244321}">
                <p14:modId xmlns:p14="http://schemas.microsoft.com/office/powerpoint/2010/main" val="4293230384"/>
              </p:ext>
            </p:extLst>
          </p:nvPr>
        </p:nvGraphicFramePr>
        <p:xfrm>
          <a:off x="2806701" y="5280025"/>
          <a:ext cx="3819525" cy="1373188"/>
        </p:xfrm>
        <a:graphic>
          <a:graphicData uri="http://schemas.openxmlformats.org/presentationml/2006/ole">
            <mc:AlternateContent xmlns:mc="http://schemas.openxmlformats.org/markup-compatibility/2006">
              <mc:Choice xmlns:v="urn:schemas-microsoft-com:vml" Requires="v">
                <p:oleObj spid="_x0000_s743632" name="Equation" r:id="rId9" imgW="1282680" imgH="419040" progId="Equation.DSMT4">
                  <p:embed/>
                </p:oleObj>
              </mc:Choice>
              <mc:Fallback>
                <p:oleObj name="Equation" r:id="rId9" imgW="1282680" imgH="419040" progId="Equation.DSMT4">
                  <p:embed/>
                  <p:pic>
                    <p:nvPicPr>
                      <p:cNvPr id="27" name="Object 18"/>
                      <p:cNvPicPr>
                        <a:picLocks noChangeAspect="1" noChangeArrowheads="1"/>
                      </p:cNvPicPr>
                      <p:nvPr/>
                    </p:nvPicPr>
                    <p:blipFill>
                      <a:blip r:embed="rId10"/>
                      <a:srcRect/>
                      <a:stretch>
                        <a:fillRect/>
                      </a:stretch>
                    </p:blipFill>
                    <p:spPr bwMode="auto">
                      <a:xfrm>
                        <a:off x="2806701" y="5280025"/>
                        <a:ext cx="3819525" cy="1373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0812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ppt_x"/>
                                          </p:val>
                                        </p:tav>
                                        <p:tav tm="100000">
                                          <p:val>
                                            <p:strVal val="#ppt_x"/>
                                          </p:val>
                                        </p:tav>
                                      </p:tavLst>
                                    </p:anim>
                                    <p:anim calcmode="lin" valueType="num">
                                      <p:cBhvr additive="base">
                                        <p:cTn id="1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blinds(horizontal)">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1241"/>
          <p:cNvGrpSpPr>
            <a:grpSpLocks/>
          </p:cNvGrpSpPr>
          <p:nvPr/>
        </p:nvGrpSpPr>
        <p:grpSpPr bwMode="auto">
          <a:xfrm>
            <a:off x="1775802" y="257499"/>
            <a:ext cx="2144713" cy="4038600"/>
            <a:chOff x="651" y="960"/>
            <a:chExt cx="1351" cy="2544"/>
          </a:xfrm>
        </p:grpSpPr>
        <p:sp>
          <p:nvSpPr>
            <p:cNvPr id="65" name="Rectangle 1242"/>
            <p:cNvSpPr>
              <a:spLocks noChangeArrowheads="1"/>
            </p:cNvSpPr>
            <p:nvPr/>
          </p:nvSpPr>
          <p:spPr bwMode="auto">
            <a:xfrm>
              <a:off x="651" y="3216"/>
              <a:ext cx="2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762000" eaLnBrk="1" fontAlgn="auto" latinLnBrk="0" hangingPunct="1">
                <a:lnSpc>
                  <a:spcPct val="100000"/>
                </a:lnSpc>
                <a:spcBef>
                  <a:spcPct val="0"/>
                </a:spcBef>
                <a:spcAft>
                  <a:spcPts val="0"/>
                </a:spcAft>
                <a:buClrTx/>
                <a:buSzTx/>
                <a:buFontTx/>
                <a:buNone/>
                <a:tabLst/>
                <a:defRPr/>
              </a:pPr>
              <a:r>
                <a:rPr kumimoji="1" lang="en-US" altLang="zh-CN" sz="30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L</a:t>
              </a:r>
              <a:endParaRPr kumimoji="1" lang="en-US" altLang="zh-CN" sz="28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66" name="Line 1243"/>
            <p:cNvSpPr>
              <a:spLocks noChangeShapeType="1"/>
            </p:cNvSpPr>
            <p:nvPr/>
          </p:nvSpPr>
          <p:spPr bwMode="auto">
            <a:xfrm>
              <a:off x="912" y="960"/>
              <a:ext cx="0" cy="480"/>
            </a:xfrm>
            <a:prstGeom prst="line">
              <a:avLst/>
            </a:prstGeom>
            <a:noFill/>
            <a:ln w="38100">
              <a:solidFill>
                <a:sysClr val="windowText" lastClr="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67" name="Rectangle 1244"/>
            <p:cNvSpPr>
              <a:spLocks noChangeArrowheads="1"/>
            </p:cNvSpPr>
            <p:nvPr/>
          </p:nvSpPr>
          <p:spPr bwMode="auto">
            <a:xfrm>
              <a:off x="651" y="2736"/>
              <a:ext cx="2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762000" eaLnBrk="1" fontAlgn="auto" latinLnBrk="0" hangingPunct="1">
                <a:lnSpc>
                  <a:spcPct val="100000"/>
                </a:lnSpc>
                <a:spcBef>
                  <a:spcPct val="0"/>
                </a:spcBef>
                <a:spcAft>
                  <a:spcPts val="0"/>
                </a:spcAft>
                <a:buClrTx/>
                <a:buSzTx/>
                <a:buFontTx/>
                <a:buNone/>
                <a:tabLst/>
                <a:defRPr/>
              </a:pPr>
              <a:r>
                <a:rPr kumimoji="1" lang="en-US" altLang="zh-CN" sz="30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I</a:t>
              </a:r>
              <a:endParaRPr kumimoji="1" lang="en-US" altLang="zh-CN" sz="28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68" name="Rectangle 1245"/>
            <p:cNvSpPr>
              <a:spLocks noChangeArrowheads="1"/>
            </p:cNvSpPr>
            <p:nvPr/>
          </p:nvSpPr>
          <p:spPr bwMode="auto">
            <a:xfrm>
              <a:off x="1680" y="2414"/>
              <a:ext cx="288"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762000" eaLnBrk="1" fontAlgn="auto" latinLnBrk="0" hangingPunct="1">
                <a:lnSpc>
                  <a:spcPct val="100000"/>
                </a:lnSpc>
                <a:spcBef>
                  <a:spcPct val="0"/>
                </a:spcBef>
                <a:spcAft>
                  <a:spcPts val="0"/>
                </a:spcAft>
                <a:buClrTx/>
                <a:buSzTx/>
                <a:buFontTx/>
                <a:buNone/>
                <a:tabLst/>
                <a:defRPr/>
              </a:pPr>
              <a:r>
                <a:rPr kumimoji="1" lang="en-US" altLang="zh-CN" sz="80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a:t>
              </a:r>
            </a:p>
          </p:txBody>
        </p:sp>
        <p:sp>
          <p:nvSpPr>
            <p:cNvPr id="69" name="Rectangle 1246"/>
            <p:cNvSpPr>
              <a:spLocks noChangeArrowheads="1"/>
            </p:cNvSpPr>
            <p:nvPr/>
          </p:nvSpPr>
          <p:spPr bwMode="auto">
            <a:xfrm>
              <a:off x="1776" y="2869"/>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762000" eaLnBrk="1" fontAlgn="auto" latinLnBrk="0" hangingPunct="1">
                <a:lnSpc>
                  <a:spcPct val="100000"/>
                </a:lnSpc>
                <a:spcBef>
                  <a:spcPct val="0"/>
                </a:spcBef>
                <a:spcAft>
                  <a:spcPts val="0"/>
                </a:spcAft>
                <a:buClrTx/>
                <a:buSzTx/>
                <a:buFontTx/>
                <a:buNone/>
                <a:tabLst/>
                <a:defRPr/>
              </a:pPr>
              <a:r>
                <a:rPr kumimoji="1" lang="en-US" altLang="zh-CN" sz="24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p</a:t>
              </a:r>
            </a:p>
          </p:txBody>
        </p:sp>
        <p:grpSp>
          <p:nvGrpSpPr>
            <p:cNvPr id="70" name="Group 1247"/>
            <p:cNvGrpSpPr>
              <a:grpSpLocks/>
            </p:cNvGrpSpPr>
            <p:nvPr/>
          </p:nvGrpSpPr>
          <p:grpSpPr bwMode="auto">
            <a:xfrm>
              <a:off x="1728" y="2783"/>
              <a:ext cx="144" cy="144"/>
              <a:chOff x="1920" y="2783"/>
              <a:chExt cx="144" cy="144"/>
            </a:xfrm>
          </p:grpSpPr>
          <p:sp>
            <p:nvSpPr>
              <p:cNvPr id="81" name="Oval 1248"/>
              <p:cNvSpPr>
                <a:spLocks noChangeArrowheads="1"/>
              </p:cNvSpPr>
              <p:nvPr/>
            </p:nvSpPr>
            <p:spPr bwMode="auto">
              <a:xfrm>
                <a:off x="1924" y="2787"/>
                <a:ext cx="136" cy="136"/>
              </a:xfrm>
              <a:prstGeom prst="ellipse">
                <a:avLst/>
              </a:prstGeom>
              <a:solidFill>
                <a:sysClr val="window" lastClr="FFFFFF"/>
              </a:solidFill>
              <a:ln w="38100">
                <a:solidFill>
                  <a:sysClr val="windowText" lastClr="00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1" lang="zh-CN" altLang="en-US" sz="28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82" name="Line 1249"/>
              <p:cNvSpPr>
                <a:spLocks noChangeShapeType="1"/>
              </p:cNvSpPr>
              <p:nvPr/>
            </p:nvSpPr>
            <p:spPr bwMode="auto">
              <a:xfrm flipH="1">
                <a:off x="1968" y="2783"/>
                <a:ext cx="48" cy="144"/>
              </a:xfrm>
              <a:prstGeom prst="line">
                <a:avLst/>
              </a:prstGeom>
              <a:noFill/>
              <a:ln w="3810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83" name="Line 1250"/>
              <p:cNvSpPr>
                <a:spLocks noChangeShapeType="1"/>
              </p:cNvSpPr>
              <p:nvPr/>
            </p:nvSpPr>
            <p:spPr bwMode="auto">
              <a:xfrm>
                <a:off x="1920" y="2831"/>
                <a:ext cx="144" cy="49"/>
              </a:xfrm>
              <a:prstGeom prst="line">
                <a:avLst/>
              </a:prstGeom>
              <a:noFill/>
              <a:ln w="3810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pSp>
        <p:graphicFrame>
          <p:nvGraphicFramePr>
            <p:cNvPr id="71" name="Object 1251"/>
            <p:cNvGraphicFramePr>
              <a:graphicFrameLocks/>
            </p:cNvGraphicFramePr>
            <p:nvPr>
              <p:extLst>
                <p:ext uri="{D42A27DB-BD31-4B8C-83A1-F6EECF244321}">
                  <p14:modId xmlns:p14="http://schemas.microsoft.com/office/powerpoint/2010/main" val="2215345862"/>
                </p:ext>
              </p:extLst>
            </p:nvPr>
          </p:nvGraphicFramePr>
          <p:xfrm>
            <a:off x="1714" y="2432"/>
            <a:ext cx="288" cy="320"/>
          </p:xfrm>
          <a:graphic>
            <a:graphicData uri="http://schemas.openxmlformats.org/presentationml/2006/ole">
              <mc:AlternateContent xmlns:mc="http://schemas.openxmlformats.org/markup-compatibility/2006">
                <mc:Choice xmlns:v="urn:schemas-microsoft-com:vml" Requires="v">
                  <p:oleObj spid="_x0000_s817406" name="公式" r:id="rId3" imgW="152280" imgH="203040" progId="Equation.3">
                    <p:embed/>
                  </p:oleObj>
                </mc:Choice>
                <mc:Fallback>
                  <p:oleObj name="公式" r:id="rId3" imgW="152280" imgH="203040" progId="Equation.3">
                    <p:embed/>
                    <p:pic>
                      <p:nvPicPr>
                        <p:cNvPr id="77" name="Object 125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 y="2432"/>
                          <a:ext cx="288"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 name="Line 1252"/>
            <p:cNvSpPr>
              <a:spLocks noChangeShapeType="1"/>
            </p:cNvSpPr>
            <p:nvPr/>
          </p:nvSpPr>
          <p:spPr bwMode="auto">
            <a:xfrm>
              <a:off x="960" y="2867"/>
              <a:ext cx="768" cy="0"/>
            </a:xfrm>
            <a:prstGeom prst="line">
              <a:avLst/>
            </a:prstGeom>
            <a:noFill/>
            <a:ln w="38100">
              <a:solidFill>
                <a:srgbClr val="F30DD2"/>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73" name="Line 1254"/>
            <p:cNvSpPr>
              <a:spLocks noChangeShapeType="1"/>
            </p:cNvSpPr>
            <p:nvPr/>
          </p:nvSpPr>
          <p:spPr bwMode="auto">
            <a:xfrm flipV="1">
              <a:off x="960" y="2928"/>
              <a:ext cx="768" cy="432"/>
            </a:xfrm>
            <a:prstGeom prst="line">
              <a:avLst/>
            </a:prstGeom>
            <a:noFill/>
            <a:ln w="38100">
              <a:solidFill>
                <a:srgbClr val="6600CC"/>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74" name="Arc 1255"/>
            <p:cNvSpPr>
              <a:spLocks/>
            </p:cNvSpPr>
            <p:nvPr/>
          </p:nvSpPr>
          <p:spPr bwMode="auto">
            <a:xfrm>
              <a:off x="960" y="3168"/>
              <a:ext cx="132" cy="144"/>
            </a:xfrm>
            <a:custGeom>
              <a:avLst/>
              <a:gdLst>
                <a:gd name="T0" fmla="*/ 0 w 19762"/>
                <a:gd name="T1" fmla="*/ 0 h 21600"/>
                <a:gd name="T2" fmla="*/ 0 w 19762"/>
                <a:gd name="T3" fmla="*/ 0 h 21600"/>
                <a:gd name="T4" fmla="*/ 0 w 19762"/>
                <a:gd name="T5" fmla="*/ 0 h 21600"/>
                <a:gd name="T6" fmla="*/ 0 60000 65536"/>
                <a:gd name="T7" fmla="*/ 0 60000 65536"/>
                <a:gd name="T8" fmla="*/ 0 60000 65536"/>
                <a:gd name="T9" fmla="*/ 0 w 19762"/>
                <a:gd name="T10" fmla="*/ 0 h 21600"/>
                <a:gd name="T11" fmla="*/ 19762 w 19762"/>
                <a:gd name="T12" fmla="*/ 21600 h 21600"/>
              </a:gdLst>
              <a:ahLst/>
              <a:cxnLst>
                <a:cxn ang="T6">
                  <a:pos x="T0" y="T1"/>
                </a:cxn>
                <a:cxn ang="T7">
                  <a:pos x="T2" y="T3"/>
                </a:cxn>
                <a:cxn ang="T8">
                  <a:pos x="T4" y="T5"/>
                </a:cxn>
              </a:cxnLst>
              <a:rect l="T9" t="T10" r="T11" b="T12"/>
              <a:pathLst>
                <a:path w="19762" h="21600" fill="none" extrusionOk="0">
                  <a:moveTo>
                    <a:pt x="-1" y="0"/>
                  </a:moveTo>
                  <a:cubicBezTo>
                    <a:pt x="49" y="0"/>
                    <a:pt x="99" y="-1"/>
                    <a:pt x="150" y="0"/>
                  </a:cubicBezTo>
                  <a:cubicBezTo>
                    <a:pt x="8574" y="0"/>
                    <a:pt x="16231" y="4898"/>
                    <a:pt x="19761" y="12548"/>
                  </a:cubicBezTo>
                </a:path>
                <a:path w="19762" h="21600" stroke="0" extrusionOk="0">
                  <a:moveTo>
                    <a:pt x="-1" y="0"/>
                  </a:moveTo>
                  <a:cubicBezTo>
                    <a:pt x="49" y="0"/>
                    <a:pt x="99" y="-1"/>
                    <a:pt x="150" y="0"/>
                  </a:cubicBezTo>
                  <a:cubicBezTo>
                    <a:pt x="8574" y="0"/>
                    <a:pt x="16231" y="4898"/>
                    <a:pt x="19761" y="12548"/>
                  </a:cubicBezTo>
                  <a:lnTo>
                    <a:pt x="150" y="21600"/>
                  </a:lnTo>
                  <a:lnTo>
                    <a:pt x="-1" y="0"/>
                  </a:lnTo>
                  <a:close/>
                </a:path>
              </a:pathLst>
            </a:custGeom>
            <a:noFill/>
            <a:ln w="38100" cap="rnd">
              <a:solidFill>
                <a:sysClr val="windowText" lastClr="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aphicFrame>
          <p:nvGraphicFramePr>
            <p:cNvPr id="75" name="Object 1256"/>
            <p:cNvGraphicFramePr>
              <a:graphicFrameLocks/>
            </p:cNvGraphicFramePr>
            <p:nvPr/>
          </p:nvGraphicFramePr>
          <p:xfrm>
            <a:off x="971" y="2965"/>
            <a:ext cx="260" cy="251"/>
          </p:xfrm>
          <a:graphic>
            <a:graphicData uri="http://schemas.openxmlformats.org/presentationml/2006/ole">
              <mc:AlternateContent xmlns:mc="http://schemas.openxmlformats.org/markup-compatibility/2006">
                <mc:Choice xmlns:v="urn:schemas-microsoft-com:vml" Requires="v">
                  <p:oleObj spid="_x0000_s817407" name="公式" r:id="rId5" imgW="152280" imgH="215640" progId="Equation.3">
                    <p:embed/>
                  </p:oleObj>
                </mc:Choice>
                <mc:Fallback>
                  <p:oleObj name="公式" r:id="rId5" imgW="152280" imgH="215640" progId="Equation.3">
                    <p:embed/>
                    <p:pic>
                      <p:nvPicPr>
                        <p:cNvPr id="81" name="Object 125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 y="2965"/>
                          <a:ext cx="260"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 name="Line 1257"/>
            <p:cNvSpPr>
              <a:spLocks noChangeShapeType="1"/>
            </p:cNvSpPr>
            <p:nvPr/>
          </p:nvSpPr>
          <p:spPr bwMode="auto">
            <a:xfrm>
              <a:off x="912" y="1440"/>
              <a:ext cx="816" cy="1344"/>
            </a:xfrm>
            <a:prstGeom prst="line">
              <a:avLst/>
            </a:prstGeom>
            <a:noFill/>
            <a:ln w="38100">
              <a:solidFill>
                <a:srgbClr val="009900"/>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77" name="Arc 1258"/>
            <p:cNvSpPr>
              <a:spLocks/>
            </p:cNvSpPr>
            <p:nvPr/>
          </p:nvSpPr>
          <p:spPr bwMode="auto">
            <a:xfrm>
              <a:off x="912" y="1344"/>
              <a:ext cx="145" cy="310"/>
            </a:xfrm>
            <a:custGeom>
              <a:avLst/>
              <a:gdLst>
                <a:gd name="T0" fmla="*/ 0 w 21750"/>
                <a:gd name="T1" fmla="*/ 0 h 23232"/>
                <a:gd name="T2" fmla="*/ 0 w 21750"/>
                <a:gd name="T3" fmla="*/ 0 h 23232"/>
                <a:gd name="T4" fmla="*/ 0 w 21750"/>
                <a:gd name="T5" fmla="*/ 0 h 23232"/>
                <a:gd name="T6" fmla="*/ 0 60000 65536"/>
                <a:gd name="T7" fmla="*/ 0 60000 65536"/>
                <a:gd name="T8" fmla="*/ 0 60000 65536"/>
                <a:gd name="T9" fmla="*/ 0 w 21750"/>
                <a:gd name="T10" fmla="*/ 0 h 23232"/>
                <a:gd name="T11" fmla="*/ 21750 w 21750"/>
                <a:gd name="T12" fmla="*/ 23232 h 23232"/>
              </a:gdLst>
              <a:ahLst/>
              <a:cxnLst>
                <a:cxn ang="T6">
                  <a:pos x="T0" y="T1"/>
                </a:cxn>
                <a:cxn ang="T7">
                  <a:pos x="T2" y="T3"/>
                </a:cxn>
                <a:cxn ang="T8">
                  <a:pos x="T4" y="T5"/>
                </a:cxn>
              </a:cxnLst>
              <a:rect l="T9" t="T10" r="T11" b="T12"/>
              <a:pathLst>
                <a:path w="21750" h="23232" fill="none" extrusionOk="0">
                  <a:moveTo>
                    <a:pt x="-1" y="0"/>
                  </a:moveTo>
                  <a:cubicBezTo>
                    <a:pt x="49" y="0"/>
                    <a:pt x="99" y="-1"/>
                    <a:pt x="150" y="0"/>
                  </a:cubicBezTo>
                  <a:cubicBezTo>
                    <a:pt x="12079" y="0"/>
                    <a:pt x="21750" y="9670"/>
                    <a:pt x="21750" y="21600"/>
                  </a:cubicBezTo>
                  <a:cubicBezTo>
                    <a:pt x="21750" y="22144"/>
                    <a:pt x="21729" y="22688"/>
                    <a:pt x="21688" y="23232"/>
                  </a:cubicBezTo>
                </a:path>
                <a:path w="21750" h="23232" stroke="0" extrusionOk="0">
                  <a:moveTo>
                    <a:pt x="-1" y="0"/>
                  </a:moveTo>
                  <a:cubicBezTo>
                    <a:pt x="49" y="0"/>
                    <a:pt x="99" y="-1"/>
                    <a:pt x="150" y="0"/>
                  </a:cubicBezTo>
                  <a:cubicBezTo>
                    <a:pt x="12079" y="0"/>
                    <a:pt x="21750" y="9670"/>
                    <a:pt x="21750" y="21600"/>
                  </a:cubicBezTo>
                  <a:cubicBezTo>
                    <a:pt x="21750" y="22144"/>
                    <a:pt x="21729" y="22688"/>
                    <a:pt x="21688" y="23232"/>
                  </a:cubicBezTo>
                  <a:lnTo>
                    <a:pt x="150" y="21600"/>
                  </a:lnTo>
                  <a:lnTo>
                    <a:pt x="-1" y="0"/>
                  </a:lnTo>
                  <a:close/>
                </a:path>
              </a:pathLst>
            </a:custGeom>
            <a:noFill/>
            <a:ln w="38100" cap="rnd">
              <a:solidFill>
                <a:sysClr val="windowText" lastClr="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aphicFrame>
          <p:nvGraphicFramePr>
            <p:cNvPr id="78" name="Object 1259"/>
            <p:cNvGraphicFramePr>
              <a:graphicFrameLocks/>
            </p:cNvGraphicFramePr>
            <p:nvPr/>
          </p:nvGraphicFramePr>
          <p:xfrm>
            <a:off x="960" y="1161"/>
            <a:ext cx="264" cy="279"/>
          </p:xfrm>
          <a:graphic>
            <a:graphicData uri="http://schemas.openxmlformats.org/presentationml/2006/ole">
              <mc:AlternateContent xmlns:mc="http://schemas.openxmlformats.org/markup-compatibility/2006">
                <mc:Choice xmlns:v="urn:schemas-microsoft-com:vml" Requires="v">
                  <p:oleObj spid="_x0000_s817408" name="公式" r:id="rId7" imgW="164885" imgH="215619" progId="Equation.3">
                    <p:embed/>
                  </p:oleObj>
                </mc:Choice>
                <mc:Fallback>
                  <p:oleObj name="公式" r:id="rId7" imgW="164885" imgH="215619" progId="Equation.3">
                    <p:embed/>
                    <p:pic>
                      <p:nvPicPr>
                        <p:cNvPr id="84" name="Object 125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0" y="1161"/>
                          <a:ext cx="264"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 name="Rectangle 1260"/>
            <p:cNvSpPr>
              <a:spLocks noChangeArrowheads="1"/>
            </p:cNvSpPr>
            <p:nvPr/>
          </p:nvSpPr>
          <p:spPr bwMode="auto">
            <a:xfrm>
              <a:off x="868" y="1448"/>
              <a:ext cx="82" cy="1912"/>
            </a:xfrm>
            <a:prstGeom prst="can">
              <a:avLst/>
            </a:prstGeom>
            <a:solidFill>
              <a:sysClr val="window" lastClr="FFFFFF"/>
            </a:solidFill>
            <a:ln w="28575">
              <a:solidFill>
                <a:srgbClr val="0000FF"/>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1" lang="zh-CN" altLang="en-US" sz="28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80" name="Line 1261"/>
            <p:cNvSpPr>
              <a:spLocks noChangeShapeType="1"/>
            </p:cNvSpPr>
            <p:nvPr/>
          </p:nvSpPr>
          <p:spPr bwMode="auto">
            <a:xfrm>
              <a:off x="912" y="2736"/>
              <a:ext cx="0" cy="240"/>
            </a:xfrm>
            <a:prstGeom prst="line">
              <a:avLst/>
            </a:prstGeom>
            <a:noFill/>
            <a:ln w="25400">
              <a:solidFill>
                <a:srgbClr val="FF0000"/>
              </a:solidFill>
              <a:round/>
              <a:headEnd type="triangle" w="sm" len="lg"/>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pSp>
      <p:graphicFrame>
        <p:nvGraphicFramePr>
          <p:cNvPr id="84" name="Object 72"/>
          <p:cNvGraphicFramePr>
            <a:graphicFrameLocks noChangeAspect="1"/>
          </p:cNvGraphicFramePr>
          <p:nvPr>
            <p:extLst>
              <p:ext uri="{D42A27DB-BD31-4B8C-83A1-F6EECF244321}">
                <p14:modId xmlns:p14="http://schemas.microsoft.com/office/powerpoint/2010/main" val="2701430143"/>
              </p:ext>
            </p:extLst>
          </p:nvPr>
        </p:nvGraphicFramePr>
        <p:xfrm>
          <a:off x="2685439" y="2805438"/>
          <a:ext cx="361950" cy="396875"/>
        </p:xfrm>
        <a:graphic>
          <a:graphicData uri="http://schemas.openxmlformats.org/presentationml/2006/ole">
            <mc:AlternateContent xmlns:mc="http://schemas.openxmlformats.org/markup-compatibility/2006">
              <mc:Choice xmlns:v="urn:schemas-microsoft-com:vml" Requires="v">
                <p:oleObj spid="_x0000_s817409" name="公式" r:id="rId9" imgW="126835" imgH="139518" progId="Equation.3">
                  <p:embed/>
                </p:oleObj>
              </mc:Choice>
              <mc:Fallback>
                <p:oleObj name="公式" r:id="rId9" imgW="126835" imgH="139518" progId="Equation.3">
                  <p:embed/>
                  <p:pic>
                    <p:nvPicPr>
                      <p:cNvPr id="90" name="Object 7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85439" y="2805438"/>
                        <a:ext cx="361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5" name="Group 1268"/>
          <p:cNvGrpSpPr>
            <a:grpSpLocks/>
          </p:cNvGrpSpPr>
          <p:nvPr/>
        </p:nvGrpSpPr>
        <p:grpSpPr bwMode="auto">
          <a:xfrm>
            <a:off x="1047139" y="1324299"/>
            <a:ext cx="2330450" cy="1462088"/>
            <a:chOff x="192" y="1600"/>
            <a:chExt cx="1468" cy="921"/>
          </a:xfrm>
        </p:grpSpPr>
        <p:sp>
          <p:nvSpPr>
            <p:cNvPr id="86" name="Line 1269"/>
            <p:cNvSpPr>
              <a:spLocks noChangeShapeType="1"/>
            </p:cNvSpPr>
            <p:nvPr/>
          </p:nvSpPr>
          <p:spPr bwMode="auto">
            <a:xfrm rot="21420000" flipV="1">
              <a:off x="1297" y="2449"/>
              <a:ext cx="144" cy="26"/>
            </a:xfrm>
            <a:prstGeom prst="line">
              <a:avLst/>
            </a:prstGeom>
            <a:noFill/>
            <a:ln w="38100">
              <a:solidFill>
                <a:srgbClr val="FF3300"/>
              </a:solidFill>
              <a:round/>
              <a:headEnd type="none" w="sm" len="sm"/>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87" name="Line 1270"/>
            <p:cNvSpPr>
              <a:spLocks noChangeShapeType="1"/>
            </p:cNvSpPr>
            <p:nvPr/>
          </p:nvSpPr>
          <p:spPr bwMode="auto">
            <a:xfrm rot="21300000" flipV="1">
              <a:off x="1200" y="2374"/>
              <a:ext cx="144" cy="26"/>
            </a:xfrm>
            <a:prstGeom prst="line">
              <a:avLst/>
            </a:prstGeom>
            <a:noFill/>
            <a:ln w="38100">
              <a:solidFill>
                <a:srgbClr val="FF3300"/>
              </a:solidFill>
              <a:round/>
              <a:headEnd type="none" w="sm" len="sm"/>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88" name="Line 1271"/>
            <p:cNvSpPr>
              <a:spLocks noChangeShapeType="1"/>
            </p:cNvSpPr>
            <p:nvPr/>
          </p:nvSpPr>
          <p:spPr bwMode="auto">
            <a:xfrm rot="21240000" flipV="1">
              <a:off x="1102" y="2323"/>
              <a:ext cx="144" cy="26"/>
            </a:xfrm>
            <a:prstGeom prst="line">
              <a:avLst/>
            </a:prstGeom>
            <a:noFill/>
            <a:ln w="38100">
              <a:solidFill>
                <a:srgbClr val="FF3300"/>
              </a:solidFill>
              <a:round/>
              <a:headEnd type="none" w="sm" len="sm"/>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89" name="Line 1272"/>
            <p:cNvSpPr>
              <a:spLocks noChangeShapeType="1"/>
            </p:cNvSpPr>
            <p:nvPr/>
          </p:nvSpPr>
          <p:spPr bwMode="auto">
            <a:xfrm rot="10620000" flipV="1">
              <a:off x="432" y="1968"/>
              <a:ext cx="144" cy="26"/>
            </a:xfrm>
            <a:prstGeom prst="line">
              <a:avLst/>
            </a:prstGeom>
            <a:noFill/>
            <a:ln w="38100">
              <a:solidFill>
                <a:srgbClr val="FF3300"/>
              </a:solidFill>
              <a:round/>
              <a:headEnd type="none" w="sm" len="sm"/>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90" name="Line 1273"/>
            <p:cNvSpPr>
              <a:spLocks noChangeShapeType="1"/>
            </p:cNvSpPr>
            <p:nvPr/>
          </p:nvSpPr>
          <p:spPr bwMode="auto">
            <a:xfrm rot="10500000" flipV="1">
              <a:off x="576" y="2038"/>
              <a:ext cx="144" cy="26"/>
            </a:xfrm>
            <a:prstGeom prst="line">
              <a:avLst/>
            </a:prstGeom>
            <a:noFill/>
            <a:ln w="38100">
              <a:solidFill>
                <a:srgbClr val="FF3300"/>
              </a:solidFill>
              <a:round/>
              <a:headEnd type="none" w="sm" len="sm"/>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91" name="Line 1274"/>
            <p:cNvSpPr>
              <a:spLocks noChangeShapeType="1"/>
            </p:cNvSpPr>
            <p:nvPr/>
          </p:nvSpPr>
          <p:spPr bwMode="auto">
            <a:xfrm rot="10920000" flipV="1">
              <a:off x="672" y="2112"/>
              <a:ext cx="144" cy="59"/>
            </a:xfrm>
            <a:prstGeom prst="line">
              <a:avLst/>
            </a:prstGeom>
            <a:noFill/>
            <a:ln w="38100">
              <a:solidFill>
                <a:srgbClr val="FF3300"/>
              </a:solidFill>
              <a:round/>
              <a:headEnd type="none" w="sm" len="sm"/>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aphicFrame>
          <p:nvGraphicFramePr>
            <p:cNvPr id="92" name="Object 1275"/>
            <p:cNvGraphicFramePr>
              <a:graphicFrameLocks/>
            </p:cNvGraphicFramePr>
            <p:nvPr/>
          </p:nvGraphicFramePr>
          <p:xfrm>
            <a:off x="324" y="1600"/>
            <a:ext cx="288" cy="320"/>
          </p:xfrm>
          <a:graphic>
            <a:graphicData uri="http://schemas.openxmlformats.org/presentationml/2006/ole">
              <mc:AlternateContent xmlns:mc="http://schemas.openxmlformats.org/markup-compatibility/2006">
                <mc:Choice xmlns:v="urn:schemas-microsoft-com:vml" Requires="v">
                  <p:oleObj spid="_x0000_s817410" name="公式" r:id="rId11" imgW="152268" imgH="203024" progId="Equation.3">
                    <p:embed/>
                  </p:oleObj>
                </mc:Choice>
                <mc:Fallback>
                  <p:oleObj name="公式" r:id="rId11" imgW="152268" imgH="203024" progId="Equation.3">
                    <p:embed/>
                    <p:pic>
                      <p:nvPicPr>
                        <p:cNvPr id="98" name="Object 127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4" y="1600"/>
                          <a:ext cx="288"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 name="Oval 1276"/>
            <p:cNvSpPr>
              <a:spLocks noChangeArrowheads="1"/>
            </p:cNvSpPr>
            <p:nvPr/>
          </p:nvSpPr>
          <p:spPr bwMode="auto">
            <a:xfrm>
              <a:off x="192" y="1920"/>
              <a:ext cx="1468" cy="601"/>
            </a:xfrm>
            <a:prstGeom prst="ellipse">
              <a:avLst/>
            </a:prstGeom>
            <a:noFill/>
            <a:ln w="39688" cap="rnd">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1" lang="zh-CN" altLang="en-US" sz="28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94" name="Oval 1277"/>
            <p:cNvSpPr>
              <a:spLocks noChangeAspect="1" noChangeArrowheads="1"/>
            </p:cNvSpPr>
            <p:nvPr/>
          </p:nvSpPr>
          <p:spPr bwMode="auto">
            <a:xfrm>
              <a:off x="395" y="2016"/>
              <a:ext cx="1045" cy="422"/>
            </a:xfrm>
            <a:prstGeom prst="ellipse">
              <a:avLst/>
            </a:prstGeom>
            <a:noFill/>
            <a:ln w="39751" cap="rnd">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1" lang="zh-CN" altLang="en-US" sz="28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95" name="Oval 1278"/>
            <p:cNvSpPr>
              <a:spLocks noChangeAspect="1" noChangeArrowheads="1"/>
            </p:cNvSpPr>
            <p:nvPr/>
          </p:nvSpPr>
          <p:spPr bwMode="auto">
            <a:xfrm>
              <a:off x="636" y="2101"/>
              <a:ext cx="645" cy="265"/>
            </a:xfrm>
            <a:prstGeom prst="ellipse">
              <a:avLst/>
            </a:prstGeom>
            <a:noFill/>
            <a:ln w="39751" cap="rnd">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1" lang="zh-CN" altLang="en-US" sz="28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96" name="Rectangle 1279"/>
            <p:cNvSpPr>
              <a:spLocks noChangeArrowheads="1"/>
            </p:cNvSpPr>
            <p:nvPr/>
          </p:nvSpPr>
          <p:spPr bwMode="auto">
            <a:xfrm>
              <a:off x="884" y="1779"/>
              <a:ext cx="59" cy="429"/>
            </a:xfrm>
            <a:prstGeom prst="rect">
              <a:avLst/>
            </a:prstGeom>
            <a:solidFill>
              <a:sysClr val="window" lastClr="FF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1" lang="zh-CN" altLang="en-US" sz="28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grpSp>
      <p:graphicFrame>
        <p:nvGraphicFramePr>
          <p:cNvPr id="97" name="Object 74"/>
          <p:cNvGraphicFramePr>
            <a:graphicFrameLocks/>
          </p:cNvGraphicFramePr>
          <p:nvPr>
            <p:extLst>
              <p:ext uri="{D42A27DB-BD31-4B8C-83A1-F6EECF244321}">
                <p14:modId xmlns:p14="http://schemas.microsoft.com/office/powerpoint/2010/main" val="196261578"/>
              </p:ext>
            </p:extLst>
          </p:nvPr>
        </p:nvGraphicFramePr>
        <p:xfrm>
          <a:off x="2551793" y="-69525"/>
          <a:ext cx="3632200" cy="974725"/>
        </p:xfrm>
        <a:graphic>
          <a:graphicData uri="http://schemas.openxmlformats.org/presentationml/2006/ole">
            <mc:AlternateContent xmlns:mc="http://schemas.openxmlformats.org/markup-compatibility/2006">
              <mc:Choice xmlns:v="urn:schemas-microsoft-com:vml" Requires="v">
                <p:oleObj spid="_x0000_s817411" name="公式" r:id="rId13" imgW="1548728" imgH="393529" progId="Equation.3">
                  <p:embed/>
                </p:oleObj>
              </mc:Choice>
              <mc:Fallback>
                <p:oleObj name="公式" r:id="rId13" imgW="1548728" imgH="393529" progId="Equation.3">
                  <p:embed/>
                  <p:pic>
                    <p:nvPicPr>
                      <p:cNvPr id="103" name="Object 7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51793" y="-69525"/>
                        <a:ext cx="363220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8" name="Rectangle 3074"/>
          <p:cNvSpPr>
            <a:spLocks noChangeArrowheads="1"/>
          </p:cNvSpPr>
          <p:nvPr/>
        </p:nvSpPr>
        <p:spPr bwMode="auto">
          <a:xfrm>
            <a:off x="3754315" y="944986"/>
            <a:ext cx="7337533" cy="954107"/>
          </a:xfrm>
          <a:prstGeom prst="rect">
            <a:avLst/>
          </a:prstGeom>
          <a:noFill/>
          <a:ln w="9525">
            <a:noFill/>
            <a:miter lim="800000"/>
            <a:headEnd/>
            <a:tailEnd/>
          </a:ln>
        </p:spPr>
        <p:txBody>
          <a:bodyPr wrap="square">
            <a:spAutoFit/>
          </a:bodyPr>
          <a:lstStyle/>
          <a:p>
            <a:pPr fontAlgn="auto">
              <a:spcBef>
                <a:spcPts val="0"/>
              </a:spcBef>
              <a:spcAft>
                <a:spcPts val="0"/>
              </a:spcAft>
              <a:defRPr/>
            </a:pPr>
            <a:r>
              <a:rPr lang="en-US" altLang="zh-CN" sz="2600" b="1" kern="0" dirty="0">
                <a:solidFill>
                  <a:srgbClr val="FF0000"/>
                </a:solidFill>
                <a:latin typeface="楷体" panose="02010609060101010101" pitchFamily="49" charset="-122"/>
                <a:ea typeface="楷体" panose="02010609060101010101" pitchFamily="49" charset="-122"/>
              </a:rPr>
              <a:t> </a:t>
            </a:r>
            <a:r>
              <a:rPr lang="zh-CN" altLang="en-US" sz="2600" b="1" kern="0" dirty="0">
                <a:solidFill>
                  <a:srgbClr val="FF0000"/>
                </a:solidFill>
                <a:latin typeface="楷体" panose="02010609060101010101" pitchFamily="49" charset="-122"/>
                <a:ea typeface="楷体" panose="02010609060101010101" pitchFamily="49" charset="-122"/>
              </a:rPr>
              <a:t>练习：</a:t>
            </a:r>
            <a:r>
              <a:rPr lang="zh-CN" altLang="en-US" sz="2800" b="1" kern="0" dirty="0">
                <a:solidFill>
                  <a:srgbClr val="009900"/>
                </a:solidFill>
                <a:latin typeface="楷体" panose="02010609060101010101" pitchFamily="49" charset="-122"/>
                <a:ea typeface="楷体" panose="02010609060101010101" pitchFamily="49" charset="-122"/>
              </a:rPr>
              <a:t>两同中心、共面且面积相差甚大的正方形</a:t>
            </a:r>
            <a:r>
              <a:rPr lang="zh-CN" altLang="en-US" sz="2800" b="1" kern="0" dirty="0" smtClean="0">
                <a:solidFill>
                  <a:srgbClr val="009900"/>
                </a:solidFill>
                <a:latin typeface="楷体" panose="02010609060101010101" pitchFamily="49" charset="-122"/>
                <a:ea typeface="楷体" panose="02010609060101010101" pitchFamily="49" charset="-122"/>
              </a:rPr>
              <a:t>导体</a:t>
            </a:r>
            <a:r>
              <a:rPr lang="zh-CN" altLang="en-US" sz="2800" b="1" kern="0" dirty="0">
                <a:solidFill>
                  <a:srgbClr val="3E27E7"/>
                </a:solidFill>
                <a:latin typeface="华文楷体" panose="02010600040101010101" pitchFamily="2" charset="-122"/>
                <a:ea typeface="华文楷体" panose="02010600040101010101" pitchFamily="2" charset="-122"/>
              </a:rPr>
              <a:t>线圈</a:t>
            </a:r>
            <a:r>
              <a:rPr lang="zh-CN" altLang="en-US" sz="2800" b="1" kern="0" dirty="0" smtClean="0">
                <a:solidFill>
                  <a:srgbClr val="009900"/>
                </a:solidFill>
                <a:latin typeface="楷体" panose="02010609060101010101" pitchFamily="49" charset="-122"/>
                <a:ea typeface="楷体" panose="02010609060101010101" pitchFamily="49" charset="-122"/>
              </a:rPr>
              <a:t>，</a:t>
            </a:r>
            <a:r>
              <a:rPr lang="zh-CN" altLang="en-US" sz="2800" b="1" dirty="0">
                <a:solidFill>
                  <a:srgbClr val="FF00FF"/>
                </a:solidFill>
                <a:latin typeface="楷体" panose="02010609060101010101" pitchFamily="49" charset="-122"/>
                <a:ea typeface="楷体" panose="02010609060101010101" pitchFamily="49" charset="-122"/>
              </a:rPr>
              <a:t>互感</a:t>
            </a:r>
            <a:r>
              <a:rPr lang="en-US" altLang="zh-CN" sz="2800" b="1" dirty="0">
                <a:solidFill>
                  <a:srgbClr val="FF00FF"/>
                </a:solidFill>
                <a:latin typeface="楷体" panose="02010609060101010101" pitchFamily="49" charset="-122"/>
                <a:ea typeface="楷体" panose="02010609060101010101" pitchFamily="49" charset="-122"/>
              </a:rPr>
              <a:t>=____</a:t>
            </a:r>
            <a:r>
              <a:rPr lang="zh-CN" altLang="en-US" sz="2800" b="1" kern="0" dirty="0" smtClean="0">
                <a:solidFill>
                  <a:srgbClr val="FF00FF"/>
                </a:solidFill>
                <a:latin typeface="楷体" panose="02010609060101010101" pitchFamily="49" charset="-122"/>
                <a:ea typeface="楷体" panose="02010609060101010101" pitchFamily="49" charset="-122"/>
              </a:rPr>
              <a:t>。</a:t>
            </a:r>
            <a:endParaRPr lang="zh-CN" altLang="en-US" sz="2800" b="1" kern="0" dirty="0">
              <a:solidFill>
                <a:srgbClr val="FF00FF"/>
              </a:solidFill>
              <a:latin typeface="楷体" panose="02010609060101010101" pitchFamily="49" charset="-122"/>
              <a:ea typeface="楷体" panose="02010609060101010101" pitchFamily="49" charset="-122"/>
            </a:endParaRPr>
          </a:p>
        </p:txBody>
      </p:sp>
      <p:sp>
        <p:nvSpPr>
          <p:cNvPr id="99" name="Oval 3078"/>
          <p:cNvSpPr>
            <a:spLocks noChangeArrowheads="1"/>
          </p:cNvSpPr>
          <p:nvPr/>
        </p:nvSpPr>
        <p:spPr bwMode="auto">
          <a:xfrm>
            <a:off x="1282089" y="4429175"/>
            <a:ext cx="2209800" cy="2209800"/>
          </a:xfrm>
          <a:prstGeom prst="rect">
            <a:avLst/>
          </a:prstGeom>
          <a:solidFill>
            <a:srgbClr val="FFFFFF"/>
          </a:solidFill>
          <a:ln w="38100">
            <a:solidFill>
              <a:sysClr val="windowText" lastClr="000000"/>
            </a:solidFill>
            <a:round/>
            <a:headEnd/>
            <a:tailEnd/>
          </a:ln>
        </p:spPr>
        <p:txBody>
          <a:bodyPr wrap="none" anchor="ctr"/>
          <a:lstStyle/>
          <a:p>
            <a:pPr algn="ctr" fontAlgn="auto">
              <a:spcBef>
                <a:spcPts val="0"/>
              </a:spcBef>
              <a:spcAft>
                <a:spcPts val="0"/>
              </a:spcAft>
              <a:defRPr/>
            </a:pPr>
            <a:endParaRPr lang="zh-CN" altLang="zh-CN" sz="3200" kern="0">
              <a:solidFill>
                <a:sysClr val="windowText" lastClr="000000"/>
              </a:solidFill>
              <a:latin typeface="Calibri"/>
            </a:endParaRPr>
          </a:p>
        </p:txBody>
      </p:sp>
      <p:sp>
        <p:nvSpPr>
          <p:cNvPr id="100" name="Oval 3079"/>
          <p:cNvSpPr>
            <a:spLocks noChangeArrowheads="1"/>
          </p:cNvSpPr>
          <p:nvPr/>
        </p:nvSpPr>
        <p:spPr bwMode="auto">
          <a:xfrm>
            <a:off x="2082189" y="5229275"/>
            <a:ext cx="609600" cy="609600"/>
          </a:xfrm>
          <a:prstGeom prst="rect">
            <a:avLst/>
          </a:prstGeom>
          <a:solidFill>
            <a:srgbClr val="FFFFFF"/>
          </a:solidFill>
          <a:ln w="38100">
            <a:solidFill>
              <a:srgbClr val="C00000"/>
            </a:solid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Calibri"/>
            </a:endParaRPr>
          </a:p>
        </p:txBody>
      </p:sp>
      <p:sp>
        <p:nvSpPr>
          <p:cNvPr id="101" name="Oval 11"/>
          <p:cNvSpPr>
            <a:spLocks noChangeArrowheads="1"/>
          </p:cNvSpPr>
          <p:nvPr/>
        </p:nvSpPr>
        <p:spPr bwMode="auto">
          <a:xfrm flipH="1" flipV="1">
            <a:off x="2348531" y="5483605"/>
            <a:ext cx="112077" cy="105543"/>
          </a:xfrm>
          <a:prstGeom prst="ellipse">
            <a:avLst/>
          </a:prstGeom>
          <a:solidFill>
            <a:srgbClr val="FF0000"/>
          </a:solidFill>
          <a:ln w="19050">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aphicFrame>
        <p:nvGraphicFramePr>
          <p:cNvPr id="102" name="对象 101"/>
          <p:cNvGraphicFramePr>
            <a:graphicFrameLocks noChangeAspect="1"/>
          </p:cNvGraphicFramePr>
          <p:nvPr>
            <p:extLst>
              <p:ext uri="{D42A27DB-BD31-4B8C-83A1-F6EECF244321}">
                <p14:modId xmlns:p14="http://schemas.microsoft.com/office/powerpoint/2010/main" val="3194977833"/>
              </p:ext>
            </p:extLst>
          </p:nvPr>
        </p:nvGraphicFramePr>
        <p:xfrm>
          <a:off x="2082190" y="5440824"/>
          <a:ext cx="382769" cy="420530"/>
        </p:xfrm>
        <a:graphic>
          <a:graphicData uri="http://schemas.openxmlformats.org/presentationml/2006/ole">
            <mc:AlternateContent xmlns:mc="http://schemas.openxmlformats.org/markup-compatibility/2006">
              <mc:Choice xmlns:v="urn:schemas-microsoft-com:vml" Requires="v">
                <p:oleObj spid="_x0000_s817412" name="公式" r:id="rId15" imgW="126720" imgH="139680" progId="Equation.3">
                  <p:embed/>
                </p:oleObj>
              </mc:Choice>
              <mc:Fallback>
                <p:oleObj name="公式" r:id="rId15" imgW="126720" imgH="139680" progId="Equation.3">
                  <p:embed/>
                  <p:pic>
                    <p:nvPicPr>
                      <p:cNvPr id="121" name="对象 120"/>
                      <p:cNvPicPr/>
                      <p:nvPr/>
                    </p:nvPicPr>
                    <p:blipFill>
                      <a:blip r:embed="rId16"/>
                      <a:stretch>
                        <a:fillRect/>
                      </a:stretch>
                    </p:blipFill>
                    <p:spPr>
                      <a:xfrm>
                        <a:off x="2082190" y="5440824"/>
                        <a:ext cx="382769" cy="420530"/>
                      </a:xfrm>
                      <a:prstGeom prst="rect">
                        <a:avLst/>
                      </a:prstGeom>
                    </p:spPr>
                  </p:pic>
                </p:oleObj>
              </mc:Fallback>
            </mc:AlternateContent>
          </a:graphicData>
        </a:graphic>
      </p:graphicFrame>
      <p:graphicFrame>
        <p:nvGraphicFramePr>
          <p:cNvPr id="103" name="对象 102"/>
          <p:cNvGraphicFramePr>
            <a:graphicFrameLocks noChangeAspect="1"/>
          </p:cNvGraphicFramePr>
          <p:nvPr>
            <p:extLst>
              <p:ext uri="{D42A27DB-BD31-4B8C-83A1-F6EECF244321}">
                <p14:modId xmlns:p14="http://schemas.microsoft.com/office/powerpoint/2010/main" val="1189137990"/>
              </p:ext>
            </p:extLst>
          </p:nvPr>
        </p:nvGraphicFramePr>
        <p:xfrm>
          <a:off x="1725572" y="5312129"/>
          <a:ext cx="322262" cy="554037"/>
        </p:xfrm>
        <a:graphic>
          <a:graphicData uri="http://schemas.openxmlformats.org/presentationml/2006/ole">
            <mc:AlternateContent xmlns:mc="http://schemas.openxmlformats.org/markup-compatibility/2006">
              <mc:Choice xmlns:v="urn:schemas-microsoft-com:vml" Requires="v">
                <p:oleObj spid="_x0000_s817413" name="公式" r:id="rId17" imgW="126720" imgH="177480" progId="Equation.3">
                  <p:embed/>
                </p:oleObj>
              </mc:Choice>
              <mc:Fallback>
                <p:oleObj name="公式" r:id="rId17" imgW="126720" imgH="177480" progId="Equation.3">
                  <p:embed/>
                  <p:pic>
                    <p:nvPicPr>
                      <p:cNvPr id="122" name="对象 121"/>
                      <p:cNvPicPr/>
                      <p:nvPr/>
                    </p:nvPicPr>
                    <p:blipFill>
                      <a:blip r:embed="rId18"/>
                      <a:stretch>
                        <a:fillRect/>
                      </a:stretch>
                    </p:blipFill>
                    <p:spPr>
                      <a:xfrm>
                        <a:off x="1725572" y="5312129"/>
                        <a:ext cx="322262" cy="554037"/>
                      </a:xfrm>
                      <a:prstGeom prst="rect">
                        <a:avLst/>
                      </a:prstGeom>
                    </p:spPr>
                  </p:pic>
                </p:oleObj>
              </mc:Fallback>
            </mc:AlternateContent>
          </a:graphicData>
        </a:graphic>
      </p:graphicFrame>
      <p:graphicFrame>
        <p:nvGraphicFramePr>
          <p:cNvPr id="104" name="对象 103"/>
          <p:cNvGraphicFramePr>
            <a:graphicFrameLocks noChangeAspect="1"/>
          </p:cNvGraphicFramePr>
          <p:nvPr>
            <p:extLst>
              <p:ext uri="{D42A27DB-BD31-4B8C-83A1-F6EECF244321}">
                <p14:modId xmlns:p14="http://schemas.microsoft.com/office/powerpoint/2010/main" val="3070340817"/>
              </p:ext>
            </p:extLst>
          </p:nvPr>
        </p:nvGraphicFramePr>
        <p:xfrm>
          <a:off x="826477" y="5432750"/>
          <a:ext cx="322263" cy="434975"/>
        </p:xfrm>
        <a:graphic>
          <a:graphicData uri="http://schemas.openxmlformats.org/presentationml/2006/ole">
            <mc:AlternateContent xmlns:mc="http://schemas.openxmlformats.org/markup-compatibility/2006">
              <mc:Choice xmlns:v="urn:schemas-microsoft-com:vml" Requires="v">
                <p:oleObj spid="_x0000_s817414" name="Equation" r:id="rId19" imgW="126720" imgH="139680" progId="Equation.DSMT4">
                  <p:embed/>
                </p:oleObj>
              </mc:Choice>
              <mc:Fallback>
                <p:oleObj name="Equation" r:id="rId19" imgW="126720" imgH="139680" progId="Equation.DSMT4">
                  <p:embed/>
                  <p:pic>
                    <p:nvPicPr>
                      <p:cNvPr id="123" name="对象 122"/>
                      <p:cNvPicPr/>
                      <p:nvPr/>
                    </p:nvPicPr>
                    <p:blipFill>
                      <a:blip r:embed="rId20"/>
                      <a:stretch>
                        <a:fillRect/>
                      </a:stretch>
                    </p:blipFill>
                    <p:spPr>
                      <a:xfrm>
                        <a:off x="826477" y="5432750"/>
                        <a:ext cx="322263" cy="434975"/>
                      </a:xfrm>
                      <a:prstGeom prst="rect">
                        <a:avLst/>
                      </a:prstGeom>
                    </p:spPr>
                  </p:pic>
                </p:oleObj>
              </mc:Fallback>
            </mc:AlternateContent>
          </a:graphicData>
        </a:graphic>
      </p:graphicFrame>
      <p:sp>
        <p:nvSpPr>
          <p:cNvPr id="105" name="Line 35"/>
          <p:cNvSpPr>
            <a:spLocks noChangeShapeType="1"/>
          </p:cNvSpPr>
          <p:nvPr/>
        </p:nvSpPr>
        <p:spPr bwMode="auto">
          <a:xfrm flipH="1" flipV="1">
            <a:off x="1286557" y="5202504"/>
            <a:ext cx="10011" cy="386642"/>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106" name="Line 35"/>
          <p:cNvSpPr>
            <a:spLocks noChangeShapeType="1"/>
          </p:cNvSpPr>
          <p:nvPr/>
        </p:nvSpPr>
        <p:spPr bwMode="auto">
          <a:xfrm>
            <a:off x="2393339" y="4429175"/>
            <a:ext cx="368300"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107" name="Line 35"/>
          <p:cNvSpPr>
            <a:spLocks noChangeShapeType="1"/>
          </p:cNvSpPr>
          <p:nvPr/>
        </p:nvSpPr>
        <p:spPr bwMode="auto">
          <a:xfrm flipH="1">
            <a:off x="3505387" y="5246709"/>
            <a:ext cx="0" cy="372081"/>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108" name="Line 35"/>
          <p:cNvSpPr>
            <a:spLocks noChangeShapeType="1"/>
          </p:cNvSpPr>
          <p:nvPr/>
        </p:nvSpPr>
        <p:spPr bwMode="auto">
          <a:xfrm flipH="1">
            <a:off x="2047834" y="6624339"/>
            <a:ext cx="412996" cy="9758"/>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aphicFrame>
        <p:nvGraphicFramePr>
          <p:cNvPr id="109" name="Object 37"/>
          <p:cNvGraphicFramePr>
            <a:graphicFrameLocks noChangeAspect="1"/>
          </p:cNvGraphicFramePr>
          <p:nvPr>
            <p:extLst>
              <p:ext uri="{D42A27DB-BD31-4B8C-83A1-F6EECF244321}">
                <p14:modId xmlns:p14="http://schemas.microsoft.com/office/powerpoint/2010/main" val="1330445527"/>
              </p:ext>
            </p:extLst>
          </p:nvPr>
        </p:nvGraphicFramePr>
        <p:xfrm>
          <a:off x="3546260" y="5149096"/>
          <a:ext cx="526125" cy="789188"/>
        </p:xfrm>
        <a:graphic>
          <a:graphicData uri="http://schemas.openxmlformats.org/presentationml/2006/ole">
            <mc:AlternateContent xmlns:mc="http://schemas.openxmlformats.org/markup-compatibility/2006">
              <mc:Choice xmlns:v="urn:schemas-microsoft-com:vml" Requires="v">
                <p:oleObj spid="_x0000_s817415" name="Equation" r:id="rId21" imgW="152280" imgH="228600" progId="Equation.DSMT4">
                  <p:embed/>
                </p:oleObj>
              </mc:Choice>
              <mc:Fallback>
                <p:oleObj name="Equation" r:id="rId21" imgW="152280" imgH="228600" progId="Equation.DSMT4">
                  <p:embed/>
                  <p:pic>
                    <p:nvPicPr>
                      <p:cNvPr id="128" name="Object 37"/>
                      <p:cNvPicPr>
                        <a:picLocks noChangeAspect="1" noChangeArrowheads="1"/>
                      </p:cNvPicPr>
                      <p:nvPr/>
                    </p:nvPicPr>
                    <p:blipFill>
                      <a:blip r:embed="rId22"/>
                      <a:srcRect/>
                      <a:stretch>
                        <a:fillRect/>
                      </a:stretch>
                    </p:blipFill>
                    <p:spPr bwMode="auto">
                      <a:xfrm>
                        <a:off x="3546260" y="5149096"/>
                        <a:ext cx="526125" cy="789188"/>
                      </a:xfrm>
                      <a:prstGeom prst="rect">
                        <a:avLst/>
                      </a:prstGeom>
                      <a:noFill/>
                      <a:ln>
                        <a:noFill/>
                      </a:ln>
                      <a:effectLst/>
                      <a:extLst/>
                    </p:spPr>
                  </p:pic>
                </p:oleObj>
              </mc:Fallback>
            </mc:AlternateContent>
          </a:graphicData>
        </a:graphic>
      </p:graphicFrame>
      <p:sp>
        <p:nvSpPr>
          <p:cNvPr id="110" name="矩形 42"/>
          <p:cNvSpPr>
            <a:spLocks noChangeArrowheads="1"/>
          </p:cNvSpPr>
          <p:nvPr/>
        </p:nvSpPr>
        <p:spPr bwMode="auto">
          <a:xfrm>
            <a:off x="4128477" y="2055442"/>
            <a:ext cx="6405030" cy="1384995"/>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800" b="1" kern="0" dirty="0">
                <a:solidFill>
                  <a:srgbClr val="3E27E7"/>
                </a:solidFill>
                <a:latin typeface="华文楷体" panose="02010600040101010101" pitchFamily="2" charset="-122"/>
                <a:ea typeface="华文楷体" panose="02010600040101010101" pitchFamily="2" charset="-122"/>
              </a:rPr>
              <a:t>由于小线圈远小于大线圈，大线圈</a:t>
            </a:r>
            <a:endParaRPr lang="en-US" altLang="zh-CN" sz="2800" b="1" kern="0" dirty="0">
              <a:solidFill>
                <a:srgbClr val="3E27E7"/>
              </a:solidFill>
              <a:latin typeface="华文楷体" panose="02010600040101010101" pitchFamily="2" charset="-122"/>
              <a:ea typeface="华文楷体" panose="02010600040101010101" pitchFamily="2" charset="-122"/>
            </a:endParaRPr>
          </a:p>
          <a:p>
            <a:pPr fontAlgn="auto">
              <a:spcBef>
                <a:spcPts val="0"/>
              </a:spcBef>
              <a:spcAft>
                <a:spcPts val="0"/>
              </a:spcAft>
              <a:defRPr/>
            </a:pPr>
            <a:r>
              <a:rPr lang="zh-CN" altLang="en-US" sz="2800" b="1" kern="0" dirty="0">
                <a:solidFill>
                  <a:srgbClr val="3E27E7"/>
                </a:solidFill>
                <a:latin typeface="华文楷体" panose="02010600040101010101" pitchFamily="2" charset="-122"/>
                <a:ea typeface="华文楷体" panose="02010600040101010101" pitchFamily="2" charset="-122"/>
              </a:rPr>
              <a:t>的电流在小线圈处产生的磁场可视为</a:t>
            </a:r>
            <a:r>
              <a:rPr lang="zh-CN" altLang="en-US" sz="2800" b="1" kern="0" dirty="0">
                <a:solidFill>
                  <a:srgbClr val="FF0066"/>
                </a:solidFill>
                <a:latin typeface="华文楷体" panose="02010600040101010101" pitchFamily="2" charset="-122"/>
                <a:ea typeface="华文楷体" panose="02010600040101010101" pitchFamily="2" charset="-122"/>
              </a:rPr>
              <a:t>均匀</a:t>
            </a:r>
            <a:r>
              <a:rPr lang="zh-CN" altLang="en-US" sz="2800" b="1" kern="0" dirty="0" smtClean="0">
                <a:solidFill>
                  <a:srgbClr val="009900"/>
                </a:solidFill>
                <a:latin typeface="华文楷体" panose="02010600040101010101" pitchFamily="2" charset="-122"/>
                <a:ea typeface="华文楷体" panose="02010600040101010101" pitchFamily="2" charset="-122"/>
              </a:rPr>
              <a:t>的，可以视为</a:t>
            </a:r>
            <a:r>
              <a:rPr lang="zh-CN" altLang="en-US" sz="2800" b="1" dirty="0" smtClean="0">
                <a:solidFill>
                  <a:srgbClr val="009900"/>
                </a:solidFill>
                <a:latin typeface="华文楷体" panose="02010600040101010101" pitchFamily="2" charset="-122"/>
                <a:ea typeface="华文楷体" panose="02010600040101010101" pitchFamily="2" charset="-122"/>
              </a:rPr>
              <a:t>在其中心</a:t>
            </a:r>
            <a:r>
              <a:rPr lang="zh-CN" altLang="en-US" sz="2800" b="1" dirty="0">
                <a:solidFill>
                  <a:srgbClr val="009900"/>
                </a:solidFill>
                <a:latin typeface="华文楷体" panose="02010600040101010101" pitchFamily="2" charset="-122"/>
                <a:ea typeface="华文楷体" panose="02010600040101010101" pitchFamily="2" charset="-122"/>
              </a:rPr>
              <a:t>处产生的</a:t>
            </a:r>
            <a:endParaRPr lang="zh-CN" altLang="en-US" sz="2800" b="1" kern="0" dirty="0">
              <a:solidFill>
                <a:srgbClr val="009900"/>
              </a:solidFill>
              <a:latin typeface="华文楷体" panose="02010600040101010101" pitchFamily="2" charset="-122"/>
              <a:ea typeface="华文楷体" panose="02010600040101010101" pitchFamily="2" charset="-122"/>
            </a:endParaRPr>
          </a:p>
        </p:txBody>
      </p:sp>
      <p:sp>
        <p:nvSpPr>
          <p:cNvPr id="111" name="Oval 11"/>
          <p:cNvSpPr>
            <a:spLocks noChangeArrowheads="1"/>
          </p:cNvSpPr>
          <p:nvPr/>
        </p:nvSpPr>
        <p:spPr bwMode="auto">
          <a:xfrm flipH="1" flipV="1">
            <a:off x="10920978" y="4964391"/>
            <a:ext cx="112077" cy="105543"/>
          </a:xfrm>
          <a:prstGeom prst="ellipse">
            <a:avLst/>
          </a:prstGeom>
          <a:solidFill>
            <a:srgbClr val="FF0000"/>
          </a:solidFill>
          <a:ln w="19050">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aphicFrame>
        <p:nvGraphicFramePr>
          <p:cNvPr id="112" name="对象 111"/>
          <p:cNvGraphicFramePr>
            <a:graphicFrameLocks noChangeAspect="1"/>
          </p:cNvGraphicFramePr>
          <p:nvPr>
            <p:extLst>
              <p:ext uri="{D42A27DB-BD31-4B8C-83A1-F6EECF244321}">
                <p14:modId xmlns:p14="http://schemas.microsoft.com/office/powerpoint/2010/main" val="1264395519"/>
              </p:ext>
            </p:extLst>
          </p:nvPr>
        </p:nvGraphicFramePr>
        <p:xfrm>
          <a:off x="10449327" y="5091050"/>
          <a:ext cx="488110" cy="536263"/>
        </p:xfrm>
        <a:graphic>
          <a:graphicData uri="http://schemas.openxmlformats.org/presentationml/2006/ole">
            <mc:AlternateContent xmlns:mc="http://schemas.openxmlformats.org/markup-compatibility/2006">
              <mc:Choice xmlns:v="urn:schemas-microsoft-com:vml" Requires="v">
                <p:oleObj spid="_x0000_s817416" name="公式" r:id="rId15" imgW="126720" imgH="139680" progId="Equation.3">
                  <p:embed/>
                </p:oleObj>
              </mc:Choice>
              <mc:Fallback>
                <p:oleObj name="公式" r:id="rId15" imgW="126720" imgH="139680" progId="Equation.3">
                  <p:embed/>
                  <p:pic>
                    <p:nvPicPr>
                      <p:cNvPr id="139" name="对象 138"/>
                      <p:cNvPicPr/>
                      <p:nvPr/>
                    </p:nvPicPr>
                    <p:blipFill>
                      <a:blip r:embed="rId16"/>
                      <a:stretch>
                        <a:fillRect/>
                      </a:stretch>
                    </p:blipFill>
                    <p:spPr>
                      <a:xfrm>
                        <a:off x="10449327" y="5091050"/>
                        <a:ext cx="488110" cy="536263"/>
                      </a:xfrm>
                      <a:prstGeom prst="rect">
                        <a:avLst/>
                      </a:prstGeom>
                    </p:spPr>
                  </p:pic>
                </p:oleObj>
              </mc:Fallback>
            </mc:AlternateContent>
          </a:graphicData>
        </a:graphic>
      </p:graphicFrame>
      <p:sp>
        <p:nvSpPr>
          <p:cNvPr id="113" name="Line 102"/>
          <p:cNvSpPr>
            <a:spLocks noChangeShapeType="1"/>
          </p:cNvSpPr>
          <p:nvPr/>
        </p:nvSpPr>
        <p:spPr bwMode="auto">
          <a:xfrm>
            <a:off x="10395938" y="5014069"/>
            <a:ext cx="1169199" cy="27751"/>
          </a:xfrm>
          <a:prstGeom prst="line">
            <a:avLst/>
          </a:prstGeom>
          <a:noFill/>
          <a:ln w="19050">
            <a:solidFill>
              <a:srgbClr val="009900"/>
            </a:solidFill>
            <a:prstDash val="dash"/>
            <a:round/>
            <a:headEnd type="none" w="med" len="med"/>
            <a:tailEnd type="non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aphicFrame>
        <p:nvGraphicFramePr>
          <p:cNvPr id="114" name="对象 113"/>
          <p:cNvGraphicFramePr>
            <a:graphicFrameLocks noChangeAspect="1"/>
          </p:cNvGraphicFramePr>
          <p:nvPr>
            <p:extLst>
              <p:ext uri="{D42A27DB-BD31-4B8C-83A1-F6EECF244321}">
                <p14:modId xmlns:p14="http://schemas.microsoft.com/office/powerpoint/2010/main" val="1597752947"/>
              </p:ext>
            </p:extLst>
          </p:nvPr>
        </p:nvGraphicFramePr>
        <p:xfrm>
          <a:off x="9865305" y="4744932"/>
          <a:ext cx="322263" cy="436562"/>
        </p:xfrm>
        <a:graphic>
          <a:graphicData uri="http://schemas.openxmlformats.org/presentationml/2006/ole">
            <mc:AlternateContent xmlns:mc="http://schemas.openxmlformats.org/markup-compatibility/2006">
              <mc:Choice xmlns:v="urn:schemas-microsoft-com:vml" Requires="v">
                <p:oleObj spid="_x0000_s817417" name="Equation" r:id="rId23" imgW="126720" imgH="139680" progId="Equation.DSMT4">
                  <p:embed/>
                </p:oleObj>
              </mc:Choice>
              <mc:Fallback>
                <p:oleObj name="Equation" r:id="rId23" imgW="126720" imgH="139680" progId="Equation.DSMT4">
                  <p:embed/>
                  <p:pic>
                    <p:nvPicPr>
                      <p:cNvPr id="141" name="对象 140"/>
                      <p:cNvPicPr/>
                      <p:nvPr/>
                    </p:nvPicPr>
                    <p:blipFill>
                      <a:blip r:embed="rId24"/>
                      <a:stretch>
                        <a:fillRect/>
                      </a:stretch>
                    </p:blipFill>
                    <p:spPr>
                      <a:xfrm>
                        <a:off x="9865305" y="4744932"/>
                        <a:ext cx="322263" cy="436562"/>
                      </a:xfrm>
                      <a:prstGeom prst="rect">
                        <a:avLst/>
                      </a:prstGeom>
                    </p:spPr>
                  </p:pic>
                </p:oleObj>
              </mc:Fallback>
            </mc:AlternateContent>
          </a:graphicData>
        </a:graphic>
      </p:graphicFrame>
      <p:sp>
        <p:nvSpPr>
          <p:cNvPr id="115" name="Rectangle 1260"/>
          <p:cNvSpPr>
            <a:spLocks noChangeArrowheads="1"/>
          </p:cNvSpPr>
          <p:nvPr/>
        </p:nvSpPr>
        <p:spPr bwMode="auto">
          <a:xfrm>
            <a:off x="10361532" y="4444933"/>
            <a:ext cx="1187756" cy="1189772"/>
          </a:xfrm>
          <a:prstGeom prst="rect">
            <a:avLst/>
          </a:prstGeom>
          <a:noFill/>
          <a:ln w="38100">
            <a:solidFill>
              <a:srgbClr val="0000FF"/>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1" lang="zh-CN" altLang="en-US" sz="28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16" name="Line 102"/>
          <p:cNvSpPr>
            <a:spLocks noChangeShapeType="1"/>
          </p:cNvSpPr>
          <p:nvPr/>
        </p:nvSpPr>
        <p:spPr bwMode="auto">
          <a:xfrm flipH="1">
            <a:off x="10972005" y="4446537"/>
            <a:ext cx="17804" cy="1186565"/>
          </a:xfrm>
          <a:prstGeom prst="line">
            <a:avLst/>
          </a:prstGeom>
          <a:noFill/>
          <a:ln w="19050">
            <a:solidFill>
              <a:srgbClr val="009900"/>
            </a:solidFill>
            <a:prstDash val="dash"/>
            <a:round/>
            <a:headEnd type="none" w="med" len="med"/>
            <a:tailEnd type="non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117" name="Line 35"/>
          <p:cNvSpPr>
            <a:spLocks noChangeShapeType="1"/>
          </p:cNvSpPr>
          <p:nvPr/>
        </p:nvSpPr>
        <p:spPr bwMode="auto">
          <a:xfrm>
            <a:off x="10612237" y="4444933"/>
            <a:ext cx="368300"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118" name="Line 35"/>
          <p:cNvSpPr>
            <a:spLocks noChangeShapeType="1"/>
          </p:cNvSpPr>
          <p:nvPr/>
        </p:nvSpPr>
        <p:spPr bwMode="auto">
          <a:xfrm flipH="1">
            <a:off x="11550449" y="4869328"/>
            <a:ext cx="0" cy="372081"/>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119" name="Line 35"/>
          <p:cNvSpPr>
            <a:spLocks noChangeShapeType="1"/>
          </p:cNvSpPr>
          <p:nvPr/>
        </p:nvSpPr>
        <p:spPr bwMode="auto">
          <a:xfrm flipH="1">
            <a:off x="10612236" y="5621739"/>
            <a:ext cx="412996" cy="9758"/>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120" name="Line 35"/>
          <p:cNvSpPr>
            <a:spLocks noChangeShapeType="1"/>
          </p:cNvSpPr>
          <p:nvPr/>
        </p:nvSpPr>
        <p:spPr bwMode="auto">
          <a:xfrm flipH="1" flipV="1">
            <a:off x="10341101" y="4846498"/>
            <a:ext cx="10011" cy="386642"/>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121" name="矩形 120"/>
          <p:cNvSpPr/>
          <p:nvPr/>
        </p:nvSpPr>
        <p:spPr>
          <a:xfrm>
            <a:off x="10191726" y="5873150"/>
            <a:ext cx="1266693"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smtClean="0">
                <a:ln>
                  <a:noFill/>
                </a:ln>
                <a:solidFill>
                  <a:srgbClr val="009900"/>
                </a:solidFill>
                <a:effectLst/>
                <a:uLnTx/>
                <a:uFillTx/>
              </a:rPr>
              <a:t>正方形</a:t>
            </a:r>
          </a:p>
        </p:txBody>
      </p:sp>
      <p:sp>
        <p:nvSpPr>
          <p:cNvPr id="122" name="Rectangle 1244"/>
          <p:cNvSpPr>
            <a:spLocks noChangeArrowheads="1"/>
          </p:cNvSpPr>
          <p:nvPr/>
        </p:nvSpPr>
        <p:spPr bwMode="auto">
          <a:xfrm>
            <a:off x="11723240" y="4507189"/>
            <a:ext cx="35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lvl="0" fontAlgn="auto">
              <a:spcBef>
                <a:spcPct val="0"/>
              </a:spcBef>
              <a:spcAft>
                <a:spcPts val="0"/>
              </a:spcAft>
              <a:buNone/>
            </a:pPr>
            <a:r>
              <a:rPr kumimoji="1" lang="en-US" altLang="zh-CN" sz="3000" b="0" i="0" u="none" strike="noStrike" kern="0" cap="none" spc="0" normalizeH="0" baseline="0" noProof="0" dirty="0" smtClean="0">
                <a:ln>
                  <a:noFill/>
                </a:ln>
                <a:solidFill>
                  <a:srgbClr val="FF0000"/>
                </a:solidFill>
                <a:effectLst/>
                <a:uLnTx/>
                <a:uFillTx/>
                <a:latin typeface="Times New Roman" panose="02020603050405020304" pitchFamily="18" charset="0"/>
                <a:ea typeface="宋体" panose="02010600030101010101" pitchFamily="2" charset="-122"/>
              </a:rPr>
              <a:t>I</a:t>
            </a:r>
            <a:r>
              <a:rPr lang="en-US" altLang="zh-CN" sz="2800" b="1" baseline="-25000" dirty="0" smtClean="0">
                <a:solidFill>
                  <a:srgbClr val="FF0000"/>
                </a:solidFill>
                <a:latin typeface="+mj-ea"/>
              </a:rPr>
              <a:t>2</a:t>
            </a:r>
            <a:endParaRPr kumimoji="1" lang="en-US" altLang="zh-CN" sz="2800" b="0" i="0" u="none" strike="noStrike" kern="0" cap="none" spc="0" normalizeH="0" baseline="0" noProof="0" dirty="0">
              <a:ln>
                <a:noFill/>
              </a:ln>
              <a:solidFill>
                <a:srgbClr val="FF0000"/>
              </a:solidFill>
              <a:effectLst/>
              <a:uLnTx/>
              <a:uFillTx/>
            </a:endParaRPr>
          </a:p>
        </p:txBody>
      </p:sp>
      <p:graphicFrame>
        <p:nvGraphicFramePr>
          <p:cNvPr id="123" name="Object 74"/>
          <p:cNvGraphicFramePr>
            <a:graphicFrameLocks/>
          </p:cNvGraphicFramePr>
          <p:nvPr>
            <p:extLst>
              <p:ext uri="{D42A27DB-BD31-4B8C-83A1-F6EECF244321}">
                <p14:modId xmlns:p14="http://schemas.microsoft.com/office/powerpoint/2010/main" val="3496330315"/>
              </p:ext>
            </p:extLst>
          </p:nvPr>
        </p:nvGraphicFramePr>
        <p:xfrm>
          <a:off x="3925888" y="3762375"/>
          <a:ext cx="5859462" cy="968375"/>
        </p:xfrm>
        <a:graphic>
          <a:graphicData uri="http://schemas.openxmlformats.org/presentationml/2006/ole">
            <mc:AlternateContent xmlns:mc="http://schemas.openxmlformats.org/markup-compatibility/2006">
              <mc:Choice xmlns:v="urn:schemas-microsoft-com:vml" Requires="v">
                <p:oleObj spid="_x0000_s817418" name="Equation" r:id="rId25" imgW="2717640" imgH="431640" progId="Equation.DSMT4">
                  <p:embed/>
                </p:oleObj>
              </mc:Choice>
              <mc:Fallback>
                <p:oleObj name="Equation" r:id="rId25" imgW="2717640" imgH="431640" progId="Equation.DSMT4">
                  <p:embed/>
                  <p:pic>
                    <p:nvPicPr>
                      <p:cNvPr id="150" name="Object 74"/>
                      <p:cNvPicPr>
                        <a:picLocks noChangeArrowheads="1"/>
                      </p:cNvPicPr>
                      <p:nvPr/>
                    </p:nvPicPr>
                    <p:blipFill>
                      <a:blip r:embed="rId26"/>
                      <a:srcRect/>
                      <a:stretch>
                        <a:fillRect/>
                      </a:stretch>
                    </p:blipFill>
                    <p:spPr bwMode="auto">
                      <a:xfrm>
                        <a:off x="3925888" y="3762375"/>
                        <a:ext cx="5859462" cy="968375"/>
                      </a:xfrm>
                      <a:prstGeom prst="rect">
                        <a:avLst/>
                      </a:prstGeom>
                      <a:noFill/>
                      <a:ln>
                        <a:noFill/>
                      </a:ln>
                      <a:extLst/>
                    </p:spPr>
                  </p:pic>
                </p:oleObj>
              </mc:Fallback>
            </mc:AlternateContent>
          </a:graphicData>
        </a:graphic>
      </p:graphicFrame>
      <p:sp>
        <p:nvSpPr>
          <p:cNvPr id="124" name="AutoShape 38"/>
          <p:cNvSpPr>
            <a:spLocks noChangeArrowheads="1"/>
          </p:cNvSpPr>
          <p:nvPr/>
        </p:nvSpPr>
        <p:spPr bwMode="auto">
          <a:xfrm>
            <a:off x="4354665" y="5159193"/>
            <a:ext cx="570370" cy="289051"/>
          </a:xfrm>
          <a:prstGeom prst="rightArrow">
            <a:avLst>
              <a:gd name="adj1" fmla="val 50000"/>
              <a:gd name="adj2" fmla="val 81492"/>
            </a:avLst>
          </a:prstGeom>
          <a:gradFill flip="none" rotWithShape="1">
            <a:gsLst>
              <a:gs pos="0">
                <a:srgbClr val="CC3300">
                  <a:tint val="66000"/>
                  <a:satMod val="160000"/>
                </a:srgbClr>
              </a:gs>
              <a:gs pos="50000">
                <a:srgbClr val="CC3300">
                  <a:tint val="44500"/>
                  <a:satMod val="160000"/>
                </a:srgbClr>
              </a:gs>
              <a:gs pos="100000">
                <a:srgbClr val="CC3300">
                  <a:tint val="23500"/>
                  <a:satMod val="160000"/>
                </a:srgbClr>
              </a:gs>
            </a:gsLst>
            <a:lin ang="5400000" scaled="1"/>
            <a:tileRect/>
          </a:gra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Calibri"/>
            </a:endParaRPr>
          </a:p>
        </p:txBody>
      </p:sp>
      <p:graphicFrame>
        <p:nvGraphicFramePr>
          <p:cNvPr id="126" name="对象 125"/>
          <p:cNvGraphicFramePr>
            <a:graphicFrameLocks noChangeAspect="1"/>
          </p:cNvGraphicFramePr>
          <p:nvPr>
            <p:extLst>
              <p:ext uri="{D42A27DB-BD31-4B8C-83A1-F6EECF244321}">
                <p14:modId xmlns:p14="http://schemas.microsoft.com/office/powerpoint/2010/main" val="2653001211"/>
              </p:ext>
            </p:extLst>
          </p:nvPr>
        </p:nvGraphicFramePr>
        <p:xfrm>
          <a:off x="5411798" y="4888973"/>
          <a:ext cx="1717675" cy="627062"/>
        </p:xfrm>
        <a:graphic>
          <a:graphicData uri="http://schemas.openxmlformats.org/presentationml/2006/ole">
            <mc:AlternateContent xmlns:mc="http://schemas.openxmlformats.org/markup-compatibility/2006">
              <mc:Choice xmlns:v="urn:schemas-microsoft-com:vml" Requires="v">
                <p:oleObj spid="_x0000_s817419" name="Equation" r:id="rId27" imgW="660240" imgH="241200" progId="Equation.DSMT4">
                  <p:embed/>
                </p:oleObj>
              </mc:Choice>
              <mc:Fallback>
                <p:oleObj name="Equation" r:id="rId27" imgW="660240" imgH="241200" progId="Equation.DSMT4">
                  <p:embed/>
                  <p:pic>
                    <p:nvPicPr>
                      <p:cNvPr id="82" name="对象 81"/>
                      <p:cNvPicPr/>
                      <p:nvPr/>
                    </p:nvPicPr>
                    <p:blipFill>
                      <a:blip r:embed="rId28"/>
                      <a:stretch>
                        <a:fillRect/>
                      </a:stretch>
                    </p:blipFill>
                    <p:spPr>
                      <a:xfrm>
                        <a:off x="5411798" y="4888973"/>
                        <a:ext cx="1717675" cy="627062"/>
                      </a:xfrm>
                      <a:prstGeom prst="rect">
                        <a:avLst/>
                      </a:prstGeom>
                    </p:spPr>
                  </p:pic>
                </p:oleObj>
              </mc:Fallback>
            </mc:AlternateContent>
          </a:graphicData>
        </a:graphic>
      </p:graphicFrame>
      <p:sp>
        <p:nvSpPr>
          <p:cNvPr id="127" name="AutoShape 38"/>
          <p:cNvSpPr>
            <a:spLocks noChangeArrowheads="1"/>
          </p:cNvSpPr>
          <p:nvPr/>
        </p:nvSpPr>
        <p:spPr bwMode="auto">
          <a:xfrm>
            <a:off x="4324791" y="5973396"/>
            <a:ext cx="570370" cy="289051"/>
          </a:xfrm>
          <a:prstGeom prst="rightArrow">
            <a:avLst>
              <a:gd name="adj1" fmla="val 50000"/>
              <a:gd name="adj2" fmla="val 81492"/>
            </a:avLst>
          </a:prstGeom>
          <a:solidFill>
            <a:srgbClr val="00FFFF"/>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128" name="Object 3091"/>
          <p:cNvGraphicFramePr>
            <a:graphicFrameLocks noChangeAspect="1"/>
          </p:cNvGraphicFramePr>
          <p:nvPr>
            <p:extLst>
              <p:ext uri="{D42A27DB-BD31-4B8C-83A1-F6EECF244321}">
                <p14:modId xmlns:p14="http://schemas.microsoft.com/office/powerpoint/2010/main" val="213759168"/>
              </p:ext>
            </p:extLst>
          </p:nvPr>
        </p:nvGraphicFramePr>
        <p:xfrm>
          <a:off x="5040821" y="5650587"/>
          <a:ext cx="1428750" cy="1077913"/>
        </p:xfrm>
        <a:graphic>
          <a:graphicData uri="http://schemas.openxmlformats.org/presentationml/2006/ole">
            <mc:AlternateContent xmlns:mc="http://schemas.openxmlformats.org/markup-compatibility/2006">
              <mc:Choice xmlns:v="urn:schemas-microsoft-com:vml" Requires="v">
                <p:oleObj spid="_x0000_s817420" name="公式" r:id="rId29" imgW="571320" imgH="431640" progId="Equation.3">
                  <p:embed/>
                </p:oleObj>
              </mc:Choice>
              <mc:Fallback>
                <p:oleObj name="公式" r:id="rId29" imgW="571320" imgH="431640" progId="Equation.3">
                  <p:embed/>
                  <p:pic>
                    <p:nvPicPr>
                      <p:cNvPr id="84" name="Object 3091"/>
                      <p:cNvPicPr>
                        <a:picLocks noChangeAspect="1" noChangeArrowheads="1"/>
                      </p:cNvPicPr>
                      <p:nvPr/>
                    </p:nvPicPr>
                    <p:blipFill>
                      <a:blip r:embed="rId30"/>
                      <a:srcRect/>
                      <a:stretch>
                        <a:fillRect/>
                      </a:stretch>
                    </p:blipFill>
                    <p:spPr bwMode="auto">
                      <a:xfrm>
                        <a:off x="5040821" y="5650587"/>
                        <a:ext cx="142875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9" name="Object 3094"/>
          <p:cNvGraphicFramePr>
            <a:graphicFrameLocks noChangeAspect="1"/>
          </p:cNvGraphicFramePr>
          <p:nvPr>
            <p:extLst>
              <p:ext uri="{D42A27DB-BD31-4B8C-83A1-F6EECF244321}">
                <p14:modId xmlns:p14="http://schemas.microsoft.com/office/powerpoint/2010/main" val="3005998671"/>
              </p:ext>
            </p:extLst>
          </p:nvPr>
        </p:nvGraphicFramePr>
        <p:xfrm>
          <a:off x="7574857" y="5498967"/>
          <a:ext cx="2128838" cy="1271587"/>
        </p:xfrm>
        <a:graphic>
          <a:graphicData uri="http://schemas.openxmlformats.org/presentationml/2006/ole">
            <mc:AlternateContent xmlns:mc="http://schemas.openxmlformats.org/markup-compatibility/2006">
              <mc:Choice xmlns:v="urn:schemas-microsoft-com:vml" Requires="v">
                <p:oleObj spid="_x0000_s817421" name="Equation" r:id="rId31" imgW="723600" imgH="431640" progId="Equation.DSMT4">
                  <p:embed/>
                </p:oleObj>
              </mc:Choice>
              <mc:Fallback>
                <p:oleObj name="Equation" r:id="rId31" imgW="723600" imgH="431640" progId="Equation.DSMT4">
                  <p:embed/>
                  <p:pic>
                    <p:nvPicPr>
                      <p:cNvPr id="85" name="Object 3094"/>
                      <p:cNvPicPr>
                        <a:picLocks noChangeAspect="1" noChangeArrowheads="1"/>
                      </p:cNvPicPr>
                      <p:nvPr/>
                    </p:nvPicPr>
                    <p:blipFill>
                      <a:blip r:embed="rId32"/>
                      <a:srcRect/>
                      <a:stretch>
                        <a:fillRect/>
                      </a:stretch>
                    </p:blipFill>
                    <p:spPr bwMode="auto">
                      <a:xfrm>
                        <a:off x="7574857" y="5498967"/>
                        <a:ext cx="2128838" cy="127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0" name="Object 3136"/>
          <p:cNvGraphicFramePr>
            <a:graphicFrameLocks noChangeAspect="1"/>
          </p:cNvGraphicFramePr>
          <p:nvPr>
            <p:extLst>
              <p:ext uri="{D42A27DB-BD31-4B8C-83A1-F6EECF244321}">
                <p14:modId xmlns:p14="http://schemas.microsoft.com/office/powerpoint/2010/main" val="2262109439"/>
              </p:ext>
            </p:extLst>
          </p:nvPr>
        </p:nvGraphicFramePr>
        <p:xfrm>
          <a:off x="6469572" y="5595288"/>
          <a:ext cx="1201737" cy="1171575"/>
        </p:xfrm>
        <a:graphic>
          <a:graphicData uri="http://schemas.openxmlformats.org/presentationml/2006/ole">
            <mc:AlternateContent xmlns:mc="http://schemas.openxmlformats.org/markup-compatibility/2006">
              <mc:Choice xmlns:v="urn:schemas-microsoft-com:vml" Requires="v">
                <p:oleObj spid="_x0000_s817422" name="Equation" r:id="rId33" imgW="469800" imgH="457200" progId="Equation.DSMT4">
                  <p:embed/>
                </p:oleObj>
              </mc:Choice>
              <mc:Fallback>
                <p:oleObj name="Equation" r:id="rId33" imgW="469800" imgH="457200" progId="Equation.DSMT4">
                  <p:embed/>
                  <p:pic>
                    <p:nvPicPr>
                      <p:cNvPr id="86" name="Object 3136"/>
                      <p:cNvPicPr>
                        <a:picLocks noChangeAspect="1" noChangeArrowheads="1"/>
                      </p:cNvPicPr>
                      <p:nvPr/>
                    </p:nvPicPr>
                    <p:blipFill>
                      <a:blip r:embed="rId34"/>
                      <a:srcRect/>
                      <a:stretch>
                        <a:fillRect/>
                      </a:stretch>
                    </p:blipFill>
                    <p:spPr bwMode="auto">
                      <a:xfrm>
                        <a:off x="6469572" y="5595288"/>
                        <a:ext cx="1201737"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1" name="Object 21"/>
          <p:cNvGraphicFramePr>
            <a:graphicFrameLocks noChangeAspect="1"/>
          </p:cNvGraphicFramePr>
          <p:nvPr>
            <p:extLst>
              <p:ext uri="{D42A27DB-BD31-4B8C-83A1-F6EECF244321}">
                <p14:modId xmlns:p14="http://schemas.microsoft.com/office/powerpoint/2010/main" val="3821344844"/>
              </p:ext>
            </p:extLst>
          </p:nvPr>
        </p:nvGraphicFramePr>
        <p:xfrm>
          <a:off x="9703695" y="1517275"/>
          <a:ext cx="1970752" cy="893307"/>
        </p:xfrm>
        <a:graphic>
          <a:graphicData uri="http://schemas.openxmlformats.org/presentationml/2006/ole">
            <mc:AlternateContent xmlns:mc="http://schemas.openxmlformats.org/markup-compatibility/2006">
              <mc:Choice xmlns:v="urn:schemas-microsoft-com:vml" Requires="v">
                <p:oleObj spid="_x0000_s817423" name="公式" r:id="rId35" imgW="952200" imgH="431640" progId="Equation.3">
                  <p:embed/>
                </p:oleObj>
              </mc:Choice>
              <mc:Fallback>
                <p:oleObj name="公式" r:id="rId35" imgW="952200" imgH="431640" progId="Equation.3">
                  <p:embed/>
                  <p:pic>
                    <p:nvPicPr>
                      <p:cNvPr id="87" name="Object 21"/>
                      <p:cNvPicPr preferRelativeResize="0">
                        <a:picLocks noChangeAspect="1" noChangeArrowheads="1"/>
                      </p:cNvPicPr>
                      <p:nvPr/>
                    </p:nvPicPr>
                    <p:blipFill>
                      <a:blip r:embed="rId36"/>
                      <a:srcRect/>
                      <a:stretch>
                        <a:fillRect/>
                      </a:stretch>
                    </p:blipFill>
                    <p:spPr bwMode="auto">
                      <a:xfrm>
                        <a:off x="9703695" y="1517275"/>
                        <a:ext cx="1970752" cy="893307"/>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179323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wipe(left)">
                                      <p:cBhvr>
                                        <p:cTn id="12" dur="500"/>
                                        <p:tgtEl>
                                          <p:spTgt spid="8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wipe(left)">
                                      <p:cBhvr>
                                        <p:cTn id="17" dur="500"/>
                                        <p:tgtEl>
                                          <p:spTgt spid="8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97"/>
                                        </p:tgtEl>
                                        <p:attrNameLst>
                                          <p:attrName>style.visibility</p:attrName>
                                        </p:attrNameLst>
                                      </p:cBhvr>
                                      <p:to>
                                        <p:strVal val="visible"/>
                                      </p:to>
                                    </p:set>
                                    <p:anim calcmode="lin" valueType="num">
                                      <p:cBhvr additive="base">
                                        <p:cTn id="22" dur="500" fill="hold"/>
                                        <p:tgtEl>
                                          <p:spTgt spid="97"/>
                                        </p:tgtEl>
                                        <p:attrNameLst>
                                          <p:attrName>ppt_x</p:attrName>
                                        </p:attrNameLst>
                                      </p:cBhvr>
                                      <p:tavLst>
                                        <p:tav tm="0">
                                          <p:val>
                                            <p:strVal val="#ppt_x"/>
                                          </p:val>
                                        </p:tav>
                                        <p:tav tm="100000">
                                          <p:val>
                                            <p:strVal val="#ppt_x"/>
                                          </p:val>
                                        </p:tav>
                                      </p:tavLst>
                                    </p:anim>
                                    <p:anim calcmode="lin" valueType="num">
                                      <p:cBhvr additive="base">
                                        <p:cTn id="23"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98"/>
                                        </p:tgtEl>
                                        <p:attrNameLst>
                                          <p:attrName>style.visibility</p:attrName>
                                        </p:attrNameLst>
                                      </p:cBhvr>
                                      <p:to>
                                        <p:strVal val="visible"/>
                                      </p:to>
                                    </p:set>
                                    <p:animEffect transition="in" filter="wipe(down)">
                                      <p:cBhvr>
                                        <p:cTn id="28" dur="500"/>
                                        <p:tgtEl>
                                          <p:spTgt spid="98"/>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circle(in)">
                                      <p:cBhvr>
                                        <p:cTn id="33" dur="2000"/>
                                        <p:tgtEl>
                                          <p:spTgt spid="99"/>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circle(in)">
                                      <p:cBhvr>
                                        <p:cTn id="36" dur="2000"/>
                                        <p:tgtEl>
                                          <p:spTgt spid="100"/>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101"/>
                                        </p:tgtEl>
                                        <p:attrNameLst>
                                          <p:attrName>style.visibility</p:attrName>
                                        </p:attrNameLst>
                                      </p:cBhvr>
                                      <p:to>
                                        <p:strVal val="visible"/>
                                      </p:to>
                                    </p:set>
                                    <p:animEffect transition="in" filter="circle(in)">
                                      <p:cBhvr>
                                        <p:cTn id="39" dur="2000"/>
                                        <p:tgtEl>
                                          <p:spTgt spid="101"/>
                                        </p:tgtEl>
                                      </p:cBhvr>
                                    </p:animEffect>
                                  </p:childTnLst>
                                </p:cTn>
                              </p:par>
                              <p:par>
                                <p:cTn id="40" presetID="6" presetClass="entr" presetSubtype="16" fill="hold" nodeType="withEffect">
                                  <p:stCondLst>
                                    <p:cond delay="0"/>
                                  </p:stCondLst>
                                  <p:childTnLst>
                                    <p:set>
                                      <p:cBhvr>
                                        <p:cTn id="41" dur="1" fill="hold">
                                          <p:stCondLst>
                                            <p:cond delay="0"/>
                                          </p:stCondLst>
                                        </p:cTn>
                                        <p:tgtEl>
                                          <p:spTgt spid="102"/>
                                        </p:tgtEl>
                                        <p:attrNameLst>
                                          <p:attrName>style.visibility</p:attrName>
                                        </p:attrNameLst>
                                      </p:cBhvr>
                                      <p:to>
                                        <p:strVal val="visible"/>
                                      </p:to>
                                    </p:set>
                                    <p:animEffect transition="in" filter="circle(in)">
                                      <p:cBhvr>
                                        <p:cTn id="42" dur="2000"/>
                                        <p:tgtEl>
                                          <p:spTgt spid="102"/>
                                        </p:tgtEl>
                                      </p:cBhvr>
                                    </p:animEffect>
                                  </p:childTnLst>
                                </p:cTn>
                              </p:par>
                              <p:par>
                                <p:cTn id="43" presetID="6" presetClass="entr" presetSubtype="16" fill="hold" nodeType="withEffect">
                                  <p:stCondLst>
                                    <p:cond delay="0"/>
                                  </p:stCondLst>
                                  <p:childTnLst>
                                    <p:set>
                                      <p:cBhvr>
                                        <p:cTn id="44" dur="1" fill="hold">
                                          <p:stCondLst>
                                            <p:cond delay="0"/>
                                          </p:stCondLst>
                                        </p:cTn>
                                        <p:tgtEl>
                                          <p:spTgt spid="103"/>
                                        </p:tgtEl>
                                        <p:attrNameLst>
                                          <p:attrName>style.visibility</p:attrName>
                                        </p:attrNameLst>
                                      </p:cBhvr>
                                      <p:to>
                                        <p:strVal val="visible"/>
                                      </p:to>
                                    </p:set>
                                    <p:animEffect transition="in" filter="circle(in)">
                                      <p:cBhvr>
                                        <p:cTn id="45" dur="2000"/>
                                        <p:tgtEl>
                                          <p:spTgt spid="103"/>
                                        </p:tgtEl>
                                      </p:cBhvr>
                                    </p:animEffect>
                                  </p:childTnLst>
                                </p:cTn>
                              </p:par>
                              <p:par>
                                <p:cTn id="46" presetID="6" presetClass="entr" presetSubtype="16" fill="hold" nodeType="withEffect">
                                  <p:stCondLst>
                                    <p:cond delay="0"/>
                                  </p:stCondLst>
                                  <p:childTnLst>
                                    <p:set>
                                      <p:cBhvr>
                                        <p:cTn id="47" dur="1" fill="hold">
                                          <p:stCondLst>
                                            <p:cond delay="0"/>
                                          </p:stCondLst>
                                        </p:cTn>
                                        <p:tgtEl>
                                          <p:spTgt spid="104"/>
                                        </p:tgtEl>
                                        <p:attrNameLst>
                                          <p:attrName>style.visibility</p:attrName>
                                        </p:attrNameLst>
                                      </p:cBhvr>
                                      <p:to>
                                        <p:strVal val="visible"/>
                                      </p:to>
                                    </p:set>
                                    <p:animEffect transition="in" filter="circle(in)">
                                      <p:cBhvr>
                                        <p:cTn id="48" dur="2000"/>
                                        <p:tgtEl>
                                          <p:spTgt spid="104"/>
                                        </p:tgtEl>
                                      </p:cBhvr>
                                    </p:animEffect>
                                  </p:childTnLst>
                                </p:cTn>
                              </p:par>
                              <p:par>
                                <p:cTn id="49" presetID="6" presetClass="entr" presetSubtype="16" fill="hold" grpId="0" nodeType="withEffect">
                                  <p:stCondLst>
                                    <p:cond delay="0"/>
                                  </p:stCondLst>
                                  <p:childTnLst>
                                    <p:set>
                                      <p:cBhvr>
                                        <p:cTn id="50" dur="1" fill="hold">
                                          <p:stCondLst>
                                            <p:cond delay="0"/>
                                          </p:stCondLst>
                                        </p:cTn>
                                        <p:tgtEl>
                                          <p:spTgt spid="105"/>
                                        </p:tgtEl>
                                        <p:attrNameLst>
                                          <p:attrName>style.visibility</p:attrName>
                                        </p:attrNameLst>
                                      </p:cBhvr>
                                      <p:to>
                                        <p:strVal val="visible"/>
                                      </p:to>
                                    </p:set>
                                    <p:animEffect transition="in" filter="circle(in)">
                                      <p:cBhvr>
                                        <p:cTn id="51" dur="2000"/>
                                        <p:tgtEl>
                                          <p:spTgt spid="105"/>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106"/>
                                        </p:tgtEl>
                                        <p:attrNameLst>
                                          <p:attrName>style.visibility</p:attrName>
                                        </p:attrNameLst>
                                      </p:cBhvr>
                                      <p:to>
                                        <p:strVal val="visible"/>
                                      </p:to>
                                    </p:set>
                                    <p:animEffect transition="in" filter="circle(in)">
                                      <p:cBhvr>
                                        <p:cTn id="54" dur="2000"/>
                                        <p:tgtEl>
                                          <p:spTgt spid="106"/>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107"/>
                                        </p:tgtEl>
                                        <p:attrNameLst>
                                          <p:attrName>style.visibility</p:attrName>
                                        </p:attrNameLst>
                                      </p:cBhvr>
                                      <p:to>
                                        <p:strVal val="visible"/>
                                      </p:to>
                                    </p:set>
                                    <p:animEffect transition="in" filter="circle(in)">
                                      <p:cBhvr>
                                        <p:cTn id="57" dur="2000"/>
                                        <p:tgtEl>
                                          <p:spTgt spid="107"/>
                                        </p:tgtEl>
                                      </p:cBhvr>
                                    </p:animEffect>
                                  </p:childTnLst>
                                </p:cTn>
                              </p:par>
                              <p:par>
                                <p:cTn id="58" presetID="6" presetClass="entr" presetSubtype="16" fill="hold" grpId="0" nodeType="withEffect">
                                  <p:stCondLst>
                                    <p:cond delay="0"/>
                                  </p:stCondLst>
                                  <p:childTnLst>
                                    <p:set>
                                      <p:cBhvr>
                                        <p:cTn id="59" dur="1" fill="hold">
                                          <p:stCondLst>
                                            <p:cond delay="0"/>
                                          </p:stCondLst>
                                        </p:cTn>
                                        <p:tgtEl>
                                          <p:spTgt spid="108"/>
                                        </p:tgtEl>
                                        <p:attrNameLst>
                                          <p:attrName>style.visibility</p:attrName>
                                        </p:attrNameLst>
                                      </p:cBhvr>
                                      <p:to>
                                        <p:strVal val="visible"/>
                                      </p:to>
                                    </p:set>
                                    <p:animEffect transition="in" filter="circle(in)">
                                      <p:cBhvr>
                                        <p:cTn id="60" dur="2000"/>
                                        <p:tgtEl>
                                          <p:spTgt spid="108"/>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109"/>
                                        </p:tgtEl>
                                        <p:attrNameLst>
                                          <p:attrName>style.visibility</p:attrName>
                                        </p:attrNameLst>
                                      </p:cBhvr>
                                      <p:to>
                                        <p:strVal val="visible"/>
                                      </p:to>
                                    </p:set>
                                    <p:animEffect transition="in" filter="fade">
                                      <p:cBhvr>
                                        <p:cTn id="65" dur="1000"/>
                                        <p:tgtEl>
                                          <p:spTgt spid="109"/>
                                        </p:tgtEl>
                                      </p:cBhvr>
                                    </p:animEffect>
                                    <p:anim calcmode="lin" valueType="num">
                                      <p:cBhvr>
                                        <p:cTn id="66" dur="1000" fill="hold"/>
                                        <p:tgtEl>
                                          <p:spTgt spid="109"/>
                                        </p:tgtEl>
                                        <p:attrNameLst>
                                          <p:attrName>ppt_x</p:attrName>
                                        </p:attrNameLst>
                                      </p:cBhvr>
                                      <p:tavLst>
                                        <p:tav tm="0">
                                          <p:val>
                                            <p:strVal val="#ppt_x"/>
                                          </p:val>
                                        </p:tav>
                                        <p:tav tm="100000">
                                          <p:val>
                                            <p:strVal val="#ppt_x"/>
                                          </p:val>
                                        </p:tav>
                                      </p:tavLst>
                                    </p:anim>
                                    <p:anim calcmode="lin" valueType="num">
                                      <p:cBhvr>
                                        <p:cTn id="67"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grpId="0" nodeType="clickEffect">
                                  <p:stCondLst>
                                    <p:cond delay="0"/>
                                  </p:stCondLst>
                                  <p:childTnLst>
                                    <p:set>
                                      <p:cBhvr>
                                        <p:cTn id="71" dur="1" fill="hold">
                                          <p:stCondLst>
                                            <p:cond delay="0"/>
                                          </p:stCondLst>
                                        </p:cTn>
                                        <p:tgtEl>
                                          <p:spTgt spid="110"/>
                                        </p:tgtEl>
                                        <p:attrNameLst>
                                          <p:attrName>style.visibility</p:attrName>
                                        </p:attrNameLst>
                                      </p:cBhvr>
                                      <p:to>
                                        <p:strVal val="visible"/>
                                      </p:to>
                                    </p:set>
                                    <p:animEffect transition="in" filter="circle(in)">
                                      <p:cBhvr>
                                        <p:cTn id="72" dur="2000"/>
                                        <p:tgtEl>
                                          <p:spTgt spid="110"/>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grpId="0" nodeType="clickEffect">
                                  <p:stCondLst>
                                    <p:cond delay="0"/>
                                  </p:stCondLst>
                                  <p:childTnLst>
                                    <p:set>
                                      <p:cBhvr>
                                        <p:cTn id="76" dur="1" fill="hold">
                                          <p:stCondLst>
                                            <p:cond delay="0"/>
                                          </p:stCondLst>
                                        </p:cTn>
                                        <p:tgtEl>
                                          <p:spTgt spid="111"/>
                                        </p:tgtEl>
                                        <p:attrNameLst>
                                          <p:attrName>style.visibility</p:attrName>
                                        </p:attrNameLst>
                                      </p:cBhvr>
                                      <p:to>
                                        <p:strVal val="visible"/>
                                      </p:to>
                                    </p:set>
                                    <p:animEffect transition="in" filter="circle(in)">
                                      <p:cBhvr>
                                        <p:cTn id="77" dur="2000"/>
                                        <p:tgtEl>
                                          <p:spTgt spid="111"/>
                                        </p:tgtEl>
                                      </p:cBhvr>
                                    </p:animEffect>
                                  </p:childTnLst>
                                </p:cTn>
                              </p:par>
                              <p:par>
                                <p:cTn id="78" presetID="6" presetClass="entr" presetSubtype="16" fill="hold" nodeType="withEffect">
                                  <p:stCondLst>
                                    <p:cond delay="0"/>
                                  </p:stCondLst>
                                  <p:childTnLst>
                                    <p:set>
                                      <p:cBhvr>
                                        <p:cTn id="79" dur="1" fill="hold">
                                          <p:stCondLst>
                                            <p:cond delay="0"/>
                                          </p:stCondLst>
                                        </p:cTn>
                                        <p:tgtEl>
                                          <p:spTgt spid="112"/>
                                        </p:tgtEl>
                                        <p:attrNameLst>
                                          <p:attrName>style.visibility</p:attrName>
                                        </p:attrNameLst>
                                      </p:cBhvr>
                                      <p:to>
                                        <p:strVal val="visible"/>
                                      </p:to>
                                    </p:set>
                                    <p:animEffect transition="in" filter="circle(in)">
                                      <p:cBhvr>
                                        <p:cTn id="80" dur="2000"/>
                                        <p:tgtEl>
                                          <p:spTgt spid="112"/>
                                        </p:tgtEl>
                                      </p:cBhvr>
                                    </p:animEffect>
                                  </p:childTnLst>
                                </p:cTn>
                              </p:par>
                              <p:par>
                                <p:cTn id="81" presetID="6" presetClass="entr" presetSubtype="16" fill="hold" grpId="0" nodeType="withEffect">
                                  <p:stCondLst>
                                    <p:cond delay="0"/>
                                  </p:stCondLst>
                                  <p:childTnLst>
                                    <p:set>
                                      <p:cBhvr>
                                        <p:cTn id="82" dur="1" fill="hold">
                                          <p:stCondLst>
                                            <p:cond delay="0"/>
                                          </p:stCondLst>
                                        </p:cTn>
                                        <p:tgtEl>
                                          <p:spTgt spid="113"/>
                                        </p:tgtEl>
                                        <p:attrNameLst>
                                          <p:attrName>style.visibility</p:attrName>
                                        </p:attrNameLst>
                                      </p:cBhvr>
                                      <p:to>
                                        <p:strVal val="visible"/>
                                      </p:to>
                                    </p:set>
                                    <p:animEffect transition="in" filter="circle(in)">
                                      <p:cBhvr>
                                        <p:cTn id="83" dur="2000"/>
                                        <p:tgtEl>
                                          <p:spTgt spid="113"/>
                                        </p:tgtEl>
                                      </p:cBhvr>
                                    </p:animEffect>
                                  </p:childTnLst>
                                </p:cTn>
                              </p:par>
                              <p:par>
                                <p:cTn id="84" presetID="6" presetClass="entr" presetSubtype="16" fill="hold" nodeType="withEffect">
                                  <p:stCondLst>
                                    <p:cond delay="0"/>
                                  </p:stCondLst>
                                  <p:childTnLst>
                                    <p:set>
                                      <p:cBhvr>
                                        <p:cTn id="85" dur="1" fill="hold">
                                          <p:stCondLst>
                                            <p:cond delay="0"/>
                                          </p:stCondLst>
                                        </p:cTn>
                                        <p:tgtEl>
                                          <p:spTgt spid="114"/>
                                        </p:tgtEl>
                                        <p:attrNameLst>
                                          <p:attrName>style.visibility</p:attrName>
                                        </p:attrNameLst>
                                      </p:cBhvr>
                                      <p:to>
                                        <p:strVal val="visible"/>
                                      </p:to>
                                    </p:set>
                                    <p:animEffect transition="in" filter="circle(in)">
                                      <p:cBhvr>
                                        <p:cTn id="86" dur="2000"/>
                                        <p:tgtEl>
                                          <p:spTgt spid="114"/>
                                        </p:tgtEl>
                                      </p:cBhvr>
                                    </p:animEffect>
                                  </p:childTnLst>
                                </p:cTn>
                              </p:par>
                              <p:par>
                                <p:cTn id="87" presetID="6" presetClass="entr" presetSubtype="16" fill="hold" grpId="0" nodeType="withEffect">
                                  <p:stCondLst>
                                    <p:cond delay="0"/>
                                  </p:stCondLst>
                                  <p:childTnLst>
                                    <p:set>
                                      <p:cBhvr>
                                        <p:cTn id="88" dur="1" fill="hold">
                                          <p:stCondLst>
                                            <p:cond delay="0"/>
                                          </p:stCondLst>
                                        </p:cTn>
                                        <p:tgtEl>
                                          <p:spTgt spid="115"/>
                                        </p:tgtEl>
                                        <p:attrNameLst>
                                          <p:attrName>style.visibility</p:attrName>
                                        </p:attrNameLst>
                                      </p:cBhvr>
                                      <p:to>
                                        <p:strVal val="visible"/>
                                      </p:to>
                                    </p:set>
                                    <p:animEffect transition="in" filter="circle(in)">
                                      <p:cBhvr>
                                        <p:cTn id="89" dur="2000"/>
                                        <p:tgtEl>
                                          <p:spTgt spid="115"/>
                                        </p:tgtEl>
                                      </p:cBhvr>
                                    </p:animEffect>
                                  </p:childTnLst>
                                </p:cTn>
                              </p:par>
                              <p:par>
                                <p:cTn id="90" presetID="6" presetClass="entr" presetSubtype="16" fill="hold" grpId="0" nodeType="withEffect">
                                  <p:stCondLst>
                                    <p:cond delay="0"/>
                                  </p:stCondLst>
                                  <p:childTnLst>
                                    <p:set>
                                      <p:cBhvr>
                                        <p:cTn id="91" dur="1" fill="hold">
                                          <p:stCondLst>
                                            <p:cond delay="0"/>
                                          </p:stCondLst>
                                        </p:cTn>
                                        <p:tgtEl>
                                          <p:spTgt spid="116"/>
                                        </p:tgtEl>
                                        <p:attrNameLst>
                                          <p:attrName>style.visibility</p:attrName>
                                        </p:attrNameLst>
                                      </p:cBhvr>
                                      <p:to>
                                        <p:strVal val="visible"/>
                                      </p:to>
                                    </p:set>
                                    <p:animEffect transition="in" filter="circle(in)">
                                      <p:cBhvr>
                                        <p:cTn id="92" dur="2000"/>
                                        <p:tgtEl>
                                          <p:spTgt spid="116"/>
                                        </p:tgtEl>
                                      </p:cBhvr>
                                    </p:animEffect>
                                  </p:childTnLst>
                                </p:cTn>
                              </p:par>
                              <p:par>
                                <p:cTn id="93" presetID="6" presetClass="entr" presetSubtype="16" fill="hold" grpId="0" nodeType="withEffect">
                                  <p:stCondLst>
                                    <p:cond delay="0"/>
                                  </p:stCondLst>
                                  <p:childTnLst>
                                    <p:set>
                                      <p:cBhvr>
                                        <p:cTn id="94" dur="1" fill="hold">
                                          <p:stCondLst>
                                            <p:cond delay="0"/>
                                          </p:stCondLst>
                                        </p:cTn>
                                        <p:tgtEl>
                                          <p:spTgt spid="117"/>
                                        </p:tgtEl>
                                        <p:attrNameLst>
                                          <p:attrName>style.visibility</p:attrName>
                                        </p:attrNameLst>
                                      </p:cBhvr>
                                      <p:to>
                                        <p:strVal val="visible"/>
                                      </p:to>
                                    </p:set>
                                    <p:animEffect transition="in" filter="circle(in)">
                                      <p:cBhvr>
                                        <p:cTn id="95" dur="2000"/>
                                        <p:tgtEl>
                                          <p:spTgt spid="117"/>
                                        </p:tgtEl>
                                      </p:cBhvr>
                                    </p:animEffect>
                                  </p:childTnLst>
                                </p:cTn>
                              </p:par>
                              <p:par>
                                <p:cTn id="96" presetID="6" presetClass="entr" presetSubtype="16" fill="hold" grpId="0" nodeType="withEffect">
                                  <p:stCondLst>
                                    <p:cond delay="0"/>
                                  </p:stCondLst>
                                  <p:childTnLst>
                                    <p:set>
                                      <p:cBhvr>
                                        <p:cTn id="97" dur="1" fill="hold">
                                          <p:stCondLst>
                                            <p:cond delay="0"/>
                                          </p:stCondLst>
                                        </p:cTn>
                                        <p:tgtEl>
                                          <p:spTgt spid="118"/>
                                        </p:tgtEl>
                                        <p:attrNameLst>
                                          <p:attrName>style.visibility</p:attrName>
                                        </p:attrNameLst>
                                      </p:cBhvr>
                                      <p:to>
                                        <p:strVal val="visible"/>
                                      </p:to>
                                    </p:set>
                                    <p:animEffect transition="in" filter="circle(in)">
                                      <p:cBhvr>
                                        <p:cTn id="98" dur="2000"/>
                                        <p:tgtEl>
                                          <p:spTgt spid="118"/>
                                        </p:tgtEl>
                                      </p:cBhvr>
                                    </p:animEffect>
                                  </p:childTnLst>
                                </p:cTn>
                              </p:par>
                              <p:par>
                                <p:cTn id="99" presetID="6" presetClass="entr" presetSubtype="16" fill="hold" grpId="0" nodeType="withEffect">
                                  <p:stCondLst>
                                    <p:cond delay="0"/>
                                  </p:stCondLst>
                                  <p:childTnLst>
                                    <p:set>
                                      <p:cBhvr>
                                        <p:cTn id="100" dur="1" fill="hold">
                                          <p:stCondLst>
                                            <p:cond delay="0"/>
                                          </p:stCondLst>
                                        </p:cTn>
                                        <p:tgtEl>
                                          <p:spTgt spid="119"/>
                                        </p:tgtEl>
                                        <p:attrNameLst>
                                          <p:attrName>style.visibility</p:attrName>
                                        </p:attrNameLst>
                                      </p:cBhvr>
                                      <p:to>
                                        <p:strVal val="visible"/>
                                      </p:to>
                                    </p:set>
                                    <p:animEffect transition="in" filter="circle(in)">
                                      <p:cBhvr>
                                        <p:cTn id="101" dur="2000"/>
                                        <p:tgtEl>
                                          <p:spTgt spid="119"/>
                                        </p:tgtEl>
                                      </p:cBhvr>
                                    </p:animEffect>
                                  </p:childTnLst>
                                </p:cTn>
                              </p:par>
                              <p:par>
                                <p:cTn id="102" presetID="6" presetClass="entr" presetSubtype="16" fill="hold" grpId="0" nodeType="withEffect">
                                  <p:stCondLst>
                                    <p:cond delay="0"/>
                                  </p:stCondLst>
                                  <p:childTnLst>
                                    <p:set>
                                      <p:cBhvr>
                                        <p:cTn id="103" dur="1" fill="hold">
                                          <p:stCondLst>
                                            <p:cond delay="0"/>
                                          </p:stCondLst>
                                        </p:cTn>
                                        <p:tgtEl>
                                          <p:spTgt spid="120"/>
                                        </p:tgtEl>
                                        <p:attrNameLst>
                                          <p:attrName>style.visibility</p:attrName>
                                        </p:attrNameLst>
                                      </p:cBhvr>
                                      <p:to>
                                        <p:strVal val="visible"/>
                                      </p:to>
                                    </p:set>
                                    <p:animEffect transition="in" filter="circle(in)">
                                      <p:cBhvr>
                                        <p:cTn id="104" dur="2000"/>
                                        <p:tgtEl>
                                          <p:spTgt spid="120"/>
                                        </p:tgtEl>
                                      </p:cBhvr>
                                    </p:animEffect>
                                  </p:childTnLst>
                                </p:cTn>
                              </p:par>
                              <p:par>
                                <p:cTn id="105" presetID="6" presetClass="entr" presetSubtype="16" fill="hold" grpId="0" nodeType="withEffect">
                                  <p:stCondLst>
                                    <p:cond delay="0"/>
                                  </p:stCondLst>
                                  <p:childTnLst>
                                    <p:set>
                                      <p:cBhvr>
                                        <p:cTn id="106" dur="1" fill="hold">
                                          <p:stCondLst>
                                            <p:cond delay="0"/>
                                          </p:stCondLst>
                                        </p:cTn>
                                        <p:tgtEl>
                                          <p:spTgt spid="121"/>
                                        </p:tgtEl>
                                        <p:attrNameLst>
                                          <p:attrName>style.visibility</p:attrName>
                                        </p:attrNameLst>
                                      </p:cBhvr>
                                      <p:to>
                                        <p:strVal val="visible"/>
                                      </p:to>
                                    </p:set>
                                    <p:animEffect transition="in" filter="circle(in)">
                                      <p:cBhvr>
                                        <p:cTn id="107" dur="2000"/>
                                        <p:tgtEl>
                                          <p:spTgt spid="121"/>
                                        </p:tgtEl>
                                      </p:cBhvr>
                                    </p:animEffect>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122"/>
                                        </p:tgtEl>
                                        <p:attrNameLst>
                                          <p:attrName>style.visibility</p:attrName>
                                        </p:attrNameLst>
                                      </p:cBhvr>
                                      <p:to>
                                        <p:strVal val="visible"/>
                                      </p:to>
                                    </p:set>
                                    <p:animEffect transition="in" filter="fade">
                                      <p:cBhvr>
                                        <p:cTn id="112" dur="1000"/>
                                        <p:tgtEl>
                                          <p:spTgt spid="122"/>
                                        </p:tgtEl>
                                      </p:cBhvr>
                                    </p:animEffect>
                                    <p:anim calcmode="lin" valueType="num">
                                      <p:cBhvr>
                                        <p:cTn id="113" dur="1000" fill="hold"/>
                                        <p:tgtEl>
                                          <p:spTgt spid="122"/>
                                        </p:tgtEl>
                                        <p:attrNameLst>
                                          <p:attrName>ppt_x</p:attrName>
                                        </p:attrNameLst>
                                      </p:cBhvr>
                                      <p:tavLst>
                                        <p:tav tm="0">
                                          <p:val>
                                            <p:strVal val="#ppt_x"/>
                                          </p:val>
                                        </p:tav>
                                        <p:tav tm="100000">
                                          <p:val>
                                            <p:strVal val="#ppt_x"/>
                                          </p:val>
                                        </p:tav>
                                      </p:tavLst>
                                    </p:anim>
                                    <p:anim calcmode="lin" valueType="num">
                                      <p:cBhvr>
                                        <p:cTn id="114" dur="1000" fill="hold"/>
                                        <p:tgtEl>
                                          <p:spTgt spid="122"/>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123"/>
                                        </p:tgtEl>
                                        <p:attrNameLst>
                                          <p:attrName>style.visibility</p:attrName>
                                        </p:attrNameLst>
                                      </p:cBhvr>
                                      <p:to>
                                        <p:strVal val="visible"/>
                                      </p:to>
                                    </p:set>
                                    <p:animEffect transition="in" filter="fade">
                                      <p:cBhvr>
                                        <p:cTn id="119" dur="1000"/>
                                        <p:tgtEl>
                                          <p:spTgt spid="123"/>
                                        </p:tgtEl>
                                      </p:cBhvr>
                                    </p:animEffect>
                                    <p:anim calcmode="lin" valueType="num">
                                      <p:cBhvr>
                                        <p:cTn id="120" dur="1000" fill="hold"/>
                                        <p:tgtEl>
                                          <p:spTgt spid="123"/>
                                        </p:tgtEl>
                                        <p:attrNameLst>
                                          <p:attrName>ppt_x</p:attrName>
                                        </p:attrNameLst>
                                      </p:cBhvr>
                                      <p:tavLst>
                                        <p:tav tm="0">
                                          <p:val>
                                            <p:strVal val="#ppt_x"/>
                                          </p:val>
                                        </p:tav>
                                        <p:tav tm="100000">
                                          <p:val>
                                            <p:strVal val="#ppt_x"/>
                                          </p:val>
                                        </p:tav>
                                      </p:tavLst>
                                    </p:anim>
                                    <p:anim calcmode="lin" valueType="num">
                                      <p:cBhvr>
                                        <p:cTn id="121"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16" presetClass="entr" presetSubtype="21" fill="hold" grpId="0" nodeType="clickEffect">
                                  <p:stCondLst>
                                    <p:cond delay="0"/>
                                  </p:stCondLst>
                                  <p:childTnLst>
                                    <p:set>
                                      <p:cBhvr>
                                        <p:cTn id="125" dur="1" fill="hold">
                                          <p:stCondLst>
                                            <p:cond delay="0"/>
                                          </p:stCondLst>
                                        </p:cTn>
                                        <p:tgtEl>
                                          <p:spTgt spid="124"/>
                                        </p:tgtEl>
                                        <p:attrNameLst>
                                          <p:attrName>style.visibility</p:attrName>
                                        </p:attrNameLst>
                                      </p:cBhvr>
                                      <p:to>
                                        <p:strVal val="visible"/>
                                      </p:to>
                                    </p:set>
                                    <p:animEffect transition="in" filter="barn(inVertical)">
                                      <p:cBhvr>
                                        <p:cTn id="126" dur="500"/>
                                        <p:tgtEl>
                                          <p:spTgt spid="124"/>
                                        </p:tgtEl>
                                      </p:cBhvr>
                                    </p:animEffect>
                                  </p:childTnLst>
                                </p:cTn>
                              </p:par>
                              <p:par>
                                <p:cTn id="127" presetID="2" presetClass="entr" presetSubtype="4" fill="hold" nodeType="withEffect">
                                  <p:stCondLst>
                                    <p:cond delay="0"/>
                                  </p:stCondLst>
                                  <p:childTnLst>
                                    <p:set>
                                      <p:cBhvr>
                                        <p:cTn id="128" dur="1" fill="hold">
                                          <p:stCondLst>
                                            <p:cond delay="0"/>
                                          </p:stCondLst>
                                        </p:cTn>
                                        <p:tgtEl>
                                          <p:spTgt spid="126"/>
                                        </p:tgtEl>
                                        <p:attrNameLst>
                                          <p:attrName>style.visibility</p:attrName>
                                        </p:attrNameLst>
                                      </p:cBhvr>
                                      <p:to>
                                        <p:strVal val="visible"/>
                                      </p:to>
                                    </p:set>
                                    <p:anim calcmode="lin" valueType="num">
                                      <p:cBhvr additive="base">
                                        <p:cTn id="129" dur="500" fill="hold"/>
                                        <p:tgtEl>
                                          <p:spTgt spid="126"/>
                                        </p:tgtEl>
                                        <p:attrNameLst>
                                          <p:attrName>ppt_x</p:attrName>
                                        </p:attrNameLst>
                                      </p:cBhvr>
                                      <p:tavLst>
                                        <p:tav tm="0">
                                          <p:val>
                                            <p:strVal val="#ppt_x"/>
                                          </p:val>
                                        </p:tav>
                                        <p:tav tm="100000">
                                          <p:val>
                                            <p:strVal val="#ppt_x"/>
                                          </p:val>
                                        </p:tav>
                                      </p:tavLst>
                                    </p:anim>
                                    <p:anim calcmode="lin" valueType="num">
                                      <p:cBhvr additive="base">
                                        <p:cTn id="130" dur="500" fill="hold"/>
                                        <p:tgtEl>
                                          <p:spTgt spid="126"/>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16" presetClass="entr" presetSubtype="21" fill="hold" grpId="0" nodeType="clickEffect">
                                  <p:stCondLst>
                                    <p:cond delay="0"/>
                                  </p:stCondLst>
                                  <p:childTnLst>
                                    <p:set>
                                      <p:cBhvr>
                                        <p:cTn id="134" dur="1" fill="hold">
                                          <p:stCondLst>
                                            <p:cond delay="0"/>
                                          </p:stCondLst>
                                        </p:cTn>
                                        <p:tgtEl>
                                          <p:spTgt spid="127"/>
                                        </p:tgtEl>
                                        <p:attrNameLst>
                                          <p:attrName>style.visibility</p:attrName>
                                        </p:attrNameLst>
                                      </p:cBhvr>
                                      <p:to>
                                        <p:strVal val="visible"/>
                                      </p:to>
                                    </p:set>
                                    <p:animEffect transition="in" filter="barn(inVertical)">
                                      <p:cBhvr>
                                        <p:cTn id="135" dur="500"/>
                                        <p:tgtEl>
                                          <p:spTgt spid="127"/>
                                        </p:tgtEl>
                                      </p:cBhvr>
                                    </p:animEffect>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nodeType="clickEffect">
                                  <p:stCondLst>
                                    <p:cond delay="0"/>
                                  </p:stCondLst>
                                  <p:childTnLst>
                                    <p:set>
                                      <p:cBhvr>
                                        <p:cTn id="139" dur="1" fill="hold">
                                          <p:stCondLst>
                                            <p:cond delay="0"/>
                                          </p:stCondLst>
                                        </p:cTn>
                                        <p:tgtEl>
                                          <p:spTgt spid="128"/>
                                        </p:tgtEl>
                                        <p:attrNameLst>
                                          <p:attrName>style.visibility</p:attrName>
                                        </p:attrNameLst>
                                      </p:cBhvr>
                                      <p:to>
                                        <p:strVal val="visible"/>
                                      </p:to>
                                    </p:set>
                                    <p:animEffect transition="in" filter="fade">
                                      <p:cBhvr>
                                        <p:cTn id="140" dur="1000"/>
                                        <p:tgtEl>
                                          <p:spTgt spid="128"/>
                                        </p:tgtEl>
                                      </p:cBhvr>
                                    </p:animEffect>
                                    <p:anim calcmode="lin" valueType="num">
                                      <p:cBhvr>
                                        <p:cTn id="141" dur="1000" fill="hold"/>
                                        <p:tgtEl>
                                          <p:spTgt spid="128"/>
                                        </p:tgtEl>
                                        <p:attrNameLst>
                                          <p:attrName>ppt_x</p:attrName>
                                        </p:attrNameLst>
                                      </p:cBhvr>
                                      <p:tavLst>
                                        <p:tav tm="0">
                                          <p:val>
                                            <p:strVal val="#ppt_x"/>
                                          </p:val>
                                        </p:tav>
                                        <p:tav tm="100000">
                                          <p:val>
                                            <p:strVal val="#ppt_x"/>
                                          </p:val>
                                        </p:tav>
                                      </p:tavLst>
                                    </p:anim>
                                    <p:anim calcmode="lin" valueType="num">
                                      <p:cBhvr>
                                        <p:cTn id="142"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nodeType="clickEffect">
                                  <p:stCondLst>
                                    <p:cond delay="0"/>
                                  </p:stCondLst>
                                  <p:childTnLst>
                                    <p:set>
                                      <p:cBhvr>
                                        <p:cTn id="146" dur="1" fill="hold">
                                          <p:stCondLst>
                                            <p:cond delay="0"/>
                                          </p:stCondLst>
                                        </p:cTn>
                                        <p:tgtEl>
                                          <p:spTgt spid="130"/>
                                        </p:tgtEl>
                                        <p:attrNameLst>
                                          <p:attrName>style.visibility</p:attrName>
                                        </p:attrNameLst>
                                      </p:cBhvr>
                                      <p:to>
                                        <p:strVal val="visible"/>
                                      </p:to>
                                    </p:set>
                                    <p:anim calcmode="lin" valueType="num">
                                      <p:cBhvr additive="base">
                                        <p:cTn id="147" dur="500" fill="hold"/>
                                        <p:tgtEl>
                                          <p:spTgt spid="130"/>
                                        </p:tgtEl>
                                        <p:attrNameLst>
                                          <p:attrName>ppt_x</p:attrName>
                                        </p:attrNameLst>
                                      </p:cBhvr>
                                      <p:tavLst>
                                        <p:tav tm="0">
                                          <p:val>
                                            <p:strVal val="#ppt_x"/>
                                          </p:val>
                                        </p:tav>
                                        <p:tav tm="100000">
                                          <p:val>
                                            <p:strVal val="#ppt_x"/>
                                          </p:val>
                                        </p:tav>
                                      </p:tavLst>
                                    </p:anim>
                                    <p:anim calcmode="lin" valueType="num">
                                      <p:cBhvr additive="base">
                                        <p:cTn id="148"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31" presetClass="entr" presetSubtype="0" fill="hold" nodeType="clickEffect">
                                  <p:stCondLst>
                                    <p:cond delay="0"/>
                                  </p:stCondLst>
                                  <p:childTnLst>
                                    <p:set>
                                      <p:cBhvr>
                                        <p:cTn id="152" dur="1" fill="hold">
                                          <p:stCondLst>
                                            <p:cond delay="0"/>
                                          </p:stCondLst>
                                        </p:cTn>
                                        <p:tgtEl>
                                          <p:spTgt spid="129"/>
                                        </p:tgtEl>
                                        <p:attrNameLst>
                                          <p:attrName>style.visibility</p:attrName>
                                        </p:attrNameLst>
                                      </p:cBhvr>
                                      <p:to>
                                        <p:strVal val="visible"/>
                                      </p:to>
                                    </p:set>
                                    <p:anim calcmode="lin" valueType="num">
                                      <p:cBhvr>
                                        <p:cTn id="153" dur="1000" fill="hold"/>
                                        <p:tgtEl>
                                          <p:spTgt spid="129"/>
                                        </p:tgtEl>
                                        <p:attrNameLst>
                                          <p:attrName>ppt_w</p:attrName>
                                        </p:attrNameLst>
                                      </p:cBhvr>
                                      <p:tavLst>
                                        <p:tav tm="0">
                                          <p:val>
                                            <p:fltVal val="0"/>
                                          </p:val>
                                        </p:tav>
                                        <p:tav tm="100000">
                                          <p:val>
                                            <p:strVal val="#ppt_w"/>
                                          </p:val>
                                        </p:tav>
                                      </p:tavLst>
                                    </p:anim>
                                    <p:anim calcmode="lin" valueType="num">
                                      <p:cBhvr>
                                        <p:cTn id="154" dur="1000" fill="hold"/>
                                        <p:tgtEl>
                                          <p:spTgt spid="129"/>
                                        </p:tgtEl>
                                        <p:attrNameLst>
                                          <p:attrName>ppt_h</p:attrName>
                                        </p:attrNameLst>
                                      </p:cBhvr>
                                      <p:tavLst>
                                        <p:tav tm="0">
                                          <p:val>
                                            <p:fltVal val="0"/>
                                          </p:val>
                                        </p:tav>
                                        <p:tav tm="100000">
                                          <p:val>
                                            <p:strVal val="#ppt_h"/>
                                          </p:val>
                                        </p:tav>
                                      </p:tavLst>
                                    </p:anim>
                                    <p:anim calcmode="lin" valueType="num">
                                      <p:cBhvr>
                                        <p:cTn id="155" dur="1000" fill="hold"/>
                                        <p:tgtEl>
                                          <p:spTgt spid="129"/>
                                        </p:tgtEl>
                                        <p:attrNameLst>
                                          <p:attrName>style.rotation</p:attrName>
                                        </p:attrNameLst>
                                      </p:cBhvr>
                                      <p:tavLst>
                                        <p:tav tm="0">
                                          <p:val>
                                            <p:fltVal val="90"/>
                                          </p:val>
                                        </p:tav>
                                        <p:tav tm="100000">
                                          <p:val>
                                            <p:fltVal val="0"/>
                                          </p:val>
                                        </p:tav>
                                      </p:tavLst>
                                    </p:anim>
                                    <p:animEffect transition="in" filter="fade">
                                      <p:cBhvr>
                                        <p:cTn id="156" dur="1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animBg="1"/>
      <p:bldP spid="100" grpId="0" animBg="1"/>
      <p:bldP spid="101" grpId="0" animBg="1"/>
      <p:bldP spid="105" grpId="0" animBg="1"/>
      <p:bldP spid="106" grpId="0" animBg="1"/>
      <p:bldP spid="107" grpId="0" animBg="1"/>
      <p:bldP spid="108" grpId="0" animBg="1"/>
      <p:bldP spid="110" grpId="0"/>
      <p:bldP spid="111" grpId="0" animBg="1"/>
      <p:bldP spid="113" grpId="0" animBg="1"/>
      <p:bldP spid="115" grpId="0" animBg="1"/>
      <p:bldP spid="116" grpId="0" animBg="1"/>
      <p:bldP spid="117" grpId="0" animBg="1"/>
      <p:bldP spid="118" grpId="0" animBg="1"/>
      <p:bldP spid="119" grpId="0" animBg="1"/>
      <p:bldP spid="120" grpId="0" animBg="1"/>
      <p:bldP spid="121" grpId="0"/>
      <p:bldP spid="122" grpId="0"/>
      <p:bldP spid="124" grpId="0" animBg="1"/>
      <p:bldP spid="127"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41"/>
          <p:cNvGrpSpPr>
            <a:grpSpLocks/>
          </p:cNvGrpSpPr>
          <p:nvPr/>
        </p:nvGrpSpPr>
        <p:grpSpPr bwMode="auto">
          <a:xfrm>
            <a:off x="2603501" y="184150"/>
            <a:ext cx="2144713" cy="4038600"/>
            <a:chOff x="651" y="960"/>
            <a:chExt cx="1351" cy="2544"/>
          </a:xfrm>
        </p:grpSpPr>
        <p:sp>
          <p:nvSpPr>
            <p:cNvPr id="3" name="Rectangle 1242"/>
            <p:cNvSpPr>
              <a:spLocks noChangeArrowheads="1"/>
            </p:cNvSpPr>
            <p:nvPr/>
          </p:nvSpPr>
          <p:spPr bwMode="auto">
            <a:xfrm>
              <a:off x="651" y="3216"/>
              <a:ext cx="2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3000">
                  <a:solidFill>
                    <a:srgbClr val="000000"/>
                  </a:solidFill>
                </a:rPr>
                <a:t>L</a:t>
              </a:r>
              <a:endParaRPr lang="en-US" altLang="zh-CN" sz="2800"/>
            </a:p>
          </p:txBody>
        </p:sp>
        <p:sp>
          <p:nvSpPr>
            <p:cNvPr id="4" name="Line 1243"/>
            <p:cNvSpPr>
              <a:spLocks noChangeShapeType="1"/>
            </p:cNvSpPr>
            <p:nvPr/>
          </p:nvSpPr>
          <p:spPr bwMode="auto">
            <a:xfrm>
              <a:off x="912" y="960"/>
              <a:ext cx="0" cy="48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Rectangle 1244"/>
            <p:cNvSpPr>
              <a:spLocks noChangeArrowheads="1"/>
            </p:cNvSpPr>
            <p:nvPr/>
          </p:nvSpPr>
          <p:spPr bwMode="auto">
            <a:xfrm>
              <a:off x="651" y="2736"/>
              <a:ext cx="2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3000" dirty="0">
                  <a:solidFill>
                    <a:srgbClr val="000000"/>
                  </a:solidFill>
                </a:rPr>
                <a:t>I</a:t>
              </a:r>
              <a:endParaRPr lang="en-US" altLang="zh-CN" sz="2800" dirty="0"/>
            </a:p>
          </p:txBody>
        </p:sp>
        <p:sp>
          <p:nvSpPr>
            <p:cNvPr id="6" name="Rectangle 1245"/>
            <p:cNvSpPr>
              <a:spLocks noChangeArrowheads="1"/>
            </p:cNvSpPr>
            <p:nvPr/>
          </p:nvSpPr>
          <p:spPr bwMode="auto">
            <a:xfrm>
              <a:off x="1680" y="2414"/>
              <a:ext cx="288"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8000"/>
                <a:t>·</a:t>
              </a:r>
            </a:p>
          </p:txBody>
        </p:sp>
        <p:sp>
          <p:nvSpPr>
            <p:cNvPr id="7" name="Rectangle 1246"/>
            <p:cNvSpPr>
              <a:spLocks noChangeArrowheads="1"/>
            </p:cNvSpPr>
            <p:nvPr/>
          </p:nvSpPr>
          <p:spPr bwMode="auto">
            <a:xfrm>
              <a:off x="1776" y="2869"/>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a:t>p</a:t>
              </a:r>
            </a:p>
          </p:txBody>
        </p:sp>
        <p:grpSp>
          <p:nvGrpSpPr>
            <p:cNvPr id="8" name="Group 1247"/>
            <p:cNvGrpSpPr>
              <a:grpSpLocks/>
            </p:cNvGrpSpPr>
            <p:nvPr/>
          </p:nvGrpSpPr>
          <p:grpSpPr bwMode="auto">
            <a:xfrm>
              <a:off x="1728" y="2783"/>
              <a:ext cx="144" cy="144"/>
              <a:chOff x="1920" y="2783"/>
              <a:chExt cx="144" cy="144"/>
            </a:xfrm>
          </p:grpSpPr>
          <p:sp>
            <p:nvSpPr>
              <p:cNvPr id="19" name="Oval 1248"/>
              <p:cNvSpPr>
                <a:spLocks noChangeArrowheads="1"/>
              </p:cNvSpPr>
              <p:nvPr/>
            </p:nvSpPr>
            <p:spPr bwMode="auto">
              <a:xfrm>
                <a:off x="1924" y="2787"/>
                <a:ext cx="136" cy="136"/>
              </a:xfrm>
              <a:prstGeom prst="ellipse">
                <a:avLst/>
              </a:prstGeom>
              <a:solidFill>
                <a:schemeClr val="bg1"/>
              </a:solidFill>
              <a:ln w="38100">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0" name="Line 1249"/>
              <p:cNvSpPr>
                <a:spLocks noChangeShapeType="1"/>
              </p:cNvSpPr>
              <p:nvPr/>
            </p:nvSpPr>
            <p:spPr bwMode="auto">
              <a:xfrm flipH="1">
                <a:off x="1968" y="2783"/>
                <a:ext cx="48" cy="14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250"/>
              <p:cNvSpPr>
                <a:spLocks noChangeShapeType="1"/>
              </p:cNvSpPr>
              <p:nvPr/>
            </p:nvSpPr>
            <p:spPr bwMode="auto">
              <a:xfrm>
                <a:off x="1920" y="2831"/>
                <a:ext cx="144" cy="49"/>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9" name="Object 1251"/>
            <p:cNvGraphicFramePr>
              <a:graphicFrameLocks/>
            </p:cNvGraphicFramePr>
            <p:nvPr>
              <p:extLst>
                <p:ext uri="{D42A27DB-BD31-4B8C-83A1-F6EECF244321}">
                  <p14:modId xmlns:p14="http://schemas.microsoft.com/office/powerpoint/2010/main" val="113105967"/>
                </p:ext>
              </p:extLst>
            </p:nvPr>
          </p:nvGraphicFramePr>
          <p:xfrm>
            <a:off x="1714" y="2432"/>
            <a:ext cx="288" cy="320"/>
          </p:xfrm>
          <a:graphic>
            <a:graphicData uri="http://schemas.openxmlformats.org/presentationml/2006/ole">
              <mc:AlternateContent xmlns:mc="http://schemas.openxmlformats.org/markup-compatibility/2006">
                <mc:Choice xmlns:v="urn:schemas-microsoft-com:vml" Requires="v">
                  <p:oleObj spid="_x0000_s706777" name="公式" r:id="rId4" imgW="152280" imgH="203040" progId="Equation.3">
                    <p:embed/>
                  </p:oleObj>
                </mc:Choice>
                <mc:Fallback>
                  <p:oleObj name="公式" r:id="rId4" imgW="152280" imgH="203040" progId="Equation.3">
                    <p:embed/>
                    <p:pic>
                      <p:nvPicPr>
                        <p:cNvPr id="9" name="Object 125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 y="2432"/>
                          <a:ext cx="288"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Line 1252"/>
            <p:cNvSpPr>
              <a:spLocks noChangeShapeType="1"/>
            </p:cNvSpPr>
            <p:nvPr/>
          </p:nvSpPr>
          <p:spPr bwMode="auto">
            <a:xfrm>
              <a:off x="960" y="2867"/>
              <a:ext cx="768" cy="0"/>
            </a:xfrm>
            <a:prstGeom prst="line">
              <a:avLst/>
            </a:prstGeom>
            <a:noFill/>
            <a:ln w="38100">
              <a:solidFill>
                <a:srgbClr val="F30DD2"/>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254"/>
            <p:cNvSpPr>
              <a:spLocks noChangeShapeType="1"/>
            </p:cNvSpPr>
            <p:nvPr/>
          </p:nvSpPr>
          <p:spPr bwMode="auto">
            <a:xfrm flipV="1">
              <a:off x="960" y="2928"/>
              <a:ext cx="768" cy="432"/>
            </a:xfrm>
            <a:prstGeom prst="line">
              <a:avLst/>
            </a:prstGeom>
            <a:noFill/>
            <a:ln w="38100">
              <a:solidFill>
                <a:srgbClr val="6600CC"/>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Arc 1255"/>
            <p:cNvSpPr>
              <a:spLocks/>
            </p:cNvSpPr>
            <p:nvPr/>
          </p:nvSpPr>
          <p:spPr bwMode="auto">
            <a:xfrm>
              <a:off x="960" y="3168"/>
              <a:ext cx="132" cy="144"/>
            </a:xfrm>
            <a:custGeom>
              <a:avLst/>
              <a:gdLst>
                <a:gd name="T0" fmla="*/ 0 w 19762"/>
                <a:gd name="T1" fmla="*/ 0 h 21600"/>
                <a:gd name="T2" fmla="*/ 0 w 19762"/>
                <a:gd name="T3" fmla="*/ 0 h 21600"/>
                <a:gd name="T4" fmla="*/ 0 w 19762"/>
                <a:gd name="T5" fmla="*/ 0 h 21600"/>
                <a:gd name="T6" fmla="*/ 0 60000 65536"/>
                <a:gd name="T7" fmla="*/ 0 60000 65536"/>
                <a:gd name="T8" fmla="*/ 0 60000 65536"/>
                <a:gd name="T9" fmla="*/ 0 w 19762"/>
                <a:gd name="T10" fmla="*/ 0 h 21600"/>
                <a:gd name="T11" fmla="*/ 19762 w 19762"/>
                <a:gd name="T12" fmla="*/ 21600 h 21600"/>
              </a:gdLst>
              <a:ahLst/>
              <a:cxnLst>
                <a:cxn ang="T6">
                  <a:pos x="T0" y="T1"/>
                </a:cxn>
                <a:cxn ang="T7">
                  <a:pos x="T2" y="T3"/>
                </a:cxn>
                <a:cxn ang="T8">
                  <a:pos x="T4" y="T5"/>
                </a:cxn>
              </a:cxnLst>
              <a:rect l="T9" t="T10" r="T11" b="T12"/>
              <a:pathLst>
                <a:path w="19762" h="21600" fill="none" extrusionOk="0">
                  <a:moveTo>
                    <a:pt x="-1" y="0"/>
                  </a:moveTo>
                  <a:cubicBezTo>
                    <a:pt x="49" y="0"/>
                    <a:pt x="99" y="-1"/>
                    <a:pt x="150" y="0"/>
                  </a:cubicBezTo>
                  <a:cubicBezTo>
                    <a:pt x="8574" y="0"/>
                    <a:pt x="16231" y="4898"/>
                    <a:pt x="19761" y="12548"/>
                  </a:cubicBezTo>
                </a:path>
                <a:path w="19762" h="21600" stroke="0" extrusionOk="0">
                  <a:moveTo>
                    <a:pt x="-1" y="0"/>
                  </a:moveTo>
                  <a:cubicBezTo>
                    <a:pt x="49" y="0"/>
                    <a:pt x="99" y="-1"/>
                    <a:pt x="150" y="0"/>
                  </a:cubicBezTo>
                  <a:cubicBezTo>
                    <a:pt x="8574" y="0"/>
                    <a:pt x="16231" y="4898"/>
                    <a:pt x="19761" y="12548"/>
                  </a:cubicBezTo>
                  <a:lnTo>
                    <a:pt x="150" y="21600"/>
                  </a:lnTo>
                  <a:lnTo>
                    <a:pt x="-1" y="0"/>
                  </a:lnTo>
                  <a:close/>
                </a:path>
              </a:pathLst>
            </a:custGeom>
            <a:noFill/>
            <a:ln w="381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3" name="Object 1256"/>
            <p:cNvGraphicFramePr>
              <a:graphicFrameLocks/>
            </p:cNvGraphicFramePr>
            <p:nvPr/>
          </p:nvGraphicFramePr>
          <p:xfrm>
            <a:off x="971" y="2965"/>
            <a:ext cx="260" cy="251"/>
          </p:xfrm>
          <a:graphic>
            <a:graphicData uri="http://schemas.openxmlformats.org/presentationml/2006/ole">
              <mc:AlternateContent xmlns:mc="http://schemas.openxmlformats.org/markup-compatibility/2006">
                <mc:Choice xmlns:v="urn:schemas-microsoft-com:vml" Requires="v">
                  <p:oleObj spid="_x0000_s706778" name="公式" r:id="rId6" imgW="152280" imgH="215640" progId="Equation.3">
                    <p:embed/>
                  </p:oleObj>
                </mc:Choice>
                <mc:Fallback>
                  <p:oleObj name="公式" r:id="rId6" imgW="152280" imgH="215640" progId="Equation.3">
                    <p:embed/>
                    <p:pic>
                      <p:nvPicPr>
                        <p:cNvPr id="13" name="Object 125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 y="2965"/>
                          <a:ext cx="260"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Line 1257"/>
            <p:cNvSpPr>
              <a:spLocks noChangeShapeType="1"/>
            </p:cNvSpPr>
            <p:nvPr/>
          </p:nvSpPr>
          <p:spPr bwMode="auto">
            <a:xfrm>
              <a:off x="912" y="1440"/>
              <a:ext cx="816" cy="1344"/>
            </a:xfrm>
            <a:prstGeom prst="line">
              <a:avLst/>
            </a:prstGeom>
            <a:noFill/>
            <a:ln w="38100">
              <a:solidFill>
                <a:srgbClr val="009900"/>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Arc 1258"/>
            <p:cNvSpPr>
              <a:spLocks/>
            </p:cNvSpPr>
            <p:nvPr/>
          </p:nvSpPr>
          <p:spPr bwMode="auto">
            <a:xfrm>
              <a:off x="912" y="1344"/>
              <a:ext cx="145" cy="310"/>
            </a:xfrm>
            <a:custGeom>
              <a:avLst/>
              <a:gdLst>
                <a:gd name="T0" fmla="*/ 0 w 21750"/>
                <a:gd name="T1" fmla="*/ 0 h 23232"/>
                <a:gd name="T2" fmla="*/ 0 w 21750"/>
                <a:gd name="T3" fmla="*/ 0 h 23232"/>
                <a:gd name="T4" fmla="*/ 0 w 21750"/>
                <a:gd name="T5" fmla="*/ 0 h 23232"/>
                <a:gd name="T6" fmla="*/ 0 60000 65536"/>
                <a:gd name="T7" fmla="*/ 0 60000 65536"/>
                <a:gd name="T8" fmla="*/ 0 60000 65536"/>
                <a:gd name="T9" fmla="*/ 0 w 21750"/>
                <a:gd name="T10" fmla="*/ 0 h 23232"/>
                <a:gd name="T11" fmla="*/ 21750 w 21750"/>
                <a:gd name="T12" fmla="*/ 23232 h 23232"/>
              </a:gdLst>
              <a:ahLst/>
              <a:cxnLst>
                <a:cxn ang="T6">
                  <a:pos x="T0" y="T1"/>
                </a:cxn>
                <a:cxn ang="T7">
                  <a:pos x="T2" y="T3"/>
                </a:cxn>
                <a:cxn ang="T8">
                  <a:pos x="T4" y="T5"/>
                </a:cxn>
              </a:cxnLst>
              <a:rect l="T9" t="T10" r="T11" b="T12"/>
              <a:pathLst>
                <a:path w="21750" h="23232" fill="none" extrusionOk="0">
                  <a:moveTo>
                    <a:pt x="-1" y="0"/>
                  </a:moveTo>
                  <a:cubicBezTo>
                    <a:pt x="49" y="0"/>
                    <a:pt x="99" y="-1"/>
                    <a:pt x="150" y="0"/>
                  </a:cubicBezTo>
                  <a:cubicBezTo>
                    <a:pt x="12079" y="0"/>
                    <a:pt x="21750" y="9670"/>
                    <a:pt x="21750" y="21600"/>
                  </a:cubicBezTo>
                  <a:cubicBezTo>
                    <a:pt x="21750" y="22144"/>
                    <a:pt x="21729" y="22688"/>
                    <a:pt x="21688" y="23232"/>
                  </a:cubicBezTo>
                </a:path>
                <a:path w="21750" h="23232" stroke="0" extrusionOk="0">
                  <a:moveTo>
                    <a:pt x="-1" y="0"/>
                  </a:moveTo>
                  <a:cubicBezTo>
                    <a:pt x="49" y="0"/>
                    <a:pt x="99" y="-1"/>
                    <a:pt x="150" y="0"/>
                  </a:cubicBezTo>
                  <a:cubicBezTo>
                    <a:pt x="12079" y="0"/>
                    <a:pt x="21750" y="9670"/>
                    <a:pt x="21750" y="21600"/>
                  </a:cubicBezTo>
                  <a:cubicBezTo>
                    <a:pt x="21750" y="22144"/>
                    <a:pt x="21729" y="22688"/>
                    <a:pt x="21688" y="23232"/>
                  </a:cubicBezTo>
                  <a:lnTo>
                    <a:pt x="150" y="21600"/>
                  </a:lnTo>
                  <a:lnTo>
                    <a:pt x="-1" y="0"/>
                  </a:lnTo>
                  <a:close/>
                </a:path>
              </a:pathLst>
            </a:custGeom>
            <a:noFill/>
            <a:ln w="381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6" name="Object 1259"/>
            <p:cNvGraphicFramePr>
              <a:graphicFrameLocks/>
            </p:cNvGraphicFramePr>
            <p:nvPr/>
          </p:nvGraphicFramePr>
          <p:xfrm>
            <a:off x="960" y="1161"/>
            <a:ext cx="264" cy="279"/>
          </p:xfrm>
          <a:graphic>
            <a:graphicData uri="http://schemas.openxmlformats.org/presentationml/2006/ole">
              <mc:AlternateContent xmlns:mc="http://schemas.openxmlformats.org/markup-compatibility/2006">
                <mc:Choice xmlns:v="urn:schemas-microsoft-com:vml" Requires="v">
                  <p:oleObj spid="_x0000_s706779" name="公式" r:id="rId8" imgW="164885" imgH="215619" progId="Equation.3">
                    <p:embed/>
                  </p:oleObj>
                </mc:Choice>
                <mc:Fallback>
                  <p:oleObj name="公式" r:id="rId8" imgW="164885" imgH="215619" progId="Equation.3">
                    <p:embed/>
                    <p:pic>
                      <p:nvPicPr>
                        <p:cNvPr id="16" name="Object 125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0" y="1161"/>
                          <a:ext cx="264"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Rectangle 1260"/>
            <p:cNvSpPr>
              <a:spLocks noChangeArrowheads="1"/>
            </p:cNvSpPr>
            <p:nvPr/>
          </p:nvSpPr>
          <p:spPr bwMode="auto">
            <a:xfrm>
              <a:off x="868" y="1448"/>
              <a:ext cx="82" cy="1912"/>
            </a:xfrm>
            <a:prstGeom prst="can">
              <a:avLst/>
            </a:prstGeom>
            <a:solidFill>
              <a:schemeClr val="bg1"/>
            </a:solidFill>
            <a:ln w="28575">
              <a:solidFill>
                <a:srgbClr val="0000FF"/>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18" name="Line 1261"/>
            <p:cNvSpPr>
              <a:spLocks noChangeShapeType="1"/>
            </p:cNvSpPr>
            <p:nvPr/>
          </p:nvSpPr>
          <p:spPr bwMode="auto">
            <a:xfrm>
              <a:off x="912" y="2736"/>
              <a:ext cx="0" cy="240"/>
            </a:xfrm>
            <a:prstGeom prst="line">
              <a:avLst/>
            </a:prstGeom>
            <a:noFill/>
            <a:ln w="25400">
              <a:solidFill>
                <a:srgbClr val="FF0000"/>
              </a:solidFill>
              <a:round/>
              <a:headEnd type="triangle" w="sm"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22" name="Object 72"/>
          <p:cNvGraphicFramePr>
            <a:graphicFrameLocks noChangeAspect="1"/>
          </p:cNvGraphicFramePr>
          <p:nvPr>
            <p:extLst>
              <p:ext uri="{D42A27DB-BD31-4B8C-83A1-F6EECF244321}">
                <p14:modId xmlns:p14="http://schemas.microsoft.com/office/powerpoint/2010/main" val="3925059121"/>
              </p:ext>
            </p:extLst>
          </p:nvPr>
        </p:nvGraphicFramePr>
        <p:xfrm>
          <a:off x="3513138" y="2732089"/>
          <a:ext cx="361950" cy="396875"/>
        </p:xfrm>
        <a:graphic>
          <a:graphicData uri="http://schemas.openxmlformats.org/presentationml/2006/ole">
            <mc:AlternateContent xmlns:mc="http://schemas.openxmlformats.org/markup-compatibility/2006">
              <mc:Choice xmlns:v="urn:schemas-microsoft-com:vml" Requires="v">
                <p:oleObj spid="_x0000_s706780" name="公式" r:id="rId10" imgW="126835" imgH="139518" progId="Equation.3">
                  <p:embed/>
                </p:oleObj>
              </mc:Choice>
              <mc:Fallback>
                <p:oleObj name="公式" r:id="rId10" imgW="126835" imgH="139518" progId="Equation.3">
                  <p:embed/>
                  <p:pic>
                    <p:nvPicPr>
                      <p:cNvPr id="22" name="Object 7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13138" y="2732089"/>
                        <a:ext cx="361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3" name="Group 1268"/>
          <p:cNvGrpSpPr>
            <a:grpSpLocks/>
          </p:cNvGrpSpPr>
          <p:nvPr/>
        </p:nvGrpSpPr>
        <p:grpSpPr bwMode="auto">
          <a:xfrm>
            <a:off x="1874838" y="1250950"/>
            <a:ext cx="2330450" cy="1462088"/>
            <a:chOff x="192" y="1600"/>
            <a:chExt cx="1468" cy="921"/>
          </a:xfrm>
        </p:grpSpPr>
        <p:sp>
          <p:nvSpPr>
            <p:cNvPr id="24" name="Line 1269"/>
            <p:cNvSpPr>
              <a:spLocks noChangeShapeType="1"/>
            </p:cNvSpPr>
            <p:nvPr/>
          </p:nvSpPr>
          <p:spPr bwMode="auto">
            <a:xfrm rot="21420000" flipV="1">
              <a:off x="1297" y="2449"/>
              <a:ext cx="144" cy="26"/>
            </a:xfrm>
            <a:prstGeom prst="line">
              <a:avLst/>
            </a:prstGeom>
            <a:noFill/>
            <a:ln w="38100">
              <a:solidFill>
                <a:srgbClr val="FF3300"/>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5" name="Line 1270"/>
            <p:cNvSpPr>
              <a:spLocks noChangeShapeType="1"/>
            </p:cNvSpPr>
            <p:nvPr/>
          </p:nvSpPr>
          <p:spPr bwMode="auto">
            <a:xfrm rot="21300000" flipV="1">
              <a:off x="1200" y="2374"/>
              <a:ext cx="144" cy="26"/>
            </a:xfrm>
            <a:prstGeom prst="line">
              <a:avLst/>
            </a:prstGeom>
            <a:noFill/>
            <a:ln w="38100">
              <a:solidFill>
                <a:srgbClr val="FF3300"/>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6" name="Line 1271"/>
            <p:cNvSpPr>
              <a:spLocks noChangeShapeType="1"/>
            </p:cNvSpPr>
            <p:nvPr/>
          </p:nvSpPr>
          <p:spPr bwMode="auto">
            <a:xfrm rot="21240000" flipV="1">
              <a:off x="1102" y="2323"/>
              <a:ext cx="144" cy="26"/>
            </a:xfrm>
            <a:prstGeom prst="line">
              <a:avLst/>
            </a:prstGeom>
            <a:noFill/>
            <a:ln w="38100">
              <a:solidFill>
                <a:srgbClr val="FF3300"/>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7" name="Line 1272"/>
            <p:cNvSpPr>
              <a:spLocks noChangeShapeType="1"/>
            </p:cNvSpPr>
            <p:nvPr/>
          </p:nvSpPr>
          <p:spPr bwMode="auto">
            <a:xfrm rot="10620000" flipV="1">
              <a:off x="432" y="1968"/>
              <a:ext cx="144" cy="26"/>
            </a:xfrm>
            <a:prstGeom prst="line">
              <a:avLst/>
            </a:prstGeom>
            <a:noFill/>
            <a:ln w="38100">
              <a:solidFill>
                <a:srgbClr val="FF3300"/>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8" name="Line 1273"/>
            <p:cNvSpPr>
              <a:spLocks noChangeShapeType="1"/>
            </p:cNvSpPr>
            <p:nvPr/>
          </p:nvSpPr>
          <p:spPr bwMode="auto">
            <a:xfrm rot="10500000" flipV="1">
              <a:off x="576" y="2038"/>
              <a:ext cx="144" cy="26"/>
            </a:xfrm>
            <a:prstGeom prst="line">
              <a:avLst/>
            </a:prstGeom>
            <a:noFill/>
            <a:ln w="38100">
              <a:solidFill>
                <a:srgbClr val="FF3300"/>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9" name="Line 1274"/>
            <p:cNvSpPr>
              <a:spLocks noChangeShapeType="1"/>
            </p:cNvSpPr>
            <p:nvPr/>
          </p:nvSpPr>
          <p:spPr bwMode="auto">
            <a:xfrm rot="10920000" flipV="1">
              <a:off x="672" y="2112"/>
              <a:ext cx="144" cy="59"/>
            </a:xfrm>
            <a:prstGeom prst="line">
              <a:avLst/>
            </a:prstGeom>
            <a:noFill/>
            <a:ln w="38100">
              <a:solidFill>
                <a:srgbClr val="FF3300"/>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0" name="Object 1275"/>
            <p:cNvGraphicFramePr>
              <a:graphicFrameLocks/>
            </p:cNvGraphicFramePr>
            <p:nvPr/>
          </p:nvGraphicFramePr>
          <p:xfrm>
            <a:off x="324" y="1600"/>
            <a:ext cx="288" cy="320"/>
          </p:xfrm>
          <a:graphic>
            <a:graphicData uri="http://schemas.openxmlformats.org/presentationml/2006/ole">
              <mc:AlternateContent xmlns:mc="http://schemas.openxmlformats.org/markup-compatibility/2006">
                <mc:Choice xmlns:v="urn:schemas-microsoft-com:vml" Requires="v">
                  <p:oleObj spid="_x0000_s706781" name="公式" r:id="rId12" imgW="152268" imgH="203024" progId="Equation.3">
                    <p:embed/>
                  </p:oleObj>
                </mc:Choice>
                <mc:Fallback>
                  <p:oleObj name="公式" r:id="rId12" imgW="152268" imgH="203024" progId="Equation.3">
                    <p:embed/>
                    <p:pic>
                      <p:nvPicPr>
                        <p:cNvPr id="30" name="Object 1275"/>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4" y="1600"/>
                          <a:ext cx="288"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 name="Oval 1276"/>
            <p:cNvSpPr>
              <a:spLocks noChangeArrowheads="1"/>
            </p:cNvSpPr>
            <p:nvPr/>
          </p:nvSpPr>
          <p:spPr bwMode="auto">
            <a:xfrm>
              <a:off x="192" y="1920"/>
              <a:ext cx="1468" cy="601"/>
            </a:xfrm>
            <a:prstGeom prst="ellipse">
              <a:avLst/>
            </a:prstGeom>
            <a:noFill/>
            <a:ln w="39688" cap="rnd">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32" name="Oval 1277"/>
            <p:cNvSpPr>
              <a:spLocks noChangeAspect="1" noChangeArrowheads="1"/>
            </p:cNvSpPr>
            <p:nvPr/>
          </p:nvSpPr>
          <p:spPr bwMode="auto">
            <a:xfrm>
              <a:off x="395" y="2016"/>
              <a:ext cx="1045" cy="422"/>
            </a:xfrm>
            <a:prstGeom prst="ellipse">
              <a:avLst/>
            </a:prstGeom>
            <a:noFill/>
            <a:ln w="39751" cap="rnd">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33" name="Oval 1278"/>
            <p:cNvSpPr>
              <a:spLocks noChangeAspect="1" noChangeArrowheads="1"/>
            </p:cNvSpPr>
            <p:nvPr/>
          </p:nvSpPr>
          <p:spPr bwMode="auto">
            <a:xfrm>
              <a:off x="636" y="2101"/>
              <a:ext cx="645" cy="265"/>
            </a:xfrm>
            <a:prstGeom prst="ellipse">
              <a:avLst/>
            </a:prstGeom>
            <a:noFill/>
            <a:ln w="39751" cap="rnd">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34" name="Rectangle 1279"/>
            <p:cNvSpPr>
              <a:spLocks noChangeArrowheads="1"/>
            </p:cNvSpPr>
            <p:nvPr/>
          </p:nvSpPr>
          <p:spPr bwMode="auto">
            <a:xfrm>
              <a:off x="884" y="1779"/>
              <a:ext cx="59" cy="429"/>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graphicFrame>
        <p:nvGraphicFramePr>
          <p:cNvPr id="35" name="Object 74"/>
          <p:cNvGraphicFramePr>
            <a:graphicFrameLocks/>
          </p:cNvGraphicFramePr>
          <p:nvPr>
            <p:extLst>
              <p:ext uri="{D42A27DB-BD31-4B8C-83A1-F6EECF244321}">
                <p14:modId xmlns:p14="http://schemas.microsoft.com/office/powerpoint/2010/main" val="999864182"/>
              </p:ext>
            </p:extLst>
          </p:nvPr>
        </p:nvGraphicFramePr>
        <p:xfrm>
          <a:off x="3231573" y="70446"/>
          <a:ext cx="3151168" cy="854076"/>
        </p:xfrm>
        <a:graphic>
          <a:graphicData uri="http://schemas.openxmlformats.org/presentationml/2006/ole">
            <mc:AlternateContent xmlns:mc="http://schemas.openxmlformats.org/markup-compatibility/2006">
              <mc:Choice xmlns:v="urn:schemas-microsoft-com:vml" Requires="v">
                <p:oleObj spid="_x0000_s706782" name="公式" r:id="rId14" imgW="1548728" imgH="393529" progId="Equation.3">
                  <p:embed/>
                </p:oleObj>
              </mc:Choice>
              <mc:Fallback>
                <p:oleObj name="公式" r:id="rId14" imgW="1548728" imgH="393529" progId="Equation.3">
                  <p:embed/>
                  <p:pic>
                    <p:nvPicPr>
                      <p:cNvPr id="35" name="Object 74"/>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1573" y="70446"/>
                        <a:ext cx="3151168" cy="854076"/>
                      </a:xfrm>
                      <a:prstGeom prst="rect">
                        <a:avLst/>
                      </a:prstGeom>
                      <a:noFill/>
                      <a:ln>
                        <a:noFill/>
                      </a:ln>
                      <a:extLst/>
                    </p:spPr>
                  </p:pic>
                </p:oleObj>
              </mc:Fallback>
            </mc:AlternateContent>
          </a:graphicData>
        </a:graphic>
      </p:graphicFrame>
      <p:sp>
        <p:nvSpPr>
          <p:cNvPr id="82" name="Rectangle 3074"/>
          <p:cNvSpPr>
            <a:spLocks noChangeArrowheads="1"/>
          </p:cNvSpPr>
          <p:nvPr/>
        </p:nvSpPr>
        <p:spPr bwMode="auto">
          <a:xfrm>
            <a:off x="4756031" y="916946"/>
            <a:ext cx="6683627" cy="954107"/>
          </a:xfrm>
          <a:prstGeom prst="rect">
            <a:avLst/>
          </a:prstGeom>
          <a:noFill/>
          <a:ln w="9525">
            <a:noFill/>
            <a:miter lim="800000"/>
            <a:headEnd/>
            <a:tailEnd/>
          </a:ln>
        </p:spPr>
        <p:txBody>
          <a:bodyPr wrap="square">
            <a:spAutoFit/>
          </a:bodyPr>
          <a:lstStyle/>
          <a:p>
            <a:pPr fontAlgn="auto">
              <a:spcBef>
                <a:spcPts val="0"/>
              </a:spcBef>
              <a:spcAft>
                <a:spcPts val="0"/>
              </a:spcAft>
              <a:defRPr/>
            </a:pPr>
            <a:r>
              <a:rPr lang="en-US" altLang="zh-CN" sz="2800" b="1" kern="0" dirty="0">
                <a:solidFill>
                  <a:srgbClr val="FF0000"/>
                </a:solidFill>
                <a:latin typeface="楷体" panose="02010609060101010101" pitchFamily="49" charset="-122"/>
                <a:ea typeface="楷体" panose="02010609060101010101" pitchFamily="49" charset="-122"/>
              </a:rPr>
              <a:t> </a:t>
            </a:r>
            <a:r>
              <a:rPr lang="zh-CN" altLang="en-US" sz="2800" b="1" kern="0" dirty="0">
                <a:solidFill>
                  <a:srgbClr val="FF0000"/>
                </a:solidFill>
                <a:latin typeface="楷体" panose="02010609060101010101" pitchFamily="49" charset="-122"/>
                <a:ea typeface="楷体" panose="02010609060101010101" pitchFamily="49" charset="-122"/>
              </a:rPr>
              <a:t>练习：</a:t>
            </a:r>
            <a:r>
              <a:rPr lang="zh-CN" altLang="en-US" sz="2800" b="1" kern="0" dirty="0">
                <a:solidFill>
                  <a:srgbClr val="009900"/>
                </a:solidFill>
                <a:latin typeface="楷体" panose="02010609060101010101" pitchFamily="49" charset="-122"/>
                <a:ea typeface="楷体" panose="02010609060101010101" pitchFamily="49" charset="-122"/>
              </a:rPr>
              <a:t>两同中心、共面且面积相差甚大的</a:t>
            </a:r>
            <a:r>
              <a:rPr lang="zh-CN" altLang="en-US" sz="2800" b="1" dirty="0">
                <a:solidFill>
                  <a:srgbClr val="F30DD2"/>
                </a:solidFill>
                <a:latin typeface="楷体" panose="02010609060101010101" pitchFamily="49" charset="-122"/>
                <a:ea typeface="楷体" panose="02010609060101010101" pitchFamily="49" charset="-122"/>
              </a:rPr>
              <a:t>等边三角形</a:t>
            </a:r>
            <a:r>
              <a:rPr lang="zh-CN" altLang="en-US" sz="2800" b="1" kern="0" dirty="0" smtClean="0">
                <a:solidFill>
                  <a:srgbClr val="009900"/>
                </a:solidFill>
                <a:latin typeface="楷体" panose="02010609060101010101" pitchFamily="49" charset="-122"/>
                <a:ea typeface="楷体" panose="02010609060101010101" pitchFamily="49" charset="-122"/>
              </a:rPr>
              <a:t>导体</a:t>
            </a:r>
            <a:r>
              <a:rPr lang="zh-CN" altLang="en-US" sz="2800" b="1" kern="0" dirty="0">
                <a:solidFill>
                  <a:srgbClr val="3E27E7"/>
                </a:solidFill>
                <a:latin typeface="华文楷体" panose="02010600040101010101" pitchFamily="2" charset="-122"/>
                <a:ea typeface="华文楷体" panose="02010600040101010101" pitchFamily="2" charset="-122"/>
              </a:rPr>
              <a:t>线圈</a:t>
            </a:r>
            <a:r>
              <a:rPr lang="zh-CN" altLang="en-US" sz="2800" b="1" kern="0" dirty="0" smtClean="0">
                <a:solidFill>
                  <a:srgbClr val="009900"/>
                </a:solidFill>
                <a:latin typeface="楷体" panose="02010609060101010101" pitchFamily="49" charset="-122"/>
                <a:ea typeface="楷体" panose="02010609060101010101" pitchFamily="49" charset="-122"/>
              </a:rPr>
              <a:t>，</a:t>
            </a:r>
            <a:r>
              <a:rPr lang="zh-CN" altLang="en-US" sz="2800" b="1" dirty="0">
                <a:solidFill>
                  <a:srgbClr val="FF00FF"/>
                </a:solidFill>
                <a:latin typeface="楷体" panose="02010609060101010101" pitchFamily="49" charset="-122"/>
                <a:ea typeface="楷体" panose="02010609060101010101" pitchFamily="49" charset="-122"/>
              </a:rPr>
              <a:t>互感</a:t>
            </a:r>
            <a:r>
              <a:rPr lang="en-US" altLang="zh-CN" sz="2800" b="1" dirty="0">
                <a:solidFill>
                  <a:srgbClr val="FF00FF"/>
                </a:solidFill>
                <a:latin typeface="楷体" panose="02010609060101010101" pitchFamily="49" charset="-122"/>
                <a:ea typeface="楷体" panose="02010609060101010101" pitchFamily="49" charset="-122"/>
              </a:rPr>
              <a:t>=____</a:t>
            </a:r>
            <a:r>
              <a:rPr lang="zh-CN" altLang="en-US" sz="2800" b="1" kern="0" dirty="0">
                <a:solidFill>
                  <a:srgbClr val="FF00FF"/>
                </a:solidFill>
                <a:latin typeface="楷体" panose="02010609060101010101" pitchFamily="49" charset="-122"/>
                <a:ea typeface="楷体" panose="02010609060101010101" pitchFamily="49" charset="-122"/>
              </a:rPr>
              <a:t>。</a:t>
            </a:r>
          </a:p>
        </p:txBody>
      </p:sp>
      <p:sp>
        <p:nvSpPr>
          <p:cNvPr id="83" name="Oval 3078"/>
          <p:cNvSpPr>
            <a:spLocks noChangeArrowheads="1"/>
          </p:cNvSpPr>
          <p:nvPr/>
        </p:nvSpPr>
        <p:spPr bwMode="auto">
          <a:xfrm>
            <a:off x="2109788" y="4355826"/>
            <a:ext cx="2209800" cy="2209800"/>
          </a:xfrm>
          <a:prstGeom prst="triangle">
            <a:avLst/>
          </a:prstGeom>
          <a:solidFill>
            <a:srgbClr val="FFFFFF"/>
          </a:solidFill>
          <a:ln w="38100">
            <a:solidFill>
              <a:schemeClr val="tx1"/>
            </a:solidFill>
            <a:round/>
            <a:headEnd/>
            <a:tailEnd/>
          </a:ln>
        </p:spPr>
        <p:txBody>
          <a:bodyPr wrap="none" anchor="ctr"/>
          <a:lstStyle/>
          <a:p>
            <a:pPr algn="ctr" fontAlgn="auto">
              <a:spcBef>
                <a:spcPts val="0"/>
              </a:spcBef>
              <a:spcAft>
                <a:spcPts val="0"/>
              </a:spcAft>
              <a:defRPr/>
            </a:pPr>
            <a:endParaRPr lang="zh-CN" altLang="zh-CN" sz="3200" b="1" kern="0">
              <a:solidFill>
                <a:sysClr val="windowText" lastClr="000000"/>
              </a:solidFill>
              <a:latin typeface="+mn-lt"/>
              <a:ea typeface="+mn-ea"/>
            </a:endParaRPr>
          </a:p>
        </p:txBody>
      </p:sp>
      <p:sp>
        <p:nvSpPr>
          <p:cNvPr id="84" name="Oval 3079"/>
          <p:cNvSpPr>
            <a:spLocks noChangeArrowheads="1"/>
          </p:cNvSpPr>
          <p:nvPr/>
        </p:nvSpPr>
        <p:spPr bwMode="auto">
          <a:xfrm>
            <a:off x="2909194" y="5459245"/>
            <a:ext cx="609600" cy="609600"/>
          </a:xfrm>
          <a:prstGeom prst="triangle">
            <a:avLst/>
          </a:prstGeom>
          <a:solidFill>
            <a:srgbClr val="FFFFFF"/>
          </a:solidFill>
          <a:ln w="38100">
            <a:solidFill>
              <a:srgbClr val="C00000"/>
            </a:solid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85" name="Oval 11"/>
          <p:cNvSpPr>
            <a:spLocks noChangeArrowheads="1"/>
          </p:cNvSpPr>
          <p:nvPr/>
        </p:nvSpPr>
        <p:spPr bwMode="auto">
          <a:xfrm flipH="1" flipV="1">
            <a:off x="3175536" y="5755500"/>
            <a:ext cx="112077" cy="105543"/>
          </a:xfrm>
          <a:prstGeom prst="ellipse">
            <a:avLst/>
          </a:prstGeom>
          <a:solidFill>
            <a:srgbClr val="FF0000"/>
          </a:solidFill>
          <a:ln w="19050">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b="1"/>
          </a:p>
        </p:txBody>
      </p:sp>
      <p:graphicFrame>
        <p:nvGraphicFramePr>
          <p:cNvPr id="86" name="对象 85"/>
          <p:cNvGraphicFramePr>
            <a:graphicFrameLocks noChangeAspect="1"/>
          </p:cNvGraphicFramePr>
          <p:nvPr>
            <p:extLst>
              <p:ext uri="{D42A27DB-BD31-4B8C-83A1-F6EECF244321}">
                <p14:modId xmlns:p14="http://schemas.microsoft.com/office/powerpoint/2010/main" val="2535625033"/>
              </p:ext>
            </p:extLst>
          </p:nvPr>
        </p:nvGraphicFramePr>
        <p:xfrm>
          <a:off x="2909195" y="5712719"/>
          <a:ext cx="382769" cy="420530"/>
        </p:xfrm>
        <a:graphic>
          <a:graphicData uri="http://schemas.openxmlformats.org/presentationml/2006/ole">
            <mc:AlternateContent xmlns:mc="http://schemas.openxmlformats.org/markup-compatibility/2006">
              <mc:Choice xmlns:v="urn:schemas-microsoft-com:vml" Requires="v">
                <p:oleObj spid="_x0000_s706783" name="公式" r:id="rId16" imgW="126720" imgH="139680" progId="Equation.3">
                  <p:embed/>
                </p:oleObj>
              </mc:Choice>
              <mc:Fallback>
                <p:oleObj name="公式" r:id="rId16" imgW="126720" imgH="139680" progId="Equation.3">
                  <p:embed/>
                  <p:pic>
                    <p:nvPicPr>
                      <p:cNvPr id="53" name="对象 52"/>
                      <p:cNvPicPr/>
                      <p:nvPr/>
                    </p:nvPicPr>
                    <p:blipFill>
                      <a:blip r:embed="rId17"/>
                      <a:stretch>
                        <a:fillRect/>
                      </a:stretch>
                    </p:blipFill>
                    <p:spPr>
                      <a:xfrm>
                        <a:off x="2909195" y="5712719"/>
                        <a:ext cx="382769" cy="420530"/>
                      </a:xfrm>
                      <a:prstGeom prst="rect">
                        <a:avLst/>
                      </a:prstGeom>
                    </p:spPr>
                  </p:pic>
                </p:oleObj>
              </mc:Fallback>
            </mc:AlternateContent>
          </a:graphicData>
        </a:graphic>
      </p:graphicFrame>
      <p:graphicFrame>
        <p:nvGraphicFramePr>
          <p:cNvPr id="87" name="对象 86"/>
          <p:cNvGraphicFramePr>
            <a:graphicFrameLocks noChangeAspect="1"/>
          </p:cNvGraphicFramePr>
          <p:nvPr>
            <p:extLst>
              <p:ext uri="{D42A27DB-BD31-4B8C-83A1-F6EECF244321}">
                <p14:modId xmlns:p14="http://schemas.microsoft.com/office/powerpoint/2010/main" val="563557930"/>
              </p:ext>
            </p:extLst>
          </p:nvPr>
        </p:nvGraphicFramePr>
        <p:xfrm>
          <a:off x="3040063" y="6032900"/>
          <a:ext cx="322262" cy="554037"/>
        </p:xfrm>
        <a:graphic>
          <a:graphicData uri="http://schemas.openxmlformats.org/presentationml/2006/ole">
            <mc:AlternateContent xmlns:mc="http://schemas.openxmlformats.org/markup-compatibility/2006">
              <mc:Choice xmlns:v="urn:schemas-microsoft-com:vml" Requires="v">
                <p:oleObj spid="_x0000_s706784" name="公式" r:id="rId18" imgW="126720" imgH="177480" progId="Equation.3">
                  <p:embed/>
                </p:oleObj>
              </mc:Choice>
              <mc:Fallback>
                <p:oleObj name="公式" r:id="rId18" imgW="126720" imgH="177480" progId="Equation.3">
                  <p:embed/>
                  <p:pic>
                    <p:nvPicPr>
                      <p:cNvPr id="54" name="对象 53"/>
                      <p:cNvPicPr/>
                      <p:nvPr/>
                    </p:nvPicPr>
                    <p:blipFill>
                      <a:blip r:embed="rId19"/>
                      <a:stretch>
                        <a:fillRect/>
                      </a:stretch>
                    </p:blipFill>
                    <p:spPr>
                      <a:xfrm>
                        <a:off x="3040063" y="6032900"/>
                        <a:ext cx="322262" cy="554037"/>
                      </a:xfrm>
                      <a:prstGeom prst="rect">
                        <a:avLst/>
                      </a:prstGeom>
                    </p:spPr>
                  </p:pic>
                </p:oleObj>
              </mc:Fallback>
            </mc:AlternateContent>
          </a:graphicData>
        </a:graphic>
      </p:graphicFrame>
      <p:graphicFrame>
        <p:nvGraphicFramePr>
          <p:cNvPr id="88" name="对象 87"/>
          <p:cNvGraphicFramePr>
            <a:graphicFrameLocks noChangeAspect="1"/>
          </p:cNvGraphicFramePr>
          <p:nvPr>
            <p:extLst>
              <p:ext uri="{D42A27DB-BD31-4B8C-83A1-F6EECF244321}">
                <p14:modId xmlns:p14="http://schemas.microsoft.com/office/powerpoint/2010/main" val="4227465459"/>
              </p:ext>
            </p:extLst>
          </p:nvPr>
        </p:nvGraphicFramePr>
        <p:xfrm>
          <a:off x="1993027" y="5403519"/>
          <a:ext cx="322263" cy="434975"/>
        </p:xfrm>
        <a:graphic>
          <a:graphicData uri="http://schemas.openxmlformats.org/presentationml/2006/ole">
            <mc:AlternateContent xmlns:mc="http://schemas.openxmlformats.org/markup-compatibility/2006">
              <mc:Choice xmlns:v="urn:schemas-microsoft-com:vml" Requires="v">
                <p:oleObj spid="_x0000_s706785" name="Equation" r:id="rId20" imgW="126720" imgH="139680" progId="Equation.DSMT4">
                  <p:embed/>
                </p:oleObj>
              </mc:Choice>
              <mc:Fallback>
                <p:oleObj name="Equation" r:id="rId20" imgW="126720" imgH="139680" progId="Equation.DSMT4">
                  <p:embed/>
                  <p:pic>
                    <p:nvPicPr>
                      <p:cNvPr id="55" name="对象 54"/>
                      <p:cNvPicPr/>
                      <p:nvPr/>
                    </p:nvPicPr>
                    <p:blipFill>
                      <a:blip r:embed="rId21"/>
                      <a:stretch>
                        <a:fillRect/>
                      </a:stretch>
                    </p:blipFill>
                    <p:spPr>
                      <a:xfrm>
                        <a:off x="1993027" y="5403519"/>
                        <a:ext cx="322263" cy="434975"/>
                      </a:xfrm>
                      <a:prstGeom prst="rect">
                        <a:avLst/>
                      </a:prstGeom>
                    </p:spPr>
                  </p:pic>
                </p:oleObj>
              </mc:Fallback>
            </mc:AlternateContent>
          </a:graphicData>
        </a:graphic>
      </p:graphicFrame>
      <p:sp>
        <p:nvSpPr>
          <p:cNvPr id="89" name="Line 35"/>
          <p:cNvSpPr>
            <a:spLocks noChangeShapeType="1"/>
          </p:cNvSpPr>
          <p:nvPr/>
        </p:nvSpPr>
        <p:spPr bwMode="auto">
          <a:xfrm flipV="1">
            <a:off x="2445475" y="5498826"/>
            <a:ext cx="187565" cy="362215"/>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 name="Line 35"/>
          <p:cNvSpPr>
            <a:spLocks noChangeShapeType="1"/>
          </p:cNvSpPr>
          <p:nvPr/>
        </p:nvSpPr>
        <p:spPr bwMode="auto">
          <a:xfrm>
            <a:off x="3779164" y="5459245"/>
            <a:ext cx="161012" cy="384423"/>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 name="Line 35"/>
          <p:cNvSpPr>
            <a:spLocks noChangeShapeType="1"/>
          </p:cNvSpPr>
          <p:nvPr/>
        </p:nvSpPr>
        <p:spPr bwMode="auto">
          <a:xfrm flipH="1">
            <a:off x="2875533" y="6550990"/>
            <a:ext cx="412996" cy="9758"/>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92" name="Object 37"/>
          <p:cNvGraphicFramePr>
            <a:graphicFrameLocks noChangeAspect="1"/>
          </p:cNvGraphicFramePr>
          <p:nvPr>
            <p:extLst>
              <p:ext uri="{D42A27DB-BD31-4B8C-83A1-F6EECF244321}">
                <p14:modId xmlns:p14="http://schemas.microsoft.com/office/powerpoint/2010/main" val="1522527341"/>
              </p:ext>
            </p:extLst>
          </p:nvPr>
        </p:nvGraphicFramePr>
        <p:xfrm>
          <a:off x="4110137" y="5149518"/>
          <a:ext cx="354013" cy="508000"/>
        </p:xfrm>
        <a:graphic>
          <a:graphicData uri="http://schemas.openxmlformats.org/presentationml/2006/ole">
            <mc:AlternateContent xmlns:mc="http://schemas.openxmlformats.org/markup-compatibility/2006">
              <mc:Choice xmlns:v="urn:schemas-microsoft-com:vml" Requires="v">
                <p:oleObj spid="_x0000_s706786" name="公式" r:id="rId22" imgW="355446" imgH="507780" progId="Equation.3">
                  <p:embed/>
                </p:oleObj>
              </mc:Choice>
              <mc:Fallback>
                <p:oleObj name="公式" r:id="rId22" imgW="355446" imgH="507780" progId="Equation.3">
                  <p:embed/>
                  <p:pic>
                    <p:nvPicPr>
                      <p:cNvPr id="60" name="Object 3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110137" y="5149518"/>
                        <a:ext cx="354013"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 name="矩形 42"/>
          <p:cNvSpPr>
            <a:spLocks noChangeArrowheads="1"/>
          </p:cNvSpPr>
          <p:nvPr/>
        </p:nvSpPr>
        <p:spPr bwMode="auto">
          <a:xfrm>
            <a:off x="4944781" y="1882686"/>
            <a:ext cx="6892770" cy="1815882"/>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800" b="1" kern="0" dirty="0">
                <a:solidFill>
                  <a:srgbClr val="3E27E7"/>
                </a:solidFill>
                <a:latin typeface="楷体" panose="02010609060101010101" pitchFamily="49" charset="-122"/>
                <a:ea typeface="楷体" panose="02010609060101010101" pitchFamily="49" charset="-122"/>
              </a:rPr>
              <a:t>由于小线圈远小于大线圈，大线圈</a:t>
            </a:r>
            <a:endParaRPr lang="en-US" altLang="zh-CN" sz="2800" b="1" kern="0" dirty="0">
              <a:solidFill>
                <a:srgbClr val="3E27E7"/>
              </a:solidFill>
              <a:latin typeface="楷体" panose="02010609060101010101" pitchFamily="49" charset="-122"/>
              <a:ea typeface="楷体" panose="02010609060101010101" pitchFamily="49" charset="-122"/>
            </a:endParaRPr>
          </a:p>
          <a:p>
            <a:pPr fontAlgn="auto">
              <a:spcBef>
                <a:spcPts val="0"/>
              </a:spcBef>
              <a:spcAft>
                <a:spcPts val="0"/>
              </a:spcAft>
              <a:defRPr/>
            </a:pPr>
            <a:r>
              <a:rPr lang="zh-CN" altLang="en-US" sz="2800" b="1" kern="0" dirty="0">
                <a:solidFill>
                  <a:srgbClr val="3E27E7"/>
                </a:solidFill>
                <a:latin typeface="楷体" panose="02010609060101010101" pitchFamily="49" charset="-122"/>
                <a:ea typeface="楷体" panose="02010609060101010101" pitchFamily="49" charset="-122"/>
              </a:rPr>
              <a:t>的电流在小线圈处产生的磁场可视为</a:t>
            </a:r>
            <a:r>
              <a:rPr lang="zh-CN" altLang="en-US" sz="2800" b="1" kern="0" dirty="0">
                <a:solidFill>
                  <a:srgbClr val="FF0066"/>
                </a:solidFill>
                <a:latin typeface="楷体" panose="02010609060101010101" pitchFamily="49" charset="-122"/>
                <a:ea typeface="楷体" panose="02010609060101010101" pitchFamily="49" charset="-122"/>
              </a:rPr>
              <a:t>均匀</a:t>
            </a:r>
            <a:r>
              <a:rPr lang="zh-CN" altLang="en-US" sz="2800" b="1" kern="0" dirty="0" smtClean="0">
                <a:solidFill>
                  <a:srgbClr val="009900"/>
                </a:solidFill>
                <a:latin typeface="楷体" panose="02010609060101010101" pitchFamily="49" charset="-122"/>
                <a:ea typeface="楷体" panose="02010609060101010101" pitchFamily="49" charset="-122"/>
              </a:rPr>
              <a:t>的，</a:t>
            </a:r>
            <a:r>
              <a:rPr lang="zh-CN" altLang="en-US" sz="2800" b="1" kern="0" dirty="0">
                <a:solidFill>
                  <a:srgbClr val="009900"/>
                </a:solidFill>
                <a:latin typeface="华文楷体" panose="02010600040101010101" pitchFamily="2" charset="-122"/>
                <a:ea typeface="华文楷体" panose="02010600040101010101" pitchFamily="2" charset="-122"/>
              </a:rPr>
              <a:t>可以视为</a:t>
            </a:r>
            <a:r>
              <a:rPr lang="zh-CN" altLang="en-US" sz="2800" b="1" dirty="0">
                <a:solidFill>
                  <a:srgbClr val="009900"/>
                </a:solidFill>
                <a:latin typeface="华文楷体" panose="02010600040101010101" pitchFamily="2" charset="-122"/>
                <a:ea typeface="华文楷体" panose="02010600040101010101" pitchFamily="2" charset="-122"/>
              </a:rPr>
              <a:t>在其中心处产生的</a:t>
            </a:r>
            <a:endParaRPr lang="zh-CN" altLang="en-US" sz="2800" b="1" kern="0" dirty="0">
              <a:solidFill>
                <a:srgbClr val="009900"/>
              </a:solidFill>
              <a:latin typeface="华文楷体" panose="02010600040101010101" pitchFamily="2" charset="-122"/>
              <a:ea typeface="华文楷体" panose="02010600040101010101" pitchFamily="2" charset="-122"/>
            </a:endParaRPr>
          </a:p>
          <a:p>
            <a:pPr fontAlgn="auto">
              <a:spcBef>
                <a:spcPts val="0"/>
              </a:spcBef>
              <a:spcAft>
                <a:spcPts val="0"/>
              </a:spcAft>
              <a:defRPr/>
            </a:pPr>
            <a:endParaRPr lang="zh-CN" altLang="en-US" sz="2800" b="1" kern="0" dirty="0">
              <a:solidFill>
                <a:srgbClr val="009900"/>
              </a:solidFill>
              <a:latin typeface="楷体" panose="02010609060101010101" pitchFamily="49" charset="-122"/>
              <a:ea typeface="楷体" panose="02010609060101010101" pitchFamily="49" charset="-122"/>
            </a:endParaRPr>
          </a:p>
        </p:txBody>
      </p:sp>
      <p:graphicFrame>
        <p:nvGraphicFramePr>
          <p:cNvPr id="101" name="Object 21"/>
          <p:cNvGraphicFramePr>
            <a:graphicFrameLocks noChangeAspect="1"/>
          </p:cNvGraphicFramePr>
          <p:nvPr>
            <p:extLst>
              <p:ext uri="{D42A27DB-BD31-4B8C-83A1-F6EECF244321}">
                <p14:modId xmlns:p14="http://schemas.microsoft.com/office/powerpoint/2010/main" val="1726652278"/>
              </p:ext>
            </p:extLst>
          </p:nvPr>
        </p:nvGraphicFramePr>
        <p:xfrm>
          <a:off x="7751455" y="29466"/>
          <a:ext cx="1970752" cy="893307"/>
        </p:xfrm>
        <a:graphic>
          <a:graphicData uri="http://schemas.openxmlformats.org/presentationml/2006/ole">
            <mc:AlternateContent xmlns:mc="http://schemas.openxmlformats.org/markup-compatibility/2006">
              <mc:Choice xmlns:v="urn:schemas-microsoft-com:vml" Requires="v">
                <p:oleObj spid="_x0000_s706787" name="公式" r:id="rId24" imgW="952200" imgH="431640" progId="Equation.3">
                  <p:embed/>
                </p:oleObj>
              </mc:Choice>
              <mc:Fallback>
                <p:oleObj name="公式" r:id="rId24" imgW="952200" imgH="431640" progId="Equation.3">
                  <p:embed/>
                  <p:pic>
                    <p:nvPicPr>
                      <p:cNvPr id="87" name="Object 21"/>
                      <p:cNvPicPr preferRelativeResize="0">
                        <a:picLocks noChangeAspect="1" noChangeArrowheads="1"/>
                      </p:cNvPicPr>
                      <p:nvPr/>
                    </p:nvPicPr>
                    <p:blipFill>
                      <a:blip r:embed="rId25"/>
                      <a:srcRect/>
                      <a:stretch>
                        <a:fillRect/>
                      </a:stretch>
                    </p:blipFill>
                    <p:spPr bwMode="auto">
                      <a:xfrm>
                        <a:off x="7751455" y="29466"/>
                        <a:ext cx="1970752" cy="893307"/>
                      </a:xfrm>
                      <a:prstGeom prst="rect">
                        <a:avLst/>
                      </a:prstGeom>
                      <a:solidFill>
                        <a:srgbClr val="FFFF00"/>
                      </a:solidFill>
                      <a:ln>
                        <a:noFill/>
                      </a:ln>
                      <a:effectLst/>
                      <a:extLst/>
                    </p:spPr>
                  </p:pic>
                </p:oleObj>
              </mc:Fallback>
            </mc:AlternateContent>
          </a:graphicData>
        </a:graphic>
      </p:graphicFrame>
      <p:sp>
        <p:nvSpPr>
          <p:cNvPr id="102" name="矩形 101"/>
          <p:cNvSpPr/>
          <p:nvPr/>
        </p:nvSpPr>
        <p:spPr>
          <a:xfrm>
            <a:off x="10204965" y="5293089"/>
            <a:ext cx="2032006" cy="523220"/>
          </a:xfrm>
          <a:prstGeom prst="rect">
            <a:avLst/>
          </a:prstGeom>
        </p:spPr>
        <p:txBody>
          <a:bodyPr wrap="square">
            <a:spAutoFit/>
          </a:bodyPr>
          <a:lstStyle/>
          <a:p>
            <a:r>
              <a:rPr lang="zh-CN" altLang="en-US" sz="2800" b="1" dirty="0">
                <a:solidFill>
                  <a:srgbClr val="F30DD2"/>
                </a:solidFill>
              </a:rPr>
              <a:t>等边三角形</a:t>
            </a:r>
          </a:p>
        </p:txBody>
      </p:sp>
      <p:sp>
        <p:nvSpPr>
          <p:cNvPr id="103" name="Oval 11"/>
          <p:cNvSpPr>
            <a:spLocks noChangeArrowheads="1"/>
          </p:cNvSpPr>
          <p:nvPr/>
        </p:nvSpPr>
        <p:spPr bwMode="auto">
          <a:xfrm flipH="1" flipV="1">
            <a:off x="11037178" y="4756604"/>
            <a:ext cx="112077" cy="105543"/>
          </a:xfrm>
          <a:prstGeom prst="ellipse">
            <a:avLst/>
          </a:prstGeom>
          <a:solidFill>
            <a:srgbClr val="FF0000"/>
          </a:solidFill>
          <a:ln w="19050">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b="1"/>
          </a:p>
        </p:txBody>
      </p:sp>
      <p:graphicFrame>
        <p:nvGraphicFramePr>
          <p:cNvPr id="104" name="对象 103"/>
          <p:cNvGraphicFramePr>
            <a:graphicFrameLocks noChangeAspect="1"/>
          </p:cNvGraphicFramePr>
          <p:nvPr>
            <p:extLst>
              <p:ext uri="{D42A27DB-BD31-4B8C-83A1-F6EECF244321}">
                <p14:modId xmlns:p14="http://schemas.microsoft.com/office/powerpoint/2010/main" val="4040143652"/>
              </p:ext>
            </p:extLst>
          </p:nvPr>
        </p:nvGraphicFramePr>
        <p:xfrm>
          <a:off x="10788965" y="4787889"/>
          <a:ext cx="399544" cy="438960"/>
        </p:xfrm>
        <a:graphic>
          <a:graphicData uri="http://schemas.openxmlformats.org/presentationml/2006/ole">
            <mc:AlternateContent xmlns:mc="http://schemas.openxmlformats.org/markup-compatibility/2006">
              <mc:Choice xmlns:v="urn:schemas-microsoft-com:vml" Requires="v">
                <p:oleObj spid="_x0000_s706788" name="公式" r:id="rId26" imgW="126720" imgH="139680" progId="Equation.3">
                  <p:embed/>
                </p:oleObj>
              </mc:Choice>
              <mc:Fallback>
                <p:oleObj name="公式" r:id="rId26" imgW="126720" imgH="139680" progId="Equation.3">
                  <p:embed/>
                  <p:pic>
                    <p:nvPicPr>
                      <p:cNvPr id="70" name="对象 69"/>
                      <p:cNvPicPr/>
                      <p:nvPr/>
                    </p:nvPicPr>
                    <p:blipFill>
                      <a:blip r:embed="rId17"/>
                      <a:stretch>
                        <a:fillRect/>
                      </a:stretch>
                    </p:blipFill>
                    <p:spPr>
                      <a:xfrm>
                        <a:off x="10788965" y="4787889"/>
                        <a:ext cx="399544" cy="438960"/>
                      </a:xfrm>
                      <a:prstGeom prst="rect">
                        <a:avLst/>
                      </a:prstGeom>
                    </p:spPr>
                  </p:pic>
                </p:oleObj>
              </mc:Fallback>
            </mc:AlternateContent>
          </a:graphicData>
        </a:graphic>
      </p:graphicFrame>
      <p:sp>
        <p:nvSpPr>
          <p:cNvPr id="105" name="Line 102"/>
          <p:cNvSpPr>
            <a:spLocks noChangeShapeType="1"/>
          </p:cNvSpPr>
          <p:nvPr/>
        </p:nvSpPr>
        <p:spPr bwMode="auto">
          <a:xfrm flipV="1">
            <a:off x="10542810" y="4603288"/>
            <a:ext cx="891854" cy="517716"/>
          </a:xfrm>
          <a:prstGeom prst="line">
            <a:avLst/>
          </a:prstGeom>
          <a:noFill/>
          <a:ln w="19050">
            <a:solidFill>
              <a:srgbClr val="009900"/>
            </a:solidFill>
            <a:prstDash val="dash"/>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 name="Rectangle 1260"/>
          <p:cNvSpPr>
            <a:spLocks noChangeArrowheads="1"/>
          </p:cNvSpPr>
          <p:nvPr/>
        </p:nvSpPr>
        <p:spPr bwMode="auto">
          <a:xfrm>
            <a:off x="10511060" y="3964566"/>
            <a:ext cx="1187756" cy="1189772"/>
          </a:xfrm>
          <a:prstGeom prst="triangle">
            <a:avLst/>
          </a:prstGeom>
          <a:noFill/>
          <a:ln w="38100">
            <a:solidFill>
              <a:srgbClr val="0000FF"/>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108" name="Line 102"/>
          <p:cNvSpPr>
            <a:spLocks noChangeShapeType="1"/>
          </p:cNvSpPr>
          <p:nvPr/>
        </p:nvSpPr>
        <p:spPr bwMode="auto">
          <a:xfrm flipH="1">
            <a:off x="11093216" y="3954807"/>
            <a:ext cx="17804" cy="1186565"/>
          </a:xfrm>
          <a:prstGeom prst="line">
            <a:avLst/>
          </a:prstGeom>
          <a:noFill/>
          <a:ln w="19050">
            <a:solidFill>
              <a:srgbClr val="009900"/>
            </a:solidFill>
            <a:prstDash val="dash"/>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 name="Line 35"/>
          <p:cNvSpPr>
            <a:spLocks noChangeShapeType="1"/>
          </p:cNvSpPr>
          <p:nvPr/>
        </p:nvSpPr>
        <p:spPr bwMode="auto">
          <a:xfrm>
            <a:off x="11308430" y="4363379"/>
            <a:ext cx="126234" cy="305853"/>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 name="Line 35"/>
          <p:cNvSpPr>
            <a:spLocks noChangeShapeType="1"/>
          </p:cNvSpPr>
          <p:nvPr/>
        </p:nvSpPr>
        <p:spPr bwMode="auto">
          <a:xfrm flipH="1">
            <a:off x="10761764" y="5141372"/>
            <a:ext cx="412996" cy="9758"/>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 name="Line 35"/>
          <p:cNvSpPr>
            <a:spLocks noChangeShapeType="1"/>
          </p:cNvSpPr>
          <p:nvPr/>
        </p:nvSpPr>
        <p:spPr bwMode="auto">
          <a:xfrm flipV="1">
            <a:off x="10691607" y="4434281"/>
            <a:ext cx="171195" cy="318492"/>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 name="Line 102"/>
          <p:cNvSpPr>
            <a:spLocks noChangeShapeType="1"/>
          </p:cNvSpPr>
          <p:nvPr/>
        </p:nvSpPr>
        <p:spPr bwMode="auto">
          <a:xfrm flipH="1" flipV="1">
            <a:off x="10817285" y="4653599"/>
            <a:ext cx="807366" cy="464530"/>
          </a:xfrm>
          <a:prstGeom prst="line">
            <a:avLst/>
          </a:prstGeom>
          <a:noFill/>
          <a:ln w="19050">
            <a:solidFill>
              <a:srgbClr val="009900"/>
            </a:solidFill>
            <a:prstDash val="dash"/>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 name="Rectangle 1244"/>
          <p:cNvSpPr>
            <a:spLocks noChangeArrowheads="1"/>
          </p:cNvSpPr>
          <p:nvPr/>
        </p:nvSpPr>
        <p:spPr bwMode="auto">
          <a:xfrm>
            <a:off x="11639527" y="4364927"/>
            <a:ext cx="33813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en-US" altLang="zh-CN" sz="3000" kern="0" dirty="0" smtClean="0">
                <a:solidFill>
                  <a:srgbClr val="FF0000"/>
                </a:solidFill>
              </a:rPr>
              <a:t>I</a:t>
            </a:r>
            <a:r>
              <a:rPr lang="en-US" altLang="zh-CN" sz="2800" b="1" baseline="-25000" dirty="0" smtClean="0">
                <a:solidFill>
                  <a:srgbClr val="FF0000"/>
                </a:solidFill>
                <a:latin typeface="+mj-ea"/>
              </a:rPr>
              <a:t>2</a:t>
            </a:r>
            <a:endParaRPr lang="en-US" altLang="zh-CN" sz="2800" kern="0" dirty="0">
              <a:solidFill>
                <a:srgbClr val="FF0000"/>
              </a:solidFill>
            </a:endParaRPr>
          </a:p>
          <a:p>
            <a:pPr>
              <a:spcBef>
                <a:spcPct val="0"/>
              </a:spcBef>
              <a:buFontTx/>
              <a:buNone/>
            </a:pPr>
            <a:endParaRPr lang="en-US" altLang="zh-CN" sz="2800" dirty="0"/>
          </a:p>
        </p:txBody>
      </p:sp>
      <p:graphicFrame>
        <p:nvGraphicFramePr>
          <p:cNvPr id="121" name="对象 120"/>
          <p:cNvGraphicFramePr>
            <a:graphicFrameLocks noChangeAspect="1"/>
          </p:cNvGraphicFramePr>
          <p:nvPr>
            <p:extLst>
              <p:ext uri="{D42A27DB-BD31-4B8C-83A1-F6EECF244321}">
                <p14:modId xmlns:p14="http://schemas.microsoft.com/office/powerpoint/2010/main" val="3748387307"/>
              </p:ext>
            </p:extLst>
          </p:nvPr>
        </p:nvGraphicFramePr>
        <p:xfrm>
          <a:off x="10245725" y="4375150"/>
          <a:ext cx="322263" cy="436563"/>
        </p:xfrm>
        <a:graphic>
          <a:graphicData uri="http://schemas.openxmlformats.org/presentationml/2006/ole">
            <mc:AlternateContent xmlns:mc="http://schemas.openxmlformats.org/markup-compatibility/2006">
              <mc:Choice xmlns:v="urn:schemas-microsoft-com:vml" Requires="v">
                <p:oleObj spid="_x0000_s706789" name="Equation" r:id="rId27" imgW="126720" imgH="139680" progId="Equation.DSMT4">
                  <p:embed/>
                </p:oleObj>
              </mc:Choice>
              <mc:Fallback>
                <p:oleObj name="Equation" r:id="rId27" imgW="126720" imgH="139680" progId="Equation.DSMT4">
                  <p:embed/>
                  <p:pic>
                    <p:nvPicPr>
                      <p:cNvPr id="106" name="对象 105"/>
                      <p:cNvPicPr/>
                      <p:nvPr/>
                    </p:nvPicPr>
                    <p:blipFill>
                      <a:blip r:embed="rId28"/>
                      <a:stretch>
                        <a:fillRect/>
                      </a:stretch>
                    </p:blipFill>
                    <p:spPr>
                      <a:xfrm>
                        <a:off x="10245725" y="4375150"/>
                        <a:ext cx="322263" cy="436563"/>
                      </a:xfrm>
                      <a:prstGeom prst="rect">
                        <a:avLst/>
                      </a:prstGeom>
                    </p:spPr>
                  </p:pic>
                </p:oleObj>
              </mc:Fallback>
            </mc:AlternateContent>
          </a:graphicData>
        </a:graphic>
      </p:graphicFrame>
      <p:graphicFrame>
        <p:nvGraphicFramePr>
          <p:cNvPr id="122" name="Object 74"/>
          <p:cNvGraphicFramePr>
            <a:graphicFrameLocks/>
          </p:cNvGraphicFramePr>
          <p:nvPr>
            <p:extLst>
              <p:ext uri="{D42A27DB-BD31-4B8C-83A1-F6EECF244321}">
                <p14:modId xmlns:p14="http://schemas.microsoft.com/office/powerpoint/2010/main" val="2410836558"/>
              </p:ext>
            </p:extLst>
          </p:nvPr>
        </p:nvGraphicFramePr>
        <p:xfrm>
          <a:off x="4827588" y="3175000"/>
          <a:ext cx="6148387" cy="1290638"/>
        </p:xfrm>
        <a:graphic>
          <a:graphicData uri="http://schemas.openxmlformats.org/presentationml/2006/ole">
            <mc:AlternateContent xmlns:mc="http://schemas.openxmlformats.org/markup-compatibility/2006">
              <mc:Choice xmlns:v="urn:schemas-microsoft-com:vml" Requires="v">
                <p:oleObj spid="_x0000_s706790" name="Equation" r:id="rId29" imgW="3009600" imgH="583920" progId="Equation.DSMT4">
                  <p:embed/>
                </p:oleObj>
              </mc:Choice>
              <mc:Fallback>
                <p:oleObj name="Equation" r:id="rId29" imgW="3009600" imgH="583920" progId="Equation.DSMT4">
                  <p:embed/>
                  <p:pic>
                    <p:nvPicPr>
                      <p:cNvPr id="114" name="Object 74"/>
                      <p:cNvPicPr>
                        <a:picLocks noChangeArrowheads="1"/>
                      </p:cNvPicPr>
                      <p:nvPr/>
                    </p:nvPicPr>
                    <p:blipFill>
                      <a:blip r:embed="rId30"/>
                      <a:srcRect/>
                      <a:stretch>
                        <a:fillRect/>
                      </a:stretch>
                    </p:blipFill>
                    <p:spPr bwMode="auto">
                      <a:xfrm>
                        <a:off x="4827588" y="3175000"/>
                        <a:ext cx="6148387" cy="1290638"/>
                      </a:xfrm>
                      <a:prstGeom prst="rect">
                        <a:avLst/>
                      </a:prstGeom>
                      <a:noFill/>
                      <a:ln>
                        <a:noFill/>
                      </a:ln>
                      <a:extLst/>
                    </p:spPr>
                  </p:pic>
                </p:oleObj>
              </mc:Fallback>
            </mc:AlternateContent>
          </a:graphicData>
        </a:graphic>
      </p:graphicFrame>
      <p:sp>
        <p:nvSpPr>
          <p:cNvPr id="123" name="AutoShape 38"/>
          <p:cNvSpPr>
            <a:spLocks noChangeArrowheads="1"/>
          </p:cNvSpPr>
          <p:nvPr/>
        </p:nvSpPr>
        <p:spPr bwMode="auto">
          <a:xfrm>
            <a:off x="5055493" y="4895455"/>
            <a:ext cx="570370" cy="289051"/>
          </a:xfrm>
          <a:prstGeom prst="rightArrow">
            <a:avLst>
              <a:gd name="adj1" fmla="val 50000"/>
              <a:gd name="adj2" fmla="val 81492"/>
            </a:avLst>
          </a:prstGeom>
          <a:gradFill flip="none" rotWithShape="1">
            <a:gsLst>
              <a:gs pos="0">
                <a:srgbClr val="CC3300">
                  <a:tint val="66000"/>
                  <a:satMod val="160000"/>
                </a:srgbClr>
              </a:gs>
              <a:gs pos="50000">
                <a:srgbClr val="CC3300">
                  <a:tint val="44500"/>
                  <a:satMod val="160000"/>
                </a:srgbClr>
              </a:gs>
              <a:gs pos="100000">
                <a:srgbClr val="CC3300">
                  <a:tint val="23500"/>
                  <a:satMod val="160000"/>
                </a:srgbClr>
              </a:gs>
            </a:gsLst>
            <a:lin ang="5400000" scaled="1"/>
            <a:tileRect/>
          </a:gra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124" name="对象 123"/>
          <p:cNvGraphicFramePr>
            <a:graphicFrameLocks noChangeAspect="1"/>
          </p:cNvGraphicFramePr>
          <p:nvPr>
            <p:extLst>
              <p:ext uri="{D42A27DB-BD31-4B8C-83A1-F6EECF244321}">
                <p14:modId xmlns:p14="http://schemas.microsoft.com/office/powerpoint/2010/main" val="1448077716"/>
              </p:ext>
            </p:extLst>
          </p:nvPr>
        </p:nvGraphicFramePr>
        <p:xfrm>
          <a:off x="6313109" y="4363379"/>
          <a:ext cx="2378075" cy="1122363"/>
        </p:xfrm>
        <a:graphic>
          <a:graphicData uri="http://schemas.openxmlformats.org/presentationml/2006/ole">
            <mc:AlternateContent xmlns:mc="http://schemas.openxmlformats.org/markup-compatibility/2006">
              <mc:Choice xmlns:v="urn:schemas-microsoft-com:vml" Requires="v">
                <p:oleObj spid="_x0000_s706791" name="Equation" r:id="rId31" imgW="914400" imgH="431640" progId="Equation.DSMT4">
                  <p:embed/>
                </p:oleObj>
              </mc:Choice>
              <mc:Fallback>
                <p:oleObj name="Equation" r:id="rId31" imgW="914400" imgH="431640" progId="Equation.DSMT4">
                  <p:embed/>
                  <p:pic>
                    <p:nvPicPr>
                      <p:cNvPr id="116" name="对象 115"/>
                      <p:cNvPicPr/>
                      <p:nvPr/>
                    </p:nvPicPr>
                    <p:blipFill>
                      <a:blip r:embed="rId32"/>
                      <a:stretch>
                        <a:fillRect/>
                      </a:stretch>
                    </p:blipFill>
                    <p:spPr>
                      <a:xfrm>
                        <a:off x="6313109" y="4363379"/>
                        <a:ext cx="2378075" cy="1122363"/>
                      </a:xfrm>
                      <a:prstGeom prst="rect">
                        <a:avLst/>
                      </a:prstGeom>
                    </p:spPr>
                  </p:pic>
                </p:oleObj>
              </mc:Fallback>
            </mc:AlternateContent>
          </a:graphicData>
        </a:graphic>
      </p:graphicFrame>
      <p:sp>
        <p:nvSpPr>
          <p:cNvPr id="125" name="AutoShape 38"/>
          <p:cNvSpPr>
            <a:spLocks noChangeArrowheads="1"/>
          </p:cNvSpPr>
          <p:nvPr/>
        </p:nvSpPr>
        <p:spPr bwMode="auto">
          <a:xfrm>
            <a:off x="4677133" y="6007534"/>
            <a:ext cx="570370" cy="289051"/>
          </a:xfrm>
          <a:prstGeom prst="rightArrow">
            <a:avLst>
              <a:gd name="adj1" fmla="val 50000"/>
              <a:gd name="adj2" fmla="val 81492"/>
            </a:avLst>
          </a:prstGeom>
          <a:solidFill>
            <a:srgbClr val="00FFFF"/>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126" name="Object 3091"/>
          <p:cNvGraphicFramePr>
            <a:graphicFrameLocks noChangeAspect="1"/>
          </p:cNvGraphicFramePr>
          <p:nvPr>
            <p:extLst>
              <p:ext uri="{D42A27DB-BD31-4B8C-83A1-F6EECF244321}">
                <p14:modId xmlns:p14="http://schemas.microsoft.com/office/powerpoint/2010/main" val="1070509609"/>
              </p:ext>
            </p:extLst>
          </p:nvPr>
        </p:nvGraphicFramePr>
        <p:xfrm>
          <a:off x="5522420" y="5838375"/>
          <a:ext cx="1226383" cy="925238"/>
        </p:xfrm>
        <a:graphic>
          <a:graphicData uri="http://schemas.openxmlformats.org/presentationml/2006/ole">
            <mc:AlternateContent xmlns:mc="http://schemas.openxmlformats.org/markup-compatibility/2006">
              <mc:Choice xmlns:v="urn:schemas-microsoft-com:vml" Requires="v">
                <p:oleObj spid="_x0000_s706792" name="公式" r:id="rId33" imgW="571320" imgH="431640" progId="Equation.3">
                  <p:embed/>
                </p:oleObj>
              </mc:Choice>
              <mc:Fallback>
                <p:oleObj name="公式" r:id="rId33" imgW="571320" imgH="431640" progId="Equation.3">
                  <p:embed/>
                  <p:pic>
                    <p:nvPicPr>
                      <p:cNvPr id="118" name="Object 3091"/>
                      <p:cNvPicPr>
                        <a:picLocks noChangeAspect="1" noChangeArrowheads="1"/>
                      </p:cNvPicPr>
                      <p:nvPr/>
                    </p:nvPicPr>
                    <p:blipFill>
                      <a:blip r:embed="rId34"/>
                      <a:srcRect/>
                      <a:stretch>
                        <a:fillRect/>
                      </a:stretch>
                    </p:blipFill>
                    <p:spPr bwMode="auto">
                      <a:xfrm>
                        <a:off x="5522420" y="5838375"/>
                        <a:ext cx="1226383" cy="925238"/>
                      </a:xfrm>
                      <a:prstGeom prst="rect">
                        <a:avLst/>
                      </a:prstGeom>
                      <a:noFill/>
                      <a:ln>
                        <a:noFill/>
                      </a:ln>
                      <a:extLst/>
                    </p:spPr>
                  </p:pic>
                </p:oleObj>
              </mc:Fallback>
            </mc:AlternateContent>
          </a:graphicData>
        </a:graphic>
      </p:graphicFrame>
      <p:graphicFrame>
        <p:nvGraphicFramePr>
          <p:cNvPr id="127" name="Object 3136"/>
          <p:cNvGraphicFramePr>
            <a:graphicFrameLocks noChangeAspect="1"/>
          </p:cNvGraphicFramePr>
          <p:nvPr>
            <p:extLst>
              <p:ext uri="{D42A27DB-BD31-4B8C-83A1-F6EECF244321}">
                <p14:modId xmlns:p14="http://schemas.microsoft.com/office/powerpoint/2010/main" val="4151622428"/>
              </p:ext>
            </p:extLst>
          </p:nvPr>
        </p:nvGraphicFramePr>
        <p:xfrm>
          <a:off x="6923156" y="5498582"/>
          <a:ext cx="1636367" cy="1438487"/>
        </p:xfrm>
        <a:graphic>
          <a:graphicData uri="http://schemas.openxmlformats.org/presentationml/2006/ole">
            <mc:AlternateContent xmlns:mc="http://schemas.openxmlformats.org/markup-compatibility/2006">
              <mc:Choice xmlns:v="urn:schemas-microsoft-com:vml" Requires="v">
                <p:oleObj spid="_x0000_s706793" name="Equation" r:id="rId35" imgW="723600" imgH="634680" progId="Equation.DSMT4">
                  <p:embed/>
                </p:oleObj>
              </mc:Choice>
              <mc:Fallback>
                <p:oleObj name="Equation" r:id="rId35" imgW="723600" imgH="634680" progId="Equation.DSMT4">
                  <p:embed/>
                  <p:pic>
                    <p:nvPicPr>
                      <p:cNvPr id="120" name="Object 3136"/>
                      <p:cNvPicPr>
                        <a:picLocks noChangeAspect="1" noChangeArrowheads="1"/>
                      </p:cNvPicPr>
                      <p:nvPr/>
                    </p:nvPicPr>
                    <p:blipFill>
                      <a:blip r:embed="rId36"/>
                      <a:srcRect/>
                      <a:stretch>
                        <a:fillRect/>
                      </a:stretch>
                    </p:blipFill>
                    <p:spPr bwMode="auto">
                      <a:xfrm>
                        <a:off x="6923156" y="5498582"/>
                        <a:ext cx="1636367" cy="1438487"/>
                      </a:xfrm>
                      <a:prstGeom prst="rect">
                        <a:avLst/>
                      </a:prstGeom>
                      <a:noFill/>
                      <a:ln>
                        <a:noFill/>
                      </a:ln>
                      <a:extLst/>
                    </p:spPr>
                  </p:pic>
                </p:oleObj>
              </mc:Fallback>
            </mc:AlternateContent>
          </a:graphicData>
        </a:graphic>
      </p:graphicFrame>
      <p:graphicFrame>
        <p:nvGraphicFramePr>
          <p:cNvPr id="128" name="Object 3094"/>
          <p:cNvGraphicFramePr>
            <a:graphicFrameLocks noChangeAspect="1"/>
          </p:cNvGraphicFramePr>
          <p:nvPr>
            <p:extLst>
              <p:ext uri="{D42A27DB-BD31-4B8C-83A1-F6EECF244321}">
                <p14:modId xmlns:p14="http://schemas.microsoft.com/office/powerpoint/2010/main" val="3945046489"/>
              </p:ext>
            </p:extLst>
          </p:nvPr>
        </p:nvGraphicFramePr>
        <p:xfrm>
          <a:off x="8693036" y="5818657"/>
          <a:ext cx="1599850" cy="1088768"/>
        </p:xfrm>
        <a:graphic>
          <a:graphicData uri="http://schemas.openxmlformats.org/presentationml/2006/ole">
            <mc:AlternateContent xmlns:mc="http://schemas.openxmlformats.org/markup-compatibility/2006">
              <mc:Choice xmlns:v="urn:schemas-microsoft-com:vml" Requires="v">
                <p:oleObj spid="_x0000_s706794" name="Equation" r:id="rId37" imgW="634680" imgH="431640" progId="Equation.DSMT4">
                  <p:embed/>
                </p:oleObj>
              </mc:Choice>
              <mc:Fallback>
                <p:oleObj name="Equation" r:id="rId37" imgW="634680" imgH="431640" progId="Equation.DSMT4">
                  <p:embed/>
                  <p:pic>
                    <p:nvPicPr>
                      <p:cNvPr id="119" name="Object 3094"/>
                      <p:cNvPicPr>
                        <a:picLocks noChangeAspect="1" noChangeArrowheads="1"/>
                      </p:cNvPicPr>
                      <p:nvPr/>
                    </p:nvPicPr>
                    <p:blipFill>
                      <a:blip r:embed="rId38"/>
                      <a:srcRect/>
                      <a:stretch>
                        <a:fillRect/>
                      </a:stretch>
                    </p:blipFill>
                    <p:spPr bwMode="auto">
                      <a:xfrm>
                        <a:off x="8693036" y="5818657"/>
                        <a:ext cx="1599850" cy="1088768"/>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24027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ppt_x"/>
                                          </p:val>
                                        </p:tav>
                                        <p:tav tm="100000">
                                          <p:val>
                                            <p:strVal val="#ppt_x"/>
                                          </p:val>
                                        </p:tav>
                                      </p:tavLst>
                                    </p:anim>
                                    <p:anim calcmode="lin" valueType="num">
                                      <p:cBhvr additive="base">
                                        <p:cTn id="2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wipe(down)">
                                      <p:cBhvr>
                                        <p:cTn id="28" dur="500"/>
                                        <p:tgtEl>
                                          <p:spTgt spid="82"/>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circle(in)">
                                      <p:cBhvr>
                                        <p:cTn id="33" dur="2000"/>
                                        <p:tgtEl>
                                          <p:spTgt spid="83"/>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circle(in)">
                                      <p:cBhvr>
                                        <p:cTn id="36" dur="2000"/>
                                        <p:tgtEl>
                                          <p:spTgt spid="84"/>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circle(in)">
                                      <p:cBhvr>
                                        <p:cTn id="39" dur="2000"/>
                                        <p:tgtEl>
                                          <p:spTgt spid="85"/>
                                        </p:tgtEl>
                                      </p:cBhvr>
                                    </p:animEffect>
                                  </p:childTnLst>
                                </p:cTn>
                              </p:par>
                              <p:par>
                                <p:cTn id="40" presetID="6" presetClass="entr" presetSubtype="16" fill="hold" nodeType="with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circle(in)">
                                      <p:cBhvr>
                                        <p:cTn id="42" dur="2000"/>
                                        <p:tgtEl>
                                          <p:spTgt spid="86"/>
                                        </p:tgtEl>
                                      </p:cBhvr>
                                    </p:animEffect>
                                  </p:childTnLst>
                                </p:cTn>
                              </p:par>
                              <p:par>
                                <p:cTn id="43" presetID="6" presetClass="entr" presetSubtype="16" fill="hold" nodeType="withEffect">
                                  <p:stCondLst>
                                    <p:cond delay="0"/>
                                  </p:stCondLst>
                                  <p:childTnLst>
                                    <p:set>
                                      <p:cBhvr>
                                        <p:cTn id="44" dur="1" fill="hold">
                                          <p:stCondLst>
                                            <p:cond delay="0"/>
                                          </p:stCondLst>
                                        </p:cTn>
                                        <p:tgtEl>
                                          <p:spTgt spid="87"/>
                                        </p:tgtEl>
                                        <p:attrNameLst>
                                          <p:attrName>style.visibility</p:attrName>
                                        </p:attrNameLst>
                                      </p:cBhvr>
                                      <p:to>
                                        <p:strVal val="visible"/>
                                      </p:to>
                                    </p:set>
                                    <p:animEffect transition="in" filter="circle(in)">
                                      <p:cBhvr>
                                        <p:cTn id="45" dur="2000"/>
                                        <p:tgtEl>
                                          <p:spTgt spid="87"/>
                                        </p:tgtEl>
                                      </p:cBhvr>
                                    </p:animEffect>
                                  </p:childTnLst>
                                </p:cTn>
                              </p:par>
                              <p:par>
                                <p:cTn id="46" presetID="6" presetClass="entr" presetSubtype="16" fill="hold" nodeType="withEffect">
                                  <p:stCondLst>
                                    <p:cond delay="0"/>
                                  </p:stCondLst>
                                  <p:childTnLst>
                                    <p:set>
                                      <p:cBhvr>
                                        <p:cTn id="47" dur="1" fill="hold">
                                          <p:stCondLst>
                                            <p:cond delay="0"/>
                                          </p:stCondLst>
                                        </p:cTn>
                                        <p:tgtEl>
                                          <p:spTgt spid="88"/>
                                        </p:tgtEl>
                                        <p:attrNameLst>
                                          <p:attrName>style.visibility</p:attrName>
                                        </p:attrNameLst>
                                      </p:cBhvr>
                                      <p:to>
                                        <p:strVal val="visible"/>
                                      </p:to>
                                    </p:set>
                                    <p:animEffect transition="in" filter="circle(in)">
                                      <p:cBhvr>
                                        <p:cTn id="48" dur="2000"/>
                                        <p:tgtEl>
                                          <p:spTgt spid="88"/>
                                        </p:tgtEl>
                                      </p:cBhvr>
                                    </p:animEffect>
                                  </p:childTnLst>
                                </p:cTn>
                              </p:par>
                              <p:par>
                                <p:cTn id="49" presetID="6" presetClass="entr" presetSubtype="16"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circle(in)">
                                      <p:cBhvr>
                                        <p:cTn id="51" dur="2000"/>
                                        <p:tgtEl>
                                          <p:spTgt spid="89"/>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90"/>
                                        </p:tgtEl>
                                        <p:attrNameLst>
                                          <p:attrName>style.visibility</p:attrName>
                                        </p:attrNameLst>
                                      </p:cBhvr>
                                      <p:to>
                                        <p:strVal val="visible"/>
                                      </p:to>
                                    </p:set>
                                    <p:animEffect transition="in" filter="circle(in)">
                                      <p:cBhvr>
                                        <p:cTn id="54" dur="2000"/>
                                        <p:tgtEl>
                                          <p:spTgt spid="90"/>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91"/>
                                        </p:tgtEl>
                                        <p:attrNameLst>
                                          <p:attrName>style.visibility</p:attrName>
                                        </p:attrNameLst>
                                      </p:cBhvr>
                                      <p:to>
                                        <p:strVal val="visible"/>
                                      </p:to>
                                    </p:set>
                                    <p:animEffect transition="in" filter="circle(in)">
                                      <p:cBhvr>
                                        <p:cTn id="57" dur="2000"/>
                                        <p:tgtEl>
                                          <p:spTgt spid="91"/>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92"/>
                                        </p:tgtEl>
                                        <p:attrNameLst>
                                          <p:attrName>style.visibility</p:attrName>
                                        </p:attrNameLst>
                                      </p:cBhvr>
                                      <p:to>
                                        <p:strVal val="visible"/>
                                      </p:to>
                                    </p:set>
                                    <p:animEffect transition="in" filter="fade">
                                      <p:cBhvr>
                                        <p:cTn id="62" dur="1000"/>
                                        <p:tgtEl>
                                          <p:spTgt spid="92"/>
                                        </p:tgtEl>
                                      </p:cBhvr>
                                    </p:animEffect>
                                    <p:anim calcmode="lin" valueType="num">
                                      <p:cBhvr>
                                        <p:cTn id="63" dur="1000" fill="hold"/>
                                        <p:tgtEl>
                                          <p:spTgt spid="92"/>
                                        </p:tgtEl>
                                        <p:attrNameLst>
                                          <p:attrName>ppt_x</p:attrName>
                                        </p:attrNameLst>
                                      </p:cBhvr>
                                      <p:tavLst>
                                        <p:tav tm="0">
                                          <p:val>
                                            <p:strVal val="#ppt_x"/>
                                          </p:val>
                                        </p:tav>
                                        <p:tav tm="100000">
                                          <p:val>
                                            <p:strVal val="#ppt_x"/>
                                          </p:val>
                                        </p:tav>
                                      </p:tavLst>
                                    </p:anim>
                                    <p:anim calcmode="lin" valueType="num">
                                      <p:cBhvr>
                                        <p:cTn id="64"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6" presetClass="entr" presetSubtype="16" fill="hold" grpId="0" nodeType="clickEffect">
                                  <p:stCondLst>
                                    <p:cond delay="0"/>
                                  </p:stCondLst>
                                  <p:childTnLst>
                                    <p:set>
                                      <p:cBhvr>
                                        <p:cTn id="68" dur="1" fill="hold">
                                          <p:stCondLst>
                                            <p:cond delay="0"/>
                                          </p:stCondLst>
                                        </p:cTn>
                                        <p:tgtEl>
                                          <p:spTgt spid="93"/>
                                        </p:tgtEl>
                                        <p:attrNameLst>
                                          <p:attrName>style.visibility</p:attrName>
                                        </p:attrNameLst>
                                      </p:cBhvr>
                                      <p:to>
                                        <p:strVal val="visible"/>
                                      </p:to>
                                    </p:set>
                                    <p:animEffect transition="in" filter="circle(in)">
                                      <p:cBhvr>
                                        <p:cTn id="69" dur="2000"/>
                                        <p:tgtEl>
                                          <p:spTgt spid="93"/>
                                        </p:tgtEl>
                                      </p:cBhvr>
                                    </p:animEffect>
                                  </p:childTnLst>
                                </p:cTn>
                              </p:par>
                              <p:par>
                                <p:cTn id="70" presetID="6" presetClass="entr" presetSubtype="16" fill="hold" grpId="0" nodeType="withEffect">
                                  <p:stCondLst>
                                    <p:cond delay="0"/>
                                  </p:stCondLst>
                                  <p:childTnLst>
                                    <p:set>
                                      <p:cBhvr>
                                        <p:cTn id="71" dur="1" fill="hold">
                                          <p:stCondLst>
                                            <p:cond delay="0"/>
                                          </p:stCondLst>
                                        </p:cTn>
                                        <p:tgtEl>
                                          <p:spTgt spid="102"/>
                                        </p:tgtEl>
                                        <p:attrNameLst>
                                          <p:attrName>style.visibility</p:attrName>
                                        </p:attrNameLst>
                                      </p:cBhvr>
                                      <p:to>
                                        <p:strVal val="visible"/>
                                      </p:to>
                                    </p:set>
                                    <p:animEffect transition="in" filter="circle(in)">
                                      <p:cBhvr>
                                        <p:cTn id="72" dur="2000"/>
                                        <p:tgtEl>
                                          <p:spTgt spid="102"/>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grpId="0" nodeType="clickEffect">
                                  <p:stCondLst>
                                    <p:cond delay="0"/>
                                  </p:stCondLst>
                                  <p:childTnLst>
                                    <p:set>
                                      <p:cBhvr>
                                        <p:cTn id="76" dur="1" fill="hold">
                                          <p:stCondLst>
                                            <p:cond delay="0"/>
                                          </p:stCondLst>
                                        </p:cTn>
                                        <p:tgtEl>
                                          <p:spTgt spid="103"/>
                                        </p:tgtEl>
                                        <p:attrNameLst>
                                          <p:attrName>style.visibility</p:attrName>
                                        </p:attrNameLst>
                                      </p:cBhvr>
                                      <p:to>
                                        <p:strVal val="visible"/>
                                      </p:to>
                                    </p:set>
                                    <p:animEffect transition="in" filter="circle(in)">
                                      <p:cBhvr>
                                        <p:cTn id="77" dur="2000"/>
                                        <p:tgtEl>
                                          <p:spTgt spid="103"/>
                                        </p:tgtEl>
                                      </p:cBhvr>
                                    </p:animEffect>
                                  </p:childTnLst>
                                </p:cTn>
                              </p:par>
                              <p:par>
                                <p:cTn id="78" presetID="6" presetClass="entr" presetSubtype="16" fill="hold" nodeType="withEffect">
                                  <p:stCondLst>
                                    <p:cond delay="0"/>
                                  </p:stCondLst>
                                  <p:childTnLst>
                                    <p:set>
                                      <p:cBhvr>
                                        <p:cTn id="79" dur="1" fill="hold">
                                          <p:stCondLst>
                                            <p:cond delay="0"/>
                                          </p:stCondLst>
                                        </p:cTn>
                                        <p:tgtEl>
                                          <p:spTgt spid="104"/>
                                        </p:tgtEl>
                                        <p:attrNameLst>
                                          <p:attrName>style.visibility</p:attrName>
                                        </p:attrNameLst>
                                      </p:cBhvr>
                                      <p:to>
                                        <p:strVal val="visible"/>
                                      </p:to>
                                    </p:set>
                                    <p:animEffect transition="in" filter="circle(in)">
                                      <p:cBhvr>
                                        <p:cTn id="80" dur="2000"/>
                                        <p:tgtEl>
                                          <p:spTgt spid="104"/>
                                        </p:tgtEl>
                                      </p:cBhvr>
                                    </p:animEffect>
                                  </p:childTnLst>
                                </p:cTn>
                              </p:par>
                              <p:par>
                                <p:cTn id="81" presetID="6" presetClass="entr" presetSubtype="16" fill="hold" grpId="0" nodeType="withEffect">
                                  <p:stCondLst>
                                    <p:cond delay="0"/>
                                  </p:stCondLst>
                                  <p:childTnLst>
                                    <p:set>
                                      <p:cBhvr>
                                        <p:cTn id="82" dur="1" fill="hold">
                                          <p:stCondLst>
                                            <p:cond delay="0"/>
                                          </p:stCondLst>
                                        </p:cTn>
                                        <p:tgtEl>
                                          <p:spTgt spid="105"/>
                                        </p:tgtEl>
                                        <p:attrNameLst>
                                          <p:attrName>style.visibility</p:attrName>
                                        </p:attrNameLst>
                                      </p:cBhvr>
                                      <p:to>
                                        <p:strVal val="visible"/>
                                      </p:to>
                                    </p:set>
                                    <p:animEffect transition="in" filter="circle(in)">
                                      <p:cBhvr>
                                        <p:cTn id="83" dur="2000"/>
                                        <p:tgtEl>
                                          <p:spTgt spid="105"/>
                                        </p:tgtEl>
                                      </p:cBhvr>
                                    </p:animEffect>
                                  </p:childTnLst>
                                </p:cTn>
                              </p:par>
                              <p:par>
                                <p:cTn id="84" presetID="6" presetClass="entr" presetSubtype="16" fill="hold" grpId="0" nodeType="withEffect">
                                  <p:stCondLst>
                                    <p:cond delay="0"/>
                                  </p:stCondLst>
                                  <p:childTnLst>
                                    <p:set>
                                      <p:cBhvr>
                                        <p:cTn id="85" dur="1" fill="hold">
                                          <p:stCondLst>
                                            <p:cond delay="0"/>
                                          </p:stCondLst>
                                        </p:cTn>
                                        <p:tgtEl>
                                          <p:spTgt spid="107"/>
                                        </p:tgtEl>
                                        <p:attrNameLst>
                                          <p:attrName>style.visibility</p:attrName>
                                        </p:attrNameLst>
                                      </p:cBhvr>
                                      <p:to>
                                        <p:strVal val="visible"/>
                                      </p:to>
                                    </p:set>
                                    <p:animEffect transition="in" filter="circle(in)">
                                      <p:cBhvr>
                                        <p:cTn id="86" dur="2000"/>
                                        <p:tgtEl>
                                          <p:spTgt spid="107"/>
                                        </p:tgtEl>
                                      </p:cBhvr>
                                    </p:animEffect>
                                  </p:childTnLst>
                                </p:cTn>
                              </p:par>
                              <p:par>
                                <p:cTn id="87" presetID="6" presetClass="entr" presetSubtype="16" fill="hold" grpId="0" nodeType="withEffect">
                                  <p:stCondLst>
                                    <p:cond delay="0"/>
                                  </p:stCondLst>
                                  <p:childTnLst>
                                    <p:set>
                                      <p:cBhvr>
                                        <p:cTn id="88" dur="1" fill="hold">
                                          <p:stCondLst>
                                            <p:cond delay="0"/>
                                          </p:stCondLst>
                                        </p:cTn>
                                        <p:tgtEl>
                                          <p:spTgt spid="108"/>
                                        </p:tgtEl>
                                        <p:attrNameLst>
                                          <p:attrName>style.visibility</p:attrName>
                                        </p:attrNameLst>
                                      </p:cBhvr>
                                      <p:to>
                                        <p:strVal val="visible"/>
                                      </p:to>
                                    </p:set>
                                    <p:animEffect transition="in" filter="circle(in)">
                                      <p:cBhvr>
                                        <p:cTn id="89" dur="2000"/>
                                        <p:tgtEl>
                                          <p:spTgt spid="108"/>
                                        </p:tgtEl>
                                      </p:cBhvr>
                                    </p:animEffect>
                                  </p:childTnLst>
                                </p:cTn>
                              </p:par>
                              <p:par>
                                <p:cTn id="90" presetID="6" presetClass="entr" presetSubtype="16" fill="hold" grpId="0" nodeType="withEffect">
                                  <p:stCondLst>
                                    <p:cond delay="0"/>
                                  </p:stCondLst>
                                  <p:childTnLst>
                                    <p:set>
                                      <p:cBhvr>
                                        <p:cTn id="91" dur="1" fill="hold">
                                          <p:stCondLst>
                                            <p:cond delay="0"/>
                                          </p:stCondLst>
                                        </p:cTn>
                                        <p:tgtEl>
                                          <p:spTgt spid="109"/>
                                        </p:tgtEl>
                                        <p:attrNameLst>
                                          <p:attrName>style.visibility</p:attrName>
                                        </p:attrNameLst>
                                      </p:cBhvr>
                                      <p:to>
                                        <p:strVal val="visible"/>
                                      </p:to>
                                    </p:set>
                                    <p:animEffect transition="in" filter="circle(in)">
                                      <p:cBhvr>
                                        <p:cTn id="92" dur="2000"/>
                                        <p:tgtEl>
                                          <p:spTgt spid="109"/>
                                        </p:tgtEl>
                                      </p:cBhvr>
                                    </p:animEffect>
                                  </p:childTnLst>
                                </p:cTn>
                              </p:par>
                              <p:par>
                                <p:cTn id="93" presetID="6" presetClass="entr" presetSubtype="16" fill="hold" grpId="0" nodeType="withEffect">
                                  <p:stCondLst>
                                    <p:cond delay="0"/>
                                  </p:stCondLst>
                                  <p:childTnLst>
                                    <p:set>
                                      <p:cBhvr>
                                        <p:cTn id="94" dur="1" fill="hold">
                                          <p:stCondLst>
                                            <p:cond delay="0"/>
                                          </p:stCondLst>
                                        </p:cTn>
                                        <p:tgtEl>
                                          <p:spTgt spid="110"/>
                                        </p:tgtEl>
                                        <p:attrNameLst>
                                          <p:attrName>style.visibility</p:attrName>
                                        </p:attrNameLst>
                                      </p:cBhvr>
                                      <p:to>
                                        <p:strVal val="visible"/>
                                      </p:to>
                                    </p:set>
                                    <p:animEffect transition="in" filter="circle(in)">
                                      <p:cBhvr>
                                        <p:cTn id="95" dur="2000"/>
                                        <p:tgtEl>
                                          <p:spTgt spid="110"/>
                                        </p:tgtEl>
                                      </p:cBhvr>
                                    </p:animEffect>
                                  </p:childTnLst>
                                </p:cTn>
                              </p:par>
                              <p:par>
                                <p:cTn id="96" presetID="6" presetClass="entr" presetSubtype="16" fill="hold" grpId="0" nodeType="withEffect">
                                  <p:stCondLst>
                                    <p:cond delay="0"/>
                                  </p:stCondLst>
                                  <p:childTnLst>
                                    <p:set>
                                      <p:cBhvr>
                                        <p:cTn id="97" dur="1" fill="hold">
                                          <p:stCondLst>
                                            <p:cond delay="0"/>
                                          </p:stCondLst>
                                        </p:cTn>
                                        <p:tgtEl>
                                          <p:spTgt spid="111"/>
                                        </p:tgtEl>
                                        <p:attrNameLst>
                                          <p:attrName>style.visibility</p:attrName>
                                        </p:attrNameLst>
                                      </p:cBhvr>
                                      <p:to>
                                        <p:strVal val="visible"/>
                                      </p:to>
                                    </p:set>
                                    <p:animEffect transition="in" filter="circle(in)">
                                      <p:cBhvr>
                                        <p:cTn id="98" dur="2000"/>
                                        <p:tgtEl>
                                          <p:spTgt spid="111"/>
                                        </p:tgtEl>
                                      </p:cBhvr>
                                    </p:animEffect>
                                  </p:childTnLst>
                                </p:cTn>
                              </p:par>
                              <p:par>
                                <p:cTn id="99" presetID="6" presetClass="entr" presetSubtype="16" fill="hold" grpId="0" nodeType="withEffect">
                                  <p:stCondLst>
                                    <p:cond delay="0"/>
                                  </p:stCondLst>
                                  <p:childTnLst>
                                    <p:set>
                                      <p:cBhvr>
                                        <p:cTn id="100" dur="1" fill="hold">
                                          <p:stCondLst>
                                            <p:cond delay="0"/>
                                          </p:stCondLst>
                                        </p:cTn>
                                        <p:tgtEl>
                                          <p:spTgt spid="112"/>
                                        </p:tgtEl>
                                        <p:attrNameLst>
                                          <p:attrName>style.visibility</p:attrName>
                                        </p:attrNameLst>
                                      </p:cBhvr>
                                      <p:to>
                                        <p:strVal val="visible"/>
                                      </p:to>
                                    </p:set>
                                    <p:animEffect transition="in" filter="circle(in)">
                                      <p:cBhvr>
                                        <p:cTn id="101" dur="2000"/>
                                        <p:tgtEl>
                                          <p:spTgt spid="112"/>
                                        </p:tgtEl>
                                      </p:cBhvr>
                                    </p:animEffect>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grpId="0" nodeType="clickEffect">
                                  <p:stCondLst>
                                    <p:cond delay="0"/>
                                  </p:stCondLst>
                                  <p:childTnLst>
                                    <p:set>
                                      <p:cBhvr>
                                        <p:cTn id="105" dur="1" fill="hold">
                                          <p:stCondLst>
                                            <p:cond delay="0"/>
                                          </p:stCondLst>
                                        </p:cTn>
                                        <p:tgtEl>
                                          <p:spTgt spid="113"/>
                                        </p:tgtEl>
                                        <p:attrNameLst>
                                          <p:attrName>style.visibility</p:attrName>
                                        </p:attrNameLst>
                                      </p:cBhvr>
                                      <p:to>
                                        <p:strVal val="visible"/>
                                      </p:to>
                                    </p:set>
                                    <p:animEffect transition="in" filter="fade">
                                      <p:cBhvr>
                                        <p:cTn id="106" dur="1000"/>
                                        <p:tgtEl>
                                          <p:spTgt spid="113"/>
                                        </p:tgtEl>
                                      </p:cBhvr>
                                    </p:animEffect>
                                    <p:anim calcmode="lin" valueType="num">
                                      <p:cBhvr>
                                        <p:cTn id="107" dur="1000" fill="hold"/>
                                        <p:tgtEl>
                                          <p:spTgt spid="113"/>
                                        </p:tgtEl>
                                        <p:attrNameLst>
                                          <p:attrName>ppt_x</p:attrName>
                                        </p:attrNameLst>
                                      </p:cBhvr>
                                      <p:tavLst>
                                        <p:tav tm="0">
                                          <p:val>
                                            <p:strVal val="#ppt_x"/>
                                          </p:val>
                                        </p:tav>
                                        <p:tav tm="100000">
                                          <p:val>
                                            <p:strVal val="#ppt_x"/>
                                          </p:val>
                                        </p:tav>
                                      </p:tavLst>
                                    </p:anim>
                                    <p:anim calcmode="lin" valueType="num">
                                      <p:cBhvr>
                                        <p:cTn id="108" dur="1000" fill="hold"/>
                                        <p:tgtEl>
                                          <p:spTgt spid="113"/>
                                        </p:tgtEl>
                                        <p:attrNameLst>
                                          <p:attrName>ppt_y</p:attrName>
                                        </p:attrNameLst>
                                      </p:cBhvr>
                                      <p:tavLst>
                                        <p:tav tm="0">
                                          <p:val>
                                            <p:strVal val="#ppt_y+.1"/>
                                          </p:val>
                                        </p:tav>
                                        <p:tav tm="100000">
                                          <p:val>
                                            <p:strVal val="#ppt_y"/>
                                          </p:val>
                                        </p:tav>
                                      </p:tavLst>
                                    </p:anim>
                                  </p:childTnLst>
                                </p:cTn>
                              </p:par>
                              <p:par>
                                <p:cTn id="109" presetID="6" presetClass="entr" presetSubtype="16" fill="hold" nodeType="withEffect">
                                  <p:stCondLst>
                                    <p:cond delay="0"/>
                                  </p:stCondLst>
                                  <p:childTnLst>
                                    <p:set>
                                      <p:cBhvr>
                                        <p:cTn id="110" dur="1" fill="hold">
                                          <p:stCondLst>
                                            <p:cond delay="0"/>
                                          </p:stCondLst>
                                        </p:cTn>
                                        <p:tgtEl>
                                          <p:spTgt spid="121"/>
                                        </p:tgtEl>
                                        <p:attrNameLst>
                                          <p:attrName>style.visibility</p:attrName>
                                        </p:attrNameLst>
                                      </p:cBhvr>
                                      <p:to>
                                        <p:strVal val="visible"/>
                                      </p:to>
                                    </p:set>
                                    <p:animEffect transition="in" filter="circle(in)">
                                      <p:cBhvr>
                                        <p:cTn id="111" dur="2000"/>
                                        <p:tgtEl>
                                          <p:spTgt spid="121"/>
                                        </p:tgtEl>
                                      </p:cBhvr>
                                    </p:animEffect>
                                  </p:childTnLst>
                                </p:cTn>
                              </p:par>
                            </p:childTnLst>
                          </p:cTn>
                        </p:par>
                      </p:childTnLst>
                    </p:cTn>
                  </p:par>
                  <p:par>
                    <p:cTn id="112" fill="hold">
                      <p:stCondLst>
                        <p:cond delay="indefinite"/>
                      </p:stCondLst>
                      <p:childTnLst>
                        <p:par>
                          <p:cTn id="113" fill="hold">
                            <p:stCondLst>
                              <p:cond delay="0"/>
                            </p:stCondLst>
                            <p:childTnLst>
                              <p:par>
                                <p:cTn id="114" presetID="6" presetClass="entr" presetSubtype="16" fill="hold" nodeType="clickEffect">
                                  <p:stCondLst>
                                    <p:cond delay="0"/>
                                  </p:stCondLst>
                                  <p:childTnLst>
                                    <p:set>
                                      <p:cBhvr>
                                        <p:cTn id="115" dur="1" fill="hold">
                                          <p:stCondLst>
                                            <p:cond delay="0"/>
                                          </p:stCondLst>
                                        </p:cTn>
                                        <p:tgtEl>
                                          <p:spTgt spid="122"/>
                                        </p:tgtEl>
                                        <p:attrNameLst>
                                          <p:attrName>style.visibility</p:attrName>
                                        </p:attrNameLst>
                                      </p:cBhvr>
                                      <p:to>
                                        <p:strVal val="visible"/>
                                      </p:to>
                                    </p:set>
                                    <p:animEffect transition="in" filter="circle(in)">
                                      <p:cBhvr>
                                        <p:cTn id="116" dur="2000"/>
                                        <p:tgtEl>
                                          <p:spTgt spid="122"/>
                                        </p:tgtEl>
                                      </p:cBhvr>
                                    </p:animEffect>
                                  </p:childTnLst>
                                </p:cTn>
                              </p:par>
                            </p:childTnLst>
                          </p:cTn>
                        </p:par>
                      </p:childTnLst>
                    </p:cTn>
                  </p:par>
                  <p:par>
                    <p:cTn id="117" fill="hold">
                      <p:stCondLst>
                        <p:cond delay="indefinite"/>
                      </p:stCondLst>
                      <p:childTnLst>
                        <p:par>
                          <p:cTn id="118" fill="hold">
                            <p:stCondLst>
                              <p:cond delay="0"/>
                            </p:stCondLst>
                            <p:childTnLst>
                              <p:par>
                                <p:cTn id="119" presetID="16" presetClass="entr" presetSubtype="21" fill="hold" grpId="0" nodeType="clickEffect">
                                  <p:stCondLst>
                                    <p:cond delay="0"/>
                                  </p:stCondLst>
                                  <p:childTnLst>
                                    <p:set>
                                      <p:cBhvr>
                                        <p:cTn id="120" dur="1" fill="hold">
                                          <p:stCondLst>
                                            <p:cond delay="0"/>
                                          </p:stCondLst>
                                        </p:cTn>
                                        <p:tgtEl>
                                          <p:spTgt spid="123"/>
                                        </p:tgtEl>
                                        <p:attrNameLst>
                                          <p:attrName>style.visibility</p:attrName>
                                        </p:attrNameLst>
                                      </p:cBhvr>
                                      <p:to>
                                        <p:strVal val="visible"/>
                                      </p:to>
                                    </p:set>
                                    <p:animEffect transition="in" filter="barn(inVertical)">
                                      <p:cBhvr>
                                        <p:cTn id="121" dur="500"/>
                                        <p:tgtEl>
                                          <p:spTgt spid="123"/>
                                        </p:tgtEl>
                                      </p:cBhvr>
                                    </p:animEffect>
                                  </p:childTnLst>
                                </p:cTn>
                              </p:par>
                              <p:par>
                                <p:cTn id="122" presetID="2" presetClass="entr" presetSubtype="4" fill="hold" nodeType="withEffect">
                                  <p:stCondLst>
                                    <p:cond delay="0"/>
                                  </p:stCondLst>
                                  <p:childTnLst>
                                    <p:set>
                                      <p:cBhvr>
                                        <p:cTn id="123" dur="1" fill="hold">
                                          <p:stCondLst>
                                            <p:cond delay="0"/>
                                          </p:stCondLst>
                                        </p:cTn>
                                        <p:tgtEl>
                                          <p:spTgt spid="124"/>
                                        </p:tgtEl>
                                        <p:attrNameLst>
                                          <p:attrName>style.visibility</p:attrName>
                                        </p:attrNameLst>
                                      </p:cBhvr>
                                      <p:to>
                                        <p:strVal val="visible"/>
                                      </p:to>
                                    </p:set>
                                    <p:anim calcmode="lin" valueType="num">
                                      <p:cBhvr additive="base">
                                        <p:cTn id="124" dur="500" fill="hold"/>
                                        <p:tgtEl>
                                          <p:spTgt spid="124"/>
                                        </p:tgtEl>
                                        <p:attrNameLst>
                                          <p:attrName>ppt_x</p:attrName>
                                        </p:attrNameLst>
                                      </p:cBhvr>
                                      <p:tavLst>
                                        <p:tav tm="0">
                                          <p:val>
                                            <p:strVal val="#ppt_x"/>
                                          </p:val>
                                        </p:tav>
                                        <p:tav tm="100000">
                                          <p:val>
                                            <p:strVal val="#ppt_x"/>
                                          </p:val>
                                        </p:tav>
                                      </p:tavLst>
                                    </p:anim>
                                    <p:anim calcmode="lin" valueType="num">
                                      <p:cBhvr additive="base">
                                        <p:cTn id="125"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16" presetClass="entr" presetSubtype="21" fill="hold" grpId="0" nodeType="clickEffect">
                                  <p:stCondLst>
                                    <p:cond delay="0"/>
                                  </p:stCondLst>
                                  <p:childTnLst>
                                    <p:set>
                                      <p:cBhvr>
                                        <p:cTn id="129" dur="1" fill="hold">
                                          <p:stCondLst>
                                            <p:cond delay="0"/>
                                          </p:stCondLst>
                                        </p:cTn>
                                        <p:tgtEl>
                                          <p:spTgt spid="125"/>
                                        </p:tgtEl>
                                        <p:attrNameLst>
                                          <p:attrName>style.visibility</p:attrName>
                                        </p:attrNameLst>
                                      </p:cBhvr>
                                      <p:to>
                                        <p:strVal val="visible"/>
                                      </p:to>
                                    </p:set>
                                    <p:animEffect transition="in" filter="barn(inVertical)">
                                      <p:cBhvr>
                                        <p:cTn id="130" dur="500"/>
                                        <p:tgtEl>
                                          <p:spTgt spid="125"/>
                                        </p:tgtEl>
                                      </p:cBhvr>
                                    </p:animEffect>
                                  </p:childTnLst>
                                </p:cTn>
                              </p:par>
                            </p:childTnLst>
                          </p:cTn>
                        </p:par>
                      </p:childTnLst>
                    </p:cTn>
                  </p:par>
                  <p:par>
                    <p:cTn id="131" fill="hold">
                      <p:stCondLst>
                        <p:cond delay="indefinite"/>
                      </p:stCondLst>
                      <p:childTnLst>
                        <p:par>
                          <p:cTn id="132" fill="hold">
                            <p:stCondLst>
                              <p:cond delay="0"/>
                            </p:stCondLst>
                            <p:childTnLst>
                              <p:par>
                                <p:cTn id="133" presetID="42" presetClass="entr" presetSubtype="0" fill="hold" nodeType="clickEffect">
                                  <p:stCondLst>
                                    <p:cond delay="0"/>
                                  </p:stCondLst>
                                  <p:childTnLst>
                                    <p:set>
                                      <p:cBhvr>
                                        <p:cTn id="134" dur="1" fill="hold">
                                          <p:stCondLst>
                                            <p:cond delay="0"/>
                                          </p:stCondLst>
                                        </p:cTn>
                                        <p:tgtEl>
                                          <p:spTgt spid="126"/>
                                        </p:tgtEl>
                                        <p:attrNameLst>
                                          <p:attrName>style.visibility</p:attrName>
                                        </p:attrNameLst>
                                      </p:cBhvr>
                                      <p:to>
                                        <p:strVal val="visible"/>
                                      </p:to>
                                    </p:set>
                                    <p:animEffect transition="in" filter="fade">
                                      <p:cBhvr>
                                        <p:cTn id="135" dur="1000"/>
                                        <p:tgtEl>
                                          <p:spTgt spid="126"/>
                                        </p:tgtEl>
                                      </p:cBhvr>
                                    </p:animEffect>
                                    <p:anim calcmode="lin" valueType="num">
                                      <p:cBhvr>
                                        <p:cTn id="136" dur="1000" fill="hold"/>
                                        <p:tgtEl>
                                          <p:spTgt spid="126"/>
                                        </p:tgtEl>
                                        <p:attrNameLst>
                                          <p:attrName>ppt_x</p:attrName>
                                        </p:attrNameLst>
                                      </p:cBhvr>
                                      <p:tavLst>
                                        <p:tav tm="0">
                                          <p:val>
                                            <p:strVal val="#ppt_x"/>
                                          </p:val>
                                        </p:tav>
                                        <p:tav tm="100000">
                                          <p:val>
                                            <p:strVal val="#ppt_x"/>
                                          </p:val>
                                        </p:tav>
                                      </p:tavLst>
                                    </p:anim>
                                    <p:anim calcmode="lin" valueType="num">
                                      <p:cBhvr>
                                        <p:cTn id="137" dur="1000" fill="hold"/>
                                        <p:tgtEl>
                                          <p:spTgt spid="126"/>
                                        </p:tgtEl>
                                        <p:attrNameLst>
                                          <p:attrName>ppt_y</p:attrName>
                                        </p:attrNameLst>
                                      </p:cBhvr>
                                      <p:tavLst>
                                        <p:tav tm="0">
                                          <p:val>
                                            <p:strVal val="#ppt_y+.1"/>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nodeType="clickEffect">
                                  <p:stCondLst>
                                    <p:cond delay="0"/>
                                  </p:stCondLst>
                                  <p:childTnLst>
                                    <p:set>
                                      <p:cBhvr>
                                        <p:cTn id="141" dur="1" fill="hold">
                                          <p:stCondLst>
                                            <p:cond delay="0"/>
                                          </p:stCondLst>
                                        </p:cTn>
                                        <p:tgtEl>
                                          <p:spTgt spid="127"/>
                                        </p:tgtEl>
                                        <p:attrNameLst>
                                          <p:attrName>style.visibility</p:attrName>
                                        </p:attrNameLst>
                                      </p:cBhvr>
                                      <p:to>
                                        <p:strVal val="visible"/>
                                      </p:to>
                                    </p:set>
                                    <p:anim calcmode="lin" valueType="num">
                                      <p:cBhvr additive="base">
                                        <p:cTn id="142" dur="500" fill="hold"/>
                                        <p:tgtEl>
                                          <p:spTgt spid="127"/>
                                        </p:tgtEl>
                                        <p:attrNameLst>
                                          <p:attrName>ppt_x</p:attrName>
                                        </p:attrNameLst>
                                      </p:cBhvr>
                                      <p:tavLst>
                                        <p:tav tm="0">
                                          <p:val>
                                            <p:strVal val="#ppt_x"/>
                                          </p:val>
                                        </p:tav>
                                        <p:tav tm="100000">
                                          <p:val>
                                            <p:strVal val="#ppt_x"/>
                                          </p:val>
                                        </p:tav>
                                      </p:tavLst>
                                    </p:anim>
                                    <p:anim calcmode="lin" valueType="num">
                                      <p:cBhvr additive="base">
                                        <p:cTn id="143" dur="500" fill="hold"/>
                                        <p:tgtEl>
                                          <p:spTgt spid="127"/>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31" presetClass="entr" presetSubtype="0" fill="hold" nodeType="clickEffect">
                                  <p:stCondLst>
                                    <p:cond delay="0"/>
                                  </p:stCondLst>
                                  <p:childTnLst>
                                    <p:set>
                                      <p:cBhvr>
                                        <p:cTn id="147" dur="1" fill="hold">
                                          <p:stCondLst>
                                            <p:cond delay="0"/>
                                          </p:stCondLst>
                                        </p:cTn>
                                        <p:tgtEl>
                                          <p:spTgt spid="128"/>
                                        </p:tgtEl>
                                        <p:attrNameLst>
                                          <p:attrName>style.visibility</p:attrName>
                                        </p:attrNameLst>
                                      </p:cBhvr>
                                      <p:to>
                                        <p:strVal val="visible"/>
                                      </p:to>
                                    </p:set>
                                    <p:anim calcmode="lin" valueType="num">
                                      <p:cBhvr>
                                        <p:cTn id="148" dur="1000" fill="hold"/>
                                        <p:tgtEl>
                                          <p:spTgt spid="128"/>
                                        </p:tgtEl>
                                        <p:attrNameLst>
                                          <p:attrName>ppt_w</p:attrName>
                                        </p:attrNameLst>
                                      </p:cBhvr>
                                      <p:tavLst>
                                        <p:tav tm="0">
                                          <p:val>
                                            <p:fltVal val="0"/>
                                          </p:val>
                                        </p:tav>
                                        <p:tav tm="100000">
                                          <p:val>
                                            <p:strVal val="#ppt_w"/>
                                          </p:val>
                                        </p:tav>
                                      </p:tavLst>
                                    </p:anim>
                                    <p:anim calcmode="lin" valueType="num">
                                      <p:cBhvr>
                                        <p:cTn id="149" dur="1000" fill="hold"/>
                                        <p:tgtEl>
                                          <p:spTgt spid="128"/>
                                        </p:tgtEl>
                                        <p:attrNameLst>
                                          <p:attrName>ppt_h</p:attrName>
                                        </p:attrNameLst>
                                      </p:cBhvr>
                                      <p:tavLst>
                                        <p:tav tm="0">
                                          <p:val>
                                            <p:fltVal val="0"/>
                                          </p:val>
                                        </p:tav>
                                        <p:tav tm="100000">
                                          <p:val>
                                            <p:strVal val="#ppt_h"/>
                                          </p:val>
                                        </p:tav>
                                      </p:tavLst>
                                    </p:anim>
                                    <p:anim calcmode="lin" valueType="num">
                                      <p:cBhvr>
                                        <p:cTn id="150" dur="1000" fill="hold"/>
                                        <p:tgtEl>
                                          <p:spTgt spid="128"/>
                                        </p:tgtEl>
                                        <p:attrNameLst>
                                          <p:attrName>style.rotation</p:attrName>
                                        </p:attrNameLst>
                                      </p:cBhvr>
                                      <p:tavLst>
                                        <p:tav tm="0">
                                          <p:val>
                                            <p:fltVal val="90"/>
                                          </p:val>
                                        </p:tav>
                                        <p:tav tm="100000">
                                          <p:val>
                                            <p:fltVal val="0"/>
                                          </p:val>
                                        </p:tav>
                                      </p:tavLst>
                                    </p:anim>
                                    <p:animEffect transition="in" filter="fade">
                                      <p:cBhvr>
                                        <p:cTn id="151" dur="10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animBg="1"/>
      <p:bldP spid="84" grpId="0" animBg="1"/>
      <p:bldP spid="85" grpId="0" animBg="1"/>
      <p:bldP spid="89" grpId="0" animBg="1"/>
      <p:bldP spid="90" grpId="0" animBg="1"/>
      <p:bldP spid="91" grpId="0" animBg="1"/>
      <p:bldP spid="93" grpId="0"/>
      <p:bldP spid="102" grpId="0"/>
      <p:bldP spid="103" grpId="0" animBg="1"/>
      <p:bldP spid="105" grpId="0" animBg="1"/>
      <p:bldP spid="107" grpId="0" animBg="1"/>
      <p:bldP spid="108" grpId="0" animBg="1"/>
      <p:bldP spid="109" grpId="0" animBg="1"/>
      <p:bldP spid="110" grpId="0" animBg="1"/>
      <p:bldP spid="111" grpId="0" animBg="1"/>
      <p:bldP spid="112" grpId="0" animBg="1"/>
      <p:bldP spid="113" grpId="0"/>
      <p:bldP spid="123" grpId="0" animBg="1"/>
      <p:bldP spid="12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1673702" y="235726"/>
            <a:ext cx="5245099"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00" b="1" dirty="0">
                <a:solidFill>
                  <a:srgbClr val="FF0000"/>
                </a:solidFill>
                <a:latin typeface="Calibri" panose="020F0502020204030204" pitchFamily="34" charset="0"/>
              </a:rPr>
              <a:t>【</a:t>
            </a:r>
            <a:r>
              <a:rPr lang="zh-CN" altLang="en-US" sz="2600" b="1" dirty="0">
                <a:solidFill>
                  <a:srgbClr val="FF0000"/>
                </a:solidFill>
                <a:latin typeface="Calibri" panose="020F0502020204030204" pitchFamily="34" charset="0"/>
              </a:rPr>
              <a:t>例</a:t>
            </a:r>
            <a:r>
              <a:rPr lang="en-US" altLang="zh-CN" sz="2600" b="1" dirty="0">
                <a:solidFill>
                  <a:srgbClr val="FF0000"/>
                </a:solidFill>
                <a:latin typeface="Calibri" panose="020F0502020204030204" pitchFamily="34" charset="0"/>
              </a:rPr>
              <a:t>16-13】</a:t>
            </a:r>
            <a:r>
              <a:rPr lang="zh-CN" altLang="en-US" sz="2600" b="1" dirty="0">
                <a:solidFill>
                  <a:srgbClr val="009900"/>
                </a:solidFill>
                <a:latin typeface="Calibri" panose="020F0502020204030204" pitchFamily="34" charset="0"/>
              </a:rPr>
              <a:t>有两个自感分别为</a:t>
            </a:r>
            <a:r>
              <a:rPr lang="en-US" altLang="zh-CN" sz="2400" b="1" kern="0" dirty="0">
                <a:solidFill>
                  <a:srgbClr val="FF0066"/>
                </a:solidFill>
                <a:latin typeface="Times New Roman" panose="02020603050405020304" pitchFamily="18" charset="0"/>
                <a:ea typeface="宋体"/>
                <a:cs typeface="Times New Roman" panose="02020603050405020304" pitchFamily="18" charset="0"/>
              </a:rPr>
              <a:t>L</a:t>
            </a:r>
            <a:r>
              <a:rPr lang="en-US" altLang="zh-CN" sz="2400" b="1" kern="0" baseline="-25000" dirty="0">
                <a:solidFill>
                  <a:srgbClr val="FF0066"/>
                </a:solidFill>
                <a:latin typeface="宋体"/>
                <a:ea typeface="宋体"/>
              </a:rPr>
              <a:t>1 </a:t>
            </a:r>
            <a:r>
              <a:rPr lang="zh-CN" altLang="en-US" sz="2600" b="1" dirty="0">
                <a:solidFill>
                  <a:srgbClr val="009900"/>
                </a:solidFill>
                <a:latin typeface="Calibri" panose="020F0502020204030204" pitchFamily="34" charset="0"/>
              </a:rPr>
              <a:t>和</a:t>
            </a:r>
            <a:r>
              <a:rPr lang="en-US" altLang="zh-CN" sz="2400" b="1" kern="0" dirty="0">
                <a:solidFill>
                  <a:srgbClr val="FF0066"/>
                </a:solidFill>
                <a:latin typeface="Times New Roman" panose="02020603050405020304" pitchFamily="18" charset="0"/>
                <a:ea typeface="宋体"/>
                <a:cs typeface="Times New Roman" panose="02020603050405020304" pitchFamily="18" charset="0"/>
              </a:rPr>
              <a:t>L</a:t>
            </a:r>
            <a:r>
              <a:rPr lang="en-US" altLang="zh-CN" sz="2400" b="1" kern="0" baseline="-25000" dirty="0">
                <a:solidFill>
                  <a:srgbClr val="FF0066"/>
                </a:solidFill>
                <a:latin typeface="宋体"/>
                <a:ea typeface="宋体"/>
              </a:rPr>
              <a:t>2 </a:t>
            </a:r>
            <a:r>
              <a:rPr lang="zh-CN" altLang="en-US" sz="2600" b="1" dirty="0">
                <a:solidFill>
                  <a:srgbClr val="009900"/>
                </a:solidFill>
                <a:latin typeface="Calibri" panose="020F0502020204030204" pitchFamily="34" charset="0"/>
              </a:rPr>
              <a:t>、互感为</a:t>
            </a:r>
            <a:r>
              <a:rPr lang="en-US" altLang="zh-CN" sz="2600" b="1" dirty="0">
                <a:solidFill>
                  <a:srgbClr val="FF0000"/>
                </a:solidFill>
                <a:latin typeface="Calibri" panose="020F0502020204030204" pitchFamily="34" charset="0"/>
              </a:rPr>
              <a:t>M</a:t>
            </a:r>
            <a:r>
              <a:rPr lang="zh-CN" altLang="en-US" sz="2600" b="1" dirty="0">
                <a:solidFill>
                  <a:srgbClr val="009900"/>
                </a:solidFill>
                <a:latin typeface="Calibri" panose="020F0502020204030204" pitchFamily="34" charset="0"/>
              </a:rPr>
              <a:t>的线圈，</a:t>
            </a:r>
            <a:r>
              <a:rPr lang="zh-CN" altLang="en-US" sz="2600" b="1" dirty="0">
                <a:solidFill>
                  <a:srgbClr val="FF00FF"/>
                </a:solidFill>
                <a:latin typeface="Calibri" panose="020F0502020204030204" pitchFamily="34" charset="0"/>
              </a:rPr>
              <a:t>求它们分别</a:t>
            </a:r>
            <a:r>
              <a:rPr lang="zh-CN" altLang="en-US" sz="2600" b="1" dirty="0">
                <a:latin typeface="Calibri" panose="020F0502020204030204" pitchFamily="34" charset="0"/>
              </a:rPr>
              <a:t>顺接</a:t>
            </a:r>
            <a:r>
              <a:rPr lang="zh-CN" altLang="en-US" sz="2600" b="1" dirty="0">
                <a:solidFill>
                  <a:srgbClr val="FF00FF"/>
                </a:solidFill>
                <a:latin typeface="Calibri" panose="020F0502020204030204" pitchFamily="34" charset="0"/>
              </a:rPr>
              <a:t>串联和</a:t>
            </a:r>
            <a:r>
              <a:rPr lang="zh-CN" altLang="en-US" sz="2600" b="1" dirty="0">
                <a:latin typeface="Calibri" panose="020F0502020204030204" pitchFamily="34" charset="0"/>
              </a:rPr>
              <a:t>反接</a:t>
            </a:r>
            <a:r>
              <a:rPr lang="zh-CN" altLang="en-US" sz="2600" b="1" dirty="0">
                <a:solidFill>
                  <a:srgbClr val="FF00FF"/>
                </a:solidFill>
                <a:latin typeface="Calibri" panose="020F0502020204030204" pitchFamily="34" charset="0"/>
              </a:rPr>
              <a:t>串联后的总自感。 </a:t>
            </a:r>
          </a:p>
        </p:txBody>
      </p:sp>
      <p:pic>
        <p:nvPicPr>
          <p:cNvPr id="3" name="Picture 4"/>
          <p:cNvPicPr>
            <a:picLocks noChangeAspect="1" noChangeArrowheads="1"/>
          </p:cNvPicPr>
          <p:nvPr/>
        </p:nvPicPr>
        <p:blipFill>
          <a:blip r:embed="rId3">
            <a:extLst>
              <a:ext uri="{28A0092B-C50C-407E-A947-70E740481C1C}">
                <a14:useLocalDpi xmlns:a14="http://schemas.microsoft.com/office/drawing/2010/main" val="0"/>
              </a:ext>
            </a:extLst>
          </a:blip>
          <a:srcRect r="49437" b="22151"/>
          <a:stretch>
            <a:fillRect/>
          </a:stretch>
        </p:blipFill>
        <p:spPr bwMode="auto">
          <a:xfrm>
            <a:off x="6889750" y="113570"/>
            <a:ext cx="3778250" cy="2332037"/>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4" name="Text Box 12"/>
          <p:cNvSpPr txBox="1">
            <a:spLocks noChangeArrowheads="1"/>
          </p:cNvSpPr>
          <p:nvPr/>
        </p:nvSpPr>
        <p:spPr bwMode="auto">
          <a:xfrm>
            <a:off x="1621423" y="1431224"/>
            <a:ext cx="9366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dirty="0">
                <a:solidFill>
                  <a:srgbClr val="C00000"/>
                </a:solidFill>
                <a:latin typeface="Calibri" panose="020F0502020204030204" pitchFamily="34" charset="0"/>
              </a:rPr>
              <a:t>解：</a:t>
            </a:r>
          </a:p>
        </p:txBody>
      </p:sp>
      <p:sp>
        <p:nvSpPr>
          <p:cNvPr id="5" name="Text Box 59"/>
          <p:cNvSpPr txBox="1">
            <a:spLocks noChangeArrowheads="1"/>
          </p:cNvSpPr>
          <p:nvPr/>
        </p:nvSpPr>
        <p:spPr bwMode="auto">
          <a:xfrm>
            <a:off x="2354623" y="1443692"/>
            <a:ext cx="33845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dirty="0">
                <a:solidFill>
                  <a:srgbClr val="009900"/>
                </a:solidFill>
                <a:latin typeface="宋体" panose="02010600030101010101" pitchFamily="2" charset="-122"/>
              </a:rPr>
              <a:t>设线圈中通有电流</a:t>
            </a:r>
            <a:r>
              <a:rPr lang="zh-CN" altLang="en-US" sz="2600" b="1" dirty="0">
                <a:solidFill>
                  <a:srgbClr val="FF0000"/>
                </a:solidFill>
                <a:latin typeface="宋体" panose="02010600030101010101" pitchFamily="2" charset="-122"/>
              </a:rPr>
              <a:t>Ｉ</a:t>
            </a:r>
            <a:endParaRPr lang="zh-CN" altLang="en-US" sz="2600" b="1" dirty="0">
              <a:solidFill>
                <a:srgbClr val="FF0000"/>
              </a:solidFill>
              <a:latin typeface="Calibri" panose="020F0502020204030204" pitchFamily="34" charset="0"/>
            </a:endParaRPr>
          </a:p>
        </p:txBody>
      </p:sp>
      <p:sp>
        <p:nvSpPr>
          <p:cNvPr id="6" name="Text Box 96"/>
          <p:cNvSpPr txBox="1">
            <a:spLocks noChangeArrowheads="1"/>
          </p:cNvSpPr>
          <p:nvPr/>
        </p:nvSpPr>
        <p:spPr bwMode="auto">
          <a:xfrm>
            <a:off x="1673702" y="1936927"/>
            <a:ext cx="1944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dirty="0">
                <a:solidFill>
                  <a:srgbClr val="FF0000"/>
                </a:solidFill>
                <a:latin typeface="Calibri" panose="020F0502020204030204" pitchFamily="34" charset="0"/>
              </a:rPr>
              <a:t>顺接串联：</a:t>
            </a:r>
          </a:p>
        </p:txBody>
      </p:sp>
      <p:graphicFrame>
        <p:nvGraphicFramePr>
          <p:cNvPr id="7" name="Object 5"/>
          <p:cNvGraphicFramePr>
            <a:graphicFrameLocks noChangeAspect="1"/>
          </p:cNvGraphicFramePr>
          <p:nvPr>
            <p:extLst>
              <p:ext uri="{D42A27DB-BD31-4B8C-83A1-F6EECF244321}">
                <p14:modId xmlns:p14="http://schemas.microsoft.com/office/powerpoint/2010/main" val="4122654026"/>
              </p:ext>
            </p:extLst>
          </p:nvPr>
        </p:nvGraphicFramePr>
        <p:xfrm>
          <a:off x="3436366" y="1933696"/>
          <a:ext cx="3233737" cy="760412"/>
        </p:xfrm>
        <a:graphic>
          <a:graphicData uri="http://schemas.openxmlformats.org/presentationml/2006/ole">
            <mc:AlternateContent xmlns:mc="http://schemas.openxmlformats.org/markup-compatibility/2006">
              <mc:Choice xmlns:v="urn:schemas-microsoft-com:vml" Requires="v">
                <p:oleObj spid="_x0000_s745200" name="公式" r:id="rId4" imgW="1218960" imgH="317160" progId="Equation.3">
                  <p:embed/>
                </p:oleObj>
              </mc:Choice>
              <mc:Fallback>
                <p:oleObj name="公式" r:id="rId4" imgW="1218960" imgH="317160" progId="Equation.3">
                  <p:embed/>
                  <p:pic>
                    <p:nvPicPr>
                      <p:cNvPr id="115" name="Object 5"/>
                      <p:cNvPicPr>
                        <a:picLocks noChangeAspect="1" noChangeArrowheads="1"/>
                      </p:cNvPicPr>
                      <p:nvPr/>
                    </p:nvPicPr>
                    <p:blipFill>
                      <a:blip r:embed="rId5"/>
                      <a:srcRect/>
                      <a:stretch>
                        <a:fillRect/>
                      </a:stretch>
                    </p:blipFill>
                    <p:spPr bwMode="auto">
                      <a:xfrm>
                        <a:off x="3436366" y="1933696"/>
                        <a:ext cx="3233737" cy="760412"/>
                      </a:xfrm>
                      <a:prstGeom prst="rect">
                        <a:avLst/>
                      </a:prstGeom>
                      <a:noFill/>
                      <a:ln>
                        <a:noFill/>
                      </a:ln>
                      <a:effectLst/>
                      <a:extLst/>
                    </p:spPr>
                  </p:pic>
                </p:oleObj>
              </mc:Fallback>
            </mc:AlternateContent>
          </a:graphicData>
        </a:graphic>
      </p:graphicFrame>
      <p:graphicFrame>
        <p:nvGraphicFramePr>
          <p:cNvPr id="8" name="Object 5"/>
          <p:cNvGraphicFramePr>
            <a:graphicFrameLocks noChangeAspect="1"/>
          </p:cNvGraphicFramePr>
          <p:nvPr>
            <p:extLst>
              <p:ext uri="{D42A27DB-BD31-4B8C-83A1-F6EECF244321}">
                <p14:modId xmlns:p14="http://schemas.microsoft.com/office/powerpoint/2010/main" val="3457536802"/>
              </p:ext>
            </p:extLst>
          </p:nvPr>
        </p:nvGraphicFramePr>
        <p:xfrm>
          <a:off x="1983263" y="2655134"/>
          <a:ext cx="3270250" cy="760412"/>
        </p:xfrm>
        <a:graphic>
          <a:graphicData uri="http://schemas.openxmlformats.org/presentationml/2006/ole">
            <mc:AlternateContent xmlns:mc="http://schemas.openxmlformats.org/markup-compatibility/2006">
              <mc:Choice xmlns:v="urn:schemas-microsoft-com:vml" Requires="v">
                <p:oleObj spid="_x0000_s745201" name="公式" r:id="rId6" imgW="1231560" imgH="317160" progId="Equation.3">
                  <p:embed/>
                </p:oleObj>
              </mc:Choice>
              <mc:Fallback>
                <p:oleObj name="公式" r:id="rId6" imgW="1231560" imgH="317160" progId="Equation.3">
                  <p:embed/>
                  <p:pic>
                    <p:nvPicPr>
                      <p:cNvPr id="116" name="Object 5"/>
                      <p:cNvPicPr>
                        <a:picLocks noChangeAspect="1" noChangeArrowheads="1"/>
                      </p:cNvPicPr>
                      <p:nvPr/>
                    </p:nvPicPr>
                    <p:blipFill>
                      <a:blip r:embed="rId7"/>
                      <a:srcRect/>
                      <a:stretch>
                        <a:fillRect/>
                      </a:stretch>
                    </p:blipFill>
                    <p:spPr bwMode="auto">
                      <a:xfrm>
                        <a:off x="1983263" y="2655134"/>
                        <a:ext cx="3270250" cy="760412"/>
                      </a:xfrm>
                      <a:prstGeom prst="rect">
                        <a:avLst/>
                      </a:prstGeom>
                      <a:noFill/>
                      <a:ln>
                        <a:noFill/>
                      </a:ln>
                      <a:effectLst/>
                      <a:extLst/>
                    </p:spPr>
                  </p:pic>
                </p:oleObj>
              </mc:Fallback>
            </mc:AlternateContent>
          </a:graphicData>
        </a:graphic>
      </p:graphicFrame>
      <p:sp>
        <p:nvSpPr>
          <p:cNvPr id="9" name="Text Box 155"/>
          <p:cNvSpPr txBox="1">
            <a:spLocks noChangeArrowheads="1"/>
          </p:cNvSpPr>
          <p:nvPr/>
        </p:nvSpPr>
        <p:spPr bwMode="auto">
          <a:xfrm>
            <a:off x="5319546" y="2698533"/>
            <a:ext cx="36060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3E27E7"/>
                </a:solidFill>
                <a:latin typeface="Calibri" panose="020F0502020204030204" pitchFamily="34" charset="0"/>
              </a:rPr>
              <a:t>两线圈电流方向相同</a:t>
            </a:r>
          </a:p>
        </p:txBody>
      </p:sp>
      <p:graphicFrame>
        <p:nvGraphicFramePr>
          <p:cNvPr id="10" name="Object 97"/>
          <p:cNvGraphicFramePr>
            <a:graphicFrameLocks noChangeAspect="1"/>
          </p:cNvGraphicFramePr>
          <p:nvPr>
            <p:extLst>
              <p:ext uri="{D42A27DB-BD31-4B8C-83A1-F6EECF244321}">
                <p14:modId xmlns:p14="http://schemas.microsoft.com/office/powerpoint/2010/main" val="2275019461"/>
              </p:ext>
            </p:extLst>
          </p:nvPr>
        </p:nvGraphicFramePr>
        <p:xfrm>
          <a:off x="8642750" y="2651259"/>
          <a:ext cx="1773731" cy="578007"/>
        </p:xfrm>
        <a:graphic>
          <a:graphicData uri="http://schemas.openxmlformats.org/presentationml/2006/ole">
            <mc:AlternateContent xmlns:mc="http://schemas.openxmlformats.org/markup-compatibility/2006">
              <mc:Choice xmlns:v="urn:schemas-microsoft-com:vml" Requires="v">
                <p:oleObj spid="_x0000_s745202" name="公式" r:id="rId8" imgW="660113" imgH="215806" progId="Equation.3">
                  <p:embed/>
                </p:oleObj>
              </mc:Choice>
              <mc:Fallback>
                <p:oleObj name="公式" r:id="rId8" imgW="660113" imgH="215806" progId="Equation.3">
                  <p:embed/>
                  <p:pic>
                    <p:nvPicPr>
                      <p:cNvPr id="118" name="Object 9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42750" y="2651259"/>
                        <a:ext cx="1773731" cy="578007"/>
                      </a:xfrm>
                      <a:prstGeom prst="rect">
                        <a:avLst/>
                      </a:prstGeom>
                      <a:noFill/>
                      <a:ln>
                        <a:noFill/>
                      </a:ln>
                      <a:extLst/>
                    </p:spPr>
                  </p:pic>
                </p:oleObj>
              </mc:Fallback>
            </mc:AlternateContent>
          </a:graphicData>
        </a:graphic>
      </p:graphicFrame>
      <p:sp>
        <p:nvSpPr>
          <p:cNvPr id="11" name="AutoShape 38"/>
          <p:cNvSpPr>
            <a:spLocks noChangeArrowheads="1"/>
          </p:cNvSpPr>
          <p:nvPr/>
        </p:nvSpPr>
        <p:spPr bwMode="auto">
          <a:xfrm>
            <a:off x="2034849" y="3645133"/>
            <a:ext cx="570370" cy="289051"/>
          </a:xfrm>
          <a:prstGeom prst="rightArrow">
            <a:avLst>
              <a:gd name="adj1" fmla="val 50000"/>
              <a:gd name="adj2" fmla="val 81492"/>
            </a:avLst>
          </a:prstGeom>
          <a:solidFill>
            <a:srgbClr val="FFFF00"/>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2" name="矩形 11"/>
          <p:cNvSpPr/>
          <p:nvPr/>
        </p:nvSpPr>
        <p:spPr>
          <a:xfrm>
            <a:off x="3664353" y="3522051"/>
            <a:ext cx="1667471" cy="523220"/>
          </a:xfrm>
          <a:prstGeom prst="rect">
            <a:avLst/>
          </a:prstGeom>
        </p:spPr>
        <p:txBody>
          <a:bodyPr wrap="square">
            <a:spAutoFit/>
          </a:bodyPr>
          <a:lstStyle/>
          <a:p>
            <a:r>
              <a:rPr lang="zh-CN" altLang="en-US" sz="2800" b="1" dirty="0">
                <a:solidFill>
                  <a:srgbClr val="CC3300"/>
                </a:solidFill>
                <a:latin typeface="Calibri" panose="020F0502020204030204" pitchFamily="34" charset="0"/>
              </a:rPr>
              <a:t>方向相同</a:t>
            </a:r>
            <a:endParaRPr lang="zh-CN" altLang="en-US" sz="2800" dirty="0">
              <a:solidFill>
                <a:srgbClr val="CC3300"/>
              </a:solidFill>
            </a:endParaRPr>
          </a:p>
        </p:txBody>
      </p:sp>
      <p:graphicFrame>
        <p:nvGraphicFramePr>
          <p:cNvPr id="13" name="Object 15"/>
          <p:cNvGraphicFramePr>
            <a:graphicFrameLocks noChangeAspect="1"/>
          </p:cNvGraphicFramePr>
          <p:nvPr>
            <p:extLst>
              <p:ext uri="{D42A27DB-BD31-4B8C-83A1-F6EECF244321}">
                <p14:modId xmlns:p14="http://schemas.microsoft.com/office/powerpoint/2010/main" val="1081178029"/>
              </p:ext>
            </p:extLst>
          </p:nvPr>
        </p:nvGraphicFramePr>
        <p:xfrm>
          <a:off x="2641845" y="3522051"/>
          <a:ext cx="1009135" cy="637620"/>
        </p:xfrm>
        <a:graphic>
          <a:graphicData uri="http://schemas.openxmlformats.org/presentationml/2006/ole">
            <mc:AlternateContent xmlns:mc="http://schemas.openxmlformats.org/markup-compatibility/2006">
              <mc:Choice xmlns:v="urn:schemas-microsoft-com:vml" Requires="v">
                <p:oleObj spid="_x0000_s745203" name="公式" r:id="rId10" imgW="380880" imgH="241200" progId="Equation.3">
                  <p:embed/>
                </p:oleObj>
              </mc:Choice>
              <mc:Fallback>
                <p:oleObj name="公式" r:id="rId10" imgW="380880" imgH="241200" progId="Equation.3">
                  <p:embed/>
                  <p:pic>
                    <p:nvPicPr>
                      <p:cNvPr id="121" name="Object 15"/>
                      <p:cNvPicPr preferRelativeResize="0">
                        <a:picLocks noChangeAspect="1" noChangeArrowheads="1"/>
                      </p:cNvPicPr>
                      <p:nvPr/>
                    </p:nvPicPr>
                    <p:blipFill>
                      <a:blip r:embed="rId11"/>
                      <a:srcRect/>
                      <a:stretch>
                        <a:fillRect/>
                      </a:stretch>
                    </p:blipFill>
                    <p:spPr bwMode="auto">
                      <a:xfrm>
                        <a:off x="2641845" y="3522051"/>
                        <a:ext cx="1009135" cy="637620"/>
                      </a:xfrm>
                      <a:prstGeom prst="rect">
                        <a:avLst/>
                      </a:prstGeom>
                      <a:noFill/>
                      <a:ln>
                        <a:noFill/>
                      </a:ln>
                      <a:effectLst/>
                      <a:extLst/>
                    </p:spPr>
                  </p:pic>
                </p:oleObj>
              </mc:Fallback>
            </mc:AlternateContent>
          </a:graphicData>
        </a:graphic>
      </p:graphicFrame>
      <p:sp>
        <p:nvSpPr>
          <p:cNvPr id="14" name="AutoShape 38"/>
          <p:cNvSpPr>
            <a:spLocks noChangeArrowheads="1"/>
          </p:cNvSpPr>
          <p:nvPr/>
        </p:nvSpPr>
        <p:spPr bwMode="auto">
          <a:xfrm>
            <a:off x="5859831" y="3593891"/>
            <a:ext cx="570370" cy="289051"/>
          </a:xfrm>
          <a:prstGeom prst="rightArrow">
            <a:avLst>
              <a:gd name="adj1" fmla="val 50000"/>
              <a:gd name="adj2" fmla="val 81492"/>
            </a:avLst>
          </a:prstGeom>
          <a:solidFill>
            <a:srgbClr val="00FFFF"/>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15" name="Object 98"/>
          <p:cNvGraphicFramePr>
            <a:graphicFrameLocks noChangeAspect="1"/>
          </p:cNvGraphicFramePr>
          <p:nvPr>
            <p:extLst>
              <p:ext uri="{D42A27DB-BD31-4B8C-83A1-F6EECF244321}">
                <p14:modId xmlns:p14="http://schemas.microsoft.com/office/powerpoint/2010/main" val="4009724590"/>
              </p:ext>
            </p:extLst>
          </p:nvPr>
        </p:nvGraphicFramePr>
        <p:xfrm>
          <a:off x="6928411" y="3377462"/>
          <a:ext cx="3079750" cy="571500"/>
        </p:xfrm>
        <a:graphic>
          <a:graphicData uri="http://schemas.openxmlformats.org/presentationml/2006/ole">
            <mc:AlternateContent xmlns:mc="http://schemas.openxmlformats.org/markup-compatibility/2006">
              <mc:Choice xmlns:v="urn:schemas-microsoft-com:vml" Requires="v">
                <p:oleObj spid="_x0000_s745204" name="公式" r:id="rId12" imgW="1155600" imgH="215640" progId="Equation.3">
                  <p:embed/>
                </p:oleObj>
              </mc:Choice>
              <mc:Fallback>
                <p:oleObj name="公式" r:id="rId12" imgW="1155600" imgH="215640" progId="Equation.3">
                  <p:embed/>
                  <p:pic>
                    <p:nvPicPr>
                      <p:cNvPr id="123" name="Object 98"/>
                      <p:cNvPicPr>
                        <a:picLocks noChangeAspect="1" noChangeArrowheads="1"/>
                      </p:cNvPicPr>
                      <p:nvPr/>
                    </p:nvPicPr>
                    <p:blipFill>
                      <a:blip r:embed="rId13"/>
                      <a:srcRect/>
                      <a:stretch>
                        <a:fillRect/>
                      </a:stretch>
                    </p:blipFill>
                    <p:spPr bwMode="auto">
                      <a:xfrm>
                        <a:off x="6928411" y="3377462"/>
                        <a:ext cx="3079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98"/>
          <p:cNvGraphicFramePr>
            <a:graphicFrameLocks noChangeAspect="1"/>
          </p:cNvGraphicFramePr>
          <p:nvPr>
            <p:extLst>
              <p:ext uri="{D42A27DB-BD31-4B8C-83A1-F6EECF244321}">
                <p14:modId xmlns:p14="http://schemas.microsoft.com/office/powerpoint/2010/main" val="3453076515"/>
              </p:ext>
            </p:extLst>
          </p:nvPr>
        </p:nvGraphicFramePr>
        <p:xfrm>
          <a:off x="2305534" y="4191458"/>
          <a:ext cx="2403475" cy="571500"/>
        </p:xfrm>
        <a:graphic>
          <a:graphicData uri="http://schemas.openxmlformats.org/presentationml/2006/ole">
            <mc:AlternateContent xmlns:mc="http://schemas.openxmlformats.org/markup-compatibility/2006">
              <mc:Choice xmlns:v="urn:schemas-microsoft-com:vml" Requires="v">
                <p:oleObj spid="_x0000_s745205" name="公式" r:id="rId14" imgW="901309" imgH="215806" progId="Equation.3">
                  <p:embed/>
                </p:oleObj>
              </mc:Choice>
              <mc:Fallback>
                <p:oleObj name="公式" r:id="rId14" imgW="901309" imgH="215806" progId="Equation.3">
                  <p:embed/>
                  <p:pic>
                    <p:nvPicPr>
                      <p:cNvPr id="124" name="Object 9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05534" y="4191458"/>
                        <a:ext cx="2403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99"/>
          <p:cNvGraphicFramePr>
            <a:graphicFrameLocks noChangeAspect="1"/>
          </p:cNvGraphicFramePr>
          <p:nvPr>
            <p:extLst>
              <p:ext uri="{D42A27DB-BD31-4B8C-83A1-F6EECF244321}">
                <p14:modId xmlns:p14="http://schemas.microsoft.com/office/powerpoint/2010/main" val="3326648960"/>
              </p:ext>
            </p:extLst>
          </p:nvPr>
        </p:nvGraphicFramePr>
        <p:xfrm>
          <a:off x="4744230" y="4191459"/>
          <a:ext cx="2143125" cy="592137"/>
        </p:xfrm>
        <a:graphic>
          <a:graphicData uri="http://schemas.openxmlformats.org/presentationml/2006/ole">
            <mc:AlternateContent xmlns:mc="http://schemas.openxmlformats.org/markup-compatibility/2006">
              <mc:Choice xmlns:v="urn:schemas-microsoft-com:vml" Requires="v">
                <p:oleObj spid="_x0000_s745206" name="公式" r:id="rId16" imgW="774364" imgH="215806" progId="Equation.3">
                  <p:embed/>
                </p:oleObj>
              </mc:Choice>
              <mc:Fallback>
                <p:oleObj name="公式" r:id="rId16" imgW="774364" imgH="215806" progId="Equation.3">
                  <p:embed/>
                  <p:pic>
                    <p:nvPicPr>
                      <p:cNvPr id="125" name="Object 9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44230" y="4191459"/>
                        <a:ext cx="2143125"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00"/>
          <p:cNvGraphicFramePr>
            <a:graphicFrameLocks noChangeAspect="1"/>
          </p:cNvGraphicFramePr>
          <p:nvPr>
            <p:extLst>
              <p:ext uri="{D42A27DB-BD31-4B8C-83A1-F6EECF244321}">
                <p14:modId xmlns:p14="http://schemas.microsoft.com/office/powerpoint/2010/main" val="1768699952"/>
              </p:ext>
            </p:extLst>
          </p:nvPr>
        </p:nvGraphicFramePr>
        <p:xfrm>
          <a:off x="7028254" y="4209890"/>
          <a:ext cx="2324100" cy="642937"/>
        </p:xfrm>
        <a:graphic>
          <a:graphicData uri="http://schemas.openxmlformats.org/presentationml/2006/ole">
            <mc:AlternateContent xmlns:mc="http://schemas.openxmlformats.org/markup-compatibility/2006">
              <mc:Choice xmlns:v="urn:schemas-microsoft-com:vml" Requires="v">
                <p:oleObj spid="_x0000_s745207" name="公式" r:id="rId18" imgW="774364" imgH="215806" progId="Equation.3">
                  <p:embed/>
                </p:oleObj>
              </mc:Choice>
              <mc:Fallback>
                <p:oleObj name="公式" r:id="rId18" imgW="774364" imgH="215806" progId="Equation.3">
                  <p:embed/>
                  <p:pic>
                    <p:nvPicPr>
                      <p:cNvPr id="126" name="Object 10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28254" y="4209890"/>
                        <a:ext cx="23241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矩形 18"/>
          <p:cNvSpPr/>
          <p:nvPr/>
        </p:nvSpPr>
        <p:spPr>
          <a:xfrm>
            <a:off x="1888600" y="4783329"/>
            <a:ext cx="1627344" cy="523220"/>
          </a:xfrm>
          <a:prstGeom prst="rect">
            <a:avLst/>
          </a:prstGeom>
        </p:spPr>
        <p:txBody>
          <a:bodyPr wrap="square">
            <a:spAutoFit/>
          </a:bodyPr>
          <a:lstStyle/>
          <a:p>
            <a:r>
              <a:rPr lang="zh-CN" altLang="en-US" sz="2800" b="1" dirty="0">
                <a:solidFill>
                  <a:srgbClr val="CC3300"/>
                </a:solidFill>
                <a:latin typeface="Calibri" panose="020F0502020204030204" pitchFamily="34" charset="0"/>
              </a:rPr>
              <a:t>同理可得</a:t>
            </a:r>
            <a:endParaRPr lang="zh-CN" altLang="en-US" sz="2800" dirty="0">
              <a:solidFill>
                <a:srgbClr val="CC3300"/>
              </a:solidFill>
            </a:endParaRPr>
          </a:p>
        </p:txBody>
      </p:sp>
      <p:graphicFrame>
        <p:nvGraphicFramePr>
          <p:cNvPr id="20" name="Object 101"/>
          <p:cNvGraphicFramePr>
            <a:graphicFrameLocks noChangeAspect="1"/>
          </p:cNvGraphicFramePr>
          <p:nvPr>
            <p:extLst>
              <p:ext uri="{D42A27DB-BD31-4B8C-83A1-F6EECF244321}">
                <p14:modId xmlns:p14="http://schemas.microsoft.com/office/powerpoint/2010/main" val="4091042952"/>
              </p:ext>
            </p:extLst>
          </p:nvPr>
        </p:nvGraphicFramePr>
        <p:xfrm>
          <a:off x="3455152" y="4906689"/>
          <a:ext cx="2192338" cy="500062"/>
        </p:xfrm>
        <a:graphic>
          <a:graphicData uri="http://schemas.openxmlformats.org/presentationml/2006/ole">
            <mc:AlternateContent xmlns:mc="http://schemas.openxmlformats.org/markup-compatibility/2006">
              <mc:Choice xmlns:v="urn:schemas-microsoft-com:vml" Requires="v">
                <p:oleObj spid="_x0000_s745208" name="公式" r:id="rId20" imgW="939392" imgH="215806" progId="Equation.3">
                  <p:embed/>
                </p:oleObj>
              </mc:Choice>
              <mc:Fallback>
                <p:oleObj name="公式" r:id="rId20" imgW="939392" imgH="215806" progId="Equation.3">
                  <p:embed/>
                  <p:pic>
                    <p:nvPicPr>
                      <p:cNvPr id="128" name="Object 10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55152" y="4906689"/>
                        <a:ext cx="2192338"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102"/>
          <p:cNvGraphicFramePr>
            <a:graphicFrameLocks noChangeAspect="1"/>
          </p:cNvGraphicFramePr>
          <p:nvPr>
            <p:extLst>
              <p:ext uri="{D42A27DB-BD31-4B8C-83A1-F6EECF244321}">
                <p14:modId xmlns:p14="http://schemas.microsoft.com/office/powerpoint/2010/main" val="2489750381"/>
              </p:ext>
            </p:extLst>
          </p:nvPr>
        </p:nvGraphicFramePr>
        <p:xfrm>
          <a:off x="5642414" y="4798667"/>
          <a:ext cx="2286000" cy="622300"/>
        </p:xfrm>
        <a:graphic>
          <a:graphicData uri="http://schemas.openxmlformats.org/presentationml/2006/ole">
            <mc:AlternateContent xmlns:mc="http://schemas.openxmlformats.org/markup-compatibility/2006">
              <mc:Choice xmlns:v="urn:schemas-microsoft-com:vml" Requires="v">
                <p:oleObj spid="_x0000_s745209" name="公式" r:id="rId22" imgW="787058" imgH="215806" progId="Equation.3">
                  <p:embed/>
                </p:oleObj>
              </mc:Choice>
              <mc:Fallback>
                <p:oleObj name="公式" r:id="rId22" imgW="787058" imgH="215806" progId="Equation.3">
                  <p:embed/>
                  <p:pic>
                    <p:nvPicPr>
                      <p:cNvPr id="129" name="Object 10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642414" y="4798667"/>
                        <a:ext cx="22860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103"/>
          <p:cNvGraphicFramePr>
            <a:graphicFrameLocks noChangeAspect="1"/>
          </p:cNvGraphicFramePr>
          <p:nvPr>
            <p:extLst>
              <p:ext uri="{D42A27DB-BD31-4B8C-83A1-F6EECF244321}">
                <p14:modId xmlns:p14="http://schemas.microsoft.com/office/powerpoint/2010/main" val="2708215729"/>
              </p:ext>
            </p:extLst>
          </p:nvPr>
        </p:nvGraphicFramePr>
        <p:xfrm>
          <a:off x="8006263" y="4798667"/>
          <a:ext cx="2100262" cy="571500"/>
        </p:xfrm>
        <a:graphic>
          <a:graphicData uri="http://schemas.openxmlformats.org/presentationml/2006/ole">
            <mc:AlternateContent xmlns:mc="http://schemas.openxmlformats.org/markup-compatibility/2006">
              <mc:Choice xmlns:v="urn:schemas-microsoft-com:vml" Requires="v">
                <p:oleObj spid="_x0000_s745210" name="公式" r:id="rId24" imgW="787058" imgH="215806" progId="Equation.3">
                  <p:embed/>
                </p:oleObj>
              </mc:Choice>
              <mc:Fallback>
                <p:oleObj name="公式" r:id="rId24" imgW="787058" imgH="215806" progId="Equation.3">
                  <p:embed/>
                  <p:pic>
                    <p:nvPicPr>
                      <p:cNvPr id="130" name="Object 10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006263" y="4798667"/>
                        <a:ext cx="210026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AutoShape 38"/>
          <p:cNvSpPr>
            <a:spLocks noChangeArrowheads="1"/>
          </p:cNvSpPr>
          <p:nvPr/>
        </p:nvSpPr>
        <p:spPr bwMode="auto">
          <a:xfrm>
            <a:off x="2398152" y="5735773"/>
            <a:ext cx="570370" cy="289051"/>
          </a:xfrm>
          <a:prstGeom prst="rightArrow">
            <a:avLst>
              <a:gd name="adj1" fmla="val 50000"/>
              <a:gd name="adj2" fmla="val 81492"/>
            </a:avLst>
          </a:prstGeom>
          <a:solidFill>
            <a:srgbClr val="00FF99"/>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24" name="Object 104"/>
          <p:cNvGraphicFramePr>
            <a:graphicFrameLocks noChangeAspect="1"/>
          </p:cNvGraphicFramePr>
          <p:nvPr>
            <p:extLst>
              <p:ext uri="{D42A27DB-BD31-4B8C-83A1-F6EECF244321}">
                <p14:modId xmlns:p14="http://schemas.microsoft.com/office/powerpoint/2010/main" val="290868258"/>
              </p:ext>
            </p:extLst>
          </p:nvPr>
        </p:nvGraphicFramePr>
        <p:xfrm>
          <a:off x="3378675" y="5630373"/>
          <a:ext cx="1835150" cy="500062"/>
        </p:xfrm>
        <a:graphic>
          <a:graphicData uri="http://schemas.openxmlformats.org/presentationml/2006/ole">
            <mc:AlternateContent xmlns:mc="http://schemas.openxmlformats.org/markup-compatibility/2006">
              <mc:Choice xmlns:v="urn:schemas-microsoft-com:vml" Requires="v">
                <p:oleObj spid="_x0000_s745211" name="公式" r:id="rId26" imgW="787058" imgH="215806" progId="Equation.3">
                  <p:embed/>
                </p:oleObj>
              </mc:Choice>
              <mc:Fallback>
                <p:oleObj name="公式" r:id="rId26" imgW="787058" imgH="215806" progId="Equation.3">
                  <p:embed/>
                  <p:pic>
                    <p:nvPicPr>
                      <p:cNvPr id="132" name="Object 10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378675" y="5630373"/>
                        <a:ext cx="183515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105"/>
          <p:cNvGraphicFramePr>
            <a:graphicFrameLocks noChangeAspect="1"/>
          </p:cNvGraphicFramePr>
          <p:nvPr>
            <p:extLst>
              <p:ext uri="{D42A27DB-BD31-4B8C-83A1-F6EECF244321}">
                <p14:modId xmlns:p14="http://schemas.microsoft.com/office/powerpoint/2010/main" val="1905870858"/>
              </p:ext>
            </p:extLst>
          </p:nvPr>
        </p:nvGraphicFramePr>
        <p:xfrm>
          <a:off x="5628087" y="5645013"/>
          <a:ext cx="3014662" cy="571500"/>
        </p:xfrm>
        <a:graphic>
          <a:graphicData uri="http://schemas.openxmlformats.org/presentationml/2006/ole">
            <mc:AlternateContent xmlns:mc="http://schemas.openxmlformats.org/markup-compatibility/2006">
              <mc:Choice xmlns:v="urn:schemas-microsoft-com:vml" Requires="v">
                <p:oleObj spid="_x0000_s745212" name="公式" r:id="rId28" imgW="1129810" imgH="215806" progId="Equation.3">
                  <p:embed/>
                </p:oleObj>
              </mc:Choice>
              <mc:Fallback>
                <p:oleObj name="公式" r:id="rId28" imgW="1129810" imgH="215806" progId="Equation.3">
                  <p:embed/>
                  <p:pic>
                    <p:nvPicPr>
                      <p:cNvPr id="133" name="Object 10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628087" y="5645013"/>
                        <a:ext cx="301466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Text Box 106"/>
          <p:cNvSpPr txBox="1">
            <a:spLocks noChangeArrowheads="1"/>
          </p:cNvSpPr>
          <p:nvPr/>
        </p:nvSpPr>
        <p:spPr bwMode="auto">
          <a:xfrm>
            <a:off x="1673702" y="6191462"/>
            <a:ext cx="4321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9900"/>
                </a:solidFill>
                <a:latin typeface="Calibri" panose="020F0502020204030204" pitchFamily="34" charset="0"/>
              </a:rPr>
              <a:t>故顺接串联的等效自感为：</a:t>
            </a:r>
          </a:p>
        </p:txBody>
      </p:sp>
      <p:graphicFrame>
        <p:nvGraphicFramePr>
          <p:cNvPr id="27" name="Object 107"/>
          <p:cNvGraphicFramePr>
            <a:graphicFrameLocks noChangeAspect="1"/>
          </p:cNvGraphicFramePr>
          <p:nvPr>
            <p:extLst>
              <p:ext uri="{D42A27DB-BD31-4B8C-83A1-F6EECF244321}">
                <p14:modId xmlns:p14="http://schemas.microsoft.com/office/powerpoint/2010/main" val="844279258"/>
              </p:ext>
            </p:extLst>
          </p:nvPr>
        </p:nvGraphicFramePr>
        <p:xfrm>
          <a:off x="6145016" y="6294764"/>
          <a:ext cx="1524000" cy="469900"/>
        </p:xfrm>
        <a:graphic>
          <a:graphicData uri="http://schemas.openxmlformats.org/presentationml/2006/ole">
            <mc:AlternateContent xmlns:mc="http://schemas.openxmlformats.org/markup-compatibility/2006">
              <mc:Choice xmlns:v="urn:schemas-microsoft-com:vml" Requires="v">
                <p:oleObj spid="_x0000_s745213" name="公式" r:id="rId30" imgW="571320" imgH="177480" progId="Equation.3">
                  <p:embed/>
                </p:oleObj>
              </mc:Choice>
              <mc:Fallback>
                <p:oleObj name="公式" r:id="rId30" imgW="571320" imgH="177480" progId="Equation.3">
                  <p:embed/>
                  <p:pic>
                    <p:nvPicPr>
                      <p:cNvPr id="135" name="Object 107"/>
                      <p:cNvPicPr>
                        <a:picLocks noChangeAspect="1" noChangeArrowheads="1"/>
                      </p:cNvPicPr>
                      <p:nvPr/>
                    </p:nvPicPr>
                    <p:blipFill>
                      <a:blip r:embed="rId31"/>
                      <a:srcRect/>
                      <a:stretch>
                        <a:fillRect/>
                      </a:stretch>
                    </p:blipFill>
                    <p:spPr bwMode="auto">
                      <a:xfrm>
                        <a:off x="6145016" y="6294764"/>
                        <a:ext cx="15240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2504074834"/>
              </p:ext>
            </p:extLst>
          </p:nvPr>
        </p:nvGraphicFramePr>
        <p:xfrm>
          <a:off x="7701656" y="6232853"/>
          <a:ext cx="2619375" cy="593725"/>
        </p:xfrm>
        <a:graphic>
          <a:graphicData uri="http://schemas.openxmlformats.org/presentationml/2006/ole">
            <mc:AlternateContent xmlns:mc="http://schemas.openxmlformats.org/markup-compatibility/2006">
              <mc:Choice xmlns:v="urn:schemas-microsoft-com:vml" Requires="v">
                <p:oleObj spid="_x0000_s745214" name="公式" r:id="rId32" imgW="952200" imgH="215640" progId="Equation.3">
                  <p:embed/>
                </p:oleObj>
              </mc:Choice>
              <mc:Fallback>
                <p:oleObj name="公式" r:id="rId32" imgW="952200" imgH="215640" progId="Equation.3">
                  <p:embed/>
                  <p:pic>
                    <p:nvPicPr>
                      <p:cNvPr id="136" name="对象 135"/>
                      <p:cNvPicPr/>
                      <p:nvPr/>
                    </p:nvPicPr>
                    <p:blipFill>
                      <a:blip r:embed="rId33"/>
                      <a:stretch>
                        <a:fillRect/>
                      </a:stretch>
                    </p:blipFill>
                    <p:spPr>
                      <a:xfrm>
                        <a:off x="7701656" y="6232853"/>
                        <a:ext cx="2619375" cy="593725"/>
                      </a:xfrm>
                      <a:prstGeom prst="rect">
                        <a:avLst/>
                      </a:prstGeom>
                    </p:spPr>
                  </p:pic>
                </p:oleObj>
              </mc:Fallback>
            </mc:AlternateContent>
          </a:graphicData>
        </a:graphic>
      </p:graphicFrame>
    </p:spTree>
    <p:extLst>
      <p:ext uri="{BB962C8B-B14F-4D97-AF65-F5344CB8AC3E}">
        <p14:creationId xmlns:p14="http://schemas.microsoft.com/office/powerpoint/2010/main" val="85389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4"/>
                                        </p:tgtEl>
                                        <p:attrNameLst>
                                          <p:attrName>style.visibility</p:attrName>
                                        </p:attrNameLst>
                                      </p:cBhvr>
                                      <p:to>
                                        <p:strVal val="visible"/>
                                      </p:to>
                                    </p:set>
                                    <p:animEffect transition="in" filter="wipe(left)">
                                      <p:cBhvr>
                                        <p:cTn id="12" dur="3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circle(in)">
                                      <p:cBhvr>
                                        <p:cTn id="29" dur="20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ppt_x"/>
                                          </p:val>
                                        </p:tav>
                                        <p:tav tm="100000">
                                          <p:val>
                                            <p:strVal val="#ppt_x"/>
                                          </p:val>
                                        </p:tav>
                                      </p:tavLst>
                                    </p:anim>
                                    <p:anim calcmode="lin" valueType="num">
                                      <p:cBhvr additive="base">
                                        <p:cTn id="4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6" presetClass="entr" presetSubtype="0"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down)">
                                      <p:cBhvr>
                                        <p:cTn id="46" dur="580">
                                          <p:stCondLst>
                                            <p:cond delay="0"/>
                                          </p:stCondLst>
                                        </p:cTn>
                                        <p:tgtEl>
                                          <p:spTgt spid="9"/>
                                        </p:tgtEl>
                                      </p:cBhvr>
                                    </p:animEffect>
                                    <p:anim calcmode="lin" valueType="num">
                                      <p:cBhvr>
                                        <p:cTn id="4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52" dur="26">
                                          <p:stCondLst>
                                            <p:cond delay="650"/>
                                          </p:stCondLst>
                                        </p:cTn>
                                        <p:tgtEl>
                                          <p:spTgt spid="9"/>
                                        </p:tgtEl>
                                      </p:cBhvr>
                                      <p:to x="100000" y="60000"/>
                                    </p:animScale>
                                    <p:animScale>
                                      <p:cBhvr>
                                        <p:cTn id="53" dur="166" decel="50000">
                                          <p:stCondLst>
                                            <p:cond delay="676"/>
                                          </p:stCondLst>
                                        </p:cTn>
                                        <p:tgtEl>
                                          <p:spTgt spid="9"/>
                                        </p:tgtEl>
                                      </p:cBhvr>
                                      <p:to x="100000" y="100000"/>
                                    </p:animScale>
                                    <p:animScale>
                                      <p:cBhvr>
                                        <p:cTn id="54" dur="26">
                                          <p:stCondLst>
                                            <p:cond delay="1312"/>
                                          </p:stCondLst>
                                        </p:cTn>
                                        <p:tgtEl>
                                          <p:spTgt spid="9"/>
                                        </p:tgtEl>
                                      </p:cBhvr>
                                      <p:to x="100000" y="80000"/>
                                    </p:animScale>
                                    <p:animScale>
                                      <p:cBhvr>
                                        <p:cTn id="55" dur="166" decel="50000">
                                          <p:stCondLst>
                                            <p:cond delay="1338"/>
                                          </p:stCondLst>
                                        </p:cTn>
                                        <p:tgtEl>
                                          <p:spTgt spid="9"/>
                                        </p:tgtEl>
                                      </p:cBhvr>
                                      <p:to x="100000" y="100000"/>
                                    </p:animScale>
                                    <p:animScale>
                                      <p:cBhvr>
                                        <p:cTn id="56" dur="26">
                                          <p:stCondLst>
                                            <p:cond delay="1642"/>
                                          </p:stCondLst>
                                        </p:cTn>
                                        <p:tgtEl>
                                          <p:spTgt spid="9"/>
                                        </p:tgtEl>
                                      </p:cBhvr>
                                      <p:to x="100000" y="90000"/>
                                    </p:animScale>
                                    <p:animScale>
                                      <p:cBhvr>
                                        <p:cTn id="57" dur="166" decel="50000">
                                          <p:stCondLst>
                                            <p:cond delay="1668"/>
                                          </p:stCondLst>
                                        </p:cTn>
                                        <p:tgtEl>
                                          <p:spTgt spid="9"/>
                                        </p:tgtEl>
                                      </p:cBhvr>
                                      <p:to x="100000" y="100000"/>
                                    </p:animScale>
                                    <p:animScale>
                                      <p:cBhvr>
                                        <p:cTn id="58" dur="26">
                                          <p:stCondLst>
                                            <p:cond delay="1808"/>
                                          </p:stCondLst>
                                        </p:cTn>
                                        <p:tgtEl>
                                          <p:spTgt spid="9"/>
                                        </p:tgtEl>
                                      </p:cBhvr>
                                      <p:to x="100000" y="95000"/>
                                    </p:animScale>
                                    <p:animScale>
                                      <p:cBhvr>
                                        <p:cTn id="59" dur="166" decel="50000">
                                          <p:stCondLst>
                                            <p:cond delay="1834"/>
                                          </p:stCondLst>
                                        </p:cTn>
                                        <p:tgtEl>
                                          <p:spTgt spid="9"/>
                                        </p:tgtEl>
                                      </p:cBhvr>
                                      <p:to x="100000" y="100000"/>
                                    </p:animScale>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10"/>
                                        </p:tgtEl>
                                        <p:attrNameLst>
                                          <p:attrName>style.visibility</p:attrName>
                                        </p:attrNameLst>
                                      </p:cBhvr>
                                      <p:to>
                                        <p:strVal val="visible"/>
                                      </p:to>
                                    </p:set>
                                    <p:anim calcmode="lin" valueType="num">
                                      <p:cBhvr additive="base">
                                        <p:cTn id="64" dur="500" fill="hold"/>
                                        <p:tgtEl>
                                          <p:spTgt spid="10"/>
                                        </p:tgtEl>
                                        <p:attrNameLst>
                                          <p:attrName>ppt_x</p:attrName>
                                        </p:attrNameLst>
                                      </p:cBhvr>
                                      <p:tavLst>
                                        <p:tav tm="0">
                                          <p:val>
                                            <p:strVal val="#ppt_x"/>
                                          </p:val>
                                        </p:tav>
                                        <p:tav tm="100000">
                                          <p:val>
                                            <p:strVal val="#ppt_x"/>
                                          </p:val>
                                        </p:tav>
                                      </p:tavLst>
                                    </p:anim>
                                    <p:anim calcmode="lin" valueType="num">
                                      <p:cBhvr additive="base">
                                        <p:cTn id="6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grpId="0" nodeType="click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barn(inVertical)">
                                      <p:cBhvr>
                                        <p:cTn id="70" dur="500"/>
                                        <p:tgtEl>
                                          <p:spTgt spid="11"/>
                                        </p:tgtEl>
                                      </p:cBhvr>
                                    </p:animEffect>
                                  </p:childTnLst>
                                </p:cTn>
                              </p:par>
                            </p:childTnLst>
                          </p:cTn>
                        </p:par>
                      </p:childTnLst>
                    </p:cTn>
                  </p:par>
                  <p:par>
                    <p:cTn id="71" fill="hold">
                      <p:stCondLst>
                        <p:cond delay="indefinite"/>
                      </p:stCondLst>
                      <p:childTnLst>
                        <p:par>
                          <p:cTn id="72" fill="hold">
                            <p:stCondLst>
                              <p:cond delay="0"/>
                            </p:stCondLst>
                            <p:childTnLst>
                              <p:par>
                                <p:cTn id="73" presetID="45" presetClass="entr" presetSubtype="0"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2000"/>
                                        <p:tgtEl>
                                          <p:spTgt spid="12"/>
                                        </p:tgtEl>
                                      </p:cBhvr>
                                    </p:animEffect>
                                    <p:anim calcmode="lin" valueType="num">
                                      <p:cBhvr>
                                        <p:cTn id="76" dur="2000" fill="hold"/>
                                        <p:tgtEl>
                                          <p:spTgt spid="12"/>
                                        </p:tgtEl>
                                        <p:attrNameLst>
                                          <p:attrName>ppt_w</p:attrName>
                                        </p:attrNameLst>
                                      </p:cBhvr>
                                      <p:tavLst>
                                        <p:tav tm="0" fmla="#ppt_w*sin(2.5*pi*$)">
                                          <p:val>
                                            <p:fltVal val="0"/>
                                          </p:val>
                                        </p:tav>
                                        <p:tav tm="100000">
                                          <p:val>
                                            <p:fltVal val="1"/>
                                          </p:val>
                                        </p:tav>
                                      </p:tavLst>
                                    </p:anim>
                                    <p:anim calcmode="lin" valueType="num">
                                      <p:cBhvr>
                                        <p:cTn id="77" dur="2000" fill="hold"/>
                                        <p:tgtEl>
                                          <p:spTgt spid="12"/>
                                        </p:tgtEl>
                                        <p:attrNameLst>
                                          <p:attrName>ppt_h</p:attrName>
                                        </p:attrNameLst>
                                      </p:cBhvr>
                                      <p:tavLst>
                                        <p:tav tm="0">
                                          <p:val>
                                            <p:strVal val="#ppt_h"/>
                                          </p:val>
                                        </p:tav>
                                        <p:tav tm="100000">
                                          <p:val>
                                            <p:strVal val="#ppt_h"/>
                                          </p:val>
                                        </p:tav>
                                      </p:tavLst>
                                    </p:anim>
                                  </p:childTnLst>
                                </p:cTn>
                              </p:par>
                              <p:par>
                                <p:cTn id="78" presetID="45" presetClass="entr" presetSubtype="0" fill="hold" nodeType="with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2000"/>
                                        <p:tgtEl>
                                          <p:spTgt spid="13"/>
                                        </p:tgtEl>
                                      </p:cBhvr>
                                    </p:animEffect>
                                    <p:anim calcmode="lin" valueType="num">
                                      <p:cBhvr>
                                        <p:cTn id="81" dur="2000" fill="hold"/>
                                        <p:tgtEl>
                                          <p:spTgt spid="13"/>
                                        </p:tgtEl>
                                        <p:attrNameLst>
                                          <p:attrName>ppt_w</p:attrName>
                                        </p:attrNameLst>
                                      </p:cBhvr>
                                      <p:tavLst>
                                        <p:tav tm="0" fmla="#ppt_w*sin(2.5*pi*$)">
                                          <p:val>
                                            <p:fltVal val="0"/>
                                          </p:val>
                                        </p:tav>
                                        <p:tav tm="100000">
                                          <p:val>
                                            <p:fltVal val="1"/>
                                          </p:val>
                                        </p:tav>
                                      </p:tavLst>
                                    </p:anim>
                                    <p:anim calcmode="lin" valueType="num">
                                      <p:cBhvr>
                                        <p:cTn id="82"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grpId="0" nodeType="click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barn(inVertical)">
                                      <p:cBhvr>
                                        <p:cTn id="87" dur="500"/>
                                        <p:tgtEl>
                                          <p:spTgt spid="14"/>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15"/>
                                        </p:tgtEl>
                                        <p:attrNameLst>
                                          <p:attrName>style.visibility</p:attrName>
                                        </p:attrNameLst>
                                      </p:cBhvr>
                                      <p:to>
                                        <p:strVal val="visible"/>
                                      </p:to>
                                    </p:set>
                                    <p:anim calcmode="lin" valueType="num">
                                      <p:cBhvr additive="base">
                                        <p:cTn id="92" dur="500" fill="hold"/>
                                        <p:tgtEl>
                                          <p:spTgt spid="15"/>
                                        </p:tgtEl>
                                        <p:attrNameLst>
                                          <p:attrName>ppt_x</p:attrName>
                                        </p:attrNameLst>
                                      </p:cBhvr>
                                      <p:tavLst>
                                        <p:tav tm="0">
                                          <p:val>
                                            <p:strVal val="#ppt_x"/>
                                          </p:val>
                                        </p:tav>
                                        <p:tav tm="100000">
                                          <p:val>
                                            <p:strVal val="#ppt_x"/>
                                          </p:val>
                                        </p:tav>
                                      </p:tavLst>
                                    </p:anim>
                                    <p:anim calcmode="lin" valueType="num">
                                      <p:cBhvr additive="base">
                                        <p:cTn id="9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16"/>
                                        </p:tgtEl>
                                        <p:attrNameLst>
                                          <p:attrName>style.visibility</p:attrName>
                                        </p:attrNameLst>
                                      </p:cBhvr>
                                      <p:to>
                                        <p:strVal val="visible"/>
                                      </p:to>
                                    </p:set>
                                    <p:anim calcmode="lin" valueType="num">
                                      <p:cBhvr additive="base">
                                        <p:cTn id="98" dur="500" fill="hold"/>
                                        <p:tgtEl>
                                          <p:spTgt spid="16"/>
                                        </p:tgtEl>
                                        <p:attrNameLst>
                                          <p:attrName>ppt_x</p:attrName>
                                        </p:attrNameLst>
                                      </p:cBhvr>
                                      <p:tavLst>
                                        <p:tav tm="0">
                                          <p:val>
                                            <p:strVal val="#ppt_x"/>
                                          </p:val>
                                        </p:tav>
                                        <p:tav tm="100000">
                                          <p:val>
                                            <p:strVal val="#ppt_x"/>
                                          </p:val>
                                        </p:tav>
                                      </p:tavLst>
                                    </p:anim>
                                    <p:anim calcmode="lin" valueType="num">
                                      <p:cBhvr additive="base">
                                        <p:cTn id="9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nodeType="click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fade">
                                      <p:cBhvr>
                                        <p:cTn id="104" dur="1000"/>
                                        <p:tgtEl>
                                          <p:spTgt spid="17"/>
                                        </p:tgtEl>
                                      </p:cBhvr>
                                    </p:animEffect>
                                    <p:anim calcmode="lin" valueType="num">
                                      <p:cBhvr>
                                        <p:cTn id="105" dur="1000" fill="hold"/>
                                        <p:tgtEl>
                                          <p:spTgt spid="17"/>
                                        </p:tgtEl>
                                        <p:attrNameLst>
                                          <p:attrName>ppt_x</p:attrName>
                                        </p:attrNameLst>
                                      </p:cBhvr>
                                      <p:tavLst>
                                        <p:tav tm="0">
                                          <p:val>
                                            <p:strVal val="#ppt_x"/>
                                          </p:val>
                                        </p:tav>
                                        <p:tav tm="100000">
                                          <p:val>
                                            <p:strVal val="#ppt_x"/>
                                          </p:val>
                                        </p:tav>
                                      </p:tavLst>
                                    </p:anim>
                                    <p:anim calcmode="lin" valueType="num">
                                      <p:cBhvr>
                                        <p:cTn id="10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31" presetClass="entr" presetSubtype="0" fill="hold" nodeType="clickEffect">
                                  <p:stCondLst>
                                    <p:cond delay="0"/>
                                  </p:stCondLst>
                                  <p:childTnLst>
                                    <p:set>
                                      <p:cBhvr>
                                        <p:cTn id="110" dur="1" fill="hold">
                                          <p:stCondLst>
                                            <p:cond delay="0"/>
                                          </p:stCondLst>
                                        </p:cTn>
                                        <p:tgtEl>
                                          <p:spTgt spid="18"/>
                                        </p:tgtEl>
                                        <p:attrNameLst>
                                          <p:attrName>style.visibility</p:attrName>
                                        </p:attrNameLst>
                                      </p:cBhvr>
                                      <p:to>
                                        <p:strVal val="visible"/>
                                      </p:to>
                                    </p:set>
                                    <p:anim calcmode="lin" valueType="num">
                                      <p:cBhvr>
                                        <p:cTn id="111" dur="1000" fill="hold"/>
                                        <p:tgtEl>
                                          <p:spTgt spid="18"/>
                                        </p:tgtEl>
                                        <p:attrNameLst>
                                          <p:attrName>ppt_w</p:attrName>
                                        </p:attrNameLst>
                                      </p:cBhvr>
                                      <p:tavLst>
                                        <p:tav tm="0">
                                          <p:val>
                                            <p:fltVal val="0"/>
                                          </p:val>
                                        </p:tav>
                                        <p:tav tm="100000">
                                          <p:val>
                                            <p:strVal val="#ppt_w"/>
                                          </p:val>
                                        </p:tav>
                                      </p:tavLst>
                                    </p:anim>
                                    <p:anim calcmode="lin" valueType="num">
                                      <p:cBhvr>
                                        <p:cTn id="112" dur="1000" fill="hold"/>
                                        <p:tgtEl>
                                          <p:spTgt spid="18"/>
                                        </p:tgtEl>
                                        <p:attrNameLst>
                                          <p:attrName>ppt_h</p:attrName>
                                        </p:attrNameLst>
                                      </p:cBhvr>
                                      <p:tavLst>
                                        <p:tav tm="0">
                                          <p:val>
                                            <p:fltVal val="0"/>
                                          </p:val>
                                        </p:tav>
                                        <p:tav tm="100000">
                                          <p:val>
                                            <p:strVal val="#ppt_h"/>
                                          </p:val>
                                        </p:tav>
                                      </p:tavLst>
                                    </p:anim>
                                    <p:anim calcmode="lin" valueType="num">
                                      <p:cBhvr>
                                        <p:cTn id="113" dur="1000" fill="hold"/>
                                        <p:tgtEl>
                                          <p:spTgt spid="18"/>
                                        </p:tgtEl>
                                        <p:attrNameLst>
                                          <p:attrName>style.rotation</p:attrName>
                                        </p:attrNameLst>
                                      </p:cBhvr>
                                      <p:tavLst>
                                        <p:tav tm="0">
                                          <p:val>
                                            <p:fltVal val="90"/>
                                          </p:val>
                                        </p:tav>
                                        <p:tav tm="100000">
                                          <p:val>
                                            <p:fltVal val="0"/>
                                          </p:val>
                                        </p:tav>
                                      </p:tavLst>
                                    </p:anim>
                                    <p:animEffect transition="in" filter="fade">
                                      <p:cBhvr>
                                        <p:cTn id="114" dur="1000"/>
                                        <p:tgtEl>
                                          <p:spTgt spid="18"/>
                                        </p:tgtEl>
                                      </p:cBhvr>
                                    </p:animEffect>
                                  </p:childTnLst>
                                </p:cTn>
                              </p:par>
                            </p:childTnLst>
                          </p:cTn>
                        </p:par>
                      </p:childTnLst>
                    </p:cTn>
                  </p:par>
                  <p:par>
                    <p:cTn id="115" fill="hold">
                      <p:stCondLst>
                        <p:cond delay="indefinite"/>
                      </p:stCondLst>
                      <p:childTnLst>
                        <p:par>
                          <p:cTn id="116" fill="hold">
                            <p:stCondLst>
                              <p:cond delay="0"/>
                            </p:stCondLst>
                            <p:childTnLst>
                              <p:par>
                                <p:cTn id="117" presetID="45" presetClass="entr" presetSubtype="0" fill="hold" grpId="0" nodeType="clickEffect">
                                  <p:stCondLst>
                                    <p:cond delay="0"/>
                                  </p:stCondLst>
                                  <p:childTnLst>
                                    <p:set>
                                      <p:cBhvr>
                                        <p:cTn id="118" dur="1" fill="hold">
                                          <p:stCondLst>
                                            <p:cond delay="0"/>
                                          </p:stCondLst>
                                        </p:cTn>
                                        <p:tgtEl>
                                          <p:spTgt spid="19"/>
                                        </p:tgtEl>
                                        <p:attrNameLst>
                                          <p:attrName>style.visibility</p:attrName>
                                        </p:attrNameLst>
                                      </p:cBhvr>
                                      <p:to>
                                        <p:strVal val="visible"/>
                                      </p:to>
                                    </p:set>
                                    <p:animEffect transition="in" filter="fade">
                                      <p:cBhvr>
                                        <p:cTn id="119" dur="2000"/>
                                        <p:tgtEl>
                                          <p:spTgt spid="19"/>
                                        </p:tgtEl>
                                      </p:cBhvr>
                                    </p:animEffect>
                                    <p:anim calcmode="lin" valueType="num">
                                      <p:cBhvr>
                                        <p:cTn id="120" dur="2000" fill="hold"/>
                                        <p:tgtEl>
                                          <p:spTgt spid="19"/>
                                        </p:tgtEl>
                                        <p:attrNameLst>
                                          <p:attrName>ppt_w</p:attrName>
                                        </p:attrNameLst>
                                      </p:cBhvr>
                                      <p:tavLst>
                                        <p:tav tm="0" fmla="#ppt_w*sin(2.5*pi*$)">
                                          <p:val>
                                            <p:fltVal val="0"/>
                                          </p:val>
                                        </p:tav>
                                        <p:tav tm="100000">
                                          <p:val>
                                            <p:fltVal val="1"/>
                                          </p:val>
                                        </p:tav>
                                      </p:tavLst>
                                    </p:anim>
                                    <p:anim calcmode="lin" valueType="num">
                                      <p:cBhvr>
                                        <p:cTn id="121"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nodeType="clickEffect">
                                  <p:stCondLst>
                                    <p:cond delay="0"/>
                                  </p:stCondLst>
                                  <p:childTnLst>
                                    <p:set>
                                      <p:cBhvr>
                                        <p:cTn id="125" dur="1" fill="hold">
                                          <p:stCondLst>
                                            <p:cond delay="0"/>
                                          </p:stCondLst>
                                        </p:cTn>
                                        <p:tgtEl>
                                          <p:spTgt spid="20"/>
                                        </p:tgtEl>
                                        <p:attrNameLst>
                                          <p:attrName>style.visibility</p:attrName>
                                        </p:attrNameLst>
                                      </p:cBhvr>
                                      <p:to>
                                        <p:strVal val="visible"/>
                                      </p:to>
                                    </p:set>
                                    <p:anim calcmode="lin" valueType="num">
                                      <p:cBhvr additive="base">
                                        <p:cTn id="126" dur="500" fill="hold"/>
                                        <p:tgtEl>
                                          <p:spTgt spid="20"/>
                                        </p:tgtEl>
                                        <p:attrNameLst>
                                          <p:attrName>ppt_x</p:attrName>
                                        </p:attrNameLst>
                                      </p:cBhvr>
                                      <p:tavLst>
                                        <p:tav tm="0">
                                          <p:val>
                                            <p:strVal val="#ppt_x"/>
                                          </p:val>
                                        </p:tav>
                                        <p:tav tm="100000">
                                          <p:val>
                                            <p:strVal val="#ppt_x"/>
                                          </p:val>
                                        </p:tav>
                                      </p:tavLst>
                                    </p:anim>
                                    <p:anim calcmode="lin" valueType="num">
                                      <p:cBhvr additive="base">
                                        <p:cTn id="12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42" presetClass="entr" presetSubtype="0" fill="hold" nodeType="clickEffect">
                                  <p:stCondLst>
                                    <p:cond delay="0"/>
                                  </p:stCondLst>
                                  <p:childTnLst>
                                    <p:set>
                                      <p:cBhvr>
                                        <p:cTn id="131" dur="1" fill="hold">
                                          <p:stCondLst>
                                            <p:cond delay="0"/>
                                          </p:stCondLst>
                                        </p:cTn>
                                        <p:tgtEl>
                                          <p:spTgt spid="21"/>
                                        </p:tgtEl>
                                        <p:attrNameLst>
                                          <p:attrName>style.visibility</p:attrName>
                                        </p:attrNameLst>
                                      </p:cBhvr>
                                      <p:to>
                                        <p:strVal val="visible"/>
                                      </p:to>
                                    </p:set>
                                    <p:animEffect transition="in" filter="fade">
                                      <p:cBhvr>
                                        <p:cTn id="132" dur="1000"/>
                                        <p:tgtEl>
                                          <p:spTgt spid="21"/>
                                        </p:tgtEl>
                                      </p:cBhvr>
                                    </p:animEffect>
                                    <p:anim calcmode="lin" valueType="num">
                                      <p:cBhvr>
                                        <p:cTn id="133" dur="1000" fill="hold"/>
                                        <p:tgtEl>
                                          <p:spTgt spid="21"/>
                                        </p:tgtEl>
                                        <p:attrNameLst>
                                          <p:attrName>ppt_x</p:attrName>
                                        </p:attrNameLst>
                                      </p:cBhvr>
                                      <p:tavLst>
                                        <p:tav tm="0">
                                          <p:val>
                                            <p:strVal val="#ppt_x"/>
                                          </p:val>
                                        </p:tav>
                                        <p:tav tm="100000">
                                          <p:val>
                                            <p:strVal val="#ppt_x"/>
                                          </p:val>
                                        </p:tav>
                                      </p:tavLst>
                                    </p:anim>
                                    <p:anim calcmode="lin" valueType="num">
                                      <p:cBhvr>
                                        <p:cTn id="13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31" presetClass="entr" presetSubtype="0" fill="hold" nodeType="clickEffect">
                                  <p:stCondLst>
                                    <p:cond delay="0"/>
                                  </p:stCondLst>
                                  <p:childTnLst>
                                    <p:set>
                                      <p:cBhvr>
                                        <p:cTn id="138" dur="1" fill="hold">
                                          <p:stCondLst>
                                            <p:cond delay="0"/>
                                          </p:stCondLst>
                                        </p:cTn>
                                        <p:tgtEl>
                                          <p:spTgt spid="22"/>
                                        </p:tgtEl>
                                        <p:attrNameLst>
                                          <p:attrName>style.visibility</p:attrName>
                                        </p:attrNameLst>
                                      </p:cBhvr>
                                      <p:to>
                                        <p:strVal val="visible"/>
                                      </p:to>
                                    </p:set>
                                    <p:anim calcmode="lin" valueType="num">
                                      <p:cBhvr>
                                        <p:cTn id="139" dur="1000" fill="hold"/>
                                        <p:tgtEl>
                                          <p:spTgt spid="22"/>
                                        </p:tgtEl>
                                        <p:attrNameLst>
                                          <p:attrName>ppt_w</p:attrName>
                                        </p:attrNameLst>
                                      </p:cBhvr>
                                      <p:tavLst>
                                        <p:tav tm="0">
                                          <p:val>
                                            <p:fltVal val="0"/>
                                          </p:val>
                                        </p:tav>
                                        <p:tav tm="100000">
                                          <p:val>
                                            <p:strVal val="#ppt_w"/>
                                          </p:val>
                                        </p:tav>
                                      </p:tavLst>
                                    </p:anim>
                                    <p:anim calcmode="lin" valueType="num">
                                      <p:cBhvr>
                                        <p:cTn id="140" dur="1000" fill="hold"/>
                                        <p:tgtEl>
                                          <p:spTgt spid="22"/>
                                        </p:tgtEl>
                                        <p:attrNameLst>
                                          <p:attrName>ppt_h</p:attrName>
                                        </p:attrNameLst>
                                      </p:cBhvr>
                                      <p:tavLst>
                                        <p:tav tm="0">
                                          <p:val>
                                            <p:fltVal val="0"/>
                                          </p:val>
                                        </p:tav>
                                        <p:tav tm="100000">
                                          <p:val>
                                            <p:strVal val="#ppt_h"/>
                                          </p:val>
                                        </p:tav>
                                      </p:tavLst>
                                    </p:anim>
                                    <p:anim calcmode="lin" valueType="num">
                                      <p:cBhvr>
                                        <p:cTn id="141" dur="1000" fill="hold"/>
                                        <p:tgtEl>
                                          <p:spTgt spid="22"/>
                                        </p:tgtEl>
                                        <p:attrNameLst>
                                          <p:attrName>style.rotation</p:attrName>
                                        </p:attrNameLst>
                                      </p:cBhvr>
                                      <p:tavLst>
                                        <p:tav tm="0">
                                          <p:val>
                                            <p:fltVal val="90"/>
                                          </p:val>
                                        </p:tav>
                                        <p:tav tm="100000">
                                          <p:val>
                                            <p:fltVal val="0"/>
                                          </p:val>
                                        </p:tav>
                                      </p:tavLst>
                                    </p:anim>
                                    <p:animEffect transition="in" filter="fade">
                                      <p:cBhvr>
                                        <p:cTn id="142" dur="1000"/>
                                        <p:tgtEl>
                                          <p:spTgt spid="22"/>
                                        </p:tgtEl>
                                      </p:cBhvr>
                                    </p:animEffect>
                                  </p:childTnLst>
                                </p:cTn>
                              </p:par>
                            </p:childTnLst>
                          </p:cTn>
                        </p:par>
                      </p:childTnLst>
                    </p:cTn>
                  </p:par>
                  <p:par>
                    <p:cTn id="143" fill="hold">
                      <p:stCondLst>
                        <p:cond delay="indefinite"/>
                      </p:stCondLst>
                      <p:childTnLst>
                        <p:par>
                          <p:cTn id="144" fill="hold">
                            <p:stCondLst>
                              <p:cond delay="0"/>
                            </p:stCondLst>
                            <p:childTnLst>
                              <p:par>
                                <p:cTn id="145" presetID="16" presetClass="entr" presetSubtype="21" fill="hold" grpId="0" nodeType="clickEffect">
                                  <p:stCondLst>
                                    <p:cond delay="0"/>
                                  </p:stCondLst>
                                  <p:childTnLst>
                                    <p:set>
                                      <p:cBhvr>
                                        <p:cTn id="146" dur="1" fill="hold">
                                          <p:stCondLst>
                                            <p:cond delay="0"/>
                                          </p:stCondLst>
                                        </p:cTn>
                                        <p:tgtEl>
                                          <p:spTgt spid="23"/>
                                        </p:tgtEl>
                                        <p:attrNameLst>
                                          <p:attrName>style.visibility</p:attrName>
                                        </p:attrNameLst>
                                      </p:cBhvr>
                                      <p:to>
                                        <p:strVal val="visible"/>
                                      </p:to>
                                    </p:set>
                                    <p:animEffect transition="in" filter="barn(inVertical)">
                                      <p:cBhvr>
                                        <p:cTn id="147" dur="500"/>
                                        <p:tgtEl>
                                          <p:spTgt spid="23"/>
                                        </p:tgtEl>
                                      </p:cBhvr>
                                    </p:animEffect>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nodeType="clickEffect">
                                  <p:stCondLst>
                                    <p:cond delay="0"/>
                                  </p:stCondLst>
                                  <p:childTnLst>
                                    <p:set>
                                      <p:cBhvr>
                                        <p:cTn id="151" dur="1" fill="hold">
                                          <p:stCondLst>
                                            <p:cond delay="0"/>
                                          </p:stCondLst>
                                        </p:cTn>
                                        <p:tgtEl>
                                          <p:spTgt spid="24"/>
                                        </p:tgtEl>
                                        <p:attrNameLst>
                                          <p:attrName>style.visibility</p:attrName>
                                        </p:attrNameLst>
                                      </p:cBhvr>
                                      <p:to>
                                        <p:strVal val="visible"/>
                                      </p:to>
                                    </p:set>
                                    <p:anim calcmode="lin" valueType="num">
                                      <p:cBhvr additive="base">
                                        <p:cTn id="152" dur="500" fill="hold"/>
                                        <p:tgtEl>
                                          <p:spTgt spid="24"/>
                                        </p:tgtEl>
                                        <p:attrNameLst>
                                          <p:attrName>ppt_x</p:attrName>
                                        </p:attrNameLst>
                                      </p:cBhvr>
                                      <p:tavLst>
                                        <p:tav tm="0">
                                          <p:val>
                                            <p:strVal val="#ppt_x"/>
                                          </p:val>
                                        </p:tav>
                                        <p:tav tm="100000">
                                          <p:val>
                                            <p:strVal val="#ppt_x"/>
                                          </p:val>
                                        </p:tav>
                                      </p:tavLst>
                                    </p:anim>
                                    <p:anim calcmode="lin" valueType="num">
                                      <p:cBhvr additive="base">
                                        <p:cTn id="15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nodeType="clickEffect">
                                  <p:stCondLst>
                                    <p:cond delay="0"/>
                                  </p:stCondLst>
                                  <p:childTnLst>
                                    <p:set>
                                      <p:cBhvr>
                                        <p:cTn id="157" dur="1" fill="hold">
                                          <p:stCondLst>
                                            <p:cond delay="0"/>
                                          </p:stCondLst>
                                        </p:cTn>
                                        <p:tgtEl>
                                          <p:spTgt spid="25"/>
                                        </p:tgtEl>
                                        <p:attrNameLst>
                                          <p:attrName>style.visibility</p:attrName>
                                        </p:attrNameLst>
                                      </p:cBhvr>
                                      <p:to>
                                        <p:strVal val="visible"/>
                                      </p:to>
                                    </p:set>
                                    <p:animEffect transition="in" filter="fade">
                                      <p:cBhvr>
                                        <p:cTn id="158" dur="1000"/>
                                        <p:tgtEl>
                                          <p:spTgt spid="25"/>
                                        </p:tgtEl>
                                      </p:cBhvr>
                                    </p:animEffect>
                                    <p:anim calcmode="lin" valueType="num">
                                      <p:cBhvr>
                                        <p:cTn id="159" dur="1000" fill="hold"/>
                                        <p:tgtEl>
                                          <p:spTgt spid="25"/>
                                        </p:tgtEl>
                                        <p:attrNameLst>
                                          <p:attrName>ppt_x</p:attrName>
                                        </p:attrNameLst>
                                      </p:cBhvr>
                                      <p:tavLst>
                                        <p:tav tm="0">
                                          <p:val>
                                            <p:strVal val="#ppt_x"/>
                                          </p:val>
                                        </p:tav>
                                        <p:tav tm="100000">
                                          <p:val>
                                            <p:strVal val="#ppt_x"/>
                                          </p:val>
                                        </p:tav>
                                      </p:tavLst>
                                    </p:anim>
                                    <p:anim calcmode="lin" valueType="num">
                                      <p:cBhvr>
                                        <p:cTn id="16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6" presetClass="entr" presetSubtype="16" fill="hold" grpId="0" nodeType="clickEffect">
                                  <p:stCondLst>
                                    <p:cond delay="0"/>
                                  </p:stCondLst>
                                  <p:childTnLst>
                                    <p:set>
                                      <p:cBhvr>
                                        <p:cTn id="164" dur="1" fill="hold">
                                          <p:stCondLst>
                                            <p:cond delay="0"/>
                                          </p:stCondLst>
                                        </p:cTn>
                                        <p:tgtEl>
                                          <p:spTgt spid="26"/>
                                        </p:tgtEl>
                                        <p:attrNameLst>
                                          <p:attrName>style.visibility</p:attrName>
                                        </p:attrNameLst>
                                      </p:cBhvr>
                                      <p:to>
                                        <p:strVal val="visible"/>
                                      </p:to>
                                    </p:set>
                                    <p:animEffect transition="in" filter="circle(in)">
                                      <p:cBhvr>
                                        <p:cTn id="165" dur="2000"/>
                                        <p:tgtEl>
                                          <p:spTgt spid="26"/>
                                        </p:tgtEl>
                                      </p:cBhvr>
                                    </p:animEffect>
                                  </p:childTnLst>
                                </p:cTn>
                              </p:par>
                            </p:childTnLst>
                          </p:cTn>
                        </p:par>
                      </p:childTnLst>
                    </p:cTn>
                  </p:par>
                  <p:par>
                    <p:cTn id="166" fill="hold">
                      <p:stCondLst>
                        <p:cond delay="indefinite"/>
                      </p:stCondLst>
                      <p:childTnLst>
                        <p:par>
                          <p:cTn id="167" fill="hold">
                            <p:stCondLst>
                              <p:cond delay="0"/>
                            </p:stCondLst>
                            <p:childTnLst>
                              <p:par>
                                <p:cTn id="168" presetID="31" presetClass="entr" presetSubtype="0" fill="hold" nodeType="clickEffect">
                                  <p:stCondLst>
                                    <p:cond delay="0"/>
                                  </p:stCondLst>
                                  <p:childTnLst>
                                    <p:set>
                                      <p:cBhvr>
                                        <p:cTn id="169" dur="1" fill="hold">
                                          <p:stCondLst>
                                            <p:cond delay="0"/>
                                          </p:stCondLst>
                                        </p:cTn>
                                        <p:tgtEl>
                                          <p:spTgt spid="27"/>
                                        </p:tgtEl>
                                        <p:attrNameLst>
                                          <p:attrName>style.visibility</p:attrName>
                                        </p:attrNameLst>
                                      </p:cBhvr>
                                      <p:to>
                                        <p:strVal val="visible"/>
                                      </p:to>
                                    </p:set>
                                    <p:anim calcmode="lin" valueType="num">
                                      <p:cBhvr>
                                        <p:cTn id="170" dur="1000" fill="hold"/>
                                        <p:tgtEl>
                                          <p:spTgt spid="27"/>
                                        </p:tgtEl>
                                        <p:attrNameLst>
                                          <p:attrName>ppt_w</p:attrName>
                                        </p:attrNameLst>
                                      </p:cBhvr>
                                      <p:tavLst>
                                        <p:tav tm="0">
                                          <p:val>
                                            <p:fltVal val="0"/>
                                          </p:val>
                                        </p:tav>
                                        <p:tav tm="100000">
                                          <p:val>
                                            <p:strVal val="#ppt_w"/>
                                          </p:val>
                                        </p:tav>
                                      </p:tavLst>
                                    </p:anim>
                                    <p:anim calcmode="lin" valueType="num">
                                      <p:cBhvr>
                                        <p:cTn id="171" dur="1000" fill="hold"/>
                                        <p:tgtEl>
                                          <p:spTgt spid="27"/>
                                        </p:tgtEl>
                                        <p:attrNameLst>
                                          <p:attrName>ppt_h</p:attrName>
                                        </p:attrNameLst>
                                      </p:cBhvr>
                                      <p:tavLst>
                                        <p:tav tm="0">
                                          <p:val>
                                            <p:fltVal val="0"/>
                                          </p:val>
                                        </p:tav>
                                        <p:tav tm="100000">
                                          <p:val>
                                            <p:strVal val="#ppt_h"/>
                                          </p:val>
                                        </p:tav>
                                      </p:tavLst>
                                    </p:anim>
                                    <p:anim calcmode="lin" valueType="num">
                                      <p:cBhvr>
                                        <p:cTn id="172" dur="1000" fill="hold"/>
                                        <p:tgtEl>
                                          <p:spTgt spid="27"/>
                                        </p:tgtEl>
                                        <p:attrNameLst>
                                          <p:attrName>style.rotation</p:attrName>
                                        </p:attrNameLst>
                                      </p:cBhvr>
                                      <p:tavLst>
                                        <p:tav tm="0">
                                          <p:val>
                                            <p:fltVal val="90"/>
                                          </p:val>
                                        </p:tav>
                                        <p:tav tm="100000">
                                          <p:val>
                                            <p:fltVal val="0"/>
                                          </p:val>
                                        </p:tav>
                                      </p:tavLst>
                                    </p:anim>
                                    <p:animEffect transition="in" filter="fade">
                                      <p:cBhvr>
                                        <p:cTn id="173" dur="1000"/>
                                        <p:tgtEl>
                                          <p:spTgt spid="27"/>
                                        </p:tgtEl>
                                      </p:cBhvr>
                                    </p:animEffect>
                                  </p:childTnLst>
                                </p:cTn>
                              </p:par>
                            </p:childTnLst>
                          </p:cTn>
                        </p:par>
                      </p:childTnLst>
                    </p:cTn>
                  </p:par>
                  <p:par>
                    <p:cTn id="174" fill="hold">
                      <p:stCondLst>
                        <p:cond delay="indefinite"/>
                      </p:stCondLst>
                      <p:childTnLst>
                        <p:par>
                          <p:cTn id="175" fill="hold">
                            <p:stCondLst>
                              <p:cond delay="0"/>
                            </p:stCondLst>
                            <p:childTnLst>
                              <p:par>
                                <p:cTn id="176" presetID="2" presetClass="entr" presetSubtype="4" fill="hold" nodeType="clickEffect">
                                  <p:stCondLst>
                                    <p:cond delay="0"/>
                                  </p:stCondLst>
                                  <p:childTnLst>
                                    <p:set>
                                      <p:cBhvr>
                                        <p:cTn id="177" dur="1" fill="hold">
                                          <p:stCondLst>
                                            <p:cond delay="0"/>
                                          </p:stCondLst>
                                        </p:cTn>
                                        <p:tgtEl>
                                          <p:spTgt spid="28"/>
                                        </p:tgtEl>
                                        <p:attrNameLst>
                                          <p:attrName>style.visibility</p:attrName>
                                        </p:attrNameLst>
                                      </p:cBhvr>
                                      <p:to>
                                        <p:strVal val="visible"/>
                                      </p:to>
                                    </p:set>
                                    <p:anim calcmode="lin" valueType="num">
                                      <p:cBhvr additive="base">
                                        <p:cTn id="178" dur="500" fill="hold"/>
                                        <p:tgtEl>
                                          <p:spTgt spid="28"/>
                                        </p:tgtEl>
                                        <p:attrNameLst>
                                          <p:attrName>ppt_x</p:attrName>
                                        </p:attrNameLst>
                                      </p:cBhvr>
                                      <p:tavLst>
                                        <p:tav tm="0">
                                          <p:val>
                                            <p:strVal val="#ppt_x"/>
                                          </p:val>
                                        </p:tav>
                                        <p:tav tm="100000">
                                          <p:val>
                                            <p:strVal val="#ppt_x"/>
                                          </p:val>
                                        </p:tav>
                                      </p:tavLst>
                                    </p:anim>
                                    <p:anim calcmode="lin" valueType="num">
                                      <p:cBhvr additive="base">
                                        <p:cTn id="17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utoUpdateAnimBg="0"/>
      <p:bldP spid="5" grpId="0"/>
      <p:bldP spid="6" grpId="0"/>
      <p:bldP spid="9" grpId="0"/>
      <p:bldP spid="11" grpId="0" animBg="1"/>
      <p:bldP spid="12" grpId="0"/>
      <p:bldP spid="14" grpId="0" animBg="1"/>
      <p:bldP spid="19" grpId="0"/>
      <p:bldP spid="23" grpId="0" animBg="1"/>
      <p:bldP spid="26"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8"/>
          <p:cNvSpPr txBox="1">
            <a:spLocks noChangeArrowheads="1"/>
          </p:cNvSpPr>
          <p:nvPr/>
        </p:nvSpPr>
        <p:spPr bwMode="auto">
          <a:xfrm>
            <a:off x="1738314" y="197178"/>
            <a:ext cx="19446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FF0066"/>
                </a:solidFill>
                <a:latin typeface="Calibri" panose="020F0502020204030204" pitchFamily="34" charset="0"/>
              </a:rPr>
              <a:t>反接串联：</a:t>
            </a: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l="50159" b="25172"/>
          <a:stretch>
            <a:fillRect/>
          </a:stretch>
        </p:blipFill>
        <p:spPr bwMode="auto">
          <a:xfrm>
            <a:off x="6744073" y="197178"/>
            <a:ext cx="3724275" cy="224155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4" name="Object 5"/>
          <p:cNvGraphicFramePr>
            <a:graphicFrameLocks noChangeAspect="1"/>
          </p:cNvGraphicFramePr>
          <p:nvPr>
            <p:extLst>
              <p:ext uri="{D42A27DB-BD31-4B8C-83A1-F6EECF244321}">
                <p14:modId xmlns:p14="http://schemas.microsoft.com/office/powerpoint/2010/main" val="2406565629"/>
              </p:ext>
            </p:extLst>
          </p:nvPr>
        </p:nvGraphicFramePr>
        <p:xfrm>
          <a:off x="3528405" y="172119"/>
          <a:ext cx="3233737" cy="760412"/>
        </p:xfrm>
        <a:graphic>
          <a:graphicData uri="http://schemas.openxmlformats.org/presentationml/2006/ole">
            <mc:AlternateContent xmlns:mc="http://schemas.openxmlformats.org/markup-compatibility/2006">
              <mc:Choice xmlns:v="urn:schemas-microsoft-com:vml" Requires="v">
                <p:oleObj spid="_x0000_s746224" name="公式" r:id="rId4" imgW="1218960" imgH="317160" progId="Equation.3">
                  <p:embed/>
                </p:oleObj>
              </mc:Choice>
              <mc:Fallback>
                <p:oleObj name="公式" r:id="rId4" imgW="1218960" imgH="317160" progId="Equation.3">
                  <p:embed/>
                  <p:pic>
                    <p:nvPicPr>
                      <p:cNvPr id="5" name="Object 5"/>
                      <p:cNvPicPr>
                        <a:picLocks noChangeAspect="1" noChangeArrowheads="1"/>
                      </p:cNvPicPr>
                      <p:nvPr/>
                    </p:nvPicPr>
                    <p:blipFill>
                      <a:blip r:embed="rId5"/>
                      <a:srcRect/>
                      <a:stretch>
                        <a:fillRect/>
                      </a:stretch>
                    </p:blipFill>
                    <p:spPr bwMode="auto">
                      <a:xfrm>
                        <a:off x="3528405" y="172119"/>
                        <a:ext cx="3233737" cy="760412"/>
                      </a:xfrm>
                      <a:prstGeom prst="rect">
                        <a:avLst/>
                      </a:prstGeom>
                      <a:noFill/>
                      <a:ln>
                        <a:noFill/>
                      </a:ln>
                      <a:effectLst/>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704754596"/>
              </p:ext>
            </p:extLst>
          </p:nvPr>
        </p:nvGraphicFramePr>
        <p:xfrm>
          <a:off x="2389671" y="1119724"/>
          <a:ext cx="3270250" cy="760412"/>
        </p:xfrm>
        <a:graphic>
          <a:graphicData uri="http://schemas.openxmlformats.org/presentationml/2006/ole">
            <mc:AlternateContent xmlns:mc="http://schemas.openxmlformats.org/markup-compatibility/2006">
              <mc:Choice xmlns:v="urn:schemas-microsoft-com:vml" Requires="v">
                <p:oleObj spid="_x0000_s746225" name="公式" r:id="rId6" imgW="1231560" imgH="317160" progId="Equation.3">
                  <p:embed/>
                </p:oleObj>
              </mc:Choice>
              <mc:Fallback>
                <p:oleObj name="公式" r:id="rId6" imgW="1231560" imgH="317160" progId="Equation.3">
                  <p:embed/>
                  <p:pic>
                    <p:nvPicPr>
                      <p:cNvPr id="6" name="Object 5"/>
                      <p:cNvPicPr>
                        <a:picLocks noChangeAspect="1" noChangeArrowheads="1"/>
                      </p:cNvPicPr>
                      <p:nvPr/>
                    </p:nvPicPr>
                    <p:blipFill>
                      <a:blip r:embed="rId7"/>
                      <a:srcRect/>
                      <a:stretch>
                        <a:fillRect/>
                      </a:stretch>
                    </p:blipFill>
                    <p:spPr bwMode="auto">
                      <a:xfrm>
                        <a:off x="2389671" y="1119724"/>
                        <a:ext cx="3270250" cy="760412"/>
                      </a:xfrm>
                      <a:prstGeom prst="rect">
                        <a:avLst/>
                      </a:prstGeom>
                      <a:noFill/>
                      <a:ln>
                        <a:noFill/>
                      </a:ln>
                      <a:effectLst/>
                      <a:extLst/>
                    </p:spPr>
                  </p:pic>
                </p:oleObj>
              </mc:Fallback>
            </mc:AlternateContent>
          </a:graphicData>
        </a:graphic>
      </p:graphicFrame>
      <p:sp>
        <p:nvSpPr>
          <p:cNvPr id="6" name="Text Box 155"/>
          <p:cNvSpPr txBox="1">
            <a:spLocks noChangeArrowheads="1"/>
          </p:cNvSpPr>
          <p:nvPr/>
        </p:nvSpPr>
        <p:spPr bwMode="auto">
          <a:xfrm>
            <a:off x="1921204" y="1924314"/>
            <a:ext cx="36060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3E27E7"/>
                </a:solidFill>
                <a:latin typeface="Calibri" panose="020F0502020204030204" pitchFamily="34" charset="0"/>
              </a:rPr>
              <a:t>两线圈电流方向相反</a:t>
            </a:r>
          </a:p>
        </p:txBody>
      </p:sp>
      <p:graphicFrame>
        <p:nvGraphicFramePr>
          <p:cNvPr id="7" name="Object 97"/>
          <p:cNvGraphicFramePr>
            <a:graphicFrameLocks noChangeAspect="1"/>
          </p:cNvGraphicFramePr>
          <p:nvPr>
            <p:extLst>
              <p:ext uri="{D42A27DB-BD31-4B8C-83A1-F6EECF244321}">
                <p14:modId xmlns:p14="http://schemas.microsoft.com/office/powerpoint/2010/main" val="682432837"/>
              </p:ext>
            </p:extLst>
          </p:nvPr>
        </p:nvGraphicFramePr>
        <p:xfrm>
          <a:off x="2641540" y="2370282"/>
          <a:ext cx="1773731" cy="578007"/>
        </p:xfrm>
        <a:graphic>
          <a:graphicData uri="http://schemas.openxmlformats.org/presentationml/2006/ole">
            <mc:AlternateContent xmlns:mc="http://schemas.openxmlformats.org/markup-compatibility/2006">
              <mc:Choice xmlns:v="urn:schemas-microsoft-com:vml" Requires="v">
                <p:oleObj spid="_x0000_s746226" name="公式" r:id="rId8" imgW="660113" imgH="215806" progId="Equation.3">
                  <p:embed/>
                </p:oleObj>
              </mc:Choice>
              <mc:Fallback>
                <p:oleObj name="公式" r:id="rId8" imgW="660113" imgH="215806" progId="Equation.3">
                  <p:embed/>
                  <p:pic>
                    <p:nvPicPr>
                      <p:cNvPr id="8" name="Object 9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41540" y="2370282"/>
                        <a:ext cx="1773731" cy="578007"/>
                      </a:xfrm>
                      <a:prstGeom prst="rect">
                        <a:avLst/>
                      </a:prstGeom>
                      <a:noFill/>
                      <a:ln>
                        <a:noFill/>
                      </a:ln>
                      <a:extLst/>
                    </p:spPr>
                  </p:pic>
                </p:oleObj>
              </mc:Fallback>
            </mc:AlternateContent>
          </a:graphicData>
        </a:graphic>
      </p:graphicFrame>
      <p:sp>
        <p:nvSpPr>
          <p:cNvPr id="8" name="AutoShape 38"/>
          <p:cNvSpPr>
            <a:spLocks noChangeArrowheads="1"/>
          </p:cNvSpPr>
          <p:nvPr/>
        </p:nvSpPr>
        <p:spPr bwMode="auto">
          <a:xfrm>
            <a:off x="2134069" y="3152793"/>
            <a:ext cx="570370" cy="289051"/>
          </a:xfrm>
          <a:prstGeom prst="rightArrow">
            <a:avLst>
              <a:gd name="adj1" fmla="val 50000"/>
              <a:gd name="adj2" fmla="val 81492"/>
            </a:avLst>
          </a:prstGeom>
          <a:solidFill>
            <a:srgbClr val="FFFF00"/>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9" name="矩形 8"/>
          <p:cNvSpPr/>
          <p:nvPr/>
        </p:nvSpPr>
        <p:spPr>
          <a:xfrm>
            <a:off x="3797493" y="3014933"/>
            <a:ext cx="1667471" cy="523220"/>
          </a:xfrm>
          <a:prstGeom prst="rect">
            <a:avLst/>
          </a:prstGeom>
        </p:spPr>
        <p:txBody>
          <a:bodyPr wrap="square">
            <a:spAutoFit/>
          </a:bodyPr>
          <a:lstStyle/>
          <a:p>
            <a:r>
              <a:rPr lang="zh-CN" altLang="en-US" sz="2800" b="1" dirty="0">
                <a:solidFill>
                  <a:srgbClr val="CC3300"/>
                </a:solidFill>
                <a:latin typeface="Calibri" panose="020F0502020204030204" pitchFamily="34" charset="0"/>
              </a:rPr>
              <a:t>方向相反</a:t>
            </a:r>
            <a:endParaRPr lang="zh-CN" altLang="en-US" sz="2800" dirty="0">
              <a:solidFill>
                <a:srgbClr val="CC3300"/>
              </a:solidFill>
            </a:endParaRPr>
          </a:p>
        </p:txBody>
      </p:sp>
      <p:graphicFrame>
        <p:nvGraphicFramePr>
          <p:cNvPr id="10" name="Object 15"/>
          <p:cNvGraphicFramePr>
            <a:graphicFrameLocks noChangeAspect="1"/>
          </p:cNvGraphicFramePr>
          <p:nvPr>
            <p:extLst>
              <p:ext uri="{D42A27DB-BD31-4B8C-83A1-F6EECF244321}">
                <p14:modId xmlns:p14="http://schemas.microsoft.com/office/powerpoint/2010/main" val="2348667077"/>
              </p:ext>
            </p:extLst>
          </p:nvPr>
        </p:nvGraphicFramePr>
        <p:xfrm>
          <a:off x="2753164" y="2978344"/>
          <a:ext cx="1009135" cy="637620"/>
        </p:xfrm>
        <a:graphic>
          <a:graphicData uri="http://schemas.openxmlformats.org/presentationml/2006/ole">
            <mc:AlternateContent xmlns:mc="http://schemas.openxmlformats.org/markup-compatibility/2006">
              <mc:Choice xmlns:v="urn:schemas-microsoft-com:vml" Requires="v">
                <p:oleObj spid="_x0000_s746227" name="公式" r:id="rId10" imgW="380880" imgH="241200" progId="Equation.3">
                  <p:embed/>
                </p:oleObj>
              </mc:Choice>
              <mc:Fallback>
                <p:oleObj name="公式" r:id="rId10" imgW="380880" imgH="241200" progId="Equation.3">
                  <p:embed/>
                  <p:pic>
                    <p:nvPicPr>
                      <p:cNvPr id="11" name="Object 15"/>
                      <p:cNvPicPr preferRelativeResize="0">
                        <a:picLocks noChangeAspect="1" noChangeArrowheads="1"/>
                      </p:cNvPicPr>
                      <p:nvPr/>
                    </p:nvPicPr>
                    <p:blipFill>
                      <a:blip r:embed="rId11"/>
                      <a:srcRect/>
                      <a:stretch>
                        <a:fillRect/>
                      </a:stretch>
                    </p:blipFill>
                    <p:spPr bwMode="auto">
                      <a:xfrm>
                        <a:off x="2753164" y="2978344"/>
                        <a:ext cx="1009135" cy="637620"/>
                      </a:xfrm>
                      <a:prstGeom prst="rect">
                        <a:avLst/>
                      </a:prstGeom>
                      <a:noFill/>
                      <a:ln>
                        <a:noFill/>
                      </a:ln>
                      <a:effectLst/>
                      <a:extLst/>
                    </p:spPr>
                  </p:pic>
                </p:oleObj>
              </mc:Fallback>
            </mc:AlternateContent>
          </a:graphicData>
        </a:graphic>
      </p:graphicFrame>
      <p:sp>
        <p:nvSpPr>
          <p:cNvPr id="11" name="AutoShape 38"/>
          <p:cNvSpPr>
            <a:spLocks noChangeArrowheads="1"/>
          </p:cNvSpPr>
          <p:nvPr/>
        </p:nvSpPr>
        <p:spPr bwMode="auto">
          <a:xfrm>
            <a:off x="5905208" y="3127896"/>
            <a:ext cx="570370" cy="289051"/>
          </a:xfrm>
          <a:prstGeom prst="rightArrow">
            <a:avLst>
              <a:gd name="adj1" fmla="val 50000"/>
              <a:gd name="adj2" fmla="val 81492"/>
            </a:avLst>
          </a:prstGeom>
          <a:solidFill>
            <a:srgbClr val="00FFFF"/>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12" name="Object 98"/>
          <p:cNvGraphicFramePr>
            <a:graphicFrameLocks noChangeAspect="1"/>
          </p:cNvGraphicFramePr>
          <p:nvPr>
            <p:extLst>
              <p:ext uri="{D42A27DB-BD31-4B8C-83A1-F6EECF244321}">
                <p14:modId xmlns:p14="http://schemas.microsoft.com/office/powerpoint/2010/main" val="4008700121"/>
              </p:ext>
            </p:extLst>
          </p:nvPr>
        </p:nvGraphicFramePr>
        <p:xfrm>
          <a:off x="7012951" y="2965540"/>
          <a:ext cx="3113088" cy="571500"/>
        </p:xfrm>
        <a:graphic>
          <a:graphicData uri="http://schemas.openxmlformats.org/presentationml/2006/ole">
            <mc:AlternateContent xmlns:mc="http://schemas.openxmlformats.org/markup-compatibility/2006">
              <mc:Choice xmlns:v="urn:schemas-microsoft-com:vml" Requires="v">
                <p:oleObj spid="_x0000_s746228" name="公式" r:id="rId12" imgW="1168200" imgH="215640" progId="Equation.3">
                  <p:embed/>
                </p:oleObj>
              </mc:Choice>
              <mc:Fallback>
                <p:oleObj name="公式" r:id="rId12" imgW="1168200" imgH="215640" progId="Equation.3">
                  <p:embed/>
                  <p:pic>
                    <p:nvPicPr>
                      <p:cNvPr id="13" name="Object 98"/>
                      <p:cNvPicPr>
                        <a:picLocks noChangeAspect="1" noChangeArrowheads="1"/>
                      </p:cNvPicPr>
                      <p:nvPr/>
                    </p:nvPicPr>
                    <p:blipFill>
                      <a:blip r:embed="rId13"/>
                      <a:srcRect/>
                      <a:stretch>
                        <a:fillRect/>
                      </a:stretch>
                    </p:blipFill>
                    <p:spPr bwMode="auto">
                      <a:xfrm>
                        <a:off x="7012951" y="2965540"/>
                        <a:ext cx="31130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10"/>
          <p:cNvGraphicFramePr>
            <a:graphicFrameLocks noChangeAspect="1"/>
          </p:cNvGraphicFramePr>
          <p:nvPr>
            <p:extLst>
              <p:ext uri="{D42A27DB-BD31-4B8C-83A1-F6EECF244321}">
                <p14:modId xmlns:p14="http://schemas.microsoft.com/office/powerpoint/2010/main" val="266765387"/>
              </p:ext>
            </p:extLst>
          </p:nvPr>
        </p:nvGraphicFramePr>
        <p:xfrm>
          <a:off x="2329152" y="3713551"/>
          <a:ext cx="2405062" cy="571500"/>
        </p:xfrm>
        <a:graphic>
          <a:graphicData uri="http://schemas.openxmlformats.org/presentationml/2006/ole">
            <mc:AlternateContent xmlns:mc="http://schemas.openxmlformats.org/markup-compatibility/2006">
              <mc:Choice xmlns:v="urn:schemas-microsoft-com:vml" Requires="v">
                <p:oleObj spid="_x0000_s746229" name="公式" r:id="rId14" imgW="901309" imgH="215806" progId="Equation.3">
                  <p:embed/>
                </p:oleObj>
              </mc:Choice>
              <mc:Fallback>
                <p:oleObj name="公式" r:id="rId14" imgW="901309" imgH="215806" progId="Equation.3">
                  <p:embed/>
                  <p:pic>
                    <p:nvPicPr>
                      <p:cNvPr id="14" name="Object 1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29152" y="3713551"/>
                        <a:ext cx="240506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11"/>
          <p:cNvGraphicFramePr>
            <a:graphicFrameLocks noChangeAspect="1"/>
          </p:cNvGraphicFramePr>
          <p:nvPr>
            <p:extLst>
              <p:ext uri="{D42A27DB-BD31-4B8C-83A1-F6EECF244321}">
                <p14:modId xmlns:p14="http://schemas.microsoft.com/office/powerpoint/2010/main" val="715371500"/>
              </p:ext>
            </p:extLst>
          </p:nvPr>
        </p:nvGraphicFramePr>
        <p:xfrm>
          <a:off x="4784102" y="3673672"/>
          <a:ext cx="2357437" cy="652462"/>
        </p:xfrm>
        <a:graphic>
          <a:graphicData uri="http://schemas.openxmlformats.org/presentationml/2006/ole">
            <mc:AlternateContent xmlns:mc="http://schemas.openxmlformats.org/markup-compatibility/2006">
              <mc:Choice xmlns:v="urn:schemas-microsoft-com:vml" Requires="v">
                <p:oleObj spid="_x0000_s746230" name="公式" r:id="rId16" imgW="774364" imgH="215806" progId="Equation.3">
                  <p:embed/>
                </p:oleObj>
              </mc:Choice>
              <mc:Fallback>
                <p:oleObj name="公式" r:id="rId16" imgW="774364" imgH="215806" progId="Equation.3">
                  <p:embed/>
                  <p:pic>
                    <p:nvPicPr>
                      <p:cNvPr id="15" name="Object 11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84102" y="3673672"/>
                        <a:ext cx="2357437"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12"/>
          <p:cNvGraphicFramePr>
            <a:graphicFrameLocks noChangeAspect="1"/>
          </p:cNvGraphicFramePr>
          <p:nvPr>
            <p:extLst>
              <p:ext uri="{D42A27DB-BD31-4B8C-83A1-F6EECF244321}">
                <p14:modId xmlns:p14="http://schemas.microsoft.com/office/powerpoint/2010/main" val="3026107183"/>
              </p:ext>
            </p:extLst>
          </p:nvPr>
        </p:nvGraphicFramePr>
        <p:xfrm>
          <a:off x="7025308" y="3683198"/>
          <a:ext cx="1958975" cy="642937"/>
        </p:xfrm>
        <a:graphic>
          <a:graphicData uri="http://schemas.openxmlformats.org/presentationml/2006/ole">
            <mc:AlternateContent xmlns:mc="http://schemas.openxmlformats.org/markup-compatibility/2006">
              <mc:Choice xmlns:v="urn:schemas-microsoft-com:vml" Requires="v">
                <p:oleObj spid="_x0000_s746231" name="公式" r:id="rId18" imgW="761669" imgH="215806" progId="Equation.3">
                  <p:embed/>
                </p:oleObj>
              </mc:Choice>
              <mc:Fallback>
                <p:oleObj name="公式" r:id="rId18" imgW="761669" imgH="215806" progId="Equation.3">
                  <p:embed/>
                  <p:pic>
                    <p:nvPicPr>
                      <p:cNvPr id="16" name="Object 11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25308" y="3683198"/>
                        <a:ext cx="1958975"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矩形 15"/>
          <p:cNvSpPr/>
          <p:nvPr/>
        </p:nvSpPr>
        <p:spPr>
          <a:xfrm>
            <a:off x="1921204" y="4491322"/>
            <a:ext cx="1627344" cy="523220"/>
          </a:xfrm>
          <a:prstGeom prst="rect">
            <a:avLst/>
          </a:prstGeom>
        </p:spPr>
        <p:txBody>
          <a:bodyPr wrap="square">
            <a:spAutoFit/>
          </a:bodyPr>
          <a:lstStyle/>
          <a:p>
            <a:r>
              <a:rPr lang="zh-CN" altLang="en-US" sz="2800" b="1" dirty="0">
                <a:solidFill>
                  <a:srgbClr val="CC3300"/>
                </a:solidFill>
                <a:latin typeface="Calibri" panose="020F0502020204030204" pitchFamily="34" charset="0"/>
              </a:rPr>
              <a:t>同理可得</a:t>
            </a:r>
            <a:endParaRPr lang="zh-CN" altLang="en-US" sz="2800" dirty="0">
              <a:solidFill>
                <a:srgbClr val="CC3300"/>
              </a:solidFill>
            </a:endParaRPr>
          </a:p>
        </p:txBody>
      </p:sp>
      <p:graphicFrame>
        <p:nvGraphicFramePr>
          <p:cNvPr id="17" name="Object 113"/>
          <p:cNvGraphicFramePr>
            <a:graphicFrameLocks noChangeAspect="1"/>
          </p:cNvGraphicFramePr>
          <p:nvPr>
            <p:extLst>
              <p:ext uri="{D42A27DB-BD31-4B8C-83A1-F6EECF244321}">
                <p14:modId xmlns:p14="http://schemas.microsoft.com/office/powerpoint/2010/main" val="954771928"/>
              </p:ext>
            </p:extLst>
          </p:nvPr>
        </p:nvGraphicFramePr>
        <p:xfrm>
          <a:off x="3643656" y="4460346"/>
          <a:ext cx="2371725" cy="571500"/>
        </p:xfrm>
        <a:graphic>
          <a:graphicData uri="http://schemas.openxmlformats.org/presentationml/2006/ole">
            <mc:AlternateContent xmlns:mc="http://schemas.openxmlformats.org/markup-compatibility/2006">
              <mc:Choice xmlns:v="urn:schemas-microsoft-com:vml" Requires="v">
                <p:oleObj spid="_x0000_s746232" name="公式" r:id="rId20" imgW="888840" imgH="215640" progId="Equation.3">
                  <p:embed/>
                </p:oleObj>
              </mc:Choice>
              <mc:Fallback>
                <p:oleObj name="公式" r:id="rId20" imgW="888840" imgH="215640" progId="Equation.3">
                  <p:embed/>
                  <p:pic>
                    <p:nvPicPr>
                      <p:cNvPr id="18" name="Object 113"/>
                      <p:cNvPicPr>
                        <a:picLocks noChangeAspect="1" noChangeArrowheads="1"/>
                      </p:cNvPicPr>
                      <p:nvPr/>
                    </p:nvPicPr>
                    <p:blipFill>
                      <a:blip r:embed="rId21"/>
                      <a:srcRect/>
                      <a:stretch>
                        <a:fillRect/>
                      </a:stretch>
                    </p:blipFill>
                    <p:spPr bwMode="auto">
                      <a:xfrm>
                        <a:off x="3643656" y="4460346"/>
                        <a:ext cx="23717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14"/>
          <p:cNvGraphicFramePr>
            <a:graphicFrameLocks noChangeAspect="1"/>
          </p:cNvGraphicFramePr>
          <p:nvPr>
            <p:extLst>
              <p:ext uri="{D42A27DB-BD31-4B8C-83A1-F6EECF244321}">
                <p14:modId xmlns:p14="http://schemas.microsoft.com/office/powerpoint/2010/main" val="4244287943"/>
              </p:ext>
            </p:extLst>
          </p:nvPr>
        </p:nvGraphicFramePr>
        <p:xfrm>
          <a:off x="5955194" y="4535899"/>
          <a:ext cx="2100262" cy="571500"/>
        </p:xfrm>
        <a:graphic>
          <a:graphicData uri="http://schemas.openxmlformats.org/presentationml/2006/ole">
            <mc:AlternateContent xmlns:mc="http://schemas.openxmlformats.org/markup-compatibility/2006">
              <mc:Choice xmlns:v="urn:schemas-microsoft-com:vml" Requires="v">
                <p:oleObj spid="_x0000_s746233" name="公式" r:id="rId22" imgW="787058" imgH="215806" progId="Equation.3">
                  <p:embed/>
                </p:oleObj>
              </mc:Choice>
              <mc:Fallback>
                <p:oleObj name="公式" r:id="rId22" imgW="787058" imgH="215806" progId="Equation.3">
                  <p:embed/>
                  <p:pic>
                    <p:nvPicPr>
                      <p:cNvPr id="19" name="Object 11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955194" y="4535899"/>
                        <a:ext cx="210026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15"/>
          <p:cNvGraphicFramePr>
            <a:graphicFrameLocks noChangeAspect="1"/>
          </p:cNvGraphicFramePr>
          <p:nvPr>
            <p:extLst>
              <p:ext uri="{D42A27DB-BD31-4B8C-83A1-F6EECF244321}">
                <p14:modId xmlns:p14="http://schemas.microsoft.com/office/powerpoint/2010/main" val="215826714"/>
              </p:ext>
            </p:extLst>
          </p:nvPr>
        </p:nvGraphicFramePr>
        <p:xfrm>
          <a:off x="8004795" y="4525884"/>
          <a:ext cx="2362200" cy="642937"/>
        </p:xfrm>
        <a:graphic>
          <a:graphicData uri="http://schemas.openxmlformats.org/presentationml/2006/ole">
            <mc:AlternateContent xmlns:mc="http://schemas.openxmlformats.org/markup-compatibility/2006">
              <mc:Choice xmlns:v="urn:schemas-microsoft-com:vml" Requires="v">
                <p:oleObj spid="_x0000_s746234" name="公式" r:id="rId24" imgW="787058" imgH="215806" progId="Equation.3">
                  <p:embed/>
                </p:oleObj>
              </mc:Choice>
              <mc:Fallback>
                <p:oleObj name="公式" r:id="rId24" imgW="787058" imgH="215806" progId="Equation.3">
                  <p:embed/>
                  <p:pic>
                    <p:nvPicPr>
                      <p:cNvPr id="20" name="Object 11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004795" y="4525884"/>
                        <a:ext cx="2362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AutoShape 38"/>
          <p:cNvSpPr>
            <a:spLocks noChangeArrowheads="1"/>
          </p:cNvSpPr>
          <p:nvPr/>
        </p:nvSpPr>
        <p:spPr bwMode="auto">
          <a:xfrm>
            <a:off x="2178017" y="5306312"/>
            <a:ext cx="570370" cy="289051"/>
          </a:xfrm>
          <a:prstGeom prst="rightArrow">
            <a:avLst>
              <a:gd name="adj1" fmla="val 50000"/>
              <a:gd name="adj2" fmla="val 81492"/>
            </a:avLst>
          </a:prstGeom>
          <a:solidFill>
            <a:srgbClr val="00FF00"/>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21" name="Object 116"/>
          <p:cNvGraphicFramePr>
            <a:graphicFrameLocks noChangeAspect="1"/>
          </p:cNvGraphicFramePr>
          <p:nvPr>
            <p:extLst>
              <p:ext uri="{D42A27DB-BD31-4B8C-83A1-F6EECF244321}">
                <p14:modId xmlns:p14="http://schemas.microsoft.com/office/powerpoint/2010/main" val="3717889065"/>
              </p:ext>
            </p:extLst>
          </p:nvPr>
        </p:nvGraphicFramePr>
        <p:xfrm>
          <a:off x="3177984" y="5239403"/>
          <a:ext cx="2306248" cy="627593"/>
        </p:xfrm>
        <a:graphic>
          <a:graphicData uri="http://schemas.openxmlformats.org/presentationml/2006/ole">
            <mc:AlternateContent xmlns:mc="http://schemas.openxmlformats.org/markup-compatibility/2006">
              <mc:Choice xmlns:v="urn:schemas-microsoft-com:vml" Requires="v">
                <p:oleObj spid="_x0000_s746235" name="公式" r:id="rId26" imgW="787058" imgH="215806" progId="Equation.3">
                  <p:embed/>
                </p:oleObj>
              </mc:Choice>
              <mc:Fallback>
                <p:oleObj name="公式" r:id="rId26" imgW="787058" imgH="215806" progId="Equation.3">
                  <p:embed/>
                  <p:pic>
                    <p:nvPicPr>
                      <p:cNvPr id="22" name="Object 11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7984" y="5239403"/>
                        <a:ext cx="2306248" cy="627593"/>
                      </a:xfrm>
                      <a:prstGeom prst="rect">
                        <a:avLst/>
                      </a:prstGeom>
                      <a:noFill/>
                      <a:ln>
                        <a:noFill/>
                      </a:ln>
                      <a:extLst/>
                    </p:spPr>
                  </p:pic>
                </p:oleObj>
              </mc:Fallback>
            </mc:AlternateContent>
          </a:graphicData>
        </a:graphic>
      </p:graphicFrame>
      <p:graphicFrame>
        <p:nvGraphicFramePr>
          <p:cNvPr id="22" name="Object 117"/>
          <p:cNvGraphicFramePr>
            <a:graphicFrameLocks noChangeAspect="1"/>
          </p:cNvGraphicFramePr>
          <p:nvPr>
            <p:extLst>
              <p:ext uri="{D42A27DB-BD31-4B8C-83A1-F6EECF244321}">
                <p14:modId xmlns:p14="http://schemas.microsoft.com/office/powerpoint/2010/main" val="2636610605"/>
              </p:ext>
            </p:extLst>
          </p:nvPr>
        </p:nvGraphicFramePr>
        <p:xfrm>
          <a:off x="5666398" y="5305795"/>
          <a:ext cx="3143250" cy="595313"/>
        </p:xfrm>
        <a:graphic>
          <a:graphicData uri="http://schemas.openxmlformats.org/presentationml/2006/ole">
            <mc:AlternateContent xmlns:mc="http://schemas.openxmlformats.org/markup-compatibility/2006">
              <mc:Choice xmlns:v="urn:schemas-microsoft-com:vml" Requires="v">
                <p:oleObj spid="_x0000_s746236" name="公式" r:id="rId28" imgW="1129810" imgH="215806" progId="Equation.3">
                  <p:embed/>
                </p:oleObj>
              </mc:Choice>
              <mc:Fallback>
                <p:oleObj name="公式" r:id="rId28" imgW="1129810" imgH="215806" progId="Equation.3">
                  <p:embed/>
                  <p:pic>
                    <p:nvPicPr>
                      <p:cNvPr id="23" name="Object 11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666398" y="5305795"/>
                        <a:ext cx="3143250"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118"/>
          <p:cNvGraphicFramePr>
            <a:graphicFrameLocks noChangeAspect="1"/>
          </p:cNvGraphicFramePr>
          <p:nvPr>
            <p:extLst>
              <p:ext uri="{D42A27DB-BD31-4B8C-83A1-F6EECF244321}">
                <p14:modId xmlns:p14="http://schemas.microsoft.com/office/powerpoint/2010/main" val="962860590"/>
              </p:ext>
            </p:extLst>
          </p:nvPr>
        </p:nvGraphicFramePr>
        <p:xfrm>
          <a:off x="3296625" y="6034877"/>
          <a:ext cx="1714500" cy="530225"/>
        </p:xfrm>
        <a:graphic>
          <a:graphicData uri="http://schemas.openxmlformats.org/presentationml/2006/ole">
            <mc:AlternateContent xmlns:mc="http://schemas.openxmlformats.org/markup-compatibility/2006">
              <mc:Choice xmlns:v="urn:schemas-microsoft-com:vml" Requires="v">
                <p:oleObj spid="_x0000_s746237" name="公式" r:id="rId30" imgW="571320" imgH="177480" progId="Equation.3">
                  <p:embed/>
                </p:oleObj>
              </mc:Choice>
              <mc:Fallback>
                <p:oleObj name="公式" r:id="rId30" imgW="571320" imgH="177480" progId="Equation.3">
                  <p:embed/>
                  <p:pic>
                    <p:nvPicPr>
                      <p:cNvPr id="24" name="Object 118"/>
                      <p:cNvPicPr>
                        <a:picLocks noChangeAspect="1" noChangeArrowheads="1"/>
                      </p:cNvPicPr>
                      <p:nvPr/>
                    </p:nvPicPr>
                    <p:blipFill>
                      <a:blip r:embed="rId31"/>
                      <a:srcRect/>
                      <a:stretch>
                        <a:fillRect/>
                      </a:stretch>
                    </p:blipFill>
                    <p:spPr bwMode="auto">
                      <a:xfrm>
                        <a:off x="3296625" y="6034877"/>
                        <a:ext cx="17145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374536080"/>
              </p:ext>
            </p:extLst>
          </p:nvPr>
        </p:nvGraphicFramePr>
        <p:xfrm>
          <a:off x="5145273" y="6034877"/>
          <a:ext cx="2996530" cy="679213"/>
        </p:xfrm>
        <a:graphic>
          <a:graphicData uri="http://schemas.openxmlformats.org/presentationml/2006/ole">
            <mc:AlternateContent xmlns:mc="http://schemas.openxmlformats.org/markup-compatibility/2006">
              <mc:Choice xmlns:v="urn:schemas-microsoft-com:vml" Requires="v">
                <p:oleObj spid="_x0000_s746238" name="公式" r:id="rId32" imgW="952200" imgH="215640" progId="Equation.3">
                  <p:embed/>
                </p:oleObj>
              </mc:Choice>
              <mc:Fallback>
                <p:oleObj name="公式" r:id="rId32" imgW="952200" imgH="215640" progId="Equation.3">
                  <p:embed/>
                  <p:pic>
                    <p:nvPicPr>
                      <p:cNvPr id="25" name="对象 24"/>
                      <p:cNvPicPr/>
                      <p:nvPr/>
                    </p:nvPicPr>
                    <p:blipFill>
                      <a:blip r:embed="rId33"/>
                      <a:stretch>
                        <a:fillRect/>
                      </a:stretch>
                    </p:blipFill>
                    <p:spPr>
                      <a:xfrm>
                        <a:off x="5145273" y="6034877"/>
                        <a:ext cx="2996530" cy="679213"/>
                      </a:xfrm>
                      <a:prstGeom prst="rect">
                        <a:avLst/>
                      </a:prstGeom>
                    </p:spPr>
                  </p:pic>
                </p:oleObj>
              </mc:Fallback>
            </mc:AlternateContent>
          </a:graphicData>
        </a:graphic>
      </p:graphicFrame>
    </p:spTree>
    <p:extLst>
      <p:ext uri="{BB962C8B-B14F-4D97-AF65-F5344CB8AC3E}">
        <p14:creationId xmlns:p14="http://schemas.microsoft.com/office/powerpoint/2010/main" val="20863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80">
                                          <p:stCondLst>
                                            <p:cond delay="0"/>
                                          </p:stCondLst>
                                        </p:cTn>
                                        <p:tgtEl>
                                          <p:spTgt spid="6"/>
                                        </p:tgtEl>
                                      </p:cBhvr>
                                    </p:animEffect>
                                    <p:anim calcmode="lin" valueType="num">
                                      <p:cBhvr>
                                        <p:cTn id="31"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6" dur="26">
                                          <p:stCondLst>
                                            <p:cond delay="650"/>
                                          </p:stCondLst>
                                        </p:cTn>
                                        <p:tgtEl>
                                          <p:spTgt spid="6"/>
                                        </p:tgtEl>
                                      </p:cBhvr>
                                      <p:to x="100000" y="60000"/>
                                    </p:animScale>
                                    <p:animScale>
                                      <p:cBhvr>
                                        <p:cTn id="37" dur="166" decel="50000">
                                          <p:stCondLst>
                                            <p:cond delay="676"/>
                                          </p:stCondLst>
                                        </p:cTn>
                                        <p:tgtEl>
                                          <p:spTgt spid="6"/>
                                        </p:tgtEl>
                                      </p:cBhvr>
                                      <p:to x="100000" y="100000"/>
                                    </p:animScale>
                                    <p:animScale>
                                      <p:cBhvr>
                                        <p:cTn id="38" dur="26">
                                          <p:stCondLst>
                                            <p:cond delay="1312"/>
                                          </p:stCondLst>
                                        </p:cTn>
                                        <p:tgtEl>
                                          <p:spTgt spid="6"/>
                                        </p:tgtEl>
                                      </p:cBhvr>
                                      <p:to x="100000" y="80000"/>
                                    </p:animScale>
                                    <p:animScale>
                                      <p:cBhvr>
                                        <p:cTn id="39" dur="166" decel="50000">
                                          <p:stCondLst>
                                            <p:cond delay="1338"/>
                                          </p:stCondLst>
                                        </p:cTn>
                                        <p:tgtEl>
                                          <p:spTgt spid="6"/>
                                        </p:tgtEl>
                                      </p:cBhvr>
                                      <p:to x="100000" y="100000"/>
                                    </p:animScale>
                                    <p:animScale>
                                      <p:cBhvr>
                                        <p:cTn id="40" dur="26">
                                          <p:stCondLst>
                                            <p:cond delay="1642"/>
                                          </p:stCondLst>
                                        </p:cTn>
                                        <p:tgtEl>
                                          <p:spTgt spid="6"/>
                                        </p:tgtEl>
                                      </p:cBhvr>
                                      <p:to x="100000" y="90000"/>
                                    </p:animScale>
                                    <p:animScale>
                                      <p:cBhvr>
                                        <p:cTn id="41" dur="166" decel="50000">
                                          <p:stCondLst>
                                            <p:cond delay="1668"/>
                                          </p:stCondLst>
                                        </p:cTn>
                                        <p:tgtEl>
                                          <p:spTgt spid="6"/>
                                        </p:tgtEl>
                                      </p:cBhvr>
                                      <p:to x="100000" y="100000"/>
                                    </p:animScale>
                                    <p:animScale>
                                      <p:cBhvr>
                                        <p:cTn id="42" dur="26">
                                          <p:stCondLst>
                                            <p:cond delay="1808"/>
                                          </p:stCondLst>
                                        </p:cTn>
                                        <p:tgtEl>
                                          <p:spTgt spid="6"/>
                                        </p:tgtEl>
                                      </p:cBhvr>
                                      <p:to x="100000" y="95000"/>
                                    </p:animScale>
                                    <p:animScale>
                                      <p:cBhvr>
                                        <p:cTn id="43" dur="166" decel="50000">
                                          <p:stCondLst>
                                            <p:cond delay="1834"/>
                                          </p:stCondLst>
                                        </p:cTn>
                                        <p:tgtEl>
                                          <p:spTgt spid="6"/>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additive="base">
                                        <p:cTn id="48" dur="500" fill="hold"/>
                                        <p:tgtEl>
                                          <p:spTgt spid="7"/>
                                        </p:tgtEl>
                                        <p:attrNameLst>
                                          <p:attrName>ppt_x</p:attrName>
                                        </p:attrNameLst>
                                      </p:cBhvr>
                                      <p:tavLst>
                                        <p:tav tm="0">
                                          <p:val>
                                            <p:strVal val="#ppt_x"/>
                                          </p:val>
                                        </p:tav>
                                        <p:tav tm="100000">
                                          <p:val>
                                            <p:strVal val="#ppt_x"/>
                                          </p:val>
                                        </p:tav>
                                      </p:tavLst>
                                    </p:anim>
                                    <p:anim calcmode="lin" valueType="num">
                                      <p:cBhvr additive="base">
                                        <p:cTn id="4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barn(inVertical)">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45" presetClass="entr" presetSubtype="0" fill="hold" grpId="0" nodeType="click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2000"/>
                                        <p:tgtEl>
                                          <p:spTgt spid="9"/>
                                        </p:tgtEl>
                                      </p:cBhvr>
                                    </p:animEffect>
                                    <p:anim calcmode="lin" valueType="num">
                                      <p:cBhvr>
                                        <p:cTn id="60" dur="2000" fill="hold"/>
                                        <p:tgtEl>
                                          <p:spTgt spid="9"/>
                                        </p:tgtEl>
                                        <p:attrNameLst>
                                          <p:attrName>ppt_w</p:attrName>
                                        </p:attrNameLst>
                                      </p:cBhvr>
                                      <p:tavLst>
                                        <p:tav tm="0" fmla="#ppt_w*sin(2.5*pi*$)">
                                          <p:val>
                                            <p:fltVal val="0"/>
                                          </p:val>
                                        </p:tav>
                                        <p:tav tm="100000">
                                          <p:val>
                                            <p:fltVal val="1"/>
                                          </p:val>
                                        </p:tav>
                                      </p:tavLst>
                                    </p:anim>
                                    <p:anim calcmode="lin" valueType="num">
                                      <p:cBhvr>
                                        <p:cTn id="61" dur="2000" fill="hold"/>
                                        <p:tgtEl>
                                          <p:spTgt spid="9"/>
                                        </p:tgtEl>
                                        <p:attrNameLst>
                                          <p:attrName>ppt_h</p:attrName>
                                        </p:attrNameLst>
                                      </p:cBhvr>
                                      <p:tavLst>
                                        <p:tav tm="0">
                                          <p:val>
                                            <p:strVal val="#ppt_h"/>
                                          </p:val>
                                        </p:tav>
                                        <p:tav tm="100000">
                                          <p:val>
                                            <p:strVal val="#ppt_h"/>
                                          </p:val>
                                        </p:tav>
                                      </p:tavLst>
                                    </p:anim>
                                  </p:childTnLst>
                                </p:cTn>
                              </p:par>
                              <p:par>
                                <p:cTn id="62" presetID="45" presetClass="entr" presetSubtype="0" fill="hold" nodeType="with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2000"/>
                                        <p:tgtEl>
                                          <p:spTgt spid="10"/>
                                        </p:tgtEl>
                                      </p:cBhvr>
                                    </p:animEffect>
                                    <p:anim calcmode="lin" valueType="num">
                                      <p:cBhvr>
                                        <p:cTn id="65" dur="2000" fill="hold"/>
                                        <p:tgtEl>
                                          <p:spTgt spid="10"/>
                                        </p:tgtEl>
                                        <p:attrNameLst>
                                          <p:attrName>ppt_w</p:attrName>
                                        </p:attrNameLst>
                                      </p:cBhvr>
                                      <p:tavLst>
                                        <p:tav tm="0" fmla="#ppt_w*sin(2.5*pi*$)">
                                          <p:val>
                                            <p:fltVal val="0"/>
                                          </p:val>
                                        </p:tav>
                                        <p:tav tm="100000">
                                          <p:val>
                                            <p:fltVal val="1"/>
                                          </p:val>
                                        </p:tav>
                                      </p:tavLst>
                                    </p:anim>
                                    <p:anim calcmode="lin" valueType="num">
                                      <p:cBhvr>
                                        <p:cTn id="66"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barn(inVertical)">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12"/>
                                        </p:tgtEl>
                                        <p:attrNameLst>
                                          <p:attrName>style.visibility</p:attrName>
                                        </p:attrNameLst>
                                      </p:cBhvr>
                                      <p:to>
                                        <p:strVal val="visible"/>
                                      </p:to>
                                    </p:set>
                                    <p:anim calcmode="lin" valueType="num">
                                      <p:cBhvr additive="base">
                                        <p:cTn id="76" dur="500" fill="hold"/>
                                        <p:tgtEl>
                                          <p:spTgt spid="12"/>
                                        </p:tgtEl>
                                        <p:attrNameLst>
                                          <p:attrName>ppt_x</p:attrName>
                                        </p:attrNameLst>
                                      </p:cBhvr>
                                      <p:tavLst>
                                        <p:tav tm="0">
                                          <p:val>
                                            <p:strVal val="#ppt_x"/>
                                          </p:val>
                                        </p:tav>
                                        <p:tav tm="100000">
                                          <p:val>
                                            <p:strVal val="#ppt_x"/>
                                          </p:val>
                                        </p:tav>
                                      </p:tavLst>
                                    </p:anim>
                                    <p:anim calcmode="lin" valueType="num">
                                      <p:cBhvr additive="base">
                                        <p:cTn id="7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13"/>
                                        </p:tgtEl>
                                        <p:attrNameLst>
                                          <p:attrName>style.visibility</p:attrName>
                                        </p:attrNameLst>
                                      </p:cBhvr>
                                      <p:to>
                                        <p:strVal val="visible"/>
                                      </p:to>
                                    </p:set>
                                    <p:anim calcmode="lin" valueType="num">
                                      <p:cBhvr additive="base">
                                        <p:cTn id="82" dur="500" fill="hold"/>
                                        <p:tgtEl>
                                          <p:spTgt spid="13"/>
                                        </p:tgtEl>
                                        <p:attrNameLst>
                                          <p:attrName>ppt_x</p:attrName>
                                        </p:attrNameLst>
                                      </p:cBhvr>
                                      <p:tavLst>
                                        <p:tav tm="0">
                                          <p:val>
                                            <p:strVal val="#ppt_x"/>
                                          </p:val>
                                        </p:tav>
                                        <p:tav tm="100000">
                                          <p:val>
                                            <p:strVal val="#ppt_x"/>
                                          </p:val>
                                        </p:tav>
                                      </p:tavLst>
                                    </p:anim>
                                    <p:anim calcmode="lin" valueType="num">
                                      <p:cBhvr additive="base">
                                        <p:cTn id="8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1000"/>
                                        <p:tgtEl>
                                          <p:spTgt spid="14"/>
                                        </p:tgtEl>
                                      </p:cBhvr>
                                    </p:animEffect>
                                    <p:anim calcmode="lin" valueType="num">
                                      <p:cBhvr>
                                        <p:cTn id="89" dur="1000" fill="hold"/>
                                        <p:tgtEl>
                                          <p:spTgt spid="14"/>
                                        </p:tgtEl>
                                        <p:attrNameLst>
                                          <p:attrName>ppt_x</p:attrName>
                                        </p:attrNameLst>
                                      </p:cBhvr>
                                      <p:tavLst>
                                        <p:tav tm="0">
                                          <p:val>
                                            <p:strVal val="#ppt_x"/>
                                          </p:val>
                                        </p:tav>
                                        <p:tav tm="100000">
                                          <p:val>
                                            <p:strVal val="#ppt_x"/>
                                          </p:val>
                                        </p:tav>
                                      </p:tavLst>
                                    </p:anim>
                                    <p:anim calcmode="lin" valueType="num">
                                      <p:cBhvr>
                                        <p:cTn id="9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31" presetClass="entr" presetSubtype="0" fill="hold" nodeType="clickEffect">
                                  <p:stCondLst>
                                    <p:cond delay="0"/>
                                  </p:stCondLst>
                                  <p:childTnLst>
                                    <p:set>
                                      <p:cBhvr>
                                        <p:cTn id="94" dur="1" fill="hold">
                                          <p:stCondLst>
                                            <p:cond delay="0"/>
                                          </p:stCondLst>
                                        </p:cTn>
                                        <p:tgtEl>
                                          <p:spTgt spid="15"/>
                                        </p:tgtEl>
                                        <p:attrNameLst>
                                          <p:attrName>style.visibility</p:attrName>
                                        </p:attrNameLst>
                                      </p:cBhvr>
                                      <p:to>
                                        <p:strVal val="visible"/>
                                      </p:to>
                                    </p:set>
                                    <p:anim calcmode="lin" valueType="num">
                                      <p:cBhvr>
                                        <p:cTn id="95" dur="1000" fill="hold"/>
                                        <p:tgtEl>
                                          <p:spTgt spid="15"/>
                                        </p:tgtEl>
                                        <p:attrNameLst>
                                          <p:attrName>ppt_w</p:attrName>
                                        </p:attrNameLst>
                                      </p:cBhvr>
                                      <p:tavLst>
                                        <p:tav tm="0">
                                          <p:val>
                                            <p:fltVal val="0"/>
                                          </p:val>
                                        </p:tav>
                                        <p:tav tm="100000">
                                          <p:val>
                                            <p:strVal val="#ppt_w"/>
                                          </p:val>
                                        </p:tav>
                                      </p:tavLst>
                                    </p:anim>
                                    <p:anim calcmode="lin" valueType="num">
                                      <p:cBhvr>
                                        <p:cTn id="96" dur="1000" fill="hold"/>
                                        <p:tgtEl>
                                          <p:spTgt spid="15"/>
                                        </p:tgtEl>
                                        <p:attrNameLst>
                                          <p:attrName>ppt_h</p:attrName>
                                        </p:attrNameLst>
                                      </p:cBhvr>
                                      <p:tavLst>
                                        <p:tav tm="0">
                                          <p:val>
                                            <p:fltVal val="0"/>
                                          </p:val>
                                        </p:tav>
                                        <p:tav tm="100000">
                                          <p:val>
                                            <p:strVal val="#ppt_h"/>
                                          </p:val>
                                        </p:tav>
                                      </p:tavLst>
                                    </p:anim>
                                    <p:anim calcmode="lin" valueType="num">
                                      <p:cBhvr>
                                        <p:cTn id="97" dur="1000" fill="hold"/>
                                        <p:tgtEl>
                                          <p:spTgt spid="15"/>
                                        </p:tgtEl>
                                        <p:attrNameLst>
                                          <p:attrName>style.rotation</p:attrName>
                                        </p:attrNameLst>
                                      </p:cBhvr>
                                      <p:tavLst>
                                        <p:tav tm="0">
                                          <p:val>
                                            <p:fltVal val="90"/>
                                          </p:val>
                                        </p:tav>
                                        <p:tav tm="100000">
                                          <p:val>
                                            <p:fltVal val="0"/>
                                          </p:val>
                                        </p:tav>
                                      </p:tavLst>
                                    </p:anim>
                                    <p:animEffect transition="in" filter="fade">
                                      <p:cBhvr>
                                        <p:cTn id="98" dur="1000"/>
                                        <p:tgtEl>
                                          <p:spTgt spid="15"/>
                                        </p:tgtEl>
                                      </p:cBhvr>
                                    </p:animEffect>
                                  </p:childTnLst>
                                </p:cTn>
                              </p:par>
                            </p:childTnLst>
                          </p:cTn>
                        </p:par>
                      </p:childTnLst>
                    </p:cTn>
                  </p:par>
                  <p:par>
                    <p:cTn id="99" fill="hold">
                      <p:stCondLst>
                        <p:cond delay="indefinite"/>
                      </p:stCondLst>
                      <p:childTnLst>
                        <p:par>
                          <p:cTn id="100" fill="hold">
                            <p:stCondLst>
                              <p:cond delay="0"/>
                            </p:stCondLst>
                            <p:childTnLst>
                              <p:par>
                                <p:cTn id="101" presetID="45" presetClass="entr" presetSubtype="0" fill="hold" grpId="0" nodeType="clickEffect">
                                  <p:stCondLst>
                                    <p:cond delay="0"/>
                                  </p:stCondLst>
                                  <p:childTnLst>
                                    <p:set>
                                      <p:cBhvr>
                                        <p:cTn id="102" dur="1" fill="hold">
                                          <p:stCondLst>
                                            <p:cond delay="0"/>
                                          </p:stCondLst>
                                        </p:cTn>
                                        <p:tgtEl>
                                          <p:spTgt spid="16"/>
                                        </p:tgtEl>
                                        <p:attrNameLst>
                                          <p:attrName>style.visibility</p:attrName>
                                        </p:attrNameLst>
                                      </p:cBhvr>
                                      <p:to>
                                        <p:strVal val="visible"/>
                                      </p:to>
                                    </p:set>
                                    <p:animEffect transition="in" filter="fade">
                                      <p:cBhvr>
                                        <p:cTn id="103" dur="2000"/>
                                        <p:tgtEl>
                                          <p:spTgt spid="16"/>
                                        </p:tgtEl>
                                      </p:cBhvr>
                                    </p:animEffect>
                                    <p:anim calcmode="lin" valueType="num">
                                      <p:cBhvr>
                                        <p:cTn id="104" dur="2000" fill="hold"/>
                                        <p:tgtEl>
                                          <p:spTgt spid="16"/>
                                        </p:tgtEl>
                                        <p:attrNameLst>
                                          <p:attrName>ppt_w</p:attrName>
                                        </p:attrNameLst>
                                      </p:cBhvr>
                                      <p:tavLst>
                                        <p:tav tm="0" fmla="#ppt_w*sin(2.5*pi*$)">
                                          <p:val>
                                            <p:fltVal val="0"/>
                                          </p:val>
                                        </p:tav>
                                        <p:tav tm="100000">
                                          <p:val>
                                            <p:fltVal val="1"/>
                                          </p:val>
                                        </p:tav>
                                      </p:tavLst>
                                    </p:anim>
                                    <p:anim calcmode="lin" valueType="num">
                                      <p:cBhvr>
                                        <p:cTn id="105"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17"/>
                                        </p:tgtEl>
                                        <p:attrNameLst>
                                          <p:attrName>style.visibility</p:attrName>
                                        </p:attrNameLst>
                                      </p:cBhvr>
                                      <p:to>
                                        <p:strVal val="visible"/>
                                      </p:to>
                                    </p:set>
                                    <p:anim calcmode="lin" valueType="num">
                                      <p:cBhvr additive="base">
                                        <p:cTn id="110" dur="500" fill="hold"/>
                                        <p:tgtEl>
                                          <p:spTgt spid="17"/>
                                        </p:tgtEl>
                                        <p:attrNameLst>
                                          <p:attrName>ppt_x</p:attrName>
                                        </p:attrNameLst>
                                      </p:cBhvr>
                                      <p:tavLst>
                                        <p:tav tm="0">
                                          <p:val>
                                            <p:strVal val="#ppt_x"/>
                                          </p:val>
                                        </p:tav>
                                        <p:tav tm="100000">
                                          <p:val>
                                            <p:strVal val="#ppt_x"/>
                                          </p:val>
                                        </p:tav>
                                      </p:tavLst>
                                    </p:anim>
                                    <p:anim calcmode="lin" valueType="num">
                                      <p:cBhvr additive="base">
                                        <p:cTn id="11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nodeType="clickEffect">
                                  <p:stCondLst>
                                    <p:cond delay="0"/>
                                  </p:stCondLst>
                                  <p:childTnLst>
                                    <p:set>
                                      <p:cBhvr>
                                        <p:cTn id="115" dur="1" fill="hold">
                                          <p:stCondLst>
                                            <p:cond delay="0"/>
                                          </p:stCondLst>
                                        </p:cTn>
                                        <p:tgtEl>
                                          <p:spTgt spid="18"/>
                                        </p:tgtEl>
                                        <p:attrNameLst>
                                          <p:attrName>style.visibility</p:attrName>
                                        </p:attrNameLst>
                                      </p:cBhvr>
                                      <p:to>
                                        <p:strVal val="visible"/>
                                      </p:to>
                                    </p:set>
                                    <p:animEffect transition="in" filter="fade">
                                      <p:cBhvr>
                                        <p:cTn id="116" dur="1000"/>
                                        <p:tgtEl>
                                          <p:spTgt spid="18"/>
                                        </p:tgtEl>
                                      </p:cBhvr>
                                    </p:animEffect>
                                    <p:anim calcmode="lin" valueType="num">
                                      <p:cBhvr>
                                        <p:cTn id="117" dur="1000" fill="hold"/>
                                        <p:tgtEl>
                                          <p:spTgt spid="18"/>
                                        </p:tgtEl>
                                        <p:attrNameLst>
                                          <p:attrName>ppt_x</p:attrName>
                                        </p:attrNameLst>
                                      </p:cBhvr>
                                      <p:tavLst>
                                        <p:tav tm="0">
                                          <p:val>
                                            <p:strVal val="#ppt_x"/>
                                          </p:val>
                                        </p:tav>
                                        <p:tav tm="100000">
                                          <p:val>
                                            <p:strVal val="#ppt_x"/>
                                          </p:val>
                                        </p:tav>
                                      </p:tavLst>
                                    </p:anim>
                                    <p:anim calcmode="lin" valueType="num">
                                      <p:cBhvr>
                                        <p:cTn id="11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31" presetClass="entr" presetSubtype="0" fill="hold" nodeType="clickEffect">
                                  <p:stCondLst>
                                    <p:cond delay="0"/>
                                  </p:stCondLst>
                                  <p:childTnLst>
                                    <p:set>
                                      <p:cBhvr>
                                        <p:cTn id="122" dur="1" fill="hold">
                                          <p:stCondLst>
                                            <p:cond delay="0"/>
                                          </p:stCondLst>
                                        </p:cTn>
                                        <p:tgtEl>
                                          <p:spTgt spid="19"/>
                                        </p:tgtEl>
                                        <p:attrNameLst>
                                          <p:attrName>style.visibility</p:attrName>
                                        </p:attrNameLst>
                                      </p:cBhvr>
                                      <p:to>
                                        <p:strVal val="visible"/>
                                      </p:to>
                                    </p:set>
                                    <p:anim calcmode="lin" valueType="num">
                                      <p:cBhvr>
                                        <p:cTn id="123" dur="1000" fill="hold"/>
                                        <p:tgtEl>
                                          <p:spTgt spid="19"/>
                                        </p:tgtEl>
                                        <p:attrNameLst>
                                          <p:attrName>ppt_w</p:attrName>
                                        </p:attrNameLst>
                                      </p:cBhvr>
                                      <p:tavLst>
                                        <p:tav tm="0">
                                          <p:val>
                                            <p:fltVal val="0"/>
                                          </p:val>
                                        </p:tav>
                                        <p:tav tm="100000">
                                          <p:val>
                                            <p:strVal val="#ppt_w"/>
                                          </p:val>
                                        </p:tav>
                                      </p:tavLst>
                                    </p:anim>
                                    <p:anim calcmode="lin" valueType="num">
                                      <p:cBhvr>
                                        <p:cTn id="124" dur="1000" fill="hold"/>
                                        <p:tgtEl>
                                          <p:spTgt spid="19"/>
                                        </p:tgtEl>
                                        <p:attrNameLst>
                                          <p:attrName>ppt_h</p:attrName>
                                        </p:attrNameLst>
                                      </p:cBhvr>
                                      <p:tavLst>
                                        <p:tav tm="0">
                                          <p:val>
                                            <p:fltVal val="0"/>
                                          </p:val>
                                        </p:tav>
                                        <p:tav tm="100000">
                                          <p:val>
                                            <p:strVal val="#ppt_h"/>
                                          </p:val>
                                        </p:tav>
                                      </p:tavLst>
                                    </p:anim>
                                    <p:anim calcmode="lin" valueType="num">
                                      <p:cBhvr>
                                        <p:cTn id="125" dur="1000" fill="hold"/>
                                        <p:tgtEl>
                                          <p:spTgt spid="19"/>
                                        </p:tgtEl>
                                        <p:attrNameLst>
                                          <p:attrName>style.rotation</p:attrName>
                                        </p:attrNameLst>
                                      </p:cBhvr>
                                      <p:tavLst>
                                        <p:tav tm="0">
                                          <p:val>
                                            <p:fltVal val="90"/>
                                          </p:val>
                                        </p:tav>
                                        <p:tav tm="100000">
                                          <p:val>
                                            <p:fltVal val="0"/>
                                          </p:val>
                                        </p:tav>
                                      </p:tavLst>
                                    </p:anim>
                                    <p:animEffect transition="in" filter="fade">
                                      <p:cBhvr>
                                        <p:cTn id="126" dur="1000"/>
                                        <p:tgtEl>
                                          <p:spTgt spid="19"/>
                                        </p:tgtEl>
                                      </p:cBhvr>
                                    </p:animEffect>
                                  </p:childTnLst>
                                </p:cTn>
                              </p:par>
                            </p:childTnLst>
                          </p:cTn>
                        </p:par>
                      </p:childTnLst>
                    </p:cTn>
                  </p:par>
                  <p:par>
                    <p:cTn id="127" fill="hold">
                      <p:stCondLst>
                        <p:cond delay="indefinite"/>
                      </p:stCondLst>
                      <p:childTnLst>
                        <p:par>
                          <p:cTn id="128" fill="hold">
                            <p:stCondLst>
                              <p:cond delay="0"/>
                            </p:stCondLst>
                            <p:childTnLst>
                              <p:par>
                                <p:cTn id="129" presetID="16" presetClass="entr" presetSubtype="21" fill="hold" grpId="0" nodeType="clickEffect">
                                  <p:stCondLst>
                                    <p:cond delay="0"/>
                                  </p:stCondLst>
                                  <p:childTnLst>
                                    <p:set>
                                      <p:cBhvr>
                                        <p:cTn id="130" dur="1" fill="hold">
                                          <p:stCondLst>
                                            <p:cond delay="0"/>
                                          </p:stCondLst>
                                        </p:cTn>
                                        <p:tgtEl>
                                          <p:spTgt spid="20"/>
                                        </p:tgtEl>
                                        <p:attrNameLst>
                                          <p:attrName>style.visibility</p:attrName>
                                        </p:attrNameLst>
                                      </p:cBhvr>
                                      <p:to>
                                        <p:strVal val="visible"/>
                                      </p:to>
                                    </p:set>
                                    <p:animEffect transition="in" filter="barn(inVertical)">
                                      <p:cBhvr>
                                        <p:cTn id="131" dur="500"/>
                                        <p:tgtEl>
                                          <p:spTgt spid="20"/>
                                        </p:tgtEl>
                                      </p:cBhvr>
                                    </p:animEffect>
                                  </p:childTnLst>
                                </p:cTn>
                              </p:par>
                            </p:childTnLst>
                          </p:cTn>
                        </p:par>
                      </p:childTnLst>
                    </p:cTn>
                  </p:par>
                  <p:par>
                    <p:cTn id="132" fill="hold">
                      <p:stCondLst>
                        <p:cond delay="indefinite"/>
                      </p:stCondLst>
                      <p:childTnLst>
                        <p:par>
                          <p:cTn id="133" fill="hold">
                            <p:stCondLst>
                              <p:cond delay="0"/>
                            </p:stCondLst>
                            <p:childTnLst>
                              <p:par>
                                <p:cTn id="134" presetID="2" presetClass="entr" presetSubtype="4" fill="hold" nodeType="clickEffect">
                                  <p:stCondLst>
                                    <p:cond delay="0"/>
                                  </p:stCondLst>
                                  <p:childTnLst>
                                    <p:set>
                                      <p:cBhvr>
                                        <p:cTn id="135" dur="1" fill="hold">
                                          <p:stCondLst>
                                            <p:cond delay="0"/>
                                          </p:stCondLst>
                                        </p:cTn>
                                        <p:tgtEl>
                                          <p:spTgt spid="21"/>
                                        </p:tgtEl>
                                        <p:attrNameLst>
                                          <p:attrName>style.visibility</p:attrName>
                                        </p:attrNameLst>
                                      </p:cBhvr>
                                      <p:to>
                                        <p:strVal val="visible"/>
                                      </p:to>
                                    </p:set>
                                    <p:anim calcmode="lin" valueType="num">
                                      <p:cBhvr additive="base">
                                        <p:cTn id="136" dur="500" fill="hold"/>
                                        <p:tgtEl>
                                          <p:spTgt spid="21"/>
                                        </p:tgtEl>
                                        <p:attrNameLst>
                                          <p:attrName>ppt_x</p:attrName>
                                        </p:attrNameLst>
                                      </p:cBhvr>
                                      <p:tavLst>
                                        <p:tav tm="0">
                                          <p:val>
                                            <p:strVal val="#ppt_x"/>
                                          </p:val>
                                        </p:tav>
                                        <p:tav tm="100000">
                                          <p:val>
                                            <p:strVal val="#ppt_x"/>
                                          </p:val>
                                        </p:tav>
                                      </p:tavLst>
                                    </p:anim>
                                    <p:anim calcmode="lin" valueType="num">
                                      <p:cBhvr additive="base">
                                        <p:cTn id="13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42" presetClass="entr" presetSubtype="0" fill="hold" nodeType="clickEffect">
                                  <p:stCondLst>
                                    <p:cond delay="0"/>
                                  </p:stCondLst>
                                  <p:childTnLst>
                                    <p:set>
                                      <p:cBhvr>
                                        <p:cTn id="141" dur="1" fill="hold">
                                          <p:stCondLst>
                                            <p:cond delay="0"/>
                                          </p:stCondLst>
                                        </p:cTn>
                                        <p:tgtEl>
                                          <p:spTgt spid="22"/>
                                        </p:tgtEl>
                                        <p:attrNameLst>
                                          <p:attrName>style.visibility</p:attrName>
                                        </p:attrNameLst>
                                      </p:cBhvr>
                                      <p:to>
                                        <p:strVal val="visible"/>
                                      </p:to>
                                    </p:set>
                                    <p:animEffect transition="in" filter="fade">
                                      <p:cBhvr>
                                        <p:cTn id="142" dur="1000"/>
                                        <p:tgtEl>
                                          <p:spTgt spid="22"/>
                                        </p:tgtEl>
                                      </p:cBhvr>
                                    </p:animEffect>
                                    <p:anim calcmode="lin" valueType="num">
                                      <p:cBhvr>
                                        <p:cTn id="143" dur="1000" fill="hold"/>
                                        <p:tgtEl>
                                          <p:spTgt spid="22"/>
                                        </p:tgtEl>
                                        <p:attrNameLst>
                                          <p:attrName>ppt_x</p:attrName>
                                        </p:attrNameLst>
                                      </p:cBhvr>
                                      <p:tavLst>
                                        <p:tav tm="0">
                                          <p:val>
                                            <p:strVal val="#ppt_x"/>
                                          </p:val>
                                        </p:tav>
                                        <p:tav tm="100000">
                                          <p:val>
                                            <p:strVal val="#ppt_x"/>
                                          </p:val>
                                        </p:tav>
                                      </p:tavLst>
                                    </p:anim>
                                    <p:anim calcmode="lin" valueType="num">
                                      <p:cBhvr>
                                        <p:cTn id="14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 presetClass="entr" presetSubtype="4" fill="hold" nodeType="clickEffect">
                                  <p:stCondLst>
                                    <p:cond delay="0"/>
                                  </p:stCondLst>
                                  <p:childTnLst>
                                    <p:set>
                                      <p:cBhvr>
                                        <p:cTn id="148" dur="1" fill="hold">
                                          <p:stCondLst>
                                            <p:cond delay="0"/>
                                          </p:stCondLst>
                                        </p:cTn>
                                        <p:tgtEl>
                                          <p:spTgt spid="23"/>
                                        </p:tgtEl>
                                        <p:attrNameLst>
                                          <p:attrName>style.visibility</p:attrName>
                                        </p:attrNameLst>
                                      </p:cBhvr>
                                      <p:to>
                                        <p:strVal val="visible"/>
                                      </p:to>
                                    </p:set>
                                    <p:anim calcmode="lin" valueType="num">
                                      <p:cBhvr additive="base">
                                        <p:cTn id="149" dur="500" fill="hold"/>
                                        <p:tgtEl>
                                          <p:spTgt spid="23"/>
                                        </p:tgtEl>
                                        <p:attrNameLst>
                                          <p:attrName>ppt_x</p:attrName>
                                        </p:attrNameLst>
                                      </p:cBhvr>
                                      <p:tavLst>
                                        <p:tav tm="0">
                                          <p:val>
                                            <p:strVal val="#ppt_x"/>
                                          </p:val>
                                        </p:tav>
                                        <p:tav tm="100000">
                                          <p:val>
                                            <p:strVal val="#ppt_x"/>
                                          </p:val>
                                        </p:tav>
                                      </p:tavLst>
                                    </p:anim>
                                    <p:anim calcmode="lin" valueType="num">
                                      <p:cBhvr additive="base">
                                        <p:cTn id="15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42" presetClass="entr" presetSubtype="0" fill="hold" nodeType="clickEffect">
                                  <p:stCondLst>
                                    <p:cond delay="0"/>
                                  </p:stCondLst>
                                  <p:childTnLst>
                                    <p:set>
                                      <p:cBhvr>
                                        <p:cTn id="154" dur="1" fill="hold">
                                          <p:stCondLst>
                                            <p:cond delay="0"/>
                                          </p:stCondLst>
                                        </p:cTn>
                                        <p:tgtEl>
                                          <p:spTgt spid="24"/>
                                        </p:tgtEl>
                                        <p:attrNameLst>
                                          <p:attrName>style.visibility</p:attrName>
                                        </p:attrNameLst>
                                      </p:cBhvr>
                                      <p:to>
                                        <p:strVal val="visible"/>
                                      </p:to>
                                    </p:set>
                                    <p:animEffect transition="in" filter="fade">
                                      <p:cBhvr>
                                        <p:cTn id="155" dur="1000"/>
                                        <p:tgtEl>
                                          <p:spTgt spid="24"/>
                                        </p:tgtEl>
                                      </p:cBhvr>
                                    </p:animEffect>
                                    <p:anim calcmode="lin" valueType="num">
                                      <p:cBhvr>
                                        <p:cTn id="156" dur="1000" fill="hold"/>
                                        <p:tgtEl>
                                          <p:spTgt spid="24"/>
                                        </p:tgtEl>
                                        <p:attrNameLst>
                                          <p:attrName>ppt_x</p:attrName>
                                        </p:attrNameLst>
                                      </p:cBhvr>
                                      <p:tavLst>
                                        <p:tav tm="0">
                                          <p:val>
                                            <p:strVal val="#ppt_x"/>
                                          </p:val>
                                        </p:tav>
                                        <p:tav tm="100000">
                                          <p:val>
                                            <p:strVal val="#ppt_x"/>
                                          </p:val>
                                        </p:tav>
                                      </p:tavLst>
                                    </p:anim>
                                    <p:anim calcmode="lin" valueType="num">
                                      <p:cBhvr>
                                        <p:cTn id="15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animBg="1"/>
      <p:bldP spid="9" grpId="0"/>
      <p:bldP spid="11" grpId="0" animBg="1"/>
      <p:bldP spid="16" grpId="0"/>
      <p:bldP spid="20"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116"/>
          <p:cNvGrpSpPr>
            <a:grpSpLocks/>
          </p:cNvGrpSpPr>
          <p:nvPr/>
        </p:nvGrpSpPr>
        <p:grpSpPr bwMode="auto">
          <a:xfrm>
            <a:off x="1743076" y="1"/>
            <a:ext cx="8359775" cy="1611313"/>
            <a:chOff x="260" y="9"/>
            <a:chExt cx="5266" cy="1015"/>
          </a:xfrm>
        </p:grpSpPr>
        <p:sp>
          <p:nvSpPr>
            <p:cNvPr id="6" name="Rectangle 3074"/>
            <p:cNvSpPr>
              <a:spLocks noChangeArrowheads="1"/>
            </p:cNvSpPr>
            <p:nvPr/>
          </p:nvSpPr>
          <p:spPr bwMode="auto">
            <a:xfrm>
              <a:off x="260" y="113"/>
              <a:ext cx="4439" cy="91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600" b="1" kern="0" dirty="0">
                  <a:solidFill>
                    <a:srgbClr val="FF0000"/>
                  </a:solidFill>
                  <a:latin typeface="+mn-lt"/>
                  <a:ea typeface="+mn-ea"/>
                </a:rPr>
                <a:t> </a:t>
              </a:r>
              <a:r>
                <a:rPr lang="zh-CN" altLang="en-US" sz="2600" b="1" kern="0" dirty="0">
                  <a:solidFill>
                    <a:srgbClr val="FF0000"/>
                  </a:solidFill>
                  <a:latin typeface="+mn-lt"/>
                  <a:ea typeface="+mn-ea"/>
                </a:rPr>
                <a:t>练习：</a:t>
              </a:r>
              <a:r>
                <a:rPr lang="zh-CN" altLang="en-US" sz="2600" b="1" kern="0" dirty="0">
                  <a:solidFill>
                    <a:srgbClr val="3E27E7"/>
                  </a:solidFill>
                  <a:latin typeface="+mn-lt"/>
                  <a:ea typeface="+mn-ea"/>
                </a:rPr>
                <a:t>两同心共面导体圆环，半径</a:t>
              </a:r>
            </a:p>
            <a:p>
              <a:pPr fontAlgn="auto">
                <a:spcBef>
                  <a:spcPts val="0"/>
                </a:spcBef>
                <a:spcAft>
                  <a:spcPts val="0"/>
                </a:spcAft>
                <a:defRPr/>
              </a:pPr>
              <a:r>
                <a:rPr lang="zh-CN" altLang="en-US" sz="2600" b="1" kern="0" dirty="0">
                  <a:solidFill>
                    <a:srgbClr val="000000"/>
                  </a:solidFill>
                  <a:latin typeface="+mn-lt"/>
                  <a:ea typeface="+mn-ea"/>
                </a:rPr>
                <a:t>                 ，</a:t>
              </a:r>
              <a:r>
                <a:rPr lang="en-US" altLang="zh-CN" sz="3600" b="1" kern="0" dirty="0">
                  <a:solidFill>
                    <a:srgbClr val="FF0000"/>
                  </a:solidFill>
                  <a:latin typeface="+mn-lt"/>
                  <a:ea typeface="+mn-ea"/>
                </a:rPr>
                <a:t>k</a:t>
              </a:r>
              <a:r>
                <a:rPr lang="zh-CN" altLang="en-US" sz="2600" b="1" kern="0" dirty="0">
                  <a:solidFill>
                    <a:srgbClr val="3E27E7"/>
                  </a:solidFill>
                  <a:latin typeface="+mn-lt"/>
                  <a:ea typeface="+mn-ea"/>
                </a:rPr>
                <a:t>为正的常数。</a:t>
              </a:r>
              <a:r>
                <a:rPr lang="zh-CN" altLang="en-US" sz="2600" b="1" kern="0" dirty="0">
                  <a:solidFill>
                    <a:srgbClr val="FF00FF"/>
                  </a:solidFill>
                  <a:latin typeface="+mn-lt"/>
                  <a:ea typeface="+mn-ea"/>
                </a:rPr>
                <a:t>求变化磁场在大圆环</a:t>
              </a:r>
            </a:p>
            <a:p>
              <a:pPr fontAlgn="auto">
                <a:spcBef>
                  <a:spcPts val="0"/>
                </a:spcBef>
                <a:spcAft>
                  <a:spcPts val="0"/>
                </a:spcAft>
                <a:defRPr/>
              </a:pPr>
              <a:r>
                <a:rPr lang="zh-CN" altLang="en-US" sz="2600" b="1" kern="0" dirty="0">
                  <a:solidFill>
                    <a:srgbClr val="FF00FF"/>
                  </a:solidFill>
                  <a:latin typeface="+mn-lt"/>
                  <a:ea typeface="+mn-ea"/>
                </a:rPr>
                <a:t> 内激发的感生电动势。</a:t>
              </a:r>
            </a:p>
          </p:txBody>
        </p:sp>
        <p:graphicFrame>
          <p:nvGraphicFramePr>
            <p:cNvPr id="7" name="Object 3075"/>
            <p:cNvGraphicFramePr>
              <a:graphicFrameLocks noChangeAspect="1"/>
            </p:cNvGraphicFramePr>
            <p:nvPr/>
          </p:nvGraphicFramePr>
          <p:xfrm>
            <a:off x="3902" y="9"/>
            <a:ext cx="1624" cy="404"/>
          </p:xfrm>
          <a:graphic>
            <a:graphicData uri="http://schemas.openxmlformats.org/presentationml/2006/ole">
              <mc:AlternateContent xmlns:mc="http://schemas.openxmlformats.org/markup-compatibility/2006">
                <mc:Choice xmlns:v="urn:schemas-microsoft-com:vml" Requires="v">
                  <p:oleObj spid="_x0000_s822453" name="公式" r:id="rId3" imgW="825142" imgH="215806" progId="Equation.3">
                    <p:embed/>
                  </p:oleObj>
                </mc:Choice>
                <mc:Fallback>
                  <p:oleObj name="公式" r:id="rId3" imgW="825142" imgH="215806" progId="Equation.3">
                    <p:embed/>
                    <p:pic>
                      <p:nvPicPr>
                        <p:cNvPr id="80921" name="Object 30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2" y="9"/>
                          <a:ext cx="162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3076"/>
            <p:cNvGraphicFramePr>
              <a:graphicFrameLocks noChangeAspect="1"/>
            </p:cNvGraphicFramePr>
            <p:nvPr>
              <p:extLst>
                <p:ext uri="{D42A27DB-BD31-4B8C-83A1-F6EECF244321}">
                  <p14:modId xmlns:p14="http://schemas.microsoft.com/office/powerpoint/2010/main" val="124620005"/>
                </p:ext>
              </p:extLst>
            </p:nvPr>
          </p:nvGraphicFramePr>
          <p:xfrm>
            <a:off x="260" y="383"/>
            <a:ext cx="741" cy="332"/>
          </p:xfrm>
          <a:graphic>
            <a:graphicData uri="http://schemas.openxmlformats.org/presentationml/2006/ole">
              <mc:AlternateContent xmlns:mc="http://schemas.openxmlformats.org/markup-compatibility/2006">
                <mc:Choice xmlns:v="urn:schemas-microsoft-com:vml" Requires="v">
                  <p:oleObj spid="_x0000_s822454" name="公式" r:id="rId5" imgW="393359" imgH="177646" progId="Equation.3">
                    <p:embed/>
                  </p:oleObj>
                </mc:Choice>
                <mc:Fallback>
                  <p:oleObj name="公式" r:id="rId5" imgW="393359" imgH="177646" progId="Equation.3">
                    <p:embed/>
                    <p:pic>
                      <p:nvPicPr>
                        <p:cNvPr id="80922" name="Object 30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 y="383"/>
                          <a:ext cx="741"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9" name="Rectangle 3090"/>
          <p:cNvSpPr>
            <a:spLocks noChangeArrowheads="1"/>
          </p:cNvSpPr>
          <p:nvPr/>
        </p:nvSpPr>
        <p:spPr bwMode="auto">
          <a:xfrm>
            <a:off x="1524001" y="1573214"/>
            <a:ext cx="1255713" cy="579437"/>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600" b="1" kern="0" dirty="0">
                <a:solidFill>
                  <a:srgbClr val="C00000"/>
                </a:solidFill>
                <a:latin typeface="+mn-lt"/>
                <a:ea typeface="+mn-ea"/>
              </a:rPr>
              <a:t>解：</a:t>
            </a:r>
            <a:r>
              <a:rPr lang="zh-CN" altLang="en-US" sz="3200" b="1" kern="0" dirty="0">
                <a:solidFill>
                  <a:sysClr val="windowText" lastClr="000000"/>
                </a:solidFill>
                <a:latin typeface="+mn-lt"/>
                <a:ea typeface="+mn-ea"/>
              </a:rPr>
              <a:t>　</a:t>
            </a:r>
          </a:p>
        </p:txBody>
      </p:sp>
      <p:grpSp>
        <p:nvGrpSpPr>
          <p:cNvPr id="10" name="Group 3117"/>
          <p:cNvGrpSpPr>
            <a:grpSpLocks/>
          </p:cNvGrpSpPr>
          <p:nvPr/>
        </p:nvGrpSpPr>
        <p:grpSpPr bwMode="auto">
          <a:xfrm>
            <a:off x="8207375" y="1981200"/>
            <a:ext cx="2209800" cy="2209800"/>
            <a:chOff x="3936" y="1248"/>
            <a:chExt cx="1392" cy="1392"/>
          </a:xfrm>
        </p:grpSpPr>
        <p:sp>
          <p:nvSpPr>
            <p:cNvPr id="11" name="Oval 3078"/>
            <p:cNvSpPr>
              <a:spLocks noChangeArrowheads="1"/>
            </p:cNvSpPr>
            <p:nvPr/>
          </p:nvSpPr>
          <p:spPr bwMode="auto">
            <a:xfrm>
              <a:off x="3936" y="1248"/>
              <a:ext cx="1392" cy="1392"/>
            </a:xfrm>
            <a:prstGeom prst="ellipse">
              <a:avLst/>
            </a:prstGeom>
            <a:solidFill>
              <a:srgbClr val="FFFFFF"/>
            </a:solidFill>
            <a:ln w="38100">
              <a:solidFill>
                <a:srgbClr val="009900"/>
              </a:solidFill>
              <a:round/>
              <a:headEnd/>
              <a:tailEnd/>
            </a:ln>
          </p:spPr>
          <p:txBody>
            <a:bodyPr wrap="none" anchor="ctr"/>
            <a:lstStyle/>
            <a:p>
              <a:pPr algn="ctr" fontAlgn="auto">
                <a:spcBef>
                  <a:spcPts val="0"/>
                </a:spcBef>
                <a:spcAft>
                  <a:spcPts val="0"/>
                </a:spcAft>
                <a:defRPr/>
              </a:pPr>
              <a:endParaRPr lang="zh-CN" altLang="zh-CN" sz="3200" b="1" kern="0">
                <a:solidFill>
                  <a:sysClr val="windowText" lastClr="000000"/>
                </a:solidFill>
                <a:latin typeface="+mn-lt"/>
                <a:ea typeface="+mn-ea"/>
              </a:endParaRPr>
            </a:p>
          </p:txBody>
        </p:sp>
        <p:sp>
          <p:nvSpPr>
            <p:cNvPr id="12" name="Oval 3079"/>
            <p:cNvSpPr>
              <a:spLocks noChangeArrowheads="1"/>
            </p:cNvSpPr>
            <p:nvPr/>
          </p:nvSpPr>
          <p:spPr bwMode="auto">
            <a:xfrm>
              <a:off x="4464" y="1776"/>
              <a:ext cx="384" cy="384"/>
            </a:xfrm>
            <a:prstGeom prst="ellipse">
              <a:avLst/>
            </a:prstGeom>
            <a:solidFill>
              <a:srgbClr val="FFFFFF"/>
            </a:solidFill>
            <a:ln w="38100">
              <a:solidFill>
                <a:srgbClr val="3E27E7"/>
              </a:solid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3" name="Line 3080"/>
            <p:cNvSpPr>
              <a:spLocks noChangeShapeType="1"/>
            </p:cNvSpPr>
            <p:nvPr/>
          </p:nvSpPr>
          <p:spPr bwMode="auto">
            <a:xfrm>
              <a:off x="4656" y="1968"/>
              <a:ext cx="384" cy="528"/>
            </a:xfrm>
            <a:prstGeom prst="line">
              <a:avLst/>
            </a:prstGeom>
            <a:noFill/>
            <a:ln w="38100">
              <a:solidFill>
                <a:srgbClr val="00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 name="Line 3082"/>
            <p:cNvSpPr>
              <a:spLocks noChangeShapeType="1"/>
            </p:cNvSpPr>
            <p:nvPr/>
          </p:nvSpPr>
          <p:spPr bwMode="auto">
            <a:xfrm flipV="1">
              <a:off x="4656" y="1872"/>
              <a:ext cx="192" cy="96"/>
            </a:xfrm>
            <a:prstGeom prst="line">
              <a:avLst/>
            </a:prstGeom>
            <a:noFill/>
            <a:ln w="19050">
              <a:solidFill>
                <a:srgbClr val="00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5" name="Object 3083"/>
            <p:cNvGraphicFramePr>
              <a:graphicFrameLocks noChangeAspect="1"/>
            </p:cNvGraphicFramePr>
            <p:nvPr/>
          </p:nvGraphicFramePr>
          <p:xfrm>
            <a:off x="4835" y="1536"/>
            <a:ext cx="263" cy="404"/>
          </p:xfrm>
          <a:graphic>
            <a:graphicData uri="http://schemas.openxmlformats.org/presentationml/2006/ole">
              <mc:AlternateContent xmlns:mc="http://schemas.openxmlformats.org/markup-compatibility/2006">
                <mc:Choice xmlns:v="urn:schemas-microsoft-com:vml" Requires="v">
                  <p:oleObj spid="_x0000_s822455" name="公式" r:id="rId7" imgW="139579" imgH="215713" progId="Equation.3">
                    <p:embed/>
                  </p:oleObj>
                </mc:Choice>
                <mc:Fallback>
                  <p:oleObj name="公式" r:id="rId7" imgW="139579" imgH="215713" progId="Equation.3">
                    <p:embed/>
                    <p:pic>
                      <p:nvPicPr>
                        <p:cNvPr id="80915" name="Object 308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35" y="1536"/>
                          <a:ext cx="26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3084"/>
            <p:cNvGraphicFramePr>
              <a:graphicFrameLocks noChangeAspect="1"/>
            </p:cNvGraphicFramePr>
            <p:nvPr/>
          </p:nvGraphicFramePr>
          <p:xfrm>
            <a:off x="4608" y="2112"/>
            <a:ext cx="263" cy="404"/>
          </p:xfrm>
          <a:graphic>
            <a:graphicData uri="http://schemas.openxmlformats.org/presentationml/2006/ole">
              <mc:AlternateContent xmlns:mc="http://schemas.openxmlformats.org/markup-compatibility/2006">
                <mc:Choice xmlns:v="urn:schemas-microsoft-com:vml" Requires="v">
                  <p:oleObj spid="_x0000_s822456" name="公式" r:id="rId9" imgW="139579" imgH="215713" progId="Equation.3">
                    <p:embed/>
                  </p:oleObj>
                </mc:Choice>
                <mc:Fallback>
                  <p:oleObj name="公式" r:id="rId9" imgW="139579" imgH="215713" progId="Equation.3">
                    <p:embed/>
                    <p:pic>
                      <p:nvPicPr>
                        <p:cNvPr id="80916" name="Object 308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08" y="2112"/>
                          <a:ext cx="26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Line 3085"/>
            <p:cNvSpPr>
              <a:spLocks noChangeShapeType="1"/>
            </p:cNvSpPr>
            <p:nvPr/>
          </p:nvSpPr>
          <p:spPr bwMode="auto">
            <a:xfrm>
              <a:off x="4848" y="1872"/>
              <a:ext cx="192" cy="0"/>
            </a:xfrm>
            <a:prstGeom prst="line">
              <a:avLst/>
            </a:prstGeom>
            <a:no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8" name="Text Box 3089"/>
            <p:cNvSpPr txBox="1">
              <a:spLocks noChangeArrowheads="1"/>
            </p:cNvSpPr>
            <p:nvPr/>
          </p:nvSpPr>
          <p:spPr bwMode="auto">
            <a:xfrm>
              <a:off x="4224" y="1824"/>
              <a:ext cx="18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000000"/>
                  </a:solidFill>
                  <a:latin typeface="Calibri" panose="020F0502020204030204" pitchFamily="34" charset="0"/>
                </a:rPr>
                <a:t>I</a:t>
              </a:r>
            </a:p>
          </p:txBody>
        </p:sp>
        <p:sp>
          <p:nvSpPr>
            <p:cNvPr id="19" name="Line 3096"/>
            <p:cNvSpPr>
              <a:spLocks noChangeShapeType="1"/>
            </p:cNvSpPr>
            <p:nvPr/>
          </p:nvSpPr>
          <p:spPr bwMode="auto">
            <a:xfrm>
              <a:off x="4465" y="2016"/>
              <a:ext cx="0" cy="48"/>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20" name="Line 3096"/>
          <p:cNvSpPr>
            <a:spLocks noChangeShapeType="1"/>
          </p:cNvSpPr>
          <p:nvPr/>
        </p:nvSpPr>
        <p:spPr bwMode="auto">
          <a:xfrm>
            <a:off x="8207375" y="3217035"/>
            <a:ext cx="0" cy="76200"/>
          </a:xfrm>
          <a:prstGeom prst="line">
            <a:avLst/>
          </a:prstGeom>
          <a:noFill/>
          <a:ln w="5715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1" name="Object 37"/>
          <p:cNvGraphicFramePr>
            <a:graphicFrameLocks noChangeAspect="1"/>
          </p:cNvGraphicFramePr>
          <p:nvPr>
            <p:extLst>
              <p:ext uri="{D42A27DB-BD31-4B8C-83A1-F6EECF244321}">
                <p14:modId xmlns:p14="http://schemas.microsoft.com/office/powerpoint/2010/main" val="1728310314"/>
              </p:ext>
            </p:extLst>
          </p:nvPr>
        </p:nvGraphicFramePr>
        <p:xfrm>
          <a:off x="7669516" y="2971800"/>
          <a:ext cx="354013" cy="508000"/>
        </p:xfrm>
        <a:graphic>
          <a:graphicData uri="http://schemas.openxmlformats.org/presentationml/2006/ole">
            <mc:AlternateContent xmlns:mc="http://schemas.openxmlformats.org/markup-compatibility/2006">
              <mc:Choice xmlns:v="urn:schemas-microsoft-com:vml" Requires="v">
                <p:oleObj spid="_x0000_s822457" name="公式" r:id="rId11" imgW="355446" imgH="507780" progId="Equation.3">
                  <p:embed/>
                </p:oleObj>
              </mc:Choice>
              <mc:Fallback>
                <p:oleObj name="公式" r:id="rId11" imgW="355446" imgH="507780" progId="Equation.3">
                  <p:embed/>
                  <p:pic>
                    <p:nvPicPr>
                      <p:cNvPr id="39" name="Object 3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9516" y="2971800"/>
                        <a:ext cx="354013"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矩形 42"/>
          <p:cNvSpPr>
            <a:spLocks noChangeArrowheads="1"/>
          </p:cNvSpPr>
          <p:nvPr/>
        </p:nvSpPr>
        <p:spPr bwMode="auto">
          <a:xfrm>
            <a:off x="2183115" y="1751837"/>
            <a:ext cx="5545138" cy="129222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600" b="1" kern="0" dirty="0">
                <a:solidFill>
                  <a:srgbClr val="009900"/>
                </a:solidFill>
                <a:latin typeface="+mn-lt"/>
                <a:ea typeface="+mn-ea"/>
              </a:rPr>
              <a:t>由于小线圈远小于大线圈，大线圈</a:t>
            </a:r>
            <a:endParaRPr lang="en-US" altLang="zh-CN" sz="2600" b="1" kern="0" dirty="0">
              <a:solidFill>
                <a:srgbClr val="009900"/>
              </a:solidFill>
              <a:latin typeface="+mn-lt"/>
              <a:ea typeface="+mn-ea"/>
            </a:endParaRPr>
          </a:p>
          <a:p>
            <a:pPr fontAlgn="auto">
              <a:spcBef>
                <a:spcPts val="0"/>
              </a:spcBef>
              <a:spcAft>
                <a:spcPts val="0"/>
              </a:spcAft>
              <a:defRPr/>
            </a:pPr>
            <a:r>
              <a:rPr lang="zh-CN" altLang="en-US" sz="2600" b="1" kern="0" dirty="0">
                <a:solidFill>
                  <a:srgbClr val="009900"/>
                </a:solidFill>
                <a:latin typeface="+mn-lt"/>
                <a:ea typeface="+mn-ea"/>
              </a:rPr>
              <a:t>的电流在小线圈处产生的磁场可视为</a:t>
            </a:r>
            <a:endParaRPr lang="en-US" altLang="zh-CN" sz="2600" b="1" kern="0" dirty="0">
              <a:solidFill>
                <a:srgbClr val="009900"/>
              </a:solidFill>
              <a:latin typeface="+mn-lt"/>
              <a:ea typeface="+mn-ea"/>
            </a:endParaRPr>
          </a:p>
          <a:p>
            <a:pPr fontAlgn="auto">
              <a:spcBef>
                <a:spcPts val="0"/>
              </a:spcBef>
              <a:spcAft>
                <a:spcPts val="0"/>
              </a:spcAft>
              <a:defRPr/>
            </a:pPr>
            <a:r>
              <a:rPr lang="zh-CN" altLang="en-US" sz="2600" b="1" kern="0" dirty="0">
                <a:solidFill>
                  <a:srgbClr val="FF0066"/>
                </a:solidFill>
                <a:latin typeface="+mn-lt"/>
                <a:ea typeface="+mn-ea"/>
              </a:rPr>
              <a:t>均匀</a:t>
            </a:r>
            <a:r>
              <a:rPr lang="zh-CN" altLang="en-US" sz="2600" b="1" kern="0" dirty="0">
                <a:solidFill>
                  <a:srgbClr val="009900"/>
                </a:solidFill>
                <a:latin typeface="+mn-lt"/>
                <a:ea typeface="+mn-ea"/>
              </a:rPr>
              <a:t>的</a:t>
            </a:r>
            <a:endParaRPr lang="zh-CN" altLang="en-US" b="1" kern="0" dirty="0">
              <a:solidFill>
                <a:srgbClr val="009900"/>
              </a:solidFill>
              <a:latin typeface="+mn-lt"/>
              <a:ea typeface="+mn-ea"/>
            </a:endParaRPr>
          </a:p>
        </p:txBody>
      </p:sp>
      <p:graphicFrame>
        <p:nvGraphicFramePr>
          <p:cNvPr id="23" name="Object 3125"/>
          <p:cNvGraphicFramePr>
            <a:graphicFrameLocks noChangeAspect="1"/>
          </p:cNvGraphicFramePr>
          <p:nvPr>
            <p:extLst>
              <p:ext uri="{D42A27DB-BD31-4B8C-83A1-F6EECF244321}">
                <p14:modId xmlns:p14="http://schemas.microsoft.com/office/powerpoint/2010/main" val="748320069"/>
              </p:ext>
            </p:extLst>
          </p:nvPr>
        </p:nvGraphicFramePr>
        <p:xfrm>
          <a:off x="8616950" y="692150"/>
          <a:ext cx="2008188" cy="889000"/>
        </p:xfrm>
        <a:graphic>
          <a:graphicData uri="http://schemas.openxmlformats.org/presentationml/2006/ole">
            <mc:AlternateContent xmlns:mc="http://schemas.openxmlformats.org/markup-compatibility/2006">
              <mc:Choice xmlns:v="urn:schemas-microsoft-com:vml" Requires="v">
                <p:oleObj spid="_x0000_s822458" name="公式" r:id="rId13" imgW="1057358" imgH="438102" progId="Equation.3">
                  <p:embed/>
                </p:oleObj>
              </mc:Choice>
              <mc:Fallback>
                <p:oleObj name="公式" r:id="rId13" imgW="1057358" imgH="438102" progId="Equation.3">
                  <p:embed/>
                  <p:pic>
                    <p:nvPicPr>
                      <p:cNvPr id="59" name="Object 31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16950" y="692150"/>
                        <a:ext cx="2008188" cy="889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3093"/>
          <p:cNvGraphicFramePr>
            <a:graphicFrameLocks noChangeAspect="1"/>
          </p:cNvGraphicFramePr>
          <p:nvPr>
            <p:extLst>
              <p:ext uri="{D42A27DB-BD31-4B8C-83A1-F6EECF244321}">
                <p14:modId xmlns:p14="http://schemas.microsoft.com/office/powerpoint/2010/main" val="1990291024"/>
              </p:ext>
            </p:extLst>
          </p:nvPr>
        </p:nvGraphicFramePr>
        <p:xfrm>
          <a:off x="3592513" y="2559050"/>
          <a:ext cx="1383668" cy="920750"/>
        </p:xfrm>
        <a:graphic>
          <a:graphicData uri="http://schemas.openxmlformats.org/presentationml/2006/ole">
            <mc:AlternateContent xmlns:mc="http://schemas.openxmlformats.org/markup-compatibility/2006">
              <mc:Choice xmlns:v="urn:schemas-microsoft-com:vml" Requires="v">
                <p:oleObj spid="_x0000_s822459" name="公式" r:id="rId15" imgW="647640" imgH="431640" progId="Equation.3">
                  <p:embed/>
                </p:oleObj>
              </mc:Choice>
              <mc:Fallback>
                <p:oleObj name="公式" r:id="rId15" imgW="647640" imgH="431640" progId="Equation.3">
                  <p:embed/>
                  <p:pic>
                    <p:nvPicPr>
                      <p:cNvPr id="60" name="Object 3093"/>
                      <p:cNvPicPr>
                        <a:picLocks noChangeAspect="1" noChangeArrowheads="1"/>
                      </p:cNvPicPr>
                      <p:nvPr/>
                    </p:nvPicPr>
                    <p:blipFill>
                      <a:blip r:embed="rId16"/>
                      <a:srcRect/>
                      <a:stretch>
                        <a:fillRect/>
                      </a:stretch>
                    </p:blipFill>
                    <p:spPr bwMode="auto">
                      <a:xfrm>
                        <a:off x="3592513" y="2559050"/>
                        <a:ext cx="1383668" cy="920750"/>
                      </a:xfrm>
                      <a:prstGeom prst="rect">
                        <a:avLst/>
                      </a:prstGeom>
                      <a:noFill/>
                      <a:ln>
                        <a:noFill/>
                      </a:ln>
                      <a:extLst/>
                    </p:spPr>
                  </p:pic>
                </p:oleObj>
              </mc:Fallback>
            </mc:AlternateContent>
          </a:graphicData>
        </a:graphic>
      </p:graphicFrame>
      <p:sp>
        <p:nvSpPr>
          <p:cNvPr id="25" name="AutoShape 38"/>
          <p:cNvSpPr>
            <a:spLocks noChangeArrowheads="1"/>
          </p:cNvSpPr>
          <p:nvPr/>
        </p:nvSpPr>
        <p:spPr bwMode="auto">
          <a:xfrm>
            <a:off x="1973774" y="3699255"/>
            <a:ext cx="570370" cy="289051"/>
          </a:xfrm>
          <a:prstGeom prst="rightArrow">
            <a:avLst>
              <a:gd name="adj1" fmla="val 50000"/>
              <a:gd name="adj2" fmla="val 81492"/>
            </a:avLst>
          </a:prstGeom>
          <a:gradFill flip="none" rotWithShape="1">
            <a:gsLst>
              <a:gs pos="0">
                <a:srgbClr val="CC3300">
                  <a:tint val="66000"/>
                  <a:satMod val="160000"/>
                </a:srgbClr>
              </a:gs>
              <a:gs pos="50000">
                <a:srgbClr val="CC3300">
                  <a:tint val="44500"/>
                  <a:satMod val="160000"/>
                </a:srgbClr>
              </a:gs>
              <a:gs pos="100000">
                <a:srgbClr val="CC3300">
                  <a:tint val="23500"/>
                  <a:satMod val="160000"/>
                </a:srgbClr>
              </a:gs>
            </a:gsLst>
            <a:lin ang="5400000" scaled="1"/>
            <a:tileRect/>
          </a:gra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26" name="对象 25"/>
          <p:cNvGraphicFramePr>
            <a:graphicFrameLocks noChangeAspect="1"/>
          </p:cNvGraphicFramePr>
          <p:nvPr>
            <p:extLst>
              <p:ext uri="{D42A27DB-BD31-4B8C-83A1-F6EECF244321}">
                <p14:modId xmlns:p14="http://schemas.microsoft.com/office/powerpoint/2010/main" val="3272817361"/>
              </p:ext>
            </p:extLst>
          </p:nvPr>
        </p:nvGraphicFramePr>
        <p:xfrm>
          <a:off x="2744597" y="3430490"/>
          <a:ext cx="668337" cy="598487"/>
        </p:xfrm>
        <a:graphic>
          <a:graphicData uri="http://schemas.openxmlformats.org/presentationml/2006/ole">
            <mc:AlternateContent xmlns:mc="http://schemas.openxmlformats.org/markup-compatibility/2006">
              <mc:Choice xmlns:v="urn:schemas-microsoft-com:vml" Requires="v">
                <p:oleObj spid="_x0000_s822460" name="公式" r:id="rId17" imgW="241091" imgH="215713" progId="Equation.3">
                  <p:embed/>
                </p:oleObj>
              </mc:Choice>
              <mc:Fallback>
                <p:oleObj name="公式" r:id="rId17" imgW="241091" imgH="215713" progId="Equation.3">
                  <p:embed/>
                  <p:pic>
                    <p:nvPicPr>
                      <p:cNvPr id="71" name="对象 7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44597" y="3430490"/>
                        <a:ext cx="668337"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3262222368"/>
              </p:ext>
            </p:extLst>
          </p:nvPr>
        </p:nvGraphicFramePr>
        <p:xfrm>
          <a:off x="3456590" y="3369579"/>
          <a:ext cx="1658793" cy="768350"/>
        </p:xfrm>
        <a:graphic>
          <a:graphicData uri="http://schemas.openxmlformats.org/presentationml/2006/ole">
            <mc:AlternateContent xmlns:mc="http://schemas.openxmlformats.org/markup-compatibility/2006">
              <mc:Choice xmlns:v="urn:schemas-microsoft-com:vml" Requires="v">
                <p:oleObj spid="_x0000_s822461" name="公式" r:id="rId19" imgW="520560" imgH="241200" progId="Equation.3">
                  <p:embed/>
                </p:oleObj>
              </mc:Choice>
              <mc:Fallback>
                <p:oleObj name="公式" r:id="rId19" imgW="520560" imgH="241200" progId="Equation.3">
                  <p:embed/>
                  <p:pic>
                    <p:nvPicPr>
                      <p:cNvPr id="4" name="对象 3"/>
                      <p:cNvPicPr/>
                      <p:nvPr/>
                    </p:nvPicPr>
                    <p:blipFill>
                      <a:blip r:embed="rId20"/>
                      <a:stretch>
                        <a:fillRect/>
                      </a:stretch>
                    </p:blipFill>
                    <p:spPr>
                      <a:xfrm>
                        <a:off x="3456590" y="3369579"/>
                        <a:ext cx="1658793" cy="768350"/>
                      </a:xfrm>
                      <a:prstGeom prst="rect">
                        <a:avLst/>
                      </a:prstGeom>
                    </p:spPr>
                  </p:pic>
                </p:oleObj>
              </mc:Fallback>
            </mc:AlternateContent>
          </a:graphicData>
        </a:graphic>
      </p:graphicFrame>
      <p:sp>
        <p:nvSpPr>
          <p:cNvPr id="28" name="AutoShape 38"/>
          <p:cNvSpPr>
            <a:spLocks noChangeArrowheads="1"/>
          </p:cNvSpPr>
          <p:nvPr/>
        </p:nvSpPr>
        <p:spPr bwMode="auto">
          <a:xfrm>
            <a:off x="1746587" y="4672629"/>
            <a:ext cx="570370" cy="289051"/>
          </a:xfrm>
          <a:prstGeom prst="rightArrow">
            <a:avLst>
              <a:gd name="adj1" fmla="val 50000"/>
              <a:gd name="adj2" fmla="val 81492"/>
            </a:avLst>
          </a:prstGeom>
          <a:solidFill>
            <a:srgbClr val="00FFFF"/>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29" name="Object 3091"/>
          <p:cNvGraphicFramePr>
            <a:graphicFrameLocks noChangeAspect="1"/>
          </p:cNvGraphicFramePr>
          <p:nvPr>
            <p:extLst>
              <p:ext uri="{D42A27DB-BD31-4B8C-83A1-F6EECF244321}">
                <p14:modId xmlns:p14="http://schemas.microsoft.com/office/powerpoint/2010/main" val="844959887"/>
              </p:ext>
            </p:extLst>
          </p:nvPr>
        </p:nvGraphicFramePr>
        <p:xfrm>
          <a:off x="2779713" y="4331686"/>
          <a:ext cx="1428750" cy="1077913"/>
        </p:xfrm>
        <a:graphic>
          <a:graphicData uri="http://schemas.openxmlformats.org/presentationml/2006/ole">
            <mc:AlternateContent xmlns:mc="http://schemas.openxmlformats.org/markup-compatibility/2006">
              <mc:Choice xmlns:v="urn:schemas-microsoft-com:vml" Requires="v">
                <p:oleObj spid="_x0000_s822462" name="公式" r:id="rId21" imgW="571320" imgH="431640" progId="Equation.3">
                  <p:embed/>
                </p:oleObj>
              </mc:Choice>
              <mc:Fallback>
                <p:oleObj name="公式" r:id="rId21" imgW="571320" imgH="431640" progId="Equation.3">
                  <p:embed/>
                  <p:pic>
                    <p:nvPicPr>
                      <p:cNvPr id="73" name="Object 3091"/>
                      <p:cNvPicPr>
                        <a:picLocks noChangeAspect="1" noChangeArrowheads="1"/>
                      </p:cNvPicPr>
                      <p:nvPr/>
                    </p:nvPicPr>
                    <p:blipFill>
                      <a:blip r:embed="rId22"/>
                      <a:srcRect/>
                      <a:stretch>
                        <a:fillRect/>
                      </a:stretch>
                    </p:blipFill>
                    <p:spPr bwMode="auto">
                      <a:xfrm>
                        <a:off x="2779713" y="4331686"/>
                        <a:ext cx="142875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3094"/>
          <p:cNvGraphicFramePr>
            <a:graphicFrameLocks noChangeAspect="1"/>
          </p:cNvGraphicFramePr>
          <p:nvPr>
            <p:extLst>
              <p:ext uri="{D42A27DB-BD31-4B8C-83A1-F6EECF244321}">
                <p14:modId xmlns:p14="http://schemas.microsoft.com/office/powerpoint/2010/main" val="3202717926"/>
              </p:ext>
            </p:extLst>
          </p:nvPr>
        </p:nvGraphicFramePr>
        <p:xfrm>
          <a:off x="5726014" y="4125004"/>
          <a:ext cx="1643062" cy="1384300"/>
        </p:xfrm>
        <a:graphic>
          <a:graphicData uri="http://schemas.openxmlformats.org/presentationml/2006/ole">
            <mc:AlternateContent xmlns:mc="http://schemas.openxmlformats.org/markup-compatibility/2006">
              <mc:Choice xmlns:v="urn:schemas-microsoft-com:vml" Requires="v">
                <p:oleObj spid="_x0000_s822463" name="公式" r:id="rId23" imgW="558800" imgH="469900" progId="Equation.3">
                  <p:embed/>
                </p:oleObj>
              </mc:Choice>
              <mc:Fallback>
                <p:oleObj name="公式" r:id="rId23" imgW="558800" imgH="469900" progId="Equation.3">
                  <p:embed/>
                  <p:pic>
                    <p:nvPicPr>
                      <p:cNvPr id="74" name="Object 309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726014" y="4125004"/>
                        <a:ext cx="164306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Object 3136"/>
          <p:cNvGraphicFramePr>
            <a:graphicFrameLocks noChangeAspect="1"/>
          </p:cNvGraphicFramePr>
          <p:nvPr>
            <p:extLst>
              <p:ext uri="{D42A27DB-BD31-4B8C-83A1-F6EECF244321}">
                <p14:modId xmlns:p14="http://schemas.microsoft.com/office/powerpoint/2010/main" val="174247830"/>
              </p:ext>
            </p:extLst>
          </p:nvPr>
        </p:nvGraphicFramePr>
        <p:xfrm>
          <a:off x="4264412" y="4168442"/>
          <a:ext cx="1428750" cy="1203325"/>
        </p:xfrm>
        <a:graphic>
          <a:graphicData uri="http://schemas.openxmlformats.org/presentationml/2006/ole">
            <mc:AlternateContent xmlns:mc="http://schemas.openxmlformats.org/markup-compatibility/2006">
              <mc:Choice xmlns:v="urn:schemas-microsoft-com:vml" Requires="v">
                <p:oleObj spid="_x0000_s822464" name="公式" r:id="rId25" imgW="558720" imgH="469800" progId="Equation.3">
                  <p:embed/>
                </p:oleObj>
              </mc:Choice>
              <mc:Fallback>
                <p:oleObj name="公式" r:id="rId25" imgW="558720" imgH="469800" progId="Equation.3">
                  <p:embed/>
                  <p:pic>
                    <p:nvPicPr>
                      <p:cNvPr id="75" name="Object 3136"/>
                      <p:cNvPicPr>
                        <a:picLocks noChangeAspect="1" noChangeArrowheads="1"/>
                      </p:cNvPicPr>
                      <p:nvPr/>
                    </p:nvPicPr>
                    <p:blipFill>
                      <a:blip r:embed="rId26"/>
                      <a:srcRect/>
                      <a:stretch>
                        <a:fillRect/>
                      </a:stretch>
                    </p:blipFill>
                    <p:spPr bwMode="auto">
                      <a:xfrm>
                        <a:off x="4264412" y="4168442"/>
                        <a:ext cx="14287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AutoShape 38"/>
          <p:cNvSpPr>
            <a:spLocks noChangeArrowheads="1"/>
          </p:cNvSpPr>
          <p:nvPr/>
        </p:nvSpPr>
        <p:spPr bwMode="auto">
          <a:xfrm>
            <a:off x="2151856" y="6012867"/>
            <a:ext cx="570370" cy="289051"/>
          </a:xfrm>
          <a:prstGeom prst="rightArrow">
            <a:avLst>
              <a:gd name="adj1" fmla="val 50000"/>
              <a:gd name="adj2" fmla="val 81492"/>
            </a:avLst>
          </a:prstGeom>
          <a:solidFill>
            <a:srgbClr val="00FF00"/>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33" name="Object 3095"/>
          <p:cNvGraphicFramePr>
            <a:graphicFrameLocks noChangeAspect="1"/>
          </p:cNvGraphicFramePr>
          <p:nvPr>
            <p:extLst>
              <p:ext uri="{D42A27DB-BD31-4B8C-83A1-F6EECF244321}">
                <p14:modId xmlns:p14="http://schemas.microsoft.com/office/powerpoint/2010/main" val="648973022"/>
              </p:ext>
            </p:extLst>
          </p:nvPr>
        </p:nvGraphicFramePr>
        <p:xfrm>
          <a:off x="3197125" y="5603356"/>
          <a:ext cx="2214562" cy="1108075"/>
        </p:xfrm>
        <a:graphic>
          <a:graphicData uri="http://schemas.openxmlformats.org/presentationml/2006/ole">
            <mc:AlternateContent xmlns:mc="http://schemas.openxmlformats.org/markup-compatibility/2006">
              <mc:Choice xmlns:v="urn:schemas-microsoft-com:vml" Requires="v">
                <p:oleObj spid="_x0000_s822465" name="公式" r:id="rId27" imgW="787058" imgH="393529" progId="Equation.3">
                  <p:embed/>
                </p:oleObj>
              </mc:Choice>
              <mc:Fallback>
                <p:oleObj name="公式" r:id="rId27" imgW="787058" imgH="393529" progId="Equation.3">
                  <p:embed/>
                  <p:pic>
                    <p:nvPicPr>
                      <p:cNvPr id="77" name="Object 309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97125" y="5603356"/>
                        <a:ext cx="2214562"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Object 3137"/>
          <p:cNvGraphicFramePr>
            <a:graphicFrameLocks noChangeAspect="1"/>
          </p:cNvGraphicFramePr>
          <p:nvPr>
            <p:extLst>
              <p:ext uri="{D42A27DB-BD31-4B8C-83A1-F6EECF244321}">
                <p14:modId xmlns:p14="http://schemas.microsoft.com/office/powerpoint/2010/main" val="3056765190"/>
              </p:ext>
            </p:extLst>
          </p:nvPr>
        </p:nvGraphicFramePr>
        <p:xfrm>
          <a:off x="5531643" y="5646841"/>
          <a:ext cx="1741488" cy="1079500"/>
        </p:xfrm>
        <a:graphic>
          <a:graphicData uri="http://schemas.openxmlformats.org/presentationml/2006/ole">
            <mc:AlternateContent xmlns:mc="http://schemas.openxmlformats.org/markup-compatibility/2006">
              <mc:Choice xmlns:v="urn:schemas-microsoft-com:vml" Requires="v">
                <p:oleObj spid="_x0000_s822466" name="公式" r:id="rId29" imgW="634725" imgH="393529" progId="Equation.3">
                  <p:embed/>
                </p:oleObj>
              </mc:Choice>
              <mc:Fallback>
                <p:oleObj name="公式" r:id="rId29" imgW="634725" imgH="393529" progId="Equation.3">
                  <p:embed/>
                  <p:pic>
                    <p:nvPicPr>
                      <p:cNvPr id="78" name="Object 313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531643" y="5646841"/>
                        <a:ext cx="1741488"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 name="Object 3138"/>
          <p:cNvGraphicFramePr>
            <a:graphicFrameLocks noChangeAspect="1"/>
          </p:cNvGraphicFramePr>
          <p:nvPr>
            <p:extLst>
              <p:ext uri="{D42A27DB-BD31-4B8C-83A1-F6EECF244321}">
                <p14:modId xmlns:p14="http://schemas.microsoft.com/office/powerpoint/2010/main" val="1123371447"/>
              </p:ext>
            </p:extLst>
          </p:nvPr>
        </p:nvGraphicFramePr>
        <p:xfrm>
          <a:off x="7393087" y="5550589"/>
          <a:ext cx="2298601" cy="1251461"/>
        </p:xfrm>
        <a:graphic>
          <a:graphicData uri="http://schemas.openxmlformats.org/presentationml/2006/ole">
            <mc:AlternateContent xmlns:mc="http://schemas.openxmlformats.org/markup-compatibility/2006">
              <mc:Choice xmlns:v="urn:schemas-microsoft-com:vml" Requires="v">
                <p:oleObj spid="_x0000_s822467" name="公式" r:id="rId31" imgW="863225" imgH="469696" progId="Equation.3">
                  <p:embed/>
                </p:oleObj>
              </mc:Choice>
              <mc:Fallback>
                <p:oleObj name="公式" r:id="rId31" imgW="863225" imgH="469696" progId="Equation.3">
                  <p:embed/>
                  <p:pic>
                    <p:nvPicPr>
                      <p:cNvPr id="79" name="Object 3138"/>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393087" y="5550589"/>
                        <a:ext cx="2298601" cy="1251461"/>
                      </a:xfrm>
                      <a:prstGeom prst="rect">
                        <a:avLst/>
                      </a:prstGeom>
                      <a:noFill/>
                      <a:ln>
                        <a:noFill/>
                      </a:ln>
                      <a:extLst/>
                    </p:spPr>
                  </p:pic>
                </p:oleObj>
              </mc:Fallback>
            </mc:AlternateContent>
          </a:graphicData>
        </a:graphic>
      </p:graphicFrame>
      <p:graphicFrame>
        <p:nvGraphicFramePr>
          <p:cNvPr id="36" name="Object 21"/>
          <p:cNvGraphicFramePr>
            <a:graphicFrameLocks noChangeAspect="1"/>
          </p:cNvGraphicFramePr>
          <p:nvPr>
            <p:extLst>
              <p:ext uri="{D42A27DB-BD31-4B8C-83A1-F6EECF244321}">
                <p14:modId xmlns:p14="http://schemas.microsoft.com/office/powerpoint/2010/main" val="1810522073"/>
              </p:ext>
            </p:extLst>
          </p:nvPr>
        </p:nvGraphicFramePr>
        <p:xfrm>
          <a:off x="5136995" y="3057448"/>
          <a:ext cx="2355169" cy="1067557"/>
        </p:xfrm>
        <a:graphic>
          <a:graphicData uri="http://schemas.openxmlformats.org/presentationml/2006/ole">
            <mc:AlternateContent xmlns:mc="http://schemas.openxmlformats.org/markup-compatibility/2006">
              <mc:Choice xmlns:v="urn:schemas-microsoft-com:vml" Requires="v">
                <p:oleObj spid="_x0000_s822468" name="公式" r:id="rId33" imgW="952200" imgH="431640" progId="Equation.3">
                  <p:embed/>
                </p:oleObj>
              </mc:Choice>
              <mc:Fallback>
                <p:oleObj name="公式" r:id="rId33" imgW="952200" imgH="431640" progId="Equation.3">
                  <p:embed/>
                  <p:pic>
                    <p:nvPicPr>
                      <p:cNvPr id="34" name="Object 21"/>
                      <p:cNvPicPr preferRelativeResize="0">
                        <a:picLocks noChangeAspect="1" noChangeArrowheads="1"/>
                      </p:cNvPicPr>
                      <p:nvPr/>
                    </p:nvPicPr>
                    <p:blipFill>
                      <a:blip r:embed="rId34"/>
                      <a:srcRect/>
                      <a:stretch>
                        <a:fillRect/>
                      </a:stretch>
                    </p:blipFill>
                    <p:spPr bwMode="auto">
                      <a:xfrm>
                        <a:off x="5136995" y="3057448"/>
                        <a:ext cx="2355169" cy="1067557"/>
                      </a:xfrm>
                      <a:prstGeom prst="rect">
                        <a:avLst/>
                      </a:prstGeom>
                      <a:solidFill>
                        <a:srgbClr val="FFFF00"/>
                      </a:solidFill>
                      <a:ln>
                        <a:noFill/>
                      </a:ln>
                      <a:effectLst/>
                      <a:extLst/>
                    </p:spPr>
                  </p:pic>
                </p:oleObj>
              </mc:Fallback>
            </mc:AlternateContent>
          </a:graphicData>
        </a:graphic>
      </p:graphicFrame>
      <p:graphicFrame>
        <p:nvGraphicFramePr>
          <p:cNvPr id="37" name="Object 15"/>
          <p:cNvGraphicFramePr>
            <a:graphicFrameLocks noChangeAspect="1"/>
          </p:cNvGraphicFramePr>
          <p:nvPr>
            <p:extLst>
              <p:ext uri="{D42A27DB-BD31-4B8C-83A1-F6EECF244321}">
                <p14:modId xmlns:p14="http://schemas.microsoft.com/office/powerpoint/2010/main" val="25483265"/>
              </p:ext>
            </p:extLst>
          </p:nvPr>
        </p:nvGraphicFramePr>
        <p:xfrm>
          <a:off x="8085668" y="4315586"/>
          <a:ext cx="1919815" cy="972267"/>
        </p:xfrm>
        <a:graphic>
          <a:graphicData uri="http://schemas.openxmlformats.org/presentationml/2006/ole">
            <mc:AlternateContent xmlns:mc="http://schemas.openxmlformats.org/markup-compatibility/2006">
              <mc:Choice xmlns:v="urn:schemas-microsoft-com:vml" Requires="v">
                <p:oleObj spid="_x0000_s822469" name="公式" r:id="rId35" imgW="774360" imgH="393480" progId="Equation.3">
                  <p:embed/>
                </p:oleObj>
              </mc:Choice>
              <mc:Fallback>
                <p:oleObj name="公式" r:id="rId35" imgW="774360" imgH="393480" progId="Equation.3">
                  <p:embed/>
                  <p:pic>
                    <p:nvPicPr>
                      <p:cNvPr id="89" name="Object 15"/>
                      <p:cNvPicPr>
                        <a:picLocks noChangeAspect="1" noChangeArrowheads="1"/>
                      </p:cNvPicPr>
                      <p:nvPr/>
                    </p:nvPicPr>
                    <p:blipFill>
                      <a:blip r:embed="rId36"/>
                      <a:srcRect/>
                      <a:stretch>
                        <a:fillRect/>
                      </a:stretch>
                    </p:blipFill>
                    <p:spPr bwMode="auto">
                      <a:xfrm>
                        <a:off x="8085668" y="4315586"/>
                        <a:ext cx="1919815" cy="972267"/>
                      </a:xfrm>
                      <a:prstGeom prst="rect">
                        <a:avLst/>
                      </a:prstGeom>
                      <a:solidFill>
                        <a:srgbClr val="00FF00"/>
                      </a:solidFill>
                      <a:ln>
                        <a:noFill/>
                      </a:ln>
                      <a:extLst/>
                    </p:spPr>
                  </p:pic>
                </p:oleObj>
              </mc:Fallback>
            </mc:AlternateContent>
          </a:graphicData>
        </a:graphic>
      </p:graphicFrame>
    </p:spTree>
    <p:extLst>
      <p:ext uri="{BB962C8B-B14F-4D97-AF65-F5344CB8AC3E}">
        <p14:creationId xmlns:p14="http://schemas.microsoft.com/office/powerpoint/2010/main" val="39700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circle(in)">
                                      <p:cBhvr>
                                        <p:cTn id="14" dur="20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circle(in)">
                                      <p:cBhvr>
                                        <p:cTn id="26" dur="20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1000" fill="hold"/>
                                        <p:tgtEl>
                                          <p:spTgt spid="24"/>
                                        </p:tgtEl>
                                        <p:attrNameLst>
                                          <p:attrName>ppt_w</p:attrName>
                                        </p:attrNameLst>
                                      </p:cBhvr>
                                      <p:tavLst>
                                        <p:tav tm="0">
                                          <p:val>
                                            <p:fltVal val="0"/>
                                          </p:val>
                                        </p:tav>
                                        <p:tav tm="100000">
                                          <p:val>
                                            <p:strVal val="#ppt_w"/>
                                          </p:val>
                                        </p:tav>
                                      </p:tavLst>
                                    </p:anim>
                                    <p:anim calcmode="lin" valueType="num">
                                      <p:cBhvr>
                                        <p:cTn id="38" dur="1000" fill="hold"/>
                                        <p:tgtEl>
                                          <p:spTgt spid="24"/>
                                        </p:tgtEl>
                                        <p:attrNameLst>
                                          <p:attrName>ppt_h</p:attrName>
                                        </p:attrNameLst>
                                      </p:cBhvr>
                                      <p:tavLst>
                                        <p:tav tm="0">
                                          <p:val>
                                            <p:fltVal val="0"/>
                                          </p:val>
                                        </p:tav>
                                        <p:tav tm="100000">
                                          <p:val>
                                            <p:strVal val="#ppt_h"/>
                                          </p:val>
                                        </p:tav>
                                      </p:tavLst>
                                    </p:anim>
                                    <p:anim calcmode="lin" valueType="num">
                                      <p:cBhvr>
                                        <p:cTn id="39" dur="1000" fill="hold"/>
                                        <p:tgtEl>
                                          <p:spTgt spid="24"/>
                                        </p:tgtEl>
                                        <p:attrNameLst>
                                          <p:attrName>style.rotation</p:attrName>
                                        </p:attrNameLst>
                                      </p:cBhvr>
                                      <p:tavLst>
                                        <p:tav tm="0">
                                          <p:val>
                                            <p:fltVal val="90"/>
                                          </p:val>
                                        </p:tav>
                                        <p:tav tm="100000">
                                          <p:val>
                                            <p:fltVal val="0"/>
                                          </p:val>
                                        </p:tav>
                                      </p:tavLst>
                                    </p:anim>
                                    <p:animEffect transition="in" filter="fade">
                                      <p:cBhvr>
                                        <p:cTn id="40" dur="10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barn(inVertical)">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additive="base">
                                        <p:cTn id="50" dur="500" fill="hold"/>
                                        <p:tgtEl>
                                          <p:spTgt spid="26"/>
                                        </p:tgtEl>
                                        <p:attrNameLst>
                                          <p:attrName>ppt_x</p:attrName>
                                        </p:attrNameLst>
                                      </p:cBhvr>
                                      <p:tavLst>
                                        <p:tav tm="0">
                                          <p:val>
                                            <p:strVal val="#ppt_x"/>
                                          </p:val>
                                        </p:tav>
                                        <p:tav tm="100000">
                                          <p:val>
                                            <p:strVal val="#ppt_x"/>
                                          </p:val>
                                        </p:tav>
                                      </p:tavLst>
                                    </p:anim>
                                    <p:anim calcmode="lin" valueType="num">
                                      <p:cBhvr additive="base">
                                        <p:cTn id="51" dur="500" fill="hold"/>
                                        <p:tgtEl>
                                          <p:spTgt spid="26"/>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 calcmode="lin" valueType="num">
                                      <p:cBhvr additive="base">
                                        <p:cTn id="54" dur="500" fill="hold"/>
                                        <p:tgtEl>
                                          <p:spTgt spid="27"/>
                                        </p:tgtEl>
                                        <p:attrNameLst>
                                          <p:attrName>ppt_x</p:attrName>
                                        </p:attrNameLst>
                                      </p:cBhvr>
                                      <p:tavLst>
                                        <p:tav tm="0">
                                          <p:val>
                                            <p:strVal val="#ppt_x"/>
                                          </p:val>
                                        </p:tav>
                                        <p:tav tm="100000">
                                          <p:val>
                                            <p:strVal val="#ppt_x"/>
                                          </p:val>
                                        </p:tav>
                                      </p:tavLst>
                                    </p:anim>
                                    <p:anim calcmode="lin" valueType="num">
                                      <p:cBhvr additive="base">
                                        <p:cTn id="5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barn(inVertical)">
                                      <p:cBhvr>
                                        <p:cTn id="60" dur="500"/>
                                        <p:tgtEl>
                                          <p:spTgt spid="28"/>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1000"/>
                                        <p:tgtEl>
                                          <p:spTgt spid="29"/>
                                        </p:tgtEl>
                                      </p:cBhvr>
                                    </p:animEffect>
                                    <p:anim calcmode="lin" valueType="num">
                                      <p:cBhvr>
                                        <p:cTn id="66" dur="1000" fill="hold"/>
                                        <p:tgtEl>
                                          <p:spTgt spid="29"/>
                                        </p:tgtEl>
                                        <p:attrNameLst>
                                          <p:attrName>ppt_x</p:attrName>
                                        </p:attrNameLst>
                                      </p:cBhvr>
                                      <p:tavLst>
                                        <p:tav tm="0">
                                          <p:val>
                                            <p:strVal val="#ppt_x"/>
                                          </p:val>
                                        </p:tav>
                                        <p:tav tm="100000">
                                          <p:val>
                                            <p:strVal val="#ppt_x"/>
                                          </p:val>
                                        </p:tav>
                                      </p:tavLst>
                                    </p:anim>
                                    <p:anim calcmode="lin" valueType="num">
                                      <p:cBhvr>
                                        <p:cTn id="6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additive="base">
                                        <p:cTn id="72" dur="500" fill="hold"/>
                                        <p:tgtEl>
                                          <p:spTgt spid="31"/>
                                        </p:tgtEl>
                                        <p:attrNameLst>
                                          <p:attrName>ppt_x</p:attrName>
                                        </p:attrNameLst>
                                      </p:cBhvr>
                                      <p:tavLst>
                                        <p:tav tm="0">
                                          <p:val>
                                            <p:strVal val="#ppt_x"/>
                                          </p:val>
                                        </p:tav>
                                        <p:tav tm="100000">
                                          <p:val>
                                            <p:strVal val="#ppt_x"/>
                                          </p:val>
                                        </p:tav>
                                      </p:tavLst>
                                    </p:anim>
                                    <p:anim calcmode="lin" valueType="num">
                                      <p:cBhvr additive="base">
                                        <p:cTn id="7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31" presetClass="entr" presetSubtype="0" fill="hold" nodeType="clickEffect">
                                  <p:stCondLst>
                                    <p:cond delay="0"/>
                                  </p:stCondLst>
                                  <p:childTnLst>
                                    <p:set>
                                      <p:cBhvr>
                                        <p:cTn id="77" dur="1" fill="hold">
                                          <p:stCondLst>
                                            <p:cond delay="0"/>
                                          </p:stCondLst>
                                        </p:cTn>
                                        <p:tgtEl>
                                          <p:spTgt spid="30"/>
                                        </p:tgtEl>
                                        <p:attrNameLst>
                                          <p:attrName>style.visibility</p:attrName>
                                        </p:attrNameLst>
                                      </p:cBhvr>
                                      <p:to>
                                        <p:strVal val="visible"/>
                                      </p:to>
                                    </p:set>
                                    <p:anim calcmode="lin" valueType="num">
                                      <p:cBhvr>
                                        <p:cTn id="78" dur="1000" fill="hold"/>
                                        <p:tgtEl>
                                          <p:spTgt spid="30"/>
                                        </p:tgtEl>
                                        <p:attrNameLst>
                                          <p:attrName>ppt_w</p:attrName>
                                        </p:attrNameLst>
                                      </p:cBhvr>
                                      <p:tavLst>
                                        <p:tav tm="0">
                                          <p:val>
                                            <p:fltVal val="0"/>
                                          </p:val>
                                        </p:tav>
                                        <p:tav tm="100000">
                                          <p:val>
                                            <p:strVal val="#ppt_w"/>
                                          </p:val>
                                        </p:tav>
                                      </p:tavLst>
                                    </p:anim>
                                    <p:anim calcmode="lin" valueType="num">
                                      <p:cBhvr>
                                        <p:cTn id="79" dur="1000" fill="hold"/>
                                        <p:tgtEl>
                                          <p:spTgt spid="30"/>
                                        </p:tgtEl>
                                        <p:attrNameLst>
                                          <p:attrName>ppt_h</p:attrName>
                                        </p:attrNameLst>
                                      </p:cBhvr>
                                      <p:tavLst>
                                        <p:tav tm="0">
                                          <p:val>
                                            <p:fltVal val="0"/>
                                          </p:val>
                                        </p:tav>
                                        <p:tav tm="100000">
                                          <p:val>
                                            <p:strVal val="#ppt_h"/>
                                          </p:val>
                                        </p:tav>
                                      </p:tavLst>
                                    </p:anim>
                                    <p:anim calcmode="lin" valueType="num">
                                      <p:cBhvr>
                                        <p:cTn id="80" dur="1000" fill="hold"/>
                                        <p:tgtEl>
                                          <p:spTgt spid="30"/>
                                        </p:tgtEl>
                                        <p:attrNameLst>
                                          <p:attrName>style.rotation</p:attrName>
                                        </p:attrNameLst>
                                      </p:cBhvr>
                                      <p:tavLst>
                                        <p:tav tm="0">
                                          <p:val>
                                            <p:fltVal val="90"/>
                                          </p:val>
                                        </p:tav>
                                        <p:tav tm="100000">
                                          <p:val>
                                            <p:fltVal val="0"/>
                                          </p:val>
                                        </p:tav>
                                      </p:tavLst>
                                    </p:anim>
                                    <p:animEffect transition="in" filter="fade">
                                      <p:cBhvr>
                                        <p:cTn id="81" dur="1000"/>
                                        <p:tgtEl>
                                          <p:spTgt spid="30"/>
                                        </p:tgtEl>
                                      </p:cBhvr>
                                    </p:animEffect>
                                  </p:childTnLst>
                                </p:cTn>
                              </p:par>
                            </p:childTnLst>
                          </p:cTn>
                        </p:par>
                      </p:childTnLst>
                    </p:cTn>
                  </p:par>
                  <p:par>
                    <p:cTn id="82" fill="hold">
                      <p:stCondLst>
                        <p:cond delay="indefinite"/>
                      </p:stCondLst>
                      <p:childTnLst>
                        <p:par>
                          <p:cTn id="83" fill="hold">
                            <p:stCondLst>
                              <p:cond delay="0"/>
                            </p:stCondLst>
                            <p:childTnLst>
                              <p:par>
                                <p:cTn id="84" presetID="16" presetClass="entr" presetSubtype="21"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barn(inVertical)">
                                      <p:cBhvr>
                                        <p:cTn id="86" dur="5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3"/>
                                        </p:tgtEl>
                                        <p:attrNameLst>
                                          <p:attrName>style.visibility</p:attrName>
                                        </p:attrNameLst>
                                      </p:cBhvr>
                                      <p:to>
                                        <p:strVal val="visible"/>
                                      </p:to>
                                    </p:set>
                                    <p:anim calcmode="lin" valueType="num">
                                      <p:cBhvr additive="base">
                                        <p:cTn id="91" dur="500" fill="hold"/>
                                        <p:tgtEl>
                                          <p:spTgt spid="33"/>
                                        </p:tgtEl>
                                        <p:attrNameLst>
                                          <p:attrName>ppt_x</p:attrName>
                                        </p:attrNameLst>
                                      </p:cBhvr>
                                      <p:tavLst>
                                        <p:tav tm="0">
                                          <p:val>
                                            <p:strVal val="#ppt_x"/>
                                          </p:val>
                                        </p:tav>
                                        <p:tav tm="100000">
                                          <p:val>
                                            <p:strVal val="#ppt_x"/>
                                          </p:val>
                                        </p:tav>
                                      </p:tavLst>
                                    </p:anim>
                                    <p:anim calcmode="lin" valueType="num">
                                      <p:cBhvr additive="base">
                                        <p:cTn id="9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nodeType="click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1000"/>
                                        <p:tgtEl>
                                          <p:spTgt spid="34"/>
                                        </p:tgtEl>
                                      </p:cBhvr>
                                    </p:animEffect>
                                    <p:anim calcmode="lin" valueType="num">
                                      <p:cBhvr>
                                        <p:cTn id="98" dur="1000" fill="hold"/>
                                        <p:tgtEl>
                                          <p:spTgt spid="34"/>
                                        </p:tgtEl>
                                        <p:attrNameLst>
                                          <p:attrName>ppt_x</p:attrName>
                                        </p:attrNameLst>
                                      </p:cBhvr>
                                      <p:tavLst>
                                        <p:tav tm="0">
                                          <p:val>
                                            <p:strVal val="#ppt_x"/>
                                          </p:val>
                                        </p:tav>
                                        <p:tav tm="100000">
                                          <p:val>
                                            <p:strVal val="#ppt_x"/>
                                          </p:val>
                                        </p:tav>
                                      </p:tavLst>
                                    </p:anim>
                                    <p:anim calcmode="lin" valueType="num">
                                      <p:cBhvr>
                                        <p:cTn id="9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31" presetClass="entr" presetSubtype="0" fill="hold" nodeType="clickEffect">
                                  <p:stCondLst>
                                    <p:cond delay="0"/>
                                  </p:stCondLst>
                                  <p:childTnLst>
                                    <p:set>
                                      <p:cBhvr>
                                        <p:cTn id="103" dur="1" fill="hold">
                                          <p:stCondLst>
                                            <p:cond delay="0"/>
                                          </p:stCondLst>
                                        </p:cTn>
                                        <p:tgtEl>
                                          <p:spTgt spid="35"/>
                                        </p:tgtEl>
                                        <p:attrNameLst>
                                          <p:attrName>style.visibility</p:attrName>
                                        </p:attrNameLst>
                                      </p:cBhvr>
                                      <p:to>
                                        <p:strVal val="visible"/>
                                      </p:to>
                                    </p:set>
                                    <p:anim calcmode="lin" valueType="num">
                                      <p:cBhvr>
                                        <p:cTn id="104" dur="1000" fill="hold"/>
                                        <p:tgtEl>
                                          <p:spTgt spid="35"/>
                                        </p:tgtEl>
                                        <p:attrNameLst>
                                          <p:attrName>ppt_w</p:attrName>
                                        </p:attrNameLst>
                                      </p:cBhvr>
                                      <p:tavLst>
                                        <p:tav tm="0">
                                          <p:val>
                                            <p:fltVal val="0"/>
                                          </p:val>
                                        </p:tav>
                                        <p:tav tm="100000">
                                          <p:val>
                                            <p:strVal val="#ppt_w"/>
                                          </p:val>
                                        </p:tav>
                                      </p:tavLst>
                                    </p:anim>
                                    <p:anim calcmode="lin" valueType="num">
                                      <p:cBhvr>
                                        <p:cTn id="105" dur="1000" fill="hold"/>
                                        <p:tgtEl>
                                          <p:spTgt spid="35"/>
                                        </p:tgtEl>
                                        <p:attrNameLst>
                                          <p:attrName>ppt_h</p:attrName>
                                        </p:attrNameLst>
                                      </p:cBhvr>
                                      <p:tavLst>
                                        <p:tav tm="0">
                                          <p:val>
                                            <p:fltVal val="0"/>
                                          </p:val>
                                        </p:tav>
                                        <p:tav tm="100000">
                                          <p:val>
                                            <p:strVal val="#ppt_h"/>
                                          </p:val>
                                        </p:tav>
                                      </p:tavLst>
                                    </p:anim>
                                    <p:anim calcmode="lin" valueType="num">
                                      <p:cBhvr>
                                        <p:cTn id="106" dur="1000" fill="hold"/>
                                        <p:tgtEl>
                                          <p:spTgt spid="35"/>
                                        </p:tgtEl>
                                        <p:attrNameLst>
                                          <p:attrName>style.rotation</p:attrName>
                                        </p:attrNameLst>
                                      </p:cBhvr>
                                      <p:tavLst>
                                        <p:tav tm="0">
                                          <p:val>
                                            <p:fltVal val="90"/>
                                          </p:val>
                                        </p:tav>
                                        <p:tav tm="100000">
                                          <p:val>
                                            <p:fltVal val="0"/>
                                          </p:val>
                                        </p:tav>
                                      </p:tavLst>
                                    </p:anim>
                                    <p:animEffect transition="in" filter="fade">
                                      <p:cBhvr>
                                        <p:cTn id="10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animBg="1"/>
      <p:bldP spid="22" grpId="0"/>
      <p:bldP spid="25" grpId="0" animBg="1"/>
      <p:bldP spid="28" grpId="0" animBg="1"/>
      <p:bldP spid="32"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2135561" y="109850"/>
            <a:ext cx="8784975" cy="1815882"/>
          </a:xfrm>
          <a:prstGeom prst="rect">
            <a:avLst/>
          </a:prstGeom>
          <a:noFill/>
          <a:ln w="12700" cap="sq">
            <a:noFill/>
            <a:miter lim="800000"/>
            <a:headEnd/>
            <a:tailEnd/>
          </a:ln>
        </p:spPr>
        <p:txBody>
          <a:bodyPr wrap="square">
            <a:spAutoFit/>
          </a:bodyPr>
          <a:lstStyle/>
          <a:p>
            <a:pPr fontAlgn="auto">
              <a:spcBef>
                <a:spcPct val="50000"/>
              </a:spcBef>
              <a:spcAft>
                <a:spcPts val="0"/>
              </a:spcAft>
              <a:defRPr/>
            </a:pPr>
            <a:r>
              <a:rPr lang="zh-CN" altLang="en-US" sz="2800" b="1" kern="0" dirty="0">
                <a:solidFill>
                  <a:srgbClr val="FF0000"/>
                </a:solidFill>
                <a:latin typeface="宋体"/>
                <a:ea typeface="宋体"/>
              </a:rPr>
              <a:t>练习</a:t>
            </a:r>
            <a:r>
              <a:rPr lang="en-US" altLang="zh-CN" sz="2800" b="1" kern="0" dirty="0">
                <a:solidFill>
                  <a:srgbClr val="FF0000"/>
                </a:solidFill>
                <a:latin typeface="宋体"/>
                <a:ea typeface="宋体"/>
              </a:rPr>
              <a:t>1(1)</a:t>
            </a:r>
            <a:r>
              <a:rPr lang="zh-CN" altLang="en-US" sz="2800" b="1" kern="0" dirty="0">
                <a:solidFill>
                  <a:srgbClr val="FF0000"/>
                </a:solidFill>
                <a:latin typeface="宋体"/>
                <a:ea typeface="宋体"/>
              </a:rPr>
              <a:t>：</a:t>
            </a:r>
            <a:r>
              <a:rPr lang="zh-CN" altLang="en-US" sz="2800" b="1" kern="0" dirty="0">
                <a:solidFill>
                  <a:srgbClr val="3E27E7"/>
                </a:solidFill>
                <a:latin typeface="宋体"/>
                <a:ea typeface="宋体"/>
              </a:rPr>
              <a:t>如图，一个半径为</a:t>
            </a:r>
            <a:r>
              <a:rPr lang="en-US" altLang="zh-CN" sz="2800" b="1" i="1" kern="0" dirty="0">
                <a:solidFill>
                  <a:srgbClr val="FF0066"/>
                </a:solidFill>
                <a:latin typeface="Times New Roman" panose="02020603050405020304" pitchFamily="18" charset="0"/>
                <a:ea typeface="+mn-ea"/>
                <a:cs typeface="Times New Roman" panose="02020603050405020304" pitchFamily="18" charset="0"/>
              </a:rPr>
              <a:t>a</a:t>
            </a:r>
            <a:r>
              <a:rPr lang="zh-CN" altLang="en-US" sz="2800" b="1" kern="0" dirty="0">
                <a:solidFill>
                  <a:srgbClr val="3E27E7"/>
                </a:solidFill>
                <a:latin typeface="宋体"/>
                <a:ea typeface="宋体"/>
              </a:rPr>
              <a:t>的小线圈，</a:t>
            </a:r>
            <a:r>
              <a:rPr lang="zh-CN" altLang="en-US" sz="2800" b="1" kern="0" dirty="0">
                <a:solidFill>
                  <a:srgbClr val="CC3300"/>
                </a:solidFill>
                <a:latin typeface="宋体"/>
                <a:ea typeface="宋体"/>
              </a:rPr>
              <a:t>开始时</a:t>
            </a:r>
            <a:r>
              <a:rPr lang="zh-CN" altLang="en-US" sz="2800" b="1" kern="0" dirty="0">
                <a:solidFill>
                  <a:srgbClr val="3E27E7"/>
                </a:solidFill>
                <a:latin typeface="宋体"/>
                <a:ea typeface="宋体"/>
              </a:rPr>
              <a:t>和一个半径为</a:t>
            </a:r>
            <a:r>
              <a:rPr lang="en-US" altLang="zh-CN" sz="2800" b="1" kern="0" dirty="0" err="1">
                <a:solidFill>
                  <a:srgbClr val="FF0066"/>
                </a:solidFill>
                <a:latin typeface="宋体"/>
                <a:ea typeface="宋体"/>
              </a:rPr>
              <a:t>b</a:t>
            </a:r>
            <a:r>
              <a:rPr lang="en-US" altLang="zh-CN" sz="2800" b="1" kern="0" dirty="0" err="1">
                <a:solidFill>
                  <a:srgbClr val="3E27E7"/>
                </a:solidFill>
                <a:latin typeface="宋体"/>
                <a:ea typeface="宋体"/>
              </a:rPr>
              <a:t>（</a:t>
            </a:r>
            <a:r>
              <a:rPr lang="en-US" altLang="zh-CN" sz="2800" b="1" kern="0" dirty="0" err="1">
                <a:solidFill>
                  <a:srgbClr val="FF0066"/>
                </a:solidFill>
                <a:latin typeface="宋体"/>
                <a:ea typeface="宋体"/>
              </a:rPr>
              <a:t>b</a:t>
            </a:r>
            <a:r>
              <a:rPr lang="en-US" altLang="zh-CN" sz="2800" b="1" kern="0" dirty="0">
                <a:solidFill>
                  <a:srgbClr val="FF0066"/>
                </a:solidFill>
                <a:latin typeface="宋体"/>
                <a:ea typeface="宋体"/>
              </a:rPr>
              <a:t>&gt;&gt;</a:t>
            </a:r>
            <a:r>
              <a:rPr lang="en-US" altLang="zh-CN" sz="2800" b="1" i="1" kern="0" dirty="0">
                <a:solidFill>
                  <a:srgbClr val="FF0066"/>
                </a:solidFill>
                <a:latin typeface="Times New Roman" panose="02020603050405020304" pitchFamily="18" charset="0"/>
                <a:ea typeface="宋体"/>
                <a:cs typeface="Times New Roman" panose="02020603050405020304" pitchFamily="18" charset="0"/>
              </a:rPr>
              <a:t>a</a:t>
            </a:r>
            <a:r>
              <a:rPr lang="en-US" altLang="zh-CN" sz="2800" b="1" kern="0" dirty="0">
                <a:solidFill>
                  <a:srgbClr val="3E27E7"/>
                </a:solidFill>
                <a:latin typeface="宋体"/>
                <a:ea typeface="宋体"/>
              </a:rPr>
              <a:t>）</a:t>
            </a:r>
            <a:r>
              <a:rPr lang="zh-CN" altLang="en-US" sz="2800" b="1" kern="0" dirty="0">
                <a:solidFill>
                  <a:srgbClr val="3E27E7"/>
                </a:solidFill>
                <a:latin typeface="宋体"/>
                <a:ea typeface="宋体"/>
              </a:rPr>
              <a:t>的大线圈共面并同心，大线圈通有恒定电流</a:t>
            </a:r>
            <a:r>
              <a:rPr lang="en-US" altLang="zh-CN" sz="2800" b="1" kern="0" dirty="0">
                <a:solidFill>
                  <a:srgbClr val="FF0066"/>
                </a:solidFill>
                <a:latin typeface="Times New Roman" panose="02020603050405020304" pitchFamily="18" charset="0"/>
                <a:ea typeface="宋体"/>
                <a:cs typeface="Times New Roman" panose="02020603050405020304" pitchFamily="18" charset="0"/>
              </a:rPr>
              <a:t>I</a:t>
            </a:r>
            <a:r>
              <a:rPr lang="en-US" altLang="zh-CN" sz="2800" b="1" kern="0" baseline="-25000" dirty="0">
                <a:solidFill>
                  <a:srgbClr val="FF0066"/>
                </a:solidFill>
                <a:latin typeface="宋体"/>
                <a:ea typeface="宋体"/>
              </a:rPr>
              <a:t>2</a:t>
            </a:r>
            <a:r>
              <a:rPr lang="en-US" altLang="zh-CN" sz="2800" b="1" kern="0" dirty="0">
                <a:solidFill>
                  <a:srgbClr val="3E27E7"/>
                </a:solidFill>
                <a:latin typeface="宋体"/>
                <a:ea typeface="宋体"/>
              </a:rPr>
              <a:t>，</a:t>
            </a:r>
            <a:r>
              <a:rPr lang="zh-CN" altLang="en-US" sz="2800" b="1" kern="0" dirty="0">
                <a:solidFill>
                  <a:srgbClr val="3E27E7"/>
                </a:solidFill>
                <a:latin typeface="宋体"/>
                <a:ea typeface="宋体"/>
              </a:rPr>
              <a:t>并保持不动，现使小线圈以角速度</a:t>
            </a:r>
            <a:r>
              <a:rPr lang="en-US" altLang="zh-CN" sz="2800" b="1" kern="0" dirty="0">
                <a:solidFill>
                  <a:srgbClr val="FF0066"/>
                </a:solidFill>
                <a:latin typeface="宋体"/>
                <a:ea typeface="宋体"/>
                <a:cs typeface="Times New Roman" pitchFamily="18" charset="0"/>
              </a:rPr>
              <a:t>ω</a:t>
            </a:r>
            <a:r>
              <a:rPr lang="zh-CN" altLang="en-US" sz="2800" b="1" kern="0" dirty="0">
                <a:solidFill>
                  <a:srgbClr val="3E27E7"/>
                </a:solidFill>
                <a:latin typeface="宋体"/>
                <a:ea typeface="宋体"/>
              </a:rPr>
              <a:t>绕直径转动。设小线圈的电阻为</a:t>
            </a:r>
            <a:r>
              <a:rPr lang="en-US" altLang="zh-CN" sz="2800" b="1" kern="0" dirty="0">
                <a:solidFill>
                  <a:srgbClr val="FF0066"/>
                </a:solidFill>
                <a:latin typeface="宋体"/>
                <a:ea typeface="宋体"/>
              </a:rPr>
              <a:t>R</a:t>
            </a:r>
            <a:r>
              <a:rPr lang="zh-CN" altLang="en-US" sz="2800" b="1" kern="0" dirty="0">
                <a:solidFill>
                  <a:srgbClr val="3E27E7"/>
                </a:solidFill>
                <a:latin typeface="宋体"/>
                <a:ea typeface="宋体"/>
              </a:rPr>
              <a:t>。</a:t>
            </a:r>
            <a:r>
              <a:rPr lang="zh-CN" altLang="en-US" sz="2800" b="1" kern="0" dirty="0">
                <a:solidFill>
                  <a:srgbClr val="FF00FF"/>
                </a:solidFill>
                <a:latin typeface="宋体"/>
                <a:ea typeface="宋体"/>
              </a:rPr>
              <a:t>两线圈的互感系数</a:t>
            </a:r>
            <a:r>
              <a:rPr lang="en-US" altLang="zh-CN" sz="2800" b="1" kern="0" dirty="0">
                <a:solidFill>
                  <a:srgbClr val="FF00FF"/>
                </a:solidFill>
                <a:latin typeface="宋体"/>
                <a:ea typeface="宋体"/>
              </a:rPr>
              <a:t>=____</a:t>
            </a:r>
            <a:r>
              <a:rPr lang="zh-CN" altLang="en-US" sz="2800" b="1" kern="0" dirty="0">
                <a:solidFill>
                  <a:srgbClr val="FF00FF"/>
                </a:solidFill>
                <a:latin typeface="宋体"/>
                <a:ea typeface="宋体"/>
              </a:rPr>
              <a:t>。</a:t>
            </a:r>
            <a:r>
              <a:rPr lang="en-US" altLang="zh-CN" sz="2800" dirty="0">
                <a:solidFill>
                  <a:srgbClr val="FF0000"/>
                </a:solidFill>
                <a:latin typeface="Calibri" panose="020F0502020204030204" pitchFamily="34" charset="0"/>
              </a:rPr>
              <a:t> </a:t>
            </a:r>
            <a:endParaRPr lang="zh-CN" altLang="en-US" sz="2800" b="1" kern="0" dirty="0">
              <a:latin typeface="宋体"/>
              <a:ea typeface="宋体"/>
            </a:endParaRPr>
          </a:p>
        </p:txBody>
      </p:sp>
      <p:grpSp>
        <p:nvGrpSpPr>
          <p:cNvPr id="3" name="Group 25"/>
          <p:cNvGrpSpPr>
            <a:grpSpLocks/>
          </p:cNvGrpSpPr>
          <p:nvPr/>
        </p:nvGrpSpPr>
        <p:grpSpPr bwMode="auto">
          <a:xfrm>
            <a:off x="8016530" y="2036367"/>
            <a:ext cx="1425112" cy="2144207"/>
            <a:chOff x="4039" y="2304"/>
            <a:chExt cx="956" cy="1289"/>
          </a:xfrm>
        </p:grpSpPr>
        <p:sp>
          <p:nvSpPr>
            <p:cNvPr id="4" name="Oval 5"/>
            <p:cNvSpPr>
              <a:spLocks noChangeArrowheads="1"/>
            </p:cNvSpPr>
            <p:nvPr/>
          </p:nvSpPr>
          <p:spPr bwMode="auto">
            <a:xfrm>
              <a:off x="4039" y="2318"/>
              <a:ext cx="956" cy="1275"/>
            </a:xfrm>
            <a:prstGeom prst="ellipse">
              <a:avLst/>
            </a:prstGeom>
            <a:noFill/>
            <a:ln w="38100" cap="sq">
              <a:solidFill>
                <a:srgbClr val="3333CC"/>
              </a:solidFill>
              <a:round/>
              <a:headEnd/>
              <a:tailEnd/>
            </a:ln>
          </p:spPr>
          <p:txBody>
            <a:bodyPr wrap="square" anchor="ct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5" name="Line 8"/>
            <p:cNvSpPr>
              <a:spLocks noChangeShapeType="1"/>
            </p:cNvSpPr>
            <p:nvPr/>
          </p:nvSpPr>
          <p:spPr bwMode="auto">
            <a:xfrm>
              <a:off x="4469" y="2304"/>
              <a:ext cx="0" cy="689"/>
            </a:xfrm>
            <a:prstGeom prst="line">
              <a:avLst/>
            </a:prstGeom>
            <a:noFill/>
            <a:ln w="19050">
              <a:solidFill>
                <a:srgbClr val="000000"/>
              </a:solidFill>
              <a:prstDash val="lgDashDot"/>
              <a:round/>
              <a:headEnd/>
              <a:tailEnd/>
            </a:ln>
          </p:spPr>
          <p:txBody>
            <a:bodyPr wrap="non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6" name="Line 21"/>
            <p:cNvSpPr>
              <a:spLocks noChangeShapeType="1"/>
            </p:cNvSpPr>
            <p:nvPr/>
          </p:nvSpPr>
          <p:spPr bwMode="auto">
            <a:xfrm flipH="1">
              <a:off x="4237" y="2926"/>
              <a:ext cx="241" cy="531"/>
            </a:xfrm>
            <a:prstGeom prst="line">
              <a:avLst/>
            </a:prstGeom>
            <a:noFill/>
            <a:ln w="12700" cap="sq">
              <a:solidFill>
                <a:srgbClr val="080808"/>
              </a:solidFill>
              <a:round/>
              <a:headEnd/>
              <a:tailEnd type="triangle" w="med" len="med"/>
            </a:ln>
          </p:spPr>
          <p:txBody>
            <a:bodyPr wrap="squar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7" name="Object 23"/>
            <p:cNvGraphicFramePr>
              <a:graphicFrameLocks noChangeAspect="1"/>
            </p:cNvGraphicFramePr>
            <p:nvPr>
              <p:extLst>
                <p:ext uri="{D42A27DB-BD31-4B8C-83A1-F6EECF244321}">
                  <p14:modId xmlns:p14="http://schemas.microsoft.com/office/powerpoint/2010/main" val="108213926"/>
                </p:ext>
              </p:extLst>
            </p:nvPr>
          </p:nvGraphicFramePr>
          <p:xfrm>
            <a:off x="4182" y="3031"/>
            <a:ext cx="167" cy="249"/>
          </p:xfrm>
          <a:graphic>
            <a:graphicData uri="http://schemas.openxmlformats.org/presentationml/2006/ole">
              <mc:AlternateContent xmlns:mc="http://schemas.openxmlformats.org/markup-compatibility/2006">
                <mc:Choice xmlns:v="urn:schemas-microsoft-com:vml" Requires="v">
                  <p:oleObj spid="_x0000_s717781" name="公式" r:id="rId4" imgW="66675" imgH="123900" progId="Equation.3">
                    <p:embed/>
                  </p:oleObj>
                </mc:Choice>
                <mc:Fallback>
                  <p:oleObj name="公式" r:id="rId4" imgW="66675" imgH="123900" progId="Equation.3">
                    <p:embed/>
                    <p:pic>
                      <p:nvPicPr>
                        <p:cNvPr id="7"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2" y="3031"/>
                          <a:ext cx="167"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 name="Text Box 35"/>
          <p:cNvSpPr txBox="1">
            <a:spLocks noChangeArrowheads="1"/>
          </p:cNvSpPr>
          <p:nvPr/>
        </p:nvSpPr>
        <p:spPr bwMode="auto">
          <a:xfrm>
            <a:off x="2265055" y="2287544"/>
            <a:ext cx="5612519" cy="954107"/>
          </a:xfrm>
          <a:prstGeom prst="rect">
            <a:avLst/>
          </a:prstGeom>
          <a:noFill/>
          <a:ln w="12700" cap="sq">
            <a:noFill/>
            <a:miter lim="800000"/>
            <a:headEnd/>
            <a:tailEnd/>
          </a:ln>
        </p:spPr>
        <p:txBody>
          <a:bodyPr wrap="square">
            <a:spAutoFit/>
          </a:bodyPr>
          <a:lstStyle/>
          <a:p>
            <a:pPr fontAlgn="auto">
              <a:spcBef>
                <a:spcPct val="50000"/>
              </a:spcBef>
              <a:spcAft>
                <a:spcPts val="0"/>
              </a:spcAft>
              <a:defRPr/>
            </a:pPr>
            <a:r>
              <a:rPr lang="zh-CN" altLang="en-US" sz="2800" b="1" dirty="0">
                <a:solidFill>
                  <a:srgbClr val="009900"/>
                </a:solidFill>
                <a:latin typeface="+mj-ea"/>
                <a:ea typeface="+mj-ea"/>
              </a:rPr>
              <a:t>大线圈通有电流</a:t>
            </a:r>
            <a:r>
              <a:rPr lang="en-US" altLang="zh-CN" sz="2800" b="1" dirty="0">
                <a:solidFill>
                  <a:srgbClr val="FF0000"/>
                </a:solidFill>
                <a:latin typeface="+mj-ea"/>
                <a:ea typeface="+mj-ea"/>
              </a:rPr>
              <a:t>I</a:t>
            </a:r>
            <a:r>
              <a:rPr lang="en-US" altLang="zh-CN" sz="2800" b="1" baseline="-25000" dirty="0">
                <a:solidFill>
                  <a:srgbClr val="FF0000"/>
                </a:solidFill>
                <a:latin typeface="+mj-ea"/>
                <a:ea typeface="+mj-ea"/>
              </a:rPr>
              <a:t>2</a:t>
            </a:r>
            <a:r>
              <a:rPr lang="zh-CN" altLang="en-US" sz="2800" b="1" dirty="0">
                <a:solidFill>
                  <a:srgbClr val="009900"/>
                </a:solidFill>
                <a:latin typeface="+mj-ea"/>
                <a:ea typeface="+mj-ea"/>
              </a:rPr>
              <a:t>时，在其圆心处产生的磁感应强度为：</a:t>
            </a:r>
          </a:p>
        </p:txBody>
      </p:sp>
      <p:graphicFrame>
        <p:nvGraphicFramePr>
          <p:cNvPr id="9" name="Object 36"/>
          <p:cNvGraphicFramePr>
            <a:graphicFrameLocks noChangeAspect="1"/>
          </p:cNvGraphicFramePr>
          <p:nvPr>
            <p:extLst>
              <p:ext uri="{D42A27DB-BD31-4B8C-83A1-F6EECF244321}">
                <p14:modId xmlns:p14="http://schemas.microsoft.com/office/powerpoint/2010/main" val="1207676157"/>
              </p:ext>
            </p:extLst>
          </p:nvPr>
        </p:nvGraphicFramePr>
        <p:xfrm>
          <a:off x="5674398" y="2662384"/>
          <a:ext cx="1602836" cy="954881"/>
        </p:xfrm>
        <a:graphic>
          <a:graphicData uri="http://schemas.openxmlformats.org/presentationml/2006/ole">
            <mc:AlternateContent xmlns:mc="http://schemas.openxmlformats.org/markup-compatibility/2006">
              <mc:Choice xmlns:v="urn:schemas-microsoft-com:vml" Requires="v">
                <p:oleObj spid="_x0000_s717782" name="公式" r:id="rId6" imgW="600079" imgH="333368" progId="Equation.3">
                  <p:embed/>
                </p:oleObj>
              </mc:Choice>
              <mc:Fallback>
                <p:oleObj name="公式" r:id="rId6" imgW="600079" imgH="333368" progId="Equation.3">
                  <p:embed/>
                  <p:pic>
                    <p:nvPicPr>
                      <p:cNvPr id="9" name="Object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4398" y="2662384"/>
                        <a:ext cx="1602836" cy="954881"/>
                      </a:xfrm>
                      <a:prstGeom prst="rect">
                        <a:avLst/>
                      </a:prstGeom>
                      <a:noFill/>
                      <a:ln>
                        <a:noFill/>
                      </a:ln>
                      <a:effectLst/>
                      <a:extLst/>
                    </p:spPr>
                  </p:pic>
                </p:oleObj>
              </mc:Fallback>
            </mc:AlternateContent>
          </a:graphicData>
        </a:graphic>
      </p:graphicFrame>
      <p:sp>
        <p:nvSpPr>
          <p:cNvPr id="10" name="Text Box 37"/>
          <p:cNvSpPr txBox="1">
            <a:spLocks noChangeArrowheads="1"/>
          </p:cNvSpPr>
          <p:nvPr/>
        </p:nvSpPr>
        <p:spPr bwMode="auto">
          <a:xfrm>
            <a:off x="2028426" y="3438144"/>
            <a:ext cx="4912852" cy="954087"/>
          </a:xfrm>
          <a:prstGeom prst="rect">
            <a:avLst/>
          </a:prstGeom>
          <a:noFill/>
          <a:ln w="12700" cap="sq">
            <a:noFill/>
            <a:miter lim="800000"/>
            <a:headEnd/>
            <a:tailEnd/>
          </a:ln>
        </p:spPr>
        <p:txBody>
          <a:bodyPr wrap="square">
            <a:spAutoFit/>
          </a:bodyPr>
          <a:lstStyle/>
          <a:p>
            <a:pPr fontAlgn="auto">
              <a:spcBef>
                <a:spcPct val="50000"/>
              </a:spcBef>
              <a:spcAft>
                <a:spcPts val="0"/>
              </a:spcAft>
              <a:defRPr/>
            </a:pPr>
            <a:r>
              <a:rPr lang="zh-CN" altLang="en-US" sz="2800" b="1" dirty="0">
                <a:solidFill>
                  <a:srgbClr val="0070C0"/>
                </a:solidFill>
                <a:latin typeface="+mj-ea"/>
                <a:ea typeface="+mj-ea"/>
              </a:rPr>
              <a:t>因</a:t>
            </a:r>
            <a:r>
              <a:rPr lang="en-US" altLang="zh-CN" sz="2800" b="1" i="1" dirty="0">
                <a:solidFill>
                  <a:srgbClr val="FF0000"/>
                </a:solidFill>
                <a:latin typeface="Times New Roman" panose="02020603050405020304" pitchFamily="18" charset="0"/>
                <a:ea typeface="+mj-ea"/>
                <a:cs typeface="Times New Roman" panose="02020603050405020304" pitchFamily="18" charset="0"/>
              </a:rPr>
              <a:t>a</a:t>
            </a:r>
            <a:r>
              <a:rPr lang="en-US" altLang="zh-CN" sz="2800" b="1" dirty="0">
                <a:solidFill>
                  <a:srgbClr val="FF0000"/>
                </a:solidFill>
                <a:latin typeface="+mj-ea"/>
                <a:ea typeface="+mj-ea"/>
              </a:rPr>
              <a:t>&lt;&lt;b</a:t>
            </a:r>
            <a:r>
              <a:rPr lang="en-US" altLang="zh-CN" sz="2800" b="1" dirty="0">
                <a:solidFill>
                  <a:srgbClr val="0070C0"/>
                </a:solidFill>
                <a:latin typeface="+mj-ea"/>
                <a:ea typeface="+mj-ea"/>
              </a:rPr>
              <a:t>，</a:t>
            </a:r>
            <a:r>
              <a:rPr lang="zh-CN" altLang="en-US" sz="2800" b="1" dirty="0">
                <a:solidFill>
                  <a:srgbClr val="0070C0"/>
                </a:solidFill>
                <a:latin typeface="+mj-ea"/>
                <a:ea typeface="+mj-ea"/>
              </a:rPr>
              <a:t>可认为小线圈所在处的磁场近似是均匀的，为</a:t>
            </a:r>
            <a:r>
              <a:rPr lang="en-US" altLang="zh-CN" sz="2800" b="1" dirty="0">
                <a:solidFill>
                  <a:srgbClr val="FF0000"/>
                </a:solidFill>
                <a:latin typeface="+mj-ea"/>
                <a:ea typeface="+mj-ea"/>
              </a:rPr>
              <a:t>B</a:t>
            </a:r>
            <a:r>
              <a:rPr lang="en-US" altLang="zh-CN" sz="2800" b="1" baseline="-25000" dirty="0">
                <a:solidFill>
                  <a:srgbClr val="FF0000"/>
                </a:solidFill>
                <a:latin typeface="+mj-ea"/>
                <a:ea typeface="+mj-ea"/>
              </a:rPr>
              <a:t>2</a:t>
            </a:r>
            <a:endParaRPr lang="en-US" altLang="zh-CN" sz="2800" b="1" dirty="0">
              <a:solidFill>
                <a:srgbClr val="FF0000"/>
              </a:solidFill>
              <a:latin typeface="+mj-ea"/>
              <a:ea typeface="+mj-ea"/>
            </a:endParaRPr>
          </a:p>
        </p:txBody>
      </p:sp>
      <p:sp>
        <p:nvSpPr>
          <p:cNvPr id="11" name="Line 35"/>
          <p:cNvSpPr>
            <a:spLocks noChangeShapeType="1"/>
          </p:cNvSpPr>
          <p:nvPr/>
        </p:nvSpPr>
        <p:spPr bwMode="auto">
          <a:xfrm>
            <a:off x="8016530" y="2917739"/>
            <a:ext cx="12004" cy="443660"/>
          </a:xfrm>
          <a:prstGeom prst="line">
            <a:avLst/>
          </a:prstGeom>
          <a:noFill/>
          <a:ln w="57150">
            <a:solidFill>
              <a:srgbClr val="FF0000"/>
            </a:solidFill>
            <a:round/>
            <a:headEnd type="none" w="med" len="lg"/>
            <a:tailEnd type="stealth" w="med" len="lg"/>
          </a:ln>
        </p:spPr>
        <p:txBody>
          <a:bodyPr/>
          <a:lstStyle/>
          <a:p>
            <a:pPr fontAlgn="auto">
              <a:spcBef>
                <a:spcPts val="0"/>
              </a:spcBef>
              <a:spcAft>
                <a:spcPts val="0"/>
              </a:spcAft>
              <a:defRPr/>
            </a:pPr>
            <a:endParaRPr lang="zh-CN" altLang="en-US" sz="2800">
              <a:latin typeface="+mj-ea"/>
              <a:ea typeface="+mj-ea"/>
            </a:endParaRPr>
          </a:p>
        </p:txBody>
      </p:sp>
      <p:sp>
        <p:nvSpPr>
          <p:cNvPr id="12" name="Oval 7"/>
          <p:cNvSpPr>
            <a:spLocks noChangeArrowheads="1"/>
          </p:cNvSpPr>
          <p:nvPr/>
        </p:nvSpPr>
        <p:spPr bwMode="auto">
          <a:xfrm>
            <a:off x="8576964" y="2822602"/>
            <a:ext cx="190500" cy="519351"/>
          </a:xfrm>
          <a:prstGeom prst="ellipse">
            <a:avLst/>
          </a:prstGeom>
          <a:noFill/>
          <a:ln w="38100" cap="sq">
            <a:solidFill>
              <a:srgbClr val="FF0066"/>
            </a:solidFill>
            <a:round/>
            <a:headEnd/>
            <a:tailEnd/>
          </a:ln>
        </p:spPr>
        <p:txBody>
          <a:bodyPr anchor="ct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13" name="Object 24"/>
          <p:cNvGraphicFramePr>
            <a:graphicFrameLocks noChangeAspect="1"/>
          </p:cNvGraphicFramePr>
          <p:nvPr>
            <p:extLst>
              <p:ext uri="{D42A27DB-BD31-4B8C-83A1-F6EECF244321}">
                <p14:modId xmlns:p14="http://schemas.microsoft.com/office/powerpoint/2010/main" val="2295939638"/>
              </p:ext>
            </p:extLst>
          </p:nvPr>
        </p:nvGraphicFramePr>
        <p:xfrm>
          <a:off x="7448367" y="3018812"/>
          <a:ext cx="344488" cy="479425"/>
        </p:xfrm>
        <a:graphic>
          <a:graphicData uri="http://schemas.openxmlformats.org/presentationml/2006/ole">
            <mc:AlternateContent xmlns:mc="http://schemas.openxmlformats.org/markup-compatibility/2006">
              <mc:Choice xmlns:v="urn:schemas-microsoft-com:vml" Requires="v">
                <p:oleObj spid="_x0000_s717783" name="公式" r:id="rId8" imgW="104737" imgH="161960" progId="Equation.3">
                  <p:embed/>
                </p:oleObj>
              </mc:Choice>
              <mc:Fallback>
                <p:oleObj name="公式" r:id="rId8" imgW="104737" imgH="161960" progId="Equation.3">
                  <p:embed/>
                  <p:pic>
                    <p:nvPicPr>
                      <p:cNvPr id="13" name="Object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48367" y="3018812"/>
                        <a:ext cx="344488"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9"/>
          <p:cNvGraphicFramePr>
            <a:graphicFrameLocks noChangeAspect="1"/>
          </p:cNvGraphicFramePr>
          <p:nvPr>
            <p:extLst>
              <p:ext uri="{D42A27DB-BD31-4B8C-83A1-F6EECF244321}">
                <p14:modId xmlns:p14="http://schemas.microsoft.com/office/powerpoint/2010/main" val="1580420009"/>
              </p:ext>
            </p:extLst>
          </p:nvPr>
        </p:nvGraphicFramePr>
        <p:xfrm>
          <a:off x="8638747" y="2244683"/>
          <a:ext cx="317500" cy="311150"/>
        </p:xfrm>
        <a:graphic>
          <a:graphicData uri="http://schemas.openxmlformats.org/presentationml/2006/ole">
            <mc:AlternateContent xmlns:mc="http://schemas.openxmlformats.org/markup-compatibility/2006">
              <mc:Choice xmlns:v="urn:schemas-microsoft-com:vml" Requires="v">
                <p:oleObj spid="_x0000_s717784" name="公式" r:id="rId10" imgW="95289" imgH="85839" progId="Equation.3">
                  <p:embed/>
                </p:oleObj>
              </mc:Choice>
              <mc:Fallback>
                <p:oleObj name="公式" r:id="rId10" imgW="95289" imgH="85839" progId="Equation.3">
                  <p:embed/>
                  <p:pic>
                    <p:nvPicPr>
                      <p:cNvPr id="14" name="Object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8747" y="2244683"/>
                        <a:ext cx="3175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Arc 55"/>
          <p:cNvSpPr>
            <a:spLocks/>
          </p:cNvSpPr>
          <p:nvPr/>
        </p:nvSpPr>
        <p:spPr bwMode="auto">
          <a:xfrm>
            <a:off x="8380812" y="2526652"/>
            <a:ext cx="604837" cy="271462"/>
          </a:xfrm>
          <a:custGeom>
            <a:avLst/>
            <a:gdLst>
              <a:gd name="T0" fmla="*/ 0 w 43200"/>
              <a:gd name="T1" fmla="*/ 0 h 40492"/>
              <a:gd name="T2" fmla="*/ 0 w 43200"/>
              <a:gd name="T3" fmla="*/ 0 h 40492"/>
              <a:gd name="T4" fmla="*/ 0 w 43200"/>
              <a:gd name="T5" fmla="*/ 0 h 40492"/>
              <a:gd name="T6" fmla="*/ 0 60000 65536"/>
              <a:gd name="T7" fmla="*/ 0 60000 65536"/>
              <a:gd name="T8" fmla="*/ 0 60000 65536"/>
              <a:gd name="T9" fmla="*/ 0 w 43200"/>
              <a:gd name="T10" fmla="*/ 0 h 40492"/>
              <a:gd name="T11" fmla="*/ 43200 w 43200"/>
              <a:gd name="T12" fmla="*/ 40492 h 40492"/>
            </a:gdLst>
            <a:ahLst/>
            <a:cxnLst>
              <a:cxn ang="T6">
                <a:pos x="T0" y="T1"/>
              </a:cxn>
              <a:cxn ang="T7">
                <a:pos x="T2" y="T3"/>
              </a:cxn>
              <a:cxn ang="T8">
                <a:pos x="T4" y="T5"/>
              </a:cxn>
            </a:cxnLst>
            <a:rect l="T9" t="T10" r="T11" b="T12"/>
            <a:pathLst>
              <a:path w="43200" h="40492" fill="none" extrusionOk="0">
                <a:moveTo>
                  <a:pt x="32071" y="0"/>
                </a:moveTo>
                <a:cubicBezTo>
                  <a:pt x="38939" y="3806"/>
                  <a:pt x="43200" y="11040"/>
                  <a:pt x="43200" y="18892"/>
                </a:cubicBezTo>
                <a:cubicBezTo>
                  <a:pt x="43200" y="30821"/>
                  <a:pt x="33529" y="40492"/>
                  <a:pt x="21600" y="40492"/>
                </a:cubicBezTo>
                <a:cubicBezTo>
                  <a:pt x="9670" y="40492"/>
                  <a:pt x="0" y="30821"/>
                  <a:pt x="0" y="18892"/>
                </a:cubicBezTo>
                <a:cubicBezTo>
                  <a:pt x="-1" y="11996"/>
                  <a:pt x="3292" y="5515"/>
                  <a:pt x="8861" y="1448"/>
                </a:cubicBezTo>
              </a:path>
              <a:path w="43200" h="40492" stroke="0" extrusionOk="0">
                <a:moveTo>
                  <a:pt x="32071" y="0"/>
                </a:moveTo>
                <a:cubicBezTo>
                  <a:pt x="38939" y="3806"/>
                  <a:pt x="43200" y="11040"/>
                  <a:pt x="43200" y="18892"/>
                </a:cubicBezTo>
                <a:cubicBezTo>
                  <a:pt x="43200" y="30821"/>
                  <a:pt x="33529" y="40492"/>
                  <a:pt x="21600" y="40492"/>
                </a:cubicBezTo>
                <a:cubicBezTo>
                  <a:pt x="9670" y="40492"/>
                  <a:pt x="0" y="30821"/>
                  <a:pt x="0" y="18892"/>
                </a:cubicBezTo>
                <a:cubicBezTo>
                  <a:pt x="-1" y="11996"/>
                  <a:pt x="3292" y="5515"/>
                  <a:pt x="8861" y="1448"/>
                </a:cubicBezTo>
                <a:lnTo>
                  <a:pt x="21600" y="18892"/>
                </a:lnTo>
                <a:lnTo>
                  <a:pt x="32071" y="0"/>
                </a:lnTo>
                <a:close/>
              </a:path>
            </a:pathLst>
          </a:custGeom>
          <a:noFill/>
          <a:ln w="28575">
            <a:solidFill>
              <a:schemeClr val="accent2"/>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 name="矩形 15"/>
          <p:cNvSpPr/>
          <p:nvPr/>
        </p:nvSpPr>
        <p:spPr>
          <a:xfrm>
            <a:off x="1747385" y="2236243"/>
            <a:ext cx="907621" cy="523220"/>
          </a:xfrm>
          <a:prstGeom prst="rect">
            <a:avLst/>
          </a:prstGeom>
        </p:spPr>
        <p:txBody>
          <a:bodyPr wrap="none">
            <a:spAutoFit/>
          </a:bodyPr>
          <a:lstStyle/>
          <a:p>
            <a:r>
              <a:rPr lang="zh-CN" altLang="en-US" sz="2800" b="1" dirty="0">
                <a:solidFill>
                  <a:srgbClr val="C00000"/>
                </a:solidFill>
                <a:latin typeface="+mj-ea"/>
              </a:rPr>
              <a:t>解</a:t>
            </a:r>
            <a:r>
              <a:rPr lang="en-US" altLang="zh-CN" sz="2800" b="1" dirty="0">
                <a:solidFill>
                  <a:srgbClr val="C00000"/>
                </a:solidFill>
                <a:latin typeface="+mj-ea"/>
              </a:rPr>
              <a:t>: </a:t>
            </a:r>
            <a:endParaRPr lang="zh-CN" altLang="en-US" sz="2800" dirty="0"/>
          </a:p>
        </p:txBody>
      </p:sp>
      <p:sp>
        <p:nvSpPr>
          <p:cNvPr id="17" name="Line 26"/>
          <p:cNvSpPr>
            <a:spLocks noChangeShapeType="1"/>
          </p:cNvSpPr>
          <p:nvPr/>
        </p:nvSpPr>
        <p:spPr bwMode="auto">
          <a:xfrm flipV="1">
            <a:off x="8672211" y="3092719"/>
            <a:ext cx="1392246" cy="682"/>
          </a:xfrm>
          <a:prstGeom prst="line">
            <a:avLst/>
          </a:prstGeom>
          <a:noFill/>
          <a:ln w="19050" cap="sq">
            <a:solidFill>
              <a:srgbClr val="FF00FF"/>
            </a:solidFill>
            <a:round/>
            <a:headEnd/>
            <a:tailEnd type="triangle" w="med" len="med"/>
          </a:ln>
        </p:spPr>
        <p:txBody>
          <a:bodyPr wrap="squar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18" name="Object 33"/>
          <p:cNvGraphicFramePr>
            <a:graphicFrameLocks noChangeAspect="1"/>
          </p:cNvGraphicFramePr>
          <p:nvPr>
            <p:extLst>
              <p:ext uri="{D42A27DB-BD31-4B8C-83A1-F6EECF244321}">
                <p14:modId xmlns:p14="http://schemas.microsoft.com/office/powerpoint/2010/main" val="1106521205"/>
              </p:ext>
            </p:extLst>
          </p:nvPr>
        </p:nvGraphicFramePr>
        <p:xfrm>
          <a:off x="9994136" y="2802877"/>
          <a:ext cx="508000" cy="639762"/>
        </p:xfrm>
        <a:graphic>
          <a:graphicData uri="http://schemas.openxmlformats.org/presentationml/2006/ole">
            <mc:AlternateContent xmlns:mc="http://schemas.openxmlformats.org/markup-compatibility/2006">
              <mc:Choice xmlns:v="urn:schemas-microsoft-com:vml" Requires="v">
                <p:oleObj spid="_x0000_s717785" name="公式" r:id="rId12" imgW="190440" imgH="241200" progId="Equation.3">
                  <p:embed/>
                </p:oleObj>
              </mc:Choice>
              <mc:Fallback>
                <p:oleObj name="公式" r:id="rId12" imgW="190440" imgH="241200" progId="Equation.3">
                  <p:embed/>
                  <p:pic>
                    <p:nvPicPr>
                      <p:cNvPr id="19" name="Object 33"/>
                      <p:cNvPicPr>
                        <a:picLocks noChangeAspect="1" noChangeArrowheads="1"/>
                      </p:cNvPicPr>
                      <p:nvPr/>
                    </p:nvPicPr>
                    <p:blipFill>
                      <a:blip r:embed="rId13"/>
                      <a:srcRect/>
                      <a:stretch>
                        <a:fillRect/>
                      </a:stretch>
                    </p:blipFill>
                    <p:spPr bwMode="auto">
                      <a:xfrm>
                        <a:off x="9994136" y="2802877"/>
                        <a:ext cx="508000"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Line 32"/>
          <p:cNvSpPr>
            <a:spLocks noChangeShapeType="1"/>
          </p:cNvSpPr>
          <p:nvPr/>
        </p:nvSpPr>
        <p:spPr bwMode="auto">
          <a:xfrm flipV="1">
            <a:off x="8661104" y="3093402"/>
            <a:ext cx="545573" cy="15069"/>
          </a:xfrm>
          <a:prstGeom prst="line">
            <a:avLst/>
          </a:prstGeom>
          <a:noFill/>
          <a:ln w="38100" cap="sq">
            <a:solidFill>
              <a:schemeClr val="tx1"/>
            </a:solidFill>
            <a:round/>
            <a:headEnd/>
            <a:tailEnd type="triangle" w="med" len="med"/>
          </a:ln>
        </p:spPr>
        <p:txBody>
          <a:bodyPr wrap="squar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20" name="Object 30"/>
          <p:cNvGraphicFramePr>
            <a:graphicFrameLocks noChangeAspect="1"/>
          </p:cNvGraphicFramePr>
          <p:nvPr>
            <p:extLst>
              <p:ext uri="{D42A27DB-BD31-4B8C-83A1-F6EECF244321}">
                <p14:modId xmlns:p14="http://schemas.microsoft.com/office/powerpoint/2010/main" val="2049972302"/>
              </p:ext>
            </p:extLst>
          </p:nvPr>
        </p:nvGraphicFramePr>
        <p:xfrm>
          <a:off x="9404737" y="3077816"/>
          <a:ext cx="711200" cy="681037"/>
        </p:xfrm>
        <a:graphic>
          <a:graphicData uri="http://schemas.openxmlformats.org/presentationml/2006/ole">
            <mc:AlternateContent xmlns:mc="http://schemas.openxmlformats.org/markup-compatibility/2006">
              <mc:Choice xmlns:v="urn:schemas-microsoft-com:vml" Requires="v">
                <p:oleObj spid="_x0000_s717786" name="公式" r:id="rId14" imgW="215640" imgH="228600" progId="Equation.3">
                  <p:embed/>
                </p:oleObj>
              </mc:Choice>
              <mc:Fallback>
                <p:oleObj name="公式" r:id="rId14" imgW="215640" imgH="228600" progId="Equation.3">
                  <p:embed/>
                  <p:pic>
                    <p:nvPicPr>
                      <p:cNvPr id="21" name="Object 30"/>
                      <p:cNvPicPr>
                        <a:picLocks noChangeAspect="1" noChangeArrowheads="1"/>
                      </p:cNvPicPr>
                      <p:nvPr/>
                    </p:nvPicPr>
                    <p:blipFill>
                      <a:blip r:embed="rId15"/>
                      <a:srcRect/>
                      <a:stretch>
                        <a:fillRect/>
                      </a:stretch>
                    </p:blipFill>
                    <p:spPr bwMode="auto">
                      <a:xfrm>
                        <a:off x="9404737" y="3077816"/>
                        <a:ext cx="711200" cy="681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Line 27"/>
          <p:cNvSpPr>
            <a:spLocks noChangeShapeType="1"/>
          </p:cNvSpPr>
          <p:nvPr/>
        </p:nvSpPr>
        <p:spPr bwMode="auto">
          <a:xfrm flipV="1">
            <a:off x="8671423" y="2598088"/>
            <a:ext cx="1249363" cy="484188"/>
          </a:xfrm>
          <a:prstGeom prst="line">
            <a:avLst/>
          </a:prstGeom>
          <a:noFill/>
          <a:ln w="19050" cap="sq">
            <a:solidFill>
              <a:srgbClr val="C00000"/>
            </a:solidFill>
            <a:round/>
            <a:headEnd/>
            <a:tailEnd type="triangle" w="med" len="med"/>
          </a:ln>
        </p:spPr>
        <p:txBody>
          <a:bodyPr wrap="non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22" name="Object 31"/>
          <p:cNvGraphicFramePr>
            <a:graphicFrameLocks noChangeAspect="1"/>
          </p:cNvGraphicFramePr>
          <p:nvPr>
            <p:extLst>
              <p:ext uri="{D42A27DB-BD31-4B8C-83A1-F6EECF244321}">
                <p14:modId xmlns:p14="http://schemas.microsoft.com/office/powerpoint/2010/main" val="2355997643"/>
              </p:ext>
            </p:extLst>
          </p:nvPr>
        </p:nvGraphicFramePr>
        <p:xfrm>
          <a:off x="9846220" y="1967974"/>
          <a:ext cx="635000" cy="679450"/>
        </p:xfrm>
        <a:graphic>
          <a:graphicData uri="http://schemas.openxmlformats.org/presentationml/2006/ole">
            <mc:AlternateContent xmlns:mc="http://schemas.openxmlformats.org/markup-compatibility/2006">
              <mc:Choice xmlns:v="urn:schemas-microsoft-com:vml" Requires="v">
                <p:oleObj spid="_x0000_s717787" name="公式" r:id="rId16" imgW="190440" imgH="228600" progId="Equation.3">
                  <p:embed/>
                </p:oleObj>
              </mc:Choice>
              <mc:Fallback>
                <p:oleObj name="公式" r:id="rId16" imgW="190440" imgH="228600" progId="Equation.3">
                  <p:embed/>
                  <p:pic>
                    <p:nvPicPr>
                      <p:cNvPr id="23" name="Object 31"/>
                      <p:cNvPicPr>
                        <a:picLocks noChangeAspect="1" noChangeArrowheads="1"/>
                      </p:cNvPicPr>
                      <p:nvPr/>
                    </p:nvPicPr>
                    <p:blipFill>
                      <a:blip r:embed="rId17"/>
                      <a:srcRect/>
                      <a:stretch>
                        <a:fillRect/>
                      </a:stretch>
                    </p:blipFill>
                    <p:spPr bwMode="auto">
                      <a:xfrm>
                        <a:off x="9846220" y="1967974"/>
                        <a:ext cx="635000"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9"/>
          <p:cNvGraphicFramePr>
            <a:graphicFrameLocks noChangeAspect="1"/>
          </p:cNvGraphicFramePr>
          <p:nvPr>
            <p:extLst>
              <p:ext uri="{D42A27DB-BD31-4B8C-83A1-F6EECF244321}">
                <p14:modId xmlns:p14="http://schemas.microsoft.com/office/powerpoint/2010/main" val="3650578306"/>
              </p:ext>
            </p:extLst>
          </p:nvPr>
        </p:nvGraphicFramePr>
        <p:xfrm>
          <a:off x="9701113" y="2732574"/>
          <a:ext cx="354013" cy="242888"/>
        </p:xfrm>
        <a:graphic>
          <a:graphicData uri="http://schemas.openxmlformats.org/presentationml/2006/ole">
            <mc:AlternateContent xmlns:mc="http://schemas.openxmlformats.org/markup-compatibility/2006">
              <mc:Choice xmlns:v="urn:schemas-microsoft-com:vml" Requires="v">
                <p:oleObj spid="_x0000_s717788" name="公式" r:id="rId18" imgW="133351" imgH="95287" progId="Equation.3">
                  <p:embed/>
                </p:oleObj>
              </mc:Choice>
              <mc:Fallback>
                <p:oleObj name="公式" r:id="rId18" imgW="133351" imgH="95287" progId="Equation.3">
                  <p:embed/>
                  <p:pic>
                    <p:nvPicPr>
                      <p:cNvPr id="24" name="Object 2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701113" y="2732574"/>
                        <a:ext cx="354013" cy="242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Freeform 111"/>
          <p:cNvSpPr>
            <a:spLocks/>
          </p:cNvSpPr>
          <p:nvPr/>
        </p:nvSpPr>
        <p:spPr bwMode="auto">
          <a:xfrm rot="3645611">
            <a:off x="9408687" y="2814230"/>
            <a:ext cx="303140" cy="196486"/>
          </a:xfrm>
          <a:custGeom>
            <a:avLst/>
            <a:gdLst>
              <a:gd name="T0" fmla="*/ 0 w 96"/>
              <a:gd name="T1" fmla="*/ 39 h 60"/>
              <a:gd name="T2" fmla="*/ 96 w 96"/>
              <a:gd name="T3" fmla="*/ 60 h 60"/>
              <a:gd name="T4" fmla="*/ 0 60000 65536"/>
              <a:gd name="T5" fmla="*/ 0 60000 65536"/>
              <a:gd name="T6" fmla="*/ 0 w 96"/>
              <a:gd name="T7" fmla="*/ 0 h 60"/>
              <a:gd name="T8" fmla="*/ 96 w 96"/>
              <a:gd name="T9" fmla="*/ 60 h 60"/>
            </a:gdLst>
            <a:ahLst/>
            <a:cxnLst>
              <a:cxn ang="T4">
                <a:pos x="T0" y="T1"/>
              </a:cxn>
              <a:cxn ang="T5">
                <a:pos x="T2" y="T3"/>
              </a:cxn>
            </a:cxnLst>
            <a:rect l="T6" t="T7" r="T8" b="T9"/>
            <a:pathLst>
              <a:path w="96" h="60">
                <a:moveTo>
                  <a:pt x="0" y="39"/>
                </a:moveTo>
                <a:cubicBezTo>
                  <a:pt x="19" y="0"/>
                  <a:pt x="88" y="14"/>
                  <a:pt x="96" y="60"/>
                </a:cubicBezTo>
              </a:path>
            </a:pathLst>
          </a:custGeom>
          <a:noFill/>
          <a:ln w="15875" cap="rnd">
            <a:solidFill>
              <a:srgbClr val="0099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 name="Text Box 38"/>
          <p:cNvSpPr txBox="1">
            <a:spLocks noChangeArrowheads="1"/>
          </p:cNvSpPr>
          <p:nvPr/>
        </p:nvSpPr>
        <p:spPr bwMode="auto">
          <a:xfrm>
            <a:off x="1771455" y="4295945"/>
            <a:ext cx="6013450" cy="954107"/>
          </a:xfrm>
          <a:prstGeom prst="rect">
            <a:avLst/>
          </a:prstGeom>
          <a:noFill/>
          <a:ln w="12700" cap="sq">
            <a:noFill/>
            <a:miter lim="800000"/>
            <a:headEnd/>
            <a:tailEnd/>
          </a:ln>
        </p:spPr>
        <p:txBody>
          <a:bodyPr>
            <a:spAutoFit/>
          </a:bodyPr>
          <a:lstStyle/>
          <a:p>
            <a:pPr fontAlgn="auto">
              <a:spcBef>
                <a:spcPct val="50000"/>
              </a:spcBef>
              <a:spcAft>
                <a:spcPts val="0"/>
              </a:spcAft>
              <a:defRPr/>
            </a:pPr>
            <a:r>
              <a:rPr lang="zh-CN" altLang="en-US" sz="2800" b="1" dirty="0">
                <a:solidFill>
                  <a:srgbClr val="FF00FF"/>
                </a:solidFill>
                <a:latin typeface="+mj-ea"/>
                <a:ea typeface="+mj-ea"/>
              </a:rPr>
              <a:t>取</a:t>
            </a:r>
            <a:r>
              <a:rPr lang="zh-CN" altLang="en-US" sz="2800" b="1" dirty="0">
                <a:solidFill>
                  <a:srgbClr val="FF00FF"/>
                </a:solidFill>
                <a:latin typeface="+mj-ea"/>
              </a:rPr>
              <a:t>小线圈的绕向为逆时针方向，</a:t>
            </a:r>
            <a:r>
              <a:rPr lang="zh-CN" altLang="en-US" sz="2800" b="1" dirty="0">
                <a:solidFill>
                  <a:srgbClr val="009900"/>
                </a:solidFill>
                <a:latin typeface="+mj-ea"/>
                <a:ea typeface="+mj-ea"/>
              </a:rPr>
              <a:t>在任意时刻</a:t>
            </a:r>
            <a:r>
              <a:rPr lang="en-US" altLang="zh-CN" sz="2800" b="1" dirty="0">
                <a:solidFill>
                  <a:srgbClr val="FF0000"/>
                </a:solidFill>
                <a:latin typeface="+mj-ea"/>
                <a:ea typeface="+mj-ea"/>
              </a:rPr>
              <a:t>t</a:t>
            </a:r>
            <a:r>
              <a:rPr lang="zh-CN" altLang="en-US" sz="2800" b="1" dirty="0">
                <a:solidFill>
                  <a:srgbClr val="009900"/>
                </a:solidFill>
                <a:latin typeface="+mj-ea"/>
                <a:ea typeface="+mj-ea"/>
              </a:rPr>
              <a:t>通过小线圈的磁通量为：</a:t>
            </a:r>
          </a:p>
        </p:txBody>
      </p:sp>
      <p:graphicFrame>
        <p:nvGraphicFramePr>
          <p:cNvPr id="29" name="Object 39"/>
          <p:cNvGraphicFramePr>
            <a:graphicFrameLocks noChangeAspect="1"/>
          </p:cNvGraphicFramePr>
          <p:nvPr>
            <p:extLst>
              <p:ext uri="{D42A27DB-BD31-4B8C-83A1-F6EECF244321}">
                <p14:modId xmlns:p14="http://schemas.microsoft.com/office/powerpoint/2010/main" val="2553908637"/>
              </p:ext>
            </p:extLst>
          </p:nvPr>
        </p:nvGraphicFramePr>
        <p:xfrm>
          <a:off x="1823730" y="5332802"/>
          <a:ext cx="1738313" cy="623887"/>
        </p:xfrm>
        <a:graphic>
          <a:graphicData uri="http://schemas.openxmlformats.org/presentationml/2006/ole">
            <mc:AlternateContent xmlns:mc="http://schemas.openxmlformats.org/markup-compatibility/2006">
              <mc:Choice xmlns:v="urn:schemas-microsoft-com:vml" Requires="v">
                <p:oleObj spid="_x0000_s717789" name="公式" r:id="rId20" imgW="761760" imgH="241200" progId="Equation.3">
                  <p:embed/>
                </p:oleObj>
              </mc:Choice>
              <mc:Fallback>
                <p:oleObj name="公式" r:id="rId20" imgW="761760" imgH="241200" progId="Equation.3">
                  <p:embed/>
                  <p:pic>
                    <p:nvPicPr>
                      <p:cNvPr id="23" name="Object 39"/>
                      <p:cNvPicPr>
                        <a:picLocks noChangeAspect="1" noChangeArrowheads="1"/>
                      </p:cNvPicPr>
                      <p:nvPr/>
                    </p:nvPicPr>
                    <p:blipFill>
                      <a:blip r:embed="rId21"/>
                      <a:srcRect/>
                      <a:stretch>
                        <a:fillRect/>
                      </a:stretch>
                    </p:blipFill>
                    <p:spPr bwMode="auto">
                      <a:xfrm>
                        <a:off x="1823730" y="5332802"/>
                        <a:ext cx="1738313" cy="623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3165582149"/>
              </p:ext>
            </p:extLst>
          </p:nvPr>
        </p:nvGraphicFramePr>
        <p:xfrm>
          <a:off x="3525221" y="5426497"/>
          <a:ext cx="1976917" cy="509206"/>
        </p:xfrm>
        <a:graphic>
          <a:graphicData uri="http://schemas.openxmlformats.org/presentationml/2006/ole">
            <mc:AlternateContent xmlns:mc="http://schemas.openxmlformats.org/markup-compatibility/2006">
              <mc:Choice xmlns:v="urn:schemas-microsoft-com:vml" Requires="v">
                <p:oleObj spid="_x0000_s717790" name="公式" r:id="rId22" imgW="838080" imgH="215640" progId="Equation.3">
                  <p:embed/>
                </p:oleObj>
              </mc:Choice>
              <mc:Fallback>
                <p:oleObj name="公式" r:id="rId22" imgW="838080" imgH="215640" progId="Equation.3">
                  <p:embed/>
                  <p:pic>
                    <p:nvPicPr>
                      <p:cNvPr id="24" name="对象 23"/>
                      <p:cNvPicPr/>
                      <p:nvPr/>
                    </p:nvPicPr>
                    <p:blipFill>
                      <a:blip r:embed="rId23"/>
                      <a:stretch>
                        <a:fillRect/>
                      </a:stretch>
                    </p:blipFill>
                    <p:spPr>
                      <a:xfrm>
                        <a:off x="3525221" y="5426497"/>
                        <a:ext cx="1976917" cy="509206"/>
                      </a:xfrm>
                      <a:prstGeom prst="rect">
                        <a:avLst/>
                      </a:prstGeom>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1205298816"/>
              </p:ext>
            </p:extLst>
          </p:nvPr>
        </p:nvGraphicFramePr>
        <p:xfrm>
          <a:off x="5502137" y="5202200"/>
          <a:ext cx="2496108" cy="980614"/>
        </p:xfrm>
        <a:graphic>
          <a:graphicData uri="http://schemas.openxmlformats.org/presentationml/2006/ole">
            <mc:AlternateContent xmlns:mc="http://schemas.openxmlformats.org/markup-compatibility/2006">
              <mc:Choice xmlns:v="urn:schemas-microsoft-com:vml" Requires="v">
                <p:oleObj spid="_x0000_s717791" name="公式" r:id="rId24" imgW="1066680" imgH="419040" progId="Equation.3">
                  <p:embed/>
                </p:oleObj>
              </mc:Choice>
              <mc:Fallback>
                <p:oleObj name="公式" r:id="rId24" imgW="1066680" imgH="419040" progId="Equation.3">
                  <p:embed/>
                  <p:pic>
                    <p:nvPicPr>
                      <p:cNvPr id="25" name="对象 24"/>
                      <p:cNvPicPr/>
                      <p:nvPr/>
                    </p:nvPicPr>
                    <p:blipFill>
                      <a:blip r:embed="rId25"/>
                      <a:stretch>
                        <a:fillRect/>
                      </a:stretch>
                    </p:blipFill>
                    <p:spPr>
                      <a:xfrm>
                        <a:off x="5502137" y="5202200"/>
                        <a:ext cx="2496108" cy="980614"/>
                      </a:xfrm>
                      <a:prstGeom prst="rect">
                        <a:avLst/>
                      </a:prstGeom>
                    </p:spPr>
                  </p:pic>
                </p:oleObj>
              </mc:Fallback>
            </mc:AlternateContent>
          </a:graphicData>
        </a:graphic>
      </p:graphicFrame>
      <p:sp>
        <p:nvSpPr>
          <p:cNvPr id="32" name="Text Box 4"/>
          <p:cNvSpPr txBox="1">
            <a:spLocks noChangeArrowheads="1"/>
          </p:cNvSpPr>
          <p:nvPr/>
        </p:nvSpPr>
        <p:spPr bwMode="auto">
          <a:xfrm>
            <a:off x="2161303" y="6005823"/>
            <a:ext cx="4446587" cy="519113"/>
          </a:xfrm>
          <a:prstGeom prst="rect">
            <a:avLst/>
          </a:prstGeom>
          <a:noFill/>
          <a:ln w="12700" cap="sq">
            <a:noFill/>
            <a:miter lim="800000"/>
            <a:headEnd/>
            <a:tailEnd/>
          </a:ln>
        </p:spPr>
        <p:txBody>
          <a:bodyPr>
            <a:spAutoFit/>
          </a:bodyPr>
          <a:lstStyle/>
          <a:p>
            <a:pPr fontAlgn="auto">
              <a:spcBef>
                <a:spcPct val="50000"/>
              </a:spcBef>
              <a:spcAft>
                <a:spcPts val="0"/>
              </a:spcAft>
              <a:defRPr/>
            </a:pPr>
            <a:r>
              <a:rPr lang="zh-CN" altLang="en-US" sz="2800" b="1" dirty="0">
                <a:solidFill>
                  <a:srgbClr val="C00000"/>
                </a:solidFill>
                <a:latin typeface="+mj-ea"/>
                <a:ea typeface="+mj-ea"/>
              </a:rPr>
              <a:t>两线圈的互感系数为</a:t>
            </a:r>
          </a:p>
        </p:txBody>
      </p:sp>
      <p:graphicFrame>
        <p:nvGraphicFramePr>
          <p:cNvPr id="35" name="Object 39"/>
          <p:cNvGraphicFramePr>
            <a:graphicFrameLocks noChangeAspect="1"/>
          </p:cNvGraphicFramePr>
          <p:nvPr>
            <p:extLst>
              <p:ext uri="{D42A27DB-BD31-4B8C-83A1-F6EECF244321}">
                <p14:modId xmlns:p14="http://schemas.microsoft.com/office/powerpoint/2010/main" val="3427030792"/>
              </p:ext>
            </p:extLst>
          </p:nvPr>
        </p:nvGraphicFramePr>
        <p:xfrm>
          <a:off x="6480063" y="5912551"/>
          <a:ext cx="1332017" cy="941528"/>
        </p:xfrm>
        <a:graphic>
          <a:graphicData uri="http://schemas.openxmlformats.org/presentationml/2006/ole">
            <mc:AlternateContent xmlns:mc="http://schemas.openxmlformats.org/markup-compatibility/2006">
              <mc:Choice xmlns:v="urn:schemas-microsoft-com:vml" Requires="v">
                <p:oleObj spid="_x0000_s717792" name="公式" r:id="rId26" imgW="596880" imgH="431640" progId="Equation.3">
                  <p:embed/>
                </p:oleObj>
              </mc:Choice>
              <mc:Fallback>
                <p:oleObj name="公式" r:id="rId26" imgW="596880" imgH="431640" progId="Equation.3">
                  <p:embed/>
                  <p:pic>
                    <p:nvPicPr>
                      <p:cNvPr id="33" name="Object 39"/>
                      <p:cNvPicPr>
                        <a:picLocks noChangeAspect="1" noChangeArrowheads="1"/>
                      </p:cNvPicPr>
                      <p:nvPr/>
                    </p:nvPicPr>
                    <p:blipFill>
                      <a:blip r:embed="rId27"/>
                      <a:srcRect/>
                      <a:stretch>
                        <a:fillRect/>
                      </a:stretch>
                    </p:blipFill>
                    <p:spPr bwMode="auto">
                      <a:xfrm>
                        <a:off x="6480063" y="5912551"/>
                        <a:ext cx="1332017" cy="941528"/>
                      </a:xfrm>
                      <a:prstGeom prst="rect">
                        <a:avLst/>
                      </a:prstGeom>
                      <a:noFill/>
                      <a:ln>
                        <a:noFill/>
                      </a:ln>
                      <a:effectLst/>
                      <a:extLst/>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2994921756"/>
              </p:ext>
            </p:extLst>
          </p:nvPr>
        </p:nvGraphicFramePr>
        <p:xfrm>
          <a:off x="7836767" y="5808941"/>
          <a:ext cx="2374399" cy="1009980"/>
        </p:xfrm>
        <a:graphic>
          <a:graphicData uri="http://schemas.openxmlformats.org/presentationml/2006/ole">
            <mc:AlternateContent xmlns:mc="http://schemas.openxmlformats.org/markup-compatibility/2006">
              <mc:Choice xmlns:v="urn:schemas-microsoft-com:vml" Requires="v">
                <p:oleObj spid="_x0000_s717793" name="公式" r:id="rId28" imgW="952200" imgH="419040" progId="Equation.3">
                  <p:embed/>
                </p:oleObj>
              </mc:Choice>
              <mc:Fallback>
                <p:oleObj name="公式" r:id="rId28" imgW="952200" imgH="419040" progId="Equation.3">
                  <p:embed/>
                  <p:pic>
                    <p:nvPicPr>
                      <p:cNvPr id="34" name="对象 33"/>
                      <p:cNvPicPr/>
                      <p:nvPr/>
                    </p:nvPicPr>
                    <p:blipFill>
                      <a:blip r:embed="rId29"/>
                      <a:stretch>
                        <a:fillRect/>
                      </a:stretch>
                    </p:blipFill>
                    <p:spPr>
                      <a:xfrm>
                        <a:off x="7836767" y="5808941"/>
                        <a:ext cx="2374399" cy="1009980"/>
                      </a:xfrm>
                      <a:prstGeom prst="rect">
                        <a:avLst/>
                      </a:prstGeom>
                    </p:spPr>
                  </p:pic>
                </p:oleObj>
              </mc:Fallback>
            </mc:AlternateContent>
          </a:graphicData>
        </a:graphic>
      </p:graphicFrame>
      <p:graphicFrame>
        <p:nvGraphicFramePr>
          <p:cNvPr id="33" name="Object 21"/>
          <p:cNvGraphicFramePr>
            <a:graphicFrameLocks noChangeAspect="1"/>
          </p:cNvGraphicFramePr>
          <p:nvPr>
            <p:extLst>
              <p:ext uri="{D42A27DB-BD31-4B8C-83A1-F6EECF244321}">
                <p14:modId xmlns:p14="http://schemas.microsoft.com/office/powerpoint/2010/main" val="3234417507"/>
              </p:ext>
            </p:extLst>
          </p:nvPr>
        </p:nvGraphicFramePr>
        <p:xfrm>
          <a:off x="7774636" y="4357643"/>
          <a:ext cx="2355169" cy="1067557"/>
        </p:xfrm>
        <a:graphic>
          <a:graphicData uri="http://schemas.openxmlformats.org/presentationml/2006/ole">
            <mc:AlternateContent xmlns:mc="http://schemas.openxmlformats.org/markup-compatibility/2006">
              <mc:Choice xmlns:v="urn:schemas-microsoft-com:vml" Requires="v">
                <p:oleObj spid="_x0000_s717794" name="公式" r:id="rId30" imgW="952200" imgH="431640" progId="Equation.3">
                  <p:embed/>
                </p:oleObj>
              </mc:Choice>
              <mc:Fallback>
                <p:oleObj name="公式" r:id="rId30" imgW="952200" imgH="431640" progId="Equation.3">
                  <p:embed/>
                  <p:pic>
                    <p:nvPicPr>
                      <p:cNvPr id="35" name="Object 21"/>
                      <p:cNvPicPr preferRelativeResize="0">
                        <a:picLocks noChangeAspect="1" noChangeArrowheads="1"/>
                      </p:cNvPicPr>
                      <p:nvPr/>
                    </p:nvPicPr>
                    <p:blipFill>
                      <a:blip r:embed="rId31"/>
                      <a:srcRect/>
                      <a:stretch>
                        <a:fillRect/>
                      </a:stretch>
                    </p:blipFill>
                    <p:spPr bwMode="auto">
                      <a:xfrm>
                        <a:off x="7774636" y="4357643"/>
                        <a:ext cx="2355169" cy="1067557"/>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15099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2000"/>
                                        <p:tgtEl>
                                          <p:spTgt spid="12"/>
                                        </p:tgtEl>
                                      </p:cBhvr>
                                    </p:animEffect>
                                    <p:anim calcmode="lin" valueType="num">
                                      <p:cBhvr>
                                        <p:cTn id="26" dur="2000" fill="hold"/>
                                        <p:tgtEl>
                                          <p:spTgt spid="12"/>
                                        </p:tgtEl>
                                        <p:attrNameLst>
                                          <p:attrName>ppt_w</p:attrName>
                                        </p:attrNameLst>
                                      </p:cBhvr>
                                      <p:tavLst>
                                        <p:tav tm="0" fmla="#ppt_w*sin(2.5*pi*$)">
                                          <p:val>
                                            <p:fltVal val="0"/>
                                          </p:val>
                                        </p:tav>
                                        <p:tav tm="100000">
                                          <p:val>
                                            <p:fltVal val="1"/>
                                          </p:val>
                                        </p:tav>
                                      </p:tavLst>
                                    </p:anim>
                                    <p:anim calcmode="lin" valueType="num">
                                      <p:cBhvr>
                                        <p:cTn id="27"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circle(in)">
                                      <p:cBhvr>
                                        <p:cTn id="32" dur="20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arn(inVertical)">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circle(in)">
                                      <p:cBhvr>
                                        <p:cTn id="49" dur="20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1000"/>
                                        <p:tgtEl>
                                          <p:spTgt spid="20"/>
                                        </p:tgtEl>
                                      </p:cBhvr>
                                    </p:animEffect>
                                    <p:anim calcmode="lin" valueType="num">
                                      <p:cBhvr>
                                        <p:cTn id="61" dur="1000" fill="hold"/>
                                        <p:tgtEl>
                                          <p:spTgt spid="20"/>
                                        </p:tgtEl>
                                        <p:attrNameLst>
                                          <p:attrName>ppt_x</p:attrName>
                                        </p:attrNameLst>
                                      </p:cBhvr>
                                      <p:tavLst>
                                        <p:tav tm="0">
                                          <p:val>
                                            <p:strVal val="#ppt_x"/>
                                          </p:val>
                                        </p:tav>
                                        <p:tav tm="100000">
                                          <p:val>
                                            <p:strVal val="#ppt_x"/>
                                          </p:val>
                                        </p:tav>
                                      </p:tavLst>
                                    </p:anim>
                                    <p:anim calcmode="lin" valueType="num">
                                      <p:cBhvr>
                                        <p:cTn id="6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ppt_x"/>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1000"/>
                                        <p:tgtEl>
                                          <p:spTgt spid="18"/>
                                        </p:tgtEl>
                                      </p:cBhvr>
                                    </p:animEffect>
                                    <p:anim calcmode="lin" valueType="num">
                                      <p:cBhvr>
                                        <p:cTn id="74" dur="1000" fill="hold"/>
                                        <p:tgtEl>
                                          <p:spTgt spid="18"/>
                                        </p:tgtEl>
                                        <p:attrNameLst>
                                          <p:attrName>ppt_x</p:attrName>
                                        </p:attrNameLst>
                                      </p:cBhvr>
                                      <p:tavLst>
                                        <p:tav tm="0">
                                          <p:val>
                                            <p:strVal val="#ppt_x"/>
                                          </p:val>
                                        </p:tav>
                                        <p:tav tm="100000">
                                          <p:val>
                                            <p:strVal val="#ppt_x"/>
                                          </p:val>
                                        </p:tav>
                                      </p:tavLst>
                                    </p:anim>
                                    <p:anim calcmode="lin" valueType="num">
                                      <p:cBhvr>
                                        <p:cTn id="7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1" presetClass="entr" presetSubtype="1" fill="hold" nodeType="clickEffect">
                                  <p:stCondLst>
                                    <p:cond delay="0"/>
                                  </p:stCondLst>
                                  <p:childTnLst>
                                    <p:set>
                                      <p:cBhvr>
                                        <p:cTn id="79" dur="1" fill="hold">
                                          <p:stCondLst>
                                            <p:cond delay="0"/>
                                          </p:stCondLst>
                                        </p:cTn>
                                        <p:tgtEl>
                                          <p:spTgt spid="9"/>
                                        </p:tgtEl>
                                        <p:attrNameLst>
                                          <p:attrName>style.visibility</p:attrName>
                                        </p:attrNameLst>
                                      </p:cBhvr>
                                      <p:to>
                                        <p:strVal val="visible"/>
                                      </p:to>
                                    </p:set>
                                    <p:animEffect transition="in" filter="wheel(1)">
                                      <p:cBhvr>
                                        <p:cTn id="80" dur="2000"/>
                                        <p:tgtEl>
                                          <p:spTgt spid="9"/>
                                        </p:tgtEl>
                                      </p:cBhvr>
                                    </p:animEffec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grpId="0" nodeType="clickEffect">
                                  <p:stCondLst>
                                    <p:cond delay="0"/>
                                  </p:stCondLst>
                                  <p:childTnLst>
                                    <p:set>
                                      <p:cBhvr>
                                        <p:cTn id="84" dur="1" fill="hold">
                                          <p:stCondLst>
                                            <p:cond delay="0"/>
                                          </p:stCondLst>
                                        </p:cTn>
                                        <p:tgtEl>
                                          <p:spTgt spid="10"/>
                                        </p:tgtEl>
                                        <p:attrNameLst>
                                          <p:attrName>style.visibility</p:attrName>
                                        </p:attrNameLst>
                                      </p:cBhvr>
                                      <p:to>
                                        <p:strVal val="visible"/>
                                      </p:to>
                                    </p:set>
                                    <p:anim calcmode="lin" valueType="num">
                                      <p:cBhvr>
                                        <p:cTn id="85" dur="500" fill="hold"/>
                                        <p:tgtEl>
                                          <p:spTgt spid="10"/>
                                        </p:tgtEl>
                                        <p:attrNameLst>
                                          <p:attrName>ppt_w</p:attrName>
                                        </p:attrNameLst>
                                      </p:cBhvr>
                                      <p:tavLst>
                                        <p:tav tm="0">
                                          <p:val>
                                            <p:fltVal val="0"/>
                                          </p:val>
                                        </p:tav>
                                        <p:tav tm="100000">
                                          <p:val>
                                            <p:strVal val="#ppt_w"/>
                                          </p:val>
                                        </p:tav>
                                      </p:tavLst>
                                    </p:anim>
                                    <p:anim calcmode="lin" valueType="num">
                                      <p:cBhvr>
                                        <p:cTn id="86" dur="500" fill="hold"/>
                                        <p:tgtEl>
                                          <p:spTgt spid="10"/>
                                        </p:tgtEl>
                                        <p:attrNameLst>
                                          <p:attrName>ppt_h</p:attrName>
                                        </p:attrNameLst>
                                      </p:cBhvr>
                                      <p:tavLst>
                                        <p:tav tm="0">
                                          <p:val>
                                            <p:fltVal val="0"/>
                                          </p:val>
                                        </p:tav>
                                        <p:tav tm="100000">
                                          <p:val>
                                            <p:strVal val="#ppt_h"/>
                                          </p:val>
                                        </p:tav>
                                      </p:tavLst>
                                    </p:anim>
                                    <p:animEffect transition="in" filter="fade">
                                      <p:cBhvr>
                                        <p:cTn id="87" dur="500"/>
                                        <p:tgtEl>
                                          <p:spTgt spid="10"/>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21"/>
                                        </p:tgtEl>
                                        <p:attrNameLst>
                                          <p:attrName>style.visibility</p:attrName>
                                        </p:attrNameLst>
                                      </p:cBhvr>
                                      <p:to>
                                        <p:strVal val="visible"/>
                                      </p:to>
                                    </p:set>
                                    <p:anim calcmode="lin" valueType="num">
                                      <p:cBhvr additive="base">
                                        <p:cTn id="92" dur="500" fill="hold"/>
                                        <p:tgtEl>
                                          <p:spTgt spid="21"/>
                                        </p:tgtEl>
                                        <p:attrNameLst>
                                          <p:attrName>ppt_x</p:attrName>
                                        </p:attrNameLst>
                                      </p:cBhvr>
                                      <p:tavLst>
                                        <p:tav tm="0">
                                          <p:val>
                                            <p:strVal val="#ppt_x"/>
                                          </p:val>
                                        </p:tav>
                                        <p:tav tm="100000">
                                          <p:val>
                                            <p:strVal val="#ppt_x"/>
                                          </p:val>
                                        </p:tav>
                                      </p:tavLst>
                                    </p:anim>
                                    <p:anim calcmode="lin" valueType="num">
                                      <p:cBhvr additive="base">
                                        <p:cTn id="9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fade">
                                      <p:cBhvr>
                                        <p:cTn id="98" dur="1000"/>
                                        <p:tgtEl>
                                          <p:spTgt spid="22"/>
                                        </p:tgtEl>
                                      </p:cBhvr>
                                    </p:animEffect>
                                    <p:anim calcmode="lin" valueType="num">
                                      <p:cBhvr>
                                        <p:cTn id="99" dur="1000" fill="hold"/>
                                        <p:tgtEl>
                                          <p:spTgt spid="22"/>
                                        </p:tgtEl>
                                        <p:attrNameLst>
                                          <p:attrName>ppt_x</p:attrName>
                                        </p:attrNameLst>
                                      </p:cBhvr>
                                      <p:tavLst>
                                        <p:tav tm="0">
                                          <p:val>
                                            <p:strVal val="#ppt_x"/>
                                          </p:val>
                                        </p:tav>
                                        <p:tav tm="100000">
                                          <p:val>
                                            <p:strVal val="#ppt_x"/>
                                          </p:val>
                                        </p:tav>
                                      </p:tavLst>
                                    </p:anim>
                                    <p:anim calcmode="lin" valueType="num">
                                      <p:cBhvr>
                                        <p:cTn id="10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4"/>
                                        </p:tgtEl>
                                        <p:attrNameLst>
                                          <p:attrName>style.visibility</p:attrName>
                                        </p:attrNameLst>
                                      </p:cBhvr>
                                      <p:to>
                                        <p:strVal val="visible"/>
                                      </p:to>
                                    </p:set>
                                    <p:anim calcmode="lin" valueType="num">
                                      <p:cBhvr additive="base">
                                        <p:cTn id="105" dur="500" fill="hold"/>
                                        <p:tgtEl>
                                          <p:spTgt spid="24"/>
                                        </p:tgtEl>
                                        <p:attrNameLst>
                                          <p:attrName>ppt_x</p:attrName>
                                        </p:attrNameLst>
                                      </p:cBhvr>
                                      <p:tavLst>
                                        <p:tav tm="0">
                                          <p:val>
                                            <p:strVal val="#ppt_x"/>
                                          </p:val>
                                        </p:tav>
                                        <p:tav tm="100000">
                                          <p:val>
                                            <p:strVal val="#ppt_x"/>
                                          </p:val>
                                        </p:tav>
                                      </p:tavLst>
                                    </p:anim>
                                    <p:anim calcmode="lin" valueType="num">
                                      <p:cBhvr additive="base">
                                        <p:cTn id="10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nodeType="click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fade">
                                      <p:cBhvr>
                                        <p:cTn id="111" dur="1000"/>
                                        <p:tgtEl>
                                          <p:spTgt spid="23"/>
                                        </p:tgtEl>
                                      </p:cBhvr>
                                    </p:animEffect>
                                    <p:anim calcmode="lin" valueType="num">
                                      <p:cBhvr>
                                        <p:cTn id="112" dur="1000" fill="hold"/>
                                        <p:tgtEl>
                                          <p:spTgt spid="23"/>
                                        </p:tgtEl>
                                        <p:attrNameLst>
                                          <p:attrName>ppt_x</p:attrName>
                                        </p:attrNameLst>
                                      </p:cBhvr>
                                      <p:tavLst>
                                        <p:tav tm="0">
                                          <p:val>
                                            <p:strVal val="#ppt_x"/>
                                          </p:val>
                                        </p:tav>
                                        <p:tav tm="100000">
                                          <p:val>
                                            <p:strVal val="#ppt_x"/>
                                          </p:val>
                                        </p:tav>
                                      </p:tavLst>
                                    </p:anim>
                                    <p:anim calcmode="lin" valueType="num">
                                      <p:cBhvr>
                                        <p:cTn id="11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6" presetClass="entr" presetSubtype="16" fill="hold" grpId="0" nodeType="clickEffect">
                                  <p:stCondLst>
                                    <p:cond delay="0"/>
                                  </p:stCondLst>
                                  <p:childTnLst>
                                    <p:set>
                                      <p:cBhvr>
                                        <p:cTn id="117" dur="1" fill="hold">
                                          <p:stCondLst>
                                            <p:cond delay="0"/>
                                          </p:stCondLst>
                                        </p:cTn>
                                        <p:tgtEl>
                                          <p:spTgt spid="27"/>
                                        </p:tgtEl>
                                        <p:attrNameLst>
                                          <p:attrName>style.visibility</p:attrName>
                                        </p:attrNameLst>
                                      </p:cBhvr>
                                      <p:to>
                                        <p:strVal val="visible"/>
                                      </p:to>
                                    </p:set>
                                    <p:animEffect transition="in" filter="circle(in)">
                                      <p:cBhvr>
                                        <p:cTn id="118" dur="2000"/>
                                        <p:tgtEl>
                                          <p:spTgt spid="27"/>
                                        </p:tgtEl>
                                      </p:cBhvr>
                                    </p:animEffect>
                                  </p:childTnLst>
                                </p:cTn>
                              </p:par>
                            </p:childTnLst>
                          </p:cTn>
                        </p:par>
                      </p:childTnLst>
                    </p:cTn>
                  </p:par>
                  <p:par>
                    <p:cTn id="119" fill="hold">
                      <p:stCondLst>
                        <p:cond delay="indefinite"/>
                      </p:stCondLst>
                      <p:childTnLst>
                        <p:par>
                          <p:cTn id="120" fill="hold">
                            <p:stCondLst>
                              <p:cond delay="0"/>
                            </p:stCondLst>
                            <p:childTnLst>
                              <p:par>
                                <p:cTn id="121" presetID="6" presetClass="entr" presetSubtype="16" fill="hold" nodeType="clickEffect">
                                  <p:stCondLst>
                                    <p:cond delay="0"/>
                                  </p:stCondLst>
                                  <p:childTnLst>
                                    <p:set>
                                      <p:cBhvr>
                                        <p:cTn id="122" dur="1" fill="hold">
                                          <p:stCondLst>
                                            <p:cond delay="0"/>
                                          </p:stCondLst>
                                        </p:cTn>
                                        <p:tgtEl>
                                          <p:spTgt spid="29"/>
                                        </p:tgtEl>
                                        <p:attrNameLst>
                                          <p:attrName>style.visibility</p:attrName>
                                        </p:attrNameLst>
                                      </p:cBhvr>
                                      <p:to>
                                        <p:strVal val="visible"/>
                                      </p:to>
                                    </p:set>
                                    <p:animEffect transition="in" filter="circle(in)">
                                      <p:cBhvr>
                                        <p:cTn id="123" dur="2000"/>
                                        <p:tgtEl>
                                          <p:spTgt spid="29"/>
                                        </p:tgtEl>
                                      </p:cBhvr>
                                    </p:animEffect>
                                  </p:childTnLst>
                                </p:cTn>
                              </p:par>
                            </p:childTnLst>
                          </p:cTn>
                        </p:par>
                      </p:childTnLst>
                    </p:cTn>
                  </p:par>
                  <p:par>
                    <p:cTn id="124" fill="hold">
                      <p:stCondLst>
                        <p:cond delay="indefinite"/>
                      </p:stCondLst>
                      <p:childTnLst>
                        <p:par>
                          <p:cTn id="125" fill="hold">
                            <p:stCondLst>
                              <p:cond delay="0"/>
                            </p:stCondLst>
                            <p:childTnLst>
                              <p:par>
                                <p:cTn id="126" presetID="21" presetClass="entr" presetSubtype="1" fill="hold" nodeType="click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wheel(1)">
                                      <p:cBhvr>
                                        <p:cTn id="128" dur="2000"/>
                                        <p:tgtEl>
                                          <p:spTgt spid="30"/>
                                        </p:tgtEl>
                                      </p:cBhvr>
                                    </p:animEffect>
                                  </p:childTnLst>
                                </p:cTn>
                              </p:par>
                            </p:childTnLst>
                          </p:cTn>
                        </p:par>
                      </p:childTnLst>
                    </p:cTn>
                  </p:par>
                  <p:par>
                    <p:cTn id="129" fill="hold">
                      <p:stCondLst>
                        <p:cond delay="indefinite"/>
                      </p:stCondLst>
                      <p:childTnLst>
                        <p:par>
                          <p:cTn id="130" fill="hold">
                            <p:stCondLst>
                              <p:cond delay="0"/>
                            </p:stCondLst>
                            <p:childTnLst>
                              <p:par>
                                <p:cTn id="131" presetID="16" presetClass="entr" presetSubtype="21" fill="hold" nodeType="clickEffect">
                                  <p:stCondLst>
                                    <p:cond delay="0"/>
                                  </p:stCondLst>
                                  <p:childTnLst>
                                    <p:set>
                                      <p:cBhvr>
                                        <p:cTn id="132" dur="1" fill="hold">
                                          <p:stCondLst>
                                            <p:cond delay="0"/>
                                          </p:stCondLst>
                                        </p:cTn>
                                        <p:tgtEl>
                                          <p:spTgt spid="31"/>
                                        </p:tgtEl>
                                        <p:attrNameLst>
                                          <p:attrName>style.visibility</p:attrName>
                                        </p:attrNameLst>
                                      </p:cBhvr>
                                      <p:to>
                                        <p:strVal val="visible"/>
                                      </p:to>
                                    </p:set>
                                    <p:animEffect transition="in" filter="barn(inVertical)">
                                      <p:cBhvr>
                                        <p:cTn id="133" dur="500"/>
                                        <p:tgtEl>
                                          <p:spTgt spid="31"/>
                                        </p:tgtEl>
                                      </p:cBhvr>
                                    </p:animEffect>
                                  </p:childTnLst>
                                </p:cTn>
                              </p:par>
                            </p:childTnLst>
                          </p:cTn>
                        </p:par>
                      </p:childTnLst>
                    </p:cTn>
                  </p:par>
                  <p:par>
                    <p:cTn id="134" fill="hold">
                      <p:stCondLst>
                        <p:cond delay="indefinite"/>
                      </p:stCondLst>
                      <p:childTnLst>
                        <p:par>
                          <p:cTn id="135" fill="hold">
                            <p:stCondLst>
                              <p:cond delay="0"/>
                            </p:stCondLst>
                            <p:childTnLst>
                              <p:par>
                                <p:cTn id="136" presetID="21" presetClass="entr" presetSubtype="1" fill="hold" grpId="0" nodeType="clickEffect">
                                  <p:stCondLst>
                                    <p:cond delay="0"/>
                                  </p:stCondLst>
                                  <p:childTnLst>
                                    <p:set>
                                      <p:cBhvr>
                                        <p:cTn id="137" dur="1" fill="hold">
                                          <p:stCondLst>
                                            <p:cond delay="0"/>
                                          </p:stCondLst>
                                        </p:cTn>
                                        <p:tgtEl>
                                          <p:spTgt spid="32"/>
                                        </p:tgtEl>
                                        <p:attrNameLst>
                                          <p:attrName>style.visibility</p:attrName>
                                        </p:attrNameLst>
                                      </p:cBhvr>
                                      <p:to>
                                        <p:strVal val="visible"/>
                                      </p:to>
                                    </p:set>
                                    <p:animEffect transition="in" filter="wheel(1)">
                                      <p:cBhvr>
                                        <p:cTn id="138" dur="2000"/>
                                        <p:tgtEl>
                                          <p:spTgt spid="32"/>
                                        </p:tgtEl>
                                      </p:cBhvr>
                                    </p:animEffect>
                                  </p:childTnLst>
                                </p:cTn>
                              </p:par>
                            </p:childTnLst>
                          </p:cTn>
                        </p:par>
                      </p:childTnLst>
                    </p:cTn>
                  </p:par>
                  <p:par>
                    <p:cTn id="139" fill="hold">
                      <p:stCondLst>
                        <p:cond delay="indefinite"/>
                      </p:stCondLst>
                      <p:childTnLst>
                        <p:par>
                          <p:cTn id="140" fill="hold">
                            <p:stCondLst>
                              <p:cond delay="0"/>
                            </p:stCondLst>
                            <p:childTnLst>
                              <p:par>
                                <p:cTn id="141" presetID="2" presetClass="entr" presetSubtype="4" fill="hold" nodeType="clickEffect">
                                  <p:stCondLst>
                                    <p:cond delay="0"/>
                                  </p:stCondLst>
                                  <p:childTnLst>
                                    <p:set>
                                      <p:cBhvr>
                                        <p:cTn id="142" dur="1" fill="hold">
                                          <p:stCondLst>
                                            <p:cond delay="0"/>
                                          </p:stCondLst>
                                        </p:cTn>
                                        <p:tgtEl>
                                          <p:spTgt spid="35"/>
                                        </p:tgtEl>
                                        <p:attrNameLst>
                                          <p:attrName>style.visibility</p:attrName>
                                        </p:attrNameLst>
                                      </p:cBhvr>
                                      <p:to>
                                        <p:strVal val="visible"/>
                                      </p:to>
                                    </p:set>
                                    <p:anim calcmode="lin" valueType="num">
                                      <p:cBhvr additive="base">
                                        <p:cTn id="143" dur="500" fill="hold"/>
                                        <p:tgtEl>
                                          <p:spTgt spid="35"/>
                                        </p:tgtEl>
                                        <p:attrNameLst>
                                          <p:attrName>ppt_x</p:attrName>
                                        </p:attrNameLst>
                                      </p:cBhvr>
                                      <p:tavLst>
                                        <p:tav tm="0">
                                          <p:val>
                                            <p:strVal val="#ppt_x"/>
                                          </p:val>
                                        </p:tav>
                                        <p:tav tm="100000">
                                          <p:val>
                                            <p:strVal val="#ppt_x"/>
                                          </p:val>
                                        </p:tav>
                                      </p:tavLst>
                                    </p:anim>
                                    <p:anim calcmode="lin" valueType="num">
                                      <p:cBhvr additive="base">
                                        <p:cTn id="14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6" presetClass="entr" presetSubtype="16" fill="hold" nodeType="clickEffect">
                                  <p:stCondLst>
                                    <p:cond delay="0"/>
                                  </p:stCondLst>
                                  <p:childTnLst>
                                    <p:set>
                                      <p:cBhvr>
                                        <p:cTn id="148" dur="1" fill="hold">
                                          <p:stCondLst>
                                            <p:cond delay="0"/>
                                          </p:stCondLst>
                                        </p:cTn>
                                        <p:tgtEl>
                                          <p:spTgt spid="36"/>
                                        </p:tgtEl>
                                        <p:attrNameLst>
                                          <p:attrName>style.visibility</p:attrName>
                                        </p:attrNameLst>
                                      </p:cBhvr>
                                      <p:to>
                                        <p:strVal val="visible"/>
                                      </p:to>
                                    </p:set>
                                    <p:animEffect transition="in" filter="circle(in)">
                                      <p:cBhvr>
                                        <p:cTn id="149"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animBg="1"/>
      <p:bldP spid="12" grpId="0" animBg="1"/>
      <p:bldP spid="15" grpId="0" animBg="1"/>
      <p:bldP spid="16" grpId="0"/>
      <p:bldP spid="17" grpId="0" animBg="1"/>
      <p:bldP spid="19" grpId="0" animBg="1"/>
      <p:bldP spid="21" grpId="0" animBg="1"/>
      <p:bldP spid="24" grpId="0" animBg="1"/>
      <p:bldP spid="27" grpId="0"/>
      <p:bldP spid="32"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2135561" y="109850"/>
            <a:ext cx="7859811" cy="2246769"/>
          </a:xfrm>
          <a:prstGeom prst="rect">
            <a:avLst/>
          </a:prstGeom>
          <a:noFill/>
          <a:ln w="12700" cap="sq">
            <a:noFill/>
            <a:miter lim="800000"/>
            <a:headEnd/>
            <a:tailEnd/>
          </a:ln>
        </p:spPr>
        <p:txBody>
          <a:bodyPr wrap="square">
            <a:spAutoFit/>
          </a:bodyPr>
          <a:lstStyle/>
          <a:p>
            <a:pPr fontAlgn="auto">
              <a:spcBef>
                <a:spcPct val="50000"/>
              </a:spcBef>
              <a:spcAft>
                <a:spcPts val="0"/>
              </a:spcAft>
              <a:defRPr/>
            </a:pPr>
            <a:r>
              <a:rPr lang="zh-CN" altLang="en-US" sz="2800" b="1" kern="0" dirty="0">
                <a:solidFill>
                  <a:srgbClr val="FF0000"/>
                </a:solidFill>
                <a:latin typeface="宋体"/>
                <a:ea typeface="宋体"/>
              </a:rPr>
              <a:t>练习</a:t>
            </a:r>
            <a:r>
              <a:rPr lang="en-US" altLang="zh-CN" sz="2800" b="1" kern="0" dirty="0">
                <a:solidFill>
                  <a:srgbClr val="FF0000"/>
                </a:solidFill>
                <a:latin typeface="宋体"/>
                <a:ea typeface="宋体"/>
              </a:rPr>
              <a:t>1(2)</a:t>
            </a:r>
            <a:r>
              <a:rPr lang="zh-CN" altLang="en-US" sz="2800" b="1" kern="0" dirty="0">
                <a:solidFill>
                  <a:srgbClr val="FF0000"/>
                </a:solidFill>
                <a:latin typeface="宋体"/>
                <a:ea typeface="宋体"/>
              </a:rPr>
              <a:t>：</a:t>
            </a:r>
            <a:r>
              <a:rPr lang="zh-CN" altLang="en-US" sz="2800" b="1" kern="0" dirty="0">
                <a:solidFill>
                  <a:srgbClr val="3E27E7"/>
                </a:solidFill>
                <a:latin typeface="宋体"/>
                <a:ea typeface="宋体"/>
              </a:rPr>
              <a:t>如图，一个半径为</a:t>
            </a:r>
            <a:r>
              <a:rPr lang="en-US" altLang="zh-CN" sz="2800" b="1" i="1" kern="0" dirty="0">
                <a:solidFill>
                  <a:srgbClr val="FF0066"/>
                </a:solidFill>
                <a:latin typeface="Times New Roman" panose="02020603050405020304" pitchFamily="18" charset="0"/>
                <a:ea typeface="+mn-ea"/>
                <a:cs typeface="Times New Roman" panose="02020603050405020304" pitchFamily="18" charset="0"/>
              </a:rPr>
              <a:t>a</a:t>
            </a:r>
            <a:r>
              <a:rPr lang="zh-CN" altLang="en-US" sz="2800" b="1" kern="0" dirty="0">
                <a:solidFill>
                  <a:srgbClr val="3E27E7"/>
                </a:solidFill>
                <a:latin typeface="宋体"/>
                <a:ea typeface="宋体"/>
              </a:rPr>
              <a:t>的小线圈，</a:t>
            </a:r>
            <a:r>
              <a:rPr lang="zh-CN" altLang="en-US" sz="2800" b="1" kern="0" dirty="0">
                <a:solidFill>
                  <a:srgbClr val="CC3300"/>
                </a:solidFill>
                <a:latin typeface="宋体"/>
                <a:ea typeface="宋体"/>
              </a:rPr>
              <a:t>开始时</a:t>
            </a:r>
            <a:r>
              <a:rPr lang="zh-CN" altLang="en-US" sz="2800" b="1" kern="0" dirty="0">
                <a:solidFill>
                  <a:srgbClr val="3E27E7"/>
                </a:solidFill>
                <a:latin typeface="宋体"/>
                <a:ea typeface="宋体"/>
              </a:rPr>
              <a:t>和一个半径为</a:t>
            </a:r>
            <a:r>
              <a:rPr lang="en-US" altLang="zh-CN" sz="2800" b="1" kern="0" dirty="0" err="1">
                <a:solidFill>
                  <a:srgbClr val="FF0066"/>
                </a:solidFill>
                <a:latin typeface="宋体"/>
                <a:ea typeface="宋体"/>
              </a:rPr>
              <a:t>b</a:t>
            </a:r>
            <a:r>
              <a:rPr lang="en-US" altLang="zh-CN" sz="2800" b="1" kern="0" dirty="0" err="1">
                <a:solidFill>
                  <a:srgbClr val="3E27E7"/>
                </a:solidFill>
                <a:latin typeface="宋体"/>
                <a:ea typeface="宋体"/>
              </a:rPr>
              <a:t>（</a:t>
            </a:r>
            <a:r>
              <a:rPr lang="en-US" altLang="zh-CN" sz="2800" b="1" kern="0" dirty="0" err="1">
                <a:solidFill>
                  <a:srgbClr val="FF0066"/>
                </a:solidFill>
                <a:latin typeface="宋体"/>
                <a:ea typeface="宋体"/>
              </a:rPr>
              <a:t>b</a:t>
            </a:r>
            <a:r>
              <a:rPr lang="en-US" altLang="zh-CN" sz="2800" b="1" kern="0" dirty="0">
                <a:solidFill>
                  <a:srgbClr val="FF0066"/>
                </a:solidFill>
                <a:latin typeface="宋体"/>
                <a:ea typeface="宋体"/>
              </a:rPr>
              <a:t>&gt;&gt;</a:t>
            </a:r>
            <a:r>
              <a:rPr lang="en-US" altLang="zh-CN" sz="2800" b="1" i="1" kern="0" dirty="0">
                <a:solidFill>
                  <a:srgbClr val="FF0066"/>
                </a:solidFill>
                <a:latin typeface="Times New Roman" panose="02020603050405020304" pitchFamily="18" charset="0"/>
                <a:ea typeface="宋体"/>
                <a:cs typeface="Times New Roman" panose="02020603050405020304" pitchFamily="18" charset="0"/>
              </a:rPr>
              <a:t>a</a:t>
            </a:r>
            <a:r>
              <a:rPr lang="en-US" altLang="zh-CN" sz="2800" b="1" kern="0" dirty="0">
                <a:solidFill>
                  <a:srgbClr val="3E27E7"/>
                </a:solidFill>
                <a:latin typeface="宋体"/>
                <a:ea typeface="宋体"/>
              </a:rPr>
              <a:t>）</a:t>
            </a:r>
            <a:r>
              <a:rPr lang="zh-CN" altLang="en-US" sz="2800" b="1" kern="0" dirty="0">
                <a:solidFill>
                  <a:srgbClr val="3E27E7"/>
                </a:solidFill>
                <a:latin typeface="宋体"/>
                <a:ea typeface="宋体"/>
              </a:rPr>
              <a:t>的大线圈共面并同心，大线圈通有恒定电流</a:t>
            </a:r>
            <a:r>
              <a:rPr lang="en-US" altLang="zh-CN" sz="2800" b="1" kern="0" dirty="0">
                <a:solidFill>
                  <a:srgbClr val="FF0066"/>
                </a:solidFill>
                <a:latin typeface="Times New Roman" panose="02020603050405020304" pitchFamily="18" charset="0"/>
                <a:ea typeface="宋体"/>
                <a:cs typeface="Times New Roman" panose="02020603050405020304" pitchFamily="18" charset="0"/>
              </a:rPr>
              <a:t>I</a:t>
            </a:r>
            <a:r>
              <a:rPr lang="en-US" altLang="zh-CN" sz="2800" b="1" kern="0" baseline="-25000" dirty="0">
                <a:solidFill>
                  <a:srgbClr val="FF0066"/>
                </a:solidFill>
                <a:latin typeface="宋体"/>
                <a:ea typeface="宋体"/>
              </a:rPr>
              <a:t>2</a:t>
            </a:r>
            <a:r>
              <a:rPr lang="en-US" altLang="zh-CN" sz="2800" b="1" kern="0" dirty="0">
                <a:solidFill>
                  <a:srgbClr val="3E27E7"/>
                </a:solidFill>
                <a:latin typeface="宋体"/>
                <a:ea typeface="宋体"/>
              </a:rPr>
              <a:t>，</a:t>
            </a:r>
            <a:r>
              <a:rPr lang="zh-CN" altLang="en-US" sz="2800" b="1" kern="0" dirty="0">
                <a:solidFill>
                  <a:srgbClr val="3E27E7"/>
                </a:solidFill>
                <a:latin typeface="宋体"/>
                <a:ea typeface="宋体"/>
              </a:rPr>
              <a:t>并保持不动，现使小线圈以角速度</a:t>
            </a:r>
            <a:r>
              <a:rPr lang="en-US" altLang="zh-CN" sz="2800" b="1" kern="0" dirty="0">
                <a:solidFill>
                  <a:srgbClr val="FF0066"/>
                </a:solidFill>
                <a:latin typeface="宋体"/>
                <a:ea typeface="宋体"/>
                <a:cs typeface="Times New Roman" pitchFamily="18" charset="0"/>
              </a:rPr>
              <a:t>ω</a:t>
            </a:r>
            <a:r>
              <a:rPr lang="zh-CN" altLang="en-US" sz="2800" b="1" kern="0" dirty="0">
                <a:solidFill>
                  <a:srgbClr val="3E27E7"/>
                </a:solidFill>
                <a:latin typeface="宋体"/>
                <a:ea typeface="宋体"/>
              </a:rPr>
              <a:t>绕直径转动。设小线圈的电阻为</a:t>
            </a:r>
            <a:r>
              <a:rPr lang="en-US" altLang="zh-CN" sz="2800" b="1" kern="0" dirty="0">
                <a:solidFill>
                  <a:srgbClr val="FF0066"/>
                </a:solidFill>
                <a:latin typeface="宋体"/>
                <a:ea typeface="宋体"/>
              </a:rPr>
              <a:t>R</a:t>
            </a:r>
            <a:r>
              <a:rPr lang="zh-CN" altLang="en-US" sz="2800" b="1" kern="0" dirty="0">
                <a:solidFill>
                  <a:srgbClr val="3E27E7"/>
                </a:solidFill>
                <a:latin typeface="宋体"/>
                <a:ea typeface="宋体"/>
              </a:rPr>
              <a:t>。</a:t>
            </a:r>
            <a:r>
              <a:rPr lang="zh-CN" altLang="en-US" sz="2800" b="1" kern="0" dirty="0">
                <a:solidFill>
                  <a:srgbClr val="FF00FF"/>
                </a:solidFill>
                <a:latin typeface="宋体"/>
                <a:ea typeface="宋体"/>
              </a:rPr>
              <a:t>小线圈中的感应电流</a:t>
            </a:r>
            <a:r>
              <a:rPr lang="en-US" altLang="zh-CN" sz="2800" b="1" kern="0" dirty="0">
                <a:solidFill>
                  <a:srgbClr val="FF00FF"/>
                </a:solidFill>
                <a:latin typeface="宋体"/>
                <a:ea typeface="宋体"/>
              </a:rPr>
              <a:t>=____</a:t>
            </a:r>
            <a:r>
              <a:rPr lang="zh-CN" altLang="en-US" sz="2800" b="1" kern="0" dirty="0">
                <a:solidFill>
                  <a:srgbClr val="FF00FF"/>
                </a:solidFill>
                <a:latin typeface="宋体"/>
                <a:ea typeface="宋体"/>
              </a:rPr>
              <a:t>。</a:t>
            </a:r>
            <a:r>
              <a:rPr lang="en-US" altLang="zh-CN" sz="2800" dirty="0">
                <a:solidFill>
                  <a:srgbClr val="FF00FF"/>
                </a:solidFill>
                <a:latin typeface="Calibri" panose="020F0502020204030204" pitchFamily="34" charset="0"/>
              </a:rPr>
              <a:t> </a:t>
            </a:r>
            <a:endParaRPr lang="zh-CN" altLang="en-US" sz="2800" b="1" kern="0" dirty="0">
              <a:solidFill>
                <a:srgbClr val="FF00FF"/>
              </a:solidFill>
              <a:latin typeface="宋体"/>
              <a:ea typeface="宋体"/>
            </a:endParaRPr>
          </a:p>
        </p:txBody>
      </p:sp>
      <p:grpSp>
        <p:nvGrpSpPr>
          <p:cNvPr id="3" name="Group 25"/>
          <p:cNvGrpSpPr>
            <a:grpSpLocks/>
          </p:cNvGrpSpPr>
          <p:nvPr/>
        </p:nvGrpSpPr>
        <p:grpSpPr bwMode="auto">
          <a:xfrm>
            <a:off x="7781034" y="2747152"/>
            <a:ext cx="1355458" cy="2222699"/>
            <a:chOff x="4072" y="2304"/>
            <a:chExt cx="727" cy="1357"/>
          </a:xfrm>
        </p:grpSpPr>
        <p:sp>
          <p:nvSpPr>
            <p:cNvPr id="4" name="Oval 5"/>
            <p:cNvSpPr>
              <a:spLocks noChangeArrowheads="1"/>
            </p:cNvSpPr>
            <p:nvPr/>
          </p:nvSpPr>
          <p:spPr bwMode="auto">
            <a:xfrm>
              <a:off x="4072" y="2382"/>
              <a:ext cx="727" cy="1279"/>
            </a:xfrm>
            <a:prstGeom prst="ellipse">
              <a:avLst/>
            </a:prstGeom>
            <a:noFill/>
            <a:ln w="38100" cap="sq">
              <a:solidFill>
                <a:srgbClr val="3333CC"/>
              </a:solidFill>
              <a:round/>
              <a:headEnd/>
              <a:tailEnd/>
            </a:ln>
          </p:spPr>
          <p:txBody>
            <a:bodyPr wrap="square" anchor="ct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5" name="Line 8"/>
            <p:cNvSpPr>
              <a:spLocks noChangeShapeType="1"/>
            </p:cNvSpPr>
            <p:nvPr/>
          </p:nvSpPr>
          <p:spPr bwMode="auto">
            <a:xfrm>
              <a:off x="4469" y="2304"/>
              <a:ext cx="0" cy="689"/>
            </a:xfrm>
            <a:prstGeom prst="line">
              <a:avLst/>
            </a:prstGeom>
            <a:noFill/>
            <a:ln w="19050">
              <a:solidFill>
                <a:srgbClr val="000000"/>
              </a:solidFill>
              <a:prstDash val="lgDashDot"/>
              <a:round/>
              <a:headEnd/>
              <a:tailEnd/>
            </a:ln>
          </p:spPr>
          <p:txBody>
            <a:bodyPr wrap="non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6" name="Line 21"/>
            <p:cNvSpPr>
              <a:spLocks noChangeShapeType="1"/>
            </p:cNvSpPr>
            <p:nvPr/>
          </p:nvSpPr>
          <p:spPr bwMode="auto">
            <a:xfrm flipH="1">
              <a:off x="4194" y="2979"/>
              <a:ext cx="275" cy="522"/>
            </a:xfrm>
            <a:prstGeom prst="line">
              <a:avLst/>
            </a:prstGeom>
            <a:noFill/>
            <a:ln w="12700" cap="sq">
              <a:solidFill>
                <a:srgbClr val="080808"/>
              </a:solidFill>
              <a:round/>
              <a:headEnd/>
              <a:tailEnd type="triangle" w="med" len="med"/>
            </a:ln>
          </p:spPr>
          <p:txBody>
            <a:bodyPr wrap="squar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7" name="Object 23"/>
            <p:cNvGraphicFramePr>
              <a:graphicFrameLocks noChangeAspect="1"/>
            </p:cNvGraphicFramePr>
            <p:nvPr/>
          </p:nvGraphicFramePr>
          <p:xfrm>
            <a:off x="4174" y="3058"/>
            <a:ext cx="167" cy="249"/>
          </p:xfrm>
          <a:graphic>
            <a:graphicData uri="http://schemas.openxmlformats.org/presentationml/2006/ole">
              <mc:AlternateContent xmlns:mc="http://schemas.openxmlformats.org/markup-compatibility/2006">
                <mc:Choice xmlns:v="urn:schemas-microsoft-com:vml" Requires="v">
                  <p:oleObj spid="_x0000_s848906" name="公式" r:id="rId3" imgW="66675" imgH="123900" progId="Equation.3">
                    <p:embed/>
                  </p:oleObj>
                </mc:Choice>
                <mc:Fallback>
                  <p:oleObj name="公式" r:id="rId3" imgW="66675" imgH="123900" progId="Equation.3">
                    <p:embed/>
                    <p:pic>
                      <p:nvPicPr>
                        <p:cNvPr id="7"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4" y="3058"/>
                          <a:ext cx="167"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 name="Line 35"/>
          <p:cNvSpPr>
            <a:spLocks noChangeShapeType="1"/>
          </p:cNvSpPr>
          <p:nvPr/>
        </p:nvSpPr>
        <p:spPr bwMode="auto">
          <a:xfrm>
            <a:off x="7787990" y="3858751"/>
            <a:ext cx="33995" cy="422209"/>
          </a:xfrm>
          <a:prstGeom prst="line">
            <a:avLst/>
          </a:prstGeom>
          <a:noFill/>
          <a:ln w="57150">
            <a:solidFill>
              <a:srgbClr val="FF0000"/>
            </a:solidFill>
            <a:round/>
            <a:headEnd type="none" w="med" len="lg"/>
            <a:tailEnd type="stealth" w="med" len="lg"/>
          </a:ln>
        </p:spPr>
        <p:txBody>
          <a:bodyPr/>
          <a:lstStyle/>
          <a:p>
            <a:pPr fontAlgn="auto">
              <a:spcBef>
                <a:spcPts val="0"/>
              </a:spcBef>
              <a:spcAft>
                <a:spcPts val="0"/>
              </a:spcAft>
              <a:defRPr/>
            </a:pPr>
            <a:endParaRPr lang="zh-CN" altLang="en-US" sz="2800">
              <a:latin typeface="+mj-ea"/>
              <a:ea typeface="+mj-ea"/>
            </a:endParaRPr>
          </a:p>
        </p:txBody>
      </p:sp>
      <p:sp>
        <p:nvSpPr>
          <p:cNvPr id="12" name="Oval 7"/>
          <p:cNvSpPr>
            <a:spLocks noChangeArrowheads="1"/>
          </p:cNvSpPr>
          <p:nvPr/>
        </p:nvSpPr>
        <p:spPr bwMode="auto">
          <a:xfrm>
            <a:off x="8425047" y="3583012"/>
            <a:ext cx="190500" cy="519351"/>
          </a:xfrm>
          <a:prstGeom prst="ellipse">
            <a:avLst/>
          </a:prstGeom>
          <a:noFill/>
          <a:ln w="38100" cap="sq">
            <a:solidFill>
              <a:srgbClr val="FF0066"/>
            </a:solidFill>
            <a:round/>
            <a:headEnd/>
            <a:tailEnd/>
          </a:ln>
        </p:spPr>
        <p:txBody>
          <a:bodyPr anchor="ct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13" name="Object 24"/>
          <p:cNvGraphicFramePr>
            <a:graphicFrameLocks noChangeAspect="1"/>
          </p:cNvGraphicFramePr>
          <p:nvPr>
            <p:extLst>
              <p:ext uri="{D42A27DB-BD31-4B8C-83A1-F6EECF244321}">
                <p14:modId xmlns:p14="http://schemas.microsoft.com/office/powerpoint/2010/main" val="1062550295"/>
              </p:ext>
            </p:extLst>
          </p:nvPr>
        </p:nvGraphicFramePr>
        <p:xfrm>
          <a:off x="7390554" y="3502742"/>
          <a:ext cx="344488" cy="479425"/>
        </p:xfrm>
        <a:graphic>
          <a:graphicData uri="http://schemas.openxmlformats.org/presentationml/2006/ole">
            <mc:AlternateContent xmlns:mc="http://schemas.openxmlformats.org/markup-compatibility/2006">
              <mc:Choice xmlns:v="urn:schemas-microsoft-com:vml" Requires="v">
                <p:oleObj spid="_x0000_s848907" name="公式" r:id="rId5" imgW="104737" imgH="161960" progId="Equation.3">
                  <p:embed/>
                </p:oleObj>
              </mc:Choice>
              <mc:Fallback>
                <p:oleObj name="公式" r:id="rId5" imgW="104737" imgH="161960" progId="Equation.3">
                  <p:embed/>
                  <p:pic>
                    <p:nvPicPr>
                      <p:cNvPr id="13" name="Object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0554" y="3502742"/>
                        <a:ext cx="344488"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9"/>
          <p:cNvGraphicFramePr>
            <a:graphicFrameLocks noChangeAspect="1"/>
          </p:cNvGraphicFramePr>
          <p:nvPr>
            <p:extLst>
              <p:ext uri="{D42A27DB-BD31-4B8C-83A1-F6EECF244321}">
                <p14:modId xmlns:p14="http://schemas.microsoft.com/office/powerpoint/2010/main" val="422115171"/>
              </p:ext>
            </p:extLst>
          </p:nvPr>
        </p:nvGraphicFramePr>
        <p:xfrm>
          <a:off x="8205666" y="2952240"/>
          <a:ext cx="317500" cy="311150"/>
        </p:xfrm>
        <a:graphic>
          <a:graphicData uri="http://schemas.openxmlformats.org/presentationml/2006/ole">
            <mc:AlternateContent xmlns:mc="http://schemas.openxmlformats.org/markup-compatibility/2006">
              <mc:Choice xmlns:v="urn:schemas-microsoft-com:vml" Requires="v">
                <p:oleObj spid="_x0000_s848908" name="公式" r:id="rId7" imgW="95289" imgH="85839" progId="Equation.3">
                  <p:embed/>
                </p:oleObj>
              </mc:Choice>
              <mc:Fallback>
                <p:oleObj name="公式" r:id="rId7" imgW="95289" imgH="85839" progId="Equation.3">
                  <p:embed/>
                  <p:pic>
                    <p:nvPicPr>
                      <p:cNvPr id="14"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05666" y="2952240"/>
                        <a:ext cx="3175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Arc 55"/>
          <p:cNvSpPr>
            <a:spLocks/>
          </p:cNvSpPr>
          <p:nvPr/>
        </p:nvSpPr>
        <p:spPr bwMode="auto">
          <a:xfrm>
            <a:off x="8243487" y="3232069"/>
            <a:ext cx="604837" cy="271462"/>
          </a:xfrm>
          <a:custGeom>
            <a:avLst/>
            <a:gdLst>
              <a:gd name="T0" fmla="*/ 0 w 43200"/>
              <a:gd name="T1" fmla="*/ 0 h 40492"/>
              <a:gd name="T2" fmla="*/ 0 w 43200"/>
              <a:gd name="T3" fmla="*/ 0 h 40492"/>
              <a:gd name="T4" fmla="*/ 0 w 43200"/>
              <a:gd name="T5" fmla="*/ 0 h 40492"/>
              <a:gd name="T6" fmla="*/ 0 60000 65536"/>
              <a:gd name="T7" fmla="*/ 0 60000 65536"/>
              <a:gd name="T8" fmla="*/ 0 60000 65536"/>
              <a:gd name="T9" fmla="*/ 0 w 43200"/>
              <a:gd name="T10" fmla="*/ 0 h 40492"/>
              <a:gd name="T11" fmla="*/ 43200 w 43200"/>
              <a:gd name="T12" fmla="*/ 40492 h 40492"/>
            </a:gdLst>
            <a:ahLst/>
            <a:cxnLst>
              <a:cxn ang="T6">
                <a:pos x="T0" y="T1"/>
              </a:cxn>
              <a:cxn ang="T7">
                <a:pos x="T2" y="T3"/>
              </a:cxn>
              <a:cxn ang="T8">
                <a:pos x="T4" y="T5"/>
              </a:cxn>
            </a:cxnLst>
            <a:rect l="T9" t="T10" r="T11" b="T12"/>
            <a:pathLst>
              <a:path w="43200" h="40492" fill="none" extrusionOk="0">
                <a:moveTo>
                  <a:pt x="32071" y="0"/>
                </a:moveTo>
                <a:cubicBezTo>
                  <a:pt x="38939" y="3806"/>
                  <a:pt x="43200" y="11040"/>
                  <a:pt x="43200" y="18892"/>
                </a:cubicBezTo>
                <a:cubicBezTo>
                  <a:pt x="43200" y="30821"/>
                  <a:pt x="33529" y="40492"/>
                  <a:pt x="21600" y="40492"/>
                </a:cubicBezTo>
                <a:cubicBezTo>
                  <a:pt x="9670" y="40492"/>
                  <a:pt x="0" y="30821"/>
                  <a:pt x="0" y="18892"/>
                </a:cubicBezTo>
                <a:cubicBezTo>
                  <a:pt x="-1" y="11996"/>
                  <a:pt x="3292" y="5515"/>
                  <a:pt x="8861" y="1448"/>
                </a:cubicBezTo>
              </a:path>
              <a:path w="43200" h="40492" stroke="0" extrusionOk="0">
                <a:moveTo>
                  <a:pt x="32071" y="0"/>
                </a:moveTo>
                <a:cubicBezTo>
                  <a:pt x="38939" y="3806"/>
                  <a:pt x="43200" y="11040"/>
                  <a:pt x="43200" y="18892"/>
                </a:cubicBezTo>
                <a:cubicBezTo>
                  <a:pt x="43200" y="30821"/>
                  <a:pt x="33529" y="40492"/>
                  <a:pt x="21600" y="40492"/>
                </a:cubicBezTo>
                <a:cubicBezTo>
                  <a:pt x="9670" y="40492"/>
                  <a:pt x="0" y="30821"/>
                  <a:pt x="0" y="18892"/>
                </a:cubicBezTo>
                <a:cubicBezTo>
                  <a:pt x="-1" y="11996"/>
                  <a:pt x="3292" y="5515"/>
                  <a:pt x="8861" y="1448"/>
                </a:cubicBezTo>
                <a:lnTo>
                  <a:pt x="21600" y="18892"/>
                </a:lnTo>
                <a:lnTo>
                  <a:pt x="32071" y="0"/>
                </a:lnTo>
                <a:close/>
              </a:path>
            </a:pathLst>
          </a:custGeom>
          <a:noFill/>
          <a:ln w="28575">
            <a:solidFill>
              <a:schemeClr val="accent2"/>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 name="矩形 15"/>
          <p:cNvSpPr/>
          <p:nvPr/>
        </p:nvSpPr>
        <p:spPr>
          <a:xfrm>
            <a:off x="1747385" y="2236243"/>
            <a:ext cx="907621" cy="523220"/>
          </a:xfrm>
          <a:prstGeom prst="rect">
            <a:avLst/>
          </a:prstGeom>
        </p:spPr>
        <p:txBody>
          <a:bodyPr wrap="none">
            <a:spAutoFit/>
          </a:bodyPr>
          <a:lstStyle/>
          <a:p>
            <a:r>
              <a:rPr lang="zh-CN" altLang="en-US" sz="2800" b="1" dirty="0">
                <a:solidFill>
                  <a:srgbClr val="C00000"/>
                </a:solidFill>
                <a:latin typeface="+mj-ea"/>
              </a:rPr>
              <a:t>解</a:t>
            </a:r>
            <a:r>
              <a:rPr lang="en-US" altLang="zh-CN" sz="2800" b="1" dirty="0">
                <a:solidFill>
                  <a:srgbClr val="C00000"/>
                </a:solidFill>
                <a:latin typeface="+mj-ea"/>
              </a:rPr>
              <a:t>: </a:t>
            </a:r>
            <a:endParaRPr lang="zh-CN" altLang="en-US" sz="2800" dirty="0"/>
          </a:p>
        </p:txBody>
      </p:sp>
      <p:sp>
        <p:nvSpPr>
          <p:cNvPr id="17" name="Line 26"/>
          <p:cNvSpPr>
            <a:spLocks noChangeShapeType="1"/>
          </p:cNvSpPr>
          <p:nvPr/>
        </p:nvSpPr>
        <p:spPr bwMode="auto">
          <a:xfrm flipV="1">
            <a:off x="8520294" y="3853129"/>
            <a:ext cx="1392246" cy="682"/>
          </a:xfrm>
          <a:prstGeom prst="line">
            <a:avLst/>
          </a:prstGeom>
          <a:noFill/>
          <a:ln w="19050" cap="sq">
            <a:solidFill>
              <a:srgbClr val="FF00FF"/>
            </a:solidFill>
            <a:round/>
            <a:headEnd/>
            <a:tailEnd type="triangle" w="med" len="med"/>
          </a:ln>
        </p:spPr>
        <p:txBody>
          <a:bodyPr wrap="squar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18" name="Object 33"/>
          <p:cNvGraphicFramePr>
            <a:graphicFrameLocks noChangeAspect="1"/>
          </p:cNvGraphicFramePr>
          <p:nvPr>
            <p:extLst>
              <p:ext uri="{D42A27DB-BD31-4B8C-83A1-F6EECF244321}">
                <p14:modId xmlns:p14="http://schemas.microsoft.com/office/powerpoint/2010/main" val="2006473646"/>
              </p:ext>
            </p:extLst>
          </p:nvPr>
        </p:nvGraphicFramePr>
        <p:xfrm>
          <a:off x="9842219" y="3563287"/>
          <a:ext cx="508000" cy="639762"/>
        </p:xfrm>
        <a:graphic>
          <a:graphicData uri="http://schemas.openxmlformats.org/presentationml/2006/ole">
            <mc:AlternateContent xmlns:mc="http://schemas.openxmlformats.org/markup-compatibility/2006">
              <mc:Choice xmlns:v="urn:schemas-microsoft-com:vml" Requires="v">
                <p:oleObj spid="_x0000_s848909" name="公式" r:id="rId9" imgW="190440" imgH="241200" progId="Equation.3">
                  <p:embed/>
                </p:oleObj>
              </mc:Choice>
              <mc:Fallback>
                <p:oleObj name="公式" r:id="rId9" imgW="190440" imgH="241200" progId="Equation.3">
                  <p:embed/>
                  <p:pic>
                    <p:nvPicPr>
                      <p:cNvPr id="18" name="Object 33"/>
                      <p:cNvPicPr>
                        <a:picLocks noChangeAspect="1" noChangeArrowheads="1"/>
                      </p:cNvPicPr>
                      <p:nvPr/>
                    </p:nvPicPr>
                    <p:blipFill>
                      <a:blip r:embed="rId10"/>
                      <a:srcRect/>
                      <a:stretch>
                        <a:fillRect/>
                      </a:stretch>
                    </p:blipFill>
                    <p:spPr bwMode="auto">
                      <a:xfrm>
                        <a:off x="9842219" y="3563287"/>
                        <a:ext cx="508000"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Line 32"/>
          <p:cNvSpPr>
            <a:spLocks noChangeShapeType="1"/>
          </p:cNvSpPr>
          <p:nvPr/>
        </p:nvSpPr>
        <p:spPr bwMode="auto">
          <a:xfrm flipV="1">
            <a:off x="8509187" y="3853812"/>
            <a:ext cx="545573" cy="15069"/>
          </a:xfrm>
          <a:prstGeom prst="line">
            <a:avLst/>
          </a:prstGeom>
          <a:noFill/>
          <a:ln w="38100" cap="sq">
            <a:solidFill>
              <a:schemeClr val="tx1"/>
            </a:solidFill>
            <a:round/>
            <a:headEnd/>
            <a:tailEnd type="triangle" w="med" len="med"/>
          </a:ln>
        </p:spPr>
        <p:txBody>
          <a:bodyPr wrap="squar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20" name="Object 30"/>
          <p:cNvGraphicFramePr>
            <a:graphicFrameLocks noChangeAspect="1"/>
          </p:cNvGraphicFramePr>
          <p:nvPr>
            <p:extLst>
              <p:ext uri="{D42A27DB-BD31-4B8C-83A1-F6EECF244321}">
                <p14:modId xmlns:p14="http://schemas.microsoft.com/office/powerpoint/2010/main" val="1217958204"/>
              </p:ext>
            </p:extLst>
          </p:nvPr>
        </p:nvGraphicFramePr>
        <p:xfrm>
          <a:off x="9144186" y="3877611"/>
          <a:ext cx="711200" cy="681037"/>
        </p:xfrm>
        <a:graphic>
          <a:graphicData uri="http://schemas.openxmlformats.org/presentationml/2006/ole">
            <mc:AlternateContent xmlns:mc="http://schemas.openxmlformats.org/markup-compatibility/2006">
              <mc:Choice xmlns:v="urn:schemas-microsoft-com:vml" Requires="v">
                <p:oleObj spid="_x0000_s848910" name="公式" r:id="rId11" imgW="215640" imgH="228600" progId="Equation.3">
                  <p:embed/>
                </p:oleObj>
              </mc:Choice>
              <mc:Fallback>
                <p:oleObj name="公式" r:id="rId11" imgW="215640" imgH="228600" progId="Equation.3">
                  <p:embed/>
                  <p:pic>
                    <p:nvPicPr>
                      <p:cNvPr id="20" name="Object 30"/>
                      <p:cNvPicPr>
                        <a:picLocks noChangeAspect="1" noChangeArrowheads="1"/>
                      </p:cNvPicPr>
                      <p:nvPr/>
                    </p:nvPicPr>
                    <p:blipFill>
                      <a:blip r:embed="rId12"/>
                      <a:srcRect/>
                      <a:stretch>
                        <a:fillRect/>
                      </a:stretch>
                    </p:blipFill>
                    <p:spPr bwMode="auto">
                      <a:xfrm>
                        <a:off x="9144186" y="3877611"/>
                        <a:ext cx="711200" cy="681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Line 27"/>
          <p:cNvSpPr>
            <a:spLocks noChangeShapeType="1"/>
          </p:cNvSpPr>
          <p:nvPr/>
        </p:nvSpPr>
        <p:spPr bwMode="auto">
          <a:xfrm flipV="1">
            <a:off x="8519506" y="3358498"/>
            <a:ext cx="1249363" cy="484188"/>
          </a:xfrm>
          <a:prstGeom prst="line">
            <a:avLst/>
          </a:prstGeom>
          <a:noFill/>
          <a:ln w="19050" cap="sq">
            <a:solidFill>
              <a:srgbClr val="C00000"/>
            </a:solidFill>
            <a:round/>
            <a:headEnd/>
            <a:tailEnd type="triangle" w="med" len="med"/>
          </a:ln>
        </p:spPr>
        <p:txBody>
          <a:bodyPr wrap="non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22" name="Object 31"/>
          <p:cNvGraphicFramePr>
            <a:graphicFrameLocks noChangeAspect="1"/>
          </p:cNvGraphicFramePr>
          <p:nvPr>
            <p:extLst>
              <p:ext uri="{D42A27DB-BD31-4B8C-83A1-F6EECF244321}">
                <p14:modId xmlns:p14="http://schemas.microsoft.com/office/powerpoint/2010/main" val="934832608"/>
              </p:ext>
            </p:extLst>
          </p:nvPr>
        </p:nvGraphicFramePr>
        <p:xfrm>
          <a:off x="9694303" y="2728384"/>
          <a:ext cx="635000" cy="679450"/>
        </p:xfrm>
        <a:graphic>
          <a:graphicData uri="http://schemas.openxmlformats.org/presentationml/2006/ole">
            <mc:AlternateContent xmlns:mc="http://schemas.openxmlformats.org/markup-compatibility/2006">
              <mc:Choice xmlns:v="urn:schemas-microsoft-com:vml" Requires="v">
                <p:oleObj spid="_x0000_s848911" name="公式" r:id="rId13" imgW="190440" imgH="228600" progId="Equation.3">
                  <p:embed/>
                </p:oleObj>
              </mc:Choice>
              <mc:Fallback>
                <p:oleObj name="公式" r:id="rId13" imgW="190440" imgH="228600" progId="Equation.3">
                  <p:embed/>
                  <p:pic>
                    <p:nvPicPr>
                      <p:cNvPr id="22" name="Object 31"/>
                      <p:cNvPicPr>
                        <a:picLocks noChangeAspect="1" noChangeArrowheads="1"/>
                      </p:cNvPicPr>
                      <p:nvPr/>
                    </p:nvPicPr>
                    <p:blipFill>
                      <a:blip r:embed="rId14"/>
                      <a:srcRect/>
                      <a:stretch>
                        <a:fillRect/>
                      </a:stretch>
                    </p:blipFill>
                    <p:spPr bwMode="auto">
                      <a:xfrm>
                        <a:off x="9694303" y="2728384"/>
                        <a:ext cx="635000"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9"/>
          <p:cNvGraphicFramePr>
            <a:graphicFrameLocks noChangeAspect="1"/>
          </p:cNvGraphicFramePr>
          <p:nvPr>
            <p:extLst>
              <p:ext uri="{D42A27DB-BD31-4B8C-83A1-F6EECF244321}">
                <p14:modId xmlns:p14="http://schemas.microsoft.com/office/powerpoint/2010/main" val="699926466"/>
              </p:ext>
            </p:extLst>
          </p:nvPr>
        </p:nvGraphicFramePr>
        <p:xfrm>
          <a:off x="9437826" y="3545691"/>
          <a:ext cx="354013" cy="242888"/>
        </p:xfrm>
        <a:graphic>
          <a:graphicData uri="http://schemas.openxmlformats.org/presentationml/2006/ole">
            <mc:AlternateContent xmlns:mc="http://schemas.openxmlformats.org/markup-compatibility/2006">
              <mc:Choice xmlns:v="urn:schemas-microsoft-com:vml" Requires="v">
                <p:oleObj spid="_x0000_s848912" name="公式" r:id="rId15" imgW="133351" imgH="95287" progId="Equation.3">
                  <p:embed/>
                </p:oleObj>
              </mc:Choice>
              <mc:Fallback>
                <p:oleObj name="公式" r:id="rId15" imgW="133351" imgH="95287" progId="Equation.3">
                  <p:embed/>
                  <p:pic>
                    <p:nvPicPr>
                      <p:cNvPr id="23" name="Object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37826" y="3545691"/>
                        <a:ext cx="354013" cy="242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Freeform 111"/>
          <p:cNvSpPr>
            <a:spLocks/>
          </p:cNvSpPr>
          <p:nvPr/>
        </p:nvSpPr>
        <p:spPr bwMode="auto">
          <a:xfrm rot="3645611">
            <a:off x="9256770" y="3574640"/>
            <a:ext cx="303140" cy="196486"/>
          </a:xfrm>
          <a:custGeom>
            <a:avLst/>
            <a:gdLst>
              <a:gd name="T0" fmla="*/ 0 w 96"/>
              <a:gd name="T1" fmla="*/ 39 h 60"/>
              <a:gd name="T2" fmla="*/ 96 w 96"/>
              <a:gd name="T3" fmla="*/ 60 h 60"/>
              <a:gd name="T4" fmla="*/ 0 60000 65536"/>
              <a:gd name="T5" fmla="*/ 0 60000 65536"/>
              <a:gd name="T6" fmla="*/ 0 w 96"/>
              <a:gd name="T7" fmla="*/ 0 h 60"/>
              <a:gd name="T8" fmla="*/ 96 w 96"/>
              <a:gd name="T9" fmla="*/ 60 h 60"/>
            </a:gdLst>
            <a:ahLst/>
            <a:cxnLst>
              <a:cxn ang="T4">
                <a:pos x="T0" y="T1"/>
              </a:cxn>
              <a:cxn ang="T5">
                <a:pos x="T2" y="T3"/>
              </a:cxn>
            </a:cxnLst>
            <a:rect l="T6" t="T7" r="T8" b="T9"/>
            <a:pathLst>
              <a:path w="96" h="60">
                <a:moveTo>
                  <a:pt x="0" y="39"/>
                </a:moveTo>
                <a:cubicBezTo>
                  <a:pt x="19" y="0"/>
                  <a:pt x="88" y="14"/>
                  <a:pt x="96" y="60"/>
                </a:cubicBezTo>
              </a:path>
            </a:pathLst>
          </a:custGeom>
          <a:noFill/>
          <a:ln w="15875" cap="rnd">
            <a:solidFill>
              <a:srgbClr val="0099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28" name="Object 39"/>
          <p:cNvGraphicFramePr>
            <a:graphicFrameLocks noChangeAspect="1"/>
          </p:cNvGraphicFramePr>
          <p:nvPr>
            <p:extLst>
              <p:ext uri="{D42A27DB-BD31-4B8C-83A1-F6EECF244321}">
                <p14:modId xmlns:p14="http://schemas.microsoft.com/office/powerpoint/2010/main" val="1770035304"/>
              </p:ext>
            </p:extLst>
          </p:nvPr>
        </p:nvGraphicFramePr>
        <p:xfrm>
          <a:off x="2451297" y="2247955"/>
          <a:ext cx="1738313" cy="623887"/>
        </p:xfrm>
        <a:graphic>
          <a:graphicData uri="http://schemas.openxmlformats.org/presentationml/2006/ole">
            <mc:AlternateContent xmlns:mc="http://schemas.openxmlformats.org/markup-compatibility/2006">
              <mc:Choice xmlns:v="urn:schemas-microsoft-com:vml" Requires="v">
                <p:oleObj spid="_x0000_s848913" name="公式" r:id="rId17" imgW="761760" imgH="241200" progId="Equation.3">
                  <p:embed/>
                </p:oleObj>
              </mc:Choice>
              <mc:Fallback>
                <p:oleObj name="公式" r:id="rId17" imgW="761760" imgH="241200" progId="Equation.3">
                  <p:embed/>
                  <p:pic>
                    <p:nvPicPr>
                      <p:cNvPr id="29" name="Object 39"/>
                      <p:cNvPicPr>
                        <a:picLocks noChangeAspect="1" noChangeArrowheads="1"/>
                      </p:cNvPicPr>
                      <p:nvPr/>
                    </p:nvPicPr>
                    <p:blipFill>
                      <a:blip r:embed="rId18"/>
                      <a:srcRect/>
                      <a:stretch>
                        <a:fillRect/>
                      </a:stretch>
                    </p:blipFill>
                    <p:spPr bwMode="auto">
                      <a:xfrm>
                        <a:off x="2451297" y="2247955"/>
                        <a:ext cx="1738313" cy="623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3804462474"/>
              </p:ext>
            </p:extLst>
          </p:nvPr>
        </p:nvGraphicFramePr>
        <p:xfrm>
          <a:off x="4152788" y="2341650"/>
          <a:ext cx="1976917" cy="509206"/>
        </p:xfrm>
        <a:graphic>
          <a:graphicData uri="http://schemas.openxmlformats.org/presentationml/2006/ole">
            <mc:AlternateContent xmlns:mc="http://schemas.openxmlformats.org/markup-compatibility/2006">
              <mc:Choice xmlns:v="urn:schemas-microsoft-com:vml" Requires="v">
                <p:oleObj spid="_x0000_s848914" name="公式" r:id="rId19" imgW="838080" imgH="215640" progId="Equation.3">
                  <p:embed/>
                </p:oleObj>
              </mc:Choice>
              <mc:Fallback>
                <p:oleObj name="公式" r:id="rId19" imgW="838080" imgH="215640" progId="Equation.3">
                  <p:embed/>
                  <p:pic>
                    <p:nvPicPr>
                      <p:cNvPr id="30" name="对象 29"/>
                      <p:cNvPicPr/>
                      <p:nvPr/>
                    </p:nvPicPr>
                    <p:blipFill>
                      <a:blip r:embed="rId20"/>
                      <a:stretch>
                        <a:fillRect/>
                      </a:stretch>
                    </p:blipFill>
                    <p:spPr>
                      <a:xfrm>
                        <a:off x="4152788" y="2341650"/>
                        <a:ext cx="1976917" cy="509206"/>
                      </a:xfrm>
                      <a:prstGeom prst="rect">
                        <a:avLst/>
                      </a:prstGeom>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4180312022"/>
              </p:ext>
            </p:extLst>
          </p:nvPr>
        </p:nvGraphicFramePr>
        <p:xfrm>
          <a:off x="6129704" y="2117353"/>
          <a:ext cx="2496108" cy="980614"/>
        </p:xfrm>
        <a:graphic>
          <a:graphicData uri="http://schemas.openxmlformats.org/presentationml/2006/ole">
            <mc:AlternateContent xmlns:mc="http://schemas.openxmlformats.org/markup-compatibility/2006">
              <mc:Choice xmlns:v="urn:schemas-microsoft-com:vml" Requires="v">
                <p:oleObj spid="_x0000_s848915" name="公式" r:id="rId21" imgW="1066680" imgH="419040" progId="Equation.3">
                  <p:embed/>
                </p:oleObj>
              </mc:Choice>
              <mc:Fallback>
                <p:oleObj name="公式" r:id="rId21" imgW="1066680" imgH="419040" progId="Equation.3">
                  <p:embed/>
                  <p:pic>
                    <p:nvPicPr>
                      <p:cNvPr id="31" name="对象 30"/>
                      <p:cNvPicPr/>
                      <p:nvPr/>
                    </p:nvPicPr>
                    <p:blipFill>
                      <a:blip r:embed="rId22"/>
                      <a:stretch>
                        <a:fillRect/>
                      </a:stretch>
                    </p:blipFill>
                    <p:spPr>
                      <a:xfrm>
                        <a:off x="6129704" y="2117353"/>
                        <a:ext cx="2496108" cy="980614"/>
                      </a:xfrm>
                      <a:prstGeom prst="rect">
                        <a:avLst/>
                      </a:prstGeom>
                    </p:spPr>
                  </p:pic>
                </p:oleObj>
              </mc:Fallback>
            </mc:AlternateContent>
          </a:graphicData>
        </a:graphic>
      </p:graphicFrame>
      <p:sp>
        <p:nvSpPr>
          <p:cNvPr id="34" name="Text Box 6"/>
          <p:cNvSpPr txBox="1">
            <a:spLocks noChangeArrowheads="1"/>
          </p:cNvSpPr>
          <p:nvPr/>
        </p:nvSpPr>
        <p:spPr bwMode="auto">
          <a:xfrm>
            <a:off x="1802016" y="3191537"/>
            <a:ext cx="5194185" cy="519112"/>
          </a:xfrm>
          <a:prstGeom prst="rect">
            <a:avLst/>
          </a:prstGeom>
          <a:noFill/>
          <a:ln w="12700" cap="sq">
            <a:noFill/>
            <a:miter lim="800000"/>
            <a:headEnd/>
            <a:tailEnd/>
          </a:ln>
        </p:spPr>
        <p:txBody>
          <a:bodyPr wrap="square">
            <a:spAutoFit/>
          </a:bodyPr>
          <a:lstStyle/>
          <a:p>
            <a:pPr fontAlgn="auto">
              <a:spcBef>
                <a:spcPct val="50000"/>
              </a:spcBef>
              <a:spcAft>
                <a:spcPts val="0"/>
              </a:spcAft>
              <a:defRPr/>
            </a:pPr>
            <a:r>
              <a:rPr lang="zh-CN" altLang="en-US" sz="2800" b="1" dirty="0">
                <a:solidFill>
                  <a:srgbClr val="0070C0"/>
                </a:solidFill>
                <a:latin typeface="+mj-ea"/>
                <a:ea typeface="+mj-ea"/>
              </a:rPr>
              <a:t>小线圈中产生的</a:t>
            </a:r>
            <a:r>
              <a:rPr lang="zh-CN" altLang="en-US" sz="2800" b="1" kern="0" dirty="0">
                <a:solidFill>
                  <a:srgbClr val="FF00FF"/>
                </a:solidFill>
                <a:latin typeface="宋体"/>
                <a:ea typeface="宋体"/>
              </a:rPr>
              <a:t>互感</a:t>
            </a:r>
            <a:r>
              <a:rPr lang="zh-CN" altLang="en-US" sz="2800" b="1" dirty="0">
                <a:solidFill>
                  <a:srgbClr val="0070C0"/>
                </a:solidFill>
                <a:latin typeface="+mj-ea"/>
                <a:ea typeface="+mj-ea"/>
              </a:rPr>
              <a:t>电动势为</a:t>
            </a:r>
          </a:p>
        </p:txBody>
      </p:sp>
      <p:graphicFrame>
        <p:nvGraphicFramePr>
          <p:cNvPr id="40" name="Object 7"/>
          <p:cNvGraphicFramePr>
            <a:graphicFrameLocks noChangeAspect="1"/>
          </p:cNvGraphicFramePr>
          <p:nvPr>
            <p:extLst>
              <p:ext uri="{D42A27DB-BD31-4B8C-83A1-F6EECF244321}">
                <p14:modId xmlns:p14="http://schemas.microsoft.com/office/powerpoint/2010/main" val="1021736993"/>
              </p:ext>
            </p:extLst>
          </p:nvPr>
        </p:nvGraphicFramePr>
        <p:xfrm>
          <a:off x="1940583" y="3875378"/>
          <a:ext cx="2016125" cy="995362"/>
        </p:xfrm>
        <a:graphic>
          <a:graphicData uri="http://schemas.openxmlformats.org/presentationml/2006/ole">
            <mc:AlternateContent xmlns:mc="http://schemas.openxmlformats.org/markup-compatibility/2006">
              <mc:Choice xmlns:v="urn:schemas-microsoft-com:vml" Requires="v">
                <p:oleObj spid="_x0000_s848916" name="公式" r:id="rId23" imgW="787320" imgH="393480" progId="Equation.3">
                  <p:embed/>
                </p:oleObj>
              </mc:Choice>
              <mc:Fallback>
                <p:oleObj name="公式" r:id="rId23" imgW="787320" imgH="393480" progId="Equation.3">
                  <p:embed/>
                  <p:pic>
                    <p:nvPicPr>
                      <p:cNvPr id="35" name="Object 7"/>
                      <p:cNvPicPr>
                        <a:picLocks noChangeAspect="1" noChangeArrowheads="1"/>
                      </p:cNvPicPr>
                      <p:nvPr/>
                    </p:nvPicPr>
                    <p:blipFill>
                      <a:blip r:embed="rId24"/>
                      <a:srcRect/>
                      <a:stretch>
                        <a:fillRect/>
                      </a:stretch>
                    </p:blipFill>
                    <p:spPr bwMode="auto">
                      <a:xfrm>
                        <a:off x="1940583" y="3875378"/>
                        <a:ext cx="2016125" cy="995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342785584"/>
              </p:ext>
            </p:extLst>
          </p:nvPr>
        </p:nvGraphicFramePr>
        <p:xfrm>
          <a:off x="4061099" y="3913373"/>
          <a:ext cx="2914565" cy="1068674"/>
        </p:xfrm>
        <a:graphic>
          <a:graphicData uri="http://schemas.openxmlformats.org/presentationml/2006/ole">
            <mc:AlternateContent xmlns:mc="http://schemas.openxmlformats.org/markup-compatibility/2006">
              <mc:Choice xmlns:v="urn:schemas-microsoft-com:vml" Requires="v">
                <p:oleObj spid="_x0000_s848917" name="公式" r:id="rId25" imgW="1143000" imgH="419040" progId="Equation.3">
                  <p:embed/>
                </p:oleObj>
              </mc:Choice>
              <mc:Fallback>
                <p:oleObj name="公式" r:id="rId25" imgW="1143000" imgH="419040" progId="Equation.3">
                  <p:embed/>
                  <p:pic>
                    <p:nvPicPr>
                      <p:cNvPr id="36" name="对象 35"/>
                      <p:cNvPicPr/>
                      <p:nvPr/>
                    </p:nvPicPr>
                    <p:blipFill>
                      <a:blip r:embed="rId26"/>
                      <a:stretch>
                        <a:fillRect/>
                      </a:stretch>
                    </p:blipFill>
                    <p:spPr>
                      <a:xfrm>
                        <a:off x="4061099" y="3913373"/>
                        <a:ext cx="2914565" cy="1068674"/>
                      </a:xfrm>
                      <a:prstGeom prst="rect">
                        <a:avLst/>
                      </a:prstGeom>
                    </p:spPr>
                  </p:pic>
                </p:oleObj>
              </mc:Fallback>
            </mc:AlternateContent>
          </a:graphicData>
        </a:graphic>
      </p:graphicFrame>
      <p:sp>
        <p:nvSpPr>
          <p:cNvPr id="42" name="Text Box 8"/>
          <p:cNvSpPr txBox="1">
            <a:spLocks noChangeArrowheads="1"/>
          </p:cNvSpPr>
          <p:nvPr/>
        </p:nvSpPr>
        <p:spPr bwMode="auto">
          <a:xfrm>
            <a:off x="1934364" y="5140680"/>
            <a:ext cx="4106752" cy="519112"/>
          </a:xfrm>
          <a:prstGeom prst="rect">
            <a:avLst/>
          </a:prstGeom>
          <a:noFill/>
          <a:ln w="12700" cap="sq">
            <a:noFill/>
            <a:miter lim="800000"/>
            <a:headEnd/>
            <a:tailEnd/>
          </a:ln>
        </p:spPr>
        <p:txBody>
          <a:bodyPr wrap="square">
            <a:spAutoFit/>
          </a:bodyPr>
          <a:lstStyle/>
          <a:p>
            <a:pPr fontAlgn="auto">
              <a:spcBef>
                <a:spcPct val="50000"/>
              </a:spcBef>
              <a:spcAft>
                <a:spcPts val="0"/>
              </a:spcAft>
              <a:defRPr/>
            </a:pPr>
            <a:r>
              <a:rPr lang="zh-CN" altLang="en-US" sz="2800" b="1" dirty="0">
                <a:solidFill>
                  <a:srgbClr val="009900"/>
                </a:solidFill>
                <a:latin typeface="+mj-ea"/>
                <a:ea typeface="+mj-ea"/>
              </a:rPr>
              <a:t>小线圈中的感应电流为</a:t>
            </a:r>
          </a:p>
        </p:txBody>
      </p:sp>
      <p:graphicFrame>
        <p:nvGraphicFramePr>
          <p:cNvPr id="43" name="Object 9"/>
          <p:cNvGraphicFramePr>
            <a:graphicFrameLocks noChangeAspect="1"/>
          </p:cNvGraphicFramePr>
          <p:nvPr>
            <p:extLst>
              <p:ext uri="{D42A27DB-BD31-4B8C-83A1-F6EECF244321}">
                <p14:modId xmlns:p14="http://schemas.microsoft.com/office/powerpoint/2010/main" val="178280281"/>
              </p:ext>
            </p:extLst>
          </p:nvPr>
        </p:nvGraphicFramePr>
        <p:xfrm>
          <a:off x="2683865" y="5659793"/>
          <a:ext cx="1273175" cy="993775"/>
        </p:xfrm>
        <a:graphic>
          <a:graphicData uri="http://schemas.openxmlformats.org/presentationml/2006/ole">
            <mc:AlternateContent xmlns:mc="http://schemas.openxmlformats.org/markup-compatibility/2006">
              <mc:Choice xmlns:v="urn:schemas-microsoft-com:vml" Requires="v">
                <p:oleObj spid="_x0000_s848918" name="公式" r:id="rId27" imgW="495000" imgH="393480" progId="Equation.3">
                  <p:embed/>
                </p:oleObj>
              </mc:Choice>
              <mc:Fallback>
                <p:oleObj name="公式" r:id="rId27" imgW="495000" imgH="393480" progId="Equation.3">
                  <p:embed/>
                  <p:pic>
                    <p:nvPicPr>
                      <p:cNvPr id="33" name="Object 9"/>
                      <p:cNvPicPr>
                        <a:picLocks noChangeAspect="1" noChangeArrowheads="1"/>
                      </p:cNvPicPr>
                      <p:nvPr/>
                    </p:nvPicPr>
                    <p:blipFill>
                      <a:blip r:embed="rId28"/>
                      <a:srcRect/>
                      <a:stretch>
                        <a:fillRect/>
                      </a:stretch>
                    </p:blipFill>
                    <p:spPr bwMode="auto">
                      <a:xfrm>
                        <a:off x="2683865" y="5659793"/>
                        <a:ext cx="1273175" cy="99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对象 43"/>
          <p:cNvGraphicFramePr>
            <a:graphicFrameLocks noChangeAspect="1"/>
          </p:cNvGraphicFramePr>
          <p:nvPr>
            <p:extLst>
              <p:ext uri="{D42A27DB-BD31-4B8C-83A1-F6EECF244321}">
                <p14:modId xmlns:p14="http://schemas.microsoft.com/office/powerpoint/2010/main" val="2519431888"/>
              </p:ext>
            </p:extLst>
          </p:nvPr>
        </p:nvGraphicFramePr>
        <p:xfrm>
          <a:off x="3956155" y="5632859"/>
          <a:ext cx="2644052" cy="969486"/>
        </p:xfrm>
        <a:graphic>
          <a:graphicData uri="http://schemas.openxmlformats.org/presentationml/2006/ole">
            <mc:AlternateContent xmlns:mc="http://schemas.openxmlformats.org/markup-compatibility/2006">
              <mc:Choice xmlns:v="urn:schemas-microsoft-com:vml" Requires="v">
                <p:oleObj spid="_x0000_s848919" name="公式" r:id="rId29" imgW="1143000" imgH="419040" progId="Equation.3">
                  <p:embed/>
                </p:oleObj>
              </mc:Choice>
              <mc:Fallback>
                <p:oleObj name="公式" r:id="rId29" imgW="1143000" imgH="419040" progId="Equation.3">
                  <p:embed/>
                  <p:pic>
                    <p:nvPicPr>
                      <p:cNvPr id="34" name="对象 33"/>
                      <p:cNvPicPr/>
                      <p:nvPr/>
                    </p:nvPicPr>
                    <p:blipFill>
                      <a:blip r:embed="rId30"/>
                      <a:stretch>
                        <a:fillRect/>
                      </a:stretch>
                    </p:blipFill>
                    <p:spPr>
                      <a:xfrm>
                        <a:off x="3956155" y="5632859"/>
                        <a:ext cx="2644052" cy="969486"/>
                      </a:xfrm>
                      <a:prstGeom prst="rect">
                        <a:avLst/>
                      </a:prstGeom>
                    </p:spPr>
                  </p:pic>
                </p:oleObj>
              </mc:Fallback>
            </mc:AlternateContent>
          </a:graphicData>
        </a:graphic>
      </p:graphicFrame>
      <p:graphicFrame>
        <p:nvGraphicFramePr>
          <p:cNvPr id="32" name="Object 17"/>
          <p:cNvGraphicFramePr>
            <a:graphicFrameLocks noChangeAspect="1"/>
          </p:cNvGraphicFramePr>
          <p:nvPr>
            <p:extLst>
              <p:ext uri="{D42A27DB-BD31-4B8C-83A1-F6EECF244321}">
                <p14:modId xmlns:p14="http://schemas.microsoft.com/office/powerpoint/2010/main" val="3959842086"/>
              </p:ext>
            </p:extLst>
          </p:nvPr>
        </p:nvGraphicFramePr>
        <p:xfrm>
          <a:off x="8327524" y="5647743"/>
          <a:ext cx="1883166" cy="968289"/>
        </p:xfrm>
        <a:graphic>
          <a:graphicData uri="http://schemas.openxmlformats.org/presentationml/2006/ole">
            <mc:AlternateContent xmlns:mc="http://schemas.openxmlformats.org/markup-compatibility/2006">
              <mc:Choice xmlns:v="urn:schemas-microsoft-com:vml" Requires="v">
                <p:oleObj spid="_x0000_s848920" name="公式" r:id="rId31" imgW="761760" imgH="393480" progId="Equation.3">
                  <p:embed/>
                </p:oleObj>
              </mc:Choice>
              <mc:Fallback>
                <p:oleObj name="公式" r:id="rId31" imgW="761760" imgH="393480" progId="Equation.3">
                  <p:embed/>
                  <p:pic>
                    <p:nvPicPr>
                      <p:cNvPr id="30" name="Object 17"/>
                      <p:cNvPicPr>
                        <a:picLocks noChangeAspect="1" noChangeArrowheads="1"/>
                      </p:cNvPicPr>
                      <p:nvPr/>
                    </p:nvPicPr>
                    <p:blipFill>
                      <a:blip r:embed="rId32"/>
                      <a:srcRect/>
                      <a:stretch>
                        <a:fillRect/>
                      </a:stretch>
                    </p:blipFill>
                    <p:spPr bwMode="auto">
                      <a:xfrm>
                        <a:off x="8327524" y="5647743"/>
                        <a:ext cx="1883166" cy="968289"/>
                      </a:xfrm>
                      <a:prstGeom prst="rect">
                        <a:avLst/>
                      </a:prstGeom>
                      <a:solidFill>
                        <a:srgbClr val="00FFFF"/>
                      </a:solidFill>
                      <a:ln>
                        <a:noFill/>
                      </a:ln>
                      <a:extLst/>
                    </p:spPr>
                  </p:pic>
                </p:oleObj>
              </mc:Fallback>
            </mc:AlternateContent>
          </a:graphicData>
        </a:graphic>
      </p:graphicFrame>
    </p:spTree>
    <p:extLst>
      <p:ext uri="{BB962C8B-B14F-4D97-AF65-F5344CB8AC3E}">
        <p14:creationId xmlns:p14="http://schemas.microsoft.com/office/powerpoint/2010/main" val="397011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2000"/>
                                        <p:tgtEl>
                                          <p:spTgt spid="12"/>
                                        </p:tgtEl>
                                      </p:cBhvr>
                                    </p:animEffect>
                                    <p:anim calcmode="lin" valueType="num">
                                      <p:cBhvr>
                                        <p:cTn id="26" dur="2000" fill="hold"/>
                                        <p:tgtEl>
                                          <p:spTgt spid="12"/>
                                        </p:tgtEl>
                                        <p:attrNameLst>
                                          <p:attrName>ppt_w</p:attrName>
                                        </p:attrNameLst>
                                      </p:cBhvr>
                                      <p:tavLst>
                                        <p:tav tm="0" fmla="#ppt_w*sin(2.5*pi*$)">
                                          <p:val>
                                            <p:fltVal val="0"/>
                                          </p:val>
                                        </p:tav>
                                        <p:tav tm="100000">
                                          <p:val>
                                            <p:fltVal val="1"/>
                                          </p:val>
                                        </p:tav>
                                      </p:tavLst>
                                    </p:anim>
                                    <p:anim calcmode="lin" valueType="num">
                                      <p:cBhvr>
                                        <p:cTn id="27"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circle(in)">
                                      <p:cBhvr>
                                        <p:cTn id="32" dur="20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arn(inVertical)">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1000"/>
                                        <p:tgtEl>
                                          <p:spTgt spid="20"/>
                                        </p:tgtEl>
                                      </p:cBhvr>
                                    </p:animEffect>
                                    <p:anim calcmode="lin" valueType="num">
                                      <p:cBhvr>
                                        <p:cTn id="56" dur="1000" fill="hold"/>
                                        <p:tgtEl>
                                          <p:spTgt spid="20"/>
                                        </p:tgtEl>
                                        <p:attrNameLst>
                                          <p:attrName>ppt_x</p:attrName>
                                        </p:attrNameLst>
                                      </p:cBhvr>
                                      <p:tavLst>
                                        <p:tav tm="0">
                                          <p:val>
                                            <p:strVal val="#ppt_x"/>
                                          </p:val>
                                        </p:tav>
                                        <p:tav tm="100000">
                                          <p:val>
                                            <p:strVal val="#ppt_x"/>
                                          </p:val>
                                        </p:tav>
                                      </p:tavLst>
                                    </p:anim>
                                    <p:anim calcmode="lin" valueType="num">
                                      <p:cBhvr>
                                        <p:cTn id="5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500" fill="hold"/>
                                        <p:tgtEl>
                                          <p:spTgt spid="17"/>
                                        </p:tgtEl>
                                        <p:attrNameLst>
                                          <p:attrName>ppt_x</p:attrName>
                                        </p:attrNameLst>
                                      </p:cBhvr>
                                      <p:tavLst>
                                        <p:tav tm="0">
                                          <p:val>
                                            <p:strVal val="#ppt_x"/>
                                          </p:val>
                                        </p:tav>
                                        <p:tav tm="100000">
                                          <p:val>
                                            <p:strVal val="#ppt_x"/>
                                          </p:val>
                                        </p:tav>
                                      </p:tavLst>
                                    </p:anim>
                                    <p:anim calcmode="lin" valueType="num">
                                      <p:cBhvr additive="base">
                                        <p:cTn id="6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0"/>
                                        <p:tgtEl>
                                          <p:spTgt spid="18"/>
                                        </p:tgtEl>
                                      </p:cBhvr>
                                    </p:animEffect>
                                    <p:anim calcmode="lin" valueType="num">
                                      <p:cBhvr>
                                        <p:cTn id="69" dur="1000" fill="hold"/>
                                        <p:tgtEl>
                                          <p:spTgt spid="18"/>
                                        </p:tgtEl>
                                        <p:attrNameLst>
                                          <p:attrName>ppt_x</p:attrName>
                                        </p:attrNameLst>
                                      </p:cBhvr>
                                      <p:tavLst>
                                        <p:tav tm="0">
                                          <p:val>
                                            <p:strVal val="#ppt_x"/>
                                          </p:val>
                                        </p:tav>
                                        <p:tav tm="100000">
                                          <p:val>
                                            <p:strVal val="#ppt_x"/>
                                          </p:val>
                                        </p:tav>
                                      </p:tavLst>
                                    </p:anim>
                                    <p:anim calcmode="lin" valueType="num">
                                      <p:cBhvr>
                                        <p:cTn id="7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1000"/>
                                        <p:tgtEl>
                                          <p:spTgt spid="22"/>
                                        </p:tgtEl>
                                      </p:cBhvr>
                                    </p:animEffect>
                                    <p:anim calcmode="lin" valueType="num">
                                      <p:cBhvr>
                                        <p:cTn id="82" dur="1000" fill="hold"/>
                                        <p:tgtEl>
                                          <p:spTgt spid="22"/>
                                        </p:tgtEl>
                                        <p:attrNameLst>
                                          <p:attrName>ppt_x</p:attrName>
                                        </p:attrNameLst>
                                      </p:cBhvr>
                                      <p:tavLst>
                                        <p:tav tm="0">
                                          <p:val>
                                            <p:strVal val="#ppt_x"/>
                                          </p:val>
                                        </p:tav>
                                        <p:tav tm="100000">
                                          <p:val>
                                            <p:strVal val="#ppt_x"/>
                                          </p:val>
                                        </p:tav>
                                      </p:tavLst>
                                    </p:anim>
                                    <p:anim calcmode="lin" valueType="num">
                                      <p:cBhvr>
                                        <p:cTn id="8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24"/>
                                        </p:tgtEl>
                                        <p:attrNameLst>
                                          <p:attrName>style.visibility</p:attrName>
                                        </p:attrNameLst>
                                      </p:cBhvr>
                                      <p:to>
                                        <p:strVal val="visible"/>
                                      </p:to>
                                    </p:set>
                                    <p:anim calcmode="lin" valueType="num">
                                      <p:cBhvr additive="base">
                                        <p:cTn id="88" dur="500" fill="hold"/>
                                        <p:tgtEl>
                                          <p:spTgt spid="24"/>
                                        </p:tgtEl>
                                        <p:attrNameLst>
                                          <p:attrName>ppt_x</p:attrName>
                                        </p:attrNameLst>
                                      </p:cBhvr>
                                      <p:tavLst>
                                        <p:tav tm="0">
                                          <p:val>
                                            <p:strVal val="#ppt_x"/>
                                          </p:val>
                                        </p:tav>
                                        <p:tav tm="100000">
                                          <p:val>
                                            <p:strVal val="#ppt_x"/>
                                          </p:val>
                                        </p:tav>
                                      </p:tavLst>
                                    </p:anim>
                                    <p:anim calcmode="lin" valueType="num">
                                      <p:cBhvr additive="base">
                                        <p:cTn id="8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23"/>
                                        </p:tgtEl>
                                        <p:attrNameLst>
                                          <p:attrName>style.visibility</p:attrName>
                                        </p:attrNameLst>
                                      </p:cBhvr>
                                      <p:to>
                                        <p:strVal val="visible"/>
                                      </p:to>
                                    </p:set>
                                    <p:animEffect transition="in" filter="fade">
                                      <p:cBhvr>
                                        <p:cTn id="94" dur="1000"/>
                                        <p:tgtEl>
                                          <p:spTgt spid="23"/>
                                        </p:tgtEl>
                                      </p:cBhvr>
                                    </p:animEffect>
                                    <p:anim calcmode="lin" valueType="num">
                                      <p:cBhvr>
                                        <p:cTn id="95" dur="1000" fill="hold"/>
                                        <p:tgtEl>
                                          <p:spTgt spid="23"/>
                                        </p:tgtEl>
                                        <p:attrNameLst>
                                          <p:attrName>ppt_x</p:attrName>
                                        </p:attrNameLst>
                                      </p:cBhvr>
                                      <p:tavLst>
                                        <p:tav tm="0">
                                          <p:val>
                                            <p:strVal val="#ppt_x"/>
                                          </p:val>
                                        </p:tav>
                                        <p:tav tm="100000">
                                          <p:val>
                                            <p:strVal val="#ppt_x"/>
                                          </p:val>
                                        </p:tav>
                                      </p:tavLst>
                                    </p:anim>
                                    <p:anim calcmode="lin" valueType="num">
                                      <p:cBhvr>
                                        <p:cTn id="9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6" presetClass="entr" presetSubtype="16" fill="hold" nodeType="click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circle(in)">
                                      <p:cBhvr>
                                        <p:cTn id="101" dur="2000"/>
                                        <p:tgtEl>
                                          <p:spTgt spid="28"/>
                                        </p:tgtEl>
                                      </p:cBhvr>
                                    </p:animEffect>
                                  </p:childTnLst>
                                </p:cTn>
                              </p:par>
                            </p:childTnLst>
                          </p:cTn>
                        </p:par>
                      </p:childTnLst>
                    </p:cTn>
                  </p:par>
                  <p:par>
                    <p:cTn id="102" fill="hold">
                      <p:stCondLst>
                        <p:cond delay="indefinite"/>
                      </p:stCondLst>
                      <p:childTnLst>
                        <p:par>
                          <p:cTn id="103" fill="hold">
                            <p:stCondLst>
                              <p:cond delay="0"/>
                            </p:stCondLst>
                            <p:childTnLst>
                              <p:par>
                                <p:cTn id="104" presetID="21" presetClass="entr" presetSubtype="1" fill="hold" nodeType="click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wheel(1)">
                                      <p:cBhvr>
                                        <p:cTn id="106" dur="2000"/>
                                        <p:tgtEl>
                                          <p:spTgt spid="29"/>
                                        </p:tgtEl>
                                      </p:cBhvr>
                                    </p:animEffect>
                                  </p:childTnLst>
                                </p:cTn>
                              </p:par>
                            </p:childTnLst>
                          </p:cTn>
                        </p:par>
                      </p:childTnLst>
                    </p:cTn>
                  </p:par>
                  <p:par>
                    <p:cTn id="107" fill="hold">
                      <p:stCondLst>
                        <p:cond delay="indefinite"/>
                      </p:stCondLst>
                      <p:childTnLst>
                        <p:par>
                          <p:cTn id="108" fill="hold">
                            <p:stCondLst>
                              <p:cond delay="0"/>
                            </p:stCondLst>
                            <p:childTnLst>
                              <p:par>
                                <p:cTn id="109" presetID="16" presetClass="entr" presetSubtype="21" fill="hold" nodeType="click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barn(inVertical)">
                                      <p:cBhvr>
                                        <p:cTn id="111" dur="500"/>
                                        <p:tgtEl>
                                          <p:spTgt spid="30"/>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34"/>
                                        </p:tgtEl>
                                        <p:attrNameLst>
                                          <p:attrName>style.visibility</p:attrName>
                                        </p:attrNameLst>
                                      </p:cBhvr>
                                      <p:to>
                                        <p:strVal val="visible"/>
                                      </p:to>
                                    </p:set>
                                    <p:animEffect transition="in" filter="wipe(down)">
                                      <p:cBhvr>
                                        <p:cTn id="116" dur="500"/>
                                        <p:tgtEl>
                                          <p:spTgt spid="34"/>
                                        </p:tgtEl>
                                      </p:cBhvr>
                                    </p:animEffect>
                                  </p:childTnLst>
                                </p:cTn>
                              </p:par>
                            </p:childTnLst>
                          </p:cTn>
                        </p:par>
                      </p:childTnLst>
                    </p:cTn>
                  </p:par>
                  <p:par>
                    <p:cTn id="117" fill="hold">
                      <p:stCondLst>
                        <p:cond delay="indefinite"/>
                      </p:stCondLst>
                      <p:childTnLst>
                        <p:par>
                          <p:cTn id="118" fill="hold">
                            <p:stCondLst>
                              <p:cond delay="0"/>
                            </p:stCondLst>
                            <p:childTnLst>
                              <p:par>
                                <p:cTn id="119" presetID="6" presetClass="entr" presetSubtype="16" fill="hold" nodeType="clickEffect">
                                  <p:stCondLst>
                                    <p:cond delay="0"/>
                                  </p:stCondLst>
                                  <p:childTnLst>
                                    <p:set>
                                      <p:cBhvr>
                                        <p:cTn id="120" dur="1" fill="hold">
                                          <p:stCondLst>
                                            <p:cond delay="0"/>
                                          </p:stCondLst>
                                        </p:cTn>
                                        <p:tgtEl>
                                          <p:spTgt spid="40"/>
                                        </p:tgtEl>
                                        <p:attrNameLst>
                                          <p:attrName>style.visibility</p:attrName>
                                        </p:attrNameLst>
                                      </p:cBhvr>
                                      <p:to>
                                        <p:strVal val="visible"/>
                                      </p:to>
                                    </p:set>
                                    <p:animEffect transition="in" filter="circle(in)">
                                      <p:cBhvr>
                                        <p:cTn id="121" dur="2000"/>
                                        <p:tgtEl>
                                          <p:spTgt spid="40"/>
                                        </p:tgtEl>
                                      </p:cBhvr>
                                    </p:animEffect>
                                  </p:childTnLst>
                                </p:cTn>
                              </p:par>
                            </p:childTnLst>
                          </p:cTn>
                        </p:par>
                      </p:childTnLst>
                    </p:cTn>
                  </p:par>
                  <p:par>
                    <p:cTn id="122" fill="hold">
                      <p:stCondLst>
                        <p:cond delay="indefinite"/>
                      </p:stCondLst>
                      <p:childTnLst>
                        <p:par>
                          <p:cTn id="123" fill="hold">
                            <p:stCondLst>
                              <p:cond delay="0"/>
                            </p:stCondLst>
                            <p:childTnLst>
                              <p:par>
                                <p:cTn id="124" presetID="21" presetClass="entr" presetSubtype="1" fill="hold" nodeType="click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wheel(1)">
                                      <p:cBhvr>
                                        <p:cTn id="126" dur="2000"/>
                                        <p:tgtEl>
                                          <p:spTgt spid="41"/>
                                        </p:tgtEl>
                                      </p:cBhvr>
                                    </p:animEffect>
                                  </p:childTnLst>
                                </p:cTn>
                              </p:par>
                            </p:childTnLst>
                          </p:cTn>
                        </p:par>
                      </p:childTnLst>
                    </p:cTn>
                  </p:par>
                  <p:par>
                    <p:cTn id="127" fill="hold">
                      <p:stCondLst>
                        <p:cond delay="indefinite"/>
                      </p:stCondLst>
                      <p:childTnLst>
                        <p:par>
                          <p:cTn id="128" fill="hold">
                            <p:stCondLst>
                              <p:cond delay="0"/>
                            </p:stCondLst>
                            <p:childTnLst>
                              <p:par>
                                <p:cTn id="129" presetID="53" presetClass="entr" presetSubtype="16" fill="hold" grpId="0" nodeType="clickEffect">
                                  <p:stCondLst>
                                    <p:cond delay="0"/>
                                  </p:stCondLst>
                                  <p:childTnLst>
                                    <p:set>
                                      <p:cBhvr>
                                        <p:cTn id="130" dur="1" fill="hold">
                                          <p:stCondLst>
                                            <p:cond delay="0"/>
                                          </p:stCondLst>
                                        </p:cTn>
                                        <p:tgtEl>
                                          <p:spTgt spid="42"/>
                                        </p:tgtEl>
                                        <p:attrNameLst>
                                          <p:attrName>style.visibility</p:attrName>
                                        </p:attrNameLst>
                                      </p:cBhvr>
                                      <p:to>
                                        <p:strVal val="visible"/>
                                      </p:to>
                                    </p:set>
                                    <p:anim calcmode="lin" valueType="num">
                                      <p:cBhvr>
                                        <p:cTn id="131" dur="500" fill="hold"/>
                                        <p:tgtEl>
                                          <p:spTgt spid="42"/>
                                        </p:tgtEl>
                                        <p:attrNameLst>
                                          <p:attrName>ppt_w</p:attrName>
                                        </p:attrNameLst>
                                      </p:cBhvr>
                                      <p:tavLst>
                                        <p:tav tm="0">
                                          <p:val>
                                            <p:fltVal val="0"/>
                                          </p:val>
                                        </p:tav>
                                        <p:tav tm="100000">
                                          <p:val>
                                            <p:strVal val="#ppt_w"/>
                                          </p:val>
                                        </p:tav>
                                      </p:tavLst>
                                    </p:anim>
                                    <p:anim calcmode="lin" valueType="num">
                                      <p:cBhvr>
                                        <p:cTn id="132" dur="500" fill="hold"/>
                                        <p:tgtEl>
                                          <p:spTgt spid="42"/>
                                        </p:tgtEl>
                                        <p:attrNameLst>
                                          <p:attrName>ppt_h</p:attrName>
                                        </p:attrNameLst>
                                      </p:cBhvr>
                                      <p:tavLst>
                                        <p:tav tm="0">
                                          <p:val>
                                            <p:fltVal val="0"/>
                                          </p:val>
                                        </p:tav>
                                        <p:tav tm="100000">
                                          <p:val>
                                            <p:strVal val="#ppt_h"/>
                                          </p:val>
                                        </p:tav>
                                      </p:tavLst>
                                    </p:anim>
                                    <p:animEffect transition="in" filter="fade">
                                      <p:cBhvr>
                                        <p:cTn id="133" dur="500"/>
                                        <p:tgtEl>
                                          <p:spTgt spid="42"/>
                                        </p:tgtEl>
                                      </p:cBhvr>
                                    </p:animEffect>
                                  </p:childTnLst>
                                </p:cTn>
                              </p:par>
                            </p:childTnLst>
                          </p:cTn>
                        </p:par>
                      </p:childTnLst>
                    </p:cTn>
                  </p:par>
                  <p:par>
                    <p:cTn id="134" fill="hold">
                      <p:stCondLst>
                        <p:cond delay="indefinite"/>
                      </p:stCondLst>
                      <p:childTnLst>
                        <p:par>
                          <p:cTn id="135" fill="hold">
                            <p:stCondLst>
                              <p:cond delay="0"/>
                            </p:stCondLst>
                            <p:childTnLst>
                              <p:par>
                                <p:cTn id="136" presetID="6" presetClass="entr" presetSubtype="16" fill="hold" nodeType="clickEffect">
                                  <p:stCondLst>
                                    <p:cond delay="0"/>
                                  </p:stCondLst>
                                  <p:childTnLst>
                                    <p:set>
                                      <p:cBhvr>
                                        <p:cTn id="137" dur="1" fill="hold">
                                          <p:stCondLst>
                                            <p:cond delay="0"/>
                                          </p:stCondLst>
                                        </p:cTn>
                                        <p:tgtEl>
                                          <p:spTgt spid="43"/>
                                        </p:tgtEl>
                                        <p:attrNameLst>
                                          <p:attrName>style.visibility</p:attrName>
                                        </p:attrNameLst>
                                      </p:cBhvr>
                                      <p:to>
                                        <p:strVal val="visible"/>
                                      </p:to>
                                    </p:set>
                                    <p:animEffect transition="in" filter="circle(in)">
                                      <p:cBhvr>
                                        <p:cTn id="138" dur="2000"/>
                                        <p:tgtEl>
                                          <p:spTgt spid="43"/>
                                        </p:tgtEl>
                                      </p:cBhvr>
                                    </p:animEffect>
                                  </p:childTnLst>
                                </p:cTn>
                              </p:par>
                            </p:childTnLst>
                          </p:cTn>
                        </p:par>
                      </p:childTnLst>
                    </p:cTn>
                  </p:par>
                  <p:par>
                    <p:cTn id="139" fill="hold">
                      <p:stCondLst>
                        <p:cond delay="indefinite"/>
                      </p:stCondLst>
                      <p:childTnLst>
                        <p:par>
                          <p:cTn id="140" fill="hold">
                            <p:stCondLst>
                              <p:cond delay="0"/>
                            </p:stCondLst>
                            <p:childTnLst>
                              <p:par>
                                <p:cTn id="141" presetID="21" presetClass="entr" presetSubtype="1" fill="hold" nodeType="clickEffect">
                                  <p:stCondLst>
                                    <p:cond delay="0"/>
                                  </p:stCondLst>
                                  <p:childTnLst>
                                    <p:set>
                                      <p:cBhvr>
                                        <p:cTn id="142" dur="1" fill="hold">
                                          <p:stCondLst>
                                            <p:cond delay="0"/>
                                          </p:stCondLst>
                                        </p:cTn>
                                        <p:tgtEl>
                                          <p:spTgt spid="44"/>
                                        </p:tgtEl>
                                        <p:attrNameLst>
                                          <p:attrName>style.visibility</p:attrName>
                                        </p:attrNameLst>
                                      </p:cBhvr>
                                      <p:to>
                                        <p:strVal val="visible"/>
                                      </p:to>
                                    </p:set>
                                    <p:animEffect transition="in" filter="wheel(1)">
                                      <p:cBhvr>
                                        <p:cTn id="143"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animBg="1"/>
      <p:bldP spid="16" grpId="0"/>
      <p:bldP spid="17" grpId="0" animBg="1"/>
      <p:bldP spid="19" grpId="0" animBg="1"/>
      <p:bldP spid="21" grpId="0" animBg="1"/>
      <p:bldP spid="24" grpId="0" animBg="1"/>
      <p:bldP spid="34" grpId="0"/>
      <p:bldP spid="4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2135561" y="109850"/>
            <a:ext cx="7859811" cy="2246769"/>
          </a:xfrm>
          <a:prstGeom prst="rect">
            <a:avLst/>
          </a:prstGeom>
          <a:noFill/>
          <a:ln w="12700" cap="sq">
            <a:noFill/>
            <a:miter lim="800000"/>
            <a:headEnd/>
            <a:tailEnd/>
          </a:ln>
        </p:spPr>
        <p:txBody>
          <a:bodyPr wrap="square">
            <a:spAutoFit/>
          </a:bodyPr>
          <a:lstStyle/>
          <a:p>
            <a:pPr fontAlgn="auto">
              <a:spcBef>
                <a:spcPct val="50000"/>
              </a:spcBef>
              <a:spcAft>
                <a:spcPts val="0"/>
              </a:spcAft>
              <a:defRPr/>
            </a:pPr>
            <a:r>
              <a:rPr lang="zh-CN" altLang="en-US" sz="2800" b="1" kern="0" dirty="0">
                <a:solidFill>
                  <a:srgbClr val="FF0000"/>
                </a:solidFill>
                <a:latin typeface="宋体"/>
                <a:ea typeface="宋体"/>
              </a:rPr>
              <a:t>练习</a:t>
            </a:r>
            <a:r>
              <a:rPr lang="en-US" altLang="zh-CN" sz="2800" b="1" kern="0" dirty="0">
                <a:solidFill>
                  <a:srgbClr val="FF0000"/>
                </a:solidFill>
                <a:latin typeface="宋体"/>
                <a:ea typeface="宋体"/>
              </a:rPr>
              <a:t>1(3)</a:t>
            </a:r>
            <a:r>
              <a:rPr lang="zh-CN" altLang="en-US" sz="2800" b="1" kern="0" dirty="0">
                <a:solidFill>
                  <a:srgbClr val="FF0000"/>
                </a:solidFill>
                <a:latin typeface="宋体"/>
                <a:ea typeface="宋体"/>
              </a:rPr>
              <a:t>：</a:t>
            </a:r>
            <a:r>
              <a:rPr lang="zh-CN" altLang="en-US" sz="2800" b="1" kern="0" dirty="0">
                <a:solidFill>
                  <a:srgbClr val="3E27E7"/>
                </a:solidFill>
                <a:latin typeface="宋体"/>
                <a:ea typeface="宋体"/>
              </a:rPr>
              <a:t>如图，一个半径为</a:t>
            </a:r>
            <a:r>
              <a:rPr lang="en-US" altLang="zh-CN" sz="2800" b="1" i="1" kern="0" dirty="0">
                <a:solidFill>
                  <a:srgbClr val="FF0066"/>
                </a:solidFill>
                <a:latin typeface="Times New Roman" panose="02020603050405020304" pitchFamily="18" charset="0"/>
                <a:ea typeface="+mn-ea"/>
                <a:cs typeface="Times New Roman" panose="02020603050405020304" pitchFamily="18" charset="0"/>
              </a:rPr>
              <a:t>a</a:t>
            </a:r>
            <a:r>
              <a:rPr lang="zh-CN" altLang="en-US" sz="2800" b="1" kern="0" dirty="0">
                <a:solidFill>
                  <a:srgbClr val="3E27E7"/>
                </a:solidFill>
                <a:latin typeface="宋体"/>
                <a:ea typeface="宋体"/>
              </a:rPr>
              <a:t>的小线圈，</a:t>
            </a:r>
            <a:r>
              <a:rPr lang="zh-CN" altLang="en-US" sz="2800" b="1" kern="0" dirty="0">
                <a:solidFill>
                  <a:srgbClr val="CC3300"/>
                </a:solidFill>
                <a:latin typeface="宋体"/>
                <a:ea typeface="宋体"/>
              </a:rPr>
              <a:t>开始时</a:t>
            </a:r>
            <a:r>
              <a:rPr lang="zh-CN" altLang="en-US" sz="2800" b="1" kern="0" dirty="0">
                <a:solidFill>
                  <a:srgbClr val="3E27E7"/>
                </a:solidFill>
                <a:latin typeface="宋体"/>
                <a:ea typeface="宋体"/>
              </a:rPr>
              <a:t>和一个半径为</a:t>
            </a:r>
            <a:r>
              <a:rPr lang="en-US" altLang="zh-CN" sz="2800" b="1" kern="0" dirty="0" err="1">
                <a:solidFill>
                  <a:srgbClr val="FF0066"/>
                </a:solidFill>
                <a:latin typeface="宋体"/>
                <a:ea typeface="宋体"/>
              </a:rPr>
              <a:t>b</a:t>
            </a:r>
            <a:r>
              <a:rPr lang="en-US" altLang="zh-CN" sz="2800" b="1" kern="0" dirty="0" err="1">
                <a:solidFill>
                  <a:srgbClr val="3E27E7"/>
                </a:solidFill>
                <a:latin typeface="宋体"/>
                <a:ea typeface="宋体"/>
              </a:rPr>
              <a:t>（</a:t>
            </a:r>
            <a:r>
              <a:rPr lang="en-US" altLang="zh-CN" sz="2800" b="1" kern="0" dirty="0" err="1">
                <a:solidFill>
                  <a:srgbClr val="FF0066"/>
                </a:solidFill>
                <a:latin typeface="宋体"/>
                <a:ea typeface="宋体"/>
              </a:rPr>
              <a:t>b</a:t>
            </a:r>
            <a:r>
              <a:rPr lang="en-US" altLang="zh-CN" sz="2800" b="1" kern="0" dirty="0">
                <a:solidFill>
                  <a:srgbClr val="FF0066"/>
                </a:solidFill>
                <a:latin typeface="宋体"/>
                <a:ea typeface="宋体"/>
              </a:rPr>
              <a:t>&gt;&gt;</a:t>
            </a:r>
            <a:r>
              <a:rPr lang="en-US" altLang="zh-CN" sz="2800" b="1" i="1" kern="0" dirty="0">
                <a:solidFill>
                  <a:srgbClr val="FF0066"/>
                </a:solidFill>
                <a:latin typeface="Times New Roman" panose="02020603050405020304" pitchFamily="18" charset="0"/>
                <a:ea typeface="宋体"/>
                <a:cs typeface="Times New Roman" panose="02020603050405020304" pitchFamily="18" charset="0"/>
              </a:rPr>
              <a:t>a</a:t>
            </a:r>
            <a:r>
              <a:rPr lang="en-US" altLang="zh-CN" sz="2800" b="1" kern="0" dirty="0">
                <a:solidFill>
                  <a:srgbClr val="3E27E7"/>
                </a:solidFill>
                <a:latin typeface="宋体"/>
                <a:ea typeface="宋体"/>
              </a:rPr>
              <a:t>）</a:t>
            </a:r>
            <a:r>
              <a:rPr lang="zh-CN" altLang="en-US" sz="2800" b="1" kern="0" dirty="0">
                <a:solidFill>
                  <a:srgbClr val="3E27E7"/>
                </a:solidFill>
                <a:latin typeface="宋体"/>
                <a:ea typeface="宋体"/>
              </a:rPr>
              <a:t>的大线圈共面并同心，大线圈通有恒定电流</a:t>
            </a:r>
            <a:r>
              <a:rPr lang="en-US" altLang="zh-CN" sz="2800" b="1" kern="0" dirty="0">
                <a:solidFill>
                  <a:srgbClr val="FF0066"/>
                </a:solidFill>
                <a:latin typeface="Times New Roman" panose="02020603050405020304" pitchFamily="18" charset="0"/>
                <a:ea typeface="宋体"/>
                <a:cs typeface="Times New Roman" panose="02020603050405020304" pitchFamily="18" charset="0"/>
              </a:rPr>
              <a:t>I</a:t>
            </a:r>
            <a:r>
              <a:rPr lang="en-US" altLang="zh-CN" sz="2800" b="1" kern="0" baseline="-25000" dirty="0">
                <a:solidFill>
                  <a:srgbClr val="FF0066"/>
                </a:solidFill>
                <a:latin typeface="宋体"/>
                <a:ea typeface="宋体"/>
              </a:rPr>
              <a:t>2</a:t>
            </a:r>
            <a:r>
              <a:rPr lang="en-US" altLang="zh-CN" sz="2800" b="1" kern="0" dirty="0">
                <a:solidFill>
                  <a:srgbClr val="3E27E7"/>
                </a:solidFill>
                <a:latin typeface="宋体"/>
                <a:ea typeface="宋体"/>
              </a:rPr>
              <a:t>，</a:t>
            </a:r>
            <a:r>
              <a:rPr lang="zh-CN" altLang="en-US" sz="2800" b="1" kern="0" dirty="0">
                <a:solidFill>
                  <a:srgbClr val="3E27E7"/>
                </a:solidFill>
                <a:latin typeface="宋体"/>
                <a:ea typeface="宋体"/>
              </a:rPr>
              <a:t>并保持不动，现使小线圈以角速度</a:t>
            </a:r>
            <a:r>
              <a:rPr lang="en-US" altLang="zh-CN" sz="2800" b="1" kern="0" dirty="0">
                <a:solidFill>
                  <a:srgbClr val="FF0066"/>
                </a:solidFill>
                <a:latin typeface="宋体"/>
                <a:ea typeface="宋体"/>
                <a:cs typeface="Times New Roman" pitchFamily="18" charset="0"/>
              </a:rPr>
              <a:t>ω</a:t>
            </a:r>
            <a:r>
              <a:rPr lang="zh-CN" altLang="en-US" sz="2800" b="1" kern="0" dirty="0">
                <a:solidFill>
                  <a:srgbClr val="3E27E7"/>
                </a:solidFill>
                <a:latin typeface="宋体"/>
                <a:ea typeface="宋体"/>
              </a:rPr>
              <a:t>绕直径转动。设小线圈的电阻为</a:t>
            </a:r>
            <a:r>
              <a:rPr lang="en-US" altLang="zh-CN" sz="2800" b="1" kern="0" dirty="0">
                <a:solidFill>
                  <a:srgbClr val="FF0066"/>
                </a:solidFill>
                <a:latin typeface="宋体"/>
                <a:ea typeface="宋体"/>
              </a:rPr>
              <a:t>R</a:t>
            </a:r>
            <a:r>
              <a:rPr lang="zh-CN" altLang="en-US" sz="2800" b="1" kern="0" dirty="0">
                <a:solidFill>
                  <a:srgbClr val="3E27E7"/>
                </a:solidFill>
                <a:latin typeface="宋体"/>
                <a:ea typeface="宋体"/>
              </a:rPr>
              <a:t>。</a:t>
            </a:r>
            <a:r>
              <a:rPr lang="zh-CN" altLang="en-US" sz="2800" b="1" kern="0" dirty="0">
                <a:solidFill>
                  <a:srgbClr val="FF00FF"/>
                </a:solidFill>
                <a:latin typeface="宋体"/>
                <a:ea typeface="宋体"/>
              </a:rPr>
              <a:t>大线圈中的互感电动势</a:t>
            </a:r>
            <a:r>
              <a:rPr lang="en-US" altLang="zh-CN" sz="2800" b="1" kern="0" dirty="0">
                <a:solidFill>
                  <a:srgbClr val="FF00FF"/>
                </a:solidFill>
                <a:latin typeface="宋体"/>
                <a:ea typeface="宋体"/>
              </a:rPr>
              <a:t>=____</a:t>
            </a:r>
            <a:r>
              <a:rPr lang="zh-CN" altLang="en-US" sz="2800" b="1" kern="0" dirty="0">
                <a:solidFill>
                  <a:srgbClr val="FF00FF"/>
                </a:solidFill>
                <a:latin typeface="宋体"/>
                <a:ea typeface="宋体"/>
              </a:rPr>
              <a:t>。</a:t>
            </a:r>
            <a:r>
              <a:rPr lang="en-US" altLang="zh-CN" sz="2800" dirty="0">
                <a:solidFill>
                  <a:srgbClr val="FF00FF"/>
                </a:solidFill>
                <a:latin typeface="Calibri" panose="020F0502020204030204" pitchFamily="34" charset="0"/>
              </a:rPr>
              <a:t> </a:t>
            </a:r>
            <a:endParaRPr lang="zh-CN" altLang="en-US" sz="2800" b="1" kern="0" dirty="0">
              <a:solidFill>
                <a:srgbClr val="FF00FF"/>
              </a:solidFill>
              <a:latin typeface="宋体"/>
              <a:ea typeface="宋体"/>
            </a:endParaRPr>
          </a:p>
        </p:txBody>
      </p:sp>
      <p:grpSp>
        <p:nvGrpSpPr>
          <p:cNvPr id="3" name="Group 25"/>
          <p:cNvGrpSpPr>
            <a:grpSpLocks/>
          </p:cNvGrpSpPr>
          <p:nvPr/>
        </p:nvGrpSpPr>
        <p:grpSpPr bwMode="auto">
          <a:xfrm>
            <a:off x="8073314" y="3239063"/>
            <a:ext cx="1277938" cy="2217738"/>
            <a:chOff x="4050" y="2275"/>
            <a:chExt cx="805" cy="1397"/>
          </a:xfrm>
        </p:grpSpPr>
        <p:sp>
          <p:nvSpPr>
            <p:cNvPr id="4" name="Oval 5"/>
            <p:cNvSpPr>
              <a:spLocks noChangeArrowheads="1"/>
            </p:cNvSpPr>
            <p:nvPr/>
          </p:nvSpPr>
          <p:spPr bwMode="auto">
            <a:xfrm>
              <a:off x="4050" y="2275"/>
              <a:ext cx="805" cy="1397"/>
            </a:xfrm>
            <a:prstGeom prst="ellipse">
              <a:avLst/>
            </a:prstGeom>
            <a:noFill/>
            <a:ln w="38100" cap="sq">
              <a:solidFill>
                <a:srgbClr val="3333CC"/>
              </a:solidFill>
              <a:round/>
              <a:headEnd/>
              <a:tailEnd/>
            </a:ln>
          </p:spPr>
          <p:txBody>
            <a:bodyPr wrap="square" anchor="ct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5" name="Line 8"/>
            <p:cNvSpPr>
              <a:spLocks noChangeShapeType="1"/>
            </p:cNvSpPr>
            <p:nvPr/>
          </p:nvSpPr>
          <p:spPr bwMode="auto">
            <a:xfrm>
              <a:off x="4469" y="2304"/>
              <a:ext cx="0" cy="689"/>
            </a:xfrm>
            <a:prstGeom prst="line">
              <a:avLst/>
            </a:prstGeom>
            <a:noFill/>
            <a:ln w="19050">
              <a:solidFill>
                <a:srgbClr val="000000"/>
              </a:solidFill>
              <a:prstDash val="lgDashDot"/>
              <a:round/>
              <a:headEnd/>
              <a:tailEnd/>
            </a:ln>
          </p:spPr>
          <p:txBody>
            <a:bodyPr wrap="non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6" name="Line 21"/>
            <p:cNvSpPr>
              <a:spLocks noChangeShapeType="1"/>
            </p:cNvSpPr>
            <p:nvPr/>
          </p:nvSpPr>
          <p:spPr bwMode="auto">
            <a:xfrm flipH="1">
              <a:off x="4171" y="2979"/>
              <a:ext cx="298" cy="523"/>
            </a:xfrm>
            <a:prstGeom prst="line">
              <a:avLst/>
            </a:prstGeom>
            <a:noFill/>
            <a:ln w="12700" cap="sq">
              <a:solidFill>
                <a:srgbClr val="080808"/>
              </a:solidFill>
              <a:round/>
              <a:headEnd/>
              <a:tailEnd type="triangle" w="med" len="med"/>
            </a:ln>
          </p:spPr>
          <p:txBody>
            <a:bodyPr wrap="non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7" name="Object 23"/>
            <p:cNvGraphicFramePr>
              <a:graphicFrameLocks noChangeAspect="1"/>
            </p:cNvGraphicFramePr>
            <p:nvPr/>
          </p:nvGraphicFramePr>
          <p:xfrm>
            <a:off x="4174" y="3058"/>
            <a:ext cx="167" cy="249"/>
          </p:xfrm>
          <a:graphic>
            <a:graphicData uri="http://schemas.openxmlformats.org/presentationml/2006/ole">
              <mc:AlternateContent xmlns:mc="http://schemas.openxmlformats.org/markup-compatibility/2006">
                <mc:Choice xmlns:v="urn:schemas-microsoft-com:vml" Requires="v">
                  <p:oleObj spid="_x0000_s720852" name="公式" r:id="rId3" imgW="66675" imgH="123900" progId="Equation.3">
                    <p:embed/>
                  </p:oleObj>
                </mc:Choice>
                <mc:Fallback>
                  <p:oleObj name="公式" r:id="rId3" imgW="66675" imgH="123900" progId="Equation.3">
                    <p:embed/>
                    <p:pic>
                      <p:nvPicPr>
                        <p:cNvPr id="7"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4" y="3058"/>
                          <a:ext cx="167"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 name="Line 35"/>
          <p:cNvSpPr>
            <a:spLocks noChangeShapeType="1"/>
          </p:cNvSpPr>
          <p:nvPr/>
        </p:nvSpPr>
        <p:spPr bwMode="auto">
          <a:xfrm>
            <a:off x="8081995" y="4298585"/>
            <a:ext cx="37351" cy="466063"/>
          </a:xfrm>
          <a:prstGeom prst="line">
            <a:avLst/>
          </a:prstGeom>
          <a:noFill/>
          <a:ln w="57150">
            <a:solidFill>
              <a:srgbClr val="FF0000"/>
            </a:solidFill>
            <a:round/>
            <a:headEnd type="none" w="med" len="lg"/>
            <a:tailEnd type="stealth" w="med" len="lg"/>
          </a:ln>
        </p:spPr>
        <p:txBody>
          <a:bodyPr/>
          <a:lstStyle/>
          <a:p>
            <a:pPr fontAlgn="auto">
              <a:spcBef>
                <a:spcPts val="0"/>
              </a:spcBef>
              <a:spcAft>
                <a:spcPts val="0"/>
              </a:spcAft>
              <a:defRPr/>
            </a:pPr>
            <a:endParaRPr lang="zh-CN" altLang="en-US" sz="2800">
              <a:latin typeface="+mj-ea"/>
              <a:ea typeface="+mj-ea"/>
            </a:endParaRPr>
          </a:p>
        </p:txBody>
      </p:sp>
      <p:sp>
        <p:nvSpPr>
          <p:cNvPr id="9" name="Oval 7"/>
          <p:cNvSpPr>
            <a:spLocks noChangeArrowheads="1"/>
          </p:cNvSpPr>
          <p:nvPr/>
        </p:nvSpPr>
        <p:spPr bwMode="auto">
          <a:xfrm>
            <a:off x="8654335" y="4093019"/>
            <a:ext cx="190500" cy="519351"/>
          </a:xfrm>
          <a:prstGeom prst="ellipse">
            <a:avLst/>
          </a:prstGeom>
          <a:noFill/>
          <a:ln w="38100" cap="sq">
            <a:solidFill>
              <a:srgbClr val="FF0066"/>
            </a:solidFill>
            <a:round/>
            <a:headEnd/>
            <a:tailEnd/>
          </a:ln>
        </p:spPr>
        <p:txBody>
          <a:bodyPr anchor="ct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10" name="Object 24"/>
          <p:cNvGraphicFramePr>
            <a:graphicFrameLocks noChangeAspect="1"/>
          </p:cNvGraphicFramePr>
          <p:nvPr>
            <p:extLst>
              <p:ext uri="{D42A27DB-BD31-4B8C-83A1-F6EECF244321}">
                <p14:modId xmlns:p14="http://schemas.microsoft.com/office/powerpoint/2010/main" val="3832116946"/>
              </p:ext>
            </p:extLst>
          </p:nvPr>
        </p:nvGraphicFramePr>
        <p:xfrm>
          <a:off x="7702029" y="3985099"/>
          <a:ext cx="344488" cy="479425"/>
        </p:xfrm>
        <a:graphic>
          <a:graphicData uri="http://schemas.openxmlformats.org/presentationml/2006/ole">
            <mc:AlternateContent xmlns:mc="http://schemas.openxmlformats.org/markup-compatibility/2006">
              <mc:Choice xmlns:v="urn:schemas-microsoft-com:vml" Requires="v">
                <p:oleObj spid="_x0000_s720853" name="公式" r:id="rId5" imgW="104737" imgH="161960" progId="Equation.3">
                  <p:embed/>
                </p:oleObj>
              </mc:Choice>
              <mc:Fallback>
                <p:oleObj name="公式" r:id="rId5" imgW="104737" imgH="161960" progId="Equation.3">
                  <p:embed/>
                  <p:pic>
                    <p:nvPicPr>
                      <p:cNvPr id="13" name="Object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2029" y="3985099"/>
                        <a:ext cx="344488"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9"/>
          <p:cNvGraphicFramePr>
            <a:graphicFrameLocks noChangeAspect="1"/>
          </p:cNvGraphicFramePr>
          <p:nvPr>
            <p:extLst>
              <p:ext uri="{D42A27DB-BD31-4B8C-83A1-F6EECF244321}">
                <p14:modId xmlns:p14="http://schemas.microsoft.com/office/powerpoint/2010/main" val="2650114598"/>
              </p:ext>
            </p:extLst>
          </p:nvPr>
        </p:nvGraphicFramePr>
        <p:xfrm>
          <a:off x="8172216" y="3568169"/>
          <a:ext cx="317500" cy="311150"/>
        </p:xfrm>
        <a:graphic>
          <a:graphicData uri="http://schemas.openxmlformats.org/presentationml/2006/ole">
            <mc:AlternateContent xmlns:mc="http://schemas.openxmlformats.org/markup-compatibility/2006">
              <mc:Choice xmlns:v="urn:schemas-microsoft-com:vml" Requires="v">
                <p:oleObj spid="_x0000_s720854" name="公式" r:id="rId7" imgW="95289" imgH="85839" progId="Equation.3">
                  <p:embed/>
                </p:oleObj>
              </mc:Choice>
              <mc:Fallback>
                <p:oleObj name="公式" r:id="rId7" imgW="95289" imgH="85839" progId="Equation.3">
                  <p:embed/>
                  <p:pic>
                    <p:nvPicPr>
                      <p:cNvPr id="14"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2216" y="3568169"/>
                        <a:ext cx="3175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Arc 55"/>
          <p:cNvSpPr>
            <a:spLocks/>
          </p:cNvSpPr>
          <p:nvPr/>
        </p:nvSpPr>
        <p:spPr bwMode="auto">
          <a:xfrm>
            <a:off x="8471865" y="3701673"/>
            <a:ext cx="604837" cy="271462"/>
          </a:xfrm>
          <a:custGeom>
            <a:avLst/>
            <a:gdLst>
              <a:gd name="T0" fmla="*/ 0 w 43200"/>
              <a:gd name="T1" fmla="*/ 0 h 40492"/>
              <a:gd name="T2" fmla="*/ 0 w 43200"/>
              <a:gd name="T3" fmla="*/ 0 h 40492"/>
              <a:gd name="T4" fmla="*/ 0 w 43200"/>
              <a:gd name="T5" fmla="*/ 0 h 40492"/>
              <a:gd name="T6" fmla="*/ 0 60000 65536"/>
              <a:gd name="T7" fmla="*/ 0 60000 65536"/>
              <a:gd name="T8" fmla="*/ 0 60000 65536"/>
              <a:gd name="T9" fmla="*/ 0 w 43200"/>
              <a:gd name="T10" fmla="*/ 0 h 40492"/>
              <a:gd name="T11" fmla="*/ 43200 w 43200"/>
              <a:gd name="T12" fmla="*/ 40492 h 40492"/>
            </a:gdLst>
            <a:ahLst/>
            <a:cxnLst>
              <a:cxn ang="T6">
                <a:pos x="T0" y="T1"/>
              </a:cxn>
              <a:cxn ang="T7">
                <a:pos x="T2" y="T3"/>
              </a:cxn>
              <a:cxn ang="T8">
                <a:pos x="T4" y="T5"/>
              </a:cxn>
            </a:cxnLst>
            <a:rect l="T9" t="T10" r="T11" b="T12"/>
            <a:pathLst>
              <a:path w="43200" h="40492" fill="none" extrusionOk="0">
                <a:moveTo>
                  <a:pt x="32071" y="0"/>
                </a:moveTo>
                <a:cubicBezTo>
                  <a:pt x="38939" y="3806"/>
                  <a:pt x="43200" y="11040"/>
                  <a:pt x="43200" y="18892"/>
                </a:cubicBezTo>
                <a:cubicBezTo>
                  <a:pt x="43200" y="30821"/>
                  <a:pt x="33529" y="40492"/>
                  <a:pt x="21600" y="40492"/>
                </a:cubicBezTo>
                <a:cubicBezTo>
                  <a:pt x="9670" y="40492"/>
                  <a:pt x="0" y="30821"/>
                  <a:pt x="0" y="18892"/>
                </a:cubicBezTo>
                <a:cubicBezTo>
                  <a:pt x="-1" y="11996"/>
                  <a:pt x="3292" y="5515"/>
                  <a:pt x="8861" y="1448"/>
                </a:cubicBezTo>
              </a:path>
              <a:path w="43200" h="40492" stroke="0" extrusionOk="0">
                <a:moveTo>
                  <a:pt x="32071" y="0"/>
                </a:moveTo>
                <a:cubicBezTo>
                  <a:pt x="38939" y="3806"/>
                  <a:pt x="43200" y="11040"/>
                  <a:pt x="43200" y="18892"/>
                </a:cubicBezTo>
                <a:cubicBezTo>
                  <a:pt x="43200" y="30821"/>
                  <a:pt x="33529" y="40492"/>
                  <a:pt x="21600" y="40492"/>
                </a:cubicBezTo>
                <a:cubicBezTo>
                  <a:pt x="9670" y="40492"/>
                  <a:pt x="0" y="30821"/>
                  <a:pt x="0" y="18892"/>
                </a:cubicBezTo>
                <a:cubicBezTo>
                  <a:pt x="-1" y="11996"/>
                  <a:pt x="3292" y="5515"/>
                  <a:pt x="8861" y="1448"/>
                </a:cubicBezTo>
                <a:lnTo>
                  <a:pt x="21600" y="18892"/>
                </a:lnTo>
                <a:lnTo>
                  <a:pt x="32071" y="0"/>
                </a:lnTo>
                <a:close/>
              </a:path>
            </a:pathLst>
          </a:custGeom>
          <a:noFill/>
          <a:ln w="28575">
            <a:solidFill>
              <a:schemeClr val="accent2"/>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 name="矩形 12"/>
          <p:cNvSpPr/>
          <p:nvPr/>
        </p:nvSpPr>
        <p:spPr>
          <a:xfrm>
            <a:off x="1747385" y="2236243"/>
            <a:ext cx="907621" cy="523220"/>
          </a:xfrm>
          <a:prstGeom prst="rect">
            <a:avLst/>
          </a:prstGeom>
        </p:spPr>
        <p:txBody>
          <a:bodyPr wrap="none">
            <a:spAutoFit/>
          </a:bodyPr>
          <a:lstStyle/>
          <a:p>
            <a:r>
              <a:rPr lang="zh-CN" altLang="en-US" sz="2800" b="1" dirty="0">
                <a:solidFill>
                  <a:srgbClr val="C00000"/>
                </a:solidFill>
                <a:latin typeface="+mj-ea"/>
              </a:rPr>
              <a:t>解</a:t>
            </a:r>
            <a:r>
              <a:rPr lang="en-US" altLang="zh-CN" sz="2800" b="1" dirty="0">
                <a:solidFill>
                  <a:srgbClr val="C00000"/>
                </a:solidFill>
                <a:latin typeface="+mj-ea"/>
              </a:rPr>
              <a:t>: </a:t>
            </a:r>
            <a:endParaRPr lang="zh-CN" altLang="en-US" sz="2800" dirty="0"/>
          </a:p>
        </p:txBody>
      </p:sp>
      <p:sp>
        <p:nvSpPr>
          <p:cNvPr id="14" name="Line 26"/>
          <p:cNvSpPr>
            <a:spLocks noChangeShapeType="1"/>
          </p:cNvSpPr>
          <p:nvPr/>
        </p:nvSpPr>
        <p:spPr bwMode="auto">
          <a:xfrm flipV="1">
            <a:off x="8749582" y="4363136"/>
            <a:ext cx="1392246" cy="682"/>
          </a:xfrm>
          <a:prstGeom prst="line">
            <a:avLst/>
          </a:prstGeom>
          <a:noFill/>
          <a:ln w="19050" cap="sq">
            <a:solidFill>
              <a:srgbClr val="FF00FF"/>
            </a:solidFill>
            <a:round/>
            <a:headEnd/>
            <a:tailEnd type="triangle" w="med" len="med"/>
          </a:ln>
        </p:spPr>
        <p:txBody>
          <a:bodyPr wrap="squar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15" name="Object 33"/>
          <p:cNvGraphicFramePr>
            <a:graphicFrameLocks noChangeAspect="1"/>
          </p:cNvGraphicFramePr>
          <p:nvPr>
            <p:extLst>
              <p:ext uri="{D42A27DB-BD31-4B8C-83A1-F6EECF244321}">
                <p14:modId xmlns:p14="http://schemas.microsoft.com/office/powerpoint/2010/main" val="4117198478"/>
              </p:ext>
            </p:extLst>
          </p:nvPr>
        </p:nvGraphicFramePr>
        <p:xfrm>
          <a:off x="10071507" y="4073294"/>
          <a:ext cx="508000" cy="639762"/>
        </p:xfrm>
        <a:graphic>
          <a:graphicData uri="http://schemas.openxmlformats.org/presentationml/2006/ole">
            <mc:AlternateContent xmlns:mc="http://schemas.openxmlformats.org/markup-compatibility/2006">
              <mc:Choice xmlns:v="urn:schemas-microsoft-com:vml" Requires="v">
                <p:oleObj spid="_x0000_s720855" name="公式" r:id="rId9" imgW="190440" imgH="241200" progId="Equation.3">
                  <p:embed/>
                </p:oleObj>
              </mc:Choice>
              <mc:Fallback>
                <p:oleObj name="公式" r:id="rId9" imgW="190440" imgH="241200" progId="Equation.3">
                  <p:embed/>
                  <p:pic>
                    <p:nvPicPr>
                      <p:cNvPr id="18" name="Object 33"/>
                      <p:cNvPicPr>
                        <a:picLocks noChangeAspect="1" noChangeArrowheads="1"/>
                      </p:cNvPicPr>
                      <p:nvPr/>
                    </p:nvPicPr>
                    <p:blipFill>
                      <a:blip r:embed="rId10"/>
                      <a:srcRect/>
                      <a:stretch>
                        <a:fillRect/>
                      </a:stretch>
                    </p:blipFill>
                    <p:spPr bwMode="auto">
                      <a:xfrm>
                        <a:off x="10071507" y="4073294"/>
                        <a:ext cx="508000"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Line 32"/>
          <p:cNvSpPr>
            <a:spLocks noChangeShapeType="1"/>
          </p:cNvSpPr>
          <p:nvPr/>
        </p:nvSpPr>
        <p:spPr bwMode="auto">
          <a:xfrm flipV="1">
            <a:off x="8738475" y="4363819"/>
            <a:ext cx="545573" cy="15069"/>
          </a:xfrm>
          <a:prstGeom prst="line">
            <a:avLst/>
          </a:prstGeom>
          <a:noFill/>
          <a:ln w="38100" cap="sq">
            <a:solidFill>
              <a:schemeClr val="tx1"/>
            </a:solidFill>
            <a:round/>
            <a:headEnd/>
            <a:tailEnd type="triangle" w="med" len="med"/>
          </a:ln>
        </p:spPr>
        <p:txBody>
          <a:bodyPr wrap="squar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17" name="Object 30"/>
          <p:cNvGraphicFramePr>
            <a:graphicFrameLocks noChangeAspect="1"/>
          </p:cNvGraphicFramePr>
          <p:nvPr>
            <p:extLst>
              <p:ext uri="{D42A27DB-BD31-4B8C-83A1-F6EECF244321}">
                <p14:modId xmlns:p14="http://schemas.microsoft.com/office/powerpoint/2010/main" val="3055649278"/>
              </p:ext>
            </p:extLst>
          </p:nvPr>
        </p:nvGraphicFramePr>
        <p:xfrm>
          <a:off x="9373474" y="4387618"/>
          <a:ext cx="711200" cy="681037"/>
        </p:xfrm>
        <a:graphic>
          <a:graphicData uri="http://schemas.openxmlformats.org/presentationml/2006/ole">
            <mc:AlternateContent xmlns:mc="http://schemas.openxmlformats.org/markup-compatibility/2006">
              <mc:Choice xmlns:v="urn:schemas-microsoft-com:vml" Requires="v">
                <p:oleObj spid="_x0000_s720856" name="公式" r:id="rId11" imgW="215640" imgH="228600" progId="Equation.3">
                  <p:embed/>
                </p:oleObj>
              </mc:Choice>
              <mc:Fallback>
                <p:oleObj name="公式" r:id="rId11" imgW="215640" imgH="228600" progId="Equation.3">
                  <p:embed/>
                  <p:pic>
                    <p:nvPicPr>
                      <p:cNvPr id="20" name="Object 30"/>
                      <p:cNvPicPr>
                        <a:picLocks noChangeAspect="1" noChangeArrowheads="1"/>
                      </p:cNvPicPr>
                      <p:nvPr/>
                    </p:nvPicPr>
                    <p:blipFill>
                      <a:blip r:embed="rId12"/>
                      <a:srcRect/>
                      <a:stretch>
                        <a:fillRect/>
                      </a:stretch>
                    </p:blipFill>
                    <p:spPr bwMode="auto">
                      <a:xfrm>
                        <a:off x="9373474" y="4387618"/>
                        <a:ext cx="711200" cy="681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Line 27"/>
          <p:cNvSpPr>
            <a:spLocks noChangeShapeType="1"/>
          </p:cNvSpPr>
          <p:nvPr/>
        </p:nvSpPr>
        <p:spPr bwMode="auto">
          <a:xfrm flipV="1">
            <a:off x="8748794" y="3868505"/>
            <a:ext cx="1249363" cy="484188"/>
          </a:xfrm>
          <a:prstGeom prst="line">
            <a:avLst/>
          </a:prstGeom>
          <a:noFill/>
          <a:ln w="19050" cap="sq">
            <a:solidFill>
              <a:srgbClr val="C00000"/>
            </a:solidFill>
            <a:round/>
            <a:headEnd/>
            <a:tailEnd type="triangle" w="med" len="med"/>
          </a:ln>
        </p:spPr>
        <p:txBody>
          <a:bodyPr wrap="non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19" name="Object 31"/>
          <p:cNvGraphicFramePr>
            <a:graphicFrameLocks noChangeAspect="1"/>
          </p:cNvGraphicFramePr>
          <p:nvPr>
            <p:extLst>
              <p:ext uri="{D42A27DB-BD31-4B8C-83A1-F6EECF244321}">
                <p14:modId xmlns:p14="http://schemas.microsoft.com/office/powerpoint/2010/main" val="583330397"/>
              </p:ext>
            </p:extLst>
          </p:nvPr>
        </p:nvGraphicFramePr>
        <p:xfrm>
          <a:off x="9923591" y="3238391"/>
          <a:ext cx="635000" cy="679450"/>
        </p:xfrm>
        <a:graphic>
          <a:graphicData uri="http://schemas.openxmlformats.org/presentationml/2006/ole">
            <mc:AlternateContent xmlns:mc="http://schemas.openxmlformats.org/markup-compatibility/2006">
              <mc:Choice xmlns:v="urn:schemas-microsoft-com:vml" Requires="v">
                <p:oleObj spid="_x0000_s720857" name="公式" r:id="rId13" imgW="190440" imgH="228600" progId="Equation.3">
                  <p:embed/>
                </p:oleObj>
              </mc:Choice>
              <mc:Fallback>
                <p:oleObj name="公式" r:id="rId13" imgW="190440" imgH="228600" progId="Equation.3">
                  <p:embed/>
                  <p:pic>
                    <p:nvPicPr>
                      <p:cNvPr id="22" name="Object 31"/>
                      <p:cNvPicPr>
                        <a:picLocks noChangeAspect="1" noChangeArrowheads="1"/>
                      </p:cNvPicPr>
                      <p:nvPr/>
                    </p:nvPicPr>
                    <p:blipFill>
                      <a:blip r:embed="rId14"/>
                      <a:srcRect/>
                      <a:stretch>
                        <a:fillRect/>
                      </a:stretch>
                    </p:blipFill>
                    <p:spPr bwMode="auto">
                      <a:xfrm>
                        <a:off x="9923591" y="3238391"/>
                        <a:ext cx="635000"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29"/>
          <p:cNvGraphicFramePr>
            <a:graphicFrameLocks noChangeAspect="1"/>
          </p:cNvGraphicFramePr>
          <p:nvPr>
            <p:extLst>
              <p:ext uri="{D42A27DB-BD31-4B8C-83A1-F6EECF244321}">
                <p14:modId xmlns:p14="http://schemas.microsoft.com/office/powerpoint/2010/main" val="1752654781"/>
              </p:ext>
            </p:extLst>
          </p:nvPr>
        </p:nvGraphicFramePr>
        <p:xfrm>
          <a:off x="9667114" y="4055698"/>
          <a:ext cx="354013" cy="242888"/>
        </p:xfrm>
        <a:graphic>
          <a:graphicData uri="http://schemas.openxmlformats.org/presentationml/2006/ole">
            <mc:AlternateContent xmlns:mc="http://schemas.openxmlformats.org/markup-compatibility/2006">
              <mc:Choice xmlns:v="urn:schemas-microsoft-com:vml" Requires="v">
                <p:oleObj spid="_x0000_s720858" name="公式" r:id="rId15" imgW="133351" imgH="95287" progId="Equation.3">
                  <p:embed/>
                </p:oleObj>
              </mc:Choice>
              <mc:Fallback>
                <p:oleObj name="公式" r:id="rId15" imgW="133351" imgH="95287" progId="Equation.3">
                  <p:embed/>
                  <p:pic>
                    <p:nvPicPr>
                      <p:cNvPr id="23" name="Object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67114" y="4055698"/>
                        <a:ext cx="354013" cy="242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Freeform 111"/>
          <p:cNvSpPr>
            <a:spLocks/>
          </p:cNvSpPr>
          <p:nvPr/>
        </p:nvSpPr>
        <p:spPr bwMode="auto">
          <a:xfrm rot="3645611">
            <a:off x="9486058" y="4084647"/>
            <a:ext cx="303140" cy="196486"/>
          </a:xfrm>
          <a:custGeom>
            <a:avLst/>
            <a:gdLst>
              <a:gd name="T0" fmla="*/ 0 w 96"/>
              <a:gd name="T1" fmla="*/ 39 h 60"/>
              <a:gd name="T2" fmla="*/ 96 w 96"/>
              <a:gd name="T3" fmla="*/ 60 h 60"/>
              <a:gd name="T4" fmla="*/ 0 60000 65536"/>
              <a:gd name="T5" fmla="*/ 0 60000 65536"/>
              <a:gd name="T6" fmla="*/ 0 w 96"/>
              <a:gd name="T7" fmla="*/ 0 h 60"/>
              <a:gd name="T8" fmla="*/ 96 w 96"/>
              <a:gd name="T9" fmla="*/ 60 h 60"/>
            </a:gdLst>
            <a:ahLst/>
            <a:cxnLst>
              <a:cxn ang="T4">
                <a:pos x="T0" y="T1"/>
              </a:cxn>
              <a:cxn ang="T5">
                <a:pos x="T2" y="T3"/>
              </a:cxn>
            </a:cxnLst>
            <a:rect l="T6" t="T7" r="T8" b="T9"/>
            <a:pathLst>
              <a:path w="96" h="60">
                <a:moveTo>
                  <a:pt x="0" y="39"/>
                </a:moveTo>
                <a:cubicBezTo>
                  <a:pt x="19" y="0"/>
                  <a:pt x="88" y="14"/>
                  <a:pt x="96" y="60"/>
                </a:cubicBezTo>
              </a:path>
            </a:pathLst>
          </a:custGeom>
          <a:noFill/>
          <a:ln w="15875" cap="rnd">
            <a:solidFill>
              <a:srgbClr val="0099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 name="Text Box 4"/>
          <p:cNvSpPr txBox="1">
            <a:spLocks noChangeArrowheads="1"/>
          </p:cNvSpPr>
          <p:nvPr/>
        </p:nvSpPr>
        <p:spPr bwMode="auto">
          <a:xfrm>
            <a:off x="2296460" y="2333826"/>
            <a:ext cx="4446587" cy="519113"/>
          </a:xfrm>
          <a:prstGeom prst="rect">
            <a:avLst/>
          </a:prstGeom>
          <a:noFill/>
          <a:ln w="12700" cap="sq">
            <a:noFill/>
            <a:miter lim="800000"/>
            <a:headEnd/>
            <a:tailEnd/>
          </a:ln>
        </p:spPr>
        <p:txBody>
          <a:bodyPr>
            <a:spAutoFit/>
          </a:bodyPr>
          <a:lstStyle/>
          <a:p>
            <a:pPr fontAlgn="auto">
              <a:spcBef>
                <a:spcPct val="50000"/>
              </a:spcBef>
              <a:spcAft>
                <a:spcPts val="0"/>
              </a:spcAft>
              <a:defRPr/>
            </a:pPr>
            <a:r>
              <a:rPr lang="zh-CN" altLang="en-US" sz="2800" b="1" dirty="0">
                <a:solidFill>
                  <a:srgbClr val="C00000"/>
                </a:solidFill>
                <a:latin typeface="+mj-ea"/>
                <a:ea typeface="+mj-ea"/>
              </a:rPr>
              <a:t>两线圈的互感系数为</a:t>
            </a:r>
          </a:p>
        </p:txBody>
      </p:sp>
      <p:graphicFrame>
        <p:nvGraphicFramePr>
          <p:cNvPr id="28" name="对象 27"/>
          <p:cNvGraphicFramePr>
            <a:graphicFrameLocks noChangeAspect="1"/>
          </p:cNvGraphicFramePr>
          <p:nvPr>
            <p:extLst>
              <p:ext uri="{D42A27DB-BD31-4B8C-83A1-F6EECF244321}">
                <p14:modId xmlns:p14="http://schemas.microsoft.com/office/powerpoint/2010/main" val="4201857356"/>
              </p:ext>
            </p:extLst>
          </p:nvPr>
        </p:nvGraphicFramePr>
        <p:xfrm>
          <a:off x="5583428" y="2122221"/>
          <a:ext cx="2819400" cy="1009650"/>
        </p:xfrm>
        <a:graphic>
          <a:graphicData uri="http://schemas.openxmlformats.org/presentationml/2006/ole">
            <mc:AlternateContent xmlns:mc="http://schemas.openxmlformats.org/markup-compatibility/2006">
              <mc:Choice xmlns:v="urn:schemas-microsoft-com:vml" Requires="v">
                <p:oleObj spid="_x0000_s720859" name="Equation" r:id="rId17" imgW="1130040" imgH="419040" progId="Equation.DSMT4">
                  <p:embed/>
                </p:oleObj>
              </mc:Choice>
              <mc:Fallback>
                <p:oleObj name="Equation" r:id="rId17" imgW="1130040" imgH="419040" progId="Equation.DSMT4">
                  <p:embed/>
                  <p:pic>
                    <p:nvPicPr>
                      <p:cNvPr id="33" name="对象 32"/>
                      <p:cNvPicPr/>
                      <p:nvPr/>
                    </p:nvPicPr>
                    <p:blipFill>
                      <a:blip r:embed="rId18"/>
                      <a:stretch>
                        <a:fillRect/>
                      </a:stretch>
                    </p:blipFill>
                    <p:spPr>
                      <a:xfrm>
                        <a:off x="5583428" y="2122221"/>
                        <a:ext cx="2819400" cy="1009650"/>
                      </a:xfrm>
                      <a:prstGeom prst="rect">
                        <a:avLst/>
                      </a:prstGeom>
                    </p:spPr>
                  </p:pic>
                </p:oleObj>
              </mc:Fallback>
            </mc:AlternateContent>
          </a:graphicData>
        </a:graphic>
      </p:graphicFrame>
      <p:sp>
        <p:nvSpPr>
          <p:cNvPr id="32" name="Text Box 8"/>
          <p:cNvSpPr txBox="1">
            <a:spLocks noChangeArrowheads="1"/>
          </p:cNvSpPr>
          <p:nvPr/>
        </p:nvSpPr>
        <p:spPr bwMode="auto">
          <a:xfrm>
            <a:off x="1569150" y="3023712"/>
            <a:ext cx="4106752" cy="519112"/>
          </a:xfrm>
          <a:prstGeom prst="rect">
            <a:avLst/>
          </a:prstGeom>
          <a:noFill/>
          <a:ln w="12700" cap="sq">
            <a:noFill/>
            <a:miter lim="800000"/>
            <a:headEnd/>
            <a:tailEnd/>
          </a:ln>
        </p:spPr>
        <p:txBody>
          <a:bodyPr wrap="square">
            <a:spAutoFit/>
          </a:bodyPr>
          <a:lstStyle/>
          <a:p>
            <a:pPr fontAlgn="auto">
              <a:spcBef>
                <a:spcPct val="50000"/>
              </a:spcBef>
              <a:spcAft>
                <a:spcPts val="0"/>
              </a:spcAft>
              <a:defRPr/>
            </a:pPr>
            <a:r>
              <a:rPr lang="zh-CN" altLang="en-US" sz="2800" b="1" dirty="0">
                <a:solidFill>
                  <a:srgbClr val="009900"/>
                </a:solidFill>
                <a:latin typeface="+mj-ea"/>
                <a:ea typeface="+mj-ea"/>
              </a:rPr>
              <a:t>小线圈中的感应电流为</a:t>
            </a:r>
          </a:p>
        </p:txBody>
      </p:sp>
      <p:graphicFrame>
        <p:nvGraphicFramePr>
          <p:cNvPr id="34" name="对象 33"/>
          <p:cNvGraphicFramePr>
            <a:graphicFrameLocks noChangeAspect="1"/>
          </p:cNvGraphicFramePr>
          <p:nvPr>
            <p:extLst>
              <p:ext uri="{D42A27DB-BD31-4B8C-83A1-F6EECF244321}">
                <p14:modId xmlns:p14="http://schemas.microsoft.com/office/powerpoint/2010/main" val="4083671323"/>
              </p:ext>
            </p:extLst>
          </p:nvPr>
        </p:nvGraphicFramePr>
        <p:xfrm>
          <a:off x="5192714" y="2962276"/>
          <a:ext cx="2936875" cy="969963"/>
        </p:xfrm>
        <a:graphic>
          <a:graphicData uri="http://schemas.openxmlformats.org/presentationml/2006/ole">
            <mc:AlternateContent xmlns:mc="http://schemas.openxmlformats.org/markup-compatibility/2006">
              <mc:Choice xmlns:v="urn:schemas-microsoft-com:vml" Requires="v">
                <p:oleObj spid="_x0000_s720860" name="Equation" r:id="rId19" imgW="1269720" imgH="419040" progId="Equation.DSMT4">
                  <p:embed/>
                </p:oleObj>
              </mc:Choice>
              <mc:Fallback>
                <p:oleObj name="Equation" r:id="rId19" imgW="1269720" imgH="419040" progId="Equation.DSMT4">
                  <p:embed/>
                  <p:pic>
                    <p:nvPicPr>
                      <p:cNvPr id="44" name="对象 43"/>
                      <p:cNvPicPr/>
                      <p:nvPr/>
                    </p:nvPicPr>
                    <p:blipFill>
                      <a:blip r:embed="rId20"/>
                      <a:stretch>
                        <a:fillRect/>
                      </a:stretch>
                    </p:blipFill>
                    <p:spPr>
                      <a:xfrm>
                        <a:off x="5192714" y="2962276"/>
                        <a:ext cx="2936875" cy="969963"/>
                      </a:xfrm>
                      <a:prstGeom prst="rect">
                        <a:avLst/>
                      </a:prstGeom>
                    </p:spPr>
                  </p:pic>
                </p:oleObj>
              </mc:Fallback>
            </mc:AlternateContent>
          </a:graphicData>
        </a:graphic>
      </p:graphicFrame>
      <p:sp>
        <p:nvSpPr>
          <p:cNvPr id="37" name="Text Box 11"/>
          <p:cNvSpPr txBox="1">
            <a:spLocks noChangeArrowheads="1"/>
          </p:cNvSpPr>
          <p:nvPr/>
        </p:nvSpPr>
        <p:spPr bwMode="auto">
          <a:xfrm>
            <a:off x="1760280" y="3773460"/>
            <a:ext cx="5291406" cy="946150"/>
          </a:xfrm>
          <a:prstGeom prst="rect">
            <a:avLst/>
          </a:prstGeom>
          <a:noFill/>
          <a:ln w="12700" cap="sq">
            <a:noFill/>
            <a:miter lim="800000"/>
            <a:headEnd/>
            <a:tailEnd/>
          </a:ln>
        </p:spPr>
        <p:txBody>
          <a:bodyPr wrap="square">
            <a:spAutoFit/>
          </a:bodyPr>
          <a:lstStyle/>
          <a:p>
            <a:pPr fontAlgn="auto">
              <a:spcBef>
                <a:spcPct val="50000"/>
              </a:spcBef>
              <a:spcAft>
                <a:spcPts val="0"/>
              </a:spcAft>
              <a:defRPr/>
            </a:pPr>
            <a:r>
              <a:rPr lang="zh-CN" altLang="en-US" sz="2800" b="1" dirty="0">
                <a:solidFill>
                  <a:srgbClr val="3E27E7"/>
                </a:solidFill>
                <a:latin typeface="+mj-ea"/>
                <a:ea typeface="+mj-ea"/>
              </a:rPr>
              <a:t>小线圈中的感应电流</a:t>
            </a:r>
            <a:r>
              <a:rPr lang="en-US" altLang="zh-CN" sz="2800" b="1" dirty="0">
                <a:solidFill>
                  <a:srgbClr val="FF0000"/>
                </a:solidFill>
                <a:latin typeface="+mj-ea"/>
                <a:ea typeface="+mj-ea"/>
              </a:rPr>
              <a:t>I</a:t>
            </a:r>
            <a:r>
              <a:rPr lang="en-US" altLang="zh-CN" sz="2800" b="1" baseline="-25000" dirty="0">
                <a:solidFill>
                  <a:srgbClr val="FF0000"/>
                </a:solidFill>
                <a:latin typeface="+mj-ea"/>
                <a:ea typeface="+mj-ea"/>
              </a:rPr>
              <a:t>1</a:t>
            </a:r>
            <a:r>
              <a:rPr lang="zh-CN" altLang="en-US" sz="2800" b="1" dirty="0">
                <a:solidFill>
                  <a:srgbClr val="3E27E7"/>
                </a:solidFill>
                <a:latin typeface="+mj-ea"/>
                <a:ea typeface="+mj-ea"/>
              </a:rPr>
              <a:t>产生的磁场穿过大线圈的磁通量为</a:t>
            </a:r>
          </a:p>
        </p:txBody>
      </p:sp>
      <p:graphicFrame>
        <p:nvGraphicFramePr>
          <p:cNvPr id="38" name="Object 12"/>
          <p:cNvGraphicFramePr>
            <a:graphicFrameLocks noChangeAspect="1"/>
          </p:cNvGraphicFramePr>
          <p:nvPr>
            <p:extLst>
              <p:ext uri="{D42A27DB-BD31-4B8C-83A1-F6EECF244321}">
                <p14:modId xmlns:p14="http://schemas.microsoft.com/office/powerpoint/2010/main" val="4056348790"/>
              </p:ext>
            </p:extLst>
          </p:nvPr>
        </p:nvGraphicFramePr>
        <p:xfrm>
          <a:off x="1912522" y="4950247"/>
          <a:ext cx="1525587" cy="461963"/>
        </p:xfrm>
        <a:graphic>
          <a:graphicData uri="http://schemas.openxmlformats.org/presentationml/2006/ole">
            <mc:AlternateContent xmlns:mc="http://schemas.openxmlformats.org/markup-compatibility/2006">
              <mc:Choice xmlns:v="urn:schemas-microsoft-com:vml" Requires="v">
                <p:oleObj spid="_x0000_s720861" name="公式" r:id="rId21" imgW="590631" imgH="161960" progId="Equation.3">
                  <p:embed/>
                </p:oleObj>
              </mc:Choice>
              <mc:Fallback>
                <p:oleObj name="公式" r:id="rId21" imgW="590631" imgH="161960" progId="Equation.3">
                  <p:embed/>
                  <p:pic>
                    <p:nvPicPr>
                      <p:cNvPr id="21" name="Object 1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12522" y="4950247"/>
                        <a:ext cx="1525587"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13"/>
          <p:cNvGraphicFramePr>
            <a:graphicFrameLocks noChangeAspect="1"/>
          </p:cNvGraphicFramePr>
          <p:nvPr>
            <p:extLst>
              <p:ext uri="{D42A27DB-BD31-4B8C-83A1-F6EECF244321}">
                <p14:modId xmlns:p14="http://schemas.microsoft.com/office/powerpoint/2010/main" val="3563490649"/>
              </p:ext>
            </p:extLst>
          </p:nvPr>
        </p:nvGraphicFramePr>
        <p:xfrm>
          <a:off x="3488489" y="4698186"/>
          <a:ext cx="3467100" cy="896937"/>
        </p:xfrm>
        <a:graphic>
          <a:graphicData uri="http://schemas.openxmlformats.org/presentationml/2006/ole">
            <mc:AlternateContent xmlns:mc="http://schemas.openxmlformats.org/markup-compatibility/2006">
              <mc:Choice xmlns:v="urn:schemas-microsoft-com:vml" Requires="v">
                <p:oleObj spid="_x0000_s720862" name="公式" r:id="rId23" imgW="1419349" imgH="361981" progId="Equation.3">
                  <p:embed/>
                </p:oleObj>
              </mc:Choice>
              <mc:Fallback>
                <p:oleObj name="公式" r:id="rId23" imgW="1419349" imgH="361981" progId="Equation.3">
                  <p:embed/>
                  <p:pic>
                    <p:nvPicPr>
                      <p:cNvPr id="22" name="Object 1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488489" y="4698186"/>
                        <a:ext cx="3467100" cy="896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 name="Text Box 14"/>
          <p:cNvSpPr txBox="1">
            <a:spLocks noChangeArrowheads="1"/>
          </p:cNvSpPr>
          <p:nvPr/>
        </p:nvSpPr>
        <p:spPr bwMode="auto">
          <a:xfrm>
            <a:off x="1747384" y="5456287"/>
            <a:ext cx="5650508" cy="519112"/>
          </a:xfrm>
          <a:prstGeom prst="rect">
            <a:avLst/>
          </a:prstGeom>
          <a:noFill/>
          <a:ln w="12700" cap="sq">
            <a:noFill/>
            <a:miter lim="800000"/>
            <a:headEnd/>
            <a:tailEnd/>
          </a:ln>
        </p:spPr>
        <p:txBody>
          <a:bodyPr wrap="square">
            <a:spAutoFit/>
          </a:bodyPr>
          <a:lstStyle/>
          <a:p>
            <a:pPr fontAlgn="auto">
              <a:spcBef>
                <a:spcPct val="50000"/>
              </a:spcBef>
              <a:spcAft>
                <a:spcPts val="0"/>
              </a:spcAft>
              <a:defRPr/>
            </a:pPr>
            <a:r>
              <a:rPr lang="zh-CN" altLang="en-US" sz="2800" b="1" dirty="0">
                <a:solidFill>
                  <a:srgbClr val="FF00FF"/>
                </a:solidFill>
                <a:latin typeface="+mj-ea"/>
                <a:ea typeface="+mj-ea"/>
              </a:rPr>
              <a:t>可得大线圈中产生的</a:t>
            </a:r>
            <a:r>
              <a:rPr lang="zh-CN" altLang="en-US" sz="2800" b="1" kern="0" dirty="0">
                <a:solidFill>
                  <a:srgbClr val="FF00FF"/>
                </a:solidFill>
                <a:latin typeface="宋体"/>
                <a:ea typeface="宋体"/>
              </a:rPr>
              <a:t>互感</a:t>
            </a:r>
            <a:r>
              <a:rPr lang="zh-CN" altLang="en-US" sz="2800" b="1" dirty="0">
                <a:solidFill>
                  <a:srgbClr val="FF00FF"/>
                </a:solidFill>
                <a:latin typeface="+mj-ea"/>
                <a:ea typeface="+mj-ea"/>
              </a:rPr>
              <a:t>电动势为</a:t>
            </a:r>
          </a:p>
        </p:txBody>
      </p:sp>
      <p:graphicFrame>
        <p:nvGraphicFramePr>
          <p:cNvPr id="33" name="Object 21"/>
          <p:cNvGraphicFramePr>
            <a:graphicFrameLocks noChangeAspect="1"/>
          </p:cNvGraphicFramePr>
          <p:nvPr>
            <p:extLst>
              <p:ext uri="{D42A27DB-BD31-4B8C-83A1-F6EECF244321}">
                <p14:modId xmlns:p14="http://schemas.microsoft.com/office/powerpoint/2010/main" val="2784959539"/>
              </p:ext>
            </p:extLst>
          </p:nvPr>
        </p:nvGraphicFramePr>
        <p:xfrm>
          <a:off x="8073310" y="5653696"/>
          <a:ext cx="2355169" cy="1067557"/>
        </p:xfrm>
        <a:graphic>
          <a:graphicData uri="http://schemas.openxmlformats.org/presentationml/2006/ole">
            <mc:AlternateContent xmlns:mc="http://schemas.openxmlformats.org/markup-compatibility/2006">
              <mc:Choice xmlns:v="urn:schemas-microsoft-com:vml" Requires="v">
                <p:oleObj spid="_x0000_s720863" name="公式" r:id="rId25" imgW="952200" imgH="431640" progId="Equation.3">
                  <p:embed/>
                </p:oleObj>
              </mc:Choice>
              <mc:Fallback>
                <p:oleObj name="公式" r:id="rId25" imgW="952200" imgH="431640" progId="Equation.3">
                  <p:embed/>
                  <p:pic>
                    <p:nvPicPr>
                      <p:cNvPr id="26" name="Object 21"/>
                      <p:cNvPicPr preferRelativeResize="0">
                        <a:picLocks noChangeAspect="1" noChangeArrowheads="1"/>
                      </p:cNvPicPr>
                      <p:nvPr/>
                    </p:nvPicPr>
                    <p:blipFill>
                      <a:blip r:embed="rId26"/>
                      <a:srcRect/>
                      <a:stretch>
                        <a:fillRect/>
                      </a:stretch>
                    </p:blipFill>
                    <p:spPr bwMode="auto">
                      <a:xfrm>
                        <a:off x="8073310" y="5653696"/>
                        <a:ext cx="2355169" cy="1067557"/>
                      </a:xfrm>
                      <a:prstGeom prst="rect">
                        <a:avLst/>
                      </a:prstGeom>
                      <a:solidFill>
                        <a:srgbClr val="FFFF00"/>
                      </a:solidFill>
                      <a:ln>
                        <a:noFill/>
                      </a:ln>
                      <a:effectLst/>
                      <a:extLst/>
                    </p:spPr>
                  </p:pic>
                </p:oleObj>
              </mc:Fallback>
            </mc:AlternateContent>
          </a:graphicData>
        </a:graphic>
      </p:graphicFrame>
      <p:graphicFrame>
        <p:nvGraphicFramePr>
          <p:cNvPr id="35" name="Object 15"/>
          <p:cNvGraphicFramePr>
            <a:graphicFrameLocks noChangeAspect="1"/>
          </p:cNvGraphicFramePr>
          <p:nvPr>
            <p:extLst>
              <p:ext uri="{D42A27DB-BD31-4B8C-83A1-F6EECF244321}">
                <p14:modId xmlns:p14="http://schemas.microsoft.com/office/powerpoint/2010/main" val="3845676559"/>
              </p:ext>
            </p:extLst>
          </p:nvPr>
        </p:nvGraphicFramePr>
        <p:xfrm>
          <a:off x="2144321" y="5873707"/>
          <a:ext cx="1897063" cy="974725"/>
        </p:xfrm>
        <a:graphic>
          <a:graphicData uri="http://schemas.openxmlformats.org/presentationml/2006/ole">
            <mc:AlternateContent xmlns:mc="http://schemas.openxmlformats.org/markup-compatibility/2006">
              <mc:Choice xmlns:v="urn:schemas-microsoft-com:vml" Requires="v">
                <p:oleObj spid="_x0000_s720864" name="公式" r:id="rId27" imgW="787320" imgH="393480" progId="Equation.3">
                  <p:embed/>
                </p:oleObj>
              </mc:Choice>
              <mc:Fallback>
                <p:oleObj name="公式" r:id="rId27" imgW="787320" imgH="393480" progId="Equation.3">
                  <p:embed/>
                  <p:pic>
                    <p:nvPicPr>
                      <p:cNvPr id="41" name="Object 15"/>
                      <p:cNvPicPr>
                        <a:picLocks noChangeAspect="1" noChangeArrowheads="1"/>
                      </p:cNvPicPr>
                      <p:nvPr/>
                    </p:nvPicPr>
                    <p:blipFill>
                      <a:blip r:embed="rId28"/>
                      <a:srcRect/>
                      <a:stretch>
                        <a:fillRect/>
                      </a:stretch>
                    </p:blipFill>
                    <p:spPr bwMode="auto">
                      <a:xfrm>
                        <a:off x="2144321" y="5873707"/>
                        <a:ext cx="1897063" cy="974725"/>
                      </a:xfrm>
                      <a:prstGeom prst="rect">
                        <a:avLst/>
                      </a:prstGeom>
                      <a:noFill/>
                      <a:ln>
                        <a:noFill/>
                      </a:ln>
                      <a:effectLst/>
                      <a:extLst/>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2059702879"/>
              </p:ext>
            </p:extLst>
          </p:nvPr>
        </p:nvGraphicFramePr>
        <p:xfrm>
          <a:off x="4024496" y="5855525"/>
          <a:ext cx="3550412" cy="952549"/>
        </p:xfrm>
        <a:graphic>
          <a:graphicData uri="http://schemas.openxmlformats.org/presentationml/2006/ole">
            <mc:AlternateContent xmlns:mc="http://schemas.openxmlformats.org/markup-compatibility/2006">
              <mc:Choice xmlns:v="urn:schemas-microsoft-com:vml" Requires="v">
                <p:oleObj spid="_x0000_s720865" name="公式" r:id="rId29" imgW="1562040" imgH="419040" progId="Equation.3">
                  <p:embed/>
                </p:oleObj>
              </mc:Choice>
              <mc:Fallback>
                <p:oleObj name="公式" r:id="rId29" imgW="1562040" imgH="419040" progId="Equation.3">
                  <p:embed/>
                  <p:pic>
                    <p:nvPicPr>
                      <p:cNvPr id="43" name="对象 42"/>
                      <p:cNvPicPr/>
                      <p:nvPr/>
                    </p:nvPicPr>
                    <p:blipFill>
                      <a:blip r:embed="rId30"/>
                      <a:stretch>
                        <a:fillRect/>
                      </a:stretch>
                    </p:blipFill>
                    <p:spPr>
                      <a:xfrm>
                        <a:off x="4024496" y="5855525"/>
                        <a:ext cx="3550412" cy="952549"/>
                      </a:xfrm>
                      <a:prstGeom prst="rect">
                        <a:avLst/>
                      </a:prstGeom>
                    </p:spPr>
                  </p:pic>
                </p:oleObj>
              </mc:Fallback>
            </mc:AlternateContent>
          </a:graphicData>
        </a:graphic>
      </p:graphicFrame>
    </p:spTree>
    <p:extLst>
      <p:ext uri="{BB962C8B-B14F-4D97-AF65-F5344CB8AC3E}">
        <p14:creationId xmlns:p14="http://schemas.microsoft.com/office/powerpoint/2010/main" val="301948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ppt_w</p:attrName>
                                        </p:attrNameLst>
                                      </p:cBhvr>
                                      <p:tavLst>
                                        <p:tav tm="0" fmla="#ppt_w*sin(2.5*pi*$)">
                                          <p:val>
                                            <p:fltVal val="0"/>
                                          </p:val>
                                        </p:tav>
                                        <p:tav tm="100000">
                                          <p:val>
                                            <p:fltVal val="1"/>
                                          </p:val>
                                        </p:tav>
                                      </p:tavLst>
                                    </p:anim>
                                    <p:anim calcmode="lin" valueType="num">
                                      <p:cBhvr>
                                        <p:cTn id="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circle(in)">
                                      <p:cBhvr>
                                        <p:cTn id="32" dur="20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barn(inVertical)">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500" fill="hold"/>
                                        <p:tgtEl>
                                          <p:spTgt spid="14"/>
                                        </p:tgtEl>
                                        <p:attrNameLst>
                                          <p:attrName>ppt_x</p:attrName>
                                        </p:attrNameLst>
                                      </p:cBhvr>
                                      <p:tavLst>
                                        <p:tav tm="0">
                                          <p:val>
                                            <p:strVal val="#ppt_x"/>
                                          </p:val>
                                        </p:tav>
                                        <p:tav tm="100000">
                                          <p:val>
                                            <p:strVal val="#ppt_x"/>
                                          </p:val>
                                        </p:tav>
                                      </p:tavLst>
                                    </p:anim>
                                    <p:anim calcmode="lin" valueType="num">
                                      <p:cBhvr additive="base">
                                        <p:cTn id="6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1000"/>
                                        <p:tgtEl>
                                          <p:spTgt spid="15"/>
                                        </p:tgtEl>
                                      </p:cBhvr>
                                    </p:animEffect>
                                    <p:anim calcmode="lin" valueType="num">
                                      <p:cBhvr>
                                        <p:cTn id="69" dur="1000" fill="hold"/>
                                        <p:tgtEl>
                                          <p:spTgt spid="15"/>
                                        </p:tgtEl>
                                        <p:attrNameLst>
                                          <p:attrName>ppt_x</p:attrName>
                                        </p:attrNameLst>
                                      </p:cBhvr>
                                      <p:tavLst>
                                        <p:tav tm="0">
                                          <p:val>
                                            <p:strVal val="#ppt_x"/>
                                          </p:val>
                                        </p:tav>
                                        <p:tav tm="100000">
                                          <p:val>
                                            <p:strVal val="#ppt_x"/>
                                          </p:val>
                                        </p:tav>
                                      </p:tavLst>
                                    </p:anim>
                                    <p:anim calcmode="lin" valueType="num">
                                      <p:cBhvr>
                                        <p:cTn id="7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 calcmode="lin" valueType="num">
                                      <p:cBhvr additive="base">
                                        <p:cTn id="75" dur="500" fill="hold"/>
                                        <p:tgtEl>
                                          <p:spTgt spid="18"/>
                                        </p:tgtEl>
                                        <p:attrNameLst>
                                          <p:attrName>ppt_x</p:attrName>
                                        </p:attrNameLst>
                                      </p:cBhvr>
                                      <p:tavLst>
                                        <p:tav tm="0">
                                          <p:val>
                                            <p:strVal val="#ppt_x"/>
                                          </p:val>
                                        </p:tav>
                                        <p:tav tm="100000">
                                          <p:val>
                                            <p:strVal val="#ppt_x"/>
                                          </p:val>
                                        </p:tav>
                                      </p:tavLst>
                                    </p:anim>
                                    <p:anim calcmode="lin" valueType="num">
                                      <p:cBhvr additive="base">
                                        <p:cTn id="7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1000"/>
                                        <p:tgtEl>
                                          <p:spTgt spid="19"/>
                                        </p:tgtEl>
                                      </p:cBhvr>
                                    </p:animEffect>
                                    <p:anim calcmode="lin" valueType="num">
                                      <p:cBhvr>
                                        <p:cTn id="82" dur="1000" fill="hold"/>
                                        <p:tgtEl>
                                          <p:spTgt spid="19"/>
                                        </p:tgtEl>
                                        <p:attrNameLst>
                                          <p:attrName>ppt_x</p:attrName>
                                        </p:attrNameLst>
                                      </p:cBhvr>
                                      <p:tavLst>
                                        <p:tav tm="0">
                                          <p:val>
                                            <p:strVal val="#ppt_x"/>
                                          </p:val>
                                        </p:tav>
                                        <p:tav tm="100000">
                                          <p:val>
                                            <p:strVal val="#ppt_x"/>
                                          </p:val>
                                        </p:tav>
                                      </p:tavLst>
                                    </p:anim>
                                    <p:anim calcmode="lin" valueType="num">
                                      <p:cBhvr>
                                        <p:cTn id="8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 calcmode="lin" valueType="num">
                                      <p:cBhvr additive="base">
                                        <p:cTn id="88" dur="500" fill="hold"/>
                                        <p:tgtEl>
                                          <p:spTgt spid="21"/>
                                        </p:tgtEl>
                                        <p:attrNameLst>
                                          <p:attrName>ppt_x</p:attrName>
                                        </p:attrNameLst>
                                      </p:cBhvr>
                                      <p:tavLst>
                                        <p:tav tm="0">
                                          <p:val>
                                            <p:strVal val="#ppt_x"/>
                                          </p:val>
                                        </p:tav>
                                        <p:tav tm="100000">
                                          <p:val>
                                            <p:strVal val="#ppt_x"/>
                                          </p:val>
                                        </p:tav>
                                      </p:tavLst>
                                    </p:anim>
                                    <p:anim calcmode="lin" valueType="num">
                                      <p:cBhvr additive="base">
                                        <p:cTn id="8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20"/>
                                        </p:tgtEl>
                                        <p:attrNameLst>
                                          <p:attrName>style.visibility</p:attrName>
                                        </p:attrNameLst>
                                      </p:cBhvr>
                                      <p:to>
                                        <p:strVal val="visible"/>
                                      </p:to>
                                    </p:set>
                                    <p:animEffect transition="in" filter="fade">
                                      <p:cBhvr>
                                        <p:cTn id="94" dur="1000"/>
                                        <p:tgtEl>
                                          <p:spTgt spid="20"/>
                                        </p:tgtEl>
                                      </p:cBhvr>
                                    </p:animEffect>
                                    <p:anim calcmode="lin" valueType="num">
                                      <p:cBhvr>
                                        <p:cTn id="95" dur="1000" fill="hold"/>
                                        <p:tgtEl>
                                          <p:spTgt spid="20"/>
                                        </p:tgtEl>
                                        <p:attrNameLst>
                                          <p:attrName>ppt_x</p:attrName>
                                        </p:attrNameLst>
                                      </p:cBhvr>
                                      <p:tavLst>
                                        <p:tav tm="0">
                                          <p:val>
                                            <p:strVal val="#ppt_x"/>
                                          </p:val>
                                        </p:tav>
                                        <p:tav tm="100000">
                                          <p:val>
                                            <p:strVal val="#ppt_x"/>
                                          </p:val>
                                        </p:tav>
                                      </p:tavLst>
                                    </p:anim>
                                    <p:anim calcmode="lin" valueType="num">
                                      <p:cBhvr>
                                        <p:cTn id="9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1" presetClass="entr" presetSubtype="1" fill="hold" grpId="0" nodeType="click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wheel(1)">
                                      <p:cBhvr>
                                        <p:cTn id="101" dur="2000"/>
                                        <p:tgtEl>
                                          <p:spTgt spid="26"/>
                                        </p:tgtEl>
                                      </p:cBhvr>
                                    </p:animEffect>
                                  </p:childTnLst>
                                </p:cTn>
                              </p:par>
                            </p:childTnLst>
                          </p:cTn>
                        </p:par>
                      </p:childTnLst>
                    </p:cTn>
                  </p:par>
                  <p:par>
                    <p:cTn id="102" fill="hold">
                      <p:stCondLst>
                        <p:cond delay="indefinite"/>
                      </p:stCondLst>
                      <p:childTnLst>
                        <p:par>
                          <p:cTn id="103" fill="hold">
                            <p:stCondLst>
                              <p:cond delay="0"/>
                            </p:stCondLst>
                            <p:childTnLst>
                              <p:par>
                                <p:cTn id="104" presetID="6" presetClass="entr" presetSubtype="16" fill="hold" nodeType="click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circle(in)">
                                      <p:cBhvr>
                                        <p:cTn id="106" dur="2000"/>
                                        <p:tgtEl>
                                          <p:spTgt spid="28"/>
                                        </p:tgtEl>
                                      </p:cBhvr>
                                    </p:animEffect>
                                  </p:childTnLst>
                                </p:cTn>
                              </p:par>
                            </p:childTnLst>
                          </p:cTn>
                        </p:par>
                      </p:childTnLst>
                    </p:cTn>
                  </p:par>
                  <p:par>
                    <p:cTn id="107" fill="hold">
                      <p:stCondLst>
                        <p:cond delay="indefinite"/>
                      </p:stCondLst>
                      <p:childTnLst>
                        <p:par>
                          <p:cTn id="108" fill="hold">
                            <p:stCondLst>
                              <p:cond delay="0"/>
                            </p:stCondLst>
                            <p:childTnLst>
                              <p:par>
                                <p:cTn id="109" presetID="53" presetClass="entr" presetSubtype="16" fill="hold" grpId="0" nodeType="clickEffect">
                                  <p:stCondLst>
                                    <p:cond delay="0"/>
                                  </p:stCondLst>
                                  <p:childTnLst>
                                    <p:set>
                                      <p:cBhvr>
                                        <p:cTn id="110" dur="1" fill="hold">
                                          <p:stCondLst>
                                            <p:cond delay="0"/>
                                          </p:stCondLst>
                                        </p:cTn>
                                        <p:tgtEl>
                                          <p:spTgt spid="32"/>
                                        </p:tgtEl>
                                        <p:attrNameLst>
                                          <p:attrName>style.visibility</p:attrName>
                                        </p:attrNameLst>
                                      </p:cBhvr>
                                      <p:to>
                                        <p:strVal val="visible"/>
                                      </p:to>
                                    </p:set>
                                    <p:anim calcmode="lin" valueType="num">
                                      <p:cBhvr>
                                        <p:cTn id="111" dur="500" fill="hold"/>
                                        <p:tgtEl>
                                          <p:spTgt spid="32"/>
                                        </p:tgtEl>
                                        <p:attrNameLst>
                                          <p:attrName>ppt_w</p:attrName>
                                        </p:attrNameLst>
                                      </p:cBhvr>
                                      <p:tavLst>
                                        <p:tav tm="0">
                                          <p:val>
                                            <p:fltVal val="0"/>
                                          </p:val>
                                        </p:tav>
                                        <p:tav tm="100000">
                                          <p:val>
                                            <p:strVal val="#ppt_w"/>
                                          </p:val>
                                        </p:tav>
                                      </p:tavLst>
                                    </p:anim>
                                    <p:anim calcmode="lin" valueType="num">
                                      <p:cBhvr>
                                        <p:cTn id="112" dur="500" fill="hold"/>
                                        <p:tgtEl>
                                          <p:spTgt spid="32"/>
                                        </p:tgtEl>
                                        <p:attrNameLst>
                                          <p:attrName>ppt_h</p:attrName>
                                        </p:attrNameLst>
                                      </p:cBhvr>
                                      <p:tavLst>
                                        <p:tav tm="0">
                                          <p:val>
                                            <p:fltVal val="0"/>
                                          </p:val>
                                        </p:tav>
                                        <p:tav tm="100000">
                                          <p:val>
                                            <p:strVal val="#ppt_h"/>
                                          </p:val>
                                        </p:tav>
                                      </p:tavLst>
                                    </p:anim>
                                    <p:animEffect transition="in" filter="fade">
                                      <p:cBhvr>
                                        <p:cTn id="113" dur="500"/>
                                        <p:tgtEl>
                                          <p:spTgt spid="32"/>
                                        </p:tgtEl>
                                      </p:cBhvr>
                                    </p:animEffect>
                                  </p:childTnLst>
                                </p:cTn>
                              </p:par>
                            </p:childTnLst>
                          </p:cTn>
                        </p:par>
                      </p:childTnLst>
                    </p:cTn>
                  </p:par>
                  <p:par>
                    <p:cTn id="114" fill="hold">
                      <p:stCondLst>
                        <p:cond delay="indefinite"/>
                      </p:stCondLst>
                      <p:childTnLst>
                        <p:par>
                          <p:cTn id="115" fill="hold">
                            <p:stCondLst>
                              <p:cond delay="0"/>
                            </p:stCondLst>
                            <p:childTnLst>
                              <p:par>
                                <p:cTn id="116" presetID="21" presetClass="entr" presetSubtype="1" fill="hold" nodeType="clickEffect">
                                  <p:stCondLst>
                                    <p:cond delay="0"/>
                                  </p:stCondLst>
                                  <p:childTnLst>
                                    <p:set>
                                      <p:cBhvr>
                                        <p:cTn id="117" dur="1" fill="hold">
                                          <p:stCondLst>
                                            <p:cond delay="0"/>
                                          </p:stCondLst>
                                        </p:cTn>
                                        <p:tgtEl>
                                          <p:spTgt spid="34"/>
                                        </p:tgtEl>
                                        <p:attrNameLst>
                                          <p:attrName>style.visibility</p:attrName>
                                        </p:attrNameLst>
                                      </p:cBhvr>
                                      <p:to>
                                        <p:strVal val="visible"/>
                                      </p:to>
                                    </p:set>
                                    <p:animEffect transition="in" filter="wheel(1)">
                                      <p:cBhvr>
                                        <p:cTn id="118" dur="2000"/>
                                        <p:tgtEl>
                                          <p:spTgt spid="34"/>
                                        </p:tgtEl>
                                      </p:cBhvr>
                                    </p:animEffect>
                                  </p:childTnLst>
                                </p:cTn>
                              </p:par>
                            </p:childTnLst>
                          </p:cTn>
                        </p:par>
                      </p:childTnLst>
                    </p:cTn>
                  </p:par>
                  <p:par>
                    <p:cTn id="119" fill="hold">
                      <p:stCondLst>
                        <p:cond delay="indefinite"/>
                      </p:stCondLst>
                      <p:childTnLst>
                        <p:par>
                          <p:cTn id="120" fill="hold">
                            <p:stCondLst>
                              <p:cond delay="0"/>
                            </p:stCondLst>
                            <p:childTnLst>
                              <p:par>
                                <p:cTn id="121" presetID="16" presetClass="entr" presetSubtype="21" fill="hold" grpId="0" nodeType="clickEffect">
                                  <p:stCondLst>
                                    <p:cond delay="0"/>
                                  </p:stCondLst>
                                  <p:childTnLst>
                                    <p:set>
                                      <p:cBhvr>
                                        <p:cTn id="122" dur="1" fill="hold">
                                          <p:stCondLst>
                                            <p:cond delay="0"/>
                                          </p:stCondLst>
                                        </p:cTn>
                                        <p:tgtEl>
                                          <p:spTgt spid="37"/>
                                        </p:tgtEl>
                                        <p:attrNameLst>
                                          <p:attrName>style.visibility</p:attrName>
                                        </p:attrNameLst>
                                      </p:cBhvr>
                                      <p:to>
                                        <p:strVal val="visible"/>
                                      </p:to>
                                    </p:set>
                                    <p:animEffect transition="in" filter="barn(inVertical)">
                                      <p:cBhvr>
                                        <p:cTn id="123" dur="500"/>
                                        <p:tgtEl>
                                          <p:spTgt spid="37"/>
                                        </p:tgtEl>
                                      </p:cBhvr>
                                    </p:animEffect>
                                  </p:childTnLst>
                                </p:cTn>
                              </p:par>
                            </p:childTnLst>
                          </p:cTn>
                        </p:par>
                      </p:childTnLst>
                    </p:cTn>
                  </p:par>
                  <p:par>
                    <p:cTn id="124" fill="hold">
                      <p:stCondLst>
                        <p:cond delay="indefinite"/>
                      </p:stCondLst>
                      <p:childTnLst>
                        <p:par>
                          <p:cTn id="125" fill="hold">
                            <p:stCondLst>
                              <p:cond delay="0"/>
                            </p:stCondLst>
                            <p:childTnLst>
                              <p:par>
                                <p:cTn id="126" presetID="16" presetClass="entr" presetSubtype="21" fill="hold" nodeType="click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barn(inVertical)">
                                      <p:cBhvr>
                                        <p:cTn id="128" dur="500"/>
                                        <p:tgtEl>
                                          <p:spTgt spid="38"/>
                                        </p:tgtEl>
                                      </p:cBhvr>
                                    </p:animEffect>
                                  </p:childTnLst>
                                </p:cTn>
                              </p:par>
                            </p:childTnLst>
                          </p:cTn>
                        </p:par>
                      </p:childTnLst>
                    </p:cTn>
                  </p:par>
                  <p:par>
                    <p:cTn id="129" fill="hold">
                      <p:stCondLst>
                        <p:cond delay="indefinite"/>
                      </p:stCondLst>
                      <p:childTnLst>
                        <p:par>
                          <p:cTn id="130" fill="hold">
                            <p:stCondLst>
                              <p:cond delay="0"/>
                            </p:stCondLst>
                            <p:childTnLst>
                              <p:par>
                                <p:cTn id="131" presetID="6" presetClass="entr" presetSubtype="16" fill="hold" nodeType="clickEffect">
                                  <p:stCondLst>
                                    <p:cond delay="0"/>
                                  </p:stCondLst>
                                  <p:childTnLst>
                                    <p:set>
                                      <p:cBhvr>
                                        <p:cTn id="132" dur="1" fill="hold">
                                          <p:stCondLst>
                                            <p:cond delay="0"/>
                                          </p:stCondLst>
                                        </p:cTn>
                                        <p:tgtEl>
                                          <p:spTgt spid="39"/>
                                        </p:tgtEl>
                                        <p:attrNameLst>
                                          <p:attrName>style.visibility</p:attrName>
                                        </p:attrNameLst>
                                      </p:cBhvr>
                                      <p:to>
                                        <p:strVal val="visible"/>
                                      </p:to>
                                    </p:set>
                                    <p:animEffect transition="in" filter="circle(in)">
                                      <p:cBhvr>
                                        <p:cTn id="133" dur="2000"/>
                                        <p:tgtEl>
                                          <p:spTgt spid="39"/>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grpId="0" nodeType="click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wipe(down)">
                                      <p:cBhvr>
                                        <p:cTn id="138" dur="500"/>
                                        <p:tgtEl>
                                          <p:spTgt spid="40"/>
                                        </p:tgtEl>
                                      </p:cBhvr>
                                    </p:animEffect>
                                  </p:childTnLst>
                                </p:cTn>
                              </p:par>
                            </p:childTnLst>
                          </p:cTn>
                        </p:par>
                      </p:childTnLst>
                    </p:cTn>
                  </p:par>
                  <p:par>
                    <p:cTn id="139" fill="hold">
                      <p:stCondLst>
                        <p:cond delay="indefinite"/>
                      </p:stCondLst>
                      <p:childTnLst>
                        <p:par>
                          <p:cTn id="140" fill="hold">
                            <p:stCondLst>
                              <p:cond delay="0"/>
                            </p:stCondLst>
                            <p:childTnLst>
                              <p:par>
                                <p:cTn id="141" presetID="6" presetClass="entr" presetSubtype="16" fill="hold" nodeType="clickEffect">
                                  <p:stCondLst>
                                    <p:cond delay="0"/>
                                  </p:stCondLst>
                                  <p:childTnLst>
                                    <p:set>
                                      <p:cBhvr>
                                        <p:cTn id="142" dur="1" fill="hold">
                                          <p:stCondLst>
                                            <p:cond delay="0"/>
                                          </p:stCondLst>
                                        </p:cTn>
                                        <p:tgtEl>
                                          <p:spTgt spid="35"/>
                                        </p:tgtEl>
                                        <p:attrNameLst>
                                          <p:attrName>style.visibility</p:attrName>
                                        </p:attrNameLst>
                                      </p:cBhvr>
                                      <p:to>
                                        <p:strVal val="visible"/>
                                      </p:to>
                                    </p:set>
                                    <p:animEffect transition="in" filter="circle(in)">
                                      <p:cBhvr>
                                        <p:cTn id="143" dur="2000"/>
                                        <p:tgtEl>
                                          <p:spTgt spid="35"/>
                                        </p:tgtEl>
                                      </p:cBhvr>
                                    </p:animEffect>
                                  </p:childTnLst>
                                </p:cTn>
                              </p:par>
                            </p:childTnLst>
                          </p:cTn>
                        </p:par>
                      </p:childTnLst>
                    </p:cTn>
                  </p:par>
                  <p:par>
                    <p:cTn id="144" fill="hold">
                      <p:stCondLst>
                        <p:cond delay="indefinite"/>
                      </p:stCondLst>
                      <p:childTnLst>
                        <p:par>
                          <p:cTn id="145" fill="hold">
                            <p:stCondLst>
                              <p:cond delay="0"/>
                            </p:stCondLst>
                            <p:childTnLst>
                              <p:par>
                                <p:cTn id="146" presetID="53" presetClass="entr" presetSubtype="16" fill="hold" nodeType="clickEffect">
                                  <p:stCondLst>
                                    <p:cond delay="0"/>
                                  </p:stCondLst>
                                  <p:childTnLst>
                                    <p:set>
                                      <p:cBhvr>
                                        <p:cTn id="147" dur="1" fill="hold">
                                          <p:stCondLst>
                                            <p:cond delay="0"/>
                                          </p:stCondLst>
                                        </p:cTn>
                                        <p:tgtEl>
                                          <p:spTgt spid="36"/>
                                        </p:tgtEl>
                                        <p:attrNameLst>
                                          <p:attrName>style.visibility</p:attrName>
                                        </p:attrNameLst>
                                      </p:cBhvr>
                                      <p:to>
                                        <p:strVal val="visible"/>
                                      </p:to>
                                    </p:set>
                                    <p:anim calcmode="lin" valueType="num">
                                      <p:cBhvr>
                                        <p:cTn id="148" dur="500" fill="hold"/>
                                        <p:tgtEl>
                                          <p:spTgt spid="36"/>
                                        </p:tgtEl>
                                        <p:attrNameLst>
                                          <p:attrName>ppt_w</p:attrName>
                                        </p:attrNameLst>
                                      </p:cBhvr>
                                      <p:tavLst>
                                        <p:tav tm="0">
                                          <p:val>
                                            <p:fltVal val="0"/>
                                          </p:val>
                                        </p:tav>
                                        <p:tav tm="100000">
                                          <p:val>
                                            <p:strVal val="#ppt_w"/>
                                          </p:val>
                                        </p:tav>
                                      </p:tavLst>
                                    </p:anim>
                                    <p:anim calcmode="lin" valueType="num">
                                      <p:cBhvr>
                                        <p:cTn id="149" dur="500" fill="hold"/>
                                        <p:tgtEl>
                                          <p:spTgt spid="36"/>
                                        </p:tgtEl>
                                        <p:attrNameLst>
                                          <p:attrName>ppt_h</p:attrName>
                                        </p:attrNameLst>
                                      </p:cBhvr>
                                      <p:tavLst>
                                        <p:tav tm="0">
                                          <p:val>
                                            <p:fltVal val="0"/>
                                          </p:val>
                                        </p:tav>
                                        <p:tav tm="100000">
                                          <p:val>
                                            <p:strVal val="#ppt_h"/>
                                          </p:val>
                                        </p:tav>
                                      </p:tavLst>
                                    </p:anim>
                                    <p:animEffect transition="in" filter="fade">
                                      <p:cBhvr>
                                        <p:cTn id="15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p:bldP spid="14" grpId="0" animBg="1"/>
      <p:bldP spid="16" grpId="0" animBg="1"/>
      <p:bldP spid="18" grpId="0" animBg="1"/>
      <p:bldP spid="21" grpId="0" animBg="1"/>
      <p:bldP spid="26" grpId="0"/>
      <p:bldP spid="32" grpId="0"/>
      <p:bldP spid="37" grpId="0"/>
      <p:bldP spid="40"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846782" y="15402"/>
            <a:ext cx="7859811" cy="2246769"/>
          </a:xfrm>
          <a:prstGeom prst="rect">
            <a:avLst/>
          </a:prstGeom>
          <a:noFill/>
          <a:ln w="12700" cap="sq">
            <a:noFill/>
            <a:miter lim="800000"/>
            <a:headEnd/>
            <a:tailEnd/>
          </a:ln>
        </p:spPr>
        <p:txBody>
          <a:bodyPr wrap="square">
            <a:spAutoFit/>
          </a:bodyPr>
          <a:lstStyle/>
          <a:p>
            <a:pPr fontAlgn="auto">
              <a:spcBef>
                <a:spcPct val="50000"/>
              </a:spcBef>
              <a:spcAft>
                <a:spcPts val="0"/>
              </a:spcAft>
              <a:defRPr/>
            </a:pPr>
            <a:r>
              <a:rPr lang="zh-CN" altLang="en-US" sz="2800" b="1" kern="0" dirty="0">
                <a:solidFill>
                  <a:srgbClr val="FF0000"/>
                </a:solidFill>
                <a:latin typeface="宋体"/>
                <a:ea typeface="宋体"/>
              </a:rPr>
              <a:t>练习</a:t>
            </a:r>
            <a:r>
              <a:rPr lang="en-US" altLang="zh-CN" sz="2800" b="1" kern="0" dirty="0">
                <a:solidFill>
                  <a:srgbClr val="FF0000"/>
                </a:solidFill>
                <a:latin typeface="宋体"/>
                <a:ea typeface="宋体"/>
              </a:rPr>
              <a:t>1(4)</a:t>
            </a:r>
            <a:r>
              <a:rPr lang="zh-CN" altLang="en-US" sz="2800" b="1" kern="0" dirty="0">
                <a:solidFill>
                  <a:srgbClr val="FF0000"/>
                </a:solidFill>
                <a:latin typeface="宋体"/>
                <a:ea typeface="宋体"/>
              </a:rPr>
              <a:t>：</a:t>
            </a:r>
            <a:r>
              <a:rPr lang="zh-CN" altLang="en-US" sz="2800" b="1" kern="0" dirty="0">
                <a:solidFill>
                  <a:srgbClr val="3E27E7"/>
                </a:solidFill>
                <a:latin typeface="宋体"/>
                <a:ea typeface="宋体"/>
              </a:rPr>
              <a:t>如图，一个半径为</a:t>
            </a:r>
            <a:r>
              <a:rPr lang="en-US" altLang="zh-CN" sz="2800" b="1" i="1" kern="0" dirty="0">
                <a:solidFill>
                  <a:srgbClr val="FF0066"/>
                </a:solidFill>
                <a:latin typeface="Times New Roman" panose="02020603050405020304" pitchFamily="18" charset="0"/>
                <a:ea typeface="+mn-ea"/>
                <a:cs typeface="Times New Roman" panose="02020603050405020304" pitchFamily="18" charset="0"/>
              </a:rPr>
              <a:t>a</a:t>
            </a:r>
            <a:r>
              <a:rPr lang="zh-CN" altLang="en-US" sz="2800" b="1" kern="0" dirty="0">
                <a:solidFill>
                  <a:srgbClr val="3E27E7"/>
                </a:solidFill>
                <a:latin typeface="宋体"/>
                <a:ea typeface="宋体"/>
              </a:rPr>
              <a:t>的小线圈，</a:t>
            </a:r>
            <a:r>
              <a:rPr lang="zh-CN" altLang="en-US" sz="2800" b="1" kern="0" dirty="0">
                <a:solidFill>
                  <a:srgbClr val="CC3300"/>
                </a:solidFill>
                <a:latin typeface="宋体"/>
                <a:ea typeface="宋体"/>
              </a:rPr>
              <a:t>开始时</a:t>
            </a:r>
            <a:r>
              <a:rPr lang="zh-CN" altLang="en-US" sz="2800" b="1" kern="0" dirty="0">
                <a:solidFill>
                  <a:srgbClr val="3E27E7"/>
                </a:solidFill>
                <a:latin typeface="宋体"/>
                <a:ea typeface="宋体"/>
              </a:rPr>
              <a:t>和一个半径为</a:t>
            </a:r>
            <a:r>
              <a:rPr lang="en-US" altLang="zh-CN" sz="2800" b="1" kern="0" dirty="0" err="1">
                <a:solidFill>
                  <a:srgbClr val="FF0066"/>
                </a:solidFill>
                <a:latin typeface="宋体"/>
                <a:ea typeface="宋体"/>
              </a:rPr>
              <a:t>b</a:t>
            </a:r>
            <a:r>
              <a:rPr lang="en-US" altLang="zh-CN" sz="2800" b="1" kern="0" dirty="0" err="1">
                <a:solidFill>
                  <a:srgbClr val="3E27E7"/>
                </a:solidFill>
                <a:latin typeface="宋体"/>
                <a:ea typeface="宋体"/>
              </a:rPr>
              <a:t>（</a:t>
            </a:r>
            <a:r>
              <a:rPr lang="en-US" altLang="zh-CN" sz="2800" b="1" kern="0" dirty="0" err="1">
                <a:solidFill>
                  <a:srgbClr val="FF0066"/>
                </a:solidFill>
                <a:latin typeface="宋体"/>
                <a:ea typeface="宋体"/>
              </a:rPr>
              <a:t>b</a:t>
            </a:r>
            <a:r>
              <a:rPr lang="en-US" altLang="zh-CN" sz="2800" b="1" kern="0" dirty="0">
                <a:solidFill>
                  <a:srgbClr val="FF0066"/>
                </a:solidFill>
                <a:latin typeface="宋体"/>
                <a:ea typeface="宋体"/>
              </a:rPr>
              <a:t>&gt;&gt;</a:t>
            </a:r>
            <a:r>
              <a:rPr lang="en-US" altLang="zh-CN" sz="2800" b="1" i="1" kern="0" dirty="0">
                <a:solidFill>
                  <a:srgbClr val="FF0066"/>
                </a:solidFill>
                <a:latin typeface="Times New Roman" panose="02020603050405020304" pitchFamily="18" charset="0"/>
                <a:ea typeface="宋体"/>
                <a:cs typeface="Times New Roman" panose="02020603050405020304" pitchFamily="18" charset="0"/>
              </a:rPr>
              <a:t>a</a:t>
            </a:r>
            <a:r>
              <a:rPr lang="en-US" altLang="zh-CN" sz="2800" b="1" kern="0" dirty="0">
                <a:solidFill>
                  <a:srgbClr val="3E27E7"/>
                </a:solidFill>
                <a:latin typeface="宋体"/>
                <a:ea typeface="宋体"/>
              </a:rPr>
              <a:t>）</a:t>
            </a:r>
            <a:r>
              <a:rPr lang="zh-CN" altLang="en-US" sz="2800" b="1" kern="0" dirty="0">
                <a:solidFill>
                  <a:srgbClr val="3E27E7"/>
                </a:solidFill>
                <a:latin typeface="宋体"/>
                <a:ea typeface="宋体"/>
              </a:rPr>
              <a:t>的大线圈共面并同心，大线圈通有恒定电流</a:t>
            </a:r>
            <a:r>
              <a:rPr lang="en-US" altLang="zh-CN" sz="2800" b="1" kern="0" dirty="0">
                <a:solidFill>
                  <a:srgbClr val="FF0066"/>
                </a:solidFill>
                <a:latin typeface="Times New Roman" panose="02020603050405020304" pitchFamily="18" charset="0"/>
                <a:ea typeface="宋体"/>
                <a:cs typeface="Times New Roman" panose="02020603050405020304" pitchFamily="18" charset="0"/>
              </a:rPr>
              <a:t>I</a:t>
            </a:r>
            <a:r>
              <a:rPr lang="en-US" altLang="zh-CN" sz="2800" b="1" kern="0" baseline="-25000" dirty="0">
                <a:solidFill>
                  <a:srgbClr val="FF0066"/>
                </a:solidFill>
                <a:latin typeface="宋体"/>
                <a:ea typeface="宋体"/>
              </a:rPr>
              <a:t>2</a:t>
            </a:r>
            <a:r>
              <a:rPr lang="en-US" altLang="zh-CN" sz="2800" b="1" kern="0" dirty="0">
                <a:solidFill>
                  <a:srgbClr val="3E27E7"/>
                </a:solidFill>
                <a:latin typeface="宋体"/>
                <a:ea typeface="宋体"/>
              </a:rPr>
              <a:t>，</a:t>
            </a:r>
            <a:r>
              <a:rPr lang="zh-CN" altLang="en-US" sz="2800" b="1" kern="0" dirty="0">
                <a:solidFill>
                  <a:srgbClr val="3E27E7"/>
                </a:solidFill>
                <a:latin typeface="宋体"/>
                <a:ea typeface="宋体"/>
              </a:rPr>
              <a:t>并保持不动，现使小线圈以角速度</a:t>
            </a:r>
            <a:r>
              <a:rPr lang="en-US" altLang="zh-CN" sz="2800" b="1" kern="0" dirty="0">
                <a:solidFill>
                  <a:srgbClr val="FF0066"/>
                </a:solidFill>
                <a:latin typeface="宋体"/>
                <a:ea typeface="宋体"/>
                <a:cs typeface="Times New Roman" pitchFamily="18" charset="0"/>
              </a:rPr>
              <a:t>ω</a:t>
            </a:r>
            <a:r>
              <a:rPr lang="zh-CN" altLang="en-US" sz="2800" b="1" kern="0" dirty="0">
                <a:solidFill>
                  <a:srgbClr val="3E27E7"/>
                </a:solidFill>
                <a:latin typeface="宋体"/>
                <a:ea typeface="宋体"/>
              </a:rPr>
              <a:t>绕直径转动。设小线圈的电阻为</a:t>
            </a:r>
            <a:r>
              <a:rPr lang="en-US" altLang="zh-CN" sz="2800" b="1" kern="0" dirty="0">
                <a:solidFill>
                  <a:srgbClr val="FF0066"/>
                </a:solidFill>
                <a:latin typeface="宋体"/>
                <a:ea typeface="宋体"/>
              </a:rPr>
              <a:t>R</a:t>
            </a:r>
            <a:r>
              <a:rPr lang="zh-CN" altLang="en-US" sz="2800" b="1" kern="0" dirty="0">
                <a:solidFill>
                  <a:srgbClr val="3E27E7"/>
                </a:solidFill>
                <a:latin typeface="宋体"/>
                <a:ea typeface="宋体"/>
              </a:rPr>
              <a:t>。</a:t>
            </a:r>
            <a:r>
              <a:rPr lang="zh-CN" altLang="en-US" sz="2800" b="1" kern="0" dirty="0">
                <a:solidFill>
                  <a:srgbClr val="FF00FF"/>
                </a:solidFill>
                <a:latin typeface="宋体"/>
                <a:ea typeface="宋体"/>
              </a:rPr>
              <a:t>小线圈所受磁力矩</a:t>
            </a:r>
            <a:r>
              <a:rPr lang="en-US" altLang="zh-CN" sz="2800" b="1" kern="0" dirty="0">
                <a:solidFill>
                  <a:srgbClr val="FF00FF"/>
                </a:solidFill>
                <a:latin typeface="宋体"/>
                <a:ea typeface="宋体"/>
              </a:rPr>
              <a:t>=____</a:t>
            </a:r>
            <a:r>
              <a:rPr lang="zh-CN" altLang="en-US" sz="2800" b="1" kern="0" dirty="0">
                <a:solidFill>
                  <a:srgbClr val="FF00FF"/>
                </a:solidFill>
                <a:latin typeface="宋体"/>
                <a:ea typeface="宋体"/>
              </a:rPr>
              <a:t>。</a:t>
            </a:r>
            <a:r>
              <a:rPr lang="en-US" altLang="zh-CN" sz="2800" dirty="0">
                <a:solidFill>
                  <a:srgbClr val="FF00FF"/>
                </a:solidFill>
                <a:latin typeface="Calibri" panose="020F0502020204030204" pitchFamily="34" charset="0"/>
              </a:rPr>
              <a:t> </a:t>
            </a:r>
            <a:endParaRPr lang="zh-CN" altLang="en-US" sz="2800" b="1" kern="0" dirty="0">
              <a:solidFill>
                <a:srgbClr val="FF00FF"/>
              </a:solidFill>
              <a:latin typeface="宋体"/>
              <a:ea typeface="宋体"/>
            </a:endParaRPr>
          </a:p>
        </p:txBody>
      </p:sp>
      <p:grpSp>
        <p:nvGrpSpPr>
          <p:cNvPr id="3" name="Group 25"/>
          <p:cNvGrpSpPr>
            <a:grpSpLocks/>
          </p:cNvGrpSpPr>
          <p:nvPr/>
        </p:nvGrpSpPr>
        <p:grpSpPr bwMode="auto">
          <a:xfrm>
            <a:off x="7962094" y="3436048"/>
            <a:ext cx="1352551" cy="2139950"/>
            <a:chOff x="4015" y="2277"/>
            <a:chExt cx="852" cy="1348"/>
          </a:xfrm>
        </p:grpSpPr>
        <p:sp>
          <p:nvSpPr>
            <p:cNvPr id="4" name="Oval 5"/>
            <p:cNvSpPr>
              <a:spLocks noChangeArrowheads="1"/>
            </p:cNvSpPr>
            <p:nvPr/>
          </p:nvSpPr>
          <p:spPr bwMode="auto">
            <a:xfrm>
              <a:off x="4015" y="2277"/>
              <a:ext cx="852" cy="1348"/>
            </a:xfrm>
            <a:prstGeom prst="ellipse">
              <a:avLst/>
            </a:prstGeom>
            <a:noFill/>
            <a:ln w="38100" cap="sq">
              <a:solidFill>
                <a:srgbClr val="3333CC"/>
              </a:solidFill>
              <a:round/>
              <a:headEnd/>
              <a:tailEnd/>
            </a:ln>
          </p:spPr>
          <p:txBody>
            <a:bodyPr wrap="square" anchor="ct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5" name="Line 8"/>
            <p:cNvSpPr>
              <a:spLocks noChangeShapeType="1"/>
            </p:cNvSpPr>
            <p:nvPr/>
          </p:nvSpPr>
          <p:spPr bwMode="auto">
            <a:xfrm>
              <a:off x="4469" y="2304"/>
              <a:ext cx="0" cy="689"/>
            </a:xfrm>
            <a:prstGeom prst="line">
              <a:avLst/>
            </a:prstGeom>
            <a:noFill/>
            <a:ln w="19050">
              <a:solidFill>
                <a:srgbClr val="000000"/>
              </a:solidFill>
              <a:prstDash val="lgDashDot"/>
              <a:round/>
              <a:headEnd/>
              <a:tailEnd/>
            </a:ln>
          </p:spPr>
          <p:txBody>
            <a:bodyPr wrap="non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6" name="Line 21"/>
            <p:cNvSpPr>
              <a:spLocks noChangeShapeType="1"/>
            </p:cNvSpPr>
            <p:nvPr/>
          </p:nvSpPr>
          <p:spPr bwMode="auto">
            <a:xfrm flipH="1">
              <a:off x="4171" y="2979"/>
              <a:ext cx="298" cy="523"/>
            </a:xfrm>
            <a:prstGeom prst="line">
              <a:avLst/>
            </a:prstGeom>
            <a:noFill/>
            <a:ln w="12700" cap="sq">
              <a:solidFill>
                <a:srgbClr val="080808"/>
              </a:solidFill>
              <a:round/>
              <a:headEnd/>
              <a:tailEnd type="triangle" w="med" len="med"/>
            </a:ln>
          </p:spPr>
          <p:txBody>
            <a:bodyPr wrap="non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7" name="Object 23"/>
            <p:cNvGraphicFramePr>
              <a:graphicFrameLocks noChangeAspect="1"/>
            </p:cNvGraphicFramePr>
            <p:nvPr/>
          </p:nvGraphicFramePr>
          <p:xfrm>
            <a:off x="4174" y="3058"/>
            <a:ext cx="167" cy="249"/>
          </p:xfrm>
          <a:graphic>
            <a:graphicData uri="http://schemas.openxmlformats.org/presentationml/2006/ole">
              <mc:AlternateContent xmlns:mc="http://schemas.openxmlformats.org/markup-compatibility/2006">
                <mc:Choice xmlns:v="urn:schemas-microsoft-com:vml" Requires="v">
                  <p:oleObj spid="_x0000_s780770" name="公式" r:id="rId3" imgW="66675" imgH="123900" progId="Equation.3">
                    <p:embed/>
                  </p:oleObj>
                </mc:Choice>
                <mc:Fallback>
                  <p:oleObj name="公式" r:id="rId3" imgW="66675" imgH="123900" progId="Equation.3">
                    <p:embed/>
                    <p:pic>
                      <p:nvPicPr>
                        <p:cNvPr id="7"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4" y="3058"/>
                          <a:ext cx="167"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 name="Line 35"/>
          <p:cNvSpPr>
            <a:spLocks noChangeShapeType="1"/>
          </p:cNvSpPr>
          <p:nvPr/>
        </p:nvSpPr>
        <p:spPr bwMode="auto">
          <a:xfrm>
            <a:off x="7958924" y="4546502"/>
            <a:ext cx="50053" cy="464483"/>
          </a:xfrm>
          <a:prstGeom prst="line">
            <a:avLst/>
          </a:prstGeom>
          <a:noFill/>
          <a:ln w="57150">
            <a:solidFill>
              <a:srgbClr val="FF0000"/>
            </a:solidFill>
            <a:round/>
            <a:headEnd type="none" w="med" len="lg"/>
            <a:tailEnd type="stealth" w="med" len="lg"/>
          </a:ln>
        </p:spPr>
        <p:txBody>
          <a:bodyPr/>
          <a:lstStyle/>
          <a:p>
            <a:pPr fontAlgn="auto">
              <a:spcBef>
                <a:spcPts val="0"/>
              </a:spcBef>
              <a:spcAft>
                <a:spcPts val="0"/>
              </a:spcAft>
              <a:defRPr/>
            </a:pPr>
            <a:endParaRPr lang="zh-CN" altLang="en-US" sz="2800">
              <a:latin typeface="+mj-ea"/>
              <a:ea typeface="+mj-ea"/>
            </a:endParaRPr>
          </a:p>
        </p:txBody>
      </p:sp>
      <p:sp>
        <p:nvSpPr>
          <p:cNvPr id="9" name="Oval 7"/>
          <p:cNvSpPr>
            <a:spLocks noChangeArrowheads="1"/>
          </p:cNvSpPr>
          <p:nvPr/>
        </p:nvSpPr>
        <p:spPr bwMode="auto">
          <a:xfrm>
            <a:off x="8598676" y="4286829"/>
            <a:ext cx="190500" cy="519351"/>
          </a:xfrm>
          <a:prstGeom prst="ellipse">
            <a:avLst/>
          </a:prstGeom>
          <a:noFill/>
          <a:ln w="38100" cap="sq">
            <a:solidFill>
              <a:srgbClr val="FF0066"/>
            </a:solidFill>
            <a:round/>
            <a:headEnd/>
            <a:tailEnd/>
          </a:ln>
        </p:spPr>
        <p:txBody>
          <a:bodyPr anchor="ct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10" name="Object 24"/>
          <p:cNvGraphicFramePr>
            <a:graphicFrameLocks noChangeAspect="1"/>
          </p:cNvGraphicFramePr>
          <p:nvPr>
            <p:extLst>
              <p:ext uri="{D42A27DB-BD31-4B8C-83A1-F6EECF244321}">
                <p14:modId xmlns:p14="http://schemas.microsoft.com/office/powerpoint/2010/main" val="1274745337"/>
              </p:ext>
            </p:extLst>
          </p:nvPr>
        </p:nvGraphicFramePr>
        <p:xfrm>
          <a:off x="7563825" y="4356406"/>
          <a:ext cx="344488" cy="479425"/>
        </p:xfrm>
        <a:graphic>
          <a:graphicData uri="http://schemas.openxmlformats.org/presentationml/2006/ole">
            <mc:AlternateContent xmlns:mc="http://schemas.openxmlformats.org/markup-compatibility/2006">
              <mc:Choice xmlns:v="urn:schemas-microsoft-com:vml" Requires="v">
                <p:oleObj spid="_x0000_s780771" name="公式" r:id="rId5" imgW="104737" imgH="161960" progId="Equation.3">
                  <p:embed/>
                </p:oleObj>
              </mc:Choice>
              <mc:Fallback>
                <p:oleObj name="公式" r:id="rId5" imgW="104737" imgH="161960" progId="Equation.3">
                  <p:embed/>
                  <p:pic>
                    <p:nvPicPr>
                      <p:cNvPr id="10" name="Object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3825" y="4356406"/>
                        <a:ext cx="344488"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9"/>
          <p:cNvGraphicFramePr>
            <a:graphicFrameLocks noChangeAspect="1"/>
          </p:cNvGraphicFramePr>
          <p:nvPr>
            <p:extLst>
              <p:ext uri="{D42A27DB-BD31-4B8C-83A1-F6EECF244321}">
                <p14:modId xmlns:p14="http://schemas.microsoft.com/office/powerpoint/2010/main" val="3453878119"/>
              </p:ext>
            </p:extLst>
          </p:nvPr>
        </p:nvGraphicFramePr>
        <p:xfrm>
          <a:off x="8171758" y="3640601"/>
          <a:ext cx="317500" cy="311150"/>
        </p:xfrm>
        <a:graphic>
          <a:graphicData uri="http://schemas.openxmlformats.org/presentationml/2006/ole">
            <mc:AlternateContent xmlns:mc="http://schemas.openxmlformats.org/markup-compatibility/2006">
              <mc:Choice xmlns:v="urn:schemas-microsoft-com:vml" Requires="v">
                <p:oleObj spid="_x0000_s780772" name="公式" r:id="rId7" imgW="95289" imgH="85839" progId="Equation.3">
                  <p:embed/>
                </p:oleObj>
              </mc:Choice>
              <mc:Fallback>
                <p:oleObj name="公式" r:id="rId7" imgW="95289" imgH="85839" progId="Equation.3">
                  <p:embed/>
                  <p:pic>
                    <p:nvPicPr>
                      <p:cNvPr id="11"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1758" y="3640601"/>
                        <a:ext cx="3175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Arc 55"/>
          <p:cNvSpPr>
            <a:spLocks/>
          </p:cNvSpPr>
          <p:nvPr/>
        </p:nvSpPr>
        <p:spPr bwMode="auto">
          <a:xfrm>
            <a:off x="8404597" y="3909116"/>
            <a:ext cx="604837" cy="271462"/>
          </a:xfrm>
          <a:custGeom>
            <a:avLst/>
            <a:gdLst>
              <a:gd name="T0" fmla="*/ 0 w 43200"/>
              <a:gd name="T1" fmla="*/ 0 h 40492"/>
              <a:gd name="T2" fmla="*/ 0 w 43200"/>
              <a:gd name="T3" fmla="*/ 0 h 40492"/>
              <a:gd name="T4" fmla="*/ 0 w 43200"/>
              <a:gd name="T5" fmla="*/ 0 h 40492"/>
              <a:gd name="T6" fmla="*/ 0 60000 65536"/>
              <a:gd name="T7" fmla="*/ 0 60000 65536"/>
              <a:gd name="T8" fmla="*/ 0 60000 65536"/>
              <a:gd name="T9" fmla="*/ 0 w 43200"/>
              <a:gd name="T10" fmla="*/ 0 h 40492"/>
              <a:gd name="T11" fmla="*/ 43200 w 43200"/>
              <a:gd name="T12" fmla="*/ 40492 h 40492"/>
            </a:gdLst>
            <a:ahLst/>
            <a:cxnLst>
              <a:cxn ang="T6">
                <a:pos x="T0" y="T1"/>
              </a:cxn>
              <a:cxn ang="T7">
                <a:pos x="T2" y="T3"/>
              </a:cxn>
              <a:cxn ang="T8">
                <a:pos x="T4" y="T5"/>
              </a:cxn>
            </a:cxnLst>
            <a:rect l="T9" t="T10" r="T11" b="T12"/>
            <a:pathLst>
              <a:path w="43200" h="40492" fill="none" extrusionOk="0">
                <a:moveTo>
                  <a:pt x="32071" y="0"/>
                </a:moveTo>
                <a:cubicBezTo>
                  <a:pt x="38939" y="3806"/>
                  <a:pt x="43200" y="11040"/>
                  <a:pt x="43200" y="18892"/>
                </a:cubicBezTo>
                <a:cubicBezTo>
                  <a:pt x="43200" y="30821"/>
                  <a:pt x="33529" y="40492"/>
                  <a:pt x="21600" y="40492"/>
                </a:cubicBezTo>
                <a:cubicBezTo>
                  <a:pt x="9670" y="40492"/>
                  <a:pt x="0" y="30821"/>
                  <a:pt x="0" y="18892"/>
                </a:cubicBezTo>
                <a:cubicBezTo>
                  <a:pt x="-1" y="11996"/>
                  <a:pt x="3292" y="5515"/>
                  <a:pt x="8861" y="1448"/>
                </a:cubicBezTo>
              </a:path>
              <a:path w="43200" h="40492" stroke="0" extrusionOk="0">
                <a:moveTo>
                  <a:pt x="32071" y="0"/>
                </a:moveTo>
                <a:cubicBezTo>
                  <a:pt x="38939" y="3806"/>
                  <a:pt x="43200" y="11040"/>
                  <a:pt x="43200" y="18892"/>
                </a:cubicBezTo>
                <a:cubicBezTo>
                  <a:pt x="43200" y="30821"/>
                  <a:pt x="33529" y="40492"/>
                  <a:pt x="21600" y="40492"/>
                </a:cubicBezTo>
                <a:cubicBezTo>
                  <a:pt x="9670" y="40492"/>
                  <a:pt x="0" y="30821"/>
                  <a:pt x="0" y="18892"/>
                </a:cubicBezTo>
                <a:cubicBezTo>
                  <a:pt x="-1" y="11996"/>
                  <a:pt x="3292" y="5515"/>
                  <a:pt x="8861" y="1448"/>
                </a:cubicBezTo>
                <a:lnTo>
                  <a:pt x="21600" y="18892"/>
                </a:lnTo>
                <a:lnTo>
                  <a:pt x="32071" y="0"/>
                </a:lnTo>
                <a:close/>
              </a:path>
            </a:pathLst>
          </a:custGeom>
          <a:noFill/>
          <a:ln w="28575">
            <a:solidFill>
              <a:schemeClr val="accent2"/>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 name="Line 26"/>
          <p:cNvSpPr>
            <a:spLocks noChangeShapeType="1"/>
          </p:cNvSpPr>
          <p:nvPr/>
        </p:nvSpPr>
        <p:spPr bwMode="auto">
          <a:xfrm flipV="1">
            <a:off x="8693923" y="4556946"/>
            <a:ext cx="1392246" cy="682"/>
          </a:xfrm>
          <a:prstGeom prst="line">
            <a:avLst/>
          </a:prstGeom>
          <a:noFill/>
          <a:ln w="19050" cap="sq">
            <a:solidFill>
              <a:srgbClr val="FF00FF"/>
            </a:solidFill>
            <a:round/>
            <a:headEnd/>
            <a:tailEnd type="triangle" w="med" len="med"/>
          </a:ln>
        </p:spPr>
        <p:txBody>
          <a:bodyPr wrap="squar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14" name="Object 33"/>
          <p:cNvGraphicFramePr>
            <a:graphicFrameLocks noChangeAspect="1"/>
          </p:cNvGraphicFramePr>
          <p:nvPr>
            <p:extLst>
              <p:ext uri="{D42A27DB-BD31-4B8C-83A1-F6EECF244321}">
                <p14:modId xmlns:p14="http://schemas.microsoft.com/office/powerpoint/2010/main" val="1772654750"/>
              </p:ext>
            </p:extLst>
          </p:nvPr>
        </p:nvGraphicFramePr>
        <p:xfrm>
          <a:off x="10015848" y="4267104"/>
          <a:ext cx="508000" cy="639762"/>
        </p:xfrm>
        <a:graphic>
          <a:graphicData uri="http://schemas.openxmlformats.org/presentationml/2006/ole">
            <mc:AlternateContent xmlns:mc="http://schemas.openxmlformats.org/markup-compatibility/2006">
              <mc:Choice xmlns:v="urn:schemas-microsoft-com:vml" Requires="v">
                <p:oleObj spid="_x0000_s780773" name="公式" r:id="rId9" imgW="190440" imgH="241200" progId="Equation.3">
                  <p:embed/>
                </p:oleObj>
              </mc:Choice>
              <mc:Fallback>
                <p:oleObj name="公式" r:id="rId9" imgW="190440" imgH="241200" progId="Equation.3">
                  <p:embed/>
                  <p:pic>
                    <p:nvPicPr>
                      <p:cNvPr id="15" name="Object 33"/>
                      <p:cNvPicPr>
                        <a:picLocks noChangeAspect="1" noChangeArrowheads="1"/>
                      </p:cNvPicPr>
                      <p:nvPr/>
                    </p:nvPicPr>
                    <p:blipFill>
                      <a:blip r:embed="rId10"/>
                      <a:srcRect/>
                      <a:stretch>
                        <a:fillRect/>
                      </a:stretch>
                    </p:blipFill>
                    <p:spPr bwMode="auto">
                      <a:xfrm>
                        <a:off x="10015848" y="4267104"/>
                        <a:ext cx="508000"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Line 32"/>
          <p:cNvSpPr>
            <a:spLocks noChangeShapeType="1"/>
          </p:cNvSpPr>
          <p:nvPr/>
        </p:nvSpPr>
        <p:spPr bwMode="auto">
          <a:xfrm flipV="1">
            <a:off x="8682816" y="4557629"/>
            <a:ext cx="545573" cy="15069"/>
          </a:xfrm>
          <a:prstGeom prst="line">
            <a:avLst/>
          </a:prstGeom>
          <a:noFill/>
          <a:ln w="38100" cap="sq">
            <a:solidFill>
              <a:schemeClr val="tx1"/>
            </a:solidFill>
            <a:round/>
            <a:headEnd/>
            <a:tailEnd type="triangle" w="med" len="med"/>
          </a:ln>
        </p:spPr>
        <p:txBody>
          <a:bodyPr wrap="squar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16" name="Object 30"/>
          <p:cNvGraphicFramePr>
            <a:graphicFrameLocks noChangeAspect="1"/>
          </p:cNvGraphicFramePr>
          <p:nvPr>
            <p:extLst>
              <p:ext uri="{D42A27DB-BD31-4B8C-83A1-F6EECF244321}">
                <p14:modId xmlns:p14="http://schemas.microsoft.com/office/powerpoint/2010/main" val="2698620726"/>
              </p:ext>
            </p:extLst>
          </p:nvPr>
        </p:nvGraphicFramePr>
        <p:xfrm>
          <a:off x="9317815" y="4581428"/>
          <a:ext cx="711200" cy="681037"/>
        </p:xfrm>
        <a:graphic>
          <a:graphicData uri="http://schemas.openxmlformats.org/presentationml/2006/ole">
            <mc:AlternateContent xmlns:mc="http://schemas.openxmlformats.org/markup-compatibility/2006">
              <mc:Choice xmlns:v="urn:schemas-microsoft-com:vml" Requires="v">
                <p:oleObj spid="_x0000_s780774" name="公式" r:id="rId11" imgW="215640" imgH="228600" progId="Equation.3">
                  <p:embed/>
                </p:oleObj>
              </mc:Choice>
              <mc:Fallback>
                <p:oleObj name="公式" r:id="rId11" imgW="215640" imgH="228600" progId="Equation.3">
                  <p:embed/>
                  <p:pic>
                    <p:nvPicPr>
                      <p:cNvPr id="17" name="Object 30"/>
                      <p:cNvPicPr>
                        <a:picLocks noChangeAspect="1" noChangeArrowheads="1"/>
                      </p:cNvPicPr>
                      <p:nvPr/>
                    </p:nvPicPr>
                    <p:blipFill>
                      <a:blip r:embed="rId12"/>
                      <a:srcRect/>
                      <a:stretch>
                        <a:fillRect/>
                      </a:stretch>
                    </p:blipFill>
                    <p:spPr bwMode="auto">
                      <a:xfrm>
                        <a:off x="9317815" y="4581428"/>
                        <a:ext cx="711200" cy="681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Line 27"/>
          <p:cNvSpPr>
            <a:spLocks noChangeShapeType="1"/>
          </p:cNvSpPr>
          <p:nvPr/>
        </p:nvSpPr>
        <p:spPr bwMode="auto">
          <a:xfrm flipV="1">
            <a:off x="8693135" y="4062315"/>
            <a:ext cx="1249363" cy="484188"/>
          </a:xfrm>
          <a:prstGeom prst="line">
            <a:avLst/>
          </a:prstGeom>
          <a:noFill/>
          <a:ln w="19050" cap="sq">
            <a:solidFill>
              <a:srgbClr val="C00000"/>
            </a:solidFill>
            <a:round/>
            <a:headEnd/>
            <a:tailEnd type="triangle" w="med" len="med"/>
          </a:ln>
        </p:spPr>
        <p:txBody>
          <a:bodyPr wrap="non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18" name="Object 31"/>
          <p:cNvGraphicFramePr>
            <a:graphicFrameLocks noChangeAspect="1"/>
          </p:cNvGraphicFramePr>
          <p:nvPr>
            <p:extLst>
              <p:ext uri="{D42A27DB-BD31-4B8C-83A1-F6EECF244321}">
                <p14:modId xmlns:p14="http://schemas.microsoft.com/office/powerpoint/2010/main" val="1055075623"/>
              </p:ext>
            </p:extLst>
          </p:nvPr>
        </p:nvGraphicFramePr>
        <p:xfrm>
          <a:off x="9867932" y="3432201"/>
          <a:ext cx="635000" cy="679450"/>
        </p:xfrm>
        <a:graphic>
          <a:graphicData uri="http://schemas.openxmlformats.org/presentationml/2006/ole">
            <mc:AlternateContent xmlns:mc="http://schemas.openxmlformats.org/markup-compatibility/2006">
              <mc:Choice xmlns:v="urn:schemas-microsoft-com:vml" Requires="v">
                <p:oleObj spid="_x0000_s780775" name="公式" r:id="rId13" imgW="190440" imgH="228600" progId="Equation.3">
                  <p:embed/>
                </p:oleObj>
              </mc:Choice>
              <mc:Fallback>
                <p:oleObj name="公式" r:id="rId13" imgW="190440" imgH="228600" progId="Equation.3">
                  <p:embed/>
                  <p:pic>
                    <p:nvPicPr>
                      <p:cNvPr id="19" name="Object 31"/>
                      <p:cNvPicPr>
                        <a:picLocks noChangeAspect="1" noChangeArrowheads="1"/>
                      </p:cNvPicPr>
                      <p:nvPr/>
                    </p:nvPicPr>
                    <p:blipFill>
                      <a:blip r:embed="rId14"/>
                      <a:srcRect/>
                      <a:stretch>
                        <a:fillRect/>
                      </a:stretch>
                    </p:blipFill>
                    <p:spPr bwMode="auto">
                      <a:xfrm>
                        <a:off x="9867932" y="3432201"/>
                        <a:ext cx="635000"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29"/>
          <p:cNvGraphicFramePr>
            <a:graphicFrameLocks noChangeAspect="1"/>
          </p:cNvGraphicFramePr>
          <p:nvPr>
            <p:extLst>
              <p:ext uri="{D42A27DB-BD31-4B8C-83A1-F6EECF244321}">
                <p14:modId xmlns:p14="http://schemas.microsoft.com/office/powerpoint/2010/main" val="3885991227"/>
              </p:ext>
            </p:extLst>
          </p:nvPr>
        </p:nvGraphicFramePr>
        <p:xfrm>
          <a:off x="9611455" y="4249508"/>
          <a:ext cx="354013" cy="242888"/>
        </p:xfrm>
        <a:graphic>
          <a:graphicData uri="http://schemas.openxmlformats.org/presentationml/2006/ole">
            <mc:AlternateContent xmlns:mc="http://schemas.openxmlformats.org/markup-compatibility/2006">
              <mc:Choice xmlns:v="urn:schemas-microsoft-com:vml" Requires="v">
                <p:oleObj spid="_x0000_s780776" name="公式" r:id="rId15" imgW="133351" imgH="95287" progId="Equation.3">
                  <p:embed/>
                </p:oleObj>
              </mc:Choice>
              <mc:Fallback>
                <p:oleObj name="公式" r:id="rId15" imgW="133351" imgH="95287" progId="Equation.3">
                  <p:embed/>
                  <p:pic>
                    <p:nvPicPr>
                      <p:cNvPr id="20" name="Object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11455" y="4249508"/>
                        <a:ext cx="354013" cy="242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Freeform 111"/>
          <p:cNvSpPr>
            <a:spLocks/>
          </p:cNvSpPr>
          <p:nvPr/>
        </p:nvSpPr>
        <p:spPr bwMode="auto">
          <a:xfrm rot="3645611">
            <a:off x="9430399" y="4278457"/>
            <a:ext cx="303140" cy="196486"/>
          </a:xfrm>
          <a:custGeom>
            <a:avLst/>
            <a:gdLst>
              <a:gd name="T0" fmla="*/ 0 w 96"/>
              <a:gd name="T1" fmla="*/ 39 h 60"/>
              <a:gd name="T2" fmla="*/ 96 w 96"/>
              <a:gd name="T3" fmla="*/ 60 h 60"/>
              <a:gd name="T4" fmla="*/ 0 60000 65536"/>
              <a:gd name="T5" fmla="*/ 0 60000 65536"/>
              <a:gd name="T6" fmla="*/ 0 w 96"/>
              <a:gd name="T7" fmla="*/ 0 h 60"/>
              <a:gd name="T8" fmla="*/ 96 w 96"/>
              <a:gd name="T9" fmla="*/ 60 h 60"/>
            </a:gdLst>
            <a:ahLst/>
            <a:cxnLst>
              <a:cxn ang="T4">
                <a:pos x="T0" y="T1"/>
              </a:cxn>
              <a:cxn ang="T5">
                <a:pos x="T2" y="T3"/>
              </a:cxn>
            </a:cxnLst>
            <a:rect l="T6" t="T7" r="T8" b="T9"/>
            <a:pathLst>
              <a:path w="96" h="60">
                <a:moveTo>
                  <a:pt x="0" y="39"/>
                </a:moveTo>
                <a:cubicBezTo>
                  <a:pt x="19" y="0"/>
                  <a:pt x="88" y="14"/>
                  <a:pt x="96" y="60"/>
                </a:cubicBezTo>
              </a:path>
            </a:pathLst>
          </a:custGeom>
          <a:noFill/>
          <a:ln w="15875" cap="rnd">
            <a:solidFill>
              <a:srgbClr val="0099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 name="矩形 20"/>
          <p:cNvSpPr/>
          <p:nvPr/>
        </p:nvSpPr>
        <p:spPr>
          <a:xfrm>
            <a:off x="1747385" y="2236243"/>
            <a:ext cx="907621" cy="523220"/>
          </a:xfrm>
          <a:prstGeom prst="rect">
            <a:avLst/>
          </a:prstGeom>
        </p:spPr>
        <p:txBody>
          <a:bodyPr wrap="none">
            <a:spAutoFit/>
          </a:bodyPr>
          <a:lstStyle/>
          <a:p>
            <a:r>
              <a:rPr lang="zh-CN" altLang="en-US" sz="2800" b="1" dirty="0">
                <a:solidFill>
                  <a:srgbClr val="C00000"/>
                </a:solidFill>
                <a:latin typeface="+mj-ea"/>
              </a:rPr>
              <a:t>解</a:t>
            </a:r>
            <a:r>
              <a:rPr lang="en-US" altLang="zh-CN" sz="2800" b="1" dirty="0">
                <a:solidFill>
                  <a:srgbClr val="C00000"/>
                </a:solidFill>
                <a:latin typeface="+mj-ea"/>
              </a:rPr>
              <a:t>: </a:t>
            </a:r>
            <a:endParaRPr lang="zh-CN" altLang="en-US" sz="2800" dirty="0"/>
          </a:p>
        </p:txBody>
      </p:sp>
      <p:sp>
        <p:nvSpPr>
          <p:cNvPr id="22" name="Text Box 35"/>
          <p:cNvSpPr txBox="1">
            <a:spLocks noChangeArrowheads="1"/>
          </p:cNvSpPr>
          <p:nvPr/>
        </p:nvSpPr>
        <p:spPr bwMode="auto">
          <a:xfrm>
            <a:off x="2525739" y="2290059"/>
            <a:ext cx="5612519" cy="954107"/>
          </a:xfrm>
          <a:prstGeom prst="rect">
            <a:avLst/>
          </a:prstGeom>
          <a:noFill/>
          <a:ln w="12700" cap="sq">
            <a:noFill/>
            <a:miter lim="800000"/>
            <a:headEnd/>
            <a:tailEnd/>
          </a:ln>
        </p:spPr>
        <p:txBody>
          <a:bodyPr wrap="square">
            <a:spAutoFit/>
          </a:bodyPr>
          <a:lstStyle/>
          <a:p>
            <a:pPr fontAlgn="auto">
              <a:spcBef>
                <a:spcPct val="50000"/>
              </a:spcBef>
              <a:spcAft>
                <a:spcPts val="0"/>
              </a:spcAft>
              <a:defRPr/>
            </a:pPr>
            <a:r>
              <a:rPr lang="zh-CN" altLang="en-US" sz="2800" b="1" dirty="0">
                <a:solidFill>
                  <a:srgbClr val="009900"/>
                </a:solidFill>
                <a:latin typeface="+mj-ea"/>
                <a:ea typeface="+mj-ea"/>
              </a:rPr>
              <a:t>大线圈通有电流</a:t>
            </a:r>
            <a:r>
              <a:rPr lang="en-US" altLang="zh-CN" sz="2800" b="1" dirty="0">
                <a:solidFill>
                  <a:srgbClr val="FF0000"/>
                </a:solidFill>
                <a:latin typeface="+mj-ea"/>
                <a:ea typeface="+mj-ea"/>
              </a:rPr>
              <a:t>I</a:t>
            </a:r>
            <a:r>
              <a:rPr lang="en-US" altLang="zh-CN" sz="2800" b="1" baseline="-25000" dirty="0">
                <a:solidFill>
                  <a:srgbClr val="FF0000"/>
                </a:solidFill>
                <a:latin typeface="+mj-ea"/>
                <a:ea typeface="+mj-ea"/>
              </a:rPr>
              <a:t>2</a:t>
            </a:r>
            <a:r>
              <a:rPr lang="zh-CN" altLang="en-US" sz="2800" b="1" dirty="0">
                <a:solidFill>
                  <a:srgbClr val="009900"/>
                </a:solidFill>
                <a:latin typeface="+mj-ea"/>
                <a:ea typeface="+mj-ea"/>
              </a:rPr>
              <a:t>时，在其圆心处产生的磁感应强度为：</a:t>
            </a:r>
          </a:p>
        </p:txBody>
      </p:sp>
      <p:graphicFrame>
        <p:nvGraphicFramePr>
          <p:cNvPr id="23" name="Object 36"/>
          <p:cNvGraphicFramePr>
            <a:graphicFrameLocks noChangeAspect="1"/>
          </p:cNvGraphicFramePr>
          <p:nvPr>
            <p:extLst>
              <p:ext uri="{D42A27DB-BD31-4B8C-83A1-F6EECF244321}">
                <p14:modId xmlns:p14="http://schemas.microsoft.com/office/powerpoint/2010/main" val="1741481779"/>
              </p:ext>
            </p:extLst>
          </p:nvPr>
        </p:nvGraphicFramePr>
        <p:xfrm>
          <a:off x="6211079" y="2575767"/>
          <a:ext cx="1602836" cy="954881"/>
        </p:xfrm>
        <a:graphic>
          <a:graphicData uri="http://schemas.openxmlformats.org/presentationml/2006/ole">
            <mc:AlternateContent xmlns:mc="http://schemas.openxmlformats.org/markup-compatibility/2006">
              <mc:Choice xmlns:v="urn:schemas-microsoft-com:vml" Requires="v">
                <p:oleObj spid="_x0000_s780777" name="公式" r:id="rId17" imgW="600079" imgH="333368" progId="Equation.3">
                  <p:embed/>
                </p:oleObj>
              </mc:Choice>
              <mc:Fallback>
                <p:oleObj name="公式" r:id="rId17" imgW="600079" imgH="333368" progId="Equation.3">
                  <p:embed/>
                  <p:pic>
                    <p:nvPicPr>
                      <p:cNvPr id="40" name="Object 3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11079" y="2575767"/>
                        <a:ext cx="1602836" cy="954881"/>
                      </a:xfrm>
                      <a:prstGeom prst="rect">
                        <a:avLst/>
                      </a:prstGeom>
                      <a:noFill/>
                      <a:ln>
                        <a:noFill/>
                      </a:ln>
                      <a:effectLst/>
                      <a:extLst/>
                    </p:spPr>
                  </p:pic>
                </p:oleObj>
              </mc:Fallback>
            </mc:AlternateContent>
          </a:graphicData>
        </a:graphic>
      </p:graphicFrame>
      <p:sp>
        <p:nvSpPr>
          <p:cNvPr id="24" name="Text Box 8"/>
          <p:cNvSpPr txBox="1">
            <a:spLocks noChangeArrowheads="1"/>
          </p:cNvSpPr>
          <p:nvPr/>
        </p:nvSpPr>
        <p:spPr bwMode="auto">
          <a:xfrm>
            <a:off x="1761519" y="3198401"/>
            <a:ext cx="4106752" cy="519112"/>
          </a:xfrm>
          <a:prstGeom prst="rect">
            <a:avLst/>
          </a:prstGeom>
          <a:noFill/>
          <a:ln w="12700" cap="sq">
            <a:noFill/>
            <a:miter lim="800000"/>
            <a:headEnd/>
            <a:tailEnd/>
          </a:ln>
        </p:spPr>
        <p:txBody>
          <a:bodyPr wrap="square">
            <a:spAutoFit/>
          </a:bodyPr>
          <a:lstStyle/>
          <a:p>
            <a:pPr fontAlgn="auto">
              <a:spcBef>
                <a:spcPct val="50000"/>
              </a:spcBef>
              <a:spcAft>
                <a:spcPts val="0"/>
              </a:spcAft>
              <a:defRPr/>
            </a:pPr>
            <a:r>
              <a:rPr lang="zh-CN" altLang="en-US" sz="2800" b="1" dirty="0">
                <a:solidFill>
                  <a:srgbClr val="CC3300"/>
                </a:solidFill>
                <a:latin typeface="+mj-ea"/>
                <a:ea typeface="+mj-ea"/>
              </a:rPr>
              <a:t>小线圈中的感应电流为</a:t>
            </a:r>
          </a:p>
        </p:txBody>
      </p:sp>
      <p:graphicFrame>
        <p:nvGraphicFramePr>
          <p:cNvPr id="25" name="对象 24"/>
          <p:cNvGraphicFramePr>
            <a:graphicFrameLocks noChangeAspect="1"/>
          </p:cNvGraphicFramePr>
          <p:nvPr>
            <p:extLst>
              <p:ext uri="{D42A27DB-BD31-4B8C-83A1-F6EECF244321}">
                <p14:modId xmlns:p14="http://schemas.microsoft.com/office/powerpoint/2010/main" val="2262005291"/>
              </p:ext>
            </p:extLst>
          </p:nvPr>
        </p:nvGraphicFramePr>
        <p:xfrm>
          <a:off x="4828994" y="3338511"/>
          <a:ext cx="2936875" cy="969963"/>
        </p:xfrm>
        <a:graphic>
          <a:graphicData uri="http://schemas.openxmlformats.org/presentationml/2006/ole">
            <mc:AlternateContent xmlns:mc="http://schemas.openxmlformats.org/markup-compatibility/2006">
              <mc:Choice xmlns:v="urn:schemas-microsoft-com:vml" Requires="v">
                <p:oleObj spid="_x0000_s780778" name="Equation" r:id="rId19" imgW="1269720" imgH="419040" progId="Equation.DSMT4">
                  <p:embed/>
                </p:oleObj>
              </mc:Choice>
              <mc:Fallback>
                <p:oleObj name="Equation" r:id="rId19" imgW="1269720" imgH="419040" progId="Equation.DSMT4">
                  <p:embed/>
                  <p:pic>
                    <p:nvPicPr>
                      <p:cNvPr id="42" name="对象 41"/>
                      <p:cNvPicPr/>
                      <p:nvPr/>
                    </p:nvPicPr>
                    <p:blipFill>
                      <a:blip r:embed="rId20"/>
                      <a:stretch>
                        <a:fillRect/>
                      </a:stretch>
                    </p:blipFill>
                    <p:spPr>
                      <a:xfrm>
                        <a:off x="4828994" y="3338511"/>
                        <a:ext cx="2936875" cy="969963"/>
                      </a:xfrm>
                      <a:prstGeom prst="rect">
                        <a:avLst/>
                      </a:prstGeom>
                    </p:spPr>
                  </p:pic>
                </p:oleObj>
              </mc:Fallback>
            </mc:AlternateContent>
          </a:graphicData>
        </a:graphic>
      </p:graphicFrame>
      <p:sp>
        <p:nvSpPr>
          <p:cNvPr id="26" name="矩形 25"/>
          <p:cNvSpPr/>
          <p:nvPr/>
        </p:nvSpPr>
        <p:spPr>
          <a:xfrm>
            <a:off x="2462579" y="4175101"/>
            <a:ext cx="3430747" cy="523220"/>
          </a:xfrm>
          <a:prstGeom prst="rect">
            <a:avLst/>
          </a:prstGeom>
        </p:spPr>
        <p:txBody>
          <a:bodyPr wrap="none">
            <a:spAutoFit/>
          </a:bodyPr>
          <a:lstStyle/>
          <a:p>
            <a:r>
              <a:rPr lang="zh-CN" altLang="en-US" sz="2800" b="1" kern="0" dirty="0">
                <a:solidFill>
                  <a:srgbClr val="009900"/>
                </a:solidFill>
                <a:latin typeface="宋体"/>
                <a:ea typeface="宋体"/>
              </a:rPr>
              <a:t>小线圈所受磁力矩为</a:t>
            </a:r>
            <a:endParaRPr lang="zh-CN" altLang="en-US" sz="2800" dirty="0">
              <a:solidFill>
                <a:srgbClr val="009900"/>
              </a:solidFill>
            </a:endParaRPr>
          </a:p>
        </p:txBody>
      </p:sp>
      <p:graphicFrame>
        <p:nvGraphicFramePr>
          <p:cNvPr id="27" name="Object 16"/>
          <p:cNvGraphicFramePr>
            <a:graphicFrameLocks noChangeAspect="1"/>
          </p:cNvGraphicFramePr>
          <p:nvPr>
            <p:extLst>
              <p:ext uri="{D42A27DB-BD31-4B8C-83A1-F6EECF244321}">
                <p14:modId xmlns:p14="http://schemas.microsoft.com/office/powerpoint/2010/main" val="2545994837"/>
              </p:ext>
            </p:extLst>
          </p:nvPr>
        </p:nvGraphicFramePr>
        <p:xfrm>
          <a:off x="2420962" y="4794735"/>
          <a:ext cx="1936750" cy="731837"/>
        </p:xfrm>
        <a:graphic>
          <a:graphicData uri="http://schemas.openxmlformats.org/presentationml/2006/ole">
            <mc:AlternateContent xmlns:mc="http://schemas.openxmlformats.org/markup-compatibility/2006">
              <mc:Choice xmlns:v="urn:schemas-microsoft-com:vml" Requires="v">
                <p:oleObj spid="_x0000_s780779" name="公式" r:id="rId21" imgW="723600" imgH="241200" progId="Equation.3">
                  <p:embed/>
                </p:oleObj>
              </mc:Choice>
              <mc:Fallback>
                <p:oleObj name="公式" r:id="rId21" imgW="723600" imgH="241200" progId="Equation.3">
                  <p:embed/>
                  <p:pic>
                    <p:nvPicPr>
                      <p:cNvPr id="31" name="Object 16"/>
                      <p:cNvPicPr>
                        <a:picLocks noChangeAspect="1" noChangeArrowheads="1"/>
                      </p:cNvPicPr>
                      <p:nvPr/>
                    </p:nvPicPr>
                    <p:blipFill>
                      <a:blip r:embed="rId22"/>
                      <a:srcRect/>
                      <a:stretch>
                        <a:fillRect/>
                      </a:stretch>
                    </p:blipFill>
                    <p:spPr bwMode="auto">
                      <a:xfrm>
                        <a:off x="2420962" y="4794735"/>
                        <a:ext cx="1936750" cy="731837"/>
                      </a:xfrm>
                      <a:prstGeom prst="rect">
                        <a:avLst/>
                      </a:prstGeom>
                      <a:noFill/>
                      <a:ln>
                        <a:noFill/>
                      </a:ln>
                      <a:extLst/>
                    </p:spPr>
                  </p:pic>
                </p:oleObj>
              </mc:Fallback>
            </mc:AlternateContent>
          </a:graphicData>
        </a:graphic>
      </p:graphicFrame>
      <p:graphicFrame>
        <p:nvGraphicFramePr>
          <p:cNvPr id="28" name="Object 16"/>
          <p:cNvGraphicFramePr>
            <a:graphicFrameLocks noChangeAspect="1"/>
          </p:cNvGraphicFramePr>
          <p:nvPr>
            <p:extLst>
              <p:ext uri="{D42A27DB-BD31-4B8C-83A1-F6EECF244321}">
                <p14:modId xmlns:p14="http://schemas.microsoft.com/office/powerpoint/2010/main" val="2258778958"/>
              </p:ext>
            </p:extLst>
          </p:nvPr>
        </p:nvGraphicFramePr>
        <p:xfrm>
          <a:off x="5269991" y="4852884"/>
          <a:ext cx="2071688" cy="731838"/>
        </p:xfrm>
        <a:graphic>
          <a:graphicData uri="http://schemas.openxmlformats.org/presentationml/2006/ole">
            <mc:AlternateContent xmlns:mc="http://schemas.openxmlformats.org/markup-compatibility/2006">
              <mc:Choice xmlns:v="urn:schemas-microsoft-com:vml" Requires="v">
                <p:oleObj spid="_x0000_s780780" name="公式" r:id="rId23" imgW="774360" imgH="241200" progId="Equation.3">
                  <p:embed/>
                </p:oleObj>
              </mc:Choice>
              <mc:Fallback>
                <p:oleObj name="公式" r:id="rId23" imgW="774360" imgH="241200" progId="Equation.3">
                  <p:embed/>
                  <p:pic>
                    <p:nvPicPr>
                      <p:cNvPr id="32" name="Object 16"/>
                      <p:cNvPicPr>
                        <a:picLocks noChangeAspect="1" noChangeArrowheads="1"/>
                      </p:cNvPicPr>
                      <p:nvPr/>
                    </p:nvPicPr>
                    <p:blipFill>
                      <a:blip r:embed="rId24"/>
                      <a:srcRect/>
                      <a:stretch>
                        <a:fillRect/>
                      </a:stretch>
                    </p:blipFill>
                    <p:spPr bwMode="auto">
                      <a:xfrm>
                        <a:off x="5269991" y="4852884"/>
                        <a:ext cx="2071688" cy="731838"/>
                      </a:xfrm>
                      <a:prstGeom prst="rect">
                        <a:avLst/>
                      </a:prstGeom>
                      <a:noFill/>
                      <a:ln>
                        <a:noFill/>
                      </a:ln>
                      <a:extLst/>
                    </p:spPr>
                  </p:pic>
                </p:oleObj>
              </mc:Fallback>
            </mc:AlternateContent>
          </a:graphicData>
        </a:graphic>
      </p:graphicFrame>
      <p:sp>
        <p:nvSpPr>
          <p:cNvPr id="29" name="AutoShape 38"/>
          <p:cNvSpPr>
            <a:spLocks noChangeArrowheads="1"/>
          </p:cNvSpPr>
          <p:nvPr/>
        </p:nvSpPr>
        <p:spPr bwMode="auto">
          <a:xfrm>
            <a:off x="2418576" y="5950495"/>
            <a:ext cx="570370" cy="289051"/>
          </a:xfrm>
          <a:prstGeom prst="rightArrow">
            <a:avLst>
              <a:gd name="adj1" fmla="val 50000"/>
              <a:gd name="adj2" fmla="val 81492"/>
            </a:avLst>
          </a:prstGeom>
          <a:solidFill>
            <a:srgbClr val="00FFFF"/>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30" name="Object 16"/>
          <p:cNvGraphicFramePr>
            <a:graphicFrameLocks noChangeAspect="1"/>
          </p:cNvGraphicFramePr>
          <p:nvPr>
            <p:extLst>
              <p:ext uri="{D42A27DB-BD31-4B8C-83A1-F6EECF244321}">
                <p14:modId xmlns:p14="http://schemas.microsoft.com/office/powerpoint/2010/main" val="3357993186"/>
              </p:ext>
            </p:extLst>
          </p:nvPr>
        </p:nvGraphicFramePr>
        <p:xfrm>
          <a:off x="3297993" y="5783450"/>
          <a:ext cx="2922587" cy="769937"/>
        </p:xfrm>
        <a:graphic>
          <a:graphicData uri="http://schemas.openxmlformats.org/presentationml/2006/ole">
            <mc:AlternateContent xmlns:mc="http://schemas.openxmlformats.org/markup-compatibility/2006">
              <mc:Choice xmlns:v="urn:schemas-microsoft-com:vml" Requires="v">
                <p:oleObj spid="_x0000_s780781" name="公式" r:id="rId25" imgW="1091880" imgH="253800" progId="Equation.3">
                  <p:embed/>
                </p:oleObj>
              </mc:Choice>
              <mc:Fallback>
                <p:oleObj name="公式" r:id="rId25" imgW="1091880" imgH="253800" progId="Equation.3">
                  <p:embed/>
                  <p:pic>
                    <p:nvPicPr>
                      <p:cNvPr id="34" name="Object 16"/>
                      <p:cNvPicPr>
                        <a:picLocks noChangeAspect="1" noChangeArrowheads="1"/>
                      </p:cNvPicPr>
                      <p:nvPr/>
                    </p:nvPicPr>
                    <p:blipFill>
                      <a:blip r:embed="rId26"/>
                      <a:srcRect/>
                      <a:stretch>
                        <a:fillRect/>
                      </a:stretch>
                    </p:blipFill>
                    <p:spPr bwMode="auto">
                      <a:xfrm>
                        <a:off x="3297993" y="5783450"/>
                        <a:ext cx="2922587" cy="769937"/>
                      </a:xfrm>
                      <a:prstGeom prst="rect">
                        <a:avLst/>
                      </a:prstGeom>
                      <a:noFill/>
                      <a:ln>
                        <a:noFill/>
                      </a:ln>
                      <a:extLst/>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3331654673"/>
              </p:ext>
            </p:extLst>
          </p:nvPr>
        </p:nvGraphicFramePr>
        <p:xfrm>
          <a:off x="6334013" y="5819466"/>
          <a:ext cx="3557588" cy="704850"/>
        </p:xfrm>
        <a:graphic>
          <a:graphicData uri="http://schemas.openxmlformats.org/presentationml/2006/ole">
            <mc:AlternateContent xmlns:mc="http://schemas.openxmlformats.org/markup-compatibility/2006">
              <mc:Choice xmlns:v="urn:schemas-microsoft-com:vml" Requires="v">
                <p:oleObj spid="_x0000_s780782" name="公式" r:id="rId27" imgW="1218960" imgH="241200" progId="Equation.3">
                  <p:embed/>
                </p:oleObj>
              </mc:Choice>
              <mc:Fallback>
                <p:oleObj name="公式" r:id="rId27" imgW="1218960" imgH="241200" progId="Equation.3">
                  <p:embed/>
                  <p:pic>
                    <p:nvPicPr>
                      <p:cNvPr id="35" name="对象 34"/>
                      <p:cNvPicPr/>
                      <p:nvPr/>
                    </p:nvPicPr>
                    <p:blipFill>
                      <a:blip r:embed="rId28"/>
                      <a:stretch>
                        <a:fillRect/>
                      </a:stretch>
                    </p:blipFill>
                    <p:spPr>
                      <a:xfrm>
                        <a:off x="6334013" y="5819466"/>
                        <a:ext cx="3557588" cy="704850"/>
                      </a:xfrm>
                      <a:prstGeom prst="rect">
                        <a:avLst/>
                      </a:prstGeom>
                    </p:spPr>
                  </p:pic>
                </p:oleObj>
              </mc:Fallback>
            </mc:AlternateContent>
          </a:graphicData>
        </a:graphic>
      </p:graphicFrame>
      <p:graphicFrame>
        <p:nvGraphicFramePr>
          <p:cNvPr id="32" name="Object 16"/>
          <p:cNvGraphicFramePr>
            <a:graphicFrameLocks noChangeAspect="1"/>
          </p:cNvGraphicFramePr>
          <p:nvPr>
            <p:extLst>
              <p:ext uri="{D42A27DB-BD31-4B8C-83A1-F6EECF244321}">
                <p14:modId xmlns:p14="http://schemas.microsoft.com/office/powerpoint/2010/main" val="2780627293"/>
              </p:ext>
            </p:extLst>
          </p:nvPr>
        </p:nvGraphicFramePr>
        <p:xfrm>
          <a:off x="8155894" y="1831959"/>
          <a:ext cx="1866900" cy="731837"/>
        </p:xfrm>
        <a:graphic>
          <a:graphicData uri="http://schemas.openxmlformats.org/presentationml/2006/ole">
            <mc:AlternateContent xmlns:mc="http://schemas.openxmlformats.org/markup-compatibility/2006">
              <mc:Choice xmlns:v="urn:schemas-microsoft-com:vml" Requires="v">
                <p:oleObj spid="_x0000_s780783" name="公式" r:id="rId29" imgW="698400" imgH="241200" progId="Equation.3">
                  <p:embed/>
                </p:oleObj>
              </mc:Choice>
              <mc:Fallback>
                <p:oleObj name="公式" r:id="rId29" imgW="698400" imgH="241200" progId="Equation.3">
                  <p:embed/>
                  <p:pic>
                    <p:nvPicPr>
                      <p:cNvPr id="36" name="Object 16"/>
                      <p:cNvPicPr>
                        <a:picLocks noChangeAspect="1" noChangeArrowheads="1"/>
                      </p:cNvPicPr>
                      <p:nvPr/>
                    </p:nvPicPr>
                    <p:blipFill>
                      <a:blip r:embed="rId30"/>
                      <a:srcRect/>
                      <a:stretch>
                        <a:fillRect/>
                      </a:stretch>
                    </p:blipFill>
                    <p:spPr bwMode="auto">
                      <a:xfrm>
                        <a:off x="8155894" y="1831959"/>
                        <a:ext cx="1866900" cy="731837"/>
                      </a:xfrm>
                      <a:prstGeom prst="rect">
                        <a:avLst/>
                      </a:prstGeom>
                      <a:solidFill>
                        <a:srgbClr val="FFFF00"/>
                      </a:solidFill>
                      <a:ln>
                        <a:noFill/>
                      </a:ln>
                      <a:extLst/>
                    </p:spPr>
                  </p:pic>
                </p:oleObj>
              </mc:Fallback>
            </mc:AlternateContent>
          </a:graphicData>
        </a:graphic>
      </p:graphicFrame>
      <p:graphicFrame>
        <p:nvGraphicFramePr>
          <p:cNvPr id="33" name="Object 16"/>
          <p:cNvGraphicFramePr>
            <a:graphicFrameLocks noChangeAspect="1"/>
          </p:cNvGraphicFramePr>
          <p:nvPr>
            <p:extLst>
              <p:ext uri="{D42A27DB-BD31-4B8C-83A1-F6EECF244321}">
                <p14:modId xmlns:p14="http://schemas.microsoft.com/office/powerpoint/2010/main" val="4236545732"/>
              </p:ext>
            </p:extLst>
          </p:nvPr>
        </p:nvGraphicFramePr>
        <p:xfrm>
          <a:off x="8155894" y="2711921"/>
          <a:ext cx="1835150" cy="654050"/>
        </p:xfrm>
        <a:graphic>
          <a:graphicData uri="http://schemas.openxmlformats.org/presentationml/2006/ole">
            <mc:AlternateContent xmlns:mc="http://schemas.openxmlformats.org/markup-compatibility/2006">
              <mc:Choice xmlns:v="urn:schemas-microsoft-com:vml" Requires="v">
                <p:oleObj spid="_x0000_s780784" name="公式" r:id="rId31" imgW="685800" imgH="215640" progId="Equation.3">
                  <p:embed/>
                </p:oleObj>
              </mc:Choice>
              <mc:Fallback>
                <p:oleObj name="公式" r:id="rId31" imgW="685800" imgH="215640" progId="Equation.3">
                  <p:embed/>
                  <p:pic>
                    <p:nvPicPr>
                      <p:cNvPr id="37" name="Object 16"/>
                      <p:cNvPicPr>
                        <a:picLocks noChangeAspect="1" noChangeArrowheads="1"/>
                      </p:cNvPicPr>
                      <p:nvPr/>
                    </p:nvPicPr>
                    <p:blipFill>
                      <a:blip r:embed="rId32"/>
                      <a:srcRect/>
                      <a:stretch>
                        <a:fillRect/>
                      </a:stretch>
                    </p:blipFill>
                    <p:spPr bwMode="auto">
                      <a:xfrm>
                        <a:off x="8155894" y="2711921"/>
                        <a:ext cx="1835150" cy="654050"/>
                      </a:xfrm>
                      <a:prstGeom prst="rect">
                        <a:avLst/>
                      </a:prstGeom>
                      <a:solidFill>
                        <a:srgbClr val="00FFFF"/>
                      </a:solidFill>
                      <a:ln>
                        <a:noFill/>
                      </a:ln>
                      <a:extLst/>
                    </p:spPr>
                  </p:pic>
                </p:oleObj>
              </mc:Fallback>
            </mc:AlternateContent>
          </a:graphicData>
        </a:graphic>
      </p:graphicFrame>
    </p:spTree>
    <p:extLst>
      <p:ext uri="{BB962C8B-B14F-4D97-AF65-F5344CB8AC3E}">
        <p14:creationId xmlns:p14="http://schemas.microsoft.com/office/powerpoint/2010/main" val="197877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ppt_w</p:attrName>
                                        </p:attrNameLst>
                                      </p:cBhvr>
                                      <p:tavLst>
                                        <p:tav tm="0" fmla="#ppt_w*sin(2.5*pi*$)">
                                          <p:val>
                                            <p:fltVal val="0"/>
                                          </p:val>
                                        </p:tav>
                                        <p:tav tm="100000">
                                          <p:val>
                                            <p:fltVal val="1"/>
                                          </p:val>
                                        </p:tav>
                                      </p:tavLst>
                                    </p:anim>
                                    <p:anim calcmode="lin" valueType="num">
                                      <p:cBhvr>
                                        <p:cTn id="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circle(in)">
                                      <p:cBhvr>
                                        <p:cTn id="32" dur="20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500" fill="hold"/>
                                        <p:tgtEl>
                                          <p:spTgt spid="15"/>
                                        </p:tgtEl>
                                        <p:attrNameLst>
                                          <p:attrName>ppt_x</p:attrName>
                                        </p:attrNameLst>
                                      </p:cBhvr>
                                      <p:tavLst>
                                        <p:tav tm="0">
                                          <p:val>
                                            <p:strVal val="#ppt_x"/>
                                          </p:val>
                                        </p:tav>
                                        <p:tav tm="100000">
                                          <p:val>
                                            <p:strVal val="#ppt_x"/>
                                          </p:val>
                                        </p:tav>
                                      </p:tavLst>
                                    </p:anim>
                                    <p:anim calcmode="lin" valueType="num">
                                      <p:cBhvr additive="base">
                                        <p:cTn id="4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1000"/>
                                        <p:tgtEl>
                                          <p:spTgt spid="16"/>
                                        </p:tgtEl>
                                      </p:cBhvr>
                                    </p:animEffect>
                                    <p:anim calcmode="lin" valueType="num">
                                      <p:cBhvr>
                                        <p:cTn id="51" dur="1000" fill="hold"/>
                                        <p:tgtEl>
                                          <p:spTgt spid="16"/>
                                        </p:tgtEl>
                                        <p:attrNameLst>
                                          <p:attrName>ppt_x</p:attrName>
                                        </p:attrNameLst>
                                      </p:cBhvr>
                                      <p:tavLst>
                                        <p:tav tm="0">
                                          <p:val>
                                            <p:strVal val="#ppt_x"/>
                                          </p:val>
                                        </p:tav>
                                        <p:tav tm="100000">
                                          <p:val>
                                            <p:strVal val="#ppt_x"/>
                                          </p:val>
                                        </p:tav>
                                      </p:tavLst>
                                    </p:anim>
                                    <p:anim calcmode="lin" valueType="num">
                                      <p:cBhvr>
                                        <p:cTn id="5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ppt_x"/>
                                          </p:val>
                                        </p:tav>
                                        <p:tav tm="100000">
                                          <p:val>
                                            <p:strVal val="#ppt_x"/>
                                          </p:val>
                                        </p:tav>
                                      </p:tavLst>
                                    </p:anim>
                                    <p:anim calcmode="lin" valueType="num">
                                      <p:cBhvr additive="base">
                                        <p:cTn id="5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anim calcmode="lin" valueType="num">
                                      <p:cBhvr>
                                        <p:cTn id="64" dur="1000" fill="hold"/>
                                        <p:tgtEl>
                                          <p:spTgt spid="14"/>
                                        </p:tgtEl>
                                        <p:attrNameLst>
                                          <p:attrName>ppt_x</p:attrName>
                                        </p:attrNameLst>
                                      </p:cBhvr>
                                      <p:tavLst>
                                        <p:tav tm="0">
                                          <p:val>
                                            <p:strVal val="#ppt_x"/>
                                          </p:val>
                                        </p:tav>
                                        <p:tav tm="100000">
                                          <p:val>
                                            <p:strVal val="#ppt_x"/>
                                          </p:val>
                                        </p:tav>
                                      </p:tavLst>
                                    </p:anim>
                                    <p:anim calcmode="lin" valueType="num">
                                      <p:cBhvr>
                                        <p:cTn id="6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additive="base">
                                        <p:cTn id="70" dur="500" fill="hold"/>
                                        <p:tgtEl>
                                          <p:spTgt spid="17"/>
                                        </p:tgtEl>
                                        <p:attrNameLst>
                                          <p:attrName>ppt_x</p:attrName>
                                        </p:attrNameLst>
                                      </p:cBhvr>
                                      <p:tavLst>
                                        <p:tav tm="0">
                                          <p:val>
                                            <p:strVal val="#ppt_x"/>
                                          </p:val>
                                        </p:tav>
                                        <p:tav tm="100000">
                                          <p:val>
                                            <p:strVal val="#ppt_x"/>
                                          </p:val>
                                        </p:tav>
                                      </p:tavLst>
                                    </p:anim>
                                    <p:anim calcmode="lin" valueType="num">
                                      <p:cBhvr additive="base">
                                        <p:cTn id="7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1000"/>
                                        <p:tgtEl>
                                          <p:spTgt spid="18"/>
                                        </p:tgtEl>
                                      </p:cBhvr>
                                    </p:animEffect>
                                    <p:anim calcmode="lin" valueType="num">
                                      <p:cBhvr>
                                        <p:cTn id="77" dur="1000" fill="hold"/>
                                        <p:tgtEl>
                                          <p:spTgt spid="18"/>
                                        </p:tgtEl>
                                        <p:attrNameLst>
                                          <p:attrName>ppt_x</p:attrName>
                                        </p:attrNameLst>
                                      </p:cBhvr>
                                      <p:tavLst>
                                        <p:tav tm="0">
                                          <p:val>
                                            <p:strVal val="#ppt_x"/>
                                          </p:val>
                                        </p:tav>
                                        <p:tav tm="100000">
                                          <p:val>
                                            <p:strVal val="#ppt_x"/>
                                          </p:val>
                                        </p:tav>
                                      </p:tavLst>
                                    </p:anim>
                                    <p:anim calcmode="lin" valueType="num">
                                      <p:cBhvr>
                                        <p:cTn id="7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anim calcmode="lin" valueType="num">
                                      <p:cBhvr additive="base">
                                        <p:cTn id="83" dur="500" fill="hold"/>
                                        <p:tgtEl>
                                          <p:spTgt spid="20"/>
                                        </p:tgtEl>
                                        <p:attrNameLst>
                                          <p:attrName>ppt_x</p:attrName>
                                        </p:attrNameLst>
                                      </p:cBhvr>
                                      <p:tavLst>
                                        <p:tav tm="0">
                                          <p:val>
                                            <p:strVal val="#ppt_x"/>
                                          </p:val>
                                        </p:tav>
                                        <p:tav tm="100000">
                                          <p:val>
                                            <p:strVal val="#ppt_x"/>
                                          </p:val>
                                        </p:tav>
                                      </p:tavLst>
                                    </p:anim>
                                    <p:anim calcmode="lin" valueType="num">
                                      <p:cBhvr additive="base">
                                        <p:cTn id="8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fade">
                                      <p:cBhvr>
                                        <p:cTn id="89" dur="1000"/>
                                        <p:tgtEl>
                                          <p:spTgt spid="19"/>
                                        </p:tgtEl>
                                      </p:cBhvr>
                                    </p:animEffect>
                                    <p:anim calcmode="lin" valueType="num">
                                      <p:cBhvr>
                                        <p:cTn id="90" dur="1000" fill="hold"/>
                                        <p:tgtEl>
                                          <p:spTgt spid="19"/>
                                        </p:tgtEl>
                                        <p:attrNameLst>
                                          <p:attrName>ppt_x</p:attrName>
                                        </p:attrNameLst>
                                      </p:cBhvr>
                                      <p:tavLst>
                                        <p:tav tm="0">
                                          <p:val>
                                            <p:strVal val="#ppt_x"/>
                                          </p:val>
                                        </p:tav>
                                        <p:tav tm="100000">
                                          <p:val>
                                            <p:strVal val="#ppt_x"/>
                                          </p:val>
                                        </p:tav>
                                      </p:tavLst>
                                    </p:anim>
                                    <p:anim calcmode="lin" valueType="num">
                                      <p:cBhvr>
                                        <p:cTn id="9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16" presetClass="entr" presetSubtype="21" fill="hold" grpId="0" nodeType="click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barn(inVertical)">
                                      <p:cBhvr>
                                        <p:cTn id="96" dur="500"/>
                                        <p:tgtEl>
                                          <p:spTgt spid="21"/>
                                        </p:tgtEl>
                                      </p:cBhvr>
                                    </p:animEffect>
                                  </p:childTnLst>
                                </p:cTn>
                              </p:par>
                            </p:childTnLst>
                          </p:cTn>
                        </p:par>
                      </p:childTnLst>
                    </p:cTn>
                  </p:par>
                  <p:par>
                    <p:cTn id="97" fill="hold">
                      <p:stCondLst>
                        <p:cond delay="indefinite"/>
                      </p:stCondLst>
                      <p:childTnLst>
                        <p:par>
                          <p:cTn id="98" fill="hold">
                            <p:stCondLst>
                              <p:cond delay="0"/>
                            </p:stCondLst>
                            <p:childTnLst>
                              <p:par>
                                <p:cTn id="99" presetID="6" presetClass="entr" presetSubtype="16" fill="hold" grpId="0" nodeType="click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circle(in)">
                                      <p:cBhvr>
                                        <p:cTn id="101" dur="2000"/>
                                        <p:tgtEl>
                                          <p:spTgt spid="22"/>
                                        </p:tgtEl>
                                      </p:cBhvr>
                                    </p:animEffect>
                                  </p:childTnLst>
                                </p:cTn>
                              </p:par>
                            </p:childTnLst>
                          </p:cTn>
                        </p:par>
                      </p:childTnLst>
                    </p:cTn>
                  </p:par>
                  <p:par>
                    <p:cTn id="102" fill="hold">
                      <p:stCondLst>
                        <p:cond delay="indefinite"/>
                      </p:stCondLst>
                      <p:childTnLst>
                        <p:par>
                          <p:cTn id="103" fill="hold">
                            <p:stCondLst>
                              <p:cond delay="0"/>
                            </p:stCondLst>
                            <p:childTnLst>
                              <p:par>
                                <p:cTn id="104" presetID="21" presetClass="entr" presetSubtype="1" fill="hold" nodeType="click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wheel(1)">
                                      <p:cBhvr>
                                        <p:cTn id="106" dur="2000"/>
                                        <p:tgtEl>
                                          <p:spTgt spid="23"/>
                                        </p:tgtEl>
                                      </p:cBhvr>
                                    </p:animEffect>
                                  </p:childTnLst>
                                </p:cTn>
                              </p:par>
                            </p:childTnLst>
                          </p:cTn>
                        </p:par>
                      </p:childTnLst>
                    </p:cTn>
                  </p:par>
                  <p:par>
                    <p:cTn id="107" fill="hold">
                      <p:stCondLst>
                        <p:cond delay="indefinite"/>
                      </p:stCondLst>
                      <p:childTnLst>
                        <p:par>
                          <p:cTn id="108" fill="hold">
                            <p:stCondLst>
                              <p:cond delay="0"/>
                            </p:stCondLst>
                            <p:childTnLst>
                              <p:par>
                                <p:cTn id="109" presetID="53" presetClass="entr" presetSubtype="16" fill="hold" grpId="0" nodeType="clickEffect">
                                  <p:stCondLst>
                                    <p:cond delay="0"/>
                                  </p:stCondLst>
                                  <p:childTnLst>
                                    <p:set>
                                      <p:cBhvr>
                                        <p:cTn id="110" dur="1" fill="hold">
                                          <p:stCondLst>
                                            <p:cond delay="0"/>
                                          </p:stCondLst>
                                        </p:cTn>
                                        <p:tgtEl>
                                          <p:spTgt spid="24"/>
                                        </p:tgtEl>
                                        <p:attrNameLst>
                                          <p:attrName>style.visibility</p:attrName>
                                        </p:attrNameLst>
                                      </p:cBhvr>
                                      <p:to>
                                        <p:strVal val="visible"/>
                                      </p:to>
                                    </p:set>
                                    <p:anim calcmode="lin" valueType="num">
                                      <p:cBhvr>
                                        <p:cTn id="111" dur="500" fill="hold"/>
                                        <p:tgtEl>
                                          <p:spTgt spid="24"/>
                                        </p:tgtEl>
                                        <p:attrNameLst>
                                          <p:attrName>ppt_w</p:attrName>
                                        </p:attrNameLst>
                                      </p:cBhvr>
                                      <p:tavLst>
                                        <p:tav tm="0">
                                          <p:val>
                                            <p:fltVal val="0"/>
                                          </p:val>
                                        </p:tav>
                                        <p:tav tm="100000">
                                          <p:val>
                                            <p:strVal val="#ppt_w"/>
                                          </p:val>
                                        </p:tav>
                                      </p:tavLst>
                                    </p:anim>
                                    <p:anim calcmode="lin" valueType="num">
                                      <p:cBhvr>
                                        <p:cTn id="112" dur="500" fill="hold"/>
                                        <p:tgtEl>
                                          <p:spTgt spid="24"/>
                                        </p:tgtEl>
                                        <p:attrNameLst>
                                          <p:attrName>ppt_h</p:attrName>
                                        </p:attrNameLst>
                                      </p:cBhvr>
                                      <p:tavLst>
                                        <p:tav tm="0">
                                          <p:val>
                                            <p:fltVal val="0"/>
                                          </p:val>
                                        </p:tav>
                                        <p:tav tm="100000">
                                          <p:val>
                                            <p:strVal val="#ppt_h"/>
                                          </p:val>
                                        </p:tav>
                                      </p:tavLst>
                                    </p:anim>
                                    <p:animEffect transition="in" filter="fade">
                                      <p:cBhvr>
                                        <p:cTn id="113" dur="500"/>
                                        <p:tgtEl>
                                          <p:spTgt spid="24"/>
                                        </p:tgtEl>
                                      </p:cBhvr>
                                    </p:animEffect>
                                  </p:childTnLst>
                                </p:cTn>
                              </p:par>
                            </p:childTnLst>
                          </p:cTn>
                        </p:par>
                      </p:childTnLst>
                    </p:cTn>
                  </p:par>
                  <p:par>
                    <p:cTn id="114" fill="hold">
                      <p:stCondLst>
                        <p:cond delay="indefinite"/>
                      </p:stCondLst>
                      <p:childTnLst>
                        <p:par>
                          <p:cTn id="115" fill="hold">
                            <p:stCondLst>
                              <p:cond delay="0"/>
                            </p:stCondLst>
                            <p:childTnLst>
                              <p:par>
                                <p:cTn id="116" presetID="21" presetClass="entr" presetSubtype="1" fill="hold" nodeType="clickEffect">
                                  <p:stCondLst>
                                    <p:cond delay="0"/>
                                  </p:stCondLst>
                                  <p:childTnLst>
                                    <p:set>
                                      <p:cBhvr>
                                        <p:cTn id="117" dur="1" fill="hold">
                                          <p:stCondLst>
                                            <p:cond delay="0"/>
                                          </p:stCondLst>
                                        </p:cTn>
                                        <p:tgtEl>
                                          <p:spTgt spid="25"/>
                                        </p:tgtEl>
                                        <p:attrNameLst>
                                          <p:attrName>style.visibility</p:attrName>
                                        </p:attrNameLst>
                                      </p:cBhvr>
                                      <p:to>
                                        <p:strVal val="visible"/>
                                      </p:to>
                                    </p:set>
                                    <p:animEffect transition="in" filter="wheel(1)">
                                      <p:cBhvr>
                                        <p:cTn id="118" dur="2000"/>
                                        <p:tgtEl>
                                          <p:spTgt spid="25"/>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26"/>
                                        </p:tgtEl>
                                        <p:attrNameLst>
                                          <p:attrName>style.visibility</p:attrName>
                                        </p:attrNameLst>
                                      </p:cBhvr>
                                      <p:to>
                                        <p:strVal val="visible"/>
                                      </p:to>
                                    </p:set>
                                    <p:animEffect transition="in" filter="wipe(down)">
                                      <p:cBhvr>
                                        <p:cTn id="123" dur="500"/>
                                        <p:tgtEl>
                                          <p:spTgt spid="26"/>
                                        </p:tgtEl>
                                      </p:cBhvr>
                                    </p:animEffect>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nodeType="clickEffect">
                                  <p:stCondLst>
                                    <p:cond delay="0"/>
                                  </p:stCondLst>
                                  <p:childTnLst>
                                    <p:set>
                                      <p:cBhvr>
                                        <p:cTn id="127" dur="1" fill="hold">
                                          <p:stCondLst>
                                            <p:cond delay="0"/>
                                          </p:stCondLst>
                                        </p:cTn>
                                        <p:tgtEl>
                                          <p:spTgt spid="27"/>
                                        </p:tgtEl>
                                        <p:attrNameLst>
                                          <p:attrName>style.visibility</p:attrName>
                                        </p:attrNameLst>
                                      </p:cBhvr>
                                      <p:to>
                                        <p:strVal val="visible"/>
                                      </p:to>
                                    </p:set>
                                    <p:anim calcmode="lin" valueType="num">
                                      <p:cBhvr additive="base">
                                        <p:cTn id="128" dur="500" fill="hold"/>
                                        <p:tgtEl>
                                          <p:spTgt spid="27"/>
                                        </p:tgtEl>
                                        <p:attrNameLst>
                                          <p:attrName>ppt_x</p:attrName>
                                        </p:attrNameLst>
                                      </p:cBhvr>
                                      <p:tavLst>
                                        <p:tav tm="0">
                                          <p:val>
                                            <p:strVal val="#ppt_x"/>
                                          </p:val>
                                        </p:tav>
                                        <p:tav tm="100000">
                                          <p:val>
                                            <p:strVal val="#ppt_x"/>
                                          </p:val>
                                        </p:tav>
                                      </p:tavLst>
                                    </p:anim>
                                    <p:anim calcmode="lin" valueType="num">
                                      <p:cBhvr additive="base">
                                        <p:cTn id="129"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nodeType="clickEffect">
                                  <p:stCondLst>
                                    <p:cond delay="0"/>
                                  </p:stCondLst>
                                  <p:childTnLst>
                                    <p:set>
                                      <p:cBhvr>
                                        <p:cTn id="133" dur="1" fill="hold">
                                          <p:stCondLst>
                                            <p:cond delay="0"/>
                                          </p:stCondLst>
                                        </p:cTn>
                                        <p:tgtEl>
                                          <p:spTgt spid="28"/>
                                        </p:tgtEl>
                                        <p:attrNameLst>
                                          <p:attrName>style.visibility</p:attrName>
                                        </p:attrNameLst>
                                      </p:cBhvr>
                                      <p:to>
                                        <p:strVal val="visible"/>
                                      </p:to>
                                    </p:set>
                                    <p:anim calcmode="lin" valueType="num">
                                      <p:cBhvr additive="base">
                                        <p:cTn id="134" dur="500" fill="hold"/>
                                        <p:tgtEl>
                                          <p:spTgt spid="28"/>
                                        </p:tgtEl>
                                        <p:attrNameLst>
                                          <p:attrName>ppt_x</p:attrName>
                                        </p:attrNameLst>
                                      </p:cBhvr>
                                      <p:tavLst>
                                        <p:tav tm="0">
                                          <p:val>
                                            <p:strVal val="#ppt_x"/>
                                          </p:val>
                                        </p:tav>
                                        <p:tav tm="100000">
                                          <p:val>
                                            <p:strVal val="#ppt_x"/>
                                          </p:val>
                                        </p:tav>
                                      </p:tavLst>
                                    </p:anim>
                                    <p:anim calcmode="lin" valueType="num">
                                      <p:cBhvr additive="base">
                                        <p:cTn id="13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16" presetClass="entr" presetSubtype="21" fill="hold" grpId="0" nodeType="clickEffect">
                                  <p:stCondLst>
                                    <p:cond delay="0"/>
                                  </p:stCondLst>
                                  <p:childTnLst>
                                    <p:set>
                                      <p:cBhvr>
                                        <p:cTn id="139" dur="1" fill="hold">
                                          <p:stCondLst>
                                            <p:cond delay="0"/>
                                          </p:stCondLst>
                                        </p:cTn>
                                        <p:tgtEl>
                                          <p:spTgt spid="29"/>
                                        </p:tgtEl>
                                        <p:attrNameLst>
                                          <p:attrName>style.visibility</p:attrName>
                                        </p:attrNameLst>
                                      </p:cBhvr>
                                      <p:to>
                                        <p:strVal val="visible"/>
                                      </p:to>
                                    </p:set>
                                    <p:animEffect transition="in" filter="barn(inVertical)">
                                      <p:cBhvr>
                                        <p:cTn id="140" dur="500"/>
                                        <p:tgtEl>
                                          <p:spTgt spid="29"/>
                                        </p:tgtEl>
                                      </p:cBhvr>
                                    </p:animEffect>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nodeType="clickEffect">
                                  <p:stCondLst>
                                    <p:cond delay="0"/>
                                  </p:stCondLst>
                                  <p:childTnLst>
                                    <p:set>
                                      <p:cBhvr>
                                        <p:cTn id="144" dur="1" fill="hold">
                                          <p:stCondLst>
                                            <p:cond delay="0"/>
                                          </p:stCondLst>
                                        </p:cTn>
                                        <p:tgtEl>
                                          <p:spTgt spid="30"/>
                                        </p:tgtEl>
                                        <p:attrNameLst>
                                          <p:attrName>style.visibility</p:attrName>
                                        </p:attrNameLst>
                                      </p:cBhvr>
                                      <p:to>
                                        <p:strVal val="visible"/>
                                      </p:to>
                                    </p:set>
                                    <p:anim calcmode="lin" valueType="num">
                                      <p:cBhvr additive="base">
                                        <p:cTn id="145" dur="500" fill="hold"/>
                                        <p:tgtEl>
                                          <p:spTgt spid="30"/>
                                        </p:tgtEl>
                                        <p:attrNameLst>
                                          <p:attrName>ppt_x</p:attrName>
                                        </p:attrNameLst>
                                      </p:cBhvr>
                                      <p:tavLst>
                                        <p:tav tm="0">
                                          <p:val>
                                            <p:strVal val="#ppt_x"/>
                                          </p:val>
                                        </p:tav>
                                        <p:tav tm="100000">
                                          <p:val>
                                            <p:strVal val="#ppt_x"/>
                                          </p:val>
                                        </p:tav>
                                      </p:tavLst>
                                    </p:anim>
                                    <p:anim calcmode="lin" valueType="num">
                                      <p:cBhvr additive="base">
                                        <p:cTn id="14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nodeType="clickEffect">
                                  <p:stCondLst>
                                    <p:cond delay="0"/>
                                  </p:stCondLst>
                                  <p:childTnLst>
                                    <p:set>
                                      <p:cBhvr>
                                        <p:cTn id="150" dur="1" fill="hold">
                                          <p:stCondLst>
                                            <p:cond delay="0"/>
                                          </p:stCondLst>
                                        </p:cTn>
                                        <p:tgtEl>
                                          <p:spTgt spid="31"/>
                                        </p:tgtEl>
                                        <p:attrNameLst>
                                          <p:attrName>style.visibility</p:attrName>
                                        </p:attrNameLst>
                                      </p:cBhvr>
                                      <p:to>
                                        <p:strVal val="visible"/>
                                      </p:to>
                                    </p:set>
                                    <p:anim calcmode="lin" valueType="num">
                                      <p:cBhvr additive="base">
                                        <p:cTn id="151" dur="500" fill="hold"/>
                                        <p:tgtEl>
                                          <p:spTgt spid="31"/>
                                        </p:tgtEl>
                                        <p:attrNameLst>
                                          <p:attrName>ppt_x</p:attrName>
                                        </p:attrNameLst>
                                      </p:cBhvr>
                                      <p:tavLst>
                                        <p:tav tm="0">
                                          <p:val>
                                            <p:strVal val="#ppt_x"/>
                                          </p:val>
                                        </p:tav>
                                        <p:tav tm="100000">
                                          <p:val>
                                            <p:strVal val="#ppt_x"/>
                                          </p:val>
                                        </p:tav>
                                      </p:tavLst>
                                    </p:anim>
                                    <p:anim calcmode="lin" valueType="num">
                                      <p:cBhvr additive="base">
                                        <p:cTn id="15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5" grpId="0" animBg="1"/>
      <p:bldP spid="17" grpId="0" animBg="1"/>
      <p:bldP spid="20" grpId="0" animBg="1"/>
      <p:bldP spid="21" grpId="0"/>
      <p:bldP spid="22" grpId="0"/>
      <p:bldP spid="24" grpId="0"/>
      <p:bldP spid="26" grpId="0"/>
      <p:bldP spid="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647729" y="404664"/>
            <a:ext cx="6187293" cy="3961304"/>
          </a:xfrm>
          <a:prstGeom prst="rect">
            <a:avLst/>
          </a:prstGeom>
        </p:spPr>
      </p:pic>
      <p:sp>
        <p:nvSpPr>
          <p:cNvPr id="3" name="矩形 9"/>
          <p:cNvSpPr>
            <a:spLocks noChangeArrowheads="1"/>
          </p:cNvSpPr>
          <p:nvPr/>
        </p:nvSpPr>
        <p:spPr bwMode="auto">
          <a:xfrm>
            <a:off x="2207568" y="5013177"/>
            <a:ext cx="698477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9900"/>
                </a:solidFill>
              </a:rPr>
              <a:t>一个盛满水的水池，拔去其底部孔的橡皮塞，在小孔出流水位渐浅的过程中，水面将开始旋转并逐渐增强，最终形成旋涡。</a:t>
            </a:r>
          </a:p>
        </p:txBody>
      </p:sp>
    </p:spTree>
    <p:extLst>
      <p:ext uri="{BB962C8B-B14F-4D97-AF65-F5344CB8AC3E}">
        <p14:creationId xmlns:p14="http://schemas.microsoft.com/office/powerpoint/2010/main" val="270093778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2135561" y="109849"/>
            <a:ext cx="7859811" cy="1815882"/>
          </a:xfrm>
          <a:prstGeom prst="rect">
            <a:avLst/>
          </a:prstGeom>
          <a:noFill/>
          <a:ln w="12700" cap="sq">
            <a:noFill/>
            <a:miter lim="800000"/>
            <a:headEnd/>
            <a:tailEnd/>
          </a:ln>
        </p:spPr>
        <p:txBody>
          <a:bodyPr wrap="square">
            <a:spAutoFit/>
          </a:bodyPr>
          <a:lstStyle/>
          <a:p>
            <a:pPr fontAlgn="auto">
              <a:spcBef>
                <a:spcPct val="50000"/>
              </a:spcBef>
              <a:spcAft>
                <a:spcPts val="0"/>
              </a:spcAft>
              <a:defRPr/>
            </a:pPr>
            <a:r>
              <a:rPr lang="zh-CN" altLang="en-US" sz="2800" b="1" kern="0" dirty="0">
                <a:solidFill>
                  <a:srgbClr val="FF0000"/>
                </a:solidFill>
                <a:latin typeface="宋体"/>
                <a:ea typeface="宋体"/>
              </a:rPr>
              <a:t>练习：</a:t>
            </a:r>
            <a:r>
              <a:rPr lang="zh-CN" altLang="en-US" sz="2800" b="1" kern="0" dirty="0">
                <a:solidFill>
                  <a:srgbClr val="3E27E7"/>
                </a:solidFill>
                <a:latin typeface="宋体"/>
                <a:ea typeface="宋体"/>
              </a:rPr>
              <a:t>如图，一个半径为</a:t>
            </a:r>
            <a:r>
              <a:rPr lang="en-US" altLang="zh-CN" sz="2800" b="1" i="1" kern="0" dirty="0">
                <a:solidFill>
                  <a:srgbClr val="FF0066"/>
                </a:solidFill>
                <a:latin typeface="Times New Roman" panose="02020603050405020304" pitchFamily="18" charset="0"/>
                <a:ea typeface="+mn-ea"/>
                <a:cs typeface="Times New Roman" panose="02020603050405020304" pitchFamily="18" charset="0"/>
              </a:rPr>
              <a:t>a</a:t>
            </a:r>
            <a:r>
              <a:rPr lang="zh-CN" altLang="en-US" sz="2800" b="1" kern="0" dirty="0">
                <a:solidFill>
                  <a:srgbClr val="3E27E7"/>
                </a:solidFill>
                <a:latin typeface="宋体"/>
                <a:ea typeface="宋体"/>
              </a:rPr>
              <a:t>的小线圈，</a:t>
            </a:r>
            <a:r>
              <a:rPr lang="zh-CN" altLang="en-US" sz="2800" b="1" kern="0" dirty="0">
                <a:solidFill>
                  <a:srgbClr val="CC3300"/>
                </a:solidFill>
                <a:latin typeface="宋体"/>
                <a:ea typeface="宋体"/>
              </a:rPr>
              <a:t>开始时</a:t>
            </a:r>
            <a:r>
              <a:rPr lang="zh-CN" altLang="en-US" sz="2800" b="1" kern="0" dirty="0">
                <a:solidFill>
                  <a:srgbClr val="3E27E7"/>
                </a:solidFill>
                <a:latin typeface="宋体"/>
                <a:ea typeface="宋体"/>
              </a:rPr>
              <a:t>和一个半径为</a:t>
            </a:r>
            <a:r>
              <a:rPr lang="en-US" altLang="zh-CN" sz="2800" b="1" kern="0" dirty="0" err="1">
                <a:solidFill>
                  <a:srgbClr val="FF0066"/>
                </a:solidFill>
                <a:latin typeface="宋体"/>
                <a:ea typeface="宋体"/>
              </a:rPr>
              <a:t>b</a:t>
            </a:r>
            <a:r>
              <a:rPr lang="en-US" altLang="zh-CN" sz="2800" b="1" kern="0" dirty="0" err="1">
                <a:solidFill>
                  <a:srgbClr val="3E27E7"/>
                </a:solidFill>
                <a:latin typeface="宋体"/>
                <a:ea typeface="宋体"/>
              </a:rPr>
              <a:t>（</a:t>
            </a:r>
            <a:r>
              <a:rPr lang="en-US" altLang="zh-CN" sz="2800" b="1" kern="0" dirty="0" err="1">
                <a:solidFill>
                  <a:srgbClr val="FF0066"/>
                </a:solidFill>
                <a:latin typeface="宋体"/>
                <a:ea typeface="宋体"/>
              </a:rPr>
              <a:t>b</a:t>
            </a:r>
            <a:r>
              <a:rPr lang="en-US" altLang="zh-CN" sz="2800" b="1" kern="0" dirty="0">
                <a:solidFill>
                  <a:srgbClr val="FF0066"/>
                </a:solidFill>
                <a:latin typeface="宋体"/>
                <a:ea typeface="宋体"/>
              </a:rPr>
              <a:t>&gt;&gt;</a:t>
            </a:r>
            <a:r>
              <a:rPr lang="en-US" altLang="zh-CN" sz="2800" b="1" i="1" kern="0" dirty="0">
                <a:solidFill>
                  <a:srgbClr val="FF0066"/>
                </a:solidFill>
                <a:latin typeface="Times New Roman" panose="02020603050405020304" pitchFamily="18" charset="0"/>
                <a:ea typeface="宋体"/>
                <a:cs typeface="Times New Roman" panose="02020603050405020304" pitchFamily="18" charset="0"/>
              </a:rPr>
              <a:t>a</a:t>
            </a:r>
            <a:r>
              <a:rPr lang="en-US" altLang="zh-CN" sz="2800" b="1" kern="0" dirty="0">
                <a:solidFill>
                  <a:srgbClr val="3E27E7"/>
                </a:solidFill>
                <a:latin typeface="宋体"/>
                <a:ea typeface="宋体"/>
              </a:rPr>
              <a:t>）</a:t>
            </a:r>
            <a:r>
              <a:rPr lang="zh-CN" altLang="en-US" sz="2800" b="1" kern="0" dirty="0">
                <a:solidFill>
                  <a:srgbClr val="3E27E7"/>
                </a:solidFill>
                <a:latin typeface="宋体"/>
                <a:ea typeface="宋体"/>
              </a:rPr>
              <a:t>的大线圈共面并同心，大线圈通有恒定电流</a:t>
            </a:r>
            <a:r>
              <a:rPr lang="en-US" altLang="zh-CN" sz="2800" b="1" kern="0" dirty="0">
                <a:solidFill>
                  <a:srgbClr val="FF0066"/>
                </a:solidFill>
                <a:latin typeface="Times New Roman" panose="02020603050405020304" pitchFamily="18" charset="0"/>
                <a:ea typeface="宋体"/>
                <a:cs typeface="Times New Roman" panose="02020603050405020304" pitchFamily="18" charset="0"/>
              </a:rPr>
              <a:t>I</a:t>
            </a:r>
            <a:r>
              <a:rPr lang="en-US" altLang="zh-CN" sz="2800" b="1" kern="0" baseline="-25000" dirty="0">
                <a:solidFill>
                  <a:srgbClr val="FF0066"/>
                </a:solidFill>
                <a:latin typeface="宋体"/>
                <a:ea typeface="宋体"/>
              </a:rPr>
              <a:t>2</a:t>
            </a:r>
            <a:r>
              <a:rPr lang="en-US" altLang="zh-CN" sz="2800" b="1" kern="0" dirty="0">
                <a:solidFill>
                  <a:srgbClr val="3E27E7"/>
                </a:solidFill>
                <a:latin typeface="宋体"/>
                <a:ea typeface="宋体"/>
              </a:rPr>
              <a:t>，</a:t>
            </a:r>
            <a:r>
              <a:rPr lang="zh-CN" altLang="en-US" sz="2800" b="1" kern="0" dirty="0">
                <a:solidFill>
                  <a:srgbClr val="3E27E7"/>
                </a:solidFill>
                <a:latin typeface="宋体"/>
                <a:ea typeface="宋体"/>
              </a:rPr>
              <a:t>并保持不动，现使小线圈以角速度</a:t>
            </a:r>
            <a:r>
              <a:rPr lang="en-US" altLang="zh-CN" sz="2800" b="1" kern="0" dirty="0">
                <a:solidFill>
                  <a:srgbClr val="FF0066"/>
                </a:solidFill>
                <a:latin typeface="宋体"/>
                <a:ea typeface="宋体"/>
                <a:cs typeface="Times New Roman" pitchFamily="18" charset="0"/>
              </a:rPr>
              <a:t>ω</a:t>
            </a:r>
            <a:r>
              <a:rPr lang="zh-CN" altLang="en-US" sz="2800" b="1" kern="0" dirty="0">
                <a:solidFill>
                  <a:srgbClr val="3E27E7"/>
                </a:solidFill>
                <a:latin typeface="宋体"/>
                <a:ea typeface="宋体"/>
              </a:rPr>
              <a:t>绕直径转动。设小线圈的电阻为</a:t>
            </a:r>
            <a:r>
              <a:rPr lang="en-US" altLang="zh-CN" sz="2800" b="1" kern="0" dirty="0">
                <a:solidFill>
                  <a:srgbClr val="FF0066"/>
                </a:solidFill>
                <a:latin typeface="宋体"/>
                <a:ea typeface="宋体"/>
              </a:rPr>
              <a:t>R</a:t>
            </a:r>
            <a:r>
              <a:rPr lang="zh-CN" altLang="en-US" sz="2800" b="1" kern="0" dirty="0">
                <a:solidFill>
                  <a:srgbClr val="3E27E7"/>
                </a:solidFill>
                <a:latin typeface="宋体"/>
                <a:ea typeface="宋体"/>
              </a:rPr>
              <a:t>。</a:t>
            </a:r>
            <a:r>
              <a:rPr lang="en-US" altLang="zh-CN" sz="2800" dirty="0">
                <a:solidFill>
                  <a:srgbClr val="FF0000"/>
                </a:solidFill>
                <a:latin typeface="Calibri" panose="020F0502020204030204" pitchFamily="34" charset="0"/>
              </a:rPr>
              <a:t> </a:t>
            </a:r>
            <a:endParaRPr lang="zh-CN" altLang="en-US" sz="2800" b="1" kern="0" dirty="0">
              <a:latin typeface="宋体"/>
              <a:ea typeface="宋体"/>
            </a:endParaRPr>
          </a:p>
        </p:txBody>
      </p:sp>
      <p:grpSp>
        <p:nvGrpSpPr>
          <p:cNvPr id="3" name="Group 25"/>
          <p:cNvGrpSpPr>
            <a:grpSpLocks/>
          </p:cNvGrpSpPr>
          <p:nvPr/>
        </p:nvGrpSpPr>
        <p:grpSpPr bwMode="auto">
          <a:xfrm>
            <a:off x="7844871" y="4402211"/>
            <a:ext cx="1276351" cy="2262189"/>
            <a:chOff x="4058" y="2275"/>
            <a:chExt cx="804" cy="1425"/>
          </a:xfrm>
        </p:grpSpPr>
        <p:sp>
          <p:nvSpPr>
            <p:cNvPr id="4" name="Oval 5"/>
            <p:cNvSpPr>
              <a:spLocks noChangeArrowheads="1"/>
            </p:cNvSpPr>
            <p:nvPr/>
          </p:nvSpPr>
          <p:spPr bwMode="auto">
            <a:xfrm>
              <a:off x="4058" y="2275"/>
              <a:ext cx="804" cy="1425"/>
            </a:xfrm>
            <a:prstGeom prst="ellipse">
              <a:avLst/>
            </a:prstGeom>
            <a:noFill/>
            <a:ln w="38100" cap="sq">
              <a:solidFill>
                <a:srgbClr val="3333CC"/>
              </a:solidFill>
              <a:round/>
              <a:headEnd/>
              <a:tailEnd/>
            </a:ln>
          </p:spPr>
          <p:txBody>
            <a:bodyPr wrap="square" anchor="ct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5" name="Line 8"/>
            <p:cNvSpPr>
              <a:spLocks noChangeShapeType="1"/>
            </p:cNvSpPr>
            <p:nvPr/>
          </p:nvSpPr>
          <p:spPr bwMode="auto">
            <a:xfrm>
              <a:off x="4469" y="2304"/>
              <a:ext cx="0" cy="689"/>
            </a:xfrm>
            <a:prstGeom prst="line">
              <a:avLst/>
            </a:prstGeom>
            <a:noFill/>
            <a:ln w="19050">
              <a:solidFill>
                <a:srgbClr val="000000"/>
              </a:solidFill>
              <a:prstDash val="lgDashDot"/>
              <a:round/>
              <a:headEnd/>
              <a:tailEnd/>
            </a:ln>
          </p:spPr>
          <p:txBody>
            <a:bodyPr wrap="non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6" name="Line 21"/>
            <p:cNvSpPr>
              <a:spLocks noChangeShapeType="1"/>
            </p:cNvSpPr>
            <p:nvPr/>
          </p:nvSpPr>
          <p:spPr bwMode="auto">
            <a:xfrm flipH="1">
              <a:off x="4171" y="2979"/>
              <a:ext cx="298" cy="523"/>
            </a:xfrm>
            <a:prstGeom prst="line">
              <a:avLst/>
            </a:prstGeom>
            <a:noFill/>
            <a:ln w="12700" cap="sq">
              <a:solidFill>
                <a:srgbClr val="080808"/>
              </a:solidFill>
              <a:round/>
              <a:headEnd/>
              <a:tailEnd type="triangle" w="med" len="med"/>
            </a:ln>
          </p:spPr>
          <p:txBody>
            <a:bodyPr wrap="non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7" name="Object 23"/>
            <p:cNvGraphicFramePr>
              <a:graphicFrameLocks noChangeAspect="1"/>
            </p:cNvGraphicFramePr>
            <p:nvPr/>
          </p:nvGraphicFramePr>
          <p:xfrm>
            <a:off x="4174" y="3058"/>
            <a:ext cx="167" cy="249"/>
          </p:xfrm>
          <a:graphic>
            <a:graphicData uri="http://schemas.openxmlformats.org/presentationml/2006/ole">
              <mc:AlternateContent xmlns:mc="http://schemas.openxmlformats.org/markup-compatibility/2006">
                <mc:Choice xmlns:v="urn:schemas-microsoft-com:vml" Requires="v">
                  <p:oleObj spid="_x0000_s773572" name="公式" r:id="rId3" imgW="66675" imgH="123900" progId="Equation.3">
                    <p:embed/>
                  </p:oleObj>
                </mc:Choice>
                <mc:Fallback>
                  <p:oleObj name="公式" r:id="rId3" imgW="66675" imgH="123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4" y="3058"/>
                          <a:ext cx="167"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 name="Text Box 35"/>
          <p:cNvSpPr txBox="1">
            <a:spLocks noChangeArrowheads="1"/>
          </p:cNvSpPr>
          <p:nvPr/>
        </p:nvSpPr>
        <p:spPr bwMode="auto">
          <a:xfrm>
            <a:off x="2412322" y="4250395"/>
            <a:ext cx="3198274" cy="1384995"/>
          </a:xfrm>
          <a:prstGeom prst="rect">
            <a:avLst/>
          </a:prstGeom>
          <a:noFill/>
          <a:ln w="12700" cap="sq">
            <a:noFill/>
            <a:miter lim="800000"/>
            <a:headEnd/>
            <a:tailEnd/>
          </a:ln>
        </p:spPr>
        <p:txBody>
          <a:bodyPr wrap="square">
            <a:spAutoFit/>
          </a:bodyPr>
          <a:lstStyle/>
          <a:p>
            <a:pPr fontAlgn="auto">
              <a:spcBef>
                <a:spcPct val="50000"/>
              </a:spcBef>
              <a:spcAft>
                <a:spcPts val="0"/>
              </a:spcAft>
              <a:defRPr/>
            </a:pPr>
            <a:r>
              <a:rPr lang="zh-CN" altLang="en-US" sz="2800" b="1" dirty="0">
                <a:solidFill>
                  <a:srgbClr val="009900"/>
                </a:solidFill>
                <a:latin typeface="+mj-ea"/>
                <a:ea typeface="+mj-ea"/>
              </a:rPr>
              <a:t>大线圈通有电流</a:t>
            </a:r>
            <a:r>
              <a:rPr lang="en-US" altLang="zh-CN" sz="2800" b="1" dirty="0">
                <a:solidFill>
                  <a:srgbClr val="FF0000"/>
                </a:solidFill>
                <a:latin typeface="+mj-ea"/>
                <a:ea typeface="+mj-ea"/>
              </a:rPr>
              <a:t>I</a:t>
            </a:r>
            <a:r>
              <a:rPr lang="en-US" altLang="zh-CN" sz="2800" b="1" baseline="-25000" dirty="0">
                <a:solidFill>
                  <a:srgbClr val="FF0000"/>
                </a:solidFill>
                <a:latin typeface="+mj-ea"/>
                <a:ea typeface="+mj-ea"/>
              </a:rPr>
              <a:t>2</a:t>
            </a:r>
            <a:r>
              <a:rPr lang="zh-CN" altLang="en-US" sz="2800" b="1" dirty="0">
                <a:solidFill>
                  <a:srgbClr val="009900"/>
                </a:solidFill>
                <a:latin typeface="+mj-ea"/>
                <a:ea typeface="+mj-ea"/>
              </a:rPr>
              <a:t>时，在其圆心处产生的磁感应强度为：</a:t>
            </a:r>
          </a:p>
        </p:txBody>
      </p:sp>
      <p:graphicFrame>
        <p:nvGraphicFramePr>
          <p:cNvPr id="9" name="Object 36"/>
          <p:cNvGraphicFramePr>
            <a:graphicFrameLocks noChangeAspect="1"/>
          </p:cNvGraphicFramePr>
          <p:nvPr>
            <p:extLst>
              <p:ext uri="{D42A27DB-BD31-4B8C-83A1-F6EECF244321}">
                <p14:modId xmlns:p14="http://schemas.microsoft.com/office/powerpoint/2010/main" val="2014939175"/>
              </p:ext>
            </p:extLst>
          </p:nvPr>
        </p:nvGraphicFramePr>
        <p:xfrm>
          <a:off x="5513458" y="4907654"/>
          <a:ext cx="1602836" cy="954881"/>
        </p:xfrm>
        <a:graphic>
          <a:graphicData uri="http://schemas.openxmlformats.org/presentationml/2006/ole">
            <mc:AlternateContent xmlns:mc="http://schemas.openxmlformats.org/markup-compatibility/2006">
              <mc:Choice xmlns:v="urn:schemas-microsoft-com:vml" Requires="v">
                <p:oleObj spid="_x0000_s773573" name="公式" r:id="rId5" imgW="600079" imgH="333368" progId="Equation.3">
                  <p:embed/>
                </p:oleObj>
              </mc:Choice>
              <mc:Fallback>
                <p:oleObj name="公式" r:id="rId5" imgW="600079" imgH="33336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3458" y="4907654"/>
                        <a:ext cx="1602836" cy="954881"/>
                      </a:xfrm>
                      <a:prstGeom prst="rect">
                        <a:avLst/>
                      </a:prstGeom>
                      <a:noFill/>
                      <a:ln>
                        <a:noFill/>
                      </a:ln>
                      <a:effectLst/>
                      <a:extLst/>
                    </p:spPr>
                  </p:pic>
                </p:oleObj>
              </mc:Fallback>
            </mc:AlternateContent>
          </a:graphicData>
        </a:graphic>
      </p:graphicFrame>
      <p:sp>
        <p:nvSpPr>
          <p:cNvPr id="10" name="Text Box 37"/>
          <p:cNvSpPr txBox="1">
            <a:spLocks noChangeArrowheads="1"/>
          </p:cNvSpPr>
          <p:nvPr/>
        </p:nvSpPr>
        <p:spPr bwMode="auto">
          <a:xfrm>
            <a:off x="2047245" y="5710237"/>
            <a:ext cx="4912852" cy="954087"/>
          </a:xfrm>
          <a:prstGeom prst="rect">
            <a:avLst/>
          </a:prstGeom>
          <a:noFill/>
          <a:ln w="12700" cap="sq">
            <a:noFill/>
            <a:miter lim="800000"/>
            <a:headEnd/>
            <a:tailEnd/>
          </a:ln>
        </p:spPr>
        <p:txBody>
          <a:bodyPr wrap="square">
            <a:spAutoFit/>
          </a:bodyPr>
          <a:lstStyle/>
          <a:p>
            <a:pPr fontAlgn="auto">
              <a:spcBef>
                <a:spcPct val="50000"/>
              </a:spcBef>
              <a:spcAft>
                <a:spcPts val="0"/>
              </a:spcAft>
              <a:defRPr/>
            </a:pPr>
            <a:r>
              <a:rPr lang="zh-CN" altLang="en-US" sz="2800" b="1" dirty="0">
                <a:solidFill>
                  <a:srgbClr val="0070C0"/>
                </a:solidFill>
                <a:latin typeface="+mj-ea"/>
                <a:ea typeface="+mj-ea"/>
              </a:rPr>
              <a:t>因</a:t>
            </a:r>
            <a:r>
              <a:rPr lang="en-US" altLang="zh-CN" sz="2800" b="1" i="1" dirty="0">
                <a:solidFill>
                  <a:srgbClr val="FF0000"/>
                </a:solidFill>
                <a:latin typeface="Times New Roman" panose="02020603050405020304" pitchFamily="18" charset="0"/>
                <a:ea typeface="+mj-ea"/>
                <a:cs typeface="Times New Roman" panose="02020603050405020304" pitchFamily="18" charset="0"/>
              </a:rPr>
              <a:t>a</a:t>
            </a:r>
            <a:r>
              <a:rPr lang="en-US" altLang="zh-CN" sz="2800" b="1" dirty="0">
                <a:solidFill>
                  <a:srgbClr val="FF0000"/>
                </a:solidFill>
                <a:latin typeface="+mj-ea"/>
                <a:ea typeface="+mj-ea"/>
              </a:rPr>
              <a:t>&lt;&lt;b</a:t>
            </a:r>
            <a:r>
              <a:rPr lang="en-US" altLang="zh-CN" sz="2800" b="1" dirty="0">
                <a:solidFill>
                  <a:srgbClr val="0070C0"/>
                </a:solidFill>
                <a:latin typeface="+mj-ea"/>
                <a:ea typeface="+mj-ea"/>
              </a:rPr>
              <a:t>，</a:t>
            </a:r>
            <a:r>
              <a:rPr lang="zh-CN" altLang="en-US" sz="2800" b="1" dirty="0">
                <a:solidFill>
                  <a:srgbClr val="0070C0"/>
                </a:solidFill>
                <a:latin typeface="+mj-ea"/>
                <a:ea typeface="+mj-ea"/>
              </a:rPr>
              <a:t>可认为小线圈所在处的磁场近似是均匀的，为</a:t>
            </a:r>
            <a:r>
              <a:rPr lang="en-US" altLang="zh-CN" sz="2800" b="1" dirty="0">
                <a:solidFill>
                  <a:srgbClr val="FF0000"/>
                </a:solidFill>
                <a:latin typeface="+mj-ea"/>
                <a:ea typeface="+mj-ea"/>
              </a:rPr>
              <a:t>B</a:t>
            </a:r>
            <a:r>
              <a:rPr lang="en-US" altLang="zh-CN" sz="2800" b="1" baseline="-25000" dirty="0">
                <a:solidFill>
                  <a:srgbClr val="FF0000"/>
                </a:solidFill>
                <a:latin typeface="+mj-ea"/>
                <a:ea typeface="+mj-ea"/>
              </a:rPr>
              <a:t>2</a:t>
            </a:r>
            <a:endParaRPr lang="en-US" altLang="zh-CN" sz="2800" b="1" dirty="0">
              <a:solidFill>
                <a:srgbClr val="FF0000"/>
              </a:solidFill>
              <a:latin typeface="+mj-ea"/>
              <a:ea typeface="+mj-ea"/>
            </a:endParaRPr>
          </a:p>
        </p:txBody>
      </p:sp>
      <p:sp>
        <p:nvSpPr>
          <p:cNvPr id="11" name="Line 35"/>
          <p:cNvSpPr>
            <a:spLocks noChangeShapeType="1"/>
          </p:cNvSpPr>
          <p:nvPr/>
        </p:nvSpPr>
        <p:spPr bwMode="auto">
          <a:xfrm>
            <a:off x="7844289" y="5448959"/>
            <a:ext cx="34500" cy="466063"/>
          </a:xfrm>
          <a:prstGeom prst="line">
            <a:avLst/>
          </a:prstGeom>
          <a:noFill/>
          <a:ln w="57150">
            <a:solidFill>
              <a:srgbClr val="FF0000"/>
            </a:solidFill>
            <a:round/>
            <a:headEnd type="none" w="med" len="lg"/>
            <a:tailEnd type="stealth" w="med" len="lg"/>
          </a:ln>
        </p:spPr>
        <p:txBody>
          <a:bodyPr/>
          <a:lstStyle/>
          <a:p>
            <a:pPr fontAlgn="auto">
              <a:spcBef>
                <a:spcPts val="0"/>
              </a:spcBef>
              <a:spcAft>
                <a:spcPts val="0"/>
              </a:spcAft>
              <a:defRPr/>
            </a:pPr>
            <a:endParaRPr lang="zh-CN" altLang="en-US" sz="2800">
              <a:latin typeface="+mj-ea"/>
              <a:ea typeface="+mj-ea"/>
            </a:endParaRPr>
          </a:p>
        </p:txBody>
      </p:sp>
      <p:sp>
        <p:nvSpPr>
          <p:cNvPr id="12" name="Oval 7"/>
          <p:cNvSpPr>
            <a:spLocks noChangeArrowheads="1"/>
          </p:cNvSpPr>
          <p:nvPr/>
        </p:nvSpPr>
        <p:spPr bwMode="auto">
          <a:xfrm>
            <a:off x="8413777" y="5243393"/>
            <a:ext cx="190500" cy="519351"/>
          </a:xfrm>
          <a:prstGeom prst="ellipse">
            <a:avLst/>
          </a:prstGeom>
          <a:noFill/>
          <a:ln w="38100" cap="sq">
            <a:solidFill>
              <a:srgbClr val="FF0066"/>
            </a:solidFill>
            <a:round/>
            <a:headEnd/>
            <a:tailEnd/>
          </a:ln>
        </p:spPr>
        <p:txBody>
          <a:bodyPr anchor="ct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13" name="Object 24"/>
          <p:cNvGraphicFramePr>
            <a:graphicFrameLocks noChangeAspect="1"/>
          </p:cNvGraphicFramePr>
          <p:nvPr>
            <p:extLst>
              <p:ext uri="{D42A27DB-BD31-4B8C-83A1-F6EECF244321}">
                <p14:modId xmlns:p14="http://schemas.microsoft.com/office/powerpoint/2010/main" val="3001649925"/>
              </p:ext>
            </p:extLst>
          </p:nvPr>
        </p:nvGraphicFramePr>
        <p:xfrm>
          <a:off x="7461471" y="5135473"/>
          <a:ext cx="344488" cy="479425"/>
        </p:xfrm>
        <a:graphic>
          <a:graphicData uri="http://schemas.openxmlformats.org/presentationml/2006/ole">
            <mc:AlternateContent xmlns:mc="http://schemas.openxmlformats.org/markup-compatibility/2006">
              <mc:Choice xmlns:v="urn:schemas-microsoft-com:vml" Requires="v">
                <p:oleObj spid="_x0000_s773574" name="公式" r:id="rId7" imgW="104737" imgH="161960" progId="Equation.3">
                  <p:embed/>
                </p:oleObj>
              </mc:Choice>
              <mc:Fallback>
                <p:oleObj name="公式" r:id="rId7" imgW="104737" imgH="1619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1471" y="5135473"/>
                        <a:ext cx="344488"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9"/>
          <p:cNvGraphicFramePr>
            <a:graphicFrameLocks noChangeAspect="1"/>
          </p:cNvGraphicFramePr>
          <p:nvPr>
            <p:extLst>
              <p:ext uri="{D42A27DB-BD31-4B8C-83A1-F6EECF244321}">
                <p14:modId xmlns:p14="http://schemas.microsoft.com/office/powerpoint/2010/main" val="1444952174"/>
              </p:ext>
            </p:extLst>
          </p:nvPr>
        </p:nvGraphicFramePr>
        <p:xfrm>
          <a:off x="8190736" y="4554970"/>
          <a:ext cx="317500" cy="311150"/>
        </p:xfrm>
        <a:graphic>
          <a:graphicData uri="http://schemas.openxmlformats.org/presentationml/2006/ole">
            <mc:AlternateContent xmlns:mc="http://schemas.openxmlformats.org/markup-compatibility/2006">
              <mc:Choice xmlns:v="urn:schemas-microsoft-com:vml" Requires="v">
                <p:oleObj spid="_x0000_s773575" name="公式" r:id="rId9" imgW="95289" imgH="85839" progId="Equation.3">
                  <p:embed/>
                </p:oleObj>
              </mc:Choice>
              <mc:Fallback>
                <p:oleObj name="公式" r:id="rId9" imgW="95289" imgH="8583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90736" y="4554970"/>
                        <a:ext cx="3175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Arc 55"/>
          <p:cNvSpPr>
            <a:spLocks/>
          </p:cNvSpPr>
          <p:nvPr/>
        </p:nvSpPr>
        <p:spPr bwMode="auto">
          <a:xfrm>
            <a:off x="8249008" y="4826791"/>
            <a:ext cx="604837" cy="271462"/>
          </a:xfrm>
          <a:custGeom>
            <a:avLst/>
            <a:gdLst>
              <a:gd name="T0" fmla="*/ 0 w 43200"/>
              <a:gd name="T1" fmla="*/ 0 h 40492"/>
              <a:gd name="T2" fmla="*/ 0 w 43200"/>
              <a:gd name="T3" fmla="*/ 0 h 40492"/>
              <a:gd name="T4" fmla="*/ 0 w 43200"/>
              <a:gd name="T5" fmla="*/ 0 h 40492"/>
              <a:gd name="T6" fmla="*/ 0 60000 65536"/>
              <a:gd name="T7" fmla="*/ 0 60000 65536"/>
              <a:gd name="T8" fmla="*/ 0 60000 65536"/>
              <a:gd name="T9" fmla="*/ 0 w 43200"/>
              <a:gd name="T10" fmla="*/ 0 h 40492"/>
              <a:gd name="T11" fmla="*/ 43200 w 43200"/>
              <a:gd name="T12" fmla="*/ 40492 h 40492"/>
            </a:gdLst>
            <a:ahLst/>
            <a:cxnLst>
              <a:cxn ang="T6">
                <a:pos x="T0" y="T1"/>
              </a:cxn>
              <a:cxn ang="T7">
                <a:pos x="T2" y="T3"/>
              </a:cxn>
              <a:cxn ang="T8">
                <a:pos x="T4" y="T5"/>
              </a:cxn>
            </a:cxnLst>
            <a:rect l="T9" t="T10" r="T11" b="T12"/>
            <a:pathLst>
              <a:path w="43200" h="40492" fill="none" extrusionOk="0">
                <a:moveTo>
                  <a:pt x="32071" y="0"/>
                </a:moveTo>
                <a:cubicBezTo>
                  <a:pt x="38939" y="3806"/>
                  <a:pt x="43200" y="11040"/>
                  <a:pt x="43200" y="18892"/>
                </a:cubicBezTo>
                <a:cubicBezTo>
                  <a:pt x="43200" y="30821"/>
                  <a:pt x="33529" y="40492"/>
                  <a:pt x="21600" y="40492"/>
                </a:cubicBezTo>
                <a:cubicBezTo>
                  <a:pt x="9670" y="40492"/>
                  <a:pt x="0" y="30821"/>
                  <a:pt x="0" y="18892"/>
                </a:cubicBezTo>
                <a:cubicBezTo>
                  <a:pt x="-1" y="11996"/>
                  <a:pt x="3292" y="5515"/>
                  <a:pt x="8861" y="1448"/>
                </a:cubicBezTo>
              </a:path>
              <a:path w="43200" h="40492" stroke="0" extrusionOk="0">
                <a:moveTo>
                  <a:pt x="32071" y="0"/>
                </a:moveTo>
                <a:cubicBezTo>
                  <a:pt x="38939" y="3806"/>
                  <a:pt x="43200" y="11040"/>
                  <a:pt x="43200" y="18892"/>
                </a:cubicBezTo>
                <a:cubicBezTo>
                  <a:pt x="43200" y="30821"/>
                  <a:pt x="33529" y="40492"/>
                  <a:pt x="21600" y="40492"/>
                </a:cubicBezTo>
                <a:cubicBezTo>
                  <a:pt x="9670" y="40492"/>
                  <a:pt x="0" y="30821"/>
                  <a:pt x="0" y="18892"/>
                </a:cubicBezTo>
                <a:cubicBezTo>
                  <a:pt x="-1" y="11996"/>
                  <a:pt x="3292" y="5515"/>
                  <a:pt x="8861" y="1448"/>
                </a:cubicBezTo>
                <a:lnTo>
                  <a:pt x="21600" y="18892"/>
                </a:lnTo>
                <a:lnTo>
                  <a:pt x="32071" y="0"/>
                </a:lnTo>
                <a:close/>
              </a:path>
            </a:pathLst>
          </a:custGeom>
          <a:noFill/>
          <a:ln w="28575">
            <a:solidFill>
              <a:schemeClr val="accent2"/>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 name="矩形 15"/>
          <p:cNvSpPr/>
          <p:nvPr/>
        </p:nvSpPr>
        <p:spPr>
          <a:xfrm>
            <a:off x="2168452" y="1908757"/>
            <a:ext cx="8010599" cy="1384995"/>
          </a:xfrm>
          <a:prstGeom prst="rect">
            <a:avLst/>
          </a:prstGeom>
        </p:spPr>
        <p:txBody>
          <a:bodyPr wrap="square">
            <a:spAutoFit/>
          </a:bodyPr>
          <a:lstStyle/>
          <a:p>
            <a:pPr fontAlgn="auto">
              <a:spcBef>
                <a:spcPct val="50000"/>
              </a:spcBef>
              <a:spcAft>
                <a:spcPts val="0"/>
              </a:spcAft>
              <a:defRPr/>
            </a:pPr>
            <a:r>
              <a:rPr lang="zh-CN" altLang="en-US" sz="2800" b="1" kern="0" dirty="0">
                <a:solidFill>
                  <a:srgbClr val="FF00FF"/>
                </a:solidFill>
                <a:latin typeface="宋体"/>
                <a:ea typeface="宋体"/>
              </a:rPr>
              <a:t>两线圈的互感系数</a:t>
            </a:r>
            <a:r>
              <a:rPr lang="en-US" altLang="zh-CN" sz="2800" b="1" kern="0" dirty="0">
                <a:solidFill>
                  <a:srgbClr val="FF00FF"/>
                </a:solidFill>
                <a:latin typeface="宋体"/>
                <a:ea typeface="宋体"/>
              </a:rPr>
              <a:t>=____</a:t>
            </a:r>
            <a:r>
              <a:rPr lang="zh-CN" altLang="en-US" sz="2800" b="1" kern="0" dirty="0">
                <a:solidFill>
                  <a:srgbClr val="FF00FF"/>
                </a:solidFill>
                <a:latin typeface="宋体"/>
                <a:ea typeface="宋体"/>
              </a:rPr>
              <a:t>；</a:t>
            </a:r>
            <a:r>
              <a:rPr lang="zh-CN" altLang="en-US" sz="2800" b="1" kern="0" dirty="0">
                <a:solidFill>
                  <a:srgbClr val="009900"/>
                </a:solidFill>
                <a:latin typeface="宋体"/>
                <a:ea typeface="宋体"/>
              </a:rPr>
              <a:t>小线圈中的感应电流</a:t>
            </a:r>
            <a:r>
              <a:rPr lang="en-US" altLang="zh-CN" sz="2800" b="1" kern="0" dirty="0">
                <a:solidFill>
                  <a:srgbClr val="009900"/>
                </a:solidFill>
                <a:latin typeface="宋体"/>
                <a:ea typeface="宋体"/>
              </a:rPr>
              <a:t>=____</a:t>
            </a:r>
            <a:r>
              <a:rPr lang="zh-CN" altLang="en-US" sz="2800" b="1" kern="0" dirty="0">
                <a:solidFill>
                  <a:srgbClr val="009900"/>
                </a:solidFill>
                <a:latin typeface="宋体"/>
                <a:ea typeface="宋体"/>
              </a:rPr>
              <a:t>；</a:t>
            </a:r>
            <a:r>
              <a:rPr lang="zh-CN" altLang="en-US" sz="2800" b="1" kern="0" dirty="0">
                <a:latin typeface="宋体"/>
                <a:ea typeface="宋体"/>
              </a:rPr>
              <a:t>大线圈中的</a:t>
            </a:r>
            <a:r>
              <a:rPr lang="zh-CN" altLang="en-US" sz="2800" b="1" kern="0" dirty="0">
                <a:solidFill>
                  <a:srgbClr val="FF00FF"/>
                </a:solidFill>
                <a:latin typeface="宋体"/>
                <a:ea typeface="宋体"/>
              </a:rPr>
              <a:t>互感</a:t>
            </a:r>
            <a:r>
              <a:rPr lang="zh-CN" altLang="en-US" sz="2800" b="1" kern="0" dirty="0">
                <a:latin typeface="宋体"/>
                <a:ea typeface="宋体"/>
              </a:rPr>
              <a:t>电动势</a:t>
            </a:r>
            <a:r>
              <a:rPr lang="en-US" altLang="zh-CN" sz="2800" b="1" kern="0" dirty="0">
                <a:latin typeface="宋体"/>
                <a:ea typeface="宋体"/>
              </a:rPr>
              <a:t>=____;</a:t>
            </a:r>
            <a:r>
              <a:rPr lang="zh-CN" altLang="en-US" sz="2800" b="1" kern="0" dirty="0">
                <a:solidFill>
                  <a:srgbClr val="00CC00"/>
                </a:solidFill>
                <a:latin typeface="宋体"/>
                <a:ea typeface="宋体"/>
              </a:rPr>
              <a:t> </a:t>
            </a:r>
            <a:r>
              <a:rPr lang="zh-CN" altLang="en-US" sz="2800" b="1" kern="0" dirty="0">
                <a:solidFill>
                  <a:srgbClr val="9900FF"/>
                </a:solidFill>
                <a:latin typeface="宋体"/>
                <a:ea typeface="宋体"/>
              </a:rPr>
              <a:t>小线圈所受磁力矩</a:t>
            </a:r>
            <a:r>
              <a:rPr lang="en-US" altLang="zh-CN" sz="2800" b="1" kern="0" dirty="0">
                <a:solidFill>
                  <a:srgbClr val="9900FF"/>
                </a:solidFill>
                <a:latin typeface="宋体"/>
                <a:ea typeface="宋体"/>
              </a:rPr>
              <a:t>=____</a:t>
            </a:r>
            <a:endParaRPr lang="zh-CN" altLang="en-US" sz="2800" b="1" kern="0" dirty="0">
              <a:solidFill>
                <a:srgbClr val="9900FF"/>
              </a:solidFill>
              <a:latin typeface="宋体"/>
              <a:ea typeface="宋体"/>
            </a:endParaRPr>
          </a:p>
        </p:txBody>
      </p:sp>
      <p:sp>
        <p:nvSpPr>
          <p:cNvPr id="17" name="矩形 16"/>
          <p:cNvSpPr/>
          <p:nvPr/>
        </p:nvSpPr>
        <p:spPr>
          <a:xfrm>
            <a:off x="1722651" y="4250394"/>
            <a:ext cx="907621" cy="523220"/>
          </a:xfrm>
          <a:prstGeom prst="rect">
            <a:avLst/>
          </a:prstGeom>
        </p:spPr>
        <p:txBody>
          <a:bodyPr wrap="none">
            <a:spAutoFit/>
          </a:bodyPr>
          <a:lstStyle/>
          <a:p>
            <a:r>
              <a:rPr lang="zh-CN" altLang="en-US" sz="2800" b="1" dirty="0">
                <a:solidFill>
                  <a:srgbClr val="C00000"/>
                </a:solidFill>
                <a:latin typeface="+mj-ea"/>
              </a:rPr>
              <a:t>解</a:t>
            </a:r>
            <a:r>
              <a:rPr lang="en-US" altLang="zh-CN" sz="2800" b="1" dirty="0">
                <a:solidFill>
                  <a:srgbClr val="C00000"/>
                </a:solidFill>
                <a:latin typeface="+mj-ea"/>
              </a:rPr>
              <a:t>: </a:t>
            </a:r>
            <a:endParaRPr lang="zh-CN" altLang="en-US" sz="2800" dirty="0"/>
          </a:p>
        </p:txBody>
      </p:sp>
      <p:sp>
        <p:nvSpPr>
          <p:cNvPr id="18" name="Line 26"/>
          <p:cNvSpPr>
            <a:spLocks noChangeShapeType="1"/>
          </p:cNvSpPr>
          <p:nvPr/>
        </p:nvSpPr>
        <p:spPr bwMode="auto">
          <a:xfrm flipV="1">
            <a:off x="8509024" y="5513510"/>
            <a:ext cx="1392246" cy="682"/>
          </a:xfrm>
          <a:prstGeom prst="line">
            <a:avLst/>
          </a:prstGeom>
          <a:noFill/>
          <a:ln w="19050" cap="sq">
            <a:solidFill>
              <a:srgbClr val="FF00FF"/>
            </a:solidFill>
            <a:round/>
            <a:headEnd/>
            <a:tailEnd type="triangle" w="med" len="med"/>
          </a:ln>
        </p:spPr>
        <p:txBody>
          <a:bodyPr wrap="squar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19" name="Object 33"/>
          <p:cNvGraphicFramePr>
            <a:graphicFrameLocks noChangeAspect="1"/>
          </p:cNvGraphicFramePr>
          <p:nvPr>
            <p:extLst>
              <p:ext uri="{D42A27DB-BD31-4B8C-83A1-F6EECF244321}">
                <p14:modId xmlns:p14="http://schemas.microsoft.com/office/powerpoint/2010/main" val="798021530"/>
              </p:ext>
            </p:extLst>
          </p:nvPr>
        </p:nvGraphicFramePr>
        <p:xfrm>
          <a:off x="9830949" y="5223668"/>
          <a:ext cx="508000" cy="639762"/>
        </p:xfrm>
        <a:graphic>
          <a:graphicData uri="http://schemas.openxmlformats.org/presentationml/2006/ole">
            <mc:AlternateContent xmlns:mc="http://schemas.openxmlformats.org/markup-compatibility/2006">
              <mc:Choice xmlns:v="urn:schemas-microsoft-com:vml" Requires="v">
                <p:oleObj spid="_x0000_s773576" name="公式" r:id="rId11" imgW="190440" imgH="241200" progId="Equation.3">
                  <p:embed/>
                </p:oleObj>
              </mc:Choice>
              <mc:Fallback>
                <p:oleObj name="公式" r:id="rId11" imgW="190440" imgH="241200" progId="Equation.3">
                  <p:embed/>
                  <p:pic>
                    <p:nvPicPr>
                      <p:cNvPr id="0" name=""/>
                      <p:cNvPicPr>
                        <a:picLocks noChangeAspect="1" noChangeArrowheads="1"/>
                      </p:cNvPicPr>
                      <p:nvPr/>
                    </p:nvPicPr>
                    <p:blipFill>
                      <a:blip r:embed="rId12"/>
                      <a:srcRect/>
                      <a:stretch>
                        <a:fillRect/>
                      </a:stretch>
                    </p:blipFill>
                    <p:spPr bwMode="auto">
                      <a:xfrm>
                        <a:off x="9830949" y="5223668"/>
                        <a:ext cx="508000"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Line 32"/>
          <p:cNvSpPr>
            <a:spLocks noChangeShapeType="1"/>
          </p:cNvSpPr>
          <p:nvPr/>
        </p:nvSpPr>
        <p:spPr bwMode="auto">
          <a:xfrm flipV="1">
            <a:off x="8497917" y="5514193"/>
            <a:ext cx="545573" cy="15069"/>
          </a:xfrm>
          <a:prstGeom prst="line">
            <a:avLst/>
          </a:prstGeom>
          <a:noFill/>
          <a:ln w="38100" cap="sq">
            <a:solidFill>
              <a:schemeClr val="tx1"/>
            </a:solidFill>
            <a:round/>
            <a:headEnd/>
            <a:tailEnd type="triangle" w="med" len="med"/>
          </a:ln>
        </p:spPr>
        <p:txBody>
          <a:bodyPr wrap="squar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21" name="Object 30"/>
          <p:cNvGraphicFramePr>
            <a:graphicFrameLocks noChangeAspect="1"/>
          </p:cNvGraphicFramePr>
          <p:nvPr>
            <p:extLst>
              <p:ext uri="{D42A27DB-BD31-4B8C-83A1-F6EECF244321}">
                <p14:modId xmlns:p14="http://schemas.microsoft.com/office/powerpoint/2010/main" val="1734125158"/>
              </p:ext>
            </p:extLst>
          </p:nvPr>
        </p:nvGraphicFramePr>
        <p:xfrm>
          <a:off x="9132916" y="5537992"/>
          <a:ext cx="711200" cy="681037"/>
        </p:xfrm>
        <a:graphic>
          <a:graphicData uri="http://schemas.openxmlformats.org/presentationml/2006/ole">
            <mc:AlternateContent xmlns:mc="http://schemas.openxmlformats.org/markup-compatibility/2006">
              <mc:Choice xmlns:v="urn:schemas-microsoft-com:vml" Requires="v">
                <p:oleObj spid="_x0000_s773577" name="公式" r:id="rId13" imgW="215640" imgH="228600" progId="Equation.3">
                  <p:embed/>
                </p:oleObj>
              </mc:Choice>
              <mc:Fallback>
                <p:oleObj name="公式" r:id="rId13" imgW="215640" imgH="228600" progId="Equation.3">
                  <p:embed/>
                  <p:pic>
                    <p:nvPicPr>
                      <p:cNvPr id="0" name=""/>
                      <p:cNvPicPr>
                        <a:picLocks noChangeAspect="1" noChangeArrowheads="1"/>
                      </p:cNvPicPr>
                      <p:nvPr/>
                    </p:nvPicPr>
                    <p:blipFill>
                      <a:blip r:embed="rId14"/>
                      <a:srcRect/>
                      <a:stretch>
                        <a:fillRect/>
                      </a:stretch>
                    </p:blipFill>
                    <p:spPr bwMode="auto">
                      <a:xfrm>
                        <a:off x="9132916" y="5537992"/>
                        <a:ext cx="711200" cy="681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Line 27"/>
          <p:cNvSpPr>
            <a:spLocks noChangeShapeType="1"/>
          </p:cNvSpPr>
          <p:nvPr/>
        </p:nvSpPr>
        <p:spPr bwMode="auto">
          <a:xfrm flipV="1">
            <a:off x="8508236" y="5018879"/>
            <a:ext cx="1249363" cy="484188"/>
          </a:xfrm>
          <a:prstGeom prst="line">
            <a:avLst/>
          </a:prstGeom>
          <a:noFill/>
          <a:ln w="19050" cap="sq">
            <a:solidFill>
              <a:srgbClr val="C00000"/>
            </a:solidFill>
            <a:round/>
            <a:headEnd/>
            <a:tailEnd type="triangle" w="med" len="med"/>
          </a:ln>
        </p:spPr>
        <p:txBody>
          <a:bodyPr wrap="non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23" name="Object 31"/>
          <p:cNvGraphicFramePr>
            <a:graphicFrameLocks noChangeAspect="1"/>
          </p:cNvGraphicFramePr>
          <p:nvPr>
            <p:extLst>
              <p:ext uri="{D42A27DB-BD31-4B8C-83A1-F6EECF244321}">
                <p14:modId xmlns:p14="http://schemas.microsoft.com/office/powerpoint/2010/main" val="2178373897"/>
              </p:ext>
            </p:extLst>
          </p:nvPr>
        </p:nvGraphicFramePr>
        <p:xfrm>
          <a:off x="9683033" y="4388765"/>
          <a:ext cx="635000" cy="679450"/>
        </p:xfrm>
        <a:graphic>
          <a:graphicData uri="http://schemas.openxmlformats.org/presentationml/2006/ole">
            <mc:AlternateContent xmlns:mc="http://schemas.openxmlformats.org/markup-compatibility/2006">
              <mc:Choice xmlns:v="urn:schemas-microsoft-com:vml" Requires="v">
                <p:oleObj spid="_x0000_s773578" name="公式" r:id="rId15" imgW="190440" imgH="228600" progId="Equation.3">
                  <p:embed/>
                </p:oleObj>
              </mc:Choice>
              <mc:Fallback>
                <p:oleObj name="公式" r:id="rId15" imgW="190440" imgH="228600" progId="Equation.3">
                  <p:embed/>
                  <p:pic>
                    <p:nvPicPr>
                      <p:cNvPr id="0" name=""/>
                      <p:cNvPicPr>
                        <a:picLocks noChangeAspect="1" noChangeArrowheads="1"/>
                      </p:cNvPicPr>
                      <p:nvPr/>
                    </p:nvPicPr>
                    <p:blipFill>
                      <a:blip r:embed="rId16"/>
                      <a:srcRect/>
                      <a:stretch>
                        <a:fillRect/>
                      </a:stretch>
                    </p:blipFill>
                    <p:spPr bwMode="auto">
                      <a:xfrm>
                        <a:off x="9683033" y="4388765"/>
                        <a:ext cx="635000"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9"/>
          <p:cNvGraphicFramePr>
            <a:graphicFrameLocks noChangeAspect="1"/>
          </p:cNvGraphicFramePr>
          <p:nvPr>
            <p:extLst>
              <p:ext uri="{D42A27DB-BD31-4B8C-83A1-F6EECF244321}">
                <p14:modId xmlns:p14="http://schemas.microsoft.com/office/powerpoint/2010/main" val="1864128285"/>
              </p:ext>
            </p:extLst>
          </p:nvPr>
        </p:nvGraphicFramePr>
        <p:xfrm>
          <a:off x="9426556" y="5206072"/>
          <a:ext cx="354013" cy="242888"/>
        </p:xfrm>
        <a:graphic>
          <a:graphicData uri="http://schemas.openxmlformats.org/presentationml/2006/ole">
            <mc:AlternateContent xmlns:mc="http://schemas.openxmlformats.org/markup-compatibility/2006">
              <mc:Choice xmlns:v="urn:schemas-microsoft-com:vml" Requires="v">
                <p:oleObj spid="_x0000_s773579" name="公式" r:id="rId17" imgW="133351" imgH="95287" progId="Equation.3">
                  <p:embed/>
                </p:oleObj>
              </mc:Choice>
              <mc:Fallback>
                <p:oleObj name="公式" r:id="rId17" imgW="133351" imgH="95287"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426556" y="5206072"/>
                        <a:ext cx="354013" cy="242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Freeform 111"/>
          <p:cNvSpPr>
            <a:spLocks/>
          </p:cNvSpPr>
          <p:nvPr/>
        </p:nvSpPr>
        <p:spPr bwMode="auto">
          <a:xfrm rot="3645611">
            <a:off x="9245500" y="5235021"/>
            <a:ext cx="303140" cy="196486"/>
          </a:xfrm>
          <a:custGeom>
            <a:avLst/>
            <a:gdLst>
              <a:gd name="T0" fmla="*/ 0 w 96"/>
              <a:gd name="T1" fmla="*/ 39 h 60"/>
              <a:gd name="T2" fmla="*/ 96 w 96"/>
              <a:gd name="T3" fmla="*/ 60 h 60"/>
              <a:gd name="T4" fmla="*/ 0 60000 65536"/>
              <a:gd name="T5" fmla="*/ 0 60000 65536"/>
              <a:gd name="T6" fmla="*/ 0 w 96"/>
              <a:gd name="T7" fmla="*/ 0 h 60"/>
              <a:gd name="T8" fmla="*/ 96 w 96"/>
              <a:gd name="T9" fmla="*/ 60 h 60"/>
            </a:gdLst>
            <a:ahLst/>
            <a:cxnLst>
              <a:cxn ang="T4">
                <a:pos x="T0" y="T1"/>
              </a:cxn>
              <a:cxn ang="T5">
                <a:pos x="T2" y="T3"/>
              </a:cxn>
            </a:cxnLst>
            <a:rect l="T6" t="T7" r="T8" b="T9"/>
            <a:pathLst>
              <a:path w="96" h="60">
                <a:moveTo>
                  <a:pt x="0" y="39"/>
                </a:moveTo>
                <a:cubicBezTo>
                  <a:pt x="19" y="0"/>
                  <a:pt x="88" y="14"/>
                  <a:pt x="96" y="60"/>
                </a:cubicBezTo>
              </a:path>
            </a:pathLst>
          </a:custGeom>
          <a:noFill/>
          <a:ln w="15875" cap="rnd">
            <a:solidFill>
              <a:srgbClr val="0099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26" name="Object 21"/>
          <p:cNvGraphicFramePr>
            <a:graphicFrameLocks noChangeAspect="1"/>
          </p:cNvGraphicFramePr>
          <p:nvPr>
            <p:extLst>
              <p:ext uri="{D42A27DB-BD31-4B8C-83A1-F6EECF244321}">
                <p14:modId xmlns:p14="http://schemas.microsoft.com/office/powerpoint/2010/main" val="2120101628"/>
              </p:ext>
            </p:extLst>
          </p:nvPr>
        </p:nvGraphicFramePr>
        <p:xfrm>
          <a:off x="7936568" y="3071805"/>
          <a:ext cx="2355169" cy="1067557"/>
        </p:xfrm>
        <a:graphic>
          <a:graphicData uri="http://schemas.openxmlformats.org/presentationml/2006/ole">
            <mc:AlternateContent xmlns:mc="http://schemas.openxmlformats.org/markup-compatibility/2006">
              <mc:Choice xmlns:v="urn:schemas-microsoft-com:vml" Requires="v">
                <p:oleObj spid="_x0000_s773580" name="公式" r:id="rId19" imgW="952200" imgH="431640" progId="Equation.3">
                  <p:embed/>
                </p:oleObj>
              </mc:Choice>
              <mc:Fallback>
                <p:oleObj name="公式" r:id="rId19" imgW="952200" imgH="431640" progId="Equation.3">
                  <p:embed/>
                  <p:pic>
                    <p:nvPicPr>
                      <p:cNvPr id="0" name=""/>
                      <p:cNvPicPr preferRelativeResize="0">
                        <a:picLocks noChangeAspect="1" noChangeArrowheads="1"/>
                      </p:cNvPicPr>
                      <p:nvPr/>
                    </p:nvPicPr>
                    <p:blipFill>
                      <a:blip r:embed="rId20"/>
                      <a:srcRect/>
                      <a:stretch>
                        <a:fillRect/>
                      </a:stretch>
                    </p:blipFill>
                    <p:spPr bwMode="auto">
                      <a:xfrm>
                        <a:off x="7936568" y="3071805"/>
                        <a:ext cx="2355169" cy="1067557"/>
                      </a:xfrm>
                      <a:prstGeom prst="rect">
                        <a:avLst/>
                      </a:prstGeom>
                      <a:solidFill>
                        <a:srgbClr val="FFFF00"/>
                      </a:solidFill>
                      <a:ln>
                        <a:noFill/>
                      </a:ln>
                      <a:effectLst/>
                      <a:extLst/>
                    </p:spPr>
                  </p:pic>
                </p:oleObj>
              </mc:Fallback>
            </mc:AlternateContent>
          </a:graphicData>
        </a:graphic>
      </p:graphicFrame>
      <p:graphicFrame>
        <p:nvGraphicFramePr>
          <p:cNvPr id="27" name="Object 16"/>
          <p:cNvGraphicFramePr>
            <a:graphicFrameLocks noChangeAspect="1"/>
          </p:cNvGraphicFramePr>
          <p:nvPr>
            <p:extLst>
              <p:ext uri="{D42A27DB-BD31-4B8C-83A1-F6EECF244321}">
                <p14:modId xmlns:p14="http://schemas.microsoft.com/office/powerpoint/2010/main" val="1249734665"/>
              </p:ext>
            </p:extLst>
          </p:nvPr>
        </p:nvGraphicFramePr>
        <p:xfrm>
          <a:off x="5862981" y="3310030"/>
          <a:ext cx="1835150" cy="654050"/>
        </p:xfrm>
        <a:graphic>
          <a:graphicData uri="http://schemas.openxmlformats.org/presentationml/2006/ole">
            <mc:AlternateContent xmlns:mc="http://schemas.openxmlformats.org/markup-compatibility/2006">
              <mc:Choice xmlns:v="urn:schemas-microsoft-com:vml" Requires="v">
                <p:oleObj spid="_x0000_s773581" name="公式" r:id="rId21" imgW="685800" imgH="215640" progId="Equation.3">
                  <p:embed/>
                </p:oleObj>
              </mc:Choice>
              <mc:Fallback>
                <p:oleObj name="公式" r:id="rId21" imgW="685800" imgH="215640" progId="Equation.3">
                  <p:embed/>
                  <p:pic>
                    <p:nvPicPr>
                      <p:cNvPr id="0" name=""/>
                      <p:cNvPicPr>
                        <a:picLocks noChangeAspect="1" noChangeArrowheads="1"/>
                      </p:cNvPicPr>
                      <p:nvPr/>
                    </p:nvPicPr>
                    <p:blipFill>
                      <a:blip r:embed="rId22"/>
                      <a:srcRect/>
                      <a:stretch>
                        <a:fillRect/>
                      </a:stretch>
                    </p:blipFill>
                    <p:spPr bwMode="auto">
                      <a:xfrm>
                        <a:off x="5862981" y="3310030"/>
                        <a:ext cx="1835150" cy="654050"/>
                      </a:xfrm>
                      <a:prstGeom prst="rect">
                        <a:avLst/>
                      </a:prstGeom>
                      <a:solidFill>
                        <a:srgbClr val="00FFFF"/>
                      </a:solidFill>
                      <a:ln>
                        <a:noFill/>
                      </a:ln>
                      <a:extLst/>
                    </p:spPr>
                  </p:pic>
                </p:oleObj>
              </mc:Fallback>
            </mc:AlternateContent>
          </a:graphicData>
        </a:graphic>
      </p:graphicFrame>
      <p:graphicFrame>
        <p:nvGraphicFramePr>
          <p:cNvPr id="30" name="Object 17"/>
          <p:cNvGraphicFramePr>
            <a:graphicFrameLocks noChangeAspect="1"/>
          </p:cNvGraphicFramePr>
          <p:nvPr>
            <p:extLst>
              <p:ext uri="{D42A27DB-BD31-4B8C-83A1-F6EECF244321}">
                <p14:modId xmlns:p14="http://schemas.microsoft.com/office/powerpoint/2010/main" val="2372019819"/>
              </p:ext>
            </p:extLst>
          </p:nvPr>
        </p:nvGraphicFramePr>
        <p:xfrm>
          <a:off x="3867129" y="3330110"/>
          <a:ext cx="1883166" cy="968289"/>
        </p:xfrm>
        <a:graphic>
          <a:graphicData uri="http://schemas.openxmlformats.org/presentationml/2006/ole">
            <mc:AlternateContent xmlns:mc="http://schemas.openxmlformats.org/markup-compatibility/2006">
              <mc:Choice xmlns:v="urn:schemas-microsoft-com:vml" Requires="v">
                <p:oleObj spid="_x0000_s773582" name="公式" r:id="rId23" imgW="761760" imgH="393480" progId="Equation.3">
                  <p:embed/>
                </p:oleObj>
              </mc:Choice>
              <mc:Fallback>
                <p:oleObj name="公式" r:id="rId23" imgW="761760" imgH="393480" progId="Equation.3">
                  <p:embed/>
                  <p:pic>
                    <p:nvPicPr>
                      <p:cNvPr id="0" name=""/>
                      <p:cNvPicPr>
                        <a:picLocks noChangeAspect="1" noChangeArrowheads="1"/>
                      </p:cNvPicPr>
                      <p:nvPr/>
                    </p:nvPicPr>
                    <p:blipFill>
                      <a:blip r:embed="rId24"/>
                      <a:srcRect/>
                      <a:stretch>
                        <a:fillRect/>
                      </a:stretch>
                    </p:blipFill>
                    <p:spPr bwMode="auto">
                      <a:xfrm>
                        <a:off x="3867129" y="3330110"/>
                        <a:ext cx="1883166" cy="968289"/>
                      </a:xfrm>
                      <a:prstGeom prst="rect">
                        <a:avLst/>
                      </a:prstGeom>
                      <a:gradFill flip="none" rotWithShape="1">
                        <a:gsLst>
                          <a:gs pos="0">
                            <a:srgbClr val="FF00FF">
                              <a:tint val="66000"/>
                              <a:satMod val="160000"/>
                            </a:srgbClr>
                          </a:gs>
                          <a:gs pos="50000">
                            <a:srgbClr val="FF00FF">
                              <a:tint val="44500"/>
                              <a:satMod val="160000"/>
                            </a:srgbClr>
                          </a:gs>
                          <a:gs pos="100000">
                            <a:srgbClr val="FF00FF">
                              <a:tint val="23500"/>
                              <a:satMod val="160000"/>
                            </a:srgbClr>
                          </a:gs>
                        </a:gsLst>
                        <a:lin ang="10800000" scaled="1"/>
                        <a:tileRect/>
                      </a:gradFill>
                      <a:ln>
                        <a:noFill/>
                      </a:ln>
                      <a:extLst/>
                    </p:spPr>
                  </p:pic>
                </p:oleObj>
              </mc:Fallback>
            </mc:AlternateContent>
          </a:graphicData>
        </a:graphic>
      </p:graphicFrame>
      <p:graphicFrame>
        <p:nvGraphicFramePr>
          <p:cNvPr id="31" name="Object 3095"/>
          <p:cNvGraphicFramePr>
            <a:graphicFrameLocks noChangeAspect="1"/>
          </p:cNvGraphicFramePr>
          <p:nvPr>
            <p:extLst>
              <p:ext uri="{D42A27DB-BD31-4B8C-83A1-F6EECF244321}">
                <p14:modId xmlns:p14="http://schemas.microsoft.com/office/powerpoint/2010/main" val="2059389585"/>
              </p:ext>
            </p:extLst>
          </p:nvPr>
        </p:nvGraphicFramePr>
        <p:xfrm>
          <a:off x="1859397" y="3265834"/>
          <a:ext cx="1895046" cy="948202"/>
        </p:xfrm>
        <a:graphic>
          <a:graphicData uri="http://schemas.openxmlformats.org/presentationml/2006/ole">
            <mc:AlternateContent xmlns:mc="http://schemas.openxmlformats.org/markup-compatibility/2006">
              <mc:Choice xmlns:v="urn:schemas-microsoft-com:vml" Requires="v">
                <p:oleObj spid="_x0000_s773583" name="公式" r:id="rId25" imgW="787058" imgH="393529" progId="Equation.3">
                  <p:embed/>
                </p:oleObj>
              </mc:Choice>
              <mc:Fallback>
                <p:oleObj name="公式" r:id="rId25" imgW="787058" imgH="393529"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59397" y="3265834"/>
                        <a:ext cx="1895046" cy="948202"/>
                      </a:xfrm>
                      <a:prstGeom prst="rect">
                        <a:avLst/>
                      </a:prstGeom>
                      <a:solidFill>
                        <a:srgbClr val="FFC000"/>
                      </a:solidFill>
                      <a:ln>
                        <a:noFill/>
                      </a:ln>
                      <a:extLst/>
                    </p:spPr>
                  </p:pic>
                </p:oleObj>
              </mc:Fallback>
            </mc:AlternateContent>
          </a:graphicData>
        </a:graphic>
      </p:graphicFrame>
      <p:graphicFrame>
        <p:nvGraphicFramePr>
          <p:cNvPr id="32" name="Object 16"/>
          <p:cNvGraphicFramePr>
            <a:graphicFrameLocks noChangeAspect="1"/>
          </p:cNvGraphicFramePr>
          <p:nvPr>
            <p:extLst>
              <p:ext uri="{D42A27DB-BD31-4B8C-83A1-F6EECF244321}">
                <p14:modId xmlns:p14="http://schemas.microsoft.com/office/powerpoint/2010/main" val="368361204"/>
              </p:ext>
            </p:extLst>
          </p:nvPr>
        </p:nvGraphicFramePr>
        <p:xfrm>
          <a:off x="6015068" y="4038347"/>
          <a:ext cx="1866900" cy="731837"/>
        </p:xfrm>
        <a:graphic>
          <a:graphicData uri="http://schemas.openxmlformats.org/presentationml/2006/ole">
            <mc:AlternateContent xmlns:mc="http://schemas.openxmlformats.org/markup-compatibility/2006">
              <mc:Choice xmlns:v="urn:schemas-microsoft-com:vml" Requires="v">
                <p:oleObj spid="_x0000_s773584" name="公式" r:id="rId27" imgW="698400" imgH="241200" progId="Equation.3">
                  <p:embed/>
                </p:oleObj>
              </mc:Choice>
              <mc:Fallback>
                <p:oleObj name="公式" r:id="rId27" imgW="698400" imgH="241200" progId="Equation.3">
                  <p:embed/>
                  <p:pic>
                    <p:nvPicPr>
                      <p:cNvPr id="0" name=""/>
                      <p:cNvPicPr>
                        <a:picLocks noChangeAspect="1" noChangeArrowheads="1"/>
                      </p:cNvPicPr>
                      <p:nvPr/>
                    </p:nvPicPr>
                    <p:blipFill>
                      <a:blip r:embed="rId28"/>
                      <a:srcRect/>
                      <a:stretch>
                        <a:fillRect/>
                      </a:stretch>
                    </p:blipFill>
                    <p:spPr bwMode="auto">
                      <a:xfrm>
                        <a:off x="6015068" y="4038347"/>
                        <a:ext cx="1866900" cy="731837"/>
                      </a:xfrm>
                      <a:prstGeom prst="rect">
                        <a:avLst/>
                      </a:prstGeom>
                      <a:solidFill>
                        <a:srgbClr val="00FF00"/>
                      </a:solidFill>
                      <a:ln>
                        <a:noFill/>
                      </a:ln>
                      <a:extLst/>
                    </p:spPr>
                  </p:pic>
                </p:oleObj>
              </mc:Fallback>
            </mc:AlternateContent>
          </a:graphicData>
        </a:graphic>
      </p:graphicFrame>
    </p:spTree>
    <p:extLst>
      <p:ext uri="{BB962C8B-B14F-4D97-AF65-F5344CB8AC3E}">
        <p14:creationId xmlns:p14="http://schemas.microsoft.com/office/powerpoint/2010/main" val="275326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2000"/>
                                        <p:tgtEl>
                                          <p:spTgt spid="12"/>
                                        </p:tgtEl>
                                      </p:cBhvr>
                                    </p:animEffect>
                                    <p:anim calcmode="lin" valueType="num">
                                      <p:cBhvr>
                                        <p:cTn id="26" dur="2000" fill="hold"/>
                                        <p:tgtEl>
                                          <p:spTgt spid="12"/>
                                        </p:tgtEl>
                                        <p:attrNameLst>
                                          <p:attrName>ppt_w</p:attrName>
                                        </p:attrNameLst>
                                      </p:cBhvr>
                                      <p:tavLst>
                                        <p:tav tm="0" fmla="#ppt_w*sin(2.5*pi*$)">
                                          <p:val>
                                            <p:fltVal val="0"/>
                                          </p:val>
                                        </p:tav>
                                        <p:tav tm="100000">
                                          <p:val>
                                            <p:fltVal val="1"/>
                                          </p:val>
                                        </p:tav>
                                      </p:tavLst>
                                    </p:anim>
                                    <p:anim calcmode="lin" valueType="num">
                                      <p:cBhvr>
                                        <p:cTn id="27"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circle(in)">
                                      <p:cBhvr>
                                        <p:cTn id="32" dur="20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arn(inVertical)">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circle(in)">
                                      <p:cBhvr>
                                        <p:cTn id="49" dur="20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ppt_x"/>
                                          </p:val>
                                        </p:tav>
                                        <p:tav tm="100000">
                                          <p:val>
                                            <p:strVal val="#ppt_x"/>
                                          </p:val>
                                        </p:tav>
                                      </p:tavLst>
                                    </p:anim>
                                    <p:anim calcmode="lin" valueType="num">
                                      <p:cBhvr additive="base">
                                        <p:cTn id="5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ppt_x"/>
                                          </p:val>
                                        </p:tav>
                                        <p:tav tm="100000">
                                          <p:val>
                                            <p:strVal val="#ppt_x"/>
                                          </p:val>
                                        </p:tav>
                                      </p:tavLst>
                                    </p:anim>
                                    <p:anim calcmode="lin" valueType="num">
                                      <p:cBhvr additive="base">
                                        <p:cTn id="6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anim calcmode="lin" valueType="num">
                                      <p:cBhvr>
                                        <p:cTn id="74" dur="1000" fill="hold"/>
                                        <p:tgtEl>
                                          <p:spTgt spid="19"/>
                                        </p:tgtEl>
                                        <p:attrNameLst>
                                          <p:attrName>ppt_x</p:attrName>
                                        </p:attrNameLst>
                                      </p:cBhvr>
                                      <p:tavLst>
                                        <p:tav tm="0">
                                          <p:val>
                                            <p:strVal val="#ppt_x"/>
                                          </p:val>
                                        </p:tav>
                                        <p:tav tm="100000">
                                          <p:val>
                                            <p:strVal val="#ppt_x"/>
                                          </p:val>
                                        </p:tav>
                                      </p:tavLst>
                                    </p:anim>
                                    <p:anim calcmode="lin" valueType="num">
                                      <p:cBhvr>
                                        <p:cTn id="7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1" presetClass="entr" presetSubtype="1" fill="hold" nodeType="clickEffect">
                                  <p:stCondLst>
                                    <p:cond delay="0"/>
                                  </p:stCondLst>
                                  <p:childTnLst>
                                    <p:set>
                                      <p:cBhvr>
                                        <p:cTn id="79" dur="1" fill="hold">
                                          <p:stCondLst>
                                            <p:cond delay="0"/>
                                          </p:stCondLst>
                                        </p:cTn>
                                        <p:tgtEl>
                                          <p:spTgt spid="9"/>
                                        </p:tgtEl>
                                        <p:attrNameLst>
                                          <p:attrName>style.visibility</p:attrName>
                                        </p:attrNameLst>
                                      </p:cBhvr>
                                      <p:to>
                                        <p:strVal val="visible"/>
                                      </p:to>
                                    </p:set>
                                    <p:animEffect transition="in" filter="wheel(1)">
                                      <p:cBhvr>
                                        <p:cTn id="80" dur="2000"/>
                                        <p:tgtEl>
                                          <p:spTgt spid="9"/>
                                        </p:tgtEl>
                                      </p:cBhvr>
                                    </p:animEffec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grpId="0" nodeType="clickEffect">
                                  <p:stCondLst>
                                    <p:cond delay="0"/>
                                  </p:stCondLst>
                                  <p:childTnLst>
                                    <p:set>
                                      <p:cBhvr>
                                        <p:cTn id="84" dur="1" fill="hold">
                                          <p:stCondLst>
                                            <p:cond delay="0"/>
                                          </p:stCondLst>
                                        </p:cTn>
                                        <p:tgtEl>
                                          <p:spTgt spid="10"/>
                                        </p:tgtEl>
                                        <p:attrNameLst>
                                          <p:attrName>style.visibility</p:attrName>
                                        </p:attrNameLst>
                                      </p:cBhvr>
                                      <p:to>
                                        <p:strVal val="visible"/>
                                      </p:to>
                                    </p:set>
                                    <p:anim calcmode="lin" valueType="num">
                                      <p:cBhvr>
                                        <p:cTn id="85" dur="500" fill="hold"/>
                                        <p:tgtEl>
                                          <p:spTgt spid="10"/>
                                        </p:tgtEl>
                                        <p:attrNameLst>
                                          <p:attrName>ppt_w</p:attrName>
                                        </p:attrNameLst>
                                      </p:cBhvr>
                                      <p:tavLst>
                                        <p:tav tm="0">
                                          <p:val>
                                            <p:fltVal val="0"/>
                                          </p:val>
                                        </p:tav>
                                        <p:tav tm="100000">
                                          <p:val>
                                            <p:strVal val="#ppt_w"/>
                                          </p:val>
                                        </p:tav>
                                      </p:tavLst>
                                    </p:anim>
                                    <p:anim calcmode="lin" valueType="num">
                                      <p:cBhvr>
                                        <p:cTn id="86" dur="500" fill="hold"/>
                                        <p:tgtEl>
                                          <p:spTgt spid="10"/>
                                        </p:tgtEl>
                                        <p:attrNameLst>
                                          <p:attrName>ppt_h</p:attrName>
                                        </p:attrNameLst>
                                      </p:cBhvr>
                                      <p:tavLst>
                                        <p:tav tm="0">
                                          <p:val>
                                            <p:fltVal val="0"/>
                                          </p:val>
                                        </p:tav>
                                        <p:tav tm="100000">
                                          <p:val>
                                            <p:strVal val="#ppt_h"/>
                                          </p:val>
                                        </p:tav>
                                      </p:tavLst>
                                    </p:anim>
                                    <p:animEffect transition="in" filter="fade">
                                      <p:cBhvr>
                                        <p:cTn id="87" dur="500"/>
                                        <p:tgtEl>
                                          <p:spTgt spid="10"/>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22"/>
                                        </p:tgtEl>
                                        <p:attrNameLst>
                                          <p:attrName>style.visibility</p:attrName>
                                        </p:attrNameLst>
                                      </p:cBhvr>
                                      <p:to>
                                        <p:strVal val="visible"/>
                                      </p:to>
                                    </p:set>
                                    <p:anim calcmode="lin" valueType="num">
                                      <p:cBhvr additive="base">
                                        <p:cTn id="92" dur="500" fill="hold"/>
                                        <p:tgtEl>
                                          <p:spTgt spid="22"/>
                                        </p:tgtEl>
                                        <p:attrNameLst>
                                          <p:attrName>ppt_x</p:attrName>
                                        </p:attrNameLst>
                                      </p:cBhvr>
                                      <p:tavLst>
                                        <p:tav tm="0">
                                          <p:val>
                                            <p:strVal val="#ppt_x"/>
                                          </p:val>
                                        </p:tav>
                                        <p:tav tm="100000">
                                          <p:val>
                                            <p:strVal val="#ppt_x"/>
                                          </p:val>
                                        </p:tav>
                                      </p:tavLst>
                                    </p:anim>
                                    <p:anim calcmode="lin" valueType="num">
                                      <p:cBhvr additive="base">
                                        <p:cTn id="9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23"/>
                                        </p:tgtEl>
                                        <p:attrNameLst>
                                          <p:attrName>style.visibility</p:attrName>
                                        </p:attrNameLst>
                                      </p:cBhvr>
                                      <p:to>
                                        <p:strVal val="visible"/>
                                      </p:to>
                                    </p:set>
                                    <p:animEffect transition="in" filter="fade">
                                      <p:cBhvr>
                                        <p:cTn id="98" dur="1000"/>
                                        <p:tgtEl>
                                          <p:spTgt spid="23"/>
                                        </p:tgtEl>
                                      </p:cBhvr>
                                    </p:animEffect>
                                    <p:anim calcmode="lin" valueType="num">
                                      <p:cBhvr>
                                        <p:cTn id="99" dur="1000" fill="hold"/>
                                        <p:tgtEl>
                                          <p:spTgt spid="23"/>
                                        </p:tgtEl>
                                        <p:attrNameLst>
                                          <p:attrName>ppt_x</p:attrName>
                                        </p:attrNameLst>
                                      </p:cBhvr>
                                      <p:tavLst>
                                        <p:tav tm="0">
                                          <p:val>
                                            <p:strVal val="#ppt_x"/>
                                          </p:val>
                                        </p:tav>
                                        <p:tav tm="100000">
                                          <p:val>
                                            <p:strVal val="#ppt_x"/>
                                          </p:val>
                                        </p:tav>
                                      </p:tavLst>
                                    </p:anim>
                                    <p:anim calcmode="lin" valueType="num">
                                      <p:cBhvr>
                                        <p:cTn id="10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5"/>
                                        </p:tgtEl>
                                        <p:attrNameLst>
                                          <p:attrName>style.visibility</p:attrName>
                                        </p:attrNameLst>
                                      </p:cBhvr>
                                      <p:to>
                                        <p:strVal val="visible"/>
                                      </p:to>
                                    </p:set>
                                    <p:anim calcmode="lin" valueType="num">
                                      <p:cBhvr additive="base">
                                        <p:cTn id="105" dur="500" fill="hold"/>
                                        <p:tgtEl>
                                          <p:spTgt spid="25"/>
                                        </p:tgtEl>
                                        <p:attrNameLst>
                                          <p:attrName>ppt_x</p:attrName>
                                        </p:attrNameLst>
                                      </p:cBhvr>
                                      <p:tavLst>
                                        <p:tav tm="0">
                                          <p:val>
                                            <p:strVal val="#ppt_x"/>
                                          </p:val>
                                        </p:tav>
                                        <p:tav tm="100000">
                                          <p:val>
                                            <p:strVal val="#ppt_x"/>
                                          </p:val>
                                        </p:tav>
                                      </p:tavLst>
                                    </p:anim>
                                    <p:anim calcmode="lin" valueType="num">
                                      <p:cBhvr additive="base">
                                        <p:cTn id="10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nodeType="clickEffect">
                                  <p:stCondLst>
                                    <p:cond delay="0"/>
                                  </p:stCondLst>
                                  <p:childTnLst>
                                    <p:set>
                                      <p:cBhvr>
                                        <p:cTn id="110" dur="1" fill="hold">
                                          <p:stCondLst>
                                            <p:cond delay="0"/>
                                          </p:stCondLst>
                                        </p:cTn>
                                        <p:tgtEl>
                                          <p:spTgt spid="24"/>
                                        </p:tgtEl>
                                        <p:attrNameLst>
                                          <p:attrName>style.visibility</p:attrName>
                                        </p:attrNameLst>
                                      </p:cBhvr>
                                      <p:to>
                                        <p:strVal val="visible"/>
                                      </p:to>
                                    </p:set>
                                    <p:animEffect transition="in" filter="fade">
                                      <p:cBhvr>
                                        <p:cTn id="111" dur="1000"/>
                                        <p:tgtEl>
                                          <p:spTgt spid="24"/>
                                        </p:tgtEl>
                                      </p:cBhvr>
                                    </p:animEffect>
                                    <p:anim calcmode="lin" valueType="num">
                                      <p:cBhvr>
                                        <p:cTn id="112" dur="1000" fill="hold"/>
                                        <p:tgtEl>
                                          <p:spTgt spid="24"/>
                                        </p:tgtEl>
                                        <p:attrNameLst>
                                          <p:attrName>ppt_x</p:attrName>
                                        </p:attrNameLst>
                                      </p:cBhvr>
                                      <p:tavLst>
                                        <p:tav tm="0">
                                          <p:val>
                                            <p:strVal val="#ppt_x"/>
                                          </p:val>
                                        </p:tav>
                                        <p:tav tm="100000">
                                          <p:val>
                                            <p:strVal val="#ppt_x"/>
                                          </p:val>
                                        </p:tav>
                                      </p:tavLst>
                                    </p:anim>
                                    <p:anim calcmode="lin" valueType="num">
                                      <p:cBhvr>
                                        <p:cTn id="11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animBg="1"/>
      <p:bldP spid="12" grpId="0" animBg="1"/>
      <p:bldP spid="15" grpId="0" animBg="1"/>
      <p:bldP spid="17" grpId="0"/>
      <p:bldP spid="18" grpId="0" animBg="1"/>
      <p:bldP spid="20" grpId="0" animBg="1"/>
      <p:bldP spid="22" grpId="0" animBg="1"/>
      <p:bldP spid="25"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p:cNvGrpSpPr>
            <a:grpSpLocks/>
          </p:cNvGrpSpPr>
          <p:nvPr/>
        </p:nvGrpSpPr>
        <p:grpSpPr bwMode="auto">
          <a:xfrm>
            <a:off x="7831987" y="157055"/>
            <a:ext cx="1281114" cy="2411413"/>
            <a:chOff x="4006" y="2166"/>
            <a:chExt cx="807" cy="1519"/>
          </a:xfrm>
        </p:grpSpPr>
        <p:sp>
          <p:nvSpPr>
            <p:cNvPr id="3" name="Oval 5"/>
            <p:cNvSpPr>
              <a:spLocks noChangeArrowheads="1"/>
            </p:cNvSpPr>
            <p:nvPr/>
          </p:nvSpPr>
          <p:spPr bwMode="auto">
            <a:xfrm>
              <a:off x="4006" y="2166"/>
              <a:ext cx="807" cy="1519"/>
            </a:xfrm>
            <a:prstGeom prst="ellipse">
              <a:avLst/>
            </a:prstGeom>
            <a:noFill/>
            <a:ln w="38100" cap="sq">
              <a:solidFill>
                <a:srgbClr val="3333CC"/>
              </a:solidFill>
              <a:round/>
              <a:headEnd/>
              <a:tailEnd/>
            </a:ln>
          </p:spPr>
          <p:txBody>
            <a:bodyPr wrap="square" anchor="ct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4" name="Line 8"/>
            <p:cNvSpPr>
              <a:spLocks noChangeShapeType="1"/>
            </p:cNvSpPr>
            <p:nvPr/>
          </p:nvSpPr>
          <p:spPr bwMode="auto">
            <a:xfrm>
              <a:off x="4469" y="2304"/>
              <a:ext cx="0" cy="689"/>
            </a:xfrm>
            <a:prstGeom prst="line">
              <a:avLst/>
            </a:prstGeom>
            <a:noFill/>
            <a:ln w="19050">
              <a:solidFill>
                <a:srgbClr val="000000"/>
              </a:solidFill>
              <a:prstDash val="lgDashDot"/>
              <a:round/>
              <a:headEnd/>
              <a:tailEnd/>
            </a:ln>
          </p:spPr>
          <p:txBody>
            <a:bodyPr wrap="non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5" name="Line 21"/>
            <p:cNvSpPr>
              <a:spLocks noChangeShapeType="1"/>
            </p:cNvSpPr>
            <p:nvPr/>
          </p:nvSpPr>
          <p:spPr bwMode="auto">
            <a:xfrm flipH="1">
              <a:off x="4171" y="2979"/>
              <a:ext cx="298" cy="523"/>
            </a:xfrm>
            <a:prstGeom prst="line">
              <a:avLst/>
            </a:prstGeom>
            <a:noFill/>
            <a:ln w="12700" cap="sq">
              <a:solidFill>
                <a:srgbClr val="080808"/>
              </a:solidFill>
              <a:round/>
              <a:headEnd/>
              <a:tailEnd type="triangle" w="med" len="med"/>
            </a:ln>
          </p:spPr>
          <p:txBody>
            <a:bodyPr wrap="non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6" name="Object 23"/>
            <p:cNvGraphicFramePr>
              <a:graphicFrameLocks noChangeAspect="1"/>
            </p:cNvGraphicFramePr>
            <p:nvPr/>
          </p:nvGraphicFramePr>
          <p:xfrm>
            <a:off x="4174" y="3058"/>
            <a:ext cx="167" cy="249"/>
          </p:xfrm>
          <a:graphic>
            <a:graphicData uri="http://schemas.openxmlformats.org/presentationml/2006/ole">
              <mc:AlternateContent xmlns:mc="http://schemas.openxmlformats.org/markup-compatibility/2006">
                <mc:Choice xmlns:v="urn:schemas-microsoft-com:vml" Requires="v">
                  <p:oleObj spid="_x0000_s810273" name="公式" r:id="rId3" imgW="66675" imgH="123900" progId="Equation.3">
                    <p:embed/>
                  </p:oleObj>
                </mc:Choice>
                <mc:Fallback>
                  <p:oleObj name="公式" r:id="rId3" imgW="66675" imgH="123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4" y="3058"/>
                          <a:ext cx="167"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 name="Line 35"/>
          <p:cNvSpPr>
            <a:spLocks noChangeShapeType="1"/>
          </p:cNvSpPr>
          <p:nvPr/>
        </p:nvSpPr>
        <p:spPr bwMode="auto">
          <a:xfrm>
            <a:off x="7832769" y="1321149"/>
            <a:ext cx="46038" cy="565150"/>
          </a:xfrm>
          <a:prstGeom prst="line">
            <a:avLst/>
          </a:prstGeom>
          <a:noFill/>
          <a:ln w="57150">
            <a:solidFill>
              <a:srgbClr val="FF0000"/>
            </a:solidFill>
            <a:round/>
            <a:headEnd type="none" w="med" len="lg"/>
            <a:tailEnd type="stealth" w="med" len="lg"/>
          </a:ln>
        </p:spPr>
        <p:txBody>
          <a:bodyPr/>
          <a:lstStyle/>
          <a:p>
            <a:pPr fontAlgn="auto">
              <a:spcBef>
                <a:spcPts val="0"/>
              </a:spcBef>
              <a:spcAft>
                <a:spcPts val="0"/>
              </a:spcAft>
              <a:defRPr/>
            </a:pPr>
            <a:endParaRPr lang="zh-CN" altLang="en-US" sz="2800">
              <a:latin typeface="+mj-ea"/>
              <a:ea typeface="+mj-ea"/>
            </a:endParaRPr>
          </a:p>
        </p:txBody>
      </p:sp>
      <p:sp>
        <p:nvSpPr>
          <p:cNvPr id="8" name="Oval 7"/>
          <p:cNvSpPr>
            <a:spLocks noChangeArrowheads="1"/>
          </p:cNvSpPr>
          <p:nvPr/>
        </p:nvSpPr>
        <p:spPr bwMode="auto">
          <a:xfrm>
            <a:off x="8482855" y="1184048"/>
            <a:ext cx="190500" cy="519351"/>
          </a:xfrm>
          <a:prstGeom prst="ellipse">
            <a:avLst/>
          </a:prstGeom>
          <a:noFill/>
          <a:ln w="38100" cap="sq">
            <a:solidFill>
              <a:srgbClr val="FF0066"/>
            </a:solidFill>
            <a:round/>
            <a:headEnd/>
            <a:tailEnd/>
          </a:ln>
        </p:spPr>
        <p:txBody>
          <a:bodyPr anchor="ct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9" name="Object 24"/>
          <p:cNvGraphicFramePr>
            <a:graphicFrameLocks noChangeAspect="1"/>
          </p:cNvGraphicFramePr>
          <p:nvPr>
            <p:extLst>
              <p:ext uri="{D42A27DB-BD31-4B8C-83A1-F6EECF244321}">
                <p14:modId xmlns:p14="http://schemas.microsoft.com/office/powerpoint/2010/main" val="3934449471"/>
              </p:ext>
            </p:extLst>
          </p:nvPr>
        </p:nvGraphicFramePr>
        <p:xfrm>
          <a:off x="7458976" y="800007"/>
          <a:ext cx="344488" cy="479425"/>
        </p:xfrm>
        <a:graphic>
          <a:graphicData uri="http://schemas.openxmlformats.org/presentationml/2006/ole">
            <mc:AlternateContent xmlns:mc="http://schemas.openxmlformats.org/markup-compatibility/2006">
              <mc:Choice xmlns:v="urn:schemas-microsoft-com:vml" Requires="v">
                <p:oleObj spid="_x0000_s810274" name="公式" r:id="rId5" imgW="104737" imgH="161960" progId="Equation.3">
                  <p:embed/>
                </p:oleObj>
              </mc:Choice>
              <mc:Fallback>
                <p:oleObj name="公式" r:id="rId5" imgW="104737" imgH="1619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8976" y="800007"/>
                        <a:ext cx="344488"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9"/>
          <p:cNvGraphicFramePr>
            <a:graphicFrameLocks noChangeAspect="1"/>
          </p:cNvGraphicFramePr>
          <p:nvPr>
            <p:extLst>
              <p:ext uri="{D42A27DB-BD31-4B8C-83A1-F6EECF244321}">
                <p14:modId xmlns:p14="http://schemas.microsoft.com/office/powerpoint/2010/main" val="2276249908"/>
              </p:ext>
            </p:extLst>
          </p:nvPr>
        </p:nvGraphicFramePr>
        <p:xfrm>
          <a:off x="8116353" y="491556"/>
          <a:ext cx="317500" cy="311150"/>
        </p:xfrm>
        <a:graphic>
          <a:graphicData uri="http://schemas.openxmlformats.org/presentationml/2006/ole">
            <mc:AlternateContent xmlns:mc="http://schemas.openxmlformats.org/markup-compatibility/2006">
              <mc:Choice xmlns:v="urn:schemas-microsoft-com:vml" Requires="v">
                <p:oleObj spid="_x0000_s810275" name="公式" r:id="rId7" imgW="95289" imgH="85839" progId="Equation.3">
                  <p:embed/>
                </p:oleObj>
              </mc:Choice>
              <mc:Fallback>
                <p:oleObj name="公式" r:id="rId7" imgW="95289" imgH="8583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6353" y="491556"/>
                        <a:ext cx="3175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Arc 55"/>
          <p:cNvSpPr>
            <a:spLocks/>
          </p:cNvSpPr>
          <p:nvPr/>
        </p:nvSpPr>
        <p:spPr bwMode="auto">
          <a:xfrm>
            <a:off x="8279419" y="764711"/>
            <a:ext cx="604837" cy="271462"/>
          </a:xfrm>
          <a:custGeom>
            <a:avLst/>
            <a:gdLst>
              <a:gd name="T0" fmla="*/ 0 w 43200"/>
              <a:gd name="T1" fmla="*/ 0 h 40492"/>
              <a:gd name="T2" fmla="*/ 0 w 43200"/>
              <a:gd name="T3" fmla="*/ 0 h 40492"/>
              <a:gd name="T4" fmla="*/ 0 w 43200"/>
              <a:gd name="T5" fmla="*/ 0 h 40492"/>
              <a:gd name="T6" fmla="*/ 0 60000 65536"/>
              <a:gd name="T7" fmla="*/ 0 60000 65536"/>
              <a:gd name="T8" fmla="*/ 0 60000 65536"/>
              <a:gd name="T9" fmla="*/ 0 w 43200"/>
              <a:gd name="T10" fmla="*/ 0 h 40492"/>
              <a:gd name="T11" fmla="*/ 43200 w 43200"/>
              <a:gd name="T12" fmla="*/ 40492 h 40492"/>
            </a:gdLst>
            <a:ahLst/>
            <a:cxnLst>
              <a:cxn ang="T6">
                <a:pos x="T0" y="T1"/>
              </a:cxn>
              <a:cxn ang="T7">
                <a:pos x="T2" y="T3"/>
              </a:cxn>
              <a:cxn ang="T8">
                <a:pos x="T4" y="T5"/>
              </a:cxn>
            </a:cxnLst>
            <a:rect l="T9" t="T10" r="T11" b="T12"/>
            <a:pathLst>
              <a:path w="43200" h="40492" fill="none" extrusionOk="0">
                <a:moveTo>
                  <a:pt x="32071" y="0"/>
                </a:moveTo>
                <a:cubicBezTo>
                  <a:pt x="38939" y="3806"/>
                  <a:pt x="43200" y="11040"/>
                  <a:pt x="43200" y="18892"/>
                </a:cubicBezTo>
                <a:cubicBezTo>
                  <a:pt x="43200" y="30821"/>
                  <a:pt x="33529" y="40492"/>
                  <a:pt x="21600" y="40492"/>
                </a:cubicBezTo>
                <a:cubicBezTo>
                  <a:pt x="9670" y="40492"/>
                  <a:pt x="0" y="30821"/>
                  <a:pt x="0" y="18892"/>
                </a:cubicBezTo>
                <a:cubicBezTo>
                  <a:pt x="-1" y="11996"/>
                  <a:pt x="3292" y="5515"/>
                  <a:pt x="8861" y="1448"/>
                </a:cubicBezTo>
              </a:path>
              <a:path w="43200" h="40492" stroke="0" extrusionOk="0">
                <a:moveTo>
                  <a:pt x="32071" y="0"/>
                </a:moveTo>
                <a:cubicBezTo>
                  <a:pt x="38939" y="3806"/>
                  <a:pt x="43200" y="11040"/>
                  <a:pt x="43200" y="18892"/>
                </a:cubicBezTo>
                <a:cubicBezTo>
                  <a:pt x="43200" y="30821"/>
                  <a:pt x="33529" y="40492"/>
                  <a:pt x="21600" y="40492"/>
                </a:cubicBezTo>
                <a:cubicBezTo>
                  <a:pt x="9670" y="40492"/>
                  <a:pt x="0" y="30821"/>
                  <a:pt x="0" y="18892"/>
                </a:cubicBezTo>
                <a:cubicBezTo>
                  <a:pt x="-1" y="11996"/>
                  <a:pt x="3292" y="5515"/>
                  <a:pt x="8861" y="1448"/>
                </a:cubicBezTo>
                <a:lnTo>
                  <a:pt x="21600" y="18892"/>
                </a:lnTo>
                <a:lnTo>
                  <a:pt x="32071" y="0"/>
                </a:lnTo>
                <a:close/>
              </a:path>
            </a:pathLst>
          </a:custGeom>
          <a:noFill/>
          <a:ln w="28575">
            <a:solidFill>
              <a:schemeClr val="accent2"/>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 name="Line 26"/>
          <p:cNvSpPr>
            <a:spLocks noChangeShapeType="1"/>
          </p:cNvSpPr>
          <p:nvPr/>
        </p:nvSpPr>
        <p:spPr bwMode="auto">
          <a:xfrm>
            <a:off x="8578102" y="1454847"/>
            <a:ext cx="1335092" cy="5451"/>
          </a:xfrm>
          <a:prstGeom prst="line">
            <a:avLst/>
          </a:prstGeom>
          <a:noFill/>
          <a:ln w="19050" cap="sq">
            <a:solidFill>
              <a:srgbClr val="FF00FF"/>
            </a:solidFill>
            <a:round/>
            <a:headEnd/>
            <a:tailEnd type="triangle" w="med" len="med"/>
          </a:ln>
        </p:spPr>
        <p:txBody>
          <a:bodyPr wrap="squar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13" name="Object 33"/>
          <p:cNvGraphicFramePr>
            <a:graphicFrameLocks noChangeAspect="1"/>
          </p:cNvGraphicFramePr>
          <p:nvPr>
            <p:extLst>
              <p:ext uri="{D42A27DB-BD31-4B8C-83A1-F6EECF244321}">
                <p14:modId xmlns:p14="http://schemas.microsoft.com/office/powerpoint/2010/main" val="741340030"/>
              </p:ext>
            </p:extLst>
          </p:nvPr>
        </p:nvGraphicFramePr>
        <p:xfrm>
          <a:off x="9898063" y="1163638"/>
          <a:ext cx="508000" cy="641350"/>
        </p:xfrm>
        <a:graphic>
          <a:graphicData uri="http://schemas.openxmlformats.org/presentationml/2006/ole">
            <mc:AlternateContent xmlns:mc="http://schemas.openxmlformats.org/markup-compatibility/2006">
              <mc:Choice xmlns:v="urn:schemas-microsoft-com:vml" Requires="v">
                <p:oleObj spid="_x0000_s810276" name="公式" r:id="rId9" imgW="190440" imgH="241200" progId="Equation.3">
                  <p:embed/>
                </p:oleObj>
              </mc:Choice>
              <mc:Fallback>
                <p:oleObj name="公式" r:id="rId9" imgW="190440" imgH="241200" progId="Equation.3">
                  <p:embed/>
                  <p:pic>
                    <p:nvPicPr>
                      <p:cNvPr id="0" name=""/>
                      <p:cNvPicPr>
                        <a:picLocks noChangeAspect="1" noChangeArrowheads="1"/>
                      </p:cNvPicPr>
                      <p:nvPr/>
                    </p:nvPicPr>
                    <p:blipFill>
                      <a:blip r:embed="rId10"/>
                      <a:srcRect/>
                      <a:stretch>
                        <a:fillRect/>
                      </a:stretch>
                    </p:blipFill>
                    <p:spPr bwMode="auto">
                      <a:xfrm>
                        <a:off x="9898063" y="1163638"/>
                        <a:ext cx="5080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Line 32"/>
          <p:cNvSpPr>
            <a:spLocks noChangeShapeType="1"/>
          </p:cNvSpPr>
          <p:nvPr/>
        </p:nvSpPr>
        <p:spPr bwMode="auto">
          <a:xfrm flipV="1">
            <a:off x="8566995" y="1454848"/>
            <a:ext cx="545573" cy="15069"/>
          </a:xfrm>
          <a:prstGeom prst="line">
            <a:avLst/>
          </a:prstGeom>
          <a:noFill/>
          <a:ln w="38100" cap="sq">
            <a:solidFill>
              <a:schemeClr val="tx1"/>
            </a:solidFill>
            <a:round/>
            <a:headEnd/>
            <a:tailEnd type="triangle" w="med" len="med"/>
          </a:ln>
        </p:spPr>
        <p:txBody>
          <a:bodyPr wrap="squar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15" name="Object 30"/>
          <p:cNvGraphicFramePr>
            <a:graphicFrameLocks noChangeAspect="1"/>
          </p:cNvGraphicFramePr>
          <p:nvPr>
            <p:extLst>
              <p:ext uri="{D42A27DB-BD31-4B8C-83A1-F6EECF244321}">
                <p14:modId xmlns:p14="http://schemas.microsoft.com/office/powerpoint/2010/main" val="1935983119"/>
              </p:ext>
            </p:extLst>
          </p:nvPr>
        </p:nvGraphicFramePr>
        <p:xfrm>
          <a:off x="9201994" y="1478647"/>
          <a:ext cx="711200" cy="681037"/>
        </p:xfrm>
        <a:graphic>
          <a:graphicData uri="http://schemas.openxmlformats.org/presentationml/2006/ole">
            <mc:AlternateContent xmlns:mc="http://schemas.openxmlformats.org/markup-compatibility/2006">
              <mc:Choice xmlns:v="urn:schemas-microsoft-com:vml" Requires="v">
                <p:oleObj spid="_x0000_s810277" name="公式" r:id="rId11" imgW="215640" imgH="228600" progId="Equation.3">
                  <p:embed/>
                </p:oleObj>
              </mc:Choice>
              <mc:Fallback>
                <p:oleObj name="公式" r:id="rId11" imgW="215640" imgH="228600" progId="Equation.3">
                  <p:embed/>
                  <p:pic>
                    <p:nvPicPr>
                      <p:cNvPr id="0" name=""/>
                      <p:cNvPicPr>
                        <a:picLocks noChangeAspect="1" noChangeArrowheads="1"/>
                      </p:cNvPicPr>
                      <p:nvPr/>
                    </p:nvPicPr>
                    <p:blipFill>
                      <a:blip r:embed="rId12"/>
                      <a:srcRect/>
                      <a:stretch>
                        <a:fillRect/>
                      </a:stretch>
                    </p:blipFill>
                    <p:spPr bwMode="auto">
                      <a:xfrm>
                        <a:off x="9201994" y="1478647"/>
                        <a:ext cx="711200" cy="681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Line 27"/>
          <p:cNvSpPr>
            <a:spLocks noChangeShapeType="1"/>
          </p:cNvSpPr>
          <p:nvPr/>
        </p:nvSpPr>
        <p:spPr bwMode="auto">
          <a:xfrm flipV="1">
            <a:off x="8577314" y="959534"/>
            <a:ext cx="1249363" cy="484188"/>
          </a:xfrm>
          <a:prstGeom prst="line">
            <a:avLst/>
          </a:prstGeom>
          <a:noFill/>
          <a:ln w="19050" cap="sq">
            <a:solidFill>
              <a:srgbClr val="C00000"/>
            </a:solidFill>
            <a:round/>
            <a:headEnd/>
            <a:tailEnd type="triangle" w="med" len="med"/>
          </a:ln>
        </p:spPr>
        <p:txBody>
          <a:bodyPr wrap="non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17" name="Object 31"/>
          <p:cNvGraphicFramePr>
            <a:graphicFrameLocks noChangeAspect="1"/>
          </p:cNvGraphicFramePr>
          <p:nvPr>
            <p:extLst>
              <p:ext uri="{D42A27DB-BD31-4B8C-83A1-F6EECF244321}">
                <p14:modId xmlns:p14="http://schemas.microsoft.com/office/powerpoint/2010/main" val="702211219"/>
              </p:ext>
            </p:extLst>
          </p:nvPr>
        </p:nvGraphicFramePr>
        <p:xfrm>
          <a:off x="9730301" y="409718"/>
          <a:ext cx="635000" cy="679450"/>
        </p:xfrm>
        <a:graphic>
          <a:graphicData uri="http://schemas.openxmlformats.org/presentationml/2006/ole">
            <mc:AlternateContent xmlns:mc="http://schemas.openxmlformats.org/markup-compatibility/2006">
              <mc:Choice xmlns:v="urn:schemas-microsoft-com:vml" Requires="v">
                <p:oleObj spid="_x0000_s810278" name="公式" r:id="rId13" imgW="190440" imgH="228600" progId="Equation.3">
                  <p:embed/>
                </p:oleObj>
              </mc:Choice>
              <mc:Fallback>
                <p:oleObj name="公式" r:id="rId13" imgW="190440" imgH="228600" progId="Equation.3">
                  <p:embed/>
                  <p:pic>
                    <p:nvPicPr>
                      <p:cNvPr id="0" name=""/>
                      <p:cNvPicPr>
                        <a:picLocks noChangeAspect="1" noChangeArrowheads="1"/>
                      </p:cNvPicPr>
                      <p:nvPr/>
                    </p:nvPicPr>
                    <p:blipFill>
                      <a:blip r:embed="rId14"/>
                      <a:srcRect/>
                      <a:stretch>
                        <a:fillRect/>
                      </a:stretch>
                    </p:blipFill>
                    <p:spPr bwMode="auto">
                      <a:xfrm>
                        <a:off x="9730301" y="409718"/>
                        <a:ext cx="635000"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29"/>
          <p:cNvGraphicFramePr>
            <a:graphicFrameLocks noChangeAspect="1"/>
          </p:cNvGraphicFramePr>
          <p:nvPr>
            <p:extLst>
              <p:ext uri="{D42A27DB-BD31-4B8C-83A1-F6EECF244321}">
                <p14:modId xmlns:p14="http://schemas.microsoft.com/office/powerpoint/2010/main" val="923712111"/>
              </p:ext>
            </p:extLst>
          </p:nvPr>
        </p:nvGraphicFramePr>
        <p:xfrm>
          <a:off x="9495634" y="1146727"/>
          <a:ext cx="354013" cy="242888"/>
        </p:xfrm>
        <a:graphic>
          <a:graphicData uri="http://schemas.openxmlformats.org/presentationml/2006/ole">
            <mc:AlternateContent xmlns:mc="http://schemas.openxmlformats.org/markup-compatibility/2006">
              <mc:Choice xmlns:v="urn:schemas-microsoft-com:vml" Requires="v">
                <p:oleObj spid="_x0000_s810279" name="公式" r:id="rId15" imgW="133351" imgH="95287" progId="Equation.3">
                  <p:embed/>
                </p:oleObj>
              </mc:Choice>
              <mc:Fallback>
                <p:oleObj name="公式" r:id="rId15" imgW="133351" imgH="95287"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95634" y="1146727"/>
                        <a:ext cx="354013" cy="242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Freeform 111"/>
          <p:cNvSpPr>
            <a:spLocks/>
          </p:cNvSpPr>
          <p:nvPr/>
        </p:nvSpPr>
        <p:spPr bwMode="auto">
          <a:xfrm rot="3645611">
            <a:off x="9314578" y="1175676"/>
            <a:ext cx="303140" cy="196486"/>
          </a:xfrm>
          <a:custGeom>
            <a:avLst/>
            <a:gdLst>
              <a:gd name="T0" fmla="*/ 0 w 96"/>
              <a:gd name="T1" fmla="*/ 39 h 60"/>
              <a:gd name="T2" fmla="*/ 96 w 96"/>
              <a:gd name="T3" fmla="*/ 60 h 60"/>
              <a:gd name="T4" fmla="*/ 0 60000 65536"/>
              <a:gd name="T5" fmla="*/ 0 60000 65536"/>
              <a:gd name="T6" fmla="*/ 0 w 96"/>
              <a:gd name="T7" fmla="*/ 0 h 60"/>
              <a:gd name="T8" fmla="*/ 96 w 96"/>
              <a:gd name="T9" fmla="*/ 60 h 60"/>
            </a:gdLst>
            <a:ahLst/>
            <a:cxnLst>
              <a:cxn ang="T4">
                <a:pos x="T0" y="T1"/>
              </a:cxn>
              <a:cxn ang="T5">
                <a:pos x="T2" y="T3"/>
              </a:cxn>
            </a:cxnLst>
            <a:rect l="T6" t="T7" r="T8" b="T9"/>
            <a:pathLst>
              <a:path w="96" h="60">
                <a:moveTo>
                  <a:pt x="0" y="39"/>
                </a:moveTo>
                <a:cubicBezTo>
                  <a:pt x="19" y="0"/>
                  <a:pt x="88" y="14"/>
                  <a:pt x="96" y="60"/>
                </a:cubicBezTo>
              </a:path>
            </a:pathLst>
          </a:custGeom>
          <a:noFill/>
          <a:ln w="15875" cap="rnd">
            <a:solidFill>
              <a:srgbClr val="0099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 name="Text Box 37"/>
          <p:cNvSpPr txBox="1">
            <a:spLocks noChangeArrowheads="1"/>
          </p:cNvSpPr>
          <p:nvPr/>
        </p:nvSpPr>
        <p:spPr bwMode="auto">
          <a:xfrm>
            <a:off x="2039733" y="35270"/>
            <a:ext cx="5392737" cy="954087"/>
          </a:xfrm>
          <a:prstGeom prst="rect">
            <a:avLst/>
          </a:prstGeom>
          <a:noFill/>
          <a:ln w="12700" cap="sq">
            <a:noFill/>
            <a:miter lim="800000"/>
            <a:headEnd/>
            <a:tailEnd/>
          </a:ln>
        </p:spPr>
        <p:txBody>
          <a:bodyPr>
            <a:spAutoFit/>
          </a:bodyPr>
          <a:lstStyle/>
          <a:p>
            <a:pPr fontAlgn="auto">
              <a:spcBef>
                <a:spcPct val="50000"/>
              </a:spcBef>
              <a:spcAft>
                <a:spcPts val="0"/>
              </a:spcAft>
              <a:defRPr/>
            </a:pPr>
            <a:r>
              <a:rPr lang="zh-CN" altLang="en-US" sz="2800" b="1" dirty="0">
                <a:solidFill>
                  <a:srgbClr val="0070C0"/>
                </a:solidFill>
                <a:latin typeface="+mj-ea"/>
                <a:ea typeface="+mj-ea"/>
              </a:rPr>
              <a:t>因</a:t>
            </a:r>
            <a:r>
              <a:rPr lang="en-US" altLang="zh-CN" sz="2800" b="1" i="1" dirty="0">
                <a:solidFill>
                  <a:srgbClr val="FF0000"/>
                </a:solidFill>
                <a:latin typeface="Times New Roman" panose="02020603050405020304" pitchFamily="18" charset="0"/>
                <a:ea typeface="+mj-ea"/>
                <a:cs typeface="Times New Roman" panose="02020603050405020304" pitchFamily="18" charset="0"/>
              </a:rPr>
              <a:t>a</a:t>
            </a:r>
            <a:r>
              <a:rPr lang="en-US" altLang="zh-CN" sz="2800" b="1" dirty="0">
                <a:solidFill>
                  <a:srgbClr val="FF0000"/>
                </a:solidFill>
                <a:latin typeface="+mj-ea"/>
                <a:ea typeface="+mj-ea"/>
              </a:rPr>
              <a:t>&lt;&lt;b</a:t>
            </a:r>
            <a:r>
              <a:rPr lang="en-US" altLang="zh-CN" sz="2800" b="1" dirty="0">
                <a:solidFill>
                  <a:srgbClr val="0070C0"/>
                </a:solidFill>
                <a:latin typeface="+mj-ea"/>
                <a:ea typeface="+mj-ea"/>
              </a:rPr>
              <a:t>，</a:t>
            </a:r>
            <a:r>
              <a:rPr lang="zh-CN" altLang="en-US" sz="2800" b="1" dirty="0">
                <a:solidFill>
                  <a:srgbClr val="0070C0"/>
                </a:solidFill>
                <a:latin typeface="+mj-ea"/>
                <a:ea typeface="+mj-ea"/>
              </a:rPr>
              <a:t>可认为小线圈所在处的磁场近似是均匀的，为</a:t>
            </a:r>
            <a:r>
              <a:rPr lang="en-US" altLang="zh-CN" sz="2800" b="1" dirty="0">
                <a:solidFill>
                  <a:srgbClr val="FF0000"/>
                </a:solidFill>
                <a:latin typeface="+mj-ea"/>
                <a:ea typeface="+mj-ea"/>
              </a:rPr>
              <a:t>B</a:t>
            </a:r>
            <a:r>
              <a:rPr lang="en-US" altLang="zh-CN" sz="2800" b="1" baseline="-25000" dirty="0">
                <a:solidFill>
                  <a:srgbClr val="FF0000"/>
                </a:solidFill>
                <a:latin typeface="+mj-ea"/>
                <a:ea typeface="+mj-ea"/>
              </a:rPr>
              <a:t>2</a:t>
            </a:r>
            <a:endParaRPr lang="en-US" altLang="zh-CN" sz="2800" b="1" dirty="0">
              <a:solidFill>
                <a:srgbClr val="FF0000"/>
              </a:solidFill>
              <a:latin typeface="+mj-ea"/>
              <a:ea typeface="+mj-ea"/>
            </a:endParaRPr>
          </a:p>
        </p:txBody>
      </p:sp>
      <p:sp>
        <p:nvSpPr>
          <p:cNvPr id="21" name="Text Box 38"/>
          <p:cNvSpPr txBox="1">
            <a:spLocks noChangeArrowheads="1"/>
          </p:cNvSpPr>
          <p:nvPr/>
        </p:nvSpPr>
        <p:spPr bwMode="auto">
          <a:xfrm>
            <a:off x="1655218" y="1270186"/>
            <a:ext cx="6013450" cy="954107"/>
          </a:xfrm>
          <a:prstGeom prst="rect">
            <a:avLst/>
          </a:prstGeom>
          <a:noFill/>
          <a:ln w="12700" cap="sq">
            <a:noFill/>
            <a:miter lim="800000"/>
            <a:headEnd/>
            <a:tailEnd/>
          </a:ln>
        </p:spPr>
        <p:txBody>
          <a:bodyPr>
            <a:spAutoFit/>
          </a:bodyPr>
          <a:lstStyle/>
          <a:p>
            <a:pPr fontAlgn="auto">
              <a:spcBef>
                <a:spcPct val="50000"/>
              </a:spcBef>
              <a:spcAft>
                <a:spcPts val="0"/>
              </a:spcAft>
              <a:defRPr/>
            </a:pPr>
            <a:r>
              <a:rPr lang="zh-CN" altLang="en-US" sz="2800" b="1" dirty="0">
                <a:solidFill>
                  <a:srgbClr val="FF00FF"/>
                </a:solidFill>
                <a:latin typeface="+mj-ea"/>
                <a:ea typeface="+mj-ea"/>
              </a:rPr>
              <a:t>取</a:t>
            </a:r>
            <a:r>
              <a:rPr lang="zh-CN" altLang="en-US" sz="2800" b="1" dirty="0">
                <a:solidFill>
                  <a:srgbClr val="FF00FF"/>
                </a:solidFill>
                <a:latin typeface="+mj-ea"/>
              </a:rPr>
              <a:t>小线圈的绕向为逆时针方向</a:t>
            </a:r>
            <a:r>
              <a:rPr lang="zh-CN" altLang="en-US" sz="2800" b="1" dirty="0">
                <a:solidFill>
                  <a:srgbClr val="009900"/>
                </a:solidFill>
                <a:latin typeface="+mj-ea"/>
              </a:rPr>
              <a:t>，</a:t>
            </a:r>
            <a:r>
              <a:rPr lang="zh-CN" altLang="en-US" sz="2800" b="1" dirty="0">
                <a:solidFill>
                  <a:srgbClr val="009900"/>
                </a:solidFill>
                <a:latin typeface="+mj-ea"/>
                <a:ea typeface="+mj-ea"/>
              </a:rPr>
              <a:t>在任意时刻</a:t>
            </a:r>
            <a:r>
              <a:rPr lang="en-US" altLang="zh-CN" sz="2800" b="1" dirty="0">
                <a:solidFill>
                  <a:srgbClr val="FF0000"/>
                </a:solidFill>
                <a:latin typeface="+mj-ea"/>
                <a:ea typeface="+mj-ea"/>
              </a:rPr>
              <a:t>t</a:t>
            </a:r>
            <a:r>
              <a:rPr lang="zh-CN" altLang="en-US" sz="2800" b="1" dirty="0">
                <a:solidFill>
                  <a:srgbClr val="009900"/>
                </a:solidFill>
                <a:latin typeface="+mj-ea"/>
                <a:ea typeface="+mj-ea"/>
              </a:rPr>
              <a:t>通过小线圈的磁通量为：</a:t>
            </a:r>
          </a:p>
        </p:txBody>
      </p:sp>
      <p:graphicFrame>
        <p:nvGraphicFramePr>
          <p:cNvPr id="23" name="Object 39"/>
          <p:cNvGraphicFramePr>
            <a:graphicFrameLocks noChangeAspect="1"/>
          </p:cNvGraphicFramePr>
          <p:nvPr>
            <p:extLst>
              <p:ext uri="{D42A27DB-BD31-4B8C-83A1-F6EECF244321}">
                <p14:modId xmlns:p14="http://schemas.microsoft.com/office/powerpoint/2010/main" val="3189099320"/>
              </p:ext>
            </p:extLst>
          </p:nvPr>
        </p:nvGraphicFramePr>
        <p:xfrm>
          <a:off x="1830239" y="2349094"/>
          <a:ext cx="1738313" cy="623887"/>
        </p:xfrm>
        <a:graphic>
          <a:graphicData uri="http://schemas.openxmlformats.org/presentationml/2006/ole">
            <mc:AlternateContent xmlns:mc="http://schemas.openxmlformats.org/markup-compatibility/2006">
              <mc:Choice xmlns:v="urn:schemas-microsoft-com:vml" Requires="v">
                <p:oleObj spid="_x0000_s810280" name="公式" r:id="rId17" imgW="761760" imgH="241200" progId="Equation.3">
                  <p:embed/>
                </p:oleObj>
              </mc:Choice>
              <mc:Fallback>
                <p:oleObj name="公式" r:id="rId17" imgW="761760" imgH="241200" progId="Equation.3">
                  <p:embed/>
                  <p:pic>
                    <p:nvPicPr>
                      <p:cNvPr id="0" name=""/>
                      <p:cNvPicPr>
                        <a:picLocks noChangeAspect="1" noChangeArrowheads="1"/>
                      </p:cNvPicPr>
                      <p:nvPr/>
                    </p:nvPicPr>
                    <p:blipFill>
                      <a:blip r:embed="rId18"/>
                      <a:srcRect/>
                      <a:stretch>
                        <a:fillRect/>
                      </a:stretch>
                    </p:blipFill>
                    <p:spPr bwMode="auto">
                      <a:xfrm>
                        <a:off x="1830239" y="2349094"/>
                        <a:ext cx="1738313" cy="623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1786297349"/>
              </p:ext>
            </p:extLst>
          </p:nvPr>
        </p:nvGraphicFramePr>
        <p:xfrm>
          <a:off x="3613804" y="2418204"/>
          <a:ext cx="1976917" cy="509206"/>
        </p:xfrm>
        <a:graphic>
          <a:graphicData uri="http://schemas.openxmlformats.org/presentationml/2006/ole">
            <mc:AlternateContent xmlns:mc="http://schemas.openxmlformats.org/markup-compatibility/2006">
              <mc:Choice xmlns:v="urn:schemas-microsoft-com:vml" Requires="v">
                <p:oleObj spid="_x0000_s810281" name="公式" r:id="rId19" imgW="838080" imgH="215640" progId="Equation.3">
                  <p:embed/>
                </p:oleObj>
              </mc:Choice>
              <mc:Fallback>
                <p:oleObj name="公式" r:id="rId19" imgW="838080" imgH="215640" progId="Equation.3">
                  <p:embed/>
                  <p:pic>
                    <p:nvPicPr>
                      <p:cNvPr id="0" name=""/>
                      <p:cNvPicPr/>
                      <p:nvPr/>
                    </p:nvPicPr>
                    <p:blipFill>
                      <a:blip r:embed="rId20"/>
                      <a:stretch>
                        <a:fillRect/>
                      </a:stretch>
                    </p:blipFill>
                    <p:spPr>
                      <a:xfrm>
                        <a:off x="3613804" y="2418204"/>
                        <a:ext cx="1976917" cy="509206"/>
                      </a:xfrm>
                      <a:prstGeom prst="rect">
                        <a:avLst/>
                      </a:prstGeom>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4182062160"/>
              </p:ext>
            </p:extLst>
          </p:nvPr>
        </p:nvGraphicFramePr>
        <p:xfrm>
          <a:off x="5594266" y="2181018"/>
          <a:ext cx="2496108" cy="980614"/>
        </p:xfrm>
        <a:graphic>
          <a:graphicData uri="http://schemas.openxmlformats.org/presentationml/2006/ole">
            <mc:AlternateContent xmlns:mc="http://schemas.openxmlformats.org/markup-compatibility/2006">
              <mc:Choice xmlns:v="urn:schemas-microsoft-com:vml" Requires="v">
                <p:oleObj spid="_x0000_s810282" name="公式" r:id="rId21" imgW="1066680" imgH="419040" progId="Equation.3">
                  <p:embed/>
                </p:oleObj>
              </mc:Choice>
              <mc:Fallback>
                <p:oleObj name="公式" r:id="rId21" imgW="1066680" imgH="419040" progId="Equation.3">
                  <p:embed/>
                  <p:pic>
                    <p:nvPicPr>
                      <p:cNvPr id="0" name=""/>
                      <p:cNvPicPr/>
                      <p:nvPr/>
                    </p:nvPicPr>
                    <p:blipFill>
                      <a:blip r:embed="rId22"/>
                      <a:stretch>
                        <a:fillRect/>
                      </a:stretch>
                    </p:blipFill>
                    <p:spPr>
                      <a:xfrm>
                        <a:off x="5594266" y="2181018"/>
                        <a:ext cx="2496108" cy="980614"/>
                      </a:xfrm>
                      <a:prstGeom prst="rect">
                        <a:avLst/>
                      </a:prstGeom>
                    </p:spPr>
                  </p:pic>
                </p:oleObj>
              </mc:Fallback>
            </mc:AlternateContent>
          </a:graphicData>
        </a:graphic>
      </p:graphicFrame>
      <p:sp>
        <p:nvSpPr>
          <p:cNvPr id="26" name="Text Box 4"/>
          <p:cNvSpPr txBox="1">
            <a:spLocks noChangeArrowheads="1"/>
          </p:cNvSpPr>
          <p:nvPr/>
        </p:nvSpPr>
        <p:spPr bwMode="auto">
          <a:xfrm>
            <a:off x="1830239" y="3156663"/>
            <a:ext cx="4446587" cy="519113"/>
          </a:xfrm>
          <a:prstGeom prst="rect">
            <a:avLst/>
          </a:prstGeom>
          <a:noFill/>
          <a:ln w="12700" cap="sq">
            <a:noFill/>
            <a:miter lim="800000"/>
            <a:headEnd/>
            <a:tailEnd/>
          </a:ln>
        </p:spPr>
        <p:txBody>
          <a:bodyPr>
            <a:spAutoFit/>
          </a:bodyPr>
          <a:lstStyle/>
          <a:p>
            <a:pPr fontAlgn="auto">
              <a:spcBef>
                <a:spcPct val="50000"/>
              </a:spcBef>
              <a:spcAft>
                <a:spcPts val="0"/>
              </a:spcAft>
              <a:defRPr/>
            </a:pPr>
            <a:r>
              <a:rPr lang="zh-CN" altLang="en-US" sz="2800" b="1" dirty="0">
                <a:solidFill>
                  <a:srgbClr val="C00000"/>
                </a:solidFill>
                <a:latin typeface="+mj-ea"/>
                <a:ea typeface="+mj-ea"/>
              </a:rPr>
              <a:t>（1）两线圈的互感系数为</a:t>
            </a:r>
          </a:p>
        </p:txBody>
      </p:sp>
      <p:sp>
        <p:nvSpPr>
          <p:cNvPr id="29" name="Text Box 6"/>
          <p:cNvSpPr txBox="1">
            <a:spLocks noChangeArrowheads="1"/>
          </p:cNvSpPr>
          <p:nvPr/>
        </p:nvSpPr>
        <p:spPr bwMode="auto">
          <a:xfrm>
            <a:off x="1880498" y="4057514"/>
            <a:ext cx="5800031" cy="523220"/>
          </a:xfrm>
          <a:prstGeom prst="rect">
            <a:avLst/>
          </a:prstGeom>
          <a:noFill/>
          <a:ln w="12700" cap="sq">
            <a:noFill/>
            <a:miter lim="800000"/>
            <a:headEnd/>
            <a:tailEnd/>
          </a:ln>
        </p:spPr>
        <p:txBody>
          <a:bodyPr wrap="square">
            <a:spAutoFit/>
          </a:bodyPr>
          <a:lstStyle/>
          <a:p>
            <a:pPr fontAlgn="auto">
              <a:spcBef>
                <a:spcPct val="50000"/>
              </a:spcBef>
              <a:spcAft>
                <a:spcPts val="0"/>
              </a:spcAft>
              <a:defRPr/>
            </a:pPr>
            <a:r>
              <a:rPr lang="zh-CN" altLang="en-US" sz="2800" b="1" dirty="0">
                <a:solidFill>
                  <a:srgbClr val="0070C0"/>
                </a:solidFill>
                <a:latin typeface="+mj-ea"/>
                <a:ea typeface="+mj-ea"/>
              </a:rPr>
              <a:t>（2）小线圈中产生的</a:t>
            </a:r>
            <a:r>
              <a:rPr lang="zh-CN" altLang="en-US" sz="2800" b="1" kern="0" dirty="0">
                <a:solidFill>
                  <a:srgbClr val="FF00FF"/>
                </a:solidFill>
                <a:latin typeface="宋体"/>
                <a:ea typeface="宋体"/>
              </a:rPr>
              <a:t>互感</a:t>
            </a:r>
            <a:r>
              <a:rPr lang="zh-CN" altLang="en-US" sz="2800" b="1" dirty="0">
                <a:solidFill>
                  <a:srgbClr val="0070C0"/>
                </a:solidFill>
                <a:latin typeface="+mj-ea"/>
                <a:ea typeface="+mj-ea"/>
              </a:rPr>
              <a:t>电动势为</a:t>
            </a:r>
          </a:p>
        </p:txBody>
      </p:sp>
      <p:graphicFrame>
        <p:nvGraphicFramePr>
          <p:cNvPr id="35" name="Object 21"/>
          <p:cNvGraphicFramePr>
            <a:graphicFrameLocks noChangeAspect="1"/>
          </p:cNvGraphicFramePr>
          <p:nvPr>
            <p:extLst>
              <p:ext uri="{D42A27DB-BD31-4B8C-83A1-F6EECF244321}">
                <p14:modId xmlns:p14="http://schemas.microsoft.com/office/powerpoint/2010/main" val="2846943893"/>
              </p:ext>
            </p:extLst>
          </p:nvPr>
        </p:nvGraphicFramePr>
        <p:xfrm>
          <a:off x="7792763" y="3979244"/>
          <a:ext cx="2355169" cy="1067557"/>
        </p:xfrm>
        <a:graphic>
          <a:graphicData uri="http://schemas.openxmlformats.org/presentationml/2006/ole">
            <mc:AlternateContent xmlns:mc="http://schemas.openxmlformats.org/markup-compatibility/2006">
              <mc:Choice xmlns:v="urn:schemas-microsoft-com:vml" Requires="v">
                <p:oleObj spid="_x0000_s810283" name="公式" r:id="rId23" imgW="952200" imgH="431640" progId="Equation.3">
                  <p:embed/>
                </p:oleObj>
              </mc:Choice>
              <mc:Fallback>
                <p:oleObj name="公式" r:id="rId23" imgW="952200" imgH="431640" progId="Equation.3">
                  <p:embed/>
                  <p:pic>
                    <p:nvPicPr>
                      <p:cNvPr id="26" name="Object 21"/>
                      <p:cNvPicPr preferRelativeResize="0">
                        <a:picLocks noChangeAspect="1" noChangeArrowheads="1"/>
                      </p:cNvPicPr>
                      <p:nvPr/>
                    </p:nvPicPr>
                    <p:blipFill>
                      <a:blip r:embed="rId24"/>
                      <a:srcRect/>
                      <a:stretch>
                        <a:fillRect/>
                      </a:stretch>
                    </p:blipFill>
                    <p:spPr bwMode="auto">
                      <a:xfrm>
                        <a:off x="7792763" y="3979244"/>
                        <a:ext cx="2355169" cy="1067557"/>
                      </a:xfrm>
                      <a:prstGeom prst="rect">
                        <a:avLst/>
                      </a:prstGeom>
                      <a:solidFill>
                        <a:srgbClr val="FFFF00"/>
                      </a:solidFill>
                      <a:ln>
                        <a:noFill/>
                      </a:ln>
                      <a:effectLst/>
                      <a:extLst/>
                    </p:spPr>
                  </p:pic>
                </p:oleObj>
              </mc:Fallback>
            </mc:AlternateContent>
          </a:graphicData>
        </a:graphic>
      </p:graphicFrame>
      <p:graphicFrame>
        <p:nvGraphicFramePr>
          <p:cNvPr id="36" name="Object 17"/>
          <p:cNvGraphicFramePr>
            <a:graphicFrameLocks noChangeAspect="1"/>
          </p:cNvGraphicFramePr>
          <p:nvPr>
            <p:extLst>
              <p:ext uri="{D42A27DB-BD31-4B8C-83A1-F6EECF244321}">
                <p14:modId xmlns:p14="http://schemas.microsoft.com/office/powerpoint/2010/main" val="1633765957"/>
              </p:ext>
            </p:extLst>
          </p:nvPr>
        </p:nvGraphicFramePr>
        <p:xfrm>
          <a:off x="8377305" y="5071090"/>
          <a:ext cx="1883166" cy="968289"/>
        </p:xfrm>
        <a:graphic>
          <a:graphicData uri="http://schemas.openxmlformats.org/presentationml/2006/ole">
            <mc:AlternateContent xmlns:mc="http://schemas.openxmlformats.org/markup-compatibility/2006">
              <mc:Choice xmlns:v="urn:schemas-microsoft-com:vml" Requires="v">
                <p:oleObj spid="_x0000_s810284" name="公式" r:id="rId25" imgW="761760" imgH="393480" progId="Equation.3">
                  <p:embed/>
                </p:oleObj>
              </mc:Choice>
              <mc:Fallback>
                <p:oleObj name="公式" r:id="rId25" imgW="761760" imgH="393480" progId="Equation.3">
                  <p:embed/>
                  <p:pic>
                    <p:nvPicPr>
                      <p:cNvPr id="30" name="Object 17"/>
                      <p:cNvPicPr>
                        <a:picLocks noChangeAspect="1" noChangeArrowheads="1"/>
                      </p:cNvPicPr>
                      <p:nvPr/>
                    </p:nvPicPr>
                    <p:blipFill>
                      <a:blip r:embed="rId26"/>
                      <a:srcRect/>
                      <a:stretch>
                        <a:fillRect/>
                      </a:stretch>
                    </p:blipFill>
                    <p:spPr bwMode="auto">
                      <a:xfrm>
                        <a:off x="8377305" y="5071090"/>
                        <a:ext cx="1883166" cy="968289"/>
                      </a:xfrm>
                      <a:prstGeom prst="rect">
                        <a:avLst/>
                      </a:prstGeom>
                      <a:solidFill>
                        <a:srgbClr val="00FF00"/>
                      </a:solidFill>
                      <a:ln>
                        <a:noFill/>
                      </a:ln>
                      <a:extLst/>
                    </p:spPr>
                  </p:pic>
                </p:oleObj>
              </mc:Fallback>
            </mc:AlternateContent>
          </a:graphicData>
        </a:graphic>
      </p:graphicFrame>
      <p:graphicFrame>
        <p:nvGraphicFramePr>
          <p:cNvPr id="37" name="Object 39"/>
          <p:cNvGraphicFramePr>
            <a:graphicFrameLocks noChangeAspect="1"/>
          </p:cNvGraphicFramePr>
          <p:nvPr>
            <p:extLst>
              <p:ext uri="{D42A27DB-BD31-4B8C-83A1-F6EECF244321}">
                <p14:modId xmlns:p14="http://schemas.microsoft.com/office/powerpoint/2010/main" val="2191337241"/>
              </p:ext>
            </p:extLst>
          </p:nvPr>
        </p:nvGraphicFramePr>
        <p:xfrm>
          <a:off x="6094123" y="3156662"/>
          <a:ext cx="1332017" cy="941528"/>
        </p:xfrm>
        <a:graphic>
          <a:graphicData uri="http://schemas.openxmlformats.org/presentationml/2006/ole">
            <mc:AlternateContent xmlns:mc="http://schemas.openxmlformats.org/markup-compatibility/2006">
              <mc:Choice xmlns:v="urn:schemas-microsoft-com:vml" Requires="v">
                <p:oleObj spid="_x0000_s810285" name="公式" r:id="rId27" imgW="596880" imgH="431640" progId="Equation.3">
                  <p:embed/>
                </p:oleObj>
              </mc:Choice>
              <mc:Fallback>
                <p:oleObj name="公式" r:id="rId27" imgW="596880" imgH="431640" progId="Equation.3">
                  <p:embed/>
                  <p:pic>
                    <p:nvPicPr>
                      <p:cNvPr id="27" name="Object 39"/>
                      <p:cNvPicPr>
                        <a:picLocks noChangeAspect="1" noChangeArrowheads="1"/>
                      </p:cNvPicPr>
                      <p:nvPr/>
                    </p:nvPicPr>
                    <p:blipFill>
                      <a:blip r:embed="rId28"/>
                      <a:srcRect/>
                      <a:stretch>
                        <a:fillRect/>
                      </a:stretch>
                    </p:blipFill>
                    <p:spPr bwMode="auto">
                      <a:xfrm>
                        <a:off x="6094123" y="3156662"/>
                        <a:ext cx="1332017" cy="941528"/>
                      </a:xfrm>
                      <a:prstGeom prst="rect">
                        <a:avLst/>
                      </a:prstGeom>
                      <a:noFill/>
                      <a:ln>
                        <a:noFill/>
                      </a:ln>
                      <a:effectLst/>
                      <a:extLst/>
                    </p:spPr>
                  </p:pic>
                </p:oleObj>
              </mc:Fallback>
            </mc:AlternateContent>
          </a:graphicData>
        </a:graphic>
      </p:graphicFrame>
      <p:graphicFrame>
        <p:nvGraphicFramePr>
          <p:cNvPr id="38" name="对象 37"/>
          <p:cNvGraphicFramePr>
            <a:graphicFrameLocks noChangeAspect="1"/>
          </p:cNvGraphicFramePr>
          <p:nvPr>
            <p:extLst>
              <p:ext uri="{D42A27DB-BD31-4B8C-83A1-F6EECF244321}">
                <p14:modId xmlns:p14="http://schemas.microsoft.com/office/powerpoint/2010/main" val="1287855320"/>
              </p:ext>
            </p:extLst>
          </p:nvPr>
        </p:nvGraphicFramePr>
        <p:xfrm>
          <a:off x="7452278" y="3010821"/>
          <a:ext cx="2374399" cy="1009980"/>
        </p:xfrm>
        <a:graphic>
          <a:graphicData uri="http://schemas.openxmlformats.org/presentationml/2006/ole">
            <mc:AlternateContent xmlns:mc="http://schemas.openxmlformats.org/markup-compatibility/2006">
              <mc:Choice xmlns:v="urn:schemas-microsoft-com:vml" Requires="v">
                <p:oleObj spid="_x0000_s810286" name="公式" r:id="rId29" imgW="952200" imgH="419040" progId="Equation.3">
                  <p:embed/>
                </p:oleObj>
              </mc:Choice>
              <mc:Fallback>
                <p:oleObj name="公式" r:id="rId29" imgW="952200" imgH="419040" progId="Equation.3">
                  <p:embed/>
                  <p:pic>
                    <p:nvPicPr>
                      <p:cNvPr id="28" name="对象 27"/>
                      <p:cNvPicPr/>
                      <p:nvPr/>
                    </p:nvPicPr>
                    <p:blipFill>
                      <a:blip r:embed="rId30"/>
                      <a:stretch>
                        <a:fillRect/>
                      </a:stretch>
                    </p:blipFill>
                    <p:spPr>
                      <a:xfrm>
                        <a:off x="7452278" y="3010821"/>
                        <a:ext cx="2374399" cy="1009980"/>
                      </a:xfrm>
                      <a:prstGeom prst="rect">
                        <a:avLst/>
                      </a:prstGeom>
                    </p:spPr>
                  </p:pic>
                </p:oleObj>
              </mc:Fallback>
            </mc:AlternateContent>
          </a:graphicData>
        </a:graphic>
      </p:graphicFrame>
      <p:graphicFrame>
        <p:nvGraphicFramePr>
          <p:cNvPr id="44" name="Object 7"/>
          <p:cNvGraphicFramePr>
            <a:graphicFrameLocks noChangeAspect="1"/>
          </p:cNvGraphicFramePr>
          <p:nvPr>
            <p:extLst>
              <p:ext uri="{D42A27DB-BD31-4B8C-83A1-F6EECF244321}">
                <p14:modId xmlns:p14="http://schemas.microsoft.com/office/powerpoint/2010/main" val="172043141"/>
              </p:ext>
            </p:extLst>
          </p:nvPr>
        </p:nvGraphicFramePr>
        <p:xfrm>
          <a:off x="1880498" y="4756198"/>
          <a:ext cx="2016125" cy="995362"/>
        </p:xfrm>
        <a:graphic>
          <a:graphicData uri="http://schemas.openxmlformats.org/presentationml/2006/ole">
            <mc:AlternateContent xmlns:mc="http://schemas.openxmlformats.org/markup-compatibility/2006">
              <mc:Choice xmlns:v="urn:schemas-microsoft-com:vml" Requires="v">
                <p:oleObj spid="_x0000_s810287" name="公式" r:id="rId31" imgW="787320" imgH="393480" progId="Equation.3">
                  <p:embed/>
                </p:oleObj>
              </mc:Choice>
              <mc:Fallback>
                <p:oleObj name="公式" r:id="rId31" imgW="787320" imgH="393480" progId="Equation.3">
                  <p:embed/>
                  <p:pic>
                    <p:nvPicPr>
                      <p:cNvPr id="39" name="Object 7"/>
                      <p:cNvPicPr>
                        <a:picLocks noChangeAspect="1" noChangeArrowheads="1"/>
                      </p:cNvPicPr>
                      <p:nvPr/>
                    </p:nvPicPr>
                    <p:blipFill>
                      <a:blip r:embed="rId32"/>
                      <a:srcRect/>
                      <a:stretch>
                        <a:fillRect/>
                      </a:stretch>
                    </p:blipFill>
                    <p:spPr bwMode="auto">
                      <a:xfrm>
                        <a:off x="1880498" y="4756198"/>
                        <a:ext cx="2016125" cy="995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对象 44"/>
          <p:cNvGraphicFramePr>
            <a:graphicFrameLocks noChangeAspect="1"/>
          </p:cNvGraphicFramePr>
          <p:nvPr>
            <p:extLst>
              <p:ext uri="{D42A27DB-BD31-4B8C-83A1-F6EECF244321}">
                <p14:modId xmlns:p14="http://schemas.microsoft.com/office/powerpoint/2010/main" val="3355735025"/>
              </p:ext>
            </p:extLst>
          </p:nvPr>
        </p:nvGraphicFramePr>
        <p:xfrm>
          <a:off x="3927756" y="4677600"/>
          <a:ext cx="2914565" cy="1068674"/>
        </p:xfrm>
        <a:graphic>
          <a:graphicData uri="http://schemas.openxmlformats.org/presentationml/2006/ole">
            <mc:AlternateContent xmlns:mc="http://schemas.openxmlformats.org/markup-compatibility/2006">
              <mc:Choice xmlns:v="urn:schemas-microsoft-com:vml" Requires="v">
                <p:oleObj spid="_x0000_s810288" name="公式" r:id="rId33" imgW="1143000" imgH="419040" progId="Equation.3">
                  <p:embed/>
                </p:oleObj>
              </mc:Choice>
              <mc:Fallback>
                <p:oleObj name="公式" r:id="rId33" imgW="1143000" imgH="419040" progId="Equation.3">
                  <p:embed/>
                  <p:pic>
                    <p:nvPicPr>
                      <p:cNvPr id="40" name="对象 39"/>
                      <p:cNvPicPr/>
                      <p:nvPr/>
                    </p:nvPicPr>
                    <p:blipFill>
                      <a:blip r:embed="rId34"/>
                      <a:stretch>
                        <a:fillRect/>
                      </a:stretch>
                    </p:blipFill>
                    <p:spPr>
                      <a:xfrm>
                        <a:off x="3927756" y="4677600"/>
                        <a:ext cx="2914565" cy="1068674"/>
                      </a:xfrm>
                      <a:prstGeom prst="rect">
                        <a:avLst/>
                      </a:prstGeom>
                    </p:spPr>
                  </p:pic>
                </p:oleObj>
              </mc:Fallback>
            </mc:AlternateContent>
          </a:graphicData>
        </a:graphic>
      </p:graphicFrame>
      <p:sp>
        <p:nvSpPr>
          <p:cNvPr id="46" name="Text Box 8"/>
          <p:cNvSpPr txBox="1">
            <a:spLocks noChangeArrowheads="1"/>
          </p:cNvSpPr>
          <p:nvPr/>
        </p:nvSpPr>
        <p:spPr bwMode="auto">
          <a:xfrm>
            <a:off x="1667798" y="5686270"/>
            <a:ext cx="4106752" cy="519112"/>
          </a:xfrm>
          <a:prstGeom prst="rect">
            <a:avLst/>
          </a:prstGeom>
          <a:noFill/>
          <a:ln w="12700" cap="sq">
            <a:noFill/>
            <a:miter lim="800000"/>
            <a:headEnd/>
            <a:tailEnd/>
          </a:ln>
        </p:spPr>
        <p:txBody>
          <a:bodyPr wrap="square">
            <a:spAutoFit/>
          </a:bodyPr>
          <a:lstStyle/>
          <a:p>
            <a:pPr fontAlgn="auto">
              <a:spcBef>
                <a:spcPct val="50000"/>
              </a:spcBef>
              <a:spcAft>
                <a:spcPts val="0"/>
              </a:spcAft>
              <a:defRPr/>
            </a:pPr>
            <a:r>
              <a:rPr lang="zh-CN" altLang="en-US" sz="2800" b="1" dirty="0">
                <a:solidFill>
                  <a:srgbClr val="009900"/>
                </a:solidFill>
                <a:latin typeface="+mj-ea"/>
                <a:ea typeface="+mj-ea"/>
              </a:rPr>
              <a:t>小线圈中的感应电流为</a:t>
            </a:r>
          </a:p>
        </p:txBody>
      </p:sp>
      <p:graphicFrame>
        <p:nvGraphicFramePr>
          <p:cNvPr id="47" name="Object 9"/>
          <p:cNvGraphicFramePr>
            <a:graphicFrameLocks noChangeAspect="1"/>
          </p:cNvGraphicFramePr>
          <p:nvPr>
            <p:extLst>
              <p:ext uri="{D42A27DB-BD31-4B8C-83A1-F6EECF244321}">
                <p14:modId xmlns:p14="http://schemas.microsoft.com/office/powerpoint/2010/main" val="525043437"/>
              </p:ext>
            </p:extLst>
          </p:nvPr>
        </p:nvGraphicFramePr>
        <p:xfrm>
          <a:off x="5327548" y="5787703"/>
          <a:ext cx="1273175" cy="993775"/>
        </p:xfrm>
        <a:graphic>
          <a:graphicData uri="http://schemas.openxmlformats.org/presentationml/2006/ole">
            <mc:AlternateContent xmlns:mc="http://schemas.openxmlformats.org/markup-compatibility/2006">
              <mc:Choice xmlns:v="urn:schemas-microsoft-com:vml" Requires="v">
                <p:oleObj spid="_x0000_s810289" name="公式" r:id="rId35" imgW="495000" imgH="393480" progId="Equation.3">
                  <p:embed/>
                </p:oleObj>
              </mc:Choice>
              <mc:Fallback>
                <p:oleObj name="公式" r:id="rId35" imgW="495000" imgH="393480" progId="Equation.3">
                  <p:embed/>
                  <p:pic>
                    <p:nvPicPr>
                      <p:cNvPr id="42" name="Object 9"/>
                      <p:cNvPicPr>
                        <a:picLocks noChangeAspect="1" noChangeArrowheads="1"/>
                      </p:cNvPicPr>
                      <p:nvPr/>
                    </p:nvPicPr>
                    <p:blipFill>
                      <a:blip r:embed="rId36"/>
                      <a:srcRect/>
                      <a:stretch>
                        <a:fillRect/>
                      </a:stretch>
                    </p:blipFill>
                    <p:spPr bwMode="auto">
                      <a:xfrm>
                        <a:off x="5327548" y="5787703"/>
                        <a:ext cx="1273175" cy="99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对象 47"/>
          <p:cNvGraphicFramePr>
            <a:graphicFrameLocks noChangeAspect="1"/>
          </p:cNvGraphicFramePr>
          <p:nvPr>
            <p:extLst>
              <p:ext uri="{D42A27DB-BD31-4B8C-83A1-F6EECF244321}">
                <p14:modId xmlns:p14="http://schemas.microsoft.com/office/powerpoint/2010/main" val="2770362096"/>
              </p:ext>
            </p:extLst>
          </p:nvPr>
        </p:nvGraphicFramePr>
        <p:xfrm>
          <a:off x="6577455" y="5811991"/>
          <a:ext cx="2644052" cy="969486"/>
        </p:xfrm>
        <a:graphic>
          <a:graphicData uri="http://schemas.openxmlformats.org/presentationml/2006/ole">
            <mc:AlternateContent xmlns:mc="http://schemas.openxmlformats.org/markup-compatibility/2006">
              <mc:Choice xmlns:v="urn:schemas-microsoft-com:vml" Requires="v">
                <p:oleObj spid="_x0000_s810290" name="公式" r:id="rId37" imgW="1143000" imgH="419040" progId="Equation.3">
                  <p:embed/>
                </p:oleObj>
              </mc:Choice>
              <mc:Fallback>
                <p:oleObj name="公式" r:id="rId37" imgW="1143000" imgH="419040" progId="Equation.3">
                  <p:embed/>
                  <p:pic>
                    <p:nvPicPr>
                      <p:cNvPr id="43" name="对象 42"/>
                      <p:cNvPicPr/>
                      <p:nvPr/>
                    </p:nvPicPr>
                    <p:blipFill>
                      <a:blip r:embed="rId38"/>
                      <a:stretch>
                        <a:fillRect/>
                      </a:stretch>
                    </p:blipFill>
                    <p:spPr>
                      <a:xfrm>
                        <a:off x="6577455" y="5811991"/>
                        <a:ext cx="2644052" cy="969486"/>
                      </a:xfrm>
                      <a:prstGeom prst="rect">
                        <a:avLst/>
                      </a:prstGeom>
                    </p:spPr>
                  </p:pic>
                </p:oleObj>
              </mc:Fallback>
            </mc:AlternateContent>
          </a:graphicData>
        </a:graphic>
      </p:graphicFrame>
    </p:spTree>
    <p:extLst>
      <p:ext uri="{BB962C8B-B14F-4D97-AF65-F5344CB8AC3E}">
        <p14:creationId xmlns:p14="http://schemas.microsoft.com/office/powerpoint/2010/main" val="414271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2000"/>
                                        <p:tgtEl>
                                          <p:spTgt spid="8"/>
                                        </p:tgtEl>
                                      </p:cBhvr>
                                    </p:animEffect>
                                    <p:anim calcmode="lin" valueType="num">
                                      <p:cBhvr>
                                        <p:cTn id="26" dur="2000" fill="hold"/>
                                        <p:tgtEl>
                                          <p:spTgt spid="8"/>
                                        </p:tgtEl>
                                        <p:attrNameLst>
                                          <p:attrName>ppt_w</p:attrName>
                                        </p:attrNameLst>
                                      </p:cBhvr>
                                      <p:tavLst>
                                        <p:tav tm="0" fmla="#ppt_w*sin(2.5*pi*$)">
                                          <p:val>
                                            <p:fltVal val="0"/>
                                          </p:val>
                                        </p:tav>
                                        <p:tav tm="100000">
                                          <p:val>
                                            <p:fltVal val="1"/>
                                          </p:val>
                                        </p:tav>
                                      </p:tavLst>
                                    </p:anim>
                                    <p:anim calcmode="lin" valueType="num">
                                      <p:cBhvr>
                                        <p:cTn id="27"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circle(in)">
                                      <p:cBhvr>
                                        <p:cTn id="32" dur="20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ppt_x"/>
                                          </p:val>
                                        </p:tav>
                                        <p:tav tm="100000">
                                          <p:val>
                                            <p:strVal val="#ppt_x"/>
                                          </p:val>
                                        </p:tav>
                                      </p:tavLst>
                                    </p:anim>
                                    <p:anim calcmode="lin" valueType="num">
                                      <p:cBhvr additive="base">
                                        <p:cTn id="4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1000"/>
                                        <p:tgtEl>
                                          <p:spTgt spid="15"/>
                                        </p:tgtEl>
                                      </p:cBhvr>
                                    </p:animEffect>
                                    <p:anim calcmode="lin" valueType="num">
                                      <p:cBhvr>
                                        <p:cTn id="51" dur="1000" fill="hold"/>
                                        <p:tgtEl>
                                          <p:spTgt spid="15"/>
                                        </p:tgtEl>
                                        <p:attrNameLst>
                                          <p:attrName>ppt_x</p:attrName>
                                        </p:attrNameLst>
                                      </p:cBhvr>
                                      <p:tavLst>
                                        <p:tav tm="0">
                                          <p:val>
                                            <p:strVal val="#ppt_x"/>
                                          </p:val>
                                        </p:tav>
                                        <p:tav tm="100000">
                                          <p:val>
                                            <p:strVal val="#ppt_x"/>
                                          </p:val>
                                        </p:tav>
                                      </p:tavLst>
                                    </p:anim>
                                    <p:anim calcmode="lin" valueType="num">
                                      <p:cBhvr>
                                        <p:cTn id="5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fill="hold"/>
                                        <p:tgtEl>
                                          <p:spTgt spid="12"/>
                                        </p:tgtEl>
                                        <p:attrNameLst>
                                          <p:attrName>ppt_x</p:attrName>
                                        </p:attrNameLst>
                                      </p:cBhvr>
                                      <p:tavLst>
                                        <p:tav tm="0">
                                          <p:val>
                                            <p:strVal val="#ppt_x"/>
                                          </p:val>
                                        </p:tav>
                                        <p:tav tm="100000">
                                          <p:val>
                                            <p:strVal val="#ppt_x"/>
                                          </p:val>
                                        </p:tav>
                                      </p:tavLst>
                                    </p:anim>
                                    <p:anim calcmode="lin" valueType="num">
                                      <p:cBhvr additive="base">
                                        <p:cTn id="5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1000"/>
                                        <p:tgtEl>
                                          <p:spTgt spid="13"/>
                                        </p:tgtEl>
                                      </p:cBhvr>
                                    </p:animEffect>
                                    <p:anim calcmode="lin" valueType="num">
                                      <p:cBhvr>
                                        <p:cTn id="64" dur="1000" fill="hold"/>
                                        <p:tgtEl>
                                          <p:spTgt spid="13"/>
                                        </p:tgtEl>
                                        <p:attrNameLst>
                                          <p:attrName>ppt_x</p:attrName>
                                        </p:attrNameLst>
                                      </p:cBhvr>
                                      <p:tavLst>
                                        <p:tav tm="0">
                                          <p:val>
                                            <p:strVal val="#ppt_x"/>
                                          </p:val>
                                        </p:tav>
                                        <p:tav tm="100000">
                                          <p:val>
                                            <p:strVal val="#ppt_x"/>
                                          </p:val>
                                        </p:tav>
                                      </p:tavLst>
                                    </p:anim>
                                    <p:anim calcmode="lin" valueType="num">
                                      <p:cBhvr>
                                        <p:cTn id="6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additive="base">
                                        <p:cTn id="70" dur="500" fill="hold"/>
                                        <p:tgtEl>
                                          <p:spTgt spid="16"/>
                                        </p:tgtEl>
                                        <p:attrNameLst>
                                          <p:attrName>ppt_x</p:attrName>
                                        </p:attrNameLst>
                                      </p:cBhvr>
                                      <p:tavLst>
                                        <p:tav tm="0">
                                          <p:val>
                                            <p:strVal val="#ppt_x"/>
                                          </p:val>
                                        </p:tav>
                                        <p:tav tm="100000">
                                          <p:val>
                                            <p:strVal val="#ppt_x"/>
                                          </p:val>
                                        </p:tav>
                                      </p:tavLst>
                                    </p:anim>
                                    <p:anim calcmode="lin" valueType="num">
                                      <p:cBhvr additive="base">
                                        <p:cTn id="7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1000"/>
                                        <p:tgtEl>
                                          <p:spTgt spid="17"/>
                                        </p:tgtEl>
                                      </p:cBhvr>
                                    </p:animEffect>
                                    <p:anim calcmode="lin" valueType="num">
                                      <p:cBhvr>
                                        <p:cTn id="77" dur="1000" fill="hold"/>
                                        <p:tgtEl>
                                          <p:spTgt spid="17"/>
                                        </p:tgtEl>
                                        <p:attrNameLst>
                                          <p:attrName>ppt_x</p:attrName>
                                        </p:attrNameLst>
                                      </p:cBhvr>
                                      <p:tavLst>
                                        <p:tav tm="0">
                                          <p:val>
                                            <p:strVal val="#ppt_x"/>
                                          </p:val>
                                        </p:tav>
                                        <p:tav tm="100000">
                                          <p:val>
                                            <p:strVal val="#ppt_x"/>
                                          </p:val>
                                        </p:tav>
                                      </p:tavLst>
                                    </p:anim>
                                    <p:anim calcmode="lin" valueType="num">
                                      <p:cBhvr>
                                        <p:cTn id="7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additive="base">
                                        <p:cTn id="83" dur="500" fill="hold"/>
                                        <p:tgtEl>
                                          <p:spTgt spid="19"/>
                                        </p:tgtEl>
                                        <p:attrNameLst>
                                          <p:attrName>ppt_x</p:attrName>
                                        </p:attrNameLst>
                                      </p:cBhvr>
                                      <p:tavLst>
                                        <p:tav tm="0">
                                          <p:val>
                                            <p:strVal val="#ppt_x"/>
                                          </p:val>
                                        </p:tav>
                                        <p:tav tm="100000">
                                          <p:val>
                                            <p:strVal val="#ppt_x"/>
                                          </p:val>
                                        </p:tav>
                                      </p:tavLst>
                                    </p:anim>
                                    <p:anim calcmode="lin" valueType="num">
                                      <p:cBhvr additive="base">
                                        <p:cTn id="8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fade">
                                      <p:cBhvr>
                                        <p:cTn id="89" dur="1000"/>
                                        <p:tgtEl>
                                          <p:spTgt spid="18"/>
                                        </p:tgtEl>
                                      </p:cBhvr>
                                    </p:animEffect>
                                    <p:anim calcmode="lin" valueType="num">
                                      <p:cBhvr>
                                        <p:cTn id="90" dur="1000" fill="hold"/>
                                        <p:tgtEl>
                                          <p:spTgt spid="18"/>
                                        </p:tgtEl>
                                        <p:attrNameLst>
                                          <p:attrName>ppt_x</p:attrName>
                                        </p:attrNameLst>
                                      </p:cBhvr>
                                      <p:tavLst>
                                        <p:tav tm="0">
                                          <p:val>
                                            <p:strVal val="#ppt_x"/>
                                          </p:val>
                                        </p:tav>
                                        <p:tav tm="100000">
                                          <p:val>
                                            <p:strVal val="#ppt_x"/>
                                          </p:val>
                                        </p:tav>
                                      </p:tavLst>
                                    </p:anim>
                                    <p:anim calcmode="lin" valueType="num">
                                      <p:cBhvr>
                                        <p:cTn id="9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grpId="0" nodeType="clickEffect">
                                  <p:stCondLst>
                                    <p:cond delay="0"/>
                                  </p:stCondLst>
                                  <p:childTnLst>
                                    <p:set>
                                      <p:cBhvr>
                                        <p:cTn id="95" dur="1" fill="hold">
                                          <p:stCondLst>
                                            <p:cond delay="0"/>
                                          </p:stCondLst>
                                        </p:cTn>
                                        <p:tgtEl>
                                          <p:spTgt spid="20"/>
                                        </p:tgtEl>
                                        <p:attrNameLst>
                                          <p:attrName>style.visibility</p:attrName>
                                        </p:attrNameLst>
                                      </p:cBhvr>
                                      <p:to>
                                        <p:strVal val="visible"/>
                                      </p:to>
                                    </p:set>
                                    <p:anim calcmode="lin" valueType="num">
                                      <p:cBhvr>
                                        <p:cTn id="96" dur="500" fill="hold"/>
                                        <p:tgtEl>
                                          <p:spTgt spid="20"/>
                                        </p:tgtEl>
                                        <p:attrNameLst>
                                          <p:attrName>ppt_w</p:attrName>
                                        </p:attrNameLst>
                                      </p:cBhvr>
                                      <p:tavLst>
                                        <p:tav tm="0">
                                          <p:val>
                                            <p:fltVal val="0"/>
                                          </p:val>
                                        </p:tav>
                                        <p:tav tm="100000">
                                          <p:val>
                                            <p:strVal val="#ppt_w"/>
                                          </p:val>
                                        </p:tav>
                                      </p:tavLst>
                                    </p:anim>
                                    <p:anim calcmode="lin" valueType="num">
                                      <p:cBhvr>
                                        <p:cTn id="97" dur="500" fill="hold"/>
                                        <p:tgtEl>
                                          <p:spTgt spid="20"/>
                                        </p:tgtEl>
                                        <p:attrNameLst>
                                          <p:attrName>ppt_h</p:attrName>
                                        </p:attrNameLst>
                                      </p:cBhvr>
                                      <p:tavLst>
                                        <p:tav tm="0">
                                          <p:val>
                                            <p:fltVal val="0"/>
                                          </p:val>
                                        </p:tav>
                                        <p:tav tm="100000">
                                          <p:val>
                                            <p:strVal val="#ppt_h"/>
                                          </p:val>
                                        </p:tav>
                                      </p:tavLst>
                                    </p:anim>
                                    <p:animEffect transition="in" filter="fade">
                                      <p:cBhvr>
                                        <p:cTn id="98" dur="500"/>
                                        <p:tgtEl>
                                          <p:spTgt spid="20"/>
                                        </p:tgtEl>
                                      </p:cBhvr>
                                    </p:animEffect>
                                  </p:childTnLst>
                                </p:cTn>
                              </p:par>
                            </p:childTnLst>
                          </p:cTn>
                        </p:par>
                      </p:childTnLst>
                    </p:cTn>
                  </p:par>
                  <p:par>
                    <p:cTn id="99" fill="hold">
                      <p:stCondLst>
                        <p:cond delay="indefinite"/>
                      </p:stCondLst>
                      <p:childTnLst>
                        <p:par>
                          <p:cTn id="100" fill="hold">
                            <p:stCondLst>
                              <p:cond delay="0"/>
                            </p:stCondLst>
                            <p:childTnLst>
                              <p:par>
                                <p:cTn id="101" presetID="6" presetClass="entr" presetSubtype="16" fill="hold" grpId="0" nodeType="click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circle(in)">
                                      <p:cBhvr>
                                        <p:cTn id="103" dur="2000"/>
                                        <p:tgtEl>
                                          <p:spTgt spid="21"/>
                                        </p:tgtEl>
                                      </p:cBhvr>
                                    </p:animEffect>
                                  </p:childTnLst>
                                </p:cTn>
                              </p:par>
                            </p:childTnLst>
                          </p:cTn>
                        </p:par>
                      </p:childTnLst>
                    </p:cTn>
                  </p:par>
                  <p:par>
                    <p:cTn id="104" fill="hold">
                      <p:stCondLst>
                        <p:cond delay="indefinite"/>
                      </p:stCondLst>
                      <p:childTnLst>
                        <p:par>
                          <p:cTn id="105" fill="hold">
                            <p:stCondLst>
                              <p:cond delay="0"/>
                            </p:stCondLst>
                            <p:childTnLst>
                              <p:par>
                                <p:cTn id="106" presetID="6" presetClass="entr" presetSubtype="16" fill="hold" nodeType="clickEffect">
                                  <p:stCondLst>
                                    <p:cond delay="0"/>
                                  </p:stCondLst>
                                  <p:childTnLst>
                                    <p:set>
                                      <p:cBhvr>
                                        <p:cTn id="107" dur="1" fill="hold">
                                          <p:stCondLst>
                                            <p:cond delay="0"/>
                                          </p:stCondLst>
                                        </p:cTn>
                                        <p:tgtEl>
                                          <p:spTgt spid="23"/>
                                        </p:tgtEl>
                                        <p:attrNameLst>
                                          <p:attrName>style.visibility</p:attrName>
                                        </p:attrNameLst>
                                      </p:cBhvr>
                                      <p:to>
                                        <p:strVal val="visible"/>
                                      </p:to>
                                    </p:set>
                                    <p:animEffect transition="in" filter="circle(in)">
                                      <p:cBhvr>
                                        <p:cTn id="108" dur="2000"/>
                                        <p:tgtEl>
                                          <p:spTgt spid="23"/>
                                        </p:tgtEl>
                                      </p:cBhvr>
                                    </p:animEffect>
                                  </p:childTnLst>
                                </p:cTn>
                              </p:par>
                            </p:childTnLst>
                          </p:cTn>
                        </p:par>
                      </p:childTnLst>
                    </p:cTn>
                  </p:par>
                  <p:par>
                    <p:cTn id="109" fill="hold">
                      <p:stCondLst>
                        <p:cond delay="indefinite"/>
                      </p:stCondLst>
                      <p:childTnLst>
                        <p:par>
                          <p:cTn id="110" fill="hold">
                            <p:stCondLst>
                              <p:cond delay="0"/>
                            </p:stCondLst>
                            <p:childTnLst>
                              <p:par>
                                <p:cTn id="111" presetID="21" presetClass="entr" presetSubtype="1" fill="hold" nodeType="clickEffect">
                                  <p:stCondLst>
                                    <p:cond delay="0"/>
                                  </p:stCondLst>
                                  <p:childTnLst>
                                    <p:set>
                                      <p:cBhvr>
                                        <p:cTn id="112" dur="1" fill="hold">
                                          <p:stCondLst>
                                            <p:cond delay="0"/>
                                          </p:stCondLst>
                                        </p:cTn>
                                        <p:tgtEl>
                                          <p:spTgt spid="24"/>
                                        </p:tgtEl>
                                        <p:attrNameLst>
                                          <p:attrName>style.visibility</p:attrName>
                                        </p:attrNameLst>
                                      </p:cBhvr>
                                      <p:to>
                                        <p:strVal val="visible"/>
                                      </p:to>
                                    </p:set>
                                    <p:animEffect transition="in" filter="wheel(1)">
                                      <p:cBhvr>
                                        <p:cTn id="113" dur="2000"/>
                                        <p:tgtEl>
                                          <p:spTgt spid="24"/>
                                        </p:tgtEl>
                                      </p:cBhvr>
                                    </p:animEffect>
                                  </p:childTnLst>
                                </p:cTn>
                              </p:par>
                            </p:childTnLst>
                          </p:cTn>
                        </p:par>
                      </p:childTnLst>
                    </p:cTn>
                  </p:par>
                  <p:par>
                    <p:cTn id="114" fill="hold">
                      <p:stCondLst>
                        <p:cond delay="indefinite"/>
                      </p:stCondLst>
                      <p:childTnLst>
                        <p:par>
                          <p:cTn id="115" fill="hold">
                            <p:stCondLst>
                              <p:cond delay="0"/>
                            </p:stCondLst>
                            <p:childTnLst>
                              <p:par>
                                <p:cTn id="116" presetID="16" presetClass="entr" presetSubtype="21" fill="hold" nodeType="clickEffect">
                                  <p:stCondLst>
                                    <p:cond delay="0"/>
                                  </p:stCondLst>
                                  <p:childTnLst>
                                    <p:set>
                                      <p:cBhvr>
                                        <p:cTn id="117" dur="1" fill="hold">
                                          <p:stCondLst>
                                            <p:cond delay="0"/>
                                          </p:stCondLst>
                                        </p:cTn>
                                        <p:tgtEl>
                                          <p:spTgt spid="25"/>
                                        </p:tgtEl>
                                        <p:attrNameLst>
                                          <p:attrName>style.visibility</p:attrName>
                                        </p:attrNameLst>
                                      </p:cBhvr>
                                      <p:to>
                                        <p:strVal val="visible"/>
                                      </p:to>
                                    </p:set>
                                    <p:animEffect transition="in" filter="barn(inVertical)">
                                      <p:cBhvr>
                                        <p:cTn id="118" dur="500"/>
                                        <p:tgtEl>
                                          <p:spTgt spid="25"/>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26"/>
                                        </p:tgtEl>
                                        <p:attrNameLst>
                                          <p:attrName>style.visibility</p:attrName>
                                        </p:attrNameLst>
                                      </p:cBhvr>
                                      <p:to>
                                        <p:strVal val="visible"/>
                                      </p:to>
                                    </p:set>
                                    <p:animEffect transition="in" filter="wipe(down)">
                                      <p:cBhvr>
                                        <p:cTn id="123" dur="500"/>
                                        <p:tgtEl>
                                          <p:spTgt spid="26"/>
                                        </p:tgtEl>
                                      </p:cBhvr>
                                    </p:animEffect>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nodeType="clickEffect">
                                  <p:stCondLst>
                                    <p:cond delay="0"/>
                                  </p:stCondLst>
                                  <p:childTnLst>
                                    <p:set>
                                      <p:cBhvr>
                                        <p:cTn id="127" dur="1" fill="hold">
                                          <p:stCondLst>
                                            <p:cond delay="0"/>
                                          </p:stCondLst>
                                        </p:cTn>
                                        <p:tgtEl>
                                          <p:spTgt spid="37"/>
                                        </p:tgtEl>
                                        <p:attrNameLst>
                                          <p:attrName>style.visibility</p:attrName>
                                        </p:attrNameLst>
                                      </p:cBhvr>
                                      <p:to>
                                        <p:strVal val="visible"/>
                                      </p:to>
                                    </p:set>
                                    <p:anim calcmode="lin" valueType="num">
                                      <p:cBhvr additive="base">
                                        <p:cTn id="128" dur="500" fill="hold"/>
                                        <p:tgtEl>
                                          <p:spTgt spid="37"/>
                                        </p:tgtEl>
                                        <p:attrNameLst>
                                          <p:attrName>ppt_x</p:attrName>
                                        </p:attrNameLst>
                                      </p:cBhvr>
                                      <p:tavLst>
                                        <p:tav tm="0">
                                          <p:val>
                                            <p:strVal val="#ppt_x"/>
                                          </p:val>
                                        </p:tav>
                                        <p:tav tm="100000">
                                          <p:val>
                                            <p:strVal val="#ppt_x"/>
                                          </p:val>
                                        </p:tav>
                                      </p:tavLst>
                                    </p:anim>
                                    <p:anim calcmode="lin" valueType="num">
                                      <p:cBhvr additive="base">
                                        <p:cTn id="12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6" presetClass="entr" presetSubtype="16" fill="hold" nodeType="clickEffect">
                                  <p:stCondLst>
                                    <p:cond delay="0"/>
                                  </p:stCondLst>
                                  <p:childTnLst>
                                    <p:set>
                                      <p:cBhvr>
                                        <p:cTn id="133" dur="1" fill="hold">
                                          <p:stCondLst>
                                            <p:cond delay="0"/>
                                          </p:stCondLst>
                                        </p:cTn>
                                        <p:tgtEl>
                                          <p:spTgt spid="38"/>
                                        </p:tgtEl>
                                        <p:attrNameLst>
                                          <p:attrName>style.visibility</p:attrName>
                                        </p:attrNameLst>
                                      </p:cBhvr>
                                      <p:to>
                                        <p:strVal val="visible"/>
                                      </p:to>
                                    </p:set>
                                    <p:animEffect transition="in" filter="circle(in)">
                                      <p:cBhvr>
                                        <p:cTn id="134" dur="2000"/>
                                        <p:tgtEl>
                                          <p:spTgt spid="38"/>
                                        </p:tgtEl>
                                      </p:cBhvr>
                                    </p:animEffect>
                                  </p:childTnLst>
                                </p:cTn>
                              </p:par>
                            </p:childTnLst>
                          </p:cTn>
                        </p:par>
                      </p:childTnLst>
                    </p:cTn>
                  </p:par>
                  <p:par>
                    <p:cTn id="135" fill="hold">
                      <p:stCondLst>
                        <p:cond delay="indefinite"/>
                      </p:stCondLst>
                      <p:childTnLst>
                        <p:par>
                          <p:cTn id="136" fill="hold">
                            <p:stCondLst>
                              <p:cond delay="0"/>
                            </p:stCondLst>
                            <p:childTnLst>
                              <p:par>
                                <p:cTn id="137" presetID="21" presetClass="entr" presetSubtype="1" fill="hold" grpId="0" nodeType="clickEffect">
                                  <p:stCondLst>
                                    <p:cond delay="0"/>
                                  </p:stCondLst>
                                  <p:childTnLst>
                                    <p:set>
                                      <p:cBhvr>
                                        <p:cTn id="138" dur="1" fill="hold">
                                          <p:stCondLst>
                                            <p:cond delay="0"/>
                                          </p:stCondLst>
                                        </p:cTn>
                                        <p:tgtEl>
                                          <p:spTgt spid="29"/>
                                        </p:tgtEl>
                                        <p:attrNameLst>
                                          <p:attrName>style.visibility</p:attrName>
                                        </p:attrNameLst>
                                      </p:cBhvr>
                                      <p:to>
                                        <p:strVal val="visible"/>
                                      </p:to>
                                    </p:set>
                                    <p:animEffect transition="in" filter="wheel(1)">
                                      <p:cBhvr>
                                        <p:cTn id="139" dur="2000"/>
                                        <p:tgtEl>
                                          <p:spTgt spid="29"/>
                                        </p:tgtEl>
                                      </p:cBhvr>
                                    </p:animEffect>
                                  </p:childTnLst>
                                </p:cTn>
                              </p:par>
                            </p:childTnLst>
                          </p:cTn>
                        </p:par>
                      </p:childTnLst>
                    </p:cTn>
                  </p:par>
                  <p:par>
                    <p:cTn id="140" fill="hold">
                      <p:stCondLst>
                        <p:cond delay="indefinite"/>
                      </p:stCondLst>
                      <p:childTnLst>
                        <p:par>
                          <p:cTn id="141" fill="hold">
                            <p:stCondLst>
                              <p:cond delay="0"/>
                            </p:stCondLst>
                            <p:childTnLst>
                              <p:par>
                                <p:cTn id="142" presetID="6" presetClass="entr" presetSubtype="16" fill="hold" nodeType="clickEffect">
                                  <p:stCondLst>
                                    <p:cond delay="0"/>
                                  </p:stCondLst>
                                  <p:childTnLst>
                                    <p:set>
                                      <p:cBhvr>
                                        <p:cTn id="143" dur="1" fill="hold">
                                          <p:stCondLst>
                                            <p:cond delay="0"/>
                                          </p:stCondLst>
                                        </p:cTn>
                                        <p:tgtEl>
                                          <p:spTgt spid="44"/>
                                        </p:tgtEl>
                                        <p:attrNameLst>
                                          <p:attrName>style.visibility</p:attrName>
                                        </p:attrNameLst>
                                      </p:cBhvr>
                                      <p:to>
                                        <p:strVal val="visible"/>
                                      </p:to>
                                    </p:set>
                                    <p:animEffect transition="in" filter="circle(in)">
                                      <p:cBhvr>
                                        <p:cTn id="144" dur="2000"/>
                                        <p:tgtEl>
                                          <p:spTgt spid="44"/>
                                        </p:tgtEl>
                                      </p:cBhvr>
                                    </p:animEffect>
                                  </p:childTnLst>
                                </p:cTn>
                              </p:par>
                            </p:childTnLst>
                          </p:cTn>
                        </p:par>
                      </p:childTnLst>
                    </p:cTn>
                  </p:par>
                  <p:par>
                    <p:cTn id="145" fill="hold">
                      <p:stCondLst>
                        <p:cond delay="indefinite"/>
                      </p:stCondLst>
                      <p:childTnLst>
                        <p:par>
                          <p:cTn id="146" fill="hold">
                            <p:stCondLst>
                              <p:cond delay="0"/>
                            </p:stCondLst>
                            <p:childTnLst>
                              <p:par>
                                <p:cTn id="147" presetID="21" presetClass="entr" presetSubtype="1" fill="hold" nodeType="clickEffect">
                                  <p:stCondLst>
                                    <p:cond delay="0"/>
                                  </p:stCondLst>
                                  <p:childTnLst>
                                    <p:set>
                                      <p:cBhvr>
                                        <p:cTn id="148" dur="1" fill="hold">
                                          <p:stCondLst>
                                            <p:cond delay="0"/>
                                          </p:stCondLst>
                                        </p:cTn>
                                        <p:tgtEl>
                                          <p:spTgt spid="45"/>
                                        </p:tgtEl>
                                        <p:attrNameLst>
                                          <p:attrName>style.visibility</p:attrName>
                                        </p:attrNameLst>
                                      </p:cBhvr>
                                      <p:to>
                                        <p:strVal val="visible"/>
                                      </p:to>
                                    </p:set>
                                    <p:animEffect transition="in" filter="wheel(1)">
                                      <p:cBhvr>
                                        <p:cTn id="149" dur="2000"/>
                                        <p:tgtEl>
                                          <p:spTgt spid="45"/>
                                        </p:tgtEl>
                                      </p:cBhvr>
                                    </p:animEffect>
                                  </p:childTnLst>
                                </p:cTn>
                              </p:par>
                            </p:childTnLst>
                          </p:cTn>
                        </p:par>
                      </p:childTnLst>
                    </p:cTn>
                  </p:par>
                  <p:par>
                    <p:cTn id="150" fill="hold">
                      <p:stCondLst>
                        <p:cond delay="indefinite"/>
                      </p:stCondLst>
                      <p:childTnLst>
                        <p:par>
                          <p:cTn id="151" fill="hold">
                            <p:stCondLst>
                              <p:cond delay="0"/>
                            </p:stCondLst>
                            <p:childTnLst>
                              <p:par>
                                <p:cTn id="152" presetID="53" presetClass="entr" presetSubtype="16" fill="hold" grpId="0" nodeType="clickEffect">
                                  <p:stCondLst>
                                    <p:cond delay="0"/>
                                  </p:stCondLst>
                                  <p:childTnLst>
                                    <p:set>
                                      <p:cBhvr>
                                        <p:cTn id="153" dur="1" fill="hold">
                                          <p:stCondLst>
                                            <p:cond delay="0"/>
                                          </p:stCondLst>
                                        </p:cTn>
                                        <p:tgtEl>
                                          <p:spTgt spid="46"/>
                                        </p:tgtEl>
                                        <p:attrNameLst>
                                          <p:attrName>style.visibility</p:attrName>
                                        </p:attrNameLst>
                                      </p:cBhvr>
                                      <p:to>
                                        <p:strVal val="visible"/>
                                      </p:to>
                                    </p:set>
                                    <p:anim calcmode="lin" valueType="num">
                                      <p:cBhvr>
                                        <p:cTn id="154" dur="500" fill="hold"/>
                                        <p:tgtEl>
                                          <p:spTgt spid="46"/>
                                        </p:tgtEl>
                                        <p:attrNameLst>
                                          <p:attrName>ppt_w</p:attrName>
                                        </p:attrNameLst>
                                      </p:cBhvr>
                                      <p:tavLst>
                                        <p:tav tm="0">
                                          <p:val>
                                            <p:fltVal val="0"/>
                                          </p:val>
                                        </p:tav>
                                        <p:tav tm="100000">
                                          <p:val>
                                            <p:strVal val="#ppt_w"/>
                                          </p:val>
                                        </p:tav>
                                      </p:tavLst>
                                    </p:anim>
                                    <p:anim calcmode="lin" valueType="num">
                                      <p:cBhvr>
                                        <p:cTn id="155" dur="500" fill="hold"/>
                                        <p:tgtEl>
                                          <p:spTgt spid="46"/>
                                        </p:tgtEl>
                                        <p:attrNameLst>
                                          <p:attrName>ppt_h</p:attrName>
                                        </p:attrNameLst>
                                      </p:cBhvr>
                                      <p:tavLst>
                                        <p:tav tm="0">
                                          <p:val>
                                            <p:fltVal val="0"/>
                                          </p:val>
                                        </p:tav>
                                        <p:tav tm="100000">
                                          <p:val>
                                            <p:strVal val="#ppt_h"/>
                                          </p:val>
                                        </p:tav>
                                      </p:tavLst>
                                    </p:anim>
                                    <p:animEffect transition="in" filter="fade">
                                      <p:cBhvr>
                                        <p:cTn id="156" dur="500"/>
                                        <p:tgtEl>
                                          <p:spTgt spid="46"/>
                                        </p:tgtEl>
                                      </p:cBhvr>
                                    </p:animEffect>
                                  </p:childTnLst>
                                </p:cTn>
                              </p:par>
                            </p:childTnLst>
                          </p:cTn>
                        </p:par>
                      </p:childTnLst>
                    </p:cTn>
                  </p:par>
                  <p:par>
                    <p:cTn id="157" fill="hold">
                      <p:stCondLst>
                        <p:cond delay="indefinite"/>
                      </p:stCondLst>
                      <p:childTnLst>
                        <p:par>
                          <p:cTn id="158" fill="hold">
                            <p:stCondLst>
                              <p:cond delay="0"/>
                            </p:stCondLst>
                            <p:childTnLst>
                              <p:par>
                                <p:cTn id="159" presetID="6" presetClass="entr" presetSubtype="16" fill="hold" nodeType="clickEffect">
                                  <p:stCondLst>
                                    <p:cond delay="0"/>
                                  </p:stCondLst>
                                  <p:childTnLst>
                                    <p:set>
                                      <p:cBhvr>
                                        <p:cTn id="160" dur="1" fill="hold">
                                          <p:stCondLst>
                                            <p:cond delay="0"/>
                                          </p:stCondLst>
                                        </p:cTn>
                                        <p:tgtEl>
                                          <p:spTgt spid="47"/>
                                        </p:tgtEl>
                                        <p:attrNameLst>
                                          <p:attrName>style.visibility</p:attrName>
                                        </p:attrNameLst>
                                      </p:cBhvr>
                                      <p:to>
                                        <p:strVal val="visible"/>
                                      </p:to>
                                    </p:set>
                                    <p:animEffect transition="in" filter="circle(in)">
                                      <p:cBhvr>
                                        <p:cTn id="161" dur="2000"/>
                                        <p:tgtEl>
                                          <p:spTgt spid="47"/>
                                        </p:tgtEl>
                                      </p:cBhvr>
                                    </p:animEffect>
                                  </p:childTnLst>
                                </p:cTn>
                              </p:par>
                            </p:childTnLst>
                          </p:cTn>
                        </p:par>
                      </p:childTnLst>
                    </p:cTn>
                  </p:par>
                  <p:par>
                    <p:cTn id="162" fill="hold">
                      <p:stCondLst>
                        <p:cond delay="indefinite"/>
                      </p:stCondLst>
                      <p:childTnLst>
                        <p:par>
                          <p:cTn id="163" fill="hold">
                            <p:stCondLst>
                              <p:cond delay="0"/>
                            </p:stCondLst>
                            <p:childTnLst>
                              <p:par>
                                <p:cTn id="164" presetID="21" presetClass="entr" presetSubtype="1" fill="hold" nodeType="clickEffect">
                                  <p:stCondLst>
                                    <p:cond delay="0"/>
                                  </p:stCondLst>
                                  <p:childTnLst>
                                    <p:set>
                                      <p:cBhvr>
                                        <p:cTn id="165" dur="1" fill="hold">
                                          <p:stCondLst>
                                            <p:cond delay="0"/>
                                          </p:stCondLst>
                                        </p:cTn>
                                        <p:tgtEl>
                                          <p:spTgt spid="48"/>
                                        </p:tgtEl>
                                        <p:attrNameLst>
                                          <p:attrName>style.visibility</p:attrName>
                                        </p:attrNameLst>
                                      </p:cBhvr>
                                      <p:to>
                                        <p:strVal val="visible"/>
                                      </p:to>
                                    </p:set>
                                    <p:animEffect transition="in" filter="wheel(1)">
                                      <p:cBhvr>
                                        <p:cTn id="166"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4" grpId="0" animBg="1"/>
      <p:bldP spid="16" grpId="0" animBg="1"/>
      <p:bldP spid="19" grpId="0" animBg="1"/>
      <p:bldP spid="20" grpId="0"/>
      <p:bldP spid="21" grpId="0"/>
      <p:bldP spid="26" grpId="0"/>
      <p:bldP spid="29" grpId="0"/>
      <p:bldP spid="46"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p:cNvGrpSpPr>
            <a:grpSpLocks/>
          </p:cNvGrpSpPr>
          <p:nvPr/>
        </p:nvGrpSpPr>
        <p:grpSpPr bwMode="auto">
          <a:xfrm>
            <a:off x="7790713" y="198330"/>
            <a:ext cx="1376364" cy="2271713"/>
            <a:chOff x="3980" y="2192"/>
            <a:chExt cx="867" cy="1431"/>
          </a:xfrm>
        </p:grpSpPr>
        <p:sp>
          <p:nvSpPr>
            <p:cNvPr id="3" name="Oval 5"/>
            <p:cNvSpPr>
              <a:spLocks noChangeArrowheads="1"/>
            </p:cNvSpPr>
            <p:nvPr/>
          </p:nvSpPr>
          <p:spPr bwMode="auto">
            <a:xfrm>
              <a:off x="3980" y="2192"/>
              <a:ext cx="867" cy="1431"/>
            </a:xfrm>
            <a:prstGeom prst="ellipse">
              <a:avLst/>
            </a:prstGeom>
            <a:noFill/>
            <a:ln w="38100" cap="sq">
              <a:solidFill>
                <a:srgbClr val="3333CC"/>
              </a:solidFill>
              <a:round/>
              <a:headEnd/>
              <a:tailEnd/>
            </a:ln>
          </p:spPr>
          <p:txBody>
            <a:bodyPr wrap="square" anchor="ct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4" name="Line 8"/>
            <p:cNvSpPr>
              <a:spLocks noChangeShapeType="1"/>
            </p:cNvSpPr>
            <p:nvPr/>
          </p:nvSpPr>
          <p:spPr bwMode="auto">
            <a:xfrm>
              <a:off x="4469" y="2304"/>
              <a:ext cx="0" cy="689"/>
            </a:xfrm>
            <a:prstGeom prst="line">
              <a:avLst/>
            </a:prstGeom>
            <a:noFill/>
            <a:ln w="19050">
              <a:solidFill>
                <a:srgbClr val="000000"/>
              </a:solidFill>
              <a:prstDash val="lgDashDot"/>
              <a:round/>
              <a:headEnd/>
              <a:tailEnd/>
            </a:ln>
          </p:spPr>
          <p:txBody>
            <a:bodyPr wrap="non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sp>
          <p:nvSpPr>
            <p:cNvPr id="5" name="Line 21"/>
            <p:cNvSpPr>
              <a:spLocks noChangeShapeType="1"/>
            </p:cNvSpPr>
            <p:nvPr/>
          </p:nvSpPr>
          <p:spPr bwMode="auto">
            <a:xfrm flipH="1">
              <a:off x="4171" y="2979"/>
              <a:ext cx="298" cy="523"/>
            </a:xfrm>
            <a:prstGeom prst="line">
              <a:avLst/>
            </a:prstGeom>
            <a:noFill/>
            <a:ln w="12700" cap="sq">
              <a:solidFill>
                <a:srgbClr val="080808"/>
              </a:solidFill>
              <a:round/>
              <a:headEnd/>
              <a:tailEnd type="triangle" w="med" len="med"/>
            </a:ln>
          </p:spPr>
          <p:txBody>
            <a:bodyPr wrap="non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6" name="Object 23"/>
            <p:cNvGraphicFramePr>
              <a:graphicFrameLocks noChangeAspect="1"/>
            </p:cNvGraphicFramePr>
            <p:nvPr/>
          </p:nvGraphicFramePr>
          <p:xfrm>
            <a:off x="4174" y="3058"/>
            <a:ext cx="167" cy="249"/>
          </p:xfrm>
          <a:graphic>
            <a:graphicData uri="http://schemas.openxmlformats.org/presentationml/2006/ole">
              <mc:AlternateContent xmlns:mc="http://schemas.openxmlformats.org/markup-compatibility/2006">
                <mc:Choice xmlns:v="urn:schemas-microsoft-com:vml" Requires="v">
                  <p:oleObj spid="_x0000_s818390" name="公式" r:id="rId3" imgW="66675" imgH="123900" progId="Equation.3">
                    <p:embed/>
                  </p:oleObj>
                </mc:Choice>
                <mc:Fallback>
                  <p:oleObj name="公式" r:id="rId3" imgW="66675" imgH="123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4" y="3058"/>
                          <a:ext cx="167"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 name="Line 35"/>
          <p:cNvSpPr>
            <a:spLocks noChangeShapeType="1"/>
          </p:cNvSpPr>
          <p:nvPr/>
        </p:nvSpPr>
        <p:spPr bwMode="auto">
          <a:xfrm>
            <a:off x="7790713" y="1348981"/>
            <a:ext cx="62987" cy="488941"/>
          </a:xfrm>
          <a:prstGeom prst="line">
            <a:avLst/>
          </a:prstGeom>
          <a:noFill/>
          <a:ln w="57150">
            <a:solidFill>
              <a:srgbClr val="FF0000"/>
            </a:solidFill>
            <a:round/>
            <a:headEnd type="none" w="med" len="lg"/>
            <a:tailEnd type="stealth" w="med" len="lg"/>
          </a:ln>
        </p:spPr>
        <p:txBody>
          <a:bodyPr/>
          <a:lstStyle/>
          <a:p>
            <a:pPr fontAlgn="auto">
              <a:spcBef>
                <a:spcPts val="0"/>
              </a:spcBef>
              <a:spcAft>
                <a:spcPts val="0"/>
              </a:spcAft>
              <a:defRPr/>
            </a:pPr>
            <a:endParaRPr lang="zh-CN" altLang="en-US" sz="2800">
              <a:latin typeface="+mj-ea"/>
              <a:ea typeface="+mj-ea"/>
            </a:endParaRPr>
          </a:p>
        </p:txBody>
      </p:sp>
      <p:sp>
        <p:nvSpPr>
          <p:cNvPr id="8" name="Oval 7"/>
          <p:cNvSpPr>
            <a:spLocks noChangeArrowheads="1"/>
          </p:cNvSpPr>
          <p:nvPr/>
        </p:nvSpPr>
        <p:spPr bwMode="auto">
          <a:xfrm>
            <a:off x="8482855" y="1184048"/>
            <a:ext cx="190500" cy="519351"/>
          </a:xfrm>
          <a:prstGeom prst="ellipse">
            <a:avLst/>
          </a:prstGeom>
          <a:noFill/>
          <a:ln w="38100" cap="sq">
            <a:solidFill>
              <a:srgbClr val="FF0066"/>
            </a:solidFill>
            <a:round/>
            <a:headEnd/>
            <a:tailEnd/>
          </a:ln>
        </p:spPr>
        <p:txBody>
          <a:bodyPr anchor="ctr">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9" name="Object 24"/>
          <p:cNvGraphicFramePr>
            <a:graphicFrameLocks noChangeAspect="1"/>
          </p:cNvGraphicFramePr>
          <p:nvPr>
            <p:extLst>
              <p:ext uri="{D42A27DB-BD31-4B8C-83A1-F6EECF244321}">
                <p14:modId xmlns:p14="http://schemas.microsoft.com/office/powerpoint/2010/main" val="3342482847"/>
              </p:ext>
            </p:extLst>
          </p:nvPr>
        </p:nvGraphicFramePr>
        <p:xfrm>
          <a:off x="7383815" y="1222669"/>
          <a:ext cx="344488" cy="479425"/>
        </p:xfrm>
        <a:graphic>
          <a:graphicData uri="http://schemas.openxmlformats.org/presentationml/2006/ole">
            <mc:AlternateContent xmlns:mc="http://schemas.openxmlformats.org/markup-compatibility/2006">
              <mc:Choice xmlns:v="urn:schemas-microsoft-com:vml" Requires="v">
                <p:oleObj spid="_x0000_s818391" name="公式" r:id="rId5" imgW="104737" imgH="161960" progId="Equation.3">
                  <p:embed/>
                </p:oleObj>
              </mc:Choice>
              <mc:Fallback>
                <p:oleObj name="公式" r:id="rId5" imgW="104737" imgH="1619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3815" y="1222669"/>
                        <a:ext cx="344488"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9"/>
          <p:cNvGraphicFramePr>
            <a:graphicFrameLocks noChangeAspect="1"/>
          </p:cNvGraphicFramePr>
          <p:nvPr>
            <p:extLst>
              <p:ext uri="{D42A27DB-BD31-4B8C-83A1-F6EECF244321}">
                <p14:modId xmlns:p14="http://schemas.microsoft.com/office/powerpoint/2010/main" val="3264047453"/>
              </p:ext>
            </p:extLst>
          </p:nvPr>
        </p:nvGraphicFramePr>
        <p:xfrm>
          <a:off x="8129984" y="430390"/>
          <a:ext cx="317500" cy="311150"/>
        </p:xfrm>
        <a:graphic>
          <a:graphicData uri="http://schemas.openxmlformats.org/presentationml/2006/ole">
            <mc:AlternateContent xmlns:mc="http://schemas.openxmlformats.org/markup-compatibility/2006">
              <mc:Choice xmlns:v="urn:schemas-microsoft-com:vml" Requires="v">
                <p:oleObj spid="_x0000_s818392" name="公式" r:id="rId7" imgW="95289" imgH="85839" progId="Equation.3">
                  <p:embed/>
                </p:oleObj>
              </mc:Choice>
              <mc:Fallback>
                <p:oleObj name="公式" r:id="rId7" imgW="95289" imgH="8583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29984" y="430390"/>
                        <a:ext cx="3175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Arc 55"/>
          <p:cNvSpPr>
            <a:spLocks/>
          </p:cNvSpPr>
          <p:nvPr/>
        </p:nvSpPr>
        <p:spPr bwMode="auto">
          <a:xfrm>
            <a:off x="8300490" y="696036"/>
            <a:ext cx="625146" cy="355900"/>
          </a:xfrm>
          <a:custGeom>
            <a:avLst/>
            <a:gdLst>
              <a:gd name="T0" fmla="*/ 0 w 43200"/>
              <a:gd name="T1" fmla="*/ 0 h 40492"/>
              <a:gd name="T2" fmla="*/ 0 w 43200"/>
              <a:gd name="T3" fmla="*/ 0 h 40492"/>
              <a:gd name="T4" fmla="*/ 0 w 43200"/>
              <a:gd name="T5" fmla="*/ 0 h 40492"/>
              <a:gd name="T6" fmla="*/ 0 60000 65536"/>
              <a:gd name="T7" fmla="*/ 0 60000 65536"/>
              <a:gd name="T8" fmla="*/ 0 60000 65536"/>
              <a:gd name="T9" fmla="*/ 0 w 43200"/>
              <a:gd name="T10" fmla="*/ 0 h 40492"/>
              <a:gd name="T11" fmla="*/ 43200 w 43200"/>
              <a:gd name="T12" fmla="*/ 40492 h 40492"/>
            </a:gdLst>
            <a:ahLst/>
            <a:cxnLst>
              <a:cxn ang="T6">
                <a:pos x="T0" y="T1"/>
              </a:cxn>
              <a:cxn ang="T7">
                <a:pos x="T2" y="T3"/>
              </a:cxn>
              <a:cxn ang="T8">
                <a:pos x="T4" y="T5"/>
              </a:cxn>
            </a:cxnLst>
            <a:rect l="T9" t="T10" r="T11" b="T12"/>
            <a:pathLst>
              <a:path w="43200" h="40492" fill="none" extrusionOk="0">
                <a:moveTo>
                  <a:pt x="32071" y="0"/>
                </a:moveTo>
                <a:cubicBezTo>
                  <a:pt x="38939" y="3806"/>
                  <a:pt x="43200" y="11040"/>
                  <a:pt x="43200" y="18892"/>
                </a:cubicBezTo>
                <a:cubicBezTo>
                  <a:pt x="43200" y="30821"/>
                  <a:pt x="33529" y="40492"/>
                  <a:pt x="21600" y="40492"/>
                </a:cubicBezTo>
                <a:cubicBezTo>
                  <a:pt x="9670" y="40492"/>
                  <a:pt x="0" y="30821"/>
                  <a:pt x="0" y="18892"/>
                </a:cubicBezTo>
                <a:cubicBezTo>
                  <a:pt x="-1" y="11996"/>
                  <a:pt x="3292" y="5515"/>
                  <a:pt x="8861" y="1448"/>
                </a:cubicBezTo>
              </a:path>
              <a:path w="43200" h="40492" stroke="0" extrusionOk="0">
                <a:moveTo>
                  <a:pt x="32071" y="0"/>
                </a:moveTo>
                <a:cubicBezTo>
                  <a:pt x="38939" y="3806"/>
                  <a:pt x="43200" y="11040"/>
                  <a:pt x="43200" y="18892"/>
                </a:cubicBezTo>
                <a:cubicBezTo>
                  <a:pt x="43200" y="30821"/>
                  <a:pt x="33529" y="40492"/>
                  <a:pt x="21600" y="40492"/>
                </a:cubicBezTo>
                <a:cubicBezTo>
                  <a:pt x="9670" y="40492"/>
                  <a:pt x="0" y="30821"/>
                  <a:pt x="0" y="18892"/>
                </a:cubicBezTo>
                <a:cubicBezTo>
                  <a:pt x="-1" y="11996"/>
                  <a:pt x="3292" y="5515"/>
                  <a:pt x="8861" y="1448"/>
                </a:cubicBezTo>
                <a:lnTo>
                  <a:pt x="21600" y="18892"/>
                </a:lnTo>
                <a:lnTo>
                  <a:pt x="32071" y="0"/>
                </a:lnTo>
                <a:close/>
              </a:path>
            </a:pathLst>
          </a:custGeom>
          <a:noFill/>
          <a:ln w="28575">
            <a:solidFill>
              <a:schemeClr val="accent2"/>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 name="Line 26"/>
          <p:cNvSpPr>
            <a:spLocks noChangeShapeType="1"/>
          </p:cNvSpPr>
          <p:nvPr/>
        </p:nvSpPr>
        <p:spPr bwMode="auto">
          <a:xfrm>
            <a:off x="8578102" y="1454847"/>
            <a:ext cx="1335092" cy="5451"/>
          </a:xfrm>
          <a:prstGeom prst="line">
            <a:avLst/>
          </a:prstGeom>
          <a:noFill/>
          <a:ln w="19050" cap="sq">
            <a:solidFill>
              <a:srgbClr val="FF00FF"/>
            </a:solidFill>
            <a:round/>
            <a:headEnd/>
            <a:tailEnd type="triangle" w="med" len="med"/>
          </a:ln>
        </p:spPr>
        <p:txBody>
          <a:bodyPr wrap="squar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13" name="Object 33"/>
          <p:cNvGraphicFramePr>
            <a:graphicFrameLocks noChangeAspect="1"/>
          </p:cNvGraphicFramePr>
          <p:nvPr>
            <p:extLst>
              <p:ext uri="{D42A27DB-BD31-4B8C-83A1-F6EECF244321}">
                <p14:modId xmlns:p14="http://schemas.microsoft.com/office/powerpoint/2010/main" val="2955730945"/>
              </p:ext>
            </p:extLst>
          </p:nvPr>
        </p:nvGraphicFramePr>
        <p:xfrm>
          <a:off x="9898063" y="1163638"/>
          <a:ext cx="508000" cy="641350"/>
        </p:xfrm>
        <a:graphic>
          <a:graphicData uri="http://schemas.openxmlformats.org/presentationml/2006/ole">
            <mc:AlternateContent xmlns:mc="http://schemas.openxmlformats.org/markup-compatibility/2006">
              <mc:Choice xmlns:v="urn:schemas-microsoft-com:vml" Requires="v">
                <p:oleObj spid="_x0000_s818393" name="公式" r:id="rId9" imgW="190440" imgH="241200" progId="Equation.3">
                  <p:embed/>
                </p:oleObj>
              </mc:Choice>
              <mc:Fallback>
                <p:oleObj name="公式" r:id="rId9" imgW="190440" imgH="241200" progId="Equation.3">
                  <p:embed/>
                  <p:pic>
                    <p:nvPicPr>
                      <p:cNvPr id="0" name=""/>
                      <p:cNvPicPr>
                        <a:picLocks noChangeAspect="1" noChangeArrowheads="1"/>
                      </p:cNvPicPr>
                      <p:nvPr/>
                    </p:nvPicPr>
                    <p:blipFill>
                      <a:blip r:embed="rId10"/>
                      <a:srcRect/>
                      <a:stretch>
                        <a:fillRect/>
                      </a:stretch>
                    </p:blipFill>
                    <p:spPr bwMode="auto">
                      <a:xfrm>
                        <a:off x="9898063" y="1163638"/>
                        <a:ext cx="5080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Line 32"/>
          <p:cNvSpPr>
            <a:spLocks noChangeShapeType="1"/>
          </p:cNvSpPr>
          <p:nvPr/>
        </p:nvSpPr>
        <p:spPr bwMode="auto">
          <a:xfrm flipV="1">
            <a:off x="8566995" y="1454848"/>
            <a:ext cx="545573" cy="15069"/>
          </a:xfrm>
          <a:prstGeom prst="line">
            <a:avLst/>
          </a:prstGeom>
          <a:noFill/>
          <a:ln w="38100" cap="sq">
            <a:solidFill>
              <a:schemeClr val="tx1"/>
            </a:solidFill>
            <a:round/>
            <a:headEnd/>
            <a:tailEnd type="triangle" w="med" len="med"/>
          </a:ln>
        </p:spPr>
        <p:txBody>
          <a:bodyPr wrap="squar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15" name="Object 30"/>
          <p:cNvGraphicFramePr>
            <a:graphicFrameLocks noChangeAspect="1"/>
          </p:cNvGraphicFramePr>
          <p:nvPr>
            <p:extLst>
              <p:ext uri="{D42A27DB-BD31-4B8C-83A1-F6EECF244321}">
                <p14:modId xmlns:p14="http://schemas.microsoft.com/office/powerpoint/2010/main" val="1594559512"/>
              </p:ext>
            </p:extLst>
          </p:nvPr>
        </p:nvGraphicFramePr>
        <p:xfrm>
          <a:off x="9201994" y="1478647"/>
          <a:ext cx="711200" cy="681037"/>
        </p:xfrm>
        <a:graphic>
          <a:graphicData uri="http://schemas.openxmlformats.org/presentationml/2006/ole">
            <mc:AlternateContent xmlns:mc="http://schemas.openxmlformats.org/markup-compatibility/2006">
              <mc:Choice xmlns:v="urn:schemas-microsoft-com:vml" Requires="v">
                <p:oleObj spid="_x0000_s818394" name="公式" r:id="rId11" imgW="215640" imgH="228600" progId="Equation.3">
                  <p:embed/>
                </p:oleObj>
              </mc:Choice>
              <mc:Fallback>
                <p:oleObj name="公式" r:id="rId11" imgW="215640" imgH="228600" progId="Equation.3">
                  <p:embed/>
                  <p:pic>
                    <p:nvPicPr>
                      <p:cNvPr id="0" name=""/>
                      <p:cNvPicPr>
                        <a:picLocks noChangeAspect="1" noChangeArrowheads="1"/>
                      </p:cNvPicPr>
                      <p:nvPr/>
                    </p:nvPicPr>
                    <p:blipFill>
                      <a:blip r:embed="rId12"/>
                      <a:srcRect/>
                      <a:stretch>
                        <a:fillRect/>
                      </a:stretch>
                    </p:blipFill>
                    <p:spPr bwMode="auto">
                      <a:xfrm>
                        <a:off x="9201994" y="1478647"/>
                        <a:ext cx="711200" cy="681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Line 27"/>
          <p:cNvSpPr>
            <a:spLocks noChangeShapeType="1"/>
          </p:cNvSpPr>
          <p:nvPr/>
        </p:nvSpPr>
        <p:spPr bwMode="auto">
          <a:xfrm flipV="1">
            <a:off x="8577314" y="959534"/>
            <a:ext cx="1249363" cy="484188"/>
          </a:xfrm>
          <a:prstGeom prst="line">
            <a:avLst/>
          </a:prstGeom>
          <a:noFill/>
          <a:ln w="19050" cap="sq">
            <a:solidFill>
              <a:srgbClr val="C00000"/>
            </a:solidFill>
            <a:round/>
            <a:headEnd/>
            <a:tailEnd type="triangle" w="med" len="med"/>
          </a:ln>
        </p:spPr>
        <p:txBody>
          <a:bodyPr wrap="none">
            <a:spAutoFit/>
          </a:bodyPr>
          <a:lstStyle/>
          <a:p>
            <a:pPr fontAlgn="auto">
              <a:spcBef>
                <a:spcPts val="0"/>
              </a:spcBef>
              <a:spcAft>
                <a:spcPts val="0"/>
              </a:spcAft>
              <a:defRPr/>
            </a:pPr>
            <a:endParaRPr lang="zh-CN" altLang="en-US" kern="0">
              <a:solidFill>
                <a:sysClr val="windowText" lastClr="000000"/>
              </a:solidFill>
              <a:latin typeface="+mn-lt"/>
              <a:ea typeface="+mn-ea"/>
            </a:endParaRPr>
          </a:p>
        </p:txBody>
      </p:sp>
      <p:graphicFrame>
        <p:nvGraphicFramePr>
          <p:cNvPr id="17" name="Object 31"/>
          <p:cNvGraphicFramePr>
            <a:graphicFrameLocks noChangeAspect="1"/>
          </p:cNvGraphicFramePr>
          <p:nvPr>
            <p:extLst>
              <p:ext uri="{D42A27DB-BD31-4B8C-83A1-F6EECF244321}">
                <p14:modId xmlns:p14="http://schemas.microsoft.com/office/powerpoint/2010/main" val="3867529437"/>
              </p:ext>
            </p:extLst>
          </p:nvPr>
        </p:nvGraphicFramePr>
        <p:xfrm>
          <a:off x="9730301" y="409718"/>
          <a:ext cx="635000" cy="679450"/>
        </p:xfrm>
        <a:graphic>
          <a:graphicData uri="http://schemas.openxmlformats.org/presentationml/2006/ole">
            <mc:AlternateContent xmlns:mc="http://schemas.openxmlformats.org/markup-compatibility/2006">
              <mc:Choice xmlns:v="urn:schemas-microsoft-com:vml" Requires="v">
                <p:oleObj spid="_x0000_s818395" name="公式" r:id="rId13" imgW="190440" imgH="228600" progId="Equation.3">
                  <p:embed/>
                </p:oleObj>
              </mc:Choice>
              <mc:Fallback>
                <p:oleObj name="公式" r:id="rId13" imgW="190440" imgH="228600" progId="Equation.3">
                  <p:embed/>
                  <p:pic>
                    <p:nvPicPr>
                      <p:cNvPr id="0" name=""/>
                      <p:cNvPicPr>
                        <a:picLocks noChangeAspect="1" noChangeArrowheads="1"/>
                      </p:cNvPicPr>
                      <p:nvPr/>
                    </p:nvPicPr>
                    <p:blipFill>
                      <a:blip r:embed="rId14"/>
                      <a:srcRect/>
                      <a:stretch>
                        <a:fillRect/>
                      </a:stretch>
                    </p:blipFill>
                    <p:spPr bwMode="auto">
                      <a:xfrm>
                        <a:off x="9730301" y="409718"/>
                        <a:ext cx="635000"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29"/>
          <p:cNvGraphicFramePr>
            <a:graphicFrameLocks noChangeAspect="1"/>
          </p:cNvGraphicFramePr>
          <p:nvPr>
            <p:extLst>
              <p:ext uri="{D42A27DB-BD31-4B8C-83A1-F6EECF244321}">
                <p14:modId xmlns:p14="http://schemas.microsoft.com/office/powerpoint/2010/main" val="65917503"/>
              </p:ext>
            </p:extLst>
          </p:nvPr>
        </p:nvGraphicFramePr>
        <p:xfrm>
          <a:off x="9495634" y="1146727"/>
          <a:ext cx="354013" cy="242888"/>
        </p:xfrm>
        <a:graphic>
          <a:graphicData uri="http://schemas.openxmlformats.org/presentationml/2006/ole">
            <mc:AlternateContent xmlns:mc="http://schemas.openxmlformats.org/markup-compatibility/2006">
              <mc:Choice xmlns:v="urn:schemas-microsoft-com:vml" Requires="v">
                <p:oleObj spid="_x0000_s818396" name="公式" r:id="rId15" imgW="133351" imgH="95287" progId="Equation.3">
                  <p:embed/>
                </p:oleObj>
              </mc:Choice>
              <mc:Fallback>
                <p:oleObj name="公式" r:id="rId15" imgW="133351" imgH="95287"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95634" y="1146727"/>
                        <a:ext cx="354013" cy="242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Freeform 111"/>
          <p:cNvSpPr>
            <a:spLocks/>
          </p:cNvSpPr>
          <p:nvPr/>
        </p:nvSpPr>
        <p:spPr bwMode="auto">
          <a:xfrm rot="3645611">
            <a:off x="9314578" y="1175676"/>
            <a:ext cx="303140" cy="196486"/>
          </a:xfrm>
          <a:custGeom>
            <a:avLst/>
            <a:gdLst>
              <a:gd name="T0" fmla="*/ 0 w 96"/>
              <a:gd name="T1" fmla="*/ 39 h 60"/>
              <a:gd name="T2" fmla="*/ 96 w 96"/>
              <a:gd name="T3" fmla="*/ 60 h 60"/>
              <a:gd name="T4" fmla="*/ 0 60000 65536"/>
              <a:gd name="T5" fmla="*/ 0 60000 65536"/>
              <a:gd name="T6" fmla="*/ 0 w 96"/>
              <a:gd name="T7" fmla="*/ 0 h 60"/>
              <a:gd name="T8" fmla="*/ 96 w 96"/>
              <a:gd name="T9" fmla="*/ 60 h 60"/>
            </a:gdLst>
            <a:ahLst/>
            <a:cxnLst>
              <a:cxn ang="T4">
                <a:pos x="T0" y="T1"/>
              </a:cxn>
              <a:cxn ang="T5">
                <a:pos x="T2" y="T3"/>
              </a:cxn>
            </a:cxnLst>
            <a:rect l="T6" t="T7" r="T8" b="T9"/>
            <a:pathLst>
              <a:path w="96" h="60">
                <a:moveTo>
                  <a:pt x="0" y="39"/>
                </a:moveTo>
                <a:cubicBezTo>
                  <a:pt x="19" y="0"/>
                  <a:pt x="88" y="14"/>
                  <a:pt x="96" y="60"/>
                </a:cubicBezTo>
              </a:path>
            </a:pathLst>
          </a:custGeom>
          <a:noFill/>
          <a:ln w="15875" cap="rnd">
            <a:solidFill>
              <a:srgbClr val="0099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 name="Text Box 11"/>
          <p:cNvSpPr txBox="1">
            <a:spLocks noChangeArrowheads="1"/>
          </p:cNvSpPr>
          <p:nvPr/>
        </p:nvSpPr>
        <p:spPr bwMode="auto">
          <a:xfrm>
            <a:off x="1751169" y="402832"/>
            <a:ext cx="5291406" cy="946150"/>
          </a:xfrm>
          <a:prstGeom prst="rect">
            <a:avLst/>
          </a:prstGeom>
          <a:noFill/>
          <a:ln w="12700" cap="sq">
            <a:noFill/>
            <a:miter lim="800000"/>
            <a:headEnd/>
            <a:tailEnd/>
          </a:ln>
        </p:spPr>
        <p:txBody>
          <a:bodyPr wrap="square">
            <a:spAutoFit/>
          </a:bodyPr>
          <a:lstStyle/>
          <a:p>
            <a:pPr fontAlgn="auto">
              <a:spcBef>
                <a:spcPct val="50000"/>
              </a:spcBef>
              <a:spcAft>
                <a:spcPts val="0"/>
              </a:spcAft>
              <a:defRPr/>
            </a:pPr>
            <a:r>
              <a:rPr lang="zh-CN" altLang="en-US" sz="2800" b="1" dirty="0">
                <a:solidFill>
                  <a:srgbClr val="3E27E7"/>
                </a:solidFill>
                <a:latin typeface="+mj-ea"/>
                <a:ea typeface="+mj-ea"/>
              </a:rPr>
              <a:t>（3）小线圈中的感应电流</a:t>
            </a:r>
            <a:r>
              <a:rPr lang="en-US" altLang="zh-CN" sz="2800" b="1" dirty="0">
                <a:solidFill>
                  <a:srgbClr val="FF0000"/>
                </a:solidFill>
                <a:latin typeface="+mj-ea"/>
                <a:ea typeface="+mj-ea"/>
              </a:rPr>
              <a:t>I</a:t>
            </a:r>
            <a:r>
              <a:rPr lang="en-US" altLang="zh-CN" sz="2800" b="1" baseline="-25000" dirty="0">
                <a:solidFill>
                  <a:srgbClr val="FF0000"/>
                </a:solidFill>
                <a:latin typeface="+mj-ea"/>
                <a:ea typeface="+mj-ea"/>
              </a:rPr>
              <a:t>1</a:t>
            </a:r>
            <a:r>
              <a:rPr lang="zh-CN" altLang="en-US" sz="2800" b="1" dirty="0">
                <a:solidFill>
                  <a:srgbClr val="3E27E7"/>
                </a:solidFill>
                <a:latin typeface="+mj-ea"/>
                <a:ea typeface="+mj-ea"/>
              </a:rPr>
              <a:t>产生的磁场穿过大线圈的磁通量为</a:t>
            </a:r>
          </a:p>
        </p:txBody>
      </p:sp>
      <p:graphicFrame>
        <p:nvGraphicFramePr>
          <p:cNvPr id="21" name="Object 12"/>
          <p:cNvGraphicFramePr>
            <a:graphicFrameLocks noChangeAspect="1"/>
          </p:cNvGraphicFramePr>
          <p:nvPr>
            <p:extLst>
              <p:ext uri="{D42A27DB-BD31-4B8C-83A1-F6EECF244321}">
                <p14:modId xmlns:p14="http://schemas.microsoft.com/office/powerpoint/2010/main" val="4190826968"/>
              </p:ext>
            </p:extLst>
          </p:nvPr>
        </p:nvGraphicFramePr>
        <p:xfrm>
          <a:off x="2158857" y="1745009"/>
          <a:ext cx="1525587" cy="461963"/>
        </p:xfrm>
        <a:graphic>
          <a:graphicData uri="http://schemas.openxmlformats.org/presentationml/2006/ole">
            <mc:AlternateContent xmlns:mc="http://schemas.openxmlformats.org/markup-compatibility/2006">
              <mc:Choice xmlns:v="urn:schemas-microsoft-com:vml" Requires="v">
                <p:oleObj spid="_x0000_s818397" name="公式" r:id="rId17" imgW="590631" imgH="161960" progId="Equation.3">
                  <p:embed/>
                </p:oleObj>
              </mc:Choice>
              <mc:Fallback>
                <p:oleObj name="公式" r:id="rId17" imgW="590631" imgH="16196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58857" y="1745009"/>
                        <a:ext cx="1525587"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3"/>
          <p:cNvGraphicFramePr>
            <a:graphicFrameLocks noChangeAspect="1"/>
          </p:cNvGraphicFramePr>
          <p:nvPr>
            <p:extLst>
              <p:ext uri="{D42A27DB-BD31-4B8C-83A1-F6EECF244321}">
                <p14:modId xmlns:p14="http://schemas.microsoft.com/office/powerpoint/2010/main" val="152218664"/>
              </p:ext>
            </p:extLst>
          </p:nvPr>
        </p:nvGraphicFramePr>
        <p:xfrm>
          <a:off x="3788922" y="1490554"/>
          <a:ext cx="3467100" cy="896937"/>
        </p:xfrm>
        <a:graphic>
          <a:graphicData uri="http://schemas.openxmlformats.org/presentationml/2006/ole">
            <mc:AlternateContent xmlns:mc="http://schemas.openxmlformats.org/markup-compatibility/2006">
              <mc:Choice xmlns:v="urn:schemas-microsoft-com:vml" Requires="v">
                <p:oleObj spid="_x0000_s818398" name="公式" r:id="rId19" imgW="1419349" imgH="361981" progId="Equation.3">
                  <p:embed/>
                </p:oleObj>
              </mc:Choice>
              <mc:Fallback>
                <p:oleObj name="公式" r:id="rId19" imgW="1419349" imgH="361981"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88922" y="1490554"/>
                        <a:ext cx="3467100" cy="896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Text Box 14"/>
          <p:cNvSpPr txBox="1">
            <a:spLocks noChangeArrowheads="1"/>
          </p:cNvSpPr>
          <p:nvPr/>
        </p:nvSpPr>
        <p:spPr bwMode="auto">
          <a:xfrm>
            <a:off x="2029669" y="2471220"/>
            <a:ext cx="5650508" cy="519112"/>
          </a:xfrm>
          <a:prstGeom prst="rect">
            <a:avLst/>
          </a:prstGeom>
          <a:noFill/>
          <a:ln w="12700" cap="sq">
            <a:noFill/>
            <a:miter lim="800000"/>
            <a:headEnd/>
            <a:tailEnd/>
          </a:ln>
        </p:spPr>
        <p:txBody>
          <a:bodyPr wrap="square">
            <a:spAutoFit/>
          </a:bodyPr>
          <a:lstStyle/>
          <a:p>
            <a:pPr fontAlgn="auto">
              <a:spcBef>
                <a:spcPct val="50000"/>
              </a:spcBef>
              <a:spcAft>
                <a:spcPts val="0"/>
              </a:spcAft>
              <a:defRPr/>
            </a:pPr>
            <a:r>
              <a:rPr lang="zh-CN" altLang="en-US" sz="2800" b="1" dirty="0">
                <a:solidFill>
                  <a:srgbClr val="FF00FF"/>
                </a:solidFill>
                <a:latin typeface="+mj-ea"/>
                <a:ea typeface="+mj-ea"/>
              </a:rPr>
              <a:t>可得大线圈中产生的</a:t>
            </a:r>
            <a:r>
              <a:rPr lang="zh-CN" altLang="en-US" sz="2800" b="1" kern="0" dirty="0">
                <a:solidFill>
                  <a:srgbClr val="FF00FF"/>
                </a:solidFill>
                <a:latin typeface="宋体"/>
                <a:ea typeface="宋体"/>
              </a:rPr>
              <a:t>互感</a:t>
            </a:r>
            <a:r>
              <a:rPr lang="zh-CN" altLang="en-US" sz="2800" b="1" dirty="0">
                <a:solidFill>
                  <a:srgbClr val="FF00FF"/>
                </a:solidFill>
                <a:latin typeface="+mj-ea"/>
                <a:ea typeface="+mj-ea"/>
              </a:rPr>
              <a:t>电动势为</a:t>
            </a:r>
          </a:p>
        </p:txBody>
      </p:sp>
      <p:graphicFrame>
        <p:nvGraphicFramePr>
          <p:cNvPr id="24" name="Object 15"/>
          <p:cNvGraphicFramePr>
            <a:graphicFrameLocks noChangeAspect="1"/>
          </p:cNvGraphicFramePr>
          <p:nvPr>
            <p:extLst>
              <p:ext uri="{D42A27DB-BD31-4B8C-83A1-F6EECF244321}">
                <p14:modId xmlns:p14="http://schemas.microsoft.com/office/powerpoint/2010/main" val="1972429024"/>
              </p:ext>
            </p:extLst>
          </p:nvPr>
        </p:nvGraphicFramePr>
        <p:xfrm>
          <a:off x="2701368" y="3043104"/>
          <a:ext cx="1897063" cy="974725"/>
        </p:xfrm>
        <a:graphic>
          <a:graphicData uri="http://schemas.openxmlformats.org/presentationml/2006/ole">
            <mc:AlternateContent xmlns:mc="http://schemas.openxmlformats.org/markup-compatibility/2006">
              <mc:Choice xmlns:v="urn:schemas-microsoft-com:vml" Requires="v">
                <p:oleObj spid="_x0000_s818399" name="公式" r:id="rId21" imgW="787320" imgH="393480" progId="Equation.3">
                  <p:embed/>
                </p:oleObj>
              </mc:Choice>
              <mc:Fallback>
                <p:oleObj name="公式" r:id="rId21" imgW="787320" imgH="393480" progId="Equation.3">
                  <p:embed/>
                  <p:pic>
                    <p:nvPicPr>
                      <p:cNvPr id="0" name=""/>
                      <p:cNvPicPr>
                        <a:picLocks noChangeAspect="1" noChangeArrowheads="1"/>
                      </p:cNvPicPr>
                      <p:nvPr/>
                    </p:nvPicPr>
                    <p:blipFill>
                      <a:blip r:embed="rId22"/>
                      <a:srcRect/>
                      <a:stretch>
                        <a:fillRect/>
                      </a:stretch>
                    </p:blipFill>
                    <p:spPr bwMode="auto">
                      <a:xfrm>
                        <a:off x="2701368" y="3043104"/>
                        <a:ext cx="1897063" cy="974725"/>
                      </a:xfrm>
                      <a:prstGeom prst="rect">
                        <a:avLst/>
                      </a:prstGeom>
                      <a:noFill/>
                      <a:ln>
                        <a:noFill/>
                      </a:ln>
                      <a:effectLst/>
                      <a:extLst/>
                    </p:spPr>
                  </p:pic>
                </p:oleObj>
              </mc:Fallback>
            </mc:AlternateContent>
          </a:graphicData>
        </a:graphic>
      </p:graphicFrame>
      <p:sp>
        <p:nvSpPr>
          <p:cNvPr id="26" name="矩形 25"/>
          <p:cNvSpPr/>
          <p:nvPr/>
        </p:nvSpPr>
        <p:spPr>
          <a:xfrm>
            <a:off x="2234965" y="4053957"/>
            <a:ext cx="4334841" cy="523220"/>
          </a:xfrm>
          <a:prstGeom prst="rect">
            <a:avLst/>
          </a:prstGeom>
        </p:spPr>
        <p:txBody>
          <a:bodyPr wrap="none">
            <a:spAutoFit/>
          </a:bodyPr>
          <a:lstStyle/>
          <a:p>
            <a:r>
              <a:rPr lang="zh-CN" altLang="en-US" sz="2800" b="1" kern="0" dirty="0">
                <a:solidFill>
                  <a:srgbClr val="009900"/>
                </a:solidFill>
                <a:latin typeface="宋体"/>
                <a:ea typeface="宋体"/>
              </a:rPr>
              <a:t>（</a:t>
            </a:r>
            <a:r>
              <a:rPr lang="en-US" altLang="zh-CN" sz="2800" b="1" kern="0" dirty="0">
                <a:solidFill>
                  <a:srgbClr val="009900"/>
                </a:solidFill>
                <a:latin typeface="宋体"/>
                <a:ea typeface="宋体"/>
              </a:rPr>
              <a:t>4</a:t>
            </a:r>
            <a:r>
              <a:rPr lang="zh-CN" altLang="en-US" sz="2800" b="1" kern="0" dirty="0">
                <a:solidFill>
                  <a:srgbClr val="009900"/>
                </a:solidFill>
                <a:latin typeface="宋体"/>
                <a:ea typeface="宋体"/>
              </a:rPr>
              <a:t>）小线圈所受磁力矩为</a:t>
            </a:r>
            <a:endParaRPr lang="zh-CN" altLang="en-US" sz="2800" dirty="0">
              <a:solidFill>
                <a:srgbClr val="009900"/>
              </a:solidFill>
            </a:endParaRPr>
          </a:p>
        </p:txBody>
      </p:sp>
      <p:graphicFrame>
        <p:nvGraphicFramePr>
          <p:cNvPr id="58" name="对象 57"/>
          <p:cNvGraphicFramePr>
            <a:graphicFrameLocks noChangeAspect="1"/>
          </p:cNvGraphicFramePr>
          <p:nvPr>
            <p:extLst>
              <p:ext uri="{D42A27DB-BD31-4B8C-83A1-F6EECF244321}">
                <p14:modId xmlns:p14="http://schemas.microsoft.com/office/powerpoint/2010/main" val="1396762174"/>
              </p:ext>
            </p:extLst>
          </p:nvPr>
        </p:nvGraphicFramePr>
        <p:xfrm>
          <a:off x="4598430" y="3043104"/>
          <a:ext cx="3550412" cy="952549"/>
        </p:xfrm>
        <a:graphic>
          <a:graphicData uri="http://schemas.openxmlformats.org/presentationml/2006/ole">
            <mc:AlternateContent xmlns:mc="http://schemas.openxmlformats.org/markup-compatibility/2006">
              <mc:Choice xmlns:v="urn:schemas-microsoft-com:vml" Requires="v">
                <p:oleObj spid="_x0000_s818400" name="公式" r:id="rId23" imgW="1562040" imgH="419040" progId="Equation.3">
                  <p:embed/>
                </p:oleObj>
              </mc:Choice>
              <mc:Fallback>
                <p:oleObj name="公式" r:id="rId23" imgW="1562040" imgH="419040" progId="Equation.3">
                  <p:embed/>
                  <p:pic>
                    <p:nvPicPr>
                      <p:cNvPr id="25" name="对象 24"/>
                      <p:cNvPicPr/>
                      <p:nvPr/>
                    </p:nvPicPr>
                    <p:blipFill>
                      <a:blip r:embed="rId24"/>
                      <a:stretch>
                        <a:fillRect/>
                      </a:stretch>
                    </p:blipFill>
                    <p:spPr>
                      <a:xfrm>
                        <a:off x="4598430" y="3043104"/>
                        <a:ext cx="3550412" cy="952549"/>
                      </a:xfrm>
                      <a:prstGeom prst="rect">
                        <a:avLst/>
                      </a:prstGeom>
                    </p:spPr>
                  </p:pic>
                </p:oleObj>
              </mc:Fallback>
            </mc:AlternateContent>
          </a:graphicData>
        </a:graphic>
      </p:graphicFrame>
      <p:graphicFrame>
        <p:nvGraphicFramePr>
          <p:cNvPr id="59" name="Object 16"/>
          <p:cNvGraphicFramePr>
            <a:graphicFrameLocks noChangeAspect="1"/>
          </p:cNvGraphicFramePr>
          <p:nvPr>
            <p:extLst>
              <p:ext uri="{D42A27DB-BD31-4B8C-83A1-F6EECF244321}">
                <p14:modId xmlns:p14="http://schemas.microsoft.com/office/powerpoint/2010/main" val="823083714"/>
              </p:ext>
            </p:extLst>
          </p:nvPr>
        </p:nvGraphicFramePr>
        <p:xfrm>
          <a:off x="2420962" y="4794735"/>
          <a:ext cx="1936750" cy="731837"/>
        </p:xfrm>
        <a:graphic>
          <a:graphicData uri="http://schemas.openxmlformats.org/presentationml/2006/ole">
            <mc:AlternateContent xmlns:mc="http://schemas.openxmlformats.org/markup-compatibility/2006">
              <mc:Choice xmlns:v="urn:schemas-microsoft-com:vml" Requires="v">
                <p:oleObj spid="_x0000_s818401" name="公式" r:id="rId25" imgW="723600" imgH="241200" progId="Equation.3">
                  <p:embed/>
                </p:oleObj>
              </mc:Choice>
              <mc:Fallback>
                <p:oleObj name="公式" r:id="rId25" imgW="723600" imgH="241200" progId="Equation.3">
                  <p:embed/>
                  <p:pic>
                    <p:nvPicPr>
                      <p:cNvPr id="27" name="Object 16"/>
                      <p:cNvPicPr>
                        <a:picLocks noChangeAspect="1" noChangeArrowheads="1"/>
                      </p:cNvPicPr>
                      <p:nvPr/>
                    </p:nvPicPr>
                    <p:blipFill>
                      <a:blip r:embed="rId26"/>
                      <a:srcRect/>
                      <a:stretch>
                        <a:fillRect/>
                      </a:stretch>
                    </p:blipFill>
                    <p:spPr bwMode="auto">
                      <a:xfrm>
                        <a:off x="2420962" y="4794735"/>
                        <a:ext cx="1936750" cy="731837"/>
                      </a:xfrm>
                      <a:prstGeom prst="rect">
                        <a:avLst/>
                      </a:prstGeom>
                      <a:noFill/>
                      <a:ln>
                        <a:noFill/>
                      </a:ln>
                      <a:extLst/>
                    </p:spPr>
                  </p:pic>
                </p:oleObj>
              </mc:Fallback>
            </mc:AlternateContent>
          </a:graphicData>
        </a:graphic>
      </p:graphicFrame>
      <p:graphicFrame>
        <p:nvGraphicFramePr>
          <p:cNvPr id="60" name="Object 18"/>
          <p:cNvGraphicFramePr>
            <a:graphicFrameLocks noChangeAspect="1"/>
          </p:cNvGraphicFramePr>
          <p:nvPr>
            <p:extLst>
              <p:ext uri="{D42A27DB-BD31-4B8C-83A1-F6EECF244321}">
                <p14:modId xmlns:p14="http://schemas.microsoft.com/office/powerpoint/2010/main" val="1040043688"/>
              </p:ext>
            </p:extLst>
          </p:nvPr>
        </p:nvGraphicFramePr>
        <p:xfrm>
          <a:off x="9930327" y="4831333"/>
          <a:ext cx="434975" cy="449262"/>
        </p:xfrm>
        <a:graphic>
          <a:graphicData uri="http://schemas.openxmlformats.org/presentationml/2006/ole">
            <mc:AlternateContent xmlns:mc="http://schemas.openxmlformats.org/markup-compatibility/2006">
              <mc:Choice xmlns:v="urn:schemas-microsoft-com:vml" Requires="v">
                <p:oleObj spid="_x0000_s818402" name="公式" r:id="rId27" imgW="126720" imgH="164880" progId="Equation.3">
                  <p:embed/>
                </p:oleObj>
              </mc:Choice>
              <mc:Fallback>
                <p:oleObj name="公式" r:id="rId27" imgW="126720" imgH="164880" progId="Equation.3">
                  <p:embed/>
                  <p:pic>
                    <p:nvPicPr>
                      <p:cNvPr id="28" name="Object 18"/>
                      <p:cNvPicPr>
                        <a:picLocks noChangeAspect="1" noChangeArrowheads="1"/>
                      </p:cNvPicPr>
                      <p:nvPr/>
                    </p:nvPicPr>
                    <p:blipFill>
                      <a:blip r:embed="rId28"/>
                      <a:srcRect/>
                      <a:stretch>
                        <a:fillRect/>
                      </a:stretch>
                    </p:blipFill>
                    <p:spPr bwMode="auto">
                      <a:xfrm>
                        <a:off x="9930327" y="4831333"/>
                        <a:ext cx="434975" cy="449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1" name="Group 24"/>
          <p:cNvGrpSpPr>
            <a:grpSpLocks/>
          </p:cNvGrpSpPr>
          <p:nvPr/>
        </p:nvGrpSpPr>
        <p:grpSpPr bwMode="auto">
          <a:xfrm rot="17022990">
            <a:off x="7898717" y="4170236"/>
            <a:ext cx="1847850" cy="1744663"/>
            <a:chOff x="4091" y="1656"/>
            <a:chExt cx="1164" cy="1099"/>
          </a:xfrm>
        </p:grpSpPr>
        <p:sp>
          <p:nvSpPr>
            <p:cNvPr id="62" name="Freeform 25"/>
            <p:cNvSpPr>
              <a:spLocks/>
            </p:cNvSpPr>
            <p:nvPr/>
          </p:nvSpPr>
          <p:spPr bwMode="auto">
            <a:xfrm>
              <a:off x="4420" y="2109"/>
              <a:ext cx="835" cy="646"/>
            </a:xfrm>
            <a:custGeom>
              <a:avLst/>
              <a:gdLst>
                <a:gd name="T0" fmla="*/ 6 w 835"/>
                <a:gd name="T1" fmla="*/ 149 h 646"/>
                <a:gd name="T2" fmla="*/ 6 w 835"/>
                <a:gd name="T3" fmla="*/ 203 h 646"/>
                <a:gd name="T4" fmla="*/ 18 w 835"/>
                <a:gd name="T5" fmla="*/ 280 h 646"/>
                <a:gd name="T6" fmla="*/ 54 w 835"/>
                <a:gd name="T7" fmla="*/ 383 h 646"/>
                <a:gd name="T8" fmla="*/ 113 w 835"/>
                <a:gd name="T9" fmla="*/ 526 h 646"/>
                <a:gd name="T10" fmla="*/ 143 w 835"/>
                <a:gd name="T11" fmla="*/ 562 h 646"/>
                <a:gd name="T12" fmla="*/ 238 w 835"/>
                <a:gd name="T13" fmla="*/ 615 h 646"/>
                <a:gd name="T14" fmla="*/ 298 w 835"/>
                <a:gd name="T15" fmla="*/ 645 h 646"/>
                <a:gd name="T16" fmla="*/ 339 w 835"/>
                <a:gd name="T17" fmla="*/ 615 h 646"/>
                <a:gd name="T18" fmla="*/ 369 w 835"/>
                <a:gd name="T19" fmla="*/ 615 h 646"/>
                <a:gd name="T20" fmla="*/ 417 w 835"/>
                <a:gd name="T21" fmla="*/ 639 h 646"/>
                <a:gd name="T22" fmla="*/ 458 w 835"/>
                <a:gd name="T23" fmla="*/ 633 h 646"/>
                <a:gd name="T24" fmla="*/ 488 w 835"/>
                <a:gd name="T25" fmla="*/ 591 h 646"/>
                <a:gd name="T26" fmla="*/ 524 w 835"/>
                <a:gd name="T27" fmla="*/ 603 h 646"/>
                <a:gd name="T28" fmla="*/ 572 w 835"/>
                <a:gd name="T29" fmla="*/ 585 h 646"/>
                <a:gd name="T30" fmla="*/ 590 w 835"/>
                <a:gd name="T31" fmla="*/ 526 h 646"/>
                <a:gd name="T32" fmla="*/ 626 w 835"/>
                <a:gd name="T33" fmla="*/ 502 h 646"/>
                <a:gd name="T34" fmla="*/ 644 w 835"/>
                <a:gd name="T35" fmla="*/ 454 h 646"/>
                <a:gd name="T36" fmla="*/ 650 w 835"/>
                <a:gd name="T37" fmla="*/ 358 h 646"/>
                <a:gd name="T38" fmla="*/ 632 w 835"/>
                <a:gd name="T39" fmla="*/ 298 h 646"/>
                <a:gd name="T40" fmla="*/ 584 w 835"/>
                <a:gd name="T41" fmla="*/ 256 h 646"/>
                <a:gd name="T42" fmla="*/ 524 w 835"/>
                <a:gd name="T43" fmla="*/ 221 h 646"/>
                <a:gd name="T44" fmla="*/ 500 w 835"/>
                <a:gd name="T45" fmla="*/ 238 h 646"/>
                <a:gd name="T46" fmla="*/ 494 w 835"/>
                <a:gd name="T47" fmla="*/ 274 h 646"/>
                <a:gd name="T48" fmla="*/ 518 w 835"/>
                <a:gd name="T49" fmla="*/ 304 h 646"/>
                <a:gd name="T50" fmla="*/ 494 w 835"/>
                <a:gd name="T51" fmla="*/ 280 h 646"/>
                <a:gd name="T52" fmla="*/ 488 w 835"/>
                <a:gd name="T53" fmla="*/ 268 h 646"/>
                <a:gd name="T54" fmla="*/ 470 w 835"/>
                <a:gd name="T55" fmla="*/ 244 h 646"/>
                <a:gd name="T56" fmla="*/ 482 w 835"/>
                <a:gd name="T57" fmla="*/ 203 h 646"/>
                <a:gd name="T58" fmla="*/ 512 w 835"/>
                <a:gd name="T59" fmla="*/ 197 h 646"/>
                <a:gd name="T60" fmla="*/ 602 w 835"/>
                <a:gd name="T61" fmla="*/ 203 h 646"/>
                <a:gd name="T62" fmla="*/ 697 w 835"/>
                <a:gd name="T63" fmla="*/ 227 h 646"/>
                <a:gd name="T64" fmla="*/ 786 w 835"/>
                <a:gd name="T65" fmla="*/ 227 h 646"/>
                <a:gd name="T66" fmla="*/ 822 w 835"/>
                <a:gd name="T67" fmla="*/ 203 h 646"/>
                <a:gd name="T68" fmla="*/ 828 w 835"/>
                <a:gd name="T69" fmla="*/ 149 h 646"/>
                <a:gd name="T70" fmla="*/ 769 w 835"/>
                <a:gd name="T71" fmla="*/ 131 h 646"/>
                <a:gd name="T72" fmla="*/ 703 w 835"/>
                <a:gd name="T73" fmla="*/ 107 h 646"/>
                <a:gd name="T74" fmla="*/ 679 w 835"/>
                <a:gd name="T75" fmla="*/ 95 h 646"/>
                <a:gd name="T76" fmla="*/ 650 w 835"/>
                <a:gd name="T77" fmla="*/ 83 h 646"/>
                <a:gd name="T78" fmla="*/ 518 w 835"/>
                <a:gd name="T79" fmla="*/ 48 h 646"/>
                <a:gd name="T80" fmla="*/ 363 w 835"/>
                <a:gd name="T81" fmla="*/ 18 h 646"/>
                <a:gd name="T82" fmla="*/ 268 w 835"/>
                <a:gd name="T83" fmla="*/ 0 h 6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35"/>
                <a:gd name="T127" fmla="*/ 0 h 646"/>
                <a:gd name="T128" fmla="*/ 835 w 835"/>
                <a:gd name="T129" fmla="*/ 646 h 6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35" h="646">
                  <a:moveTo>
                    <a:pt x="0" y="107"/>
                  </a:moveTo>
                  <a:lnTo>
                    <a:pt x="6" y="131"/>
                  </a:lnTo>
                  <a:lnTo>
                    <a:pt x="6" y="149"/>
                  </a:lnTo>
                  <a:lnTo>
                    <a:pt x="12" y="167"/>
                  </a:lnTo>
                  <a:lnTo>
                    <a:pt x="12" y="179"/>
                  </a:lnTo>
                  <a:lnTo>
                    <a:pt x="6" y="203"/>
                  </a:lnTo>
                  <a:lnTo>
                    <a:pt x="6" y="227"/>
                  </a:lnTo>
                  <a:lnTo>
                    <a:pt x="12" y="250"/>
                  </a:lnTo>
                  <a:lnTo>
                    <a:pt x="18" y="280"/>
                  </a:lnTo>
                  <a:lnTo>
                    <a:pt x="24" y="310"/>
                  </a:lnTo>
                  <a:lnTo>
                    <a:pt x="36" y="340"/>
                  </a:lnTo>
                  <a:lnTo>
                    <a:pt x="54" y="383"/>
                  </a:lnTo>
                  <a:lnTo>
                    <a:pt x="72" y="424"/>
                  </a:lnTo>
                  <a:lnTo>
                    <a:pt x="96" y="478"/>
                  </a:lnTo>
                  <a:lnTo>
                    <a:pt x="113" y="526"/>
                  </a:lnTo>
                  <a:lnTo>
                    <a:pt x="119" y="544"/>
                  </a:lnTo>
                  <a:lnTo>
                    <a:pt x="131" y="556"/>
                  </a:lnTo>
                  <a:lnTo>
                    <a:pt x="143" y="562"/>
                  </a:lnTo>
                  <a:lnTo>
                    <a:pt x="161" y="573"/>
                  </a:lnTo>
                  <a:lnTo>
                    <a:pt x="191" y="591"/>
                  </a:lnTo>
                  <a:lnTo>
                    <a:pt x="238" y="615"/>
                  </a:lnTo>
                  <a:lnTo>
                    <a:pt x="262" y="633"/>
                  </a:lnTo>
                  <a:lnTo>
                    <a:pt x="286" y="639"/>
                  </a:lnTo>
                  <a:lnTo>
                    <a:pt x="298" y="645"/>
                  </a:lnTo>
                  <a:lnTo>
                    <a:pt x="316" y="639"/>
                  </a:lnTo>
                  <a:lnTo>
                    <a:pt x="333" y="627"/>
                  </a:lnTo>
                  <a:lnTo>
                    <a:pt x="339" y="615"/>
                  </a:lnTo>
                  <a:lnTo>
                    <a:pt x="345" y="609"/>
                  </a:lnTo>
                  <a:lnTo>
                    <a:pt x="357" y="609"/>
                  </a:lnTo>
                  <a:lnTo>
                    <a:pt x="369" y="615"/>
                  </a:lnTo>
                  <a:lnTo>
                    <a:pt x="381" y="621"/>
                  </a:lnTo>
                  <a:lnTo>
                    <a:pt x="399" y="633"/>
                  </a:lnTo>
                  <a:lnTo>
                    <a:pt x="417" y="639"/>
                  </a:lnTo>
                  <a:lnTo>
                    <a:pt x="429" y="639"/>
                  </a:lnTo>
                  <a:lnTo>
                    <a:pt x="446" y="639"/>
                  </a:lnTo>
                  <a:lnTo>
                    <a:pt x="458" y="633"/>
                  </a:lnTo>
                  <a:lnTo>
                    <a:pt x="470" y="621"/>
                  </a:lnTo>
                  <a:lnTo>
                    <a:pt x="482" y="603"/>
                  </a:lnTo>
                  <a:lnTo>
                    <a:pt x="488" y="591"/>
                  </a:lnTo>
                  <a:lnTo>
                    <a:pt x="500" y="591"/>
                  </a:lnTo>
                  <a:lnTo>
                    <a:pt x="512" y="597"/>
                  </a:lnTo>
                  <a:lnTo>
                    <a:pt x="524" y="603"/>
                  </a:lnTo>
                  <a:lnTo>
                    <a:pt x="542" y="597"/>
                  </a:lnTo>
                  <a:lnTo>
                    <a:pt x="560" y="597"/>
                  </a:lnTo>
                  <a:lnTo>
                    <a:pt x="572" y="585"/>
                  </a:lnTo>
                  <a:lnTo>
                    <a:pt x="578" y="573"/>
                  </a:lnTo>
                  <a:lnTo>
                    <a:pt x="584" y="550"/>
                  </a:lnTo>
                  <a:lnTo>
                    <a:pt x="590" y="526"/>
                  </a:lnTo>
                  <a:lnTo>
                    <a:pt x="590" y="514"/>
                  </a:lnTo>
                  <a:lnTo>
                    <a:pt x="614" y="508"/>
                  </a:lnTo>
                  <a:lnTo>
                    <a:pt x="626" y="502"/>
                  </a:lnTo>
                  <a:lnTo>
                    <a:pt x="638" y="490"/>
                  </a:lnTo>
                  <a:lnTo>
                    <a:pt x="644" y="472"/>
                  </a:lnTo>
                  <a:lnTo>
                    <a:pt x="644" y="454"/>
                  </a:lnTo>
                  <a:lnTo>
                    <a:pt x="644" y="430"/>
                  </a:lnTo>
                  <a:lnTo>
                    <a:pt x="650" y="400"/>
                  </a:lnTo>
                  <a:lnTo>
                    <a:pt x="650" y="358"/>
                  </a:lnTo>
                  <a:lnTo>
                    <a:pt x="650" y="340"/>
                  </a:lnTo>
                  <a:lnTo>
                    <a:pt x="644" y="322"/>
                  </a:lnTo>
                  <a:lnTo>
                    <a:pt x="632" y="298"/>
                  </a:lnTo>
                  <a:lnTo>
                    <a:pt x="620" y="280"/>
                  </a:lnTo>
                  <a:lnTo>
                    <a:pt x="602" y="268"/>
                  </a:lnTo>
                  <a:lnTo>
                    <a:pt x="584" y="256"/>
                  </a:lnTo>
                  <a:lnTo>
                    <a:pt x="560" y="238"/>
                  </a:lnTo>
                  <a:lnTo>
                    <a:pt x="536" y="227"/>
                  </a:lnTo>
                  <a:lnTo>
                    <a:pt x="524" y="221"/>
                  </a:lnTo>
                  <a:lnTo>
                    <a:pt x="518" y="227"/>
                  </a:lnTo>
                  <a:lnTo>
                    <a:pt x="506" y="232"/>
                  </a:lnTo>
                  <a:lnTo>
                    <a:pt x="500" y="238"/>
                  </a:lnTo>
                  <a:lnTo>
                    <a:pt x="494" y="250"/>
                  </a:lnTo>
                  <a:lnTo>
                    <a:pt x="494" y="262"/>
                  </a:lnTo>
                  <a:lnTo>
                    <a:pt x="494" y="274"/>
                  </a:lnTo>
                  <a:lnTo>
                    <a:pt x="506" y="286"/>
                  </a:lnTo>
                  <a:lnTo>
                    <a:pt x="512" y="298"/>
                  </a:lnTo>
                  <a:lnTo>
                    <a:pt x="518" y="304"/>
                  </a:lnTo>
                  <a:lnTo>
                    <a:pt x="524" y="316"/>
                  </a:lnTo>
                  <a:lnTo>
                    <a:pt x="512" y="304"/>
                  </a:lnTo>
                  <a:lnTo>
                    <a:pt x="494" y="280"/>
                  </a:lnTo>
                  <a:lnTo>
                    <a:pt x="488" y="286"/>
                  </a:lnTo>
                  <a:lnTo>
                    <a:pt x="488" y="280"/>
                  </a:lnTo>
                  <a:lnTo>
                    <a:pt x="488" y="268"/>
                  </a:lnTo>
                  <a:lnTo>
                    <a:pt x="482" y="262"/>
                  </a:lnTo>
                  <a:lnTo>
                    <a:pt x="476" y="250"/>
                  </a:lnTo>
                  <a:lnTo>
                    <a:pt x="470" y="244"/>
                  </a:lnTo>
                  <a:lnTo>
                    <a:pt x="470" y="227"/>
                  </a:lnTo>
                  <a:lnTo>
                    <a:pt x="470" y="215"/>
                  </a:lnTo>
                  <a:lnTo>
                    <a:pt x="482" y="203"/>
                  </a:lnTo>
                  <a:lnTo>
                    <a:pt x="488" y="197"/>
                  </a:lnTo>
                  <a:lnTo>
                    <a:pt x="500" y="197"/>
                  </a:lnTo>
                  <a:lnTo>
                    <a:pt x="512" y="197"/>
                  </a:lnTo>
                  <a:lnTo>
                    <a:pt x="542" y="197"/>
                  </a:lnTo>
                  <a:lnTo>
                    <a:pt x="572" y="197"/>
                  </a:lnTo>
                  <a:lnTo>
                    <a:pt x="602" y="203"/>
                  </a:lnTo>
                  <a:lnTo>
                    <a:pt x="632" y="203"/>
                  </a:lnTo>
                  <a:lnTo>
                    <a:pt x="673" y="215"/>
                  </a:lnTo>
                  <a:lnTo>
                    <a:pt x="697" y="227"/>
                  </a:lnTo>
                  <a:lnTo>
                    <a:pt x="715" y="232"/>
                  </a:lnTo>
                  <a:lnTo>
                    <a:pt x="757" y="232"/>
                  </a:lnTo>
                  <a:lnTo>
                    <a:pt x="786" y="227"/>
                  </a:lnTo>
                  <a:lnTo>
                    <a:pt x="804" y="221"/>
                  </a:lnTo>
                  <a:lnTo>
                    <a:pt x="816" y="215"/>
                  </a:lnTo>
                  <a:lnTo>
                    <a:pt x="822" y="203"/>
                  </a:lnTo>
                  <a:lnTo>
                    <a:pt x="828" y="185"/>
                  </a:lnTo>
                  <a:lnTo>
                    <a:pt x="834" y="167"/>
                  </a:lnTo>
                  <a:lnTo>
                    <a:pt x="828" y="149"/>
                  </a:lnTo>
                  <a:lnTo>
                    <a:pt x="822" y="143"/>
                  </a:lnTo>
                  <a:lnTo>
                    <a:pt x="781" y="137"/>
                  </a:lnTo>
                  <a:lnTo>
                    <a:pt x="769" y="131"/>
                  </a:lnTo>
                  <a:lnTo>
                    <a:pt x="763" y="131"/>
                  </a:lnTo>
                  <a:lnTo>
                    <a:pt x="739" y="125"/>
                  </a:lnTo>
                  <a:lnTo>
                    <a:pt x="703" y="107"/>
                  </a:lnTo>
                  <a:lnTo>
                    <a:pt x="691" y="101"/>
                  </a:lnTo>
                  <a:lnTo>
                    <a:pt x="679" y="101"/>
                  </a:lnTo>
                  <a:lnTo>
                    <a:pt x="679" y="95"/>
                  </a:lnTo>
                  <a:lnTo>
                    <a:pt x="673" y="95"/>
                  </a:lnTo>
                  <a:lnTo>
                    <a:pt x="668" y="95"/>
                  </a:lnTo>
                  <a:lnTo>
                    <a:pt x="650" y="83"/>
                  </a:lnTo>
                  <a:lnTo>
                    <a:pt x="608" y="77"/>
                  </a:lnTo>
                  <a:lnTo>
                    <a:pt x="566" y="59"/>
                  </a:lnTo>
                  <a:lnTo>
                    <a:pt x="518" y="48"/>
                  </a:lnTo>
                  <a:lnTo>
                    <a:pt x="464" y="30"/>
                  </a:lnTo>
                  <a:lnTo>
                    <a:pt x="423" y="24"/>
                  </a:lnTo>
                  <a:lnTo>
                    <a:pt x="363" y="18"/>
                  </a:lnTo>
                  <a:lnTo>
                    <a:pt x="304" y="18"/>
                  </a:lnTo>
                  <a:lnTo>
                    <a:pt x="298" y="18"/>
                  </a:lnTo>
                  <a:lnTo>
                    <a:pt x="268" y="0"/>
                  </a:lnTo>
                  <a:lnTo>
                    <a:pt x="203" y="71"/>
                  </a:lnTo>
                  <a:lnTo>
                    <a:pt x="0" y="107"/>
                  </a:lnTo>
                </a:path>
              </a:pathLst>
            </a:custGeom>
            <a:solidFill>
              <a:srgbClr val="FFBD7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 name="Freeform 26"/>
            <p:cNvSpPr>
              <a:spLocks/>
            </p:cNvSpPr>
            <p:nvPr/>
          </p:nvSpPr>
          <p:spPr bwMode="auto">
            <a:xfrm>
              <a:off x="4420" y="2210"/>
              <a:ext cx="132" cy="444"/>
            </a:xfrm>
            <a:custGeom>
              <a:avLst/>
              <a:gdLst>
                <a:gd name="T0" fmla="*/ 0 w 132"/>
                <a:gd name="T1" fmla="*/ 24 h 444"/>
                <a:gd name="T2" fmla="*/ 6 w 132"/>
                <a:gd name="T3" fmla="*/ 42 h 444"/>
                <a:gd name="T4" fmla="*/ 6 w 132"/>
                <a:gd name="T5" fmla="*/ 60 h 444"/>
                <a:gd name="T6" fmla="*/ 12 w 132"/>
                <a:gd name="T7" fmla="*/ 72 h 444"/>
                <a:gd name="T8" fmla="*/ 6 w 132"/>
                <a:gd name="T9" fmla="*/ 90 h 444"/>
                <a:gd name="T10" fmla="*/ 6 w 132"/>
                <a:gd name="T11" fmla="*/ 102 h 444"/>
                <a:gd name="T12" fmla="*/ 6 w 132"/>
                <a:gd name="T13" fmla="*/ 120 h 444"/>
                <a:gd name="T14" fmla="*/ 6 w 132"/>
                <a:gd name="T15" fmla="*/ 143 h 444"/>
                <a:gd name="T16" fmla="*/ 18 w 132"/>
                <a:gd name="T17" fmla="*/ 173 h 444"/>
                <a:gd name="T18" fmla="*/ 24 w 132"/>
                <a:gd name="T19" fmla="*/ 209 h 444"/>
                <a:gd name="T20" fmla="*/ 36 w 132"/>
                <a:gd name="T21" fmla="*/ 245 h 444"/>
                <a:gd name="T22" fmla="*/ 54 w 132"/>
                <a:gd name="T23" fmla="*/ 288 h 444"/>
                <a:gd name="T24" fmla="*/ 72 w 132"/>
                <a:gd name="T25" fmla="*/ 335 h 444"/>
                <a:gd name="T26" fmla="*/ 96 w 132"/>
                <a:gd name="T27" fmla="*/ 377 h 444"/>
                <a:gd name="T28" fmla="*/ 107 w 132"/>
                <a:gd name="T29" fmla="*/ 407 h 444"/>
                <a:gd name="T30" fmla="*/ 113 w 132"/>
                <a:gd name="T31" fmla="*/ 425 h 444"/>
                <a:gd name="T32" fmla="*/ 125 w 132"/>
                <a:gd name="T33" fmla="*/ 443 h 444"/>
                <a:gd name="T34" fmla="*/ 119 w 132"/>
                <a:gd name="T35" fmla="*/ 431 h 444"/>
                <a:gd name="T36" fmla="*/ 119 w 132"/>
                <a:gd name="T37" fmla="*/ 419 h 444"/>
                <a:gd name="T38" fmla="*/ 125 w 132"/>
                <a:gd name="T39" fmla="*/ 407 h 444"/>
                <a:gd name="T40" fmla="*/ 125 w 132"/>
                <a:gd name="T41" fmla="*/ 401 h 444"/>
                <a:gd name="T42" fmla="*/ 119 w 132"/>
                <a:gd name="T43" fmla="*/ 383 h 444"/>
                <a:gd name="T44" fmla="*/ 107 w 132"/>
                <a:gd name="T45" fmla="*/ 365 h 444"/>
                <a:gd name="T46" fmla="*/ 96 w 132"/>
                <a:gd name="T47" fmla="*/ 347 h 444"/>
                <a:gd name="T48" fmla="*/ 84 w 132"/>
                <a:gd name="T49" fmla="*/ 323 h 444"/>
                <a:gd name="T50" fmla="*/ 72 w 132"/>
                <a:gd name="T51" fmla="*/ 299 h 444"/>
                <a:gd name="T52" fmla="*/ 60 w 132"/>
                <a:gd name="T53" fmla="*/ 270 h 444"/>
                <a:gd name="T54" fmla="*/ 54 w 132"/>
                <a:gd name="T55" fmla="*/ 245 h 444"/>
                <a:gd name="T56" fmla="*/ 42 w 132"/>
                <a:gd name="T57" fmla="*/ 221 h 444"/>
                <a:gd name="T58" fmla="*/ 36 w 132"/>
                <a:gd name="T59" fmla="*/ 203 h 444"/>
                <a:gd name="T60" fmla="*/ 36 w 132"/>
                <a:gd name="T61" fmla="*/ 185 h 444"/>
                <a:gd name="T62" fmla="*/ 30 w 132"/>
                <a:gd name="T63" fmla="*/ 173 h 444"/>
                <a:gd name="T64" fmla="*/ 30 w 132"/>
                <a:gd name="T65" fmla="*/ 149 h 444"/>
                <a:gd name="T66" fmla="*/ 30 w 132"/>
                <a:gd name="T67" fmla="*/ 126 h 444"/>
                <a:gd name="T68" fmla="*/ 30 w 132"/>
                <a:gd name="T69" fmla="*/ 102 h 444"/>
                <a:gd name="T70" fmla="*/ 36 w 132"/>
                <a:gd name="T71" fmla="*/ 84 h 444"/>
                <a:gd name="T72" fmla="*/ 42 w 132"/>
                <a:gd name="T73" fmla="*/ 66 h 444"/>
                <a:gd name="T74" fmla="*/ 60 w 132"/>
                <a:gd name="T75" fmla="*/ 54 h 444"/>
                <a:gd name="T76" fmla="*/ 72 w 132"/>
                <a:gd name="T77" fmla="*/ 42 h 444"/>
                <a:gd name="T78" fmla="*/ 90 w 132"/>
                <a:gd name="T79" fmla="*/ 30 h 444"/>
                <a:gd name="T80" fmla="*/ 107 w 132"/>
                <a:gd name="T81" fmla="*/ 18 h 444"/>
                <a:gd name="T82" fmla="*/ 119 w 132"/>
                <a:gd name="T83" fmla="*/ 12 h 444"/>
                <a:gd name="T84" fmla="*/ 131 w 132"/>
                <a:gd name="T85" fmla="*/ 0 h 444"/>
                <a:gd name="T86" fmla="*/ 0 w 132"/>
                <a:gd name="T87" fmla="*/ 24 h 4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2"/>
                <a:gd name="T133" fmla="*/ 0 h 444"/>
                <a:gd name="T134" fmla="*/ 132 w 132"/>
                <a:gd name="T135" fmla="*/ 444 h 44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2" h="444">
                  <a:moveTo>
                    <a:pt x="0" y="24"/>
                  </a:moveTo>
                  <a:lnTo>
                    <a:pt x="6" y="42"/>
                  </a:lnTo>
                  <a:lnTo>
                    <a:pt x="6" y="60"/>
                  </a:lnTo>
                  <a:lnTo>
                    <a:pt x="12" y="72"/>
                  </a:lnTo>
                  <a:lnTo>
                    <a:pt x="6" y="90"/>
                  </a:lnTo>
                  <a:lnTo>
                    <a:pt x="6" y="102"/>
                  </a:lnTo>
                  <a:lnTo>
                    <a:pt x="6" y="120"/>
                  </a:lnTo>
                  <a:lnTo>
                    <a:pt x="6" y="143"/>
                  </a:lnTo>
                  <a:lnTo>
                    <a:pt x="18" y="173"/>
                  </a:lnTo>
                  <a:lnTo>
                    <a:pt x="24" y="209"/>
                  </a:lnTo>
                  <a:lnTo>
                    <a:pt x="36" y="245"/>
                  </a:lnTo>
                  <a:lnTo>
                    <a:pt x="54" y="288"/>
                  </a:lnTo>
                  <a:lnTo>
                    <a:pt x="72" y="335"/>
                  </a:lnTo>
                  <a:lnTo>
                    <a:pt x="96" y="377"/>
                  </a:lnTo>
                  <a:lnTo>
                    <a:pt x="107" y="407"/>
                  </a:lnTo>
                  <a:lnTo>
                    <a:pt x="113" y="425"/>
                  </a:lnTo>
                  <a:lnTo>
                    <a:pt x="125" y="443"/>
                  </a:lnTo>
                  <a:lnTo>
                    <a:pt x="119" y="431"/>
                  </a:lnTo>
                  <a:lnTo>
                    <a:pt x="119" y="419"/>
                  </a:lnTo>
                  <a:lnTo>
                    <a:pt x="125" y="407"/>
                  </a:lnTo>
                  <a:lnTo>
                    <a:pt x="125" y="401"/>
                  </a:lnTo>
                  <a:lnTo>
                    <a:pt x="119" y="383"/>
                  </a:lnTo>
                  <a:lnTo>
                    <a:pt x="107" y="365"/>
                  </a:lnTo>
                  <a:lnTo>
                    <a:pt x="96" y="347"/>
                  </a:lnTo>
                  <a:lnTo>
                    <a:pt x="84" y="323"/>
                  </a:lnTo>
                  <a:lnTo>
                    <a:pt x="72" y="299"/>
                  </a:lnTo>
                  <a:lnTo>
                    <a:pt x="60" y="270"/>
                  </a:lnTo>
                  <a:lnTo>
                    <a:pt x="54" y="245"/>
                  </a:lnTo>
                  <a:lnTo>
                    <a:pt x="42" y="221"/>
                  </a:lnTo>
                  <a:lnTo>
                    <a:pt x="36" y="203"/>
                  </a:lnTo>
                  <a:lnTo>
                    <a:pt x="36" y="185"/>
                  </a:lnTo>
                  <a:lnTo>
                    <a:pt x="30" y="173"/>
                  </a:lnTo>
                  <a:lnTo>
                    <a:pt x="30" y="149"/>
                  </a:lnTo>
                  <a:lnTo>
                    <a:pt x="30" y="126"/>
                  </a:lnTo>
                  <a:lnTo>
                    <a:pt x="30" y="102"/>
                  </a:lnTo>
                  <a:lnTo>
                    <a:pt x="36" y="84"/>
                  </a:lnTo>
                  <a:lnTo>
                    <a:pt x="42" y="66"/>
                  </a:lnTo>
                  <a:lnTo>
                    <a:pt x="60" y="54"/>
                  </a:lnTo>
                  <a:lnTo>
                    <a:pt x="72" y="42"/>
                  </a:lnTo>
                  <a:lnTo>
                    <a:pt x="90" y="30"/>
                  </a:lnTo>
                  <a:lnTo>
                    <a:pt x="107" y="18"/>
                  </a:lnTo>
                  <a:lnTo>
                    <a:pt x="119" y="12"/>
                  </a:lnTo>
                  <a:lnTo>
                    <a:pt x="131" y="0"/>
                  </a:lnTo>
                  <a:lnTo>
                    <a:pt x="0" y="24"/>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 name="Freeform 27"/>
            <p:cNvSpPr>
              <a:spLocks/>
            </p:cNvSpPr>
            <p:nvPr/>
          </p:nvSpPr>
          <p:spPr bwMode="auto">
            <a:xfrm>
              <a:off x="4652" y="2635"/>
              <a:ext cx="114" cy="96"/>
            </a:xfrm>
            <a:custGeom>
              <a:avLst/>
              <a:gdLst>
                <a:gd name="T0" fmla="*/ 107 w 114"/>
                <a:gd name="T1" fmla="*/ 89 h 96"/>
                <a:gd name="T2" fmla="*/ 96 w 114"/>
                <a:gd name="T3" fmla="*/ 95 h 96"/>
                <a:gd name="T4" fmla="*/ 84 w 114"/>
                <a:gd name="T5" fmla="*/ 95 h 96"/>
                <a:gd name="T6" fmla="*/ 66 w 114"/>
                <a:gd name="T7" fmla="*/ 89 h 96"/>
                <a:gd name="T8" fmla="*/ 54 w 114"/>
                <a:gd name="T9" fmla="*/ 77 h 96"/>
                <a:gd name="T10" fmla="*/ 36 w 114"/>
                <a:gd name="T11" fmla="*/ 65 h 96"/>
                <a:gd name="T12" fmla="*/ 24 w 114"/>
                <a:gd name="T13" fmla="*/ 42 h 96"/>
                <a:gd name="T14" fmla="*/ 12 w 114"/>
                <a:gd name="T15" fmla="*/ 24 h 96"/>
                <a:gd name="T16" fmla="*/ 0 w 114"/>
                <a:gd name="T17" fmla="*/ 0 h 96"/>
                <a:gd name="T18" fmla="*/ 18 w 114"/>
                <a:gd name="T19" fmla="*/ 24 h 96"/>
                <a:gd name="T20" fmla="*/ 24 w 114"/>
                <a:gd name="T21" fmla="*/ 30 h 96"/>
                <a:gd name="T22" fmla="*/ 30 w 114"/>
                <a:gd name="T23" fmla="*/ 42 h 96"/>
                <a:gd name="T24" fmla="*/ 42 w 114"/>
                <a:gd name="T25" fmla="*/ 53 h 96"/>
                <a:gd name="T26" fmla="*/ 48 w 114"/>
                <a:gd name="T27" fmla="*/ 59 h 96"/>
                <a:gd name="T28" fmla="*/ 60 w 114"/>
                <a:gd name="T29" fmla="*/ 71 h 96"/>
                <a:gd name="T30" fmla="*/ 72 w 114"/>
                <a:gd name="T31" fmla="*/ 77 h 96"/>
                <a:gd name="T32" fmla="*/ 90 w 114"/>
                <a:gd name="T33" fmla="*/ 83 h 96"/>
                <a:gd name="T34" fmla="*/ 101 w 114"/>
                <a:gd name="T35" fmla="*/ 83 h 96"/>
                <a:gd name="T36" fmla="*/ 113 w 114"/>
                <a:gd name="T37" fmla="*/ 83 h 96"/>
                <a:gd name="T38" fmla="*/ 107 w 114"/>
                <a:gd name="T39" fmla="*/ 89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4"/>
                <a:gd name="T61" fmla="*/ 0 h 96"/>
                <a:gd name="T62" fmla="*/ 114 w 114"/>
                <a:gd name="T63" fmla="*/ 96 h 9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4" h="96">
                  <a:moveTo>
                    <a:pt x="107" y="89"/>
                  </a:moveTo>
                  <a:lnTo>
                    <a:pt x="96" y="95"/>
                  </a:lnTo>
                  <a:lnTo>
                    <a:pt x="84" y="95"/>
                  </a:lnTo>
                  <a:lnTo>
                    <a:pt x="66" y="89"/>
                  </a:lnTo>
                  <a:lnTo>
                    <a:pt x="54" y="77"/>
                  </a:lnTo>
                  <a:lnTo>
                    <a:pt x="36" y="65"/>
                  </a:lnTo>
                  <a:lnTo>
                    <a:pt x="24" y="42"/>
                  </a:lnTo>
                  <a:lnTo>
                    <a:pt x="12" y="24"/>
                  </a:lnTo>
                  <a:lnTo>
                    <a:pt x="0" y="0"/>
                  </a:lnTo>
                  <a:lnTo>
                    <a:pt x="18" y="24"/>
                  </a:lnTo>
                  <a:lnTo>
                    <a:pt x="24" y="30"/>
                  </a:lnTo>
                  <a:lnTo>
                    <a:pt x="30" y="42"/>
                  </a:lnTo>
                  <a:lnTo>
                    <a:pt x="42" y="53"/>
                  </a:lnTo>
                  <a:lnTo>
                    <a:pt x="48" y="59"/>
                  </a:lnTo>
                  <a:lnTo>
                    <a:pt x="60" y="71"/>
                  </a:lnTo>
                  <a:lnTo>
                    <a:pt x="72" y="77"/>
                  </a:lnTo>
                  <a:lnTo>
                    <a:pt x="90" y="83"/>
                  </a:lnTo>
                  <a:lnTo>
                    <a:pt x="101" y="83"/>
                  </a:lnTo>
                  <a:lnTo>
                    <a:pt x="113" y="83"/>
                  </a:lnTo>
                  <a:lnTo>
                    <a:pt x="107" y="89"/>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5" name="Freeform 28"/>
            <p:cNvSpPr>
              <a:spLocks/>
            </p:cNvSpPr>
            <p:nvPr/>
          </p:nvSpPr>
          <p:spPr bwMode="auto">
            <a:xfrm>
              <a:off x="4771" y="2599"/>
              <a:ext cx="138" cy="114"/>
            </a:xfrm>
            <a:custGeom>
              <a:avLst/>
              <a:gdLst>
                <a:gd name="T0" fmla="*/ 131 w 138"/>
                <a:gd name="T1" fmla="*/ 107 h 114"/>
                <a:gd name="T2" fmla="*/ 113 w 138"/>
                <a:gd name="T3" fmla="*/ 113 h 114"/>
                <a:gd name="T4" fmla="*/ 95 w 138"/>
                <a:gd name="T5" fmla="*/ 107 h 114"/>
                <a:gd name="T6" fmla="*/ 84 w 138"/>
                <a:gd name="T7" fmla="*/ 107 h 114"/>
                <a:gd name="T8" fmla="*/ 66 w 138"/>
                <a:gd name="T9" fmla="*/ 95 h 114"/>
                <a:gd name="T10" fmla="*/ 54 w 138"/>
                <a:gd name="T11" fmla="*/ 89 h 114"/>
                <a:gd name="T12" fmla="*/ 42 w 138"/>
                <a:gd name="T13" fmla="*/ 72 h 114"/>
                <a:gd name="T14" fmla="*/ 30 w 138"/>
                <a:gd name="T15" fmla="*/ 54 h 114"/>
                <a:gd name="T16" fmla="*/ 18 w 138"/>
                <a:gd name="T17" fmla="*/ 30 h 114"/>
                <a:gd name="T18" fmla="*/ 0 w 138"/>
                <a:gd name="T19" fmla="*/ 0 h 114"/>
                <a:gd name="T20" fmla="*/ 12 w 138"/>
                <a:gd name="T21" fmla="*/ 18 h 114"/>
                <a:gd name="T22" fmla="*/ 24 w 138"/>
                <a:gd name="T23" fmla="*/ 30 h 114"/>
                <a:gd name="T24" fmla="*/ 36 w 138"/>
                <a:gd name="T25" fmla="*/ 48 h 114"/>
                <a:gd name="T26" fmla="*/ 48 w 138"/>
                <a:gd name="T27" fmla="*/ 60 h 114"/>
                <a:gd name="T28" fmla="*/ 60 w 138"/>
                <a:gd name="T29" fmla="*/ 72 h 114"/>
                <a:gd name="T30" fmla="*/ 78 w 138"/>
                <a:gd name="T31" fmla="*/ 83 h 114"/>
                <a:gd name="T32" fmla="*/ 95 w 138"/>
                <a:gd name="T33" fmla="*/ 89 h 114"/>
                <a:gd name="T34" fmla="*/ 119 w 138"/>
                <a:gd name="T35" fmla="*/ 95 h 114"/>
                <a:gd name="T36" fmla="*/ 137 w 138"/>
                <a:gd name="T37" fmla="*/ 101 h 114"/>
                <a:gd name="T38" fmla="*/ 131 w 138"/>
                <a:gd name="T39" fmla="*/ 107 h 1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8"/>
                <a:gd name="T61" fmla="*/ 0 h 114"/>
                <a:gd name="T62" fmla="*/ 138 w 138"/>
                <a:gd name="T63" fmla="*/ 114 h 1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8" h="114">
                  <a:moveTo>
                    <a:pt x="131" y="107"/>
                  </a:moveTo>
                  <a:lnTo>
                    <a:pt x="113" y="113"/>
                  </a:lnTo>
                  <a:lnTo>
                    <a:pt x="95" y="107"/>
                  </a:lnTo>
                  <a:lnTo>
                    <a:pt x="84" y="107"/>
                  </a:lnTo>
                  <a:lnTo>
                    <a:pt x="66" y="95"/>
                  </a:lnTo>
                  <a:lnTo>
                    <a:pt x="54" y="89"/>
                  </a:lnTo>
                  <a:lnTo>
                    <a:pt x="42" y="72"/>
                  </a:lnTo>
                  <a:lnTo>
                    <a:pt x="30" y="54"/>
                  </a:lnTo>
                  <a:lnTo>
                    <a:pt x="18" y="30"/>
                  </a:lnTo>
                  <a:lnTo>
                    <a:pt x="0" y="0"/>
                  </a:lnTo>
                  <a:lnTo>
                    <a:pt x="12" y="18"/>
                  </a:lnTo>
                  <a:lnTo>
                    <a:pt x="24" y="30"/>
                  </a:lnTo>
                  <a:lnTo>
                    <a:pt x="36" y="48"/>
                  </a:lnTo>
                  <a:lnTo>
                    <a:pt x="48" y="60"/>
                  </a:lnTo>
                  <a:lnTo>
                    <a:pt x="60" y="72"/>
                  </a:lnTo>
                  <a:lnTo>
                    <a:pt x="78" y="83"/>
                  </a:lnTo>
                  <a:lnTo>
                    <a:pt x="95" y="89"/>
                  </a:lnTo>
                  <a:lnTo>
                    <a:pt x="119" y="95"/>
                  </a:lnTo>
                  <a:lnTo>
                    <a:pt x="137" y="101"/>
                  </a:lnTo>
                  <a:lnTo>
                    <a:pt x="131" y="107"/>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 name="Freeform 29"/>
            <p:cNvSpPr>
              <a:spLocks/>
            </p:cNvSpPr>
            <p:nvPr/>
          </p:nvSpPr>
          <p:spPr bwMode="auto">
            <a:xfrm>
              <a:off x="4908" y="2545"/>
              <a:ext cx="103" cy="91"/>
            </a:xfrm>
            <a:custGeom>
              <a:avLst/>
              <a:gdLst>
                <a:gd name="T0" fmla="*/ 0 w 103"/>
                <a:gd name="T1" fmla="*/ 0 h 91"/>
                <a:gd name="T2" fmla="*/ 12 w 103"/>
                <a:gd name="T3" fmla="*/ 24 h 91"/>
                <a:gd name="T4" fmla="*/ 24 w 103"/>
                <a:gd name="T5" fmla="*/ 48 h 91"/>
                <a:gd name="T6" fmla="*/ 36 w 103"/>
                <a:gd name="T7" fmla="*/ 66 h 91"/>
                <a:gd name="T8" fmla="*/ 48 w 103"/>
                <a:gd name="T9" fmla="*/ 78 h 91"/>
                <a:gd name="T10" fmla="*/ 67 w 103"/>
                <a:gd name="T11" fmla="*/ 84 h 91"/>
                <a:gd name="T12" fmla="*/ 84 w 103"/>
                <a:gd name="T13" fmla="*/ 90 h 91"/>
                <a:gd name="T14" fmla="*/ 102 w 103"/>
                <a:gd name="T15" fmla="*/ 90 h 91"/>
                <a:gd name="T16" fmla="*/ 102 w 103"/>
                <a:gd name="T17" fmla="*/ 84 h 91"/>
                <a:gd name="T18" fmla="*/ 102 w 103"/>
                <a:gd name="T19" fmla="*/ 72 h 91"/>
                <a:gd name="T20" fmla="*/ 90 w 103"/>
                <a:gd name="T21" fmla="*/ 72 h 91"/>
                <a:gd name="T22" fmla="*/ 72 w 103"/>
                <a:gd name="T23" fmla="*/ 66 h 91"/>
                <a:gd name="T24" fmla="*/ 54 w 103"/>
                <a:gd name="T25" fmla="*/ 60 h 91"/>
                <a:gd name="T26" fmla="*/ 36 w 103"/>
                <a:gd name="T27" fmla="*/ 48 h 91"/>
                <a:gd name="T28" fmla="*/ 24 w 103"/>
                <a:gd name="T29" fmla="*/ 30 h 91"/>
                <a:gd name="T30" fmla="*/ 12 w 103"/>
                <a:gd name="T31" fmla="*/ 18 h 91"/>
                <a:gd name="T32" fmla="*/ 0 w 103"/>
                <a:gd name="T33" fmla="*/ 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91"/>
                <a:gd name="T53" fmla="*/ 103 w 103"/>
                <a:gd name="T54" fmla="*/ 91 h 9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91">
                  <a:moveTo>
                    <a:pt x="0" y="0"/>
                  </a:moveTo>
                  <a:lnTo>
                    <a:pt x="12" y="24"/>
                  </a:lnTo>
                  <a:lnTo>
                    <a:pt x="24" y="48"/>
                  </a:lnTo>
                  <a:lnTo>
                    <a:pt x="36" y="66"/>
                  </a:lnTo>
                  <a:lnTo>
                    <a:pt x="48" y="78"/>
                  </a:lnTo>
                  <a:lnTo>
                    <a:pt x="67" y="84"/>
                  </a:lnTo>
                  <a:lnTo>
                    <a:pt x="84" y="90"/>
                  </a:lnTo>
                  <a:lnTo>
                    <a:pt x="102" y="90"/>
                  </a:lnTo>
                  <a:lnTo>
                    <a:pt x="102" y="84"/>
                  </a:lnTo>
                  <a:lnTo>
                    <a:pt x="102" y="72"/>
                  </a:lnTo>
                  <a:lnTo>
                    <a:pt x="90" y="72"/>
                  </a:lnTo>
                  <a:lnTo>
                    <a:pt x="72" y="66"/>
                  </a:lnTo>
                  <a:lnTo>
                    <a:pt x="54" y="60"/>
                  </a:lnTo>
                  <a:lnTo>
                    <a:pt x="36" y="48"/>
                  </a:lnTo>
                  <a:lnTo>
                    <a:pt x="24" y="30"/>
                  </a:lnTo>
                  <a:lnTo>
                    <a:pt x="12" y="18"/>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7" name="Freeform 30"/>
            <p:cNvSpPr>
              <a:spLocks/>
            </p:cNvSpPr>
            <p:nvPr/>
          </p:nvSpPr>
          <p:spPr bwMode="auto">
            <a:xfrm>
              <a:off x="4914" y="2330"/>
              <a:ext cx="151" cy="234"/>
            </a:xfrm>
            <a:custGeom>
              <a:avLst/>
              <a:gdLst>
                <a:gd name="T0" fmla="*/ 24 w 151"/>
                <a:gd name="T1" fmla="*/ 83 h 234"/>
                <a:gd name="T2" fmla="*/ 30 w 151"/>
                <a:gd name="T3" fmla="*/ 119 h 234"/>
                <a:gd name="T4" fmla="*/ 42 w 151"/>
                <a:gd name="T5" fmla="*/ 156 h 234"/>
                <a:gd name="T6" fmla="*/ 54 w 151"/>
                <a:gd name="T7" fmla="*/ 174 h 234"/>
                <a:gd name="T8" fmla="*/ 72 w 151"/>
                <a:gd name="T9" fmla="*/ 197 h 234"/>
                <a:gd name="T10" fmla="*/ 90 w 151"/>
                <a:gd name="T11" fmla="*/ 215 h 234"/>
                <a:gd name="T12" fmla="*/ 108 w 151"/>
                <a:gd name="T13" fmla="*/ 233 h 234"/>
                <a:gd name="T14" fmla="*/ 84 w 151"/>
                <a:gd name="T15" fmla="*/ 203 h 234"/>
                <a:gd name="T16" fmla="*/ 66 w 151"/>
                <a:gd name="T17" fmla="*/ 174 h 234"/>
                <a:gd name="T18" fmla="*/ 48 w 151"/>
                <a:gd name="T19" fmla="*/ 156 h 234"/>
                <a:gd name="T20" fmla="*/ 48 w 151"/>
                <a:gd name="T21" fmla="*/ 131 h 234"/>
                <a:gd name="T22" fmla="*/ 42 w 151"/>
                <a:gd name="T23" fmla="*/ 113 h 234"/>
                <a:gd name="T24" fmla="*/ 36 w 151"/>
                <a:gd name="T25" fmla="*/ 101 h 234"/>
                <a:gd name="T26" fmla="*/ 54 w 151"/>
                <a:gd name="T27" fmla="*/ 107 h 234"/>
                <a:gd name="T28" fmla="*/ 72 w 151"/>
                <a:gd name="T29" fmla="*/ 107 h 234"/>
                <a:gd name="T30" fmla="*/ 90 w 151"/>
                <a:gd name="T31" fmla="*/ 113 h 234"/>
                <a:gd name="T32" fmla="*/ 108 w 151"/>
                <a:gd name="T33" fmla="*/ 119 h 234"/>
                <a:gd name="T34" fmla="*/ 126 w 151"/>
                <a:gd name="T35" fmla="*/ 125 h 234"/>
                <a:gd name="T36" fmla="*/ 132 w 151"/>
                <a:gd name="T37" fmla="*/ 131 h 234"/>
                <a:gd name="T38" fmla="*/ 150 w 151"/>
                <a:gd name="T39" fmla="*/ 137 h 234"/>
                <a:gd name="T40" fmla="*/ 132 w 151"/>
                <a:gd name="T41" fmla="*/ 125 h 234"/>
                <a:gd name="T42" fmla="*/ 114 w 151"/>
                <a:gd name="T43" fmla="*/ 119 h 234"/>
                <a:gd name="T44" fmla="*/ 96 w 151"/>
                <a:gd name="T45" fmla="*/ 107 h 234"/>
                <a:gd name="T46" fmla="*/ 84 w 151"/>
                <a:gd name="T47" fmla="*/ 101 h 234"/>
                <a:gd name="T48" fmla="*/ 66 w 151"/>
                <a:gd name="T49" fmla="*/ 95 h 234"/>
                <a:gd name="T50" fmla="*/ 54 w 151"/>
                <a:gd name="T51" fmla="*/ 95 h 234"/>
                <a:gd name="T52" fmla="*/ 42 w 151"/>
                <a:gd name="T53" fmla="*/ 83 h 234"/>
                <a:gd name="T54" fmla="*/ 30 w 151"/>
                <a:gd name="T55" fmla="*/ 77 h 234"/>
                <a:gd name="T56" fmla="*/ 18 w 151"/>
                <a:gd name="T57" fmla="*/ 65 h 234"/>
                <a:gd name="T58" fmla="*/ 12 w 151"/>
                <a:gd name="T59" fmla="*/ 53 h 234"/>
                <a:gd name="T60" fmla="*/ 12 w 151"/>
                <a:gd name="T61" fmla="*/ 35 h 234"/>
                <a:gd name="T62" fmla="*/ 18 w 151"/>
                <a:gd name="T63" fmla="*/ 17 h 234"/>
                <a:gd name="T64" fmla="*/ 30 w 151"/>
                <a:gd name="T65" fmla="*/ 11 h 234"/>
                <a:gd name="T66" fmla="*/ 42 w 151"/>
                <a:gd name="T67" fmla="*/ 29 h 234"/>
                <a:gd name="T68" fmla="*/ 54 w 151"/>
                <a:gd name="T69" fmla="*/ 35 h 234"/>
                <a:gd name="T70" fmla="*/ 78 w 151"/>
                <a:gd name="T71" fmla="*/ 41 h 234"/>
                <a:gd name="T72" fmla="*/ 90 w 151"/>
                <a:gd name="T73" fmla="*/ 41 h 234"/>
                <a:gd name="T74" fmla="*/ 78 w 151"/>
                <a:gd name="T75" fmla="*/ 41 h 234"/>
                <a:gd name="T76" fmla="*/ 66 w 151"/>
                <a:gd name="T77" fmla="*/ 35 h 234"/>
                <a:gd name="T78" fmla="*/ 54 w 151"/>
                <a:gd name="T79" fmla="*/ 29 h 234"/>
                <a:gd name="T80" fmla="*/ 42 w 151"/>
                <a:gd name="T81" fmla="*/ 23 h 234"/>
                <a:gd name="T82" fmla="*/ 36 w 151"/>
                <a:gd name="T83" fmla="*/ 11 h 234"/>
                <a:gd name="T84" fmla="*/ 36 w 151"/>
                <a:gd name="T85" fmla="*/ 0 h 234"/>
                <a:gd name="T86" fmla="*/ 24 w 151"/>
                <a:gd name="T87" fmla="*/ 6 h 234"/>
                <a:gd name="T88" fmla="*/ 18 w 151"/>
                <a:gd name="T89" fmla="*/ 6 h 234"/>
                <a:gd name="T90" fmla="*/ 6 w 151"/>
                <a:gd name="T91" fmla="*/ 11 h 234"/>
                <a:gd name="T92" fmla="*/ 6 w 151"/>
                <a:gd name="T93" fmla="*/ 23 h 234"/>
                <a:gd name="T94" fmla="*/ 0 w 151"/>
                <a:gd name="T95" fmla="*/ 35 h 234"/>
                <a:gd name="T96" fmla="*/ 0 w 151"/>
                <a:gd name="T97" fmla="*/ 53 h 234"/>
                <a:gd name="T98" fmla="*/ 12 w 151"/>
                <a:gd name="T99" fmla="*/ 71 h 234"/>
                <a:gd name="T100" fmla="*/ 24 w 151"/>
                <a:gd name="T101" fmla="*/ 83 h 23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1"/>
                <a:gd name="T154" fmla="*/ 0 h 234"/>
                <a:gd name="T155" fmla="*/ 151 w 151"/>
                <a:gd name="T156" fmla="*/ 234 h 23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1" h="234">
                  <a:moveTo>
                    <a:pt x="24" y="83"/>
                  </a:moveTo>
                  <a:lnTo>
                    <a:pt x="30" y="119"/>
                  </a:lnTo>
                  <a:lnTo>
                    <a:pt x="42" y="156"/>
                  </a:lnTo>
                  <a:lnTo>
                    <a:pt x="54" y="174"/>
                  </a:lnTo>
                  <a:lnTo>
                    <a:pt x="72" y="197"/>
                  </a:lnTo>
                  <a:lnTo>
                    <a:pt x="90" y="215"/>
                  </a:lnTo>
                  <a:lnTo>
                    <a:pt x="108" y="233"/>
                  </a:lnTo>
                  <a:lnTo>
                    <a:pt x="84" y="203"/>
                  </a:lnTo>
                  <a:lnTo>
                    <a:pt x="66" y="174"/>
                  </a:lnTo>
                  <a:lnTo>
                    <a:pt x="48" y="156"/>
                  </a:lnTo>
                  <a:lnTo>
                    <a:pt x="48" y="131"/>
                  </a:lnTo>
                  <a:lnTo>
                    <a:pt x="42" y="113"/>
                  </a:lnTo>
                  <a:lnTo>
                    <a:pt x="36" y="101"/>
                  </a:lnTo>
                  <a:lnTo>
                    <a:pt x="54" y="107"/>
                  </a:lnTo>
                  <a:lnTo>
                    <a:pt x="72" y="107"/>
                  </a:lnTo>
                  <a:lnTo>
                    <a:pt x="90" y="113"/>
                  </a:lnTo>
                  <a:lnTo>
                    <a:pt x="108" y="119"/>
                  </a:lnTo>
                  <a:lnTo>
                    <a:pt x="126" y="125"/>
                  </a:lnTo>
                  <a:lnTo>
                    <a:pt x="132" y="131"/>
                  </a:lnTo>
                  <a:lnTo>
                    <a:pt x="150" y="137"/>
                  </a:lnTo>
                  <a:lnTo>
                    <a:pt x="132" y="125"/>
                  </a:lnTo>
                  <a:lnTo>
                    <a:pt x="114" y="119"/>
                  </a:lnTo>
                  <a:lnTo>
                    <a:pt x="96" y="107"/>
                  </a:lnTo>
                  <a:lnTo>
                    <a:pt x="84" y="101"/>
                  </a:lnTo>
                  <a:lnTo>
                    <a:pt x="66" y="95"/>
                  </a:lnTo>
                  <a:lnTo>
                    <a:pt x="54" y="95"/>
                  </a:lnTo>
                  <a:lnTo>
                    <a:pt x="42" y="83"/>
                  </a:lnTo>
                  <a:lnTo>
                    <a:pt x="30" y="77"/>
                  </a:lnTo>
                  <a:lnTo>
                    <a:pt x="18" y="65"/>
                  </a:lnTo>
                  <a:lnTo>
                    <a:pt x="12" y="53"/>
                  </a:lnTo>
                  <a:lnTo>
                    <a:pt x="12" y="35"/>
                  </a:lnTo>
                  <a:lnTo>
                    <a:pt x="18" y="17"/>
                  </a:lnTo>
                  <a:lnTo>
                    <a:pt x="30" y="11"/>
                  </a:lnTo>
                  <a:lnTo>
                    <a:pt x="42" y="29"/>
                  </a:lnTo>
                  <a:lnTo>
                    <a:pt x="54" y="35"/>
                  </a:lnTo>
                  <a:lnTo>
                    <a:pt x="78" y="41"/>
                  </a:lnTo>
                  <a:lnTo>
                    <a:pt x="90" y="41"/>
                  </a:lnTo>
                  <a:lnTo>
                    <a:pt x="78" y="41"/>
                  </a:lnTo>
                  <a:lnTo>
                    <a:pt x="66" y="35"/>
                  </a:lnTo>
                  <a:lnTo>
                    <a:pt x="54" y="29"/>
                  </a:lnTo>
                  <a:lnTo>
                    <a:pt x="42" y="23"/>
                  </a:lnTo>
                  <a:lnTo>
                    <a:pt x="36" y="11"/>
                  </a:lnTo>
                  <a:lnTo>
                    <a:pt x="36" y="0"/>
                  </a:lnTo>
                  <a:lnTo>
                    <a:pt x="24" y="6"/>
                  </a:lnTo>
                  <a:lnTo>
                    <a:pt x="18" y="6"/>
                  </a:lnTo>
                  <a:lnTo>
                    <a:pt x="6" y="11"/>
                  </a:lnTo>
                  <a:lnTo>
                    <a:pt x="6" y="23"/>
                  </a:lnTo>
                  <a:lnTo>
                    <a:pt x="0" y="35"/>
                  </a:lnTo>
                  <a:lnTo>
                    <a:pt x="0" y="53"/>
                  </a:lnTo>
                  <a:lnTo>
                    <a:pt x="12" y="71"/>
                  </a:lnTo>
                  <a:lnTo>
                    <a:pt x="24" y="83"/>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8" name="Freeform 31"/>
            <p:cNvSpPr>
              <a:spLocks/>
            </p:cNvSpPr>
            <p:nvPr/>
          </p:nvSpPr>
          <p:spPr bwMode="auto">
            <a:xfrm>
              <a:off x="4884" y="2395"/>
              <a:ext cx="43" cy="49"/>
            </a:xfrm>
            <a:custGeom>
              <a:avLst/>
              <a:gdLst>
                <a:gd name="T0" fmla="*/ 42 w 43"/>
                <a:gd name="T1" fmla="*/ 6 h 49"/>
                <a:gd name="T2" fmla="*/ 30 w 43"/>
                <a:gd name="T3" fmla="*/ 12 h 49"/>
                <a:gd name="T4" fmla="*/ 18 w 43"/>
                <a:gd name="T5" fmla="*/ 12 h 49"/>
                <a:gd name="T6" fmla="*/ 12 w 43"/>
                <a:gd name="T7" fmla="*/ 24 h 49"/>
                <a:gd name="T8" fmla="*/ 6 w 43"/>
                <a:gd name="T9" fmla="*/ 30 h 49"/>
                <a:gd name="T10" fmla="*/ 0 w 43"/>
                <a:gd name="T11" fmla="*/ 48 h 49"/>
                <a:gd name="T12" fmla="*/ 0 w 43"/>
                <a:gd name="T13" fmla="*/ 36 h 49"/>
                <a:gd name="T14" fmla="*/ 6 w 43"/>
                <a:gd name="T15" fmla="*/ 18 h 49"/>
                <a:gd name="T16" fmla="*/ 18 w 43"/>
                <a:gd name="T17" fmla="*/ 6 h 49"/>
                <a:gd name="T18" fmla="*/ 30 w 43"/>
                <a:gd name="T19" fmla="*/ 0 h 49"/>
                <a:gd name="T20" fmla="*/ 42 w 43"/>
                <a:gd name="T21" fmla="*/ 6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
                <a:gd name="T34" fmla="*/ 0 h 49"/>
                <a:gd name="T35" fmla="*/ 43 w 43"/>
                <a:gd name="T36" fmla="*/ 49 h 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 h="49">
                  <a:moveTo>
                    <a:pt x="42" y="6"/>
                  </a:moveTo>
                  <a:lnTo>
                    <a:pt x="30" y="12"/>
                  </a:lnTo>
                  <a:lnTo>
                    <a:pt x="18" y="12"/>
                  </a:lnTo>
                  <a:lnTo>
                    <a:pt x="12" y="24"/>
                  </a:lnTo>
                  <a:lnTo>
                    <a:pt x="6" y="30"/>
                  </a:lnTo>
                  <a:lnTo>
                    <a:pt x="0" y="48"/>
                  </a:lnTo>
                  <a:lnTo>
                    <a:pt x="0" y="36"/>
                  </a:lnTo>
                  <a:lnTo>
                    <a:pt x="6" y="18"/>
                  </a:lnTo>
                  <a:lnTo>
                    <a:pt x="18" y="6"/>
                  </a:lnTo>
                  <a:lnTo>
                    <a:pt x="30" y="0"/>
                  </a:lnTo>
                  <a:lnTo>
                    <a:pt x="42" y="6"/>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9" name="Freeform 32"/>
            <p:cNvSpPr>
              <a:spLocks/>
            </p:cNvSpPr>
            <p:nvPr/>
          </p:nvSpPr>
          <p:spPr bwMode="auto">
            <a:xfrm>
              <a:off x="4855" y="2371"/>
              <a:ext cx="48" cy="19"/>
            </a:xfrm>
            <a:custGeom>
              <a:avLst/>
              <a:gdLst>
                <a:gd name="T0" fmla="*/ 47 w 48"/>
                <a:gd name="T1" fmla="*/ 0 h 19"/>
                <a:gd name="T2" fmla="*/ 35 w 48"/>
                <a:gd name="T3" fmla="*/ 0 h 19"/>
                <a:gd name="T4" fmla="*/ 23 w 48"/>
                <a:gd name="T5" fmla="*/ 0 h 19"/>
                <a:gd name="T6" fmla="*/ 17 w 48"/>
                <a:gd name="T7" fmla="*/ 12 h 19"/>
                <a:gd name="T8" fmla="*/ 6 w 48"/>
                <a:gd name="T9" fmla="*/ 18 h 19"/>
                <a:gd name="T10" fmla="*/ 0 w 48"/>
                <a:gd name="T11" fmla="*/ 12 h 19"/>
                <a:gd name="T12" fmla="*/ 47 w 48"/>
                <a:gd name="T13" fmla="*/ 0 h 19"/>
                <a:gd name="T14" fmla="*/ 0 60000 65536"/>
                <a:gd name="T15" fmla="*/ 0 60000 65536"/>
                <a:gd name="T16" fmla="*/ 0 60000 65536"/>
                <a:gd name="T17" fmla="*/ 0 60000 65536"/>
                <a:gd name="T18" fmla="*/ 0 60000 65536"/>
                <a:gd name="T19" fmla="*/ 0 60000 65536"/>
                <a:gd name="T20" fmla="*/ 0 60000 65536"/>
                <a:gd name="T21" fmla="*/ 0 w 48"/>
                <a:gd name="T22" fmla="*/ 0 h 19"/>
                <a:gd name="T23" fmla="*/ 48 w 4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19">
                  <a:moveTo>
                    <a:pt x="47" y="0"/>
                  </a:moveTo>
                  <a:lnTo>
                    <a:pt x="35" y="0"/>
                  </a:lnTo>
                  <a:lnTo>
                    <a:pt x="23" y="0"/>
                  </a:lnTo>
                  <a:lnTo>
                    <a:pt x="17" y="12"/>
                  </a:lnTo>
                  <a:lnTo>
                    <a:pt x="6" y="18"/>
                  </a:lnTo>
                  <a:lnTo>
                    <a:pt x="0" y="12"/>
                  </a:lnTo>
                  <a:lnTo>
                    <a:pt x="47"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70" name="Freeform 33"/>
            <p:cNvSpPr>
              <a:spLocks/>
            </p:cNvSpPr>
            <p:nvPr/>
          </p:nvSpPr>
          <p:spPr bwMode="auto">
            <a:xfrm>
              <a:off x="4861" y="2276"/>
              <a:ext cx="192" cy="72"/>
            </a:xfrm>
            <a:custGeom>
              <a:avLst/>
              <a:gdLst>
                <a:gd name="T0" fmla="*/ 191 w 192"/>
                <a:gd name="T1" fmla="*/ 30 h 72"/>
                <a:gd name="T2" fmla="*/ 167 w 192"/>
                <a:gd name="T3" fmla="*/ 36 h 72"/>
                <a:gd name="T4" fmla="*/ 137 w 192"/>
                <a:gd name="T5" fmla="*/ 30 h 72"/>
                <a:gd name="T6" fmla="*/ 101 w 192"/>
                <a:gd name="T7" fmla="*/ 30 h 72"/>
                <a:gd name="T8" fmla="*/ 65 w 192"/>
                <a:gd name="T9" fmla="*/ 30 h 72"/>
                <a:gd name="T10" fmla="*/ 53 w 192"/>
                <a:gd name="T11" fmla="*/ 30 h 72"/>
                <a:gd name="T12" fmla="*/ 41 w 192"/>
                <a:gd name="T13" fmla="*/ 36 h 72"/>
                <a:gd name="T14" fmla="*/ 35 w 192"/>
                <a:gd name="T15" fmla="*/ 48 h 72"/>
                <a:gd name="T16" fmla="*/ 29 w 192"/>
                <a:gd name="T17" fmla="*/ 60 h 72"/>
                <a:gd name="T18" fmla="*/ 23 w 192"/>
                <a:gd name="T19" fmla="*/ 65 h 72"/>
                <a:gd name="T20" fmla="*/ 11 w 192"/>
                <a:gd name="T21" fmla="*/ 65 h 72"/>
                <a:gd name="T22" fmla="*/ 0 w 192"/>
                <a:gd name="T23" fmla="*/ 71 h 72"/>
                <a:gd name="T24" fmla="*/ 11 w 192"/>
                <a:gd name="T25" fmla="*/ 60 h 72"/>
                <a:gd name="T26" fmla="*/ 23 w 192"/>
                <a:gd name="T27" fmla="*/ 60 h 72"/>
                <a:gd name="T28" fmla="*/ 23 w 192"/>
                <a:gd name="T29" fmla="*/ 48 h 72"/>
                <a:gd name="T30" fmla="*/ 29 w 192"/>
                <a:gd name="T31" fmla="*/ 36 h 72"/>
                <a:gd name="T32" fmla="*/ 35 w 192"/>
                <a:gd name="T33" fmla="*/ 30 h 72"/>
                <a:gd name="T34" fmla="*/ 41 w 192"/>
                <a:gd name="T35" fmla="*/ 24 h 72"/>
                <a:gd name="T36" fmla="*/ 35 w 192"/>
                <a:gd name="T37" fmla="*/ 12 h 72"/>
                <a:gd name="T38" fmla="*/ 23 w 192"/>
                <a:gd name="T39" fmla="*/ 6 h 72"/>
                <a:gd name="T40" fmla="*/ 11 w 192"/>
                <a:gd name="T41" fmla="*/ 6 h 72"/>
                <a:gd name="T42" fmla="*/ 5 w 192"/>
                <a:gd name="T43" fmla="*/ 0 h 72"/>
                <a:gd name="T44" fmla="*/ 17 w 192"/>
                <a:gd name="T45" fmla="*/ 0 h 72"/>
                <a:gd name="T46" fmla="*/ 35 w 192"/>
                <a:gd name="T47" fmla="*/ 0 h 72"/>
                <a:gd name="T48" fmla="*/ 47 w 192"/>
                <a:gd name="T49" fmla="*/ 0 h 72"/>
                <a:gd name="T50" fmla="*/ 59 w 192"/>
                <a:gd name="T51" fmla="*/ 6 h 72"/>
                <a:gd name="T52" fmla="*/ 71 w 192"/>
                <a:gd name="T53" fmla="*/ 0 h 72"/>
                <a:gd name="T54" fmla="*/ 89 w 192"/>
                <a:gd name="T55" fmla="*/ 6 h 72"/>
                <a:gd name="T56" fmla="*/ 101 w 192"/>
                <a:gd name="T57" fmla="*/ 12 h 72"/>
                <a:gd name="T58" fmla="*/ 114 w 192"/>
                <a:gd name="T59" fmla="*/ 12 h 72"/>
                <a:gd name="T60" fmla="*/ 125 w 192"/>
                <a:gd name="T61" fmla="*/ 18 h 72"/>
                <a:gd name="T62" fmla="*/ 137 w 192"/>
                <a:gd name="T63" fmla="*/ 18 h 72"/>
                <a:gd name="T64" fmla="*/ 143 w 192"/>
                <a:gd name="T65" fmla="*/ 12 h 72"/>
                <a:gd name="T66" fmla="*/ 137 w 192"/>
                <a:gd name="T67" fmla="*/ 0 h 72"/>
                <a:gd name="T68" fmla="*/ 149 w 192"/>
                <a:gd name="T69" fmla="*/ 6 h 72"/>
                <a:gd name="T70" fmla="*/ 161 w 192"/>
                <a:gd name="T71" fmla="*/ 12 h 72"/>
                <a:gd name="T72" fmla="*/ 173 w 192"/>
                <a:gd name="T73" fmla="*/ 12 h 72"/>
                <a:gd name="T74" fmla="*/ 185 w 192"/>
                <a:gd name="T75" fmla="*/ 18 h 72"/>
                <a:gd name="T76" fmla="*/ 191 w 192"/>
                <a:gd name="T77" fmla="*/ 30 h 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2"/>
                <a:gd name="T118" fmla="*/ 0 h 72"/>
                <a:gd name="T119" fmla="*/ 192 w 192"/>
                <a:gd name="T120" fmla="*/ 72 h 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2" h="72">
                  <a:moveTo>
                    <a:pt x="191" y="30"/>
                  </a:moveTo>
                  <a:lnTo>
                    <a:pt x="167" y="36"/>
                  </a:lnTo>
                  <a:lnTo>
                    <a:pt x="137" y="30"/>
                  </a:lnTo>
                  <a:lnTo>
                    <a:pt x="101" y="30"/>
                  </a:lnTo>
                  <a:lnTo>
                    <a:pt x="65" y="30"/>
                  </a:lnTo>
                  <a:lnTo>
                    <a:pt x="53" y="30"/>
                  </a:lnTo>
                  <a:lnTo>
                    <a:pt x="41" y="36"/>
                  </a:lnTo>
                  <a:lnTo>
                    <a:pt x="35" y="48"/>
                  </a:lnTo>
                  <a:lnTo>
                    <a:pt x="29" y="60"/>
                  </a:lnTo>
                  <a:lnTo>
                    <a:pt x="23" y="65"/>
                  </a:lnTo>
                  <a:lnTo>
                    <a:pt x="11" y="65"/>
                  </a:lnTo>
                  <a:lnTo>
                    <a:pt x="0" y="71"/>
                  </a:lnTo>
                  <a:lnTo>
                    <a:pt x="11" y="60"/>
                  </a:lnTo>
                  <a:lnTo>
                    <a:pt x="23" y="60"/>
                  </a:lnTo>
                  <a:lnTo>
                    <a:pt x="23" y="48"/>
                  </a:lnTo>
                  <a:lnTo>
                    <a:pt x="29" y="36"/>
                  </a:lnTo>
                  <a:lnTo>
                    <a:pt x="35" y="30"/>
                  </a:lnTo>
                  <a:lnTo>
                    <a:pt x="41" y="24"/>
                  </a:lnTo>
                  <a:lnTo>
                    <a:pt x="35" y="12"/>
                  </a:lnTo>
                  <a:lnTo>
                    <a:pt x="23" y="6"/>
                  </a:lnTo>
                  <a:lnTo>
                    <a:pt x="11" y="6"/>
                  </a:lnTo>
                  <a:lnTo>
                    <a:pt x="5" y="0"/>
                  </a:lnTo>
                  <a:lnTo>
                    <a:pt x="17" y="0"/>
                  </a:lnTo>
                  <a:lnTo>
                    <a:pt x="35" y="0"/>
                  </a:lnTo>
                  <a:lnTo>
                    <a:pt x="47" y="0"/>
                  </a:lnTo>
                  <a:lnTo>
                    <a:pt x="59" y="6"/>
                  </a:lnTo>
                  <a:lnTo>
                    <a:pt x="71" y="0"/>
                  </a:lnTo>
                  <a:lnTo>
                    <a:pt x="89" y="6"/>
                  </a:lnTo>
                  <a:lnTo>
                    <a:pt x="101" y="12"/>
                  </a:lnTo>
                  <a:lnTo>
                    <a:pt x="114" y="12"/>
                  </a:lnTo>
                  <a:lnTo>
                    <a:pt x="125" y="18"/>
                  </a:lnTo>
                  <a:lnTo>
                    <a:pt x="137" y="18"/>
                  </a:lnTo>
                  <a:lnTo>
                    <a:pt x="143" y="12"/>
                  </a:lnTo>
                  <a:lnTo>
                    <a:pt x="137" y="0"/>
                  </a:lnTo>
                  <a:lnTo>
                    <a:pt x="149" y="6"/>
                  </a:lnTo>
                  <a:lnTo>
                    <a:pt x="161" y="12"/>
                  </a:lnTo>
                  <a:lnTo>
                    <a:pt x="173" y="12"/>
                  </a:lnTo>
                  <a:lnTo>
                    <a:pt x="185" y="18"/>
                  </a:lnTo>
                  <a:lnTo>
                    <a:pt x="191" y="3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71" name="Freeform 34"/>
            <p:cNvSpPr>
              <a:spLocks/>
            </p:cNvSpPr>
            <p:nvPr/>
          </p:nvSpPr>
          <p:spPr bwMode="auto">
            <a:xfrm>
              <a:off x="5010" y="2174"/>
              <a:ext cx="37" cy="37"/>
            </a:xfrm>
            <a:custGeom>
              <a:avLst/>
              <a:gdLst>
                <a:gd name="T0" fmla="*/ 12 w 37"/>
                <a:gd name="T1" fmla="*/ 6 h 37"/>
                <a:gd name="T2" fmla="*/ 12 w 37"/>
                <a:gd name="T3" fmla="*/ 12 h 37"/>
                <a:gd name="T4" fmla="*/ 12 w 37"/>
                <a:gd name="T5" fmla="*/ 24 h 37"/>
                <a:gd name="T6" fmla="*/ 18 w 37"/>
                <a:gd name="T7" fmla="*/ 30 h 37"/>
                <a:gd name="T8" fmla="*/ 36 w 37"/>
                <a:gd name="T9" fmla="*/ 36 h 37"/>
                <a:gd name="T10" fmla="*/ 24 w 37"/>
                <a:gd name="T11" fmla="*/ 36 h 37"/>
                <a:gd name="T12" fmla="*/ 12 w 37"/>
                <a:gd name="T13" fmla="*/ 30 h 37"/>
                <a:gd name="T14" fmla="*/ 6 w 37"/>
                <a:gd name="T15" fmla="*/ 24 h 37"/>
                <a:gd name="T16" fmla="*/ 0 w 37"/>
                <a:gd name="T17" fmla="*/ 12 h 37"/>
                <a:gd name="T18" fmla="*/ 0 w 37"/>
                <a:gd name="T19" fmla="*/ 0 h 37"/>
                <a:gd name="T20" fmla="*/ 12 w 37"/>
                <a:gd name="T21" fmla="*/ 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37"/>
                <a:gd name="T35" fmla="*/ 37 w 37"/>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37">
                  <a:moveTo>
                    <a:pt x="12" y="6"/>
                  </a:moveTo>
                  <a:lnTo>
                    <a:pt x="12" y="12"/>
                  </a:lnTo>
                  <a:lnTo>
                    <a:pt x="12" y="24"/>
                  </a:lnTo>
                  <a:lnTo>
                    <a:pt x="18" y="30"/>
                  </a:lnTo>
                  <a:lnTo>
                    <a:pt x="36" y="36"/>
                  </a:lnTo>
                  <a:lnTo>
                    <a:pt x="24" y="36"/>
                  </a:lnTo>
                  <a:lnTo>
                    <a:pt x="12" y="30"/>
                  </a:lnTo>
                  <a:lnTo>
                    <a:pt x="6" y="24"/>
                  </a:lnTo>
                  <a:lnTo>
                    <a:pt x="0" y="12"/>
                  </a:lnTo>
                  <a:lnTo>
                    <a:pt x="0" y="0"/>
                  </a:lnTo>
                  <a:lnTo>
                    <a:pt x="12" y="6"/>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72" name="Freeform 35"/>
            <p:cNvSpPr>
              <a:spLocks/>
            </p:cNvSpPr>
            <p:nvPr/>
          </p:nvSpPr>
          <p:spPr bwMode="auto">
            <a:xfrm>
              <a:off x="4640" y="2109"/>
              <a:ext cx="109" cy="60"/>
            </a:xfrm>
            <a:custGeom>
              <a:avLst/>
              <a:gdLst>
                <a:gd name="T0" fmla="*/ 42 w 109"/>
                <a:gd name="T1" fmla="*/ 0 h 60"/>
                <a:gd name="T2" fmla="*/ 54 w 109"/>
                <a:gd name="T3" fmla="*/ 6 h 60"/>
                <a:gd name="T4" fmla="*/ 66 w 109"/>
                <a:gd name="T5" fmla="*/ 12 h 60"/>
                <a:gd name="T6" fmla="*/ 72 w 109"/>
                <a:gd name="T7" fmla="*/ 18 h 60"/>
                <a:gd name="T8" fmla="*/ 78 w 109"/>
                <a:gd name="T9" fmla="*/ 24 h 60"/>
                <a:gd name="T10" fmla="*/ 96 w 109"/>
                <a:gd name="T11" fmla="*/ 30 h 60"/>
                <a:gd name="T12" fmla="*/ 108 w 109"/>
                <a:gd name="T13" fmla="*/ 36 h 60"/>
                <a:gd name="T14" fmla="*/ 90 w 109"/>
                <a:gd name="T15" fmla="*/ 36 h 60"/>
                <a:gd name="T16" fmla="*/ 78 w 109"/>
                <a:gd name="T17" fmla="*/ 30 h 60"/>
                <a:gd name="T18" fmla="*/ 66 w 109"/>
                <a:gd name="T19" fmla="*/ 24 h 60"/>
                <a:gd name="T20" fmla="*/ 54 w 109"/>
                <a:gd name="T21" fmla="*/ 18 h 60"/>
                <a:gd name="T22" fmla="*/ 48 w 109"/>
                <a:gd name="T23" fmla="*/ 30 h 60"/>
                <a:gd name="T24" fmla="*/ 42 w 109"/>
                <a:gd name="T25" fmla="*/ 36 h 60"/>
                <a:gd name="T26" fmla="*/ 36 w 109"/>
                <a:gd name="T27" fmla="*/ 42 h 60"/>
                <a:gd name="T28" fmla="*/ 18 w 109"/>
                <a:gd name="T29" fmla="*/ 54 h 60"/>
                <a:gd name="T30" fmla="*/ 0 w 109"/>
                <a:gd name="T31" fmla="*/ 59 h 60"/>
                <a:gd name="T32" fmla="*/ 42 w 109"/>
                <a:gd name="T33" fmla="*/ 0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
                <a:gd name="T52" fmla="*/ 0 h 60"/>
                <a:gd name="T53" fmla="*/ 109 w 109"/>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 h="60">
                  <a:moveTo>
                    <a:pt x="42" y="0"/>
                  </a:moveTo>
                  <a:lnTo>
                    <a:pt x="54" y="6"/>
                  </a:lnTo>
                  <a:lnTo>
                    <a:pt x="66" y="12"/>
                  </a:lnTo>
                  <a:lnTo>
                    <a:pt x="72" y="18"/>
                  </a:lnTo>
                  <a:lnTo>
                    <a:pt x="78" y="24"/>
                  </a:lnTo>
                  <a:lnTo>
                    <a:pt x="96" y="30"/>
                  </a:lnTo>
                  <a:lnTo>
                    <a:pt x="108" y="36"/>
                  </a:lnTo>
                  <a:lnTo>
                    <a:pt x="90" y="36"/>
                  </a:lnTo>
                  <a:lnTo>
                    <a:pt x="78" y="30"/>
                  </a:lnTo>
                  <a:lnTo>
                    <a:pt x="66" y="24"/>
                  </a:lnTo>
                  <a:lnTo>
                    <a:pt x="54" y="18"/>
                  </a:lnTo>
                  <a:lnTo>
                    <a:pt x="48" y="30"/>
                  </a:lnTo>
                  <a:lnTo>
                    <a:pt x="42" y="36"/>
                  </a:lnTo>
                  <a:lnTo>
                    <a:pt x="36" y="42"/>
                  </a:lnTo>
                  <a:lnTo>
                    <a:pt x="18" y="54"/>
                  </a:lnTo>
                  <a:lnTo>
                    <a:pt x="0" y="59"/>
                  </a:lnTo>
                  <a:lnTo>
                    <a:pt x="42"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73" name="Freeform 36"/>
            <p:cNvSpPr>
              <a:spLocks/>
            </p:cNvSpPr>
            <p:nvPr/>
          </p:nvSpPr>
          <p:spPr bwMode="auto">
            <a:xfrm>
              <a:off x="5183" y="2240"/>
              <a:ext cx="72" cy="43"/>
            </a:xfrm>
            <a:custGeom>
              <a:avLst/>
              <a:gdLst>
                <a:gd name="T0" fmla="*/ 6 w 72"/>
                <a:gd name="T1" fmla="*/ 0 h 43"/>
                <a:gd name="T2" fmla="*/ 0 w 72"/>
                <a:gd name="T3" fmla="*/ 12 h 43"/>
                <a:gd name="T4" fmla="*/ 0 w 72"/>
                <a:gd name="T5" fmla="*/ 18 h 43"/>
                <a:gd name="T6" fmla="*/ 0 w 72"/>
                <a:gd name="T7" fmla="*/ 30 h 43"/>
                <a:gd name="T8" fmla="*/ 6 w 72"/>
                <a:gd name="T9" fmla="*/ 36 h 43"/>
                <a:gd name="T10" fmla="*/ 12 w 72"/>
                <a:gd name="T11" fmla="*/ 42 h 43"/>
                <a:gd name="T12" fmla="*/ 23 w 72"/>
                <a:gd name="T13" fmla="*/ 42 h 43"/>
                <a:gd name="T14" fmla="*/ 41 w 72"/>
                <a:gd name="T15" fmla="*/ 42 h 43"/>
                <a:gd name="T16" fmla="*/ 53 w 72"/>
                <a:gd name="T17" fmla="*/ 42 h 43"/>
                <a:gd name="T18" fmla="*/ 59 w 72"/>
                <a:gd name="T19" fmla="*/ 42 h 43"/>
                <a:gd name="T20" fmla="*/ 71 w 72"/>
                <a:gd name="T21" fmla="*/ 36 h 43"/>
                <a:gd name="T22" fmla="*/ 71 w 72"/>
                <a:gd name="T23" fmla="*/ 30 h 43"/>
                <a:gd name="T24" fmla="*/ 71 w 72"/>
                <a:gd name="T25" fmla="*/ 18 h 43"/>
                <a:gd name="T26" fmla="*/ 65 w 72"/>
                <a:gd name="T27" fmla="*/ 12 h 43"/>
                <a:gd name="T28" fmla="*/ 59 w 72"/>
                <a:gd name="T29" fmla="*/ 12 h 43"/>
                <a:gd name="T30" fmla="*/ 41 w 72"/>
                <a:gd name="T31" fmla="*/ 6 h 43"/>
                <a:gd name="T32" fmla="*/ 35 w 72"/>
                <a:gd name="T33" fmla="*/ 6 h 43"/>
                <a:gd name="T34" fmla="*/ 18 w 72"/>
                <a:gd name="T35" fmla="*/ 6 h 43"/>
                <a:gd name="T36" fmla="*/ 6 w 72"/>
                <a:gd name="T37" fmla="*/ 0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43"/>
                <a:gd name="T59" fmla="*/ 72 w 72"/>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43">
                  <a:moveTo>
                    <a:pt x="6" y="0"/>
                  </a:moveTo>
                  <a:lnTo>
                    <a:pt x="0" y="12"/>
                  </a:lnTo>
                  <a:lnTo>
                    <a:pt x="0" y="18"/>
                  </a:lnTo>
                  <a:lnTo>
                    <a:pt x="0" y="30"/>
                  </a:lnTo>
                  <a:lnTo>
                    <a:pt x="6" y="36"/>
                  </a:lnTo>
                  <a:lnTo>
                    <a:pt x="12" y="42"/>
                  </a:lnTo>
                  <a:lnTo>
                    <a:pt x="23" y="42"/>
                  </a:lnTo>
                  <a:lnTo>
                    <a:pt x="41" y="42"/>
                  </a:lnTo>
                  <a:lnTo>
                    <a:pt x="53" y="42"/>
                  </a:lnTo>
                  <a:lnTo>
                    <a:pt x="59" y="42"/>
                  </a:lnTo>
                  <a:lnTo>
                    <a:pt x="71" y="36"/>
                  </a:lnTo>
                  <a:lnTo>
                    <a:pt x="71" y="30"/>
                  </a:lnTo>
                  <a:lnTo>
                    <a:pt x="71" y="18"/>
                  </a:lnTo>
                  <a:lnTo>
                    <a:pt x="65" y="12"/>
                  </a:lnTo>
                  <a:lnTo>
                    <a:pt x="59" y="12"/>
                  </a:lnTo>
                  <a:lnTo>
                    <a:pt x="41" y="6"/>
                  </a:lnTo>
                  <a:lnTo>
                    <a:pt x="35" y="6"/>
                  </a:lnTo>
                  <a:lnTo>
                    <a:pt x="18" y="6"/>
                  </a:lnTo>
                  <a:lnTo>
                    <a:pt x="6" y="0"/>
                  </a:lnTo>
                </a:path>
              </a:pathLst>
            </a:custGeom>
            <a:solidFill>
              <a:srgbClr val="FF66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74" name="Freeform 37"/>
            <p:cNvSpPr>
              <a:spLocks/>
            </p:cNvSpPr>
            <p:nvPr/>
          </p:nvSpPr>
          <p:spPr bwMode="auto">
            <a:xfrm>
              <a:off x="5064" y="2192"/>
              <a:ext cx="60" cy="85"/>
            </a:xfrm>
            <a:custGeom>
              <a:avLst/>
              <a:gdLst>
                <a:gd name="T0" fmla="*/ 0 w 60"/>
                <a:gd name="T1" fmla="*/ 0 h 85"/>
                <a:gd name="T2" fmla="*/ 12 w 60"/>
                <a:gd name="T3" fmla="*/ 0 h 85"/>
                <a:gd name="T4" fmla="*/ 18 w 60"/>
                <a:gd name="T5" fmla="*/ 6 h 85"/>
                <a:gd name="T6" fmla="*/ 24 w 60"/>
                <a:gd name="T7" fmla="*/ 6 h 85"/>
                <a:gd name="T8" fmla="*/ 24 w 60"/>
                <a:gd name="T9" fmla="*/ 12 h 85"/>
                <a:gd name="T10" fmla="*/ 29 w 60"/>
                <a:gd name="T11" fmla="*/ 18 h 85"/>
                <a:gd name="T12" fmla="*/ 29 w 60"/>
                <a:gd name="T13" fmla="*/ 12 h 85"/>
                <a:gd name="T14" fmla="*/ 35 w 60"/>
                <a:gd name="T15" fmla="*/ 12 h 85"/>
                <a:gd name="T16" fmla="*/ 41 w 60"/>
                <a:gd name="T17" fmla="*/ 18 h 85"/>
                <a:gd name="T18" fmla="*/ 47 w 60"/>
                <a:gd name="T19" fmla="*/ 18 h 85"/>
                <a:gd name="T20" fmla="*/ 53 w 60"/>
                <a:gd name="T21" fmla="*/ 18 h 85"/>
                <a:gd name="T22" fmla="*/ 59 w 60"/>
                <a:gd name="T23" fmla="*/ 24 h 85"/>
                <a:gd name="T24" fmla="*/ 53 w 60"/>
                <a:gd name="T25" fmla="*/ 30 h 85"/>
                <a:gd name="T26" fmla="*/ 47 w 60"/>
                <a:gd name="T27" fmla="*/ 36 h 85"/>
                <a:gd name="T28" fmla="*/ 41 w 60"/>
                <a:gd name="T29" fmla="*/ 42 h 85"/>
                <a:gd name="T30" fmla="*/ 41 w 60"/>
                <a:gd name="T31" fmla="*/ 54 h 85"/>
                <a:gd name="T32" fmla="*/ 41 w 60"/>
                <a:gd name="T33" fmla="*/ 60 h 85"/>
                <a:gd name="T34" fmla="*/ 47 w 60"/>
                <a:gd name="T35" fmla="*/ 72 h 85"/>
                <a:gd name="T36" fmla="*/ 41 w 60"/>
                <a:gd name="T37" fmla="*/ 60 h 85"/>
                <a:gd name="T38" fmla="*/ 35 w 60"/>
                <a:gd name="T39" fmla="*/ 48 h 85"/>
                <a:gd name="T40" fmla="*/ 35 w 60"/>
                <a:gd name="T41" fmla="*/ 36 h 85"/>
                <a:gd name="T42" fmla="*/ 41 w 60"/>
                <a:gd name="T43" fmla="*/ 30 h 85"/>
                <a:gd name="T44" fmla="*/ 47 w 60"/>
                <a:gd name="T45" fmla="*/ 24 h 85"/>
                <a:gd name="T46" fmla="*/ 41 w 60"/>
                <a:gd name="T47" fmla="*/ 18 h 85"/>
                <a:gd name="T48" fmla="*/ 35 w 60"/>
                <a:gd name="T49" fmla="*/ 24 h 85"/>
                <a:gd name="T50" fmla="*/ 29 w 60"/>
                <a:gd name="T51" fmla="*/ 30 h 85"/>
                <a:gd name="T52" fmla="*/ 29 w 60"/>
                <a:gd name="T53" fmla="*/ 36 h 85"/>
                <a:gd name="T54" fmla="*/ 29 w 60"/>
                <a:gd name="T55" fmla="*/ 42 h 85"/>
                <a:gd name="T56" fmla="*/ 24 w 60"/>
                <a:gd name="T57" fmla="*/ 36 h 85"/>
                <a:gd name="T58" fmla="*/ 24 w 60"/>
                <a:gd name="T59" fmla="*/ 24 h 85"/>
                <a:gd name="T60" fmla="*/ 29 w 60"/>
                <a:gd name="T61" fmla="*/ 18 h 85"/>
                <a:gd name="T62" fmla="*/ 24 w 60"/>
                <a:gd name="T63" fmla="*/ 18 h 85"/>
                <a:gd name="T64" fmla="*/ 18 w 60"/>
                <a:gd name="T65" fmla="*/ 30 h 85"/>
                <a:gd name="T66" fmla="*/ 18 w 60"/>
                <a:gd name="T67" fmla="*/ 42 h 85"/>
                <a:gd name="T68" fmla="*/ 18 w 60"/>
                <a:gd name="T69" fmla="*/ 54 h 85"/>
                <a:gd name="T70" fmla="*/ 18 w 60"/>
                <a:gd name="T71" fmla="*/ 72 h 85"/>
                <a:gd name="T72" fmla="*/ 24 w 60"/>
                <a:gd name="T73" fmla="*/ 84 h 85"/>
                <a:gd name="T74" fmla="*/ 18 w 60"/>
                <a:gd name="T75" fmla="*/ 72 h 85"/>
                <a:gd name="T76" fmla="*/ 12 w 60"/>
                <a:gd name="T77" fmla="*/ 54 h 85"/>
                <a:gd name="T78" fmla="*/ 12 w 60"/>
                <a:gd name="T79" fmla="*/ 48 h 85"/>
                <a:gd name="T80" fmla="*/ 12 w 60"/>
                <a:gd name="T81" fmla="*/ 36 h 85"/>
                <a:gd name="T82" fmla="*/ 12 w 60"/>
                <a:gd name="T83" fmla="*/ 24 h 85"/>
                <a:gd name="T84" fmla="*/ 12 w 60"/>
                <a:gd name="T85" fmla="*/ 12 h 85"/>
                <a:gd name="T86" fmla="*/ 6 w 60"/>
                <a:gd name="T87" fmla="*/ 6 h 85"/>
                <a:gd name="T88" fmla="*/ 0 w 60"/>
                <a:gd name="T89" fmla="*/ 0 h 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0"/>
                <a:gd name="T136" fmla="*/ 0 h 85"/>
                <a:gd name="T137" fmla="*/ 60 w 60"/>
                <a:gd name="T138" fmla="*/ 85 h 8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0" h="85">
                  <a:moveTo>
                    <a:pt x="0" y="0"/>
                  </a:moveTo>
                  <a:lnTo>
                    <a:pt x="12" y="0"/>
                  </a:lnTo>
                  <a:lnTo>
                    <a:pt x="18" y="6"/>
                  </a:lnTo>
                  <a:lnTo>
                    <a:pt x="24" y="6"/>
                  </a:lnTo>
                  <a:lnTo>
                    <a:pt x="24" y="12"/>
                  </a:lnTo>
                  <a:lnTo>
                    <a:pt x="29" y="18"/>
                  </a:lnTo>
                  <a:lnTo>
                    <a:pt x="29" y="12"/>
                  </a:lnTo>
                  <a:lnTo>
                    <a:pt x="35" y="12"/>
                  </a:lnTo>
                  <a:lnTo>
                    <a:pt x="41" y="18"/>
                  </a:lnTo>
                  <a:lnTo>
                    <a:pt x="47" y="18"/>
                  </a:lnTo>
                  <a:lnTo>
                    <a:pt x="53" y="18"/>
                  </a:lnTo>
                  <a:lnTo>
                    <a:pt x="59" y="24"/>
                  </a:lnTo>
                  <a:lnTo>
                    <a:pt x="53" y="30"/>
                  </a:lnTo>
                  <a:lnTo>
                    <a:pt x="47" y="36"/>
                  </a:lnTo>
                  <a:lnTo>
                    <a:pt x="41" y="42"/>
                  </a:lnTo>
                  <a:lnTo>
                    <a:pt x="41" y="54"/>
                  </a:lnTo>
                  <a:lnTo>
                    <a:pt x="41" y="60"/>
                  </a:lnTo>
                  <a:lnTo>
                    <a:pt x="47" y="72"/>
                  </a:lnTo>
                  <a:lnTo>
                    <a:pt x="41" y="60"/>
                  </a:lnTo>
                  <a:lnTo>
                    <a:pt x="35" y="48"/>
                  </a:lnTo>
                  <a:lnTo>
                    <a:pt x="35" y="36"/>
                  </a:lnTo>
                  <a:lnTo>
                    <a:pt x="41" y="30"/>
                  </a:lnTo>
                  <a:lnTo>
                    <a:pt x="47" y="24"/>
                  </a:lnTo>
                  <a:lnTo>
                    <a:pt x="41" y="18"/>
                  </a:lnTo>
                  <a:lnTo>
                    <a:pt x="35" y="24"/>
                  </a:lnTo>
                  <a:lnTo>
                    <a:pt x="29" y="30"/>
                  </a:lnTo>
                  <a:lnTo>
                    <a:pt x="29" y="36"/>
                  </a:lnTo>
                  <a:lnTo>
                    <a:pt x="29" y="42"/>
                  </a:lnTo>
                  <a:lnTo>
                    <a:pt x="24" y="36"/>
                  </a:lnTo>
                  <a:lnTo>
                    <a:pt x="24" y="24"/>
                  </a:lnTo>
                  <a:lnTo>
                    <a:pt x="29" y="18"/>
                  </a:lnTo>
                  <a:lnTo>
                    <a:pt x="24" y="18"/>
                  </a:lnTo>
                  <a:lnTo>
                    <a:pt x="18" y="30"/>
                  </a:lnTo>
                  <a:lnTo>
                    <a:pt x="18" y="42"/>
                  </a:lnTo>
                  <a:lnTo>
                    <a:pt x="18" y="54"/>
                  </a:lnTo>
                  <a:lnTo>
                    <a:pt x="18" y="72"/>
                  </a:lnTo>
                  <a:lnTo>
                    <a:pt x="24" y="84"/>
                  </a:lnTo>
                  <a:lnTo>
                    <a:pt x="18" y="72"/>
                  </a:lnTo>
                  <a:lnTo>
                    <a:pt x="12" y="54"/>
                  </a:lnTo>
                  <a:lnTo>
                    <a:pt x="12" y="48"/>
                  </a:lnTo>
                  <a:lnTo>
                    <a:pt x="12" y="36"/>
                  </a:lnTo>
                  <a:lnTo>
                    <a:pt x="12" y="24"/>
                  </a:lnTo>
                  <a:lnTo>
                    <a:pt x="12" y="12"/>
                  </a:lnTo>
                  <a:lnTo>
                    <a:pt x="6" y="6"/>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75" name="Freeform 38"/>
            <p:cNvSpPr>
              <a:spLocks/>
            </p:cNvSpPr>
            <p:nvPr/>
          </p:nvSpPr>
          <p:spPr bwMode="auto">
            <a:xfrm>
              <a:off x="5147" y="2228"/>
              <a:ext cx="19" cy="25"/>
            </a:xfrm>
            <a:custGeom>
              <a:avLst/>
              <a:gdLst>
                <a:gd name="T0" fmla="*/ 0 w 19"/>
                <a:gd name="T1" fmla="*/ 0 h 25"/>
                <a:gd name="T2" fmla="*/ 6 w 19"/>
                <a:gd name="T3" fmla="*/ 0 h 25"/>
                <a:gd name="T4" fmla="*/ 12 w 19"/>
                <a:gd name="T5" fmla="*/ 6 h 25"/>
                <a:gd name="T6" fmla="*/ 18 w 19"/>
                <a:gd name="T7" fmla="*/ 6 h 25"/>
                <a:gd name="T8" fmla="*/ 18 w 19"/>
                <a:gd name="T9" fmla="*/ 12 h 25"/>
                <a:gd name="T10" fmla="*/ 12 w 19"/>
                <a:gd name="T11" fmla="*/ 18 h 25"/>
                <a:gd name="T12" fmla="*/ 12 w 19"/>
                <a:gd name="T13" fmla="*/ 24 h 25"/>
                <a:gd name="T14" fmla="*/ 12 w 19"/>
                <a:gd name="T15" fmla="*/ 18 h 25"/>
                <a:gd name="T16" fmla="*/ 12 w 19"/>
                <a:gd name="T17" fmla="*/ 12 h 25"/>
                <a:gd name="T18" fmla="*/ 0 w 19"/>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25"/>
                <a:gd name="T32" fmla="*/ 19 w 19"/>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25">
                  <a:moveTo>
                    <a:pt x="0" y="0"/>
                  </a:moveTo>
                  <a:lnTo>
                    <a:pt x="6" y="0"/>
                  </a:lnTo>
                  <a:lnTo>
                    <a:pt x="12" y="6"/>
                  </a:lnTo>
                  <a:lnTo>
                    <a:pt x="18" y="6"/>
                  </a:lnTo>
                  <a:lnTo>
                    <a:pt x="18" y="12"/>
                  </a:lnTo>
                  <a:lnTo>
                    <a:pt x="12" y="18"/>
                  </a:lnTo>
                  <a:lnTo>
                    <a:pt x="12" y="24"/>
                  </a:lnTo>
                  <a:lnTo>
                    <a:pt x="12" y="18"/>
                  </a:lnTo>
                  <a:lnTo>
                    <a:pt x="12" y="12"/>
                  </a:lnTo>
                  <a:lnTo>
                    <a:pt x="0"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nvGrpSpPr>
            <p:cNvPr id="76" name="Group 39"/>
            <p:cNvGrpSpPr>
              <a:grpSpLocks/>
            </p:cNvGrpSpPr>
            <p:nvPr/>
          </p:nvGrpSpPr>
          <p:grpSpPr bwMode="auto">
            <a:xfrm>
              <a:off x="4091" y="1656"/>
              <a:ext cx="732" cy="579"/>
              <a:chOff x="4091" y="1656"/>
              <a:chExt cx="732" cy="579"/>
            </a:xfrm>
          </p:grpSpPr>
          <p:sp>
            <p:nvSpPr>
              <p:cNvPr id="77" name="Freeform 40"/>
              <p:cNvSpPr>
                <a:spLocks/>
              </p:cNvSpPr>
              <p:nvPr/>
            </p:nvSpPr>
            <p:spPr bwMode="auto">
              <a:xfrm>
                <a:off x="4091" y="1656"/>
                <a:ext cx="732" cy="577"/>
              </a:xfrm>
              <a:custGeom>
                <a:avLst/>
                <a:gdLst>
                  <a:gd name="T0" fmla="*/ 89 w 732"/>
                  <a:gd name="T1" fmla="*/ 201 h 577"/>
                  <a:gd name="T2" fmla="*/ 78 w 732"/>
                  <a:gd name="T3" fmla="*/ 213 h 577"/>
                  <a:gd name="T4" fmla="*/ 73 w 732"/>
                  <a:gd name="T5" fmla="*/ 225 h 577"/>
                  <a:gd name="T6" fmla="*/ 81 w 732"/>
                  <a:gd name="T7" fmla="*/ 239 h 577"/>
                  <a:gd name="T8" fmla="*/ 89 w 732"/>
                  <a:gd name="T9" fmla="*/ 252 h 577"/>
                  <a:gd name="T10" fmla="*/ 90 w 732"/>
                  <a:gd name="T11" fmla="*/ 266 h 577"/>
                  <a:gd name="T12" fmla="*/ 87 w 732"/>
                  <a:gd name="T13" fmla="*/ 283 h 577"/>
                  <a:gd name="T14" fmla="*/ 94 w 732"/>
                  <a:gd name="T15" fmla="*/ 296 h 577"/>
                  <a:gd name="T16" fmla="*/ 109 w 732"/>
                  <a:gd name="T17" fmla="*/ 306 h 577"/>
                  <a:gd name="T18" fmla="*/ 125 w 732"/>
                  <a:gd name="T19" fmla="*/ 324 h 577"/>
                  <a:gd name="T20" fmla="*/ 154 w 732"/>
                  <a:gd name="T21" fmla="*/ 345 h 577"/>
                  <a:gd name="T22" fmla="*/ 177 w 732"/>
                  <a:gd name="T23" fmla="*/ 365 h 577"/>
                  <a:gd name="T24" fmla="*/ 199 w 732"/>
                  <a:gd name="T25" fmla="*/ 380 h 577"/>
                  <a:gd name="T26" fmla="*/ 180 w 732"/>
                  <a:gd name="T27" fmla="*/ 388 h 577"/>
                  <a:gd name="T28" fmla="*/ 174 w 732"/>
                  <a:gd name="T29" fmla="*/ 397 h 577"/>
                  <a:gd name="T30" fmla="*/ 190 w 732"/>
                  <a:gd name="T31" fmla="*/ 420 h 577"/>
                  <a:gd name="T32" fmla="*/ 214 w 732"/>
                  <a:gd name="T33" fmla="*/ 446 h 577"/>
                  <a:gd name="T34" fmla="*/ 250 w 732"/>
                  <a:gd name="T35" fmla="*/ 473 h 577"/>
                  <a:gd name="T36" fmla="*/ 280 w 732"/>
                  <a:gd name="T37" fmla="*/ 497 h 577"/>
                  <a:gd name="T38" fmla="*/ 297 w 732"/>
                  <a:gd name="T39" fmla="*/ 529 h 577"/>
                  <a:gd name="T40" fmla="*/ 320 w 732"/>
                  <a:gd name="T41" fmla="*/ 552 h 577"/>
                  <a:gd name="T42" fmla="*/ 343 w 732"/>
                  <a:gd name="T43" fmla="*/ 572 h 577"/>
                  <a:gd name="T44" fmla="*/ 357 w 732"/>
                  <a:gd name="T45" fmla="*/ 576 h 577"/>
                  <a:gd name="T46" fmla="*/ 397 w 732"/>
                  <a:gd name="T47" fmla="*/ 573 h 577"/>
                  <a:gd name="T48" fmla="*/ 443 w 732"/>
                  <a:gd name="T49" fmla="*/ 568 h 577"/>
                  <a:gd name="T50" fmla="*/ 508 w 732"/>
                  <a:gd name="T51" fmla="*/ 554 h 577"/>
                  <a:gd name="T52" fmla="*/ 580 w 732"/>
                  <a:gd name="T53" fmla="*/ 537 h 577"/>
                  <a:gd name="T54" fmla="*/ 657 w 732"/>
                  <a:gd name="T55" fmla="*/ 516 h 577"/>
                  <a:gd name="T56" fmla="*/ 669 w 732"/>
                  <a:gd name="T57" fmla="*/ 506 h 577"/>
                  <a:gd name="T58" fmla="*/ 688 w 732"/>
                  <a:gd name="T59" fmla="*/ 493 h 577"/>
                  <a:gd name="T60" fmla="*/ 707 w 732"/>
                  <a:gd name="T61" fmla="*/ 485 h 577"/>
                  <a:gd name="T62" fmla="*/ 720 w 732"/>
                  <a:gd name="T63" fmla="*/ 477 h 577"/>
                  <a:gd name="T64" fmla="*/ 719 w 732"/>
                  <a:gd name="T65" fmla="*/ 469 h 577"/>
                  <a:gd name="T66" fmla="*/ 731 w 732"/>
                  <a:gd name="T67" fmla="*/ 462 h 577"/>
                  <a:gd name="T68" fmla="*/ 716 w 732"/>
                  <a:gd name="T69" fmla="*/ 449 h 577"/>
                  <a:gd name="T70" fmla="*/ 715 w 732"/>
                  <a:gd name="T71" fmla="*/ 435 h 577"/>
                  <a:gd name="T72" fmla="*/ 707 w 732"/>
                  <a:gd name="T73" fmla="*/ 425 h 577"/>
                  <a:gd name="T74" fmla="*/ 684 w 732"/>
                  <a:gd name="T75" fmla="*/ 403 h 577"/>
                  <a:gd name="T76" fmla="*/ 667 w 732"/>
                  <a:gd name="T77" fmla="*/ 381 h 577"/>
                  <a:gd name="T78" fmla="*/ 664 w 732"/>
                  <a:gd name="T79" fmla="*/ 353 h 577"/>
                  <a:gd name="T80" fmla="*/ 652 w 732"/>
                  <a:gd name="T81" fmla="*/ 310 h 577"/>
                  <a:gd name="T82" fmla="*/ 645 w 732"/>
                  <a:gd name="T83" fmla="*/ 254 h 577"/>
                  <a:gd name="T84" fmla="*/ 647 w 732"/>
                  <a:gd name="T85" fmla="*/ 211 h 577"/>
                  <a:gd name="T86" fmla="*/ 647 w 732"/>
                  <a:gd name="T87" fmla="*/ 158 h 577"/>
                  <a:gd name="T88" fmla="*/ 654 w 732"/>
                  <a:gd name="T89" fmla="*/ 108 h 577"/>
                  <a:gd name="T90" fmla="*/ 647 w 732"/>
                  <a:gd name="T91" fmla="*/ 50 h 577"/>
                  <a:gd name="T92" fmla="*/ 641 w 732"/>
                  <a:gd name="T93" fmla="*/ 0 h 577"/>
                  <a:gd name="T94" fmla="*/ 0 w 732"/>
                  <a:gd name="T95" fmla="*/ 67 h 577"/>
                  <a:gd name="T96" fmla="*/ 17 w 732"/>
                  <a:gd name="T97" fmla="*/ 96 h 577"/>
                  <a:gd name="T98" fmla="*/ 42 w 732"/>
                  <a:gd name="T99" fmla="*/ 138 h 577"/>
                  <a:gd name="T100" fmla="*/ 67 w 732"/>
                  <a:gd name="T101" fmla="*/ 172 h 577"/>
                  <a:gd name="T102" fmla="*/ 89 w 732"/>
                  <a:gd name="T103" fmla="*/ 201 h 5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32"/>
                  <a:gd name="T157" fmla="*/ 0 h 577"/>
                  <a:gd name="T158" fmla="*/ 732 w 732"/>
                  <a:gd name="T159" fmla="*/ 577 h 5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32" h="577">
                    <a:moveTo>
                      <a:pt x="89" y="201"/>
                    </a:moveTo>
                    <a:lnTo>
                      <a:pt x="78" y="213"/>
                    </a:lnTo>
                    <a:lnTo>
                      <a:pt x="73" y="225"/>
                    </a:lnTo>
                    <a:lnTo>
                      <a:pt x="81" y="239"/>
                    </a:lnTo>
                    <a:lnTo>
                      <a:pt x="89" y="252"/>
                    </a:lnTo>
                    <a:lnTo>
                      <a:pt x="90" y="266"/>
                    </a:lnTo>
                    <a:lnTo>
                      <a:pt x="87" y="283"/>
                    </a:lnTo>
                    <a:lnTo>
                      <a:pt x="94" y="296"/>
                    </a:lnTo>
                    <a:lnTo>
                      <a:pt x="109" y="306"/>
                    </a:lnTo>
                    <a:lnTo>
                      <a:pt x="125" y="324"/>
                    </a:lnTo>
                    <a:lnTo>
                      <a:pt x="154" y="345"/>
                    </a:lnTo>
                    <a:lnTo>
                      <a:pt x="177" y="365"/>
                    </a:lnTo>
                    <a:lnTo>
                      <a:pt x="199" y="380"/>
                    </a:lnTo>
                    <a:lnTo>
                      <a:pt x="180" y="388"/>
                    </a:lnTo>
                    <a:lnTo>
                      <a:pt x="174" y="397"/>
                    </a:lnTo>
                    <a:lnTo>
                      <a:pt x="190" y="420"/>
                    </a:lnTo>
                    <a:lnTo>
                      <a:pt x="214" y="446"/>
                    </a:lnTo>
                    <a:lnTo>
                      <a:pt x="250" y="473"/>
                    </a:lnTo>
                    <a:lnTo>
                      <a:pt x="280" y="497"/>
                    </a:lnTo>
                    <a:lnTo>
                      <a:pt x="297" y="529"/>
                    </a:lnTo>
                    <a:lnTo>
                      <a:pt x="320" y="552"/>
                    </a:lnTo>
                    <a:lnTo>
                      <a:pt x="343" y="572"/>
                    </a:lnTo>
                    <a:lnTo>
                      <a:pt x="357" y="576"/>
                    </a:lnTo>
                    <a:lnTo>
                      <a:pt x="397" y="573"/>
                    </a:lnTo>
                    <a:lnTo>
                      <a:pt x="443" y="568"/>
                    </a:lnTo>
                    <a:lnTo>
                      <a:pt x="508" y="554"/>
                    </a:lnTo>
                    <a:lnTo>
                      <a:pt x="580" y="537"/>
                    </a:lnTo>
                    <a:lnTo>
                      <a:pt x="657" y="516"/>
                    </a:lnTo>
                    <a:lnTo>
                      <a:pt x="669" y="506"/>
                    </a:lnTo>
                    <a:lnTo>
                      <a:pt x="688" y="493"/>
                    </a:lnTo>
                    <a:lnTo>
                      <a:pt x="707" y="485"/>
                    </a:lnTo>
                    <a:lnTo>
                      <a:pt x="720" y="477"/>
                    </a:lnTo>
                    <a:lnTo>
                      <a:pt x="719" y="469"/>
                    </a:lnTo>
                    <a:lnTo>
                      <a:pt x="731" y="462"/>
                    </a:lnTo>
                    <a:lnTo>
                      <a:pt x="716" y="449"/>
                    </a:lnTo>
                    <a:lnTo>
                      <a:pt x="715" y="435"/>
                    </a:lnTo>
                    <a:lnTo>
                      <a:pt x="707" y="425"/>
                    </a:lnTo>
                    <a:lnTo>
                      <a:pt x="684" y="403"/>
                    </a:lnTo>
                    <a:lnTo>
                      <a:pt x="667" y="381"/>
                    </a:lnTo>
                    <a:lnTo>
                      <a:pt x="664" y="353"/>
                    </a:lnTo>
                    <a:lnTo>
                      <a:pt x="652" y="310"/>
                    </a:lnTo>
                    <a:lnTo>
                      <a:pt x="645" y="254"/>
                    </a:lnTo>
                    <a:lnTo>
                      <a:pt x="647" y="211"/>
                    </a:lnTo>
                    <a:lnTo>
                      <a:pt x="647" y="158"/>
                    </a:lnTo>
                    <a:lnTo>
                      <a:pt x="654" y="108"/>
                    </a:lnTo>
                    <a:lnTo>
                      <a:pt x="647" y="50"/>
                    </a:lnTo>
                    <a:lnTo>
                      <a:pt x="641" y="0"/>
                    </a:lnTo>
                    <a:lnTo>
                      <a:pt x="0" y="67"/>
                    </a:lnTo>
                    <a:lnTo>
                      <a:pt x="17" y="96"/>
                    </a:lnTo>
                    <a:lnTo>
                      <a:pt x="42" y="138"/>
                    </a:lnTo>
                    <a:lnTo>
                      <a:pt x="67" y="172"/>
                    </a:lnTo>
                    <a:lnTo>
                      <a:pt x="89" y="201"/>
                    </a:lnTo>
                  </a:path>
                </a:pathLst>
              </a:custGeom>
              <a:solidFill>
                <a:srgbClr val="80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78" name="Freeform 41"/>
              <p:cNvSpPr>
                <a:spLocks/>
              </p:cNvSpPr>
              <p:nvPr/>
            </p:nvSpPr>
            <p:spPr bwMode="auto">
              <a:xfrm>
                <a:off x="4657" y="1720"/>
                <a:ext cx="152" cy="399"/>
              </a:xfrm>
              <a:custGeom>
                <a:avLst/>
                <a:gdLst>
                  <a:gd name="T0" fmla="*/ 83 w 152"/>
                  <a:gd name="T1" fmla="*/ 0 h 399"/>
                  <a:gd name="T2" fmla="*/ 88 w 152"/>
                  <a:gd name="T3" fmla="*/ 40 h 399"/>
                  <a:gd name="T4" fmla="*/ 85 w 152"/>
                  <a:gd name="T5" fmla="*/ 68 h 399"/>
                  <a:gd name="T6" fmla="*/ 82 w 152"/>
                  <a:gd name="T7" fmla="*/ 100 h 399"/>
                  <a:gd name="T8" fmla="*/ 81 w 152"/>
                  <a:gd name="T9" fmla="*/ 148 h 399"/>
                  <a:gd name="T10" fmla="*/ 80 w 152"/>
                  <a:gd name="T11" fmla="*/ 194 h 399"/>
                  <a:gd name="T12" fmla="*/ 92 w 152"/>
                  <a:gd name="T13" fmla="*/ 237 h 399"/>
                  <a:gd name="T14" fmla="*/ 98 w 152"/>
                  <a:gd name="T15" fmla="*/ 287 h 399"/>
                  <a:gd name="T16" fmla="*/ 102 w 152"/>
                  <a:gd name="T17" fmla="*/ 318 h 399"/>
                  <a:gd name="T18" fmla="*/ 133 w 152"/>
                  <a:gd name="T19" fmla="*/ 349 h 399"/>
                  <a:gd name="T20" fmla="*/ 149 w 152"/>
                  <a:gd name="T21" fmla="*/ 372 h 399"/>
                  <a:gd name="T22" fmla="*/ 151 w 152"/>
                  <a:gd name="T23" fmla="*/ 386 h 399"/>
                  <a:gd name="T24" fmla="*/ 146 w 152"/>
                  <a:gd name="T25" fmla="*/ 398 h 399"/>
                  <a:gd name="T26" fmla="*/ 137 w 152"/>
                  <a:gd name="T27" fmla="*/ 382 h 399"/>
                  <a:gd name="T28" fmla="*/ 129 w 152"/>
                  <a:gd name="T29" fmla="*/ 374 h 399"/>
                  <a:gd name="T30" fmla="*/ 121 w 152"/>
                  <a:gd name="T31" fmla="*/ 364 h 399"/>
                  <a:gd name="T32" fmla="*/ 107 w 152"/>
                  <a:gd name="T33" fmla="*/ 358 h 399"/>
                  <a:gd name="T34" fmla="*/ 93 w 152"/>
                  <a:gd name="T35" fmla="*/ 351 h 399"/>
                  <a:gd name="T36" fmla="*/ 78 w 152"/>
                  <a:gd name="T37" fmla="*/ 338 h 399"/>
                  <a:gd name="T38" fmla="*/ 77 w 152"/>
                  <a:gd name="T39" fmla="*/ 330 h 399"/>
                  <a:gd name="T40" fmla="*/ 57 w 152"/>
                  <a:gd name="T41" fmla="*/ 335 h 399"/>
                  <a:gd name="T42" fmla="*/ 46 w 152"/>
                  <a:gd name="T43" fmla="*/ 345 h 399"/>
                  <a:gd name="T44" fmla="*/ 35 w 152"/>
                  <a:gd name="T45" fmla="*/ 361 h 399"/>
                  <a:gd name="T46" fmla="*/ 33 w 152"/>
                  <a:gd name="T47" fmla="*/ 350 h 399"/>
                  <a:gd name="T48" fmla="*/ 38 w 152"/>
                  <a:gd name="T49" fmla="*/ 332 h 399"/>
                  <a:gd name="T50" fmla="*/ 48 w 152"/>
                  <a:gd name="T51" fmla="*/ 319 h 399"/>
                  <a:gd name="T52" fmla="*/ 54 w 152"/>
                  <a:gd name="T53" fmla="*/ 310 h 399"/>
                  <a:gd name="T54" fmla="*/ 40 w 152"/>
                  <a:gd name="T55" fmla="*/ 297 h 399"/>
                  <a:gd name="T56" fmla="*/ 31 w 152"/>
                  <a:gd name="T57" fmla="*/ 279 h 399"/>
                  <a:gd name="T58" fmla="*/ 36 w 152"/>
                  <a:gd name="T59" fmla="*/ 261 h 399"/>
                  <a:gd name="T60" fmla="*/ 47 w 152"/>
                  <a:gd name="T61" fmla="*/ 248 h 399"/>
                  <a:gd name="T62" fmla="*/ 51 w 152"/>
                  <a:gd name="T63" fmla="*/ 234 h 399"/>
                  <a:gd name="T64" fmla="*/ 56 w 152"/>
                  <a:gd name="T65" fmla="*/ 213 h 399"/>
                  <a:gd name="T66" fmla="*/ 54 w 152"/>
                  <a:gd name="T67" fmla="*/ 197 h 399"/>
                  <a:gd name="T68" fmla="*/ 38 w 152"/>
                  <a:gd name="T69" fmla="*/ 176 h 399"/>
                  <a:gd name="T70" fmla="*/ 24 w 152"/>
                  <a:gd name="T71" fmla="*/ 164 h 399"/>
                  <a:gd name="T72" fmla="*/ 27 w 152"/>
                  <a:gd name="T73" fmla="*/ 141 h 399"/>
                  <a:gd name="T74" fmla="*/ 37 w 152"/>
                  <a:gd name="T75" fmla="*/ 117 h 399"/>
                  <a:gd name="T76" fmla="*/ 19 w 152"/>
                  <a:gd name="T77" fmla="*/ 125 h 399"/>
                  <a:gd name="T78" fmla="*/ 0 w 152"/>
                  <a:gd name="T79" fmla="*/ 136 h 399"/>
                  <a:gd name="T80" fmla="*/ 11 w 152"/>
                  <a:gd name="T81" fmla="*/ 117 h 399"/>
                  <a:gd name="T82" fmla="*/ 22 w 152"/>
                  <a:gd name="T83" fmla="*/ 107 h 399"/>
                  <a:gd name="T84" fmla="*/ 35 w 152"/>
                  <a:gd name="T85" fmla="*/ 100 h 399"/>
                  <a:gd name="T86" fmla="*/ 34 w 152"/>
                  <a:gd name="T87" fmla="*/ 92 h 399"/>
                  <a:gd name="T88" fmla="*/ 20 w 152"/>
                  <a:gd name="T89" fmla="*/ 88 h 399"/>
                  <a:gd name="T90" fmla="*/ 26 w 152"/>
                  <a:gd name="T91" fmla="*/ 84 h 399"/>
                  <a:gd name="T92" fmla="*/ 38 w 152"/>
                  <a:gd name="T93" fmla="*/ 71 h 399"/>
                  <a:gd name="T94" fmla="*/ 43 w 152"/>
                  <a:gd name="T95" fmla="*/ 53 h 399"/>
                  <a:gd name="T96" fmla="*/ 62 w 152"/>
                  <a:gd name="T97" fmla="*/ 43 h 399"/>
                  <a:gd name="T98" fmla="*/ 66 w 152"/>
                  <a:gd name="T99" fmla="*/ 25 h 399"/>
                  <a:gd name="T100" fmla="*/ 71 w 152"/>
                  <a:gd name="T101" fmla="*/ 13 h 399"/>
                  <a:gd name="T102" fmla="*/ 83 w 152"/>
                  <a:gd name="T103" fmla="*/ 0 h 39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2"/>
                  <a:gd name="T157" fmla="*/ 0 h 399"/>
                  <a:gd name="T158" fmla="*/ 152 w 152"/>
                  <a:gd name="T159" fmla="*/ 399 h 39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2" h="399">
                    <a:moveTo>
                      <a:pt x="83" y="0"/>
                    </a:moveTo>
                    <a:lnTo>
                      <a:pt x="88" y="40"/>
                    </a:lnTo>
                    <a:lnTo>
                      <a:pt x="85" y="68"/>
                    </a:lnTo>
                    <a:lnTo>
                      <a:pt x="82" y="100"/>
                    </a:lnTo>
                    <a:lnTo>
                      <a:pt x="81" y="148"/>
                    </a:lnTo>
                    <a:lnTo>
                      <a:pt x="80" y="194"/>
                    </a:lnTo>
                    <a:lnTo>
                      <a:pt x="92" y="237"/>
                    </a:lnTo>
                    <a:lnTo>
                      <a:pt x="98" y="287"/>
                    </a:lnTo>
                    <a:lnTo>
                      <a:pt x="102" y="318"/>
                    </a:lnTo>
                    <a:lnTo>
                      <a:pt x="133" y="349"/>
                    </a:lnTo>
                    <a:lnTo>
                      <a:pt x="149" y="372"/>
                    </a:lnTo>
                    <a:lnTo>
                      <a:pt x="151" y="386"/>
                    </a:lnTo>
                    <a:lnTo>
                      <a:pt x="146" y="398"/>
                    </a:lnTo>
                    <a:lnTo>
                      <a:pt x="137" y="382"/>
                    </a:lnTo>
                    <a:lnTo>
                      <a:pt x="129" y="374"/>
                    </a:lnTo>
                    <a:lnTo>
                      <a:pt x="121" y="364"/>
                    </a:lnTo>
                    <a:lnTo>
                      <a:pt x="107" y="358"/>
                    </a:lnTo>
                    <a:lnTo>
                      <a:pt x="93" y="351"/>
                    </a:lnTo>
                    <a:lnTo>
                      <a:pt x="78" y="338"/>
                    </a:lnTo>
                    <a:lnTo>
                      <a:pt x="77" y="330"/>
                    </a:lnTo>
                    <a:lnTo>
                      <a:pt x="57" y="335"/>
                    </a:lnTo>
                    <a:lnTo>
                      <a:pt x="46" y="345"/>
                    </a:lnTo>
                    <a:lnTo>
                      <a:pt x="35" y="361"/>
                    </a:lnTo>
                    <a:lnTo>
                      <a:pt x="33" y="350"/>
                    </a:lnTo>
                    <a:lnTo>
                      <a:pt x="38" y="332"/>
                    </a:lnTo>
                    <a:lnTo>
                      <a:pt x="48" y="319"/>
                    </a:lnTo>
                    <a:lnTo>
                      <a:pt x="54" y="310"/>
                    </a:lnTo>
                    <a:lnTo>
                      <a:pt x="40" y="297"/>
                    </a:lnTo>
                    <a:lnTo>
                      <a:pt x="31" y="279"/>
                    </a:lnTo>
                    <a:lnTo>
                      <a:pt x="36" y="261"/>
                    </a:lnTo>
                    <a:lnTo>
                      <a:pt x="47" y="248"/>
                    </a:lnTo>
                    <a:lnTo>
                      <a:pt x="51" y="234"/>
                    </a:lnTo>
                    <a:lnTo>
                      <a:pt x="56" y="213"/>
                    </a:lnTo>
                    <a:lnTo>
                      <a:pt x="54" y="197"/>
                    </a:lnTo>
                    <a:lnTo>
                      <a:pt x="38" y="176"/>
                    </a:lnTo>
                    <a:lnTo>
                      <a:pt x="24" y="164"/>
                    </a:lnTo>
                    <a:lnTo>
                      <a:pt x="27" y="141"/>
                    </a:lnTo>
                    <a:lnTo>
                      <a:pt x="37" y="117"/>
                    </a:lnTo>
                    <a:lnTo>
                      <a:pt x="19" y="125"/>
                    </a:lnTo>
                    <a:lnTo>
                      <a:pt x="0" y="136"/>
                    </a:lnTo>
                    <a:lnTo>
                      <a:pt x="11" y="117"/>
                    </a:lnTo>
                    <a:lnTo>
                      <a:pt x="22" y="107"/>
                    </a:lnTo>
                    <a:lnTo>
                      <a:pt x="35" y="100"/>
                    </a:lnTo>
                    <a:lnTo>
                      <a:pt x="34" y="92"/>
                    </a:lnTo>
                    <a:lnTo>
                      <a:pt x="20" y="88"/>
                    </a:lnTo>
                    <a:lnTo>
                      <a:pt x="26" y="84"/>
                    </a:lnTo>
                    <a:lnTo>
                      <a:pt x="38" y="71"/>
                    </a:lnTo>
                    <a:lnTo>
                      <a:pt x="43" y="53"/>
                    </a:lnTo>
                    <a:lnTo>
                      <a:pt x="62" y="43"/>
                    </a:lnTo>
                    <a:lnTo>
                      <a:pt x="66" y="25"/>
                    </a:lnTo>
                    <a:lnTo>
                      <a:pt x="71" y="13"/>
                    </a:lnTo>
                    <a:lnTo>
                      <a:pt x="83" y="0"/>
                    </a:lnTo>
                  </a:path>
                </a:pathLst>
              </a:custGeom>
              <a:solidFill>
                <a:srgbClr val="96969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79" name="Freeform 42"/>
              <p:cNvSpPr>
                <a:spLocks/>
              </p:cNvSpPr>
              <p:nvPr/>
            </p:nvSpPr>
            <p:spPr bwMode="auto">
              <a:xfrm>
                <a:off x="4245" y="1999"/>
                <a:ext cx="172" cy="79"/>
              </a:xfrm>
              <a:custGeom>
                <a:avLst/>
                <a:gdLst>
                  <a:gd name="T0" fmla="*/ 21 w 172"/>
                  <a:gd name="T1" fmla="*/ 58 h 79"/>
                  <a:gd name="T2" fmla="*/ 26 w 172"/>
                  <a:gd name="T3" fmla="*/ 45 h 79"/>
                  <a:gd name="T4" fmla="*/ 45 w 172"/>
                  <a:gd name="T5" fmla="*/ 37 h 79"/>
                  <a:gd name="T6" fmla="*/ 16 w 172"/>
                  <a:gd name="T7" fmla="*/ 21 h 79"/>
                  <a:gd name="T8" fmla="*/ 0 w 172"/>
                  <a:gd name="T9" fmla="*/ 0 h 79"/>
                  <a:gd name="T10" fmla="*/ 22 w 172"/>
                  <a:gd name="T11" fmla="*/ 17 h 79"/>
                  <a:gd name="T12" fmla="*/ 44 w 172"/>
                  <a:gd name="T13" fmla="*/ 26 h 79"/>
                  <a:gd name="T14" fmla="*/ 71 w 172"/>
                  <a:gd name="T15" fmla="*/ 26 h 79"/>
                  <a:gd name="T16" fmla="*/ 103 w 172"/>
                  <a:gd name="T17" fmla="*/ 27 h 79"/>
                  <a:gd name="T18" fmla="*/ 137 w 172"/>
                  <a:gd name="T19" fmla="*/ 26 h 79"/>
                  <a:gd name="T20" fmla="*/ 171 w 172"/>
                  <a:gd name="T21" fmla="*/ 30 h 79"/>
                  <a:gd name="T22" fmla="*/ 131 w 172"/>
                  <a:gd name="T23" fmla="*/ 33 h 79"/>
                  <a:gd name="T24" fmla="*/ 104 w 172"/>
                  <a:gd name="T25" fmla="*/ 36 h 79"/>
                  <a:gd name="T26" fmla="*/ 73 w 172"/>
                  <a:gd name="T27" fmla="*/ 43 h 79"/>
                  <a:gd name="T28" fmla="*/ 92 w 172"/>
                  <a:gd name="T29" fmla="*/ 43 h 79"/>
                  <a:gd name="T30" fmla="*/ 106 w 172"/>
                  <a:gd name="T31" fmla="*/ 50 h 79"/>
                  <a:gd name="T32" fmla="*/ 73 w 172"/>
                  <a:gd name="T33" fmla="*/ 48 h 79"/>
                  <a:gd name="T34" fmla="*/ 46 w 172"/>
                  <a:gd name="T35" fmla="*/ 49 h 79"/>
                  <a:gd name="T36" fmla="*/ 34 w 172"/>
                  <a:gd name="T37" fmla="*/ 59 h 79"/>
                  <a:gd name="T38" fmla="*/ 37 w 172"/>
                  <a:gd name="T39" fmla="*/ 78 h 79"/>
                  <a:gd name="T40" fmla="*/ 28 w 172"/>
                  <a:gd name="T41" fmla="*/ 65 h 79"/>
                  <a:gd name="T42" fmla="*/ 21 w 172"/>
                  <a:gd name="T43" fmla="*/ 58 h 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2"/>
                  <a:gd name="T67" fmla="*/ 0 h 79"/>
                  <a:gd name="T68" fmla="*/ 172 w 172"/>
                  <a:gd name="T69" fmla="*/ 79 h 7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2" h="79">
                    <a:moveTo>
                      <a:pt x="21" y="58"/>
                    </a:moveTo>
                    <a:lnTo>
                      <a:pt x="26" y="45"/>
                    </a:lnTo>
                    <a:lnTo>
                      <a:pt x="45" y="37"/>
                    </a:lnTo>
                    <a:lnTo>
                      <a:pt x="16" y="21"/>
                    </a:lnTo>
                    <a:lnTo>
                      <a:pt x="0" y="0"/>
                    </a:lnTo>
                    <a:lnTo>
                      <a:pt x="22" y="17"/>
                    </a:lnTo>
                    <a:lnTo>
                      <a:pt x="44" y="26"/>
                    </a:lnTo>
                    <a:lnTo>
                      <a:pt x="71" y="26"/>
                    </a:lnTo>
                    <a:lnTo>
                      <a:pt x="103" y="27"/>
                    </a:lnTo>
                    <a:lnTo>
                      <a:pt x="137" y="26"/>
                    </a:lnTo>
                    <a:lnTo>
                      <a:pt x="171" y="30"/>
                    </a:lnTo>
                    <a:lnTo>
                      <a:pt x="131" y="33"/>
                    </a:lnTo>
                    <a:lnTo>
                      <a:pt x="104" y="36"/>
                    </a:lnTo>
                    <a:lnTo>
                      <a:pt x="73" y="43"/>
                    </a:lnTo>
                    <a:lnTo>
                      <a:pt x="92" y="43"/>
                    </a:lnTo>
                    <a:lnTo>
                      <a:pt x="106" y="50"/>
                    </a:lnTo>
                    <a:lnTo>
                      <a:pt x="73" y="48"/>
                    </a:lnTo>
                    <a:lnTo>
                      <a:pt x="46" y="49"/>
                    </a:lnTo>
                    <a:lnTo>
                      <a:pt x="34" y="59"/>
                    </a:lnTo>
                    <a:lnTo>
                      <a:pt x="37" y="78"/>
                    </a:lnTo>
                    <a:lnTo>
                      <a:pt x="28" y="65"/>
                    </a:lnTo>
                    <a:lnTo>
                      <a:pt x="21" y="58"/>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0" name="Freeform 43"/>
              <p:cNvSpPr>
                <a:spLocks/>
              </p:cNvSpPr>
              <p:nvPr/>
            </p:nvSpPr>
            <p:spPr bwMode="auto">
              <a:xfrm>
                <a:off x="4164" y="1785"/>
                <a:ext cx="216" cy="138"/>
              </a:xfrm>
              <a:custGeom>
                <a:avLst/>
                <a:gdLst>
                  <a:gd name="T0" fmla="*/ 9 w 216"/>
                  <a:gd name="T1" fmla="*/ 116 h 138"/>
                  <a:gd name="T2" fmla="*/ 8 w 216"/>
                  <a:gd name="T3" fmla="*/ 105 h 138"/>
                  <a:gd name="T4" fmla="*/ 0 w 216"/>
                  <a:gd name="T5" fmla="*/ 94 h 138"/>
                  <a:gd name="T6" fmla="*/ 5 w 216"/>
                  <a:gd name="T7" fmla="*/ 82 h 138"/>
                  <a:gd name="T8" fmla="*/ 16 w 216"/>
                  <a:gd name="T9" fmla="*/ 73 h 138"/>
                  <a:gd name="T10" fmla="*/ 2 w 216"/>
                  <a:gd name="T11" fmla="*/ 57 h 138"/>
                  <a:gd name="T12" fmla="*/ 54 w 216"/>
                  <a:gd name="T13" fmla="*/ 48 h 138"/>
                  <a:gd name="T14" fmla="*/ 92 w 216"/>
                  <a:gd name="T15" fmla="*/ 32 h 138"/>
                  <a:gd name="T16" fmla="*/ 143 w 216"/>
                  <a:gd name="T17" fmla="*/ 17 h 138"/>
                  <a:gd name="T18" fmla="*/ 215 w 216"/>
                  <a:gd name="T19" fmla="*/ 0 h 138"/>
                  <a:gd name="T20" fmla="*/ 144 w 216"/>
                  <a:gd name="T21" fmla="*/ 23 h 138"/>
                  <a:gd name="T22" fmla="*/ 80 w 216"/>
                  <a:gd name="T23" fmla="*/ 47 h 138"/>
                  <a:gd name="T24" fmla="*/ 55 w 216"/>
                  <a:gd name="T25" fmla="*/ 62 h 138"/>
                  <a:gd name="T26" fmla="*/ 18 w 216"/>
                  <a:gd name="T27" fmla="*/ 86 h 138"/>
                  <a:gd name="T28" fmla="*/ 69 w 216"/>
                  <a:gd name="T29" fmla="*/ 63 h 138"/>
                  <a:gd name="T30" fmla="*/ 101 w 216"/>
                  <a:gd name="T31" fmla="*/ 51 h 138"/>
                  <a:gd name="T32" fmla="*/ 139 w 216"/>
                  <a:gd name="T33" fmla="*/ 37 h 138"/>
                  <a:gd name="T34" fmla="*/ 178 w 216"/>
                  <a:gd name="T35" fmla="*/ 32 h 138"/>
                  <a:gd name="T36" fmla="*/ 127 w 216"/>
                  <a:gd name="T37" fmla="*/ 44 h 138"/>
                  <a:gd name="T38" fmla="*/ 108 w 216"/>
                  <a:gd name="T39" fmla="*/ 53 h 138"/>
                  <a:gd name="T40" fmla="*/ 89 w 216"/>
                  <a:gd name="T41" fmla="*/ 61 h 138"/>
                  <a:gd name="T42" fmla="*/ 63 w 216"/>
                  <a:gd name="T43" fmla="*/ 72 h 138"/>
                  <a:gd name="T44" fmla="*/ 45 w 216"/>
                  <a:gd name="T45" fmla="*/ 86 h 138"/>
                  <a:gd name="T46" fmla="*/ 65 w 216"/>
                  <a:gd name="T47" fmla="*/ 89 h 138"/>
                  <a:gd name="T48" fmla="*/ 99 w 216"/>
                  <a:gd name="T49" fmla="*/ 88 h 138"/>
                  <a:gd name="T50" fmla="*/ 126 w 216"/>
                  <a:gd name="T51" fmla="*/ 87 h 138"/>
                  <a:gd name="T52" fmla="*/ 73 w 216"/>
                  <a:gd name="T53" fmla="*/ 94 h 138"/>
                  <a:gd name="T54" fmla="*/ 39 w 216"/>
                  <a:gd name="T55" fmla="*/ 92 h 138"/>
                  <a:gd name="T56" fmla="*/ 40 w 216"/>
                  <a:gd name="T57" fmla="*/ 101 h 138"/>
                  <a:gd name="T58" fmla="*/ 54 w 216"/>
                  <a:gd name="T59" fmla="*/ 108 h 138"/>
                  <a:gd name="T60" fmla="*/ 49 w 216"/>
                  <a:gd name="T61" fmla="*/ 117 h 138"/>
                  <a:gd name="T62" fmla="*/ 36 w 216"/>
                  <a:gd name="T63" fmla="*/ 121 h 138"/>
                  <a:gd name="T64" fmla="*/ 23 w 216"/>
                  <a:gd name="T65" fmla="*/ 131 h 138"/>
                  <a:gd name="T66" fmla="*/ 17 w 216"/>
                  <a:gd name="T67" fmla="*/ 137 h 138"/>
                  <a:gd name="T68" fmla="*/ 11 w 216"/>
                  <a:gd name="T69" fmla="*/ 127 h 138"/>
                  <a:gd name="T70" fmla="*/ 9 w 216"/>
                  <a:gd name="T71" fmla="*/ 116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6"/>
                  <a:gd name="T109" fmla="*/ 0 h 138"/>
                  <a:gd name="T110" fmla="*/ 216 w 216"/>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6" h="138">
                    <a:moveTo>
                      <a:pt x="9" y="116"/>
                    </a:moveTo>
                    <a:lnTo>
                      <a:pt x="8" y="105"/>
                    </a:lnTo>
                    <a:lnTo>
                      <a:pt x="0" y="94"/>
                    </a:lnTo>
                    <a:lnTo>
                      <a:pt x="5" y="82"/>
                    </a:lnTo>
                    <a:lnTo>
                      <a:pt x="16" y="73"/>
                    </a:lnTo>
                    <a:lnTo>
                      <a:pt x="2" y="57"/>
                    </a:lnTo>
                    <a:lnTo>
                      <a:pt x="54" y="48"/>
                    </a:lnTo>
                    <a:lnTo>
                      <a:pt x="92" y="32"/>
                    </a:lnTo>
                    <a:lnTo>
                      <a:pt x="143" y="17"/>
                    </a:lnTo>
                    <a:lnTo>
                      <a:pt x="215" y="0"/>
                    </a:lnTo>
                    <a:lnTo>
                      <a:pt x="144" y="23"/>
                    </a:lnTo>
                    <a:lnTo>
                      <a:pt x="80" y="47"/>
                    </a:lnTo>
                    <a:lnTo>
                      <a:pt x="55" y="62"/>
                    </a:lnTo>
                    <a:lnTo>
                      <a:pt x="18" y="86"/>
                    </a:lnTo>
                    <a:lnTo>
                      <a:pt x="69" y="63"/>
                    </a:lnTo>
                    <a:lnTo>
                      <a:pt x="101" y="51"/>
                    </a:lnTo>
                    <a:lnTo>
                      <a:pt x="139" y="37"/>
                    </a:lnTo>
                    <a:lnTo>
                      <a:pt x="178" y="32"/>
                    </a:lnTo>
                    <a:lnTo>
                      <a:pt x="127" y="44"/>
                    </a:lnTo>
                    <a:lnTo>
                      <a:pt x="108" y="53"/>
                    </a:lnTo>
                    <a:lnTo>
                      <a:pt x="89" y="61"/>
                    </a:lnTo>
                    <a:lnTo>
                      <a:pt x="63" y="72"/>
                    </a:lnTo>
                    <a:lnTo>
                      <a:pt x="45" y="86"/>
                    </a:lnTo>
                    <a:lnTo>
                      <a:pt x="65" y="89"/>
                    </a:lnTo>
                    <a:lnTo>
                      <a:pt x="99" y="88"/>
                    </a:lnTo>
                    <a:lnTo>
                      <a:pt x="126" y="87"/>
                    </a:lnTo>
                    <a:lnTo>
                      <a:pt x="73" y="94"/>
                    </a:lnTo>
                    <a:lnTo>
                      <a:pt x="39" y="92"/>
                    </a:lnTo>
                    <a:lnTo>
                      <a:pt x="40" y="101"/>
                    </a:lnTo>
                    <a:lnTo>
                      <a:pt x="54" y="108"/>
                    </a:lnTo>
                    <a:lnTo>
                      <a:pt x="49" y="117"/>
                    </a:lnTo>
                    <a:lnTo>
                      <a:pt x="36" y="121"/>
                    </a:lnTo>
                    <a:lnTo>
                      <a:pt x="23" y="131"/>
                    </a:lnTo>
                    <a:lnTo>
                      <a:pt x="17" y="137"/>
                    </a:lnTo>
                    <a:lnTo>
                      <a:pt x="11" y="127"/>
                    </a:lnTo>
                    <a:lnTo>
                      <a:pt x="9" y="116"/>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1" name="Freeform 44"/>
              <p:cNvSpPr>
                <a:spLocks/>
              </p:cNvSpPr>
              <p:nvPr/>
            </p:nvSpPr>
            <p:spPr bwMode="auto">
              <a:xfrm>
                <a:off x="4432" y="2164"/>
                <a:ext cx="296" cy="71"/>
              </a:xfrm>
              <a:custGeom>
                <a:avLst/>
                <a:gdLst>
                  <a:gd name="T0" fmla="*/ 15 w 296"/>
                  <a:gd name="T1" fmla="*/ 68 h 71"/>
                  <a:gd name="T2" fmla="*/ 43 w 296"/>
                  <a:gd name="T3" fmla="*/ 70 h 71"/>
                  <a:gd name="T4" fmla="*/ 69 w 296"/>
                  <a:gd name="T5" fmla="*/ 67 h 71"/>
                  <a:gd name="T6" fmla="*/ 95 w 296"/>
                  <a:gd name="T7" fmla="*/ 61 h 71"/>
                  <a:gd name="T8" fmla="*/ 88 w 296"/>
                  <a:gd name="T9" fmla="*/ 53 h 71"/>
                  <a:gd name="T10" fmla="*/ 107 w 296"/>
                  <a:gd name="T11" fmla="*/ 48 h 71"/>
                  <a:gd name="T12" fmla="*/ 133 w 296"/>
                  <a:gd name="T13" fmla="*/ 42 h 71"/>
                  <a:gd name="T14" fmla="*/ 165 w 296"/>
                  <a:gd name="T15" fmla="*/ 35 h 71"/>
                  <a:gd name="T16" fmla="*/ 211 w 296"/>
                  <a:gd name="T17" fmla="*/ 27 h 71"/>
                  <a:gd name="T18" fmla="*/ 264 w 296"/>
                  <a:gd name="T19" fmla="*/ 17 h 71"/>
                  <a:gd name="T20" fmla="*/ 283 w 296"/>
                  <a:gd name="T21" fmla="*/ 9 h 71"/>
                  <a:gd name="T22" fmla="*/ 295 w 296"/>
                  <a:gd name="T23" fmla="*/ 0 h 71"/>
                  <a:gd name="T24" fmla="*/ 270 w 296"/>
                  <a:gd name="T25" fmla="*/ 11 h 71"/>
                  <a:gd name="T26" fmla="*/ 244 w 296"/>
                  <a:gd name="T27" fmla="*/ 14 h 71"/>
                  <a:gd name="T28" fmla="*/ 217 w 296"/>
                  <a:gd name="T29" fmla="*/ 20 h 71"/>
                  <a:gd name="T30" fmla="*/ 184 w 296"/>
                  <a:gd name="T31" fmla="*/ 24 h 71"/>
                  <a:gd name="T32" fmla="*/ 152 w 296"/>
                  <a:gd name="T33" fmla="*/ 31 h 71"/>
                  <a:gd name="T34" fmla="*/ 126 w 296"/>
                  <a:gd name="T35" fmla="*/ 37 h 71"/>
                  <a:gd name="T36" fmla="*/ 100 w 296"/>
                  <a:gd name="T37" fmla="*/ 43 h 71"/>
                  <a:gd name="T38" fmla="*/ 86 w 296"/>
                  <a:gd name="T39" fmla="*/ 36 h 71"/>
                  <a:gd name="T40" fmla="*/ 87 w 296"/>
                  <a:gd name="T41" fmla="*/ 45 h 71"/>
                  <a:gd name="T42" fmla="*/ 81 w 296"/>
                  <a:gd name="T43" fmla="*/ 54 h 71"/>
                  <a:gd name="T44" fmla="*/ 68 w 296"/>
                  <a:gd name="T45" fmla="*/ 58 h 71"/>
                  <a:gd name="T46" fmla="*/ 48 w 296"/>
                  <a:gd name="T47" fmla="*/ 64 h 71"/>
                  <a:gd name="T48" fmla="*/ 22 w 296"/>
                  <a:gd name="T49" fmla="*/ 64 h 71"/>
                  <a:gd name="T50" fmla="*/ 0 w 296"/>
                  <a:gd name="T51" fmla="*/ 55 h 71"/>
                  <a:gd name="T52" fmla="*/ 15 w 296"/>
                  <a:gd name="T53" fmla="*/ 68 h 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96"/>
                  <a:gd name="T82" fmla="*/ 0 h 71"/>
                  <a:gd name="T83" fmla="*/ 296 w 296"/>
                  <a:gd name="T84" fmla="*/ 71 h 7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96" h="71">
                    <a:moveTo>
                      <a:pt x="15" y="68"/>
                    </a:moveTo>
                    <a:lnTo>
                      <a:pt x="43" y="70"/>
                    </a:lnTo>
                    <a:lnTo>
                      <a:pt x="69" y="67"/>
                    </a:lnTo>
                    <a:lnTo>
                      <a:pt x="95" y="61"/>
                    </a:lnTo>
                    <a:lnTo>
                      <a:pt x="88" y="53"/>
                    </a:lnTo>
                    <a:lnTo>
                      <a:pt x="107" y="48"/>
                    </a:lnTo>
                    <a:lnTo>
                      <a:pt x="133" y="42"/>
                    </a:lnTo>
                    <a:lnTo>
                      <a:pt x="165" y="35"/>
                    </a:lnTo>
                    <a:lnTo>
                      <a:pt x="211" y="27"/>
                    </a:lnTo>
                    <a:lnTo>
                      <a:pt x="264" y="17"/>
                    </a:lnTo>
                    <a:lnTo>
                      <a:pt x="283" y="9"/>
                    </a:lnTo>
                    <a:lnTo>
                      <a:pt x="295" y="0"/>
                    </a:lnTo>
                    <a:lnTo>
                      <a:pt x="270" y="11"/>
                    </a:lnTo>
                    <a:lnTo>
                      <a:pt x="244" y="14"/>
                    </a:lnTo>
                    <a:lnTo>
                      <a:pt x="217" y="20"/>
                    </a:lnTo>
                    <a:lnTo>
                      <a:pt x="184" y="24"/>
                    </a:lnTo>
                    <a:lnTo>
                      <a:pt x="152" y="31"/>
                    </a:lnTo>
                    <a:lnTo>
                      <a:pt x="126" y="37"/>
                    </a:lnTo>
                    <a:lnTo>
                      <a:pt x="100" y="43"/>
                    </a:lnTo>
                    <a:lnTo>
                      <a:pt x="86" y="36"/>
                    </a:lnTo>
                    <a:lnTo>
                      <a:pt x="87" y="45"/>
                    </a:lnTo>
                    <a:lnTo>
                      <a:pt x="81" y="54"/>
                    </a:lnTo>
                    <a:lnTo>
                      <a:pt x="68" y="58"/>
                    </a:lnTo>
                    <a:lnTo>
                      <a:pt x="48" y="64"/>
                    </a:lnTo>
                    <a:lnTo>
                      <a:pt x="22" y="64"/>
                    </a:lnTo>
                    <a:lnTo>
                      <a:pt x="0" y="55"/>
                    </a:lnTo>
                    <a:lnTo>
                      <a:pt x="15" y="68"/>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2" name="Freeform 45"/>
              <p:cNvSpPr>
                <a:spLocks/>
              </p:cNvSpPr>
              <p:nvPr/>
            </p:nvSpPr>
            <p:spPr bwMode="auto">
              <a:xfrm>
                <a:off x="4746" y="2126"/>
                <a:ext cx="72" cy="39"/>
              </a:xfrm>
              <a:custGeom>
                <a:avLst/>
                <a:gdLst>
                  <a:gd name="T0" fmla="*/ 57 w 72"/>
                  <a:gd name="T1" fmla="*/ 0 h 39"/>
                  <a:gd name="T2" fmla="*/ 71 w 72"/>
                  <a:gd name="T3" fmla="*/ 4 h 39"/>
                  <a:gd name="T4" fmla="*/ 58 w 72"/>
                  <a:gd name="T5" fmla="*/ 6 h 39"/>
                  <a:gd name="T6" fmla="*/ 45 w 72"/>
                  <a:gd name="T7" fmla="*/ 13 h 39"/>
                  <a:gd name="T8" fmla="*/ 32 w 72"/>
                  <a:gd name="T9" fmla="*/ 20 h 39"/>
                  <a:gd name="T10" fmla="*/ 26 w 72"/>
                  <a:gd name="T11" fmla="*/ 27 h 39"/>
                  <a:gd name="T12" fmla="*/ 0 w 72"/>
                  <a:gd name="T13" fmla="*/ 38 h 39"/>
                  <a:gd name="T14" fmla="*/ 19 w 72"/>
                  <a:gd name="T15" fmla="*/ 27 h 39"/>
                  <a:gd name="T16" fmla="*/ 25 w 72"/>
                  <a:gd name="T17" fmla="*/ 21 h 39"/>
                  <a:gd name="T18" fmla="*/ 31 w 72"/>
                  <a:gd name="T19" fmla="*/ 12 h 39"/>
                  <a:gd name="T20" fmla="*/ 44 w 72"/>
                  <a:gd name="T21" fmla="*/ 5 h 39"/>
                  <a:gd name="T22" fmla="*/ 57 w 72"/>
                  <a:gd name="T23" fmla="*/ 0 h 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2"/>
                  <a:gd name="T37" fmla="*/ 0 h 39"/>
                  <a:gd name="T38" fmla="*/ 72 w 72"/>
                  <a:gd name="T39" fmla="*/ 39 h 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2" h="39">
                    <a:moveTo>
                      <a:pt x="57" y="0"/>
                    </a:moveTo>
                    <a:lnTo>
                      <a:pt x="71" y="4"/>
                    </a:lnTo>
                    <a:lnTo>
                      <a:pt x="58" y="6"/>
                    </a:lnTo>
                    <a:lnTo>
                      <a:pt x="45" y="13"/>
                    </a:lnTo>
                    <a:lnTo>
                      <a:pt x="32" y="20"/>
                    </a:lnTo>
                    <a:lnTo>
                      <a:pt x="26" y="27"/>
                    </a:lnTo>
                    <a:lnTo>
                      <a:pt x="0" y="38"/>
                    </a:lnTo>
                    <a:lnTo>
                      <a:pt x="19" y="27"/>
                    </a:lnTo>
                    <a:lnTo>
                      <a:pt x="25" y="21"/>
                    </a:lnTo>
                    <a:lnTo>
                      <a:pt x="31" y="12"/>
                    </a:lnTo>
                    <a:lnTo>
                      <a:pt x="44" y="5"/>
                    </a:lnTo>
                    <a:lnTo>
                      <a:pt x="57" y="0"/>
                    </a:lnTo>
                  </a:path>
                </a:pathLst>
              </a:custGeom>
              <a:solidFill>
                <a:srgbClr val="4362B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sp>
        <p:nvSpPr>
          <p:cNvPr id="83" name="Arc 46"/>
          <p:cNvSpPr>
            <a:spLocks/>
          </p:cNvSpPr>
          <p:nvPr/>
        </p:nvSpPr>
        <p:spPr bwMode="auto">
          <a:xfrm rot="16446681">
            <a:off x="8930590" y="3598736"/>
            <a:ext cx="609600" cy="1982788"/>
          </a:xfrm>
          <a:custGeom>
            <a:avLst/>
            <a:gdLst>
              <a:gd name="T0" fmla="*/ 0 w 43087"/>
              <a:gd name="T1" fmla="*/ 0 h 43200"/>
              <a:gd name="T2" fmla="*/ 0 w 43087"/>
              <a:gd name="T3" fmla="*/ 0 h 43200"/>
              <a:gd name="T4" fmla="*/ 0 w 43087"/>
              <a:gd name="T5" fmla="*/ 0 h 43200"/>
              <a:gd name="T6" fmla="*/ 0 60000 65536"/>
              <a:gd name="T7" fmla="*/ 0 60000 65536"/>
              <a:gd name="T8" fmla="*/ 0 60000 65536"/>
              <a:gd name="T9" fmla="*/ 0 w 43087"/>
              <a:gd name="T10" fmla="*/ 0 h 43200"/>
              <a:gd name="T11" fmla="*/ 43087 w 43087"/>
              <a:gd name="T12" fmla="*/ 43200 h 43200"/>
            </a:gdLst>
            <a:ahLst/>
            <a:cxnLst>
              <a:cxn ang="T6">
                <a:pos x="T0" y="T1"/>
              </a:cxn>
              <a:cxn ang="T7">
                <a:pos x="T2" y="T3"/>
              </a:cxn>
              <a:cxn ang="T8">
                <a:pos x="T4" y="T5"/>
              </a:cxn>
            </a:cxnLst>
            <a:rect l="T9" t="T10" r="T11" b="T12"/>
            <a:pathLst>
              <a:path w="43087" h="43200" fill="none" extrusionOk="0">
                <a:moveTo>
                  <a:pt x="43086" y="23806"/>
                </a:moveTo>
                <a:cubicBezTo>
                  <a:pt x="41955" y="34823"/>
                  <a:pt x="32674" y="43199"/>
                  <a:pt x="21600" y="43200"/>
                </a:cubicBezTo>
                <a:cubicBezTo>
                  <a:pt x="9670" y="43200"/>
                  <a:pt x="0" y="33529"/>
                  <a:pt x="0" y="21600"/>
                </a:cubicBezTo>
                <a:cubicBezTo>
                  <a:pt x="0" y="9670"/>
                  <a:pt x="9670" y="0"/>
                  <a:pt x="21600" y="0"/>
                </a:cubicBezTo>
                <a:cubicBezTo>
                  <a:pt x="24225" y="-1"/>
                  <a:pt x="26829" y="478"/>
                  <a:pt x="29284" y="1412"/>
                </a:cubicBezTo>
              </a:path>
              <a:path w="43087" h="43200" stroke="0" extrusionOk="0">
                <a:moveTo>
                  <a:pt x="43086" y="23806"/>
                </a:moveTo>
                <a:cubicBezTo>
                  <a:pt x="41955" y="34823"/>
                  <a:pt x="32674" y="43199"/>
                  <a:pt x="21600" y="43200"/>
                </a:cubicBezTo>
                <a:cubicBezTo>
                  <a:pt x="9670" y="43200"/>
                  <a:pt x="0" y="33529"/>
                  <a:pt x="0" y="21600"/>
                </a:cubicBezTo>
                <a:cubicBezTo>
                  <a:pt x="0" y="9670"/>
                  <a:pt x="9670" y="0"/>
                  <a:pt x="21600" y="0"/>
                </a:cubicBezTo>
                <a:cubicBezTo>
                  <a:pt x="24225" y="-1"/>
                  <a:pt x="26829" y="478"/>
                  <a:pt x="29284" y="1412"/>
                </a:cubicBezTo>
                <a:lnTo>
                  <a:pt x="21600" y="21600"/>
                </a:lnTo>
                <a:lnTo>
                  <a:pt x="43086" y="23806"/>
                </a:lnTo>
                <a:close/>
              </a:path>
            </a:pathLst>
          </a:custGeom>
          <a:noFill/>
          <a:ln w="57150" cap="rnd">
            <a:solidFill>
              <a:srgbClr val="FF3300"/>
            </a:solidFill>
            <a:round/>
            <a:headEnd type="stealth" w="med" len="lg"/>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4" name="Line 47"/>
          <p:cNvSpPr>
            <a:spLocks noChangeShapeType="1"/>
          </p:cNvSpPr>
          <p:nvPr/>
        </p:nvSpPr>
        <p:spPr bwMode="auto">
          <a:xfrm flipH="1">
            <a:off x="9236981" y="3308224"/>
            <a:ext cx="22225" cy="1317625"/>
          </a:xfrm>
          <a:prstGeom prst="line">
            <a:avLst/>
          </a:prstGeom>
          <a:noFill/>
          <a:ln w="57150">
            <a:solidFill>
              <a:srgbClr val="009900"/>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5" name="对象 84"/>
          <p:cNvGraphicFramePr>
            <a:graphicFrameLocks noChangeAspect="1"/>
          </p:cNvGraphicFramePr>
          <p:nvPr>
            <p:extLst>
              <p:ext uri="{D42A27DB-BD31-4B8C-83A1-F6EECF244321}">
                <p14:modId xmlns:p14="http://schemas.microsoft.com/office/powerpoint/2010/main" val="46137362"/>
              </p:ext>
            </p:extLst>
          </p:nvPr>
        </p:nvGraphicFramePr>
        <p:xfrm>
          <a:off x="8814763" y="2889021"/>
          <a:ext cx="1454963" cy="595566"/>
        </p:xfrm>
        <a:graphic>
          <a:graphicData uri="http://schemas.openxmlformats.org/presentationml/2006/ole">
            <mc:AlternateContent xmlns:mc="http://schemas.openxmlformats.org/markup-compatibility/2006">
              <mc:Choice xmlns:v="urn:schemas-microsoft-com:vml" Requires="v">
                <p:oleObj spid="_x0000_s818403" name="公式" r:id="rId29" imgW="558720" imgH="228600" progId="Equation.3">
                  <p:embed/>
                </p:oleObj>
              </mc:Choice>
              <mc:Fallback>
                <p:oleObj name="公式" r:id="rId29" imgW="558720" imgH="228600" progId="Equation.3">
                  <p:embed/>
                  <p:pic>
                    <p:nvPicPr>
                      <p:cNvPr id="53" name="对象 52"/>
                      <p:cNvPicPr>
                        <a:picLocks noChangeAspect="1" noChangeArrowheads="1"/>
                      </p:cNvPicPr>
                      <p:nvPr/>
                    </p:nvPicPr>
                    <p:blipFill>
                      <a:blip r:embed="rId30"/>
                      <a:srcRect/>
                      <a:stretch>
                        <a:fillRect/>
                      </a:stretch>
                    </p:blipFill>
                    <p:spPr bwMode="auto">
                      <a:xfrm>
                        <a:off x="8814763" y="2889021"/>
                        <a:ext cx="1454963" cy="595566"/>
                      </a:xfrm>
                      <a:prstGeom prst="rect">
                        <a:avLst/>
                      </a:prstGeom>
                      <a:noFill/>
                      <a:ln>
                        <a:noFill/>
                      </a:ln>
                      <a:extLst/>
                    </p:spPr>
                  </p:pic>
                </p:oleObj>
              </mc:Fallback>
            </mc:AlternateContent>
          </a:graphicData>
        </a:graphic>
      </p:graphicFrame>
      <p:graphicFrame>
        <p:nvGraphicFramePr>
          <p:cNvPr id="86" name="Object 16"/>
          <p:cNvGraphicFramePr>
            <a:graphicFrameLocks noChangeAspect="1"/>
          </p:cNvGraphicFramePr>
          <p:nvPr>
            <p:extLst>
              <p:ext uri="{D42A27DB-BD31-4B8C-83A1-F6EECF244321}">
                <p14:modId xmlns:p14="http://schemas.microsoft.com/office/powerpoint/2010/main" val="1741288599"/>
              </p:ext>
            </p:extLst>
          </p:nvPr>
        </p:nvGraphicFramePr>
        <p:xfrm>
          <a:off x="5269991" y="4852884"/>
          <a:ext cx="2071688" cy="731838"/>
        </p:xfrm>
        <a:graphic>
          <a:graphicData uri="http://schemas.openxmlformats.org/presentationml/2006/ole">
            <mc:AlternateContent xmlns:mc="http://schemas.openxmlformats.org/markup-compatibility/2006">
              <mc:Choice xmlns:v="urn:schemas-microsoft-com:vml" Requires="v">
                <p:oleObj spid="_x0000_s818404" name="公式" r:id="rId31" imgW="774360" imgH="241200" progId="Equation.3">
                  <p:embed/>
                </p:oleObj>
              </mc:Choice>
              <mc:Fallback>
                <p:oleObj name="公式" r:id="rId31" imgW="774360" imgH="241200" progId="Equation.3">
                  <p:embed/>
                  <p:pic>
                    <p:nvPicPr>
                      <p:cNvPr id="54" name="Object 16"/>
                      <p:cNvPicPr>
                        <a:picLocks noChangeAspect="1" noChangeArrowheads="1"/>
                      </p:cNvPicPr>
                      <p:nvPr/>
                    </p:nvPicPr>
                    <p:blipFill>
                      <a:blip r:embed="rId32"/>
                      <a:srcRect/>
                      <a:stretch>
                        <a:fillRect/>
                      </a:stretch>
                    </p:blipFill>
                    <p:spPr bwMode="auto">
                      <a:xfrm>
                        <a:off x="5269991" y="4852884"/>
                        <a:ext cx="2071688" cy="731838"/>
                      </a:xfrm>
                      <a:prstGeom prst="rect">
                        <a:avLst/>
                      </a:prstGeom>
                      <a:noFill/>
                      <a:ln>
                        <a:noFill/>
                      </a:ln>
                      <a:extLst/>
                    </p:spPr>
                  </p:pic>
                </p:oleObj>
              </mc:Fallback>
            </mc:AlternateContent>
          </a:graphicData>
        </a:graphic>
      </p:graphicFrame>
      <p:sp>
        <p:nvSpPr>
          <p:cNvPr id="87" name="AutoShape 38"/>
          <p:cNvSpPr>
            <a:spLocks noChangeArrowheads="1"/>
          </p:cNvSpPr>
          <p:nvPr/>
        </p:nvSpPr>
        <p:spPr bwMode="auto">
          <a:xfrm>
            <a:off x="2418576" y="5950495"/>
            <a:ext cx="570370" cy="289051"/>
          </a:xfrm>
          <a:prstGeom prst="rightArrow">
            <a:avLst>
              <a:gd name="adj1" fmla="val 50000"/>
              <a:gd name="adj2" fmla="val 81492"/>
            </a:avLst>
          </a:prstGeom>
          <a:solidFill>
            <a:srgbClr val="00FFFF"/>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88" name="Object 16"/>
          <p:cNvGraphicFramePr>
            <a:graphicFrameLocks noChangeAspect="1"/>
          </p:cNvGraphicFramePr>
          <p:nvPr>
            <p:extLst>
              <p:ext uri="{D42A27DB-BD31-4B8C-83A1-F6EECF244321}">
                <p14:modId xmlns:p14="http://schemas.microsoft.com/office/powerpoint/2010/main" val="3754847144"/>
              </p:ext>
            </p:extLst>
          </p:nvPr>
        </p:nvGraphicFramePr>
        <p:xfrm>
          <a:off x="3297993" y="5783450"/>
          <a:ext cx="2922587" cy="769937"/>
        </p:xfrm>
        <a:graphic>
          <a:graphicData uri="http://schemas.openxmlformats.org/presentationml/2006/ole">
            <mc:AlternateContent xmlns:mc="http://schemas.openxmlformats.org/markup-compatibility/2006">
              <mc:Choice xmlns:v="urn:schemas-microsoft-com:vml" Requires="v">
                <p:oleObj spid="_x0000_s818405" name="公式" r:id="rId33" imgW="1091880" imgH="253800" progId="Equation.3">
                  <p:embed/>
                </p:oleObj>
              </mc:Choice>
              <mc:Fallback>
                <p:oleObj name="公式" r:id="rId33" imgW="1091880" imgH="253800" progId="Equation.3">
                  <p:embed/>
                  <p:pic>
                    <p:nvPicPr>
                      <p:cNvPr id="56" name="Object 16"/>
                      <p:cNvPicPr>
                        <a:picLocks noChangeAspect="1" noChangeArrowheads="1"/>
                      </p:cNvPicPr>
                      <p:nvPr/>
                    </p:nvPicPr>
                    <p:blipFill>
                      <a:blip r:embed="rId34"/>
                      <a:srcRect/>
                      <a:stretch>
                        <a:fillRect/>
                      </a:stretch>
                    </p:blipFill>
                    <p:spPr bwMode="auto">
                      <a:xfrm>
                        <a:off x="3297993" y="5783450"/>
                        <a:ext cx="2922587" cy="769937"/>
                      </a:xfrm>
                      <a:prstGeom prst="rect">
                        <a:avLst/>
                      </a:prstGeom>
                      <a:noFill/>
                      <a:ln>
                        <a:noFill/>
                      </a:ln>
                      <a:extLst/>
                    </p:spPr>
                  </p:pic>
                </p:oleObj>
              </mc:Fallback>
            </mc:AlternateContent>
          </a:graphicData>
        </a:graphic>
      </p:graphicFrame>
      <p:graphicFrame>
        <p:nvGraphicFramePr>
          <p:cNvPr id="89" name="对象 88"/>
          <p:cNvGraphicFramePr>
            <a:graphicFrameLocks noChangeAspect="1"/>
          </p:cNvGraphicFramePr>
          <p:nvPr>
            <p:extLst>
              <p:ext uri="{D42A27DB-BD31-4B8C-83A1-F6EECF244321}">
                <p14:modId xmlns:p14="http://schemas.microsoft.com/office/powerpoint/2010/main" val="428177747"/>
              </p:ext>
            </p:extLst>
          </p:nvPr>
        </p:nvGraphicFramePr>
        <p:xfrm>
          <a:off x="6334013" y="5819466"/>
          <a:ext cx="3557588" cy="704850"/>
        </p:xfrm>
        <a:graphic>
          <a:graphicData uri="http://schemas.openxmlformats.org/presentationml/2006/ole">
            <mc:AlternateContent xmlns:mc="http://schemas.openxmlformats.org/markup-compatibility/2006">
              <mc:Choice xmlns:v="urn:schemas-microsoft-com:vml" Requires="v">
                <p:oleObj spid="_x0000_s818406" name="公式" r:id="rId35" imgW="1218960" imgH="241200" progId="Equation.3">
                  <p:embed/>
                </p:oleObj>
              </mc:Choice>
              <mc:Fallback>
                <p:oleObj name="公式" r:id="rId35" imgW="1218960" imgH="241200" progId="Equation.3">
                  <p:embed/>
                  <p:pic>
                    <p:nvPicPr>
                      <p:cNvPr id="57" name="对象 56"/>
                      <p:cNvPicPr/>
                      <p:nvPr/>
                    </p:nvPicPr>
                    <p:blipFill>
                      <a:blip r:embed="rId36"/>
                      <a:stretch>
                        <a:fillRect/>
                      </a:stretch>
                    </p:blipFill>
                    <p:spPr>
                      <a:xfrm>
                        <a:off x="6334013" y="5819466"/>
                        <a:ext cx="3557588" cy="704850"/>
                      </a:xfrm>
                      <a:prstGeom prst="rect">
                        <a:avLst/>
                      </a:prstGeom>
                    </p:spPr>
                  </p:pic>
                </p:oleObj>
              </mc:Fallback>
            </mc:AlternateContent>
          </a:graphicData>
        </a:graphic>
      </p:graphicFrame>
    </p:spTree>
    <p:extLst>
      <p:ext uri="{BB962C8B-B14F-4D97-AF65-F5344CB8AC3E}">
        <p14:creationId xmlns:p14="http://schemas.microsoft.com/office/powerpoint/2010/main" val="38387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2000"/>
                                        <p:tgtEl>
                                          <p:spTgt spid="8"/>
                                        </p:tgtEl>
                                      </p:cBhvr>
                                    </p:animEffect>
                                    <p:anim calcmode="lin" valueType="num">
                                      <p:cBhvr>
                                        <p:cTn id="26" dur="2000" fill="hold"/>
                                        <p:tgtEl>
                                          <p:spTgt spid="8"/>
                                        </p:tgtEl>
                                        <p:attrNameLst>
                                          <p:attrName>ppt_w</p:attrName>
                                        </p:attrNameLst>
                                      </p:cBhvr>
                                      <p:tavLst>
                                        <p:tav tm="0" fmla="#ppt_w*sin(2.5*pi*$)">
                                          <p:val>
                                            <p:fltVal val="0"/>
                                          </p:val>
                                        </p:tav>
                                        <p:tav tm="100000">
                                          <p:val>
                                            <p:fltVal val="1"/>
                                          </p:val>
                                        </p:tav>
                                      </p:tavLst>
                                    </p:anim>
                                    <p:anim calcmode="lin" valueType="num">
                                      <p:cBhvr>
                                        <p:cTn id="27"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circle(in)">
                                      <p:cBhvr>
                                        <p:cTn id="32" dur="20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ppt_x"/>
                                          </p:val>
                                        </p:tav>
                                        <p:tav tm="100000">
                                          <p:val>
                                            <p:strVal val="#ppt_x"/>
                                          </p:val>
                                        </p:tav>
                                      </p:tavLst>
                                    </p:anim>
                                    <p:anim calcmode="lin" valueType="num">
                                      <p:cBhvr additive="base">
                                        <p:cTn id="4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1000"/>
                                        <p:tgtEl>
                                          <p:spTgt spid="15"/>
                                        </p:tgtEl>
                                      </p:cBhvr>
                                    </p:animEffect>
                                    <p:anim calcmode="lin" valueType="num">
                                      <p:cBhvr>
                                        <p:cTn id="51" dur="1000" fill="hold"/>
                                        <p:tgtEl>
                                          <p:spTgt spid="15"/>
                                        </p:tgtEl>
                                        <p:attrNameLst>
                                          <p:attrName>ppt_x</p:attrName>
                                        </p:attrNameLst>
                                      </p:cBhvr>
                                      <p:tavLst>
                                        <p:tav tm="0">
                                          <p:val>
                                            <p:strVal val="#ppt_x"/>
                                          </p:val>
                                        </p:tav>
                                        <p:tav tm="100000">
                                          <p:val>
                                            <p:strVal val="#ppt_x"/>
                                          </p:val>
                                        </p:tav>
                                      </p:tavLst>
                                    </p:anim>
                                    <p:anim calcmode="lin" valueType="num">
                                      <p:cBhvr>
                                        <p:cTn id="5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fill="hold"/>
                                        <p:tgtEl>
                                          <p:spTgt spid="12"/>
                                        </p:tgtEl>
                                        <p:attrNameLst>
                                          <p:attrName>ppt_x</p:attrName>
                                        </p:attrNameLst>
                                      </p:cBhvr>
                                      <p:tavLst>
                                        <p:tav tm="0">
                                          <p:val>
                                            <p:strVal val="#ppt_x"/>
                                          </p:val>
                                        </p:tav>
                                        <p:tav tm="100000">
                                          <p:val>
                                            <p:strVal val="#ppt_x"/>
                                          </p:val>
                                        </p:tav>
                                      </p:tavLst>
                                    </p:anim>
                                    <p:anim calcmode="lin" valueType="num">
                                      <p:cBhvr additive="base">
                                        <p:cTn id="5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1000"/>
                                        <p:tgtEl>
                                          <p:spTgt spid="13"/>
                                        </p:tgtEl>
                                      </p:cBhvr>
                                    </p:animEffect>
                                    <p:anim calcmode="lin" valueType="num">
                                      <p:cBhvr>
                                        <p:cTn id="64" dur="1000" fill="hold"/>
                                        <p:tgtEl>
                                          <p:spTgt spid="13"/>
                                        </p:tgtEl>
                                        <p:attrNameLst>
                                          <p:attrName>ppt_x</p:attrName>
                                        </p:attrNameLst>
                                      </p:cBhvr>
                                      <p:tavLst>
                                        <p:tav tm="0">
                                          <p:val>
                                            <p:strVal val="#ppt_x"/>
                                          </p:val>
                                        </p:tav>
                                        <p:tav tm="100000">
                                          <p:val>
                                            <p:strVal val="#ppt_x"/>
                                          </p:val>
                                        </p:tav>
                                      </p:tavLst>
                                    </p:anim>
                                    <p:anim calcmode="lin" valueType="num">
                                      <p:cBhvr>
                                        <p:cTn id="6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additive="base">
                                        <p:cTn id="70" dur="500" fill="hold"/>
                                        <p:tgtEl>
                                          <p:spTgt spid="16"/>
                                        </p:tgtEl>
                                        <p:attrNameLst>
                                          <p:attrName>ppt_x</p:attrName>
                                        </p:attrNameLst>
                                      </p:cBhvr>
                                      <p:tavLst>
                                        <p:tav tm="0">
                                          <p:val>
                                            <p:strVal val="#ppt_x"/>
                                          </p:val>
                                        </p:tav>
                                        <p:tav tm="100000">
                                          <p:val>
                                            <p:strVal val="#ppt_x"/>
                                          </p:val>
                                        </p:tav>
                                      </p:tavLst>
                                    </p:anim>
                                    <p:anim calcmode="lin" valueType="num">
                                      <p:cBhvr additive="base">
                                        <p:cTn id="7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1000"/>
                                        <p:tgtEl>
                                          <p:spTgt spid="17"/>
                                        </p:tgtEl>
                                      </p:cBhvr>
                                    </p:animEffect>
                                    <p:anim calcmode="lin" valueType="num">
                                      <p:cBhvr>
                                        <p:cTn id="77" dur="1000" fill="hold"/>
                                        <p:tgtEl>
                                          <p:spTgt spid="17"/>
                                        </p:tgtEl>
                                        <p:attrNameLst>
                                          <p:attrName>ppt_x</p:attrName>
                                        </p:attrNameLst>
                                      </p:cBhvr>
                                      <p:tavLst>
                                        <p:tav tm="0">
                                          <p:val>
                                            <p:strVal val="#ppt_x"/>
                                          </p:val>
                                        </p:tav>
                                        <p:tav tm="100000">
                                          <p:val>
                                            <p:strVal val="#ppt_x"/>
                                          </p:val>
                                        </p:tav>
                                      </p:tavLst>
                                    </p:anim>
                                    <p:anim calcmode="lin" valueType="num">
                                      <p:cBhvr>
                                        <p:cTn id="7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additive="base">
                                        <p:cTn id="83" dur="500" fill="hold"/>
                                        <p:tgtEl>
                                          <p:spTgt spid="19"/>
                                        </p:tgtEl>
                                        <p:attrNameLst>
                                          <p:attrName>ppt_x</p:attrName>
                                        </p:attrNameLst>
                                      </p:cBhvr>
                                      <p:tavLst>
                                        <p:tav tm="0">
                                          <p:val>
                                            <p:strVal val="#ppt_x"/>
                                          </p:val>
                                        </p:tav>
                                        <p:tav tm="100000">
                                          <p:val>
                                            <p:strVal val="#ppt_x"/>
                                          </p:val>
                                        </p:tav>
                                      </p:tavLst>
                                    </p:anim>
                                    <p:anim calcmode="lin" valueType="num">
                                      <p:cBhvr additive="base">
                                        <p:cTn id="8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fade">
                                      <p:cBhvr>
                                        <p:cTn id="89" dur="1000"/>
                                        <p:tgtEl>
                                          <p:spTgt spid="18"/>
                                        </p:tgtEl>
                                      </p:cBhvr>
                                    </p:animEffect>
                                    <p:anim calcmode="lin" valueType="num">
                                      <p:cBhvr>
                                        <p:cTn id="90" dur="1000" fill="hold"/>
                                        <p:tgtEl>
                                          <p:spTgt spid="18"/>
                                        </p:tgtEl>
                                        <p:attrNameLst>
                                          <p:attrName>ppt_x</p:attrName>
                                        </p:attrNameLst>
                                      </p:cBhvr>
                                      <p:tavLst>
                                        <p:tav tm="0">
                                          <p:val>
                                            <p:strVal val="#ppt_x"/>
                                          </p:val>
                                        </p:tav>
                                        <p:tav tm="100000">
                                          <p:val>
                                            <p:strVal val="#ppt_x"/>
                                          </p:val>
                                        </p:tav>
                                      </p:tavLst>
                                    </p:anim>
                                    <p:anim calcmode="lin" valueType="num">
                                      <p:cBhvr>
                                        <p:cTn id="9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16" presetClass="entr" presetSubtype="21" fill="hold" grpId="0" nodeType="clickEffect">
                                  <p:stCondLst>
                                    <p:cond delay="0"/>
                                  </p:stCondLst>
                                  <p:childTnLst>
                                    <p:set>
                                      <p:cBhvr>
                                        <p:cTn id="95" dur="1" fill="hold">
                                          <p:stCondLst>
                                            <p:cond delay="0"/>
                                          </p:stCondLst>
                                        </p:cTn>
                                        <p:tgtEl>
                                          <p:spTgt spid="20"/>
                                        </p:tgtEl>
                                        <p:attrNameLst>
                                          <p:attrName>style.visibility</p:attrName>
                                        </p:attrNameLst>
                                      </p:cBhvr>
                                      <p:to>
                                        <p:strVal val="visible"/>
                                      </p:to>
                                    </p:set>
                                    <p:animEffect transition="in" filter="barn(inVertical)">
                                      <p:cBhvr>
                                        <p:cTn id="96" dur="500"/>
                                        <p:tgtEl>
                                          <p:spTgt spid="20"/>
                                        </p:tgtEl>
                                      </p:cBhvr>
                                    </p:animEffect>
                                  </p:childTnLst>
                                </p:cTn>
                              </p:par>
                            </p:childTnLst>
                          </p:cTn>
                        </p:par>
                      </p:childTnLst>
                    </p:cTn>
                  </p:par>
                  <p:par>
                    <p:cTn id="97" fill="hold">
                      <p:stCondLst>
                        <p:cond delay="indefinite"/>
                      </p:stCondLst>
                      <p:childTnLst>
                        <p:par>
                          <p:cTn id="98" fill="hold">
                            <p:stCondLst>
                              <p:cond delay="0"/>
                            </p:stCondLst>
                            <p:childTnLst>
                              <p:par>
                                <p:cTn id="99" presetID="16" presetClass="entr" presetSubtype="21" fill="hold" nodeType="clickEffect">
                                  <p:stCondLst>
                                    <p:cond delay="0"/>
                                  </p:stCondLst>
                                  <p:childTnLst>
                                    <p:set>
                                      <p:cBhvr>
                                        <p:cTn id="100" dur="1" fill="hold">
                                          <p:stCondLst>
                                            <p:cond delay="0"/>
                                          </p:stCondLst>
                                        </p:cTn>
                                        <p:tgtEl>
                                          <p:spTgt spid="21"/>
                                        </p:tgtEl>
                                        <p:attrNameLst>
                                          <p:attrName>style.visibility</p:attrName>
                                        </p:attrNameLst>
                                      </p:cBhvr>
                                      <p:to>
                                        <p:strVal val="visible"/>
                                      </p:to>
                                    </p:set>
                                    <p:animEffect transition="in" filter="barn(inVertical)">
                                      <p:cBhvr>
                                        <p:cTn id="101" dur="500"/>
                                        <p:tgtEl>
                                          <p:spTgt spid="21"/>
                                        </p:tgtEl>
                                      </p:cBhvr>
                                    </p:animEffect>
                                  </p:childTnLst>
                                </p:cTn>
                              </p:par>
                            </p:childTnLst>
                          </p:cTn>
                        </p:par>
                      </p:childTnLst>
                    </p:cTn>
                  </p:par>
                  <p:par>
                    <p:cTn id="102" fill="hold">
                      <p:stCondLst>
                        <p:cond delay="indefinite"/>
                      </p:stCondLst>
                      <p:childTnLst>
                        <p:par>
                          <p:cTn id="103" fill="hold">
                            <p:stCondLst>
                              <p:cond delay="0"/>
                            </p:stCondLst>
                            <p:childTnLst>
                              <p:par>
                                <p:cTn id="104" presetID="6" presetClass="entr" presetSubtype="16" fill="hold" nodeType="click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circle(in)">
                                      <p:cBhvr>
                                        <p:cTn id="106" dur="2000"/>
                                        <p:tgtEl>
                                          <p:spTgt spid="22"/>
                                        </p:tgtEl>
                                      </p:cBhvr>
                                    </p:animEffect>
                                  </p:childTnLst>
                                </p:cTn>
                              </p:par>
                            </p:childTnLst>
                          </p:cTn>
                        </p:par>
                      </p:childTnLst>
                    </p:cTn>
                  </p:par>
                  <p:par>
                    <p:cTn id="107" fill="hold">
                      <p:stCondLst>
                        <p:cond delay="indefinite"/>
                      </p:stCondLst>
                      <p:childTnLst>
                        <p:par>
                          <p:cTn id="108" fill="hold">
                            <p:stCondLst>
                              <p:cond delay="0"/>
                            </p:stCondLst>
                            <p:childTnLst>
                              <p:par>
                                <p:cTn id="109" presetID="6" presetClass="entr" presetSubtype="16" fill="hold" grpId="0" nodeType="click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circle(in)">
                                      <p:cBhvr>
                                        <p:cTn id="111" dur="2000"/>
                                        <p:tgtEl>
                                          <p:spTgt spid="23"/>
                                        </p:tgtEl>
                                      </p:cBhvr>
                                    </p:animEffect>
                                  </p:childTnLst>
                                </p:cTn>
                              </p:par>
                            </p:childTnLst>
                          </p:cTn>
                        </p:par>
                      </p:childTnLst>
                    </p:cTn>
                  </p:par>
                  <p:par>
                    <p:cTn id="112" fill="hold">
                      <p:stCondLst>
                        <p:cond delay="indefinite"/>
                      </p:stCondLst>
                      <p:childTnLst>
                        <p:par>
                          <p:cTn id="113" fill="hold">
                            <p:stCondLst>
                              <p:cond delay="0"/>
                            </p:stCondLst>
                            <p:childTnLst>
                              <p:par>
                                <p:cTn id="114" presetID="21" presetClass="entr" presetSubtype="1" fill="hold" nodeType="clickEffect">
                                  <p:stCondLst>
                                    <p:cond delay="0"/>
                                  </p:stCondLst>
                                  <p:childTnLst>
                                    <p:set>
                                      <p:cBhvr>
                                        <p:cTn id="115" dur="1" fill="hold">
                                          <p:stCondLst>
                                            <p:cond delay="0"/>
                                          </p:stCondLst>
                                        </p:cTn>
                                        <p:tgtEl>
                                          <p:spTgt spid="24"/>
                                        </p:tgtEl>
                                        <p:attrNameLst>
                                          <p:attrName>style.visibility</p:attrName>
                                        </p:attrNameLst>
                                      </p:cBhvr>
                                      <p:to>
                                        <p:strVal val="visible"/>
                                      </p:to>
                                    </p:set>
                                    <p:animEffect transition="in" filter="wheel(1)">
                                      <p:cBhvr>
                                        <p:cTn id="116" dur="2000"/>
                                        <p:tgtEl>
                                          <p:spTgt spid="24"/>
                                        </p:tgtEl>
                                      </p:cBhvr>
                                    </p:animEffect>
                                  </p:childTnLst>
                                </p:cTn>
                              </p:par>
                            </p:childTnLst>
                          </p:cTn>
                        </p:par>
                      </p:childTnLst>
                    </p:cTn>
                  </p:par>
                  <p:par>
                    <p:cTn id="117" fill="hold">
                      <p:stCondLst>
                        <p:cond delay="indefinite"/>
                      </p:stCondLst>
                      <p:childTnLst>
                        <p:par>
                          <p:cTn id="118" fill="hold">
                            <p:stCondLst>
                              <p:cond delay="0"/>
                            </p:stCondLst>
                            <p:childTnLst>
                              <p:par>
                                <p:cTn id="119" presetID="53" presetClass="entr" presetSubtype="16" fill="hold" nodeType="clickEffect">
                                  <p:stCondLst>
                                    <p:cond delay="0"/>
                                  </p:stCondLst>
                                  <p:childTnLst>
                                    <p:set>
                                      <p:cBhvr>
                                        <p:cTn id="120" dur="1" fill="hold">
                                          <p:stCondLst>
                                            <p:cond delay="0"/>
                                          </p:stCondLst>
                                        </p:cTn>
                                        <p:tgtEl>
                                          <p:spTgt spid="58"/>
                                        </p:tgtEl>
                                        <p:attrNameLst>
                                          <p:attrName>style.visibility</p:attrName>
                                        </p:attrNameLst>
                                      </p:cBhvr>
                                      <p:to>
                                        <p:strVal val="visible"/>
                                      </p:to>
                                    </p:set>
                                    <p:anim calcmode="lin" valueType="num">
                                      <p:cBhvr>
                                        <p:cTn id="121" dur="500" fill="hold"/>
                                        <p:tgtEl>
                                          <p:spTgt spid="58"/>
                                        </p:tgtEl>
                                        <p:attrNameLst>
                                          <p:attrName>ppt_w</p:attrName>
                                        </p:attrNameLst>
                                      </p:cBhvr>
                                      <p:tavLst>
                                        <p:tav tm="0">
                                          <p:val>
                                            <p:fltVal val="0"/>
                                          </p:val>
                                        </p:tav>
                                        <p:tav tm="100000">
                                          <p:val>
                                            <p:strVal val="#ppt_w"/>
                                          </p:val>
                                        </p:tav>
                                      </p:tavLst>
                                    </p:anim>
                                    <p:anim calcmode="lin" valueType="num">
                                      <p:cBhvr>
                                        <p:cTn id="122" dur="500" fill="hold"/>
                                        <p:tgtEl>
                                          <p:spTgt spid="58"/>
                                        </p:tgtEl>
                                        <p:attrNameLst>
                                          <p:attrName>ppt_h</p:attrName>
                                        </p:attrNameLst>
                                      </p:cBhvr>
                                      <p:tavLst>
                                        <p:tav tm="0">
                                          <p:val>
                                            <p:fltVal val="0"/>
                                          </p:val>
                                        </p:tav>
                                        <p:tav tm="100000">
                                          <p:val>
                                            <p:strVal val="#ppt_h"/>
                                          </p:val>
                                        </p:tav>
                                      </p:tavLst>
                                    </p:anim>
                                    <p:animEffect transition="in" filter="fade">
                                      <p:cBhvr>
                                        <p:cTn id="123" dur="500"/>
                                        <p:tgtEl>
                                          <p:spTgt spid="58"/>
                                        </p:tgtEl>
                                      </p:cBhvr>
                                    </p:animEffect>
                                  </p:childTnLst>
                                </p:cTn>
                              </p:par>
                            </p:childTnLst>
                          </p:cTn>
                        </p:par>
                      </p:childTnLst>
                    </p:cTn>
                  </p:par>
                  <p:par>
                    <p:cTn id="124" fill="hold">
                      <p:stCondLst>
                        <p:cond delay="indefinite"/>
                      </p:stCondLst>
                      <p:childTnLst>
                        <p:par>
                          <p:cTn id="125" fill="hold">
                            <p:stCondLst>
                              <p:cond delay="0"/>
                            </p:stCondLst>
                            <p:childTnLst>
                              <p:par>
                                <p:cTn id="126" presetID="6" presetClass="entr" presetSubtype="16" fill="hold" grpId="0" nodeType="clickEffect">
                                  <p:stCondLst>
                                    <p:cond delay="0"/>
                                  </p:stCondLst>
                                  <p:childTnLst>
                                    <p:set>
                                      <p:cBhvr>
                                        <p:cTn id="127" dur="1" fill="hold">
                                          <p:stCondLst>
                                            <p:cond delay="0"/>
                                          </p:stCondLst>
                                        </p:cTn>
                                        <p:tgtEl>
                                          <p:spTgt spid="26"/>
                                        </p:tgtEl>
                                        <p:attrNameLst>
                                          <p:attrName>style.visibility</p:attrName>
                                        </p:attrNameLst>
                                      </p:cBhvr>
                                      <p:to>
                                        <p:strVal val="visible"/>
                                      </p:to>
                                    </p:set>
                                    <p:animEffect transition="in" filter="circle(in)">
                                      <p:cBhvr>
                                        <p:cTn id="128" dur="2000"/>
                                        <p:tgtEl>
                                          <p:spTgt spid="26"/>
                                        </p:tgtEl>
                                      </p:cBhvr>
                                    </p:animEffect>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59"/>
                                        </p:tgtEl>
                                        <p:attrNameLst>
                                          <p:attrName>style.visibility</p:attrName>
                                        </p:attrNameLst>
                                      </p:cBhvr>
                                      <p:to>
                                        <p:strVal val="visible"/>
                                      </p:to>
                                    </p:set>
                                    <p:anim calcmode="lin" valueType="num">
                                      <p:cBhvr additive="base">
                                        <p:cTn id="133" dur="500" fill="hold"/>
                                        <p:tgtEl>
                                          <p:spTgt spid="59"/>
                                        </p:tgtEl>
                                        <p:attrNameLst>
                                          <p:attrName>ppt_x</p:attrName>
                                        </p:attrNameLst>
                                      </p:cBhvr>
                                      <p:tavLst>
                                        <p:tav tm="0">
                                          <p:val>
                                            <p:strVal val="#ppt_x"/>
                                          </p:val>
                                        </p:tav>
                                        <p:tav tm="100000">
                                          <p:val>
                                            <p:strVal val="#ppt_x"/>
                                          </p:val>
                                        </p:tav>
                                      </p:tavLst>
                                    </p:anim>
                                    <p:anim calcmode="lin" valueType="num">
                                      <p:cBhvr additive="base">
                                        <p:cTn id="134"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grpId="0" nodeType="clickEffect">
                                  <p:stCondLst>
                                    <p:cond delay="0"/>
                                  </p:stCondLst>
                                  <p:childTnLst>
                                    <p:set>
                                      <p:cBhvr>
                                        <p:cTn id="138" dur="1" fill="hold">
                                          <p:stCondLst>
                                            <p:cond delay="0"/>
                                          </p:stCondLst>
                                        </p:cTn>
                                        <p:tgtEl>
                                          <p:spTgt spid="83"/>
                                        </p:tgtEl>
                                        <p:attrNameLst>
                                          <p:attrName>style.visibility</p:attrName>
                                        </p:attrNameLst>
                                      </p:cBhvr>
                                      <p:to>
                                        <p:strVal val="visible"/>
                                      </p:to>
                                    </p:set>
                                    <p:anim calcmode="lin" valueType="num">
                                      <p:cBhvr additive="base">
                                        <p:cTn id="139" dur="500" fill="hold"/>
                                        <p:tgtEl>
                                          <p:spTgt spid="83"/>
                                        </p:tgtEl>
                                        <p:attrNameLst>
                                          <p:attrName>ppt_x</p:attrName>
                                        </p:attrNameLst>
                                      </p:cBhvr>
                                      <p:tavLst>
                                        <p:tav tm="0">
                                          <p:val>
                                            <p:strVal val="#ppt_x"/>
                                          </p:val>
                                        </p:tav>
                                        <p:tav tm="100000">
                                          <p:val>
                                            <p:strVal val="#ppt_x"/>
                                          </p:val>
                                        </p:tav>
                                      </p:tavLst>
                                    </p:anim>
                                    <p:anim calcmode="lin" valueType="num">
                                      <p:cBhvr additive="base">
                                        <p:cTn id="140"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nodeType="clickEffect">
                                  <p:stCondLst>
                                    <p:cond delay="0"/>
                                  </p:stCondLst>
                                  <p:childTnLst>
                                    <p:set>
                                      <p:cBhvr>
                                        <p:cTn id="144" dur="1" fill="hold">
                                          <p:stCondLst>
                                            <p:cond delay="0"/>
                                          </p:stCondLst>
                                        </p:cTn>
                                        <p:tgtEl>
                                          <p:spTgt spid="60"/>
                                        </p:tgtEl>
                                        <p:attrNameLst>
                                          <p:attrName>style.visibility</p:attrName>
                                        </p:attrNameLst>
                                      </p:cBhvr>
                                      <p:to>
                                        <p:strVal val="visible"/>
                                      </p:to>
                                    </p:set>
                                    <p:animEffect transition="in" filter="fade">
                                      <p:cBhvr>
                                        <p:cTn id="145" dur="1000"/>
                                        <p:tgtEl>
                                          <p:spTgt spid="60"/>
                                        </p:tgtEl>
                                      </p:cBhvr>
                                    </p:animEffect>
                                    <p:anim calcmode="lin" valueType="num">
                                      <p:cBhvr>
                                        <p:cTn id="146" dur="1000" fill="hold"/>
                                        <p:tgtEl>
                                          <p:spTgt spid="60"/>
                                        </p:tgtEl>
                                        <p:attrNameLst>
                                          <p:attrName>ppt_x</p:attrName>
                                        </p:attrNameLst>
                                      </p:cBhvr>
                                      <p:tavLst>
                                        <p:tav tm="0">
                                          <p:val>
                                            <p:strVal val="#ppt_x"/>
                                          </p:val>
                                        </p:tav>
                                        <p:tav tm="100000">
                                          <p:val>
                                            <p:strVal val="#ppt_x"/>
                                          </p:val>
                                        </p:tav>
                                      </p:tavLst>
                                    </p:anim>
                                    <p:anim calcmode="lin" valueType="num">
                                      <p:cBhvr>
                                        <p:cTn id="147"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nodeType="clickEffect">
                                  <p:stCondLst>
                                    <p:cond delay="0"/>
                                  </p:stCondLst>
                                  <p:childTnLst>
                                    <p:set>
                                      <p:cBhvr>
                                        <p:cTn id="151" dur="1" fill="hold">
                                          <p:stCondLst>
                                            <p:cond delay="0"/>
                                          </p:stCondLst>
                                        </p:cTn>
                                        <p:tgtEl>
                                          <p:spTgt spid="61"/>
                                        </p:tgtEl>
                                        <p:attrNameLst>
                                          <p:attrName>style.visibility</p:attrName>
                                        </p:attrNameLst>
                                      </p:cBhvr>
                                      <p:to>
                                        <p:strVal val="visible"/>
                                      </p:to>
                                    </p:set>
                                    <p:anim calcmode="lin" valueType="num">
                                      <p:cBhvr additive="base">
                                        <p:cTn id="152" dur="500" fill="hold"/>
                                        <p:tgtEl>
                                          <p:spTgt spid="61"/>
                                        </p:tgtEl>
                                        <p:attrNameLst>
                                          <p:attrName>ppt_x</p:attrName>
                                        </p:attrNameLst>
                                      </p:cBhvr>
                                      <p:tavLst>
                                        <p:tav tm="0">
                                          <p:val>
                                            <p:strVal val="#ppt_x"/>
                                          </p:val>
                                        </p:tav>
                                        <p:tav tm="100000">
                                          <p:val>
                                            <p:strVal val="#ppt_x"/>
                                          </p:val>
                                        </p:tav>
                                      </p:tavLst>
                                    </p:anim>
                                    <p:anim calcmode="lin" valueType="num">
                                      <p:cBhvr additive="base">
                                        <p:cTn id="153"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2" presetClass="entr" presetSubtype="4" fill="hold" grpId="0" nodeType="clickEffect">
                                  <p:stCondLst>
                                    <p:cond delay="0"/>
                                  </p:stCondLst>
                                  <p:childTnLst>
                                    <p:set>
                                      <p:cBhvr>
                                        <p:cTn id="157" dur="1" fill="hold">
                                          <p:stCondLst>
                                            <p:cond delay="0"/>
                                          </p:stCondLst>
                                        </p:cTn>
                                        <p:tgtEl>
                                          <p:spTgt spid="84"/>
                                        </p:tgtEl>
                                        <p:attrNameLst>
                                          <p:attrName>style.visibility</p:attrName>
                                        </p:attrNameLst>
                                      </p:cBhvr>
                                      <p:to>
                                        <p:strVal val="visible"/>
                                      </p:to>
                                    </p:set>
                                    <p:anim calcmode="lin" valueType="num">
                                      <p:cBhvr additive="base">
                                        <p:cTn id="158" dur="500" fill="hold"/>
                                        <p:tgtEl>
                                          <p:spTgt spid="84"/>
                                        </p:tgtEl>
                                        <p:attrNameLst>
                                          <p:attrName>ppt_x</p:attrName>
                                        </p:attrNameLst>
                                      </p:cBhvr>
                                      <p:tavLst>
                                        <p:tav tm="0">
                                          <p:val>
                                            <p:strVal val="#ppt_x"/>
                                          </p:val>
                                        </p:tav>
                                        <p:tav tm="100000">
                                          <p:val>
                                            <p:strVal val="#ppt_x"/>
                                          </p:val>
                                        </p:tav>
                                      </p:tavLst>
                                    </p:anim>
                                    <p:anim calcmode="lin" valueType="num">
                                      <p:cBhvr additive="base">
                                        <p:cTn id="159"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31" presetClass="entr" presetSubtype="0" fill="hold" nodeType="clickEffect">
                                  <p:stCondLst>
                                    <p:cond delay="0"/>
                                  </p:stCondLst>
                                  <p:childTnLst>
                                    <p:set>
                                      <p:cBhvr>
                                        <p:cTn id="163" dur="1" fill="hold">
                                          <p:stCondLst>
                                            <p:cond delay="0"/>
                                          </p:stCondLst>
                                        </p:cTn>
                                        <p:tgtEl>
                                          <p:spTgt spid="85"/>
                                        </p:tgtEl>
                                        <p:attrNameLst>
                                          <p:attrName>style.visibility</p:attrName>
                                        </p:attrNameLst>
                                      </p:cBhvr>
                                      <p:to>
                                        <p:strVal val="visible"/>
                                      </p:to>
                                    </p:set>
                                    <p:anim calcmode="lin" valueType="num">
                                      <p:cBhvr>
                                        <p:cTn id="164" dur="1000" fill="hold"/>
                                        <p:tgtEl>
                                          <p:spTgt spid="85"/>
                                        </p:tgtEl>
                                        <p:attrNameLst>
                                          <p:attrName>ppt_w</p:attrName>
                                        </p:attrNameLst>
                                      </p:cBhvr>
                                      <p:tavLst>
                                        <p:tav tm="0">
                                          <p:val>
                                            <p:fltVal val="0"/>
                                          </p:val>
                                        </p:tav>
                                        <p:tav tm="100000">
                                          <p:val>
                                            <p:strVal val="#ppt_w"/>
                                          </p:val>
                                        </p:tav>
                                      </p:tavLst>
                                    </p:anim>
                                    <p:anim calcmode="lin" valueType="num">
                                      <p:cBhvr>
                                        <p:cTn id="165" dur="1000" fill="hold"/>
                                        <p:tgtEl>
                                          <p:spTgt spid="85"/>
                                        </p:tgtEl>
                                        <p:attrNameLst>
                                          <p:attrName>ppt_h</p:attrName>
                                        </p:attrNameLst>
                                      </p:cBhvr>
                                      <p:tavLst>
                                        <p:tav tm="0">
                                          <p:val>
                                            <p:fltVal val="0"/>
                                          </p:val>
                                        </p:tav>
                                        <p:tav tm="100000">
                                          <p:val>
                                            <p:strVal val="#ppt_h"/>
                                          </p:val>
                                        </p:tav>
                                      </p:tavLst>
                                    </p:anim>
                                    <p:anim calcmode="lin" valueType="num">
                                      <p:cBhvr>
                                        <p:cTn id="166" dur="1000" fill="hold"/>
                                        <p:tgtEl>
                                          <p:spTgt spid="85"/>
                                        </p:tgtEl>
                                        <p:attrNameLst>
                                          <p:attrName>style.rotation</p:attrName>
                                        </p:attrNameLst>
                                      </p:cBhvr>
                                      <p:tavLst>
                                        <p:tav tm="0">
                                          <p:val>
                                            <p:fltVal val="90"/>
                                          </p:val>
                                        </p:tav>
                                        <p:tav tm="100000">
                                          <p:val>
                                            <p:fltVal val="0"/>
                                          </p:val>
                                        </p:tav>
                                      </p:tavLst>
                                    </p:anim>
                                    <p:animEffect transition="in" filter="fade">
                                      <p:cBhvr>
                                        <p:cTn id="167" dur="1000"/>
                                        <p:tgtEl>
                                          <p:spTgt spid="85"/>
                                        </p:tgtEl>
                                      </p:cBhvr>
                                    </p:animEffect>
                                  </p:childTnLst>
                                </p:cTn>
                              </p:par>
                            </p:childTnLst>
                          </p:cTn>
                        </p:par>
                      </p:childTnLst>
                    </p:cTn>
                  </p:par>
                  <p:par>
                    <p:cTn id="168" fill="hold">
                      <p:stCondLst>
                        <p:cond delay="indefinite"/>
                      </p:stCondLst>
                      <p:childTnLst>
                        <p:par>
                          <p:cTn id="169" fill="hold">
                            <p:stCondLst>
                              <p:cond delay="0"/>
                            </p:stCondLst>
                            <p:childTnLst>
                              <p:par>
                                <p:cTn id="170" presetID="2" presetClass="entr" presetSubtype="4" fill="hold" nodeType="clickEffect">
                                  <p:stCondLst>
                                    <p:cond delay="0"/>
                                  </p:stCondLst>
                                  <p:childTnLst>
                                    <p:set>
                                      <p:cBhvr>
                                        <p:cTn id="171" dur="1" fill="hold">
                                          <p:stCondLst>
                                            <p:cond delay="0"/>
                                          </p:stCondLst>
                                        </p:cTn>
                                        <p:tgtEl>
                                          <p:spTgt spid="86"/>
                                        </p:tgtEl>
                                        <p:attrNameLst>
                                          <p:attrName>style.visibility</p:attrName>
                                        </p:attrNameLst>
                                      </p:cBhvr>
                                      <p:to>
                                        <p:strVal val="visible"/>
                                      </p:to>
                                    </p:set>
                                    <p:anim calcmode="lin" valueType="num">
                                      <p:cBhvr additive="base">
                                        <p:cTn id="172" dur="500" fill="hold"/>
                                        <p:tgtEl>
                                          <p:spTgt spid="86"/>
                                        </p:tgtEl>
                                        <p:attrNameLst>
                                          <p:attrName>ppt_x</p:attrName>
                                        </p:attrNameLst>
                                      </p:cBhvr>
                                      <p:tavLst>
                                        <p:tav tm="0">
                                          <p:val>
                                            <p:strVal val="#ppt_x"/>
                                          </p:val>
                                        </p:tav>
                                        <p:tav tm="100000">
                                          <p:val>
                                            <p:strVal val="#ppt_x"/>
                                          </p:val>
                                        </p:tav>
                                      </p:tavLst>
                                    </p:anim>
                                    <p:anim calcmode="lin" valueType="num">
                                      <p:cBhvr additive="base">
                                        <p:cTn id="173"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16" presetClass="entr" presetSubtype="21" fill="hold" grpId="0" nodeType="clickEffect">
                                  <p:stCondLst>
                                    <p:cond delay="0"/>
                                  </p:stCondLst>
                                  <p:childTnLst>
                                    <p:set>
                                      <p:cBhvr>
                                        <p:cTn id="177" dur="1" fill="hold">
                                          <p:stCondLst>
                                            <p:cond delay="0"/>
                                          </p:stCondLst>
                                        </p:cTn>
                                        <p:tgtEl>
                                          <p:spTgt spid="87"/>
                                        </p:tgtEl>
                                        <p:attrNameLst>
                                          <p:attrName>style.visibility</p:attrName>
                                        </p:attrNameLst>
                                      </p:cBhvr>
                                      <p:to>
                                        <p:strVal val="visible"/>
                                      </p:to>
                                    </p:set>
                                    <p:animEffect transition="in" filter="barn(inVertical)">
                                      <p:cBhvr>
                                        <p:cTn id="178" dur="500"/>
                                        <p:tgtEl>
                                          <p:spTgt spid="87"/>
                                        </p:tgtEl>
                                      </p:cBhvr>
                                    </p:animEffect>
                                  </p:childTnLst>
                                </p:cTn>
                              </p:par>
                            </p:childTnLst>
                          </p:cTn>
                        </p:par>
                      </p:childTnLst>
                    </p:cTn>
                  </p:par>
                  <p:par>
                    <p:cTn id="179" fill="hold">
                      <p:stCondLst>
                        <p:cond delay="indefinite"/>
                      </p:stCondLst>
                      <p:childTnLst>
                        <p:par>
                          <p:cTn id="180" fill="hold">
                            <p:stCondLst>
                              <p:cond delay="0"/>
                            </p:stCondLst>
                            <p:childTnLst>
                              <p:par>
                                <p:cTn id="181" presetID="2" presetClass="entr" presetSubtype="4" fill="hold" nodeType="clickEffect">
                                  <p:stCondLst>
                                    <p:cond delay="0"/>
                                  </p:stCondLst>
                                  <p:childTnLst>
                                    <p:set>
                                      <p:cBhvr>
                                        <p:cTn id="182" dur="1" fill="hold">
                                          <p:stCondLst>
                                            <p:cond delay="0"/>
                                          </p:stCondLst>
                                        </p:cTn>
                                        <p:tgtEl>
                                          <p:spTgt spid="88"/>
                                        </p:tgtEl>
                                        <p:attrNameLst>
                                          <p:attrName>style.visibility</p:attrName>
                                        </p:attrNameLst>
                                      </p:cBhvr>
                                      <p:to>
                                        <p:strVal val="visible"/>
                                      </p:to>
                                    </p:set>
                                    <p:anim calcmode="lin" valueType="num">
                                      <p:cBhvr additive="base">
                                        <p:cTn id="183" dur="500" fill="hold"/>
                                        <p:tgtEl>
                                          <p:spTgt spid="88"/>
                                        </p:tgtEl>
                                        <p:attrNameLst>
                                          <p:attrName>ppt_x</p:attrName>
                                        </p:attrNameLst>
                                      </p:cBhvr>
                                      <p:tavLst>
                                        <p:tav tm="0">
                                          <p:val>
                                            <p:strVal val="#ppt_x"/>
                                          </p:val>
                                        </p:tav>
                                        <p:tav tm="100000">
                                          <p:val>
                                            <p:strVal val="#ppt_x"/>
                                          </p:val>
                                        </p:tav>
                                      </p:tavLst>
                                    </p:anim>
                                    <p:anim calcmode="lin" valueType="num">
                                      <p:cBhvr additive="base">
                                        <p:cTn id="184"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2" presetClass="entr" presetSubtype="4" fill="hold" nodeType="clickEffect">
                                  <p:stCondLst>
                                    <p:cond delay="0"/>
                                  </p:stCondLst>
                                  <p:childTnLst>
                                    <p:set>
                                      <p:cBhvr>
                                        <p:cTn id="188" dur="1" fill="hold">
                                          <p:stCondLst>
                                            <p:cond delay="0"/>
                                          </p:stCondLst>
                                        </p:cTn>
                                        <p:tgtEl>
                                          <p:spTgt spid="89"/>
                                        </p:tgtEl>
                                        <p:attrNameLst>
                                          <p:attrName>style.visibility</p:attrName>
                                        </p:attrNameLst>
                                      </p:cBhvr>
                                      <p:to>
                                        <p:strVal val="visible"/>
                                      </p:to>
                                    </p:set>
                                    <p:anim calcmode="lin" valueType="num">
                                      <p:cBhvr additive="base">
                                        <p:cTn id="189" dur="500" fill="hold"/>
                                        <p:tgtEl>
                                          <p:spTgt spid="89"/>
                                        </p:tgtEl>
                                        <p:attrNameLst>
                                          <p:attrName>ppt_x</p:attrName>
                                        </p:attrNameLst>
                                      </p:cBhvr>
                                      <p:tavLst>
                                        <p:tav tm="0">
                                          <p:val>
                                            <p:strVal val="#ppt_x"/>
                                          </p:val>
                                        </p:tav>
                                        <p:tav tm="100000">
                                          <p:val>
                                            <p:strVal val="#ppt_x"/>
                                          </p:val>
                                        </p:tav>
                                      </p:tavLst>
                                    </p:anim>
                                    <p:anim calcmode="lin" valueType="num">
                                      <p:cBhvr additive="base">
                                        <p:cTn id="190"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4" grpId="0" animBg="1"/>
      <p:bldP spid="16" grpId="0" animBg="1"/>
      <p:bldP spid="19" grpId="0" animBg="1"/>
      <p:bldP spid="20" grpId="0"/>
      <p:bldP spid="23" grpId="0"/>
      <p:bldP spid="26" grpId="0"/>
      <p:bldP spid="83" grpId="0" animBg="1"/>
      <p:bldP spid="84" grpId="0" animBg="1"/>
      <p:bldP spid="8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Box 3"/>
          <p:cNvSpPr txBox="1">
            <a:spLocks noChangeArrowheads="1"/>
          </p:cNvSpPr>
          <p:nvPr/>
        </p:nvSpPr>
        <p:spPr bwMode="auto">
          <a:xfrm>
            <a:off x="2079625" y="156579"/>
            <a:ext cx="828038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sz="2800" dirty="0">
                <a:solidFill>
                  <a:srgbClr val="FF0000"/>
                </a:solidFill>
              </a:rPr>
              <a:t>练习：</a:t>
            </a:r>
            <a:r>
              <a:rPr kumimoji="1" lang="en-US" altLang="zh-CN" sz="2800" dirty="0">
                <a:solidFill>
                  <a:srgbClr val="CC0000"/>
                </a:solidFill>
                <a:latin typeface="宋体" panose="02010600030101010101" pitchFamily="2" charset="-122"/>
              </a:rPr>
              <a:t> </a:t>
            </a:r>
            <a:r>
              <a:rPr kumimoji="1" lang="zh-CN" altLang="en-US" sz="2800" dirty="0">
                <a:solidFill>
                  <a:srgbClr val="3E27E7"/>
                </a:solidFill>
                <a:latin typeface="宋体" panose="02010600030101010101" pitchFamily="2" charset="-122"/>
              </a:rPr>
              <a:t>图示矩形导线线框和共面长直</a:t>
            </a:r>
            <a:r>
              <a:rPr kumimoji="1" lang="zh-CN" altLang="en-US" sz="2800" dirty="0">
                <a:solidFill>
                  <a:srgbClr val="3E27E7"/>
                </a:solidFill>
              </a:rPr>
              <a:t>一根</a:t>
            </a:r>
            <a:r>
              <a:rPr kumimoji="1" lang="zh-CN" altLang="en-US" sz="2800" dirty="0">
                <a:solidFill>
                  <a:srgbClr val="3E27E7"/>
                </a:solidFill>
                <a:latin typeface="宋体" panose="02010600030101010101" pitchFamily="2" charset="-122"/>
              </a:rPr>
              <a:t>导线，已知</a:t>
            </a:r>
            <a:r>
              <a:rPr kumimoji="1" lang="en-US" altLang="zh-CN" sz="2800" i="1" dirty="0">
                <a:solidFill>
                  <a:srgbClr val="FF0000"/>
                </a:solidFill>
                <a:cs typeface="Times New Roman" panose="02020603050405020304" pitchFamily="18" charset="0"/>
              </a:rPr>
              <a:t>l</a:t>
            </a:r>
            <a:r>
              <a:rPr kumimoji="1" lang="zh-CN" altLang="en-US" sz="2800" dirty="0">
                <a:solidFill>
                  <a:srgbClr val="3E27E7"/>
                </a:solidFill>
                <a:latin typeface="宋体" panose="02010600030101010101" pitchFamily="2" charset="-122"/>
              </a:rPr>
              <a:t>、</a:t>
            </a:r>
            <a:r>
              <a:rPr kumimoji="1" lang="en-US" altLang="zh-CN" sz="2800" dirty="0">
                <a:solidFill>
                  <a:srgbClr val="FF0000"/>
                </a:solidFill>
                <a:latin typeface="宋体" panose="02010600030101010101" pitchFamily="2" charset="-122"/>
              </a:rPr>
              <a:t>b</a:t>
            </a:r>
            <a:r>
              <a:rPr kumimoji="1" lang="zh-CN" altLang="en-US" sz="2800" dirty="0">
                <a:solidFill>
                  <a:srgbClr val="3E27E7"/>
                </a:solidFill>
                <a:latin typeface="宋体" panose="02010600030101010101" pitchFamily="2" charset="-122"/>
              </a:rPr>
              <a:t>和</a:t>
            </a:r>
            <a:r>
              <a:rPr kumimoji="1" lang="en-US" altLang="zh-CN" sz="2800" i="1" dirty="0">
                <a:solidFill>
                  <a:srgbClr val="FF0000"/>
                </a:solidFill>
                <a:cs typeface="Times New Roman" panose="02020603050405020304" pitchFamily="18" charset="0"/>
              </a:rPr>
              <a:t>a</a:t>
            </a:r>
            <a:r>
              <a:rPr kumimoji="1" lang="en-US" altLang="zh-CN" sz="2800" dirty="0">
                <a:solidFill>
                  <a:srgbClr val="3E27E7"/>
                </a:solidFill>
                <a:latin typeface="宋体" panose="02010600030101010101" pitchFamily="2" charset="-122"/>
              </a:rPr>
              <a:t>,</a:t>
            </a:r>
            <a:r>
              <a:rPr kumimoji="1" lang="zh-CN" altLang="en-US" sz="2800" dirty="0">
                <a:solidFill>
                  <a:srgbClr val="CC3300"/>
                </a:solidFill>
                <a:latin typeface="宋体" panose="02010600030101010101" pitchFamily="2" charset="-122"/>
              </a:rPr>
              <a:t>其互感系数（填</a:t>
            </a:r>
            <a:r>
              <a:rPr kumimoji="1" lang="en-US" altLang="zh-CN" sz="2800" dirty="0">
                <a:solidFill>
                  <a:srgbClr val="CC3300"/>
                </a:solidFill>
                <a:latin typeface="宋体" panose="02010600030101010101" pitchFamily="2" charset="-122"/>
              </a:rPr>
              <a:t>+</a:t>
            </a:r>
            <a:r>
              <a:rPr kumimoji="1" lang="zh-CN" altLang="en-US" sz="2800" dirty="0">
                <a:solidFill>
                  <a:srgbClr val="CC3300"/>
                </a:solidFill>
                <a:latin typeface="宋体" panose="02010600030101010101" pitchFamily="2" charset="-122"/>
              </a:rPr>
              <a:t>、</a:t>
            </a:r>
            <a:r>
              <a:rPr kumimoji="1" lang="en-US" altLang="zh-CN" sz="2800" dirty="0">
                <a:solidFill>
                  <a:srgbClr val="CC3300"/>
                </a:solidFill>
                <a:latin typeface="宋体" panose="02010600030101010101" pitchFamily="2" charset="-122"/>
              </a:rPr>
              <a:t>-</a:t>
            </a:r>
            <a:r>
              <a:rPr kumimoji="1" lang="zh-CN" altLang="en-US" sz="2800" dirty="0">
                <a:solidFill>
                  <a:srgbClr val="CC3300"/>
                </a:solidFill>
                <a:latin typeface="宋体" panose="02010600030101010101" pitchFamily="2" charset="-122"/>
              </a:rPr>
              <a:t>）</a:t>
            </a:r>
            <a:r>
              <a:rPr kumimoji="1" lang="en-US" altLang="zh-CN" sz="2800" dirty="0">
                <a:solidFill>
                  <a:srgbClr val="CC3300"/>
                </a:solidFill>
                <a:latin typeface="宋体" panose="02010600030101010101" pitchFamily="2" charset="-122"/>
              </a:rPr>
              <a:t>=______</a:t>
            </a:r>
            <a:endParaRPr kumimoji="1" lang="zh-CN" altLang="en-US" sz="2800" dirty="0">
              <a:solidFill>
                <a:srgbClr val="CC3300"/>
              </a:solidFill>
              <a:latin typeface="宋体" panose="02010600030101010101" pitchFamily="2" charset="-122"/>
            </a:endParaRPr>
          </a:p>
        </p:txBody>
      </p:sp>
      <p:sp>
        <p:nvSpPr>
          <p:cNvPr id="39" name="Text Box 5"/>
          <p:cNvSpPr txBox="1">
            <a:spLocks noChangeArrowheads="1"/>
          </p:cNvSpPr>
          <p:nvPr/>
        </p:nvSpPr>
        <p:spPr bwMode="auto">
          <a:xfrm>
            <a:off x="1844144" y="1681198"/>
            <a:ext cx="12275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800" b="0" dirty="0">
                <a:solidFill>
                  <a:schemeClr val="tx2"/>
                </a:solidFill>
                <a:latin typeface="楷体_GB2312" pitchFamily="49" charset="-122"/>
                <a:ea typeface="楷体_GB2312" pitchFamily="49" charset="-122"/>
              </a:rPr>
              <a:t>  </a:t>
            </a:r>
            <a:r>
              <a:rPr kumimoji="1" lang="zh-CN" altLang="en-US" sz="2800" dirty="0">
                <a:solidFill>
                  <a:srgbClr val="CC0000"/>
                </a:solidFill>
                <a:latin typeface="宋体" panose="02010600030101010101" pitchFamily="2" charset="-122"/>
              </a:rPr>
              <a:t>解：</a:t>
            </a:r>
            <a:endParaRPr kumimoji="1" lang="zh-CN" altLang="en-US" sz="2800" dirty="0">
              <a:solidFill>
                <a:srgbClr val="3E27E7"/>
              </a:solidFill>
              <a:latin typeface="宋体" panose="02010600030101010101" pitchFamily="2" charset="-122"/>
            </a:endParaRPr>
          </a:p>
        </p:txBody>
      </p:sp>
      <p:grpSp>
        <p:nvGrpSpPr>
          <p:cNvPr id="41" name="Group 6"/>
          <p:cNvGrpSpPr>
            <a:grpSpLocks/>
          </p:cNvGrpSpPr>
          <p:nvPr/>
        </p:nvGrpSpPr>
        <p:grpSpPr bwMode="auto">
          <a:xfrm>
            <a:off x="8282848" y="2616703"/>
            <a:ext cx="1944688" cy="2808288"/>
            <a:chOff x="4059" y="709"/>
            <a:chExt cx="1225" cy="1769"/>
          </a:xfrm>
        </p:grpSpPr>
        <p:sp>
          <p:nvSpPr>
            <p:cNvPr id="42" name="Line 7"/>
            <p:cNvSpPr>
              <a:spLocks noChangeShapeType="1"/>
            </p:cNvSpPr>
            <p:nvPr/>
          </p:nvSpPr>
          <p:spPr bwMode="auto">
            <a:xfrm>
              <a:off x="4059" y="709"/>
              <a:ext cx="0" cy="1769"/>
            </a:xfrm>
            <a:prstGeom prst="line">
              <a:avLst/>
            </a:prstGeom>
            <a:noFill/>
            <a:ln w="38100">
              <a:solidFill>
                <a:srgbClr val="009900"/>
              </a:solidFill>
              <a:round/>
              <a:headEnd type="non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3" name="Rectangle 8"/>
            <p:cNvSpPr>
              <a:spLocks noChangeArrowheads="1"/>
            </p:cNvSpPr>
            <p:nvPr/>
          </p:nvSpPr>
          <p:spPr bwMode="auto">
            <a:xfrm>
              <a:off x="4513" y="1131"/>
              <a:ext cx="576" cy="848"/>
            </a:xfrm>
            <a:prstGeom prst="rect">
              <a:avLst/>
            </a:prstGeom>
            <a:solidFill>
              <a:schemeClr val="bg1"/>
            </a:solidFill>
            <a:ln w="28575">
              <a:solidFill>
                <a:srgbClr val="3E27E7"/>
              </a:solidFill>
              <a:miter lim="800000"/>
              <a:headEnd type="none" w="med" len="lg"/>
              <a:tailEnd type="none" w="med" len="lg"/>
            </a:ln>
          </p:spPr>
          <p:txBody>
            <a:bodyPr wrap="none" anchor="ct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endParaRPr lang="zh-CN" altLang="en-US"/>
            </a:p>
          </p:txBody>
        </p:sp>
        <p:sp>
          <p:nvSpPr>
            <p:cNvPr id="44" name="Line 10"/>
            <p:cNvSpPr>
              <a:spLocks noChangeShapeType="1"/>
            </p:cNvSpPr>
            <p:nvPr/>
          </p:nvSpPr>
          <p:spPr bwMode="auto">
            <a:xfrm>
              <a:off x="5148" y="1117"/>
              <a:ext cx="136" cy="0"/>
            </a:xfrm>
            <a:prstGeom prst="line">
              <a:avLst/>
            </a:prstGeom>
            <a:noFill/>
            <a:ln w="19050">
              <a:solidFill>
                <a:schemeClr val="tx1"/>
              </a:solidFill>
              <a:round/>
              <a:headEnd type="non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5" name="Line 11"/>
            <p:cNvSpPr>
              <a:spLocks noChangeShapeType="1"/>
            </p:cNvSpPr>
            <p:nvPr/>
          </p:nvSpPr>
          <p:spPr bwMode="auto">
            <a:xfrm>
              <a:off x="5148" y="1979"/>
              <a:ext cx="136" cy="0"/>
            </a:xfrm>
            <a:prstGeom prst="line">
              <a:avLst/>
            </a:prstGeom>
            <a:noFill/>
            <a:ln w="19050">
              <a:solidFill>
                <a:schemeClr val="tx1"/>
              </a:solidFill>
              <a:round/>
              <a:headEnd type="non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6" name="Line 12"/>
            <p:cNvSpPr>
              <a:spLocks noChangeShapeType="1"/>
            </p:cNvSpPr>
            <p:nvPr/>
          </p:nvSpPr>
          <p:spPr bwMode="auto">
            <a:xfrm flipV="1">
              <a:off x="5239" y="1117"/>
              <a:ext cx="0" cy="227"/>
            </a:xfrm>
            <a:prstGeom prst="line">
              <a:avLst/>
            </a:prstGeom>
            <a:noFill/>
            <a:ln w="19050">
              <a:solidFill>
                <a:schemeClr val="tx1"/>
              </a:solidFill>
              <a:round/>
              <a:headEnd type="none" w="med"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7" name="Line 13"/>
            <p:cNvSpPr>
              <a:spLocks noChangeShapeType="1"/>
            </p:cNvSpPr>
            <p:nvPr/>
          </p:nvSpPr>
          <p:spPr bwMode="auto">
            <a:xfrm>
              <a:off x="5239" y="1661"/>
              <a:ext cx="0" cy="318"/>
            </a:xfrm>
            <a:prstGeom prst="line">
              <a:avLst/>
            </a:prstGeom>
            <a:noFill/>
            <a:ln w="19050">
              <a:solidFill>
                <a:schemeClr val="tx1"/>
              </a:solidFill>
              <a:round/>
              <a:headEnd type="none" w="med" len="lg"/>
              <a:tailEnd type="triangle"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8" name="Object 14"/>
            <p:cNvGraphicFramePr>
              <a:graphicFrameLocks noChangeAspect="1"/>
            </p:cNvGraphicFramePr>
            <p:nvPr/>
          </p:nvGraphicFramePr>
          <p:xfrm>
            <a:off x="5180" y="1389"/>
            <a:ext cx="104" cy="192"/>
          </p:xfrm>
          <a:graphic>
            <a:graphicData uri="http://schemas.openxmlformats.org/presentationml/2006/ole">
              <mc:AlternateContent xmlns:mc="http://schemas.openxmlformats.org/markup-compatibility/2006">
                <mc:Choice xmlns:v="urn:schemas-microsoft-com:vml" Requires="v">
                  <p:oleObj spid="_x0000_s753375" name="公式" r:id="rId3" imgW="164880" imgH="304560" progId="Equation.3">
                    <p:embed/>
                  </p:oleObj>
                </mc:Choice>
                <mc:Fallback>
                  <p:oleObj name="公式" r:id="rId3" imgW="164880" imgH="3045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 y="1389"/>
                          <a:ext cx="10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Line 15"/>
            <p:cNvSpPr>
              <a:spLocks noChangeShapeType="1"/>
            </p:cNvSpPr>
            <p:nvPr/>
          </p:nvSpPr>
          <p:spPr bwMode="auto">
            <a:xfrm>
              <a:off x="4513" y="2024"/>
              <a:ext cx="0" cy="272"/>
            </a:xfrm>
            <a:prstGeom prst="line">
              <a:avLst/>
            </a:prstGeom>
            <a:noFill/>
            <a:ln w="19050">
              <a:solidFill>
                <a:schemeClr val="tx1"/>
              </a:solidFill>
              <a:round/>
              <a:headEnd type="non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 name="Line 16"/>
            <p:cNvSpPr>
              <a:spLocks noChangeShapeType="1"/>
            </p:cNvSpPr>
            <p:nvPr/>
          </p:nvSpPr>
          <p:spPr bwMode="auto">
            <a:xfrm>
              <a:off x="5103" y="2024"/>
              <a:ext cx="0" cy="272"/>
            </a:xfrm>
            <a:prstGeom prst="line">
              <a:avLst/>
            </a:prstGeom>
            <a:noFill/>
            <a:ln w="19050">
              <a:solidFill>
                <a:schemeClr val="tx1"/>
              </a:solidFill>
              <a:round/>
              <a:headEnd type="non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1" name="Line 17"/>
            <p:cNvSpPr>
              <a:spLocks noChangeShapeType="1"/>
            </p:cNvSpPr>
            <p:nvPr/>
          </p:nvSpPr>
          <p:spPr bwMode="auto">
            <a:xfrm>
              <a:off x="4059" y="2206"/>
              <a:ext cx="454" cy="0"/>
            </a:xfrm>
            <a:prstGeom prst="line">
              <a:avLst/>
            </a:prstGeom>
            <a:noFill/>
            <a:ln w="1905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52" name="Line 18"/>
            <p:cNvSpPr>
              <a:spLocks noChangeShapeType="1"/>
            </p:cNvSpPr>
            <p:nvPr/>
          </p:nvSpPr>
          <p:spPr bwMode="auto">
            <a:xfrm>
              <a:off x="4513" y="2206"/>
              <a:ext cx="590" cy="0"/>
            </a:xfrm>
            <a:prstGeom prst="line">
              <a:avLst/>
            </a:prstGeom>
            <a:noFill/>
            <a:ln w="1905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3" name="Object 19"/>
            <p:cNvGraphicFramePr>
              <a:graphicFrameLocks noChangeAspect="1"/>
            </p:cNvGraphicFramePr>
            <p:nvPr/>
          </p:nvGraphicFramePr>
          <p:xfrm>
            <a:off x="4225" y="2256"/>
            <a:ext cx="152" cy="160"/>
          </p:xfrm>
          <a:graphic>
            <a:graphicData uri="http://schemas.openxmlformats.org/presentationml/2006/ole">
              <mc:AlternateContent xmlns:mc="http://schemas.openxmlformats.org/markup-compatibility/2006">
                <mc:Choice xmlns:v="urn:schemas-microsoft-com:vml" Requires="v">
                  <p:oleObj spid="_x0000_s753376" name="公式" r:id="rId5" imgW="241200" imgH="253800" progId="Equation.3">
                    <p:embed/>
                  </p:oleObj>
                </mc:Choice>
                <mc:Fallback>
                  <p:oleObj name="公式" r:id="rId5" imgW="24120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5" y="2256"/>
                          <a:ext cx="152"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 name="Object 20"/>
            <p:cNvGraphicFramePr>
              <a:graphicFrameLocks noChangeAspect="1"/>
            </p:cNvGraphicFramePr>
            <p:nvPr/>
          </p:nvGraphicFramePr>
          <p:xfrm>
            <a:off x="4748" y="2224"/>
            <a:ext cx="128" cy="192"/>
          </p:xfrm>
          <a:graphic>
            <a:graphicData uri="http://schemas.openxmlformats.org/presentationml/2006/ole">
              <mc:AlternateContent xmlns:mc="http://schemas.openxmlformats.org/markup-compatibility/2006">
                <mc:Choice xmlns:v="urn:schemas-microsoft-com:vml" Requires="v">
                  <p:oleObj spid="_x0000_s753377" name="公式" r:id="rId7" imgW="203040" imgH="304560" progId="Equation.3">
                    <p:embed/>
                  </p:oleObj>
                </mc:Choice>
                <mc:Fallback>
                  <p:oleObj name="公式" r:id="rId7" imgW="203040" imgH="3045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48" y="2224"/>
                          <a:ext cx="12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5" name="Group 21"/>
          <p:cNvGrpSpPr>
            <a:grpSpLocks/>
          </p:cNvGrpSpPr>
          <p:nvPr/>
        </p:nvGrpSpPr>
        <p:grpSpPr bwMode="auto">
          <a:xfrm>
            <a:off x="7833591" y="3140581"/>
            <a:ext cx="449263" cy="630239"/>
            <a:chOff x="3776" y="1039"/>
            <a:chExt cx="283" cy="397"/>
          </a:xfrm>
        </p:grpSpPr>
        <p:sp>
          <p:nvSpPr>
            <p:cNvPr id="56" name="Line 22"/>
            <p:cNvSpPr>
              <a:spLocks noChangeShapeType="1"/>
            </p:cNvSpPr>
            <p:nvPr/>
          </p:nvSpPr>
          <p:spPr bwMode="auto">
            <a:xfrm flipV="1">
              <a:off x="4059" y="1071"/>
              <a:ext cx="0" cy="227"/>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7" name="Object 23"/>
            <p:cNvGraphicFramePr>
              <a:graphicFrameLocks noChangeAspect="1"/>
            </p:cNvGraphicFramePr>
            <p:nvPr>
              <p:extLst>
                <p:ext uri="{D42A27DB-BD31-4B8C-83A1-F6EECF244321}">
                  <p14:modId xmlns:p14="http://schemas.microsoft.com/office/powerpoint/2010/main" val="290219899"/>
                </p:ext>
              </p:extLst>
            </p:nvPr>
          </p:nvGraphicFramePr>
          <p:xfrm>
            <a:off x="3776" y="1039"/>
            <a:ext cx="257" cy="397"/>
          </p:xfrm>
          <a:graphic>
            <a:graphicData uri="http://schemas.openxmlformats.org/presentationml/2006/ole">
              <mc:AlternateContent xmlns:mc="http://schemas.openxmlformats.org/markup-compatibility/2006">
                <mc:Choice xmlns:v="urn:schemas-microsoft-com:vml" Requires="v">
                  <p:oleObj spid="_x0000_s753378" name="公式" r:id="rId9" imgW="139680" imgH="215640" progId="Equation.3">
                    <p:embed/>
                  </p:oleObj>
                </mc:Choice>
                <mc:Fallback>
                  <p:oleObj name="公式" r:id="rId9" imgW="139680" imgH="215640" progId="Equation.3">
                    <p:embed/>
                    <p:pic>
                      <p:nvPicPr>
                        <p:cNvPr id="0" name=""/>
                        <p:cNvPicPr>
                          <a:picLocks noChangeAspect="1" noChangeArrowheads="1"/>
                        </p:cNvPicPr>
                        <p:nvPr/>
                      </p:nvPicPr>
                      <p:blipFill>
                        <a:blip r:embed="rId10"/>
                        <a:srcRect/>
                        <a:stretch>
                          <a:fillRect/>
                        </a:stretch>
                      </p:blipFill>
                      <p:spPr bwMode="auto">
                        <a:xfrm>
                          <a:off x="3776" y="1039"/>
                          <a:ext cx="257" cy="397"/>
                        </a:xfrm>
                        <a:prstGeom prst="rect">
                          <a:avLst/>
                        </a:prstGeom>
                        <a:noFill/>
                        <a:ln>
                          <a:noFill/>
                        </a:ln>
                        <a:effectLst/>
                        <a:extLst/>
                      </p:spPr>
                    </p:pic>
                  </p:oleObj>
                </mc:Fallback>
              </mc:AlternateContent>
            </a:graphicData>
          </a:graphic>
        </p:graphicFrame>
      </p:grpSp>
      <p:sp>
        <p:nvSpPr>
          <p:cNvPr id="71" name="Line 22"/>
          <p:cNvSpPr>
            <a:spLocks noChangeShapeType="1"/>
          </p:cNvSpPr>
          <p:nvPr/>
        </p:nvSpPr>
        <p:spPr bwMode="auto">
          <a:xfrm flipH="1">
            <a:off x="9003569" y="3528812"/>
            <a:ext cx="3057" cy="368611"/>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2" name="Line 22"/>
          <p:cNvSpPr>
            <a:spLocks noChangeShapeType="1"/>
          </p:cNvSpPr>
          <p:nvPr/>
        </p:nvSpPr>
        <p:spPr bwMode="auto">
          <a:xfrm flipV="1">
            <a:off x="9917973" y="3803361"/>
            <a:ext cx="0" cy="360363"/>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3" name="Object 23"/>
          <p:cNvGraphicFramePr>
            <a:graphicFrameLocks noChangeAspect="1"/>
          </p:cNvGraphicFramePr>
          <p:nvPr>
            <p:extLst>
              <p:ext uri="{D42A27DB-BD31-4B8C-83A1-F6EECF244321}">
                <p14:modId xmlns:p14="http://schemas.microsoft.com/office/powerpoint/2010/main" val="2205665767"/>
              </p:ext>
            </p:extLst>
          </p:nvPr>
        </p:nvGraphicFramePr>
        <p:xfrm>
          <a:off x="8545513" y="3208339"/>
          <a:ext cx="482600" cy="630237"/>
        </p:xfrm>
        <a:graphic>
          <a:graphicData uri="http://schemas.openxmlformats.org/presentationml/2006/ole">
            <mc:AlternateContent xmlns:mc="http://schemas.openxmlformats.org/markup-compatibility/2006">
              <mc:Choice xmlns:v="urn:schemas-microsoft-com:vml" Requires="v">
                <p:oleObj spid="_x0000_s753379" name="公式" r:id="rId11" imgW="164880" imgH="215640" progId="Equation.3">
                  <p:embed/>
                </p:oleObj>
              </mc:Choice>
              <mc:Fallback>
                <p:oleObj name="公式" r:id="rId11" imgW="164880" imgH="215640" progId="Equation.3">
                  <p:embed/>
                  <p:pic>
                    <p:nvPicPr>
                      <p:cNvPr id="0" name=""/>
                      <p:cNvPicPr>
                        <a:picLocks noChangeAspect="1" noChangeArrowheads="1"/>
                      </p:cNvPicPr>
                      <p:nvPr/>
                    </p:nvPicPr>
                    <p:blipFill>
                      <a:blip r:embed="rId12"/>
                      <a:srcRect/>
                      <a:stretch>
                        <a:fillRect/>
                      </a:stretch>
                    </p:blipFill>
                    <p:spPr bwMode="auto">
                      <a:xfrm>
                        <a:off x="8545513" y="3208339"/>
                        <a:ext cx="482600" cy="630237"/>
                      </a:xfrm>
                      <a:prstGeom prst="rect">
                        <a:avLst/>
                      </a:prstGeom>
                      <a:noFill/>
                      <a:ln>
                        <a:noFill/>
                      </a:ln>
                      <a:effectLst/>
                      <a:extLst/>
                    </p:spPr>
                  </p:pic>
                </p:oleObj>
              </mc:Fallback>
            </mc:AlternateContent>
          </a:graphicData>
        </a:graphic>
      </p:graphicFrame>
      <p:sp>
        <p:nvSpPr>
          <p:cNvPr id="78" name="Rectangle 1047"/>
          <p:cNvSpPr>
            <a:spLocks noChangeArrowheads="1"/>
          </p:cNvSpPr>
          <p:nvPr/>
        </p:nvSpPr>
        <p:spPr bwMode="auto">
          <a:xfrm>
            <a:off x="2896149" y="1749115"/>
            <a:ext cx="7195422" cy="523220"/>
          </a:xfrm>
          <a:prstGeom prst="rect">
            <a:avLst/>
          </a:prstGeom>
          <a:noFill/>
          <a:ln w="9525">
            <a:noFill/>
            <a:miter lim="800000"/>
            <a:headEnd/>
            <a:tailEnd/>
          </a:ln>
        </p:spPr>
        <p:txBody>
          <a:bodyPr wrap="square">
            <a:spAutoFit/>
          </a:bodyPr>
          <a:lstStyle/>
          <a:p>
            <a:pPr eaLnBrk="0" fontAlgn="auto" hangingPunct="0">
              <a:spcBef>
                <a:spcPts val="0"/>
              </a:spcBef>
              <a:spcAft>
                <a:spcPts val="0"/>
              </a:spcAft>
              <a:defRPr/>
            </a:pPr>
            <a:r>
              <a:rPr lang="zh-CN" altLang="en-US" sz="2800" b="1" kern="0" dirty="0">
                <a:solidFill>
                  <a:srgbClr val="009900"/>
                </a:solidFill>
                <a:latin typeface="+mn-lt"/>
                <a:ea typeface="+mn-ea"/>
              </a:rPr>
              <a:t>计算</a:t>
            </a:r>
            <a:r>
              <a:rPr lang="zh-CN" altLang="en-US" sz="2800" b="1" dirty="0">
                <a:solidFill>
                  <a:srgbClr val="CC3300"/>
                </a:solidFill>
                <a:latin typeface="Calibri" panose="020F0502020204030204" pitchFamily="34" charset="0"/>
              </a:rPr>
              <a:t>自感</a:t>
            </a:r>
            <a:r>
              <a:rPr lang="zh-CN" altLang="en-US" sz="2800" b="1" dirty="0">
                <a:solidFill>
                  <a:srgbClr val="009900"/>
                </a:solidFill>
                <a:latin typeface="Calibri" panose="020F0502020204030204" pitchFamily="34" charset="0"/>
              </a:rPr>
              <a:t>时</a:t>
            </a:r>
            <a:r>
              <a:rPr lang="zh-CN" altLang="en-US" sz="2800" b="1" kern="0" dirty="0">
                <a:solidFill>
                  <a:srgbClr val="009900"/>
                </a:solidFill>
                <a:latin typeface="+mn-lt"/>
                <a:ea typeface="+mn-ea"/>
              </a:rPr>
              <a:t>规定回路正方向与电流方向一致</a:t>
            </a:r>
          </a:p>
        </p:txBody>
      </p:sp>
      <p:graphicFrame>
        <p:nvGraphicFramePr>
          <p:cNvPr id="80" name="Object 5"/>
          <p:cNvGraphicFramePr>
            <a:graphicFrameLocks noChangeAspect="1"/>
          </p:cNvGraphicFramePr>
          <p:nvPr>
            <p:extLst>
              <p:ext uri="{D42A27DB-BD31-4B8C-83A1-F6EECF244321}">
                <p14:modId xmlns:p14="http://schemas.microsoft.com/office/powerpoint/2010/main" val="3660869239"/>
              </p:ext>
            </p:extLst>
          </p:nvPr>
        </p:nvGraphicFramePr>
        <p:xfrm>
          <a:off x="2911475" y="2411414"/>
          <a:ext cx="1784350" cy="517525"/>
        </p:xfrm>
        <a:graphic>
          <a:graphicData uri="http://schemas.openxmlformats.org/presentationml/2006/ole">
            <mc:AlternateContent xmlns:mc="http://schemas.openxmlformats.org/markup-compatibility/2006">
              <mc:Choice xmlns:v="urn:schemas-microsoft-com:vml" Requires="v">
                <p:oleObj spid="_x0000_s753380" name="公式" r:id="rId13" imgW="672840" imgH="215640" progId="Equation.3">
                  <p:embed/>
                </p:oleObj>
              </mc:Choice>
              <mc:Fallback>
                <p:oleObj name="公式" r:id="rId13" imgW="672840" imgH="215640" progId="Equation.3">
                  <p:embed/>
                  <p:pic>
                    <p:nvPicPr>
                      <p:cNvPr id="0" name=""/>
                      <p:cNvPicPr>
                        <a:picLocks noChangeAspect="1" noChangeArrowheads="1"/>
                      </p:cNvPicPr>
                      <p:nvPr/>
                    </p:nvPicPr>
                    <p:blipFill>
                      <a:blip r:embed="rId14"/>
                      <a:srcRect/>
                      <a:stretch>
                        <a:fillRect/>
                      </a:stretch>
                    </p:blipFill>
                    <p:spPr bwMode="auto">
                      <a:xfrm>
                        <a:off x="2911475" y="2411414"/>
                        <a:ext cx="1784350" cy="517525"/>
                      </a:xfrm>
                      <a:prstGeom prst="rect">
                        <a:avLst/>
                      </a:prstGeom>
                      <a:noFill/>
                      <a:ln>
                        <a:noFill/>
                      </a:ln>
                      <a:effectLst/>
                      <a:extLst/>
                    </p:spPr>
                  </p:pic>
                </p:oleObj>
              </mc:Fallback>
            </mc:AlternateContent>
          </a:graphicData>
        </a:graphic>
      </p:graphicFrame>
      <p:graphicFrame>
        <p:nvGraphicFramePr>
          <p:cNvPr id="114" name="Object 1033"/>
          <p:cNvGraphicFramePr>
            <a:graphicFrameLocks noChangeAspect="1"/>
          </p:cNvGraphicFramePr>
          <p:nvPr>
            <p:extLst>
              <p:ext uri="{D42A27DB-BD31-4B8C-83A1-F6EECF244321}">
                <p14:modId xmlns:p14="http://schemas.microsoft.com/office/powerpoint/2010/main" val="988609699"/>
              </p:ext>
            </p:extLst>
          </p:nvPr>
        </p:nvGraphicFramePr>
        <p:xfrm>
          <a:off x="5123422" y="2382072"/>
          <a:ext cx="1096392" cy="658114"/>
        </p:xfrm>
        <a:graphic>
          <a:graphicData uri="http://schemas.openxmlformats.org/presentationml/2006/ole">
            <mc:AlternateContent xmlns:mc="http://schemas.openxmlformats.org/markup-compatibility/2006">
              <mc:Choice xmlns:v="urn:schemas-microsoft-com:vml" Requires="v">
                <p:oleObj spid="_x0000_s753381" name="公式" r:id="rId15" imgW="419040" imgH="215640" progId="Equation.3">
                  <p:embed/>
                </p:oleObj>
              </mc:Choice>
              <mc:Fallback>
                <p:oleObj name="公式" r:id="rId15" imgW="419040" imgH="215640" progId="Equation.3">
                  <p:embed/>
                  <p:pic>
                    <p:nvPicPr>
                      <p:cNvPr id="0" name=""/>
                      <p:cNvPicPr>
                        <a:picLocks noChangeAspect="1" noChangeArrowheads="1"/>
                      </p:cNvPicPr>
                      <p:nvPr/>
                    </p:nvPicPr>
                    <p:blipFill>
                      <a:blip r:embed="rId16"/>
                      <a:srcRect/>
                      <a:stretch>
                        <a:fillRect/>
                      </a:stretch>
                    </p:blipFill>
                    <p:spPr bwMode="auto">
                      <a:xfrm>
                        <a:off x="5123422" y="2382072"/>
                        <a:ext cx="1096392" cy="658114"/>
                      </a:xfrm>
                      <a:prstGeom prst="rect">
                        <a:avLst/>
                      </a:prstGeom>
                      <a:noFill/>
                      <a:ln>
                        <a:noFill/>
                      </a:ln>
                      <a:extLst/>
                    </p:spPr>
                  </p:pic>
                </p:oleObj>
              </mc:Fallback>
            </mc:AlternateContent>
          </a:graphicData>
        </a:graphic>
      </p:graphicFrame>
      <p:sp>
        <p:nvSpPr>
          <p:cNvPr id="115" name="Rectangle 1047"/>
          <p:cNvSpPr>
            <a:spLocks noChangeArrowheads="1"/>
          </p:cNvSpPr>
          <p:nvPr/>
        </p:nvSpPr>
        <p:spPr bwMode="auto">
          <a:xfrm>
            <a:off x="2518717" y="3069885"/>
            <a:ext cx="4143082" cy="523220"/>
          </a:xfrm>
          <a:prstGeom prst="rect">
            <a:avLst/>
          </a:prstGeom>
          <a:noFill/>
          <a:ln w="9525">
            <a:noFill/>
            <a:miter lim="800000"/>
            <a:headEnd/>
            <a:tailEnd/>
          </a:ln>
        </p:spPr>
        <p:txBody>
          <a:bodyPr wrap="square">
            <a:spAutoFit/>
          </a:bodyPr>
          <a:lstStyle/>
          <a:p>
            <a:pPr eaLnBrk="0" fontAlgn="auto" hangingPunct="0">
              <a:spcBef>
                <a:spcPts val="0"/>
              </a:spcBef>
              <a:spcAft>
                <a:spcPts val="0"/>
              </a:spcAft>
              <a:defRPr/>
            </a:pPr>
            <a:r>
              <a:rPr lang="zh-CN" altLang="en-US" sz="2800" b="1" kern="0" dirty="0">
                <a:solidFill>
                  <a:srgbClr val="009900"/>
                </a:solidFill>
                <a:latin typeface="+mn-lt"/>
                <a:ea typeface="+mn-ea"/>
              </a:rPr>
              <a:t>回路</a:t>
            </a:r>
            <a:r>
              <a:rPr lang="en-US" altLang="zh-CN" sz="2800" b="1" kern="0" dirty="0">
                <a:solidFill>
                  <a:srgbClr val="009900"/>
                </a:solidFill>
                <a:latin typeface="+mn-lt"/>
                <a:ea typeface="+mn-ea"/>
              </a:rPr>
              <a:t>2</a:t>
            </a:r>
            <a:r>
              <a:rPr lang="zh-CN" altLang="en-US" sz="2800" b="1" kern="0" dirty="0">
                <a:solidFill>
                  <a:srgbClr val="009900"/>
                </a:solidFill>
                <a:latin typeface="+mn-lt"/>
                <a:ea typeface="+mn-ea"/>
              </a:rPr>
              <a:t>正方向：逆时针</a:t>
            </a:r>
          </a:p>
        </p:txBody>
      </p:sp>
      <p:sp>
        <p:nvSpPr>
          <p:cNvPr id="116" name="AutoShape 52"/>
          <p:cNvSpPr>
            <a:spLocks noChangeArrowheads="1"/>
          </p:cNvSpPr>
          <p:nvPr/>
        </p:nvSpPr>
        <p:spPr bwMode="auto">
          <a:xfrm rot="12946703" flipV="1">
            <a:off x="8986905" y="3609688"/>
            <a:ext cx="896937" cy="100012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66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117" name="Object 39"/>
          <p:cNvGraphicFramePr>
            <a:graphicFrameLocks noChangeAspect="1"/>
          </p:cNvGraphicFramePr>
          <p:nvPr>
            <p:extLst>
              <p:ext uri="{D42A27DB-BD31-4B8C-83A1-F6EECF244321}">
                <p14:modId xmlns:p14="http://schemas.microsoft.com/office/powerpoint/2010/main" val="739493591"/>
              </p:ext>
            </p:extLst>
          </p:nvPr>
        </p:nvGraphicFramePr>
        <p:xfrm>
          <a:off x="2453851" y="3682208"/>
          <a:ext cx="2014537" cy="852487"/>
        </p:xfrm>
        <a:graphic>
          <a:graphicData uri="http://schemas.openxmlformats.org/presentationml/2006/ole">
            <mc:AlternateContent xmlns:mc="http://schemas.openxmlformats.org/markup-compatibility/2006">
              <mc:Choice xmlns:v="urn:schemas-microsoft-com:vml" Requires="v">
                <p:oleObj spid="_x0000_s753382" name="公式" r:id="rId17" imgW="2120760" imgH="825480" progId="Equation.3">
                  <p:embed/>
                </p:oleObj>
              </mc:Choice>
              <mc:Fallback>
                <p:oleObj name="公式" r:id="rId17" imgW="2120760" imgH="8254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53851" y="3682208"/>
                        <a:ext cx="2014537" cy="852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8" name="Rectangle 25"/>
          <p:cNvSpPr>
            <a:spLocks noChangeArrowheads="1"/>
          </p:cNvSpPr>
          <p:nvPr/>
        </p:nvSpPr>
        <p:spPr bwMode="auto">
          <a:xfrm>
            <a:off x="9435371" y="3277103"/>
            <a:ext cx="71438" cy="1346200"/>
          </a:xfrm>
          <a:prstGeom prst="rect">
            <a:avLst/>
          </a:prstGeom>
          <a:solidFill>
            <a:srgbClr val="FF0000"/>
          </a:solidFill>
          <a:ln w="19050">
            <a:solidFill>
              <a:srgbClr val="000099"/>
            </a:solidFill>
            <a:miter lim="800000"/>
            <a:headEnd type="none" w="med" len="lg"/>
            <a:tailEnd type="none" w="med" len="lg"/>
          </a:ln>
        </p:spPr>
        <p:txBody>
          <a:bodyPr wrap="none" anchor="ct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endParaRPr lang="zh-CN" altLang="en-US"/>
          </a:p>
        </p:txBody>
      </p:sp>
      <p:grpSp>
        <p:nvGrpSpPr>
          <p:cNvPr id="119" name="Group 24"/>
          <p:cNvGrpSpPr>
            <a:grpSpLocks/>
          </p:cNvGrpSpPr>
          <p:nvPr/>
        </p:nvGrpSpPr>
        <p:grpSpPr bwMode="auto">
          <a:xfrm>
            <a:off x="8282847" y="3912105"/>
            <a:ext cx="1368425" cy="1052513"/>
            <a:chOff x="4059" y="1525"/>
            <a:chExt cx="862" cy="663"/>
          </a:xfrm>
        </p:grpSpPr>
        <p:sp>
          <p:nvSpPr>
            <p:cNvPr id="120" name="Line 26"/>
            <p:cNvSpPr>
              <a:spLocks noChangeShapeType="1"/>
            </p:cNvSpPr>
            <p:nvPr/>
          </p:nvSpPr>
          <p:spPr bwMode="auto">
            <a:xfrm>
              <a:off x="4059" y="1525"/>
              <a:ext cx="726" cy="0"/>
            </a:xfrm>
            <a:prstGeom prst="line">
              <a:avLst/>
            </a:prstGeom>
            <a:noFill/>
            <a:ln w="19050">
              <a:solidFill>
                <a:srgbClr val="FF0000"/>
              </a:solidFill>
              <a:round/>
              <a:headEnd type="non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21" name="Object 27"/>
            <p:cNvGraphicFramePr>
              <a:graphicFrameLocks noChangeAspect="1"/>
            </p:cNvGraphicFramePr>
            <p:nvPr/>
          </p:nvGraphicFramePr>
          <p:xfrm>
            <a:off x="4282" y="1570"/>
            <a:ext cx="140" cy="159"/>
          </p:xfrm>
          <a:graphic>
            <a:graphicData uri="http://schemas.openxmlformats.org/presentationml/2006/ole">
              <mc:AlternateContent xmlns:mc="http://schemas.openxmlformats.org/markup-compatibility/2006">
                <mc:Choice xmlns:v="urn:schemas-microsoft-com:vml" Requires="v">
                  <p:oleObj spid="_x0000_s753383" name="公式" r:id="rId19" imgW="190440" imgH="215640" progId="Equation.3">
                    <p:embed/>
                  </p:oleObj>
                </mc:Choice>
                <mc:Fallback>
                  <p:oleObj name="公式" r:id="rId19" imgW="190440" imgH="2156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82" y="1570"/>
                          <a:ext cx="140"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 name="Object 28"/>
            <p:cNvGraphicFramePr>
              <a:graphicFrameLocks noChangeAspect="1"/>
            </p:cNvGraphicFramePr>
            <p:nvPr/>
          </p:nvGraphicFramePr>
          <p:xfrm>
            <a:off x="4689" y="2004"/>
            <a:ext cx="232" cy="184"/>
          </p:xfrm>
          <a:graphic>
            <a:graphicData uri="http://schemas.openxmlformats.org/presentationml/2006/ole">
              <mc:AlternateContent xmlns:mc="http://schemas.openxmlformats.org/markup-compatibility/2006">
                <mc:Choice xmlns:v="urn:schemas-microsoft-com:vml" Requires="v">
                  <p:oleObj spid="_x0000_s753384" name="公式" r:id="rId21" imgW="368280" imgH="291960" progId="Equation.3">
                    <p:embed/>
                  </p:oleObj>
                </mc:Choice>
                <mc:Fallback>
                  <p:oleObj name="公式" r:id="rId21" imgW="368280" imgH="29196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89" y="2004"/>
                          <a:ext cx="232"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23" name="Group 33"/>
          <p:cNvGrpSpPr>
            <a:grpSpLocks/>
          </p:cNvGrpSpPr>
          <p:nvPr/>
        </p:nvGrpSpPr>
        <p:grpSpPr bwMode="auto">
          <a:xfrm>
            <a:off x="5893987" y="3721747"/>
            <a:ext cx="788987" cy="587375"/>
            <a:chOff x="4336" y="809"/>
            <a:chExt cx="497" cy="370"/>
          </a:xfrm>
        </p:grpSpPr>
        <p:sp>
          <p:nvSpPr>
            <p:cNvPr id="124" name="Text Box 34"/>
            <p:cNvSpPr txBox="1">
              <a:spLocks noChangeArrowheads="1"/>
            </p:cNvSpPr>
            <p:nvPr/>
          </p:nvSpPr>
          <p:spPr bwMode="auto">
            <a:xfrm rot="2700000">
              <a:off x="4334" y="811"/>
              <a:ext cx="37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125" name="Object 35"/>
            <p:cNvGraphicFramePr>
              <a:graphicFrameLocks noChangeAspect="1"/>
            </p:cNvGraphicFramePr>
            <p:nvPr>
              <p:extLst>
                <p:ext uri="{D42A27DB-BD31-4B8C-83A1-F6EECF244321}">
                  <p14:modId xmlns:p14="http://schemas.microsoft.com/office/powerpoint/2010/main" val="4288586002"/>
                </p:ext>
              </p:extLst>
            </p:nvPr>
          </p:nvGraphicFramePr>
          <p:xfrm>
            <a:off x="4608" y="837"/>
            <a:ext cx="225" cy="304"/>
          </p:xfrm>
          <a:graphic>
            <a:graphicData uri="http://schemas.openxmlformats.org/presentationml/2006/ole">
              <mc:AlternateContent xmlns:mc="http://schemas.openxmlformats.org/markup-compatibility/2006">
                <mc:Choice xmlns:v="urn:schemas-microsoft-com:vml" Requires="v">
                  <p:oleObj spid="_x0000_s753385" name="公式" r:id="rId23" imgW="177480" imgH="241200" progId="Equation.3">
                    <p:embed/>
                  </p:oleObj>
                </mc:Choice>
                <mc:Fallback>
                  <p:oleObj name="公式" r:id="rId23" imgW="177480" imgH="241200" progId="Equation.3">
                    <p:embed/>
                    <p:pic>
                      <p:nvPicPr>
                        <p:cNvPr id="0" name=""/>
                        <p:cNvPicPr>
                          <a:picLocks noChangeAspect="1" noChangeArrowheads="1"/>
                        </p:cNvPicPr>
                        <p:nvPr/>
                      </p:nvPicPr>
                      <p:blipFill>
                        <a:blip r:embed="rId24"/>
                        <a:srcRect/>
                        <a:stretch>
                          <a:fillRect/>
                        </a:stretch>
                      </p:blipFill>
                      <p:spPr bwMode="auto">
                        <a:xfrm>
                          <a:off x="4608" y="837"/>
                          <a:ext cx="225"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26" name="Group 153"/>
          <p:cNvGrpSpPr>
            <a:grpSpLocks/>
          </p:cNvGrpSpPr>
          <p:nvPr/>
        </p:nvGrpSpPr>
        <p:grpSpPr bwMode="auto">
          <a:xfrm>
            <a:off x="5077650" y="3967070"/>
            <a:ext cx="228600" cy="228600"/>
            <a:chOff x="2784" y="1872"/>
            <a:chExt cx="144" cy="144"/>
          </a:xfrm>
        </p:grpSpPr>
        <p:sp>
          <p:nvSpPr>
            <p:cNvPr id="127" name="Oval 154"/>
            <p:cNvSpPr>
              <a:spLocks noChangeArrowheads="1"/>
            </p:cNvSpPr>
            <p:nvPr/>
          </p:nvSpPr>
          <p:spPr bwMode="auto">
            <a:xfrm>
              <a:off x="2784" y="1872"/>
              <a:ext cx="144" cy="144"/>
            </a:xfrm>
            <a:prstGeom prst="ellipse">
              <a:avLst/>
            </a:prstGeom>
            <a:solidFill>
              <a:schemeClr val="bg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128" name="Oval 155"/>
            <p:cNvSpPr>
              <a:spLocks noChangeArrowheads="1"/>
            </p:cNvSpPr>
            <p:nvPr/>
          </p:nvSpPr>
          <p:spPr bwMode="auto">
            <a:xfrm>
              <a:off x="2832" y="1920"/>
              <a:ext cx="48" cy="48"/>
            </a:xfrm>
            <a:prstGeom prst="ellipse">
              <a:avLst/>
            </a:prstGeom>
            <a:solidFill>
              <a:schemeClr val="tx1"/>
            </a:solidFill>
            <a:ln w="9525">
              <a:solidFill>
                <a:schemeClr val="accent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graphicFrame>
        <p:nvGraphicFramePr>
          <p:cNvPr id="129" name="Object 35"/>
          <p:cNvGraphicFramePr>
            <a:graphicFrameLocks noChangeAspect="1"/>
          </p:cNvGraphicFramePr>
          <p:nvPr>
            <p:extLst>
              <p:ext uri="{D42A27DB-BD31-4B8C-83A1-F6EECF244321}">
                <p14:modId xmlns:p14="http://schemas.microsoft.com/office/powerpoint/2010/main" val="3635278498"/>
              </p:ext>
            </p:extLst>
          </p:nvPr>
        </p:nvGraphicFramePr>
        <p:xfrm>
          <a:off x="5389354" y="3793618"/>
          <a:ext cx="501649" cy="500063"/>
        </p:xfrm>
        <a:graphic>
          <a:graphicData uri="http://schemas.openxmlformats.org/presentationml/2006/ole">
            <mc:AlternateContent xmlns:mc="http://schemas.openxmlformats.org/markup-compatibility/2006">
              <mc:Choice xmlns:v="urn:schemas-microsoft-com:vml" Requires="v">
                <p:oleObj spid="_x0000_s753386" name="公式" r:id="rId25" imgW="215640" imgH="215640" progId="Equation.3">
                  <p:embed/>
                </p:oleObj>
              </mc:Choice>
              <mc:Fallback>
                <p:oleObj name="公式" r:id="rId25" imgW="215640" imgH="215640" progId="Equation.3">
                  <p:embed/>
                  <p:pic>
                    <p:nvPicPr>
                      <p:cNvPr id="0" name=""/>
                      <p:cNvPicPr>
                        <a:picLocks noChangeAspect="1" noChangeArrowheads="1"/>
                      </p:cNvPicPr>
                      <p:nvPr/>
                    </p:nvPicPr>
                    <p:blipFill>
                      <a:blip r:embed="rId26"/>
                      <a:srcRect/>
                      <a:stretch>
                        <a:fillRect/>
                      </a:stretch>
                    </p:blipFill>
                    <p:spPr bwMode="auto">
                      <a:xfrm>
                        <a:off x="5389354" y="3793618"/>
                        <a:ext cx="501649" cy="500063"/>
                      </a:xfrm>
                      <a:prstGeom prst="rect">
                        <a:avLst/>
                      </a:prstGeom>
                      <a:noFill/>
                      <a:ln>
                        <a:noFill/>
                      </a:ln>
                      <a:effectLst/>
                      <a:extLst/>
                    </p:spPr>
                  </p:pic>
                </p:oleObj>
              </mc:Fallback>
            </mc:AlternateContent>
          </a:graphicData>
        </a:graphic>
      </p:graphicFrame>
      <p:graphicFrame>
        <p:nvGraphicFramePr>
          <p:cNvPr id="130" name="Object 40"/>
          <p:cNvGraphicFramePr>
            <a:graphicFrameLocks noChangeAspect="1"/>
          </p:cNvGraphicFramePr>
          <p:nvPr>
            <p:extLst>
              <p:ext uri="{D42A27DB-BD31-4B8C-83A1-F6EECF244321}">
                <p14:modId xmlns:p14="http://schemas.microsoft.com/office/powerpoint/2010/main" val="2020786660"/>
              </p:ext>
            </p:extLst>
          </p:nvPr>
        </p:nvGraphicFramePr>
        <p:xfrm>
          <a:off x="2503488" y="4487863"/>
          <a:ext cx="2393950" cy="1117600"/>
        </p:xfrm>
        <a:graphic>
          <a:graphicData uri="http://schemas.openxmlformats.org/presentationml/2006/ole">
            <mc:AlternateContent xmlns:mc="http://schemas.openxmlformats.org/markup-compatibility/2006">
              <mc:Choice xmlns:v="urn:schemas-microsoft-com:vml" Requires="v">
                <p:oleObj spid="_x0000_s753387" name="公式" r:id="rId27" imgW="952200" imgH="444240" progId="Equation.3">
                  <p:embed/>
                </p:oleObj>
              </mc:Choice>
              <mc:Fallback>
                <p:oleObj name="公式" r:id="rId27" imgW="952200" imgH="444240" progId="Equation.3">
                  <p:embed/>
                  <p:pic>
                    <p:nvPicPr>
                      <p:cNvPr id="0" name=""/>
                      <p:cNvPicPr>
                        <a:picLocks noChangeAspect="1" noChangeArrowheads="1"/>
                      </p:cNvPicPr>
                      <p:nvPr/>
                    </p:nvPicPr>
                    <p:blipFill>
                      <a:blip r:embed="rId28"/>
                      <a:srcRect/>
                      <a:stretch>
                        <a:fillRect/>
                      </a:stretch>
                    </p:blipFill>
                    <p:spPr bwMode="auto">
                      <a:xfrm>
                        <a:off x="2503488" y="4487863"/>
                        <a:ext cx="2393950" cy="1117600"/>
                      </a:xfrm>
                      <a:prstGeom prst="rect">
                        <a:avLst/>
                      </a:prstGeom>
                      <a:noFill/>
                      <a:ln>
                        <a:noFill/>
                      </a:ln>
                      <a:effectLst/>
                      <a:extLst/>
                    </p:spPr>
                  </p:pic>
                </p:oleObj>
              </mc:Fallback>
            </mc:AlternateContent>
          </a:graphicData>
        </a:graphic>
      </p:graphicFrame>
      <p:graphicFrame>
        <p:nvGraphicFramePr>
          <p:cNvPr id="131" name="Object 44"/>
          <p:cNvGraphicFramePr>
            <a:graphicFrameLocks noChangeAspect="1"/>
          </p:cNvGraphicFramePr>
          <p:nvPr>
            <p:extLst>
              <p:ext uri="{D42A27DB-BD31-4B8C-83A1-F6EECF244321}">
                <p14:modId xmlns:p14="http://schemas.microsoft.com/office/powerpoint/2010/main" val="583346201"/>
              </p:ext>
            </p:extLst>
          </p:nvPr>
        </p:nvGraphicFramePr>
        <p:xfrm>
          <a:off x="4889500" y="4533901"/>
          <a:ext cx="2374900" cy="873125"/>
        </p:xfrm>
        <a:graphic>
          <a:graphicData uri="http://schemas.openxmlformats.org/presentationml/2006/ole">
            <mc:AlternateContent xmlns:mc="http://schemas.openxmlformats.org/markup-compatibility/2006">
              <mc:Choice xmlns:v="urn:schemas-microsoft-com:vml" Requires="v">
                <p:oleObj spid="_x0000_s753388" name="公式" r:id="rId29" imgW="1193760" imgH="393480" progId="Equation.3">
                  <p:embed/>
                </p:oleObj>
              </mc:Choice>
              <mc:Fallback>
                <p:oleObj name="公式" r:id="rId29" imgW="1193760" imgH="393480" progId="Equation.3">
                  <p:embed/>
                  <p:pic>
                    <p:nvPicPr>
                      <p:cNvPr id="0" name=""/>
                      <p:cNvPicPr>
                        <a:picLocks noChangeAspect="1" noChangeArrowheads="1"/>
                      </p:cNvPicPr>
                      <p:nvPr/>
                    </p:nvPicPr>
                    <p:blipFill>
                      <a:blip r:embed="rId30"/>
                      <a:srcRect/>
                      <a:stretch>
                        <a:fillRect/>
                      </a:stretch>
                    </p:blipFill>
                    <p:spPr bwMode="auto">
                      <a:xfrm>
                        <a:off x="4889500" y="4533901"/>
                        <a:ext cx="2374900" cy="873125"/>
                      </a:xfrm>
                      <a:prstGeom prst="rect">
                        <a:avLst/>
                      </a:prstGeom>
                      <a:noFill/>
                      <a:ln>
                        <a:noFill/>
                      </a:ln>
                      <a:effectLst/>
                      <a:extLst/>
                    </p:spPr>
                  </p:pic>
                </p:oleObj>
              </mc:Fallback>
            </mc:AlternateContent>
          </a:graphicData>
        </a:graphic>
      </p:graphicFrame>
      <p:sp>
        <p:nvSpPr>
          <p:cNvPr id="132" name="Text Box 42"/>
          <p:cNvSpPr txBox="1">
            <a:spLocks noChangeArrowheads="1"/>
          </p:cNvSpPr>
          <p:nvPr/>
        </p:nvSpPr>
        <p:spPr bwMode="auto">
          <a:xfrm>
            <a:off x="2424113" y="5734051"/>
            <a:ext cx="23114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wrap="none">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r>
              <a:rPr lang="zh-CN" altLang="en-US" sz="2300" dirty="0">
                <a:solidFill>
                  <a:srgbClr val="009900"/>
                </a:solidFill>
              </a:rPr>
              <a:t>由互感定义：     </a:t>
            </a:r>
          </a:p>
        </p:txBody>
      </p:sp>
      <p:graphicFrame>
        <p:nvGraphicFramePr>
          <p:cNvPr id="133" name="Object 43"/>
          <p:cNvGraphicFramePr>
            <a:graphicFrameLocks noChangeAspect="1"/>
          </p:cNvGraphicFramePr>
          <p:nvPr>
            <p:extLst>
              <p:ext uri="{D42A27DB-BD31-4B8C-83A1-F6EECF244321}">
                <p14:modId xmlns:p14="http://schemas.microsoft.com/office/powerpoint/2010/main" val="1270114033"/>
              </p:ext>
            </p:extLst>
          </p:nvPr>
        </p:nvGraphicFramePr>
        <p:xfrm>
          <a:off x="4305089" y="5759451"/>
          <a:ext cx="1335088" cy="835025"/>
        </p:xfrm>
        <a:graphic>
          <a:graphicData uri="http://schemas.openxmlformats.org/presentationml/2006/ole">
            <mc:AlternateContent xmlns:mc="http://schemas.openxmlformats.org/markup-compatibility/2006">
              <mc:Choice xmlns:v="urn:schemas-microsoft-com:vml" Requires="v">
                <p:oleObj spid="_x0000_s753389" name="公式" r:id="rId31" imgW="1358640" imgH="850680" progId="Equation.3">
                  <p:embed/>
                </p:oleObj>
              </mc:Choice>
              <mc:Fallback>
                <p:oleObj name="公式" r:id="rId31" imgW="1358640" imgH="85068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305089" y="5759451"/>
                        <a:ext cx="1335088" cy="835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 name="Object 44"/>
          <p:cNvGraphicFramePr>
            <a:graphicFrameLocks noChangeAspect="1"/>
          </p:cNvGraphicFramePr>
          <p:nvPr>
            <p:extLst>
              <p:ext uri="{D42A27DB-BD31-4B8C-83A1-F6EECF244321}">
                <p14:modId xmlns:p14="http://schemas.microsoft.com/office/powerpoint/2010/main" val="1812485190"/>
              </p:ext>
            </p:extLst>
          </p:nvPr>
        </p:nvGraphicFramePr>
        <p:xfrm>
          <a:off x="5854513" y="5759450"/>
          <a:ext cx="2174086" cy="872978"/>
        </p:xfrm>
        <a:graphic>
          <a:graphicData uri="http://schemas.openxmlformats.org/presentationml/2006/ole">
            <mc:AlternateContent xmlns:mc="http://schemas.openxmlformats.org/markup-compatibility/2006">
              <mc:Choice xmlns:v="urn:schemas-microsoft-com:vml" Requires="v">
                <p:oleObj spid="_x0000_s753390" name="公式" r:id="rId33" imgW="1091880" imgH="393480" progId="Equation.3">
                  <p:embed/>
                </p:oleObj>
              </mc:Choice>
              <mc:Fallback>
                <p:oleObj name="公式" r:id="rId33" imgW="1091880" imgH="393480" progId="Equation.3">
                  <p:embed/>
                  <p:pic>
                    <p:nvPicPr>
                      <p:cNvPr id="0" name=""/>
                      <p:cNvPicPr>
                        <a:picLocks noChangeAspect="1" noChangeArrowheads="1"/>
                      </p:cNvPicPr>
                      <p:nvPr/>
                    </p:nvPicPr>
                    <p:blipFill>
                      <a:blip r:embed="rId34"/>
                      <a:srcRect/>
                      <a:stretch>
                        <a:fillRect/>
                      </a:stretch>
                    </p:blipFill>
                    <p:spPr bwMode="auto">
                      <a:xfrm>
                        <a:off x="5854513" y="5759450"/>
                        <a:ext cx="2174086" cy="87297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73919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heel(1)">
                                      <p:cBhvr>
                                        <p:cTn id="7" dur="20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8"/>
                                        </p:tgtEl>
                                        <p:attrNameLst>
                                          <p:attrName>style.visibility</p:attrName>
                                        </p:attrNameLst>
                                      </p:cBhvr>
                                      <p:to>
                                        <p:strVal val="visible"/>
                                      </p:to>
                                    </p:set>
                                    <p:anim calcmode="lin" valueType="num">
                                      <p:cBhvr additive="base">
                                        <p:cTn id="12" dur="500" fill="hold"/>
                                        <p:tgtEl>
                                          <p:spTgt spid="78"/>
                                        </p:tgtEl>
                                        <p:attrNameLst>
                                          <p:attrName>ppt_x</p:attrName>
                                        </p:attrNameLst>
                                      </p:cBhvr>
                                      <p:tavLst>
                                        <p:tav tm="0">
                                          <p:val>
                                            <p:strVal val="#ppt_x"/>
                                          </p:val>
                                        </p:tav>
                                        <p:tav tm="100000">
                                          <p:val>
                                            <p:strVal val="#ppt_x"/>
                                          </p:val>
                                        </p:tav>
                                      </p:tavLst>
                                    </p:anim>
                                    <p:anim calcmode="lin" valueType="num">
                                      <p:cBhvr additive="base">
                                        <p:cTn id="13"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0"/>
                                        </p:tgtEl>
                                        <p:attrNameLst>
                                          <p:attrName>style.visibility</p:attrName>
                                        </p:attrNameLst>
                                      </p:cBhvr>
                                      <p:to>
                                        <p:strVal val="visible"/>
                                      </p:to>
                                    </p:set>
                                    <p:anim calcmode="lin" valueType="num">
                                      <p:cBhvr additive="base">
                                        <p:cTn id="18" dur="500" fill="hold"/>
                                        <p:tgtEl>
                                          <p:spTgt spid="80"/>
                                        </p:tgtEl>
                                        <p:attrNameLst>
                                          <p:attrName>ppt_x</p:attrName>
                                        </p:attrNameLst>
                                      </p:cBhvr>
                                      <p:tavLst>
                                        <p:tav tm="0">
                                          <p:val>
                                            <p:strVal val="#ppt_x"/>
                                          </p:val>
                                        </p:tav>
                                        <p:tav tm="100000">
                                          <p:val>
                                            <p:strVal val="#ppt_x"/>
                                          </p:val>
                                        </p:tav>
                                      </p:tavLst>
                                    </p:anim>
                                    <p:anim calcmode="lin" valueType="num">
                                      <p:cBhvr additive="base">
                                        <p:cTn id="19"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14"/>
                                        </p:tgtEl>
                                        <p:attrNameLst>
                                          <p:attrName>style.visibility</p:attrName>
                                        </p:attrNameLst>
                                      </p:cBhvr>
                                      <p:to>
                                        <p:strVal val="visible"/>
                                      </p:to>
                                    </p:set>
                                    <p:animEffect transition="in" filter="wipe(left)">
                                      <p:cBhvr>
                                        <p:cTn id="24" dur="500"/>
                                        <p:tgtEl>
                                          <p:spTgt spid="11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15"/>
                                        </p:tgtEl>
                                        <p:attrNameLst>
                                          <p:attrName>style.visibility</p:attrName>
                                        </p:attrNameLst>
                                      </p:cBhvr>
                                      <p:to>
                                        <p:strVal val="visible"/>
                                      </p:to>
                                    </p:set>
                                    <p:anim calcmode="lin" valueType="num">
                                      <p:cBhvr additive="base">
                                        <p:cTn id="29" dur="500" fill="hold"/>
                                        <p:tgtEl>
                                          <p:spTgt spid="115"/>
                                        </p:tgtEl>
                                        <p:attrNameLst>
                                          <p:attrName>ppt_x</p:attrName>
                                        </p:attrNameLst>
                                      </p:cBhvr>
                                      <p:tavLst>
                                        <p:tav tm="0">
                                          <p:val>
                                            <p:strVal val="#ppt_x"/>
                                          </p:val>
                                        </p:tav>
                                        <p:tav tm="100000">
                                          <p:val>
                                            <p:strVal val="#ppt_x"/>
                                          </p:val>
                                        </p:tav>
                                      </p:tavLst>
                                    </p:anim>
                                    <p:anim calcmode="lin" valueType="num">
                                      <p:cBhvr additive="base">
                                        <p:cTn id="30"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6"/>
                                        </p:tgtEl>
                                        <p:attrNameLst>
                                          <p:attrName>style.visibility</p:attrName>
                                        </p:attrNameLst>
                                      </p:cBhvr>
                                      <p:to>
                                        <p:strVal val="visible"/>
                                      </p:to>
                                    </p:set>
                                    <p:anim calcmode="lin" valueType="num">
                                      <p:cBhvr additive="base">
                                        <p:cTn id="35" dur="500" fill="hold"/>
                                        <p:tgtEl>
                                          <p:spTgt spid="116"/>
                                        </p:tgtEl>
                                        <p:attrNameLst>
                                          <p:attrName>ppt_x</p:attrName>
                                        </p:attrNameLst>
                                      </p:cBhvr>
                                      <p:tavLst>
                                        <p:tav tm="0">
                                          <p:val>
                                            <p:strVal val="#ppt_x"/>
                                          </p:val>
                                        </p:tav>
                                        <p:tav tm="100000">
                                          <p:val>
                                            <p:strVal val="#ppt_x"/>
                                          </p:val>
                                        </p:tav>
                                      </p:tavLst>
                                    </p:anim>
                                    <p:anim calcmode="lin" valueType="num">
                                      <p:cBhvr additive="base">
                                        <p:cTn id="36"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17"/>
                                        </p:tgtEl>
                                        <p:attrNameLst>
                                          <p:attrName>style.visibility</p:attrName>
                                        </p:attrNameLst>
                                      </p:cBhvr>
                                      <p:to>
                                        <p:strVal val="visible"/>
                                      </p:to>
                                    </p:set>
                                    <p:animEffect transition="in" filter="wipe(left)">
                                      <p:cBhvr>
                                        <p:cTn id="41" dur="2000"/>
                                        <p:tgtEl>
                                          <p:spTgt spid="117"/>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18"/>
                                        </p:tgtEl>
                                        <p:attrNameLst>
                                          <p:attrName>style.visibility</p:attrName>
                                        </p:attrNameLst>
                                      </p:cBhvr>
                                      <p:to>
                                        <p:strVal val="visible"/>
                                      </p:to>
                                    </p:set>
                                    <p:anim calcmode="lin" valueType="num">
                                      <p:cBhvr additive="base">
                                        <p:cTn id="46" dur="500" fill="hold"/>
                                        <p:tgtEl>
                                          <p:spTgt spid="118"/>
                                        </p:tgtEl>
                                        <p:attrNameLst>
                                          <p:attrName>ppt_x</p:attrName>
                                        </p:attrNameLst>
                                      </p:cBhvr>
                                      <p:tavLst>
                                        <p:tav tm="0">
                                          <p:val>
                                            <p:strVal val="#ppt_x"/>
                                          </p:val>
                                        </p:tav>
                                        <p:tav tm="100000">
                                          <p:val>
                                            <p:strVal val="#ppt_x"/>
                                          </p:val>
                                        </p:tav>
                                      </p:tavLst>
                                    </p:anim>
                                    <p:anim calcmode="lin" valueType="num">
                                      <p:cBhvr additive="base">
                                        <p:cTn id="47"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19"/>
                                        </p:tgtEl>
                                        <p:attrNameLst>
                                          <p:attrName>style.visibility</p:attrName>
                                        </p:attrNameLst>
                                      </p:cBhvr>
                                      <p:to>
                                        <p:strVal val="visible"/>
                                      </p:to>
                                    </p:set>
                                    <p:anim calcmode="lin" valueType="num">
                                      <p:cBhvr additive="base">
                                        <p:cTn id="52" dur="500" fill="hold"/>
                                        <p:tgtEl>
                                          <p:spTgt spid="119"/>
                                        </p:tgtEl>
                                        <p:attrNameLst>
                                          <p:attrName>ppt_x</p:attrName>
                                        </p:attrNameLst>
                                      </p:cBhvr>
                                      <p:tavLst>
                                        <p:tav tm="0">
                                          <p:val>
                                            <p:strVal val="#ppt_x"/>
                                          </p:val>
                                        </p:tav>
                                        <p:tav tm="100000">
                                          <p:val>
                                            <p:strVal val="#ppt_x"/>
                                          </p:val>
                                        </p:tav>
                                      </p:tavLst>
                                    </p:anim>
                                    <p:anim calcmode="lin" valueType="num">
                                      <p:cBhvr additive="base">
                                        <p:cTn id="53"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126"/>
                                        </p:tgtEl>
                                        <p:attrNameLst>
                                          <p:attrName>style.visibility</p:attrName>
                                        </p:attrNameLst>
                                      </p:cBhvr>
                                      <p:to>
                                        <p:strVal val="visible"/>
                                      </p:to>
                                    </p:set>
                                    <p:anim calcmode="lin" valueType="num">
                                      <p:cBhvr additive="base">
                                        <p:cTn id="58" dur="500" fill="hold"/>
                                        <p:tgtEl>
                                          <p:spTgt spid="126"/>
                                        </p:tgtEl>
                                        <p:attrNameLst>
                                          <p:attrName>ppt_x</p:attrName>
                                        </p:attrNameLst>
                                      </p:cBhvr>
                                      <p:tavLst>
                                        <p:tav tm="0">
                                          <p:val>
                                            <p:strVal val="#ppt_x"/>
                                          </p:val>
                                        </p:tav>
                                        <p:tav tm="100000">
                                          <p:val>
                                            <p:strVal val="#ppt_x"/>
                                          </p:val>
                                        </p:tav>
                                      </p:tavLst>
                                    </p:anim>
                                    <p:anim calcmode="lin" valueType="num">
                                      <p:cBhvr additive="base">
                                        <p:cTn id="59" dur="500" fill="hold"/>
                                        <p:tgtEl>
                                          <p:spTgt spid="126"/>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129"/>
                                        </p:tgtEl>
                                        <p:attrNameLst>
                                          <p:attrName>style.visibility</p:attrName>
                                        </p:attrNameLst>
                                      </p:cBhvr>
                                      <p:to>
                                        <p:strVal val="visible"/>
                                      </p:to>
                                    </p:set>
                                    <p:animEffect transition="in" filter="fade">
                                      <p:cBhvr>
                                        <p:cTn id="64" dur="1000"/>
                                        <p:tgtEl>
                                          <p:spTgt spid="129"/>
                                        </p:tgtEl>
                                      </p:cBhvr>
                                    </p:animEffect>
                                    <p:anim calcmode="lin" valueType="num">
                                      <p:cBhvr>
                                        <p:cTn id="65" dur="1000" fill="hold"/>
                                        <p:tgtEl>
                                          <p:spTgt spid="129"/>
                                        </p:tgtEl>
                                        <p:attrNameLst>
                                          <p:attrName>ppt_x</p:attrName>
                                        </p:attrNameLst>
                                      </p:cBhvr>
                                      <p:tavLst>
                                        <p:tav tm="0">
                                          <p:val>
                                            <p:strVal val="#ppt_x"/>
                                          </p:val>
                                        </p:tav>
                                        <p:tav tm="100000">
                                          <p:val>
                                            <p:strVal val="#ppt_x"/>
                                          </p:val>
                                        </p:tav>
                                      </p:tavLst>
                                    </p:anim>
                                    <p:anim calcmode="lin" valueType="num">
                                      <p:cBhvr>
                                        <p:cTn id="66" dur="1000" fill="hold"/>
                                        <p:tgtEl>
                                          <p:spTgt spid="129"/>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23"/>
                                        </p:tgtEl>
                                        <p:attrNameLst>
                                          <p:attrName>style.visibility</p:attrName>
                                        </p:attrNameLst>
                                      </p:cBhvr>
                                      <p:to>
                                        <p:strVal val="visible"/>
                                      </p:to>
                                    </p:set>
                                    <p:anim calcmode="lin" valueType="num">
                                      <p:cBhvr additive="base">
                                        <p:cTn id="71" dur="500" fill="hold"/>
                                        <p:tgtEl>
                                          <p:spTgt spid="123"/>
                                        </p:tgtEl>
                                        <p:attrNameLst>
                                          <p:attrName>ppt_x</p:attrName>
                                        </p:attrNameLst>
                                      </p:cBhvr>
                                      <p:tavLst>
                                        <p:tav tm="0">
                                          <p:val>
                                            <p:strVal val="#ppt_x"/>
                                          </p:val>
                                        </p:tav>
                                        <p:tav tm="100000">
                                          <p:val>
                                            <p:strVal val="#ppt_x"/>
                                          </p:val>
                                        </p:tav>
                                      </p:tavLst>
                                    </p:anim>
                                    <p:anim calcmode="lin" valueType="num">
                                      <p:cBhvr additive="base">
                                        <p:cTn id="72" dur="500" fill="hold"/>
                                        <p:tgtEl>
                                          <p:spTgt spid="123"/>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130"/>
                                        </p:tgtEl>
                                        <p:attrNameLst>
                                          <p:attrName>style.visibility</p:attrName>
                                        </p:attrNameLst>
                                      </p:cBhvr>
                                      <p:to>
                                        <p:strVal val="visible"/>
                                      </p:to>
                                    </p:set>
                                    <p:animEffect transition="in" filter="wipe(left)">
                                      <p:cBhvr>
                                        <p:cTn id="77" dur="2000"/>
                                        <p:tgtEl>
                                          <p:spTgt spid="13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131"/>
                                        </p:tgtEl>
                                        <p:attrNameLst>
                                          <p:attrName>style.visibility</p:attrName>
                                        </p:attrNameLst>
                                      </p:cBhvr>
                                      <p:to>
                                        <p:strVal val="visible"/>
                                      </p:to>
                                    </p:set>
                                    <p:animEffect transition="in" filter="wipe(left)">
                                      <p:cBhvr>
                                        <p:cTn id="82" dur="2000"/>
                                        <p:tgtEl>
                                          <p:spTgt spid="13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32"/>
                                        </p:tgtEl>
                                        <p:attrNameLst>
                                          <p:attrName>style.visibility</p:attrName>
                                        </p:attrNameLst>
                                      </p:cBhvr>
                                      <p:to>
                                        <p:strVal val="visible"/>
                                      </p:to>
                                    </p:set>
                                    <p:animEffect transition="in" filter="wipe(left)">
                                      <p:cBhvr>
                                        <p:cTn id="87" dur="2000"/>
                                        <p:tgtEl>
                                          <p:spTgt spid="13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33"/>
                                        </p:tgtEl>
                                        <p:attrNameLst>
                                          <p:attrName>style.visibility</p:attrName>
                                        </p:attrNameLst>
                                      </p:cBhvr>
                                      <p:to>
                                        <p:strVal val="visible"/>
                                      </p:to>
                                    </p:set>
                                    <p:animEffect transition="in" filter="wipe(left)">
                                      <p:cBhvr>
                                        <p:cTn id="92" dur="2000"/>
                                        <p:tgtEl>
                                          <p:spTgt spid="13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134"/>
                                        </p:tgtEl>
                                        <p:attrNameLst>
                                          <p:attrName>style.visibility</p:attrName>
                                        </p:attrNameLst>
                                      </p:cBhvr>
                                      <p:to>
                                        <p:strVal val="visible"/>
                                      </p:to>
                                    </p:set>
                                    <p:animEffect transition="in" filter="wipe(left)">
                                      <p:cBhvr>
                                        <p:cTn id="97" dur="20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78" grpId="0"/>
      <p:bldP spid="115" grpId="0"/>
      <p:bldP spid="116" grpId="0" animBg="1"/>
      <p:bldP spid="118" grpId="0" animBg="1"/>
      <p:bldP spid="132"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209800" y="457201"/>
            <a:ext cx="7772400" cy="3292475"/>
          </a:xfrm>
          <a:prstGeom prst="rect">
            <a:avLst/>
          </a:prstGeom>
          <a:noFill/>
          <a:ln w="9525">
            <a:noFill/>
            <a:miter lim="800000"/>
            <a:headEnd/>
            <a:tailEnd/>
          </a:ln>
        </p:spPr>
        <p:txBody>
          <a:bodyPr>
            <a:spAutoFit/>
          </a:bodyPr>
          <a:lstStyle/>
          <a:p>
            <a:pPr fontAlgn="auto">
              <a:lnSpc>
                <a:spcPct val="130000"/>
              </a:lnSpc>
              <a:spcBef>
                <a:spcPct val="50000"/>
              </a:spcBef>
              <a:spcAft>
                <a:spcPts val="0"/>
              </a:spcAft>
              <a:defRPr/>
            </a:pPr>
            <a:r>
              <a:rPr lang="en-US" altLang="zh-CN" sz="3200" b="1" dirty="0">
                <a:solidFill>
                  <a:srgbClr val="FF0000"/>
                </a:solidFill>
                <a:latin typeface="+mj-ea"/>
                <a:ea typeface="+mn-ea"/>
              </a:rPr>
              <a:t>【</a:t>
            </a:r>
            <a:r>
              <a:rPr lang="zh-CN" altLang="en-US" sz="3200" b="1" dirty="0">
                <a:solidFill>
                  <a:srgbClr val="FF0000"/>
                </a:solidFill>
                <a:latin typeface="+mj-ea"/>
                <a:ea typeface="+mn-ea"/>
              </a:rPr>
              <a:t>补充例</a:t>
            </a:r>
            <a:r>
              <a:rPr lang="en-US" altLang="zh-CN" sz="3200" b="1" dirty="0">
                <a:solidFill>
                  <a:srgbClr val="FF0000"/>
                </a:solidFill>
                <a:latin typeface="+mj-ea"/>
                <a:ea typeface="+mn-ea"/>
              </a:rPr>
              <a:t>】</a:t>
            </a:r>
            <a:r>
              <a:rPr lang="en-US" altLang="zh-CN" sz="3200" b="1" dirty="0">
                <a:latin typeface="+mn-lt"/>
                <a:ea typeface="+mn-ea"/>
              </a:rPr>
              <a:t> </a:t>
            </a:r>
            <a:r>
              <a:rPr lang="zh-CN" altLang="en-US" sz="3200" b="1" dirty="0">
                <a:latin typeface="+mn-lt"/>
                <a:ea typeface="+mn-ea"/>
              </a:rPr>
              <a:t>一圆形线圈</a:t>
            </a:r>
            <a:r>
              <a:rPr lang="en-US" altLang="zh-CN" sz="3200" b="1" dirty="0">
                <a:solidFill>
                  <a:srgbClr val="FF0066"/>
                </a:solidFill>
                <a:latin typeface="+mn-lt"/>
                <a:ea typeface="+mn-ea"/>
              </a:rPr>
              <a:t>C</a:t>
            </a:r>
            <a:r>
              <a:rPr lang="en-US" altLang="zh-CN" sz="3200" b="1" baseline="-25000" dirty="0">
                <a:solidFill>
                  <a:srgbClr val="FF0066"/>
                </a:solidFill>
                <a:latin typeface="+mn-lt"/>
                <a:ea typeface="+mn-ea"/>
              </a:rPr>
              <a:t>1</a:t>
            </a:r>
            <a:r>
              <a:rPr lang="zh-CN" altLang="en-US" sz="3200" b="1" dirty="0">
                <a:latin typeface="+mn-lt"/>
                <a:ea typeface="+mn-ea"/>
              </a:rPr>
              <a:t>由</a:t>
            </a:r>
            <a:r>
              <a:rPr lang="en-US" altLang="zh-CN" sz="3200" b="1" dirty="0">
                <a:solidFill>
                  <a:srgbClr val="FF0066"/>
                </a:solidFill>
                <a:latin typeface="+mn-lt"/>
                <a:ea typeface="+mn-ea"/>
              </a:rPr>
              <a:t>N</a:t>
            </a:r>
            <a:r>
              <a:rPr lang="en-US" altLang="zh-CN" sz="3200" b="1" baseline="-25000" dirty="0">
                <a:solidFill>
                  <a:srgbClr val="FF0066"/>
                </a:solidFill>
                <a:latin typeface="+mn-lt"/>
                <a:ea typeface="+mn-ea"/>
              </a:rPr>
              <a:t>1</a:t>
            </a:r>
            <a:r>
              <a:rPr lang="zh-CN" altLang="en-US" sz="3200" b="1" dirty="0">
                <a:latin typeface="+mn-lt"/>
                <a:ea typeface="+mn-ea"/>
              </a:rPr>
              <a:t>匝表面绝缘的细导线绕成，原面积为</a:t>
            </a:r>
            <a:r>
              <a:rPr lang="en-US" altLang="zh-CN" sz="3200" b="1" dirty="0">
                <a:solidFill>
                  <a:srgbClr val="FF0066"/>
                </a:solidFill>
                <a:latin typeface="+mn-lt"/>
                <a:ea typeface="+mn-ea"/>
              </a:rPr>
              <a:t>S</a:t>
            </a:r>
            <a:r>
              <a:rPr lang="zh-CN" altLang="en-US" sz="3200" b="1" dirty="0">
                <a:latin typeface="+mn-lt"/>
                <a:ea typeface="+mn-ea"/>
              </a:rPr>
              <a:t>，将此线圈放在另一半径为</a:t>
            </a:r>
            <a:r>
              <a:rPr lang="en-US" altLang="zh-CN" sz="3200" b="1" dirty="0">
                <a:solidFill>
                  <a:srgbClr val="FF0066"/>
                </a:solidFill>
                <a:latin typeface="+mn-lt"/>
                <a:ea typeface="+mn-ea"/>
              </a:rPr>
              <a:t>R</a:t>
            </a:r>
            <a:r>
              <a:rPr lang="zh-CN" altLang="en-US" sz="3200" b="1" dirty="0">
                <a:latin typeface="+mn-lt"/>
                <a:ea typeface="+mn-ea"/>
              </a:rPr>
              <a:t>的圆形大线圈</a:t>
            </a:r>
            <a:r>
              <a:rPr lang="en-US" altLang="zh-CN" sz="3200" b="1" dirty="0">
                <a:solidFill>
                  <a:srgbClr val="FF0066"/>
                </a:solidFill>
                <a:latin typeface="+mn-lt"/>
                <a:ea typeface="+mn-ea"/>
              </a:rPr>
              <a:t>C</a:t>
            </a:r>
            <a:r>
              <a:rPr lang="en-US" altLang="zh-CN" sz="3200" b="1" baseline="-25000" dirty="0">
                <a:solidFill>
                  <a:srgbClr val="FF0066"/>
                </a:solidFill>
                <a:latin typeface="+mn-lt"/>
                <a:ea typeface="+mn-ea"/>
              </a:rPr>
              <a:t>2</a:t>
            </a:r>
            <a:r>
              <a:rPr lang="zh-CN" altLang="en-US" sz="3200" b="1" dirty="0">
                <a:latin typeface="+mn-lt"/>
                <a:ea typeface="+mn-ea"/>
              </a:rPr>
              <a:t>的中心（ </a:t>
            </a:r>
            <a:r>
              <a:rPr lang="en-US" altLang="zh-CN" sz="3200" b="1" dirty="0">
                <a:solidFill>
                  <a:srgbClr val="FF0066"/>
                </a:solidFill>
                <a:latin typeface="+mn-lt"/>
                <a:ea typeface="+mn-ea"/>
              </a:rPr>
              <a:t>C</a:t>
            </a:r>
            <a:r>
              <a:rPr lang="en-US" altLang="zh-CN" sz="3200" b="1" baseline="-25000" dirty="0">
                <a:solidFill>
                  <a:srgbClr val="FF0066"/>
                </a:solidFill>
                <a:latin typeface="+mn-lt"/>
                <a:ea typeface="+mn-ea"/>
              </a:rPr>
              <a:t>2 </a:t>
            </a:r>
            <a:r>
              <a:rPr lang="zh-CN" altLang="en-US" sz="3200" b="1" dirty="0">
                <a:latin typeface="+mn-lt"/>
                <a:ea typeface="+mn-ea"/>
              </a:rPr>
              <a:t>比</a:t>
            </a:r>
            <a:r>
              <a:rPr lang="en-US" altLang="zh-CN" sz="3200" b="1" dirty="0">
                <a:solidFill>
                  <a:srgbClr val="FF0066"/>
                </a:solidFill>
                <a:latin typeface="+mn-lt"/>
                <a:ea typeface="+mn-ea"/>
              </a:rPr>
              <a:t>C</a:t>
            </a:r>
            <a:r>
              <a:rPr lang="en-US" altLang="zh-CN" sz="3200" b="1" baseline="-25000" dirty="0">
                <a:solidFill>
                  <a:srgbClr val="FF0066"/>
                </a:solidFill>
                <a:latin typeface="+mn-lt"/>
                <a:ea typeface="+mn-ea"/>
              </a:rPr>
              <a:t>1</a:t>
            </a:r>
            <a:r>
              <a:rPr lang="zh-CN" altLang="en-US" sz="3200" b="1" dirty="0">
                <a:latin typeface="+mn-lt"/>
                <a:ea typeface="+mn-ea"/>
              </a:rPr>
              <a:t>的尺寸大的多）两者同轴，大线圈由</a:t>
            </a:r>
            <a:r>
              <a:rPr lang="en-US" altLang="zh-CN" sz="3200" b="1" dirty="0">
                <a:solidFill>
                  <a:srgbClr val="FF0066"/>
                </a:solidFill>
                <a:latin typeface="+mn-lt"/>
                <a:ea typeface="+mn-ea"/>
              </a:rPr>
              <a:t>N</a:t>
            </a:r>
            <a:r>
              <a:rPr lang="en-US" altLang="zh-CN" sz="3200" b="1" baseline="-25000" dirty="0">
                <a:solidFill>
                  <a:srgbClr val="FF0066"/>
                </a:solidFill>
                <a:latin typeface="+mn-lt"/>
                <a:ea typeface="+mn-ea"/>
              </a:rPr>
              <a:t>2</a:t>
            </a:r>
            <a:r>
              <a:rPr lang="zh-CN" altLang="en-US" sz="3200" b="1" dirty="0">
                <a:latin typeface="+mn-lt"/>
                <a:ea typeface="+mn-ea"/>
              </a:rPr>
              <a:t>匝表面绝缘的导线绕成。</a:t>
            </a:r>
            <a:endParaRPr lang="zh-CN" altLang="en-US" sz="3200" b="1" baseline="-25000" dirty="0">
              <a:latin typeface="+mn-lt"/>
              <a:ea typeface="+mn-ea"/>
            </a:endParaRPr>
          </a:p>
        </p:txBody>
      </p:sp>
      <p:sp>
        <p:nvSpPr>
          <p:cNvPr id="3" name="Text Box 3"/>
          <p:cNvSpPr txBox="1">
            <a:spLocks noChangeArrowheads="1"/>
          </p:cNvSpPr>
          <p:nvPr/>
        </p:nvSpPr>
        <p:spPr bwMode="auto">
          <a:xfrm>
            <a:off x="2209800" y="3749676"/>
            <a:ext cx="6400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dirty="0">
                <a:solidFill>
                  <a:srgbClr val="009900"/>
                </a:solidFill>
                <a:latin typeface="Calibri" panose="020F0502020204030204" pitchFamily="34" charset="0"/>
              </a:rPr>
              <a:t>1</a:t>
            </a:r>
            <a:r>
              <a:rPr lang="zh-CN" altLang="en-US" sz="3200" b="1" dirty="0">
                <a:solidFill>
                  <a:srgbClr val="009900"/>
                </a:solidFill>
                <a:latin typeface="Calibri" panose="020F0502020204030204" pitchFamily="34" charset="0"/>
              </a:rPr>
              <a:t>）求这两线圈的互感</a:t>
            </a:r>
            <a:r>
              <a:rPr lang="en-US" altLang="zh-CN" sz="3200" b="1" dirty="0">
                <a:solidFill>
                  <a:srgbClr val="FF0066"/>
                </a:solidFill>
                <a:latin typeface="Calibri" panose="020F0502020204030204" pitchFamily="34" charset="0"/>
              </a:rPr>
              <a:t>M</a:t>
            </a:r>
            <a:r>
              <a:rPr lang="zh-CN" altLang="en-US" sz="3200" b="1" dirty="0">
                <a:solidFill>
                  <a:srgbClr val="009900"/>
                </a:solidFill>
                <a:latin typeface="Calibri" panose="020F0502020204030204" pitchFamily="34" charset="0"/>
              </a:rPr>
              <a:t>。</a:t>
            </a:r>
            <a:endParaRPr lang="en-US" altLang="zh-CN" sz="3200" b="1" dirty="0">
              <a:solidFill>
                <a:srgbClr val="009900"/>
              </a:solidFill>
              <a:latin typeface="Calibri" panose="020F0502020204030204" pitchFamily="34" charset="0"/>
            </a:endParaRPr>
          </a:p>
        </p:txBody>
      </p:sp>
      <p:sp>
        <p:nvSpPr>
          <p:cNvPr id="4" name="Text Box 4"/>
          <p:cNvSpPr txBox="1">
            <a:spLocks noChangeArrowheads="1"/>
          </p:cNvSpPr>
          <p:nvPr/>
        </p:nvSpPr>
        <p:spPr bwMode="auto">
          <a:xfrm>
            <a:off x="2514600" y="4419601"/>
            <a:ext cx="6705600" cy="137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en-US" altLang="zh-CN" sz="3200" b="1" dirty="0">
                <a:solidFill>
                  <a:srgbClr val="3E27E7"/>
                </a:solidFill>
                <a:latin typeface="Calibri" panose="020F0502020204030204" pitchFamily="34" charset="0"/>
              </a:rPr>
              <a:t>2</a:t>
            </a:r>
            <a:r>
              <a:rPr lang="zh-CN" altLang="en-US" sz="3200" b="1" dirty="0">
                <a:solidFill>
                  <a:srgbClr val="3E27E7"/>
                </a:solidFill>
                <a:latin typeface="Calibri" panose="020F0502020204030204" pitchFamily="34" charset="0"/>
              </a:rPr>
              <a:t>）当大线圈中的电流变化率为</a:t>
            </a:r>
            <a:r>
              <a:rPr lang="en-US" altLang="zh-CN" sz="3200" b="1" dirty="0" err="1">
                <a:solidFill>
                  <a:srgbClr val="FF0066"/>
                </a:solidFill>
                <a:latin typeface="Calibri" panose="020F0502020204030204" pitchFamily="34" charset="0"/>
              </a:rPr>
              <a:t>dI</a:t>
            </a:r>
            <a:r>
              <a:rPr lang="en-US" altLang="zh-CN" sz="3200" b="1" dirty="0">
                <a:solidFill>
                  <a:srgbClr val="FF0066"/>
                </a:solidFill>
                <a:latin typeface="Calibri" panose="020F0502020204030204" pitchFamily="34" charset="0"/>
              </a:rPr>
              <a:t>/</a:t>
            </a:r>
            <a:r>
              <a:rPr lang="en-US" altLang="zh-CN" sz="3200" b="1" dirty="0" err="1">
                <a:solidFill>
                  <a:srgbClr val="FF0066"/>
                </a:solidFill>
                <a:latin typeface="Calibri" panose="020F0502020204030204" pitchFamily="34" charset="0"/>
              </a:rPr>
              <a:t>dt</a:t>
            </a:r>
            <a:r>
              <a:rPr lang="zh-CN" altLang="en-US" sz="3200" b="1" dirty="0">
                <a:solidFill>
                  <a:srgbClr val="3E27E7"/>
                </a:solidFill>
                <a:latin typeface="Calibri" panose="020F0502020204030204" pitchFamily="34" charset="0"/>
              </a:rPr>
              <a:t>时，求小线圈</a:t>
            </a:r>
            <a:r>
              <a:rPr lang="en-US" altLang="zh-CN" sz="3200" b="1" dirty="0">
                <a:solidFill>
                  <a:srgbClr val="FF0066"/>
                </a:solidFill>
                <a:latin typeface="Calibri" panose="020F0502020204030204" pitchFamily="34" charset="0"/>
              </a:rPr>
              <a:t>C</a:t>
            </a:r>
            <a:r>
              <a:rPr lang="en-US" altLang="zh-CN" sz="3200" b="1" baseline="-25000" dirty="0">
                <a:solidFill>
                  <a:srgbClr val="FF0066"/>
                </a:solidFill>
                <a:latin typeface="Calibri" panose="020F0502020204030204" pitchFamily="34" charset="0"/>
              </a:rPr>
              <a:t>1</a:t>
            </a:r>
            <a:r>
              <a:rPr lang="zh-CN" altLang="en-US" sz="3200" b="1" dirty="0">
                <a:solidFill>
                  <a:srgbClr val="3E27E7"/>
                </a:solidFill>
                <a:latin typeface="Calibri" panose="020F0502020204030204" pitchFamily="34" charset="0"/>
              </a:rPr>
              <a:t>中的感应电动势</a:t>
            </a:r>
            <a:r>
              <a:rPr lang="zh-CN" altLang="en-US" sz="3200" b="1" dirty="0">
                <a:solidFill>
                  <a:srgbClr val="FF0066"/>
                </a:solidFill>
                <a:latin typeface="Calibri" panose="020F0502020204030204" pitchFamily="34" charset="0"/>
                <a:sym typeface="Symbol" panose="05050102010706020507" pitchFamily="18" charset="2"/>
              </a:rPr>
              <a:t></a:t>
            </a:r>
            <a:r>
              <a:rPr lang="zh-CN" altLang="en-US" sz="3200" b="1" dirty="0">
                <a:solidFill>
                  <a:srgbClr val="3E27E7"/>
                </a:solidFill>
                <a:latin typeface="Calibri" panose="020F0502020204030204" pitchFamily="34" charset="0"/>
                <a:sym typeface="Symbol" panose="05050102010706020507" pitchFamily="18" charset="2"/>
              </a:rPr>
              <a:t>。</a:t>
            </a:r>
            <a:endParaRPr lang="en-US" altLang="zh-CN" sz="3200" b="1" dirty="0">
              <a:solidFill>
                <a:srgbClr val="3E27E7"/>
              </a:solidFill>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iterate type="lt">
                                    <p:tmPct val="10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up)">
                                      <p:cBhvr>
                                        <p:cTn id="12" dur="75"/>
                                        <p:tgtEl>
                                          <p:spTgt spid="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iterate type="lt">
                                    <p:tmPct val="100000"/>
                                  </p:iterate>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up)">
                                      <p:cBhvr>
                                        <p:cTn id="17" dur="75"/>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build="p" autoUpdateAnimBg="0"/>
      <p:bldP spid="4" grpId="0" build="p"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64"/>
          <p:cNvSpPr txBox="1">
            <a:spLocks noChangeArrowheads="1"/>
          </p:cNvSpPr>
          <p:nvPr/>
        </p:nvSpPr>
        <p:spPr bwMode="auto">
          <a:xfrm>
            <a:off x="1981200" y="381001"/>
            <a:ext cx="8077200"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pPr>
            <a:r>
              <a:rPr lang="zh-CN" altLang="en-US" sz="3200" b="1">
                <a:solidFill>
                  <a:srgbClr val="C00000"/>
                </a:solidFill>
                <a:latin typeface="Calibri" panose="020F0502020204030204" pitchFamily="34" charset="0"/>
              </a:rPr>
              <a:t>解：</a:t>
            </a:r>
            <a:r>
              <a:rPr lang="en-US" altLang="zh-CN" sz="3200" b="1">
                <a:solidFill>
                  <a:srgbClr val="6600CC"/>
                </a:solidFill>
                <a:latin typeface="Calibri" panose="020F0502020204030204" pitchFamily="34" charset="0"/>
              </a:rPr>
              <a:t>(1)</a:t>
            </a:r>
            <a:r>
              <a:rPr lang="zh-CN" altLang="en-US" sz="3200" b="1">
                <a:solidFill>
                  <a:srgbClr val="6600CC"/>
                </a:solidFill>
                <a:latin typeface="Calibri" panose="020F0502020204030204" pitchFamily="34" charset="0"/>
              </a:rPr>
              <a:t>设</a:t>
            </a:r>
            <a:r>
              <a:rPr lang="en-US" altLang="zh-CN" sz="3200" b="1">
                <a:solidFill>
                  <a:srgbClr val="6600CC"/>
                </a:solidFill>
                <a:latin typeface="Calibri" panose="020F0502020204030204" pitchFamily="34" charset="0"/>
              </a:rPr>
              <a:t>C</a:t>
            </a:r>
            <a:r>
              <a:rPr lang="en-US" altLang="zh-CN" sz="3200" b="1" baseline="-25000">
                <a:solidFill>
                  <a:srgbClr val="6600CC"/>
                </a:solidFill>
                <a:latin typeface="Calibri" panose="020F0502020204030204" pitchFamily="34" charset="0"/>
              </a:rPr>
              <a:t>2</a:t>
            </a:r>
            <a:r>
              <a:rPr lang="zh-CN" altLang="en-US" sz="3200" b="1">
                <a:solidFill>
                  <a:srgbClr val="6600CC"/>
                </a:solidFill>
                <a:latin typeface="Calibri" panose="020F0502020204030204" pitchFamily="34" charset="0"/>
              </a:rPr>
              <a:t>通有电流</a:t>
            </a:r>
            <a:r>
              <a:rPr lang="en-US" altLang="zh-CN" sz="3200" b="1">
                <a:solidFill>
                  <a:srgbClr val="6600CC"/>
                </a:solidFill>
                <a:latin typeface="Calibri" panose="020F0502020204030204" pitchFamily="34" charset="0"/>
              </a:rPr>
              <a:t>I</a:t>
            </a:r>
            <a:r>
              <a:rPr lang="zh-CN" altLang="en-US" sz="3200" b="1">
                <a:solidFill>
                  <a:srgbClr val="6600CC"/>
                </a:solidFill>
                <a:latin typeface="Calibri" panose="020F0502020204030204" pitchFamily="34" charset="0"/>
              </a:rPr>
              <a:t>。由于</a:t>
            </a:r>
            <a:r>
              <a:rPr lang="en-US" altLang="zh-CN" sz="3200" b="1">
                <a:solidFill>
                  <a:srgbClr val="6600CC"/>
                </a:solidFill>
                <a:latin typeface="Calibri" panose="020F0502020204030204" pitchFamily="34" charset="0"/>
              </a:rPr>
              <a:t>C</a:t>
            </a:r>
            <a:r>
              <a:rPr lang="en-US" altLang="zh-CN" sz="3200" b="1" baseline="-25000">
                <a:solidFill>
                  <a:srgbClr val="6600CC"/>
                </a:solidFill>
                <a:latin typeface="Calibri" panose="020F0502020204030204" pitchFamily="34" charset="0"/>
              </a:rPr>
              <a:t>2</a:t>
            </a:r>
            <a:r>
              <a:rPr lang="zh-CN" altLang="en-US" sz="3200" b="1">
                <a:solidFill>
                  <a:srgbClr val="6600CC"/>
                </a:solidFill>
                <a:latin typeface="Calibri" panose="020F0502020204030204" pitchFamily="34" charset="0"/>
              </a:rPr>
              <a:t>比</a:t>
            </a:r>
            <a:r>
              <a:rPr lang="en-US" altLang="zh-CN" sz="3200" b="1">
                <a:solidFill>
                  <a:srgbClr val="6600CC"/>
                </a:solidFill>
                <a:latin typeface="Calibri" panose="020F0502020204030204" pitchFamily="34" charset="0"/>
              </a:rPr>
              <a:t>C</a:t>
            </a:r>
            <a:r>
              <a:rPr lang="en-US" altLang="zh-CN" sz="3200" b="1" baseline="-25000">
                <a:solidFill>
                  <a:srgbClr val="6600CC"/>
                </a:solidFill>
                <a:latin typeface="Calibri" panose="020F0502020204030204" pitchFamily="34" charset="0"/>
              </a:rPr>
              <a:t>1</a:t>
            </a:r>
            <a:r>
              <a:rPr lang="zh-CN" altLang="en-US" sz="3200" b="1">
                <a:solidFill>
                  <a:srgbClr val="6600CC"/>
                </a:solidFill>
                <a:latin typeface="Calibri" panose="020F0502020204030204" pitchFamily="34" charset="0"/>
              </a:rPr>
              <a:t>大的多， </a:t>
            </a:r>
            <a:r>
              <a:rPr lang="en-US" altLang="zh-CN" sz="3200" b="1">
                <a:solidFill>
                  <a:srgbClr val="6600CC"/>
                </a:solidFill>
                <a:latin typeface="Calibri" panose="020F0502020204030204" pitchFamily="34" charset="0"/>
              </a:rPr>
              <a:t>C</a:t>
            </a:r>
            <a:r>
              <a:rPr lang="en-US" altLang="zh-CN" sz="3200" b="1" baseline="-25000">
                <a:solidFill>
                  <a:srgbClr val="6600CC"/>
                </a:solidFill>
                <a:latin typeface="Calibri" panose="020F0502020204030204" pitchFamily="34" charset="0"/>
              </a:rPr>
              <a:t>2</a:t>
            </a:r>
            <a:r>
              <a:rPr lang="zh-CN" altLang="en-US" sz="3200" b="1">
                <a:solidFill>
                  <a:srgbClr val="6600CC"/>
                </a:solidFill>
                <a:latin typeface="Calibri" panose="020F0502020204030204" pitchFamily="34" charset="0"/>
              </a:rPr>
              <a:t>在</a:t>
            </a:r>
            <a:r>
              <a:rPr lang="en-US" altLang="zh-CN" sz="3200" b="1">
                <a:solidFill>
                  <a:srgbClr val="6600CC"/>
                </a:solidFill>
                <a:latin typeface="Calibri" panose="020F0502020204030204" pitchFamily="34" charset="0"/>
              </a:rPr>
              <a:t>C</a:t>
            </a:r>
            <a:r>
              <a:rPr lang="en-US" altLang="zh-CN" sz="3200" b="1" baseline="-25000">
                <a:solidFill>
                  <a:srgbClr val="6600CC"/>
                </a:solidFill>
                <a:latin typeface="Calibri" panose="020F0502020204030204" pitchFamily="34" charset="0"/>
              </a:rPr>
              <a:t>1</a:t>
            </a:r>
            <a:r>
              <a:rPr lang="zh-CN" altLang="en-US" sz="3200" b="1">
                <a:solidFill>
                  <a:srgbClr val="6600CC"/>
                </a:solidFill>
                <a:latin typeface="Calibri" panose="020F0502020204030204" pitchFamily="34" charset="0"/>
              </a:rPr>
              <a:t>处产生的磁场可看作均匀磁场。</a:t>
            </a:r>
            <a:endParaRPr lang="en-US" altLang="zh-CN" sz="3200" b="1" baseline="-25000">
              <a:solidFill>
                <a:srgbClr val="6600CC"/>
              </a:solidFill>
              <a:latin typeface="Calibri" panose="020F0502020204030204" pitchFamily="34" charset="0"/>
            </a:endParaRPr>
          </a:p>
        </p:txBody>
      </p:sp>
      <p:graphicFrame>
        <p:nvGraphicFramePr>
          <p:cNvPr id="3" name="Object 1024"/>
          <p:cNvGraphicFramePr>
            <a:graphicFrameLocks noChangeAspect="1"/>
          </p:cNvGraphicFramePr>
          <p:nvPr/>
        </p:nvGraphicFramePr>
        <p:xfrm>
          <a:off x="4114800" y="1676400"/>
          <a:ext cx="2971800" cy="979488"/>
        </p:xfrm>
        <a:graphic>
          <a:graphicData uri="http://schemas.openxmlformats.org/presentationml/2006/ole">
            <mc:AlternateContent xmlns:mc="http://schemas.openxmlformats.org/markup-compatibility/2006">
              <mc:Choice xmlns:v="urn:schemas-microsoft-com:vml" Requires="v">
                <p:oleObj spid="_x0000_s800880" name="公式" r:id="rId3" imgW="847614" imgH="285860" progId="Equation.3">
                  <p:embed/>
                </p:oleObj>
              </mc:Choice>
              <mc:Fallback>
                <p:oleObj name="公式" r:id="rId3" imgW="847614" imgH="285860" progId="Equation.3">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1676400"/>
                        <a:ext cx="2971800"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266"/>
          <p:cNvSpPr txBox="1">
            <a:spLocks noChangeArrowheads="1"/>
          </p:cNvSpPr>
          <p:nvPr/>
        </p:nvSpPr>
        <p:spPr bwMode="auto">
          <a:xfrm>
            <a:off x="2133600" y="3048000"/>
            <a:ext cx="3581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1">
                <a:solidFill>
                  <a:srgbClr val="6600CC"/>
                </a:solidFill>
                <a:latin typeface="Calibri" panose="020F0502020204030204" pitchFamily="34" charset="0"/>
              </a:rPr>
              <a:t>穿过</a:t>
            </a:r>
            <a:r>
              <a:rPr lang="en-US" altLang="zh-CN" sz="3200" b="1">
                <a:solidFill>
                  <a:srgbClr val="6600CC"/>
                </a:solidFill>
                <a:latin typeface="Calibri" panose="020F0502020204030204" pitchFamily="34" charset="0"/>
              </a:rPr>
              <a:t>C</a:t>
            </a:r>
            <a:r>
              <a:rPr lang="en-US" altLang="zh-CN" sz="3200" b="1" baseline="-25000">
                <a:solidFill>
                  <a:srgbClr val="6600CC"/>
                </a:solidFill>
                <a:latin typeface="Calibri" panose="020F0502020204030204" pitchFamily="34" charset="0"/>
              </a:rPr>
              <a:t>1</a:t>
            </a:r>
            <a:r>
              <a:rPr lang="zh-CN" altLang="en-US" sz="3200" b="1">
                <a:solidFill>
                  <a:srgbClr val="6600CC"/>
                </a:solidFill>
                <a:latin typeface="Calibri" panose="020F0502020204030204" pitchFamily="34" charset="0"/>
              </a:rPr>
              <a:t>的磁通量为</a:t>
            </a:r>
            <a:endParaRPr lang="zh-CN" altLang="en-US" sz="3200" b="1" baseline="-25000">
              <a:solidFill>
                <a:srgbClr val="6600CC"/>
              </a:solidFill>
              <a:latin typeface="Calibri" panose="020F0502020204030204" pitchFamily="34" charset="0"/>
            </a:endParaRPr>
          </a:p>
        </p:txBody>
      </p:sp>
      <p:graphicFrame>
        <p:nvGraphicFramePr>
          <p:cNvPr id="5" name="Object 1025"/>
          <p:cNvGraphicFramePr>
            <a:graphicFrameLocks noChangeAspect="1"/>
          </p:cNvGraphicFramePr>
          <p:nvPr/>
        </p:nvGraphicFramePr>
        <p:xfrm>
          <a:off x="5791201" y="2819400"/>
          <a:ext cx="4017963" cy="979488"/>
        </p:xfrm>
        <a:graphic>
          <a:graphicData uri="http://schemas.openxmlformats.org/presentationml/2006/ole">
            <mc:AlternateContent xmlns:mc="http://schemas.openxmlformats.org/markup-compatibility/2006">
              <mc:Choice xmlns:v="urn:schemas-microsoft-com:vml" Requires="v">
                <p:oleObj spid="_x0000_s800881" name="公式" r:id="rId5" imgW="1162095" imgH="285860" progId="Equation.3">
                  <p:embed/>
                </p:oleObj>
              </mc:Choice>
              <mc:Fallback>
                <p:oleObj name="公式" r:id="rId5" imgW="1162095" imgH="285860" progId="Equation.3">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201" y="2819400"/>
                        <a:ext cx="4017963"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026"/>
          <p:cNvGraphicFramePr>
            <a:graphicFrameLocks noChangeAspect="1"/>
          </p:cNvGraphicFramePr>
          <p:nvPr/>
        </p:nvGraphicFramePr>
        <p:xfrm>
          <a:off x="2971801" y="3886200"/>
          <a:ext cx="5273675" cy="979488"/>
        </p:xfrm>
        <a:graphic>
          <a:graphicData uri="http://schemas.openxmlformats.org/presentationml/2006/ole">
            <mc:AlternateContent xmlns:mc="http://schemas.openxmlformats.org/markup-compatibility/2006">
              <mc:Choice xmlns:v="urn:schemas-microsoft-com:vml" Requires="v">
                <p:oleObj spid="_x0000_s800882" name="公式" r:id="rId7" imgW="1542982" imgH="285860" progId="Equation.3">
                  <p:embed/>
                </p:oleObj>
              </mc:Choice>
              <mc:Fallback>
                <p:oleObj name="公式" r:id="rId7" imgW="1542982" imgH="285860" progId="Equation.3">
                  <p:embed/>
                  <p:pic>
                    <p:nvPicPr>
                      <p:cNvPr id="0" name="Object 10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1801" y="3886200"/>
                        <a:ext cx="5273675"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269"/>
          <p:cNvSpPr txBox="1">
            <a:spLocks noChangeArrowheads="1"/>
          </p:cNvSpPr>
          <p:nvPr/>
        </p:nvSpPr>
        <p:spPr bwMode="auto">
          <a:xfrm>
            <a:off x="2590801" y="5334000"/>
            <a:ext cx="6572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latin typeface="Calibri" panose="020F0502020204030204" pitchFamily="34" charset="0"/>
              </a:rPr>
              <a:t>(2)</a:t>
            </a:r>
          </a:p>
        </p:txBody>
      </p:sp>
      <p:graphicFrame>
        <p:nvGraphicFramePr>
          <p:cNvPr id="8" name="Object 1027"/>
          <p:cNvGraphicFramePr>
            <a:graphicFrameLocks noChangeAspect="1"/>
          </p:cNvGraphicFramePr>
          <p:nvPr/>
        </p:nvGraphicFramePr>
        <p:xfrm>
          <a:off x="3632200" y="5124451"/>
          <a:ext cx="1752600" cy="1108075"/>
        </p:xfrm>
        <a:graphic>
          <a:graphicData uri="http://schemas.openxmlformats.org/presentationml/2006/ole">
            <mc:AlternateContent xmlns:mc="http://schemas.openxmlformats.org/markup-compatibility/2006">
              <mc:Choice xmlns:v="urn:schemas-microsoft-com:vml" Requires="v">
                <p:oleObj spid="_x0000_s800883" name="公式" r:id="rId9" imgW="562017" imgH="333368" progId="Equation.3">
                  <p:embed/>
                </p:oleObj>
              </mc:Choice>
              <mc:Fallback>
                <p:oleObj name="公式" r:id="rId9" imgW="562017" imgH="333368" progId="Equation.3">
                  <p:embed/>
                  <p:pic>
                    <p:nvPicPr>
                      <p:cNvPr id="0" name="Object 10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32200" y="5124451"/>
                        <a:ext cx="17526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028"/>
          <p:cNvGraphicFramePr>
            <a:graphicFrameLocks noChangeAspect="1"/>
          </p:cNvGraphicFramePr>
          <p:nvPr/>
        </p:nvGraphicFramePr>
        <p:xfrm>
          <a:off x="5461000" y="5124450"/>
          <a:ext cx="3302000" cy="1123950"/>
        </p:xfrm>
        <a:graphic>
          <a:graphicData uri="http://schemas.openxmlformats.org/presentationml/2006/ole">
            <mc:AlternateContent xmlns:mc="http://schemas.openxmlformats.org/markup-compatibility/2006">
              <mc:Choice xmlns:v="urn:schemas-microsoft-com:vml" Requires="v">
                <p:oleObj spid="_x0000_s800884" name="公式" r:id="rId11" imgW="942903" imgH="333368" progId="Equation.3">
                  <p:embed/>
                </p:oleObj>
              </mc:Choice>
              <mc:Fallback>
                <p:oleObj name="公式" r:id="rId11" imgW="942903" imgH="333368" progId="Equation.3">
                  <p:embed/>
                  <p:pic>
                    <p:nvPicPr>
                      <p:cNvPr id="0" name="Object 10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61000" y="5124450"/>
                        <a:ext cx="3302000" cy="1123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75"/>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iterate type="lt">
                                    <p:tmPct val="100000"/>
                                  </p:iterate>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up)">
                                      <p:cBhvr>
                                        <p:cTn id="17" dur="75"/>
                                        <p:tgtEl>
                                          <p:spTgt spid="4">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ox(out)">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slide(fromTop)">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iterate type="lt">
                                    <p:tmPct val="100000"/>
                                  </p:iterate>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up)">
                                      <p:cBhvr>
                                        <p:cTn id="32" dur="75"/>
                                        <p:tgtEl>
                                          <p:spTgt spid="7">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0-#ppt_w/2"/>
                                          </p:val>
                                        </p:tav>
                                        <p:tav tm="100000">
                                          <p:val>
                                            <p:strVal val="#ppt_x"/>
                                          </p:val>
                                        </p:tav>
                                      </p:tavLst>
                                    </p:anim>
                                    <p:anim calcmode="lin" valueType="num">
                                      <p:cBhvr additive="base">
                                        <p:cTn id="3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1+#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4" grpId="0" build="p" autoUpdateAnimBg="0"/>
      <p:bldP spid="7" grpId="0" build="p"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Box 2"/>
          <p:cNvSpPr txBox="1">
            <a:spLocks noChangeArrowheads="1"/>
          </p:cNvSpPr>
          <p:nvPr/>
        </p:nvSpPr>
        <p:spPr bwMode="auto">
          <a:xfrm>
            <a:off x="1752600" y="1"/>
            <a:ext cx="8915400" cy="2124075"/>
          </a:xfrm>
          <a:prstGeom prst="rect">
            <a:avLst/>
          </a:prstGeom>
          <a:noFill/>
          <a:ln w="9525">
            <a:noFill/>
            <a:miter lim="800000"/>
            <a:headEnd/>
            <a:tailEnd/>
          </a:ln>
        </p:spPr>
        <p:txBody>
          <a:bodyPr>
            <a:spAutoFit/>
          </a:bodyPr>
          <a:lstStyle/>
          <a:p>
            <a:pPr fontAlgn="auto">
              <a:spcBef>
                <a:spcPts val="0"/>
              </a:spcBef>
              <a:spcAft>
                <a:spcPts val="0"/>
              </a:spcAft>
              <a:defRPr/>
            </a:pPr>
            <a:r>
              <a:rPr lang="en-US" altLang="zh-CN" sz="2600" b="1" kern="0" dirty="0">
                <a:solidFill>
                  <a:srgbClr val="CC3300"/>
                </a:solidFill>
                <a:latin typeface="宋体"/>
                <a:ea typeface="宋体"/>
              </a:rPr>
              <a:t> </a:t>
            </a:r>
            <a:r>
              <a:rPr lang="zh-CN" altLang="en-US" sz="2600" b="1" kern="0" dirty="0">
                <a:solidFill>
                  <a:srgbClr val="FF0000"/>
                </a:solidFill>
                <a:latin typeface="+mn-lt"/>
                <a:ea typeface="+mn-ea"/>
              </a:rPr>
              <a:t>练习：</a:t>
            </a:r>
            <a:r>
              <a:rPr lang="zh-CN" altLang="en-US" sz="2600" b="1" kern="0" dirty="0">
                <a:solidFill>
                  <a:srgbClr val="3E27E7"/>
                </a:solidFill>
                <a:latin typeface="宋体"/>
                <a:ea typeface="宋体"/>
              </a:rPr>
              <a:t>两个同轴的平面圆线圈半径分别为 </a:t>
            </a:r>
            <a:r>
              <a:rPr lang="en-US" altLang="zh-CN" sz="2600" b="1" i="1" kern="0" dirty="0">
                <a:solidFill>
                  <a:srgbClr val="FF0066"/>
                </a:solidFill>
                <a:latin typeface="Times New Roman" panose="02020603050405020304" pitchFamily="18" charset="0"/>
                <a:ea typeface="宋体"/>
                <a:cs typeface="Times New Roman" panose="02020603050405020304" pitchFamily="18" charset="0"/>
              </a:rPr>
              <a:t>R</a:t>
            </a:r>
            <a:r>
              <a:rPr lang="en-US" altLang="zh-CN" sz="2600" b="1" kern="0" dirty="0">
                <a:solidFill>
                  <a:srgbClr val="3E27E7"/>
                </a:solidFill>
                <a:latin typeface="宋体"/>
                <a:ea typeface="宋体"/>
              </a:rPr>
              <a:t> </a:t>
            </a:r>
            <a:r>
              <a:rPr lang="zh-CN" altLang="en-US" sz="2600" b="1" kern="0" dirty="0">
                <a:solidFill>
                  <a:srgbClr val="3E27E7"/>
                </a:solidFill>
                <a:latin typeface="宋体"/>
                <a:ea typeface="宋体"/>
              </a:rPr>
              <a:t>与 </a:t>
            </a:r>
            <a:r>
              <a:rPr lang="en-US" altLang="zh-CN" sz="2600" b="1" kern="0" dirty="0">
                <a:solidFill>
                  <a:srgbClr val="FF0066"/>
                </a:solidFill>
                <a:latin typeface="Times New Roman" panose="02020603050405020304" pitchFamily="18" charset="0"/>
                <a:ea typeface="宋体"/>
                <a:cs typeface="Times New Roman" panose="02020603050405020304" pitchFamily="18" charset="0"/>
              </a:rPr>
              <a:t>r</a:t>
            </a:r>
            <a:r>
              <a:rPr lang="en-US" altLang="zh-CN" sz="2600" b="1" kern="0" dirty="0">
                <a:solidFill>
                  <a:srgbClr val="3E27E7"/>
                </a:solidFill>
                <a:latin typeface="宋体"/>
                <a:ea typeface="宋体"/>
              </a:rPr>
              <a:t>  </a:t>
            </a:r>
            <a:r>
              <a:rPr lang="zh-CN" altLang="en-US" sz="2600" b="1" kern="0" dirty="0">
                <a:solidFill>
                  <a:srgbClr val="3E27E7"/>
                </a:solidFill>
                <a:latin typeface="宋体"/>
                <a:ea typeface="宋体"/>
              </a:rPr>
              <a:t>。相距 </a:t>
            </a:r>
            <a:r>
              <a:rPr lang="en-US" altLang="zh-CN" sz="2600" b="1" i="1" kern="0" dirty="0">
                <a:solidFill>
                  <a:srgbClr val="FF0066"/>
                </a:solidFill>
                <a:latin typeface="Times New Roman" panose="02020603050405020304" pitchFamily="18" charset="0"/>
                <a:ea typeface="宋体"/>
                <a:cs typeface="Times New Roman" panose="02020603050405020304" pitchFamily="18" charset="0"/>
              </a:rPr>
              <a:t>x</a:t>
            </a:r>
            <a:r>
              <a:rPr lang="en-US" altLang="zh-CN" sz="2600" b="1" i="1" kern="0" dirty="0">
                <a:solidFill>
                  <a:srgbClr val="3E27E7"/>
                </a:solidFill>
                <a:latin typeface="Times New Roman" panose="02020603050405020304" pitchFamily="18" charset="0"/>
                <a:ea typeface="宋体"/>
                <a:cs typeface="Times New Roman" panose="02020603050405020304" pitchFamily="18" charset="0"/>
              </a:rPr>
              <a:t> </a:t>
            </a:r>
            <a:r>
              <a:rPr lang="zh-CN" altLang="en-US" sz="2600" b="1" kern="0" dirty="0">
                <a:solidFill>
                  <a:srgbClr val="3E27E7"/>
                </a:solidFill>
                <a:latin typeface="宋体"/>
                <a:ea typeface="宋体"/>
              </a:rPr>
              <a:t>平行放置。由于 </a:t>
            </a:r>
            <a:r>
              <a:rPr lang="en-US" altLang="zh-CN" sz="2600" b="1" i="1" kern="0" dirty="0">
                <a:solidFill>
                  <a:srgbClr val="FF0066"/>
                </a:solidFill>
                <a:latin typeface="Times New Roman" panose="02020603050405020304" pitchFamily="18" charset="0"/>
                <a:ea typeface="宋体"/>
                <a:cs typeface="Times New Roman" panose="02020603050405020304" pitchFamily="18" charset="0"/>
              </a:rPr>
              <a:t>x&gt;&gt;R&gt;r </a:t>
            </a:r>
            <a:r>
              <a:rPr lang="en-US" altLang="zh-CN" sz="2600" b="1" kern="0" dirty="0">
                <a:solidFill>
                  <a:srgbClr val="3E27E7"/>
                </a:solidFill>
                <a:latin typeface="宋体"/>
                <a:ea typeface="宋体"/>
              </a:rPr>
              <a:t>,</a:t>
            </a:r>
            <a:r>
              <a:rPr lang="zh-CN" altLang="en-US" sz="2600" b="1" kern="0" dirty="0">
                <a:solidFill>
                  <a:srgbClr val="3E27E7"/>
                </a:solidFill>
                <a:latin typeface="宋体"/>
                <a:ea typeface="宋体"/>
              </a:rPr>
              <a:t>小线圈面积内的磁场可以看成是均匀的。</a:t>
            </a:r>
            <a:r>
              <a:rPr lang="zh-CN" altLang="en-US" sz="2600" b="1" kern="0" dirty="0">
                <a:solidFill>
                  <a:srgbClr val="009900"/>
                </a:solidFill>
                <a:latin typeface="宋体"/>
                <a:ea typeface="宋体"/>
              </a:rPr>
              <a:t>（</a:t>
            </a:r>
            <a:r>
              <a:rPr lang="en-US" altLang="zh-CN" sz="2600" b="1" kern="0" dirty="0">
                <a:solidFill>
                  <a:srgbClr val="009900"/>
                </a:solidFill>
                <a:latin typeface="宋体"/>
                <a:ea typeface="宋体"/>
              </a:rPr>
              <a:t>1</a:t>
            </a:r>
            <a:r>
              <a:rPr lang="zh-CN" altLang="en-US" sz="2600" b="1" kern="0" dirty="0">
                <a:solidFill>
                  <a:srgbClr val="009900"/>
                </a:solidFill>
                <a:latin typeface="宋体"/>
                <a:ea typeface="宋体"/>
              </a:rPr>
              <a:t>）试求</a:t>
            </a:r>
            <a:r>
              <a:rPr lang="zh-CN" altLang="en-US" sz="2800" b="1" kern="0" dirty="0">
                <a:solidFill>
                  <a:srgbClr val="009900"/>
                </a:solidFill>
                <a:latin typeface="宋体"/>
                <a:ea typeface="宋体"/>
              </a:rPr>
              <a:t>互感系数</a:t>
            </a:r>
            <a:r>
              <a:rPr lang="zh-CN" altLang="en-US" sz="2600" b="1" kern="0" dirty="0">
                <a:solidFill>
                  <a:srgbClr val="009900"/>
                </a:solidFill>
                <a:latin typeface="宋体"/>
                <a:ea typeface="宋体"/>
              </a:rPr>
              <a:t>；</a:t>
            </a:r>
            <a:r>
              <a:rPr lang="zh-CN" altLang="en-US" sz="2600" b="1" kern="0" dirty="0">
                <a:solidFill>
                  <a:srgbClr val="FF00FF"/>
                </a:solidFill>
                <a:latin typeface="宋体"/>
                <a:ea typeface="宋体"/>
              </a:rPr>
              <a:t>（</a:t>
            </a:r>
            <a:r>
              <a:rPr lang="en-US" altLang="zh-CN" sz="2600" b="1" kern="0" dirty="0">
                <a:solidFill>
                  <a:srgbClr val="FF00FF"/>
                </a:solidFill>
                <a:latin typeface="宋体"/>
                <a:ea typeface="宋体"/>
              </a:rPr>
              <a:t>2</a:t>
            </a:r>
            <a:r>
              <a:rPr lang="zh-CN" altLang="en-US" sz="2600" b="1" kern="0" dirty="0">
                <a:solidFill>
                  <a:srgbClr val="FF00FF"/>
                </a:solidFill>
                <a:latin typeface="宋体"/>
                <a:ea typeface="宋体"/>
              </a:rPr>
              <a:t>）若小线圈以匀速率 </a:t>
            </a:r>
            <a:r>
              <a:rPr lang="en-US" altLang="zh-CN" sz="2600" b="1" i="1" kern="0" dirty="0">
                <a:solidFill>
                  <a:srgbClr val="FF0000"/>
                </a:solidFill>
                <a:latin typeface="Times New Roman" panose="02020603050405020304" pitchFamily="18" charset="0"/>
                <a:ea typeface="宋体"/>
                <a:cs typeface="Times New Roman" panose="02020603050405020304" pitchFamily="18" charset="0"/>
              </a:rPr>
              <a:t>v</a:t>
            </a:r>
            <a:r>
              <a:rPr lang="en-US" altLang="zh-CN" sz="2600" b="1" kern="0" dirty="0">
                <a:solidFill>
                  <a:srgbClr val="FF00FF"/>
                </a:solidFill>
                <a:latin typeface="宋体"/>
                <a:ea typeface="宋体"/>
              </a:rPr>
              <a:t> </a:t>
            </a:r>
            <a:r>
              <a:rPr lang="zh-CN" altLang="en-US" sz="2600" b="1" kern="0" dirty="0">
                <a:solidFill>
                  <a:srgbClr val="FF00FF"/>
                </a:solidFill>
                <a:latin typeface="宋体"/>
                <a:ea typeface="宋体"/>
              </a:rPr>
              <a:t>沿轴线方向离开大线圈而平行移动，试求在小线圈中产生的感应电动势的大小和方向。</a:t>
            </a:r>
          </a:p>
        </p:txBody>
      </p:sp>
      <p:sp>
        <p:nvSpPr>
          <p:cNvPr id="29" name="Text Box 4"/>
          <p:cNvSpPr txBox="1">
            <a:spLocks noChangeArrowheads="1"/>
          </p:cNvSpPr>
          <p:nvPr/>
        </p:nvSpPr>
        <p:spPr bwMode="auto">
          <a:xfrm>
            <a:off x="1809750" y="2000251"/>
            <a:ext cx="687388" cy="49212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600" b="1" kern="0" dirty="0">
                <a:solidFill>
                  <a:srgbClr val="C00000"/>
                </a:solidFill>
                <a:latin typeface="宋体"/>
                <a:ea typeface="宋体"/>
              </a:rPr>
              <a:t>解</a:t>
            </a:r>
            <a:r>
              <a:rPr lang="en-US" altLang="zh-CN" sz="2600" b="1" kern="0" dirty="0">
                <a:solidFill>
                  <a:srgbClr val="C00000"/>
                </a:solidFill>
                <a:latin typeface="宋体"/>
                <a:ea typeface="宋体"/>
              </a:rPr>
              <a:t>:</a:t>
            </a:r>
            <a:endParaRPr lang="zh-CN" altLang="en-US" sz="2600" b="1" kern="0" dirty="0">
              <a:solidFill>
                <a:srgbClr val="C00000"/>
              </a:solidFill>
              <a:latin typeface="宋体"/>
              <a:ea typeface="宋体"/>
            </a:endParaRPr>
          </a:p>
        </p:txBody>
      </p:sp>
      <p:sp>
        <p:nvSpPr>
          <p:cNvPr id="30" name="Text Box 5"/>
          <p:cNvSpPr txBox="1">
            <a:spLocks noChangeArrowheads="1"/>
          </p:cNvSpPr>
          <p:nvPr/>
        </p:nvSpPr>
        <p:spPr bwMode="auto">
          <a:xfrm>
            <a:off x="1809751" y="2428876"/>
            <a:ext cx="3857625" cy="1692275"/>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600" b="1" kern="0" dirty="0">
                <a:solidFill>
                  <a:srgbClr val="009900"/>
                </a:solidFill>
                <a:latin typeface="宋体"/>
                <a:ea typeface="宋体"/>
              </a:rPr>
              <a:t>（</a:t>
            </a:r>
            <a:r>
              <a:rPr lang="en-US" altLang="zh-CN" sz="2600" b="1" kern="0" dirty="0">
                <a:solidFill>
                  <a:srgbClr val="009900"/>
                </a:solidFill>
                <a:latin typeface="宋体"/>
                <a:ea typeface="宋体"/>
              </a:rPr>
              <a:t>1</a:t>
            </a:r>
            <a:r>
              <a:rPr lang="zh-CN" altLang="en-US" sz="2600" b="1" kern="0" dirty="0">
                <a:solidFill>
                  <a:srgbClr val="009900"/>
                </a:solidFill>
                <a:latin typeface="宋体"/>
                <a:ea typeface="宋体"/>
              </a:rPr>
              <a:t>）由于</a:t>
            </a:r>
            <a:r>
              <a:rPr lang="zh-CN" altLang="en-US" sz="2600" b="1" kern="0" dirty="0">
                <a:solidFill>
                  <a:srgbClr val="FF0000"/>
                </a:solidFill>
                <a:latin typeface="宋体"/>
                <a:ea typeface="宋体"/>
              </a:rPr>
              <a:t> </a:t>
            </a:r>
            <a:r>
              <a:rPr lang="en-US" altLang="zh-CN" sz="2600" b="1" i="1" kern="0" dirty="0">
                <a:solidFill>
                  <a:srgbClr val="FF0000"/>
                </a:solidFill>
                <a:latin typeface="Times New Roman" panose="02020603050405020304" pitchFamily="18" charset="0"/>
                <a:ea typeface="宋体"/>
                <a:cs typeface="Times New Roman" panose="02020603050405020304" pitchFamily="18" charset="0"/>
              </a:rPr>
              <a:t>x &gt;&gt;R&gt;r</a:t>
            </a:r>
            <a:r>
              <a:rPr lang="en-US" altLang="zh-CN" sz="2600" b="1" kern="0" dirty="0">
                <a:solidFill>
                  <a:srgbClr val="009900"/>
                </a:solidFill>
                <a:latin typeface="宋体"/>
                <a:ea typeface="宋体"/>
              </a:rPr>
              <a:t>, </a:t>
            </a:r>
            <a:r>
              <a:rPr lang="zh-CN" altLang="en-US" sz="2600" b="1" kern="0" dirty="0">
                <a:solidFill>
                  <a:srgbClr val="009900"/>
                </a:solidFill>
                <a:latin typeface="宋体"/>
                <a:ea typeface="宋体"/>
              </a:rPr>
              <a:t>小线圈处的磁感应强度看作是沿大线圈轴线上，故穿过小</a:t>
            </a:r>
            <a:r>
              <a:rPr lang="zh-CN" altLang="en-US" sz="2600" b="1" kern="0" dirty="0">
                <a:solidFill>
                  <a:srgbClr val="009900"/>
                </a:solidFill>
                <a:latin typeface="宋体"/>
                <a:ea typeface="+mn-ea"/>
              </a:rPr>
              <a:t>线圈的</a:t>
            </a:r>
            <a:r>
              <a:rPr lang="zh-CN" altLang="en-US" sz="2600" b="1" kern="0" dirty="0">
                <a:solidFill>
                  <a:srgbClr val="009900"/>
                </a:solidFill>
                <a:latin typeface="宋体"/>
                <a:ea typeface="宋体"/>
              </a:rPr>
              <a:t>磁通量为</a:t>
            </a:r>
          </a:p>
        </p:txBody>
      </p:sp>
      <p:graphicFrame>
        <p:nvGraphicFramePr>
          <p:cNvPr id="31" name="Object 6"/>
          <p:cNvGraphicFramePr>
            <a:graphicFrameLocks noChangeAspect="1"/>
          </p:cNvGraphicFramePr>
          <p:nvPr/>
        </p:nvGraphicFramePr>
        <p:xfrm>
          <a:off x="2035175" y="4143375"/>
          <a:ext cx="3703638" cy="1143000"/>
        </p:xfrm>
        <a:graphic>
          <a:graphicData uri="http://schemas.openxmlformats.org/presentationml/2006/ole">
            <mc:AlternateContent xmlns:mc="http://schemas.openxmlformats.org/markup-compatibility/2006">
              <mc:Choice xmlns:v="urn:schemas-microsoft-com:vml" Requires="v">
                <p:oleObj spid="_x0000_s515567" name="公式" r:id="rId3" imgW="1381017" imgH="390594" progId="Equation.3">
                  <p:embed/>
                </p:oleObj>
              </mc:Choice>
              <mc:Fallback>
                <p:oleObj name="公式" r:id="rId3" imgW="1381017" imgH="390594"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5175" y="4143375"/>
                        <a:ext cx="3703638"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1142" name="Group 9"/>
          <p:cNvGrpSpPr>
            <a:grpSpLocks/>
          </p:cNvGrpSpPr>
          <p:nvPr/>
        </p:nvGrpSpPr>
        <p:grpSpPr bwMode="auto">
          <a:xfrm>
            <a:off x="6024564" y="2143126"/>
            <a:ext cx="4262437" cy="2106613"/>
            <a:chOff x="3024" y="1440"/>
            <a:chExt cx="2771" cy="1327"/>
          </a:xfrm>
        </p:grpSpPr>
        <p:sp>
          <p:nvSpPr>
            <p:cNvPr id="33" name="Oval 10"/>
            <p:cNvSpPr>
              <a:spLocks noChangeArrowheads="1"/>
            </p:cNvSpPr>
            <p:nvPr/>
          </p:nvSpPr>
          <p:spPr bwMode="auto">
            <a:xfrm>
              <a:off x="3274" y="1632"/>
              <a:ext cx="384" cy="816"/>
            </a:xfrm>
            <a:prstGeom prst="ellipse">
              <a:avLst/>
            </a:prstGeom>
            <a:noFill/>
            <a:ln w="9525">
              <a:solidFill>
                <a:srgbClr val="CC3300"/>
              </a:solidFill>
              <a:round/>
              <a:headEnd/>
              <a:tailEnd/>
            </a:ln>
            <a:effectLst>
              <a:prstShdw prst="shdw17" dist="17961" dir="2700000">
                <a:srgbClr val="7A1F00"/>
              </a:prstShdw>
            </a:effectLst>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34" name="Oval 11"/>
            <p:cNvSpPr>
              <a:spLocks noChangeArrowheads="1"/>
            </p:cNvSpPr>
            <p:nvPr/>
          </p:nvSpPr>
          <p:spPr bwMode="auto">
            <a:xfrm>
              <a:off x="4858" y="1728"/>
              <a:ext cx="192" cy="528"/>
            </a:xfrm>
            <a:prstGeom prst="ellipse">
              <a:avLst/>
            </a:prstGeom>
            <a:noFill/>
            <a:ln w="9525">
              <a:solidFill>
                <a:srgbClr val="CC3300"/>
              </a:solidFill>
              <a:round/>
              <a:headEnd/>
              <a:tailEnd/>
            </a:ln>
            <a:effectLst>
              <a:prstShdw prst="shdw17" dist="17961" dir="2700000">
                <a:srgbClr val="7A1F00"/>
              </a:prstShdw>
            </a:effectLst>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35" name="Line 12"/>
            <p:cNvSpPr>
              <a:spLocks noChangeShapeType="1"/>
            </p:cNvSpPr>
            <p:nvPr/>
          </p:nvSpPr>
          <p:spPr bwMode="auto">
            <a:xfrm>
              <a:off x="3466" y="2016"/>
              <a:ext cx="1478" cy="0"/>
            </a:xfrm>
            <a:prstGeom prst="line">
              <a:avLst/>
            </a:prstGeom>
            <a:noFill/>
            <a:ln w="9525">
              <a:solidFill>
                <a:srgbClr val="3333CC"/>
              </a:solidFill>
              <a:round/>
              <a:headEnd/>
              <a:tailEn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36" name="Freeform 13"/>
            <p:cNvSpPr>
              <a:spLocks/>
            </p:cNvSpPr>
            <p:nvPr/>
          </p:nvSpPr>
          <p:spPr bwMode="auto">
            <a:xfrm>
              <a:off x="3202" y="1676"/>
              <a:ext cx="96" cy="289"/>
            </a:xfrm>
            <a:custGeom>
              <a:avLst/>
              <a:gdLst>
                <a:gd name="T0" fmla="*/ 89 w 89"/>
                <a:gd name="T1" fmla="*/ 0 h 289"/>
                <a:gd name="T2" fmla="*/ 11 w 89"/>
                <a:gd name="T3" fmla="*/ 189 h 289"/>
                <a:gd name="T4" fmla="*/ 0 w 89"/>
                <a:gd name="T5" fmla="*/ 289 h 289"/>
                <a:gd name="T6" fmla="*/ 0 60000 65536"/>
                <a:gd name="T7" fmla="*/ 0 60000 65536"/>
                <a:gd name="T8" fmla="*/ 0 60000 65536"/>
                <a:gd name="T9" fmla="*/ 0 w 89"/>
                <a:gd name="T10" fmla="*/ 0 h 289"/>
                <a:gd name="T11" fmla="*/ 89 w 89"/>
                <a:gd name="T12" fmla="*/ 289 h 289"/>
              </a:gdLst>
              <a:ahLst/>
              <a:cxnLst>
                <a:cxn ang="T6">
                  <a:pos x="T0" y="T1"/>
                </a:cxn>
                <a:cxn ang="T7">
                  <a:pos x="T2" y="T3"/>
                </a:cxn>
                <a:cxn ang="T8">
                  <a:pos x="T4" y="T5"/>
                </a:cxn>
              </a:cxnLst>
              <a:rect l="T9" t="T10" r="T11" b="T12"/>
              <a:pathLst>
                <a:path w="89" h="289">
                  <a:moveTo>
                    <a:pt x="89" y="0"/>
                  </a:moveTo>
                  <a:cubicBezTo>
                    <a:pt x="64" y="78"/>
                    <a:pt x="23" y="103"/>
                    <a:pt x="11" y="189"/>
                  </a:cubicBezTo>
                  <a:cubicBezTo>
                    <a:pt x="6" y="222"/>
                    <a:pt x="0" y="289"/>
                    <a:pt x="0" y="289"/>
                  </a:cubicBezTo>
                </a:path>
              </a:pathLst>
            </a:custGeom>
            <a:noFill/>
            <a:ln w="9525">
              <a:solidFill>
                <a:srgbClr val="3333CC"/>
              </a:solidFill>
              <a:round/>
              <a:headEnd/>
              <a:tailEnd type="arrow" w="med" len="me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91148" name="Text Box 14"/>
            <p:cNvSpPr txBox="1">
              <a:spLocks noChangeArrowheads="1"/>
            </p:cNvSpPr>
            <p:nvPr/>
          </p:nvSpPr>
          <p:spPr bwMode="auto">
            <a:xfrm>
              <a:off x="3024" y="1689"/>
              <a:ext cx="23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00" b="1">
                  <a:solidFill>
                    <a:srgbClr val="3333CC"/>
                  </a:solidFill>
                  <a:latin typeface="宋体" panose="02010600030101010101" pitchFamily="2" charset="-122"/>
                </a:rPr>
                <a:t>I</a:t>
              </a:r>
            </a:p>
          </p:txBody>
        </p:sp>
        <p:sp>
          <p:nvSpPr>
            <p:cNvPr id="38" name="Line 15"/>
            <p:cNvSpPr>
              <a:spLocks noChangeShapeType="1"/>
            </p:cNvSpPr>
            <p:nvPr/>
          </p:nvSpPr>
          <p:spPr bwMode="auto">
            <a:xfrm>
              <a:off x="3466" y="2016"/>
              <a:ext cx="0" cy="672"/>
            </a:xfrm>
            <a:prstGeom prst="line">
              <a:avLst/>
            </a:prstGeom>
            <a:noFill/>
            <a:ln w="9525">
              <a:solidFill>
                <a:srgbClr val="000000"/>
              </a:solidFill>
              <a:prstDash val="sysDot"/>
              <a:round/>
              <a:headEnd/>
              <a:tailEn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39" name="Line 16"/>
            <p:cNvSpPr>
              <a:spLocks noChangeShapeType="1"/>
            </p:cNvSpPr>
            <p:nvPr/>
          </p:nvSpPr>
          <p:spPr bwMode="auto">
            <a:xfrm>
              <a:off x="4954" y="2016"/>
              <a:ext cx="0" cy="576"/>
            </a:xfrm>
            <a:prstGeom prst="line">
              <a:avLst/>
            </a:prstGeom>
            <a:noFill/>
            <a:ln w="9525">
              <a:solidFill>
                <a:srgbClr val="000000"/>
              </a:solidFill>
              <a:prstDash val="sysDot"/>
              <a:round/>
              <a:headEnd/>
              <a:tailEn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40" name="Line 17"/>
            <p:cNvSpPr>
              <a:spLocks noChangeShapeType="1"/>
            </p:cNvSpPr>
            <p:nvPr/>
          </p:nvSpPr>
          <p:spPr bwMode="auto">
            <a:xfrm>
              <a:off x="4474" y="2496"/>
              <a:ext cx="480" cy="0"/>
            </a:xfrm>
            <a:prstGeom prst="line">
              <a:avLst/>
            </a:prstGeom>
            <a:noFill/>
            <a:ln w="9525">
              <a:solidFill>
                <a:srgbClr val="000000"/>
              </a:solidFill>
              <a:round/>
              <a:headEnd/>
              <a:tailEnd type="triangle" w="med" len="me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41" name="Line 18"/>
            <p:cNvSpPr>
              <a:spLocks noChangeShapeType="1"/>
            </p:cNvSpPr>
            <p:nvPr/>
          </p:nvSpPr>
          <p:spPr bwMode="auto">
            <a:xfrm flipH="1">
              <a:off x="3466" y="2496"/>
              <a:ext cx="576" cy="0"/>
            </a:xfrm>
            <a:prstGeom prst="line">
              <a:avLst/>
            </a:prstGeom>
            <a:noFill/>
            <a:ln w="9525">
              <a:solidFill>
                <a:srgbClr val="000000"/>
              </a:solidFill>
              <a:round/>
              <a:headEnd/>
              <a:tailEnd type="triangle" w="med" len="me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91153" name="Text Box 19"/>
            <p:cNvSpPr txBox="1">
              <a:spLocks noChangeArrowheads="1"/>
            </p:cNvSpPr>
            <p:nvPr/>
          </p:nvSpPr>
          <p:spPr bwMode="auto">
            <a:xfrm>
              <a:off x="4176" y="2361"/>
              <a:ext cx="23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00" b="1">
                  <a:solidFill>
                    <a:srgbClr val="3333CC"/>
                  </a:solidFill>
                  <a:latin typeface="宋体" panose="02010600030101010101" pitchFamily="2" charset="-122"/>
                </a:rPr>
                <a:t>x</a:t>
              </a:r>
            </a:p>
          </p:txBody>
        </p:sp>
        <p:sp>
          <p:nvSpPr>
            <p:cNvPr id="43" name="Line 20"/>
            <p:cNvSpPr>
              <a:spLocks noChangeShapeType="1"/>
            </p:cNvSpPr>
            <p:nvPr/>
          </p:nvSpPr>
          <p:spPr bwMode="auto">
            <a:xfrm>
              <a:off x="5146" y="2016"/>
              <a:ext cx="192" cy="0"/>
            </a:xfrm>
            <a:prstGeom prst="line">
              <a:avLst/>
            </a:prstGeom>
            <a:noFill/>
            <a:ln w="9525">
              <a:solidFill>
                <a:srgbClr val="000000"/>
              </a:solidFill>
              <a:round/>
              <a:headEnd/>
              <a:tailEnd type="triangle" w="med" len="me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graphicFrame>
          <p:nvGraphicFramePr>
            <p:cNvPr id="91155" name="Object 21"/>
            <p:cNvGraphicFramePr>
              <a:graphicFrameLocks noChangeAspect="1"/>
            </p:cNvGraphicFramePr>
            <p:nvPr/>
          </p:nvGraphicFramePr>
          <p:xfrm>
            <a:off x="5386" y="1920"/>
            <a:ext cx="177" cy="248"/>
          </p:xfrm>
          <a:graphic>
            <a:graphicData uri="http://schemas.openxmlformats.org/presentationml/2006/ole">
              <mc:AlternateContent xmlns:mc="http://schemas.openxmlformats.org/markup-compatibility/2006">
                <mc:Choice xmlns:v="urn:schemas-microsoft-com:vml" Requires="v">
                  <p:oleObj spid="_x0000_s515568" name="公式" r:id="rId5" imgW="126725" imgH="177415" progId="Equation.3">
                    <p:embed/>
                  </p:oleObj>
                </mc:Choice>
                <mc:Fallback>
                  <p:oleObj name="公式" r:id="rId5" imgW="126725" imgH="177415" progId="Equation.3">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 y="1920"/>
                          <a:ext cx="177"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 name="Line 22"/>
            <p:cNvSpPr>
              <a:spLocks noChangeShapeType="1"/>
            </p:cNvSpPr>
            <p:nvPr/>
          </p:nvSpPr>
          <p:spPr bwMode="auto">
            <a:xfrm flipV="1">
              <a:off x="3456" y="1680"/>
              <a:ext cx="96" cy="336"/>
            </a:xfrm>
            <a:prstGeom prst="line">
              <a:avLst/>
            </a:prstGeom>
            <a:noFill/>
            <a:ln w="9525">
              <a:solidFill>
                <a:srgbClr val="3333CC"/>
              </a:solidFill>
              <a:round/>
              <a:headEnd/>
              <a:tailEnd type="triangle" w="med" len="me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91157" name="Text Box 23"/>
            <p:cNvSpPr txBox="1">
              <a:spLocks noChangeArrowheads="1"/>
            </p:cNvSpPr>
            <p:nvPr/>
          </p:nvSpPr>
          <p:spPr bwMode="auto">
            <a:xfrm>
              <a:off x="3312" y="1632"/>
              <a:ext cx="23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00" b="1">
                  <a:solidFill>
                    <a:srgbClr val="3333CC"/>
                  </a:solidFill>
                  <a:latin typeface="宋体" panose="02010600030101010101" pitchFamily="2" charset="-122"/>
                </a:rPr>
                <a:t>R</a:t>
              </a:r>
            </a:p>
          </p:txBody>
        </p:sp>
        <p:sp>
          <p:nvSpPr>
            <p:cNvPr id="47" name="Line 24"/>
            <p:cNvSpPr>
              <a:spLocks noChangeShapeType="1"/>
            </p:cNvSpPr>
            <p:nvPr/>
          </p:nvSpPr>
          <p:spPr bwMode="auto">
            <a:xfrm flipV="1">
              <a:off x="4944" y="1776"/>
              <a:ext cx="62" cy="240"/>
            </a:xfrm>
            <a:prstGeom prst="line">
              <a:avLst/>
            </a:prstGeom>
            <a:noFill/>
            <a:ln w="9525">
              <a:solidFill>
                <a:srgbClr val="3333CC"/>
              </a:solidFill>
              <a:round/>
              <a:headEnd/>
              <a:tailEnd type="triangle" w="med" len="me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91159" name="Text Box 25"/>
            <p:cNvSpPr txBox="1">
              <a:spLocks noChangeArrowheads="1"/>
            </p:cNvSpPr>
            <p:nvPr/>
          </p:nvSpPr>
          <p:spPr bwMode="auto">
            <a:xfrm>
              <a:off x="4838" y="1737"/>
              <a:ext cx="23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00" b="1">
                  <a:solidFill>
                    <a:srgbClr val="3333CC"/>
                  </a:solidFill>
                  <a:latin typeface="宋体" panose="02010600030101010101" pitchFamily="2" charset="-122"/>
                </a:rPr>
                <a:t>r</a:t>
              </a:r>
            </a:p>
          </p:txBody>
        </p:sp>
        <p:sp>
          <p:nvSpPr>
            <p:cNvPr id="49" name="Line 26"/>
            <p:cNvSpPr>
              <a:spLocks noChangeShapeType="1"/>
            </p:cNvSpPr>
            <p:nvPr/>
          </p:nvSpPr>
          <p:spPr bwMode="auto">
            <a:xfrm>
              <a:off x="3456" y="2592"/>
              <a:ext cx="2016" cy="0"/>
            </a:xfrm>
            <a:prstGeom prst="line">
              <a:avLst/>
            </a:prstGeom>
            <a:noFill/>
            <a:ln w="9525">
              <a:solidFill>
                <a:srgbClr val="CC3300"/>
              </a:solidFill>
              <a:round/>
              <a:headEnd/>
              <a:tailEnd type="triangle" w="med" len="me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91161" name="Text Box 27"/>
            <p:cNvSpPr txBox="1">
              <a:spLocks noChangeArrowheads="1"/>
            </p:cNvSpPr>
            <p:nvPr/>
          </p:nvSpPr>
          <p:spPr bwMode="auto">
            <a:xfrm>
              <a:off x="5462" y="2457"/>
              <a:ext cx="23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00" b="1">
                  <a:solidFill>
                    <a:srgbClr val="3333CC"/>
                  </a:solidFill>
                  <a:latin typeface="宋体" panose="02010600030101010101" pitchFamily="2" charset="-122"/>
                </a:rPr>
                <a:t>x</a:t>
              </a:r>
            </a:p>
          </p:txBody>
        </p:sp>
        <p:sp>
          <p:nvSpPr>
            <p:cNvPr id="51" name="Freeform 28"/>
            <p:cNvSpPr>
              <a:spLocks/>
            </p:cNvSpPr>
            <p:nvPr/>
          </p:nvSpPr>
          <p:spPr bwMode="auto">
            <a:xfrm>
              <a:off x="4752" y="1700"/>
              <a:ext cx="125" cy="278"/>
            </a:xfrm>
            <a:custGeom>
              <a:avLst/>
              <a:gdLst>
                <a:gd name="T0" fmla="*/ 115 w 115"/>
                <a:gd name="T1" fmla="*/ 0 h 278"/>
                <a:gd name="T2" fmla="*/ 38 w 115"/>
                <a:gd name="T3" fmla="*/ 78 h 278"/>
                <a:gd name="T4" fmla="*/ 15 w 115"/>
                <a:gd name="T5" fmla="*/ 144 h 278"/>
                <a:gd name="T6" fmla="*/ 4 w 115"/>
                <a:gd name="T7" fmla="*/ 278 h 278"/>
                <a:gd name="T8" fmla="*/ 0 60000 65536"/>
                <a:gd name="T9" fmla="*/ 0 60000 65536"/>
                <a:gd name="T10" fmla="*/ 0 60000 65536"/>
                <a:gd name="T11" fmla="*/ 0 60000 65536"/>
                <a:gd name="T12" fmla="*/ 0 w 115"/>
                <a:gd name="T13" fmla="*/ 0 h 278"/>
                <a:gd name="T14" fmla="*/ 115 w 115"/>
                <a:gd name="T15" fmla="*/ 278 h 278"/>
              </a:gdLst>
              <a:ahLst/>
              <a:cxnLst>
                <a:cxn ang="T8">
                  <a:pos x="T0" y="T1"/>
                </a:cxn>
                <a:cxn ang="T9">
                  <a:pos x="T2" y="T3"/>
                </a:cxn>
                <a:cxn ang="T10">
                  <a:pos x="T4" y="T5"/>
                </a:cxn>
                <a:cxn ang="T11">
                  <a:pos x="T6" y="T7"/>
                </a:cxn>
              </a:cxnLst>
              <a:rect l="T12" t="T13" r="T14" b="T15"/>
              <a:pathLst>
                <a:path w="115" h="278">
                  <a:moveTo>
                    <a:pt x="115" y="0"/>
                  </a:moveTo>
                  <a:cubicBezTo>
                    <a:pt x="81" y="23"/>
                    <a:pt x="66" y="49"/>
                    <a:pt x="38" y="78"/>
                  </a:cubicBezTo>
                  <a:cubicBezTo>
                    <a:pt x="30" y="100"/>
                    <a:pt x="23" y="122"/>
                    <a:pt x="15" y="144"/>
                  </a:cubicBezTo>
                  <a:cubicBezTo>
                    <a:pt x="0" y="186"/>
                    <a:pt x="4" y="278"/>
                    <a:pt x="4" y="278"/>
                  </a:cubicBezTo>
                </a:path>
              </a:pathLst>
            </a:custGeom>
            <a:noFill/>
            <a:ln w="9525">
              <a:solidFill>
                <a:srgbClr val="000000"/>
              </a:solidFill>
              <a:round/>
              <a:headEnd/>
              <a:tailEnd type="arrow" w="med" len="me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52" name="Text Box 29"/>
            <p:cNvSpPr txBox="1">
              <a:spLocks noChangeArrowheads="1"/>
            </p:cNvSpPr>
            <p:nvPr/>
          </p:nvSpPr>
          <p:spPr bwMode="auto">
            <a:xfrm>
              <a:off x="4368" y="1440"/>
              <a:ext cx="1427" cy="31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600" b="1" kern="0" dirty="0">
                  <a:solidFill>
                    <a:srgbClr val="3333CC"/>
                  </a:solidFill>
                  <a:latin typeface="宋体"/>
                  <a:ea typeface="宋体"/>
                </a:rPr>
                <a:t>回路绕行方向</a:t>
              </a:r>
            </a:p>
          </p:txBody>
        </p:sp>
      </p:grpSp>
      <p:graphicFrame>
        <p:nvGraphicFramePr>
          <p:cNvPr id="53" name="Object 18"/>
          <p:cNvGraphicFramePr>
            <a:graphicFrameLocks noChangeAspect="1"/>
          </p:cNvGraphicFramePr>
          <p:nvPr/>
        </p:nvGraphicFramePr>
        <p:xfrm>
          <a:off x="2921000" y="5199064"/>
          <a:ext cx="4565650" cy="1279525"/>
        </p:xfrm>
        <a:graphic>
          <a:graphicData uri="http://schemas.openxmlformats.org/presentationml/2006/ole">
            <mc:AlternateContent xmlns:mc="http://schemas.openxmlformats.org/markup-compatibility/2006">
              <mc:Choice xmlns:v="urn:schemas-microsoft-com:vml" Requires="v">
                <p:oleObj spid="_x0000_s515569" name="公式" r:id="rId7" imgW="1533534" imgH="390594" progId="Equation.3">
                  <p:embed/>
                </p:oleObj>
              </mc:Choice>
              <mc:Fallback>
                <p:oleObj name="公式" r:id="rId7" imgW="1533534" imgH="390594" progId="Equation.3">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1000" y="5199064"/>
                        <a:ext cx="4565650" cy="1279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linds(horizontal)">
                                      <p:cBhvr>
                                        <p:cTn id="12" dur="500"/>
                                        <p:tgtEl>
                                          <p:spTgt spid="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cBhvr additive="base">
                                        <p:cTn id="17" dur="500" fill="hold"/>
                                        <p:tgtEl>
                                          <p:spTgt spid="53"/>
                                        </p:tgtEl>
                                        <p:attrNameLst>
                                          <p:attrName>ppt_x</p:attrName>
                                        </p:attrNameLst>
                                      </p:cBhvr>
                                      <p:tavLst>
                                        <p:tav tm="0">
                                          <p:val>
                                            <p:strVal val="#ppt_x"/>
                                          </p:val>
                                        </p:tav>
                                        <p:tav tm="100000">
                                          <p:val>
                                            <p:strVal val="#ppt_x"/>
                                          </p:val>
                                        </p:tav>
                                      </p:tavLst>
                                    </p:anim>
                                    <p:anim calcmode="lin" valueType="num">
                                      <p:cBhvr additive="base">
                                        <p:cTn id="1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7"/>
          <p:cNvSpPr txBox="1">
            <a:spLocks noChangeArrowheads="1"/>
          </p:cNvSpPr>
          <p:nvPr/>
        </p:nvSpPr>
        <p:spPr bwMode="auto">
          <a:xfrm>
            <a:off x="2003425" y="3263048"/>
            <a:ext cx="1022350" cy="49212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600" b="1" kern="0" dirty="0">
                <a:solidFill>
                  <a:srgbClr val="3333CC"/>
                </a:solidFill>
                <a:latin typeface="宋体"/>
                <a:ea typeface="宋体"/>
              </a:rPr>
              <a:t>（</a:t>
            </a:r>
            <a:r>
              <a:rPr lang="en-US" altLang="zh-CN" sz="2600" b="1" kern="0" dirty="0">
                <a:solidFill>
                  <a:srgbClr val="3333CC"/>
                </a:solidFill>
                <a:latin typeface="宋体"/>
                <a:ea typeface="宋体"/>
              </a:rPr>
              <a:t>2</a:t>
            </a:r>
            <a:r>
              <a:rPr lang="zh-CN" altLang="en-US" sz="2600" b="1" kern="0" dirty="0">
                <a:solidFill>
                  <a:srgbClr val="3333CC"/>
                </a:solidFill>
                <a:latin typeface="宋体"/>
                <a:ea typeface="宋体"/>
              </a:rPr>
              <a:t>）</a:t>
            </a:r>
          </a:p>
        </p:txBody>
      </p:sp>
      <p:grpSp>
        <p:nvGrpSpPr>
          <p:cNvPr id="92165" name="Group 9"/>
          <p:cNvGrpSpPr>
            <a:grpSpLocks/>
          </p:cNvGrpSpPr>
          <p:nvPr/>
        </p:nvGrpSpPr>
        <p:grpSpPr bwMode="auto">
          <a:xfrm>
            <a:off x="3625850" y="275991"/>
            <a:ext cx="4262438" cy="2106613"/>
            <a:chOff x="3024" y="1440"/>
            <a:chExt cx="2771" cy="1327"/>
          </a:xfrm>
        </p:grpSpPr>
        <p:sp>
          <p:nvSpPr>
            <p:cNvPr id="30" name="Oval 10"/>
            <p:cNvSpPr>
              <a:spLocks noChangeArrowheads="1"/>
            </p:cNvSpPr>
            <p:nvPr/>
          </p:nvSpPr>
          <p:spPr bwMode="auto">
            <a:xfrm>
              <a:off x="3274" y="1632"/>
              <a:ext cx="384" cy="816"/>
            </a:xfrm>
            <a:prstGeom prst="ellipse">
              <a:avLst/>
            </a:prstGeom>
            <a:noFill/>
            <a:ln w="9525">
              <a:solidFill>
                <a:srgbClr val="CC3300"/>
              </a:solidFill>
              <a:round/>
              <a:headEnd/>
              <a:tailEnd/>
            </a:ln>
            <a:effectLst>
              <a:prstShdw prst="shdw17" dist="17961" dir="2700000">
                <a:srgbClr val="7A1F00"/>
              </a:prstShdw>
            </a:effectLst>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31" name="Oval 11"/>
            <p:cNvSpPr>
              <a:spLocks noChangeArrowheads="1"/>
            </p:cNvSpPr>
            <p:nvPr/>
          </p:nvSpPr>
          <p:spPr bwMode="auto">
            <a:xfrm>
              <a:off x="4858" y="1728"/>
              <a:ext cx="192" cy="528"/>
            </a:xfrm>
            <a:prstGeom prst="ellipse">
              <a:avLst/>
            </a:prstGeom>
            <a:noFill/>
            <a:ln w="9525">
              <a:solidFill>
                <a:srgbClr val="CC3300"/>
              </a:solidFill>
              <a:round/>
              <a:headEnd/>
              <a:tailEnd/>
            </a:ln>
            <a:effectLst>
              <a:prstShdw prst="shdw17" dist="17961" dir="2700000">
                <a:srgbClr val="7A1F00"/>
              </a:prstShdw>
            </a:effectLst>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32" name="Line 12"/>
            <p:cNvSpPr>
              <a:spLocks noChangeShapeType="1"/>
            </p:cNvSpPr>
            <p:nvPr/>
          </p:nvSpPr>
          <p:spPr bwMode="auto">
            <a:xfrm>
              <a:off x="3466" y="2016"/>
              <a:ext cx="1478" cy="0"/>
            </a:xfrm>
            <a:prstGeom prst="line">
              <a:avLst/>
            </a:prstGeom>
            <a:noFill/>
            <a:ln w="9525">
              <a:solidFill>
                <a:srgbClr val="3333CC"/>
              </a:solidFill>
              <a:round/>
              <a:headEnd/>
              <a:tailEn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33" name="Freeform 13"/>
            <p:cNvSpPr>
              <a:spLocks/>
            </p:cNvSpPr>
            <p:nvPr/>
          </p:nvSpPr>
          <p:spPr bwMode="auto">
            <a:xfrm>
              <a:off x="3202" y="1676"/>
              <a:ext cx="96" cy="289"/>
            </a:xfrm>
            <a:custGeom>
              <a:avLst/>
              <a:gdLst>
                <a:gd name="T0" fmla="*/ 89 w 89"/>
                <a:gd name="T1" fmla="*/ 0 h 289"/>
                <a:gd name="T2" fmla="*/ 11 w 89"/>
                <a:gd name="T3" fmla="*/ 189 h 289"/>
                <a:gd name="T4" fmla="*/ 0 w 89"/>
                <a:gd name="T5" fmla="*/ 289 h 289"/>
                <a:gd name="T6" fmla="*/ 0 60000 65536"/>
                <a:gd name="T7" fmla="*/ 0 60000 65536"/>
                <a:gd name="T8" fmla="*/ 0 60000 65536"/>
                <a:gd name="T9" fmla="*/ 0 w 89"/>
                <a:gd name="T10" fmla="*/ 0 h 289"/>
                <a:gd name="T11" fmla="*/ 89 w 89"/>
                <a:gd name="T12" fmla="*/ 289 h 289"/>
              </a:gdLst>
              <a:ahLst/>
              <a:cxnLst>
                <a:cxn ang="T6">
                  <a:pos x="T0" y="T1"/>
                </a:cxn>
                <a:cxn ang="T7">
                  <a:pos x="T2" y="T3"/>
                </a:cxn>
                <a:cxn ang="T8">
                  <a:pos x="T4" y="T5"/>
                </a:cxn>
              </a:cxnLst>
              <a:rect l="T9" t="T10" r="T11" b="T12"/>
              <a:pathLst>
                <a:path w="89" h="289">
                  <a:moveTo>
                    <a:pt x="89" y="0"/>
                  </a:moveTo>
                  <a:cubicBezTo>
                    <a:pt x="64" y="78"/>
                    <a:pt x="23" y="103"/>
                    <a:pt x="11" y="189"/>
                  </a:cubicBezTo>
                  <a:cubicBezTo>
                    <a:pt x="6" y="222"/>
                    <a:pt x="0" y="289"/>
                    <a:pt x="0" y="289"/>
                  </a:cubicBezTo>
                </a:path>
              </a:pathLst>
            </a:custGeom>
            <a:noFill/>
            <a:ln w="9525">
              <a:solidFill>
                <a:srgbClr val="3333CC"/>
              </a:solidFill>
              <a:round/>
              <a:headEnd/>
              <a:tailEnd type="arrow" w="med" len="me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92170" name="Text Box 14"/>
            <p:cNvSpPr txBox="1">
              <a:spLocks noChangeArrowheads="1"/>
            </p:cNvSpPr>
            <p:nvPr/>
          </p:nvSpPr>
          <p:spPr bwMode="auto">
            <a:xfrm>
              <a:off x="3024" y="1689"/>
              <a:ext cx="23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00" b="1">
                  <a:solidFill>
                    <a:srgbClr val="3333CC"/>
                  </a:solidFill>
                  <a:latin typeface="宋体" panose="02010600030101010101" pitchFamily="2" charset="-122"/>
                </a:rPr>
                <a:t>I</a:t>
              </a:r>
            </a:p>
          </p:txBody>
        </p:sp>
        <p:sp>
          <p:nvSpPr>
            <p:cNvPr id="35" name="Line 15"/>
            <p:cNvSpPr>
              <a:spLocks noChangeShapeType="1"/>
            </p:cNvSpPr>
            <p:nvPr/>
          </p:nvSpPr>
          <p:spPr bwMode="auto">
            <a:xfrm>
              <a:off x="3466" y="2016"/>
              <a:ext cx="0" cy="672"/>
            </a:xfrm>
            <a:prstGeom prst="line">
              <a:avLst/>
            </a:prstGeom>
            <a:noFill/>
            <a:ln w="9525">
              <a:solidFill>
                <a:srgbClr val="000000"/>
              </a:solidFill>
              <a:prstDash val="sysDot"/>
              <a:round/>
              <a:headEnd/>
              <a:tailEn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36" name="Line 16"/>
            <p:cNvSpPr>
              <a:spLocks noChangeShapeType="1"/>
            </p:cNvSpPr>
            <p:nvPr/>
          </p:nvSpPr>
          <p:spPr bwMode="auto">
            <a:xfrm>
              <a:off x="4954" y="2016"/>
              <a:ext cx="0" cy="576"/>
            </a:xfrm>
            <a:prstGeom prst="line">
              <a:avLst/>
            </a:prstGeom>
            <a:noFill/>
            <a:ln w="9525">
              <a:solidFill>
                <a:srgbClr val="000000"/>
              </a:solidFill>
              <a:prstDash val="sysDot"/>
              <a:round/>
              <a:headEnd/>
              <a:tailEn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37" name="Line 17"/>
            <p:cNvSpPr>
              <a:spLocks noChangeShapeType="1"/>
            </p:cNvSpPr>
            <p:nvPr/>
          </p:nvSpPr>
          <p:spPr bwMode="auto">
            <a:xfrm>
              <a:off x="4474" y="2496"/>
              <a:ext cx="480" cy="0"/>
            </a:xfrm>
            <a:prstGeom prst="line">
              <a:avLst/>
            </a:prstGeom>
            <a:noFill/>
            <a:ln w="9525">
              <a:solidFill>
                <a:srgbClr val="000000"/>
              </a:solidFill>
              <a:round/>
              <a:headEnd/>
              <a:tailEnd type="triangle" w="med" len="me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38" name="Line 18"/>
            <p:cNvSpPr>
              <a:spLocks noChangeShapeType="1"/>
            </p:cNvSpPr>
            <p:nvPr/>
          </p:nvSpPr>
          <p:spPr bwMode="auto">
            <a:xfrm flipH="1">
              <a:off x="3466" y="2496"/>
              <a:ext cx="576" cy="0"/>
            </a:xfrm>
            <a:prstGeom prst="line">
              <a:avLst/>
            </a:prstGeom>
            <a:noFill/>
            <a:ln w="9525">
              <a:solidFill>
                <a:srgbClr val="000000"/>
              </a:solidFill>
              <a:round/>
              <a:headEnd/>
              <a:tailEnd type="triangle" w="med" len="me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92175" name="Text Box 19"/>
            <p:cNvSpPr txBox="1">
              <a:spLocks noChangeArrowheads="1"/>
            </p:cNvSpPr>
            <p:nvPr/>
          </p:nvSpPr>
          <p:spPr bwMode="auto">
            <a:xfrm>
              <a:off x="4176" y="2361"/>
              <a:ext cx="23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00" b="1">
                  <a:solidFill>
                    <a:srgbClr val="3333CC"/>
                  </a:solidFill>
                  <a:latin typeface="宋体" panose="02010600030101010101" pitchFamily="2" charset="-122"/>
                </a:rPr>
                <a:t>x</a:t>
              </a:r>
            </a:p>
          </p:txBody>
        </p:sp>
        <p:sp>
          <p:nvSpPr>
            <p:cNvPr id="40" name="Line 20"/>
            <p:cNvSpPr>
              <a:spLocks noChangeShapeType="1"/>
            </p:cNvSpPr>
            <p:nvPr/>
          </p:nvSpPr>
          <p:spPr bwMode="auto">
            <a:xfrm>
              <a:off x="5146" y="2016"/>
              <a:ext cx="192" cy="0"/>
            </a:xfrm>
            <a:prstGeom prst="line">
              <a:avLst/>
            </a:prstGeom>
            <a:noFill/>
            <a:ln w="9525">
              <a:solidFill>
                <a:srgbClr val="000000"/>
              </a:solidFill>
              <a:round/>
              <a:headEnd/>
              <a:tailEnd type="triangle" w="med" len="me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graphicFrame>
          <p:nvGraphicFramePr>
            <p:cNvPr id="92177" name="Object 21"/>
            <p:cNvGraphicFramePr>
              <a:graphicFrameLocks noChangeAspect="1"/>
            </p:cNvGraphicFramePr>
            <p:nvPr/>
          </p:nvGraphicFramePr>
          <p:xfrm>
            <a:off x="5386" y="1920"/>
            <a:ext cx="177" cy="248"/>
          </p:xfrm>
          <a:graphic>
            <a:graphicData uri="http://schemas.openxmlformats.org/presentationml/2006/ole">
              <mc:AlternateContent xmlns:mc="http://schemas.openxmlformats.org/markup-compatibility/2006">
                <mc:Choice xmlns:v="urn:schemas-microsoft-com:vml" Requires="v">
                  <p:oleObj spid="_x0000_s699612" name="公式" r:id="rId3" imgW="126725" imgH="177415" progId="Equation.3">
                    <p:embed/>
                  </p:oleObj>
                </mc:Choice>
                <mc:Fallback>
                  <p:oleObj name="公式" r:id="rId3" imgW="126725" imgH="177415" progId="Equation.3">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6" y="1920"/>
                          <a:ext cx="177"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Line 22"/>
            <p:cNvSpPr>
              <a:spLocks noChangeShapeType="1"/>
            </p:cNvSpPr>
            <p:nvPr/>
          </p:nvSpPr>
          <p:spPr bwMode="auto">
            <a:xfrm flipV="1">
              <a:off x="3456" y="1680"/>
              <a:ext cx="96" cy="336"/>
            </a:xfrm>
            <a:prstGeom prst="line">
              <a:avLst/>
            </a:prstGeom>
            <a:noFill/>
            <a:ln w="9525">
              <a:solidFill>
                <a:srgbClr val="3333CC"/>
              </a:solidFill>
              <a:round/>
              <a:headEnd/>
              <a:tailEnd type="triangle" w="med" len="me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92179" name="Text Box 23"/>
            <p:cNvSpPr txBox="1">
              <a:spLocks noChangeArrowheads="1"/>
            </p:cNvSpPr>
            <p:nvPr/>
          </p:nvSpPr>
          <p:spPr bwMode="auto">
            <a:xfrm>
              <a:off x="3312" y="1632"/>
              <a:ext cx="23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00" b="1">
                  <a:solidFill>
                    <a:srgbClr val="3333CC"/>
                  </a:solidFill>
                  <a:latin typeface="宋体" panose="02010600030101010101" pitchFamily="2" charset="-122"/>
                </a:rPr>
                <a:t>R</a:t>
              </a:r>
            </a:p>
          </p:txBody>
        </p:sp>
        <p:sp>
          <p:nvSpPr>
            <p:cNvPr id="44" name="Line 24"/>
            <p:cNvSpPr>
              <a:spLocks noChangeShapeType="1"/>
            </p:cNvSpPr>
            <p:nvPr/>
          </p:nvSpPr>
          <p:spPr bwMode="auto">
            <a:xfrm flipV="1">
              <a:off x="4944" y="1776"/>
              <a:ext cx="62" cy="240"/>
            </a:xfrm>
            <a:prstGeom prst="line">
              <a:avLst/>
            </a:prstGeom>
            <a:noFill/>
            <a:ln w="9525">
              <a:solidFill>
                <a:srgbClr val="3333CC"/>
              </a:solidFill>
              <a:round/>
              <a:headEnd/>
              <a:tailEnd type="triangle" w="med" len="me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92181" name="Text Box 25"/>
            <p:cNvSpPr txBox="1">
              <a:spLocks noChangeArrowheads="1"/>
            </p:cNvSpPr>
            <p:nvPr/>
          </p:nvSpPr>
          <p:spPr bwMode="auto">
            <a:xfrm>
              <a:off x="4838" y="1737"/>
              <a:ext cx="23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00" b="1">
                  <a:solidFill>
                    <a:srgbClr val="3333CC"/>
                  </a:solidFill>
                  <a:latin typeface="宋体" panose="02010600030101010101" pitchFamily="2" charset="-122"/>
                </a:rPr>
                <a:t>r</a:t>
              </a:r>
            </a:p>
          </p:txBody>
        </p:sp>
        <p:sp>
          <p:nvSpPr>
            <p:cNvPr id="46" name="Line 26"/>
            <p:cNvSpPr>
              <a:spLocks noChangeShapeType="1"/>
            </p:cNvSpPr>
            <p:nvPr/>
          </p:nvSpPr>
          <p:spPr bwMode="auto">
            <a:xfrm>
              <a:off x="3456" y="2592"/>
              <a:ext cx="2016" cy="0"/>
            </a:xfrm>
            <a:prstGeom prst="line">
              <a:avLst/>
            </a:prstGeom>
            <a:noFill/>
            <a:ln w="9525">
              <a:solidFill>
                <a:srgbClr val="CC3300"/>
              </a:solidFill>
              <a:round/>
              <a:headEnd/>
              <a:tailEnd type="triangle" w="med" len="me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92183" name="Text Box 27"/>
            <p:cNvSpPr txBox="1">
              <a:spLocks noChangeArrowheads="1"/>
            </p:cNvSpPr>
            <p:nvPr/>
          </p:nvSpPr>
          <p:spPr bwMode="auto">
            <a:xfrm>
              <a:off x="5462" y="2457"/>
              <a:ext cx="23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00" b="1">
                  <a:solidFill>
                    <a:srgbClr val="3333CC"/>
                  </a:solidFill>
                  <a:latin typeface="宋体" panose="02010600030101010101" pitchFamily="2" charset="-122"/>
                </a:rPr>
                <a:t>x</a:t>
              </a:r>
            </a:p>
          </p:txBody>
        </p:sp>
        <p:sp>
          <p:nvSpPr>
            <p:cNvPr id="48" name="Freeform 28"/>
            <p:cNvSpPr>
              <a:spLocks/>
            </p:cNvSpPr>
            <p:nvPr/>
          </p:nvSpPr>
          <p:spPr bwMode="auto">
            <a:xfrm>
              <a:off x="4752" y="1700"/>
              <a:ext cx="125" cy="278"/>
            </a:xfrm>
            <a:custGeom>
              <a:avLst/>
              <a:gdLst>
                <a:gd name="T0" fmla="*/ 115 w 115"/>
                <a:gd name="T1" fmla="*/ 0 h 278"/>
                <a:gd name="T2" fmla="*/ 38 w 115"/>
                <a:gd name="T3" fmla="*/ 78 h 278"/>
                <a:gd name="T4" fmla="*/ 15 w 115"/>
                <a:gd name="T5" fmla="*/ 144 h 278"/>
                <a:gd name="T6" fmla="*/ 4 w 115"/>
                <a:gd name="T7" fmla="*/ 278 h 278"/>
                <a:gd name="T8" fmla="*/ 0 60000 65536"/>
                <a:gd name="T9" fmla="*/ 0 60000 65536"/>
                <a:gd name="T10" fmla="*/ 0 60000 65536"/>
                <a:gd name="T11" fmla="*/ 0 60000 65536"/>
                <a:gd name="T12" fmla="*/ 0 w 115"/>
                <a:gd name="T13" fmla="*/ 0 h 278"/>
                <a:gd name="T14" fmla="*/ 115 w 115"/>
                <a:gd name="T15" fmla="*/ 278 h 278"/>
              </a:gdLst>
              <a:ahLst/>
              <a:cxnLst>
                <a:cxn ang="T8">
                  <a:pos x="T0" y="T1"/>
                </a:cxn>
                <a:cxn ang="T9">
                  <a:pos x="T2" y="T3"/>
                </a:cxn>
                <a:cxn ang="T10">
                  <a:pos x="T4" y="T5"/>
                </a:cxn>
                <a:cxn ang="T11">
                  <a:pos x="T6" y="T7"/>
                </a:cxn>
              </a:cxnLst>
              <a:rect l="T12" t="T13" r="T14" b="T15"/>
              <a:pathLst>
                <a:path w="115" h="278">
                  <a:moveTo>
                    <a:pt x="115" y="0"/>
                  </a:moveTo>
                  <a:cubicBezTo>
                    <a:pt x="81" y="23"/>
                    <a:pt x="66" y="49"/>
                    <a:pt x="38" y="78"/>
                  </a:cubicBezTo>
                  <a:cubicBezTo>
                    <a:pt x="30" y="100"/>
                    <a:pt x="23" y="122"/>
                    <a:pt x="15" y="144"/>
                  </a:cubicBezTo>
                  <a:cubicBezTo>
                    <a:pt x="0" y="186"/>
                    <a:pt x="4" y="278"/>
                    <a:pt x="4" y="278"/>
                  </a:cubicBezTo>
                </a:path>
              </a:pathLst>
            </a:custGeom>
            <a:noFill/>
            <a:ln w="9525">
              <a:solidFill>
                <a:srgbClr val="000000"/>
              </a:solidFill>
              <a:round/>
              <a:headEnd/>
              <a:tailEnd type="arrow" w="med" len="me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49" name="Text Box 29"/>
            <p:cNvSpPr txBox="1">
              <a:spLocks noChangeArrowheads="1"/>
            </p:cNvSpPr>
            <p:nvPr/>
          </p:nvSpPr>
          <p:spPr bwMode="auto">
            <a:xfrm>
              <a:off x="4368" y="1440"/>
              <a:ext cx="1427" cy="310"/>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600" b="1" kern="0" dirty="0">
                  <a:solidFill>
                    <a:srgbClr val="3333CC"/>
                  </a:solidFill>
                  <a:latin typeface="宋体"/>
                  <a:ea typeface="宋体"/>
                </a:rPr>
                <a:t>回路绕行方向</a:t>
              </a:r>
            </a:p>
          </p:txBody>
        </p:sp>
      </p:grpSp>
      <p:graphicFrame>
        <p:nvGraphicFramePr>
          <p:cNvPr id="29" name="Object 6"/>
          <p:cNvGraphicFramePr>
            <a:graphicFrameLocks noChangeAspect="1"/>
          </p:cNvGraphicFramePr>
          <p:nvPr>
            <p:extLst>
              <p:ext uri="{D42A27DB-BD31-4B8C-83A1-F6EECF244321}">
                <p14:modId xmlns:p14="http://schemas.microsoft.com/office/powerpoint/2010/main" val="1858278463"/>
              </p:ext>
            </p:extLst>
          </p:nvPr>
        </p:nvGraphicFramePr>
        <p:xfrm>
          <a:off x="3590681" y="2366845"/>
          <a:ext cx="3703638" cy="1143000"/>
        </p:xfrm>
        <a:graphic>
          <a:graphicData uri="http://schemas.openxmlformats.org/presentationml/2006/ole">
            <mc:AlternateContent xmlns:mc="http://schemas.openxmlformats.org/markup-compatibility/2006">
              <mc:Choice xmlns:v="urn:schemas-microsoft-com:vml" Requires="v">
                <p:oleObj spid="_x0000_s699613" name="公式" r:id="rId5" imgW="1381017" imgH="390594" progId="Equation.3">
                  <p:embed/>
                </p:oleObj>
              </mc:Choice>
              <mc:Fallback>
                <p:oleObj name="公式" r:id="rId5" imgW="1381017" imgH="39059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0681" y="2366845"/>
                        <a:ext cx="3703638"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8"/>
          <p:cNvGraphicFramePr>
            <a:graphicFrameLocks noChangeAspect="1"/>
          </p:cNvGraphicFramePr>
          <p:nvPr>
            <p:extLst>
              <p:ext uri="{D42A27DB-BD31-4B8C-83A1-F6EECF244321}">
                <p14:modId xmlns:p14="http://schemas.microsoft.com/office/powerpoint/2010/main" val="854446696"/>
              </p:ext>
            </p:extLst>
          </p:nvPr>
        </p:nvGraphicFramePr>
        <p:xfrm>
          <a:off x="2003426" y="4000501"/>
          <a:ext cx="5884863" cy="1857375"/>
        </p:xfrm>
        <a:graphic>
          <a:graphicData uri="http://schemas.openxmlformats.org/presentationml/2006/ole">
            <mc:AlternateContent xmlns:mc="http://schemas.openxmlformats.org/markup-compatibility/2006">
              <mc:Choice xmlns:v="urn:schemas-microsoft-com:vml" Requires="v">
                <p:oleObj spid="_x0000_s699614" name="公式" r:id="rId7" imgW="2838428" imgH="857309" progId="Equation.3">
                  <p:embed/>
                </p:oleObj>
              </mc:Choice>
              <mc:Fallback>
                <p:oleObj name="公式" r:id="rId7" imgW="2838428" imgH="85730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3426" y="4000501"/>
                        <a:ext cx="5884863" cy="185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Text Box 30"/>
          <p:cNvSpPr txBox="1">
            <a:spLocks noChangeArrowheads="1"/>
          </p:cNvSpPr>
          <p:nvPr/>
        </p:nvSpPr>
        <p:spPr bwMode="auto">
          <a:xfrm>
            <a:off x="7881938" y="4473576"/>
            <a:ext cx="2786062" cy="1292225"/>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600" b="1" kern="0" dirty="0">
                <a:solidFill>
                  <a:srgbClr val="3333CC"/>
                </a:solidFill>
                <a:latin typeface="宋体"/>
                <a:ea typeface="宋体"/>
              </a:rPr>
              <a:t>为正值，与规定方向相同，与 </a:t>
            </a:r>
            <a:r>
              <a:rPr lang="en-US" altLang="zh-CN" sz="2600" b="1" kern="0" dirty="0">
                <a:solidFill>
                  <a:srgbClr val="3333CC"/>
                </a:solidFill>
                <a:latin typeface="宋体"/>
                <a:ea typeface="宋体"/>
              </a:rPr>
              <a:t>x </a:t>
            </a:r>
            <a:r>
              <a:rPr lang="zh-CN" altLang="en-US" sz="2600" b="1" kern="0" dirty="0">
                <a:solidFill>
                  <a:srgbClr val="3333CC"/>
                </a:solidFill>
                <a:latin typeface="宋体"/>
                <a:ea typeface="宋体"/>
              </a:rPr>
              <a:t>轴成右手螺旋。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65"/>
                                        </p:tgtEl>
                                        <p:attrNameLst>
                                          <p:attrName>style.visibility</p:attrName>
                                        </p:attrNameLst>
                                      </p:cBhvr>
                                      <p:to>
                                        <p:strVal val="visible"/>
                                      </p:to>
                                    </p:set>
                                    <p:anim calcmode="lin" valueType="num">
                                      <p:cBhvr additive="base">
                                        <p:cTn id="7" dur="500" fill="hold"/>
                                        <p:tgtEl>
                                          <p:spTgt spid="92165"/>
                                        </p:tgtEl>
                                        <p:attrNameLst>
                                          <p:attrName>ppt_x</p:attrName>
                                        </p:attrNameLst>
                                      </p:cBhvr>
                                      <p:tavLst>
                                        <p:tav tm="0">
                                          <p:val>
                                            <p:strVal val="#ppt_x"/>
                                          </p:val>
                                        </p:tav>
                                        <p:tav tm="100000">
                                          <p:val>
                                            <p:strVal val="#ppt_x"/>
                                          </p:val>
                                        </p:tav>
                                      </p:tavLst>
                                    </p:anim>
                                    <p:anim calcmode="lin" valueType="num">
                                      <p:cBhvr additive="base">
                                        <p:cTn id="8" dur="500" fill="hold"/>
                                        <p:tgtEl>
                                          <p:spTgt spid="921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circle(in)">
                                      <p:cBhvr>
                                        <p:cTn id="13" dur="20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barn(inVertical)">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blinds(horizontal)">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blinds(horizontal)">
                                      <p:cBhvr>
                                        <p:cTn id="2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9"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186" name="Group 2"/>
          <p:cNvGrpSpPr>
            <a:grpSpLocks/>
          </p:cNvGrpSpPr>
          <p:nvPr/>
        </p:nvGrpSpPr>
        <p:grpSpPr bwMode="auto">
          <a:xfrm>
            <a:off x="1881188" y="214314"/>
            <a:ext cx="8464550" cy="2555875"/>
            <a:chOff x="68" y="136"/>
            <a:chExt cx="5602" cy="1610"/>
          </a:xfrm>
        </p:grpSpPr>
        <p:sp>
          <p:nvSpPr>
            <p:cNvPr id="35" name="Text Box 3"/>
            <p:cNvSpPr txBox="1">
              <a:spLocks noChangeArrowheads="1"/>
            </p:cNvSpPr>
            <p:nvPr/>
          </p:nvSpPr>
          <p:spPr bwMode="auto">
            <a:xfrm>
              <a:off x="68" y="195"/>
              <a:ext cx="5602" cy="1551"/>
            </a:xfrm>
            <a:prstGeom prst="rect">
              <a:avLst/>
            </a:prstGeom>
            <a:noFill/>
            <a:ln w="19050">
              <a:noFill/>
              <a:miter lim="800000"/>
              <a:headEnd type="none" w="med" len="lg"/>
              <a:tailEnd type="none" w="med" len="lg"/>
            </a:ln>
          </p:spPr>
          <p:txBody>
            <a:bodyPr>
              <a:spAutoFit/>
            </a:bodyPr>
            <a:lstStyle/>
            <a:p>
              <a:pPr fontAlgn="auto">
                <a:lnSpc>
                  <a:spcPct val="110000"/>
                </a:lnSpc>
                <a:spcBef>
                  <a:spcPts val="0"/>
                </a:spcBef>
                <a:spcAft>
                  <a:spcPts val="0"/>
                </a:spcAft>
                <a:defRPr/>
              </a:pPr>
              <a:r>
                <a:rPr lang="en-US" altLang="zh-CN" sz="2800" b="1" kern="0" dirty="0">
                  <a:solidFill>
                    <a:srgbClr val="FF0000"/>
                  </a:solidFill>
                  <a:latin typeface="+mn-lt"/>
                  <a:ea typeface="+mn-ea"/>
                </a:rPr>
                <a:t>【</a:t>
              </a:r>
              <a:r>
                <a:rPr lang="zh-CN" altLang="en-US" sz="2800" b="1" kern="0" dirty="0">
                  <a:solidFill>
                    <a:srgbClr val="FF0000"/>
                  </a:solidFill>
                  <a:latin typeface="+mn-lt"/>
                  <a:ea typeface="+mn-ea"/>
                </a:rPr>
                <a:t>补充例</a:t>
              </a:r>
              <a:r>
                <a:rPr lang="en-US" altLang="zh-CN" sz="2800" b="1" kern="0" dirty="0">
                  <a:solidFill>
                    <a:srgbClr val="FF0000"/>
                  </a:solidFill>
                  <a:latin typeface="+mn-lt"/>
                  <a:ea typeface="+mn-ea"/>
                </a:rPr>
                <a:t>】 </a:t>
              </a:r>
              <a:r>
                <a:rPr lang="zh-CN" altLang="en-US" sz="2800" b="1" kern="0" dirty="0">
                  <a:solidFill>
                    <a:srgbClr val="3E27E7"/>
                  </a:solidFill>
                  <a:latin typeface="+mn-lt"/>
                  <a:ea typeface="+mn-ea"/>
                </a:rPr>
                <a:t>一无限长直导线通有电流                      ，</a:t>
              </a:r>
              <a:r>
                <a:rPr lang="en-US" altLang="zh-CN" sz="2800" b="1" i="1" kern="0" dirty="0">
                  <a:solidFill>
                    <a:srgbClr val="FF0000"/>
                  </a:solidFill>
                  <a:latin typeface="Times New Roman" panose="02020603050405020304" pitchFamily="18" charset="0"/>
                  <a:ea typeface="+mn-ea"/>
                  <a:cs typeface="Times New Roman" panose="02020603050405020304" pitchFamily="18" charset="0"/>
                </a:rPr>
                <a:t>I</a:t>
              </a:r>
              <a:r>
                <a:rPr lang="en-US" altLang="zh-CN" sz="2800" b="1" i="1" kern="0" baseline="-25000" dirty="0">
                  <a:solidFill>
                    <a:srgbClr val="FF0000"/>
                  </a:solidFill>
                  <a:latin typeface="Times New Roman" panose="02020603050405020304" pitchFamily="18" charset="0"/>
                  <a:ea typeface="+mn-ea"/>
                  <a:cs typeface="Times New Roman" panose="02020603050405020304" pitchFamily="18" charset="0"/>
                </a:rPr>
                <a:t>0</a:t>
              </a:r>
              <a:r>
                <a:rPr lang="zh-CN" altLang="en-US" sz="2800" b="1" kern="0" dirty="0">
                  <a:solidFill>
                    <a:srgbClr val="3E27E7"/>
                  </a:solidFill>
                  <a:latin typeface="+mn-lt"/>
                  <a:ea typeface="+mn-ea"/>
                </a:rPr>
                <a:t>为常量，一矩形线圈与长直导线共面放置，其长边与导线平行，位置如图所示。求</a:t>
              </a:r>
              <a:r>
                <a:rPr lang="zh-CN" altLang="en-US" sz="2800" b="1" kern="0" dirty="0">
                  <a:solidFill>
                    <a:srgbClr val="3E27E7"/>
                  </a:solidFill>
                  <a:latin typeface="+mn-lt"/>
                  <a:ea typeface="+mn-ea"/>
                  <a:sym typeface="Wingdings" pitchFamily="2" charset="2"/>
                </a:rPr>
                <a:t>：</a:t>
              </a:r>
              <a:r>
                <a:rPr lang="zh-CN" altLang="en-US" sz="2800" b="1" kern="0" dirty="0">
                  <a:latin typeface="+mn-lt"/>
                  <a:ea typeface="+mn-ea"/>
                  <a:sym typeface="Wingdings" pitchFamily="2" charset="2"/>
                </a:rPr>
                <a:t>（</a:t>
              </a:r>
              <a:r>
                <a:rPr lang="en-US" altLang="zh-CN" sz="2800" b="1" kern="0" dirty="0">
                  <a:latin typeface="+mn-lt"/>
                  <a:ea typeface="+mn-ea"/>
                  <a:sym typeface="Wingdings" pitchFamily="2" charset="2"/>
                </a:rPr>
                <a:t>1</a:t>
              </a:r>
              <a:r>
                <a:rPr lang="zh-CN" altLang="en-US" sz="2800" b="1" kern="0" dirty="0">
                  <a:latin typeface="+mn-lt"/>
                  <a:ea typeface="+mn-ea"/>
                  <a:sym typeface="Wingdings" pitchFamily="2" charset="2"/>
                </a:rPr>
                <a:t>）</a:t>
              </a:r>
              <a:r>
                <a:rPr lang="zh-CN" altLang="en-US" sz="2800" b="1" kern="0" dirty="0">
                  <a:latin typeface="+mn-lt"/>
                  <a:ea typeface="+mn-ea"/>
                </a:rPr>
                <a:t>矩形线圈中感应电动势的大小及感应电流的流向；</a:t>
              </a:r>
              <a:r>
                <a:rPr lang="zh-CN" altLang="en-US" sz="2800" b="1" kern="0" dirty="0">
                  <a:solidFill>
                    <a:srgbClr val="CC3300"/>
                  </a:solidFill>
                  <a:latin typeface="+mn-lt"/>
                  <a:ea typeface="+mn-ea"/>
                </a:rPr>
                <a:t>（</a:t>
              </a:r>
              <a:r>
                <a:rPr lang="en-US" altLang="zh-CN" sz="2800" b="1" kern="0" dirty="0">
                  <a:solidFill>
                    <a:srgbClr val="CC3300"/>
                  </a:solidFill>
                  <a:latin typeface="+mn-lt"/>
                  <a:ea typeface="+mn-ea"/>
                </a:rPr>
                <a:t>2</a:t>
              </a:r>
              <a:r>
                <a:rPr lang="zh-CN" altLang="en-US" sz="2800" b="1" kern="0" dirty="0">
                  <a:solidFill>
                    <a:srgbClr val="CC3300"/>
                  </a:solidFill>
                  <a:latin typeface="+mn-lt"/>
                  <a:ea typeface="+mn-ea"/>
                </a:rPr>
                <a:t>）导线与线圈的互感系数。</a:t>
              </a:r>
            </a:p>
          </p:txBody>
        </p:sp>
        <p:graphicFrame>
          <p:nvGraphicFramePr>
            <p:cNvPr id="93217" name="Object 11"/>
            <p:cNvGraphicFramePr>
              <a:graphicFrameLocks noChangeAspect="1"/>
            </p:cNvGraphicFramePr>
            <p:nvPr/>
          </p:nvGraphicFramePr>
          <p:xfrm>
            <a:off x="4181" y="136"/>
            <a:ext cx="961" cy="414"/>
          </p:xfrm>
          <a:graphic>
            <a:graphicData uri="http://schemas.openxmlformats.org/presentationml/2006/ole">
              <mc:AlternateContent xmlns:mc="http://schemas.openxmlformats.org/markup-compatibility/2006">
                <mc:Choice xmlns:v="urn:schemas-microsoft-com:vml" Requires="v">
                  <p:oleObj spid="_x0000_s730760" name="公式" r:id="rId3" imgW="504789" imgH="180855" progId="Equation.3">
                    <p:embed/>
                  </p:oleObj>
                </mc:Choice>
                <mc:Fallback>
                  <p:oleObj name="公式" r:id="rId3" imgW="504789" imgH="180855"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1" y="136"/>
                          <a:ext cx="961" cy="4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7" name="Text Box 5"/>
          <p:cNvSpPr txBox="1">
            <a:spLocks noChangeArrowheads="1"/>
          </p:cNvSpPr>
          <p:nvPr/>
        </p:nvSpPr>
        <p:spPr bwMode="auto">
          <a:xfrm>
            <a:off x="1524001" y="3214689"/>
            <a:ext cx="1325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C00000"/>
                </a:solidFill>
                <a:latin typeface="楷体_GB2312"/>
              </a:rPr>
              <a:t>解：</a:t>
            </a:r>
            <a:r>
              <a:rPr lang="zh-CN" altLang="en-US" sz="2800" b="1" dirty="0">
                <a:latin typeface="楷体_GB2312"/>
              </a:rPr>
              <a:t>   </a:t>
            </a:r>
          </a:p>
        </p:txBody>
      </p:sp>
      <p:graphicFrame>
        <p:nvGraphicFramePr>
          <p:cNvPr id="38" name="Object 6"/>
          <p:cNvGraphicFramePr>
            <a:graphicFrameLocks noChangeAspect="1"/>
          </p:cNvGraphicFramePr>
          <p:nvPr/>
        </p:nvGraphicFramePr>
        <p:xfrm>
          <a:off x="2809875" y="4500563"/>
          <a:ext cx="2159000" cy="838200"/>
        </p:xfrm>
        <a:graphic>
          <a:graphicData uri="http://schemas.openxmlformats.org/presentationml/2006/ole">
            <mc:AlternateContent xmlns:mc="http://schemas.openxmlformats.org/markup-compatibility/2006">
              <mc:Choice xmlns:v="urn:schemas-microsoft-com:vml" Requires="v">
                <p:oleObj spid="_x0000_s730761" name="公式" r:id="rId5" imgW="2104999" imgH="780918" progId="Equation.3">
                  <p:embed/>
                </p:oleObj>
              </mc:Choice>
              <mc:Fallback>
                <p:oleObj name="公式" r:id="rId5" imgW="2104999" imgH="780918"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9875" y="4500563"/>
                        <a:ext cx="21590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7"/>
          <p:cNvGraphicFramePr>
            <a:graphicFrameLocks noChangeAspect="1"/>
          </p:cNvGraphicFramePr>
          <p:nvPr/>
        </p:nvGraphicFramePr>
        <p:xfrm>
          <a:off x="5238750" y="4500563"/>
          <a:ext cx="1955800" cy="977900"/>
        </p:xfrm>
        <a:graphic>
          <a:graphicData uri="http://schemas.openxmlformats.org/presentationml/2006/ole">
            <mc:AlternateContent xmlns:mc="http://schemas.openxmlformats.org/markup-compatibility/2006">
              <mc:Choice xmlns:v="urn:schemas-microsoft-com:vml" Requires="v">
                <p:oleObj spid="_x0000_s730762" name="公式" r:id="rId7" imgW="1895525" imgH="923983" progId="Equation.3">
                  <p:embed/>
                </p:oleObj>
              </mc:Choice>
              <mc:Fallback>
                <p:oleObj name="公式" r:id="rId7" imgW="1895525" imgH="923983"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38750" y="4500563"/>
                        <a:ext cx="1955800"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8"/>
          <p:cNvGraphicFramePr>
            <a:graphicFrameLocks noChangeAspect="1"/>
          </p:cNvGraphicFramePr>
          <p:nvPr/>
        </p:nvGraphicFramePr>
        <p:xfrm>
          <a:off x="5167314" y="5572125"/>
          <a:ext cx="1938337" cy="812800"/>
        </p:xfrm>
        <a:graphic>
          <a:graphicData uri="http://schemas.openxmlformats.org/presentationml/2006/ole">
            <mc:AlternateContent xmlns:mc="http://schemas.openxmlformats.org/markup-compatibility/2006">
              <mc:Choice xmlns:v="urn:schemas-microsoft-com:vml" Requires="v">
                <p:oleObj spid="_x0000_s730763" name="公式" r:id="rId9" imgW="2104999" imgH="752575" progId="Equation.3">
                  <p:embed/>
                </p:oleObj>
              </mc:Choice>
              <mc:Fallback>
                <p:oleObj name="公式" r:id="rId9" imgW="2104999" imgH="752575"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67314" y="5572125"/>
                        <a:ext cx="1938337"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9"/>
          <p:cNvGraphicFramePr>
            <a:graphicFrameLocks noChangeAspect="1"/>
          </p:cNvGraphicFramePr>
          <p:nvPr/>
        </p:nvGraphicFramePr>
        <p:xfrm>
          <a:off x="2667000" y="5500688"/>
          <a:ext cx="2120900" cy="812800"/>
        </p:xfrm>
        <a:graphic>
          <a:graphicData uri="http://schemas.openxmlformats.org/presentationml/2006/ole">
            <mc:AlternateContent xmlns:mc="http://schemas.openxmlformats.org/markup-compatibility/2006">
              <mc:Choice xmlns:v="urn:schemas-microsoft-com:vml" Requires="v">
                <p:oleObj spid="_x0000_s730764" name="公式" r:id="rId11" imgW="2066937" imgH="752575" progId="Equation.3">
                  <p:embed/>
                </p:oleObj>
              </mc:Choice>
              <mc:Fallback>
                <p:oleObj name="公式" r:id="rId11" imgW="2066937" imgH="752575"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67000" y="5500688"/>
                        <a:ext cx="21209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17"/>
          <p:cNvGrpSpPr>
            <a:grpSpLocks/>
          </p:cNvGrpSpPr>
          <p:nvPr/>
        </p:nvGrpSpPr>
        <p:grpSpPr bwMode="auto">
          <a:xfrm>
            <a:off x="8239125" y="3500439"/>
            <a:ext cx="1949450" cy="2808287"/>
            <a:chOff x="4147" y="437"/>
            <a:chExt cx="1228" cy="1769"/>
          </a:xfrm>
        </p:grpSpPr>
        <p:sp>
          <p:nvSpPr>
            <p:cNvPr id="43" name="Line 18"/>
            <p:cNvSpPr>
              <a:spLocks noChangeShapeType="1"/>
            </p:cNvSpPr>
            <p:nvPr/>
          </p:nvSpPr>
          <p:spPr bwMode="auto">
            <a:xfrm>
              <a:off x="4150" y="437"/>
              <a:ext cx="0" cy="1769"/>
            </a:xfrm>
            <a:prstGeom prst="line">
              <a:avLst/>
            </a:prstGeom>
            <a:noFill/>
            <a:ln w="38100">
              <a:solidFill>
                <a:srgbClr val="000099"/>
              </a:solidFill>
              <a:round/>
              <a:headEnd type="none" w="med" len="lg"/>
              <a:tailEnd type="none" w="med" len="lg"/>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4" name="Rectangle 19"/>
            <p:cNvSpPr>
              <a:spLocks noChangeArrowheads="1"/>
            </p:cNvSpPr>
            <p:nvPr/>
          </p:nvSpPr>
          <p:spPr bwMode="auto">
            <a:xfrm>
              <a:off x="4604" y="859"/>
              <a:ext cx="576" cy="848"/>
            </a:xfrm>
            <a:prstGeom prst="rect">
              <a:avLst/>
            </a:prstGeom>
            <a:solidFill>
              <a:srgbClr val="FFFFFF"/>
            </a:solidFill>
            <a:ln w="28575">
              <a:solidFill>
                <a:srgbClr val="000099"/>
              </a:solidFill>
              <a:miter lim="800000"/>
              <a:headEnd type="none" w="med" len="lg"/>
              <a:tailEnd type="none" w="med" len="lg"/>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45" name="Line 21"/>
            <p:cNvSpPr>
              <a:spLocks noChangeShapeType="1"/>
            </p:cNvSpPr>
            <p:nvPr/>
          </p:nvSpPr>
          <p:spPr bwMode="auto">
            <a:xfrm>
              <a:off x="5239" y="845"/>
              <a:ext cx="136" cy="0"/>
            </a:xfrm>
            <a:prstGeom prst="line">
              <a:avLst/>
            </a:prstGeom>
            <a:noFill/>
            <a:ln w="19050">
              <a:solidFill>
                <a:srgbClr val="000000"/>
              </a:solidFill>
              <a:round/>
              <a:headEnd type="none" w="med" len="lg"/>
              <a:tailEnd type="none" w="med" len="lg"/>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6" name="Line 22"/>
            <p:cNvSpPr>
              <a:spLocks noChangeShapeType="1"/>
            </p:cNvSpPr>
            <p:nvPr/>
          </p:nvSpPr>
          <p:spPr bwMode="auto">
            <a:xfrm>
              <a:off x="5239" y="1707"/>
              <a:ext cx="136" cy="0"/>
            </a:xfrm>
            <a:prstGeom prst="line">
              <a:avLst/>
            </a:prstGeom>
            <a:noFill/>
            <a:ln w="19050">
              <a:solidFill>
                <a:srgbClr val="000000"/>
              </a:solidFill>
              <a:round/>
              <a:headEnd type="none" w="med" len="lg"/>
              <a:tailEnd type="none" w="med" len="lg"/>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7" name="Line 23"/>
            <p:cNvSpPr>
              <a:spLocks noChangeShapeType="1"/>
            </p:cNvSpPr>
            <p:nvPr/>
          </p:nvSpPr>
          <p:spPr bwMode="auto">
            <a:xfrm flipV="1">
              <a:off x="5326" y="845"/>
              <a:ext cx="4" cy="317"/>
            </a:xfrm>
            <a:prstGeom prst="line">
              <a:avLst/>
            </a:prstGeom>
            <a:noFill/>
            <a:ln w="19050">
              <a:solidFill>
                <a:srgbClr val="000000"/>
              </a:solidFill>
              <a:round/>
              <a:headEnd type="none" w="med" len="lg"/>
              <a:tailEnd type="triangle" w="sm" len="lg"/>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8" name="Line 24"/>
            <p:cNvSpPr>
              <a:spLocks noChangeShapeType="1"/>
            </p:cNvSpPr>
            <p:nvPr/>
          </p:nvSpPr>
          <p:spPr bwMode="auto">
            <a:xfrm>
              <a:off x="5330" y="1389"/>
              <a:ext cx="0" cy="318"/>
            </a:xfrm>
            <a:prstGeom prst="line">
              <a:avLst/>
            </a:prstGeom>
            <a:noFill/>
            <a:ln w="19050">
              <a:solidFill>
                <a:srgbClr val="000000"/>
              </a:solidFill>
              <a:round/>
              <a:headEnd type="none" w="med" len="lg"/>
              <a:tailEnd type="triangle" w="sm" len="lg"/>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3209" name="Object 25"/>
            <p:cNvGraphicFramePr>
              <a:graphicFrameLocks noChangeAspect="1"/>
            </p:cNvGraphicFramePr>
            <p:nvPr/>
          </p:nvGraphicFramePr>
          <p:xfrm>
            <a:off x="5271" y="1197"/>
            <a:ext cx="104" cy="192"/>
          </p:xfrm>
          <a:graphic>
            <a:graphicData uri="http://schemas.openxmlformats.org/presentationml/2006/ole">
              <mc:AlternateContent xmlns:mc="http://schemas.openxmlformats.org/markup-compatibility/2006">
                <mc:Choice xmlns:v="urn:schemas-microsoft-com:vml" Requires="v">
                  <p:oleObj spid="_x0000_s730765" name="公式" r:id="rId13" imgW="164957" imgH="304536" progId="Equation.3">
                    <p:embed/>
                  </p:oleObj>
                </mc:Choice>
                <mc:Fallback>
                  <p:oleObj name="公式" r:id="rId13" imgW="164957" imgH="304536" progId="Equation.3">
                    <p:embed/>
                    <p:pic>
                      <p:nvPicPr>
                        <p:cNvPr id="0" name="Object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71" y="1197"/>
                          <a:ext cx="10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 name="Line 26"/>
            <p:cNvSpPr>
              <a:spLocks noChangeShapeType="1"/>
            </p:cNvSpPr>
            <p:nvPr/>
          </p:nvSpPr>
          <p:spPr bwMode="auto">
            <a:xfrm>
              <a:off x="5194" y="1752"/>
              <a:ext cx="0" cy="272"/>
            </a:xfrm>
            <a:prstGeom prst="line">
              <a:avLst/>
            </a:prstGeom>
            <a:noFill/>
            <a:ln w="19050">
              <a:solidFill>
                <a:srgbClr val="000000"/>
              </a:solidFill>
              <a:round/>
              <a:headEnd type="none" w="med" len="lg"/>
              <a:tailEnd type="none" w="med" len="lg"/>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1" name="Line 27"/>
            <p:cNvSpPr>
              <a:spLocks noChangeShapeType="1"/>
            </p:cNvSpPr>
            <p:nvPr/>
          </p:nvSpPr>
          <p:spPr bwMode="auto">
            <a:xfrm>
              <a:off x="4150" y="1707"/>
              <a:ext cx="454" cy="0"/>
            </a:xfrm>
            <a:prstGeom prst="line">
              <a:avLst/>
            </a:prstGeom>
            <a:noFill/>
            <a:ln w="19050">
              <a:solidFill>
                <a:srgbClr val="000000"/>
              </a:solidFill>
              <a:round/>
              <a:headEnd type="triangle" w="sm" len="med"/>
              <a:tailEnd type="triangle" w="sm"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2" name="Line 28"/>
            <p:cNvSpPr>
              <a:spLocks noChangeShapeType="1"/>
            </p:cNvSpPr>
            <p:nvPr/>
          </p:nvSpPr>
          <p:spPr bwMode="auto">
            <a:xfrm>
              <a:off x="4147" y="1933"/>
              <a:ext cx="1047" cy="1"/>
            </a:xfrm>
            <a:prstGeom prst="line">
              <a:avLst/>
            </a:prstGeom>
            <a:noFill/>
            <a:ln w="19050">
              <a:solidFill>
                <a:srgbClr val="000000"/>
              </a:solidFill>
              <a:round/>
              <a:headEnd type="triangle" w="sm" len="lg"/>
              <a:tailEnd type="triangle" w="sm" len="lg"/>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3213" name="Object 29"/>
            <p:cNvGraphicFramePr>
              <a:graphicFrameLocks noChangeAspect="1"/>
            </p:cNvGraphicFramePr>
            <p:nvPr/>
          </p:nvGraphicFramePr>
          <p:xfrm>
            <a:off x="4316" y="1616"/>
            <a:ext cx="152" cy="160"/>
          </p:xfrm>
          <a:graphic>
            <a:graphicData uri="http://schemas.openxmlformats.org/presentationml/2006/ole">
              <mc:AlternateContent xmlns:mc="http://schemas.openxmlformats.org/markup-compatibility/2006">
                <mc:Choice xmlns:v="urn:schemas-microsoft-com:vml" Requires="v">
                  <p:oleObj spid="_x0000_s730766" name="公式" r:id="rId15" imgW="241195" imgH="253890" progId="Equation.3">
                    <p:embed/>
                  </p:oleObj>
                </mc:Choice>
                <mc:Fallback>
                  <p:oleObj name="公式" r:id="rId15" imgW="241195" imgH="253890" progId="Equation.3">
                    <p:embed/>
                    <p:pic>
                      <p:nvPicPr>
                        <p:cNvPr id="0" name="Object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16" y="1616"/>
                          <a:ext cx="152" cy="16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3214" name="Object 30"/>
            <p:cNvGraphicFramePr>
              <a:graphicFrameLocks noChangeAspect="1"/>
            </p:cNvGraphicFramePr>
            <p:nvPr/>
          </p:nvGraphicFramePr>
          <p:xfrm>
            <a:off x="4625" y="1832"/>
            <a:ext cx="128" cy="192"/>
          </p:xfrm>
          <a:graphic>
            <a:graphicData uri="http://schemas.openxmlformats.org/presentationml/2006/ole">
              <mc:AlternateContent xmlns:mc="http://schemas.openxmlformats.org/markup-compatibility/2006">
                <mc:Choice xmlns:v="urn:schemas-microsoft-com:vml" Requires="v">
                  <p:oleObj spid="_x0000_s730767" name="公式" r:id="rId17" imgW="203024" imgH="304536" progId="Equation.3">
                    <p:embed/>
                  </p:oleObj>
                </mc:Choice>
                <mc:Fallback>
                  <p:oleObj name="公式" r:id="rId17" imgW="203024" imgH="304536" progId="Equation.3">
                    <p:embed/>
                    <p:pic>
                      <p:nvPicPr>
                        <p:cNvPr id="0" name="Object 3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25" y="1832"/>
                          <a:ext cx="128" cy="192"/>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 name="Line 31"/>
            <p:cNvSpPr>
              <a:spLocks noChangeShapeType="1"/>
            </p:cNvSpPr>
            <p:nvPr/>
          </p:nvSpPr>
          <p:spPr bwMode="auto">
            <a:xfrm flipV="1">
              <a:off x="4150" y="527"/>
              <a:ext cx="0" cy="227"/>
            </a:xfrm>
            <a:prstGeom prst="line">
              <a:avLst/>
            </a:prstGeom>
            <a:noFill/>
            <a:ln w="41275">
              <a:solidFill>
                <a:srgbClr val="000099"/>
              </a:solidFill>
              <a:round/>
              <a:headEnd type="none" w="med" len="lg"/>
              <a:tailEnd type="triangle" w="sm" len="lg"/>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4" name="Group 32"/>
          <p:cNvGrpSpPr>
            <a:grpSpLocks/>
          </p:cNvGrpSpPr>
          <p:nvPr/>
        </p:nvGrpSpPr>
        <p:grpSpPr bwMode="auto">
          <a:xfrm>
            <a:off x="8243889" y="3849688"/>
            <a:ext cx="1393825" cy="1668462"/>
            <a:chOff x="3881" y="922"/>
            <a:chExt cx="878" cy="1051"/>
          </a:xfrm>
        </p:grpSpPr>
        <p:sp>
          <p:nvSpPr>
            <p:cNvPr id="57" name="Rectangle 33"/>
            <p:cNvSpPr>
              <a:spLocks noChangeArrowheads="1"/>
            </p:cNvSpPr>
            <p:nvPr/>
          </p:nvSpPr>
          <p:spPr bwMode="auto">
            <a:xfrm>
              <a:off x="4607" y="1125"/>
              <a:ext cx="45" cy="848"/>
            </a:xfrm>
            <a:prstGeom prst="rect">
              <a:avLst/>
            </a:prstGeom>
            <a:solidFill>
              <a:srgbClr val="FF0000"/>
            </a:solidFill>
            <a:ln w="19050">
              <a:solidFill>
                <a:srgbClr val="000099"/>
              </a:solidFill>
              <a:miter lim="800000"/>
              <a:headEnd type="none" w="med" len="lg"/>
              <a:tailEnd type="none" w="med" len="lg"/>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58" name="Line 34"/>
            <p:cNvSpPr>
              <a:spLocks noChangeShapeType="1"/>
            </p:cNvSpPr>
            <p:nvPr/>
          </p:nvSpPr>
          <p:spPr bwMode="auto">
            <a:xfrm>
              <a:off x="3881" y="1525"/>
              <a:ext cx="726" cy="0"/>
            </a:xfrm>
            <a:prstGeom prst="line">
              <a:avLst/>
            </a:prstGeom>
            <a:noFill/>
            <a:ln w="19050">
              <a:solidFill>
                <a:srgbClr val="FF0000"/>
              </a:solidFill>
              <a:round/>
              <a:headEnd type="none" w="med" len="lg"/>
              <a:tailEnd type="none" w="med" len="lg"/>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3201" name="Object 35"/>
            <p:cNvGraphicFramePr>
              <a:graphicFrameLocks noChangeAspect="1"/>
            </p:cNvGraphicFramePr>
            <p:nvPr/>
          </p:nvGraphicFramePr>
          <p:xfrm>
            <a:off x="4150" y="1344"/>
            <a:ext cx="140" cy="159"/>
          </p:xfrm>
          <a:graphic>
            <a:graphicData uri="http://schemas.openxmlformats.org/presentationml/2006/ole">
              <mc:AlternateContent xmlns:mc="http://schemas.openxmlformats.org/markup-compatibility/2006">
                <mc:Choice xmlns:v="urn:schemas-microsoft-com:vml" Requires="v">
                  <p:oleObj spid="_x0000_s730768" name="公式" r:id="rId19" imgW="133351" imgH="161960" progId="Equation.3">
                    <p:embed/>
                  </p:oleObj>
                </mc:Choice>
                <mc:Fallback>
                  <p:oleObj name="公式" r:id="rId19" imgW="133351" imgH="161960" progId="Equation.3">
                    <p:embed/>
                    <p:pic>
                      <p:nvPicPr>
                        <p:cNvPr id="0" name="Object 3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50" y="1344"/>
                          <a:ext cx="140"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3202" name="Object 36"/>
            <p:cNvGraphicFramePr>
              <a:graphicFrameLocks noChangeAspect="1"/>
            </p:cNvGraphicFramePr>
            <p:nvPr/>
          </p:nvGraphicFramePr>
          <p:xfrm>
            <a:off x="4527" y="922"/>
            <a:ext cx="232" cy="184"/>
          </p:xfrm>
          <a:graphic>
            <a:graphicData uri="http://schemas.openxmlformats.org/presentationml/2006/ole">
              <mc:AlternateContent xmlns:mc="http://schemas.openxmlformats.org/markup-compatibility/2006">
                <mc:Choice xmlns:v="urn:schemas-microsoft-com:vml" Requires="v">
                  <p:oleObj spid="_x0000_s730769" name="公式" r:id="rId21" imgW="314211" imgH="238081" progId="Equation.3">
                    <p:embed/>
                  </p:oleObj>
                </mc:Choice>
                <mc:Fallback>
                  <p:oleObj name="公式" r:id="rId21" imgW="314211" imgH="238081" progId="Equation.3">
                    <p:embed/>
                    <p:pic>
                      <p:nvPicPr>
                        <p:cNvPr id="0" name="Object 3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27" y="922"/>
                          <a:ext cx="232"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1" name="Text Box 45"/>
          <p:cNvSpPr txBox="1">
            <a:spLocks noChangeArrowheads="1"/>
          </p:cNvSpPr>
          <p:nvPr/>
        </p:nvSpPr>
        <p:spPr bwMode="auto">
          <a:xfrm>
            <a:off x="2381251" y="3143251"/>
            <a:ext cx="5757863" cy="1169551"/>
          </a:xfrm>
          <a:prstGeom prst="rect">
            <a:avLst/>
          </a:prstGeom>
          <a:noFill/>
          <a:ln w="19050">
            <a:noFill/>
            <a:miter lim="800000"/>
            <a:headEnd type="none" w="med" len="lg"/>
            <a:tailEnd type="none" w="med" len="lg"/>
          </a:ln>
        </p:spPr>
        <p:txBody>
          <a:bodyPr>
            <a:spAutoFit/>
          </a:bodyPr>
          <a:lstStyle/>
          <a:p>
            <a:pPr fontAlgn="auto">
              <a:lnSpc>
                <a:spcPct val="125000"/>
              </a:lnSpc>
              <a:spcBef>
                <a:spcPts val="0"/>
              </a:spcBef>
              <a:spcAft>
                <a:spcPts val="0"/>
              </a:spcAft>
              <a:defRPr/>
            </a:pPr>
            <a:r>
              <a:rPr lang="en-US" altLang="zh-CN" sz="2800" b="1" kern="0" dirty="0">
                <a:solidFill>
                  <a:srgbClr val="009900"/>
                </a:solidFill>
                <a:latin typeface="楷体_GB2312" pitchFamily="49" charset="-122"/>
                <a:ea typeface="+mn-ea"/>
              </a:rPr>
              <a:t>(1)</a:t>
            </a:r>
            <a:r>
              <a:rPr lang="zh-CN" altLang="en-US" sz="2800" b="1" kern="0" dirty="0">
                <a:solidFill>
                  <a:srgbClr val="009900"/>
                </a:solidFill>
                <a:latin typeface="楷体_GB2312" pitchFamily="49" charset="-122"/>
                <a:ea typeface="+mn-ea"/>
              </a:rPr>
              <a:t>取回路</a:t>
            </a:r>
            <a:r>
              <a:rPr lang="en-US" altLang="zh-CN" sz="2800" b="1" kern="0" dirty="0">
                <a:solidFill>
                  <a:srgbClr val="009900"/>
                </a:solidFill>
                <a:latin typeface="楷体_GB2312" pitchFamily="49" charset="-122"/>
                <a:ea typeface="+mn-ea"/>
              </a:rPr>
              <a:t>L</a:t>
            </a:r>
            <a:r>
              <a:rPr lang="zh-CN" altLang="en-US" sz="2800" b="1" kern="0" dirty="0">
                <a:solidFill>
                  <a:srgbClr val="009900"/>
                </a:solidFill>
                <a:latin typeface="楷体_GB2312" pitchFamily="49" charset="-122"/>
                <a:ea typeface="+mn-ea"/>
              </a:rPr>
              <a:t>的绕向为顺时针，如图所示。则穿过</a:t>
            </a:r>
            <a:r>
              <a:rPr lang="zh-CN" altLang="en-US" sz="2800" b="1" kern="0" dirty="0">
                <a:solidFill>
                  <a:srgbClr val="009900"/>
                </a:solidFill>
                <a:latin typeface="+mn-lt"/>
                <a:ea typeface="+mn-ea"/>
              </a:rPr>
              <a:t>矩形线圈的磁通量为</a:t>
            </a:r>
            <a:r>
              <a:rPr lang="zh-CN" altLang="en-US" sz="2800" b="1" kern="0" dirty="0">
                <a:solidFill>
                  <a:srgbClr val="009900"/>
                </a:solidFill>
                <a:latin typeface="楷体_GB2312" pitchFamily="49" charset="-122"/>
                <a:ea typeface="+mn-ea"/>
              </a:rPr>
              <a:t>：   </a:t>
            </a:r>
          </a:p>
        </p:txBody>
      </p:sp>
      <p:grpSp>
        <p:nvGrpSpPr>
          <p:cNvPr id="5" name="Group 46"/>
          <p:cNvGrpSpPr>
            <a:grpSpLocks/>
          </p:cNvGrpSpPr>
          <p:nvPr/>
        </p:nvGrpSpPr>
        <p:grpSpPr bwMode="auto">
          <a:xfrm>
            <a:off x="8964614" y="4221164"/>
            <a:ext cx="287337" cy="720725"/>
            <a:chOff x="4740" y="1661"/>
            <a:chExt cx="181" cy="454"/>
          </a:xfrm>
        </p:grpSpPr>
        <p:sp>
          <p:nvSpPr>
            <p:cNvPr id="63" name="Line 47"/>
            <p:cNvSpPr>
              <a:spLocks noChangeShapeType="1"/>
            </p:cNvSpPr>
            <p:nvPr/>
          </p:nvSpPr>
          <p:spPr bwMode="auto">
            <a:xfrm flipV="1">
              <a:off x="4740" y="1661"/>
              <a:ext cx="0" cy="454"/>
            </a:xfrm>
            <a:prstGeom prst="line">
              <a:avLst/>
            </a:prstGeom>
            <a:noFill/>
            <a:ln w="9525">
              <a:solidFill>
                <a:srgbClr val="FF0000"/>
              </a:solidFill>
              <a:miter lim="800000"/>
              <a:headEnd/>
              <a:tailEnd type="triangle" w="med" len="me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3198" name="Rectangle 48"/>
            <p:cNvSpPr>
              <a:spLocks noChangeArrowheads="1"/>
            </p:cNvSpPr>
            <p:nvPr/>
          </p:nvSpPr>
          <p:spPr bwMode="auto">
            <a:xfrm>
              <a:off x="4785" y="1842"/>
              <a:ext cx="13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a:solidFill>
                    <a:srgbClr val="000000"/>
                  </a:solidFill>
                  <a:latin typeface="Calibri" panose="020F0502020204030204" pitchFamily="34" charset="0"/>
                </a:rPr>
                <a:t>L</a:t>
              </a:r>
            </a:p>
          </p:txBody>
        </p:sp>
      </p:grpSp>
      <p:graphicFrame>
        <p:nvGraphicFramePr>
          <p:cNvPr id="93196" name="Object 4"/>
          <p:cNvGraphicFramePr>
            <a:graphicFrameLocks noChangeAspect="1"/>
          </p:cNvGraphicFramePr>
          <p:nvPr/>
        </p:nvGraphicFramePr>
        <p:xfrm>
          <a:off x="8382001" y="3143251"/>
          <a:ext cx="1452563" cy="657225"/>
        </p:xfrm>
        <a:graphic>
          <a:graphicData uri="http://schemas.openxmlformats.org/presentationml/2006/ole">
            <mc:AlternateContent xmlns:mc="http://schemas.openxmlformats.org/markup-compatibility/2006">
              <mc:Choice xmlns:v="urn:schemas-microsoft-com:vml" Requires="v">
                <p:oleObj spid="_x0000_s730770" name="公式" r:id="rId23" imgW="504789" imgH="180855" progId="Equation.3">
                  <p:embed/>
                </p:oleObj>
              </mc:Choice>
              <mc:Fallback>
                <p:oleObj name="公式" r:id="rId23" imgW="504789" imgH="180855" progId="Equation.3">
                  <p:embed/>
                  <p:pic>
                    <p:nvPicPr>
                      <p:cNvPr id="0" name="Object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382001" y="3143251"/>
                        <a:ext cx="1452563"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1000"/>
                                        <p:tgtEl>
                                          <p:spTgt spid="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left)">
                                      <p:cBhvr>
                                        <p:cTn id="17" dur="1000"/>
                                        <p:tgtEl>
                                          <p:spTgt spid="6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10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2000"/>
                                        <p:tgtEl>
                                          <p:spTgt spid="3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left)">
                                      <p:cBhvr>
                                        <p:cTn id="37" dur="2000"/>
                                        <p:tgtEl>
                                          <p:spTgt spid="3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left)">
                                      <p:cBhvr>
                                        <p:cTn id="42" dur="2000"/>
                                        <p:tgtEl>
                                          <p:spTgt spid="4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left)">
                                      <p:cBhvr>
                                        <p:cTn id="47" dur="2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61"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2436813" y="4421189"/>
            <a:ext cx="1668462" cy="523875"/>
          </a:xfrm>
          <a:prstGeom prst="rect">
            <a:avLst/>
          </a:prstGeom>
          <a:noFill/>
          <a:ln w="19050">
            <a:noFill/>
            <a:miter lim="800000"/>
            <a:headEnd type="none" w="med" len="lg"/>
            <a:tailEnd type="none" w="med" len="lg"/>
          </a:ln>
        </p:spPr>
        <p:txBody>
          <a:bodyPr>
            <a:spAutoFit/>
          </a:bodyPr>
          <a:lstStyle/>
          <a:p>
            <a:pPr fontAlgn="auto">
              <a:spcBef>
                <a:spcPts val="0"/>
              </a:spcBef>
              <a:spcAft>
                <a:spcPts val="0"/>
              </a:spcAft>
              <a:defRPr/>
            </a:pPr>
            <a:r>
              <a:rPr lang="en-US" altLang="zh-CN" sz="2800" b="1" dirty="0">
                <a:latin typeface="+mj-ea"/>
                <a:ea typeface="+mj-ea"/>
              </a:rPr>
              <a:t>(2)</a:t>
            </a:r>
            <a:r>
              <a:rPr lang="zh-CN" altLang="en-US" sz="2800" b="1" dirty="0">
                <a:latin typeface="+mj-ea"/>
                <a:ea typeface="+mj-ea"/>
              </a:rPr>
              <a:t>互感：     </a:t>
            </a:r>
          </a:p>
        </p:txBody>
      </p:sp>
      <p:grpSp>
        <p:nvGrpSpPr>
          <p:cNvPr id="3" name="Group 5"/>
          <p:cNvGrpSpPr>
            <a:grpSpLocks/>
          </p:cNvGrpSpPr>
          <p:nvPr/>
        </p:nvGrpSpPr>
        <p:grpSpPr bwMode="auto">
          <a:xfrm>
            <a:off x="5605463" y="4230688"/>
            <a:ext cx="1587500" cy="1001712"/>
            <a:chOff x="1379" y="2931"/>
            <a:chExt cx="1000" cy="631"/>
          </a:xfrm>
        </p:grpSpPr>
        <p:graphicFrame>
          <p:nvGraphicFramePr>
            <p:cNvPr id="94224" name="Object 10"/>
            <p:cNvGraphicFramePr>
              <a:graphicFrameLocks noChangeAspect="1"/>
            </p:cNvGraphicFramePr>
            <p:nvPr/>
          </p:nvGraphicFramePr>
          <p:xfrm>
            <a:off x="1379" y="2994"/>
            <a:ext cx="1000" cy="568"/>
          </p:xfrm>
          <a:graphic>
            <a:graphicData uri="http://schemas.openxmlformats.org/presentationml/2006/ole">
              <mc:AlternateContent xmlns:mc="http://schemas.openxmlformats.org/markup-compatibility/2006">
                <mc:Choice xmlns:v="urn:schemas-microsoft-com:vml" Requires="v">
                  <p:oleObj spid="_x0000_s763263" name="公式" r:id="rId3" imgW="1533534" imgH="847591" progId="Equation.3">
                    <p:embed/>
                  </p:oleObj>
                </mc:Choice>
                <mc:Fallback>
                  <p:oleObj name="公式" r:id="rId3" imgW="1533534" imgH="847591"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9" y="2994"/>
                          <a:ext cx="1000" cy="5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225" name="Object 11"/>
            <p:cNvGraphicFramePr>
              <a:graphicFrameLocks noChangeAspect="1"/>
            </p:cNvGraphicFramePr>
            <p:nvPr/>
          </p:nvGraphicFramePr>
          <p:xfrm>
            <a:off x="1927" y="2931"/>
            <a:ext cx="300" cy="292"/>
          </p:xfrm>
          <a:graphic>
            <a:graphicData uri="http://schemas.openxmlformats.org/presentationml/2006/ole">
              <mc:AlternateContent xmlns:mc="http://schemas.openxmlformats.org/markup-compatibility/2006">
                <mc:Choice xmlns:v="urn:schemas-microsoft-com:vml" Requires="v">
                  <p:oleObj spid="_x0000_s763264" name="公式" r:id="rId5" imgW="371439" imgH="361981" progId="Equation.3">
                    <p:embed/>
                  </p:oleObj>
                </mc:Choice>
                <mc:Fallback>
                  <p:oleObj name="公式" r:id="rId5" imgW="371439" imgH="361981"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7" y="2931"/>
                          <a:ext cx="300"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 name="Object 8"/>
          <p:cNvGraphicFramePr>
            <a:graphicFrameLocks noChangeAspect="1"/>
          </p:cNvGraphicFramePr>
          <p:nvPr/>
        </p:nvGraphicFramePr>
        <p:xfrm>
          <a:off x="7391400" y="4302125"/>
          <a:ext cx="1652588" cy="812800"/>
        </p:xfrm>
        <a:graphic>
          <a:graphicData uri="http://schemas.openxmlformats.org/presentationml/2006/ole">
            <mc:AlternateContent xmlns:mc="http://schemas.openxmlformats.org/markup-compatibility/2006">
              <mc:Choice xmlns:v="urn:schemas-microsoft-com:vml" Requires="v">
                <p:oleObj spid="_x0000_s763265" name="公式" r:id="rId7" imgW="1781070" imgH="752575" progId="Equation.3">
                  <p:embed/>
                </p:oleObj>
              </mc:Choice>
              <mc:Fallback>
                <p:oleObj name="公式" r:id="rId7" imgW="1781070" imgH="752575"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1400" y="4302125"/>
                        <a:ext cx="1652588"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9"/>
          <p:cNvSpPr txBox="1">
            <a:spLocks noChangeArrowheads="1"/>
          </p:cNvSpPr>
          <p:nvPr/>
        </p:nvSpPr>
        <p:spPr bwMode="auto">
          <a:xfrm>
            <a:off x="3121025" y="5548314"/>
            <a:ext cx="1631950" cy="523875"/>
          </a:xfrm>
          <a:prstGeom prst="rect">
            <a:avLst/>
          </a:prstGeom>
          <a:noFill/>
          <a:ln w="19050">
            <a:noFill/>
            <a:miter lim="800000"/>
            <a:headEnd type="none" w="med" len="lg"/>
            <a:tailEnd type="none" w="med" len="lg"/>
          </a:ln>
        </p:spPr>
        <p:txBody>
          <a:bodyPr wrap="none">
            <a:spAutoFit/>
          </a:bodyPr>
          <a:lstStyle/>
          <a:p>
            <a:pPr fontAlgn="auto">
              <a:spcBef>
                <a:spcPts val="0"/>
              </a:spcBef>
              <a:spcAft>
                <a:spcPts val="0"/>
              </a:spcAft>
              <a:defRPr/>
            </a:pPr>
            <a:r>
              <a:rPr lang="zh-CN" altLang="en-US" sz="2800" b="1" dirty="0">
                <a:latin typeface="+mj-ea"/>
                <a:ea typeface="+mj-ea"/>
              </a:rPr>
              <a:t>或      </a:t>
            </a:r>
          </a:p>
        </p:txBody>
      </p:sp>
      <p:graphicFrame>
        <p:nvGraphicFramePr>
          <p:cNvPr id="8" name="Object 10"/>
          <p:cNvGraphicFramePr>
            <a:graphicFrameLocks noChangeAspect="1"/>
          </p:cNvGraphicFramePr>
          <p:nvPr/>
        </p:nvGraphicFramePr>
        <p:xfrm>
          <a:off x="3857625" y="5365750"/>
          <a:ext cx="1447800" cy="876300"/>
        </p:xfrm>
        <a:graphic>
          <a:graphicData uri="http://schemas.openxmlformats.org/presentationml/2006/ole">
            <mc:AlternateContent xmlns:mc="http://schemas.openxmlformats.org/markup-compatibility/2006">
              <mc:Choice xmlns:v="urn:schemas-microsoft-com:vml" Requires="v">
                <p:oleObj spid="_x0000_s763266" name="公式" r:id="rId9" imgW="1390735" imgH="819248" progId="Equation.3">
                  <p:embed/>
                </p:oleObj>
              </mc:Choice>
              <mc:Fallback>
                <p:oleObj name="公式" r:id="rId9" imgW="1390735" imgH="819248"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7625" y="5365750"/>
                        <a:ext cx="1447800"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1"/>
          <p:cNvGraphicFramePr>
            <a:graphicFrameLocks noChangeAspect="1"/>
          </p:cNvGraphicFramePr>
          <p:nvPr/>
        </p:nvGraphicFramePr>
        <p:xfrm>
          <a:off x="5310189" y="5357813"/>
          <a:ext cx="1652587" cy="812800"/>
        </p:xfrm>
        <a:graphic>
          <a:graphicData uri="http://schemas.openxmlformats.org/presentationml/2006/ole">
            <mc:AlternateContent xmlns:mc="http://schemas.openxmlformats.org/markup-compatibility/2006">
              <mc:Choice xmlns:v="urn:schemas-microsoft-com:vml" Requires="v">
                <p:oleObj spid="_x0000_s763267" name="公式" r:id="rId11" imgW="1781070" imgH="752575" progId="Equation.3">
                  <p:embed/>
                </p:oleObj>
              </mc:Choice>
              <mc:Fallback>
                <p:oleObj name="公式" r:id="rId11" imgW="1781070" imgH="752575"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10189" y="5357813"/>
                        <a:ext cx="1652587"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7"/>
          <p:cNvGraphicFramePr>
            <a:graphicFrameLocks noChangeAspect="1"/>
          </p:cNvGraphicFramePr>
          <p:nvPr/>
        </p:nvGraphicFramePr>
        <p:xfrm>
          <a:off x="1952626" y="428625"/>
          <a:ext cx="2481263" cy="1017588"/>
        </p:xfrm>
        <a:graphic>
          <a:graphicData uri="http://schemas.openxmlformats.org/presentationml/2006/ole">
            <mc:AlternateContent xmlns:mc="http://schemas.openxmlformats.org/markup-compatibility/2006">
              <mc:Choice xmlns:v="urn:schemas-microsoft-com:vml" Requires="v">
                <p:oleObj spid="_x0000_s763268" name="公式" r:id="rId13" imgW="933456" imgH="352533" progId="Equation.3">
                  <p:embed/>
                </p:oleObj>
              </mc:Choice>
              <mc:Fallback>
                <p:oleObj name="公式" r:id="rId13" imgW="933456" imgH="352533" progId="Equation.3">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52626" y="428625"/>
                        <a:ext cx="2481263" cy="1017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6"/>
          <p:cNvGraphicFramePr>
            <a:graphicFrameLocks noChangeAspect="1"/>
          </p:cNvGraphicFramePr>
          <p:nvPr/>
        </p:nvGraphicFramePr>
        <p:xfrm>
          <a:off x="4738689" y="398463"/>
          <a:ext cx="4429125" cy="1014412"/>
        </p:xfrm>
        <a:graphic>
          <a:graphicData uri="http://schemas.openxmlformats.org/presentationml/2006/ole">
            <mc:AlternateContent xmlns:mc="http://schemas.openxmlformats.org/markup-compatibility/2006">
              <mc:Choice xmlns:v="urn:schemas-microsoft-com:vml" Requires="v">
                <p:oleObj spid="_x0000_s763269" name="公式" r:id="rId15" imgW="1971648" imgH="352533" progId="Equation.3">
                  <p:embed/>
                </p:oleObj>
              </mc:Choice>
              <mc:Fallback>
                <p:oleObj name="公式" r:id="rId15" imgW="1971648" imgH="352533" progId="Equation.3">
                  <p:embed/>
                  <p:pic>
                    <p:nvPicPr>
                      <p:cNvPr id="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38689" y="398463"/>
                        <a:ext cx="4429125"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2"/>
          <p:cNvGraphicFramePr>
            <a:graphicFrameLocks noChangeAspect="1"/>
          </p:cNvGraphicFramePr>
          <p:nvPr/>
        </p:nvGraphicFramePr>
        <p:xfrm>
          <a:off x="2595564" y="1857375"/>
          <a:ext cx="3286125" cy="920750"/>
        </p:xfrm>
        <a:graphic>
          <a:graphicData uri="http://schemas.openxmlformats.org/presentationml/2006/ole">
            <mc:AlternateContent xmlns:mc="http://schemas.openxmlformats.org/markup-compatibility/2006">
              <mc:Choice xmlns:v="urn:schemas-microsoft-com:vml" Requires="v">
                <p:oleObj spid="_x0000_s763270" name="公式" r:id="rId17" imgW="3229033" imgH="752575" progId="Equation.3">
                  <p:embed/>
                </p:oleObj>
              </mc:Choice>
              <mc:Fallback>
                <p:oleObj name="公式" r:id="rId17" imgW="3229033" imgH="752575" progId="Equation.3">
                  <p:embed/>
                  <p:pic>
                    <p:nvPicPr>
                      <p:cNvPr id="0" name="Object 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95564" y="1857375"/>
                        <a:ext cx="3286125" cy="92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13"/>
          <p:cNvSpPr txBox="1">
            <a:spLocks noChangeArrowheads="1"/>
          </p:cNvSpPr>
          <p:nvPr/>
        </p:nvSpPr>
        <p:spPr bwMode="auto">
          <a:xfrm>
            <a:off x="8688388" y="3049589"/>
            <a:ext cx="19796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FF0000"/>
                </a:solidFill>
                <a:latin typeface="Calibri" panose="020F0502020204030204" pitchFamily="34" charset="0"/>
                <a:ea typeface="华文中宋" panose="02010600040101010101" pitchFamily="2" charset="-122"/>
              </a:rPr>
              <a:t>顺时针。    </a:t>
            </a:r>
          </a:p>
        </p:txBody>
      </p:sp>
      <p:grpSp>
        <p:nvGrpSpPr>
          <p:cNvPr id="4" name="Group 14"/>
          <p:cNvGrpSpPr>
            <a:grpSpLocks/>
          </p:cNvGrpSpPr>
          <p:nvPr/>
        </p:nvGrpSpPr>
        <p:grpSpPr bwMode="auto">
          <a:xfrm>
            <a:off x="7104064" y="3054351"/>
            <a:ext cx="2168525" cy="523875"/>
            <a:chOff x="3059" y="2536"/>
            <a:chExt cx="1366" cy="330"/>
          </a:xfrm>
        </p:grpSpPr>
        <p:sp>
          <p:nvSpPr>
            <p:cNvPr id="94222" name="Text Box 15"/>
            <p:cNvSpPr txBox="1">
              <a:spLocks noChangeArrowheads="1"/>
            </p:cNvSpPr>
            <p:nvPr/>
          </p:nvSpPr>
          <p:spPr bwMode="auto">
            <a:xfrm>
              <a:off x="3230" y="2536"/>
              <a:ext cx="119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Calibri" panose="020F0502020204030204" pitchFamily="34" charset="0"/>
                </a:rPr>
                <a:t>的流向：   </a:t>
              </a:r>
            </a:p>
          </p:txBody>
        </p:sp>
        <p:graphicFrame>
          <p:nvGraphicFramePr>
            <p:cNvPr id="94223" name="Object 16"/>
            <p:cNvGraphicFramePr>
              <a:graphicFrameLocks noChangeAspect="1"/>
            </p:cNvGraphicFramePr>
            <p:nvPr/>
          </p:nvGraphicFramePr>
          <p:xfrm>
            <a:off x="3059" y="2568"/>
            <a:ext cx="184" cy="272"/>
          </p:xfrm>
          <a:graphic>
            <a:graphicData uri="http://schemas.openxmlformats.org/presentationml/2006/ole">
              <mc:AlternateContent xmlns:mc="http://schemas.openxmlformats.org/markup-compatibility/2006">
                <mc:Choice xmlns:v="urn:schemas-microsoft-com:vml" Requires="v">
                  <p:oleObj spid="_x0000_s763271" name="公式" r:id="rId19" imgW="238088" imgH="371429" progId="Equation.3">
                    <p:embed/>
                  </p:oleObj>
                </mc:Choice>
                <mc:Fallback>
                  <p:oleObj name="公式" r:id="rId19" imgW="238088" imgH="371429" progId="Equation.3">
                    <p:embed/>
                    <p:pic>
                      <p:nvPicPr>
                        <p:cNvPr id="0" name="Object 1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59" y="2568"/>
                          <a:ext cx="184"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7" name="Object 49"/>
          <p:cNvGraphicFramePr>
            <a:graphicFrameLocks noChangeAspect="1"/>
          </p:cNvGraphicFramePr>
          <p:nvPr/>
        </p:nvGraphicFramePr>
        <p:xfrm>
          <a:off x="1882775" y="3070225"/>
          <a:ext cx="5113338" cy="490538"/>
        </p:xfrm>
        <a:graphic>
          <a:graphicData uri="http://schemas.openxmlformats.org/presentationml/2006/ole">
            <mc:AlternateContent xmlns:mc="http://schemas.openxmlformats.org/markup-compatibility/2006">
              <mc:Choice xmlns:v="urn:schemas-microsoft-com:vml" Requires="v">
                <p:oleObj spid="_x0000_s763272" name="公式" r:id="rId21" imgW="2336800" imgH="228600" progId="Equation.3">
                  <p:embed/>
                </p:oleObj>
              </mc:Choice>
              <mc:Fallback>
                <p:oleObj name="公式" r:id="rId21" imgW="2336800" imgH="228600" progId="Equation.3">
                  <p:embed/>
                  <p:pic>
                    <p:nvPicPr>
                      <p:cNvPr id="0" name="Object 4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82775" y="3070225"/>
                        <a:ext cx="5113338"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1" presetClass="entr" presetSubtype="1"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2000"/>
                                        <p:tgtEl>
                                          <p:spTgt spid="1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4" presetClass="entr" presetSubtype="1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circle(in)">
                                      <p:cBhvr>
                                        <p:cTn id="29" dur="2000"/>
                                        <p:tgtEl>
                                          <p:spTgt spid="13"/>
                                        </p:tgtEl>
                                      </p:cBhvr>
                                    </p:animEffect>
                                  </p:childTnLst>
                                </p:cTn>
                              </p:par>
                              <p:par>
                                <p:cTn id="30" presetID="6" presetClass="entr" presetSubtype="16"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circle(in)">
                                      <p:cBhvr>
                                        <p:cTn id="32" dur="20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6" presetClass="entr" presetSubtype="21"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barn(inVertical)">
                                      <p:cBhvr>
                                        <p:cTn id="43" dur="500"/>
                                        <p:tgtEl>
                                          <p:spTgt spid="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6" presetClass="entr" presetSubtype="16" fill="hold"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circle(in)">
                                      <p:cBhvr>
                                        <p:cTn id="48" dur="2000"/>
                                        <p:tgtEl>
                                          <p:spTgt spid="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500" fill="hold"/>
                                        <p:tgtEl>
                                          <p:spTgt spid="7"/>
                                        </p:tgtEl>
                                        <p:attrNameLst>
                                          <p:attrName>ppt_x</p:attrName>
                                        </p:attrNameLst>
                                      </p:cBhvr>
                                      <p:tavLst>
                                        <p:tav tm="0">
                                          <p:val>
                                            <p:strVal val="#ppt_x"/>
                                          </p:val>
                                        </p:tav>
                                        <p:tav tm="100000">
                                          <p:val>
                                            <p:strVal val="#ppt_x"/>
                                          </p:val>
                                        </p:tav>
                                      </p:tavLst>
                                    </p:anim>
                                    <p:anim calcmode="lin" valueType="num">
                                      <p:cBhvr additive="base">
                                        <p:cTn id="5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6" presetClass="entr" presetSubtype="16" fill="hold"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circle(in)">
                                      <p:cBhvr>
                                        <p:cTn id="59" dur="2000"/>
                                        <p:tgtEl>
                                          <p:spTgt spid="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4" presetClass="entr" presetSubtype="10" fill="hold" nodeType="click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randombar(horizontal)">
                                      <p:cBhvr>
                                        <p:cTn id="6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3" descr="737px-Airplane_vortex_edi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25739" y="690564"/>
            <a:ext cx="6740525" cy="547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263498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2"/>
          <p:cNvSpPr txBox="1">
            <a:spLocks noChangeArrowheads="1"/>
          </p:cNvSpPr>
          <p:nvPr/>
        </p:nvSpPr>
        <p:spPr bwMode="auto">
          <a:xfrm>
            <a:off x="1831976" y="228601"/>
            <a:ext cx="1387475" cy="51911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FF0000"/>
                </a:solidFill>
                <a:latin typeface="宋体" panose="02010600030101010101" pitchFamily="2" charset="-122"/>
              </a:rPr>
              <a:t>总结：</a:t>
            </a:r>
          </a:p>
        </p:txBody>
      </p:sp>
      <p:grpSp>
        <p:nvGrpSpPr>
          <p:cNvPr id="95235" name="Group 3"/>
          <p:cNvGrpSpPr>
            <a:grpSpLocks/>
          </p:cNvGrpSpPr>
          <p:nvPr/>
        </p:nvGrpSpPr>
        <p:grpSpPr bwMode="auto">
          <a:xfrm>
            <a:off x="1711326" y="304800"/>
            <a:ext cx="4081463" cy="1860550"/>
            <a:chOff x="240" y="768"/>
            <a:chExt cx="2571" cy="1172"/>
          </a:xfrm>
        </p:grpSpPr>
        <p:sp>
          <p:nvSpPr>
            <p:cNvPr id="95256" name="Text Box 4"/>
            <p:cNvSpPr txBox="1">
              <a:spLocks noChangeArrowheads="1"/>
            </p:cNvSpPr>
            <p:nvPr/>
          </p:nvSpPr>
          <p:spPr bwMode="auto">
            <a:xfrm>
              <a:off x="240" y="1200"/>
              <a:ext cx="11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宋体" panose="02010600030101010101" pitchFamily="2" charset="-122"/>
                </a:rPr>
                <a:t>电磁感应 </a:t>
              </a:r>
            </a:p>
          </p:txBody>
        </p:sp>
        <p:sp>
          <p:nvSpPr>
            <p:cNvPr id="95257" name="Text Box 5"/>
            <p:cNvSpPr txBox="1">
              <a:spLocks noChangeArrowheads="1"/>
            </p:cNvSpPr>
            <p:nvPr/>
          </p:nvSpPr>
          <p:spPr bwMode="auto">
            <a:xfrm>
              <a:off x="1440" y="768"/>
              <a:ext cx="1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宋体" panose="02010600030101010101" pitchFamily="2" charset="-122"/>
                </a:rPr>
                <a:t>动生电动势</a:t>
              </a:r>
            </a:p>
          </p:txBody>
        </p:sp>
        <p:sp>
          <p:nvSpPr>
            <p:cNvPr id="95258" name="Text Box 6"/>
            <p:cNvSpPr txBox="1">
              <a:spLocks noChangeArrowheads="1"/>
            </p:cNvSpPr>
            <p:nvPr/>
          </p:nvSpPr>
          <p:spPr bwMode="auto">
            <a:xfrm>
              <a:off x="1344" y="1344"/>
              <a:ext cx="1467"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宋体" panose="02010600030101010101" pitchFamily="2" charset="-122"/>
                </a:rPr>
                <a:t> </a:t>
              </a:r>
              <a:r>
                <a:rPr lang="zh-CN" altLang="en-US" sz="2800" b="1">
                  <a:latin typeface="宋体" panose="02010600030101010101" pitchFamily="2" charset="-122"/>
                </a:rPr>
                <a:t>感生电动势</a:t>
              </a:r>
            </a:p>
            <a:p>
              <a:pPr eaLnBrk="1" hangingPunct="1"/>
              <a:r>
                <a:rPr lang="zh-CN" altLang="en-US" sz="2800" b="1">
                  <a:latin typeface="宋体" panose="02010600030101010101" pitchFamily="2" charset="-122"/>
                </a:rPr>
                <a:t>（涡旋电场）</a:t>
              </a:r>
            </a:p>
          </p:txBody>
        </p:sp>
        <p:sp>
          <p:nvSpPr>
            <p:cNvPr id="95259" name="AutoShape 7"/>
            <p:cNvSpPr>
              <a:spLocks/>
            </p:cNvSpPr>
            <p:nvPr/>
          </p:nvSpPr>
          <p:spPr bwMode="auto">
            <a:xfrm>
              <a:off x="1248" y="912"/>
              <a:ext cx="144" cy="912"/>
            </a:xfrm>
            <a:prstGeom prst="leftBrace">
              <a:avLst>
                <a:gd name="adj1" fmla="val 52778"/>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Calibri" panose="020F0502020204030204" pitchFamily="34" charset="0"/>
              </a:endParaRPr>
            </a:p>
          </p:txBody>
        </p:sp>
      </p:grpSp>
      <p:sp>
        <p:nvSpPr>
          <p:cNvPr id="95236" name="Text Box 8"/>
          <p:cNvSpPr txBox="1">
            <a:spLocks noChangeArrowheads="1"/>
          </p:cNvSpPr>
          <p:nvPr/>
        </p:nvSpPr>
        <p:spPr bwMode="auto">
          <a:xfrm>
            <a:off x="6099176" y="1143000"/>
            <a:ext cx="374491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Calibri" panose="020F0502020204030204" pitchFamily="34" charset="0"/>
              </a:rPr>
              <a:t>某一类特定问题</a:t>
            </a:r>
          </a:p>
          <a:p>
            <a:pPr eaLnBrk="1" hangingPunct="1"/>
            <a:r>
              <a:rPr lang="zh-CN" altLang="en-US" sz="2800" b="1">
                <a:latin typeface="Calibri" panose="020F0502020204030204" pitchFamily="34" charset="0"/>
              </a:rPr>
              <a:t>自、互感电动势问题</a:t>
            </a:r>
          </a:p>
        </p:txBody>
      </p:sp>
      <p:sp>
        <p:nvSpPr>
          <p:cNvPr id="95237" name="AutoShape 9"/>
          <p:cNvSpPr>
            <a:spLocks/>
          </p:cNvSpPr>
          <p:nvPr/>
        </p:nvSpPr>
        <p:spPr bwMode="auto">
          <a:xfrm>
            <a:off x="5794375" y="1295400"/>
            <a:ext cx="304800" cy="762000"/>
          </a:xfrm>
          <a:prstGeom prst="leftBrace">
            <a:avLst>
              <a:gd name="adj1" fmla="val 20833"/>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a:latin typeface="Calibri" panose="020F0502020204030204" pitchFamily="34" charset="0"/>
            </a:endParaRPr>
          </a:p>
        </p:txBody>
      </p:sp>
      <p:sp>
        <p:nvSpPr>
          <p:cNvPr id="95238" name="Text Box 10"/>
          <p:cNvSpPr txBox="1">
            <a:spLocks noChangeArrowheads="1"/>
          </p:cNvSpPr>
          <p:nvPr/>
        </p:nvSpPr>
        <p:spPr bwMode="auto">
          <a:xfrm>
            <a:off x="8537575" y="1295401"/>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b="1">
              <a:latin typeface="Calibri" panose="020F0502020204030204" pitchFamily="34" charset="0"/>
            </a:endParaRPr>
          </a:p>
        </p:txBody>
      </p:sp>
      <p:sp>
        <p:nvSpPr>
          <p:cNvPr id="95239" name="Line 11"/>
          <p:cNvSpPr>
            <a:spLocks noChangeShapeType="1"/>
          </p:cNvSpPr>
          <p:nvPr/>
        </p:nvSpPr>
        <p:spPr bwMode="auto">
          <a:xfrm>
            <a:off x="8080375" y="1600200"/>
            <a:ext cx="3810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headEnd/>
                <a:tailEnd type="triangle" w="med" len="med"/>
              </a14:hiddenLine>
            </a:ext>
          </a:extLst>
        </p:spPr>
        <p:txBody>
          <a:bodyPr wrap="none" anchor="ctr"/>
          <a:lstStyle/>
          <a:p>
            <a:endParaRPr lang="zh-CN" altLang="en-US"/>
          </a:p>
        </p:txBody>
      </p:sp>
      <p:graphicFrame>
        <p:nvGraphicFramePr>
          <p:cNvPr id="95240" name="Object 12"/>
          <p:cNvGraphicFramePr>
            <a:graphicFrameLocks noChangeAspect="1"/>
          </p:cNvGraphicFramePr>
          <p:nvPr/>
        </p:nvGraphicFramePr>
        <p:xfrm>
          <a:off x="6315075" y="3068638"/>
          <a:ext cx="1100138" cy="849312"/>
        </p:xfrm>
        <a:graphic>
          <a:graphicData uri="http://schemas.openxmlformats.org/presentationml/2006/ole">
            <mc:AlternateContent xmlns:mc="http://schemas.openxmlformats.org/markup-compatibility/2006">
              <mc:Choice xmlns:v="urn:schemas-microsoft-com:vml" Requires="v">
                <p:oleObj spid="_x0000_s95573" name="Equation" r:id="rId3" imgW="431613" imgH="393529" progId="Equation.DSMT4">
                  <p:embed/>
                </p:oleObj>
              </mc:Choice>
              <mc:Fallback>
                <p:oleObj name="Equation" r:id="rId3" imgW="431613" imgH="393529" progId="Equation.DSMT4">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5075" y="3068638"/>
                        <a:ext cx="1100138" cy="849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241" name="Object 13"/>
          <p:cNvGraphicFramePr>
            <a:graphicFrameLocks noChangeAspect="1"/>
          </p:cNvGraphicFramePr>
          <p:nvPr/>
        </p:nvGraphicFramePr>
        <p:xfrm>
          <a:off x="7827963" y="2852739"/>
          <a:ext cx="1905000" cy="1004887"/>
        </p:xfrm>
        <a:graphic>
          <a:graphicData uri="http://schemas.openxmlformats.org/presentationml/2006/ole">
            <mc:AlternateContent xmlns:mc="http://schemas.openxmlformats.org/markup-compatibility/2006">
              <mc:Choice xmlns:v="urn:schemas-microsoft-com:vml" Requires="v">
                <p:oleObj spid="_x0000_s95574" name="公式" r:id="rId5" imgW="710891" imgH="393529" progId="Equation.3">
                  <p:embed/>
                </p:oleObj>
              </mc:Choice>
              <mc:Fallback>
                <p:oleObj name="公式" r:id="rId5" imgW="710891" imgH="393529"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7963" y="2852739"/>
                        <a:ext cx="1905000" cy="1004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5245" name="Group 17"/>
          <p:cNvGrpSpPr>
            <a:grpSpLocks/>
          </p:cNvGrpSpPr>
          <p:nvPr/>
        </p:nvGrpSpPr>
        <p:grpSpPr bwMode="auto">
          <a:xfrm>
            <a:off x="1527175" y="3001963"/>
            <a:ext cx="4495800" cy="2514600"/>
            <a:chOff x="0" y="2496"/>
            <a:chExt cx="2832" cy="1584"/>
          </a:xfrm>
        </p:grpSpPr>
        <p:graphicFrame>
          <p:nvGraphicFramePr>
            <p:cNvPr id="95250" name="Object 18"/>
            <p:cNvGraphicFramePr>
              <a:graphicFrameLocks noChangeAspect="1"/>
            </p:cNvGraphicFramePr>
            <p:nvPr/>
          </p:nvGraphicFramePr>
          <p:xfrm>
            <a:off x="192" y="2496"/>
            <a:ext cx="2016" cy="505"/>
          </p:xfrm>
          <a:graphic>
            <a:graphicData uri="http://schemas.openxmlformats.org/presentationml/2006/ole">
              <mc:AlternateContent xmlns:mc="http://schemas.openxmlformats.org/markup-compatibility/2006">
                <mc:Choice xmlns:v="urn:schemas-microsoft-com:vml" Requires="v">
                  <p:oleObj spid="_x0000_s95575" name="公式" r:id="rId7" imgW="1129810" imgH="291973" progId="Equation.3">
                    <p:embed/>
                  </p:oleObj>
                </mc:Choice>
                <mc:Fallback>
                  <p:oleObj name="公式" r:id="rId7" imgW="1129810" imgH="291973" progId="Equation.3">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 y="2496"/>
                          <a:ext cx="2016" cy="5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5251" name="Group 19"/>
            <p:cNvGrpSpPr>
              <a:grpSpLocks/>
            </p:cNvGrpSpPr>
            <p:nvPr/>
          </p:nvGrpSpPr>
          <p:grpSpPr bwMode="auto">
            <a:xfrm>
              <a:off x="192" y="3072"/>
              <a:ext cx="2448" cy="672"/>
              <a:chOff x="384" y="3360"/>
              <a:chExt cx="2448" cy="576"/>
            </a:xfrm>
          </p:grpSpPr>
          <p:graphicFrame>
            <p:nvGraphicFramePr>
              <p:cNvPr id="95254" name="Object 20"/>
              <p:cNvGraphicFramePr>
                <a:graphicFrameLocks noChangeAspect="1"/>
              </p:cNvGraphicFramePr>
              <p:nvPr/>
            </p:nvGraphicFramePr>
            <p:xfrm>
              <a:off x="384" y="3408"/>
              <a:ext cx="937" cy="454"/>
            </p:xfrm>
            <a:graphic>
              <a:graphicData uri="http://schemas.openxmlformats.org/presentationml/2006/ole">
                <mc:AlternateContent xmlns:mc="http://schemas.openxmlformats.org/markup-compatibility/2006">
                  <mc:Choice xmlns:v="urn:schemas-microsoft-com:vml" Requires="v">
                    <p:oleObj spid="_x0000_s95576" name="公式" r:id="rId9" imgW="1511300" imgH="736600" progId="Equation.3">
                      <p:embed/>
                    </p:oleObj>
                  </mc:Choice>
                  <mc:Fallback>
                    <p:oleObj name="公式" r:id="rId9" imgW="1511300" imgH="736600" progId="Equation.3">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4" y="3408"/>
                            <a:ext cx="937" cy="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255" name="Object 21"/>
              <p:cNvGraphicFramePr>
                <a:graphicFrameLocks noChangeAspect="1"/>
              </p:cNvGraphicFramePr>
              <p:nvPr/>
            </p:nvGraphicFramePr>
            <p:xfrm>
              <a:off x="1200" y="3360"/>
              <a:ext cx="1632" cy="576"/>
            </p:xfrm>
            <a:graphic>
              <a:graphicData uri="http://schemas.openxmlformats.org/presentationml/2006/ole">
                <mc:AlternateContent xmlns:mc="http://schemas.openxmlformats.org/markup-compatibility/2006">
                  <mc:Choice xmlns:v="urn:schemas-microsoft-com:vml" Requires="v">
                    <p:oleObj spid="_x0000_s95577" name="公式" r:id="rId11" imgW="1244600" imgH="419100" progId="Equation.3">
                      <p:embed/>
                    </p:oleObj>
                  </mc:Choice>
                  <mc:Fallback>
                    <p:oleObj name="公式" r:id="rId11" imgW="1244600" imgH="419100" progId="Equation.3">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00" y="3360"/>
                            <a:ext cx="1632" cy="5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5252" name="AutoShape 22"/>
            <p:cNvSpPr>
              <a:spLocks/>
            </p:cNvSpPr>
            <p:nvPr/>
          </p:nvSpPr>
          <p:spPr bwMode="auto">
            <a:xfrm>
              <a:off x="0" y="2736"/>
              <a:ext cx="192" cy="672"/>
            </a:xfrm>
            <a:prstGeom prst="leftBrace">
              <a:avLst>
                <a:gd name="adj1" fmla="val 29167"/>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Calibri" panose="020F0502020204030204" pitchFamily="34" charset="0"/>
              </a:endParaRPr>
            </a:p>
          </p:txBody>
        </p:sp>
        <p:sp>
          <p:nvSpPr>
            <p:cNvPr id="95253" name="AutoShape 23"/>
            <p:cNvSpPr>
              <a:spLocks/>
            </p:cNvSpPr>
            <p:nvPr/>
          </p:nvSpPr>
          <p:spPr bwMode="auto">
            <a:xfrm>
              <a:off x="2688" y="2832"/>
              <a:ext cx="144" cy="1248"/>
            </a:xfrm>
            <a:prstGeom prst="leftBrace">
              <a:avLst>
                <a:gd name="adj1" fmla="val 72222"/>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Calibri" panose="020F0502020204030204" pitchFamily="34" charset="0"/>
              </a:endParaRPr>
            </a:p>
          </p:txBody>
        </p:sp>
      </p:grpSp>
      <p:grpSp>
        <p:nvGrpSpPr>
          <p:cNvPr id="95246" name="Group 24"/>
          <p:cNvGrpSpPr>
            <a:grpSpLocks/>
          </p:cNvGrpSpPr>
          <p:nvPr/>
        </p:nvGrpSpPr>
        <p:grpSpPr bwMode="auto">
          <a:xfrm>
            <a:off x="1922463" y="2060576"/>
            <a:ext cx="5624512" cy="1076325"/>
            <a:chOff x="288" y="1632"/>
            <a:chExt cx="3543" cy="678"/>
          </a:xfrm>
        </p:grpSpPr>
        <p:graphicFrame>
          <p:nvGraphicFramePr>
            <p:cNvPr id="95248" name="Object 25"/>
            <p:cNvGraphicFramePr>
              <a:graphicFrameLocks noChangeAspect="1"/>
            </p:cNvGraphicFramePr>
            <p:nvPr/>
          </p:nvGraphicFramePr>
          <p:xfrm>
            <a:off x="2553" y="1632"/>
            <a:ext cx="1278" cy="678"/>
          </p:xfrm>
          <a:graphic>
            <a:graphicData uri="http://schemas.openxmlformats.org/presentationml/2006/ole">
              <mc:AlternateContent xmlns:mc="http://schemas.openxmlformats.org/markup-compatibility/2006">
                <mc:Choice xmlns:v="urn:schemas-microsoft-com:vml" Requires="v">
                  <p:oleObj spid="_x0000_s95578" name="公式" r:id="rId13" imgW="825500" imgH="393700" progId="Equation.3">
                    <p:embed/>
                  </p:oleObj>
                </mc:Choice>
                <mc:Fallback>
                  <p:oleObj name="公式" r:id="rId13" imgW="825500" imgH="393700" progId="Equation.3">
                    <p:embed/>
                    <p:pic>
                      <p:nvPicPr>
                        <p:cNvPr id="0" name="Object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53" y="1632"/>
                          <a:ext cx="1278" cy="67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249" name="Text Box 26"/>
            <p:cNvSpPr txBox="1">
              <a:spLocks noChangeArrowheads="1"/>
            </p:cNvSpPr>
            <p:nvPr/>
          </p:nvSpPr>
          <p:spPr bwMode="auto">
            <a:xfrm>
              <a:off x="288" y="1776"/>
              <a:ext cx="216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accent2"/>
                  </a:solidFill>
                  <a:latin typeface="Calibri" panose="020F0502020204030204" pitchFamily="34" charset="0"/>
                </a:rPr>
                <a:t>法拉第电磁感应定律</a:t>
              </a:r>
            </a:p>
          </p:txBody>
        </p:sp>
      </p:grpSp>
      <p:graphicFrame>
        <p:nvGraphicFramePr>
          <p:cNvPr id="2" name="对象 1"/>
          <p:cNvGraphicFramePr>
            <a:graphicFrameLocks noChangeAspect="1"/>
          </p:cNvGraphicFramePr>
          <p:nvPr/>
        </p:nvGraphicFramePr>
        <p:xfrm>
          <a:off x="6207125" y="3859213"/>
          <a:ext cx="2095500" cy="1181100"/>
        </p:xfrm>
        <a:graphic>
          <a:graphicData uri="http://schemas.openxmlformats.org/presentationml/2006/ole">
            <mc:AlternateContent xmlns:mc="http://schemas.openxmlformats.org/markup-compatibility/2006">
              <mc:Choice xmlns:v="urn:schemas-microsoft-com:vml" Requires="v">
                <p:oleObj spid="_x0000_s95579" name="公式" r:id="rId15" imgW="695368" imgH="361981" progId="Equation.3">
                  <p:embed/>
                </p:oleObj>
              </mc:Choice>
              <mc:Fallback>
                <p:oleObj name="公式" r:id="rId15" imgW="695368" imgH="361981" progId="Equation.3">
                  <p:embed/>
                  <p:pic>
                    <p:nvPicPr>
                      <p:cNvPr id="0" name="对象 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07125" y="3859213"/>
                        <a:ext cx="209550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nvGraphicFramePr>
        <p:xfrm>
          <a:off x="8543925" y="3859214"/>
          <a:ext cx="1117600" cy="1182687"/>
        </p:xfrm>
        <a:graphic>
          <a:graphicData uri="http://schemas.openxmlformats.org/presentationml/2006/ole">
            <mc:AlternateContent xmlns:mc="http://schemas.openxmlformats.org/markup-compatibility/2006">
              <mc:Choice xmlns:v="urn:schemas-microsoft-com:vml" Requires="v">
                <p:oleObj spid="_x0000_s95580" name="公式" r:id="rId17" imgW="333377" imgH="352533" progId="Equation.3">
                  <p:embed/>
                </p:oleObj>
              </mc:Choice>
              <mc:Fallback>
                <p:oleObj name="公式" r:id="rId17" imgW="333377" imgH="352533" progId="Equation.3">
                  <p:embed/>
                  <p:pic>
                    <p:nvPicPr>
                      <p:cNvPr id="0" name="对象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543925" y="3859214"/>
                        <a:ext cx="1117600" cy="118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5794375" y="5407026"/>
          <a:ext cx="2286000" cy="1020763"/>
        </p:xfrm>
        <a:graphic>
          <a:graphicData uri="http://schemas.openxmlformats.org/presentationml/2006/ole">
            <mc:AlternateContent xmlns:mc="http://schemas.openxmlformats.org/markup-compatibility/2006">
              <mc:Choice xmlns:v="urn:schemas-microsoft-com:vml" Requires="v">
                <p:oleObj spid="_x0000_s95581" name="公式" r:id="rId19" imgW="875920" imgH="393529" progId="Equation.3">
                  <p:embed/>
                </p:oleObj>
              </mc:Choice>
              <mc:Fallback>
                <p:oleObj name="公式" r:id="rId19" imgW="875920" imgH="393529" progId="Equation.3">
                  <p:embed/>
                  <p:pic>
                    <p:nvPicPr>
                      <p:cNvPr id="0" name="对象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94375" y="5407026"/>
                        <a:ext cx="2286000"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8080375" y="5410200"/>
          <a:ext cx="2408238" cy="1017588"/>
        </p:xfrm>
        <a:graphic>
          <a:graphicData uri="http://schemas.openxmlformats.org/presentationml/2006/ole">
            <mc:AlternateContent xmlns:mc="http://schemas.openxmlformats.org/markup-compatibility/2006">
              <mc:Choice xmlns:v="urn:schemas-microsoft-com:vml" Requires="v">
                <p:oleObj spid="_x0000_s95582" name="公式" r:id="rId21" imgW="926698" imgH="393529" progId="Equation.3">
                  <p:embed/>
                </p:oleObj>
              </mc:Choice>
              <mc:Fallback>
                <p:oleObj name="公式" r:id="rId21" imgW="926698" imgH="393529" progId="Equation.3">
                  <p:embed/>
                  <p:pic>
                    <p:nvPicPr>
                      <p:cNvPr id="0" name="对象 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080375" y="5410200"/>
                        <a:ext cx="2408238"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5235"/>
                                        </p:tgtEl>
                                        <p:attrNameLst>
                                          <p:attrName>style.visibility</p:attrName>
                                        </p:attrNameLst>
                                      </p:cBhvr>
                                      <p:to>
                                        <p:strVal val="visible"/>
                                      </p:to>
                                    </p:set>
                                    <p:anim calcmode="lin" valueType="num">
                                      <p:cBhvr additive="base">
                                        <p:cTn id="7" dur="500" fill="hold"/>
                                        <p:tgtEl>
                                          <p:spTgt spid="95235"/>
                                        </p:tgtEl>
                                        <p:attrNameLst>
                                          <p:attrName>ppt_x</p:attrName>
                                        </p:attrNameLst>
                                      </p:cBhvr>
                                      <p:tavLst>
                                        <p:tav tm="0">
                                          <p:val>
                                            <p:strVal val="#ppt_x"/>
                                          </p:val>
                                        </p:tav>
                                        <p:tav tm="100000">
                                          <p:val>
                                            <p:strVal val="#ppt_x"/>
                                          </p:val>
                                        </p:tav>
                                      </p:tavLst>
                                    </p:anim>
                                    <p:anim calcmode="lin" valueType="num">
                                      <p:cBhvr additive="base">
                                        <p:cTn id="8" dur="500" fill="hold"/>
                                        <p:tgtEl>
                                          <p:spTgt spid="9523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95237"/>
                                        </p:tgtEl>
                                        <p:attrNameLst>
                                          <p:attrName>style.visibility</p:attrName>
                                        </p:attrNameLst>
                                      </p:cBhvr>
                                      <p:to>
                                        <p:strVal val="visible"/>
                                      </p:to>
                                    </p:set>
                                    <p:animEffect transition="in" filter="barn(inVertical)">
                                      <p:cBhvr>
                                        <p:cTn id="13" dur="500"/>
                                        <p:tgtEl>
                                          <p:spTgt spid="9523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95236"/>
                                        </p:tgtEl>
                                        <p:attrNameLst>
                                          <p:attrName>style.visibility</p:attrName>
                                        </p:attrNameLst>
                                      </p:cBhvr>
                                      <p:to>
                                        <p:strVal val="visible"/>
                                      </p:to>
                                    </p:set>
                                    <p:animEffect transition="in" filter="circle(in)">
                                      <p:cBhvr>
                                        <p:cTn id="18" dur="2000"/>
                                        <p:tgtEl>
                                          <p:spTgt spid="9523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4" presetClass="entr" presetSubtype="10" fill="hold" nodeType="clickEffect">
                                  <p:stCondLst>
                                    <p:cond delay="0"/>
                                  </p:stCondLst>
                                  <p:childTnLst>
                                    <p:set>
                                      <p:cBhvr>
                                        <p:cTn id="22" dur="1" fill="hold">
                                          <p:stCondLst>
                                            <p:cond delay="0"/>
                                          </p:stCondLst>
                                        </p:cTn>
                                        <p:tgtEl>
                                          <p:spTgt spid="95246"/>
                                        </p:tgtEl>
                                        <p:attrNameLst>
                                          <p:attrName>style.visibility</p:attrName>
                                        </p:attrNameLst>
                                      </p:cBhvr>
                                      <p:to>
                                        <p:strVal val="visible"/>
                                      </p:to>
                                    </p:set>
                                    <p:animEffect transition="in" filter="randombar(horizontal)">
                                      <p:cBhvr>
                                        <p:cTn id="23" dur="500"/>
                                        <p:tgtEl>
                                          <p:spTgt spid="9524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nodeType="clickEffect">
                                  <p:stCondLst>
                                    <p:cond delay="0"/>
                                  </p:stCondLst>
                                  <p:childTnLst>
                                    <p:set>
                                      <p:cBhvr>
                                        <p:cTn id="27" dur="1" fill="hold">
                                          <p:stCondLst>
                                            <p:cond delay="0"/>
                                          </p:stCondLst>
                                        </p:cTn>
                                        <p:tgtEl>
                                          <p:spTgt spid="95245"/>
                                        </p:tgtEl>
                                        <p:attrNameLst>
                                          <p:attrName>style.visibility</p:attrName>
                                        </p:attrNameLst>
                                      </p:cBhvr>
                                      <p:to>
                                        <p:strVal val="visible"/>
                                      </p:to>
                                    </p:set>
                                    <p:animEffect transition="in" filter="wipe(down)">
                                      <p:cBhvr>
                                        <p:cTn id="28" dur="500"/>
                                        <p:tgtEl>
                                          <p:spTgt spid="9524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1" presetClass="entr" presetSubtype="1" fill="hold" nodeType="clickEffect">
                                  <p:stCondLst>
                                    <p:cond delay="0"/>
                                  </p:stCondLst>
                                  <p:childTnLst>
                                    <p:set>
                                      <p:cBhvr>
                                        <p:cTn id="32" dur="1" fill="hold">
                                          <p:stCondLst>
                                            <p:cond delay="0"/>
                                          </p:stCondLst>
                                        </p:cTn>
                                        <p:tgtEl>
                                          <p:spTgt spid="95240"/>
                                        </p:tgtEl>
                                        <p:attrNameLst>
                                          <p:attrName>style.visibility</p:attrName>
                                        </p:attrNameLst>
                                      </p:cBhvr>
                                      <p:to>
                                        <p:strVal val="visible"/>
                                      </p:to>
                                    </p:set>
                                    <p:animEffect transition="in" filter="wheel(1)">
                                      <p:cBhvr>
                                        <p:cTn id="33" dur="2000"/>
                                        <p:tgtEl>
                                          <p:spTgt spid="9524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4" presetClass="entr" presetSubtype="10" fill="hold" nodeType="clickEffect">
                                  <p:stCondLst>
                                    <p:cond delay="0"/>
                                  </p:stCondLst>
                                  <p:childTnLst>
                                    <p:set>
                                      <p:cBhvr>
                                        <p:cTn id="37" dur="1" fill="hold">
                                          <p:stCondLst>
                                            <p:cond delay="0"/>
                                          </p:stCondLst>
                                        </p:cTn>
                                        <p:tgtEl>
                                          <p:spTgt spid="95241"/>
                                        </p:tgtEl>
                                        <p:attrNameLst>
                                          <p:attrName>style.visibility</p:attrName>
                                        </p:attrNameLst>
                                      </p:cBhvr>
                                      <p:to>
                                        <p:strVal val="visible"/>
                                      </p:to>
                                    </p:set>
                                    <p:animEffect transition="in" filter="randombar(horizontal)">
                                      <p:cBhvr>
                                        <p:cTn id="38" dur="500"/>
                                        <p:tgtEl>
                                          <p:spTgt spid="95241"/>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1" presetClass="entr" presetSubtype="1"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heel(1)">
                                      <p:cBhvr>
                                        <p:cTn id="43" dur="2000"/>
                                        <p:tgtEl>
                                          <p:spTgt spid="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4" presetClass="entr" presetSubtype="10" fill="hold"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randombar(horizontal)">
                                      <p:cBhvr>
                                        <p:cTn id="48" dur="500"/>
                                        <p:tgtEl>
                                          <p:spTgt spid="3"/>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down)">
                                      <p:cBhvr>
                                        <p:cTn id="53" dur="500"/>
                                        <p:tgtEl>
                                          <p:spTgt spid="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4" presetClass="entr" presetSubtype="10" fill="hold"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randombar(horizontal)">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6" grpId="0"/>
      <p:bldP spid="95237"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258" name="Group 3"/>
          <p:cNvGrpSpPr>
            <a:grpSpLocks/>
          </p:cNvGrpSpPr>
          <p:nvPr/>
        </p:nvGrpSpPr>
        <p:grpSpPr bwMode="auto">
          <a:xfrm>
            <a:off x="2274888" y="2924175"/>
            <a:ext cx="7924800" cy="3511550"/>
            <a:chOff x="480" y="2160"/>
            <a:chExt cx="4992" cy="2212"/>
          </a:xfrm>
        </p:grpSpPr>
        <p:sp>
          <p:nvSpPr>
            <p:cNvPr id="96261" name="Text Box 4"/>
            <p:cNvSpPr txBox="1">
              <a:spLocks noChangeArrowheads="1"/>
            </p:cNvSpPr>
            <p:nvPr/>
          </p:nvSpPr>
          <p:spPr bwMode="auto">
            <a:xfrm>
              <a:off x="1920" y="2160"/>
              <a:ext cx="3552" cy="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CC0000"/>
                  </a:solidFill>
                  <a:latin typeface="Calibri" panose="020F0502020204030204" pitchFamily="34" charset="0"/>
                </a:rPr>
                <a:t>问：</a:t>
              </a:r>
              <a:r>
                <a:rPr lang="zh-CN" altLang="en-US" sz="2800" b="1" dirty="0">
                  <a:latin typeface="Calibri" panose="020F0502020204030204" pitchFamily="34" charset="0"/>
                </a:rPr>
                <a:t>下列几种情况互感系数是否变化</a:t>
              </a:r>
              <a:r>
                <a:rPr lang="zh-CN" altLang="en-US" sz="2800" b="1" dirty="0">
                  <a:solidFill>
                    <a:srgbClr val="C00000"/>
                  </a:solidFill>
                  <a:latin typeface="Calibri" panose="020F0502020204030204" pitchFamily="34" charset="0"/>
                </a:rPr>
                <a:t>？</a:t>
              </a:r>
              <a:r>
                <a:rPr lang="zh-CN" altLang="en-US" sz="2800" b="1" dirty="0">
                  <a:solidFill>
                    <a:srgbClr val="FF00FF"/>
                  </a:solidFill>
                  <a:latin typeface="Calibri" panose="020F0502020204030204" pitchFamily="34" charset="0"/>
                </a:rPr>
                <a:t>（思考）</a:t>
              </a:r>
              <a:r>
                <a:rPr lang="zh-CN" altLang="en-US" sz="2800" b="1" dirty="0">
                  <a:solidFill>
                    <a:srgbClr val="CC0000"/>
                  </a:solidFill>
                  <a:latin typeface="Calibri" panose="020F0502020204030204" pitchFamily="34" charset="0"/>
                </a:rPr>
                <a:t>               </a:t>
              </a:r>
            </a:p>
            <a:p>
              <a:pPr eaLnBrk="1" hangingPunct="1">
                <a:spcBef>
                  <a:spcPct val="50000"/>
                </a:spcBef>
              </a:pPr>
              <a:r>
                <a:rPr lang="en-US" altLang="zh-CN" sz="2800" b="1" dirty="0">
                  <a:solidFill>
                    <a:srgbClr val="CC0000"/>
                  </a:solidFill>
                  <a:latin typeface="Calibri" panose="020F0502020204030204" pitchFamily="34" charset="0"/>
                </a:rPr>
                <a:t>1</a:t>
              </a:r>
              <a:r>
                <a:rPr lang="zh-CN" altLang="en-US" sz="2800" b="1" dirty="0">
                  <a:solidFill>
                    <a:srgbClr val="6600CC"/>
                  </a:solidFill>
                  <a:latin typeface="Calibri" panose="020F0502020204030204" pitchFamily="34" charset="0"/>
                </a:rPr>
                <a:t>）线框平行直导线移动；              </a:t>
              </a:r>
            </a:p>
            <a:p>
              <a:pPr eaLnBrk="1" hangingPunct="1">
                <a:spcBef>
                  <a:spcPct val="50000"/>
                </a:spcBef>
              </a:pPr>
              <a:r>
                <a:rPr lang="en-US" altLang="zh-CN" sz="2800" b="1" dirty="0">
                  <a:solidFill>
                    <a:srgbClr val="CC0000"/>
                  </a:solidFill>
                  <a:latin typeface="Calibri" panose="020F0502020204030204" pitchFamily="34" charset="0"/>
                </a:rPr>
                <a:t>2</a:t>
              </a:r>
              <a:r>
                <a:rPr lang="zh-CN" altLang="en-US" sz="2800" b="1" dirty="0">
                  <a:latin typeface="Calibri" panose="020F0502020204030204" pitchFamily="34" charset="0"/>
                </a:rPr>
                <a:t>）线框垂直于直导线移动；          </a:t>
              </a:r>
            </a:p>
            <a:p>
              <a:pPr eaLnBrk="1" hangingPunct="1">
                <a:spcBef>
                  <a:spcPct val="50000"/>
                </a:spcBef>
              </a:pPr>
              <a:r>
                <a:rPr lang="en-US" altLang="zh-CN" sz="2800" b="1" dirty="0">
                  <a:solidFill>
                    <a:srgbClr val="CC0000"/>
                  </a:solidFill>
                  <a:latin typeface="Calibri" panose="020F0502020204030204" pitchFamily="34" charset="0"/>
                </a:rPr>
                <a:t>3</a:t>
              </a:r>
              <a:r>
                <a:rPr lang="zh-CN" altLang="en-US" sz="2800" b="1" dirty="0">
                  <a:solidFill>
                    <a:srgbClr val="009900"/>
                  </a:solidFill>
                  <a:latin typeface="Calibri" panose="020F0502020204030204" pitchFamily="34" charset="0"/>
                </a:rPr>
                <a:t>）线框绕 </a:t>
              </a:r>
              <a:r>
                <a:rPr lang="en-US" altLang="zh-CN" sz="2800" b="1" dirty="0">
                  <a:solidFill>
                    <a:srgbClr val="009900"/>
                  </a:solidFill>
                  <a:latin typeface="Calibri" panose="020F0502020204030204" pitchFamily="34" charset="0"/>
                </a:rPr>
                <a:t>OC </a:t>
              </a:r>
              <a:r>
                <a:rPr lang="zh-CN" altLang="en-US" sz="2800" b="1" dirty="0">
                  <a:solidFill>
                    <a:srgbClr val="009900"/>
                  </a:solidFill>
                  <a:latin typeface="Calibri" panose="020F0502020204030204" pitchFamily="34" charset="0"/>
                </a:rPr>
                <a:t>轴转动； </a:t>
              </a:r>
              <a:r>
                <a:rPr lang="zh-CN" altLang="en-US" sz="2800" b="1" dirty="0">
                  <a:solidFill>
                    <a:srgbClr val="00B050"/>
                  </a:solidFill>
                  <a:latin typeface="Calibri" panose="020F0502020204030204" pitchFamily="34" charset="0"/>
                </a:rPr>
                <a:t>                     </a:t>
              </a:r>
            </a:p>
            <a:p>
              <a:pPr eaLnBrk="1" hangingPunct="1">
                <a:spcBef>
                  <a:spcPct val="50000"/>
                </a:spcBef>
              </a:pPr>
              <a:r>
                <a:rPr lang="en-US" altLang="zh-CN" sz="2800" b="1" dirty="0">
                  <a:solidFill>
                    <a:srgbClr val="CC0000"/>
                  </a:solidFill>
                  <a:latin typeface="Calibri" panose="020F0502020204030204" pitchFamily="34" charset="0"/>
                </a:rPr>
                <a:t>4</a:t>
              </a:r>
              <a:r>
                <a:rPr lang="zh-CN" altLang="en-US" sz="2800" b="1" dirty="0">
                  <a:solidFill>
                    <a:srgbClr val="0070C0"/>
                  </a:solidFill>
                  <a:latin typeface="Calibri" panose="020F0502020204030204" pitchFamily="34" charset="0"/>
                </a:rPr>
                <a:t>）直导线中电流变化</a:t>
              </a:r>
              <a:r>
                <a:rPr lang="en-US" altLang="zh-CN" sz="2800" b="1" dirty="0">
                  <a:solidFill>
                    <a:srgbClr val="0070C0"/>
                  </a:solidFill>
                  <a:latin typeface="Calibri" panose="020F0502020204030204" pitchFamily="34" charset="0"/>
                </a:rPr>
                <a:t>.</a:t>
              </a:r>
            </a:p>
          </p:txBody>
        </p:sp>
        <p:grpSp>
          <p:nvGrpSpPr>
            <p:cNvPr id="96262" name="Group 5"/>
            <p:cNvGrpSpPr>
              <a:grpSpLocks/>
            </p:cNvGrpSpPr>
            <p:nvPr/>
          </p:nvGrpSpPr>
          <p:grpSpPr bwMode="auto">
            <a:xfrm>
              <a:off x="480" y="2208"/>
              <a:ext cx="1248" cy="1872"/>
              <a:chOff x="432" y="1872"/>
              <a:chExt cx="1344" cy="2256"/>
            </a:xfrm>
          </p:grpSpPr>
          <p:sp>
            <p:nvSpPr>
              <p:cNvPr id="96263" name="Rectangle 6"/>
              <p:cNvSpPr>
                <a:spLocks noChangeArrowheads="1"/>
              </p:cNvSpPr>
              <p:nvPr/>
            </p:nvSpPr>
            <p:spPr bwMode="auto">
              <a:xfrm>
                <a:off x="432" y="1872"/>
                <a:ext cx="1344" cy="2256"/>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Calibri" panose="020F0502020204030204" pitchFamily="34" charset="0"/>
                </a:endParaRPr>
              </a:p>
            </p:txBody>
          </p:sp>
          <p:sp>
            <p:nvSpPr>
              <p:cNvPr id="96264" name="Line 7"/>
              <p:cNvSpPr>
                <a:spLocks noChangeShapeType="1"/>
              </p:cNvSpPr>
              <p:nvPr/>
            </p:nvSpPr>
            <p:spPr bwMode="auto">
              <a:xfrm>
                <a:off x="624" y="2256"/>
                <a:ext cx="0" cy="158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65" name="Rectangle 8"/>
              <p:cNvSpPr>
                <a:spLocks noChangeArrowheads="1"/>
              </p:cNvSpPr>
              <p:nvPr/>
            </p:nvSpPr>
            <p:spPr bwMode="auto">
              <a:xfrm>
                <a:off x="912" y="2400"/>
                <a:ext cx="720" cy="912"/>
              </a:xfrm>
              <a:prstGeom prst="rect">
                <a:avLst/>
              </a:prstGeom>
              <a:noFill/>
              <a:ln w="28575">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Calibri" panose="020F0502020204030204" pitchFamily="34" charset="0"/>
                </a:endParaRPr>
              </a:p>
            </p:txBody>
          </p:sp>
          <p:sp>
            <p:nvSpPr>
              <p:cNvPr id="96266" name="Line 9"/>
              <p:cNvSpPr>
                <a:spLocks noChangeShapeType="1"/>
              </p:cNvSpPr>
              <p:nvPr/>
            </p:nvSpPr>
            <p:spPr bwMode="auto">
              <a:xfrm>
                <a:off x="1248" y="2064"/>
                <a:ext cx="0" cy="168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67" name="Text Box 10"/>
              <p:cNvSpPr txBox="1">
                <a:spLocks noChangeArrowheads="1"/>
              </p:cNvSpPr>
              <p:nvPr/>
            </p:nvSpPr>
            <p:spPr bwMode="auto">
              <a:xfrm>
                <a:off x="1248" y="2112"/>
                <a:ext cx="288"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latin typeface="Calibri" panose="020F0502020204030204" pitchFamily="34" charset="0"/>
                  </a:rPr>
                  <a:t>O</a:t>
                </a:r>
              </a:p>
            </p:txBody>
          </p:sp>
          <p:sp>
            <p:nvSpPr>
              <p:cNvPr id="96268" name="Text Box 11"/>
              <p:cNvSpPr txBox="1">
                <a:spLocks noChangeArrowheads="1"/>
              </p:cNvSpPr>
              <p:nvPr/>
            </p:nvSpPr>
            <p:spPr bwMode="auto">
              <a:xfrm>
                <a:off x="1248" y="3312"/>
                <a:ext cx="240"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latin typeface="Calibri" panose="020F0502020204030204" pitchFamily="34" charset="0"/>
                  </a:rPr>
                  <a:t>C</a:t>
                </a:r>
              </a:p>
            </p:txBody>
          </p:sp>
          <p:sp>
            <p:nvSpPr>
              <p:cNvPr id="96269" name="Line 12"/>
              <p:cNvSpPr>
                <a:spLocks noChangeShapeType="1"/>
              </p:cNvSpPr>
              <p:nvPr/>
            </p:nvSpPr>
            <p:spPr bwMode="auto">
              <a:xfrm flipV="1">
                <a:off x="624" y="1872"/>
                <a:ext cx="0" cy="384"/>
              </a:xfrm>
              <a:prstGeom prst="line">
                <a:avLst/>
              </a:prstGeom>
              <a:noFill/>
              <a:ln w="38100">
                <a:solidFill>
                  <a:srgbClr val="0000FF"/>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6270" name="Line 13"/>
              <p:cNvSpPr>
                <a:spLocks noChangeShapeType="1"/>
              </p:cNvSpPr>
              <p:nvPr/>
            </p:nvSpPr>
            <p:spPr bwMode="auto">
              <a:xfrm flipV="1">
                <a:off x="624" y="3744"/>
                <a:ext cx="0" cy="336"/>
              </a:xfrm>
              <a:prstGeom prst="line">
                <a:avLst/>
              </a:prstGeom>
              <a:noFill/>
              <a:ln w="38100">
                <a:solidFill>
                  <a:srgbClr val="0000FF"/>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3" name="矩形 12"/>
          <p:cNvSpPr/>
          <p:nvPr/>
        </p:nvSpPr>
        <p:spPr>
          <a:xfrm>
            <a:off x="3381375" y="1143001"/>
            <a:ext cx="2038350" cy="646113"/>
          </a:xfrm>
          <a:prstGeom prst="rect">
            <a:avLst/>
          </a:prstGeom>
        </p:spPr>
        <p:txBody>
          <a:bodyPr wrap="none">
            <a:spAutoFit/>
          </a:bodyPr>
          <a:lstStyle/>
          <a:p>
            <a:pPr fontAlgn="auto">
              <a:spcBef>
                <a:spcPts val="0"/>
              </a:spcBef>
              <a:spcAft>
                <a:spcPts val="0"/>
              </a:spcAft>
              <a:defRPr/>
            </a:pPr>
            <a:r>
              <a:rPr lang="zh-CN" altLang="en-US" sz="3600" b="1" dirty="0">
                <a:solidFill>
                  <a:srgbClr val="C00000"/>
                </a:solidFill>
                <a:latin typeface="+mj-ea"/>
                <a:ea typeface="+mn-ea"/>
              </a:rPr>
              <a:t>课堂练习</a:t>
            </a:r>
            <a:endParaRPr lang="zh-CN" altLang="en-US" sz="3600" b="1" dirty="0">
              <a:latin typeface="+mn-lt"/>
              <a:ea typeface="+mn-ea"/>
            </a:endParaRPr>
          </a:p>
        </p:txBody>
      </p:sp>
      <p:pic>
        <p:nvPicPr>
          <p:cNvPr id="14" name="Picture 24" descr="4C70BBA977B88F3DF7393CB7443DAF2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453314" y="857251"/>
            <a:ext cx="128587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0"/>
          <p:cNvSpPr>
            <a:spLocks noChangeArrowheads="1"/>
          </p:cNvSpPr>
          <p:nvPr/>
        </p:nvSpPr>
        <p:spPr bwMode="auto">
          <a:xfrm>
            <a:off x="4452282" y="518603"/>
            <a:ext cx="111120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3600" b="1" dirty="0" smtClean="0">
                <a:solidFill>
                  <a:srgbClr val="0070C0"/>
                </a:solidFill>
                <a:latin typeface="宋体" panose="02010600030101010101" pitchFamily="2" charset="-122"/>
              </a:rPr>
              <a:t>复习</a:t>
            </a:r>
            <a:endParaRPr lang="zh-CN" altLang="en-US" sz="3600" b="1" dirty="0">
              <a:solidFill>
                <a:srgbClr val="0070C0"/>
              </a:solidFill>
            </a:endParaRPr>
          </a:p>
        </p:txBody>
      </p:sp>
      <p:sp>
        <p:nvSpPr>
          <p:cNvPr id="3" name="Rectangle 161"/>
          <p:cNvSpPr>
            <a:spLocks noChangeArrowheads="1"/>
          </p:cNvSpPr>
          <p:nvPr/>
        </p:nvSpPr>
        <p:spPr bwMode="auto">
          <a:xfrm>
            <a:off x="6214229" y="4458521"/>
            <a:ext cx="563011" cy="954107"/>
          </a:xfrm>
          <a:prstGeom prst="rect">
            <a:avLst/>
          </a:prstGeom>
          <a:noFill/>
          <a:ln w="9525">
            <a:noFill/>
            <a:miter lim="800000"/>
            <a:headEnd/>
            <a:tailEnd/>
          </a:ln>
          <a:effectLst/>
        </p:spPr>
        <p:txBody>
          <a:bodyPr wrap="square">
            <a:spAutoFit/>
          </a:bodyPr>
          <a:lstStyle/>
          <a:p>
            <a:pPr>
              <a:defRPr/>
            </a:pPr>
            <a:r>
              <a:rPr lang="zh-CN" altLang="en-US" sz="2800" b="1" i="0" dirty="0">
                <a:solidFill>
                  <a:srgbClr val="C00000"/>
                </a:solidFill>
              </a:rPr>
              <a:t>电    源</a:t>
            </a:r>
          </a:p>
        </p:txBody>
      </p:sp>
      <p:grpSp>
        <p:nvGrpSpPr>
          <p:cNvPr id="4" name="Group 5"/>
          <p:cNvGrpSpPr>
            <a:grpSpLocks/>
          </p:cNvGrpSpPr>
          <p:nvPr/>
        </p:nvGrpSpPr>
        <p:grpSpPr bwMode="auto">
          <a:xfrm>
            <a:off x="6800643" y="3289099"/>
            <a:ext cx="4968552" cy="1757495"/>
            <a:chOff x="489" y="2488"/>
            <a:chExt cx="2131" cy="924"/>
          </a:xfrm>
        </p:grpSpPr>
        <p:sp>
          <p:nvSpPr>
            <p:cNvPr id="5" name="Rectangle 6" descr="球体"/>
            <p:cNvSpPr>
              <a:spLocks noChangeArrowheads="1"/>
            </p:cNvSpPr>
            <p:nvPr/>
          </p:nvSpPr>
          <p:spPr bwMode="auto">
            <a:xfrm>
              <a:off x="489" y="2662"/>
              <a:ext cx="1848" cy="750"/>
            </a:xfrm>
            <a:prstGeom prst="rect">
              <a:avLst/>
            </a:prstGeom>
            <a:pattFill prst="sphere">
              <a:fgClr>
                <a:schemeClr val="bg1"/>
              </a:fgClr>
              <a:bgClr>
                <a:srgbClr val="99CCFF"/>
              </a:bgClr>
            </a:pattFill>
            <a:ln w="9525">
              <a:noFill/>
              <a:miter lim="800000"/>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6" name="Freeform 7"/>
            <p:cNvSpPr>
              <a:spLocks/>
            </p:cNvSpPr>
            <p:nvPr/>
          </p:nvSpPr>
          <p:spPr bwMode="auto">
            <a:xfrm>
              <a:off x="489" y="2488"/>
              <a:ext cx="1848" cy="924"/>
            </a:xfrm>
            <a:custGeom>
              <a:avLst/>
              <a:gdLst/>
              <a:ahLst/>
              <a:cxnLst>
                <a:cxn ang="0">
                  <a:pos x="0" y="0"/>
                </a:cxn>
                <a:cxn ang="0">
                  <a:pos x="0" y="924"/>
                </a:cxn>
                <a:cxn ang="0">
                  <a:pos x="1848" y="924"/>
                </a:cxn>
                <a:cxn ang="0">
                  <a:pos x="1848" y="22"/>
                </a:cxn>
              </a:cxnLst>
              <a:rect l="0" t="0" r="r" b="b"/>
              <a:pathLst>
                <a:path w="1848" h="924">
                  <a:moveTo>
                    <a:pt x="0" y="0"/>
                  </a:moveTo>
                  <a:lnTo>
                    <a:pt x="0" y="924"/>
                  </a:lnTo>
                  <a:lnTo>
                    <a:pt x="1848" y="924"/>
                  </a:lnTo>
                  <a:lnTo>
                    <a:pt x="1848" y="22"/>
                  </a:lnTo>
                </a:path>
              </a:pathLst>
            </a:custGeom>
            <a:noFill/>
            <a:ln w="57150" cmpd="sng">
              <a:solidFill>
                <a:schemeClr val="tx1"/>
              </a:solidFill>
              <a:round/>
              <a:headEnd/>
              <a:tailEnd/>
            </a:ln>
            <a:effectLst/>
          </p:spPr>
          <p:txBody>
            <a:bodyPr/>
            <a:lstStyle/>
            <a:p>
              <a:pPr>
                <a:defRPr/>
              </a:pPr>
              <a:endParaRPr lang="zh-CN" altLang="en-US" i="0">
                <a:effectLst>
                  <a:outerShdw blurRad="38100" dist="38100" dir="2700000" algn="tl">
                    <a:srgbClr val="000000">
                      <a:alpha val="43137"/>
                    </a:srgbClr>
                  </a:outerShdw>
                </a:effectLst>
              </a:endParaRPr>
            </a:p>
          </p:txBody>
        </p:sp>
        <p:grpSp>
          <p:nvGrpSpPr>
            <p:cNvPr id="7" name="Group 9"/>
            <p:cNvGrpSpPr>
              <a:grpSpLocks/>
            </p:cNvGrpSpPr>
            <p:nvPr/>
          </p:nvGrpSpPr>
          <p:grpSpPr bwMode="auto">
            <a:xfrm>
              <a:off x="900" y="2519"/>
              <a:ext cx="1034" cy="818"/>
              <a:chOff x="826" y="2946"/>
              <a:chExt cx="1034" cy="818"/>
            </a:xfrm>
          </p:grpSpPr>
          <p:sp>
            <p:nvSpPr>
              <p:cNvPr id="11" name="Rectangle 10"/>
              <p:cNvSpPr>
                <a:spLocks noChangeArrowheads="1"/>
              </p:cNvSpPr>
              <p:nvPr/>
            </p:nvSpPr>
            <p:spPr bwMode="auto">
              <a:xfrm>
                <a:off x="826" y="2946"/>
                <a:ext cx="185" cy="804"/>
              </a:xfrm>
              <a:prstGeom prst="rect">
                <a:avLst/>
              </a:prstGeom>
              <a:solidFill>
                <a:srgbClr val="F2F6AC"/>
              </a:solidFill>
              <a:ln w="28575">
                <a:solidFill>
                  <a:schemeClr val="tx1"/>
                </a:solidFill>
                <a:miter lim="800000"/>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12" name="Rectangle 11"/>
              <p:cNvSpPr>
                <a:spLocks noChangeArrowheads="1"/>
              </p:cNvSpPr>
              <p:nvPr/>
            </p:nvSpPr>
            <p:spPr bwMode="auto">
              <a:xfrm>
                <a:off x="1675" y="2960"/>
                <a:ext cx="185" cy="804"/>
              </a:xfrm>
              <a:prstGeom prst="rect">
                <a:avLst/>
              </a:prstGeom>
              <a:solidFill>
                <a:srgbClr val="F2F6AC"/>
              </a:solidFill>
              <a:ln w="28575">
                <a:solidFill>
                  <a:schemeClr val="tx1"/>
                </a:solidFill>
                <a:miter lim="800000"/>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grpSp>
        <p:sp>
          <p:nvSpPr>
            <p:cNvPr id="8" name="WordArt 29"/>
            <p:cNvSpPr>
              <a:spLocks noChangeArrowheads="1" noChangeShapeType="1" noTextEdit="1"/>
            </p:cNvSpPr>
            <p:nvPr/>
          </p:nvSpPr>
          <p:spPr bwMode="auto">
            <a:xfrm>
              <a:off x="1099" y="2495"/>
              <a:ext cx="156" cy="133"/>
            </a:xfrm>
            <a:prstGeom prst="rect">
              <a:avLst/>
            </a:prstGeom>
          </p:spPr>
          <p:txBody>
            <a:bodyPr wrap="none" fromWordArt="1">
              <a:prstTxWarp prst="textPlain">
                <a:avLst>
                  <a:gd name="adj" fmla="val 57931"/>
                </a:avLst>
              </a:prstTxWarp>
            </a:bodyPr>
            <a:lstStyle/>
            <a:p>
              <a:pPr algn="ctr"/>
              <a:r>
                <a:rPr lang="en-US" altLang="zh-CN" sz="3600" i="1" kern="10" dirty="0">
                  <a:ln w="9525">
                    <a:solidFill>
                      <a:schemeClr val="tx2"/>
                    </a:solidFill>
                    <a:round/>
                    <a:headEnd/>
                    <a:tailEnd/>
                  </a:ln>
                  <a:solidFill>
                    <a:schemeClr val="tx2"/>
                  </a:solidFill>
                  <a:cs typeface="Times New Roman" panose="02020603050405020304" pitchFamily="18" charset="0"/>
                </a:rPr>
                <a:t>A</a:t>
              </a:r>
              <a:endParaRPr lang="zh-CN" altLang="en-US" sz="3600" i="1" kern="10" dirty="0">
                <a:ln w="9525">
                  <a:solidFill>
                    <a:schemeClr val="tx2"/>
                  </a:solidFill>
                  <a:round/>
                  <a:headEnd/>
                  <a:tailEnd/>
                </a:ln>
                <a:solidFill>
                  <a:schemeClr val="tx2"/>
                </a:solidFill>
                <a:cs typeface="Times New Roman" panose="02020603050405020304" pitchFamily="18" charset="0"/>
              </a:endParaRPr>
            </a:p>
          </p:txBody>
        </p:sp>
        <p:sp>
          <p:nvSpPr>
            <p:cNvPr id="9" name="WordArt 30"/>
            <p:cNvSpPr>
              <a:spLocks noChangeArrowheads="1" noChangeShapeType="1" noTextEdit="1"/>
            </p:cNvSpPr>
            <p:nvPr/>
          </p:nvSpPr>
          <p:spPr bwMode="auto">
            <a:xfrm>
              <a:off x="1540" y="2510"/>
              <a:ext cx="161" cy="121"/>
            </a:xfrm>
            <a:prstGeom prst="rect">
              <a:avLst/>
            </a:prstGeom>
          </p:spPr>
          <p:txBody>
            <a:bodyPr wrap="none" fromWordArt="1">
              <a:prstTxWarp prst="textPlain">
                <a:avLst>
                  <a:gd name="adj" fmla="val 55991"/>
                </a:avLst>
              </a:prstTxWarp>
            </a:bodyPr>
            <a:lstStyle/>
            <a:p>
              <a:pPr algn="ctr"/>
              <a:r>
                <a:rPr lang="en-US" altLang="zh-CN" sz="800" i="1" kern="10" dirty="0">
                  <a:ln w="9525">
                    <a:solidFill>
                      <a:schemeClr val="tx1"/>
                    </a:solidFill>
                    <a:round/>
                    <a:headEnd/>
                    <a:tailEnd/>
                  </a:ln>
                  <a:cs typeface="Times New Roman" panose="02020603050405020304" pitchFamily="18" charset="0"/>
                </a:rPr>
                <a:t>B</a:t>
              </a:r>
              <a:endParaRPr lang="zh-CN" altLang="en-US" sz="800" i="1" kern="10" dirty="0">
                <a:ln w="9525">
                  <a:solidFill>
                    <a:schemeClr val="tx1"/>
                  </a:solidFill>
                  <a:round/>
                  <a:headEnd/>
                  <a:tailEnd/>
                </a:ln>
                <a:cs typeface="Times New Roman" panose="02020603050405020304" pitchFamily="18" charset="0"/>
              </a:endParaRPr>
            </a:p>
          </p:txBody>
        </p:sp>
        <p:sp>
          <p:nvSpPr>
            <p:cNvPr id="10" name="WordArt 31"/>
            <p:cNvSpPr>
              <a:spLocks noChangeArrowheads="1" noChangeShapeType="1" noTextEdit="1"/>
            </p:cNvSpPr>
            <p:nvPr/>
          </p:nvSpPr>
          <p:spPr bwMode="auto">
            <a:xfrm rot="5400000">
              <a:off x="2237" y="2912"/>
              <a:ext cx="576" cy="19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eaVert" wrap="none" fromWordArt="1">
              <a:prstTxWarp prst="textPlain">
                <a:avLst>
                  <a:gd name="adj" fmla="val 50000"/>
                </a:avLst>
              </a:prstTxWarp>
            </a:bodyPr>
            <a:lstStyle/>
            <a:p>
              <a:pPr algn="ctr" fontAlgn="auto"/>
              <a:r>
                <a:rPr lang="zh-CN" altLang="en-US" sz="3600" kern="10">
                  <a:noFill/>
                  <a:latin typeface="宋体" panose="02010600030101010101" pitchFamily="2" charset="-122"/>
                </a:rPr>
                <a:t>电源</a:t>
              </a:r>
            </a:p>
          </p:txBody>
        </p:sp>
      </p:grpSp>
      <p:grpSp>
        <p:nvGrpSpPr>
          <p:cNvPr id="13" name="Group 32"/>
          <p:cNvGrpSpPr>
            <a:grpSpLocks/>
          </p:cNvGrpSpPr>
          <p:nvPr/>
        </p:nvGrpSpPr>
        <p:grpSpPr bwMode="auto">
          <a:xfrm>
            <a:off x="7088675" y="635899"/>
            <a:ext cx="3733522" cy="2725738"/>
            <a:chOff x="544" y="1218"/>
            <a:chExt cx="1598" cy="1717"/>
          </a:xfrm>
        </p:grpSpPr>
        <p:sp>
          <p:nvSpPr>
            <p:cNvPr id="14" name="AutoShape 33"/>
            <p:cNvSpPr>
              <a:spLocks noChangeArrowheads="1"/>
            </p:cNvSpPr>
            <p:nvPr/>
          </p:nvSpPr>
          <p:spPr bwMode="auto">
            <a:xfrm>
              <a:off x="544" y="1218"/>
              <a:ext cx="1598" cy="1619"/>
            </a:xfrm>
            <a:custGeom>
              <a:avLst/>
              <a:gdLst>
                <a:gd name="G0" fmla="+- 2891 0 0"/>
                <a:gd name="G1" fmla="+- 21600 0 2891"/>
                <a:gd name="G2" fmla="+- 21600 0 289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91" y="10800"/>
                  </a:moveTo>
                  <a:cubicBezTo>
                    <a:pt x="2891" y="15168"/>
                    <a:pt x="6432" y="18709"/>
                    <a:pt x="10800" y="18709"/>
                  </a:cubicBezTo>
                  <a:cubicBezTo>
                    <a:pt x="15168" y="18709"/>
                    <a:pt x="18709" y="15168"/>
                    <a:pt x="18709" y="10800"/>
                  </a:cubicBezTo>
                  <a:cubicBezTo>
                    <a:pt x="18709" y="6432"/>
                    <a:pt x="15168" y="2891"/>
                    <a:pt x="10800" y="2891"/>
                  </a:cubicBezTo>
                  <a:cubicBezTo>
                    <a:pt x="6432" y="2891"/>
                    <a:pt x="2891" y="6432"/>
                    <a:pt x="2891" y="10800"/>
                  </a:cubicBezTo>
                  <a:close/>
                </a:path>
              </a:pathLst>
            </a:custGeom>
            <a:solidFill>
              <a:srgbClr val="F2F6AC"/>
            </a:solidFill>
            <a:ln w="28575">
              <a:solidFill>
                <a:schemeClr val="tx1"/>
              </a:solidFill>
              <a:round/>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15" name="Rectangle 34"/>
            <p:cNvSpPr>
              <a:spLocks noChangeArrowheads="1"/>
            </p:cNvSpPr>
            <p:nvPr/>
          </p:nvSpPr>
          <p:spPr bwMode="auto">
            <a:xfrm>
              <a:off x="925" y="2490"/>
              <a:ext cx="911" cy="401"/>
            </a:xfrm>
            <a:prstGeom prst="rect">
              <a:avLst/>
            </a:prstGeom>
            <a:solidFill>
              <a:schemeClr val="bg1"/>
            </a:solidFill>
            <a:ln w="28575">
              <a:solidFill>
                <a:schemeClr val="bg1"/>
              </a:solidFill>
              <a:miter lim="800000"/>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grpSp>
          <p:nvGrpSpPr>
            <p:cNvPr id="16" name="Group 35"/>
            <p:cNvGrpSpPr>
              <a:grpSpLocks/>
            </p:cNvGrpSpPr>
            <p:nvPr/>
          </p:nvGrpSpPr>
          <p:grpSpPr bwMode="auto">
            <a:xfrm>
              <a:off x="783" y="2435"/>
              <a:ext cx="247" cy="500"/>
              <a:chOff x="783" y="2435"/>
              <a:chExt cx="247" cy="500"/>
            </a:xfrm>
          </p:grpSpPr>
          <p:sp>
            <p:nvSpPr>
              <p:cNvPr id="21" name="Oval 36"/>
              <p:cNvSpPr>
                <a:spLocks noChangeArrowheads="1"/>
              </p:cNvSpPr>
              <p:nvPr/>
            </p:nvSpPr>
            <p:spPr bwMode="auto">
              <a:xfrm>
                <a:off x="814" y="2456"/>
                <a:ext cx="216" cy="479"/>
              </a:xfrm>
              <a:prstGeom prst="ellipse">
                <a:avLst/>
              </a:prstGeom>
              <a:solidFill>
                <a:srgbClr val="F2F6AC"/>
              </a:solidFill>
              <a:ln w="28575">
                <a:solidFill>
                  <a:schemeClr val="tx1"/>
                </a:solidFill>
                <a:round/>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22" name="Oval 37"/>
              <p:cNvSpPr>
                <a:spLocks noChangeArrowheads="1"/>
              </p:cNvSpPr>
              <p:nvPr/>
            </p:nvSpPr>
            <p:spPr bwMode="auto">
              <a:xfrm>
                <a:off x="783" y="2435"/>
                <a:ext cx="174" cy="196"/>
              </a:xfrm>
              <a:prstGeom prst="ellipse">
                <a:avLst/>
              </a:prstGeom>
              <a:solidFill>
                <a:srgbClr val="F2F6AC"/>
              </a:solidFill>
              <a:ln w="28575">
                <a:solidFill>
                  <a:srgbClr val="F2F6AC"/>
                </a:solidFill>
                <a:round/>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grpSp>
        <p:sp>
          <p:nvSpPr>
            <p:cNvPr id="17" name="Oval 38"/>
            <p:cNvSpPr>
              <a:spLocks noChangeArrowheads="1"/>
            </p:cNvSpPr>
            <p:nvPr/>
          </p:nvSpPr>
          <p:spPr bwMode="auto">
            <a:xfrm>
              <a:off x="1663" y="2457"/>
              <a:ext cx="210" cy="476"/>
            </a:xfrm>
            <a:prstGeom prst="ellipse">
              <a:avLst/>
            </a:prstGeom>
            <a:solidFill>
              <a:srgbClr val="F2F6AC"/>
            </a:solidFill>
            <a:ln w="28575">
              <a:solidFill>
                <a:schemeClr val="tx1"/>
              </a:solidFill>
              <a:round/>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18" name="Oval 39"/>
            <p:cNvSpPr>
              <a:spLocks noChangeArrowheads="1"/>
            </p:cNvSpPr>
            <p:nvPr/>
          </p:nvSpPr>
          <p:spPr bwMode="auto">
            <a:xfrm>
              <a:off x="1719" y="2452"/>
              <a:ext cx="169" cy="195"/>
            </a:xfrm>
            <a:prstGeom prst="ellipse">
              <a:avLst/>
            </a:prstGeom>
            <a:solidFill>
              <a:srgbClr val="F2F6AC"/>
            </a:solidFill>
            <a:ln w="28575">
              <a:solidFill>
                <a:srgbClr val="F2F6AC"/>
              </a:solidFill>
              <a:round/>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19" name="Line 40"/>
            <p:cNvSpPr>
              <a:spLocks noChangeShapeType="1"/>
            </p:cNvSpPr>
            <p:nvPr/>
          </p:nvSpPr>
          <p:spPr bwMode="auto">
            <a:xfrm flipV="1">
              <a:off x="1758" y="2427"/>
              <a:ext cx="36" cy="36"/>
            </a:xfrm>
            <a:prstGeom prst="line">
              <a:avLst/>
            </a:prstGeom>
            <a:noFill/>
            <a:ln w="9525">
              <a:solidFill>
                <a:srgbClr val="F2F6AC"/>
              </a:solidFill>
              <a:round/>
              <a:headEnd/>
              <a:tailEnd/>
            </a:ln>
            <a:effectLst/>
          </p:spPr>
          <p:txBody>
            <a:bodyPr/>
            <a:lstStyle/>
            <a:p>
              <a:pPr>
                <a:defRPr/>
              </a:pPr>
              <a:endParaRPr lang="zh-CN" altLang="en-US" i="0">
                <a:effectLst>
                  <a:outerShdw blurRad="38100" dist="38100" dir="2700000" algn="tl">
                    <a:srgbClr val="000000">
                      <a:alpha val="43137"/>
                    </a:srgbClr>
                  </a:outerShdw>
                </a:effectLst>
              </a:endParaRPr>
            </a:p>
          </p:txBody>
        </p:sp>
        <p:sp>
          <p:nvSpPr>
            <p:cNvPr id="20" name="Line 41"/>
            <p:cNvSpPr>
              <a:spLocks noChangeShapeType="1"/>
            </p:cNvSpPr>
            <p:nvPr/>
          </p:nvSpPr>
          <p:spPr bwMode="auto">
            <a:xfrm flipH="1">
              <a:off x="1845" y="2604"/>
              <a:ext cx="15" cy="66"/>
            </a:xfrm>
            <a:prstGeom prst="line">
              <a:avLst/>
            </a:prstGeom>
            <a:noFill/>
            <a:ln w="38100">
              <a:solidFill>
                <a:srgbClr val="F2F6AC"/>
              </a:solidFill>
              <a:round/>
              <a:headEnd/>
              <a:tailEnd/>
            </a:ln>
            <a:effectLst/>
          </p:spPr>
          <p:txBody>
            <a:bodyPr/>
            <a:lstStyle/>
            <a:p>
              <a:pPr>
                <a:defRPr/>
              </a:pPr>
              <a:endParaRPr lang="zh-CN" altLang="en-US" i="0">
                <a:effectLst>
                  <a:outerShdw blurRad="38100" dist="38100" dir="2700000" algn="tl">
                    <a:srgbClr val="000000">
                      <a:alpha val="43137"/>
                    </a:srgbClr>
                  </a:outerShdw>
                </a:effectLst>
              </a:endParaRPr>
            </a:p>
          </p:txBody>
        </p:sp>
      </p:grpSp>
      <p:sp>
        <p:nvSpPr>
          <p:cNvPr id="23" name="Text Box 45"/>
          <p:cNvSpPr txBox="1">
            <a:spLocks noChangeArrowheads="1"/>
          </p:cNvSpPr>
          <p:nvPr/>
        </p:nvSpPr>
        <p:spPr bwMode="auto">
          <a:xfrm>
            <a:off x="6482934" y="164467"/>
            <a:ext cx="2662237"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i="0" dirty="0">
                <a:solidFill>
                  <a:srgbClr val="CC3300"/>
                </a:solidFill>
              </a:rPr>
              <a:t>闭合导体回路</a:t>
            </a:r>
          </a:p>
        </p:txBody>
      </p:sp>
      <p:grpSp>
        <p:nvGrpSpPr>
          <p:cNvPr id="24" name="Group 28"/>
          <p:cNvGrpSpPr>
            <a:grpSpLocks/>
          </p:cNvGrpSpPr>
          <p:nvPr/>
        </p:nvGrpSpPr>
        <p:grpSpPr bwMode="auto">
          <a:xfrm>
            <a:off x="7746685" y="3185607"/>
            <a:ext cx="369887" cy="1631950"/>
            <a:chOff x="3024" y="608"/>
            <a:chExt cx="233" cy="1028"/>
          </a:xfrm>
        </p:grpSpPr>
        <p:sp>
          <p:nvSpPr>
            <p:cNvPr id="25" name="Text Box 29"/>
            <p:cNvSpPr txBox="1">
              <a:spLocks noChangeArrowheads="1"/>
            </p:cNvSpPr>
            <p:nvPr/>
          </p:nvSpPr>
          <p:spPr bwMode="auto">
            <a:xfrm>
              <a:off x="3024" y="768"/>
              <a:ext cx="22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26" name="Text Box 30"/>
            <p:cNvSpPr txBox="1">
              <a:spLocks noChangeArrowheads="1"/>
            </p:cNvSpPr>
            <p:nvPr/>
          </p:nvSpPr>
          <p:spPr bwMode="auto">
            <a:xfrm>
              <a:off x="3024" y="60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27" name="Text Box 31"/>
            <p:cNvSpPr txBox="1">
              <a:spLocks noChangeArrowheads="1"/>
            </p:cNvSpPr>
            <p:nvPr/>
          </p:nvSpPr>
          <p:spPr bwMode="auto">
            <a:xfrm>
              <a:off x="3024" y="896"/>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28" name="Text Box 32"/>
            <p:cNvSpPr txBox="1">
              <a:spLocks noChangeArrowheads="1"/>
            </p:cNvSpPr>
            <p:nvPr/>
          </p:nvSpPr>
          <p:spPr bwMode="auto">
            <a:xfrm>
              <a:off x="3024" y="1184"/>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29" name="Text Box 33"/>
            <p:cNvSpPr txBox="1">
              <a:spLocks noChangeArrowheads="1"/>
            </p:cNvSpPr>
            <p:nvPr/>
          </p:nvSpPr>
          <p:spPr bwMode="auto">
            <a:xfrm>
              <a:off x="3024" y="1040"/>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30" name="Text Box 34"/>
            <p:cNvSpPr txBox="1">
              <a:spLocks noChangeArrowheads="1"/>
            </p:cNvSpPr>
            <p:nvPr/>
          </p:nvSpPr>
          <p:spPr bwMode="auto">
            <a:xfrm>
              <a:off x="3024" y="132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grpSp>
      <p:grpSp>
        <p:nvGrpSpPr>
          <p:cNvPr id="31" name="Group 35"/>
          <p:cNvGrpSpPr>
            <a:grpSpLocks/>
          </p:cNvGrpSpPr>
          <p:nvPr/>
        </p:nvGrpSpPr>
        <p:grpSpPr bwMode="auto">
          <a:xfrm>
            <a:off x="9804745" y="3232039"/>
            <a:ext cx="295275" cy="1617662"/>
            <a:chOff x="4176" y="601"/>
            <a:chExt cx="186" cy="1019"/>
          </a:xfrm>
        </p:grpSpPr>
        <p:sp>
          <p:nvSpPr>
            <p:cNvPr id="32" name="Text Box 36"/>
            <p:cNvSpPr txBox="1">
              <a:spLocks noChangeArrowheads="1"/>
            </p:cNvSpPr>
            <p:nvPr/>
          </p:nvSpPr>
          <p:spPr bwMode="auto">
            <a:xfrm>
              <a:off x="4179" y="601"/>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33" name="Text Box 37"/>
            <p:cNvSpPr txBox="1">
              <a:spLocks noChangeArrowheads="1"/>
            </p:cNvSpPr>
            <p:nvPr/>
          </p:nvSpPr>
          <p:spPr bwMode="auto">
            <a:xfrm>
              <a:off x="4179" y="745"/>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34" name="Text Box 38"/>
            <p:cNvSpPr txBox="1">
              <a:spLocks noChangeArrowheads="1"/>
            </p:cNvSpPr>
            <p:nvPr/>
          </p:nvSpPr>
          <p:spPr bwMode="auto">
            <a:xfrm>
              <a:off x="4179" y="1033"/>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35" name="Text Box 39"/>
            <p:cNvSpPr txBox="1">
              <a:spLocks noChangeArrowheads="1"/>
            </p:cNvSpPr>
            <p:nvPr/>
          </p:nvSpPr>
          <p:spPr bwMode="auto">
            <a:xfrm>
              <a:off x="4176" y="1168"/>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36" name="Text Box 40"/>
            <p:cNvSpPr txBox="1">
              <a:spLocks noChangeArrowheads="1"/>
            </p:cNvSpPr>
            <p:nvPr/>
          </p:nvSpPr>
          <p:spPr bwMode="auto">
            <a:xfrm>
              <a:off x="4176" y="880"/>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sp>
          <p:nvSpPr>
            <p:cNvPr id="37" name="Text Box 41"/>
            <p:cNvSpPr txBox="1">
              <a:spLocks noChangeArrowheads="1"/>
            </p:cNvSpPr>
            <p:nvPr/>
          </p:nvSpPr>
          <p:spPr bwMode="auto">
            <a:xfrm>
              <a:off x="4176" y="1312"/>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grpSp>
      <p:grpSp>
        <p:nvGrpSpPr>
          <p:cNvPr id="38" name="Group 48"/>
          <p:cNvGrpSpPr>
            <a:grpSpLocks/>
          </p:cNvGrpSpPr>
          <p:nvPr/>
        </p:nvGrpSpPr>
        <p:grpSpPr bwMode="auto">
          <a:xfrm>
            <a:off x="5825818" y="996543"/>
            <a:ext cx="2074863" cy="696913"/>
            <a:chOff x="2062" y="669"/>
            <a:chExt cx="1307" cy="439"/>
          </a:xfrm>
        </p:grpSpPr>
        <p:grpSp>
          <p:nvGrpSpPr>
            <p:cNvPr id="39" name="Group 49"/>
            <p:cNvGrpSpPr>
              <a:grpSpLocks/>
            </p:cNvGrpSpPr>
            <p:nvPr/>
          </p:nvGrpSpPr>
          <p:grpSpPr bwMode="auto">
            <a:xfrm>
              <a:off x="3003" y="800"/>
              <a:ext cx="233" cy="308"/>
              <a:chOff x="1431" y="2218"/>
              <a:chExt cx="233" cy="308"/>
            </a:xfrm>
          </p:grpSpPr>
          <p:sp>
            <p:nvSpPr>
              <p:cNvPr id="42" name="Text Box 50"/>
              <p:cNvSpPr txBox="1">
                <a:spLocks noChangeArrowheads="1"/>
              </p:cNvSpPr>
              <p:nvPr/>
            </p:nvSpPr>
            <p:spPr bwMode="auto">
              <a:xfrm>
                <a:off x="1431" y="221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sp>
            <p:nvSpPr>
              <p:cNvPr id="43" name="Oval 51"/>
              <p:cNvSpPr>
                <a:spLocks noChangeArrowheads="1"/>
              </p:cNvSpPr>
              <p:nvPr/>
            </p:nvSpPr>
            <p:spPr bwMode="auto">
              <a:xfrm>
                <a:off x="1462" y="2304"/>
                <a:ext cx="144" cy="144"/>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sp>
          <p:nvSpPr>
            <p:cNvPr id="40" name="Line 52"/>
            <p:cNvSpPr>
              <a:spLocks noChangeShapeType="1"/>
            </p:cNvSpPr>
            <p:nvPr/>
          </p:nvSpPr>
          <p:spPr bwMode="auto">
            <a:xfrm flipV="1">
              <a:off x="3129" y="720"/>
              <a:ext cx="240" cy="192"/>
            </a:xfrm>
            <a:prstGeom prst="line">
              <a:avLst/>
            </a:prstGeom>
            <a:noFill/>
            <a:ln w="38100">
              <a:solidFill>
                <a:srgbClr val="F30DD2"/>
              </a:solidFill>
              <a:round/>
              <a:headEnd/>
              <a:tailEnd type="triangle" w="sm"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41" name="Text Box 53"/>
            <p:cNvSpPr txBox="1">
              <a:spLocks noChangeArrowheads="1"/>
            </p:cNvSpPr>
            <p:nvPr/>
          </p:nvSpPr>
          <p:spPr bwMode="auto">
            <a:xfrm>
              <a:off x="2062" y="669"/>
              <a:ext cx="74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600" b="1" i="0" dirty="0">
                  <a:solidFill>
                    <a:srgbClr val="9900FF"/>
                  </a:solidFill>
                </a:rPr>
                <a:t>静电力</a:t>
              </a:r>
            </a:p>
          </p:txBody>
        </p:sp>
      </p:grpSp>
      <p:graphicFrame>
        <p:nvGraphicFramePr>
          <p:cNvPr id="44" name="Object 163"/>
          <p:cNvGraphicFramePr>
            <a:graphicFrameLocks noChangeAspect="1"/>
          </p:cNvGraphicFramePr>
          <p:nvPr>
            <p:extLst>
              <p:ext uri="{D42A27DB-BD31-4B8C-83A1-F6EECF244321}">
                <p14:modId xmlns:p14="http://schemas.microsoft.com/office/powerpoint/2010/main" val="3217344601"/>
              </p:ext>
            </p:extLst>
          </p:nvPr>
        </p:nvGraphicFramePr>
        <p:xfrm>
          <a:off x="6890798" y="1033608"/>
          <a:ext cx="340752" cy="485610"/>
        </p:xfrm>
        <a:graphic>
          <a:graphicData uri="http://schemas.openxmlformats.org/presentationml/2006/ole">
            <mc:AlternateContent xmlns:mc="http://schemas.openxmlformats.org/markup-compatibility/2006">
              <mc:Choice xmlns:v="urn:schemas-microsoft-com:vml" Requires="v">
                <p:oleObj spid="_x0000_s809106" name="公式" r:id="rId3" imgW="177480" imgH="253800" progId="Equation.3">
                  <p:embed/>
                </p:oleObj>
              </mc:Choice>
              <mc:Fallback>
                <p:oleObj name="公式" r:id="rId3" imgW="177480" imgH="253800" progId="Equation.3">
                  <p:embed/>
                  <p:pic>
                    <p:nvPicPr>
                      <p:cNvPr id="44" name="Object 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0798" y="1033608"/>
                        <a:ext cx="340752" cy="485610"/>
                      </a:xfrm>
                      <a:prstGeom prst="rect">
                        <a:avLst/>
                      </a:prstGeom>
                      <a:noFill/>
                      <a:ln>
                        <a:noFill/>
                      </a:ln>
                      <a:effectLst/>
                      <a:extLst/>
                    </p:spPr>
                  </p:pic>
                </p:oleObj>
              </mc:Fallback>
            </mc:AlternateContent>
          </a:graphicData>
        </a:graphic>
      </p:graphicFrame>
      <p:grpSp>
        <p:nvGrpSpPr>
          <p:cNvPr id="45" name="Group 48"/>
          <p:cNvGrpSpPr>
            <a:grpSpLocks/>
          </p:cNvGrpSpPr>
          <p:nvPr/>
        </p:nvGrpSpPr>
        <p:grpSpPr bwMode="auto">
          <a:xfrm>
            <a:off x="9613447" y="572606"/>
            <a:ext cx="1676401" cy="868363"/>
            <a:chOff x="3003" y="696"/>
            <a:chExt cx="1056" cy="547"/>
          </a:xfrm>
        </p:grpSpPr>
        <p:grpSp>
          <p:nvGrpSpPr>
            <p:cNvPr id="46" name="Group 49"/>
            <p:cNvGrpSpPr>
              <a:grpSpLocks/>
            </p:cNvGrpSpPr>
            <p:nvPr/>
          </p:nvGrpSpPr>
          <p:grpSpPr bwMode="auto">
            <a:xfrm>
              <a:off x="3003" y="800"/>
              <a:ext cx="233" cy="308"/>
              <a:chOff x="1431" y="2218"/>
              <a:chExt cx="233" cy="308"/>
            </a:xfrm>
          </p:grpSpPr>
          <p:sp>
            <p:nvSpPr>
              <p:cNvPr id="49" name="Text Box 50"/>
              <p:cNvSpPr txBox="1">
                <a:spLocks noChangeArrowheads="1"/>
              </p:cNvSpPr>
              <p:nvPr/>
            </p:nvSpPr>
            <p:spPr bwMode="auto">
              <a:xfrm>
                <a:off x="1431" y="221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sp>
            <p:nvSpPr>
              <p:cNvPr id="50" name="Oval 51"/>
              <p:cNvSpPr>
                <a:spLocks noChangeArrowheads="1"/>
              </p:cNvSpPr>
              <p:nvPr/>
            </p:nvSpPr>
            <p:spPr bwMode="auto">
              <a:xfrm>
                <a:off x="1462" y="2304"/>
                <a:ext cx="144" cy="144"/>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sp>
          <p:nvSpPr>
            <p:cNvPr id="47" name="Line 52"/>
            <p:cNvSpPr>
              <a:spLocks noChangeShapeType="1"/>
            </p:cNvSpPr>
            <p:nvPr/>
          </p:nvSpPr>
          <p:spPr bwMode="auto">
            <a:xfrm>
              <a:off x="3176" y="1007"/>
              <a:ext cx="294" cy="236"/>
            </a:xfrm>
            <a:prstGeom prst="line">
              <a:avLst/>
            </a:prstGeom>
            <a:noFill/>
            <a:ln w="38100">
              <a:solidFill>
                <a:srgbClr val="F30DD2"/>
              </a:solidFill>
              <a:round/>
              <a:headEnd/>
              <a:tailEnd type="triangle" w="sm" len="lg"/>
            </a:ln>
            <a:extLst>
              <a:ext uri="{909E8E84-426E-40DD-AFC4-6F175D3DCCD1}">
                <a14:hiddenFill xmlns:a14="http://schemas.microsoft.com/office/drawing/2010/main">
                  <a:noFill/>
                </a14:hiddenFill>
              </a:ext>
            </a:extLst>
          </p:spPr>
          <p:txBody>
            <a:bodyPr wrap="square" lIns="90000" tIns="46800" rIns="90000" bIns="46800">
              <a:spAutoFit/>
            </a:bodyPr>
            <a:lstStyle/>
            <a:p>
              <a:endParaRPr lang="zh-CN" altLang="en-US"/>
            </a:p>
          </p:txBody>
        </p:sp>
        <p:sp>
          <p:nvSpPr>
            <p:cNvPr id="48" name="Text Box 53"/>
            <p:cNvSpPr txBox="1">
              <a:spLocks noChangeArrowheads="1"/>
            </p:cNvSpPr>
            <p:nvPr/>
          </p:nvSpPr>
          <p:spPr bwMode="auto">
            <a:xfrm>
              <a:off x="3311" y="696"/>
              <a:ext cx="74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600" b="1" i="0" dirty="0">
                  <a:solidFill>
                    <a:srgbClr val="9900FF"/>
                  </a:solidFill>
                </a:rPr>
                <a:t>静电力</a:t>
              </a:r>
            </a:p>
          </p:txBody>
        </p:sp>
      </p:grpSp>
      <p:graphicFrame>
        <p:nvGraphicFramePr>
          <p:cNvPr id="51" name="Object 163"/>
          <p:cNvGraphicFramePr>
            <a:graphicFrameLocks noChangeAspect="1"/>
          </p:cNvGraphicFramePr>
          <p:nvPr>
            <p:extLst>
              <p:ext uri="{D42A27DB-BD31-4B8C-83A1-F6EECF244321}">
                <p14:modId xmlns:p14="http://schemas.microsoft.com/office/powerpoint/2010/main" val="2209878057"/>
              </p:ext>
            </p:extLst>
          </p:nvPr>
        </p:nvGraphicFramePr>
        <p:xfrm>
          <a:off x="11196955" y="617221"/>
          <a:ext cx="340752" cy="485610"/>
        </p:xfrm>
        <a:graphic>
          <a:graphicData uri="http://schemas.openxmlformats.org/presentationml/2006/ole">
            <mc:AlternateContent xmlns:mc="http://schemas.openxmlformats.org/markup-compatibility/2006">
              <mc:Choice xmlns:v="urn:schemas-microsoft-com:vml" Requires="v">
                <p:oleObj spid="_x0000_s809107" name="公式" r:id="rId5" imgW="177480" imgH="253800" progId="Equation.3">
                  <p:embed/>
                </p:oleObj>
              </mc:Choice>
              <mc:Fallback>
                <p:oleObj name="公式" r:id="rId5" imgW="177480" imgH="253800" progId="Equation.3">
                  <p:embed/>
                  <p:pic>
                    <p:nvPicPr>
                      <p:cNvPr id="51" name="Object 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6955" y="617221"/>
                        <a:ext cx="340752" cy="485610"/>
                      </a:xfrm>
                      <a:prstGeom prst="rect">
                        <a:avLst/>
                      </a:prstGeom>
                      <a:noFill/>
                      <a:ln>
                        <a:noFill/>
                      </a:ln>
                      <a:effectLst/>
                      <a:extLst/>
                    </p:spPr>
                  </p:pic>
                </p:oleObj>
              </mc:Fallback>
            </mc:AlternateContent>
          </a:graphicData>
        </a:graphic>
      </p:graphicFrame>
      <p:grpSp>
        <p:nvGrpSpPr>
          <p:cNvPr id="52" name="Group 48"/>
          <p:cNvGrpSpPr>
            <a:grpSpLocks/>
          </p:cNvGrpSpPr>
          <p:nvPr/>
        </p:nvGrpSpPr>
        <p:grpSpPr bwMode="auto">
          <a:xfrm>
            <a:off x="8750254" y="1923959"/>
            <a:ext cx="1819275" cy="996951"/>
            <a:chOff x="2090" y="687"/>
            <a:chExt cx="1146" cy="628"/>
          </a:xfrm>
        </p:grpSpPr>
        <p:grpSp>
          <p:nvGrpSpPr>
            <p:cNvPr id="53" name="Group 49"/>
            <p:cNvGrpSpPr>
              <a:grpSpLocks/>
            </p:cNvGrpSpPr>
            <p:nvPr/>
          </p:nvGrpSpPr>
          <p:grpSpPr bwMode="auto">
            <a:xfrm>
              <a:off x="3003" y="800"/>
              <a:ext cx="233" cy="308"/>
              <a:chOff x="1431" y="2218"/>
              <a:chExt cx="233" cy="308"/>
            </a:xfrm>
          </p:grpSpPr>
          <p:sp>
            <p:nvSpPr>
              <p:cNvPr id="56" name="Text Box 50"/>
              <p:cNvSpPr txBox="1">
                <a:spLocks noChangeArrowheads="1"/>
              </p:cNvSpPr>
              <p:nvPr/>
            </p:nvSpPr>
            <p:spPr bwMode="auto">
              <a:xfrm>
                <a:off x="1431" y="221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sp>
            <p:nvSpPr>
              <p:cNvPr id="57" name="Oval 51"/>
              <p:cNvSpPr>
                <a:spLocks noChangeArrowheads="1"/>
              </p:cNvSpPr>
              <p:nvPr/>
            </p:nvSpPr>
            <p:spPr bwMode="auto">
              <a:xfrm>
                <a:off x="1462" y="2304"/>
                <a:ext cx="144" cy="144"/>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sp>
          <p:nvSpPr>
            <p:cNvPr id="54" name="Line 52"/>
            <p:cNvSpPr>
              <a:spLocks noChangeShapeType="1"/>
            </p:cNvSpPr>
            <p:nvPr/>
          </p:nvSpPr>
          <p:spPr bwMode="auto">
            <a:xfrm flipH="1">
              <a:off x="2848" y="1015"/>
              <a:ext cx="230" cy="300"/>
            </a:xfrm>
            <a:prstGeom prst="line">
              <a:avLst/>
            </a:prstGeom>
            <a:noFill/>
            <a:ln w="38100">
              <a:solidFill>
                <a:srgbClr val="F30DD2"/>
              </a:solidFill>
              <a:round/>
              <a:headEnd/>
              <a:tailEnd type="triangle" w="sm" len="lg"/>
            </a:ln>
            <a:extLst>
              <a:ext uri="{909E8E84-426E-40DD-AFC4-6F175D3DCCD1}">
                <a14:hiddenFill xmlns:a14="http://schemas.microsoft.com/office/drawing/2010/main">
                  <a:noFill/>
                </a14:hiddenFill>
              </a:ext>
            </a:extLst>
          </p:spPr>
          <p:txBody>
            <a:bodyPr wrap="square" lIns="90000" tIns="46800" rIns="90000" bIns="46800">
              <a:spAutoFit/>
            </a:bodyPr>
            <a:lstStyle/>
            <a:p>
              <a:endParaRPr lang="zh-CN" altLang="en-US"/>
            </a:p>
          </p:txBody>
        </p:sp>
        <p:sp>
          <p:nvSpPr>
            <p:cNvPr id="55" name="Text Box 53"/>
            <p:cNvSpPr txBox="1">
              <a:spLocks noChangeArrowheads="1"/>
            </p:cNvSpPr>
            <p:nvPr/>
          </p:nvSpPr>
          <p:spPr bwMode="auto">
            <a:xfrm>
              <a:off x="2090" y="687"/>
              <a:ext cx="74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600" b="1" i="0" dirty="0">
                  <a:solidFill>
                    <a:srgbClr val="9900FF"/>
                  </a:solidFill>
                </a:rPr>
                <a:t>静电力</a:t>
              </a:r>
            </a:p>
          </p:txBody>
        </p:sp>
      </p:grpSp>
      <p:graphicFrame>
        <p:nvGraphicFramePr>
          <p:cNvPr id="58" name="Object 163"/>
          <p:cNvGraphicFramePr>
            <a:graphicFrameLocks noChangeAspect="1"/>
          </p:cNvGraphicFramePr>
          <p:nvPr>
            <p:extLst>
              <p:ext uri="{D42A27DB-BD31-4B8C-83A1-F6EECF244321}">
                <p14:modId xmlns:p14="http://schemas.microsoft.com/office/powerpoint/2010/main" val="3216002688"/>
              </p:ext>
            </p:extLst>
          </p:nvPr>
        </p:nvGraphicFramePr>
        <p:xfrm>
          <a:off x="9822420" y="1966611"/>
          <a:ext cx="340752" cy="485610"/>
        </p:xfrm>
        <a:graphic>
          <a:graphicData uri="http://schemas.openxmlformats.org/presentationml/2006/ole">
            <mc:AlternateContent xmlns:mc="http://schemas.openxmlformats.org/markup-compatibility/2006">
              <mc:Choice xmlns:v="urn:schemas-microsoft-com:vml" Requires="v">
                <p:oleObj spid="_x0000_s809108" name="公式" r:id="rId6" imgW="177480" imgH="253800" progId="Equation.3">
                  <p:embed/>
                </p:oleObj>
              </mc:Choice>
              <mc:Fallback>
                <p:oleObj name="公式" r:id="rId6" imgW="177480" imgH="253800" progId="Equation.3">
                  <p:embed/>
                  <p:pic>
                    <p:nvPicPr>
                      <p:cNvPr id="58" name="Object 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2420" y="1966611"/>
                        <a:ext cx="340752" cy="485610"/>
                      </a:xfrm>
                      <a:prstGeom prst="rect">
                        <a:avLst/>
                      </a:prstGeom>
                      <a:noFill/>
                      <a:ln>
                        <a:noFill/>
                      </a:ln>
                      <a:effectLst/>
                      <a:extLst/>
                    </p:spPr>
                  </p:pic>
                </p:oleObj>
              </mc:Fallback>
            </mc:AlternateContent>
          </a:graphicData>
        </a:graphic>
      </p:graphicFrame>
      <p:grpSp>
        <p:nvGrpSpPr>
          <p:cNvPr id="59" name="Group 48"/>
          <p:cNvGrpSpPr>
            <a:grpSpLocks/>
          </p:cNvGrpSpPr>
          <p:nvPr/>
        </p:nvGrpSpPr>
        <p:grpSpPr bwMode="auto">
          <a:xfrm>
            <a:off x="8189686" y="4093474"/>
            <a:ext cx="1420813" cy="773113"/>
            <a:chOff x="2595" y="800"/>
            <a:chExt cx="895" cy="487"/>
          </a:xfrm>
        </p:grpSpPr>
        <p:grpSp>
          <p:nvGrpSpPr>
            <p:cNvPr id="60" name="Group 49"/>
            <p:cNvGrpSpPr>
              <a:grpSpLocks/>
            </p:cNvGrpSpPr>
            <p:nvPr/>
          </p:nvGrpSpPr>
          <p:grpSpPr bwMode="auto">
            <a:xfrm>
              <a:off x="3003" y="800"/>
              <a:ext cx="233" cy="308"/>
              <a:chOff x="1431" y="2218"/>
              <a:chExt cx="233" cy="308"/>
            </a:xfrm>
          </p:grpSpPr>
          <p:sp>
            <p:nvSpPr>
              <p:cNvPr id="63" name="Text Box 50"/>
              <p:cNvSpPr txBox="1">
                <a:spLocks noChangeArrowheads="1"/>
              </p:cNvSpPr>
              <p:nvPr/>
            </p:nvSpPr>
            <p:spPr bwMode="auto">
              <a:xfrm>
                <a:off x="1431" y="221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sp>
            <p:nvSpPr>
              <p:cNvPr id="64" name="Oval 51"/>
              <p:cNvSpPr>
                <a:spLocks noChangeArrowheads="1"/>
              </p:cNvSpPr>
              <p:nvPr/>
            </p:nvSpPr>
            <p:spPr bwMode="auto">
              <a:xfrm>
                <a:off x="1462" y="2304"/>
                <a:ext cx="144" cy="144"/>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sp>
          <p:nvSpPr>
            <p:cNvPr id="61" name="Line 52"/>
            <p:cNvSpPr>
              <a:spLocks noChangeShapeType="1"/>
            </p:cNvSpPr>
            <p:nvPr/>
          </p:nvSpPr>
          <p:spPr bwMode="auto">
            <a:xfrm flipV="1">
              <a:off x="3180" y="947"/>
              <a:ext cx="310" cy="0"/>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square" lIns="90000" tIns="46800" rIns="90000" bIns="46800">
              <a:spAutoFit/>
            </a:bodyPr>
            <a:lstStyle/>
            <a:p>
              <a:endParaRPr lang="zh-CN" altLang="en-US"/>
            </a:p>
          </p:txBody>
        </p:sp>
        <p:sp>
          <p:nvSpPr>
            <p:cNvPr id="62" name="Text Box 53"/>
            <p:cNvSpPr txBox="1">
              <a:spLocks noChangeArrowheads="1"/>
            </p:cNvSpPr>
            <p:nvPr/>
          </p:nvSpPr>
          <p:spPr bwMode="auto">
            <a:xfrm>
              <a:off x="2595" y="995"/>
              <a:ext cx="69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b="1" i="0" dirty="0">
                  <a:solidFill>
                    <a:srgbClr val="0000FF"/>
                  </a:solidFill>
                </a:rPr>
                <a:t>静电力</a:t>
              </a:r>
            </a:p>
          </p:txBody>
        </p:sp>
      </p:grpSp>
      <p:graphicFrame>
        <p:nvGraphicFramePr>
          <p:cNvPr id="65" name="Object 163"/>
          <p:cNvGraphicFramePr>
            <a:graphicFrameLocks noChangeAspect="1"/>
          </p:cNvGraphicFramePr>
          <p:nvPr>
            <p:extLst>
              <p:ext uri="{D42A27DB-BD31-4B8C-83A1-F6EECF244321}">
                <p14:modId xmlns:p14="http://schemas.microsoft.com/office/powerpoint/2010/main" val="3940399500"/>
              </p:ext>
            </p:extLst>
          </p:nvPr>
        </p:nvGraphicFramePr>
        <p:xfrm>
          <a:off x="9169969" y="4418331"/>
          <a:ext cx="340752" cy="485610"/>
        </p:xfrm>
        <a:graphic>
          <a:graphicData uri="http://schemas.openxmlformats.org/presentationml/2006/ole">
            <mc:AlternateContent xmlns:mc="http://schemas.openxmlformats.org/markup-compatibility/2006">
              <mc:Choice xmlns:v="urn:schemas-microsoft-com:vml" Requires="v">
                <p:oleObj spid="_x0000_s809109" name="公式" r:id="rId7" imgW="177480" imgH="253800" progId="Equation.3">
                  <p:embed/>
                </p:oleObj>
              </mc:Choice>
              <mc:Fallback>
                <p:oleObj name="公式" r:id="rId7" imgW="177480" imgH="253800" progId="Equation.3">
                  <p:embed/>
                  <p:pic>
                    <p:nvPicPr>
                      <p:cNvPr id="65" name="Object 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969" y="4418331"/>
                        <a:ext cx="340752" cy="485610"/>
                      </a:xfrm>
                      <a:prstGeom prst="rect">
                        <a:avLst/>
                      </a:prstGeom>
                      <a:noFill/>
                      <a:ln>
                        <a:noFill/>
                      </a:ln>
                      <a:effectLst/>
                      <a:extLst/>
                    </p:spPr>
                  </p:pic>
                </p:oleObj>
              </mc:Fallback>
            </mc:AlternateContent>
          </a:graphicData>
        </a:graphic>
      </p:graphicFrame>
      <p:grpSp>
        <p:nvGrpSpPr>
          <p:cNvPr id="66" name="Group 36"/>
          <p:cNvGrpSpPr>
            <a:grpSpLocks/>
          </p:cNvGrpSpPr>
          <p:nvPr/>
        </p:nvGrpSpPr>
        <p:grpSpPr bwMode="auto">
          <a:xfrm>
            <a:off x="8082048" y="3851150"/>
            <a:ext cx="1457325" cy="488950"/>
            <a:chOff x="3623" y="1420"/>
            <a:chExt cx="918" cy="308"/>
          </a:xfrm>
        </p:grpSpPr>
        <p:sp>
          <p:nvSpPr>
            <p:cNvPr id="67" name="Line 37"/>
            <p:cNvSpPr>
              <a:spLocks noChangeShapeType="1"/>
            </p:cNvSpPr>
            <p:nvPr/>
          </p:nvSpPr>
          <p:spPr bwMode="auto">
            <a:xfrm flipH="1">
              <a:off x="3753" y="1728"/>
              <a:ext cx="384"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68" name="Text Box 38"/>
            <p:cNvSpPr txBox="1">
              <a:spLocks noChangeArrowheads="1"/>
            </p:cNvSpPr>
            <p:nvPr/>
          </p:nvSpPr>
          <p:spPr bwMode="auto">
            <a:xfrm>
              <a:off x="3623" y="1420"/>
              <a:ext cx="918"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200" b="1" i="0" dirty="0">
                  <a:solidFill>
                    <a:srgbClr val="FF0000"/>
                  </a:solidFill>
                </a:rPr>
                <a:t>  </a:t>
              </a:r>
              <a:r>
                <a:rPr lang="zh-CN" altLang="en-US" sz="2200" b="1" i="0" dirty="0">
                  <a:solidFill>
                    <a:srgbClr val="FF0000"/>
                  </a:solidFill>
                </a:rPr>
                <a:t>非静电力</a:t>
              </a:r>
            </a:p>
          </p:txBody>
        </p:sp>
      </p:grpSp>
      <p:graphicFrame>
        <p:nvGraphicFramePr>
          <p:cNvPr id="69" name="Object 157"/>
          <p:cNvGraphicFramePr>
            <a:graphicFrameLocks noChangeAspect="1"/>
          </p:cNvGraphicFramePr>
          <p:nvPr>
            <p:extLst>
              <p:ext uri="{D42A27DB-BD31-4B8C-83A1-F6EECF244321}">
                <p14:modId xmlns:p14="http://schemas.microsoft.com/office/powerpoint/2010/main" val="2909702367"/>
              </p:ext>
            </p:extLst>
          </p:nvPr>
        </p:nvGraphicFramePr>
        <p:xfrm>
          <a:off x="9384015" y="3840550"/>
          <a:ext cx="348261" cy="465137"/>
        </p:xfrm>
        <a:graphic>
          <a:graphicData uri="http://schemas.openxmlformats.org/presentationml/2006/ole">
            <mc:AlternateContent xmlns:mc="http://schemas.openxmlformats.org/markup-compatibility/2006">
              <mc:Choice xmlns:v="urn:schemas-microsoft-com:vml" Requires="v">
                <p:oleObj spid="_x0000_s809110" name="公式" r:id="rId8" imgW="190440" imgH="253800" progId="Equation.3">
                  <p:embed/>
                </p:oleObj>
              </mc:Choice>
              <mc:Fallback>
                <p:oleObj name="公式" r:id="rId8" imgW="190440" imgH="253800" progId="Equation.3">
                  <p:embed/>
                  <p:pic>
                    <p:nvPicPr>
                      <p:cNvPr id="69" name="Object 15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84015" y="3840550"/>
                        <a:ext cx="348261" cy="465137"/>
                      </a:xfrm>
                      <a:prstGeom prst="rect">
                        <a:avLst/>
                      </a:prstGeom>
                      <a:noFill/>
                      <a:ln>
                        <a:noFill/>
                      </a:ln>
                      <a:effectLst/>
                      <a:extLst/>
                    </p:spPr>
                  </p:pic>
                </p:oleObj>
              </mc:Fallback>
            </mc:AlternateContent>
          </a:graphicData>
        </a:graphic>
      </p:graphicFrame>
      <p:sp>
        <p:nvSpPr>
          <p:cNvPr id="70" name="Text Box 3"/>
          <p:cNvSpPr txBox="1">
            <a:spLocks noChangeArrowheads="1"/>
          </p:cNvSpPr>
          <p:nvPr/>
        </p:nvSpPr>
        <p:spPr bwMode="auto">
          <a:xfrm>
            <a:off x="529873" y="2696299"/>
            <a:ext cx="5384552" cy="1384995"/>
          </a:xfrm>
          <a:prstGeom prst="rect">
            <a:avLst/>
          </a:prstGeom>
          <a:noFill/>
          <a:ln w="19050">
            <a:solidFill>
              <a:srgbClr val="0000FF"/>
            </a:solidFill>
            <a:miter lim="800000"/>
            <a:headEnd type="none" w="sm" len="sm"/>
            <a:tailEnd type="none" w="sm" len="sm"/>
          </a:ln>
          <a:effectLst/>
        </p:spPr>
        <p:txBody>
          <a:bodyPr wrap="square">
            <a:spAutoFit/>
          </a:bodyPr>
          <a:lstStyle/>
          <a:p>
            <a:pPr defTabSz="762000">
              <a:spcBef>
                <a:spcPct val="50000"/>
              </a:spcBef>
              <a:defRPr/>
            </a:pPr>
            <a:r>
              <a:rPr lang="zh-CN" altLang="en-US" sz="2800" b="1" i="0" dirty="0"/>
              <a:t>定义电源</a:t>
            </a:r>
            <a:r>
              <a:rPr lang="zh-CN" altLang="en-US" sz="2800" b="1" i="0" dirty="0">
                <a:solidFill>
                  <a:srgbClr val="C00000"/>
                </a:solidFill>
                <a:effectLst>
                  <a:outerShdw blurRad="38100" dist="38100" dir="2700000" algn="tl">
                    <a:srgbClr val="C0C0C0"/>
                  </a:outerShdw>
                </a:effectLst>
              </a:rPr>
              <a:t>电动势</a:t>
            </a:r>
            <a:r>
              <a:rPr lang="zh-CN" altLang="en-US" sz="2800" b="1" i="0" dirty="0">
                <a:effectLst>
                  <a:outerShdw blurRad="38100" dist="38100" dir="2700000" algn="tl">
                    <a:srgbClr val="C0C0C0"/>
                  </a:outerShdw>
                </a:effectLst>
              </a:rPr>
              <a:t>的大小为</a:t>
            </a:r>
            <a:r>
              <a:rPr lang="zh-CN" altLang="en-US" sz="2800" b="1" i="0" dirty="0">
                <a:solidFill>
                  <a:srgbClr val="9900FF"/>
                </a:solidFill>
              </a:rPr>
              <a:t>非静电力</a:t>
            </a:r>
            <a:r>
              <a:rPr lang="zh-CN" altLang="en-US" sz="2800" b="1" i="0" dirty="0">
                <a:solidFill>
                  <a:srgbClr val="9900FF"/>
                </a:solidFill>
                <a:latin typeface="宋体" pitchFamily="2" charset="-122"/>
              </a:rPr>
              <a:t>把单位正电荷</a:t>
            </a:r>
            <a:r>
              <a:rPr lang="zh-CN" altLang="en-US" sz="2800" b="1" i="0" dirty="0">
                <a:solidFill>
                  <a:srgbClr val="9900FF"/>
                </a:solidFill>
              </a:rPr>
              <a:t>由负极</a:t>
            </a:r>
            <a:r>
              <a:rPr lang="zh-CN" altLang="en-US" sz="2800" b="1" i="0" dirty="0">
                <a:solidFill>
                  <a:srgbClr val="9900FF"/>
                </a:solidFill>
                <a:latin typeface="宋体" pitchFamily="2" charset="-122"/>
              </a:rPr>
              <a:t>经电源内部移向正极过程中所做的功</a:t>
            </a:r>
          </a:p>
        </p:txBody>
      </p:sp>
      <p:graphicFrame>
        <p:nvGraphicFramePr>
          <p:cNvPr id="71" name="Object 4"/>
          <p:cNvGraphicFramePr>
            <a:graphicFrameLocks noChangeAspect="1"/>
          </p:cNvGraphicFramePr>
          <p:nvPr>
            <p:extLst>
              <p:ext uri="{D42A27DB-BD31-4B8C-83A1-F6EECF244321}">
                <p14:modId xmlns:p14="http://schemas.microsoft.com/office/powerpoint/2010/main" val="1448747478"/>
              </p:ext>
            </p:extLst>
          </p:nvPr>
        </p:nvGraphicFramePr>
        <p:xfrm>
          <a:off x="4364779" y="1528998"/>
          <a:ext cx="1536700" cy="1068387"/>
        </p:xfrm>
        <a:graphic>
          <a:graphicData uri="http://schemas.openxmlformats.org/presentationml/2006/ole">
            <mc:AlternateContent xmlns:mc="http://schemas.openxmlformats.org/markup-compatibility/2006">
              <mc:Choice xmlns:v="urn:schemas-microsoft-com:vml" Requires="v">
                <p:oleObj spid="_x0000_s809111" name="公式" r:id="rId10" imgW="622080" imgH="444240" progId="Equation.3">
                  <p:embed/>
                </p:oleObj>
              </mc:Choice>
              <mc:Fallback>
                <p:oleObj name="公式" r:id="rId10" imgW="622080" imgH="444240" progId="Equation.3">
                  <p:embed/>
                  <p:pic>
                    <p:nvPicPr>
                      <p:cNvPr id="71"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64779" y="1528998"/>
                        <a:ext cx="15367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 name="Rectangle 5"/>
          <p:cNvSpPr>
            <a:spLocks noChangeArrowheads="1"/>
          </p:cNvSpPr>
          <p:nvPr/>
        </p:nvSpPr>
        <p:spPr bwMode="auto">
          <a:xfrm>
            <a:off x="1410174" y="1765429"/>
            <a:ext cx="2951163"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i="0" dirty="0">
                <a:solidFill>
                  <a:srgbClr val="0000FF"/>
                </a:solidFill>
                <a:latin typeface="宋体" panose="02010600030101010101" pitchFamily="2" charset="-122"/>
              </a:rPr>
              <a:t>非静电力场强度</a:t>
            </a:r>
          </a:p>
        </p:txBody>
      </p:sp>
      <p:sp>
        <p:nvSpPr>
          <p:cNvPr id="73" name="Rectangle 8"/>
          <p:cNvSpPr>
            <a:spLocks noChangeArrowheads="1"/>
          </p:cNvSpPr>
          <p:nvPr/>
        </p:nvSpPr>
        <p:spPr bwMode="auto">
          <a:xfrm>
            <a:off x="1904133" y="1087107"/>
            <a:ext cx="162401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i="0" dirty="0">
                <a:solidFill>
                  <a:srgbClr val="FF3300"/>
                </a:solidFill>
                <a:latin typeface="宋体" panose="02010600030101010101" pitchFamily="2" charset="-122"/>
              </a:rPr>
              <a:t>非静电力</a:t>
            </a:r>
          </a:p>
        </p:txBody>
      </p:sp>
      <p:graphicFrame>
        <p:nvGraphicFramePr>
          <p:cNvPr id="74" name="Object 9"/>
          <p:cNvGraphicFramePr>
            <a:graphicFrameLocks noChangeAspect="1"/>
          </p:cNvGraphicFramePr>
          <p:nvPr>
            <p:extLst>
              <p:ext uri="{D42A27DB-BD31-4B8C-83A1-F6EECF244321}">
                <p14:modId xmlns:p14="http://schemas.microsoft.com/office/powerpoint/2010/main" val="917880611"/>
              </p:ext>
            </p:extLst>
          </p:nvPr>
        </p:nvGraphicFramePr>
        <p:xfrm>
          <a:off x="3618633" y="968044"/>
          <a:ext cx="617537" cy="673100"/>
        </p:xfrm>
        <a:graphic>
          <a:graphicData uri="http://schemas.openxmlformats.org/presentationml/2006/ole">
            <mc:AlternateContent xmlns:mc="http://schemas.openxmlformats.org/markup-compatibility/2006">
              <mc:Choice xmlns:v="urn:schemas-microsoft-com:vml" Requires="v">
                <p:oleObj spid="_x0000_s809112" name="公式" r:id="rId12" imgW="215640" imgH="241200" progId="Equation.3">
                  <p:embed/>
                </p:oleObj>
              </mc:Choice>
              <mc:Fallback>
                <p:oleObj name="公式" r:id="rId12" imgW="215640" imgH="241200" progId="Equation.3">
                  <p:embed/>
                  <p:pic>
                    <p:nvPicPr>
                      <p:cNvPr id="74"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18633" y="968044"/>
                        <a:ext cx="617537"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 name="Object 11"/>
          <p:cNvGraphicFramePr>
            <a:graphicFrameLocks noChangeAspect="1"/>
          </p:cNvGraphicFramePr>
          <p:nvPr>
            <p:extLst>
              <p:ext uri="{D42A27DB-BD31-4B8C-83A1-F6EECF244321}">
                <p14:modId xmlns:p14="http://schemas.microsoft.com/office/powerpoint/2010/main" val="1855101047"/>
              </p:ext>
            </p:extLst>
          </p:nvPr>
        </p:nvGraphicFramePr>
        <p:xfrm>
          <a:off x="906522" y="4012244"/>
          <a:ext cx="2770187" cy="1311275"/>
        </p:xfrm>
        <a:graphic>
          <a:graphicData uri="http://schemas.openxmlformats.org/presentationml/2006/ole">
            <mc:AlternateContent xmlns:mc="http://schemas.openxmlformats.org/markup-compatibility/2006">
              <mc:Choice xmlns:v="urn:schemas-microsoft-com:vml" Requires="v">
                <p:oleObj spid="_x0000_s809113" name="公式" r:id="rId14" imgW="799920" imgH="330120" progId="Equation.3">
                  <p:embed/>
                </p:oleObj>
              </mc:Choice>
              <mc:Fallback>
                <p:oleObj name="公式" r:id="rId14" imgW="799920" imgH="330120" progId="Equation.3">
                  <p:embed/>
                  <p:pic>
                    <p:nvPicPr>
                      <p:cNvPr id="75"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6522" y="4012244"/>
                        <a:ext cx="2770187"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 name="Text Box 10"/>
          <p:cNvSpPr txBox="1">
            <a:spLocks noChangeArrowheads="1"/>
          </p:cNvSpPr>
          <p:nvPr/>
        </p:nvSpPr>
        <p:spPr bwMode="auto">
          <a:xfrm>
            <a:off x="885393" y="5312207"/>
            <a:ext cx="5610342" cy="138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i="0" dirty="0">
                <a:solidFill>
                  <a:srgbClr val="009900"/>
                </a:solidFill>
                <a:latin typeface="宋体" panose="02010600030101010101" pitchFamily="2" charset="-122"/>
              </a:rPr>
              <a:t>电动势反映电源作功本领的大小。</a:t>
            </a:r>
            <a:r>
              <a:rPr lang="zh-CN" altLang="en-US" sz="2800" b="1" i="0" dirty="0">
                <a:solidFill>
                  <a:srgbClr val="009900"/>
                </a:solidFill>
              </a:rPr>
              <a:t>电动势是标量。常规定电动势的正方向由电源负极指向正极</a:t>
            </a:r>
            <a:r>
              <a:rPr lang="zh-CN" altLang="en-US" sz="2800" b="1" i="0" dirty="0" smtClean="0">
                <a:solidFill>
                  <a:srgbClr val="009900"/>
                </a:solidFill>
              </a:rPr>
              <a:t>。</a:t>
            </a:r>
            <a:endParaRPr lang="zh-CN" altLang="en-US" sz="2800" b="1" i="0" dirty="0">
              <a:solidFill>
                <a:srgbClr val="009900"/>
              </a:solidFill>
            </a:endParaRPr>
          </a:p>
        </p:txBody>
      </p:sp>
      <p:grpSp>
        <p:nvGrpSpPr>
          <p:cNvPr id="77" name="Group 25"/>
          <p:cNvGrpSpPr>
            <a:grpSpLocks/>
          </p:cNvGrpSpPr>
          <p:nvPr/>
        </p:nvGrpSpPr>
        <p:grpSpPr bwMode="auto">
          <a:xfrm>
            <a:off x="7104112" y="5394374"/>
            <a:ext cx="3500437" cy="1285875"/>
            <a:chOff x="1776" y="3600"/>
            <a:chExt cx="1584" cy="672"/>
          </a:xfrm>
        </p:grpSpPr>
        <p:sp>
          <p:nvSpPr>
            <p:cNvPr id="78"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19"/>
            <p:cNvSpPr>
              <a:spLocks noChangeShapeType="1"/>
            </p:cNvSpPr>
            <p:nvPr/>
          </p:nvSpPr>
          <p:spPr bwMode="auto">
            <a:xfrm>
              <a:off x="2544" y="3936"/>
              <a:ext cx="81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20"/>
            <p:cNvSpPr>
              <a:spLocks noChangeShapeType="1"/>
            </p:cNvSpPr>
            <p:nvPr/>
          </p:nvSpPr>
          <p:spPr bwMode="auto">
            <a:xfrm flipH="1">
              <a:off x="1776" y="3936"/>
              <a:ext cx="67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83" name="Rectangle 22"/>
            <p:cNvSpPr>
              <a:spLocks noChangeArrowheads="1"/>
            </p:cNvSpPr>
            <p:nvPr/>
          </p:nvSpPr>
          <p:spPr bwMode="auto">
            <a:xfrm>
              <a:off x="2064" y="3907"/>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84" name="Text Box 23"/>
            <p:cNvSpPr txBox="1">
              <a:spLocks noChangeArrowheads="1"/>
            </p:cNvSpPr>
            <p:nvPr/>
          </p:nvSpPr>
          <p:spPr bwMode="auto">
            <a:xfrm>
              <a:off x="2208" y="3648"/>
              <a:ext cx="43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85" name="Text Box 24"/>
            <p:cNvSpPr txBox="1">
              <a:spLocks noChangeArrowheads="1"/>
            </p:cNvSpPr>
            <p:nvPr/>
          </p:nvSpPr>
          <p:spPr bwMode="auto">
            <a:xfrm>
              <a:off x="2496" y="3600"/>
              <a:ext cx="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grpSp>
      <p:sp>
        <p:nvSpPr>
          <p:cNvPr id="86" name="矩形 58"/>
          <p:cNvSpPr>
            <a:spLocks noChangeArrowheads="1"/>
          </p:cNvSpPr>
          <p:nvPr/>
        </p:nvSpPr>
        <p:spPr bwMode="auto">
          <a:xfrm>
            <a:off x="682493" y="187451"/>
            <a:ext cx="2845652" cy="584775"/>
          </a:xfrm>
          <a:prstGeom prst="rect">
            <a:avLst/>
          </a:prstGeom>
          <a:noFill/>
          <a:ln w="9525">
            <a:noFill/>
            <a:miter lim="800000"/>
            <a:headEnd/>
            <a:tailEnd/>
          </a:ln>
        </p:spPr>
        <p:txBody>
          <a:bodyPr wrap="none">
            <a:spAutoFit/>
          </a:bodyPr>
          <a:lstStyle/>
          <a:p>
            <a:pPr algn="ctr" fontAlgn="auto">
              <a:spcBef>
                <a:spcPts val="0"/>
              </a:spcBef>
              <a:spcAft>
                <a:spcPts val="0"/>
              </a:spcAft>
              <a:defRPr/>
            </a:pPr>
            <a:r>
              <a:rPr lang="en-US" altLang="zh-CN" sz="3200" b="1" kern="0" dirty="0">
                <a:solidFill>
                  <a:srgbClr val="FF0000"/>
                </a:solidFill>
                <a:latin typeface="+mn-lt"/>
                <a:ea typeface="+mn-ea"/>
              </a:rPr>
              <a:t>13.5   </a:t>
            </a:r>
            <a:r>
              <a:rPr lang="zh-CN" altLang="en-US" sz="3200" b="1" kern="0" dirty="0">
                <a:solidFill>
                  <a:srgbClr val="FF0000"/>
                </a:solidFill>
                <a:latin typeface="+mn-lt"/>
                <a:ea typeface="+mn-ea"/>
              </a:rPr>
              <a:t>磁场能量</a:t>
            </a:r>
          </a:p>
        </p:txBody>
      </p:sp>
    </p:spTree>
    <p:extLst>
      <p:ext uri="{BB962C8B-B14F-4D97-AF65-F5344CB8AC3E}">
        <p14:creationId xmlns:p14="http://schemas.microsoft.com/office/powerpoint/2010/main" val="398660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ppt_x</p:attrName>
                                        </p:attrNameLst>
                                      </p:cBhvr>
                                      <p:tavLst>
                                        <p:tav tm="0">
                                          <p:val>
                                            <p:strVal val="#ppt_x"/>
                                          </p:val>
                                        </p:tav>
                                        <p:tav tm="100000">
                                          <p:val>
                                            <p:strVal val="#ppt_x"/>
                                          </p:val>
                                        </p:tav>
                                      </p:tavLst>
                                    </p:anim>
                                    <p:anim calcmode="lin" valueType="num">
                                      <p:cBhvr>
                                        <p:cTn id="18" dur="500" fill="hold"/>
                                        <p:tgtEl>
                                          <p:spTgt spid="13"/>
                                        </p:tgtEl>
                                        <p:attrNameLst>
                                          <p:attrName>ppt_y</p:attrName>
                                        </p:attrNameLst>
                                      </p:cBhvr>
                                      <p:tavLst>
                                        <p:tav tm="0">
                                          <p:val>
                                            <p:strVal val="#ppt_y-#ppt_h/2"/>
                                          </p:val>
                                        </p:tav>
                                        <p:tav tm="100000">
                                          <p:val>
                                            <p:strVal val="#ppt_y"/>
                                          </p:val>
                                        </p:tav>
                                      </p:tavLst>
                                    </p:anim>
                                    <p:anim calcmode="lin" valueType="num">
                                      <p:cBhvr>
                                        <p:cTn id="19" dur="500" fill="hold"/>
                                        <p:tgtEl>
                                          <p:spTgt spid="13"/>
                                        </p:tgtEl>
                                        <p:attrNameLst>
                                          <p:attrName>ppt_w</p:attrName>
                                        </p:attrNameLst>
                                      </p:cBhvr>
                                      <p:tavLst>
                                        <p:tav tm="0">
                                          <p:val>
                                            <p:strVal val="#ppt_w"/>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left)">
                                      <p:cBhvr>
                                        <p:cTn id="33" dur="5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circle(in)">
                                      <p:cBhvr>
                                        <p:cTn id="38" dur="2000"/>
                                        <p:tgtEl>
                                          <p:spTgt spid="38"/>
                                        </p:tgtEl>
                                      </p:cBhvr>
                                    </p:animEffect>
                                  </p:childTnLst>
                                </p:cTn>
                              </p:par>
                              <p:par>
                                <p:cTn id="39" presetID="6" presetClass="entr" presetSubtype="16"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circle(in)">
                                      <p:cBhvr>
                                        <p:cTn id="41" dur="2000"/>
                                        <p:tgtEl>
                                          <p:spTgt spid="44"/>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circle(in)">
                                      <p:cBhvr>
                                        <p:cTn id="46" dur="2000"/>
                                        <p:tgtEl>
                                          <p:spTgt spid="45"/>
                                        </p:tgtEl>
                                      </p:cBhvr>
                                    </p:animEffect>
                                  </p:childTnLst>
                                </p:cTn>
                              </p:par>
                              <p:par>
                                <p:cTn id="47" presetID="6" presetClass="entr" presetSubtype="16" fill="hold"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circle(in)">
                                      <p:cBhvr>
                                        <p:cTn id="49" dur="2000"/>
                                        <p:tgtEl>
                                          <p:spTgt spid="51"/>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circle(in)">
                                      <p:cBhvr>
                                        <p:cTn id="54" dur="2000"/>
                                        <p:tgtEl>
                                          <p:spTgt spid="52"/>
                                        </p:tgtEl>
                                      </p:cBhvr>
                                    </p:animEffect>
                                  </p:childTnLst>
                                </p:cTn>
                              </p:par>
                              <p:par>
                                <p:cTn id="55" presetID="6" presetClass="entr" presetSubtype="16"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circle(in)">
                                      <p:cBhvr>
                                        <p:cTn id="57" dur="2000"/>
                                        <p:tgtEl>
                                          <p:spTgt spid="58"/>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nodeType="click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circle(in)">
                                      <p:cBhvr>
                                        <p:cTn id="62" dur="2000"/>
                                        <p:tgtEl>
                                          <p:spTgt spid="59"/>
                                        </p:tgtEl>
                                      </p:cBhvr>
                                    </p:animEffect>
                                  </p:childTnLst>
                                </p:cTn>
                              </p:par>
                              <p:par>
                                <p:cTn id="63" presetID="6" presetClass="entr" presetSubtype="16" fill="hold" nodeType="withEffect">
                                  <p:stCondLst>
                                    <p:cond delay="0"/>
                                  </p:stCondLst>
                                  <p:childTnLst>
                                    <p:set>
                                      <p:cBhvr>
                                        <p:cTn id="64" dur="1" fill="hold">
                                          <p:stCondLst>
                                            <p:cond delay="0"/>
                                          </p:stCondLst>
                                        </p:cTn>
                                        <p:tgtEl>
                                          <p:spTgt spid="65"/>
                                        </p:tgtEl>
                                        <p:attrNameLst>
                                          <p:attrName>style.visibility</p:attrName>
                                        </p:attrNameLst>
                                      </p:cBhvr>
                                      <p:to>
                                        <p:strVal val="visible"/>
                                      </p:to>
                                    </p:set>
                                    <p:animEffect transition="in" filter="circle(in)">
                                      <p:cBhvr>
                                        <p:cTn id="65" dur="2000"/>
                                        <p:tgtEl>
                                          <p:spTgt spid="65"/>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66"/>
                                        </p:tgtEl>
                                        <p:attrNameLst>
                                          <p:attrName>style.visibility</p:attrName>
                                        </p:attrNameLst>
                                      </p:cBhvr>
                                      <p:to>
                                        <p:strVal val="visible"/>
                                      </p:to>
                                    </p:set>
                                    <p:anim calcmode="lin" valueType="num">
                                      <p:cBhvr additive="base">
                                        <p:cTn id="70" dur="500" fill="hold"/>
                                        <p:tgtEl>
                                          <p:spTgt spid="66"/>
                                        </p:tgtEl>
                                        <p:attrNameLst>
                                          <p:attrName>ppt_x</p:attrName>
                                        </p:attrNameLst>
                                      </p:cBhvr>
                                      <p:tavLst>
                                        <p:tav tm="0">
                                          <p:val>
                                            <p:strVal val="#ppt_x"/>
                                          </p:val>
                                        </p:tav>
                                        <p:tav tm="100000">
                                          <p:val>
                                            <p:strVal val="#ppt_x"/>
                                          </p:val>
                                        </p:tav>
                                      </p:tavLst>
                                    </p:anim>
                                    <p:anim calcmode="lin" valueType="num">
                                      <p:cBhvr additive="base">
                                        <p:cTn id="71"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fade">
                                      <p:cBhvr>
                                        <p:cTn id="76" dur="1000"/>
                                        <p:tgtEl>
                                          <p:spTgt spid="69"/>
                                        </p:tgtEl>
                                      </p:cBhvr>
                                    </p:animEffect>
                                    <p:anim calcmode="lin" valueType="num">
                                      <p:cBhvr>
                                        <p:cTn id="77" dur="1000" fill="hold"/>
                                        <p:tgtEl>
                                          <p:spTgt spid="69"/>
                                        </p:tgtEl>
                                        <p:attrNameLst>
                                          <p:attrName>ppt_x</p:attrName>
                                        </p:attrNameLst>
                                      </p:cBhvr>
                                      <p:tavLst>
                                        <p:tav tm="0">
                                          <p:val>
                                            <p:strVal val="#ppt_x"/>
                                          </p:val>
                                        </p:tav>
                                        <p:tav tm="100000">
                                          <p:val>
                                            <p:strVal val="#ppt_x"/>
                                          </p:val>
                                        </p:tav>
                                      </p:tavLst>
                                    </p:anim>
                                    <p:anim calcmode="lin" valueType="num">
                                      <p:cBhvr>
                                        <p:cTn id="78"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iterate type="wd">
                                    <p:tmPct val="100000"/>
                                  </p:iterate>
                                  <p:childTnLst>
                                    <p:set>
                                      <p:cBhvr>
                                        <p:cTn id="82" dur="1" fill="hold">
                                          <p:stCondLst>
                                            <p:cond delay="0"/>
                                          </p:stCondLst>
                                        </p:cTn>
                                        <p:tgtEl>
                                          <p:spTgt spid="73"/>
                                        </p:tgtEl>
                                        <p:attrNameLst>
                                          <p:attrName>style.visibility</p:attrName>
                                        </p:attrNameLst>
                                      </p:cBhvr>
                                      <p:to>
                                        <p:strVal val="visible"/>
                                      </p:to>
                                    </p:set>
                                    <p:animEffect transition="in" filter="wipe(left)">
                                      <p:cBhvr>
                                        <p:cTn id="83" dur="500"/>
                                        <p:tgtEl>
                                          <p:spTgt spid="73"/>
                                        </p:tgtEl>
                                      </p:cBhvr>
                                    </p:animEffect>
                                  </p:childTnLst>
                                </p:cTn>
                              </p:par>
                            </p:childTnLst>
                          </p:cTn>
                        </p:par>
                        <p:par>
                          <p:cTn id="84" fill="hold">
                            <p:stCondLst>
                              <p:cond delay="1000"/>
                            </p:stCondLst>
                            <p:childTnLst>
                              <p:par>
                                <p:cTn id="85" presetID="22" presetClass="entr" presetSubtype="8" fill="hold" nodeType="afterEffect">
                                  <p:stCondLst>
                                    <p:cond delay="0"/>
                                  </p:stCondLst>
                                  <p:iterate type="wd">
                                    <p:tmPct val="100000"/>
                                  </p:iterate>
                                  <p:childTnLst>
                                    <p:set>
                                      <p:cBhvr>
                                        <p:cTn id="86" dur="1" fill="hold">
                                          <p:stCondLst>
                                            <p:cond delay="0"/>
                                          </p:stCondLst>
                                        </p:cTn>
                                        <p:tgtEl>
                                          <p:spTgt spid="74"/>
                                        </p:tgtEl>
                                        <p:attrNameLst>
                                          <p:attrName>style.visibility</p:attrName>
                                        </p:attrNameLst>
                                      </p:cBhvr>
                                      <p:to>
                                        <p:strVal val="visible"/>
                                      </p:to>
                                    </p:set>
                                    <p:animEffect transition="in" filter="wipe(left)">
                                      <p:cBhvr>
                                        <p:cTn id="87" dur="500"/>
                                        <p:tgtEl>
                                          <p:spTgt spid="7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iterate type="wd">
                                    <p:tmPct val="100000"/>
                                  </p:iterate>
                                  <p:childTnLst>
                                    <p:set>
                                      <p:cBhvr>
                                        <p:cTn id="91" dur="1" fill="hold">
                                          <p:stCondLst>
                                            <p:cond delay="0"/>
                                          </p:stCondLst>
                                        </p:cTn>
                                        <p:tgtEl>
                                          <p:spTgt spid="72"/>
                                        </p:tgtEl>
                                        <p:attrNameLst>
                                          <p:attrName>style.visibility</p:attrName>
                                        </p:attrNameLst>
                                      </p:cBhvr>
                                      <p:to>
                                        <p:strVal val="visible"/>
                                      </p:to>
                                    </p:set>
                                    <p:animEffect transition="in" filter="wipe(left)">
                                      <p:cBhvr>
                                        <p:cTn id="92" dur="500"/>
                                        <p:tgtEl>
                                          <p:spTgt spid="72"/>
                                        </p:tgtEl>
                                      </p:cBhvr>
                                    </p:animEffect>
                                  </p:childTnLst>
                                </p:cTn>
                              </p:par>
                            </p:childTnLst>
                          </p:cTn>
                        </p:par>
                        <p:par>
                          <p:cTn id="93" fill="hold">
                            <p:stCondLst>
                              <p:cond delay="2000"/>
                            </p:stCondLst>
                            <p:childTnLst>
                              <p:par>
                                <p:cTn id="94" presetID="22" presetClass="entr" presetSubtype="8" fill="hold" nodeType="afterEffect">
                                  <p:stCondLst>
                                    <p:cond delay="0"/>
                                  </p:stCondLst>
                                  <p:iterate type="wd">
                                    <p:tmPct val="100000"/>
                                  </p:iterate>
                                  <p:childTnLst>
                                    <p:set>
                                      <p:cBhvr>
                                        <p:cTn id="95" dur="1" fill="hold">
                                          <p:stCondLst>
                                            <p:cond delay="0"/>
                                          </p:stCondLst>
                                        </p:cTn>
                                        <p:tgtEl>
                                          <p:spTgt spid="71"/>
                                        </p:tgtEl>
                                        <p:attrNameLst>
                                          <p:attrName>style.visibility</p:attrName>
                                        </p:attrNameLst>
                                      </p:cBhvr>
                                      <p:to>
                                        <p:strVal val="visible"/>
                                      </p:to>
                                    </p:set>
                                    <p:animEffect transition="in" filter="wipe(left)">
                                      <p:cBhvr>
                                        <p:cTn id="96" dur="500"/>
                                        <p:tgtEl>
                                          <p:spTgt spid="7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iterate type="wd">
                                    <p:tmPct val="100000"/>
                                  </p:iterate>
                                  <p:childTnLst>
                                    <p:set>
                                      <p:cBhvr>
                                        <p:cTn id="100" dur="1" fill="hold">
                                          <p:stCondLst>
                                            <p:cond delay="0"/>
                                          </p:stCondLst>
                                        </p:cTn>
                                        <p:tgtEl>
                                          <p:spTgt spid="70"/>
                                        </p:tgtEl>
                                        <p:attrNameLst>
                                          <p:attrName>style.visibility</p:attrName>
                                        </p:attrNameLst>
                                      </p:cBhvr>
                                      <p:to>
                                        <p:strVal val="visible"/>
                                      </p:to>
                                    </p:set>
                                    <p:animEffect transition="in" filter="wipe(left)">
                                      <p:cBhvr>
                                        <p:cTn id="101" dur="500"/>
                                        <p:tgtEl>
                                          <p:spTgt spid="7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iterate type="wd">
                                    <p:tmPct val="100000"/>
                                  </p:iterate>
                                  <p:childTnLst>
                                    <p:set>
                                      <p:cBhvr>
                                        <p:cTn id="105" dur="1" fill="hold">
                                          <p:stCondLst>
                                            <p:cond delay="0"/>
                                          </p:stCondLst>
                                        </p:cTn>
                                        <p:tgtEl>
                                          <p:spTgt spid="75"/>
                                        </p:tgtEl>
                                        <p:attrNameLst>
                                          <p:attrName>style.visibility</p:attrName>
                                        </p:attrNameLst>
                                      </p:cBhvr>
                                      <p:to>
                                        <p:strVal val="visible"/>
                                      </p:to>
                                    </p:set>
                                    <p:animEffect transition="in" filter="wipe(left)">
                                      <p:cBhvr>
                                        <p:cTn id="106" dur="500"/>
                                        <p:tgtEl>
                                          <p:spTgt spid="75"/>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iterate type="wd">
                                    <p:tmPct val="100000"/>
                                  </p:iterate>
                                  <p:childTnLst>
                                    <p:set>
                                      <p:cBhvr>
                                        <p:cTn id="110" dur="1" fill="hold">
                                          <p:stCondLst>
                                            <p:cond delay="0"/>
                                          </p:stCondLst>
                                        </p:cTn>
                                        <p:tgtEl>
                                          <p:spTgt spid="76"/>
                                        </p:tgtEl>
                                        <p:attrNameLst>
                                          <p:attrName>style.visibility</p:attrName>
                                        </p:attrNameLst>
                                      </p:cBhvr>
                                      <p:to>
                                        <p:strVal val="visible"/>
                                      </p:to>
                                    </p:set>
                                    <p:animEffect transition="in" filter="wipe(left)">
                                      <p:cBhvr>
                                        <p:cTn id="111" dur="500"/>
                                        <p:tgtEl>
                                          <p:spTgt spid="76"/>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2" fill="hold" nodeType="clickEffect">
                                  <p:stCondLst>
                                    <p:cond delay="0"/>
                                  </p:stCondLst>
                                  <p:childTnLst>
                                    <p:set>
                                      <p:cBhvr>
                                        <p:cTn id="115" dur="1" fill="hold">
                                          <p:stCondLst>
                                            <p:cond delay="0"/>
                                          </p:stCondLst>
                                        </p:cTn>
                                        <p:tgtEl>
                                          <p:spTgt spid="77"/>
                                        </p:tgtEl>
                                        <p:attrNameLst>
                                          <p:attrName>style.visibility</p:attrName>
                                        </p:attrNameLst>
                                      </p:cBhvr>
                                      <p:to>
                                        <p:strVal val="visible"/>
                                      </p:to>
                                    </p:set>
                                    <p:animEffect transition="in" filter="wipe(right)">
                                      <p:cBhvr>
                                        <p:cTn id="11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autoUpdateAnimBg="0"/>
      <p:bldP spid="70" grpId="0" animBg="1" autoUpdateAnimBg="0"/>
      <p:bldP spid="72" grpId="0" autoUpdateAnimBg="0"/>
      <p:bldP spid="73" grpId="0"/>
      <p:bldP spid="76" grpId="0" autoUpdateAnimBg="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260" name="Object 8"/>
          <p:cNvGraphicFramePr>
            <a:graphicFrameLocks noChangeAspect="1"/>
          </p:cNvGraphicFramePr>
          <p:nvPr>
            <p:extLst>
              <p:ext uri="{D42A27DB-BD31-4B8C-83A1-F6EECF244321}">
                <p14:modId xmlns:p14="http://schemas.microsoft.com/office/powerpoint/2010/main" val="2416570471"/>
              </p:ext>
            </p:extLst>
          </p:nvPr>
        </p:nvGraphicFramePr>
        <p:xfrm>
          <a:off x="7037983" y="483374"/>
          <a:ext cx="2427277" cy="1046559"/>
        </p:xfrm>
        <a:graphic>
          <a:graphicData uri="http://schemas.openxmlformats.org/presentationml/2006/ole">
            <mc:AlternateContent xmlns:mc="http://schemas.openxmlformats.org/markup-compatibility/2006">
              <mc:Choice xmlns:v="urn:schemas-microsoft-com:vml" Requires="v">
                <p:oleObj spid="_x0000_s97723" name="公式" r:id="rId4" imgW="863225" imgH="393529" progId="Equation.3">
                  <p:embed/>
                </p:oleObj>
              </mc:Choice>
              <mc:Fallback>
                <p:oleObj name="公式" r:id="rId4" imgW="863225" imgH="393529"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7983" y="483374"/>
                        <a:ext cx="2427277" cy="1046559"/>
                      </a:xfrm>
                      <a:prstGeom prst="rect">
                        <a:avLst/>
                      </a:prstGeom>
                      <a:noFill/>
                      <a:ln>
                        <a:noFill/>
                      </a:ln>
                      <a:effectLst/>
                      <a:extLst/>
                    </p:spPr>
                  </p:pic>
                </p:oleObj>
              </mc:Fallback>
            </mc:AlternateContent>
          </a:graphicData>
        </a:graphic>
      </p:graphicFrame>
      <p:grpSp>
        <p:nvGrpSpPr>
          <p:cNvPr id="96265" name="Group 17"/>
          <p:cNvGrpSpPr>
            <a:grpSpLocks/>
          </p:cNvGrpSpPr>
          <p:nvPr/>
        </p:nvGrpSpPr>
        <p:grpSpPr bwMode="auto">
          <a:xfrm>
            <a:off x="1812131" y="510530"/>
            <a:ext cx="3733800" cy="2470150"/>
            <a:chOff x="144" y="720"/>
            <a:chExt cx="2352" cy="1556"/>
          </a:xfrm>
        </p:grpSpPr>
        <p:grpSp>
          <p:nvGrpSpPr>
            <p:cNvPr id="97294" name="Group 18"/>
            <p:cNvGrpSpPr>
              <a:grpSpLocks/>
            </p:cNvGrpSpPr>
            <p:nvPr/>
          </p:nvGrpSpPr>
          <p:grpSpPr bwMode="auto">
            <a:xfrm>
              <a:off x="144" y="720"/>
              <a:ext cx="2352" cy="1536"/>
              <a:chOff x="144" y="720"/>
              <a:chExt cx="2352" cy="1536"/>
            </a:xfrm>
          </p:grpSpPr>
          <p:sp>
            <p:nvSpPr>
              <p:cNvPr id="77" name="Rectangle 19"/>
              <p:cNvSpPr>
                <a:spLocks noChangeArrowheads="1"/>
              </p:cNvSpPr>
              <p:nvPr/>
            </p:nvSpPr>
            <p:spPr bwMode="auto">
              <a:xfrm>
                <a:off x="144" y="720"/>
                <a:ext cx="2352" cy="1536"/>
              </a:xfrm>
              <a:prstGeom prst="rect">
                <a:avLst/>
              </a:prstGeom>
              <a:solidFill>
                <a:srgbClr val="FF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97297" name="Group 20"/>
              <p:cNvGrpSpPr>
                <a:grpSpLocks/>
              </p:cNvGrpSpPr>
              <p:nvPr/>
            </p:nvGrpSpPr>
            <p:grpSpPr bwMode="auto">
              <a:xfrm>
                <a:off x="189" y="816"/>
                <a:ext cx="2262" cy="1421"/>
                <a:chOff x="189" y="816"/>
                <a:chExt cx="2262" cy="1421"/>
              </a:xfrm>
            </p:grpSpPr>
            <p:sp>
              <p:nvSpPr>
                <p:cNvPr id="79" name="AutoShape 21"/>
                <p:cNvSpPr>
                  <a:spLocks noChangeArrowheads="1"/>
                </p:cNvSpPr>
                <p:nvPr/>
              </p:nvSpPr>
              <p:spPr bwMode="auto">
                <a:xfrm rot="-5390567">
                  <a:off x="1216" y="108"/>
                  <a:ext cx="480" cy="1991"/>
                </a:xfrm>
                <a:prstGeom prst="can">
                  <a:avLst>
                    <a:gd name="adj" fmla="val 42382"/>
                  </a:avLst>
                </a:prstGeom>
                <a:gradFill rotWithShape="0">
                  <a:gsLst>
                    <a:gs pos="0">
                      <a:srgbClr val="B2B2B2">
                        <a:gamma/>
                        <a:shade val="86275"/>
                        <a:invGamma/>
                      </a:srgbClr>
                    </a:gs>
                    <a:gs pos="50000">
                      <a:srgbClr val="B2B2B2"/>
                    </a:gs>
                    <a:gs pos="100000">
                      <a:srgbClr val="B2B2B2">
                        <a:gamma/>
                        <a:shade val="86275"/>
                        <a:invGamma/>
                      </a:srgbClr>
                    </a:gs>
                  </a:gsLst>
                  <a:lin ang="5400000" scaled="1"/>
                </a:gradFill>
                <a:ln w="9525">
                  <a:solidFill>
                    <a:srgbClr val="000000"/>
                  </a:solidFill>
                  <a:round/>
                  <a:headEnd/>
                  <a:tailEnd/>
                </a:ln>
                <a:effectLst/>
              </p:spPr>
              <p:txBody>
                <a:bodyPr wrap="none" anchor="ctr"/>
                <a:lstStyle/>
                <a:p>
                  <a:pPr fontAlgn="auto">
                    <a:spcBef>
                      <a:spcPts val="0"/>
                    </a:spcBef>
                    <a:spcAft>
                      <a:spcPts val="0"/>
                    </a:spcAft>
                    <a:defRPr/>
                  </a:pPr>
                  <a:endParaRPr lang="zh-CN" altLang="en-US" b="1" kern="0">
                    <a:solidFill>
                      <a:sysClr val="windowText" lastClr="000000"/>
                    </a:solidFill>
                    <a:latin typeface="+mn-lt"/>
                    <a:ea typeface="楷体_GB2312" pitchFamily="49" charset="-122"/>
                  </a:endParaRPr>
                </a:p>
              </p:txBody>
            </p:sp>
            <p:sp>
              <p:nvSpPr>
                <p:cNvPr id="80" name="Freeform 22"/>
                <p:cNvSpPr>
                  <a:spLocks/>
                </p:cNvSpPr>
                <p:nvPr/>
              </p:nvSpPr>
              <p:spPr bwMode="auto">
                <a:xfrm>
                  <a:off x="732" y="816"/>
                  <a:ext cx="206" cy="574"/>
                </a:xfrm>
                <a:custGeom>
                  <a:avLst/>
                  <a:gdLst>
                    <a:gd name="T0" fmla="*/ 0 w 219"/>
                    <a:gd name="T1" fmla="*/ 28 h 574"/>
                    <a:gd name="T2" fmla="*/ 8 w 219"/>
                    <a:gd name="T3" fmla="*/ 5 h 574"/>
                    <a:gd name="T4" fmla="*/ 15 w 219"/>
                    <a:gd name="T5" fmla="*/ 98 h 574"/>
                    <a:gd name="T6" fmla="*/ 21 w 219"/>
                    <a:gd name="T7" fmla="*/ 472 h 574"/>
                    <a:gd name="T8" fmla="*/ 26 w 219"/>
                    <a:gd name="T9" fmla="*/ 574 h 574"/>
                    <a:gd name="T10" fmla="*/ 33 w 219"/>
                    <a:gd name="T11" fmla="*/ 535 h 574"/>
                    <a:gd name="T12" fmla="*/ 0 60000 65536"/>
                    <a:gd name="T13" fmla="*/ 0 60000 65536"/>
                    <a:gd name="T14" fmla="*/ 0 60000 65536"/>
                    <a:gd name="T15" fmla="*/ 0 60000 65536"/>
                    <a:gd name="T16" fmla="*/ 0 60000 65536"/>
                    <a:gd name="T17" fmla="*/ 0 60000 65536"/>
                    <a:gd name="T18" fmla="*/ 0 w 219"/>
                    <a:gd name="T19" fmla="*/ 0 h 574"/>
                    <a:gd name="T20" fmla="*/ 219 w 219"/>
                    <a:gd name="T21" fmla="*/ 574 h 574"/>
                  </a:gdLst>
                  <a:ahLst/>
                  <a:cxnLst>
                    <a:cxn ang="T12">
                      <a:pos x="T0" y="T1"/>
                    </a:cxn>
                    <a:cxn ang="T13">
                      <a:pos x="T2" y="T3"/>
                    </a:cxn>
                    <a:cxn ang="T14">
                      <a:pos x="T4" y="T5"/>
                    </a:cxn>
                    <a:cxn ang="T15">
                      <a:pos x="T6" y="T7"/>
                    </a:cxn>
                    <a:cxn ang="T16">
                      <a:pos x="T8" y="T9"/>
                    </a:cxn>
                    <a:cxn ang="T17">
                      <a:pos x="T10" y="T11"/>
                    </a:cxn>
                  </a:cxnLst>
                  <a:rect l="T18" t="T19" r="T20" b="T21"/>
                  <a:pathLst>
                    <a:path w="219" h="574">
                      <a:moveTo>
                        <a:pt x="0" y="28"/>
                      </a:moveTo>
                      <a:cubicBezTo>
                        <a:pt x="3" y="26"/>
                        <a:pt x="39" y="0"/>
                        <a:pt x="47" y="5"/>
                      </a:cubicBezTo>
                      <a:cubicBezTo>
                        <a:pt x="70" y="21"/>
                        <a:pt x="87" y="70"/>
                        <a:pt x="93" y="98"/>
                      </a:cubicBezTo>
                      <a:cubicBezTo>
                        <a:pt x="119" y="220"/>
                        <a:pt x="109" y="351"/>
                        <a:pt x="140" y="472"/>
                      </a:cubicBezTo>
                      <a:cubicBezTo>
                        <a:pt x="145" y="514"/>
                        <a:pt x="136" y="559"/>
                        <a:pt x="179" y="574"/>
                      </a:cubicBezTo>
                      <a:cubicBezTo>
                        <a:pt x="219" y="560"/>
                        <a:pt x="192" y="558"/>
                        <a:pt x="218" y="535"/>
                      </a:cubicBezTo>
                    </a:path>
                  </a:pathLst>
                </a:custGeom>
                <a:noFill/>
                <a:ln w="28575">
                  <a:solidFill>
                    <a:srgbClr val="0000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1" name="Freeform 23"/>
                <p:cNvSpPr>
                  <a:spLocks/>
                </p:cNvSpPr>
                <p:nvPr/>
              </p:nvSpPr>
              <p:spPr bwMode="auto">
                <a:xfrm>
                  <a:off x="822" y="816"/>
                  <a:ext cx="207" cy="574"/>
                </a:xfrm>
                <a:custGeom>
                  <a:avLst/>
                  <a:gdLst>
                    <a:gd name="T0" fmla="*/ 0 w 219"/>
                    <a:gd name="T1" fmla="*/ 28 h 574"/>
                    <a:gd name="T2" fmla="*/ 9 w 219"/>
                    <a:gd name="T3" fmla="*/ 5 h 574"/>
                    <a:gd name="T4" fmla="*/ 17 w 219"/>
                    <a:gd name="T5" fmla="*/ 98 h 574"/>
                    <a:gd name="T6" fmla="*/ 25 w 219"/>
                    <a:gd name="T7" fmla="*/ 472 h 574"/>
                    <a:gd name="T8" fmla="*/ 31 w 219"/>
                    <a:gd name="T9" fmla="*/ 574 h 574"/>
                    <a:gd name="T10" fmla="*/ 39 w 219"/>
                    <a:gd name="T11" fmla="*/ 535 h 574"/>
                    <a:gd name="T12" fmla="*/ 0 60000 65536"/>
                    <a:gd name="T13" fmla="*/ 0 60000 65536"/>
                    <a:gd name="T14" fmla="*/ 0 60000 65536"/>
                    <a:gd name="T15" fmla="*/ 0 60000 65536"/>
                    <a:gd name="T16" fmla="*/ 0 60000 65536"/>
                    <a:gd name="T17" fmla="*/ 0 60000 65536"/>
                    <a:gd name="T18" fmla="*/ 0 w 219"/>
                    <a:gd name="T19" fmla="*/ 0 h 574"/>
                    <a:gd name="T20" fmla="*/ 219 w 219"/>
                    <a:gd name="T21" fmla="*/ 574 h 574"/>
                  </a:gdLst>
                  <a:ahLst/>
                  <a:cxnLst>
                    <a:cxn ang="T12">
                      <a:pos x="T0" y="T1"/>
                    </a:cxn>
                    <a:cxn ang="T13">
                      <a:pos x="T2" y="T3"/>
                    </a:cxn>
                    <a:cxn ang="T14">
                      <a:pos x="T4" y="T5"/>
                    </a:cxn>
                    <a:cxn ang="T15">
                      <a:pos x="T6" y="T7"/>
                    </a:cxn>
                    <a:cxn ang="T16">
                      <a:pos x="T8" y="T9"/>
                    </a:cxn>
                    <a:cxn ang="T17">
                      <a:pos x="T10" y="T11"/>
                    </a:cxn>
                  </a:cxnLst>
                  <a:rect l="T18" t="T19" r="T20" b="T21"/>
                  <a:pathLst>
                    <a:path w="219" h="574">
                      <a:moveTo>
                        <a:pt x="0" y="28"/>
                      </a:moveTo>
                      <a:cubicBezTo>
                        <a:pt x="3" y="26"/>
                        <a:pt x="39" y="0"/>
                        <a:pt x="47" y="5"/>
                      </a:cubicBezTo>
                      <a:cubicBezTo>
                        <a:pt x="70" y="21"/>
                        <a:pt x="87" y="70"/>
                        <a:pt x="93" y="98"/>
                      </a:cubicBezTo>
                      <a:cubicBezTo>
                        <a:pt x="119" y="220"/>
                        <a:pt x="109" y="351"/>
                        <a:pt x="140" y="472"/>
                      </a:cubicBezTo>
                      <a:cubicBezTo>
                        <a:pt x="145" y="514"/>
                        <a:pt x="136" y="559"/>
                        <a:pt x="179" y="574"/>
                      </a:cubicBezTo>
                      <a:cubicBezTo>
                        <a:pt x="219" y="560"/>
                        <a:pt x="192" y="558"/>
                        <a:pt x="218" y="535"/>
                      </a:cubicBezTo>
                    </a:path>
                  </a:pathLst>
                </a:custGeom>
                <a:noFill/>
                <a:ln w="28575">
                  <a:solidFill>
                    <a:srgbClr val="0000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2" name="Freeform 24"/>
                <p:cNvSpPr>
                  <a:spLocks/>
                </p:cNvSpPr>
                <p:nvPr/>
              </p:nvSpPr>
              <p:spPr bwMode="auto">
                <a:xfrm>
                  <a:off x="913" y="816"/>
                  <a:ext cx="206" cy="574"/>
                </a:xfrm>
                <a:custGeom>
                  <a:avLst/>
                  <a:gdLst>
                    <a:gd name="T0" fmla="*/ 0 w 219"/>
                    <a:gd name="T1" fmla="*/ 28 h 574"/>
                    <a:gd name="T2" fmla="*/ 8 w 219"/>
                    <a:gd name="T3" fmla="*/ 5 h 574"/>
                    <a:gd name="T4" fmla="*/ 15 w 219"/>
                    <a:gd name="T5" fmla="*/ 98 h 574"/>
                    <a:gd name="T6" fmla="*/ 21 w 219"/>
                    <a:gd name="T7" fmla="*/ 472 h 574"/>
                    <a:gd name="T8" fmla="*/ 26 w 219"/>
                    <a:gd name="T9" fmla="*/ 574 h 574"/>
                    <a:gd name="T10" fmla="*/ 33 w 219"/>
                    <a:gd name="T11" fmla="*/ 535 h 574"/>
                    <a:gd name="T12" fmla="*/ 0 60000 65536"/>
                    <a:gd name="T13" fmla="*/ 0 60000 65536"/>
                    <a:gd name="T14" fmla="*/ 0 60000 65536"/>
                    <a:gd name="T15" fmla="*/ 0 60000 65536"/>
                    <a:gd name="T16" fmla="*/ 0 60000 65536"/>
                    <a:gd name="T17" fmla="*/ 0 60000 65536"/>
                    <a:gd name="T18" fmla="*/ 0 w 219"/>
                    <a:gd name="T19" fmla="*/ 0 h 574"/>
                    <a:gd name="T20" fmla="*/ 219 w 219"/>
                    <a:gd name="T21" fmla="*/ 574 h 574"/>
                  </a:gdLst>
                  <a:ahLst/>
                  <a:cxnLst>
                    <a:cxn ang="T12">
                      <a:pos x="T0" y="T1"/>
                    </a:cxn>
                    <a:cxn ang="T13">
                      <a:pos x="T2" y="T3"/>
                    </a:cxn>
                    <a:cxn ang="T14">
                      <a:pos x="T4" y="T5"/>
                    </a:cxn>
                    <a:cxn ang="T15">
                      <a:pos x="T6" y="T7"/>
                    </a:cxn>
                    <a:cxn ang="T16">
                      <a:pos x="T8" y="T9"/>
                    </a:cxn>
                    <a:cxn ang="T17">
                      <a:pos x="T10" y="T11"/>
                    </a:cxn>
                  </a:cxnLst>
                  <a:rect l="T18" t="T19" r="T20" b="T21"/>
                  <a:pathLst>
                    <a:path w="219" h="574">
                      <a:moveTo>
                        <a:pt x="0" y="28"/>
                      </a:moveTo>
                      <a:cubicBezTo>
                        <a:pt x="3" y="26"/>
                        <a:pt x="39" y="0"/>
                        <a:pt x="47" y="5"/>
                      </a:cubicBezTo>
                      <a:cubicBezTo>
                        <a:pt x="70" y="21"/>
                        <a:pt x="87" y="70"/>
                        <a:pt x="93" y="98"/>
                      </a:cubicBezTo>
                      <a:cubicBezTo>
                        <a:pt x="119" y="220"/>
                        <a:pt x="109" y="351"/>
                        <a:pt x="140" y="472"/>
                      </a:cubicBezTo>
                      <a:cubicBezTo>
                        <a:pt x="145" y="514"/>
                        <a:pt x="136" y="559"/>
                        <a:pt x="179" y="574"/>
                      </a:cubicBezTo>
                      <a:cubicBezTo>
                        <a:pt x="219" y="560"/>
                        <a:pt x="192" y="558"/>
                        <a:pt x="218" y="535"/>
                      </a:cubicBezTo>
                    </a:path>
                  </a:pathLst>
                </a:custGeom>
                <a:noFill/>
                <a:ln w="28575">
                  <a:solidFill>
                    <a:srgbClr val="0000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3" name="Freeform 25"/>
                <p:cNvSpPr>
                  <a:spLocks/>
                </p:cNvSpPr>
                <p:nvPr/>
              </p:nvSpPr>
              <p:spPr bwMode="auto">
                <a:xfrm>
                  <a:off x="1003" y="816"/>
                  <a:ext cx="207" cy="574"/>
                </a:xfrm>
                <a:custGeom>
                  <a:avLst/>
                  <a:gdLst>
                    <a:gd name="T0" fmla="*/ 0 w 219"/>
                    <a:gd name="T1" fmla="*/ 28 h 574"/>
                    <a:gd name="T2" fmla="*/ 9 w 219"/>
                    <a:gd name="T3" fmla="*/ 5 h 574"/>
                    <a:gd name="T4" fmla="*/ 17 w 219"/>
                    <a:gd name="T5" fmla="*/ 98 h 574"/>
                    <a:gd name="T6" fmla="*/ 25 w 219"/>
                    <a:gd name="T7" fmla="*/ 472 h 574"/>
                    <a:gd name="T8" fmla="*/ 31 w 219"/>
                    <a:gd name="T9" fmla="*/ 574 h 574"/>
                    <a:gd name="T10" fmla="*/ 39 w 219"/>
                    <a:gd name="T11" fmla="*/ 535 h 574"/>
                    <a:gd name="T12" fmla="*/ 0 60000 65536"/>
                    <a:gd name="T13" fmla="*/ 0 60000 65536"/>
                    <a:gd name="T14" fmla="*/ 0 60000 65536"/>
                    <a:gd name="T15" fmla="*/ 0 60000 65536"/>
                    <a:gd name="T16" fmla="*/ 0 60000 65536"/>
                    <a:gd name="T17" fmla="*/ 0 60000 65536"/>
                    <a:gd name="T18" fmla="*/ 0 w 219"/>
                    <a:gd name="T19" fmla="*/ 0 h 574"/>
                    <a:gd name="T20" fmla="*/ 219 w 219"/>
                    <a:gd name="T21" fmla="*/ 574 h 574"/>
                  </a:gdLst>
                  <a:ahLst/>
                  <a:cxnLst>
                    <a:cxn ang="T12">
                      <a:pos x="T0" y="T1"/>
                    </a:cxn>
                    <a:cxn ang="T13">
                      <a:pos x="T2" y="T3"/>
                    </a:cxn>
                    <a:cxn ang="T14">
                      <a:pos x="T4" y="T5"/>
                    </a:cxn>
                    <a:cxn ang="T15">
                      <a:pos x="T6" y="T7"/>
                    </a:cxn>
                    <a:cxn ang="T16">
                      <a:pos x="T8" y="T9"/>
                    </a:cxn>
                    <a:cxn ang="T17">
                      <a:pos x="T10" y="T11"/>
                    </a:cxn>
                  </a:cxnLst>
                  <a:rect l="T18" t="T19" r="T20" b="T21"/>
                  <a:pathLst>
                    <a:path w="219" h="574">
                      <a:moveTo>
                        <a:pt x="0" y="28"/>
                      </a:moveTo>
                      <a:cubicBezTo>
                        <a:pt x="3" y="26"/>
                        <a:pt x="39" y="0"/>
                        <a:pt x="47" y="5"/>
                      </a:cubicBezTo>
                      <a:cubicBezTo>
                        <a:pt x="70" y="21"/>
                        <a:pt x="87" y="70"/>
                        <a:pt x="93" y="98"/>
                      </a:cubicBezTo>
                      <a:cubicBezTo>
                        <a:pt x="119" y="220"/>
                        <a:pt x="109" y="351"/>
                        <a:pt x="140" y="472"/>
                      </a:cubicBezTo>
                      <a:cubicBezTo>
                        <a:pt x="145" y="514"/>
                        <a:pt x="136" y="559"/>
                        <a:pt x="179" y="574"/>
                      </a:cubicBezTo>
                      <a:cubicBezTo>
                        <a:pt x="219" y="560"/>
                        <a:pt x="192" y="558"/>
                        <a:pt x="218" y="535"/>
                      </a:cubicBezTo>
                    </a:path>
                  </a:pathLst>
                </a:custGeom>
                <a:noFill/>
                <a:ln w="28575">
                  <a:solidFill>
                    <a:srgbClr val="0000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4" name="Freeform 26"/>
                <p:cNvSpPr>
                  <a:spLocks/>
                </p:cNvSpPr>
                <p:nvPr/>
              </p:nvSpPr>
              <p:spPr bwMode="auto">
                <a:xfrm>
                  <a:off x="1094" y="816"/>
                  <a:ext cx="206" cy="574"/>
                </a:xfrm>
                <a:custGeom>
                  <a:avLst/>
                  <a:gdLst>
                    <a:gd name="T0" fmla="*/ 0 w 219"/>
                    <a:gd name="T1" fmla="*/ 28 h 574"/>
                    <a:gd name="T2" fmla="*/ 8 w 219"/>
                    <a:gd name="T3" fmla="*/ 5 h 574"/>
                    <a:gd name="T4" fmla="*/ 15 w 219"/>
                    <a:gd name="T5" fmla="*/ 98 h 574"/>
                    <a:gd name="T6" fmla="*/ 21 w 219"/>
                    <a:gd name="T7" fmla="*/ 472 h 574"/>
                    <a:gd name="T8" fmla="*/ 26 w 219"/>
                    <a:gd name="T9" fmla="*/ 574 h 574"/>
                    <a:gd name="T10" fmla="*/ 33 w 219"/>
                    <a:gd name="T11" fmla="*/ 535 h 574"/>
                    <a:gd name="T12" fmla="*/ 0 60000 65536"/>
                    <a:gd name="T13" fmla="*/ 0 60000 65536"/>
                    <a:gd name="T14" fmla="*/ 0 60000 65536"/>
                    <a:gd name="T15" fmla="*/ 0 60000 65536"/>
                    <a:gd name="T16" fmla="*/ 0 60000 65536"/>
                    <a:gd name="T17" fmla="*/ 0 60000 65536"/>
                    <a:gd name="T18" fmla="*/ 0 w 219"/>
                    <a:gd name="T19" fmla="*/ 0 h 574"/>
                    <a:gd name="T20" fmla="*/ 219 w 219"/>
                    <a:gd name="T21" fmla="*/ 574 h 574"/>
                  </a:gdLst>
                  <a:ahLst/>
                  <a:cxnLst>
                    <a:cxn ang="T12">
                      <a:pos x="T0" y="T1"/>
                    </a:cxn>
                    <a:cxn ang="T13">
                      <a:pos x="T2" y="T3"/>
                    </a:cxn>
                    <a:cxn ang="T14">
                      <a:pos x="T4" y="T5"/>
                    </a:cxn>
                    <a:cxn ang="T15">
                      <a:pos x="T6" y="T7"/>
                    </a:cxn>
                    <a:cxn ang="T16">
                      <a:pos x="T8" y="T9"/>
                    </a:cxn>
                    <a:cxn ang="T17">
                      <a:pos x="T10" y="T11"/>
                    </a:cxn>
                  </a:cxnLst>
                  <a:rect l="T18" t="T19" r="T20" b="T21"/>
                  <a:pathLst>
                    <a:path w="219" h="574">
                      <a:moveTo>
                        <a:pt x="0" y="28"/>
                      </a:moveTo>
                      <a:cubicBezTo>
                        <a:pt x="3" y="26"/>
                        <a:pt x="39" y="0"/>
                        <a:pt x="47" y="5"/>
                      </a:cubicBezTo>
                      <a:cubicBezTo>
                        <a:pt x="70" y="21"/>
                        <a:pt x="87" y="70"/>
                        <a:pt x="93" y="98"/>
                      </a:cubicBezTo>
                      <a:cubicBezTo>
                        <a:pt x="119" y="220"/>
                        <a:pt x="109" y="351"/>
                        <a:pt x="140" y="472"/>
                      </a:cubicBezTo>
                      <a:cubicBezTo>
                        <a:pt x="145" y="514"/>
                        <a:pt x="136" y="559"/>
                        <a:pt x="179" y="574"/>
                      </a:cubicBezTo>
                      <a:cubicBezTo>
                        <a:pt x="219" y="560"/>
                        <a:pt x="192" y="558"/>
                        <a:pt x="218" y="535"/>
                      </a:cubicBezTo>
                    </a:path>
                  </a:pathLst>
                </a:custGeom>
                <a:noFill/>
                <a:ln w="28575">
                  <a:solidFill>
                    <a:srgbClr val="0000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5" name="Freeform 27"/>
                <p:cNvSpPr>
                  <a:spLocks/>
                </p:cNvSpPr>
                <p:nvPr/>
              </p:nvSpPr>
              <p:spPr bwMode="auto">
                <a:xfrm>
                  <a:off x="1184" y="816"/>
                  <a:ext cx="207" cy="574"/>
                </a:xfrm>
                <a:custGeom>
                  <a:avLst/>
                  <a:gdLst>
                    <a:gd name="T0" fmla="*/ 0 w 219"/>
                    <a:gd name="T1" fmla="*/ 28 h 574"/>
                    <a:gd name="T2" fmla="*/ 9 w 219"/>
                    <a:gd name="T3" fmla="*/ 5 h 574"/>
                    <a:gd name="T4" fmla="*/ 17 w 219"/>
                    <a:gd name="T5" fmla="*/ 98 h 574"/>
                    <a:gd name="T6" fmla="*/ 25 w 219"/>
                    <a:gd name="T7" fmla="*/ 472 h 574"/>
                    <a:gd name="T8" fmla="*/ 31 w 219"/>
                    <a:gd name="T9" fmla="*/ 574 h 574"/>
                    <a:gd name="T10" fmla="*/ 39 w 219"/>
                    <a:gd name="T11" fmla="*/ 535 h 574"/>
                    <a:gd name="T12" fmla="*/ 0 60000 65536"/>
                    <a:gd name="T13" fmla="*/ 0 60000 65536"/>
                    <a:gd name="T14" fmla="*/ 0 60000 65536"/>
                    <a:gd name="T15" fmla="*/ 0 60000 65536"/>
                    <a:gd name="T16" fmla="*/ 0 60000 65536"/>
                    <a:gd name="T17" fmla="*/ 0 60000 65536"/>
                    <a:gd name="T18" fmla="*/ 0 w 219"/>
                    <a:gd name="T19" fmla="*/ 0 h 574"/>
                    <a:gd name="T20" fmla="*/ 219 w 219"/>
                    <a:gd name="T21" fmla="*/ 574 h 574"/>
                  </a:gdLst>
                  <a:ahLst/>
                  <a:cxnLst>
                    <a:cxn ang="T12">
                      <a:pos x="T0" y="T1"/>
                    </a:cxn>
                    <a:cxn ang="T13">
                      <a:pos x="T2" y="T3"/>
                    </a:cxn>
                    <a:cxn ang="T14">
                      <a:pos x="T4" y="T5"/>
                    </a:cxn>
                    <a:cxn ang="T15">
                      <a:pos x="T6" y="T7"/>
                    </a:cxn>
                    <a:cxn ang="T16">
                      <a:pos x="T8" y="T9"/>
                    </a:cxn>
                    <a:cxn ang="T17">
                      <a:pos x="T10" y="T11"/>
                    </a:cxn>
                  </a:cxnLst>
                  <a:rect l="T18" t="T19" r="T20" b="T21"/>
                  <a:pathLst>
                    <a:path w="219" h="574">
                      <a:moveTo>
                        <a:pt x="0" y="28"/>
                      </a:moveTo>
                      <a:cubicBezTo>
                        <a:pt x="3" y="26"/>
                        <a:pt x="39" y="0"/>
                        <a:pt x="47" y="5"/>
                      </a:cubicBezTo>
                      <a:cubicBezTo>
                        <a:pt x="70" y="21"/>
                        <a:pt x="87" y="70"/>
                        <a:pt x="93" y="98"/>
                      </a:cubicBezTo>
                      <a:cubicBezTo>
                        <a:pt x="119" y="220"/>
                        <a:pt x="109" y="351"/>
                        <a:pt x="140" y="472"/>
                      </a:cubicBezTo>
                      <a:cubicBezTo>
                        <a:pt x="145" y="514"/>
                        <a:pt x="136" y="559"/>
                        <a:pt x="179" y="574"/>
                      </a:cubicBezTo>
                      <a:cubicBezTo>
                        <a:pt x="219" y="560"/>
                        <a:pt x="192" y="558"/>
                        <a:pt x="218" y="535"/>
                      </a:cubicBezTo>
                    </a:path>
                  </a:pathLst>
                </a:custGeom>
                <a:noFill/>
                <a:ln w="28575">
                  <a:solidFill>
                    <a:srgbClr val="0000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6" name="Freeform 28"/>
                <p:cNvSpPr>
                  <a:spLocks/>
                </p:cNvSpPr>
                <p:nvPr/>
              </p:nvSpPr>
              <p:spPr bwMode="auto">
                <a:xfrm>
                  <a:off x="1275" y="816"/>
                  <a:ext cx="206" cy="574"/>
                </a:xfrm>
                <a:custGeom>
                  <a:avLst/>
                  <a:gdLst>
                    <a:gd name="T0" fmla="*/ 0 w 219"/>
                    <a:gd name="T1" fmla="*/ 28 h 574"/>
                    <a:gd name="T2" fmla="*/ 8 w 219"/>
                    <a:gd name="T3" fmla="*/ 5 h 574"/>
                    <a:gd name="T4" fmla="*/ 15 w 219"/>
                    <a:gd name="T5" fmla="*/ 98 h 574"/>
                    <a:gd name="T6" fmla="*/ 21 w 219"/>
                    <a:gd name="T7" fmla="*/ 472 h 574"/>
                    <a:gd name="T8" fmla="*/ 26 w 219"/>
                    <a:gd name="T9" fmla="*/ 574 h 574"/>
                    <a:gd name="T10" fmla="*/ 33 w 219"/>
                    <a:gd name="T11" fmla="*/ 535 h 574"/>
                    <a:gd name="T12" fmla="*/ 0 60000 65536"/>
                    <a:gd name="T13" fmla="*/ 0 60000 65536"/>
                    <a:gd name="T14" fmla="*/ 0 60000 65536"/>
                    <a:gd name="T15" fmla="*/ 0 60000 65536"/>
                    <a:gd name="T16" fmla="*/ 0 60000 65536"/>
                    <a:gd name="T17" fmla="*/ 0 60000 65536"/>
                    <a:gd name="T18" fmla="*/ 0 w 219"/>
                    <a:gd name="T19" fmla="*/ 0 h 574"/>
                    <a:gd name="T20" fmla="*/ 219 w 219"/>
                    <a:gd name="T21" fmla="*/ 574 h 574"/>
                  </a:gdLst>
                  <a:ahLst/>
                  <a:cxnLst>
                    <a:cxn ang="T12">
                      <a:pos x="T0" y="T1"/>
                    </a:cxn>
                    <a:cxn ang="T13">
                      <a:pos x="T2" y="T3"/>
                    </a:cxn>
                    <a:cxn ang="T14">
                      <a:pos x="T4" y="T5"/>
                    </a:cxn>
                    <a:cxn ang="T15">
                      <a:pos x="T6" y="T7"/>
                    </a:cxn>
                    <a:cxn ang="T16">
                      <a:pos x="T8" y="T9"/>
                    </a:cxn>
                    <a:cxn ang="T17">
                      <a:pos x="T10" y="T11"/>
                    </a:cxn>
                  </a:cxnLst>
                  <a:rect l="T18" t="T19" r="T20" b="T21"/>
                  <a:pathLst>
                    <a:path w="219" h="574">
                      <a:moveTo>
                        <a:pt x="0" y="28"/>
                      </a:moveTo>
                      <a:cubicBezTo>
                        <a:pt x="3" y="26"/>
                        <a:pt x="39" y="0"/>
                        <a:pt x="47" y="5"/>
                      </a:cubicBezTo>
                      <a:cubicBezTo>
                        <a:pt x="70" y="21"/>
                        <a:pt x="87" y="70"/>
                        <a:pt x="93" y="98"/>
                      </a:cubicBezTo>
                      <a:cubicBezTo>
                        <a:pt x="119" y="220"/>
                        <a:pt x="109" y="351"/>
                        <a:pt x="140" y="472"/>
                      </a:cubicBezTo>
                      <a:cubicBezTo>
                        <a:pt x="145" y="514"/>
                        <a:pt x="136" y="559"/>
                        <a:pt x="179" y="574"/>
                      </a:cubicBezTo>
                      <a:cubicBezTo>
                        <a:pt x="219" y="560"/>
                        <a:pt x="192" y="558"/>
                        <a:pt x="218" y="535"/>
                      </a:cubicBezTo>
                    </a:path>
                  </a:pathLst>
                </a:custGeom>
                <a:noFill/>
                <a:ln w="28575">
                  <a:solidFill>
                    <a:srgbClr val="0000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7" name="Freeform 29"/>
                <p:cNvSpPr>
                  <a:spLocks/>
                </p:cNvSpPr>
                <p:nvPr/>
              </p:nvSpPr>
              <p:spPr bwMode="auto">
                <a:xfrm>
                  <a:off x="1365" y="816"/>
                  <a:ext cx="207" cy="574"/>
                </a:xfrm>
                <a:custGeom>
                  <a:avLst/>
                  <a:gdLst>
                    <a:gd name="T0" fmla="*/ 0 w 219"/>
                    <a:gd name="T1" fmla="*/ 28 h 574"/>
                    <a:gd name="T2" fmla="*/ 9 w 219"/>
                    <a:gd name="T3" fmla="*/ 5 h 574"/>
                    <a:gd name="T4" fmla="*/ 17 w 219"/>
                    <a:gd name="T5" fmla="*/ 98 h 574"/>
                    <a:gd name="T6" fmla="*/ 25 w 219"/>
                    <a:gd name="T7" fmla="*/ 472 h 574"/>
                    <a:gd name="T8" fmla="*/ 31 w 219"/>
                    <a:gd name="T9" fmla="*/ 574 h 574"/>
                    <a:gd name="T10" fmla="*/ 39 w 219"/>
                    <a:gd name="T11" fmla="*/ 535 h 574"/>
                    <a:gd name="T12" fmla="*/ 0 60000 65536"/>
                    <a:gd name="T13" fmla="*/ 0 60000 65536"/>
                    <a:gd name="T14" fmla="*/ 0 60000 65536"/>
                    <a:gd name="T15" fmla="*/ 0 60000 65536"/>
                    <a:gd name="T16" fmla="*/ 0 60000 65536"/>
                    <a:gd name="T17" fmla="*/ 0 60000 65536"/>
                    <a:gd name="T18" fmla="*/ 0 w 219"/>
                    <a:gd name="T19" fmla="*/ 0 h 574"/>
                    <a:gd name="T20" fmla="*/ 219 w 219"/>
                    <a:gd name="T21" fmla="*/ 574 h 574"/>
                  </a:gdLst>
                  <a:ahLst/>
                  <a:cxnLst>
                    <a:cxn ang="T12">
                      <a:pos x="T0" y="T1"/>
                    </a:cxn>
                    <a:cxn ang="T13">
                      <a:pos x="T2" y="T3"/>
                    </a:cxn>
                    <a:cxn ang="T14">
                      <a:pos x="T4" y="T5"/>
                    </a:cxn>
                    <a:cxn ang="T15">
                      <a:pos x="T6" y="T7"/>
                    </a:cxn>
                    <a:cxn ang="T16">
                      <a:pos x="T8" y="T9"/>
                    </a:cxn>
                    <a:cxn ang="T17">
                      <a:pos x="T10" y="T11"/>
                    </a:cxn>
                  </a:cxnLst>
                  <a:rect l="T18" t="T19" r="T20" b="T21"/>
                  <a:pathLst>
                    <a:path w="219" h="574">
                      <a:moveTo>
                        <a:pt x="0" y="28"/>
                      </a:moveTo>
                      <a:cubicBezTo>
                        <a:pt x="3" y="26"/>
                        <a:pt x="39" y="0"/>
                        <a:pt x="47" y="5"/>
                      </a:cubicBezTo>
                      <a:cubicBezTo>
                        <a:pt x="70" y="21"/>
                        <a:pt x="87" y="70"/>
                        <a:pt x="93" y="98"/>
                      </a:cubicBezTo>
                      <a:cubicBezTo>
                        <a:pt x="119" y="220"/>
                        <a:pt x="109" y="351"/>
                        <a:pt x="140" y="472"/>
                      </a:cubicBezTo>
                      <a:cubicBezTo>
                        <a:pt x="145" y="514"/>
                        <a:pt x="136" y="559"/>
                        <a:pt x="179" y="574"/>
                      </a:cubicBezTo>
                      <a:cubicBezTo>
                        <a:pt x="219" y="560"/>
                        <a:pt x="192" y="558"/>
                        <a:pt x="218" y="535"/>
                      </a:cubicBezTo>
                    </a:path>
                  </a:pathLst>
                </a:custGeom>
                <a:noFill/>
                <a:ln w="28575">
                  <a:solidFill>
                    <a:srgbClr val="0000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8" name="Freeform 30"/>
                <p:cNvSpPr>
                  <a:spLocks/>
                </p:cNvSpPr>
                <p:nvPr/>
              </p:nvSpPr>
              <p:spPr bwMode="auto">
                <a:xfrm>
                  <a:off x="1456" y="816"/>
                  <a:ext cx="206" cy="574"/>
                </a:xfrm>
                <a:custGeom>
                  <a:avLst/>
                  <a:gdLst>
                    <a:gd name="T0" fmla="*/ 0 w 219"/>
                    <a:gd name="T1" fmla="*/ 28 h 574"/>
                    <a:gd name="T2" fmla="*/ 8 w 219"/>
                    <a:gd name="T3" fmla="*/ 5 h 574"/>
                    <a:gd name="T4" fmla="*/ 15 w 219"/>
                    <a:gd name="T5" fmla="*/ 98 h 574"/>
                    <a:gd name="T6" fmla="*/ 21 w 219"/>
                    <a:gd name="T7" fmla="*/ 472 h 574"/>
                    <a:gd name="T8" fmla="*/ 26 w 219"/>
                    <a:gd name="T9" fmla="*/ 574 h 574"/>
                    <a:gd name="T10" fmla="*/ 33 w 219"/>
                    <a:gd name="T11" fmla="*/ 535 h 574"/>
                    <a:gd name="T12" fmla="*/ 0 60000 65536"/>
                    <a:gd name="T13" fmla="*/ 0 60000 65536"/>
                    <a:gd name="T14" fmla="*/ 0 60000 65536"/>
                    <a:gd name="T15" fmla="*/ 0 60000 65536"/>
                    <a:gd name="T16" fmla="*/ 0 60000 65536"/>
                    <a:gd name="T17" fmla="*/ 0 60000 65536"/>
                    <a:gd name="T18" fmla="*/ 0 w 219"/>
                    <a:gd name="T19" fmla="*/ 0 h 574"/>
                    <a:gd name="T20" fmla="*/ 219 w 219"/>
                    <a:gd name="T21" fmla="*/ 574 h 574"/>
                  </a:gdLst>
                  <a:ahLst/>
                  <a:cxnLst>
                    <a:cxn ang="T12">
                      <a:pos x="T0" y="T1"/>
                    </a:cxn>
                    <a:cxn ang="T13">
                      <a:pos x="T2" y="T3"/>
                    </a:cxn>
                    <a:cxn ang="T14">
                      <a:pos x="T4" y="T5"/>
                    </a:cxn>
                    <a:cxn ang="T15">
                      <a:pos x="T6" y="T7"/>
                    </a:cxn>
                    <a:cxn ang="T16">
                      <a:pos x="T8" y="T9"/>
                    </a:cxn>
                    <a:cxn ang="T17">
                      <a:pos x="T10" y="T11"/>
                    </a:cxn>
                  </a:cxnLst>
                  <a:rect l="T18" t="T19" r="T20" b="T21"/>
                  <a:pathLst>
                    <a:path w="219" h="574">
                      <a:moveTo>
                        <a:pt x="0" y="28"/>
                      </a:moveTo>
                      <a:cubicBezTo>
                        <a:pt x="3" y="26"/>
                        <a:pt x="39" y="0"/>
                        <a:pt x="47" y="5"/>
                      </a:cubicBezTo>
                      <a:cubicBezTo>
                        <a:pt x="70" y="21"/>
                        <a:pt x="87" y="70"/>
                        <a:pt x="93" y="98"/>
                      </a:cubicBezTo>
                      <a:cubicBezTo>
                        <a:pt x="119" y="220"/>
                        <a:pt x="109" y="351"/>
                        <a:pt x="140" y="472"/>
                      </a:cubicBezTo>
                      <a:cubicBezTo>
                        <a:pt x="145" y="514"/>
                        <a:pt x="136" y="559"/>
                        <a:pt x="179" y="574"/>
                      </a:cubicBezTo>
                      <a:cubicBezTo>
                        <a:pt x="219" y="560"/>
                        <a:pt x="192" y="558"/>
                        <a:pt x="218" y="535"/>
                      </a:cubicBezTo>
                    </a:path>
                  </a:pathLst>
                </a:custGeom>
                <a:noFill/>
                <a:ln w="28575">
                  <a:solidFill>
                    <a:srgbClr val="0000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9" name="Freeform 31"/>
                <p:cNvSpPr>
                  <a:spLocks/>
                </p:cNvSpPr>
                <p:nvPr/>
              </p:nvSpPr>
              <p:spPr bwMode="auto">
                <a:xfrm>
                  <a:off x="1546" y="816"/>
                  <a:ext cx="181" cy="576"/>
                </a:xfrm>
                <a:custGeom>
                  <a:avLst/>
                  <a:gdLst>
                    <a:gd name="T0" fmla="*/ 0 w 219"/>
                    <a:gd name="T1" fmla="*/ 28 h 574"/>
                    <a:gd name="T2" fmla="*/ 2 w 219"/>
                    <a:gd name="T3" fmla="*/ 5 h 574"/>
                    <a:gd name="T4" fmla="*/ 2 w 219"/>
                    <a:gd name="T5" fmla="*/ 98 h 574"/>
                    <a:gd name="T6" fmla="*/ 2 w 219"/>
                    <a:gd name="T7" fmla="*/ 534 h 574"/>
                    <a:gd name="T8" fmla="*/ 2 w 219"/>
                    <a:gd name="T9" fmla="*/ 636 h 574"/>
                    <a:gd name="T10" fmla="*/ 2 w 219"/>
                    <a:gd name="T11" fmla="*/ 597 h 574"/>
                    <a:gd name="T12" fmla="*/ 0 60000 65536"/>
                    <a:gd name="T13" fmla="*/ 0 60000 65536"/>
                    <a:gd name="T14" fmla="*/ 0 60000 65536"/>
                    <a:gd name="T15" fmla="*/ 0 60000 65536"/>
                    <a:gd name="T16" fmla="*/ 0 60000 65536"/>
                    <a:gd name="T17" fmla="*/ 0 60000 65536"/>
                    <a:gd name="T18" fmla="*/ 0 w 219"/>
                    <a:gd name="T19" fmla="*/ 0 h 574"/>
                    <a:gd name="T20" fmla="*/ 219 w 219"/>
                    <a:gd name="T21" fmla="*/ 574 h 574"/>
                  </a:gdLst>
                  <a:ahLst/>
                  <a:cxnLst>
                    <a:cxn ang="T12">
                      <a:pos x="T0" y="T1"/>
                    </a:cxn>
                    <a:cxn ang="T13">
                      <a:pos x="T2" y="T3"/>
                    </a:cxn>
                    <a:cxn ang="T14">
                      <a:pos x="T4" y="T5"/>
                    </a:cxn>
                    <a:cxn ang="T15">
                      <a:pos x="T6" y="T7"/>
                    </a:cxn>
                    <a:cxn ang="T16">
                      <a:pos x="T8" y="T9"/>
                    </a:cxn>
                    <a:cxn ang="T17">
                      <a:pos x="T10" y="T11"/>
                    </a:cxn>
                  </a:cxnLst>
                  <a:rect l="T18" t="T19" r="T20" b="T21"/>
                  <a:pathLst>
                    <a:path w="219" h="574">
                      <a:moveTo>
                        <a:pt x="0" y="28"/>
                      </a:moveTo>
                      <a:cubicBezTo>
                        <a:pt x="3" y="26"/>
                        <a:pt x="39" y="0"/>
                        <a:pt x="47" y="5"/>
                      </a:cubicBezTo>
                      <a:cubicBezTo>
                        <a:pt x="70" y="21"/>
                        <a:pt x="87" y="70"/>
                        <a:pt x="93" y="98"/>
                      </a:cubicBezTo>
                      <a:cubicBezTo>
                        <a:pt x="119" y="220"/>
                        <a:pt x="109" y="351"/>
                        <a:pt x="140" y="472"/>
                      </a:cubicBezTo>
                      <a:cubicBezTo>
                        <a:pt x="145" y="514"/>
                        <a:pt x="136" y="559"/>
                        <a:pt x="179" y="574"/>
                      </a:cubicBezTo>
                      <a:cubicBezTo>
                        <a:pt x="219" y="560"/>
                        <a:pt x="192" y="558"/>
                        <a:pt x="218" y="535"/>
                      </a:cubicBezTo>
                    </a:path>
                  </a:pathLst>
                </a:custGeom>
                <a:noFill/>
                <a:ln w="28575">
                  <a:solidFill>
                    <a:srgbClr val="0000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0" name="Freeform 32"/>
                <p:cNvSpPr>
                  <a:spLocks/>
                </p:cNvSpPr>
                <p:nvPr/>
              </p:nvSpPr>
              <p:spPr bwMode="auto">
                <a:xfrm>
                  <a:off x="1637" y="816"/>
                  <a:ext cx="206" cy="574"/>
                </a:xfrm>
                <a:custGeom>
                  <a:avLst/>
                  <a:gdLst>
                    <a:gd name="T0" fmla="*/ 0 w 219"/>
                    <a:gd name="T1" fmla="*/ 28 h 574"/>
                    <a:gd name="T2" fmla="*/ 8 w 219"/>
                    <a:gd name="T3" fmla="*/ 5 h 574"/>
                    <a:gd name="T4" fmla="*/ 15 w 219"/>
                    <a:gd name="T5" fmla="*/ 98 h 574"/>
                    <a:gd name="T6" fmla="*/ 21 w 219"/>
                    <a:gd name="T7" fmla="*/ 472 h 574"/>
                    <a:gd name="T8" fmla="*/ 26 w 219"/>
                    <a:gd name="T9" fmla="*/ 574 h 574"/>
                    <a:gd name="T10" fmla="*/ 33 w 219"/>
                    <a:gd name="T11" fmla="*/ 535 h 574"/>
                    <a:gd name="T12" fmla="*/ 0 60000 65536"/>
                    <a:gd name="T13" fmla="*/ 0 60000 65536"/>
                    <a:gd name="T14" fmla="*/ 0 60000 65536"/>
                    <a:gd name="T15" fmla="*/ 0 60000 65536"/>
                    <a:gd name="T16" fmla="*/ 0 60000 65536"/>
                    <a:gd name="T17" fmla="*/ 0 60000 65536"/>
                    <a:gd name="T18" fmla="*/ 0 w 219"/>
                    <a:gd name="T19" fmla="*/ 0 h 574"/>
                    <a:gd name="T20" fmla="*/ 219 w 219"/>
                    <a:gd name="T21" fmla="*/ 574 h 574"/>
                  </a:gdLst>
                  <a:ahLst/>
                  <a:cxnLst>
                    <a:cxn ang="T12">
                      <a:pos x="T0" y="T1"/>
                    </a:cxn>
                    <a:cxn ang="T13">
                      <a:pos x="T2" y="T3"/>
                    </a:cxn>
                    <a:cxn ang="T14">
                      <a:pos x="T4" y="T5"/>
                    </a:cxn>
                    <a:cxn ang="T15">
                      <a:pos x="T6" y="T7"/>
                    </a:cxn>
                    <a:cxn ang="T16">
                      <a:pos x="T8" y="T9"/>
                    </a:cxn>
                    <a:cxn ang="T17">
                      <a:pos x="T10" y="T11"/>
                    </a:cxn>
                  </a:cxnLst>
                  <a:rect l="T18" t="T19" r="T20" b="T21"/>
                  <a:pathLst>
                    <a:path w="219" h="574">
                      <a:moveTo>
                        <a:pt x="0" y="28"/>
                      </a:moveTo>
                      <a:cubicBezTo>
                        <a:pt x="3" y="26"/>
                        <a:pt x="39" y="0"/>
                        <a:pt x="47" y="5"/>
                      </a:cubicBezTo>
                      <a:cubicBezTo>
                        <a:pt x="70" y="21"/>
                        <a:pt x="87" y="70"/>
                        <a:pt x="93" y="98"/>
                      </a:cubicBezTo>
                      <a:cubicBezTo>
                        <a:pt x="119" y="220"/>
                        <a:pt x="109" y="351"/>
                        <a:pt x="140" y="472"/>
                      </a:cubicBezTo>
                      <a:cubicBezTo>
                        <a:pt x="145" y="514"/>
                        <a:pt x="136" y="559"/>
                        <a:pt x="179" y="574"/>
                      </a:cubicBezTo>
                      <a:cubicBezTo>
                        <a:pt x="219" y="560"/>
                        <a:pt x="192" y="558"/>
                        <a:pt x="218" y="535"/>
                      </a:cubicBezTo>
                    </a:path>
                  </a:pathLst>
                </a:custGeom>
                <a:noFill/>
                <a:ln w="28575">
                  <a:solidFill>
                    <a:srgbClr val="0000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1" name="Freeform 33"/>
                <p:cNvSpPr>
                  <a:spLocks/>
                </p:cNvSpPr>
                <p:nvPr/>
              </p:nvSpPr>
              <p:spPr bwMode="auto">
                <a:xfrm>
                  <a:off x="1727" y="816"/>
                  <a:ext cx="207" cy="574"/>
                </a:xfrm>
                <a:custGeom>
                  <a:avLst/>
                  <a:gdLst>
                    <a:gd name="T0" fmla="*/ 0 w 219"/>
                    <a:gd name="T1" fmla="*/ 28 h 574"/>
                    <a:gd name="T2" fmla="*/ 9 w 219"/>
                    <a:gd name="T3" fmla="*/ 5 h 574"/>
                    <a:gd name="T4" fmla="*/ 17 w 219"/>
                    <a:gd name="T5" fmla="*/ 98 h 574"/>
                    <a:gd name="T6" fmla="*/ 25 w 219"/>
                    <a:gd name="T7" fmla="*/ 472 h 574"/>
                    <a:gd name="T8" fmla="*/ 31 w 219"/>
                    <a:gd name="T9" fmla="*/ 574 h 574"/>
                    <a:gd name="T10" fmla="*/ 39 w 219"/>
                    <a:gd name="T11" fmla="*/ 535 h 574"/>
                    <a:gd name="T12" fmla="*/ 0 60000 65536"/>
                    <a:gd name="T13" fmla="*/ 0 60000 65536"/>
                    <a:gd name="T14" fmla="*/ 0 60000 65536"/>
                    <a:gd name="T15" fmla="*/ 0 60000 65536"/>
                    <a:gd name="T16" fmla="*/ 0 60000 65536"/>
                    <a:gd name="T17" fmla="*/ 0 60000 65536"/>
                    <a:gd name="T18" fmla="*/ 0 w 219"/>
                    <a:gd name="T19" fmla="*/ 0 h 574"/>
                    <a:gd name="T20" fmla="*/ 219 w 219"/>
                    <a:gd name="T21" fmla="*/ 574 h 574"/>
                  </a:gdLst>
                  <a:ahLst/>
                  <a:cxnLst>
                    <a:cxn ang="T12">
                      <a:pos x="T0" y="T1"/>
                    </a:cxn>
                    <a:cxn ang="T13">
                      <a:pos x="T2" y="T3"/>
                    </a:cxn>
                    <a:cxn ang="T14">
                      <a:pos x="T4" y="T5"/>
                    </a:cxn>
                    <a:cxn ang="T15">
                      <a:pos x="T6" y="T7"/>
                    </a:cxn>
                    <a:cxn ang="T16">
                      <a:pos x="T8" y="T9"/>
                    </a:cxn>
                    <a:cxn ang="T17">
                      <a:pos x="T10" y="T11"/>
                    </a:cxn>
                  </a:cxnLst>
                  <a:rect l="T18" t="T19" r="T20" b="T21"/>
                  <a:pathLst>
                    <a:path w="219" h="574">
                      <a:moveTo>
                        <a:pt x="0" y="28"/>
                      </a:moveTo>
                      <a:cubicBezTo>
                        <a:pt x="3" y="26"/>
                        <a:pt x="39" y="0"/>
                        <a:pt x="47" y="5"/>
                      </a:cubicBezTo>
                      <a:cubicBezTo>
                        <a:pt x="70" y="21"/>
                        <a:pt x="87" y="70"/>
                        <a:pt x="93" y="98"/>
                      </a:cubicBezTo>
                      <a:cubicBezTo>
                        <a:pt x="119" y="220"/>
                        <a:pt x="109" y="351"/>
                        <a:pt x="140" y="472"/>
                      </a:cubicBezTo>
                      <a:cubicBezTo>
                        <a:pt x="145" y="514"/>
                        <a:pt x="136" y="559"/>
                        <a:pt x="179" y="574"/>
                      </a:cubicBezTo>
                      <a:cubicBezTo>
                        <a:pt x="219" y="560"/>
                        <a:pt x="192" y="558"/>
                        <a:pt x="218" y="535"/>
                      </a:cubicBezTo>
                    </a:path>
                  </a:pathLst>
                </a:custGeom>
                <a:noFill/>
                <a:ln w="28575">
                  <a:solidFill>
                    <a:srgbClr val="0000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2" name="Freeform 34"/>
                <p:cNvSpPr>
                  <a:spLocks/>
                </p:cNvSpPr>
                <p:nvPr/>
              </p:nvSpPr>
              <p:spPr bwMode="auto">
                <a:xfrm>
                  <a:off x="1818" y="816"/>
                  <a:ext cx="206" cy="574"/>
                </a:xfrm>
                <a:custGeom>
                  <a:avLst/>
                  <a:gdLst>
                    <a:gd name="T0" fmla="*/ 0 w 219"/>
                    <a:gd name="T1" fmla="*/ 28 h 574"/>
                    <a:gd name="T2" fmla="*/ 8 w 219"/>
                    <a:gd name="T3" fmla="*/ 5 h 574"/>
                    <a:gd name="T4" fmla="*/ 15 w 219"/>
                    <a:gd name="T5" fmla="*/ 98 h 574"/>
                    <a:gd name="T6" fmla="*/ 21 w 219"/>
                    <a:gd name="T7" fmla="*/ 472 h 574"/>
                    <a:gd name="T8" fmla="*/ 26 w 219"/>
                    <a:gd name="T9" fmla="*/ 574 h 574"/>
                    <a:gd name="T10" fmla="*/ 33 w 219"/>
                    <a:gd name="T11" fmla="*/ 535 h 574"/>
                    <a:gd name="T12" fmla="*/ 0 60000 65536"/>
                    <a:gd name="T13" fmla="*/ 0 60000 65536"/>
                    <a:gd name="T14" fmla="*/ 0 60000 65536"/>
                    <a:gd name="T15" fmla="*/ 0 60000 65536"/>
                    <a:gd name="T16" fmla="*/ 0 60000 65536"/>
                    <a:gd name="T17" fmla="*/ 0 60000 65536"/>
                    <a:gd name="T18" fmla="*/ 0 w 219"/>
                    <a:gd name="T19" fmla="*/ 0 h 574"/>
                    <a:gd name="T20" fmla="*/ 219 w 219"/>
                    <a:gd name="T21" fmla="*/ 574 h 574"/>
                  </a:gdLst>
                  <a:ahLst/>
                  <a:cxnLst>
                    <a:cxn ang="T12">
                      <a:pos x="T0" y="T1"/>
                    </a:cxn>
                    <a:cxn ang="T13">
                      <a:pos x="T2" y="T3"/>
                    </a:cxn>
                    <a:cxn ang="T14">
                      <a:pos x="T4" y="T5"/>
                    </a:cxn>
                    <a:cxn ang="T15">
                      <a:pos x="T6" y="T7"/>
                    </a:cxn>
                    <a:cxn ang="T16">
                      <a:pos x="T8" y="T9"/>
                    </a:cxn>
                    <a:cxn ang="T17">
                      <a:pos x="T10" y="T11"/>
                    </a:cxn>
                  </a:cxnLst>
                  <a:rect l="T18" t="T19" r="T20" b="T21"/>
                  <a:pathLst>
                    <a:path w="219" h="574">
                      <a:moveTo>
                        <a:pt x="0" y="28"/>
                      </a:moveTo>
                      <a:cubicBezTo>
                        <a:pt x="3" y="26"/>
                        <a:pt x="39" y="0"/>
                        <a:pt x="47" y="5"/>
                      </a:cubicBezTo>
                      <a:cubicBezTo>
                        <a:pt x="70" y="21"/>
                        <a:pt x="87" y="70"/>
                        <a:pt x="93" y="98"/>
                      </a:cubicBezTo>
                      <a:cubicBezTo>
                        <a:pt x="119" y="220"/>
                        <a:pt x="109" y="351"/>
                        <a:pt x="140" y="472"/>
                      </a:cubicBezTo>
                      <a:cubicBezTo>
                        <a:pt x="145" y="514"/>
                        <a:pt x="136" y="559"/>
                        <a:pt x="179" y="574"/>
                      </a:cubicBezTo>
                      <a:cubicBezTo>
                        <a:pt x="219" y="560"/>
                        <a:pt x="192" y="558"/>
                        <a:pt x="218" y="535"/>
                      </a:cubicBezTo>
                    </a:path>
                  </a:pathLst>
                </a:custGeom>
                <a:noFill/>
                <a:ln w="28575">
                  <a:solidFill>
                    <a:srgbClr val="0000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3" name="Freeform 35"/>
                <p:cNvSpPr>
                  <a:spLocks/>
                </p:cNvSpPr>
                <p:nvPr/>
              </p:nvSpPr>
              <p:spPr bwMode="auto">
                <a:xfrm>
                  <a:off x="1908" y="816"/>
                  <a:ext cx="207" cy="574"/>
                </a:xfrm>
                <a:custGeom>
                  <a:avLst/>
                  <a:gdLst>
                    <a:gd name="T0" fmla="*/ 0 w 219"/>
                    <a:gd name="T1" fmla="*/ 28 h 574"/>
                    <a:gd name="T2" fmla="*/ 9 w 219"/>
                    <a:gd name="T3" fmla="*/ 5 h 574"/>
                    <a:gd name="T4" fmla="*/ 17 w 219"/>
                    <a:gd name="T5" fmla="*/ 98 h 574"/>
                    <a:gd name="T6" fmla="*/ 25 w 219"/>
                    <a:gd name="T7" fmla="*/ 472 h 574"/>
                    <a:gd name="T8" fmla="*/ 31 w 219"/>
                    <a:gd name="T9" fmla="*/ 574 h 574"/>
                    <a:gd name="T10" fmla="*/ 39 w 219"/>
                    <a:gd name="T11" fmla="*/ 535 h 574"/>
                    <a:gd name="T12" fmla="*/ 0 60000 65536"/>
                    <a:gd name="T13" fmla="*/ 0 60000 65536"/>
                    <a:gd name="T14" fmla="*/ 0 60000 65536"/>
                    <a:gd name="T15" fmla="*/ 0 60000 65536"/>
                    <a:gd name="T16" fmla="*/ 0 60000 65536"/>
                    <a:gd name="T17" fmla="*/ 0 60000 65536"/>
                    <a:gd name="T18" fmla="*/ 0 w 219"/>
                    <a:gd name="T19" fmla="*/ 0 h 574"/>
                    <a:gd name="T20" fmla="*/ 219 w 219"/>
                    <a:gd name="T21" fmla="*/ 574 h 574"/>
                  </a:gdLst>
                  <a:ahLst/>
                  <a:cxnLst>
                    <a:cxn ang="T12">
                      <a:pos x="T0" y="T1"/>
                    </a:cxn>
                    <a:cxn ang="T13">
                      <a:pos x="T2" y="T3"/>
                    </a:cxn>
                    <a:cxn ang="T14">
                      <a:pos x="T4" y="T5"/>
                    </a:cxn>
                    <a:cxn ang="T15">
                      <a:pos x="T6" y="T7"/>
                    </a:cxn>
                    <a:cxn ang="T16">
                      <a:pos x="T8" y="T9"/>
                    </a:cxn>
                    <a:cxn ang="T17">
                      <a:pos x="T10" y="T11"/>
                    </a:cxn>
                  </a:cxnLst>
                  <a:rect l="T18" t="T19" r="T20" b="T21"/>
                  <a:pathLst>
                    <a:path w="219" h="574">
                      <a:moveTo>
                        <a:pt x="0" y="28"/>
                      </a:moveTo>
                      <a:cubicBezTo>
                        <a:pt x="3" y="26"/>
                        <a:pt x="39" y="0"/>
                        <a:pt x="47" y="5"/>
                      </a:cubicBezTo>
                      <a:cubicBezTo>
                        <a:pt x="70" y="21"/>
                        <a:pt x="87" y="70"/>
                        <a:pt x="93" y="98"/>
                      </a:cubicBezTo>
                      <a:cubicBezTo>
                        <a:pt x="119" y="220"/>
                        <a:pt x="109" y="351"/>
                        <a:pt x="140" y="472"/>
                      </a:cubicBezTo>
                      <a:cubicBezTo>
                        <a:pt x="145" y="514"/>
                        <a:pt x="136" y="559"/>
                        <a:pt x="179" y="574"/>
                      </a:cubicBezTo>
                      <a:cubicBezTo>
                        <a:pt x="219" y="560"/>
                        <a:pt x="192" y="558"/>
                        <a:pt x="218" y="535"/>
                      </a:cubicBezTo>
                    </a:path>
                  </a:pathLst>
                </a:custGeom>
                <a:noFill/>
                <a:ln w="28575">
                  <a:solidFill>
                    <a:srgbClr val="0000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4" name="Freeform 36"/>
                <p:cNvSpPr>
                  <a:spLocks/>
                </p:cNvSpPr>
                <p:nvPr/>
              </p:nvSpPr>
              <p:spPr bwMode="auto">
                <a:xfrm>
                  <a:off x="1999" y="816"/>
                  <a:ext cx="206" cy="574"/>
                </a:xfrm>
                <a:custGeom>
                  <a:avLst/>
                  <a:gdLst>
                    <a:gd name="T0" fmla="*/ 0 w 219"/>
                    <a:gd name="T1" fmla="*/ 28 h 574"/>
                    <a:gd name="T2" fmla="*/ 8 w 219"/>
                    <a:gd name="T3" fmla="*/ 5 h 574"/>
                    <a:gd name="T4" fmla="*/ 15 w 219"/>
                    <a:gd name="T5" fmla="*/ 98 h 574"/>
                    <a:gd name="T6" fmla="*/ 21 w 219"/>
                    <a:gd name="T7" fmla="*/ 472 h 574"/>
                    <a:gd name="T8" fmla="*/ 26 w 219"/>
                    <a:gd name="T9" fmla="*/ 574 h 574"/>
                    <a:gd name="T10" fmla="*/ 33 w 219"/>
                    <a:gd name="T11" fmla="*/ 535 h 574"/>
                    <a:gd name="T12" fmla="*/ 0 60000 65536"/>
                    <a:gd name="T13" fmla="*/ 0 60000 65536"/>
                    <a:gd name="T14" fmla="*/ 0 60000 65536"/>
                    <a:gd name="T15" fmla="*/ 0 60000 65536"/>
                    <a:gd name="T16" fmla="*/ 0 60000 65536"/>
                    <a:gd name="T17" fmla="*/ 0 60000 65536"/>
                    <a:gd name="T18" fmla="*/ 0 w 219"/>
                    <a:gd name="T19" fmla="*/ 0 h 574"/>
                    <a:gd name="T20" fmla="*/ 219 w 219"/>
                    <a:gd name="T21" fmla="*/ 574 h 574"/>
                  </a:gdLst>
                  <a:ahLst/>
                  <a:cxnLst>
                    <a:cxn ang="T12">
                      <a:pos x="T0" y="T1"/>
                    </a:cxn>
                    <a:cxn ang="T13">
                      <a:pos x="T2" y="T3"/>
                    </a:cxn>
                    <a:cxn ang="T14">
                      <a:pos x="T4" y="T5"/>
                    </a:cxn>
                    <a:cxn ang="T15">
                      <a:pos x="T6" y="T7"/>
                    </a:cxn>
                    <a:cxn ang="T16">
                      <a:pos x="T8" y="T9"/>
                    </a:cxn>
                    <a:cxn ang="T17">
                      <a:pos x="T10" y="T11"/>
                    </a:cxn>
                  </a:cxnLst>
                  <a:rect l="T18" t="T19" r="T20" b="T21"/>
                  <a:pathLst>
                    <a:path w="219" h="574">
                      <a:moveTo>
                        <a:pt x="0" y="28"/>
                      </a:moveTo>
                      <a:cubicBezTo>
                        <a:pt x="3" y="26"/>
                        <a:pt x="39" y="0"/>
                        <a:pt x="47" y="5"/>
                      </a:cubicBezTo>
                      <a:cubicBezTo>
                        <a:pt x="70" y="21"/>
                        <a:pt x="87" y="70"/>
                        <a:pt x="93" y="98"/>
                      </a:cubicBezTo>
                      <a:cubicBezTo>
                        <a:pt x="119" y="220"/>
                        <a:pt x="109" y="351"/>
                        <a:pt x="140" y="472"/>
                      </a:cubicBezTo>
                      <a:cubicBezTo>
                        <a:pt x="145" y="514"/>
                        <a:pt x="136" y="559"/>
                        <a:pt x="179" y="574"/>
                      </a:cubicBezTo>
                      <a:cubicBezTo>
                        <a:pt x="219" y="560"/>
                        <a:pt x="192" y="558"/>
                        <a:pt x="218" y="535"/>
                      </a:cubicBezTo>
                    </a:path>
                  </a:pathLst>
                </a:custGeom>
                <a:noFill/>
                <a:ln w="28575">
                  <a:solidFill>
                    <a:srgbClr val="0000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5" name="Freeform 37"/>
                <p:cNvSpPr>
                  <a:spLocks/>
                </p:cNvSpPr>
                <p:nvPr/>
              </p:nvSpPr>
              <p:spPr bwMode="auto">
                <a:xfrm>
                  <a:off x="2089" y="816"/>
                  <a:ext cx="206" cy="574"/>
                </a:xfrm>
                <a:custGeom>
                  <a:avLst/>
                  <a:gdLst>
                    <a:gd name="T0" fmla="*/ 0 w 219"/>
                    <a:gd name="T1" fmla="*/ 28 h 574"/>
                    <a:gd name="T2" fmla="*/ 8 w 219"/>
                    <a:gd name="T3" fmla="*/ 5 h 574"/>
                    <a:gd name="T4" fmla="*/ 15 w 219"/>
                    <a:gd name="T5" fmla="*/ 98 h 574"/>
                    <a:gd name="T6" fmla="*/ 21 w 219"/>
                    <a:gd name="T7" fmla="*/ 472 h 574"/>
                    <a:gd name="T8" fmla="*/ 26 w 219"/>
                    <a:gd name="T9" fmla="*/ 574 h 574"/>
                    <a:gd name="T10" fmla="*/ 33 w 219"/>
                    <a:gd name="T11" fmla="*/ 535 h 574"/>
                    <a:gd name="T12" fmla="*/ 0 60000 65536"/>
                    <a:gd name="T13" fmla="*/ 0 60000 65536"/>
                    <a:gd name="T14" fmla="*/ 0 60000 65536"/>
                    <a:gd name="T15" fmla="*/ 0 60000 65536"/>
                    <a:gd name="T16" fmla="*/ 0 60000 65536"/>
                    <a:gd name="T17" fmla="*/ 0 60000 65536"/>
                    <a:gd name="T18" fmla="*/ 0 w 219"/>
                    <a:gd name="T19" fmla="*/ 0 h 574"/>
                    <a:gd name="T20" fmla="*/ 219 w 219"/>
                    <a:gd name="T21" fmla="*/ 574 h 574"/>
                  </a:gdLst>
                  <a:ahLst/>
                  <a:cxnLst>
                    <a:cxn ang="T12">
                      <a:pos x="T0" y="T1"/>
                    </a:cxn>
                    <a:cxn ang="T13">
                      <a:pos x="T2" y="T3"/>
                    </a:cxn>
                    <a:cxn ang="T14">
                      <a:pos x="T4" y="T5"/>
                    </a:cxn>
                    <a:cxn ang="T15">
                      <a:pos x="T6" y="T7"/>
                    </a:cxn>
                    <a:cxn ang="T16">
                      <a:pos x="T8" y="T9"/>
                    </a:cxn>
                    <a:cxn ang="T17">
                      <a:pos x="T10" y="T11"/>
                    </a:cxn>
                  </a:cxnLst>
                  <a:rect l="T18" t="T19" r="T20" b="T21"/>
                  <a:pathLst>
                    <a:path w="219" h="574">
                      <a:moveTo>
                        <a:pt x="0" y="28"/>
                      </a:moveTo>
                      <a:cubicBezTo>
                        <a:pt x="3" y="26"/>
                        <a:pt x="39" y="0"/>
                        <a:pt x="47" y="5"/>
                      </a:cubicBezTo>
                      <a:cubicBezTo>
                        <a:pt x="70" y="21"/>
                        <a:pt x="87" y="70"/>
                        <a:pt x="93" y="98"/>
                      </a:cubicBezTo>
                      <a:cubicBezTo>
                        <a:pt x="119" y="220"/>
                        <a:pt x="109" y="351"/>
                        <a:pt x="140" y="472"/>
                      </a:cubicBezTo>
                      <a:cubicBezTo>
                        <a:pt x="145" y="514"/>
                        <a:pt x="136" y="559"/>
                        <a:pt x="179" y="574"/>
                      </a:cubicBezTo>
                      <a:cubicBezTo>
                        <a:pt x="219" y="560"/>
                        <a:pt x="192" y="558"/>
                        <a:pt x="218" y="535"/>
                      </a:cubicBezTo>
                    </a:path>
                  </a:pathLst>
                </a:custGeom>
                <a:noFill/>
                <a:ln w="28575">
                  <a:solidFill>
                    <a:srgbClr val="0000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6" name="Line 38"/>
                <p:cNvSpPr>
                  <a:spLocks noChangeShapeType="1"/>
                </p:cNvSpPr>
                <p:nvPr/>
              </p:nvSpPr>
              <p:spPr bwMode="auto">
                <a:xfrm>
                  <a:off x="777" y="1344"/>
                  <a:ext cx="0" cy="384"/>
                </a:xfrm>
                <a:prstGeom prst="line">
                  <a:avLst/>
                </a:prstGeom>
                <a:noFill/>
                <a:ln w="28575">
                  <a:solidFill>
                    <a:srgbClr val="0000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7" name="Freeform 39"/>
                <p:cNvSpPr>
                  <a:spLocks/>
                </p:cNvSpPr>
                <p:nvPr/>
              </p:nvSpPr>
              <p:spPr bwMode="auto">
                <a:xfrm>
                  <a:off x="2207" y="819"/>
                  <a:ext cx="114" cy="528"/>
                </a:xfrm>
                <a:custGeom>
                  <a:avLst/>
                  <a:gdLst>
                    <a:gd name="T0" fmla="*/ 4 w 121"/>
                    <a:gd name="T1" fmla="*/ 45 h 528"/>
                    <a:gd name="T2" fmla="*/ 13 w 121"/>
                    <a:gd name="T3" fmla="*/ 14 h 528"/>
                    <a:gd name="T4" fmla="*/ 17 w 121"/>
                    <a:gd name="T5" fmla="*/ 380 h 528"/>
                    <a:gd name="T6" fmla="*/ 19 w 121"/>
                    <a:gd name="T7" fmla="*/ 474 h 528"/>
                    <a:gd name="T8" fmla="*/ 20 w 121"/>
                    <a:gd name="T9" fmla="*/ 528 h 528"/>
                    <a:gd name="T10" fmla="*/ 0 60000 65536"/>
                    <a:gd name="T11" fmla="*/ 0 60000 65536"/>
                    <a:gd name="T12" fmla="*/ 0 60000 65536"/>
                    <a:gd name="T13" fmla="*/ 0 60000 65536"/>
                    <a:gd name="T14" fmla="*/ 0 60000 65536"/>
                    <a:gd name="T15" fmla="*/ 0 w 121"/>
                    <a:gd name="T16" fmla="*/ 0 h 528"/>
                    <a:gd name="T17" fmla="*/ 121 w 121"/>
                    <a:gd name="T18" fmla="*/ 528 h 528"/>
                  </a:gdLst>
                  <a:ahLst/>
                  <a:cxnLst>
                    <a:cxn ang="T10">
                      <a:pos x="T0" y="T1"/>
                    </a:cxn>
                    <a:cxn ang="T11">
                      <a:pos x="T2" y="T3"/>
                    </a:cxn>
                    <a:cxn ang="T12">
                      <a:pos x="T4" y="T5"/>
                    </a:cxn>
                    <a:cxn ang="T13">
                      <a:pos x="T6" y="T7"/>
                    </a:cxn>
                    <a:cxn ang="T14">
                      <a:pos x="T8" y="T9"/>
                    </a:cxn>
                  </a:cxnLst>
                  <a:rect l="T15" t="T16" r="T17" b="T18"/>
                  <a:pathLst>
                    <a:path w="121" h="528">
                      <a:moveTo>
                        <a:pt x="4" y="45"/>
                      </a:moveTo>
                      <a:cubicBezTo>
                        <a:pt x="59" y="7"/>
                        <a:pt x="0" y="0"/>
                        <a:pt x="82" y="14"/>
                      </a:cubicBezTo>
                      <a:cubicBezTo>
                        <a:pt x="98" y="135"/>
                        <a:pt x="96" y="258"/>
                        <a:pt x="105" y="380"/>
                      </a:cubicBezTo>
                      <a:cubicBezTo>
                        <a:pt x="107" y="411"/>
                        <a:pt x="110" y="443"/>
                        <a:pt x="113" y="474"/>
                      </a:cubicBezTo>
                      <a:cubicBezTo>
                        <a:pt x="115" y="492"/>
                        <a:pt x="121" y="528"/>
                        <a:pt x="121" y="528"/>
                      </a:cubicBezTo>
                    </a:path>
                  </a:pathLst>
                </a:custGeom>
                <a:noFill/>
                <a:ln w="28575">
                  <a:solidFill>
                    <a:srgbClr val="0000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8" name="Line 40"/>
                <p:cNvSpPr>
                  <a:spLocks noChangeShapeType="1"/>
                </p:cNvSpPr>
                <p:nvPr/>
              </p:nvSpPr>
              <p:spPr bwMode="auto">
                <a:xfrm flipH="1">
                  <a:off x="2315" y="1344"/>
                  <a:ext cx="0" cy="576"/>
                </a:xfrm>
                <a:prstGeom prst="line">
                  <a:avLst/>
                </a:prstGeom>
                <a:noFill/>
                <a:ln w="28575">
                  <a:solidFill>
                    <a:srgbClr val="0000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9" name="Rectangle 41"/>
                <p:cNvSpPr>
                  <a:spLocks noChangeArrowheads="1"/>
                </p:cNvSpPr>
                <p:nvPr/>
              </p:nvSpPr>
              <p:spPr bwMode="auto">
                <a:xfrm>
                  <a:off x="732" y="1872"/>
                  <a:ext cx="950" cy="96"/>
                </a:xfrm>
                <a:prstGeom prst="rect">
                  <a:avLst/>
                </a:prstGeom>
                <a:gradFill rotWithShape="0">
                  <a:gsLst>
                    <a:gs pos="0">
                      <a:srgbClr val="000066"/>
                    </a:gs>
                    <a:gs pos="50000">
                      <a:srgbClr val="F5F5F9"/>
                    </a:gs>
                    <a:gs pos="100000">
                      <a:srgbClr val="000066"/>
                    </a:gs>
                  </a:gsLst>
                  <a:lin ang="5400000" scaled="1"/>
                </a:gradFill>
                <a:ln w="19050">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0" name="Line 42"/>
                <p:cNvSpPr>
                  <a:spLocks noChangeShapeType="1"/>
                </p:cNvSpPr>
                <p:nvPr/>
              </p:nvSpPr>
              <p:spPr bwMode="auto">
                <a:xfrm>
                  <a:off x="777" y="1728"/>
                  <a:ext cx="498" cy="0"/>
                </a:xfrm>
                <a:prstGeom prst="line">
                  <a:avLst/>
                </a:prstGeom>
                <a:noFill/>
                <a:ln w="28575">
                  <a:solidFill>
                    <a:srgbClr val="0000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1" name="Line 43"/>
                <p:cNvSpPr>
                  <a:spLocks noChangeShapeType="1"/>
                </p:cNvSpPr>
                <p:nvPr/>
              </p:nvSpPr>
              <p:spPr bwMode="auto">
                <a:xfrm>
                  <a:off x="1275" y="1728"/>
                  <a:ext cx="0" cy="144"/>
                </a:xfrm>
                <a:prstGeom prst="line">
                  <a:avLst/>
                </a:prstGeom>
                <a:noFill/>
                <a:ln w="28575">
                  <a:solidFill>
                    <a:srgbClr val="0000FF"/>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2" name="Line 44"/>
                <p:cNvSpPr>
                  <a:spLocks noChangeShapeType="1"/>
                </p:cNvSpPr>
                <p:nvPr/>
              </p:nvSpPr>
              <p:spPr bwMode="auto">
                <a:xfrm>
                  <a:off x="1953" y="1920"/>
                  <a:ext cx="362" cy="0"/>
                </a:xfrm>
                <a:prstGeom prst="line">
                  <a:avLst/>
                </a:prstGeom>
                <a:noFill/>
                <a:ln w="28575">
                  <a:solidFill>
                    <a:srgbClr val="0000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3" name="Line 45"/>
                <p:cNvSpPr>
                  <a:spLocks noChangeShapeType="1"/>
                </p:cNvSpPr>
                <p:nvPr/>
              </p:nvSpPr>
              <p:spPr bwMode="auto">
                <a:xfrm>
                  <a:off x="1682" y="1920"/>
                  <a:ext cx="181" cy="0"/>
                </a:xfrm>
                <a:prstGeom prst="line">
                  <a:avLst/>
                </a:prstGeom>
                <a:noFill/>
                <a:ln w="28575">
                  <a:solidFill>
                    <a:srgbClr val="0000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4" name="Line 46"/>
                <p:cNvSpPr>
                  <a:spLocks noChangeShapeType="1"/>
                </p:cNvSpPr>
                <p:nvPr/>
              </p:nvSpPr>
              <p:spPr bwMode="auto">
                <a:xfrm>
                  <a:off x="1863" y="1776"/>
                  <a:ext cx="0" cy="288"/>
                </a:xfrm>
                <a:prstGeom prst="line">
                  <a:avLst/>
                </a:prstGeom>
                <a:noFill/>
                <a:ln w="38100">
                  <a:solidFill>
                    <a:srgbClr val="0000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5" name="Line 47"/>
                <p:cNvSpPr>
                  <a:spLocks noChangeShapeType="1"/>
                </p:cNvSpPr>
                <p:nvPr/>
              </p:nvSpPr>
              <p:spPr bwMode="auto">
                <a:xfrm>
                  <a:off x="1953" y="1824"/>
                  <a:ext cx="0" cy="192"/>
                </a:xfrm>
                <a:prstGeom prst="line">
                  <a:avLst/>
                </a:prstGeom>
                <a:noFill/>
                <a:ln w="38100">
                  <a:solidFill>
                    <a:srgbClr val="0000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6" name="Line 48"/>
                <p:cNvSpPr>
                  <a:spLocks noChangeShapeType="1"/>
                </p:cNvSpPr>
                <p:nvPr/>
              </p:nvSpPr>
              <p:spPr bwMode="auto">
                <a:xfrm>
                  <a:off x="777" y="1536"/>
                  <a:ext cx="1538" cy="0"/>
                </a:xfrm>
                <a:prstGeom prst="line">
                  <a:avLst/>
                </a:prstGeom>
                <a:noFill/>
                <a:ln w="28575">
                  <a:solidFill>
                    <a:srgbClr val="FF0066"/>
                  </a:solidFill>
                  <a:prstDash val="dash"/>
                  <a:round/>
                  <a:headEnd type="triangle" w="med" len="me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7" name="Line 49"/>
                <p:cNvSpPr>
                  <a:spLocks noChangeShapeType="1"/>
                </p:cNvSpPr>
                <p:nvPr/>
              </p:nvSpPr>
              <p:spPr bwMode="auto">
                <a:xfrm>
                  <a:off x="551" y="864"/>
                  <a:ext cx="0" cy="480"/>
                </a:xfrm>
                <a:prstGeom prst="line">
                  <a:avLst/>
                </a:prstGeom>
                <a:noFill/>
                <a:ln w="19050">
                  <a:solidFill>
                    <a:srgbClr val="FF0066"/>
                  </a:solidFill>
                  <a:prstDash val="dash"/>
                  <a:round/>
                  <a:headEnd type="triangle" w="med" len="me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7327" name="Object 50"/>
                <p:cNvGraphicFramePr>
                  <a:graphicFrameLocks noChangeAspect="1"/>
                </p:cNvGraphicFramePr>
                <p:nvPr/>
              </p:nvGraphicFramePr>
              <p:xfrm>
                <a:off x="1591" y="1392"/>
                <a:ext cx="182" cy="336"/>
              </p:xfrm>
              <a:graphic>
                <a:graphicData uri="http://schemas.openxmlformats.org/presentationml/2006/ole">
                  <mc:AlternateContent xmlns:mc="http://schemas.openxmlformats.org/markup-compatibility/2006">
                    <mc:Choice xmlns:v="urn:schemas-microsoft-com:vml" Requires="v">
                      <p:oleObj spid="_x0000_s97724" name="公式" r:id="rId6" imgW="114201" imgH="253780" progId="Equation.3">
                        <p:embed/>
                      </p:oleObj>
                    </mc:Choice>
                    <mc:Fallback>
                      <p:oleObj name="公式" r:id="rId6" imgW="114201" imgH="253780" progId="Equation.3">
                        <p:embed/>
                        <p:pic>
                          <p:nvPicPr>
                            <p:cNvPr id="0" name="Object 5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1" y="1392"/>
                              <a:ext cx="182"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328" name="Object 51"/>
                <p:cNvGraphicFramePr>
                  <a:graphicFrameLocks noChangeAspect="1"/>
                </p:cNvGraphicFramePr>
                <p:nvPr/>
              </p:nvGraphicFramePr>
              <p:xfrm>
                <a:off x="189" y="960"/>
                <a:ext cx="317" cy="240"/>
              </p:xfrm>
              <a:graphic>
                <a:graphicData uri="http://schemas.openxmlformats.org/presentationml/2006/ole">
                  <mc:AlternateContent xmlns:mc="http://schemas.openxmlformats.org/markup-compatibility/2006">
                    <mc:Choice xmlns:v="urn:schemas-microsoft-com:vml" Requires="v">
                      <p:oleObj spid="_x0000_s97725" name="公式" r:id="rId8" imgW="291973" imgH="228501" progId="Equation.3">
                        <p:embed/>
                      </p:oleObj>
                    </mc:Choice>
                    <mc:Fallback>
                      <p:oleObj name="公式" r:id="rId8" imgW="291973" imgH="228501" progId="Equation.3">
                        <p:embed/>
                        <p:pic>
                          <p:nvPicPr>
                            <p:cNvPr id="0" name="Object 5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9" y="960"/>
                              <a:ext cx="317"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329" name="Object 52"/>
                <p:cNvGraphicFramePr>
                  <a:graphicFrameLocks noChangeAspect="1"/>
                </p:cNvGraphicFramePr>
                <p:nvPr/>
              </p:nvGraphicFramePr>
              <p:xfrm>
                <a:off x="633" y="1132"/>
                <a:ext cx="251" cy="249"/>
              </p:xfrm>
              <a:graphic>
                <a:graphicData uri="http://schemas.openxmlformats.org/presentationml/2006/ole">
                  <mc:AlternateContent xmlns:mc="http://schemas.openxmlformats.org/markup-compatibility/2006">
                    <mc:Choice xmlns:v="urn:schemas-microsoft-com:vml" Requires="v">
                      <p:oleObj spid="_x0000_s97726" name="Equation" r:id="rId10" imgW="190500" imgH="228600" progId="Equation.DSMT4">
                        <p:embed/>
                      </p:oleObj>
                    </mc:Choice>
                    <mc:Fallback>
                      <p:oleObj name="Equation" r:id="rId10" imgW="190500" imgH="228600" progId="Equation.DSMT4">
                        <p:embed/>
                        <p:pic>
                          <p:nvPicPr>
                            <p:cNvPr id="0" name="Object 5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3" y="1132"/>
                              <a:ext cx="251"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330" name="Object 53"/>
                <p:cNvGraphicFramePr>
                  <a:graphicFrameLocks noChangeAspect="1"/>
                </p:cNvGraphicFramePr>
                <p:nvPr/>
              </p:nvGraphicFramePr>
              <p:xfrm>
                <a:off x="1921" y="1979"/>
                <a:ext cx="261" cy="258"/>
              </p:xfrm>
              <a:graphic>
                <a:graphicData uri="http://schemas.openxmlformats.org/presentationml/2006/ole">
                  <mc:AlternateContent xmlns:mc="http://schemas.openxmlformats.org/markup-compatibility/2006">
                    <mc:Choice xmlns:v="urn:schemas-microsoft-com:vml" Requires="v">
                      <p:oleObj spid="_x0000_s97727" name="公式" r:id="rId12" imgW="126835" imgH="139518" progId="Equation.3">
                        <p:embed/>
                      </p:oleObj>
                    </mc:Choice>
                    <mc:Fallback>
                      <p:oleObj name="公式" r:id="rId12" imgW="126835" imgH="139518" progId="Equation.3">
                        <p:embed/>
                        <p:pic>
                          <p:nvPicPr>
                            <p:cNvPr id="0" name="Object 5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21" y="1979"/>
                              <a:ext cx="261"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97295" name="Object 54"/>
            <p:cNvGraphicFramePr>
              <a:graphicFrameLocks noChangeAspect="1"/>
            </p:cNvGraphicFramePr>
            <p:nvPr/>
          </p:nvGraphicFramePr>
          <p:xfrm>
            <a:off x="912" y="1968"/>
            <a:ext cx="301" cy="308"/>
          </p:xfrm>
          <a:graphic>
            <a:graphicData uri="http://schemas.openxmlformats.org/presentationml/2006/ole">
              <mc:AlternateContent xmlns:mc="http://schemas.openxmlformats.org/markup-compatibility/2006">
                <mc:Choice xmlns:v="urn:schemas-microsoft-com:vml" Requires="v">
                  <p:oleObj spid="_x0000_s97728" name="公式" r:id="rId14" imgW="152268" imgH="164957" progId="Equation.3">
                    <p:embed/>
                  </p:oleObj>
                </mc:Choice>
                <mc:Fallback>
                  <p:oleObj name="公式" r:id="rId14" imgW="152268" imgH="164957" progId="Equation.3">
                    <p:embed/>
                    <p:pic>
                      <p:nvPicPr>
                        <p:cNvPr id="0" name="Object 5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12" y="1968"/>
                          <a:ext cx="301"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2" name="Text Box 56" descr="浅色上对角线"/>
          <p:cNvSpPr txBox="1">
            <a:spLocks noChangeArrowheads="1"/>
          </p:cNvSpPr>
          <p:nvPr/>
        </p:nvSpPr>
        <p:spPr bwMode="auto">
          <a:xfrm>
            <a:off x="6043559" y="96145"/>
            <a:ext cx="4500563" cy="519112"/>
          </a:xfrm>
          <a:prstGeom prst="rect">
            <a:avLst/>
          </a:prstGeom>
          <a:noFill/>
          <a:ln w="9525" algn="ctr">
            <a:noFill/>
            <a:miter lim="800000"/>
            <a:headEnd/>
            <a:tailEnd/>
          </a:ln>
        </p:spPr>
        <p:txBody>
          <a:bodyPr>
            <a:spAutoFit/>
          </a:bodyPr>
          <a:lstStyle/>
          <a:p>
            <a:pPr algn="ctr" fontAlgn="auto">
              <a:spcBef>
                <a:spcPct val="50000"/>
              </a:spcBef>
              <a:spcAft>
                <a:spcPts val="0"/>
              </a:spcAft>
              <a:defRPr/>
            </a:pPr>
            <a:r>
              <a:rPr lang="zh-CN" altLang="en-US" sz="2800" b="1" kern="0" dirty="0">
                <a:solidFill>
                  <a:srgbClr val="CC3300"/>
                </a:solidFill>
                <a:latin typeface="+mn-lt"/>
                <a:ea typeface="+mn-ea"/>
              </a:rPr>
              <a:t>根据回路中电动势的关系</a:t>
            </a:r>
          </a:p>
        </p:txBody>
      </p:sp>
      <p:sp>
        <p:nvSpPr>
          <p:cNvPr id="59" name="AutoShape 38"/>
          <p:cNvSpPr>
            <a:spLocks noChangeArrowheads="1"/>
          </p:cNvSpPr>
          <p:nvPr/>
        </p:nvSpPr>
        <p:spPr bwMode="auto">
          <a:xfrm>
            <a:off x="5909010" y="1623222"/>
            <a:ext cx="570370" cy="289051"/>
          </a:xfrm>
          <a:prstGeom prst="rightArrow">
            <a:avLst>
              <a:gd name="adj1" fmla="val 50000"/>
              <a:gd name="adj2" fmla="val 81492"/>
            </a:avLst>
          </a:prstGeom>
          <a:solidFill>
            <a:srgbClr val="00FF00"/>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61" name="Object 10"/>
          <p:cNvGraphicFramePr>
            <a:graphicFrameLocks noChangeAspect="1"/>
          </p:cNvGraphicFramePr>
          <p:nvPr>
            <p:extLst>
              <p:ext uri="{D42A27DB-BD31-4B8C-83A1-F6EECF244321}">
                <p14:modId xmlns:p14="http://schemas.microsoft.com/office/powerpoint/2010/main" val="1938489721"/>
              </p:ext>
            </p:extLst>
          </p:nvPr>
        </p:nvGraphicFramePr>
        <p:xfrm>
          <a:off x="6602130" y="1418450"/>
          <a:ext cx="3770313" cy="595313"/>
        </p:xfrm>
        <a:graphic>
          <a:graphicData uri="http://schemas.openxmlformats.org/presentationml/2006/ole">
            <mc:AlternateContent xmlns:mc="http://schemas.openxmlformats.org/markup-compatibility/2006">
              <mc:Choice xmlns:v="urn:schemas-microsoft-com:vml" Requires="v">
                <p:oleObj spid="_x0000_s97729" name="公式" r:id="rId16" imgW="1206360" imgH="203040" progId="Equation.3">
                  <p:embed/>
                </p:oleObj>
              </mc:Choice>
              <mc:Fallback>
                <p:oleObj name="公式" r:id="rId16" imgW="1206360" imgH="203040" progId="Equation.3">
                  <p:embed/>
                  <p:pic>
                    <p:nvPicPr>
                      <p:cNvPr id="0" name=""/>
                      <p:cNvPicPr>
                        <a:picLocks noChangeAspect="1" noChangeArrowheads="1"/>
                      </p:cNvPicPr>
                      <p:nvPr/>
                    </p:nvPicPr>
                    <p:blipFill>
                      <a:blip r:embed="rId17"/>
                      <a:srcRect/>
                      <a:stretch>
                        <a:fillRect/>
                      </a:stretch>
                    </p:blipFill>
                    <p:spPr bwMode="auto">
                      <a:xfrm>
                        <a:off x="6602130" y="1418450"/>
                        <a:ext cx="3770313"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 name="Text Box 57" descr="浅色上对角线"/>
          <p:cNvSpPr txBox="1">
            <a:spLocks noChangeArrowheads="1"/>
          </p:cNvSpPr>
          <p:nvPr/>
        </p:nvSpPr>
        <p:spPr bwMode="auto">
          <a:xfrm>
            <a:off x="5572921" y="2029479"/>
            <a:ext cx="1871663" cy="519113"/>
          </a:xfrm>
          <a:prstGeom prst="rect">
            <a:avLst/>
          </a:prstGeom>
          <a:noFill/>
          <a:ln w="9525" algn="ctr">
            <a:noFill/>
            <a:miter lim="800000"/>
            <a:headEnd/>
            <a:tailEnd/>
          </a:ln>
        </p:spPr>
        <p:txBody>
          <a:bodyPr>
            <a:spAutoFit/>
          </a:bodyPr>
          <a:lstStyle/>
          <a:p>
            <a:pPr algn="ctr" fontAlgn="auto">
              <a:spcBef>
                <a:spcPct val="50000"/>
              </a:spcBef>
              <a:spcAft>
                <a:spcPts val="0"/>
              </a:spcAft>
              <a:defRPr/>
            </a:pPr>
            <a:r>
              <a:rPr lang="zh-CN" altLang="en-US" sz="2800" b="1" kern="0" dirty="0">
                <a:solidFill>
                  <a:srgbClr val="3E27E7"/>
                </a:solidFill>
                <a:latin typeface="+mn-lt"/>
                <a:ea typeface="+mn-ea"/>
              </a:rPr>
              <a:t>积分得</a:t>
            </a:r>
          </a:p>
        </p:txBody>
      </p:sp>
      <p:graphicFrame>
        <p:nvGraphicFramePr>
          <p:cNvPr id="114" name="Object 58"/>
          <p:cNvGraphicFramePr>
            <a:graphicFrameLocks noChangeAspect="1"/>
          </p:cNvGraphicFramePr>
          <p:nvPr>
            <p:extLst>
              <p:ext uri="{D42A27DB-BD31-4B8C-83A1-F6EECF244321}">
                <p14:modId xmlns:p14="http://schemas.microsoft.com/office/powerpoint/2010/main" val="3824732169"/>
              </p:ext>
            </p:extLst>
          </p:nvPr>
        </p:nvGraphicFramePr>
        <p:xfrm>
          <a:off x="-1689035" y="4762355"/>
          <a:ext cx="431800" cy="395288"/>
        </p:xfrm>
        <a:graphic>
          <a:graphicData uri="http://schemas.openxmlformats.org/presentationml/2006/ole">
            <mc:AlternateContent xmlns:mc="http://schemas.openxmlformats.org/markup-compatibility/2006">
              <mc:Choice xmlns:v="urn:schemas-microsoft-com:vml" Requires="v">
                <p:oleObj spid="_x0000_s97730" name="Equation" r:id="rId18" imgW="85841" imgH="66674" progId="Equation.DSMT4">
                  <p:embed/>
                </p:oleObj>
              </mc:Choice>
              <mc:Fallback>
                <p:oleObj name="Equation" r:id="rId18" imgW="85841" imgH="66674"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89035" y="4762355"/>
                        <a:ext cx="431800"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 name="Object 9"/>
          <p:cNvGraphicFramePr>
            <a:graphicFrameLocks noChangeAspect="1"/>
          </p:cNvGraphicFramePr>
          <p:nvPr>
            <p:extLst>
              <p:ext uri="{D42A27DB-BD31-4B8C-83A1-F6EECF244321}">
                <p14:modId xmlns:p14="http://schemas.microsoft.com/office/powerpoint/2010/main" val="3776259843"/>
              </p:ext>
            </p:extLst>
          </p:nvPr>
        </p:nvGraphicFramePr>
        <p:xfrm>
          <a:off x="5536061" y="2361669"/>
          <a:ext cx="5110163" cy="906463"/>
        </p:xfrm>
        <a:graphic>
          <a:graphicData uri="http://schemas.openxmlformats.org/presentationml/2006/ole">
            <mc:AlternateContent xmlns:mc="http://schemas.openxmlformats.org/markup-compatibility/2006">
              <mc:Choice xmlns:v="urn:schemas-microsoft-com:vml" Requires="v">
                <p:oleObj spid="_x0000_s97731" name="公式" r:id="rId20" imgW="1676160" imgH="330120" progId="Equation.3">
                  <p:embed/>
                </p:oleObj>
              </mc:Choice>
              <mc:Fallback>
                <p:oleObj name="公式" r:id="rId20" imgW="1676160" imgH="330120" progId="Equation.3">
                  <p:embed/>
                  <p:pic>
                    <p:nvPicPr>
                      <p:cNvPr id="0" name=""/>
                      <p:cNvPicPr>
                        <a:picLocks noChangeAspect="1" noChangeArrowheads="1"/>
                      </p:cNvPicPr>
                      <p:nvPr/>
                    </p:nvPicPr>
                    <p:blipFill>
                      <a:blip r:embed="rId21"/>
                      <a:srcRect/>
                      <a:stretch>
                        <a:fillRect/>
                      </a:stretch>
                    </p:blipFill>
                    <p:spPr bwMode="auto">
                      <a:xfrm>
                        <a:off x="5536061" y="2361669"/>
                        <a:ext cx="5110163" cy="906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 name="AutoShape 38"/>
          <p:cNvSpPr>
            <a:spLocks noChangeArrowheads="1"/>
          </p:cNvSpPr>
          <p:nvPr/>
        </p:nvSpPr>
        <p:spPr bwMode="auto">
          <a:xfrm>
            <a:off x="1743165" y="3540701"/>
            <a:ext cx="570370" cy="289051"/>
          </a:xfrm>
          <a:prstGeom prst="rightArrow">
            <a:avLst>
              <a:gd name="adj1" fmla="val 50000"/>
              <a:gd name="adj2" fmla="val 81492"/>
            </a:avLst>
          </a:prstGeom>
          <a:solidFill>
            <a:srgbClr val="00FFFF"/>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117" name="Object 9"/>
          <p:cNvGraphicFramePr>
            <a:graphicFrameLocks noChangeAspect="1"/>
          </p:cNvGraphicFramePr>
          <p:nvPr>
            <p:extLst>
              <p:ext uri="{D42A27DB-BD31-4B8C-83A1-F6EECF244321}">
                <p14:modId xmlns:p14="http://schemas.microsoft.com/office/powerpoint/2010/main" val="3993282890"/>
              </p:ext>
            </p:extLst>
          </p:nvPr>
        </p:nvGraphicFramePr>
        <p:xfrm>
          <a:off x="2368338" y="3091463"/>
          <a:ext cx="4721225" cy="1079500"/>
        </p:xfrm>
        <a:graphic>
          <a:graphicData uri="http://schemas.openxmlformats.org/presentationml/2006/ole">
            <mc:AlternateContent xmlns:mc="http://schemas.openxmlformats.org/markup-compatibility/2006">
              <mc:Choice xmlns:v="urn:schemas-microsoft-com:vml" Requires="v">
                <p:oleObj spid="_x0000_s97732" name="公式" r:id="rId22" imgW="1549080" imgH="393480" progId="Equation.3">
                  <p:embed/>
                </p:oleObj>
              </mc:Choice>
              <mc:Fallback>
                <p:oleObj name="公式" r:id="rId22" imgW="1549080" imgH="393480" progId="Equation.3">
                  <p:embed/>
                  <p:pic>
                    <p:nvPicPr>
                      <p:cNvPr id="0" name=""/>
                      <p:cNvPicPr>
                        <a:picLocks noChangeAspect="1" noChangeArrowheads="1"/>
                      </p:cNvPicPr>
                      <p:nvPr/>
                    </p:nvPicPr>
                    <p:blipFill>
                      <a:blip r:embed="rId23"/>
                      <a:srcRect/>
                      <a:stretch>
                        <a:fillRect/>
                      </a:stretch>
                    </p:blipFill>
                    <p:spPr bwMode="auto">
                      <a:xfrm>
                        <a:off x="2368338" y="3091463"/>
                        <a:ext cx="4721225"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3363268837"/>
              </p:ext>
            </p:extLst>
          </p:nvPr>
        </p:nvGraphicFramePr>
        <p:xfrm>
          <a:off x="1883570" y="5506039"/>
          <a:ext cx="1845447" cy="579998"/>
        </p:xfrm>
        <a:graphic>
          <a:graphicData uri="http://schemas.openxmlformats.org/presentationml/2006/ole">
            <mc:AlternateContent xmlns:mc="http://schemas.openxmlformats.org/markup-compatibility/2006">
              <mc:Choice xmlns:v="urn:schemas-microsoft-com:vml" Requires="v">
                <p:oleObj spid="_x0000_s97733" name="公式" r:id="rId24" imgW="685800" imgH="215640" progId="Equation.3">
                  <p:embed/>
                </p:oleObj>
              </mc:Choice>
              <mc:Fallback>
                <p:oleObj name="公式" r:id="rId24" imgW="685800" imgH="215640" progId="Equation.3">
                  <p:embed/>
                  <p:pic>
                    <p:nvPicPr>
                      <p:cNvPr id="0" name=""/>
                      <p:cNvPicPr/>
                      <p:nvPr/>
                    </p:nvPicPr>
                    <p:blipFill>
                      <a:blip r:embed="rId25"/>
                      <a:stretch>
                        <a:fillRect/>
                      </a:stretch>
                    </p:blipFill>
                    <p:spPr>
                      <a:xfrm>
                        <a:off x="1883570" y="5506039"/>
                        <a:ext cx="1845447" cy="579998"/>
                      </a:xfrm>
                      <a:prstGeom prst="rect">
                        <a:avLst/>
                      </a:prstGeom>
                    </p:spPr>
                  </p:pic>
                </p:oleObj>
              </mc:Fallback>
            </mc:AlternateContent>
          </a:graphicData>
        </a:graphic>
      </p:graphicFrame>
      <p:graphicFrame>
        <p:nvGraphicFramePr>
          <p:cNvPr id="71" name="Object 40"/>
          <p:cNvGraphicFramePr>
            <a:graphicFrameLocks/>
          </p:cNvGraphicFramePr>
          <p:nvPr>
            <p:extLst>
              <p:ext uri="{D42A27DB-BD31-4B8C-83A1-F6EECF244321}">
                <p14:modId xmlns:p14="http://schemas.microsoft.com/office/powerpoint/2010/main" val="3005077445"/>
              </p:ext>
            </p:extLst>
          </p:nvPr>
        </p:nvGraphicFramePr>
        <p:xfrm>
          <a:off x="2234407" y="5985479"/>
          <a:ext cx="4756150" cy="771525"/>
        </p:xfrm>
        <a:graphic>
          <a:graphicData uri="http://schemas.openxmlformats.org/presentationml/2006/ole">
            <mc:AlternateContent xmlns:mc="http://schemas.openxmlformats.org/markup-compatibility/2006">
              <mc:Choice xmlns:v="urn:schemas-microsoft-com:vml" Requires="v">
                <p:oleObj spid="_x0000_s97734" name="Equation" r:id="rId26" imgW="1777680" imgH="330120" progId="Equation.DSMT4">
                  <p:embed/>
                </p:oleObj>
              </mc:Choice>
              <mc:Fallback>
                <p:oleObj name="Equation" r:id="rId26" imgW="1777680" imgH="330120" progId="Equation.DSMT4">
                  <p:embed/>
                  <p:pic>
                    <p:nvPicPr>
                      <p:cNvPr id="0" name=""/>
                      <p:cNvPicPr>
                        <a:picLocks noChangeArrowheads="1"/>
                      </p:cNvPicPr>
                      <p:nvPr/>
                    </p:nvPicPr>
                    <p:blipFill>
                      <a:blip r:embed="rId27"/>
                      <a:srcRect/>
                      <a:stretch>
                        <a:fillRect/>
                      </a:stretch>
                    </p:blipFill>
                    <p:spPr bwMode="auto">
                      <a:xfrm>
                        <a:off x="2234407" y="5985479"/>
                        <a:ext cx="4756150" cy="771525"/>
                      </a:xfrm>
                      <a:prstGeom prst="rect">
                        <a:avLst/>
                      </a:prstGeom>
                      <a:solidFill>
                        <a:srgbClr val="00FFFF"/>
                      </a:solidFill>
                      <a:ln>
                        <a:noFill/>
                      </a:ln>
                      <a:effectLst/>
                      <a:extLst/>
                    </p:spPr>
                  </p:pic>
                </p:oleObj>
              </mc:Fallback>
            </mc:AlternateContent>
          </a:graphicData>
        </a:graphic>
      </p:graphicFrame>
      <p:grpSp>
        <p:nvGrpSpPr>
          <p:cNvPr id="127" name="Group 11"/>
          <p:cNvGrpSpPr>
            <a:grpSpLocks/>
          </p:cNvGrpSpPr>
          <p:nvPr/>
        </p:nvGrpSpPr>
        <p:grpSpPr bwMode="auto">
          <a:xfrm>
            <a:off x="1661552" y="4010199"/>
            <a:ext cx="2405039" cy="1598058"/>
            <a:chOff x="2851" y="2501"/>
            <a:chExt cx="577" cy="932"/>
          </a:xfrm>
        </p:grpSpPr>
        <p:sp>
          <p:nvSpPr>
            <p:cNvPr id="128" name="Freeform 12"/>
            <p:cNvSpPr>
              <a:spLocks/>
            </p:cNvSpPr>
            <p:nvPr/>
          </p:nvSpPr>
          <p:spPr bwMode="auto">
            <a:xfrm>
              <a:off x="2851" y="2501"/>
              <a:ext cx="548" cy="881"/>
            </a:xfrm>
            <a:custGeom>
              <a:avLst/>
              <a:gdLst>
                <a:gd name="T0" fmla="*/ 0 w 442"/>
                <a:gd name="T1" fmla="*/ 897823 h 1162"/>
                <a:gd name="T2" fmla="*/ 0 w 442"/>
                <a:gd name="T3" fmla="*/ 156068 h 1162"/>
                <a:gd name="T4" fmla="*/ 3 w 442"/>
                <a:gd name="T5" fmla="*/ 156068 h 1162"/>
                <a:gd name="T6" fmla="*/ 3 w 442"/>
                <a:gd name="T7" fmla="*/ 0 h 1162"/>
                <a:gd name="T8" fmla="*/ 3 w 442"/>
                <a:gd name="T9" fmla="*/ 156068 h 1162"/>
                <a:gd name="T10" fmla="*/ 6 w 442"/>
                <a:gd name="T11" fmla="*/ 156068 h 1162"/>
                <a:gd name="T12" fmla="*/ 6 w 442"/>
                <a:gd name="T13" fmla="*/ 897823 h 1162"/>
                <a:gd name="T14" fmla="*/ 0 w 442"/>
                <a:gd name="T15" fmla="*/ 897823 h 1162"/>
                <a:gd name="T16" fmla="*/ 0 60000 65536"/>
                <a:gd name="T17" fmla="*/ 0 60000 65536"/>
                <a:gd name="T18" fmla="*/ 0 60000 65536"/>
                <a:gd name="T19" fmla="*/ 0 60000 65536"/>
                <a:gd name="T20" fmla="*/ 0 60000 65536"/>
                <a:gd name="T21" fmla="*/ 0 60000 65536"/>
                <a:gd name="T22" fmla="*/ 0 60000 65536"/>
                <a:gd name="T23" fmla="*/ 0 60000 65536"/>
                <a:gd name="T24" fmla="*/ 0 w 442"/>
                <a:gd name="T25" fmla="*/ 0 h 1162"/>
                <a:gd name="T26" fmla="*/ 442 w 442"/>
                <a:gd name="T27" fmla="*/ 1162 h 116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2" h="1162">
                  <a:moveTo>
                    <a:pt x="0" y="1162"/>
                  </a:moveTo>
                  <a:lnTo>
                    <a:pt x="0" y="202"/>
                  </a:lnTo>
                  <a:lnTo>
                    <a:pt x="144" y="202"/>
                  </a:lnTo>
                  <a:cubicBezTo>
                    <a:pt x="193" y="7"/>
                    <a:pt x="192" y="76"/>
                    <a:pt x="192" y="0"/>
                  </a:cubicBezTo>
                  <a:lnTo>
                    <a:pt x="259" y="202"/>
                  </a:lnTo>
                  <a:lnTo>
                    <a:pt x="442" y="202"/>
                  </a:lnTo>
                  <a:lnTo>
                    <a:pt x="442" y="1162"/>
                  </a:lnTo>
                  <a:lnTo>
                    <a:pt x="0" y="1162"/>
                  </a:lnTo>
                  <a:close/>
                </a:path>
              </a:pathLst>
            </a:custGeom>
            <a:solidFill>
              <a:srgbClr val="FFFF00"/>
            </a:solidFill>
            <a:ln w="12700">
              <a:solidFill>
                <a:srgbClr val="CC00CC"/>
              </a:solidFill>
              <a:round/>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9" name="Text Box 13"/>
            <p:cNvSpPr txBox="1">
              <a:spLocks noChangeArrowheads="1"/>
            </p:cNvSpPr>
            <p:nvPr/>
          </p:nvSpPr>
          <p:spPr bwMode="auto">
            <a:xfrm>
              <a:off x="2880" y="2617"/>
              <a:ext cx="548" cy="816"/>
            </a:xfrm>
            <a:prstGeom prst="rect">
              <a:avLst/>
            </a:prstGeom>
            <a:noFill/>
            <a:ln w="9525">
              <a:noFill/>
              <a:miter lim="800000"/>
              <a:headEnd/>
              <a:tailEnd/>
            </a:ln>
          </p:spPr>
          <p:txBody>
            <a:bodyPr wrap="square">
              <a:spAutoFit/>
            </a:bodyPr>
            <a:lstStyle/>
            <a:p>
              <a:pPr fontAlgn="auto">
                <a:spcBef>
                  <a:spcPct val="50000"/>
                </a:spcBef>
                <a:spcAft>
                  <a:spcPts val="0"/>
                </a:spcAft>
                <a:defRPr/>
              </a:pPr>
              <a:r>
                <a:rPr lang="zh-CN" altLang="en-US" sz="2800" b="1" kern="0" dirty="0">
                  <a:solidFill>
                    <a:sysClr val="windowText" lastClr="000000"/>
                  </a:solidFill>
                  <a:latin typeface="+mn-lt"/>
                  <a:ea typeface="+mn-ea"/>
                </a:rPr>
                <a:t>电源作功（</a:t>
              </a:r>
              <a:r>
                <a:rPr lang="zh-CN" altLang="en-US" sz="2800" b="1" dirty="0">
                  <a:solidFill>
                    <a:srgbClr val="FF0000"/>
                  </a:solidFill>
                </a:rPr>
                <a:t>非静电力所作的功 </a:t>
              </a:r>
              <a:r>
                <a:rPr lang="zh-CN" altLang="en-US" sz="2800" b="1" kern="0" dirty="0">
                  <a:solidFill>
                    <a:sysClr val="windowText" lastClr="000000"/>
                  </a:solidFill>
                  <a:latin typeface="+mn-lt"/>
                  <a:ea typeface="+mn-ea"/>
                </a:rPr>
                <a:t>）</a:t>
              </a:r>
              <a:endParaRPr lang="zh-CN" altLang="en-US" sz="2800" b="1" kern="0" dirty="0">
                <a:solidFill>
                  <a:srgbClr val="1C1C1C"/>
                </a:solidFill>
                <a:latin typeface="+mn-lt"/>
                <a:ea typeface="+mn-ea"/>
              </a:endParaRPr>
            </a:p>
          </p:txBody>
        </p:sp>
      </p:grpSp>
      <p:grpSp>
        <p:nvGrpSpPr>
          <p:cNvPr id="130" name="Group 14"/>
          <p:cNvGrpSpPr>
            <a:grpSpLocks/>
          </p:cNvGrpSpPr>
          <p:nvPr/>
        </p:nvGrpSpPr>
        <p:grpSpPr bwMode="auto">
          <a:xfrm>
            <a:off x="4029080" y="3930061"/>
            <a:ext cx="1876425" cy="1793875"/>
            <a:chOff x="3378" y="2352"/>
            <a:chExt cx="1182" cy="1130"/>
          </a:xfrm>
        </p:grpSpPr>
        <p:sp>
          <p:nvSpPr>
            <p:cNvPr id="131" name="Freeform 15"/>
            <p:cNvSpPr>
              <a:spLocks/>
            </p:cNvSpPr>
            <p:nvPr/>
          </p:nvSpPr>
          <p:spPr bwMode="auto">
            <a:xfrm>
              <a:off x="3378" y="2352"/>
              <a:ext cx="1134" cy="1130"/>
            </a:xfrm>
            <a:custGeom>
              <a:avLst/>
              <a:gdLst>
                <a:gd name="T0" fmla="*/ 0 w 720"/>
                <a:gd name="T1" fmla="*/ 33990 h 1296"/>
                <a:gd name="T2" fmla="*/ 0 w 720"/>
                <a:gd name="T3" fmla="*/ 5888 h 1296"/>
                <a:gd name="T4" fmla="*/ 12126 w 720"/>
                <a:gd name="T5" fmla="*/ 5777 h 1296"/>
                <a:gd name="T6" fmla="*/ 15184 w 720"/>
                <a:gd name="T7" fmla="*/ 0 h 1296"/>
                <a:gd name="T8" fmla="*/ 18624 w 720"/>
                <a:gd name="T9" fmla="*/ 5777 h 1296"/>
                <a:gd name="T10" fmla="*/ 34836 w 720"/>
                <a:gd name="T11" fmla="*/ 5888 h 1296"/>
                <a:gd name="T12" fmla="*/ 34836 w 720"/>
                <a:gd name="T13" fmla="*/ 33990 h 1296"/>
                <a:gd name="T14" fmla="*/ 0 w 720"/>
                <a:gd name="T15" fmla="*/ 33990 h 1296"/>
                <a:gd name="T16" fmla="*/ 0 60000 65536"/>
                <a:gd name="T17" fmla="*/ 0 60000 65536"/>
                <a:gd name="T18" fmla="*/ 0 60000 65536"/>
                <a:gd name="T19" fmla="*/ 0 60000 65536"/>
                <a:gd name="T20" fmla="*/ 0 60000 65536"/>
                <a:gd name="T21" fmla="*/ 0 60000 65536"/>
                <a:gd name="T22" fmla="*/ 0 60000 65536"/>
                <a:gd name="T23" fmla="*/ 0 60000 65536"/>
                <a:gd name="T24" fmla="*/ 0 w 720"/>
                <a:gd name="T25" fmla="*/ 0 h 1296"/>
                <a:gd name="T26" fmla="*/ 720 w 720"/>
                <a:gd name="T27" fmla="*/ 1296 h 12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0" h="1296">
                  <a:moveTo>
                    <a:pt x="0" y="1296"/>
                  </a:moveTo>
                  <a:lnTo>
                    <a:pt x="0" y="225"/>
                  </a:lnTo>
                  <a:lnTo>
                    <a:pt x="250" y="221"/>
                  </a:lnTo>
                  <a:cubicBezTo>
                    <a:pt x="329" y="4"/>
                    <a:pt x="313" y="85"/>
                    <a:pt x="313" y="0"/>
                  </a:cubicBezTo>
                  <a:lnTo>
                    <a:pt x="384" y="221"/>
                  </a:lnTo>
                  <a:lnTo>
                    <a:pt x="720" y="225"/>
                  </a:lnTo>
                  <a:lnTo>
                    <a:pt x="720" y="1296"/>
                  </a:lnTo>
                  <a:lnTo>
                    <a:pt x="0" y="1296"/>
                  </a:lnTo>
                  <a:close/>
                </a:path>
              </a:pathLst>
            </a:custGeom>
            <a:solidFill>
              <a:srgbClr val="00FF00"/>
            </a:solidFill>
            <a:ln w="12700">
              <a:solidFill>
                <a:srgbClr val="0DADB1"/>
              </a:solidFill>
              <a:round/>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2" name="Text Box 16"/>
            <p:cNvSpPr txBox="1">
              <a:spLocks noChangeArrowheads="1"/>
            </p:cNvSpPr>
            <p:nvPr/>
          </p:nvSpPr>
          <p:spPr bwMode="auto">
            <a:xfrm>
              <a:off x="3465" y="2610"/>
              <a:ext cx="1095" cy="872"/>
            </a:xfrm>
            <a:prstGeom prst="rect">
              <a:avLst/>
            </a:prstGeom>
            <a:noFill/>
            <a:ln w="9525">
              <a:noFill/>
              <a:miter lim="800000"/>
              <a:headEnd/>
              <a:tailEnd/>
            </a:ln>
          </p:spPr>
          <p:txBody>
            <a:bodyPr wrap="square">
              <a:spAutoFit/>
            </a:bodyPr>
            <a:lstStyle/>
            <a:p>
              <a:pPr fontAlgn="auto">
                <a:spcBef>
                  <a:spcPct val="50000"/>
                </a:spcBef>
                <a:spcAft>
                  <a:spcPts val="0"/>
                </a:spcAft>
                <a:defRPr/>
              </a:pPr>
              <a:r>
                <a:rPr lang="zh-CN" altLang="en-US" sz="2800" b="1" kern="0" dirty="0">
                  <a:solidFill>
                    <a:sysClr val="windowText" lastClr="000000"/>
                  </a:solidFill>
                  <a:latin typeface="+mn-lt"/>
                  <a:ea typeface="+mn-ea"/>
                </a:rPr>
                <a:t>电源反抗自感电动势作的功</a:t>
              </a:r>
              <a:endParaRPr lang="zh-CN" altLang="en-US" sz="2800" b="1" kern="0" dirty="0">
                <a:solidFill>
                  <a:srgbClr val="1C1C1C"/>
                </a:solidFill>
                <a:latin typeface="+mn-lt"/>
                <a:ea typeface="+mn-ea"/>
              </a:endParaRPr>
            </a:p>
          </p:txBody>
        </p:sp>
      </p:grpSp>
      <p:grpSp>
        <p:nvGrpSpPr>
          <p:cNvPr id="133" name="Group 5"/>
          <p:cNvGrpSpPr>
            <a:grpSpLocks/>
          </p:cNvGrpSpPr>
          <p:nvPr/>
        </p:nvGrpSpPr>
        <p:grpSpPr bwMode="auto">
          <a:xfrm>
            <a:off x="6411944" y="3992769"/>
            <a:ext cx="1842638" cy="1782763"/>
            <a:chOff x="4656" y="2276"/>
            <a:chExt cx="912" cy="1123"/>
          </a:xfrm>
        </p:grpSpPr>
        <p:sp>
          <p:nvSpPr>
            <p:cNvPr id="134" name="Freeform 6"/>
            <p:cNvSpPr>
              <a:spLocks/>
            </p:cNvSpPr>
            <p:nvPr/>
          </p:nvSpPr>
          <p:spPr bwMode="auto">
            <a:xfrm>
              <a:off x="4656" y="2276"/>
              <a:ext cx="768" cy="1123"/>
            </a:xfrm>
            <a:custGeom>
              <a:avLst/>
              <a:gdLst>
                <a:gd name="T0" fmla="*/ 0 w 720"/>
                <a:gd name="T1" fmla="*/ 33990 h 1296"/>
                <a:gd name="T2" fmla="*/ 0 w 720"/>
                <a:gd name="T3" fmla="*/ 5888 h 1296"/>
                <a:gd name="T4" fmla="*/ 1856 w 720"/>
                <a:gd name="T5" fmla="*/ 5777 h 1296"/>
                <a:gd name="T6" fmla="*/ 2314 w 720"/>
                <a:gd name="T7" fmla="*/ 0 h 1296"/>
                <a:gd name="T8" fmla="*/ 2837 w 720"/>
                <a:gd name="T9" fmla="*/ 5777 h 1296"/>
                <a:gd name="T10" fmla="*/ 5319 w 720"/>
                <a:gd name="T11" fmla="*/ 5888 h 1296"/>
                <a:gd name="T12" fmla="*/ 5319 w 720"/>
                <a:gd name="T13" fmla="*/ 33990 h 1296"/>
                <a:gd name="T14" fmla="*/ 0 w 720"/>
                <a:gd name="T15" fmla="*/ 33990 h 1296"/>
                <a:gd name="T16" fmla="*/ 0 60000 65536"/>
                <a:gd name="T17" fmla="*/ 0 60000 65536"/>
                <a:gd name="T18" fmla="*/ 0 60000 65536"/>
                <a:gd name="T19" fmla="*/ 0 60000 65536"/>
                <a:gd name="T20" fmla="*/ 0 60000 65536"/>
                <a:gd name="T21" fmla="*/ 0 60000 65536"/>
                <a:gd name="T22" fmla="*/ 0 60000 65536"/>
                <a:gd name="T23" fmla="*/ 0 60000 65536"/>
                <a:gd name="T24" fmla="*/ 0 w 720"/>
                <a:gd name="T25" fmla="*/ 0 h 1296"/>
                <a:gd name="T26" fmla="*/ 720 w 720"/>
                <a:gd name="T27" fmla="*/ 1296 h 12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0" h="1296">
                  <a:moveTo>
                    <a:pt x="0" y="1296"/>
                  </a:moveTo>
                  <a:lnTo>
                    <a:pt x="0" y="225"/>
                  </a:lnTo>
                  <a:lnTo>
                    <a:pt x="250" y="221"/>
                  </a:lnTo>
                  <a:cubicBezTo>
                    <a:pt x="329" y="4"/>
                    <a:pt x="313" y="85"/>
                    <a:pt x="313" y="0"/>
                  </a:cubicBezTo>
                  <a:lnTo>
                    <a:pt x="384" y="221"/>
                  </a:lnTo>
                  <a:lnTo>
                    <a:pt x="720" y="225"/>
                  </a:lnTo>
                  <a:lnTo>
                    <a:pt x="720" y="1296"/>
                  </a:lnTo>
                  <a:lnTo>
                    <a:pt x="0" y="1296"/>
                  </a:lnTo>
                  <a:close/>
                </a:path>
              </a:pathLst>
            </a:custGeom>
            <a:solidFill>
              <a:srgbClr val="FFC000"/>
            </a:solidFill>
            <a:ln w="9525">
              <a:solidFill>
                <a:srgbClr val="9A16A4"/>
              </a:solidFill>
              <a:round/>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5" name="Rectangle 7"/>
            <p:cNvSpPr>
              <a:spLocks noChangeArrowheads="1"/>
            </p:cNvSpPr>
            <p:nvPr/>
          </p:nvSpPr>
          <p:spPr bwMode="auto">
            <a:xfrm>
              <a:off x="4656" y="2553"/>
              <a:ext cx="912" cy="791"/>
            </a:xfrm>
            <a:prstGeom prst="rect">
              <a:avLst/>
            </a:prstGeom>
            <a:noFill/>
            <a:ln w="19050">
              <a:noFill/>
              <a:miter lim="800000"/>
              <a:headEnd/>
              <a:tailEnd/>
            </a:ln>
          </p:spPr>
          <p:txBody>
            <a:bodyPr>
              <a:spAutoFit/>
            </a:bodyPr>
            <a:lstStyle/>
            <a:p>
              <a:pPr fontAlgn="auto">
                <a:lnSpc>
                  <a:spcPct val="90000"/>
                </a:lnSpc>
                <a:spcBef>
                  <a:spcPct val="50000"/>
                </a:spcBef>
                <a:spcAft>
                  <a:spcPts val="0"/>
                </a:spcAft>
                <a:defRPr/>
              </a:pPr>
              <a:r>
                <a:rPr lang="zh-CN" altLang="en-US" sz="2800" b="1" kern="0" dirty="0">
                  <a:solidFill>
                    <a:sysClr val="windowText" lastClr="000000"/>
                  </a:solidFill>
                  <a:latin typeface="+mn-lt"/>
                  <a:ea typeface="+mn-ea"/>
                </a:rPr>
                <a:t>回路电阻所放出的焦耳热</a:t>
              </a:r>
            </a:p>
          </p:txBody>
        </p:sp>
      </p:grpSp>
      <p:sp>
        <p:nvSpPr>
          <p:cNvPr id="136" name="AutoShape 38"/>
          <p:cNvSpPr>
            <a:spLocks noChangeArrowheads="1"/>
          </p:cNvSpPr>
          <p:nvPr/>
        </p:nvSpPr>
        <p:spPr bwMode="auto">
          <a:xfrm>
            <a:off x="8572987" y="3881913"/>
            <a:ext cx="570370" cy="289051"/>
          </a:xfrm>
          <a:prstGeom prst="rightArrow">
            <a:avLst>
              <a:gd name="adj1" fmla="val 50000"/>
              <a:gd name="adj2" fmla="val 81492"/>
            </a:avLst>
          </a:prstGeom>
          <a:solidFill>
            <a:srgbClr val="66FF66"/>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137" name="Group 2"/>
          <p:cNvGrpSpPr>
            <a:grpSpLocks/>
          </p:cNvGrpSpPr>
          <p:nvPr/>
        </p:nvGrpSpPr>
        <p:grpSpPr bwMode="auto">
          <a:xfrm>
            <a:off x="7765944" y="4614794"/>
            <a:ext cx="2748904" cy="2035987"/>
            <a:chOff x="474" y="2640"/>
            <a:chExt cx="1643" cy="1251"/>
          </a:xfrm>
        </p:grpSpPr>
        <p:sp>
          <p:nvSpPr>
            <p:cNvPr id="138" name="Text Box 3"/>
            <p:cNvSpPr txBox="1">
              <a:spLocks noChangeArrowheads="1"/>
            </p:cNvSpPr>
            <p:nvPr/>
          </p:nvSpPr>
          <p:spPr bwMode="auto">
            <a:xfrm>
              <a:off x="480" y="2640"/>
              <a:ext cx="1632" cy="321"/>
            </a:xfrm>
            <a:prstGeom prst="rect">
              <a:avLst/>
            </a:prstGeom>
            <a:noFill/>
            <a:ln w="28575">
              <a:noFill/>
              <a:miter lim="800000"/>
              <a:headEnd/>
              <a:tailEnd/>
            </a:ln>
          </p:spPr>
          <p:txBody>
            <a:bodyPr>
              <a:spAutoFit/>
            </a:bodyPr>
            <a:lstStyle/>
            <a:p>
              <a:pPr algn="ctr" fontAlgn="auto">
                <a:spcBef>
                  <a:spcPct val="50000"/>
                </a:spcBef>
                <a:spcAft>
                  <a:spcPts val="0"/>
                </a:spcAft>
                <a:defRPr/>
              </a:pPr>
              <a:r>
                <a:rPr lang="zh-CN" altLang="en-US" sz="2800" b="1" kern="0" dirty="0">
                  <a:solidFill>
                    <a:srgbClr val="FF00FF"/>
                  </a:solidFill>
                  <a:latin typeface="+mn-lt"/>
                  <a:ea typeface="+mn-ea"/>
                </a:rPr>
                <a:t>自感线圈磁能</a:t>
              </a:r>
            </a:p>
          </p:txBody>
        </p:sp>
        <p:graphicFrame>
          <p:nvGraphicFramePr>
            <p:cNvPr id="139" name="Object 4"/>
            <p:cNvGraphicFramePr>
              <a:graphicFrameLocks noChangeAspect="1"/>
            </p:cNvGraphicFramePr>
            <p:nvPr>
              <p:extLst>
                <p:ext uri="{D42A27DB-BD31-4B8C-83A1-F6EECF244321}">
                  <p14:modId xmlns:p14="http://schemas.microsoft.com/office/powerpoint/2010/main" val="258684345"/>
                </p:ext>
              </p:extLst>
            </p:nvPr>
          </p:nvGraphicFramePr>
          <p:xfrm>
            <a:off x="474" y="3101"/>
            <a:ext cx="1643" cy="790"/>
          </p:xfrm>
          <a:graphic>
            <a:graphicData uri="http://schemas.openxmlformats.org/presentationml/2006/ole">
              <mc:AlternateContent xmlns:mc="http://schemas.openxmlformats.org/markup-compatibility/2006">
                <mc:Choice xmlns:v="urn:schemas-microsoft-com:vml" Requires="v">
                  <p:oleObj spid="_x0000_s97735" name="公式" r:id="rId28" imgW="723600" imgH="393480" progId="Equation.3">
                    <p:embed/>
                  </p:oleObj>
                </mc:Choice>
                <mc:Fallback>
                  <p:oleObj name="公式" r:id="rId28" imgW="723600" imgH="393480" progId="Equation.3">
                    <p:embed/>
                    <p:pic>
                      <p:nvPicPr>
                        <p:cNvPr id="0" name=""/>
                        <p:cNvPicPr>
                          <a:picLocks noChangeAspect="1" noChangeArrowheads="1"/>
                        </p:cNvPicPr>
                        <p:nvPr/>
                      </p:nvPicPr>
                      <p:blipFill>
                        <a:blip r:embed="rId29"/>
                        <a:srcRect/>
                        <a:stretch>
                          <a:fillRect/>
                        </a:stretch>
                      </p:blipFill>
                      <p:spPr bwMode="auto">
                        <a:xfrm>
                          <a:off x="474" y="3101"/>
                          <a:ext cx="1643" cy="790"/>
                        </a:xfrm>
                        <a:prstGeom prst="rect">
                          <a:avLst/>
                        </a:prstGeom>
                        <a:noFill/>
                        <a:ln w="28575">
                          <a:noFill/>
                          <a:miter lim="800000"/>
                          <a:headEnd/>
                          <a:tailEnd/>
                        </a:ln>
                        <a:effectLs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6265"/>
                                        </p:tgtEl>
                                        <p:attrNameLst>
                                          <p:attrName>style.visibility</p:attrName>
                                        </p:attrNameLst>
                                      </p:cBhvr>
                                      <p:to>
                                        <p:strVal val="visible"/>
                                      </p:to>
                                    </p:set>
                                    <p:anim calcmode="lin" valueType="num">
                                      <p:cBhvr additive="base">
                                        <p:cTn id="7" dur="500" fill="hold"/>
                                        <p:tgtEl>
                                          <p:spTgt spid="96265"/>
                                        </p:tgtEl>
                                        <p:attrNameLst>
                                          <p:attrName>ppt_x</p:attrName>
                                        </p:attrNameLst>
                                      </p:cBhvr>
                                      <p:tavLst>
                                        <p:tav tm="0">
                                          <p:val>
                                            <p:strVal val="#ppt_x"/>
                                          </p:val>
                                        </p:tav>
                                        <p:tav tm="100000">
                                          <p:val>
                                            <p:strVal val="#ppt_x"/>
                                          </p:val>
                                        </p:tav>
                                      </p:tavLst>
                                    </p:anim>
                                    <p:anim calcmode="lin" valueType="num">
                                      <p:cBhvr additive="base">
                                        <p:cTn id="8" dur="500" fill="hold"/>
                                        <p:tgtEl>
                                          <p:spTgt spid="9626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112"/>
                                        </p:tgtEl>
                                        <p:attrNameLst>
                                          <p:attrName>style.visibility</p:attrName>
                                        </p:attrNameLst>
                                      </p:cBhvr>
                                      <p:to>
                                        <p:strVal val="visible"/>
                                      </p:to>
                                    </p:set>
                                    <p:animEffect transition="in" filter="circle(in)">
                                      <p:cBhvr>
                                        <p:cTn id="13" dur="2000"/>
                                        <p:tgtEl>
                                          <p:spTgt spid="11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6260"/>
                                        </p:tgtEl>
                                        <p:attrNameLst>
                                          <p:attrName>style.visibility</p:attrName>
                                        </p:attrNameLst>
                                      </p:cBhvr>
                                      <p:to>
                                        <p:strVal val="visible"/>
                                      </p:to>
                                    </p:set>
                                    <p:anim calcmode="lin" valueType="num">
                                      <p:cBhvr additive="base">
                                        <p:cTn id="18" dur="500" fill="hold"/>
                                        <p:tgtEl>
                                          <p:spTgt spid="96260"/>
                                        </p:tgtEl>
                                        <p:attrNameLst>
                                          <p:attrName>ppt_x</p:attrName>
                                        </p:attrNameLst>
                                      </p:cBhvr>
                                      <p:tavLst>
                                        <p:tav tm="0">
                                          <p:val>
                                            <p:strVal val="#ppt_x"/>
                                          </p:val>
                                        </p:tav>
                                        <p:tav tm="100000">
                                          <p:val>
                                            <p:strVal val="#ppt_x"/>
                                          </p:val>
                                        </p:tav>
                                      </p:tavLst>
                                    </p:anim>
                                    <p:anim calcmode="lin" valueType="num">
                                      <p:cBhvr additive="base">
                                        <p:cTn id="19" dur="500" fill="hold"/>
                                        <p:tgtEl>
                                          <p:spTgt spid="9626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barn(inVertical)">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1000"/>
                                        <p:tgtEl>
                                          <p:spTgt spid="61"/>
                                        </p:tgtEl>
                                      </p:cBhvr>
                                    </p:animEffect>
                                    <p:anim calcmode="lin" valueType="num">
                                      <p:cBhvr>
                                        <p:cTn id="30" dur="1000" fill="hold"/>
                                        <p:tgtEl>
                                          <p:spTgt spid="61"/>
                                        </p:tgtEl>
                                        <p:attrNameLst>
                                          <p:attrName>ppt_x</p:attrName>
                                        </p:attrNameLst>
                                      </p:cBhvr>
                                      <p:tavLst>
                                        <p:tav tm="0">
                                          <p:val>
                                            <p:strVal val="#ppt_x"/>
                                          </p:val>
                                        </p:tav>
                                        <p:tav tm="100000">
                                          <p:val>
                                            <p:strVal val="#ppt_x"/>
                                          </p:val>
                                        </p:tav>
                                      </p:tavLst>
                                    </p:anim>
                                    <p:anim calcmode="lin" valueType="num">
                                      <p:cBhvr>
                                        <p:cTn id="31"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1000"/>
                                        <p:tgtEl>
                                          <p:spTgt spid="62"/>
                                        </p:tgtEl>
                                      </p:cBhvr>
                                    </p:animEffect>
                                    <p:anim calcmode="lin" valueType="num">
                                      <p:cBhvr>
                                        <p:cTn id="37" dur="1000" fill="hold"/>
                                        <p:tgtEl>
                                          <p:spTgt spid="62"/>
                                        </p:tgtEl>
                                        <p:attrNameLst>
                                          <p:attrName>ppt_x</p:attrName>
                                        </p:attrNameLst>
                                      </p:cBhvr>
                                      <p:tavLst>
                                        <p:tav tm="0">
                                          <p:val>
                                            <p:strVal val="#ppt_x"/>
                                          </p:val>
                                        </p:tav>
                                        <p:tav tm="100000">
                                          <p:val>
                                            <p:strVal val="#ppt_x"/>
                                          </p:val>
                                        </p:tav>
                                      </p:tavLst>
                                    </p:anim>
                                    <p:anim calcmode="lin" valueType="num">
                                      <p:cBhvr>
                                        <p:cTn id="38"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3"/>
                                        </p:tgtEl>
                                        <p:attrNameLst>
                                          <p:attrName>style.visibility</p:attrName>
                                        </p:attrNameLst>
                                      </p:cBhvr>
                                      <p:to>
                                        <p:strVal val="visible"/>
                                      </p:to>
                                    </p:set>
                                    <p:anim calcmode="lin" valueType="num">
                                      <p:cBhvr additive="base">
                                        <p:cTn id="43" dur="500" fill="hold"/>
                                        <p:tgtEl>
                                          <p:spTgt spid="63"/>
                                        </p:tgtEl>
                                        <p:attrNameLst>
                                          <p:attrName>ppt_x</p:attrName>
                                        </p:attrNameLst>
                                      </p:cBhvr>
                                      <p:tavLst>
                                        <p:tav tm="0">
                                          <p:val>
                                            <p:strVal val="#ppt_x"/>
                                          </p:val>
                                        </p:tav>
                                        <p:tav tm="100000">
                                          <p:val>
                                            <p:strVal val="#ppt_x"/>
                                          </p:val>
                                        </p:tav>
                                      </p:tavLst>
                                    </p:anim>
                                    <p:anim calcmode="lin" valueType="num">
                                      <p:cBhvr additive="base">
                                        <p:cTn id="4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barn(inVertical)">
                                      <p:cBhvr>
                                        <p:cTn id="49" dur="500"/>
                                        <p:tgtEl>
                                          <p:spTgt spid="64"/>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117"/>
                                        </p:tgtEl>
                                        <p:attrNameLst>
                                          <p:attrName>style.visibility</p:attrName>
                                        </p:attrNameLst>
                                      </p:cBhvr>
                                      <p:to>
                                        <p:strVal val="visible"/>
                                      </p:to>
                                    </p:set>
                                    <p:anim calcmode="lin" valueType="num">
                                      <p:cBhvr additive="base">
                                        <p:cTn id="54" dur="500" fill="hold"/>
                                        <p:tgtEl>
                                          <p:spTgt spid="117"/>
                                        </p:tgtEl>
                                        <p:attrNameLst>
                                          <p:attrName>ppt_x</p:attrName>
                                        </p:attrNameLst>
                                      </p:cBhvr>
                                      <p:tavLst>
                                        <p:tav tm="0">
                                          <p:val>
                                            <p:strVal val="#ppt_x"/>
                                          </p:val>
                                        </p:tav>
                                        <p:tav tm="100000">
                                          <p:val>
                                            <p:strVal val="#ppt_x"/>
                                          </p:val>
                                        </p:tav>
                                      </p:tavLst>
                                    </p:anim>
                                    <p:anim calcmode="lin" valueType="num">
                                      <p:cBhvr additive="base">
                                        <p:cTn id="55"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2"/>
                                        </p:tgtEl>
                                        <p:attrNameLst>
                                          <p:attrName>style.visibility</p:attrName>
                                        </p:attrNameLst>
                                      </p:cBhvr>
                                      <p:to>
                                        <p:strVal val="visible"/>
                                      </p:to>
                                    </p:set>
                                    <p:anim calcmode="lin" valueType="num">
                                      <p:cBhvr additive="base">
                                        <p:cTn id="60" dur="500" fill="hold"/>
                                        <p:tgtEl>
                                          <p:spTgt spid="2"/>
                                        </p:tgtEl>
                                        <p:attrNameLst>
                                          <p:attrName>ppt_x</p:attrName>
                                        </p:attrNameLst>
                                      </p:cBhvr>
                                      <p:tavLst>
                                        <p:tav tm="0">
                                          <p:val>
                                            <p:strVal val="#ppt_x"/>
                                          </p:val>
                                        </p:tav>
                                        <p:tav tm="100000">
                                          <p:val>
                                            <p:strVal val="#ppt_x"/>
                                          </p:val>
                                        </p:tav>
                                      </p:tavLst>
                                    </p:anim>
                                    <p:anim calcmode="lin" valueType="num">
                                      <p:cBhvr additive="base">
                                        <p:cTn id="6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71"/>
                                        </p:tgtEl>
                                        <p:attrNameLst>
                                          <p:attrName>style.visibility</p:attrName>
                                        </p:attrNameLst>
                                      </p:cBhvr>
                                      <p:to>
                                        <p:strVal val="visible"/>
                                      </p:to>
                                    </p:set>
                                    <p:anim calcmode="lin" valueType="num">
                                      <p:cBhvr additive="base">
                                        <p:cTn id="66" dur="500" fill="hold"/>
                                        <p:tgtEl>
                                          <p:spTgt spid="71"/>
                                        </p:tgtEl>
                                        <p:attrNameLst>
                                          <p:attrName>ppt_x</p:attrName>
                                        </p:attrNameLst>
                                      </p:cBhvr>
                                      <p:tavLst>
                                        <p:tav tm="0">
                                          <p:val>
                                            <p:strVal val="#ppt_x"/>
                                          </p:val>
                                        </p:tav>
                                        <p:tav tm="100000">
                                          <p:val>
                                            <p:strVal val="#ppt_x"/>
                                          </p:val>
                                        </p:tav>
                                      </p:tavLst>
                                    </p:anim>
                                    <p:anim calcmode="lin" valueType="num">
                                      <p:cBhvr additive="base">
                                        <p:cTn id="67"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127"/>
                                        </p:tgtEl>
                                        <p:attrNameLst>
                                          <p:attrName>style.visibility</p:attrName>
                                        </p:attrNameLst>
                                      </p:cBhvr>
                                      <p:to>
                                        <p:strVal val="visible"/>
                                      </p:to>
                                    </p:set>
                                    <p:animEffect transition="in" filter="fade">
                                      <p:cBhvr>
                                        <p:cTn id="72" dur="1000"/>
                                        <p:tgtEl>
                                          <p:spTgt spid="127"/>
                                        </p:tgtEl>
                                      </p:cBhvr>
                                    </p:animEffect>
                                    <p:anim calcmode="lin" valueType="num">
                                      <p:cBhvr>
                                        <p:cTn id="73" dur="1000" fill="hold"/>
                                        <p:tgtEl>
                                          <p:spTgt spid="127"/>
                                        </p:tgtEl>
                                        <p:attrNameLst>
                                          <p:attrName>ppt_x</p:attrName>
                                        </p:attrNameLst>
                                      </p:cBhvr>
                                      <p:tavLst>
                                        <p:tav tm="0">
                                          <p:val>
                                            <p:strVal val="#ppt_x"/>
                                          </p:val>
                                        </p:tav>
                                        <p:tav tm="100000">
                                          <p:val>
                                            <p:strVal val="#ppt_x"/>
                                          </p:val>
                                        </p:tav>
                                      </p:tavLst>
                                    </p:anim>
                                    <p:anim calcmode="lin" valueType="num">
                                      <p:cBhvr>
                                        <p:cTn id="74" dur="1000" fill="hold"/>
                                        <p:tgtEl>
                                          <p:spTgt spid="127"/>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nodeType="clickEffect">
                                  <p:stCondLst>
                                    <p:cond delay="0"/>
                                  </p:stCondLst>
                                  <p:childTnLst>
                                    <p:set>
                                      <p:cBhvr>
                                        <p:cTn id="78" dur="1" fill="hold">
                                          <p:stCondLst>
                                            <p:cond delay="0"/>
                                          </p:stCondLst>
                                        </p:cTn>
                                        <p:tgtEl>
                                          <p:spTgt spid="130"/>
                                        </p:tgtEl>
                                        <p:attrNameLst>
                                          <p:attrName>style.visibility</p:attrName>
                                        </p:attrNameLst>
                                      </p:cBhvr>
                                      <p:to>
                                        <p:strVal val="visible"/>
                                      </p:to>
                                    </p:set>
                                    <p:anim calcmode="lin" valueType="num">
                                      <p:cBhvr>
                                        <p:cTn id="79" dur="1000" fill="hold"/>
                                        <p:tgtEl>
                                          <p:spTgt spid="130"/>
                                        </p:tgtEl>
                                        <p:attrNameLst>
                                          <p:attrName>ppt_w</p:attrName>
                                        </p:attrNameLst>
                                      </p:cBhvr>
                                      <p:tavLst>
                                        <p:tav tm="0">
                                          <p:val>
                                            <p:fltVal val="0"/>
                                          </p:val>
                                        </p:tav>
                                        <p:tav tm="100000">
                                          <p:val>
                                            <p:strVal val="#ppt_w"/>
                                          </p:val>
                                        </p:tav>
                                      </p:tavLst>
                                    </p:anim>
                                    <p:anim calcmode="lin" valueType="num">
                                      <p:cBhvr>
                                        <p:cTn id="80" dur="1000" fill="hold"/>
                                        <p:tgtEl>
                                          <p:spTgt spid="130"/>
                                        </p:tgtEl>
                                        <p:attrNameLst>
                                          <p:attrName>ppt_h</p:attrName>
                                        </p:attrNameLst>
                                      </p:cBhvr>
                                      <p:tavLst>
                                        <p:tav tm="0">
                                          <p:val>
                                            <p:fltVal val="0"/>
                                          </p:val>
                                        </p:tav>
                                        <p:tav tm="100000">
                                          <p:val>
                                            <p:strVal val="#ppt_h"/>
                                          </p:val>
                                        </p:tav>
                                      </p:tavLst>
                                    </p:anim>
                                    <p:anim calcmode="lin" valueType="num">
                                      <p:cBhvr>
                                        <p:cTn id="81" dur="1000" fill="hold"/>
                                        <p:tgtEl>
                                          <p:spTgt spid="130"/>
                                        </p:tgtEl>
                                        <p:attrNameLst>
                                          <p:attrName>style.rotation</p:attrName>
                                        </p:attrNameLst>
                                      </p:cBhvr>
                                      <p:tavLst>
                                        <p:tav tm="0">
                                          <p:val>
                                            <p:fltVal val="90"/>
                                          </p:val>
                                        </p:tav>
                                        <p:tav tm="100000">
                                          <p:val>
                                            <p:fltVal val="0"/>
                                          </p:val>
                                        </p:tav>
                                      </p:tavLst>
                                    </p:anim>
                                    <p:animEffect transition="in" filter="fade">
                                      <p:cBhvr>
                                        <p:cTn id="82" dur="1000"/>
                                        <p:tgtEl>
                                          <p:spTgt spid="130"/>
                                        </p:tgtEl>
                                      </p:cBhvr>
                                    </p:animEffect>
                                  </p:childTnLst>
                                </p:cTn>
                              </p:par>
                            </p:childTnLst>
                          </p:cTn>
                        </p:par>
                      </p:childTnLst>
                    </p:cTn>
                  </p:par>
                  <p:par>
                    <p:cTn id="83" fill="hold">
                      <p:stCondLst>
                        <p:cond delay="indefinite"/>
                      </p:stCondLst>
                      <p:childTnLst>
                        <p:par>
                          <p:cTn id="84" fill="hold">
                            <p:stCondLst>
                              <p:cond delay="0"/>
                            </p:stCondLst>
                            <p:childTnLst>
                              <p:par>
                                <p:cTn id="85" presetID="6" presetClass="entr" presetSubtype="16" fill="hold" nodeType="clickEffect">
                                  <p:stCondLst>
                                    <p:cond delay="0"/>
                                  </p:stCondLst>
                                  <p:childTnLst>
                                    <p:set>
                                      <p:cBhvr>
                                        <p:cTn id="86" dur="1" fill="hold">
                                          <p:stCondLst>
                                            <p:cond delay="0"/>
                                          </p:stCondLst>
                                        </p:cTn>
                                        <p:tgtEl>
                                          <p:spTgt spid="133"/>
                                        </p:tgtEl>
                                        <p:attrNameLst>
                                          <p:attrName>style.visibility</p:attrName>
                                        </p:attrNameLst>
                                      </p:cBhvr>
                                      <p:to>
                                        <p:strVal val="visible"/>
                                      </p:to>
                                    </p:set>
                                    <p:animEffect transition="in" filter="circle(in)">
                                      <p:cBhvr>
                                        <p:cTn id="87" dur="2000"/>
                                        <p:tgtEl>
                                          <p:spTgt spid="133"/>
                                        </p:tgtEl>
                                      </p:cBhvr>
                                    </p:animEffect>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grpId="0" nodeType="clickEffect">
                                  <p:stCondLst>
                                    <p:cond delay="0"/>
                                  </p:stCondLst>
                                  <p:childTnLst>
                                    <p:set>
                                      <p:cBhvr>
                                        <p:cTn id="91" dur="1" fill="hold">
                                          <p:stCondLst>
                                            <p:cond delay="0"/>
                                          </p:stCondLst>
                                        </p:cTn>
                                        <p:tgtEl>
                                          <p:spTgt spid="136"/>
                                        </p:tgtEl>
                                        <p:attrNameLst>
                                          <p:attrName>style.visibility</p:attrName>
                                        </p:attrNameLst>
                                      </p:cBhvr>
                                      <p:to>
                                        <p:strVal val="visible"/>
                                      </p:to>
                                    </p:set>
                                    <p:animEffect transition="in" filter="barn(inVertical)">
                                      <p:cBhvr>
                                        <p:cTn id="92" dur="500"/>
                                        <p:tgtEl>
                                          <p:spTgt spid="136"/>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137"/>
                                        </p:tgtEl>
                                        <p:attrNameLst>
                                          <p:attrName>style.visibility</p:attrName>
                                        </p:attrNameLst>
                                      </p:cBhvr>
                                      <p:to>
                                        <p:strVal val="visible"/>
                                      </p:to>
                                    </p:set>
                                    <p:anim calcmode="lin" valueType="num">
                                      <p:cBhvr additive="base">
                                        <p:cTn id="97" dur="500" fill="hold"/>
                                        <p:tgtEl>
                                          <p:spTgt spid="137"/>
                                        </p:tgtEl>
                                        <p:attrNameLst>
                                          <p:attrName>ppt_x</p:attrName>
                                        </p:attrNameLst>
                                      </p:cBhvr>
                                      <p:tavLst>
                                        <p:tav tm="0">
                                          <p:val>
                                            <p:strVal val="#ppt_x"/>
                                          </p:val>
                                        </p:tav>
                                        <p:tav tm="100000">
                                          <p:val>
                                            <p:strVal val="#ppt_x"/>
                                          </p:val>
                                        </p:tav>
                                      </p:tavLst>
                                    </p:anim>
                                    <p:anim calcmode="lin" valueType="num">
                                      <p:cBhvr additive="base">
                                        <p:cTn id="98" dur="500" fill="hold"/>
                                        <p:tgtEl>
                                          <p:spTgt spid="1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59" grpId="0" animBg="1"/>
      <p:bldP spid="62" grpId="0"/>
      <p:bldP spid="64" grpId="0" animBg="1"/>
      <p:bldP spid="136"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288" name="Group 12"/>
          <p:cNvGrpSpPr>
            <a:grpSpLocks/>
          </p:cNvGrpSpPr>
          <p:nvPr/>
        </p:nvGrpSpPr>
        <p:grpSpPr bwMode="auto">
          <a:xfrm>
            <a:off x="1881188" y="357189"/>
            <a:ext cx="4953000" cy="1042987"/>
            <a:chOff x="144" y="543"/>
            <a:chExt cx="3120" cy="657"/>
          </a:xfrm>
        </p:grpSpPr>
        <p:sp>
          <p:nvSpPr>
            <p:cNvPr id="49" name="Text Box 13"/>
            <p:cNvSpPr txBox="1">
              <a:spLocks noChangeArrowheads="1"/>
            </p:cNvSpPr>
            <p:nvPr/>
          </p:nvSpPr>
          <p:spPr bwMode="auto">
            <a:xfrm>
              <a:off x="144" y="624"/>
              <a:ext cx="2496" cy="327"/>
            </a:xfrm>
            <a:prstGeom prst="rect">
              <a:avLst/>
            </a:prstGeom>
            <a:noFill/>
            <a:ln w="9525">
              <a:noFill/>
              <a:miter lim="800000"/>
              <a:headEnd/>
              <a:tailEnd/>
            </a:ln>
          </p:spPr>
          <p:txBody>
            <a:bodyPr>
              <a:spAutoFit/>
            </a:bodyPr>
            <a:lstStyle/>
            <a:p>
              <a:pPr fontAlgn="auto">
                <a:spcBef>
                  <a:spcPct val="50000"/>
                </a:spcBef>
                <a:spcAft>
                  <a:spcPts val="0"/>
                </a:spcAft>
                <a:buBlip>
                  <a:blip r:embed="rId3"/>
                </a:buBlip>
                <a:defRPr/>
              </a:pPr>
              <a:r>
                <a:rPr lang="en-US" altLang="zh-CN" sz="2800" b="1" kern="0" dirty="0">
                  <a:solidFill>
                    <a:sysClr val="windowText" lastClr="000000"/>
                  </a:solidFill>
                  <a:latin typeface="+mn-lt"/>
                  <a:ea typeface="+mn-ea"/>
                </a:rPr>
                <a:t> </a:t>
              </a:r>
              <a:r>
                <a:rPr lang="zh-CN" altLang="en-US" sz="2800" b="1" kern="0" dirty="0">
                  <a:solidFill>
                    <a:srgbClr val="C00000"/>
                  </a:solidFill>
                  <a:latin typeface="+mn-lt"/>
                  <a:ea typeface="+mn-ea"/>
                </a:rPr>
                <a:t>自感线圈磁能</a:t>
              </a:r>
            </a:p>
          </p:txBody>
        </p:sp>
        <p:graphicFrame>
          <p:nvGraphicFramePr>
            <p:cNvPr id="98345" name="Object 11"/>
            <p:cNvGraphicFramePr>
              <a:graphicFrameLocks noChangeAspect="1"/>
            </p:cNvGraphicFramePr>
            <p:nvPr/>
          </p:nvGraphicFramePr>
          <p:xfrm>
            <a:off x="1872" y="543"/>
            <a:ext cx="1392" cy="657"/>
          </p:xfrm>
          <a:graphic>
            <a:graphicData uri="http://schemas.openxmlformats.org/presentationml/2006/ole">
              <mc:AlternateContent xmlns:mc="http://schemas.openxmlformats.org/markup-compatibility/2006">
                <mc:Choice xmlns:v="urn:schemas-microsoft-com:vml" Requires="v">
                  <p:oleObj spid="_x0000_s98645" name="公式" r:id="rId4" imgW="736280" imgH="393529" progId="Equation.3">
                    <p:embed/>
                  </p:oleObj>
                </mc:Choice>
                <mc:Fallback>
                  <p:oleObj name="公式" r:id="rId4" imgW="736280" imgH="393529"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2" y="543"/>
                          <a:ext cx="1392" cy="657"/>
                        </a:xfrm>
                        <a:prstGeom prst="rect">
                          <a:avLst/>
                        </a:prstGeom>
                        <a:gradFill rotWithShape="0">
                          <a:gsLst>
                            <a:gs pos="0">
                              <a:srgbClr val="00CC99"/>
                            </a:gs>
                            <a:gs pos="50000">
                              <a:srgbClr val="FFFFFF"/>
                            </a:gs>
                            <a:gs pos="100000">
                              <a:srgbClr val="00CC99"/>
                            </a:gs>
                          </a:gsLst>
                          <a:lin ang="54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7289" name="Group 15"/>
          <p:cNvGrpSpPr>
            <a:grpSpLocks/>
          </p:cNvGrpSpPr>
          <p:nvPr/>
        </p:nvGrpSpPr>
        <p:grpSpPr bwMode="auto">
          <a:xfrm>
            <a:off x="7064375" y="538163"/>
            <a:ext cx="3352800" cy="1600200"/>
            <a:chOff x="3456" y="480"/>
            <a:chExt cx="2112" cy="1008"/>
          </a:xfrm>
        </p:grpSpPr>
        <p:grpSp>
          <p:nvGrpSpPr>
            <p:cNvPr id="98317" name="Group 16"/>
            <p:cNvGrpSpPr>
              <a:grpSpLocks/>
            </p:cNvGrpSpPr>
            <p:nvPr/>
          </p:nvGrpSpPr>
          <p:grpSpPr bwMode="auto">
            <a:xfrm>
              <a:off x="3514" y="572"/>
              <a:ext cx="1977" cy="870"/>
              <a:chOff x="3514" y="572"/>
              <a:chExt cx="1977" cy="870"/>
            </a:xfrm>
          </p:grpSpPr>
          <p:sp>
            <p:nvSpPr>
              <p:cNvPr id="54" name="AutoShape 17"/>
              <p:cNvSpPr>
                <a:spLocks noChangeArrowheads="1"/>
              </p:cNvSpPr>
              <p:nvPr/>
            </p:nvSpPr>
            <p:spPr bwMode="auto">
              <a:xfrm rot="-5390567">
                <a:off x="4273" y="-109"/>
                <a:ext cx="458" cy="1977"/>
              </a:xfrm>
              <a:prstGeom prst="can">
                <a:avLst>
                  <a:gd name="adj" fmla="val 44105"/>
                </a:avLst>
              </a:prstGeom>
              <a:gradFill rotWithShape="0">
                <a:gsLst>
                  <a:gs pos="0">
                    <a:srgbClr val="B2B2B2">
                      <a:gamma/>
                      <a:shade val="66275"/>
                      <a:invGamma/>
                    </a:srgbClr>
                  </a:gs>
                  <a:gs pos="50000">
                    <a:srgbClr val="B2B2B2"/>
                  </a:gs>
                  <a:gs pos="100000">
                    <a:srgbClr val="B2B2B2">
                      <a:gamma/>
                      <a:shade val="66275"/>
                      <a:invGamma/>
                    </a:srgbClr>
                  </a:gs>
                </a:gsLst>
                <a:lin ang="5400000" scaled="1"/>
              </a:gradFill>
              <a:ln w="9525">
                <a:solidFill>
                  <a:srgbClr val="000000"/>
                </a:solidFill>
                <a:round/>
                <a:headEnd/>
                <a:tailEnd/>
              </a:ln>
              <a:effectLst/>
            </p:spPr>
            <p:txBody>
              <a:bodyPr wrap="none" anchor="ctr"/>
              <a:lstStyle/>
              <a:p>
                <a:pPr fontAlgn="auto">
                  <a:spcBef>
                    <a:spcPts val="0"/>
                  </a:spcBef>
                  <a:spcAft>
                    <a:spcPts val="0"/>
                  </a:spcAft>
                  <a:defRPr/>
                </a:pPr>
                <a:endParaRPr lang="zh-CN" altLang="en-US" b="1" kern="0">
                  <a:solidFill>
                    <a:sysClr val="windowText" lastClr="000000"/>
                  </a:solidFill>
                  <a:latin typeface="+mn-lt"/>
                  <a:ea typeface="楷体_GB2312" pitchFamily="49" charset="-122"/>
                </a:endParaRPr>
              </a:p>
            </p:txBody>
          </p:sp>
          <p:sp>
            <p:nvSpPr>
              <p:cNvPr id="55" name="Freeform 18"/>
              <p:cNvSpPr>
                <a:spLocks/>
              </p:cNvSpPr>
              <p:nvPr/>
            </p:nvSpPr>
            <p:spPr bwMode="auto">
              <a:xfrm>
                <a:off x="3816" y="572"/>
                <a:ext cx="205" cy="548"/>
              </a:xfrm>
              <a:custGeom>
                <a:avLst/>
                <a:gdLst>
                  <a:gd name="T0" fmla="*/ 0 w 219"/>
                  <a:gd name="T1" fmla="*/ 11 h 574"/>
                  <a:gd name="T2" fmla="*/ 7 w 219"/>
                  <a:gd name="T3" fmla="*/ 5 h 574"/>
                  <a:gd name="T4" fmla="*/ 13 w 219"/>
                  <a:gd name="T5" fmla="*/ 25 h 574"/>
                  <a:gd name="T6" fmla="*/ 19 w 219"/>
                  <a:gd name="T7" fmla="*/ 113 h 574"/>
                  <a:gd name="T8" fmla="*/ 23 w 219"/>
                  <a:gd name="T9" fmla="*/ 136 h 574"/>
                  <a:gd name="T10" fmla="*/ 29 w 219"/>
                  <a:gd name="T11" fmla="*/ 126 h 574"/>
                  <a:gd name="T12" fmla="*/ 0 60000 65536"/>
                  <a:gd name="T13" fmla="*/ 0 60000 65536"/>
                  <a:gd name="T14" fmla="*/ 0 60000 65536"/>
                  <a:gd name="T15" fmla="*/ 0 60000 65536"/>
                  <a:gd name="T16" fmla="*/ 0 60000 65536"/>
                  <a:gd name="T17" fmla="*/ 0 60000 65536"/>
                  <a:gd name="T18" fmla="*/ 0 w 219"/>
                  <a:gd name="T19" fmla="*/ 0 h 574"/>
                  <a:gd name="T20" fmla="*/ 219 w 219"/>
                  <a:gd name="T21" fmla="*/ 574 h 574"/>
                </a:gdLst>
                <a:ahLst/>
                <a:cxnLst>
                  <a:cxn ang="T12">
                    <a:pos x="T0" y="T1"/>
                  </a:cxn>
                  <a:cxn ang="T13">
                    <a:pos x="T2" y="T3"/>
                  </a:cxn>
                  <a:cxn ang="T14">
                    <a:pos x="T4" y="T5"/>
                  </a:cxn>
                  <a:cxn ang="T15">
                    <a:pos x="T6" y="T7"/>
                  </a:cxn>
                  <a:cxn ang="T16">
                    <a:pos x="T8" y="T9"/>
                  </a:cxn>
                  <a:cxn ang="T17">
                    <a:pos x="T10" y="T11"/>
                  </a:cxn>
                </a:cxnLst>
                <a:rect l="T18" t="T19" r="T20" b="T21"/>
                <a:pathLst>
                  <a:path w="219" h="574">
                    <a:moveTo>
                      <a:pt x="0" y="28"/>
                    </a:moveTo>
                    <a:cubicBezTo>
                      <a:pt x="3" y="26"/>
                      <a:pt x="39" y="0"/>
                      <a:pt x="47" y="5"/>
                    </a:cubicBezTo>
                    <a:cubicBezTo>
                      <a:pt x="70" y="21"/>
                      <a:pt x="87" y="70"/>
                      <a:pt x="93" y="98"/>
                    </a:cubicBezTo>
                    <a:cubicBezTo>
                      <a:pt x="119" y="220"/>
                      <a:pt x="109" y="351"/>
                      <a:pt x="140" y="472"/>
                    </a:cubicBezTo>
                    <a:cubicBezTo>
                      <a:pt x="145" y="514"/>
                      <a:pt x="136" y="559"/>
                      <a:pt x="179" y="574"/>
                    </a:cubicBezTo>
                    <a:cubicBezTo>
                      <a:pt x="219" y="560"/>
                      <a:pt x="192" y="558"/>
                      <a:pt x="218" y="535"/>
                    </a:cubicBezTo>
                  </a:path>
                </a:pathLst>
              </a:custGeom>
              <a:noFill/>
              <a:ln w="2857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6" name="Freeform 19"/>
              <p:cNvSpPr>
                <a:spLocks/>
              </p:cNvSpPr>
              <p:nvPr/>
            </p:nvSpPr>
            <p:spPr bwMode="auto">
              <a:xfrm>
                <a:off x="3905" y="572"/>
                <a:ext cx="205" cy="548"/>
              </a:xfrm>
              <a:custGeom>
                <a:avLst/>
                <a:gdLst>
                  <a:gd name="T0" fmla="*/ 0 w 219"/>
                  <a:gd name="T1" fmla="*/ 11 h 574"/>
                  <a:gd name="T2" fmla="*/ 7 w 219"/>
                  <a:gd name="T3" fmla="*/ 5 h 574"/>
                  <a:gd name="T4" fmla="*/ 13 w 219"/>
                  <a:gd name="T5" fmla="*/ 25 h 574"/>
                  <a:gd name="T6" fmla="*/ 19 w 219"/>
                  <a:gd name="T7" fmla="*/ 113 h 574"/>
                  <a:gd name="T8" fmla="*/ 23 w 219"/>
                  <a:gd name="T9" fmla="*/ 136 h 574"/>
                  <a:gd name="T10" fmla="*/ 29 w 219"/>
                  <a:gd name="T11" fmla="*/ 126 h 574"/>
                  <a:gd name="T12" fmla="*/ 0 60000 65536"/>
                  <a:gd name="T13" fmla="*/ 0 60000 65536"/>
                  <a:gd name="T14" fmla="*/ 0 60000 65536"/>
                  <a:gd name="T15" fmla="*/ 0 60000 65536"/>
                  <a:gd name="T16" fmla="*/ 0 60000 65536"/>
                  <a:gd name="T17" fmla="*/ 0 60000 65536"/>
                  <a:gd name="T18" fmla="*/ 0 w 219"/>
                  <a:gd name="T19" fmla="*/ 0 h 574"/>
                  <a:gd name="T20" fmla="*/ 219 w 219"/>
                  <a:gd name="T21" fmla="*/ 574 h 574"/>
                </a:gdLst>
                <a:ahLst/>
                <a:cxnLst>
                  <a:cxn ang="T12">
                    <a:pos x="T0" y="T1"/>
                  </a:cxn>
                  <a:cxn ang="T13">
                    <a:pos x="T2" y="T3"/>
                  </a:cxn>
                  <a:cxn ang="T14">
                    <a:pos x="T4" y="T5"/>
                  </a:cxn>
                  <a:cxn ang="T15">
                    <a:pos x="T6" y="T7"/>
                  </a:cxn>
                  <a:cxn ang="T16">
                    <a:pos x="T8" y="T9"/>
                  </a:cxn>
                  <a:cxn ang="T17">
                    <a:pos x="T10" y="T11"/>
                  </a:cxn>
                </a:cxnLst>
                <a:rect l="T18" t="T19" r="T20" b="T21"/>
                <a:pathLst>
                  <a:path w="219" h="574">
                    <a:moveTo>
                      <a:pt x="0" y="28"/>
                    </a:moveTo>
                    <a:cubicBezTo>
                      <a:pt x="3" y="26"/>
                      <a:pt x="39" y="0"/>
                      <a:pt x="47" y="5"/>
                    </a:cubicBezTo>
                    <a:cubicBezTo>
                      <a:pt x="70" y="21"/>
                      <a:pt x="87" y="70"/>
                      <a:pt x="93" y="98"/>
                    </a:cubicBezTo>
                    <a:cubicBezTo>
                      <a:pt x="119" y="220"/>
                      <a:pt x="109" y="351"/>
                      <a:pt x="140" y="472"/>
                    </a:cubicBezTo>
                    <a:cubicBezTo>
                      <a:pt x="145" y="514"/>
                      <a:pt x="136" y="559"/>
                      <a:pt x="179" y="574"/>
                    </a:cubicBezTo>
                    <a:cubicBezTo>
                      <a:pt x="219" y="560"/>
                      <a:pt x="192" y="558"/>
                      <a:pt x="218" y="535"/>
                    </a:cubicBezTo>
                  </a:path>
                </a:pathLst>
              </a:custGeom>
              <a:noFill/>
              <a:ln w="2857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7" name="Freeform 20"/>
              <p:cNvSpPr>
                <a:spLocks/>
              </p:cNvSpPr>
              <p:nvPr/>
            </p:nvSpPr>
            <p:spPr bwMode="auto">
              <a:xfrm>
                <a:off x="3995" y="572"/>
                <a:ext cx="205" cy="548"/>
              </a:xfrm>
              <a:custGeom>
                <a:avLst/>
                <a:gdLst>
                  <a:gd name="T0" fmla="*/ 0 w 219"/>
                  <a:gd name="T1" fmla="*/ 11 h 574"/>
                  <a:gd name="T2" fmla="*/ 7 w 219"/>
                  <a:gd name="T3" fmla="*/ 5 h 574"/>
                  <a:gd name="T4" fmla="*/ 13 w 219"/>
                  <a:gd name="T5" fmla="*/ 25 h 574"/>
                  <a:gd name="T6" fmla="*/ 19 w 219"/>
                  <a:gd name="T7" fmla="*/ 113 h 574"/>
                  <a:gd name="T8" fmla="*/ 23 w 219"/>
                  <a:gd name="T9" fmla="*/ 136 h 574"/>
                  <a:gd name="T10" fmla="*/ 29 w 219"/>
                  <a:gd name="T11" fmla="*/ 126 h 574"/>
                  <a:gd name="T12" fmla="*/ 0 60000 65536"/>
                  <a:gd name="T13" fmla="*/ 0 60000 65536"/>
                  <a:gd name="T14" fmla="*/ 0 60000 65536"/>
                  <a:gd name="T15" fmla="*/ 0 60000 65536"/>
                  <a:gd name="T16" fmla="*/ 0 60000 65536"/>
                  <a:gd name="T17" fmla="*/ 0 60000 65536"/>
                  <a:gd name="T18" fmla="*/ 0 w 219"/>
                  <a:gd name="T19" fmla="*/ 0 h 574"/>
                  <a:gd name="T20" fmla="*/ 219 w 219"/>
                  <a:gd name="T21" fmla="*/ 574 h 574"/>
                </a:gdLst>
                <a:ahLst/>
                <a:cxnLst>
                  <a:cxn ang="T12">
                    <a:pos x="T0" y="T1"/>
                  </a:cxn>
                  <a:cxn ang="T13">
                    <a:pos x="T2" y="T3"/>
                  </a:cxn>
                  <a:cxn ang="T14">
                    <a:pos x="T4" y="T5"/>
                  </a:cxn>
                  <a:cxn ang="T15">
                    <a:pos x="T6" y="T7"/>
                  </a:cxn>
                  <a:cxn ang="T16">
                    <a:pos x="T8" y="T9"/>
                  </a:cxn>
                  <a:cxn ang="T17">
                    <a:pos x="T10" y="T11"/>
                  </a:cxn>
                </a:cxnLst>
                <a:rect l="T18" t="T19" r="T20" b="T21"/>
                <a:pathLst>
                  <a:path w="219" h="574">
                    <a:moveTo>
                      <a:pt x="0" y="28"/>
                    </a:moveTo>
                    <a:cubicBezTo>
                      <a:pt x="3" y="26"/>
                      <a:pt x="39" y="0"/>
                      <a:pt x="47" y="5"/>
                    </a:cubicBezTo>
                    <a:cubicBezTo>
                      <a:pt x="70" y="21"/>
                      <a:pt x="87" y="70"/>
                      <a:pt x="93" y="98"/>
                    </a:cubicBezTo>
                    <a:cubicBezTo>
                      <a:pt x="119" y="220"/>
                      <a:pt x="109" y="351"/>
                      <a:pt x="140" y="472"/>
                    </a:cubicBezTo>
                    <a:cubicBezTo>
                      <a:pt x="145" y="514"/>
                      <a:pt x="136" y="559"/>
                      <a:pt x="179" y="574"/>
                    </a:cubicBezTo>
                    <a:cubicBezTo>
                      <a:pt x="219" y="560"/>
                      <a:pt x="192" y="558"/>
                      <a:pt x="218" y="535"/>
                    </a:cubicBezTo>
                  </a:path>
                </a:pathLst>
              </a:custGeom>
              <a:noFill/>
              <a:ln w="2857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8" name="Freeform 21"/>
              <p:cNvSpPr>
                <a:spLocks/>
              </p:cNvSpPr>
              <p:nvPr/>
            </p:nvSpPr>
            <p:spPr bwMode="auto">
              <a:xfrm>
                <a:off x="4085" y="572"/>
                <a:ext cx="205" cy="548"/>
              </a:xfrm>
              <a:custGeom>
                <a:avLst/>
                <a:gdLst>
                  <a:gd name="T0" fmla="*/ 0 w 219"/>
                  <a:gd name="T1" fmla="*/ 11 h 574"/>
                  <a:gd name="T2" fmla="*/ 7 w 219"/>
                  <a:gd name="T3" fmla="*/ 5 h 574"/>
                  <a:gd name="T4" fmla="*/ 13 w 219"/>
                  <a:gd name="T5" fmla="*/ 25 h 574"/>
                  <a:gd name="T6" fmla="*/ 19 w 219"/>
                  <a:gd name="T7" fmla="*/ 113 h 574"/>
                  <a:gd name="T8" fmla="*/ 23 w 219"/>
                  <a:gd name="T9" fmla="*/ 136 h 574"/>
                  <a:gd name="T10" fmla="*/ 29 w 219"/>
                  <a:gd name="T11" fmla="*/ 126 h 574"/>
                  <a:gd name="T12" fmla="*/ 0 60000 65536"/>
                  <a:gd name="T13" fmla="*/ 0 60000 65536"/>
                  <a:gd name="T14" fmla="*/ 0 60000 65536"/>
                  <a:gd name="T15" fmla="*/ 0 60000 65536"/>
                  <a:gd name="T16" fmla="*/ 0 60000 65536"/>
                  <a:gd name="T17" fmla="*/ 0 60000 65536"/>
                  <a:gd name="T18" fmla="*/ 0 w 219"/>
                  <a:gd name="T19" fmla="*/ 0 h 574"/>
                  <a:gd name="T20" fmla="*/ 219 w 219"/>
                  <a:gd name="T21" fmla="*/ 574 h 574"/>
                </a:gdLst>
                <a:ahLst/>
                <a:cxnLst>
                  <a:cxn ang="T12">
                    <a:pos x="T0" y="T1"/>
                  </a:cxn>
                  <a:cxn ang="T13">
                    <a:pos x="T2" y="T3"/>
                  </a:cxn>
                  <a:cxn ang="T14">
                    <a:pos x="T4" y="T5"/>
                  </a:cxn>
                  <a:cxn ang="T15">
                    <a:pos x="T6" y="T7"/>
                  </a:cxn>
                  <a:cxn ang="T16">
                    <a:pos x="T8" y="T9"/>
                  </a:cxn>
                  <a:cxn ang="T17">
                    <a:pos x="T10" y="T11"/>
                  </a:cxn>
                </a:cxnLst>
                <a:rect l="T18" t="T19" r="T20" b="T21"/>
                <a:pathLst>
                  <a:path w="219" h="574">
                    <a:moveTo>
                      <a:pt x="0" y="28"/>
                    </a:moveTo>
                    <a:cubicBezTo>
                      <a:pt x="3" y="26"/>
                      <a:pt x="39" y="0"/>
                      <a:pt x="47" y="5"/>
                    </a:cubicBezTo>
                    <a:cubicBezTo>
                      <a:pt x="70" y="21"/>
                      <a:pt x="87" y="70"/>
                      <a:pt x="93" y="98"/>
                    </a:cubicBezTo>
                    <a:cubicBezTo>
                      <a:pt x="119" y="220"/>
                      <a:pt x="109" y="351"/>
                      <a:pt x="140" y="472"/>
                    </a:cubicBezTo>
                    <a:cubicBezTo>
                      <a:pt x="145" y="514"/>
                      <a:pt x="136" y="559"/>
                      <a:pt x="179" y="574"/>
                    </a:cubicBezTo>
                    <a:cubicBezTo>
                      <a:pt x="219" y="560"/>
                      <a:pt x="192" y="558"/>
                      <a:pt x="218" y="535"/>
                    </a:cubicBezTo>
                  </a:path>
                </a:pathLst>
              </a:custGeom>
              <a:noFill/>
              <a:ln w="2857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9" name="Freeform 22"/>
              <p:cNvSpPr>
                <a:spLocks/>
              </p:cNvSpPr>
              <p:nvPr/>
            </p:nvSpPr>
            <p:spPr bwMode="auto">
              <a:xfrm>
                <a:off x="4175" y="572"/>
                <a:ext cx="205" cy="548"/>
              </a:xfrm>
              <a:custGeom>
                <a:avLst/>
                <a:gdLst>
                  <a:gd name="T0" fmla="*/ 0 w 219"/>
                  <a:gd name="T1" fmla="*/ 11 h 574"/>
                  <a:gd name="T2" fmla="*/ 7 w 219"/>
                  <a:gd name="T3" fmla="*/ 5 h 574"/>
                  <a:gd name="T4" fmla="*/ 13 w 219"/>
                  <a:gd name="T5" fmla="*/ 25 h 574"/>
                  <a:gd name="T6" fmla="*/ 19 w 219"/>
                  <a:gd name="T7" fmla="*/ 113 h 574"/>
                  <a:gd name="T8" fmla="*/ 23 w 219"/>
                  <a:gd name="T9" fmla="*/ 136 h 574"/>
                  <a:gd name="T10" fmla="*/ 29 w 219"/>
                  <a:gd name="T11" fmla="*/ 126 h 574"/>
                  <a:gd name="T12" fmla="*/ 0 60000 65536"/>
                  <a:gd name="T13" fmla="*/ 0 60000 65536"/>
                  <a:gd name="T14" fmla="*/ 0 60000 65536"/>
                  <a:gd name="T15" fmla="*/ 0 60000 65536"/>
                  <a:gd name="T16" fmla="*/ 0 60000 65536"/>
                  <a:gd name="T17" fmla="*/ 0 60000 65536"/>
                  <a:gd name="T18" fmla="*/ 0 w 219"/>
                  <a:gd name="T19" fmla="*/ 0 h 574"/>
                  <a:gd name="T20" fmla="*/ 219 w 219"/>
                  <a:gd name="T21" fmla="*/ 574 h 574"/>
                </a:gdLst>
                <a:ahLst/>
                <a:cxnLst>
                  <a:cxn ang="T12">
                    <a:pos x="T0" y="T1"/>
                  </a:cxn>
                  <a:cxn ang="T13">
                    <a:pos x="T2" y="T3"/>
                  </a:cxn>
                  <a:cxn ang="T14">
                    <a:pos x="T4" y="T5"/>
                  </a:cxn>
                  <a:cxn ang="T15">
                    <a:pos x="T6" y="T7"/>
                  </a:cxn>
                  <a:cxn ang="T16">
                    <a:pos x="T8" y="T9"/>
                  </a:cxn>
                  <a:cxn ang="T17">
                    <a:pos x="T10" y="T11"/>
                  </a:cxn>
                </a:cxnLst>
                <a:rect l="T18" t="T19" r="T20" b="T21"/>
                <a:pathLst>
                  <a:path w="219" h="574">
                    <a:moveTo>
                      <a:pt x="0" y="28"/>
                    </a:moveTo>
                    <a:cubicBezTo>
                      <a:pt x="3" y="26"/>
                      <a:pt x="39" y="0"/>
                      <a:pt x="47" y="5"/>
                    </a:cubicBezTo>
                    <a:cubicBezTo>
                      <a:pt x="70" y="21"/>
                      <a:pt x="87" y="70"/>
                      <a:pt x="93" y="98"/>
                    </a:cubicBezTo>
                    <a:cubicBezTo>
                      <a:pt x="119" y="220"/>
                      <a:pt x="109" y="351"/>
                      <a:pt x="140" y="472"/>
                    </a:cubicBezTo>
                    <a:cubicBezTo>
                      <a:pt x="145" y="514"/>
                      <a:pt x="136" y="559"/>
                      <a:pt x="179" y="574"/>
                    </a:cubicBezTo>
                    <a:cubicBezTo>
                      <a:pt x="219" y="560"/>
                      <a:pt x="192" y="558"/>
                      <a:pt x="218" y="535"/>
                    </a:cubicBezTo>
                  </a:path>
                </a:pathLst>
              </a:custGeom>
              <a:noFill/>
              <a:ln w="2857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0" name="Freeform 23"/>
              <p:cNvSpPr>
                <a:spLocks/>
              </p:cNvSpPr>
              <p:nvPr/>
            </p:nvSpPr>
            <p:spPr bwMode="auto">
              <a:xfrm>
                <a:off x="4265" y="572"/>
                <a:ext cx="205" cy="548"/>
              </a:xfrm>
              <a:custGeom>
                <a:avLst/>
                <a:gdLst>
                  <a:gd name="T0" fmla="*/ 0 w 219"/>
                  <a:gd name="T1" fmla="*/ 11 h 574"/>
                  <a:gd name="T2" fmla="*/ 7 w 219"/>
                  <a:gd name="T3" fmla="*/ 5 h 574"/>
                  <a:gd name="T4" fmla="*/ 13 w 219"/>
                  <a:gd name="T5" fmla="*/ 25 h 574"/>
                  <a:gd name="T6" fmla="*/ 19 w 219"/>
                  <a:gd name="T7" fmla="*/ 113 h 574"/>
                  <a:gd name="T8" fmla="*/ 23 w 219"/>
                  <a:gd name="T9" fmla="*/ 136 h 574"/>
                  <a:gd name="T10" fmla="*/ 29 w 219"/>
                  <a:gd name="T11" fmla="*/ 126 h 574"/>
                  <a:gd name="T12" fmla="*/ 0 60000 65536"/>
                  <a:gd name="T13" fmla="*/ 0 60000 65536"/>
                  <a:gd name="T14" fmla="*/ 0 60000 65536"/>
                  <a:gd name="T15" fmla="*/ 0 60000 65536"/>
                  <a:gd name="T16" fmla="*/ 0 60000 65536"/>
                  <a:gd name="T17" fmla="*/ 0 60000 65536"/>
                  <a:gd name="T18" fmla="*/ 0 w 219"/>
                  <a:gd name="T19" fmla="*/ 0 h 574"/>
                  <a:gd name="T20" fmla="*/ 219 w 219"/>
                  <a:gd name="T21" fmla="*/ 574 h 574"/>
                </a:gdLst>
                <a:ahLst/>
                <a:cxnLst>
                  <a:cxn ang="T12">
                    <a:pos x="T0" y="T1"/>
                  </a:cxn>
                  <a:cxn ang="T13">
                    <a:pos x="T2" y="T3"/>
                  </a:cxn>
                  <a:cxn ang="T14">
                    <a:pos x="T4" y="T5"/>
                  </a:cxn>
                  <a:cxn ang="T15">
                    <a:pos x="T6" y="T7"/>
                  </a:cxn>
                  <a:cxn ang="T16">
                    <a:pos x="T8" y="T9"/>
                  </a:cxn>
                  <a:cxn ang="T17">
                    <a:pos x="T10" y="T11"/>
                  </a:cxn>
                </a:cxnLst>
                <a:rect l="T18" t="T19" r="T20" b="T21"/>
                <a:pathLst>
                  <a:path w="219" h="574">
                    <a:moveTo>
                      <a:pt x="0" y="28"/>
                    </a:moveTo>
                    <a:cubicBezTo>
                      <a:pt x="3" y="26"/>
                      <a:pt x="39" y="0"/>
                      <a:pt x="47" y="5"/>
                    </a:cubicBezTo>
                    <a:cubicBezTo>
                      <a:pt x="70" y="21"/>
                      <a:pt x="87" y="70"/>
                      <a:pt x="93" y="98"/>
                    </a:cubicBezTo>
                    <a:cubicBezTo>
                      <a:pt x="119" y="220"/>
                      <a:pt x="109" y="351"/>
                      <a:pt x="140" y="472"/>
                    </a:cubicBezTo>
                    <a:cubicBezTo>
                      <a:pt x="145" y="514"/>
                      <a:pt x="136" y="559"/>
                      <a:pt x="179" y="574"/>
                    </a:cubicBezTo>
                    <a:cubicBezTo>
                      <a:pt x="219" y="560"/>
                      <a:pt x="192" y="558"/>
                      <a:pt x="218" y="535"/>
                    </a:cubicBezTo>
                  </a:path>
                </a:pathLst>
              </a:custGeom>
              <a:noFill/>
              <a:ln w="2857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1" name="Freeform 24"/>
              <p:cNvSpPr>
                <a:spLocks/>
              </p:cNvSpPr>
              <p:nvPr/>
            </p:nvSpPr>
            <p:spPr bwMode="auto">
              <a:xfrm>
                <a:off x="4355" y="572"/>
                <a:ext cx="205" cy="548"/>
              </a:xfrm>
              <a:custGeom>
                <a:avLst/>
                <a:gdLst>
                  <a:gd name="T0" fmla="*/ 0 w 219"/>
                  <a:gd name="T1" fmla="*/ 11 h 574"/>
                  <a:gd name="T2" fmla="*/ 7 w 219"/>
                  <a:gd name="T3" fmla="*/ 5 h 574"/>
                  <a:gd name="T4" fmla="*/ 13 w 219"/>
                  <a:gd name="T5" fmla="*/ 25 h 574"/>
                  <a:gd name="T6" fmla="*/ 19 w 219"/>
                  <a:gd name="T7" fmla="*/ 113 h 574"/>
                  <a:gd name="T8" fmla="*/ 23 w 219"/>
                  <a:gd name="T9" fmla="*/ 136 h 574"/>
                  <a:gd name="T10" fmla="*/ 29 w 219"/>
                  <a:gd name="T11" fmla="*/ 126 h 574"/>
                  <a:gd name="T12" fmla="*/ 0 60000 65536"/>
                  <a:gd name="T13" fmla="*/ 0 60000 65536"/>
                  <a:gd name="T14" fmla="*/ 0 60000 65536"/>
                  <a:gd name="T15" fmla="*/ 0 60000 65536"/>
                  <a:gd name="T16" fmla="*/ 0 60000 65536"/>
                  <a:gd name="T17" fmla="*/ 0 60000 65536"/>
                  <a:gd name="T18" fmla="*/ 0 w 219"/>
                  <a:gd name="T19" fmla="*/ 0 h 574"/>
                  <a:gd name="T20" fmla="*/ 219 w 219"/>
                  <a:gd name="T21" fmla="*/ 574 h 574"/>
                </a:gdLst>
                <a:ahLst/>
                <a:cxnLst>
                  <a:cxn ang="T12">
                    <a:pos x="T0" y="T1"/>
                  </a:cxn>
                  <a:cxn ang="T13">
                    <a:pos x="T2" y="T3"/>
                  </a:cxn>
                  <a:cxn ang="T14">
                    <a:pos x="T4" y="T5"/>
                  </a:cxn>
                  <a:cxn ang="T15">
                    <a:pos x="T6" y="T7"/>
                  </a:cxn>
                  <a:cxn ang="T16">
                    <a:pos x="T8" y="T9"/>
                  </a:cxn>
                  <a:cxn ang="T17">
                    <a:pos x="T10" y="T11"/>
                  </a:cxn>
                </a:cxnLst>
                <a:rect l="T18" t="T19" r="T20" b="T21"/>
                <a:pathLst>
                  <a:path w="219" h="574">
                    <a:moveTo>
                      <a:pt x="0" y="28"/>
                    </a:moveTo>
                    <a:cubicBezTo>
                      <a:pt x="3" y="26"/>
                      <a:pt x="39" y="0"/>
                      <a:pt x="47" y="5"/>
                    </a:cubicBezTo>
                    <a:cubicBezTo>
                      <a:pt x="70" y="21"/>
                      <a:pt x="87" y="70"/>
                      <a:pt x="93" y="98"/>
                    </a:cubicBezTo>
                    <a:cubicBezTo>
                      <a:pt x="119" y="220"/>
                      <a:pt x="109" y="351"/>
                      <a:pt x="140" y="472"/>
                    </a:cubicBezTo>
                    <a:cubicBezTo>
                      <a:pt x="145" y="514"/>
                      <a:pt x="136" y="559"/>
                      <a:pt x="179" y="574"/>
                    </a:cubicBezTo>
                    <a:cubicBezTo>
                      <a:pt x="219" y="560"/>
                      <a:pt x="192" y="558"/>
                      <a:pt x="218" y="535"/>
                    </a:cubicBezTo>
                  </a:path>
                </a:pathLst>
              </a:custGeom>
              <a:noFill/>
              <a:ln w="2857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2" name="Freeform 25"/>
              <p:cNvSpPr>
                <a:spLocks/>
              </p:cNvSpPr>
              <p:nvPr/>
            </p:nvSpPr>
            <p:spPr bwMode="auto">
              <a:xfrm>
                <a:off x="4445" y="572"/>
                <a:ext cx="205" cy="548"/>
              </a:xfrm>
              <a:custGeom>
                <a:avLst/>
                <a:gdLst>
                  <a:gd name="T0" fmla="*/ 0 w 219"/>
                  <a:gd name="T1" fmla="*/ 11 h 574"/>
                  <a:gd name="T2" fmla="*/ 7 w 219"/>
                  <a:gd name="T3" fmla="*/ 5 h 574"/>
                  <a:gd name="T4" fmla="*/ 13 w 219"/>
                  <a:gd name="T5" fmla="*/ 25 h 574"/>
                  <a:gd name="T6" fmla="*/ 19 w 219"/>
                  <a:gd name="T7" fmla="*/ 113 h 574"/>
                  <a:gd name="T8" fmla="*/ 23 w 219"/>
                  <a:gd name="T9" fmla="*/ 136 h 574"/>
                  <a:gd name="T10" fmla="*/ 29 w 219"/>
                  <a:gd name="T11" fmla="*/ 126 h 574"/>
                  <a:gd name="T12" fmla="*/ 0 60000 65536"/>
                  <a:gd name="T13" fmla="*/ 0 60000 65536"/>
                  <a:gd name="T14" fmla="*/ 0 60000 65536"/>
                  <a:gd name="T15" fmla="*/ 0 60000 65536"/>
                  <a:gd name="T16" fmla="*/ 0 60000 65536"/>
                  <a:gd name="T17" fmla="*/ 0 60000 65536"/>
                  <a:gd name="T18" fmla="*/ 0 w 219"/>
                  <a:gd name="T19" fmla="*/ 0 h 574"/>
                  <a:gd name="T20" fmla="*/ 219 w 219"/>
                  <a:gd name="T21" fmla="*/ 574 h 574"/>
                </a:gdLst>
                <a:ahLst/>
                <a:cxnLst>
                  <a:cxn ang="T12">
                    <a:pos x="T0" y="T1"/>
                  </a:cxn>
                  <a:cxn ang="T13">
                    <a:pos x="T2" y="T3"/>
                  </a:cxn>
                  <a:cxn ang="T14">
                    <a:pos x="T4" y="T5"/>
                  </a:cxn>
                  <a:cxn ang="T15">
                    <a:pos x="T6" y="T7"/>
                  </a:cxn>
                  <a:cxn ang="T16">
                    <a:pos x="T8" y="T9"/>
                  </a:cxn>
                  <a:cxn ang="T17">
                    <a:pos x="T10" y="T11"/>
                  </a:cxn>
                </a:cxnLst>
                <a:rect l="T18" t="T19" r="T20" b="T21"/>
                <a:pathLst>
                  <a:path w="219" h="574">
                    <a:moveTo>
                      <a:pt x="0" y="28"/>
                    </a:moveTo>
                    <a:cubicBezTo>
                      <a:pt x="3" y="26"/>
                      <a:pt x="39" y="0"/>
                      <a:pt x="47" y="5"/>
                    </a:cubicBezTo>
                    <a:cubicBezTo>
                      <a:pt x="70" y="21"/>
                      <a:pt x="87" y="70"/>
                      <a:pt x="93" y="98"/>
                    </a:cubicBezTo>
                    <a:cubicBezTo>
                      <a:pt x="119" y="220"/>
                      <a:pt x="109" y="351"/>
                      <a:pt x="140" y="472"/>
                    </a:cubicBezTo>
                    <a:cubicBezTo>
                      <a:pt x="145" y="514"/>
                      <a:pt x="136" y="559"/>
                      <a:pt x="179" y="574"/>
                    </a:cubicBezTo>
                    <a:cubicBezTo>
                      <a:pt x="219" y="560"/>
                      <a:pt x="192" y="558"/>
                      <a:pt x="218" y="535"/>
                    </a:cubicBezTo>
                  </a:path>
                </a:pathLst>
              </a:custGeom>
              <a:noFill/>
              <a:ln w="2857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3" name="Freeform 26"/>
              <p:cNvSpPr>
                <a:spLocks/>
              </p:cNvSpPr>
              <p:nvPr/>
            </p:nvSpPr>
            <p:spPr bwMode="auto">
              <a:xfrm>
                <a:off x="4535" y="572"/>
                <a:ext cx="205" cy="548"/>
              </a:xfrm>
              <a:custGeom>
                <a:avLst/>
                <a:gdLst>
                  <a:gd name="T0" fmla="*/ 0 w 219"/>
                  <a:gd name="T1" fmla="*/ 11 h 574"/>
                  <a:gd name="T2" fmla="*/ 7 w 219"/>
                  <a:gd name="T3" fmla="*/ 5 h 574"/>
                  <a:gd name="T4" fmla="*/ 13 w 219"/>
                  <a:gd name="T5" fmla="*/ 25 h 574"/>
                  <a:gd name="T6" fmla="*/ 19 w 219"/>
                  <a:gd name="T7" fmla="*/ 113 h 574"/>
                  <a:gd name="T8" fmla="*/ 23 w 219"/>
                  <a:gd name="T9" fmla="*/ 136 h 574"/>
                  <a:gd name="T10" fmla="*/ 29 w 219"/>
                  <a:gd name="T11" fmla="*/ 126 h 574"/>
                  <a:gd name="T12" fmla="*/ 0 60000 65536"/>
                  <a:gd name="T13" fmla="*/ 0 60000 65536"/>
                  <a:gd name="T14" fmla="*/ 0 60000 65536"/>
                  <a:gd name="T15" fmla="*/ 0 60000 65536"/>
                  <a:gd name="T16" fmla="*/ 0 60000 65536"/>
                  <a:gd name="T17" fmla="*/ 0 60000 65536"/>
                  <a:gd name="T18" fmla="*/ 0 w 219"/>
                  <a:gd name="T19" fmla="*/ 0 h 574"/>
                  <a:gd name="T20" fmla="*/ 219 w 219"/>
                  <a:gd name="T21" fmla="*/ 574 h 574"/>
                </a:gdLst>
                <a:ahLst/>
                <a:cxnLst>
                  <a:cxn ang="T12">
                    <a:pos x="T0" y="T1"/>
                  </a:cxn>
                  <a:cxn ang="T13">
                    <a:pos x="T2" y="T3"/>
                  </a:cxn>
                  <a:cxn ang="T14">
                    <a:pos x="T4" y="T5"/>
                  </a:cxn>
                  <a:cxn ang="T15">
                    <a:pos x="T6" y="T7"/>
                  </a:cxn>
                  <a:cxn ang="T16">
                    <a:pos x="T8" y="T9"/>
                  </a:cxn>
                  <a:cxn ang="T17">
                    <a:pos x="T10" y="T11"/>
                  </a:cxn>
                </a:cxnLst>
                <a:rect l="T18" t="T19" r="T20" b="T21"/>
                <a:pathLst>
                  <a:path w="219" h="574">
                    <a:moveTo>
                      <a:pt x="0" y="28"/>
                    </a:moveTo>
                    <a:cubicBezTo>
                      <a:pt x="3" y="26"/>
                      <a:pt x="39" y="0"/>
                      <a:pt x="47" y="5"/>
                    </a:cubicBezTo>
                    <a:cubicBezTo>
                      <a:pt x="70" y="21"/>
                      <a:pt x="87" y="70"/>
                      <a:pt x="93" y="98"/>
                    </a:cubicBezTo>
                    <a:cubicBezTo>
                      <a:pt x="119" y="220"/>
                      <a:pt x="109" y="351"/>
                      <a:pt x="140" y="472"/>
                    </a:cubicBezTo>
                    <a:cubicBezTo>
                      <a:pt x="145" y="514"/>
                      <a:pt x="136" y="559"/>
                      <a:pt x="179" y="574"/>
                    </a:cubicBezTo>
                    <a:cubicBezTo>
                      <a:pt x="219" y="560"/>
                      <a:pt x="192" y="558"/>
                      <a:pt x="218" y="535"/>
                    </a:cubicBezTo>
                  </a:path>
                </a:pathLst>
              </a:custGeom>
              <a:noFill/>
              <a:ln w="2857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4" name="Freeform 27"/>
              <p:cNvSpPr>
                <a:spLocks/>
              </p:cNvSpPr>
              <p:nvPr/>
            </p:nvSpPr>
            <p:spPr bwMode="auto">
              <a:xfrm>
                <a:off x="4624" y="572"/>
                <a:ext cx="180" cy="549"/>
              </a:xfrm>
              <a:custGeom>
                <a:avLst/>
                <a:gdLst>
                  <a:gd name="T0" fmla="*/ 0 w 219"/>
                  <a:gd name="T1" fmla="*/ 11 h 574"/>
                  <a:gd name="T2" fmla="*/ 2 w 219"/>
                  <a:gd name="T3" fmla="*/ 5 h 574"/>
                  <a:gd name="T4" fmla="*/ 2 w 219"/>
                  <a:gd name="T5" fmla="*/ 26 h 574"/>
                  <a:gd name="T6" fmla="*/ 2 w 219"/>
                  <a:gd name="T7" fmla="*/ 119 h 574"/>
                  <a:gd name="T8" fmla="*/ 2 w 219"/>
                  <a:gd name="T9" fmla="*/ 144 h 574"/>
                  <a:gd name="T10" fmla="*/ 2 w 219"/>
                  <a:gd name="T11" fmla="*/ 136 h 574"/>
                  <a:gd name="T12" fmla="*/ 0 60000 65536"/>
                  <a:gd name="T13" fmla="*/ 0 60000 65536"/>
                  <a:gd name="T14" fmla="*/ 0 60000 65536"/>
                  <a:gd name="T15" fmla="*/ 0 60000 65536"/>
                  <a:gd name="T16" fmla="*/ 0 60000 65536"/>
                  <a:gd name="T17" fmla="*/ 0 60000 65536"/>
                  <a:gd name="T18" fmla="*/ 0 w 219"/>
                  <a:gd name="T19" fmla="*/ 0 h 574"/>
                  <a:gd name="T20" fmla="*/ 219 w 219"/>
                  <a:gd name="T21" fmla="*/ 574 h 574"/>
                </a:gdLst>
                <a:ahLst/>
                <a:cxnLst>
                  <a:cxn ang="T12">
                    <a:pos x="T0" y="T1"/>
                  </a:cxn>
                  <a:cxn ang="T13">
                    <a:pos x="T2" y="T3"/>
                  </a:cxn>
                  <a:cxn ang="T14">
                    <a:pos x="T4" y="T5"/>
                  </a:cxn>
                  <a:cxn ang="T15">
                    <a:pos x="T6" y="T7"/>
                  </a:cxn>
                  <a:cxn ang="T16">
                    <a:pos x="T8" y="T9"/>
                  </a:cxn>
                  <a:cxn ang="T17">
                    <a:pos x="T10" y="T11"/>
                  </a:cxn>
                </a:cxnLst>
                <a:rect l="T18" t="T19" r="T20" b="T21"/>
                <a:pathLst>
                  <a:path w="219" h="574">
                    <a:moveTo>
                      <a:pt x="0" y="28"/>
                    </a:moveTo>
                    <a:cubicBezTo>
                      <a:pt x="3" y="26"/>
                      <a:pt x="39" y="0"/>
                      <a:pt x="47" y="5"/>
                    </a:cubicBezTo>
                    <a:cubicBezTo>
                      <a:pt x="70" y="21"/>
                      <a:pt x="87" y="70"/>
                      <a:pt x="93" y="98"/>
                    </a:cubicBezTo>
                    <a:cubicBezTo>
                      <a:pt x="119" y="220"/>
                      <a:pt x="109" y="351"/>
                      <a:pt x="140" y="472"/>
                    </a:cubicBezTo>
                    <a:cubicBezTo>
                      <a:pt x="145" y="514"/>
                      <a:pt x="136" y="559"/>
                      <a:pt x="179" y="574"/>
                    </a:cubicBezTo>
                    <a:cubicBezTo>
                      <a:pt x="219" y="560"/>
                      <a:pt x="192" y="558"/>
                      <a:pt x="218" y="535"/>
                    </a:cubicBezTo>
                  </a:path>
                </a:pathLst>
              </a:custGeom>
              <a:noFill/>
              <a:ln w="2857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5" name="Freeform 28"/>
              <p:cNvSpPr>
                <a:spLocks/>
              </p:cNvSpPr>
              <p:nvPr/>
            </p:nvSpPr>
            <p:spPr bwMode="auto">
              <a:xfrm>
                <a:off x="4714" y="572"/>
                <a:ext cx="205" cy="548"/>
              </a:xfrm>
              <a:custGeom>
                <a:avLst/>
                <a:gdLst>
                  <a:gd name="T0" fmla="*/ 0 w 219"/>
                  <a:gd name="T1" fmla="*/ 11 h 574"/>
                  <a:gd name="T2" fmla="*/ 7 w 219"/>
                  <a:gd name="T3" fmla="*/ 5 h 574"/>
                  <a:gd name="T4" fmla="*/ 13 w 219"/>
                  <a:gd name="T5" fmla="*/ 25 h 574"/>
                  <a:gd name="T6" fmla="*/ 19 w 219"/>
                  <a:gd name="T7" fmla="*/ 113 h 574"/>
                  <a:gd name="T8" fmla="*/ 23 w 219"/>
                  <a:gd name="T9" fmla="*/ 136 h 574"/>
                  <a:gd name="T10" fmla="*/ 29 w 219"/>
                  <a:gd name="T11" fmla="*/ 126 h 574"/>
                  <a:gd name="T12" fmla="*/ 0 60000 65536"/>
                  <a:gd name="T13" fmla="*/ 0 60000 65536"/>
                  <a:gd name="T14" fmla="*/ 0 60000 65536"/>
                  <a:gd name="T15" fmla="*/ 0 60000 65536"/>
                  <a:gd name="T16" fmla="*/ 0 60000 65536"/>
                  <a:gd name="T17" fmla="*/ 0 60000 65536"/>
                  <a:gd name="T18" fmla="*/ 0 w 219"/>
                  <a:gd name="T19" fmla="*/ 0 h 574"/>
                  <a:gd name="T20" fmla="*/ 219 w 219"/>
                  <a:gd name="T21" fmla="*/ 574 h 574"/>
                </a:gdLst>
                <a:ahLst/>
                <a:cxnLst>
                  <a:cxn ang="T12">
                    <a:pos x="T0" y="T1"/>
                  </a:cxn>
                  <a:cxn ang="T13">
                    <a:pos x="T2" y="T3"/>
                  </a:cxn>
                  <a:cxn ang="T14">
                    <a:pos x="T4" y="T5"/>
                  </a:cxn>
                  <a:cxn ang="T15">
                    <a:pos x="T6" y="T7"/>
                  </a:cxn>
                  <a:cxn ang="T16">
                    <a:pos x="T8" y="T9"/>
                  </a:cxn>
                  <a:cxn ang="T17">
                    <a:pos x="T10" y="T11"/>
                  </a:cxn>
                </a:cxnLst>
                <a:rect l="T18" t="T19" r="T20" b="T21"/>
                <a:pathLst>
                  <a:path w="219" h="574">
                    <a:moveTo>
                      <a:pt x="0" y="28"/>
                    </a:moveTo>
                    <a:cubicBezTo>
                      <a:pt x="3" y="26"/>
                      <a:pt x="39" y="0"/>
                      <a:pt x="47" y="5"/>
                    </a:cubicBezTo>
                    <a:cubicBezTo>
                      <a:pt x="70" y="21"/>
                      <a:pt x="87" y="70"/>
                      <a:pt x="93" y="98"/>
                    </a:cubicBezTo>
                    <a:cubicBezTo>
                      <a:pt x="119" y="220"/>
                      <a:pt x="109" y="351"/>
                      <a:pt x="140" y="472"/>
                    </a:cubicBezTo>
                    <a:cubicBezTo>
                      <a:pt x="145" y="514"/>
                      <a:pt x="136" y="559"/>
                      <a:pt x="179" y="574"/>
                    </a:cubicBezTo>
                    <a:cubicBezTo>
                      <a:pt x="219" y="560"/>
                      <a:pt x="192" y="558"/>
                      <a:pt x="218" y="535"/>
                    </a:cubicBezTo>
                  </a:path>
                </a:pathLst>
              </a:custGeom>
              <a:noFill/>
              <a:ln w="2857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6" name="Freeform 29"/>
              <p:cNvSpPr>
                <a:spLocks/>
              </p:cNvSpPr>
              <p:nvPr/>
            </p:nvSpPr>
            <p:spPr bwMode="auto">
              <a:xfrm>
                <a:off x="4804" y="572"/>
                <a:ext cx="205" cy="548"/>
              </a:xfrm>
              <a:custGeom>
                <a:avLst/>
                <a:gdLst>
                  <a:gd name="T0" fmla="*/ 0 w 219"/>
                  <a:gd name="T1" fmla="*/ 11 h 574"/>
                  <a:gd name="T2" fmla="*/ 7 w 219"/>
                  <a:gd name="T3" fmla="*/ 5 h 574"/>
                  <a:gd name="T4" fmla="*/ 13 w 219"/>
                  <a:gd name="T5" fmla="*/ 25 h 574"/>
                  <a:gd name="T6" fmla="*/ 19 w 219"/>
                  <a:gd name="T7" fmla="*/ 113 h 574"/>
                  <a:gd name="T8" fmla="*/ 23 w 219"/>
                  <a:gd name="T9" fmla="*/ 136 h 574"/>
                  <a:gd name="T10" fmla="*/ 29 w 219"/>
                  <a:gd name="T11" fmla="*/ 126 h 574"/>
                  <a:gd name="T12" fmla="*/ 0 60000 65536"/>
                  <a:gd name="T13" fmla="*/ 0 60000 65536"/>
                  <a:gd name="T14" fmla="*/ 0 60000 65536"/>
                  <a:gd name="T15" fmla="*/ 0 60000 65536"/>
                  <a:gd name="T16" fmla="*/ 0 60000 65536"/>
                  <a:gd name="T17" fmla="*/ 0 60000 65536"/>
                  <a:gd name="T18" fmla="*/ 0 w 219"/>
                  <a:gd name="T19" fmla="*/ 0 h 574"/>
                  <a:gd name="T20" fmla="*/ 219 w 219"/>
                  <a:gd name="T21" fmla="*/ 574 h 574"/>
                </a:gdLst>
                <a:ahLst/>
                <a:cxnLst>
                  <a:cxn ang="T12">
                    <a:pos x="T0" y="T1"/>
                  </a:cxn>
                  <a:cxn ang="T13">
                    <a:pos x="T2" y="T3"/>
                  </a:cxn>
                  <a:cxn ang="T14">
                    <a:pos x="T4" y="T5"/>
                  </a:cxn>
                  <a:cxn ang="T15">
                    <a:pos x="T6" y="T7"/>
                  </a:cxn>
                  <a:cxn ang="T16">
                    <a:pos x="T8" y="T9"/>
                  </a:cxn>
                  <a:cxn ang="T17">
                    <a:pos x="T10" y="T11"/>
                  </a:cxn>
                </a:cxnLst>
                <a:rect l="T18" t="T19" r="T20" b="T21"/>
                <a:pathLst>
                  <a:path w="219" h="574">
                    <a:moveTo>
                      <a:pt x="0" y="28"/>
                    </a:moveTo>
                    <a:cubicBezTo>
                      <a:pt x="3" y="26"/>
                      <a:pt x="39" y="0"/>
                      <a:pt x="47" y="5"/>
                    </a:cubicBezTo>
                    <a:cubicBezTo>
                      <a:pt x="70" y="21"/>
                      <a:pt x="87" y="70"/>
                      <a:pt x="93" y="98"/>
                    </a:cubicBezTo>
                    <a:cubicBezTo>
                      <a:pt x="119" y="220"/>
                      <a:pt x="109" y="351"/>
                      <a:pt x="140" y="472"/>
                    </a:cubicBezTo>
                    <a:cubicBezTo>
                      <a:pt x="145" y="514"/>
                      <a:pt x="136" y="559"/>
                      <a:pt x="179" y="574"/>
                    </a:cubicBezTo>
                    <a:cubicBezTo>
                      <a:pt x="219" y="560"/>
                      <a:pt x="192" y="558"/>
                      <a:pt x="218" y="535"/>
                    </a:cubicBezTo>
                  </a:path>
                </a:pathLst>
              </a:custGeom>
              <a:noFill/>
              <a:ln w="2857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7" name="Freeform 30"/>
              <p:cNvSpPr>
                <a:spLocks/>
              </p:cNvSpPr>
              <p:nvPr/>
            </p:nvSpPr>
            <p:spPr bwMode="auto">
              <a:xfrm>
                <a:off x="4894" y="572"/>
                <a:ext cx="205" cy="548"/>
              </a:xfrm>
              <a:custGeom>
                <a:avLst/>
                <a:gdLst>
                  <a:gd name="T0" fmla="*/ 0 w 219"/>
                  <a:gd name="T1" fmla="*/ 11 h 574"/>
                  <a:gd name="T2" fmla="*/ 7 w 219"/>
                  <a:gd name="T3" fmla="*/ 5 h 574"/>
                  <a:gd name="T4" fmla="*/ 13 w 219"/>
                  <a:gd name="T5" fmla="*/ 25 h 574"/>
                  <a:gd name="T6" fmla="*/ 19 w 219"/>
                  <a:gd name="T7" fmla="*/ 113 h 574"/>
                  <a:gd name="T8" fmla="*/ 23 w 219"/>
                  <a:gd name="T9" fmla="*/ 136 h 574"/>
                  <a:gd name="T10" fmla="*/ 29 w 219"/>
                  <a:gd name="T11" fmla="*/ 126 h 574"/>
                  <a:gd name="T12" fmla="*/ 0 60000 65536"/>
                  <a:gd name="T13" fmla="*/ 0 60000 65536"/>
                  <a:gd name="T14" fmla="*/ 0 60000 65536"/>
                  <a:gd name="T15" fmla="*/ 0 60000 65536"/>
                  <a:gd name="T16" fmla="*/ 0 60000 65536"/>
                  <a:gd name="T17" fmla="*/ 0 60000 65536"/>
                  <a:gd name="T18" fmla="*/ 0 w 219"/>
                  <a:gd name="T19" fmla="*/ 0 h 574"/>
                  <a:gd name="T20" fmla="*/ 219 w 219"/>
                  <a:gd name="T21" fmla="*/ 574 h 574"/>
                </a:gdLst>
                <a:ahLst/>
                <a:cxnLst>
                  <a:cxn ang="T12">
                    <a:pos x="T0" y="T1"/>
                  </a:cxn>
                  <a:cxn ang="T13">
                    <a:pos x="T2" y="T3"/>
                  </a:cxn>
                  <a:cxn ang="T14">
                    <a:pos x="T4" y="T5"/>
                  </a:cxn>
                  <a:cxn ang="T15">
                    <a:pos x="T6" y="T7"/>
                  </a:cxn>
                  <a:cxn ang="T16">
                    <a:pos x="T8" y="T9"/>
                  </a:cxn>
                  <a:cxn ang="T17">
                    <a:pos x="T10" y="T11"/>
                  </a:cxn>
                </a:cxnLst>
                <a:rect l="T18" t="T19" r="T20" b="T21"/>
                <a:pathLst>
                  <a:path w="219" h="574">
                    <a:moveTo>
                      <a:pt x="0" y="28"/>
                    </a:moveTo>
                    <a:cubicBezTo>
                      <a:pt x="3" y="26"/>
                      <a:pt x="39" y="0"/>
                      <a:pt x="47" y="5"/>
                    </a:cubicBezTo>
                    <a:cubicBezTo>
                      <a:pt x="70" y="21"/>
                      <a:pt x="87" y="70"/>
                      <a:pt x="93" y="98"/>
                    </a:cubicBezTo>
                    <a:cubicBezTo>
                      <a:pt x="119" y="220"/>
                      <a:pt x="109" y="351"/>
                      <a:pt x="140" y="472"/>
                    </a:cubicBezTo>
                    <a:cubicBezTo>
                      <a:pt x="145" y="514"/>
                      <a:pt x="136" y="559"/>
                      <a:pt x="179" y="574"/>
                    </a:cubicBezTo>
                    <a:cubicBezTo>
                      <a:pt x="219" y="560"/>
                      <a:pt x="192" y="558"/>
                      <a:pt x="218" y="535"/>
                    </a:cubicBezTo>
                  </a:path>
                </a:pathLst>
              </a:custGeom>
              <a:noFill/>
              <a:ln w="2857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8" name="Freeform 31"/>
              <p:cNvSpPr>
                <a:spLocks/>
              </p:cNvSpPr>
              <p:nvPr/>
            </p:nvSpPr>
            <p:spPr bwMode="auto">
              <a:xfrm>
                <a:off x="4984" y="572"/>
                <a:ext cx="205" cy="548"/>
              </a:xfrm>
              <a:custGeom>
                <a:avLst/>
                <a:gdLst>
                  <a:gd name="T0" fmla="*/ 0 w 219"/>
                  <a:gd name="T1" fmla="*/ 11 h 574"/>
                  <a:gd name="T2" fmla="*/ 7 w 219"/>
                  <a:gd name="T3" fmla="*/ 5 h 574"/>
                  <a:gd name="T4" fmla="*/ 13 w 219"/>
                  <a:gd name="T5" fmla="*/ 25 h 574"/>
                  <a:gd name="T6" fmla="*/ 19 w 219"/>
                  <a:gd name="T7" fmla="*/ 113 h 574"/>
                  <a:gd name="T8" fmla="*/ 23 w 219"/>
                  <a:gd name="T9" fmla="*/ 136 h 574"/>
                  <a:gd name="T10" fmla="*/ 29 w 219"/>
                  <a:gd name="T11" fmla="*/ 126 h 574"/>
                  <a:gd name="T12" fmla="*/ 0 60000 65536"/>
                  <a:gd name="T13" fmla="*/ 0 60000 65536"/>
                  <a:gd name="T14" fmla="*/ 0 60000 65536"/>
                  <a:gd name="T15" fmla="*/ 0 60000 65536"/>
                  <a:gd name="T16" fmla="*/ 0 60000 65536"/>
                  <a:gd name="T17" fmla="*/ 0 60000 65536"/>
                  <a:gd name="T18" fmla="*/ 0 w 219"/>
                  <a:gd name="T19" fmla="*/ 0 h 574"/>
                  <a:gd name="T20" fmla="*/ 219 w 219"/>
                  <a:gd name="T21" fmla="*/ 574 h 574"/>
                </a:gdLst>
                <a:ahLst/>
                <a:cxnLst>
                  <a:cxn ang="T12">
                    <a:pos x="T0" y="T1"/>
                  </a:cxn>
                  <a:cxn ang="T13">
                    <a:pos x="T2" y="T3"/>
                  </a:cxn>
                  <a:cxn ang="T14">
                    <a:pos x="T4" y="T5"/>
                  </a:cxn>
                  <a:cxn ang="T15">
                    <a:pos x="T6" y="T7"/>
                  </a:cxn>
                  <a:cxn ang="T16">
                    <a:pos x="T8" y="T9"/>
                  </a:cxn>
                  <a:cxn ang="T17">
                    <a:pos x="T10" y="T11"/>
                  </a:cxn>
                </a:cxnLst>
                <a:rect l="T18" t="T19" r="T20" b="T21"/>
                <a:pathLst>
                  <a:path w="219" h="574">
                    <a:moveTo>
                      <a:pt x="0" y="28"/>
                    </a:moveTo>
                    <a:cubicBezTo>
                      <a:pt x="3" y="26"/>
                      <a:pt x="39" y="0"/>
                      <a:pt x="47" y="5"/>
                    </a:cubicBezTo>
                    <a:cubicBezTo>
                      <a:pt x="70" y="21"/>
                      <a:pt x="87" y="70"/>
                      <a:pt x="93" y="98"/>
                    </a:cubicBezTo>
                    <a:cubicBezTo>
                      <a:pt x="119" y="220"/>
                      <a:pt x="109" y="351"/>
                      <a:pt x="140" y="472"/>
                    </a:cubicBezTo>
                    <a:cubicBezTo>
                      <a:pt x="145" y="514"/>
                      <a:pt x="136" y="559"/>
                      <a:pt x="179" y="574"/>
                    </a:cubicBezTo>
                    <a:cubicBezTo>
                      <a:pt x="219" y="560"/>
                      <a:pt x="192" y="558"/>
                      <a:pt x="218" y="535"/>
                    </a:cubicBezTo>
                  </a:path>
                </a:pathLst>
              </a:custGeom>
              <a:noFill/>
              <a:ln w="2857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9" name="Freeform 32"/>
              <p:cNvSpPr>
                <a:spLocks/>
              </p:cNvSpPr>
              <p:nvPr/>
            </p:nvSpPr>
            <p:spPr bwMode="auto">
              <a:xfrm>
                <a:off x="5074" y="572"/>
                <a:ext cx="205" cy="548"/>
              </a:xfrm>
              <a:custGeom>
                <a:avLst/>
                <a:gdLst>
                  <a:gd name="T0" fmla="*/ 0 w 219"/>
                  <a:gd name="T1" fmla="*/ 11 h 574"/>
                  <a:gd name="T2" fmla="*/ 7 w 219"/>
                  <a:gd name="T3" fmla="*/ 5 h 574"/>
                  <a:gd name="T4" fmla="*/ 13 w 219"/>
                  <a:gd name="T5" fmla="*/ 25 h 574"/>
                  <a:gd name="T6" fmla="*/ 19 w 219"/>
                  <a:gd name="T7" fmla="*/ 113 h 574"/>
                  <a:gd name="T8" fmla="*/ 23 w 219"/>
                  <a:gd name="T9" fmla="*/ 136 h 574"/>
                  <a:gd name="T10" fmla="*/ 29 w 219"/>
                  <a:gd name="T11" fmla="*/ 126 h 574"/>
                  <a:gd name="T12" fmla="*/ 0 60000 65536"/>
                  <a:gd name="T13" fmla="*/ 0 60000 65536"/>
                  <a:gd name="T14" fmla="*/ 0 60000 65536"/>
                  <a:gd name="T15" fmla="*/ 0 60000 65536"/>
                  <a:gd name="T16" fmla="*/ 0 60000 65536"/>
                  <a:gd name="T17" fmla="*/ 0 60000 65536"/>
                  <a:gd name="T18" fmla="*/ 0 w 219"/>
                  <a:gd name="T19" fmla="*/ 0 h 574"/>
                  <a:gd name="T20" fmla="*/ 219 w 219"/>
                  <a:gd name="T21" fmla="*/ 574 h 574"/>
                </a:gdLst>
                <a:ahLst/>
                <a:cxnLst>
                  <a:cxn ang="T12">
                    <a:pos x="T0" y="T1"/>
                  </a:cxn>
                  <a:cxn ang="T13">
                    <a:pos x="T2" y="T3"/>
                  </a:cxn>
                  <a:cxn ang="T14">
                    <a:pos x="T4" y="T5"/>
                  </a:cxn>
                  <a:cxn ang="T15">
                    <a:pos x="T6" y="T7"/>
                  </a:cxn>
                  <a:cxn ang="T16">
                    <a:pos x="T8" y="T9"/>
                  </a:cxn>
                  <a:cxn ang="T17">
                    <a:pos x="T10" y="T11"/>
                  </a:cxn>
                </a:cxnLst>
                <a:rect l="T18" t="T19" r="T20" b="T21"/>
                <a:pathLst>
                  <a:path w="219" h="574">
                    <a:moveTo>
                      <a:pt x="0" y="28"/>
                    </a:moveTo>
                    <a:cubicBezTo>
                      <a:pt x="3" y="26"/>
                      <a:pt x="39" y="0"/>
                      <a:pt x="47" y="5"/>
                    </a:cubicBezTo>
                    <a:cubicBezTo>
                      <a:pt x="70" y="21"/>
                      <a:pt x="87" y="70"/>
                      <a:pt x="93" y="98"/>
                    </a:cubicBezTo>
                    <a:cubicBezTo>
                      <a:pt x="119" y="220"/>
                      <a:pt x="109" y="351"/>
                      <a:pt x="140" y="472"/>
                    </a:cubicBezTo>
                    <a:cubicBezTo>
                      <a:pt x="145" y="514"/>
                      <a:pt x="136" y="559"/>
                      <a:pt x="179" y="574"/>
                    </a:cubicBezTo>
                    <a:cubicBezTo>
                      <a:pt x="219" y="560"/>
                      <a:pt x="192" y="558"/>
                      <a:pt x="218" y="535"/>
                    </a:cubicBezTo>
                  </a:path>
                </a:pathLst>
              </a:custGeom>
              <a:noFill/>
              <a:ln w="2857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0" name="Freeform 33"/>
              <p:cNvSpPr>
                <a:spLocks/>
              </p:cNvSpPr>
              <p:nvPr/>
            </p:nvSpPr>
            <p:spPr bwMode="auto">
              <a:xfrm>
                <a:off x="5164" y="572"/>
                <a:ext cx="205" cy="548"/>
              </a:xfrm>
              <a:custGeom>
                <a:avLst/>
                <a:gdLst>
                  <a:gd name="T0" fmla="*/ 0 w 219"/>
                  <a:gd name="T1" fmla="*/ 11 h 574"/>
                  <a:gd name="T2" fmla="*/ 7 w 219"/>
                  <a:gd name="T3" fmla="*/ 5 h 574"/>
                  <a:gd name="T4" fmla="*/ 13 w 219"/>
                  <a:gd name="T5" fmla="*/ 25 h 574"/>
                  <a:gd name="T6" fmla="*/ 19 w 219"/>
                  <a:gd name="T7" fmla="*/ 113 h 574"/>
                  <a:gd name="T8" fmla="*/ 23 w 219"/>
                  <a:gd name="T9" fmla="*/ 136 h 574"/>
                  <a:gd name="T10" fmla="*/ 29 w 219"/>
                  <a:gd name="T11" fmla="*/ 126 h 574"/>
                  <a:gd name="T12" fmla="*/ 0 60000 65536"/>
                  <a:gd name="T13" fmla="*/ 0 60000 65536"/>
                  <a:gd name="T14" fmla="*/ 0 60000 65536"/>
                  <a:gd name="T15" fmla="*/ 0 60000 65536"/>
                  <a:gd name="T16" fmla="*/ 0 60000 65536"/>
                  <a:gd name="T17" fmla="*/ 0 60000 65536"/>
                  <a:gd name="T18" fmla="*/ 0 w 219"/>
                  <a:gd name="T19" fmla="*/ 0 h 574"/>
                  <a:gd name="T20" fmla="*/ 219 w 219"/>
                  <a:gd name="T21" fmla="*/ 574 h 574"/>
                </a:gdLst>
                <a:ahLst/>
                <a:cxnLst>
                  <a:cxn ang="T12">
                    <a:pos x="T0" y="T1"/>
                  </a:cxn>
                  <a:cxn ang="T13">
                    <a:pos x="T2" y="T3"/>
                  </a:cxn>
                  <a:cxn ang="T14">
                    <a:pos x="T4" y="T5"/>
                  </a:cxn>
                  <a:cxn ang="T15">
                    <a:pos x="T6" y="T7"/>
                  </a:cxn>
                  <a:cxn ang="T16">
                    <a:pos x="T8" y="T9"/>
                  </a:cxn>
                  <a:cxn ang="T17">
                    <a:pos x="T10" y="T11"/>
                  </a:cxn>
                </a:cxnLst>
                <a:rect l="T18" t="T19" r="T20" b="T21"/>
                <a:pathLst>
                  <a:path w="219" h="574">
                    <a:moveTo>
                      <a:pt x="0" y="28"/>
                    </a:moveTo>
                    <a:cubicBezTo>
                      <a:pt x="3" y="26"/>
                      <a:pt x="39" y="0"/>
                      <a:pt x="47" y="5"/>
                    </a:cubicBezTo>
                    <a:cubicBezTo>
                      <a:pt x="70" y="21"/>
                      <a:pt x="87" y="70"/>
                      <a:pt x="93" y="98"/>
                    </a:cubicBezTo>
                    <a:cubicBezTo>
                      <a:pt x="119" y="220"/>
                      <a:pt x="109" y="351"/>
                      <a:pt x="140" y="472"/>
                    </a:cubicBezTo>
                    <a:cubicBezTo>
                      <a:pt x="145" y="514"/>
                      <a:pt x="136" y="559"/>
                      <a:pt x="179" y="574"/>
                    </a:cubicBezTo>
                    <a:cubicBezTo>
                      <a:pt x="219" y="560"/>
                      <a:pt x="192" y="558"/>
                      <a:pt x="218" y="535"/>
                    </a:cubicBezTo>
                  </a:path>
                </a:pathLst>
              </a:custGeom>
              <a:noFill/>
              <a:ln w="2857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1" name="Line 34"/>
              <p:cNvSpPr>
                <a:spLocks noChangeShapeType="1"/>
              </p:cNvSpPr>
              <p:nvPr/>
            </p:nvSpPr>
            <p:spPr bwMode="auto">
              <a:xfrm>
                <a:off x="3861" y="1076"/>
                <a:ext cx="0" cy="366"/>
              </a:xfrm>
              <a:prstGeom prst="line">
                <a:avLst/>
              </a:prstGeom>
              <a:noFill/>
              <a:ln w="2857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2" name="Freeform 35"/>
              <p:cNvSpPr>
                <a:spLocks/>
              </p:cNvSpPr>
              <p:nvPr/>
            </p:nvSpPr>
            <p:spPr bwMode="auto">
              <a:xfrm>
                <a:off x="5281" y="575"/>
                <a:ext cx="113" cy="504"/>
              </a:xfrm>
              <a:custGeom>
                <a:avLst/>
                <a:gdLst>
                  <a:gd name="T0" fmla="*/ 4 w 121"/>
                  <a:gd name="T1" fmla="*/ 10 h 528"/>
                  <a:gd name="T2" fmla="*/ 10 w 121"/>
                  <a:gd name="T3" fmla="*/ 10 h 528"/>
                  <a:gd name="T4" fmla="*/ 13 w 121"/>
                  <a:gd name="T5" fmla="*/ 90 h 528"/>
                  <a:gd name="T6" fmla="*/ 14 w 121"/>
                  <a:gd name="T7" fmla="*/ 112 h 528"/>
                  <a:gd name="T8" fmla="*/ 15 w 121"/>
                  <a:gd name="T9" fmla="*/ 124 h 528"/>
                  <a:gd name="T10" fmla="*/ 0 60000 65536"/>
                  <a:gd name="T11" fmla="*/ 0 60000 65536"/>
                  <a:gd name="T12" fmla="*/ 0 60000 65536"/>
                  <a:gd name="T13" fmla="*/ 0 60000 65536"/>
                  <a:gd name="T14" fmla="*/ 0 60000 65536"/>
                  <a:gd name="T15" fmla="*/ 0 w 121"/>
                  <a:gd name="T16" fmla="*/ 0 h 528"/>
                  <a:gd name="T17" fmla="*/ 121 w 121"/>
                  <a:gd name="T18" fmla="*/ 528 h 528"/>
                </a:gdLst>
                <a:ahLst/>
                <a:cxnLst>
                  <a:cxn ang="T10">
                    <a:pos x="T0" y="T1"/>
                  </a:cxn>
                  <a:cxn ang="T11">
                    <a:pos x="T2" y="T3"/>
                  </a:cxn>
                  <a:cxn ang="T12">
                    <a:pos x="T4" y="T5"/>
                  </a:cxn>
                  <a:cxn ang="T13">
                    <a:pos x="T6" y="T7"/>
                  </a:cxn>
                  <a:cxn ang="T14">
                    <a:pos x="T8" y="T9"/>
                  </a:cxn>
                </a:cxnLst>
                <a:rect l="T15" t="T16" r="T17" b="T18"/>
                <a:pathLst>
                  <a:path w="121" h="528">
                    <a:moveTo>
                      <a:pt x="4" y="45"/>
                    </a:moveTo>
                    <a:cubicBezTo>
                      <a:pt x="59" y="7"/>
                      <a:pt x="0" y="0"/>
                      <a:pt x="82" y="14"/>
                    </a:cubicBezTo>
                    <a:cubicBezTo>
                      <a:pt x="98" y="135"/>
                      <a:pt x="96" y="258"/>
                      <a:pt x="105" y="380"/>
                    </a:cubicBezTo>
                    <a:cubicBezTo>
                      <a:pt x="107" y="411"/>
                      <a:pt x="110" y="443"/>
                      <a:pt x="113" y="474"/>
                    </a:cubicBezTo>
                    <a:cubicBezTo>
                      <a:pt x="115" y="492"/>
                      <a:pt x="121" y="528"/>
                      <a:pt x="121" y="528"/>
                    </a:cubicBezTo>
                  </a:path>
                </a:pathLst>
              </a:custGeom>
              <a:noFill/>
              <a:ln w="28575">
                <a:solidFill>
                  <a:srgbClr val="33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8338" name="Object 36"/>
              <p:cNvGraphicFramePr>
                <a:graphicFrameLocks noChangeAspect="1"/>
              </p:cNvGraphicFramePr>
              <p:nvPr/>
            </p:nvGraphicFramePr>
            <p:xfrm>
              <a:off x="3701" y="867"/>
              <a:ext cx="282" cy="251"/>
            </p:xfrm>
            <a:graphic>
              <a:graphicData uri="http://schemas.openxmlformats.org/presentationml/2006/ole">
                <mc:AlternateContent xmlns:mc="http://schemas.openxmlformats.org/markup-compatibility/2006">
                  <mc:Choice xmlns:v="urn:schemas-microsoft-com:vml" Requires="v">
                    <p:oleObj spid="_x0000_s98646" name="公式" r:id="rId6" imgW="215713" imgH="241091" progId="Equation.3">
                      <p:embed/>
                    </p:oleObj>
                  </mc:Choice>
                  <mc:Fallback>
                    <p:oleObj name="公式" r:id="rId6" imgW="215713" imgH="241091" progId="Equation.3">
                      <p:embed/>
                      <p:pic>
                        <p:nvPicPr>
                          <p:cNvPr id="0" name="Object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1" y="867"/>
                            <a:ext cx="282"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 name="Line 37"/>
              <p:cNvSpPr>
                <a:spLocks noChangeShapeType="1"/>
              </p:cNvSpPr>
              <p:nvPr/>
            </p:nvSpPr>
            <p:spPr bwMode="auto">
              <a:xfrm>
                <a:off x="5388" y="1076"/>
                <a:ext cx="0" cy="366"/>
              </a:xfrm>
              <a:prstGeom prst="line">
                <a:avLst/>
              </a:prstGeom>
              <a:noFill/>
              <a:ln w="28575">
                <a:solidFill>
                  <a:srgbClr val="0000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8340" name="Object 38"/>
              <p:cNvGraphicFramePr>
                <a:graphicFrameLocks noChangeAspect="1"/>
              </p:cNvGraphicFramePr>
              <p:nvPr/>
            </p:nvGraphicFramePr>
            <p:xfrm>
              <a:off x="4445" y="1121"/>
              <a:ext cx="299" cy="286"/>
            </p:xfrm>
            <a:graphic>
              <a:graphicData uri="http://schemas.openxmlformats.org/presentationml/2006/ole">
                <mc:AlternateContent xmlns:mc="http://schemas.openxmlformats.org/markup-compatibility/2006">
                  <mc:Choice xmlns:v="urn:schemas-microsoft-com:vml" Requires="v">
                    <p:oleObj spid="_x0000_s98647" name="公式" r:id="rId8" imgW="190500" imgH="228600" progId="Equation.3">
                      <p:embed/>
                    </p:oleObj>
                  </mc:Choice>
                  <mc:Fallback>
                    <p:oleObj name="公式" r:id="rId8" imgW="190500" imgH="228600" progId="Equation.3">
                      <p:embed/>
                      <p:pic>
                        <p:nvPicPr>
                          <p:cNvPr id="0" name="Object 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5" y="1121"/>
                            <a:ext cx="299"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 name="Line 39"/>
              <p:cNvSpPr>
                <a:spLocks noChangeShapeType="1"/>
              </p:cNvSpPr>
              <p:nvPr/>
            </p:nvSpPr>
            <p:spPr bwMode="auto">
              <a:xfrm flipV="1">
                <a:off x="3861" y="1213"/>
                <a:ext cx="0" cy="137"/>
              </a:xfrm>
              <a:prstGeom prst="line">
                <a:avLst/>
              </a:prstGeom>
              <a:noFill/>
              <a:ln w="38100">
                <a:solidFill>
                  <a:srgbClr val="FF0000"/>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7" name="Line 40"/>
              <p:cNvSpPr>
                <a:spLocks noChangeShapeType="1"/>
              </p:cNvSpPr>
              <p:nvPr/>
            </p:nvSpPr>
            <p:spPr bwMode="auto">
              <a:xfrm flipV="1">
                <a:off x="5388" y="1213"/>
                <a:ext cx="0" cy="137"/>
              </a:xfrm>
              <a:prstGeom prst="line">
                <a:avLst/>
              </a:prstGeom>
              <a:noFill/>
              <a:ln w="38100">
                <a:solidFill>
                  <a:srgbClr val="FF0000"/>
                </a:solidFill>
                <a:round/>
                <a:headEnd type="triangle" w="med" len="me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8343" name="Object 41"/>
              <p:cNvGraphicFramePr>
                <a:graphicFrameLocks noChangeAspect="1"/>
              </p:cNvGraphicFramePr>
              <p:nvPr/>
            </p:nvGraphicFramePr>
            <p:xfrm>
              <a:off x="3606" y="1167"/>
              <a:ext cx="184" cy="275"/>
            </p:xfrm>
            <a:graphic>
              <a:graphicData uri="http://schemas.openxmlformats.org/presentationml/2006/ole">
                <mc:AlternateContent xmlns:mc="http://schemas.openxmlformats.org/markup-compatibility/2006">
                  <mc:Choice xmlns:v="urn:schemas-microsoft-com:vml" Requires="v">
                    <p:oleObj spid="_x0000_s98648" name="公式" r:id="rId10" imgW="165028" imgH="228501" progId="Equation.3">
                      <p:embed/>
                    </p:oleObj>
                  </mc:Choice>
                  <mc:Fallback>
                    <p:oleObj name="公式" r:id="rId10" imgW="165028" imgH="228501" progId="Equation.3">
                      <p:embed/>
                      <p:pic>
                        <p:nvPicPr>
                          <p:cNvPr id="0" name="Object 4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06" y="1167"/>
                            <a:ext cx="184" cy="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3" name="Rectangle 42"/>
            <p:cNvSpPr>
              <a:spLocks noChangeArrowheads="1"/>
            </p:cNvSpPr>
            <p:nvPr/>
          </p:nvSpPr>
          <p:spPr bwMode="auto">
            <a:xfrm>
              <a:off x="3456" y="480"/>
              <a:ext cx="2112" cy="1008"/>
            </a:xfrm>
            <a:prstGeom prst="rect">
              <a:avLst/>
            </a:prstGeom>
            <a:no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81" name="矩形 47"/>
          <p:cNvSpPr>
            <a:spLocks noChangeArrowheads="1"/>
          </p:cNvSpPr>
          <p:nvPr/>
        </p:nvSpPr>
        <p:spPr bwMode="auto">
          <a:xfrm>
            <a:off x="1738313" y="1357314"/>
            <a:ext cx="3790950"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3333CC"/>
                </a:solidFill>
                <a:latin typeface="+mn-lt"/>
                <a:ea typeface="+mn-ea"/>
              </a:rPr>
              <a:t>计算自感的又一种方法</a:t>
            </a:r>
          </a:p>
        </p:txBody>
      </p:sp>
      <p:sp>
        <p:nvSpPr>
          <p:cNvPr id="44" name="Text Box 7"/>
          <p:cNvSpPr txBox="1">
            <a:spLocks noChangeArrowheads="1"/>
          </p:cNvSpPr>
          <p:nvPr/>
        </p:nvSpPr>
        <p:spPr bwMode="auto">
          <a:xfrm>
            <a:off x="1971035" y="2183151"/>
            <a:ext cx="6091878" cy="646331"/>
          </a:xfrm>
          <a:prstGeom prst="rect">
            <a:avLst/>
          </a:prstGeom>
          <a:noFill/>
          <a:ln w="12700">
            <a:noFill/>
            <a:miter lim="800000"/>
            <a:headEnd/>
            <a:tailEnd/>
          </a:ln>
        </p:spPr>
        <p:txBody>
          <a:bodyPr wrap="square">
            <a:spAutoFit/>
          </a:bodyPr>
          <a:lstStyle/>
          <a:p>
            <a:pPr fontAlgn="auto">
              <a:spcBef>
                <a:spcPct val="50000"/>
              </a:spcBef>
              <a:spcAft>
                <a:spcPts val="0"/>
              </a:spcAft>
              <a:defRPr/>
            </a:pPr>
            <a:r>
              <a:rPr lang="zh-CN" altLang="en-US" sz="3600" b="1" kern="0" dirty="0">
                <a:solidFill>
                  <a:srgbClr val="FF0000"/>
                </a:solidFill>
                <a:latin typeface="华文新魏" panose="02010800040101010101" pitchFamily="2" charset="-122"/>
                <a:ea typeface="华文新魏" panose="02010800040101010101" pitchFamily="2" charset="-122"/>
              </a:rPr>
              <a:t>磁场能量密度的启发性推导</a:t>
            </a:r>
          </a:p>
        </p:txBody>
      </p:sp>
      <p:graphicFrame>
        <p:nvGraphicFramePr>
          <p:cNvPr id="45" name="Object 2"/>
          <p:cNvGraphicFramePr>
            <a:graphicFrameLocks noChangeAspect="1"/>
          </p:cNvGraphicFramePr>
          <p:nvPr>
            <p:extLst>
              <p:ext uri="{D42A27DB-BD31-4B8C-83A1-F6EECF244321}">
                <p14:modId xmlns:p14="http://schemas.microsoft.com/office/powerpoint/2010/main" val="362448794"/>
              </p:ext>
            </p:extLst>
          </p:nvPr>
        </p:nvGraphicFramePr>
        <p:xfrm>
          <a:off x="1786733" y="2910575"/>
          <a:ext cx="5064125" cy="681038"/>
        </p:xfrm>
        <a:graphic>
          <a:graphicData uri="http://schemas.openxmlformats.org/presentationml/2006/ole">
            <mc:AlternateContent xmlns:mc="http://schemas.openxmlformats.org/markup-compatibility/2006">
              <mc:Choice xmlns:v="urn:schemas-microsoft-com:vml" Requires="v">
                <p:oleObj spid="_x0000_s98649" name="Equation" r:id="rId12" imgW="1536700" imgH="241300" progId="Equation.DSMT4">
                  <p:embed/>
                </p:oleObj>
              </mc:Choice>
              <mc:Fallback>
                <p:oleObj name="Equation" r:id="rId12" imgW="1536700" imgH="241300" progId="Equation.DSMT4">
                  <p:embed/>
                  <p:pic>
                    <p:nvPicPr>
                      <p:cNvPr id="97282"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86733" y="2910575"/>
                        <a:ext cx="5064125" cy="681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3"/>
          <p:cNvGraphicFramePr>
            <a:graphicFrameLocks noChangeAspect="1"/>
          </p:cNvGraphicFramePr>
          <p:nvPr>
            <p:extLst>
              <p:ext uri="{D42A27DB-BD31-4B8C-83A1-F6EECF244321}">
                <p14:modId xmlns:p14="http://schemas.microsoft.com/office/powerpoint/2010/main" val="3460541631"/>
              </p:ext>
            </p:extLst>
          </p:nvPr>
        </p:nvGraphicFramePr>
        <p:xfrm>
          <a:off x="1858170" y="3553514"/>
          <a:ext cx="5408612" cy="1119187"/>
        </p:xfrm>
        <a:graphic>
          <a:graphicData uri="http://schemas.openxmlformats.org/presentationml/2006/ole">
            <mc:AlternateContent xmlns:mc="http://schemas.openxmlformats.org/markup-compatibility/2006">
              <mc:Choice xmlns:v="urn:schemas-microsoft-com:vml" Requires="v">
                <p:oleObj spid="_x0000_s98650" name="Equation" r:id="rId14" imgW="1917700" imgH="431800" progId="Equation.DSMT4">
                  <p:embed/>
                </p:oleObj>
              </mc:Choice>
              <mc:Fallback>
                <p:oleObj name="Equation" r:id="rId14" imgW="1917700" imgH="431800" progId="Equation.DSMT4">
                  <p:embed/>
                  <p:pic>
                    <p:nvPicPr>
                      <p:cNvPr id="97283" name="Object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58170" y="3553514"/>
                        <a:ext cx="5408612" cy="1119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4"/>
          <p:cNvGraphicFramePr>
            <a:graphicFrameLocks noChangeAspect="1"/>
          </p:cNvGraphicFramePr>
          <p:nvPr>
            <p:extLst>
              <p:ext uri="{D42A27DB-BD31-4B8C-83A1-F6EECF244321}">
                <p14:modId xmlns:p14="http://schemas.microsoft.com/office/powerpoint/2010/main" val="4065913914"/>
              </p:ext>
            </p:extLst>
          </p:nvPr>
        </p:nvGraphicFramePr>
        <p:xfrm>
          <a:off x="7215982" y="3410638"/>
          <a:ext cx="1773238" cy="1268412"/>
        </p:xfrm>
        <a:graphic>
          <a:graphicData uri="http://schemas.openxmlformats.org/presentationml/2006/ole">
            <mc:AlternateContent xmlns:mc="http://schemas.openxmlformats.org/markup-compatibility/2006">
              <mc:Choice xmlns:v="urn:schemas-microsoft-com:vml" Requires="v">
                <p:oleObj spid="_x0000_s98651" name="Equation" r:id="rId16" imgW="596900" imgH="457200" progId="Equation.DSMT4">
                  <p:embed/>
                </p:oleObj>
              </mc:Choice>
              <mc:Fallback>
                <p:oleObj name="Equation" r:id="rId16" imgW="596900" imgH="457200" progId="Equation.DSMT4">
                  <p:embed/>
                  <p:pic>
                    <p:nvPicPr>
                      <p:cNvPr id="97284" name="Object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215982" y="3410638"/>
                        <a:ext cx="1773238" cy="1268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5"/>
          <p:cNvGraphicFramePr>
            <a:graphicFrameLocks noChangeAspect="1"/>
          </p:cNvGraphicFramePr>
          <p:nvPr>
            <p:extLst>
              <p:ext uri="{D42A27DB-BD31-4B8C-83A1-F6EECF244321}">
                <p14:modId xmlns:p14="http://schemas.microsoft.com/office/powerpoint/2010/main" val="1553933875"/>
              </p:ext>
            </p:extLst>
          </p:nvPr>
        </p:nvGraphicFramePr>
        <p:xfrm>
          <a:off x="9144795" y="3655451"/>
          <a:ext cx="1295400" cy="657225"/>
        </p:xfrm>
        <a:graphic>
          <a:graphicData uri="http://schemas.openxmlformats.org/presentationml/2006/ole">
            <mc:AlternateContent xmlns:mc="http://schemas.openxmlformats.org/markup-compatibility/2006">
              <mc:Choice xmlns:v="urn:schemas-microsoft-com:vml" Requires="v">
                <p:oleObj spid="_x0000_s98652" name="公式" r:id="rId18" imgW="444114" imgH="215713" progId="Equation.3">
                  <p:embed/>
                </p:oleObj>
              </mc:Choice>
              <mc:Fallback>
                <p:oleObj name="公式" r:id="rId18" imgW="444114" imgH="215713" progId="Equation.3">
                  <p:embed/>
                  <p:pic>
                    <p:nvPicPr>
                      <p:cNvPr id="97285" name="Object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44795" y="3655451"/>
                        <a:ext cx="1295400"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 name="Text Box 7"/>
          <p:cNvSpPr txBox="1">
            <a:spLocks noChangeArrowheads="1"/>
          </p:cNvSpPr>
          <p:nvPr/>
        </p:nvSpPr>
        <p:spPr bwMode="auto">
          <a:xfrm>
            <a:off x="1971035" y="4898085"/>
            <a:ext cx="3105150" cy="531812"/>
          </a:xfrm>
          <a:prstGeom prst="rect">
            <a:avLst/>
          </a:prstGeom>
          <a:noFill/>
          <a:ln w="12700">
            <a:noFill/>
            <a:miter lim="800000"/>
            <a:headEnd/>
            <a:tailEnd/>
          </a:ln>
        </p:spPr>
        <p:txBody>
          <a:bodyPr>
            <a:spAutoFit/>
          </a:bodyPr>
          <a:lstStyle/>
          <a:p>
            <a:pPr fontAlgn="auto">
              <a:spcBef>
                <a:spcPct val="50000"/>
              </a:spcBef>
              <a:spcAft>
                <a:spcPts val="0"/>
              </a:spcAft>
              <a:buBlip>
                <a:blip r:embed="rId3"/>
              </a:buBlip>
              <a:defRPr/>
            </a:pPr>
            <a:r>
              <a:rPr lang="en-US" altLang="zh-CN" sz="2800" b="1" kern="0" dirty="0">
                <a:solidFill>
                  <a:srgbClr val="FFFFFF"/>
                </a:solidFill>
                <a:latin typeface="+mn-lt"/>
                <a:ea typeface="+mn-ea"/>
              </a:rPr>
              <a:t> </a:t>
            </a:r>
            <a:r>
              <a:rPr lang="zh-CN" altLang="en-US" sz="2800" b="1" kern="0" dirty="0">
                <a:solidFill>
                  <a:srgbClr val="FF0000"/>
                </a:solidFill>
                <a:latin typeface="+mn-lt"/>
                <a:ea typeface="+mn-ea"/>
              </a:rPr>
              <a:t>磁场能量密度</a:t>
            </a:r>
          </a:p>
        </p:txBody>
      </p:sp>
      <p:sp>
        <p:nvSpPr>
          <p:cNvPr id="73" name="Text Box 10"/>
          <p:cNvSpPr txBox="1">
            <a:spLocks noChangeArrowheads="1"/>
          </p:cNvSpPr>
          <p:nvPr/>
        </p:nvSpPr>
        <p:spPr bwMode="auto">
          <a:xfrm>
            <a:off x="2180442" y="5948131"/>
            <a:ext cx="2432050" cy="536575"/>
          </a:xfrm>
          <a:prstGeom prst="rect">
            <a:avLst/>
          </a:prstGeom>
          <a:noFill/>
          <a:ln w="19050">
            <a:noFill/>
            <a:miter lim="800000"/>
            <a:headEnd/>
            <a:tailEnd/>
          </a:ln>
        </p:spPr>
        <p:txBody>
          <a:bodyPr>
            <a:spAutoFit/>
          </a:bodyPr>
          <a:lstStyle/>
          <a:p>
            <a:pPr fontAlgn="auto">
              <a:spcBef>
                <a:spcPct val="50000"/>
              </a:spcBef>
              <a:spcAft>
                <a:spcPts val="0"/>
              </a:spcAft>
              <a:buBlip>
                <a:blip r:embed="rId3"/>
              </a:buBlip>
              <a:defRPr/>
            </a:pPr>
            <a:r>
              <a:rPr lang="en-US" altLang="zh-CN" sz="2800" b="1" kern="0" dirty="0">
                <a:solidFill>
                  <a:srgbClr val="FF00FF"/>
                </a:solidFill>
                <a:latin typeface="+mn-lt"/>
                <a:ea typeface="+mn-ea"/>
              </a:rPr>
              <a:t> </a:t>
            </a:r>
            <a:r>
              <a:rPr lang="zh-CN" altLang="en-US" sz="2800" b="1" kern="0" dirty="0">
                <a:solidFill>
                  <a:srgbClr val="FF00FF"/>
                </a:solidFill>
                <a:latin typeface="+mn-lt"/>
                <a:ea typeface="+mn-ea"/>
              </a:rPr>
              <a:t>磁场能量</a:t>
            </a:r>
          </a:p>
        </p:txBody>
      </p:sp>
      <p:graphicFrame>
        <p:nvGraphicFramePr>
          <p:cNvPr id="75" name="Object 5"/>
          <p:cNvGraphicFramePr>
            <a:graphicFrameLocks noChangeAspect="1"/>
          </p:cNvGraphicFramePr>
          <p:nvPr>
            <p:extLst>
              <p:ext uri="{D42A27DB-BD31-4B8C-83A1-F6EECF244321}">
                <p14:modId xmlns:p14="http://schemas.microsoft.com/office/powerpoint/2010/main" val="1104540612"/>
              </p:ext>
            </p:extLst>
          </p:nvPr>
        </p:nvGraphicFramePr>
        <p:xfrm>
          <a:off x="4742941" y="5696678"/>
          <a:ext cx="3203127" cy="1039483"/>
        </p:xfrm>
        <a:graphic>
          <a:graphicData uri="http://schemas.openxmlformats.org/presentationml/2006/ole">
            <mc:AlternateContent xmlns:mc="http://schemas.openxmlformats.org/markup-compatibility/2006">
              <mc:Choice xmlns:v="urn:schemas-microsoft-com:vml" Requires="v">
                <p:oleObj spid="_x0000_s98653" name="公式" r:id="rId20" imgW="1205977" imgH="393529" progId="Equation.3">
                  <p:embed/>
                </p:oleObj>
              </mc:Choice>
              <mc:Fallback>
                <p:oleObj name="公式" r:id="rId20" imgW="1205977" imgH="393529" progId="Equation.3">
                  <p:embed/>
                  <p:pic>
                    <p:nvPicPr>
                      <p:cNvPr id="42" name="Object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742941" y="5696678"/>
                        <a:ext cx="3203127" cy="1039483"/>
                      </a:xfrm>
                      <a:prstGeom prst="rect">
                        <a:avLst/>
                      </a:prstGeom>
                      <a:noFill/>
                      <a:ln>
                        <a:noFill/>
                      </a:ln>
                      <a:effectLst/>
                      <a:extLst/>
                    </p:spPr>
                  </p:pic>
                </p:oleObj>
              </mc:Fallback>
            </mc:AlternateContent>
          </a:graphicData>
        </a:graphic>
      </p:graphicFrame>
      <p:graphicFrame>
        <p:nvGraphicFramePr>
          <p:cNvPr id="78" name="Object 5"/>
          <p:cNvGraphicFramePr>
            <a:graphicFrameLocks noChangeAspect="1"/>
          </p:cNvGraphicFramePr>
          <p:nvPr>
            <p:extLst>
              <p:ext uri="{D42A27DB-BD31-4B8C-83A1-F6EECF244321}">
                <p14:modId xmlns:p14="http://schemas.microsoft.com/office/powerpoint/2010/main" val="320012143"/>
              </p:ext>
            </p:extLst>
          </p:nvPr>
        </p:nvGraphicFramePr>
        <p:xfrm>
          <a:off x="5373358" y="4635898"/>
          <a:ext cx="2155825" cy="1038225"/>
        </p:xfrm>
        <a:graphic>
          <a:graphicData uri="http://schemas.openxmlformats.org/presentationml/2006/ole">
            <mc:AlternateContent xmlns:mc="http://schemas.openxmlformats.org/markup-compatibility/2006">
              <mc:Choice xmlns:v="urn:schemas-microsoft-com:vml" Requires="v">
                <p:oleObj spid="_x0000_s98654" name="公式" r:id="rId22" imgW="812520" imgH="393480" progId="Equation.3">
                  <p:embed/>
                </p:oleObj>
              </mc:Choice>
              <mc:Fallback>
                <p:oleObj name="公式" r:id="rId22" imgW="812520" imgH="393480" progId="Equation.3">
                  <p:embed/>
                  <p:pic>
                    <p:nvPicPr>
                      <p:cNvPr id="43" name="Object 5"/>
                      <p:cNvPicPr>
                        <a:picLocks noChangeAspect="1" noChangeArrowheads="1"/>
                      </p:cNvPicPr>
                      <p:nvPr/>
                    </p:nvPicPr>
                    <p:blipFill>
                      <a:blip r:embed="rId23"/>
                      <a:srcRect/>
                      <a:stretch>
                        <a:fillRect/>
                      </a:stretch>
                    </p:blipFill>
                    <p:spPr bwMode="auto">
                      <a:xfrm>
                        <a:off x="5373358" y="4635898"/>
                        <a:ext cx="2155825" cy="1038225"/>
                      </a:xfrm>
                      <a:prstGeom prst="rect">
                        <a:avLst/>
                      </a:prstGeom>
                      <a:noFill/>
                      <a:ln>
                        <a:noFill/>
                      </a:ln>
                      <a:effectLs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7288"/>
                                        </p:tgtEl>
                                        <p:attrNameLst>
                                          <p:attrName>style.visibility</p:attrName>
                                        </p:attrNameLst>
                                      </p:cBhvr>
                                      <p:to>
                                        <p:strVal val="visible"/>
                                      </p:to>
                                    </p:set>
                                    <p:anim calcmode="lin" valueType="num">
                                      <p:cBhvr additive="base">
                                        <p:cTn id="7" dur="500" fill="hold"/>
                                        <p:tgtEl>
                                          <p:spTgt spid="97288"/>
                                        </p:tgtEl>
                                        <p:attrNameLst>
                                          <p:attrName>ppt_x</p:attrName>
                                        </p:attrNameLst>
                                      </p:cBhvr>
                                      <p:tavLst>
                                        <p:tav tm="0">
                                          <p:val>
                                            <p:strVal val="#ppt_x"/>
                                          </p:val>
                                        </p:tav>
                                        <p:tav tm="100000">
                                          <p:val>
                                            <p:strVal val="#ppt_x"/>
                                          </p:val>
                                        </p:tav>
                                      </p:tavLst>
                                    </p:anim>
                                    <p:anim calcmode="lin" valueType="num">
                                      <p:cBhvr additive="base">
                                        <p:cTn id="8" dur="500" fill="hold"/>
                                        <p:tgtEl>
                                          <p:spTgt spid="9728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1" presetClass="entr" presetSubtype="1" fill="hold" nodeType="clickEffect">
                                  <p:stCondLst>
                                    <p:cond delay="0"/>
                                  </p:stCondLst>
                                  <p:childTnLst>
                                    <p:set>
                                      <p:cBhvr>
                                        <p:cTn id="12" dur="1" fill="hold">
                                          <p:stCondLst>
                                            <p:cond delay="0"/>
                                          </p:stCondLst>
                                        </p:cTn>
                                        <p:tgtEl>
                                          <p:spTgt spid="97289"/>
                                        </p:tgtEl>
                                        <p:attrNameLst>
                                          <p:attrName>style.visibility</p:attrName>
                                        </p:attrNameLst>
                                      </p:cBhvr>
                                      <p:to>
                                        <p:strVal val="visible"/>
                                      </p:to>
                                    </p:set>
                                    <p:animEffect transition="in" filter="wheel(1)">
                                      <p:cBhvr>
                                        <p:cTn id="13" dur="2000"/>
                                        <p:tgtEl>
                                          <p:spTgt spid="9728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barn(inVertical)">
                                      <p:cBhvr>
                                        <p:cTn id="18" dur="500"/>
                                        <p:tgtEl>
                                          <p:spTgt spid="81"/>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barn(inVertical)">
                                      <p:cBhvr>
                                        <p:cTn id="23" dur="500"/>
                                        <p:tgtEl>
                                          <p:spTgt spid="4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500" fill="hold"/>
                                        <p:tgtEl>
                                          <p:spTgt spid="45"/>
                                        </p:tgtEl>
                                        <p:attrNameLst>
                                          <p:attrName>ppt_x</p:attrName>
                                        </p:attrNameLst>
                                      </p:cBhvr>
                                      <p:tavLst>
                                        <p:tav tm="0">
                                          <p:val>
                                            <p:strVal val="#ppt_x"/>
                                          </p:val>
                                        </p:tav>
                                        <p:tav tm="100000">
                                          <p:val>
                                            <p:strVal val="#ppt_x"/>
                                          </p:val>
                                        </p:tav>
                                      </p:tavLst>
                                    </p:anim>
                                    <p:anim calcmode="lin" valueType="num">
                                      <p:cBhvr additive="base">
                                        <p:cTn id="29"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nodeType="click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heel(1)">
                                      <p:cBhvr>
                                        <p:cTn id="34" dur="2000"/>
                                        <p:tgtEl>
                                          <p:spTgt spid="4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anim calcmode="lin" valueType="num">
                                      <p:cBhvr additive="base">
                                        <p:cTn id="39" dur="500" fill="hold"/>
                                        <p:tgtEl>
                                          <p:spTgt spid="50"/>
                                        </p:tgtEl>
                                        <p:attrNameLst>
                                          <p:attrName>ppt_x</p:attrName>
                                        </p:attrNameLst>
                                      </p:cBhvr>
                                      <p:tavLst>
                                        <p:tav tm="0">
                                          <p:val>
                                            <p:strVal val="#ppt_x"/>
                                          </p:val>
                                        </p:tav>
                                        <p:tav tm="100000">
                                          <p:val>
                                            <p:strVal val="#ppt_x"/>
                                          </p:val>
                                        </p:tav>
                                      </p:tavLst>
                                    </p:anim>
                                    <p:anim calcmode="lin" valueType="num">
                                      <p:cBhvr additive="base">
                                        <p:cTn id="4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circle(in)">
                                      <p:cBhvr>
                                        <p:cTn id="45" dur="2000"/>
                                        <p:tgtEl>
                                          <p:spTgt spid="51"/>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barn(inVertical)">
                                      <p:cBhvr>
                                        <p:cTn id="50" dur="500"/>
                                        <p:tgtEl>
                                          <p:spTgt spid="52"/>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fade">
                                      <p:cBhvr>
                                        <p:cTn id="55" dur="1000"/>
                                        <p:tgtEl>
                                          <p:spTgt spid="78"/>
                                        </p:tgtEl>
                                      </p:cBhvr>
                                    </p:animEffect>
                                    <p:anim calcmode="lin" valueType="num">
                                      <p:cBhvr>
                                        <p:cTn id="56" dur="1000" fill="hold"/>
                                        <p:tgtEl>
                                          <p:spTgt spid="78"/>
                                        </p:tgtEl>
                                        <p:attrNameLst>
                                          <p:attrName>ppt_x</p:attrName>
                                        </p:attrNameLst>
                                      </p:cBhvr>
                                      <p:tavLst>
                                        <p:tav tm="0">
                                          <p:val>
                                            <p:strVal val="#ppt_x"/>
                                          </p:val>
                                        </p:tav>
                                        <p:tav tm="100000">
                                          <p:val>
                                            <p:strVal val="#ppt_x"/>
                                          </p:val>
                                        </p:tav>
                                      </p:tavLst>
                                    </p:anim>
                                    <p:anim calcmode="lin" valueType="num">
                                      <p:cBhvr>
                                        <p:cTn id="57"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73"/>
                                        </p:tgtEl>
                                        <p:attrNameLst>
                                          <p:attrName>style.visibility</p:attrName>
                                        </p:attrNameLst>
                                      </p:cBhvr>
                                      <p:to>
                                        <p:strVal val="visible"/>
                                      </p:to>
                                    </p:set>
                                    <p:animEffect transition="in" filter="barn(inVertical)">
                                      <p:cBhvr>
                                        <p:cTn id="62" dur="500"/>
                                        <p:tgtEl>
                                          <p:spTgt spid="73"/>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75"/>
                                        </p:tgtEl>
                                        <p:attrNameLst>
                                          <p:attrName>style.visibility</p:attrName>
                                        </p:attrNameLst>
                                      </p:cBhvr>
                                      <p:to>
                                        <p:strVal val="visible"/>
                                      </p:to>
                                    </p:set>
                                    <p:anim calcmode="lin" valueType="num">
                                      <p:cBhvr additive="base">
                                        <p:cTn id="67" dur="500" fill="hold"/>
                                        <p:tgtEl>
                                          <p:spTgt spid="75"/>
                                        </p:tgtEl>
                                        <p:attrNameLst>
                                          <p:attrName>ppt_x</p:attrName>
                                        </p:attrNameLst>
                                      </p:cBhvr>
                                      <p:tavLst>
                                        <p:tav tm="0">
                                          <p:val>
                                            <p:strVal val="#ppt_x"/>
                                          </p:val>
                                        </p:tav>
                                        <p:tav tm="100000">
                                          <p:val>
                                            <p:strVal val="#ppt_x"/>
                                          </p:val>
                                        </p:tav>
                                      </p:tavLst>
                                    </p:anim>
                                    <p:anim calcmode="lin" valueType="num">
                                      <p:cBhvr additive="base">
                                        <p:cTn id="68"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44" grpId="0"/>
      <p:bldP spid="52" grpId="0"/>
      <p:bldP spid="73"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2585" y="303169"/>
            <a:ext cx="3941763" cy="227330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3" name="Text Box 4"/>
          <p:cNvSpPr txBox="1">
            <a:spLocks noChangeArrowheads="1"/>
          </p:cNvSpPr>
          <p:nvPr/>
        </p:nvSpPr>
        <p:spPr bwMode="auto">
          <a:xfrm>
            <a:off x="1719630" y="1649825"/>
            <a:ext cx="42640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smtClean="0">
                <a:solidFill>
                  <a:srgbClr val="009900"/>
                </a:solidFill>
              </a:rPr>
              <a:t>（</a:t>
            </a:r>
            <a:r>
              <a:rPr lang="en-US" altLang="zh-CN" dirty="0" smtClean="0">
                <a:solidFill>
                  <a:srgbClr val="009900"/>
                </a:solidFill>
              </a:rPr>
              <a:t>1</a:t>
            </a:r>
            <a:r>
              <a:rPr lang="zh-CN" altLang="en-US" dirty="0" smtClean="0">
                <a:solidFill>
                  <a:srgbClr val="009900"/>
                </a:solidFill>
              </a:rPr>
              <a:t>）先</a:t>
            </a:r>
            <a:r>
              <a:rPr lang="zh-CN" altLang="en-US" dirty="0">
                <a:solidFill>
                  <a:srgbClr val="009900"/>
                </a:solidFill>
              </a:rPr>
              <a:t>接通线圈1，使其电流从</a:t>
            </a:r>
            <a:r>
              <a:rPr lang="zh-CN" altLang="en-US" dirty="0">
                <a:solidFill>
                  <a:srgbClr val="FF0000"/>
                </a:solidFill>
              </a:rPr>
              <a:t>0</a:t>
            </a:r>
            <a:r>
              <a:rPr lang="zh-CN" altLang="en-US" dirty="0">
                <a:solidFill>
                  <a:srgbClr val="009900"/>
                </a:solidFill>
              </a:rPr>
              <a:t>增加到</a:t>
            </a:r>
            <a:r>
              <a:rPr lang="en-US" altLang="zh-CN" i="1" dirty="0" smtClean="0">
                <a:solidFill>
                  <a:srgbClr val="FF0000"/>
                </a:solidFill>
              </a:rPr>
              <a:t>I</a:t>
            </a:r>
            <a:r>
              <a:rPr lang="en-US" altLang="zh-CN" baseline="-25000" dirty="0" smtClean="0">
                <a:solidFill>
                  <a:srgbClr val="FF0000"/>
                </a:solidFill>
              </a:rPr>
              <a:t>1</a:t>
            </a:r>
            <a:r>
              <a:rPr lang="en-US" altLang="zh-CN" dirty="0" smtClean="0">
                <a:solidFill>
                  <a:srgbClr val="009900"/>
                </a:solidFill>
              </a:rPr>
              <a:t>，</a:t>
            </a:r>
            <a:r>
              <a:rPr lang="zh-CN" altLang="en-US" dirty="0">
                <a:solidFill>
                  <a:srgbClr val="009900"/>
                </a:solidFill>
              </a:rPr>
              <a:t>线圈1的自感磁能为</a:t>
            </a:r>
            <a:endParaRPr lang="zh-CN" altLang="en-US" sz="2400" b="0" dirty="0">
              <a:solidFill>
                <a:srgbClr val="009900"/>
              </a:solidFill>
            </a:endParaRPr>
          </a:p>
        </p:txBody>
      </p:sp>
      <p:sp>
        <p:nvSpPr>
          <p:cNvPr id="4" name="Text Box 6"/>
          <p:cNvSpPr txBox="1">
            <a:spLocks noChangeArrowheads="1"/>
          </p:cNvSpPr>
          <p:nvPr/>
        </p:nvSpPr>
        <p:spPr bwMode="auto">
          <a:xfrm>
            <a:off x="1855360" y="3386343"/>
            <a:ext cx="378752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smtClean="0">
                <a:solidFill>
                  <a:srgbClr val="3E27E7"/>
                </a:solidFill>
              </a:rPr>
              <a:t>（</a:t>
            </a:r>
            <a:r>
              <a:rPr lang="en-US" altLang="zh-CN" dirty="0" smtClean="0">
                <a:solidFill>
                  <a:srgbClr val="3E27E7"/>
                </a:solidFill>
              </a:rPr>
              <a:t>2</a:t>
            </a:r>
            <a:r>
              <a:rPr lang="zh-CN" altLang="en-US" dirty="0" smtClean="0">
                <a:solidFill>
                  <a:srgbClr val="3E27E7"/>
                </a:solidFill>
              </a:rPr>
              <a:t>）然后</a:t>
            </a:r>
            <a:r>
              <a:rPr lang="zh-CN" altLang="en-US" dirty="0">
                <a:solidFill>
                  <a:srgbClr val="3E27E7"/>
                </a:solidFill>
              </a:rPr>
              <a:t>接通线圈2，使其电流从零增加到</a:t>
            </a:r>
            <a:r>
              <a:rPr lang="en-US" altLang="zh-CN" i="1" dirty="0" smtClean="0">
                <a:solidFill>
                  <a:srgbClr val="FF0000"/>
                </a:solidFill>
              </a:rPr>
              <a:t>I</a:t>
            </a:r>
            <a:r>
              <a:rPr lang="en-US" altLang="zh-CN" baseline="-25000" dirty="0" smtClean="0">
                <a:solidFill>
                  <a:srgbClr val="FF0000"/>
                </a:solidFill>
              </a:rPr>
              <a:t>2</a:t>
            </a:r>
            <a:r>
              <a:rPr lang="en-US" altLang="zh-CN" dirty="0" smtClean="0">
                <a:solidFill>
                  <a:srgbClr val="3E27E7"/>
                </a:solidFill>
              </a:rPr>
              <a:t>。</a:t>
            </a:r>
            <a:r>
              <a:rPr lang="zh-CN" altLang="en-US" dirty="0">
                <a:solidFill>
                  <a:srgbClr val="3E27E7"/>
                </a:solidFill>
              </a:rPr>
              <a:t>线圈2具有自感磁能</a:t>
            </a:r>
            <a:endParaRPr lang="zh-CN" altLang="en-US" sz="2400" b="0" dirty="0">
              <a:solidFill>
                <a:srgbClr val="3E27E7"/>
              </a:solidFill>
            </a:endParaRPr>
          </a:p>
        </p:txBody>
      </p:sp>
      <p:sp>
        <p:nvSpPr>
          <p:cNvPr id="5" name="Text Box 8"/>
          <p:cNvSpPr txBox="1">
            <a:spLocks noChangeArrowheads="1"/>
          </p:cNvSpPr>
          <p:nvPr/>
        </p:nvSpPr>
        <p:spPr bwMode="auto">
          <a:xfrm>
            <a:off x="1928385" y="5015292"/>
            <a:ext cx="87185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smtClean="0">
                <a:solidFill>
                  <a:srgbClr val="FF00FF"/>
                </a:solidFill>
              </a:rPr>
              <a:t>（</a:t>
            </a:r>
            <a:r>
              <a:rPr lang="en-US" altLang="zh-CN" dirty="0">
                <a:solidFill>
                  <a:srgbClr val="FF00FF"/>
                </a:solidFill>
              </a:rPr>
              <a:t>3</a:t>
            </a:r>
            <a:r>
              <a:rPr lang="zh-CN" altLang="en-US" dirty="0" smtClean="0">
                <a:solidFill>
                  <a:srgbClr val="FF00FF"/>
                </a:solidFill>
              </a:rPr>
              <a:t>）保持</a:t>
            </a:r>
            <a:r>
              <a:rPr lang="zh-CN" altLang="en-US" dirty="0">
                <a:solidFill>
                  <a:srgbClr val="FF00FF"/>
                </a:solidFill>
              </a:rPr>
              <a:t>线圈1的电流</a:t>
            </a:r>
            <a:r>
              <a:rPr lang="en-US" altLang="zh-CN" i="1" dirty="0"/>
              <a:t>I</a:t>
            </a:r>
            <a:r>
              <a:rPr lang="en-US" altLang="zh-CN" baseline="-25000" dirty="0"/>
              <a:t>1</a:t>
            </a:r>
            <a:r>
              <a:rPr lang="zh-CN" altLang="en-US" dirty="0">
                <a:solidFill>
                  <a:srgbClr val="FF00FF"/>
                </a:solidFill>
              </a:rPr>
              <a:t>不变，</a:t>
            </a:r>
            <a:r>
              <a:rPr lang="zh-CN" altLang="en-US" dirty="0" smtClean="0">
                <a:solidFill>
                  <a:srgbClr val="CC3300"/>
                </a:solidFill>
              </a:rPr>
              <a:t>当</a:t>
            </a:r>
            <a:r>
              <a:rPr lang="zh-CN" altLang="en-US" dirty="0">
                <a:solidFill>
                  <a:srgbClr val="CC3300"/>
                </a:solidFill>
              </a:rPr>
              <a:t>线圈2中的电流增大时</a:t>
            </a:r>
            <a:r>
              <a:rPr lang="zh-CN" altLang="en-US" dirty="0" smtClean="0">
                <a:solidFill>
                  <a:srgbClr val="CC3300"/>
                </a:solidFill>
              </a:rPr>
              <a:t>，在</a:t>
            </a:r>
            <a:r>
              <a:rPr lang="zh-CN" altLang="en-US" dirty="0">
                <a:solidFill>
                  <a:srgbClr val="CC3300"/>
                </a:solidFill>
              </a:rPr>
              <a:t>线圈1中产生互感电动势</a:t>
            </a:r>
            <a:endParaRPr lang="zh-CN" altLang="en-US" sz="2400" b="0" dirty="0">
              <a:solidFill>
                <a:srgbClr val="CC3300"/>
              </a:solidFill>
            </a:endParaRPr>
          </a:p>
        </p:txBody>
      </p:sp>
      <p:grpSp>
        <p:nvGrpSpPr>
          <p:cNvPr id="6" name="Group 12"/>
          <p:cNvGrpSpPr>
            <a:grpSpLocks/>
          </p:cNvGrpSpPr>
          <p:nvPr/>
        </p:nvGrpSpPr>
        <p:grpSpPr bwMode="auto">
          <a:xfrm>
            <a:off x="7463999" y="1924007"/>
            <a:ext cx="609600" cy="368300"/>
            <a:chOff x="3708" y="1688"/>
            <a:chExt cx="384" cy="232"/>
          </a:xfrm>
        </p:grpSpPr>
        <p:sp>
          <p:nvSpPr>
            <p:cNvPr id="7" name="Rectangle 10"/>
            <p:cNvSpPr>
              <a:spLocks noChangeArrowheads="1"/>
            </p:cNvSpPr>
            <p:nvPr/>
          </p:nvSpPr>
          <p:spPr bwMode="auto">
            <a:xfrm>
              <a:off x="3780" y="1688"/>
              <a:ext cx="259" cy="232"/>
            </a:xfrm>
            <a:prstGeom prst="rect">
              <a:avLst/>
            </a:prstGeom>
            <a:solidFill>
              <a:schemeClr val="tx1"/>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Line 11"/>
            <p:cNvSpPr>
              <a:spLocks noChangeShapeType="1"/>
            </p:cNvSpPr>
            <p:nvPr/>
          </p:nvSpPr>
          <p:spPr bwMode="auto">
            <a:xfrm>
              <a:off x="3708" y="1827"/>
              <a:ext cx="384" cy="0"/>
            </a:xfrm>
            <a:prstGeom prst="line">
              <a:avLst/>
            </a:prstGeom>
            <a:noFill/>
            <a:ln w="28575" cap="sq">
              <a:solidFill>
                <a:srgbClr val="CC9900"/>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grpSp>
        <p:nvGrpSpPr>
          <p:cNvPr id="9" name="Group 15"/>
          <p:cNvGrpSpPr>
            <a:grpSpLocks/>
          </p:cNvGrpSpPr>
          <p:nvPr/>
        </p:nvGrpSpPr>
        <p:grpSpPr bwMode="auto">
          <a:xfrm>
            <a:off x="8881635" y="1998619"/>
            <a:ext cx="704850" cy="357188"/>
            <a:chOff x="4601" y="1735"/>
            <a:chExt cx="444" cy="225"/>
          </a:xfrm>
        </p:grpSpPr>
        <p:sp>
          <p:nvSpPr>
            <p:cNvPr id="10" name="Rectangle 13"/>
            <p:cNvSpPr>
              <a:spLocks noChangeArrowheads="1"/>
            </p:cNvSpPr>
            <p:nvPr/>
          </p:nvSpPr>
          <p:spPr bwMode="auto">
            <a:xfrm>
              <a:off x="4687" y="1735"/>
              <a:ext cx="305" cy="225"/>
            </a:xfrm>
            <a:prstGeom prst="rect">
              <a:avLst/>
            </a:prstGeom>
            <a:solidFill>
              <a:schemeClr val="tx1"/>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Line 14"/>
            <p:cNvSpPr>
              <a:spLocks noChangeShapeType="1"/>
            </p:cNvSpPr>
            <p:nvPr/>
          </p:nvSpPr>
          <p:spPr bwMode="auto">
            <a:xfrm>
              <a:off x="4601" y="1867"/>
              <a:ext cx="444" cy="0"/>
            </a:xfrm>
            <a:prstGeom prst="line">
              <a:avLst/>
            </a:prstGeom>
            <a:noFill/>
            <a:ln w="28575" cap="sq">
              <a:solidFill>
                <a:srgbClr val="CCECFF"/>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grpSp>
        <p:nvGrpSpPr>
          <p:cNvPr id="12" name="Group 44"/>
          <p:cNvGrpSpPr>
            <a:grpSpLocks/>
          </p:cNvGrpSpPr>
          <p:nvPr/>
        </p:nvGrpSpPr>
        <p:grpSpPr bwMode="auto">
          <a:xfrm>
            <a:off x="8328248" y="3118403"/>
            <a:ext cx="2084388" cy="1901825"/>
            <a:chOff x="3904" y="1909"/>
            <a:chExt cx="1313" cy="1198"/>
          </a:xfrm>
        </p:grpSpPr>
        <p:grpSp>
          <p:nvGrpSpPr>
            <p:cNvPr id="13" name="Group 19"/>
            <p:cNvGrpSpPr>
              <a:grpSpLocks/>
            </p:cNvGrpSpPr>
            <p:nvPr/>
          </p:nvGrpSpPr>
          <p:grpSpPr bwMode="auto">
            <a:xfrm>
              <a:off x="4529" y="2701"/>
              <a:ext cx="59" cy="219"/>
              <a:chOff x="4529" y="2721"/>
              <a:chExt cx="59" cy="219"/>
            </a:xfrm>
          </p:grpSpPr>
          <p:sp>
            <p:nvSpPr>
              <p:cNvPr id="35" name="Line 17"/>
              <p:cNvSpPr>
                <a:spLocks noChangeShapeType="1"/>
              </p:cNvSpPr>
              <p:nvPr/>
            </p:nvSpPr>
            <p:spPr bwMode="auto">
              <a:xfrm>
                <a:off x="4529" y="2721"/>
                <a:ext cx="0" cy="219"/>
              </a:xfrm>
              <a:prstGeom prst="line">
                <a:avLst/>
              </a:prstGeom>
              <a:noFill/>
              <a:ln w="38100" cap="sq">
                <a:solidFill>
                  <a:schemeClr val="accent2"/>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6" name="Line 18"/>
              <p:cNvSpPr>
                <a:spLocks noChangeShapeType="1"/>
              </p:cNvSpPr>
              <p:nvPr/>
            </p:nvSpPr>
            <p:spPr bwMode="auto">
              <a:xfrm>
                <a:off x="4588" y="2787"/>
                <a:ext cx="0" cy="153"/>
              </a:xfrm>
              <a:prstGeom prst="line">
                <a:avLst/>
              </a:prstGeom>
              <a:noFill/>
              <a:ln w="19050" cap="sq">
                <a:solidFill>
                  <a:schemeClr val="tx2"/>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grpSp>
          <p:nvGrpSpPr>
            <p:cNvPr id="14" name="Group 23"/>
            <p:cNvGrpSpPr>
              <a:grpSpLocks/>
            </p:cNvGrpSpPr>
            <p:nvPr/>
          </p:nvGrpSpPr>
          <p:grpSpPr bwMode="auto">
            <a:xfrm>
              <a:off x="4813" y="2695"/>
              <a:ext cx="59" cy="219"/>
              <a:chOff x="4529" y="2721"/>
              <a:chExt cx="59" cy="219"/>
            </a:xfrm>
          </p:grpSpPr>
          <p:sp>
            <p:nvSpPr>
              <p:cNvPr id="33" name="Line 24"/>
              <p:cNvSpPr>
                <a:spLocks noChangeShapeType="1"/>
              </p:cNvSpPr>
              <p:nvPr/>
            </p:nvSpPr>
            <p:spPr bwMode="auto">
              <a:xfrm>
                <a:off x="4529" y="2721"/>
                <a:ext cx="0" cy="219"/>
              </a:xfrm>
              <a:prstGeom prst="line">
                <a:avLst/>
              </a:prstGeom>
              <a:noFill/>
              <a:ln w="38100" cap="sq">
                <a:solidFill>
                  <a:schemeClr val="accent2"/>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4" name="Line 25"/>
              <p:cNvSpPr>
                <a:spLocks noChangeShapeType="1"/>
              </p:cNvSpPr>
              <p:nvPr/>
            </p:nvSpPr>
            <p:spPr bwMode="auto">
              <a:xfrm>
                <a:off x="4588" y="2787"/>
                <a:ext cx="0" cy="153"/>
              </a:xfrm>
              <a:prstGeom prst="line">
                <a:avLst/>
              </a:prstGeom>
              <a:noFill/>
              <a:ln w="19050" cap="sq">
                <a:solidFill>
                  <a:schemeClr val="tx2"/>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grpSp>
          <p:nvGrpSpPr>
            <p:cNvPr id="15" name="Group 26"/>
            <p:cNvGrpSpPr>
              <a:grpSpLocks/>
            </p:cNvGrpSpPr>
            <p:nvPr/>
          </p:nvGrpSpPr>
          <p:grpSpPr bwMode="auto">
            <a:xfrm>
              <a:off x="4869" y="2250"/>
              <a:ext cx="64" cy="219"/>
              <a:chOff x="4528" y="2727"/>
              <a:chExt cx="64" cy="219"/>
            </a:xfrm>
          </p:grpSpPr>
          <p:sp>
            <p:nvSpPr>
              <p:cNvPr id="31" name="Line 27"/>
              <p:cNvSpPr>
                <a:spLocks noChangeShapeType="1"/>
              </p:cNvSpPr>
              <p:nvPr/>
            </p:nvSpPr>
            <p:spPr bwMode="auto">
              <a:xfrm>
                <a:off x="4592" y="2727"/>
                <a:ext cx="0" cy="219"/>
              </a:xfrm>
              <a:prstGeom prst="line">
                <a:avLst/>
              </a:prstGeom>
              <a:noFill/>
              <a:ln w="38100" cap="sq">
                <a:solidFill>
                  <a:schemeClr val="accent2"/>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2" name="Line 28"/>
              <p:cNvSpPr>
                <a:spLocks noChangeShapeType="1"/>
              </p:cNvSpPr>
              <p:nvPr/>
            </p:nvSpPr>
            <p:spPr bwMode="auto">
              <a:xfrm>
                <a:off x="4528" y="2790"/>
                <a:ext cx="0" cy="153"/>
              </a:xfrm>
              <a:prstGeom prst="line">
                <a:avLst/>
              </a:prstGeom>
              <a:noFill/>
              <a:ln w="19050" cap="sq">
                <a:solidFill>
                  <a:schemeClr val="tx2"/>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16" name="Rectangle 29"/>
            <p:cNvSpPr>
              <a:spLocks noChangeArrowheads="1"/>
            </p:cNvSpPr>
            <p:nvPr/>
          </p:nvSpPr>
          <p:spPr bwMode="auto">
            <a:xfrm>
              <a:off x="4323" y="2338"/>
              <a:ext cx="345" cy="99"/>
            </a:xfrm>
            <a:prstGeom prst="rect">
              <a:avLst/>
            </a:prstGeom>
            <a:gradFill rotWithShape="0">
              <a:gsLst>
                <a:gs pos="0">
                  <a:srgbClr val="CCECFF"/>
                </a:gs>
                <a:gs pos="100000">
                  <a:srgbClr val="5E6D76"/>
                </a:gs>
              </a:gsLst>
              <a:lin ang="5400000" scaled="1"/>
            </a:gra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Line 30"/>
            <p:cNvSpPr>
              <a:spLocks noChangeShapeType="1"/>
            </p:cNvSpPr>
            <p:nvPr/>
          </p:nvSpPr>
          <p:spPr bwMode="auto">
            <a:xfrm>
              <a:off x="4209" y="2821"/>
              <a:ext cx="292" cy="0"/>
            </a:xfrm>
            <a:prstGeom prst="line">
              <a:avLst/>
            </a:prstGeom>
            <a:noFill/>
            <a:ln w="19050" cap="sq">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8" name="Line 31"/>
            <p:cNvSpPr>
              <a:spLocks noChangeShapeType="1"/>
            </p:cNvSpPr>
            <p:nvPr/>
          </p:nvSpPr>
          <p:spPr bwMode="auto">
            <a:xfrm>
              <a:off x="4604" y="2830"/>
              <a:ext cx="200" cy="0"/>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 name="Line 32"/>
            <p:cNvSpPr>
              <a:spLocks noChangeShapeType="1"/>
            </p:cNvSpPr>
            <p:nvPr/>
          </p:nvSpPr>
          <p:spPr bwMode="auto">
            <a:xfrm flipV="1">
              <a:off x="4204" y="2390"/>
              <a:ext cx="0" cy="430"/>
            </a:xfrm>
            <a:prstGeom prst="line">
              <a:avLst/>
            </a:prstGeom>
            <a:noFill/>
            <a:ln w="19050" cap="sq">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0" name="Line 33"/>
            <p:cNvSpPr>
              <a:spLocks noChangeShapeType="1"/>
            </p:cNvSpPr>
            <p:nvPr/>
          </p:nvSpPr>
          <p:spPr bwMode="auto">
            <a:xfrm>
              <a:off x="4205" y="2390"/>
              <a:ext cx="132" cy="0"/>
            </a:xfrm>
            <a:prstGeom prst="line">
              <a:avLst/>
            </a:prstGeom>
            <a:noFill/>
            <a:ln w="19050" cap="sq">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1" name="Line 34"/>
            <p:cNvSpPr>
              <a:spLocks noChangeShapeType="1"/>
            </p:cNvSpPr>
            <p:nvPr/>
          </p:nvSpPr>
          <p:spPr bwMode="auto">
            <a:xfrm>
              <a:off x="4661" y="2377"/>
              <a:ext cx="199" cy="0"/>
            </a:xfrm>
            <a:prstGeom prst="line">
              <a:avLst/>
            </a:prstGeom>
            <a:noFill/>
            <a:ln w="19050" cap="sq">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2" name="Line 35"/>
            <p:cNvSpPr>
              <a:spLocks noChangeShapeType="1"/>
            </p:cNvSpPr>
            <p:nvPr/>
          </p:nvSpPr>
          <p:spPr bwMode="auto">
            <a:xfrm>
              <a:off x="4926" y="2369"/>
              <a:ext cx="291" cy="0"/>
            </a:xfrm>
            <a:prstGeom prst="line">
              <a:avLst/>
            </a:prstGeom>
            <a:noFill/>
            <a:ln w="19050" cap="sq">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3" name="Line 36"/>
            <p:cNvSpPr>
              <a:spLocks noChangeShapeType="1"/>
            </p:cNvSpPr>
            <p:nvPr/>
          </p:nvSpPr>
          <p:spPr bwMode="auto">
            <a:xfrm>
              <a:off x="4873" y="2834"/>
              <a:ext cx="344" cy="0"/>
            </a:xfrm>
            <a:prstGeom prst="line">
              <a:avLst/>
            </a:prstGeom>
            <a:noFill/>
            <a:ln w="19050" cap="sq">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4" name="Line 37"/>
            <p:cNvSpPr>
              <a:spLocks noChangeShapeType="1"/>
            </p:cNvSpPr>
            <p:nvPr/>
          </p:nvSpPr>
          <p:spPr bwMode="auto">
            <a:xfrm>
              <a:off x="5217" y="2363"/>
              <a:ext cx="0" cy="470"/>
            </a:xfrm>
            <a:prstGeom prst="line">
              <a:avLst/>
            </a:prstGeom>
            <a:noFill/>
            <a:ln w="19050" cap="sq">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5" name="Text Box 38"/>
            <p:cNvSpPr txBox="1">
              <a:spLocks noChangeArrowheads="1"/>
            </p:cNvSpPr>
            <p:nvPr/>
          </p:nvSpPr>
          <p:spPr bwMode="auto">
            <a:xfrm>
              <a:off x="4729" y="1909"/>
              <a:ext cx="4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cs typeface="Times New Roman" panose="02020603050405020304" pitchFamily="18" charset="0"/>
                </a:rPr>
                <a:t>ε</a:t>
              </a:r>
              <a:r>
                <a:rPr lang="en-US" altLang="zh-CN" sz="2400" baseline="-25000">
                  <a:cs typeface="Times New Roman" panose="02020603050405020304" pitchFamily="18" charset="0"/>
                </a:rPr>
                <a:t>12</a:t>
              </a:r>
              <a:endParaRPr lang="en-US" altLang="zh-CN" sz="2400"/>
            </a:p>
          </p:txBody>
        </p:sp>
        <p:sp>
          <p:nvSpPr>
            <p:cNvPr id="26" name="Text Box 39"/>
            <p:cNvSpPr txBox="1">
              <a:spLocks noChangeArrowheads="1"/>
            </p:cNvSpPr>
            <p:nvPr/>
          </p:nvSpPr>
          <p:spPr bwMode="auto">
            <a:xfrm>
              <a:off x="4580" y="2742"/>
              <a:ext cx="47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dirty="0">
                  <a:cs typeface="Times New Roman" panose="02020603050405020304" pitchFamily="18" charset="0"/>
                </a:rPr>
                <a:t>ε</a:t>
              </a:r>
              <a:endParaRPr lang="en-US" altLang="zh-CN" sz="3200" dirty="0"/>
            </a:p>
          </p:txBody>
        </p:sp>
        <p:sp>
          <p:nvSpPr>
            <p:cNvPr id="27" name="Line 40"/>
            <p:cNvSpPr>
              <a:spLocks noChangeShapeType="1"/>
            </p:cNvSpPr>
            <p:nvPr/>
          </p:nvSpPr>
          <p:spPr bwMode="auto">
            <a:xfrm flipV="1">
              <a:off x="4198" y="2496"/>
              <a:ext cx="13" cy="212"/>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8" name="Line 41"/>
            <p:cNvSpPr>
              <a:spLocks noChangeShapeType="1"/>
            </p:cNvSpPr>
            <p:nvPr/>
          </p:nvSpPr>
          <p:spPr bwMode="auto">
            <a:xfrm>
              <a:off x="4687" y="2370"/>
              <a:ext cx="146" cy="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9" name="Text Box 42"/>
            <p:cNvSpPr txBox="1">
              <a:spLocks noChangeArrowheads="1"/>
            </p:cNvSpPr>
            <p:nvPr/>
          </p:nvSpPr>
          <p:spPr bwMode="auto">
            <a:xfrm>
              <a:off x="4343" y="2072"/>
              <a:ext cx="4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cs typeface="Times New Roman" panose="02020603050405020304" pitchFamily="18" charset="0"/>
                </a:rPr>
                <a:t>R</a:t>
              </a:r>
              <a:endParaRPr lang="en-US" altLang="zh-CN" sz="2400"/>
            </a:p>
          </p:txBody>
        </p:sp>
        <p:sp>
          <p:nvSpPr>
            <p:cNvPr id="30" name="Text Box 43"/>
            <p:cNvSpPr txBox="1">
              <a:spLocks noChangeArrowheads="1"/>
            </p:cNvSpPr>
            <p:nvPr/>
          </p:nvSpPr>
          <p:spPr bwMode="auto">
            <a:xfrm>
              <a:off x="3904" y="2370"/>
              <a:ext cx="4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dirty="0" smtClean="0">
                  <a:cs typeface="Times New Roman" panose="02020603050405020304" pitchFamily="18" charset="0"/>
                </a:rPr>
                <a:t>I</a:t>
              </a:r>
              <a:r>
                <a:rPr lang="en-US" altLang="zh-CN" sz="2400" baseline="-25000" dirty="0" smtClean="0">
                  <a:cs typeface="Times New Roman" panose="02020603050405020304" pitchFamily="18" charset="0"/>
                </a:rPr>
                <a:t>1</a:t>
              </a:r>
              <a:endParaRPr lang="en-US" altLang="zh-CN" sz="2400" dirty="0"/>
            </a:p>
          </p:txBody>
        </p:sp>
      </p:grpSp>
      <p:graphicFrame>
        <p:nvGraphicFramePr>
          <p:cNvPr id="37" name="对象 36"/>
          <p:cNvGraphicFramePr>
            <a:graphicFrameLocks noChangeAspect="1"/>
          </p:cNvGraphicFramePr>
          <p:nvPr>
            <p:extLst>
              <p:ext uri="{D42A27DB-BD31-4B8C-83A1-F6EECF244321}">
                <p14:modId xmlns:p14="http://schemas.microsoft.com/office/powerpoint/2010/main" val="3840289514"/>
              </p:ext>
            </p:extLst>
          </p:nvPr>
        </p:nvGraphicFramePr>
        <p:xfrm>
          <a:off x="4056429" y="2478823"/>
          <a:ext cx="2101850" cy="1033462"/>
        </p:xfrm>
        <a:graphic>
          <a:graphicData uri="http://schemas.openxmlformats.org/presentationml/2006/ole">
            <mc:AlternateContent xmlns:mc="http://schemas.openxmlformats.org/markup-compatibility/2006">
              <mc:Choice xmlns:v="urn:schemas-microsoft-com:vml" Requires="v">
                <p:oleObj spid="_x0000_s811078" name="公式" r:id="rId4" imgW="799920" imgH="393480" progId="Equation.3">
                  <p:embed/>
                </p:oleObj>
              </mc:Choice>
              <mc:Fallback>
                <p:oleObj name="公式" r:id="rId4" imgW="799920" imgH="393480" progId="Equation.3">
                  <p:embed/>
                  <p:pic>
                    <p:nvPicPr>
                      <p:cNvPr id="43" name="对象 42"/>
                      <p:cNvPicPr/>
                      <p:nvPr/>
                    </p:nvPicPr>
                    <p:blipFill>
                      <a:blip r:embed="rId5"/>
                      <a:stretch>
                        <a:fillRect/>
                      </a:stretch>
                    </p:blipFill>
                    <p:spPr>
                      <a:xfrm>
                        <a:off x="4056429" y="2478823"/>
                        <a:ext cx="2101850" cy="1033462"/>
                      </a:xfrm>
                      <a:prstGeom prst="rect">
                        <a:avLst/>
                      </a:prstGeom>
                    </p:spPr>
                  </p:pic>
                </p:oleObj>
              </mc:Fallback>
            </mc:AlternateContent>
          </a:graphicData>
        </a:graphic>
      </p:graphicFrame>
      <p:graphicFrame>
        <p:nvGraphicFramePr>
          <p:cNvPr id="38" name="对象 37"/>
          <p:cNvGraphicFramePr>
            <a:graphicFrameLocks noChangeAspect="1"/>
          </p:cNvGraphicFramePr>
          <p:nvPr>
            <p:extLst>
              <p:ext uri="{D42A27DB-BD31-4B8C-83A1-F6EECF244321}">
                <p14:modId xmlns:p14="http://schemas.microsoft.com/office/powerpoint/2010/main" val="300154110"/>
              </p:ext>
            </p:extLst>
          </p:nvPr>
        </p:nvGraphicFramePr>
        <p:xfrm>
          <a:off x="5698316" y="3893067"/>
          <a:ext cx="2249487" cy="1039812"/>
        </p:xfrm>
        <a:graphic>
          <a:graphicData uri="http://schemas.openxmlformats.org/presentationml/2006/ole">
            <mc:AlternateContent xmlns:mc="http://schemas.openxmlformats.org/markup-compatibility/2006">
              <mc:Choice xmlns:v="urn:schemas-microsoft-com:vml" Requires="v">
                <p:oleObj spid="_x0000_s811079" name="公式" r:id="rId6" imgW="825480" imgH="393480" progId="Equation.3">
                  <p:embed/>
                </p:oleObj>
              </mc:Choice>
              <mc:Fallback>
                <p:oleObj name="公式" r:id="rId6" imgW="825480" imgH="393480" progId="Equation.3">
                  <p:embed/>
                  <p:pic>
                    <p:nvPicPr>
                      <p:cNvPr id="44" name="对象 43"/>
                      <p:cNvPicPr/>
                      <p:nvPr/>
                    </p:nvPicPr>
                    <p:blipFill>
                      <a:blip r:embed="rId7"/>
                      <a:stretch>
                        <a:fillRect/>
                      </a:stretch>
                    </p:blipFill>
                    <p:spPr>
                      <a:xfrm>
                        <a:off x="5698316" y="3893067"/>
                        <a:ext cx="2249487" cy="1039812"/>
                      </a:xfrm>
                      <a:prstGeom prst="rect">
                        <a:avLst/>
                      </a:prstGeom>
                    </p:spPr>
                  </p:pic>
                </p:oleObj>
              </mc:Fallback>
            </mc:AlternateContent>
          </a:graphicData>
        </a:graphic>
      </p:graphicFrame>
      <p:sp>
        <p:nvSpPr>
          <p:cNvPr id="39" name="矩形 38"/>
          <p:cNvSpPr/>
          <p:nvPr/>
        </p:nvSpPr>
        <p:spPr>
          <a:xfrm>
            <a:off x="1833135" y="704459"/>
            <a:ext cx="3998335" cy="954107"/>
          </a:xfrm>
          <a:prstGeom prst="rect">
            <a:avLst/>
          </a:prstGeom>
        </p:spPr>
        <p:txBody>
          <a:bodyPr wrap="square">
            <a:spAutoFit/>
          </a:bodyPr>
          <a:lstStyle/>
          <a:p>
            <a:r>
              <a:rPr lang="zh-CN" altLang="en-US" sz="2800" b="1" dirty="0">
                <a:solidFill>
                  <a:srgbClr val="FF00FF"/>
                </a:solidFill>
              </a:rPr>
              <a:t>两个电感线圈</a:t>
            </a:r>
            <a:r>
              <a:rPr lang="en-US" altLang="zh-CN" sz="2800" b="1" i="1" dirty="0">
                <a:solidFill>
                  <a:srgbClr val="3E27E7"/>
                </a:solidFill>
              </a:rPr>
              <a:t>L</a:t>
            </a:r>
            <a:r>
              <a:rPr lang="en-US" altLang="zh-CN" sz="2800" b="1" baseline="-25000" dirty="0">
                <a:solidFill>
                  <a:srgbClr val="3E27E7"/>
                </a:solidFill>
              </a:rPr>
              <a:t>1</a:t>
            </a:r>
            <a:r>
              <a:rPr lang="zh-CN" altLang="en-US" sz="2800" b="1" dirty="0">
                <a:solidFill>
                  <a:srgbClr val="FF00FF"/>
                </a:solidFill>
              </a:rPr>
              <a:t>和</a:t>
            </a:r>
            <a:r>
              <a:rPr lang="en-US" altLang="zh-CN" sz="2800" b="1" i="1" dirty="0">
                <a:solidFill>
                  <a:srgbClr val="3E27E7"/>
                </a:solidFill>
              </a:rPr>
              <a:t>L</a:t>
            </a:r>
            <a:r>
              <a:rPr lang="en-US" altLang="zh-CN" sz="2800" b="1" baseline="-25000" dirty="0">
                <a:solidFill>
                  <a:srgbClr val="3E27E7"/>
                </a:solidFill>
              </a:rPr>
              <a:t>2</a:t>
            </a:r>
            <a:r>
              <a:rPr lang="en-US" altLang="zh-CN" sz="2800" b="1" dirty="0">
                <a:solidFill>
                  <a:srgbClr val="FF00FF"/>
                </a:solidFill>
              </a:rPr>
              <a:t>，</a:t>
            </a:r>
            <a:r>
              <a:rPr lang="zh-CN" altLang="en-US" sz="2800" b="1" dirty="0">
                <a:solidFill>
                  <a:srgbClr val="FF00FF"/>
                </a:solidFill>
              </a:rPr>
              <a:t>开始时都是断路。</a:t>
            </a:r>
          </a:p>
        </p:txBody>
      </p:sp>
      <p:sp>
        <p:nvSpPr>
          <p:cNvPr id="40" name="Text Box 2"/>
          <p:cNvSpPr txBox="1">
            <a:spLocks noChangeArrowheads="1"/>
          </p:cNvSpPr>
          <p:nvPr/>
        </p:nvSpPr>
        <p:spPr bwMode="auto">
          <a:xfrm>
            <a:off x="1555323" y="160294"/>
            <a:ext cx="233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dirty="0">
                <a:solidFill>
                  <a:srgbClr val="FF0000"/>
                </a:solidFill>
                <a:latin typeface="宋体" panose="02010600030101010101" pitchFamily="2" charset="-122"/>
              </a:rPr>
              <a:t>二、互感磁能</a:t>
            </a:r>
          </a:p>
        </p:txBody>
      </p:sp>
      <p:graphicFrame>
        <p:nvGraphicFramePr>
          <p:cNvPr id="41" name="对象 40"/>
          <p:cNvGraphicFramePr>
            <a:graphicFrameLocks noChangeAspect="1"/>
          </p:cNvGraphicFramePr>
          <p:nvPr>
            <p:extLst>
              <p:ext uri="{D42A27DB-BD31-4B8C-83A1-F6EECF244321}">
                <p14:modId xmlns:p14="http://schemas.microsoft.com/office/powerpoint/2010/main" val="971416675"/>
              </p:ext>
            </p:extLst>
          </p:nvPr>
        </p:nvGraphicFramePr>
        <p:xfrm>
          <a:off x="2917398" y="5873707"/>
          <a:ext cx="2333625" cy="1003300"/>
        </p:xfrm>
        <a:graphic>
          <a:graphicData uri="http://schemas.openxmlformats.org/presentationml/2006/ole">
            <mc:AlternateContent xmlns:mc="http://schemas.openxmlformats.org/markup-compatibility/2006">
              <mc:Choice xmlns:v="urn:schemas-microsoft-com:vml" Requires="v">
                <p:oleObj spid="_x0000_s811080" name="公式" r:id="rId8" imgW="914400" imgH="393480" progId="Equation.3">
                  <p:embed/>
                </p:oleObj>
              </mc:Choice>
              <mc:Fallback>
                <p:oleObj name="公式" r:id="rId8" imgW="914400" imgH="393480" progId="Equation.3">
                  <p:embed/>
                  <p:pic>
                    <p:nvPicPr>
                      <p:cNvPr id="48" name="对象 47"/>
                      <p:cNvPicPr/>
                      <p:nvPr/>
                    </p:nvPicPr>
                    <p:blipFill>
                      <a:blip r:embed="rId9"/>
                      <a:stretch>
                        <a:fillRect/>
                      </a:stretch>
                    </p:blipFill>
                    <p:spPr>
                      <a:xfrm>
                        <a:off x="2917398" y="5873707"/>
                        <a:ext cx="2333625" cy="1003300"/>
                      </a:xfrm>
                      <a:prstGeom prst="rect">
                        <a:avLst/>
                      </a:prstGeom>
                    </p:spPr>
                  </p:pic>
                </p:oleObj>
              </mc:Fallback>
            </mc:AlternateContent>
          </a:graphicData>
        </a:graphic>
      </p:graphicFrame>
      <p:graphicFrame>
        <p:nvGraphicFramePr>
          <p:cNvPr id="42" name="对象 41"/>
          <p:cNvGraphicFramePr>
            <a:graphicFrameLocks noChangeAspect="1"/>
          </p:cNvGraphicFramePr>
          <p:nvPr>
            <p:extLst>
              <p:ext uri="{D42A27DB-BD31-4B8C-83A1-F6EECF244321}">
                <p14:modId xmlns:p14="http://schemas.microsoft.com/office/powerpoint/2010/main" val="3441768372"/>
              </p:ext>
            </p:extLst>
          </p:nvPr>
        </p:nvGraphicFramePr>
        <p:xfrm>
          <a:off x="6419423" y="6141994"/>
          <a:ext cx="3529012" cy="641350"/>
        </p:xfrm>
        <a:graphic>
          <a:graphicData uri="http://schemas.openxmlformats.org/presentationml/2006/ole">
            <mc:AlternateContent xmlns:mc="http://schemas.openxmlformats.org/markup-compatibility/2006">
              <mc:Choice xmlns:v="urn:schemas-microsoft-com:vml" Requires="v">
                <p:oleObj spid="_x0000_s811081" name="公式" r:id="rId10" imgW="1168200" imgH="215640" progId="Equation.3">
                  <p:embed/>
                </p:oleObj>
              </mc:Choice>
              <mc:Fallback>
                <p:oleObj name="公式" r:id="rId10" imgW="1168200" imgH="215640" progId="Equation.3">
                  <p:embed/>
                  <p:pic>
                    <p:nvPicPr>
                      <p:cNvPr id="51" name="对象 50"/>
                      <p:cNvPicPr/>
                      <p:nvPr/>
                    </p:nvPicPr>
                    <p:blipFill>
                      <a:blip r:embed="rId11"/>
                      <a:stretch>
                        <a:fillRect/>
                      </a:stretch>
                    </p:blipFill>
                    <p:spPr>
                      <a:xfrm>
                        <a:off x="6419423" y="6141994"/>
                        <a:ext cx="3529012" cy="641350"/>
                      </a:xfrm>
                      <a:prstGeom prst="rect">
                        <a:avLst/>
                      </a:prstGeom>
                    </p:spPr>
                  </p:pic>
                </p:oleObj>
              </mc:Fallback>
            </mc:AlternateContent>
          </a:graphicData>
        </a:graphic>
      </p:graphicFrame>
      <p:sp>
        <p:nvSpPr>
          <p:cNvPr id="43" name="AutoShape 38"/>
          <p:cNvSpPr>
            <a:spLocks noChangeArrowheads="1"/>
          </p:cNvSpPr>
          <p:nvPr/>
        </p:nvSpPr>
        <p:spPr bwMode="auto">
          <a:xfrm>
            <a:off x="5550038" y="6292742"/>
            <a:ext cx="570370" cy="289051"/>
          </a:xfrm>
          <a:prstGeom prst="rightArrow">
            <a:avLst>
              <a:gd name="adj1" fmla="val 50000"/>
              <a:gd name="adj2" fmla="val 81492"/>
            </a:avLst>
          </a:prstGeom>
          <a:solidFill>
            <a:srgbClr val="FF3300"/>
          </a:solidFill>
          <a:ln w="12700">
            <a:no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Tree>
    <p:extLst>
      <p:ext uri="{BB962C8B-B14F-4D97-AF65-F5344CB8AC3E}">
        <p14:creationId xmlns:p14="http://schemas.microsoft.com/office/powerpoint/2010/main" val="3230069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circle(in)">
                                      <p:cBhvr>
                                        <p:cTn id="12" dur="20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heel(1)">
                                      <p:cBhvr>
                                        <p:cTn id="23" dur="20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anim calcmode="lin" valueType="num">
                                      <p:cBhvr additive="base">
                                        <p:cTn id="34" dur="500" fill="hold"/>
                                        <p:tgtEl>
                                          <p:spTgt spid="37"/>
                                        </p:tgtEl>
                                        <p:attrNameLst>
                                          <p:attrName>ppt_x</p:attrName>
                                        </p:attrNameLst>
                                      </p:cBhvr>
                                      <p:tavLst>
                                        <p:tav tm="0">
                                          <p:val>
                                            <p:strVal val="#ppt_x"/>
                                          </p:val>
                                        </p:tav>
                                        <p:tav tm="100000">
                                          <p:val>
                                            <p:strVal val="#ppt_x"/>
                                          </p:val>
                                        </p:tav>
                                      </p:tavLst>
                                    </p:anim>
                                    <p:anim calcmode="lin" valueType="num">
                                      <p:cBhvr additive="base">
                                        <p:cTn id="35"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p:cTn id="40" dur="500" fill="hold"/>
                                        <p:tgtEl>
                                          <p:spTgt spid="4"/>
                                        </p:tgtEl>
                                        <p:attrNameLst>
                                          <p:attrName>ppt_w</p:attrName>
                                        </p:attrNameLst>
                                      </p:cBhvr>
                                      <p:tavLst>
                                        <p:tav tm="0">
                                          <p:val>
                                            <p:fltVal val="0"/>
                                          </p:val>
                                        </p:tav>
                                        <p:tav tm="100000">
                                          <p:val>
                                            <p:strVal val="#ppt_w"/>
                                          </p:val>
                                        </p:tav>
                                      </p:tavLst>
                                    </p:anim>
                                    <p:anim calcmode="lin" valueType="num">
                                      <p:cBhvr>
                                        <p:cTn id="41" dur="500" fill="hold"/>
                                        <p:tgtEl>
                                          <p:spTgt spid="4"/>
                                        </p:tgtEl>
                                        <p:attrNameLst>
                                          <p:attrName>ppt_h</p:attrName>
                                        </p:attrNameLst>
                                      </p:cBhvr>
                                      <p:tavLst>
                                        <p:tav tm="0">
                                          <p:val>
                                            <p:fltVal val="0"/>
                                          </p:val>
                                        </p:tav>
                                        <p:tav tm="100000">
                                          <p:val>
                                            <p:strVal val="#ppt_h"/>
                                          </p:val>
                                        </p:tav>
                                      </p:tavLst>
                                    </p:anim>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ppt_x"/>
                                          </p:val>
                                        </p:tav>
                                        <p:tav tm="100000">
                                          <p:val>
                                            <p:strVal val="#ppt_x"/>
                                          </p:val>
                                        </p:tav>
                                      </p:tavLst>
                                    </p:anim>
                                    <p:anim calcmode="lin" valueType="num">
                                      <p:cBhvr additive="base">
                                        <p:cTn id="4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8"/>
                                        </p:tgtEl>
                                        <p:attrNameLst>
                                          <p:attrName>style.visibility</p:attrName>
                                        </p:attrNameLst>
                                      </p:cBhvr>
                                      <p:to>
                                        <p:strVal val="visible"/>
                                      </p:to>
                                    </p:set>
                                    <p:anim calcmode="lin" valueType="num">
                                      <p:cBhvr additive="base">
                                        <p:cTn id="53" dur="500" fill="hold"/>
                                        <p:tgtEl>
                                          <p:spTgt spid="38"/>
                                        </p:tgtEl>
                                        <p:attrNameLst>
                                          <p:attrName>ppt_x</p:attrName>
                                        </p:attrNameLst>
                                      </p:cBhvr>
                                      <p:tavLst>
                                        <p:tav tm="0">
                                          <p:val>
                                            <p:strVal val="#ppt_x"/>
                                          </p:val>
                                        </p:tav>
                                        <p:tav tm="100000">
                                          <p:val>
                                            <p:strVal val="#ppt_x"/>
                                          </p:val>
                                        </p:tav>
                                      </p:tavLst>
                                    </p:anim>
                                    <p:anim calcmode="lin" valueType="num">
                                      <p:cBhvr additive="base">
                                        <p:cTn id="5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6" presetClass="entr" presetSubtype="16" fill="hold" grpId="0"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circle(in)">
                                      <p:cBhvr>
                                        <p:cTn id="59" dur="20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12"/>
                                        </p:tgtEl>
                                        <p:attrNameLst>
                                          <p:attrName>style.visibility</p:attrName>
                                        </p:attrNameLst>
                                      </p:cBhvr>
                                      <p:to>
                                        <p:strVal val="visible"/>
                                      </p:to>
                                    </p:set>
                                    <p:anim calcmode="lin" valueType="num">
                                      <p:cBhvr additive="base">
                                        <p:cTn id="64" dur="500" fill="hold"/>
                                        <p:tgtEl>
                                          <p:spTgt spid="12"/>
                                        </p:tgtEl>
                                        <p:attrNameLst>
                                          <p:attrName>ppt_x</p:attrName>
                                        </p:attrNameLst>
                                      </p:cBhvr>
                                      <p:tavLst>
                                        <p:tav tm="0">
                                          <p:val>
                                            <p:strVal val="#ppt_x"/>
                                          </p:val>
                                        </p:tav>
                                        <p:tav tm="100000">
                                          <p:val>
                                            <p:strVal val="#ppt_x"/>
                                          </p:val>
                                        </p:tav>
                                      </p:tavLst>
                                    </p:anim>
                                    <p:anim calcmode="lin" valueType="num">
                                      <p:cBhvr additive="base">
                                        <p:cTn id="6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41"/>
                                        </p:tgtEl>
                                        <p:attrNameLst>
                                          <p:attrName>style.visibility</p:attrName>
                                        </p:attrNameLst>
                                      </p:cBhvr>
                                      <p:to>
                                        <p:strVal val="visible"/>
                                      </p:to>
                                    </p:set>
                                    <p:anim calcmode="lin" valueType="num">
                                      <p:cBhvr additive="base">
                                        <p:cTn id="70" dur="500" fill="hold"/>
                                        <p:tgtEl>
                                          <p:spTgt spid="41"/>
                                        </p:tgtEl>
                                        <p:attrNameLst>
                                          <p:attrName>ppt_x</p:attrName>
                                        </p:attrNameLst>
                                      </p:cBhvr>
                                      <p:tavLst>
                                        <p:tav tm="0">
                                          <p:val>
                                            <p:strVal val="#ppt_x"/>
                                          </p:val>
                                        </p:tav>
                                        <p:tav tm="100000">
                                          <p:val>
                                            <p:strVal val="#ppt_x"/>
                                          </p:val>
                                        </p:tav>
                                      </p:tavLst>
                                    </p:anim>
                                    <p:anim calcmode="lin" valueType="num">
                                      <p:cBhvr additive="base">
                                        <p:cTn id="71"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barn(inVertical)">
                                      <p:cBhvr>
                                        <p:cTn id="76" dur="500"/>
                                        <p:tgtEl>
                                          <p:spTgt spid="43"/>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1000"/>
                                        <p:tgtEl>
                                          <p:spTgt spid="42"/>
                                        </p:tgtEl>
                                      </p:cBhvr>
                                    </p:animEffect>
                                    <p:anim calcmode="lin" valueType="num">
                                      <p:cBhvr>
                                        <p:cTn id="82" dur="1000" fill="hold"/>
                                        <p:tgtEl>
                                          <p:spTgt spid="42"/>
                                        </p:tgtEl>
                                        <p:attrNameLst>
                                          <p:attrName>ppt_x</p:attrName>
                                        </p:attrNameLst>
                                      </p:cBhvr>
                                      <p:tavLst>
                                        <p:tav tm="0">
                                          <p:val>
                                            <p:strVal val="#ppt_x"/>
                                          </p:val>
                                        </p:tav>
                                        <p:tav tm="100000">
                                          <p:val>
                                            <p:strVal val="#ppt_x"/>
                                          </p:val>
                                        </p:tav>
                                      </p:tavLst>
                                    </p:anim>
                                    <p:anim calcmode="lin" valueType="num">
                                      <p:cBhvr>
                                        <p:cTn id="8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39" grpId="0"/>
      <p:bldP spid="40" grpId="0"/>
      <p:bldP spid="43"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
          <p:cNvGrpSpPr>
            <a:grpSpLocks/>
          </p:cNvGrpSpPr>
          <p:nvPr/>
        </p:nvGrpSpPr>
        <p:grpSpPr bwMode="auto">
          <a:xfrm>
            <a:off x="6545736" y="238063"/>
            <a:ext cx="3941763" cy="2273300"/>
            <a:chOff x="2989" y="667"/>
            <a:chExt cx="2483" cy="1432"/>
          </a:xfrm>
        </p:grpSpPr>
        <p:pic>
          <p:nvPicPr>
            <p:cNvPr id="3"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 y="667"/>
              <a:ext cx="2483" cy="1432"/>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grpSp>
          <p:nvGrpSpPr>
            <p:cNvPr id="4" name="Group 16"/>
            <p:cNvGrpSpPr>
              <a:grpSpLocks/>
            </p:cNvGrpSpPr>
            <p:nvPr/>
          </p:nvGrpSpPr>
          <p:grpSpPr bwMode="auto">
            <a:xfrm>
              <a:off x="3708" y="1688"/>
              <a:ext cx="384" cy="232"/>
              <a:chOff x="3708" y="1688"/>
              <a:chExt cx="384" cy="232"/>
            </a:xfrm>
          </p:grpSpPr>
          <p:sp>
            <p:nvSpPr>
              <p:cNvPr id="8" name="Rectangle 17"/>
              <p:cNvSpPr>
                <a:spLocks noChangeArrowheads="1"/>
              </p:cNvSpPr>
              <p:nvPr/>
            </p:nvSpPr>
            <p:spPr bwMode="auto">
              <a:xfrm>
                <a:off x="3780" y="1688"/>
                <a:ext cx="259" cy="232"/>
              </a:xfrm>
              <a:prstGeom prst="rect">
                <a:avLst/>
              </a:prstGeom>
              <a:solidFill>
                <a:schemeClr val="tx1"/>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Line 18"/>
              <p:cNvSpPr>
                <a:spLocks noChangeShapeType="1"/>
              </p:cNvSpPr>
              <p:nvPr/>
            </p:nvSpPr>
            <p:spPr bwMode="auto">
              <a:xfrm>
                <a:off x="3708" y="1827"/>
                <a:ext cx="384" cy="0"/>
              </a:xfrm>
              <a:prstGeom prst="line">
                <a:avLst/>
              </a:prstGeom>
              <a:noFill/>
              <a:ln w="28575" cap="sq">
                <a:solidFill>
                  <a:srgbClr val="CC9900"/>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grpSp>
          <p:nvGrpSpPr>
            <p:cNvPr id="5" name="Group 19"/>
            <p:cNvGrpSpPr>
              <a:grpSpLocks/>
            </p:cNvGrpSpPr>
            <p:nvPr/>
          </p:nvGrpSpPr>
          <p:grpSpPr bwMode="auto">
            <a:xfrm>
              <a:off x="4601" y="1735"/>
              <a:ext cx="444" cy="225"/>
              <a:chOff x="4601" y="1735"/>
              <a:chExt cx="444" cy="225"/>
            </a:xfrm>
          </p:grpSpPr>
          <p:sp>
            <p:nvSpPr>
              <p:cNvPr id="6" name="Rectangle 20"/>
              <p:cNvSpPr>
                <a:spLocks noChangeArrowheads="1"/>
              </p:cNvSpPr>
              <p:nvPr/>
            </p:nvSpPr>
            <p:spPr bwMode="auto">
              <a:xfrm>
                <a:off x="4687" y="1735"/>
                <a:ext cx="305" cy="225"/>
              </a:xfrm>
              <a:prstGeom prst="rect">
                <a:avLst/>
              </a:prstGeom>
              <a:solidFill>
                <a:schemeClr val="tx1"/>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Line 21"/>
              <p:cNvSpPr>
                <a:spLocks noChangeShapeType="1"/>
              </p:cNvSpPr>
              <p:nvPr/>
            </p:nvSpPr>
            <p:spPr bwMode="auto">
              <a:xfrm>
                <a:off x="4601" y="1867"/>
                <a:ext cx="444" cy="0"/>
              </a:xfrm>
              <a:prstGeom prst="line">
                <a:avLst/>
              </a:prstGeom>
              <a:noFill/>
              <a:ln w="28575" cap="sq">
                <a:solidFill>
                  <a:srgbClr val="CCECFF"/>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grpSp>
      <p:graphicFrame>
        <p:nvGraphicFramePr>
          <p:cNvPr id="10" name="Object 40"/>
          <p:cNvGraphicFramePr>
            <a:graphicFrameLocks/>
          </p:cNvGraphicFramePr>
          <p:nvPr>
            <p:extLst>
              <p:ext uri="{D42A27DB-BD31-4B8C-83A1-F6EECF244321}">
                <p14:modId xmlns:p14="http://schemas.microsoft.com/office/powerpoint/2010/main" val="651011403"/>
              </p:ext>
            </p:extLst>
          </p:nvPr>
        </p:nvGraphicFramePr>
        <p:xfrm>
          <a:off x="1659991" y="231698"/>
          <a:ext cx="2558593" cy="1810790"/>
        </p:xfrm>
        <a:graphic>
          <a:graphicData uri="http://schemas.openxmlformats.org/presentationml/2006/ole">
            <mc:AlternateContent xmlns:mc="http://schemas.openxmlformats.org/markup-compatibility/2006">
              <mc:Choice xmlns:v="urn:schemas-microsoft-com:vml" Requires="v">
                <p:oleObj spid="_x0000_s812187" name="Equation" r:id="rId4" imgW="990360" imgH="660240" progId="Equation.DSMT4">
                  <p:embed/>
                </p:oleObj>
              </mc:Choice>
              <mc:Fallback>
                <p:oleObj name="Equation" r:id="rId4" imgW="990360" imgH="660240" progId="Equation.DSMT4">
                  <p:embed/>
                  <p:pic>
                    <p:nvPicPr>
                      <p:cNvPr id="20" name="Object 40"/>
                      <p:cNvPicPr>
                        <a:picLocks noChangeArrowheads="1"/>
                      </p:cNvPicPr>
                      <p:nvPr/>
                    </p:nvPicPr>
                    <p:blipFill>
                      <a:blip r:embed="rId5"/>
                      <a:srcRect/>
                      <a:stretch>
                        <a:fillRect/>
                      </a:stretch>
                    </p:blipFill>
                    <p:spPr bwMode="auto">
                      <a:xfrm>
                        <a:off x="1659991" y="231698"/>
                        <a:ext cx="2558593" cy="1810790"/>
                      </a:xfrm>
                      <a:prstGeom prst="rect">
                        <a:avLst/>
                      </a:prstGeom>
                      <a:solidFill>
                        <a:srgbClr val="FFFF00"/>
                      </a:solidFill>
                      <a:ln>
                        <a:noFill/>
                      </a:ln>
                      <a:effectLst/>
                      <a:extLst/>
                    </p:spPr>
                  </p:pic>
                </p:oleObj>
              </mc:Fallback>
            </mc:AlternateContent>
          </a:graphicData>
        </a:graphic>
      </p:graphicFrame>
      <p:grpSp>
        <p:nvGrpSpPr>
          <p:cNvPr id="11" name="Group 44"/>
          <p:cNvGrpSpPr>
            <a:grpSpLocks/>
          </p:cNvGrpSpPr>
          <p:nvPr/>
        </p:nvGrpSpPr>
        <p:grpSpPr bwMode="auto">
          <a:xfrm>
            <a:off x="4410609" y="-42924"/>
            <a:ext cx="1617663" cy="1901825"/>
            <a:chOff x="4198" y="1909"/>
            <a:chExt cx="1019" cy="1198"/>
          </a:xfrm>
        </p:grpSpPr>
        <p:grpSp>
          <p:nvGrpSpPr>
            <p:cNvPr id="12" name="Group 19"/>
            <p:cNvGrpSpPr>
              <a:grpSpLocks/>
            </p:cNvGrpSpPr>
            <p:nvPr/>
          </p:nvGrpSpPr>
          <p:grpSpPr bwMode="auto">
            <a:xfrm>
              <a:off x="4529" y="2701"/>
              <a:ext cx="59" cy="219"/>
              <a:chOff x="4529" y="2721"/>
              <a:chExt cx="59" cy="219"/>
            </a:xfrm>
          </p:grpSpPr>
          <p:sp>
            <p:nvSpPr>
              <p:cNvPr id="34" name="Line 17"/>
              <p:cNvSpPr>
                <a:spLocks noChangeShapeType="1"/>
              </p:cNvSpPr>
              <p:nvPr/>
            </p:nvSpPr>
            <p:spPr bwMode="auto">
              <a:xfrm>
                <a:off x="4529" y="2721"/>
                <a:ext cx="0" cy="219"/>
              </a:xfrm>
              <a:prstGeom prst="line">
                <a:avLst/>
              </a:prstGeom>
              <a:noFill/>
              <a:ln w="38100" cap="sq">
                <a:solidFill>
                  <a:schemeClr val="accent2"/>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5" name="Line 18"/>
              <p:cNvSpPr>
                <a:spLocks noChangeShapeType="1"/>
              </p:cNvSpPr>
              <p:nvPr/>
            </p:nvSpPr>
            <p:spPr bwMode="auto">
              <a:xfrm>
                <a:off x="4588" y="2787"/>
                <a:ext cx="0" cy="153"/>
              </a:xfrm>
              <a:prstGeom prst="line">
                <a:avLst/>
              </a:prstGeom>
              <a:noFill/>
              <a:ln w="19050" cap="sq">
                <a:solidFill>
                  <a:schemeClr val="tx2"/>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grpSp>
          <p:nvGrpSpPr>
            <p:cNvPr id="13" name="Group 23"/>
            <p:cNvGrpSpPr>
              <a:grpSpLocks/>
            </p:cNvGrpSpPr>
            <p:nvPr/>
          </p:nvGrpSpPr>
          <p:grpSpPr bwMode="auto">
            <a:xfrm>
              <a:off x="4813" y="2695"/>
              <a:ext cx="59" cy="219"/>
              <a:chOff x="4529" y="2721"/>
              <a:chExt cx="59" cy="219"/>
            </a:xfrm>
          </p:grpSpPr>
          <p:sp>
            <p:nvSpPr>
              <p:cNvPr id="32" name="Line 24"/>
              <p:cNvSpPr>
                <a:spLocks noChangeShapeType="1"/>
              </p:cNvSpPr>
              <p:nvPr/>
            </p:nvSpPr>
            <p:spPr bwMode="auto">
              <a:xfrm>
                <a:off x="4529" y="2721"/>
                <a:ext cx="0" cy="219"/>
              </a:xfrm>
              <a:prstGeom prst="line">
                <a:avLst/>
              </a:prstGeom>
              <a:noFill/>
              <a:ln w="38100" cap="sq">
                <a:solidFill>
                  <a:schemeClr val="accent2"/>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3" name="Line 25"/>
              <p:cNvSpPr>
                <a:spLocks noChangeShapeType="1"/>
              </p:cNvSpPr>
              <p:nvPr/>
            </p:nvSpPr>
            <p:spPr bwMode="auto">
              <a:xfrm>
                <a:off x="4588" y="2787"/>
                <a:ext cx="0" cy="153"/>
              </a:xfrm>
              <a:prstGeom prst="line">
                <a:avLst/>
              </a:prstGeom>
              <a:noFill/>
              <a:ln w="19050" cap="sq">
                <a:solidFill>
                  <a:schemeClr val="tx2"/>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grpSp>
          <p:nvGrpSpPr>
            <p:cNvPr id="14" name="Group 26"/>
            <p:cNvGrpSpPr>
              <a:grpSpLocks/>
            </p:cNvGrpSpPr>
            <p:nvPr/>
          </p:nvGrpSpPr>
          <p:grpSpPr bwMode="auto">
            <a:xfrm>
              <a:off x="4869" y="2250"/>
              <a:ext cx="64" cy="219"/>
              <a:chOff x="4528" y="2727"/>
              <a:chExt cx="64" cy="219"/>
            </a:xfrm>
          </p:grpSpPr>
          <p:sp>
            <p:nvSpPr>
              <p:cNvPr id="30" name="Line 27"/>
              <p:cNvSpPr>
                <a:spLocks noChangeShapeType="1"/>
              </p:cNvSpPr>
              <p:nvPr/>
            </p:nvSpPr>
            <p:spPr bwMode="auto">
              <a:xfrm>
                <a:off x="4592" y="2727"/>
                <a:ext cx="0" cy="219"/>
              </a:xfrm>
              <a:prstGeom prst="line">
                <a:avLst/>
              </a:prstGeom>
              <a:noFill/>
              <a:ln w="38100" cap="sq">
                <a:solidFill>
                  <a:schemeClr val="accent2"/>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1" name="Line 28"/>
              <p:cNvSpPr>
                <a:spLocks noChangeShapeType="1"/>
              </p:cNvSpPr>
              <p:nvPr/>
            </p:nvSpPr>
            <p:spPr bwMode="auto">
              <a:xfrm>
                <a:off x="4528" y="2790"/>
                <a:ext cx="0" cy="153"/>
              </a:xfrm>
              <a:prstGeom prst="line">
                <a:avLst/>
              </a:prstGeom>
              <a:noFill/>
              <a:ln w="19050" cap="sq">
                <a:solidFill>
                  <a:schemeClr val="tx2"/>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15" name="Rectangle 29"/>
            <p:cNvSpPr>
              <a:spLocks noChangeArrowheads="1"/>
            </p:cNvSpPr>
            <p:nvPr/>
          </p:nvSpPr>
          <p:spPr bwMode="auto">
            <a:xfrm>
              <a:off x="4323" y="2338"/>
              <a:ext cx="345" cy="99"/>
            </a:xfrm>
            <a:prstGeom prst="rect">
              <a:avLst/>
            </a:prstGeom>
            <a:gradFill rotWithShape="0">
              <a:gsLst>
                <a:gs pos="0">
                  <a:srgbClr val="CCECFF"/>
                </a:gs>
                <a:gs pos="100000">
                  <a:srgbClr val="5E6D76"/>
                </a:gs>
              </a:gsLst>
              <a:lin ang="5400000" scaled="1"/>
            </a:gra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Line 30"/>
            <p:cNvSpPr>
              <a:spLocks noChangeShapeType="1"/>
            </p:cNvSpPr>
            <p:nvPr/>
          </p:nvSpPr>
          <p:spPr bwMode="auto">
            <a:xfrm>
              <a:off x="4209" y="2821"/>
              <a:ext cx="292" cy="0"/>
            </a:xfrm>
            <a:prstGeom prst="line">
              <a:avLst/>
            </a:prstGeom>
            <a:noFill/>
            <a:ln w="19050" cap="sq">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7" name="Line 31"/>
            <p:cNvSpPr>
              <a:spLocks noChangeShapeType="1"/>
            </p:cNvSpPr>
            <p:nvPr/>
          </p:nvSpPr>
          <p:spPr bwMode="auto">
            <a:xfrm>
              <a:off x="4604" y="2830"/>
              <a:ext cx="200" cy="0"/>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 name="Line 32"/>
            <p:cNvSpPr>
              <a:spLocks noChangeShapeType="1"/>
            </p:cNvSpPr>
            <p:nvPr/>
          </p:nvSpPr>
          <p:spPr bwMode="auto">
            <a:xfrm flipV="1">
              <a:off x="4204" y="2390"/>
              <a:ext cx="0" cy="430"/>
            </a:xfrm>
            <a:prstGeom prst="line">
              <a:avLst/>
            </a:prstGeom>
            <a:noFill/>
            <a:ln w="19050" cap="sq">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9" name="Line 33"/>
            <p:cNvSpPr>
              <a:spLocks noChangeShapeType="1"/>
            </p:cNvSpPr>
            <p:nvPr/>
          </p:nvSpPr>
          <p:spPr bwMode="auto">
            <a:xfrm>
              <a:off x="4205" y="2390"/>
              <a:ext cx="132" cy="0"/>
            </a:xfrm>
            <a:prstGeom prst="line">
              <a:avLst/>
            </a:prstGeom>
            <a:noFill/>
            <a:ln w="19050" cap="sq">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0" name="Line 34"/>
            <p:cNvSpPr>
              <a:spLocks noChangeShapeType="1"/>
            </p:cNvSpPr>
            <p:nvPr/>
          </p:nvSpPr>
          <p:spPr bwMode="auto">
            <a:xfrm>
              <a:off x="4661" y="2377"/>
              <a:ext cx="199" cy="0"/>
            </a:xfrm>
            <a:prstGeom prst="line">
              <a:avLst/>
            </a:prstGeom>
            <a:noFill/>
            <a:ln w="19050" cap="sq">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1" name="Line 35"/>
            <p:cNvSpPr>
              <a:spLocks noChangeShapeType="1"/>
            </p:cNvSpPr>
            <p:nvPr/>
          </p:nvSpPr>
          <p:spPr bwMode="auto">
            <a:xfrm>
              <a:off x="4926" y="2369"/>
              <a:ext cx="291" cy="0"/>
            </a:xfrm>
            <a:prstGeom prst="line">
              <a:avLst/>
            </a:prstGeom>
            <a:noFill/>
            <a:ln w="19050" cap="sq">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2" name="Line 36"/>
            <p:cNvSpPr>
              <a:spLocks noChangeShapeType="1"/>
            </p:cNvSpPr>
            <p:nvPr/>
          </p:nvSpPr>
          <p:spPr bwMode="auto">
            <a:xfrm>
              <a:off x="4873" y="2834"/>
              <a:ext cx="344" cy="0"/>
            </a:xfrm>
            <a:prstGeom prst="line">
              <a:avLst/>
            </a:prstGeom>
            <a:noFill/>
            <a:ln w="19050" cap="sq">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3" name="Line 37"/>
            <p:cNvSpPr>
              <a:spLocks noChangeShapeType="1"/>
            </p:cNvSpPr>
            <p:nvPr/>
          </p:nvSpPr>
          <p:spPr bwMode="auto">
            <a:xfrm>
              <a:off x="5217" y="2363"/>
              <a:ext cx="0" cy="470"/>
            </a:xfrm>
            <a:prstGeom prst="line">
              <a:avLst/>
            </a:prstGeom>
            <a:noFill/>
            <a:ln w="19050" cap="sq">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4" name="Text Box 38"/>
            <p:cNvSpPr txBox="1">
              <a:spLocks noChangeArrowheads="1"/>
            </p:cNvSpPr>
            <p:nvPr/>
          </p:nvSpPr>
          <p:spPr bwMode="auto">
            <a:xfrm>
              <a:off x="4729" y="1909"/>
              <a:ext cx="4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cs typeface="Times New Roman" panose="02020603050405020304" pitchFamily="18" charset="0"/>
                </a:rPr>
                <a:t>ε</a:t>
              </a:r>
              <a:r>
                <a:rPr lang="en-US" altLang="zh-CN" sz="2400" baseline="-25000">
                  <a:cs typeface="Times New Roman" panose="02020603050405020304" pitchFamily="18" charset="0"/>
                </a:rPr>
                <a:t>12</a:t>
              </a:r>
              <a:endParaRPr lang="en-US" altLang="zh-CN" sz="2400"/>
            </a:p>
          </p:txBody>
        </p:sp>
        <p:sp>
          <p:nvSpPr>
            <p:cNvPr id="25" name="Text Box 39"/>
            <p:cNvSpPr txBox="1">
              <a:spLocks noChangeArrowheads="1"/>
            </p:cNvSpPr>
            <p:nvPr/>
          </p:nvSpPr>
          <p:spPr bwMode="auto">
            <a:xfrm>
              <a:off x="4580" y="2742"/>
              <a:ext cx="47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dirty="0">
                  <a:cs typeface="Times New Roman" panose="02020603050405020304" pitchFamily="18" charset="0"/>
                </a:rPr>
                <a:t>ε</a:t>
              </a:r>
              <a:endParaRPr lang="en-US" altLang="zh-CN" sz="3200" dirty="0"/>
            </a:p>
          </p:txBody>
        </p:sp>
        <p:sp>
          <p:nvSpPr>
            <p:cNvPr id="26" name="Line 40"/>
            <p:cNvSpPr>
              <a:spLocks noChangeShapeType="1"/>
            </p:cNvSpPr>
            <p:nvPr/>
          </p:nvSpPr>
          <p:spPr bwMode="auto">
            <a:xfrm flipV="1">
              <a:off x="4198" y="2496"/>
              <a:ext cx="13" cy="212"/>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7" name="Line 41"/>
            <p:cNvSpPr>
              <a:spLocks noChangeShapeType="1"/>
            </p:cNvSpPr>
            <p:nvPr/>
          </p:nvSpPr>
          <p:spPr bwMode="auto">
            <a:xfrm>
              <a:off x="4687" y="2370"/>
              <a:ext cx="146" cy="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8" name="Text Box 42"/>
            <p:cNvSpPr txBox="1">
              <a:spLocks noChangeArrowheads="1"/>
            </p:cNvSpPr>
            <p:nvPr/>
          </p:nvSpPr>
          <p:spPr bwMode="auto">
            <a:xfrm>
              <a:off x="4343" y="2072"/>
              <a:ext cx="4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cs typeface="Times New Roman" panose="02020603050405020304" pitchFamily="18" charset="0"/>
                </a:rPr>
                <a:t>R</a:t>
              </a:r>
              <a:endParaRPr lang="en-US" altLang="zh-CN" sz="2400"/>
            </a:p>
          </p:txBody>
        </p:sp>
        <p:sp>
          <p:nvSpPr>
            <p:cNvPr id="29" name="Text Box 43"/>
            <p:cNvSpPr txBox="1">
              <a:spLocks noChangeArrowheads="1"/>
            </p:cNvSpPr>
            <p:nvPr/>
          </p:nvSpPr>
          <p:spPr bwMode="auto">
            <a:xfrm>
              <a:off x="4205" y="2448"/>
              <a:ext cx="4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dirty="0" smtClean="0">
                  <a:cs typeface="Times New Roman" panose="02020603050405020304" pitchFamily="18" charset="0"/>
                </a:rPr>
                <a:t>I</a:t>
              </a:r>
              <a:r>
                <a:rPr lang="en-US" altLang="zh-CN" sz="2400" baseline="-25000" dirty="0" smtClean="0">
                  <a:cs typeface="Times New Roman" panose="02020603050405020304" pitchFamily="18" charset="0"/>
                </a:rPr>
                <a:t>1</a:t>
              </a:r>
              <a:endParaRPr lang="en-US" altLang="zh-CN" sz="2400" dirty="0"/>
            </a:p>
          </p:txBody>
        </p:sp>
      </p:grpSp>
      <p:graphicFrame>
        <p:nvGraphicFramePr>
          <p:cNvPr id="36" name="对象 35"/>
          <p:cNvGraphicFramePr>
            <a:graphicFrameLocks noChangeAspect="1"/>
          </p:cNvGraphicFramePr>
          <p:nvPr>
            <p:extLst>
              <p:ext uri="{D42A27DB-BD31-4B8C-83A1-F6EECF244321}">
                <p14:modId xmlns:p14="http://schemas.microsoft.com/office/powerpoint/2010/main" val="1278936856"/>
              </p:ext>
            </p:extLst>
          </p:nvPr>
        </p:nvGraphicFramePr>
        <p:xfrm>
          <a:off x="1825586" y="2120838"/>
          <a:ext cx="2762250" cy="641350"/>
        </p:xfrm>
        <a:graphic>
          <a:graphicData uri="http://schemas.openxmlformats.org/presentationml/2006/ole">
            <mc:AlternateContent xmlns:mc="http://schemas.openxmlformats.org/markup-compatibility/2006">
              <mc:Choice xmlns:v="urn:schemas-microsoft-com:vml" Requires="v">
                <p:oleObj spid="_x0000_s812188" name="公式" r:id="rId6" imgW="914400" imgH="215640" progId="Equation.3">
                  <p:embed/>
                </p:oleObj>
              </mc:Choice>
              <mc:Fallback>
                <p:oleObj name="公式" r:id="rId6" imgW="914400" imgH="215640" progId="Equation.3">
                  <p:embed/>
                  <p:pic>
                    <p:nvPicPr>
                      <p:cNvPr id="62" name="对象 61"/>
                      <p:cNvPicPr/>
                      <p:nvPr/>
                    </p:nvPicPr>
                    <p:blipFill>
                      <a:blip r:embed="rId7"/>
                      <a:stretch>
                        <a:fillRect/>
                      </a:stretch>
                    </p:blipFill>
                    <p:spPr>
                      <a:xfrm>
                        <a:off x="1825586" y="2120838"/>
                        <a:ext cx="2762250" cy="641350"/>
                      </a:xfrm>
                      <a:prstGeom prst="rect">
                        <a:avLst/>
                      </a:prstGeom>
                    </p:spPr>
                  </p:pic>
                </p:oleObj>
              </mc:Fallback>
            </mc:AlternateContent>
          </a:graphicData>
        </a:graphic>
      </p:graphicFrame>
      <p:graphicFrame>
        <p:nvGraphicFramePr>
          <p:cNvPr id="37" name="对象 36"/>
          <p:cNvGraphicFramePr>
            <a:graphicFrameLocks noChangeAspect="1"/>
          </p:cNvGraphicFramePr>
          <p:nvPr>
            <p:extLst>
              <p:ext uri="{D42A27DB-BD31-4B8C-83A1-F6EECF244321}">
                <p14:modId xmlns:p14="http://schemas.microsoft.com/office/powerpoint/2010/main" val="2120108708"/>
              </p:ext>
            </p:extLst>
          </p:nvPr>
        </p:nvGraphicFramePr>
        <p:xfrm>
          <a:off x="4493294" y="2154722"/>
          <a:ext cx="2038832" cy="577669"/>
        </p:xfrm>
        <a:graphic>
          <a:graphicData uri="http://schemas.openxmlformats.org/presentationml/2006/ole">
            <mc:AlternateContent xmlns:mc="http://schemas.openxmlformats.org/markup-compatibility/2006">
              <mc:Choice xmlns:v="urn:schemas-microsoft-com:vml" Requires="v">
                <p:oleObj spid="_x0000_s812189" name="公式" r:id="rId8" imgW="761760" imgH="215640" progId="Equation.3">
                  <p:embed/>
                </p:oleObj>
              </mc:Choice>
              <mc:Fallback>
                <p:oleObj name="公式" r:id="rId8" imgW="761760" imgH="215640" progId="Equation.3">
                  <p:embed/>
                  <p:pic>
                    <p:nvPicPr>
                      <p:cNvPr id="63" name="对象 62"/>
                      <p:cNvPicPr/>
                      <p:nvPr/>
                    </p:nvPicPr>
                    <p:blipFill>
                      <a:blip r:embed="rId9"/>
                      <a:stretch>
                        <a:fillRect/>
                      </a:stretch>
                    </p:blipFill>
                    <p:spPr>
                      <a:xfrm>
                        <a:off x="4493294" y="2154722"/>
                        <a:ext cx="2038832" cy="577669"/>
                      </a:xfrm>
                      <a:prstGeom prst="rect">
                        <a:avLst/>
                      </a:prstGeom>
                    </p:spPr>
                  </p:pic>
                </p:oleObj>
              </mc:Fallback>
            </mc:AlternateContent>
          </a:graphicData>
        </a:graphic>
      </p:graphicFrame>
      <p:sp>
        <p:nvSpPr>
          <p:cNvPr id="38" name="Text Box 2"/>
          <p:cNvSpPr txBox="1">
            <a:spLocks noChangeArrowheads="1"/>
          </p:cNvSpPr>
          <p:nvPr/>
        </p:nvSpPr>
        <p:spPr bwMode="auto">
          <a:xfrm>
            <a:off x="1703512" y="2872271"/>
            <a:ext cx="861459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FF"/>
                </a:solidFill>
              </a:rPr>
              <a:t>保持线圈1的电流</a:t>
            </a:r>
            <a:r>
              <a:rPr lang="en-US" altLang="zh-CN" i="1" dirty="0"/>
              <a:t>I</a:t>
            </a:r>
            <a:r>
              <a:rPr lang="en-US" altLang="zh-CN" baseline="-25000" dirty="0"/>
              <a:t>1</a:t>
            </a:r>
            <a:r>
              <a:rPr lang="zh-CN" altLang="en-US" dirty="0" smtClean="0">
                <a:solidFill>
                  <a:srgbClr val="FF00FF"/>
                </a:solidFill>
              </a:rPr>
              <a:t>不变，</a:t>
            </a:r>
            <a:r>
              <a:rPr lang="zh-CN" altLang="en-US" dirty="0" smtClean="0">
                <a:solidFill>
                  <a:srgbClr val="009900"/>
                </a:solidFill>
              </a:rPr>
              <a:t>让线圈</a:t>
            </a:r>
            <a:r>
              <a:rPr lang="en-US" altLang="zh-CN" dirty="0">
                <a:solidFill>
                  <a:srgbClr val="009900"/>
                </a:solidFill>
              </a:rPr>
              <a:t>2</a:t>
            </a:r>
            <a:r>
              <a:rPr lang="zh-CN" altLang="en-US" dirty="0" smtClean="0">
                <a:solidFill>
                  <a:srgbClr val="009900"/>
                </a:solidFill>
              </a:rPr>
              <a:t>的电流</a:t>
            </a:r>
            <a:r>
              <a:rPr lang="zh-CN" altLang="en-US" dirty="0">
                <a:solidFill>
                  <a:srgbClr val="009900"/>
                </a:solidFill>
              </a:rPr>
              <a:t>从零增加</a:t>
            </a:r>
            <a:r>
              <a:rPr lang="zh-CN" altLang="en-US" dirty="0" smtClean="0">
                <a:solidFill>
                  <a:srgbClr val="009900"/>
                </a:solidFill>
              </a:rPr>
              <a:t>到</a:t>
            </a:r>
            <a:r>
              <a:rPr lang="en-US" altLang="zh-CN" i="1" dirty="0">
                <a:solidFill>
                  <a:srgbClr val="009900"/>
                </a:solidFill>
              </a:rPr>
              <a:t>I</a:t>
            </a:r>
            <a:r>
              <a:rPr lang="en-US" altLang="zh-CN" baseline="-25000" dirty="0">
                <a:solidFill>
                  <a:srgbClr val="009900"/>
                </a:solidFill>
              </a:rPr>
              <a:t>2 </a:t>
            </a:r>
            <a:r>
              <a:rPr lang="zh-CN" altLang="en-US" dirty="0" smtClean="0">
                <a:solidFill>
                  <a:srgbClr val="009900"/>
                </a:solidFill>
              </a:rPr>
              <a:t>，</a:t>
            </a:r>
            <a:r>
              <a:rPr lang="zh-CN" altLang="en-US" dirty="0" smtClean="0">
                <a:solidFill>
                  <a:srgbClr val="3E27E7"/>
                </a:solidFill>
              </a:rPr>
              <a:t>那么线圈</a:t>
            </a:r>
            <a:r>
              <a:rPr lang="zh-CN" altLang="en-US" dirty="0">
                <a:solidFill>
                  <a:srgbClr val="3E27E7"/>
                </a:solidFill>
              </a:rPr>
              <a:t>1电路中的电源必须反抗上述互感电动势</a:t>
            </a:r>
            <a:r>
              <a:rPr lang="zh-CN" altLang="en-US" dirty="0" smtClean="0">
                <a:solidFill>
                  <a:srgbClr val="3E27E7"/>
                </a:solidFill>
              </a:rPr>
              <a:t>作功</a:t>
            </a:r>
            <a:r>
              <a:rPr lang="zh-CN" altLang="en-US" dirty="0" smtClean="0">
                <a:solidFill>
                  <a:srgbClr val="FF00FF"/>
                </a:solidFill>
              </a:rPr>
              <a:t>（</a:t>
            </a:r>
            <a:r>
              <a:rPr lang="zh-CN" altLang="en-US" dirty="0" smtClean="0">
                <a:solidFill>
                  <a:srgbClr val="009900"/>
                </a:solidFill>
              </a:rPr>
              <a:t>非</a:t>
            </a:r>
            <a:r>
              <a:rPr lang="zh-CN" altLang="en-US" dirty="0">
                <a:solidFill>
                  <a:srgbClr val="009900"/>
                </a:solidFill>
              </a:rPr>
              <a:t>静电力所作的功 </a:t>
            </a:r>
            <a:r>
              <a:rPr lang="zh-CN" altLang="en-US" dirty="0" smtClean="0">
                <a:solidFill>
                  <a:srgbClr val="FF00FF"/>
                </a:solidFill>
              </a:rPr>
              <a:t>），</a:t>
            </a:r>
            <a:r>
              <a:rPr lang="zh-CN" altLang="en-US" dirty="0">
                <a:solidFill>
                  <a:srgbClr val="CC3300"/>
                </a:solidFill>
              </a:rPr>
              <a:t>这个功也转化为线圈的磁场能量</a:t>
            </a:r>
          </a:p>
        </p:txBody>
      </p:sp>
      <p:sp>
        <p:nvSpPr>
          <p:cNvPr id="39" name="Text Box 4"/>
          <p:cNvSpPr txBox="1">
            <a:spLocks noChangeArrowheads="1"/>
          </p:cNvSpPr>
          <p:nvPr/>
        </p:nvSpPr>
        <p:spPr bwMode="auto">
          <a:xfrm>
            <a:off x="1735492" y="4908120"/>
            <a:ext cx="7810500" cy="519112"/>
          </a:xfrm>
          <a:prstGeom prst="rect">
            <a:avLst/>
          </a:prstGeom>
          <a:noFill/>
          <a:ln w="12700" cap="sq">
            <a:noFill/>
            <a:miter lim="800000"/>
            <a:headEnd/>
            <a:tailEnd/>
          </a:ln>
          <a:effectLst/>
        </p:spPr>
        <p:txBody>
          <a:bodyPr>
            <a:spAutoFit/>
          </a:bodyPr>
          <a:lstStyle/>
          <a:p>
            <a:pPr>
              <a:spcBef>
                <a:spcPct val="50000"/>
              </a:spcBef>
              <a:defRPr/>
            </a:pPr>
            <a:r>
              <a:rPr lang="zh-CN" altLang="en-US" sz="2800" b="1" dirty="0">
                <a:solidFill>
                  <a:srgbClr val="3E27E7"/>
                </a:solidFill>
              </a:rPr>
              <a:t>这是因互感而出现的附加磁能，称为</a:t>
            </a:r>
            <a:r>
              <a:rPr lang="zh-CN" altLang="en-US" sz="2800" b="1" dirty="0">
                <a:solidFill>
                  <a:srgbClr val="FF3300"/>
                </a:solidFill>
              </a:rPr>
              <a:t>互感磁能</a:t>
            </a:r>
            <a:r>
              <a:rPr lang="zh-CN" altLang="en-US" sz="2800" b="1" dirty="0">
                <a:solidFill>
                  <a:srgbClr val="3E27E7"/>
                </a:solidFill>
              </a:rPr>
              <a:t>。</a:t>
            </a:r>
          </a:p>
        </p:txBody>
      </p:sp>
      <p:graphicFrame>
        <p:nvGraphicFramePr>
          <p:cNvPr id="40" name="对象 39"/>
          <p:cNvGraphicFramePr>
            <a:graphicFrameLocks noChangeAspect="1"/>
          </p:cNvGraphicFramePr>
          <p:nvPr>
            <p:extLst>
              <p:ext uri="{D42A27DB-BD31-4B8C-83A1-F6EECF244321}">
                <p14:modId xmlns:p14="http://schemas.microsoft.com/office/powerpoint/2010/main" val="892674504"/>
              </p:ext>
            </p:extLst>
          </p:nvPr>
        </p:nvGraphicFramePr>
        <p:xfrm>
          <a:off x="2553403" y="4202598"/>
          <a:ext cx="2550803" cy="668283"/>
        </p:xfrm>
        <a:graphic>
          <a:graphicData uri="http://schemas.openxmlformats.org/presentationml/2006/ole">
            <mc:AlternateContent xmlns:mc="http://schemas.openxmlformats.org/markup-compatibility/2006">
              <mc:Choice xmlns:v="urn:schemas-microsoft-com:vml" Requires="v">
                <p:oleObj spid="_x0000_s812190" name="公式" r:id="rId10" imgW="1066680" imgH="279360" progId="Equation.3">
                  <p:embed/>
                </p:oleObj>
              </mc:Choice>
              <mc:Fallback>
                <p:oleObj name="公式" r:id="rId10" imgW="1066680" imgH="279360" progId="Equation.3">
                  <p:embed/>
                  <p:pic>
                    <p:nvPicPr>
                      <p:cNvPr id="66" name="对象 65"/>
                      <p:cNvPicPr/>
                      <p:nvPr/>
                    </p:nvPicPr>
                    <p:blipFill>
                      <a:blip r:embed="rId11"/>
                      <a:stretch>
                        <a:fillRect/>
                      </a:stretch>
                    </p:blipFill>
                    <p:spPr>
                      <a:xfrm>
                        <a:off x="2553403" y="4202598"/>
                        <a:ext cx="2550803" cy="668283"/>
                      </a:xfrm>
                      <a:prstGeom prst="rect">
                        <a:avLst/>
                      </a:prstGeom>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2860894030"/>
              </p:ext>
            </p:extLst>
          </p:nvPr>
        </p:nvGraphicFramePr>
        <p:xfrm>
          <a:off x="7160893" y="4299040"/>
          <a:ext cx="1760497" cy="499196"/>
        </p:xfrm>
        <a:graphic>
          <a:graphicData uri="http://schemas.openxmlformats.org/presentationml/2006/ole">
            <mc:AlternateContent xmlns:mc="http://schemas.openxmlformats.org/markup-compatibility/2006">
              <mc:Choice xmlns:v="urn:schemas-microsoft-com:vml" Requires="v">
                <p:oleObj spid="_x0000_s812191" name="公式" r:id="rId12" imgW="761760" imgH="215640" progId="Equation.3">
                  <p:embed/>
                </p:oleObj>
              </mc:Choice>
              <mc:Fallback>
                <p:oleObj name="公式" r:id="rId12" imgW="761760" imgH="215640" progId="Equation.3">
                  <p:embed/>
                  <p:pic>
                    <p:nvPicPr>
                      <p:cNvPr id="67" name="对象 66"/>
                      <p:cNvPicPr/>
                      <p:nvPr/>
                    </p:nvPicPr>
                    <p:blipFill>
                      <a:blip r:embed="rId13"/>
                      <a:stretch>
                        <a:fillRect/>
                      </a:stretch>
                    </p:blipFill>
                    <p:spPr>
                      <a:xfrm>
                        <a:off x="7160893" y="4299040"/>
                        <a:ext cx="1760497" cy="499196"/>
                      </a:xfrm>
                      <a:prstGeom prst="rect">
                        <a:avLst/>
                      </a:prstGeom>
                    </p:spPr>
                  </p:pic>
                </p:oleObj>
              </mc:Fallback>
            </mc:AlternateContent>
          </a:graphicData>
        </a:graphic>
      </p:graphicFrame>
      <p:graphicFrame>
        <p:nvGraphicFramePr>
          <p:cNvPr id="42" name="对象 41"/>
          <p:cNvGraphicFramePr>
            <a:graphicFrameLocks noChangeAspect="1"/>
          </p:cNvGraphicFramePr>
          <p:nvPr>
            <p:extLst>
              <p:ext uri="{D42A27DB-BD31-4B8C-83A1-F6EECF244321}">
                <p14:modId xmlns:p14="http://schemas.microsoft.com/office/powerpoint/2010/main" val="3388918335"/>
              </p:ext>
            </p:extLst>
          </p:nvPr>
        </p:nvGraphicFramePr>
        <p:xfrm>
          <a:off x="4978266" y="4136133"/>
          <a:ext cx="2195792" cy="771958"/>
        </p:xfrm>
        <a:graphic>
          <a:graphicData uri="http://schemas.openxmlformats.org/presentationml/2006/ole">
            <mc:AlternateContent xmlns:mc="http://schemas.openxmlformats.org/markup-compatibility/2006">
              <mc:Choice xmlns:v="urn:schemas-microsoft-com:vml" Requires="v">
                <p:oleObj spid="_x0000_s812192" name="公式" r:id="rId14" imgW="939600" imgH="330120" progId="Equation.3">
                  <p:embed/>
                </p:oleObj>
              </mc:Choice>
              <mc:Fallback>
                <p:oleObj name="公式" r:id="rId14" imgW="939600" imgH="330120" progId="Equation.3">
                  <p:embed/>
                  <p:pic>
                    <p:nvPicPr>
                      <p:cNvPr id="68" name="对象 67"/>
                      <p:cNvPicPr/>
                      <p:nvPr/>
                    </p:nvPicPr>
                    <p:blipFill>
                      <a:blip r:embed="rId15"/>
                      <a:stretch>
                        <a:fillRect/>
                      </a:stretch>
                    </p:blipFill>
                    <p:spPr>
                      <a:xfrm>
                        <a:off x="4978266" y="4136133"/>
                        <a:ext cx="2195792" cy="771958"/>
                      </a:xfrm>
                      <a:prstGeom prst="rect">
                        <a:avLst/>
                      </a:prstGeom>
                    </p:spPr>
                  </p:pic>
                </p:oleObj>
              </mc:Fallback>
            </mc:AlternateContent>
          </a:graphicData>
        </a:graphic>
      </p:graphicFrame>
      <p:sp>
        <p:nvSpPr>
          <p:cNvPr id="43" name="Rectangle 10"/>
          <p:cNvSpPr>
            <a:spLocks noChangeArrowheads="1"/>
          </p:cNvSpPr>
          <p:nvPr/>
        </p:nvSpPr>
        <p:spPr bwMode="auto">
          <a:xfrm>
            <a:off x="1523687" y="5505582"/>
            <a:ext cx="94096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009900"/>
                </a:solidFill>
              </a:rPr>
              <a:t>两线圈中的电流分别为</a:t>
            </a:r>
            <a:r>
              <a:rPr lang="en-US" altLang="zh-CN" i="1" dirty="0" smtClean="0">
                <a:solidFill>
                  <a:srgbClr val="FF0000"/>
                </a:solidFill>
              </a:rPr>
              <a:t>I</a:t>
            </a:r>
            <a:r>
              <a:rPr lang="en-US" altLang="zh-CN" baseline="-25000" dirty="0" smtClean="0">
                <a:solidFill>
                  <a:srgbClr val="FF0000"/>
                </a:solidFill>
              </a:rPr>
              <a:t>1</a:t>
            </a:r>
            <a:r>
              <a:rPr lang="en-US" altLang="zh-CN" i="1" baseline="-25000" dirty="0" smtClean="0">
                <a:solidFill>
                  <a:srgbClr val="009900"/>
                </a:solidFill>
              </a:rPr>
              <a:t> </a:t>
            </a:r>
            <a:r>
              <a:rPr lang="zh-CN" altLang="en-US" dirty="0">
                <a:solidFill>
                  <a:srgbClr val="009900"/>
                </a:solidFill>
              </a:rPr>
              <a:t>和</a:t>
            </a:r>
            <a:r>
              <a:rPr lang="zh-CN" altLang="en-US" i="1" baseline="-25000" dirty="0">
                <a:solidFill>
                  <a:srgbClr val="009900"/>
                </a:solidFill>
              </a:rPr>
              <a:t> </a:t>
            </a:r>
            <a:r>
              <a:rPr lang="en-US" altLang="zh-CN" i="1" dirty="0" smtClean="0">
                <a:solidFill>
                  <a:srgbClr val="FF0000"/>
                </a:solidFill>
              </a:rPr>
              <a:t>I</a:t>
            </a:r>
            <a:r>
              <a:rPr lang="en-US" altLang="zh-CN" baseline="-25000" dirty="0" smtClean="0">
                <a:solidFill>
                  <a:srgbClr val="FF0000"/>
                </a:solidFill>
              </a:rPr>
              <a:t>2</a:t>
            </a:r>
            <a:r>
              <a:rPr lang="zh-CN" altLang="en-US" dirty="0" smtClean="0">
                <a:solidFill>
                  <a:srgbClr val="009900"/>
                </a:solidFill>
              </a:rPr>
              <a:t>时</a:t>
            </a:r>
            <a:r>
              <a:rPr lang="zh-CN" altLang="en-US" dirty="0">
                <a:solidFill>
                  <a:srgbClr val="009900"/>
                </a:solidFill>
              </a:rPr>
              <a:t>，储存在磁场中的总磁能</a:t>
            </a:r>
          </a:p>
        </p:txBody>
      </p:sp>
      <p:graphicFrame>
        <p:nvGraphicFramePr>
          <p:cNvPr id="44" name="对象 43"/>
          <p:cNvGraphicFramePr>
            <a:graphicFrameLocks noChangeAspect="1"/>
          </p:cNvGraphicFramePr>
          <p:nvPr>
            <p:extLst>
              <p:ext uri="{D42A27DB-BD31-4B8C-83A1-F6EECF244321}">
                <p14:modId xmlns:p14="http://schemas.microsoft.com/office/powerpoint/2010/main" val="3938783192"/>
              </p:ext>
            </p:extLst>
          </p:nvPr>
        </p:nvGraphicFramePr>
        <p:xfrm>
          <a:off x="5942573" y="5837782"/>
          <a:ext cx="4613275" cy="1050925"/>
        </p:xfrm>
        <a:graphic>
          <a:graphicData uri="http://schemas.openxmlformats.org/presentationml/2006/ole">
            <mc:AlternateContent xmlns:mc="http://schemas.openxmlformats.org/markup-compatibility/2006">
              <mc:Choice xmlns:v="urn:schemas-microsoft-com:vml" Requires="v">
                <p:oleObj spid="_x0000_s812193" name="公式" r:id="rId16" imgW="1726920" imgH="393480" progId="Equation.3">
                  <p:embed/>
                </p:oleObj>
              </mc:Choice>
              <mc:Fallback>
                <p:oleObj name="公式" r:id="rId16" imgW="1726920" imgH="393480" progId="Equation.3">
                  <p:embed/>
                  <p:pic>
                    <p:nvPicPr>
                      <p:cNvPr id="70" name="对象 69"/>
                      <p:cNvPicPr/>
                      <p:nvPr/>
                    </p:nvPicPr>
                    <p:blipFill>
                      <a:blip r:embed="rId17"/>
                      <a:stretch>
                        <a:fillRect/>
                      </a:stretch>
                    </p:blipFill>
                    <p:spPr>
                      <a:xfrm>
                        <a:off x="5942573" y="5837782"/>
                        <a:ext cx="4613275" cy="1050925"/>
                      </a:xfrm>
                      <a:prstGeom prst="rect">
                        <a:avLst/>
                      </a:prstGeom>
                    </p:spPr>
                  </p:pic>
                </p:oleObj>
              </mc:Fallback>
            </mc:AlternateContent>
          </a:graphicData>
        </a:graphic>
      </p:graphicFrame>
      <p:graphicFrame>
        <p:nvGraphicFramePr>
          <p:cNvPr id="45" name="对象 44"/>
          <p:cNvGraphicFramePr>
            <a:graphicFrameLocks noChangeAspect="1"/>
          </p:cNvGraphicFramePr>
          <p:nvPr>
            <p:extLst>
              <p:ext uri="{D42A27DB-BD31-4B8C-83A1-F6EECF244321}">
                <p14:modId xmlns:p14="http://schemas.microsoft.com/office/powerpoint/2010/main" val="1187447475"/>
              </p:ext>
            </p:extLst>
          </p:nvPr>
        </p:nvGraphicFramePr>
        <p:xfrm>
          <a:off x="1883314" y="6030819"/>
          <a:ext cx="4062967" cy="664849"/>
        </p:xfrm>
        <a:graphic>
          <a:graphicData uri="http://schemas.openxmlformats.org/presentationml/2006/ole">
            <mc:AlternateContent xmlns:mc="http://schemas.openxmlformats.org/markup-compatibility/2006">
              <mc:Choice xmlns:v="urn:schemas-microsoft-com:vml" Requires="v">
                <p:oleObj spid="_x0000_s812194" name="公式" r:id="rId18" imgW="1396800" imgH="228600" progId="Equation.3">
                  <p:embed/>
                </p:oleObj>
              </mc:Choice>
              <mc:Fallback>
                <p:oleObj name="公式" r:id="rId18" imgW="1396800" imgH="228600" progId="Equation.3">
                  <p:embed/>
                  <p:pic>
                    <p:nvPicPr>
                      <p:cNvPr id="71" name="对象 70"/>
                      <p:cNvPicPr/>
                      <p:nvPr/>
                    </p:nvPicPr>
                    <p:blipFill>
                      <a:blip r:embed="rId19"/>
                      <a:stretch>
                        <a:fillRect/>
                      </a:stretch>
                    </p:blipFill>
                    <p:spPr>
                      <a:xfrm>
                        <a:off x="1883314" y="6030819"/>
                        <a:ext cx="4062967" cy="664849"/>
                      </a:xfrm>
                      <a:prstGeom prst="rect">
                        <a:avLst/>
                      </a:prstGeom>
                    </p:spPr>
                  </p:pic>
                </p:oleObj>
              </mc:Fallback>
            </mc:AlternateContent>
          </a:graphicData>
        </a:graphic>
      </p:graphicFrame>
      <p:graphicFrame>
        <p:nvGraphicFramePr>
          <p:cNvPr id="46" name="对象 45"/>
          <p:cNvGraphicFramePr>
            <a:graphicFrameLocks noChangeAspect="1"/>
          </p:cNvGraphicFramePr>
          <p:nvPr>
            <p:extLst>
              <p:ext uri="{D42A27DB-BD31-4B8C-83A1-F6EECF244321}">
                <p14:modId xmlns:p14="http://schemas.microsoft.com/office/powerpoint/2010/main" val="3252009099"/>
              </p:ext>
            </p:extLst>
          </p:nvPr>
        </p:nvGraphicFramePr>
        <p:xfrm>
          <a:off x="8755312" y="4269520"/>
          <a:ext cx="1864423" cy="583658"/>
        </p:xfrm>
        <a:graphic>
          <a:graphicData uri="http://schemas.openxmlformats.org/presentationml/2006/ole">
            <mc:AlternateContent xmlns:mc="http://schemas.openxmlformats.org/markup-compatibility/2006">
              <mc:Choice xmlns:v="urn:schemas-microsoft-com:vml" Requires="v">
                <p:oleObj spid="_x0000_s812195" name="公式" r:id="rId20" imgW="812520" imgH="253800" progId="Equation.3">
                  <p:embed/>
                </p:oleObj>
              </mc:Choice>
              <mc:Fallback>
                <p:oleObj name="公式" r:id="rId20" imgW="812520" imgH="253800" progId="Equation.3">
                  <p:embed/>
                  <p:pic>
                    <p:nvPicPr>
                      <p:cNvPr id="72" name="对象 71"/>
                      <p:cNvPicPr/>
                      <p:nvPr/>
                    </p:nvPicPr>
                    <p:blipFill>
                      <a:blip r:embed="rId21"/>
                      <a:stretch>
                        <a:fillRect/>
                      </a:stretch>
                    </p:blipFill>
                    <p:spPr>
                      <a:xfrm>
                        <a:off x="8755312" y="4269520"/>
                        <a:ext cx="1864423" cy="583658"/>
                      </a:xfrm>
                      <a:prstGeom prst="rect">
                        <a:avLst/>
                      </a:prstGeom>
                    </p:spPr>
                  </p:pic>
                </p:oleObj>
              </mc:Fallback>
            </mc:AlternateContent>
          </a:graphicData>
        </a:graphic>
      </p:graphicFrame>
    </p:spTree>
    <p:extLst>
      <p:ext uri="{BB962C8B-B14F-4D97-AF65-F5344CB8AC3E}">
        <p14:creationId xmlns:p14="http://schemas.microsoft.com/office/powerpoint/2010/main" val="290996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circle(in)">
                                      <p:cBhvr>
                                        <p:cTn id="32" dur="20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2000"/>
                                        <p:tgtEl>
                                          <p:spTgt spid="38"/>
                                        </p:tgtEl>
                                      </p:cBhvr>
                                    </p:animEffect>
                                    <p:anim calcmode="lin" valueType="num">
                                      <p:cBhvr>
                                        <p:cTn id="38" dur="2000" fill="hold"/>
                                        <p:tgtEl>
                                          <p:spTgt spid="38"/>
                                        </p:tgtEl>
                                        <p:attrNameLst>
                                          <p:attrName>ppt_w</p:attrName>
                                        </p:attrNameLst>
                                      </p:cBhvr>
                                      <p:tavLst>
                                        <p:tav tm="0" fmla="#ppt_w*sin(2.5*pi*$)">
                                          <p:val>
                                            <p:fltVal val="0"/>
                                          </p:val>
                                        </p:tav>
                                        <p:tav tm="100000">
                                          <p:val>
                                            <p:fltVal val="1"/>
                                          </p:val>
                                        </p:tav>
                                      </p:tavLst>
                                    </p:anim>
                                    <p:anim calcmode="lin" valueType="num">
                                      <p:cBhvr>
                                        <p:cTn id="39" dur="20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 calcmode="lin" valueType="num">
                                      <p:cBhvr additive="base">
                                        <p:cTn id="44" dur="500" fill="hold"/>
                                        <p:tgtEl>
                                          <p:spTgt spid="40"/>
                                        </p:tgtEl>
                                        <p:attrNameLst>
                                          <p:attrName>ppt_x</p:attrName>
                                        </p:attrNameLst>
                                      </p:cBhvr>
                                      <p:tavLst>
                                        <p:tav tm="0">
                                          <p:val>
                                            <p:strVal val="#ppt_x"/>
                                          </p:val>
                                        </p:tav>
                                        <p:tav tm="100000">
                                          <p:val>
                                            <p:strVal val="#ppt_x"/>
                                          </p:val>
                                        </p:tav>
                                      </p:tavLst>
                                    </p:anim>
                                    <p:anim calcmode="lin" valueType="num">
                                      <p:cBhvr additive="base">
                                        <p:cTn id="4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1000"/>
                                        <p:tgtEl>
                                          <p:spTgt spid="42"/>
                                        </p:tgtEl>
                                      </p:cBhvr>
                                    </p:animEffect>
                                    <p:anim calcmode="lin" valueType="num">
                                      <p:cBhvr>
                                        <p:cTn id="51" dur="1000" fill="hold"/>
                                        <p:tgtEl>
                                          <p:spTgt spid="42"/>
                                        </p:tgtEl>
                                        <p:attrNameLst>
                                          <p:attrName>ppt_x</p:attrName>
                                        </p:attrNameLst>
                                      </p:cBhvr>
                                      <p:tavLst>
                                        <p:tav tm="0">
                                          <p:val>
                                            <p:strVal val="#ppt_x"/>
                                          </p:val>
                                        </p:tav>
                                        <p:tav tm="100000">
                                          <p:val>
                                            <p:strVal val="#ppt_x"/>
                                          </p:val>
                                        </p:tav>
                                      </p:tavLst>
                                    </p:anim>
                                    <p:anim calcmode="lin" valueType="num">
                                      <p:cBhvr>
                                        <p:cTn id="52"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1"/>
                                        </p:tgtEl>
                                        <p:attrNameLst>
                                          <p:attrName>style.visibility</p:attrName>
                                        </p:attrNameLst>
                                      </p:cBhvr>
                                      <p:to>
                                        <p:strVal val="visible"/>
                                      </p:to>
                                    </p:set>
                                    <p:anim calcmode="lin" valueType="num">
                                      <p:cBhvr additive="base">
                                        <p:cTn id="57" dur="500" fill="hold"/>
                                        <p:tgtEl>
                                          <p:spTgt spid="41"/>
                                        </p:tgtEl>
                                        <p:attrNameLst>
                                          <p:attrName>ppt_x</p:attrName>
                                        </p:attrNameLst>
                                      </p:cBhvr>
                                      <p:tavLst>
                                        <p:tav tm="0">
                                          <p:val>
                                            <p:strVal val="#ppt_x"/>
                                          </p:val>
                                        </p:tav>
                                        <p:tav tm="100000">
                                          <p:val>
                                            <p:strVal val="#ppt_x"/>
                                          </p:val>
                                        </p:tav>
                                      </p:tavLst>
                                    </p:anim>
                                    <p:anim calcmode="lin" valueType="num">
                                      <p:cBhvr additive="base">
                                        <p:cTn id="5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6" presetClass="entr" presetSubtype="0" fill="hold" grpId="0"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down)">
                                      <p:cBhvr>
                                        <p:cTn id="63" dur="580">
                                          <p:stCondLst>
                                            <p:cond delay="0"/>
                                          </p:stCondLst>
                                        </p:cTn>
                                        <p:tgtEl>
                                          <p:spTgt spid="39"/>
                                        </p:tgtEl>
                                      </p:cBhvr>
                                    </p:animEffect>
                                    <p:anim calcmode="lin" valueType="num">
                                      <p:cBhvr>
                                        <p:cTn id="64"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69" dur="26">
                                          <p:stCondLst>
                                            <p:cond delay="650"/>
                                          </p:stCondLst>
                                        </p:cTn>
                                        <p:tgtEl>
                                          <p:spTgt spid="39"/>
                                        </p:tgtEl>
                                      </p:cBhvr>
                                      <p:to x="100000" y="60000"/>
                                    </p:animScale>
                                    <p:animScale>
                                      <p:cBhvr>
                                        <p:cTn id="70" dur="166" decel="50000">
                                          <p:stCondLst>
                                            <p:cond delay="676"/>
                                          </p:stCondLst>
                                        </p:cTn>
                                        <p:tgtEl>
                                          <p:spTgt spid="39"/>
                                        </p:tgtEl>
                                      </p:cBhvr>
                                      <p:to x="100000" y="100000"/>
                                    </p:animScale>
                                    <p:animScale>
                                      <p:cBhvr>
                                        <p:cTn id="71" dur="26">
                                          <p:stCondLst>
                                            <p:cond delay="1312"/>
                                          </p:stCondLst>
                                        </p:cTn>
                                        <p:tgtEl>
                                          <p:spTgt spid="39"/>
                                        </p:tgtEl>
                                      </p:cBhvr>
                                      <p:to x="100000" y="80000"/>
                                    </p:animScale>
                                    <p:animScale>
                                      <p:cBhvr>
                                        <p:cTn id="72" dur="166" decel="50000">
                                          <p:stCondLst>
                                            <p:cond delay="1338"/>
                                          </p:stCondLst>
                                        </p:cTn>
                                        <p:tgtEl>
                                          <p:spTgt spid="39"/>
                                        </p:tgtEl>
                                      </p:cBhvr>
                                      <p:to x="100000" y="100000"/>
                                    </p:animScale>
                                    <p:animScale>
                                      <p:cBhvr>
                                        <p:cTn id="73" dur="26">
                                          <p:stCondLst>
                                            <p:cond delay="1642"/>
                                          </p:stCondLst>
                                        </p:cTn>
                                        <p:tgtEl>
                                          <p:spTgt spid="39"/>
                                        </p:tgtEl>
                                      </p:cBhvr>
                                      <p:to x="100000" y="90000"/>
                                    </p:animScale>
                                    <p:animScale>
                                      <p:cBhvr>
                                        <p:cTn id="74" dur="166" decel="50000">
                                          <p:stCondLst>
                                            <p:cond delay="1668"/>
                                          </p:stCondLst>
                                        </p:cTn>
                                        <p:tgtEl>
                                          <p:spTgt spid="39"/>
                                        </p:tgtEl>
                                      </p:cBhvr>
                                      <p:to x="100000" y="100000"/>
                                    </p:animScale>
                                    <p:animScale>
                                      <p:cBhvr>
                                        <p:cTn id="75" dur="26">
                                          <p:stCondLst>
                                            <p:cond delay="1808"/>
                                          </p:stCondLst>
                                        </p:cTn>
                                        <p:tgtEl>
                                          <p:spTgt spid="39"/>
                                        </p:tgtEl>
                                      </p:cBhvr>
                                      <p:to x="100000" y="95000"/>
                                    </p:animScale>
                                    <p:animScale>
                                      <p:cBhvr>
                                        <p:cTn id="76" dur="166" decel="50000">
                                          <p:stCondLst>
                                            <p:cond delay="1834"/>
                                          </p:stCondLst>
                                        </p:cTn>
                                        <p:tgtEl>
                                          <p:spTgt spid="39"/>
                                        </p:tgtEl>
                                      </p:cBhvr>
                                      <p:to x="100000" y="100000"/>
                                    </p:animScale>
                                  </p:childTnLst>
                                </p:cTn>
                              </p:par>
                            </p:childTnLst>
                          </p:cTn>
                        </p:par>
                      </p:childTnLst>
                    </p:cTn>
                  </p:par>
                  <p:par>
                    <p:cTn id="77" fill="hold">
                      <p:stCondLst>
                        <p:cond delay="indefinite"/>
                      </p:stCondLst>
                      <p:childTnLst>
                        <p:par>
                          <p:cTn id="78" fill="hold">
                            <p:stCondLst>
                              <p:cond delay="0"/>
                            </p:stCondLst>
                            <p:childTnLst>
                              <p:par>
                                <p:cTn id="79" presetID="6" presetClass="entr" presetSubtype="16" fill="hold" grpId="0" nodeType="click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circle(in)">
                                      <p:cBhvr>
                                        <p:cTn id="81" dur="2000"/>
                                        <p:tgtEl>
                                          <p:spTgt spid="43"/>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45"/>
                                        </p:tgtEl>
                                        <p:attrNameLst>
                                          <p:attrName>style.visibility</p:attrName>
                                        </p:attrNameLst>
                                      </p:cBhvr>
                                      <p:to>
                                        <p:strVal val="visible"/>
                                      </p:to>
                                    </p:set>
                                    <p:anim calcmode="lin" valueType="num">
                                      <p:cBhvr additive="base">
                                        <p:cTn id="86" dur="500" fill="hold"/>
                                        <p:tgtEl>
                                          <p:spTgt spid="45"/>
                                        </p:tgtEl>
                                        <p:attrNameLst>
                                          <p:attrName>ppt_x</p:attrName>
                                        </p:attrNameLst>
                                      </p:cBhvr>
                                      <p:tavLst>
                                        <p:tav tm="0">
                                          <p:val>
                                            <p:strVal val="#ppt_x"/>
                                          </p:val>
                                        </p:tav>
                                        <p:tav tm="100000">
                                          <p:val>
                                            <p:strVal val="#ppt_x"/>
                                          </p:val>
                                        </p:tav>
                                      </p:tavLst>
                                    </p:anim>
                                    <p:anim calcmode="lin" valueType="num">
                                      <p:cBhvr additive="base">
                                        <p:cTn id="87"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44"/>
                                        </p:tgtEl>
                                        <p:attrNameLst>
                                          <p:attrName>style.visibility</p:attrName>
                                        </p:attrNameLst>
                                      </p:cBhvr>
                                      <p:to>
                                        <p:strVal val="visible"/>
                                      </p:to>
                                    </p:set>
                                    <p:anim calcmode="lin" valueType="num">
                                      <p:cBhvr additive="base">
                                        <p:cTn id="92" dur="500" fill="hold"/>
                                        <p:tgtEl>
                                          <p:spTgt spid="44"/>
                                        </p:tgtEl>
                                        <p:attrNameLst>
                                          <p:attrName>ppt_x</p:attrName>
                                        </p:attrNameLst>
                                      </p:cBhvr>
                                      <p:tavLst>
                                        <p:tav tm="0">
                                          <p:val>
                                            <p:strVal val="#ppt_x"/>
                                          </p:val>
                                        </p:tav>
                                        <p:tav tm="100000">
                                          <p:val>
                                            <p:strVal val="#ppt_x"/>
                                          </p:val>
                                        </p:tav>
                                      </p:tavLst>
                                    </p:anim>
                                    <p:anim calcmode="lin" valueType="num">
                                      <p:cBhvr additive="base">
                                        <p:cTn id="93"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46"/>
                                        </p:tgtEl>
                                        <p:attrNameLst>
                                          <p:attrName>style.visibility</p:attrName>
                                        </p:attrNameLst>
                                      </p:cBhvr>
                                      <p:to>
                                        <p:strVal val="visible"/>
                                      </p:to>
                                    </p:set>
                                    <p:anim calcmode="lin" valueType="num">
                                      <p:cBhvr additive="base">
                                        <p:cTn id="98" dur="500" fill="hold"/>
                                        <p:tgtEl>
                                          <p:spTgt spid="46"/>
                                        </p:tgtEl>
                                        <p:attrNameLst>
                                          <p:attrName>ppt_x</p:attrName>
                                        </p:attrNameLst>
                                      </p:cBhvr>
                                      <p:tavLst>
                                        <p:tav tm="0">
                                          <p:val>
                                            <p:strVal val="#ppt_x"/>
                                          </p:val>
                                        </p:tav>
                                        <p:tav tm="100000">
                                          <p:val>
                                            <p:strVal val="#ppt_x"/>
                                          </p:val>
                                        </p:tav>
                                      </p:tavLst>
                                    </p:anim>
                                    <p:anim calcmode="lin" valueType="num">
                                      <p:cBhvr additive="base">
                                        <p:cTn id="99"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3"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60724" y="35388"/>
            <a:ext cx="8416325" cy="954107"/>
          </a:xfrm>
          <a:prstGeom prst="rect">
            <a:avLst/>
          </a:prstGeom>
        </p:spPr>
        <p:txBody>
          <a:bodyPr wrap="square">
            <a:spAutoFit/>
          </a:bodyPr>
          <a:lstStyle/>
          <a:p>
            <a:r>
              <a:rPr lang="zh-CN" altLang="en-US" sz="2800" b="1" dirty="0">
                <a:solidFill>
                  <a:srgbClr val="009900"/>
                </a:solidFill>
              </a:rPr>
              <a:t>先闭合</a:t>
            </a:r>
            <a:r>
              <a:rPr lang="en-US" altLang="zh-CN" sz="2800" b="1" dirty="0" smtClean="0">
                <a:solidFill>
                  <a:srgbClr val="009900"/>
                </a:solidFill>
              </a:rPr>
              <a:t>L</a:t>
            </a:r>
            <a:r>
              <a:rPr lang="en-US" altLang="zh-CN" sz="2800" b="1" baseline="-25000" dirty="0" smtClean="0">
                <a:solidFill>
                  <a:srgbClr val="009900"/>
                </a:solidFill>
              </a:rPr>
              <a:t>1</a:t>
            </a:r>
            <a:r>
              <a:rPr lang="en-US" altLang="zh-CN" sz="2800" b="1" dirty="0" smtClean="0">
                <a:solidFill>
                  <a:srgbClr val="009900"/>
                </a:solidFill>
              </a:rPr>
              <a:t>，</a:t>
            </a:r>
            <a:r>
              <a:rPr lang="zh-CN" altLang="en-US" sz="2800" b="1" dirty="0">
                <a:solidFill>
                  <a:srgbClr val="009900"/>
                </a:solidFill>
              </a:rPr>
              <a:t>再闭合</a:t>
            </a:r>
            <a:r>
              <a:rPr lang="en-US" altLang="zh-CN" sz="2800" b="1" dirty="0" smtClean="0">
                <a:solidFill>
                  <a:srgbClr val="009900"/>
                </a:solidFill>
              </a:rPr>
              <a:t>L</a:t>
            </a:r>
            <a:r>
              <a:rPr lang="en-US" altLang="zh-CN" sz="2800" b="1" baseline="-25000" dirty="0" smtClean="0">
                <a:solidFill>
                  <a:srgbClr val="009900"/>
                </a:solidFill>
              </a:rPr>
              <a:t>2</a:t>
            </a:r>
            <a:r>
              <a:rPr lang="en-US" altLang="zh-CN" sz="2800" b="1" dirty="0" smtClean="0">
                <a:solidFill>
                  <a:srgbClr val="009900"/>
                </a:solidFill>
              </a:rPr>
              <a:t>，</a:t>
            </a:r>
            <a:r>
              <a:rPr lang="zh-CN" altLang="en-US" sz="2800" b="1" dirty="0">
                <a:solidFill>
                  <a:srgbClr val="009900"/>
                </a:solidFill>
              </a:rPr>
              <a:t>保持</a:t>
            </a:r>
            <a:r>
              <a:rPr lang="zh-CN" altLang="en-US" sz="2800" b="1" dirty="0" smtClean="0">
                <a:solidFill>
                  <a:srgbClr val="009900"/>
                </a:solidFill>
              </a:rPr>
              <a:t>线圈</a:t>
            </a:r>
            <a:r>
              <a:rPr lang="en-US" altLang="zh-CN" sz="2800" b="1" dirty="0" smtClean="0">
                <a:solidFill>
                  <a:srgbClr val="009900"/>
                </a:solidFill>
              </a:rPr>
              <a:t>1</a:t>
            </a:r>
            <a:r>
              <a:rPr lang="zh-CN" altLang="en-US" sz="2800" b="1" dirty="0" smtClean="0">
                <a:solidFill>
                  <a:srgbClr val="009900"/>
                </a:solidFill>
              </a:rPr>
              <a:t>的</a:t>
            </a:r>
            <a:r>
              <a:rPr lang="zh-CN" altLang="en-US" sz="2800" b="1" dirty="0">
                <a:solidFill>
                  <a:srgbClr val="009900"/>
                </a:solidFill>
              </a:rPr>
              <a:t>电流</a:t>
            </a:r>
            <a:r>
              <a:rPr lang="en-US" altLang="zh-CN" sz="2800" b="1" i="1" dirty="0" smtClean="0">
                <a:solidFill>
                  <a:srgbClr val="FF0000"/>
                </a:solidFill>
                <a:latin typeface="Times New Roman" panose="02020603050405020304" pitchFamily="18" charset="0"/>
                <a:cs typeface="Times New Roman" panose="02020603050405020304" pitchFamily="18" charset="0"/>
              </a:rPr>
              <a:t>I</a:t>
            </a:r>
            <a:r>
              <a:rPr lang="en-US" altLang="zh-CN" sz="2800" b="1" baseline="-25000" dirty="0" smtClean="0">
                <a:solidFill>
                  <a:srgbClr val="FF0000"/>
                </a:solidFill>
              </a:rPr>
              <a:t>1</a:t>
            </a:r>
            <a:r>
              <a:rPr lang="zh-CN" altLang="en-US" sz="2800" b="1" dirty="0" smtClean="0">
                <a:solidFill>
                  <a:srgbClr val="009900"/>
                </a:solidFill>
              </a:rPr>
              <a:t>不变</a:t>
            </a:r>
            <a:r>
              <a:rPr lang="zh-CN" altLang="en-US" sz="2800" b="1" dirty="0">
                <a:solidFill>
                  <a:srgbClr val="009900"/>
                </a:solidFill>
              </a:rPr>
              <a:t>，</a:t>
            </a:r>
            <a:r>
              <a:rPr lang="zh-CN" altLang="en-US" sz="2800" b="1" dirty="0" smtClean="0">
                <a:solidFill>
                  <a:srgbClr val="009900"/>
                </a:solidFill>
              </a:rPr>
              <a:t>线圈</a:t>
            </a:r>
            <a:r>
              <a:rPr lang="en-US" altLang="zh-CN" sz="2800" b="1" dirty="0" smtClean="0">
                <a:solidFill>
                  <a:srgbClr val="009900"/>
                </a:solidFill>
              </a:rPr>
              <a:t>2</a:t>
            </a:r>
            <a:r>
              <a:rPr lang="zh-CN" altLang="en-US" sz="2800" b="1" dirty="0" smtClean="0">
                <a:solidFill>
                  <a:srgbClr val="009900"/>
                </a:solidFill>
              </a:rPr>
              <a:t>的</a:t>
            </a:r>
            <a:r>
              <a:rPr lang="zh-CN" altLang="en-US" sz="2800" b="1" dirty="0">
                <a:solidFill>
                  <a:srgbClr val="009900"/>
                </a:solidFill>
              </a:rPr>
              <a:t>电流从零增加到</a:t>
            </a:r>
            <a:r>
              <a:rPr lang="en-US" altLang="zh-CN" sz="2800" b="1" i="1" dirty="0" smtClean="0">
                <a:solidFill>
                  <a:srgbClr val="FF0000"/>
                </a:solidFill>
                <a:latin typeface="Times New Roman" panose="02020603050405020304" pitchFamily="18" charset="0"/>
                <a:cs typeface="Times New Roman" panose="02020603050405020304" pitchFamily="18" charset="0"/>
              </a:rPr>
              <a:t>I</a:t>
            </a:r>
            <a:r>
              <a:rPr lang="en-US" altLang="zh-CN" sz="2800" b="1" baseline="-25000" dirty="0" smtClean="0">
                <a:solidFill>
                  <a:srgbClr val="FF0000"/>
                </a:solidFill>
              </a:rPr>
              <a:t>2</a:t>
            </a:r>
            <a:r>
              <a:rPr lang="en-US" altLang="zh-CN" sz="2800" b="1" baseline="-25000" dirty="0" smtClean="0">
                <a:solidFill>
                  <a:srgbClr val="009900"/>
                </a:solidFill>
              </a:rPr>
              <a:t> </a:t>
            </a:r>
            <a:endParaRPr lang="zh-CN" altLang="en-US" sz="2800" b="1" dirty="0"/>
          </a:p>
        </p:txBody>
      </p:sp>
      <p:graphicFrame>
        <p:nvGraphicFramePr>
          <p:cNvPr id="3" name="对象 2"/>
          <p:cNvGraphicFramePr>
            <a:graphicFrameLocks noChangeAspect="1"/>
          </p:cNvGraphicFramePr>
          <p:nvPr>
            <p:extLst>
              <p:ext uri="{D42A27DB-BD31-4B8C-83A1-F6EECF244321}">
                <p14:modId xmlns:p14="http://schemas.microsoft.com/office/powerpoint/2010/main" val="1330017213"/>
              </p:ext>
            </p:extLst>
          </p:nvPr>
        </p:nvGraphicFramePr>
        <p:xfrm>
          <a:off x="4973499" y="695651"/>
          <a:ext cx="5222875" cy="1050925"/>
        </p:xfrm>
        <a:graphic>
          <a:graphicData uri="http://schemas.openxmlformats.org/presentationml/2006/ole">
            <mc:AlternateContent xmlns:mc="http://schemas.openxmlformats.org/markup-compatibility/2006">
              <mc:Choice xmlns:v="urn:schemas-microsoft-com:vml" Requires="v">
                <p:oleObj spid="_x0000_s813126" name="公式" r:id="rId3" imgW="1955520" imgH="393480" progId="Equation.3">
                  <p:embed/>
                </p:oleObj>
              </mc:Choice>
              <mc:Fallback>
                <p:oleObj name="公式" r:id="rId3" imgW="1955520" imgH="393480" progId="Equation.3">
                  <p:embed/>
                  <p:pic>
                    <p:nvPicPr>
                      <p:cNvPr id="79" name="对象 78"/>
                      <p:cNvPicPr/>
                      <p:nvPr/>
                    </p:nvPicPr>
                    <p:blipFill>
                      <a:blip r:embed="rId4"/>
                      <a:stretch>
                        <a:fillRect/>
                      </a:stretch>
                    </p:blipFill>
                    <p:spPr>
                      <a:xfrm>
                        <a:off x="4973499" y="695651"/>
                        <a:ext cx="5222875" cy="1050925"/>
                      </a:xfrm>
                      <a:prstGeom prst="rect">
                        <a:avLst/>
                      </a:prstGeom>
                    </p:spPr>
                  </p:pic>
                </p:oleObj>
              </mc:Fallback>
            </mc:AlternateContent>
          </a:graphicData>
        </a:graphic>
      </p:graphicFrame>
      <p:sp>
        <p:nvSpPr>
          <p:cNvPr id="4" name="Text Box 13"/>
          <p:cNvSpPr txBox="1">
            <a:spLocks noChangeArrowheads="1"/>
          </p:cNvSpPr>
          <p:nvPr/>
        </p:nvSpPr>
        <p:spPr bwMode="auto">
          <a:xfrm>
            <a:off x="1475500" y="1459655"/>
            <a:ext cx="3754306" cy="954107"/>
          </a:xfrm>
          <a:prstGeom prst="rect">
            <a:avLst/>
          </a:prstGeom>
          <a:noFill/>
          <a:ln w="12700" cap="sq">
            <a:noFill/>
            <a:miter lim="800000"/>
            <a:headEnd/>
            <a:tailEnd/>
          </a:ln>
          <a:effectLst/>
        </p:spPr>
        <p:txBody>
          <a:bodyPr wrap="square">
            <a:spAutoFit/>
          </a:bodyPr>
          <a:lstStyle/>
          <a:p>
            <a:pPr>
              <a:spcBef>
                <a:spcPct val="50000"/>
              </a:spcBef>
              <a:defRPr/>
            </a:pPr>
            <a:r>
              <a:rPr lang="zh-CN" altLang="en-US" sz="2800" b="1" dirty="0" smtClean="0">
                <a:solidFill>
                  <a:srgbClr val="CC3300"/>
                </a:solidFill>
              </a:rPr>
              <a:t>（</a:t>
            </a:r>
            <a:r>
              <a:rPr lang="en-US" altLang="zh-CN" sz="2800" b="1" dirty="0" smtClean="0">
                <a:solidFill>
                  <a:srgbClr val="CC3300"/>
                </a:solidFill>
              </a:rPr>
              <a:t>4</a:t>
            </a:r>
            <a:r>
              <a:rPr lang="zh-CN" altLang="en-US" sz="2800" b="1" dirty="0" smtClean="0">
                <a:solidFill>
                  <a:srgbClr val="CC3300"/>
                </a:solidFill>
              </a:rPr>
              <a:t>）证明</a:t>
            </a:r>
            <a:r>
              <a:rPr lang="zh-CN" altLang="en-US" sz="2800" b="1" dirty="0">
                <a:solidFill>
                  <a:srgbClr val="CC3300"/>
                </a:solidFill>
              </a:rPr>
              <a:t>两个线圈的互感系数</a:t>
            </a:r>
            <a:r>
              <a:rPr lang="zh-CN" altLang="en-US" sz="2800" b="1" dirty="0" smtClean="0">
                <a:solidFill>
                  <a:srgbClr val="CC3300"/>
                </a:solidFill>
              </a:rPr>
              <a:t>相等</a:t>
            </a:r>
            <a:endParaRPr lang="zh-CN" altLang="en-US" sz="2800" b="1" dirty="0">
              <a:solidFill>
                <a:srgbClr val="CC3300"/>
              </a:solidFill>
            </a:endParaRPr>
          </a:p>
        </p:txBody>
      </p:sp>
      <p:grpSp>
        <p:nvGrpSpPr>
          <p:cNvPr id="5" name="Group 26"/>
          <p:cNvGrpSpPr>
            <a:grpSpLocks/>
          </p:cNvGrpSpPr>
          <p:nvPr/>
        </p:nvGrpSpPr>
        <p:grpSpPr bwMode="auto">
          <a:xfrm>
            <a:off x="6096000" y="1946596"/>
            <a:ext cx="4014787" cy="2273300"/>
            <a:chOff x="2787" y="1038"/>
            <a:chExt cx="2529" cy="1432"/>
          </a:xfrm>
        </p:grpSpPr>
        <p:grpSp>
          <p:nvGrpSpPr>
            <p:cNvPr id="6" name="Group 19"/>
            <p:cNvGrpSpPr>
              <a:grpSpLocks/>
            </p:cNvGrpSpPr>
            <p:nvPr/>
          </p:nvGrpSpPr>
          <p:grpSpPr bwMode="auto">
            <a:xfrm>
              <a:off x="2787" y="1038"/>
              <a:ext cx="2529" cy="1432"/>
              <a:chOff x="3483" y="1263"/>
              <a:chExt cx="2112" cy="1432"/>
            </a:xfrm>
          </p:grpSpPr>
          <p:pic>
            <p:nvPicPr>
              <p:cNvPr id="13"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3" y="1263"/>
                <a:ext cx="2112" cy="1432"/>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14" name="Line 14"/>
              <p:cNvSpPr>
                <a:spLocks noChangeShapeType="1"/>
              </p:cNvSpPr>
              <p:nvPr/>
            </p:nvSpPr>
            <p:spPr bwMode="auto">
              <a:xfrm>
                <a:off x="5252" y="2132"/>
                <a:ext cx="184" cy="0"/>
              </a:xfrm>
              <a:prstGeom prst="line">
                <a:avLst/>
              </a:prstGeom>
              <a:noFill/>
              <a:ln w="12700" cap="sq">
                <a:solidFill>
                  <a:srgbClr val="CCECFF"/>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 name="Line 15"/>
              <p:cNvSpPr>
                <a:spLocks noChangeShapeType="1"/>
              </p:cNvSpPr>
              <p:nvPr/>
            </p:nvSpPr>
            <p:spPr bwMode="auto">
              <a:xfrm>
                <a:off x="5436" y="2132"/>
                <a:ext cx="0" cy="146"/>
              </a:xfrm>
              <a:prstGeom prst="line">
                <a:avLst/>
              </a:prstGeom>
              <a:noFill/>
              <a:ln w="12700" cap="sq">
                <a:solidFill>
                  <a:srgbClr val="CCECFF"/>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6" name="Line 16"/>
              <p:cNvSpPr>
                <a:spLocks noChangeShapeType="1"/>
              </p:cNvSpPr>
              <p:nvPr/>
            </p:nvSpPr>
            <p:spPr bwMode="auto">
              <a:xfrm flipH="1">
                <a:off x="5257" y="2278"/>
                <a:ext cx="179" cy="0"/>
              </a:xfrm>
              <a:prstGeom prst="line">
                <a:avLst/>
              </a:prstGeom>
              <a:noFill/>
              <a:ln w="12700" cap="sq">
                <a:solidFill>
                  <a:srgbClr val="CCECFF"/>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7" name="Rectangle 17"/>
              <p:cNvSpPr>
                <a:spLocks noChangeArrowheads="1"/>
              </p:cNvSpPr>
              <p:nvPr/>
            </p:nvSpPr>
            <p:spPr bwMode="auto">
              <a:xfrm>
                <a:off x="3632" y="2066"/>
                <a:ext cx="99" cy="292"/>
              </a:xfrm>
              <a:prstGeom prst="rect">
                <a:avLst/>
              </a:prstGeom>
              <a:solidFill>
                <a:schemeClr val="tx1"/>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Oval 18"/>
              <p:cNvSpPr>
                <a:spLocks noChangeArrowheads="1"/>
              </p:cNvSpPr>
              <p:nvPr/>
            </p:nvSpPr>
            <p:spPr bwMode="auto">
              <a:xfrm>
                <a:off x="3687" y="2105"/>
                <a:ext cx="56" cy="56"/>
              </a:xfrm>
              <a:prstGeom prst="ellipse">
                <a:avLst/>
              </a:prstGeom>
              <a:solidFill>
                <a:schemeClr val="bg2"/>
              </a:solidFill>
              <a:ln>
                <a:noFill/>
              </a:ln>
              <a:extLst>
                <a:ext uri="{91240B29-F687-4F45-9708-019B960494DF}">
                  <a14:hiddenLine xmlns:a14="http://schemas.microsoft.com/office/drawing/2010/main" w="12700" cap="sq">
                    <a:solidFill>
                      <a:srgbClr val="000000"/>
                    </a:solidFill>
                    <a:round/>
                    <a:headEnd/>
                    <a:tailEnd/>
                  </a14:hiddenLine>
                </a:ext>
              </a:extLst>
            </p:spPr>
            <p:txBody>
              <a:bodyPr wrap="none"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7" name="Group 20"/>
            <p:cNvGrpSpPr>
              <a:grpSpLocks/>
            </p:cNvGrpSpPr>
            <p:nvPr/>
          </p:nvGrpSpPr>
          <p:grpSpPr bwMode="auto">
            <a:xfrm>
              <a:off x="3543" y="2058"/>
              <a:ext cx="384" cy="232"/>
              <a:chOff x="3708" y="1688"/>
              <a:chExt cx="384" cy="232"/>
            </a:xfrm>
          </p:grpSpPr>
          <p:sp>
            <p:nvSpPr>
              <p:cNvPr id="11" name="Rectangle 21"/>
              <p:cNvSpPr>
                <a:spLocks noChangeArrowheads="1"/>
              </p:cNvSpPr>
              <p:nvPr/>
            </p:nvSpPr>
            <p:spPr bwMode="auto">
              <a:xfrm>
                <a:off x="3780" y="1688"/>
                <a:ext cx="259" cy="232"/>
              </a:xfrm>
              <a:prstGeom prst="rect">
                <a:avLst/>
              </a:prstGeom>
              <a:solidFill>
                <a:schemeClr val="tx1"/>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Line 22"/>
              <p:cNvSpPr>
                <a:spLocks noChangeShapeType="1"/>
              </p:cNvSpPr>
              <p:nvPr/>
            </p:nvSpPr>
            <p:spPr bwMode="auto">
              <a:xfrm>
                <a:off x="3708" y="1827"/>
                <a:ext cx="384" cy="0"/>
              </a:xfrm>
              <a:prstGeom prst="line">
                <a:avLst/>
              </a:prstGeom>
              <a:noFill/>
              <a:ln w="28575" cap="sq">
                <a:solidFill>
                  <a:srgbClr val="CC9900"/>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grpSp>
          <p:nvGrpSpPr>
            <p:cNvPr id="8" name="Group 23"/>
            <p:cNvGrpSpPr>
              <a:grpSpLocks/>
            </p:cNvGrpSpPr>
            <p:nvPr/>
          </p:nvGrpSpPr>
          <p:grpSpPr bwMode="auto">
            <a:xfrm>
              <a:off x="4436" y="2105"/>
              <a:ext cx="444" cy="225"/>
              <a:chOff x="4601" y="1735"/>
              <a:chExt cx="444" cy="225"/>
            </a:xfrm>
          </p:grpSpPr>
          <p:sp>
            <p:nvSpPr>
              <p:cNvPr id="9" name="Rectangle 24"/>
              <p:cNvSpPr>
                <a:spLocks noChangeArrowheads="1"/>
              </p:cNvSpPr>
              <p:nvPr/>
            </p:nvSpPr>
            <p:spPr bwMode="auto">
              <a:xfrm>
                <a:off x="4687" y="1735"/>
                <a:ext cx="305" cy="225"/>
              </a:xfrm>
              <a:prstGeom prst="rect">
                <a:avLst/>
              </a:prstGeom>
              <a:solidFill>
                <a:schemeClr val="tx1"/>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Line 25"/>
              <p:cNvSpPr>
                <a:spLocks noChangeShapeType="1"/>
              </p:cNvSpPr>
              <p:nvPr/>
            </p:nvSpPr>
            <p:spPr bwMode="auto">
              <a:xfrm>
                <a:off x="4601" y="1867"/>
                <a:ext cx="444" cy="0"/>
              </a:xfrm>
              <a:prstGeom prst="line">
                <a:avLst/>
              </a:prstGeom>
              <a:noFill/>
              <a:ln w="28575" cap="sq">
                <a:solidFill>
                  <a:srgbClr val="CCECFF"/>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grpSp>
      <p:sp>
        <p:nvSpPr>
          <p:cNvPr id="19" name="Rectangle 17"/>
          <p:cNvSpPr>
            <a:spLocks noChangeArrowheads="1"/>
          </p:cNvSpPr>
          <p:nvPr/>
        </p:nvSpPr>
        <p:spPr bwMode="auto">
          <a:xfrm>
            <a:off x="6470268" y="3271170"/>
            <a:ext cx="133499" cy="97638"/>
          </a:xfrm>
          <a:prstGeom prst="rect">
            <a:avLst/>
          </a:prstGeom>
          <a:solidFill>
            <a:schemeClr val="tx1"/>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square"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 name="矩形 19"/>
          <p:cNvSpPr/>
          <p:nvPr/>
        </p:nvSpPr>
        <p:spPr>
          <a:xfrm>
            <a:off x="1600894" y="2331009"/>
            <a:ext cx="3057247" cy="523220"/>
          </a:xfrm>
          <a:prstGeom prst="rect">
            <a:avLst/>
          </a:prstGeom>
        </p:spPr>
        <p:txBody>
          <a:bodyPr wrap="none">
            <a:spAutoFit/>
          </a:bodyPr>
          <a:lstStyle/>
          <a:p>
            <a:r>
              <a:rPr lang="zh-CN" altLang="en-US" sz="2800" b="1" dirty="0">
                <a:solidFill>
                  <a:srgbClr val="3E27E7"/>
                </a:solidFill>
              </a:rPr>
              <a:t>接通</a:t>
            </a:r>
            <a:r>
              <a:rPr lang="zh-CN" altLang="en-US" sz="2800" b="1" dirty="0" smtClean="0">
                <a:solidFill>
                  <a:srgbClr val="3E27E7"/>
                </a:solidFill>
              </a:rPr>
              <a:t>线圈过程相反</a:t>
            </a:r>
            <a:endParaRPr lang="zh-CN" altLang="en-US" sz="2800" b="1" dirty="0">
              <a:solidFill>
                <a:srgbClr val="3E27E7"/>
              </a:solidFill>
            </a:endParaRPr>
          </a:p>
        </p:txBody>
      </p:sp>
      <p:sp>
        <p:nvSpPr>
          <p:cNvPr id="21" name="矩形 20"/>
          <p:cNvSpPr/>
          <p:nvPr/>
        </p:nvSpPr>
        <p:spPr>
          <a:xfrm>
            <a:off x="1600894" y="2834901"/>
            <a:ext cx="4296058" cy="1384995"/>
          </a:xfrm>
          <a:prstGeom prst="rect">
            <a:avLst/>
          </a:prstGeom>
        </p:spPr>
        <p:txBody>
          <a:bodyPr wrap="square">
            <a:spAutoFit/>
          </a:bodyPr>
          <a:lstStyle/>
          <a:p>
            <a:r>
              <a:rPr lang="zh-CN" altLang="en-US" sz="2800" b="1" dirty="0">
                <a:solidFill>
                  <a:srgbClr val="009900"/>
                </a:solidFill>
              </a:rPr>
              <a:t>先闭合</a:t>
            </a:r>
            <a:r>
              <a:rPr lang="en-US" altLang="zh-CN" sz="2800" b="1" dirty="0">
                <a:solidFill>
                  <a:srgbClr val="009900"/>
                </a:solidFill>
              </a:rPr>
              <a:t>L</a:t>
            </a:r>
            <a:r>
              <a:rPr lang="en-US" altLang="zh-CN" sz="2800" b="1" baseline="-25000" dirty="0">
                <a:solidFill>
                  <a:srgbClr val="009900"/>
                </a:solidFill>
              </a:rPr>
              <a:t>2</a:t>
            </a:r>
            <a:r>
              <a:rPr lang="en-US" altLang="zh-CN" sz="2800" b="1" dirty="0">
                <a:solidFill>
                  <a:srgbClr val="009900"/>
                </a:solidFill>
              </a:rPr>
              <a:t>，</a:t>
            </a:r>
            <a:r>
              <a:rPr lang="zh-CN" altLang="en-US" sz="2800" b="1" dirty="0">
                <a:solidFill>
                  <a:srgbClr val="009900"/>
                </a:solidFill>
              </a:rPr>
              <a:t>再闭合</a:t>
            </a:r>
            <a:r>
              <a:rPr lang="en-US" altLang="zh-CN" sz="2800" b="1" dirty="0">
                <a:solidFill>
                  <a:srgbClr val="009900"/>
                </a:solidFill>
              </a:rPr>
              <a:t>L</a:t>
            </a:r>
            <a:r>
              <a:rPr lang="en-US" altLang="zh-CN" sz="2800" b="1" baseline="-25000" dirty="0">
                <a:solidFill>
                  <a:srgbClr val="009900"/>
                </a:solidFill>
              </a:rPr>
              <a:t>1</a:t>
            </a:r>
            <a:r>
              <a:rPr lang="en-US" altLang="zh-CN" sz="2800" b="1" dirty="0">
                <a:solidFill>
                  <a:srgbClr val="009900"/>
                </a:solidFill>
              </a:rPr>
              <a:t>，</a:t>
            </a:r>
            <a:r>
              <a:rPr lang="zh-CN" altLang="en-US" sz="2800" b="1" dirty="0">
                <a:solidFill>
                  <a:srgbClr val="009900"/>
                </a:solidFill>
              </a:rPr>
              <a:t>保持线圈2的电流</a:t>
            </a:r>
            <a:r>
              <a:rPr lang="en-US" altLang="zh-CN" sz="2800" b="1" i="1" dirty="0">
                <a:solidFill>
                  <a:srgbClr val="FF0000"/>
                </a:solidFill>
                <a:latin typeface="Times New Roman" panose="02020603050405020304" pitchFamily="18" charset="0"/>
                <a:cs typeface="Times New Roman" panose="02020603050405020304" pitchFamily="18" charset="0"/>
              </a:rPr>
              <a:t>I</a:t>
            </a:r>
            <a:r>
              <a:rPr lang="en-US" altLang="zh-CN" sz="2800" b="1" baseline="-25000" dirty="0">
                <a:solidFill>
                  <a:srgbClr val="FF0000"/>
                </a:solidFill>
              </a:rPr>
              <a:t>2</a:t>
            </a:r>
            <a:r>
              <a:rPr lang="zh-CN" altLang="en-US" sz="2800" b="1" dirty="0">
                <a:solidFill>
                  <a:srgbClr val="009900"/>
                </a:solidFill>
              </a:rPr>
              <a:t>不变，线圈</a:t>
            </a:r>
            <a:r>
              <a:rPr lang="en-US" altLang="zh-CN" sz="2800" b="1" dirty="0">
                <a:solidFill>
                  <a:srgbClr val="009900"/>
                </a:solidFill>
              </a:rPr>
              <a:t>1</a:t>
            </a:r>
            <a:r>
              <a:rPr lang="zh-CN" altLang="en-US" sz="2800" b="1" dirty="0">
                <a:solidFill>
                  <a:srgbClr val="009900"/>
                </a:solidFill>
              </a:rPr>
              <a:t>的电流从零增加到</a:t>
            </a:r>
            <a:r>
              <a:rPr lang="en-US" altLang="zh-CN" sz="2800" b="1" i="1" dirty="0">
                <a:solidFill>
                  <a:srgbClr val="FF0000"/>
                </a:solidFill>
                <a:latin typeface="Times New Roman" panose="02020603050405020304" pitchFamily="18" charset="0"/>
                <a:cs typeface="Times New Roman" panose="02020603050405020304" pitchFamily="18" charset="0"/>
              </a:rPr>
              <a:t>I</a:t>
            </a:r>
            <a:r>
              <a:rPr lang="en-US" altLang="zh-CN" sz="2800" b="1" baseline="-25000" dirty="0">
                <a:solidFill>
                  <a:srgbClr val="FF0000"/>
                </a:solidFill>
              </a:rPr>
              <a:t>1</a:t>
            </a:r>
            <a:r>
              <a:rPr lang="en-US" altLang="zh-CN" sz="2800" b="1" baseline="-25000" dirty="0">
                <a:solidFill>
                  <a:srgbClr val="009900"/>
                </a:solidFill>
              </a:rPr>
              <a:t> </a:t>
            </a:r>
            <a:endParaRPr lang="zh-CN" altLang="en-US" sz="2800" b="1" dirty="0"/>
          </a:p>
        </p:txBody>
      </p:sp>
      <p:sp>
        <p:nvSpPr>
          <p:cNvPr id="22" name="Text Box 10"/>
          <p:cNvSpPr txBox="1">
            <a:spLocks noChangeArrowheads="1"/>
          </p:cNvSpPr>
          <p:nvPr/>
        </p:nvSpPr>
        <p:spPr bwMode="auto">
          <a:xfrm>
            <a:off x="1560724" y="5274916"/>
            <a:ext cx="471709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0070C0"/>
                </a:solidFill>
              </a:rPr>
              <a:t>两种接通线圈过程，存储在线圈周围空间磁场能量</a:t>
            </a:r>
            <a:r>
              <a:rPr lang="zh-CN" altLang="en-US" dirty="0" smtClean="0">
                <a:solidFill>
                  <a:srgbClr val="0070C0"/>
                </a:solidFill>
              </a:rPr>
              <a:t>相等</a:t>
            </a:r>
            <a:endParaRPr lang="en-US" altLang="zh-CN" dirty="0">
              <a:solidFill>
                <a:srgbClr val="0070C0"/>
              </a:solidFill>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3208928527"/>
              </p:ext>
            </p:extLst>
          </p:nvPr>
        </p:nvGraphicFramePr>
        <p:xfrm>
          <a:off x="1466711" y="4232601"/>
          <a:ext cx="5029200" cy="1012825"/>
        </p:xfrm>
        <a:graphic>
          <a:graphicData uri="http://schemas.openxmlformats.org/presentationml/2006/ole">
            <mc:AlternateContent xmlns:mc="http://schemas.openxmlformats.org/markup-compatibility/2006">
              <mc:Choice xmlns:v="urn:schemas-microsoft-com:vml" Requires="v">
                <p:oleObj spid="_x0000_s813127" name="公式" r:id="rId6" imgW="1955520" imgH="393480" progId="Equation.3">
                  <p:embed/>
                </p:oleObj>
              </mc:Choice>
              <mc:Fallback>
                <p:oleObj name="公式" r:id="rId6" imgW="1955520" imgH="393480" progId="Equation.3">
                  <p:embed/>
                  <p:pic>
                    <p:nvPicPr>
                      <p:cNvPr id="106" name="对象 105"/>
                      <p:cNvPicPr/>
                      <p:nvPr/>
                    </p:nvPicPr>
                    <p:blipFill>
                      <a:blip r:embed="rId7"/>
                      <a:stretch>
                        <a:fillRect/>
                      </a:stretch>
                    </p:blipFill>
                    <p:spPr>
                      <a:xfrm>
                        <a:off x="1466711" y="4232601"/>
                        <a:ext cx="5029200" cy="1012825"/>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103405637"/>
              </p:ext>
            </p:extLst>
          </p:nvPr>
        </p:nvGraphicFramePr>
        <p:xfrm>
          <a:off x="3727051" y="6117194"/>
          <a:ext cx="1674812" cy="669925"/>
        </p:xfrm>
        <a:graphic>
          <a:graphicData uri="http://schemas.openxmlformats.org/presentationml/2006/ole">
            <mc:AlternateContent xmlns:mc="http://schemas.openxmlformats.org/markup-compatibility/2006">
              <mc:Choice xmlns:v="urn:schemas-microsoft-com:vml" Requires="v">
                <p:oleObj spid="_x0000_s813128" name="公式" r:id="rId8" imgW="571320" imgH="228600" progId="Equation.3">
                  <p:embed/>
                </p:oleObj>
              </mc:Choice>
              <mc:Fallback>
                <p:oleObj name="公式" r:id="rId8" imgW="571320" imgH="228600" progId="Equation.3">
                  <p:embed/>
                  <p:pic>
                    <p:nvPicPr>
                      <p:cNvPr id="107" name="对象 106"/>
                      <p:cNvPicPr/>
                      <p:nvPr/>
                    </p:nvPicPr>
                    <p:blipFill>
                      <a:blip r:embed="rId9"/>
                      <a:stretch>
                        <a:fillRect/>
                      </a:stretch>
                    </p:blipFill>
                    <p:spPr>
                      <a:xfrm>
                        <a:off x="3727051" y="6117194"/>
                        <a:ext cx="1674812" cy="669925"/>
                      </a:xfrm>
                      <a:prstGeom prst="rect">
                        <a:avLst/>
                      </a:prstGeom>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523592633"/>
              </p:ext>
            </p:extLst>
          </p:nvPr>
        </p:nvGraphicFramePr>
        <p:xfrm>
          <a:off x="7153777" y="6042396"/>
          <a:ext cx="2995150" cy="644526"/>
        </p:xfrm>
        <a:graphic>
          <a:graphicData uri="http://schemas.openxmlformats.org/presentationml/2006/ole">
            <mc:AlternateContent xmlns:mc="http://schemas.openxmlformats.org/markup-compatibility/2006">
              <mc:Choice xmlns:v="urn:schemas-microsoft-com:vml" Requires="v">
                <p:oleObj spid="_x0000_s813129" name="公式" r:id="rId10" imgW="1002960" imgH="215640" progId="Equation.3">
                  <p:embed/>
                </p:oleObj>
              </mc:Choice>
              <mc:Fallback>
                <p:oleObj name="公式" r:id="rId10" imgW="1002960" imgH="215640" progId="Equation.3">
                  <p:embed/>
                  <p:pic>
                    <p:nvPicPr>
                      <p:cNvPr id="108" name="对象 107"/>
                      <p:cNvPicPr/>
                      <p:nvPr/>
                    </p:nvPicPr>
                    <p:blipFill>
                      <a:blip r:embed="rId11"/>
                      <a:stretch>
                        <a:fillRect/>
                      </a:stretch>
                    </p:blipFill>
                    <p:spPr>
                      <a:xfrm>
                        <a:off x="7153777" y="6042396"/>
                        <a:ext cx="2995150" cy="644526"/>
                      </a:xfrm>
                      <a:prstGeom prst="rect">
                        <a:avLst/>
                      </a:prstGeom>
                    </p:spPr>
                  </p:pic>
                </p:oleObj>
              </mc:Fallback>
            </mc:AlternateContent>
          </a:graphicData>
        </a:graphic>
      </p:graphicFrame>
      <p:sp>
        <p:nvSpPr>
          <p:cNvPr id="26" name="AutoShape 38"/>
          <p:cNvSpPr>
            <a:spLocks noChangeArrowheads="1"/>
          </p:cNvSpPr>
          <p:nvPr/>
        </p:nvSpPr>
        <p:spPr bwMode="auto">
          <a:xfrm>
            <a:off x="6100977" y="6274532"/>
            <a:ext cx="570370" cy="289051"/>
          </a:xfrm>
          <a:prstGeom prst="rightArrow">
            <a:avLst>
              <a:gd name="adj1" fmla="val 50000"/>
              <a:gd name="adj2" fmla="val 81492"/>
            </a:avLst>
          </a:prstGeom>
          <a:solidFill>
            <a:srgbClr val="00FFFF"/>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Tree>
    <p:extLst>
      <p:ext uri="{BB962C8B-B14F-4D97-AF65-F5344CB8AC3E}">
        <p14:creationId xmlns:p14="http://schemas.microsoft.com/office/powerpoint/2010/main" val="185324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heel(1)">
                                      <p:cBhvr>
                                        <p:cTn id="20" dur="20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circle(in)">
                                      <p:cBhvr>
                                        <p:cTn id="25" dur="2000"/>
                                        <p:tgtEl>
                                          <p:spTgt spid="5"/>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circle(in)">
                                      <p:cBhvr>
                                        <p:cTn id="28" dur="20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580">
                                          <p:stCondLst>
                                            <p:cond delay="0"/>
                                          </p:stCondLst>
                                        </p:cTn>
                                        <p:tgtEl>
                                          <p:spTgt spid="20"/>
                                        </p:tgtEl>
                                      </p:cBhvr>
                                    </p:animEffect>
                                    <p:anim calcmode="lin" valueType="num">
                                      <p:cBhvr>
                                        <p:cTn id="34"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39" dur="26">
                                          <p:stCondLst>
                                            <p:cond delay="650"/>
                                          </p:stCondLst>
                                        </p:cTn>
                                        <p:tgtEl>
                                          <p:spTgt spid="20"/>
                                        </p:tgtEl>
                                      </p:cBhvr>
                                      <p:to x="100000" y="60000"/>
                                    </p:animScale>
                                    <p:animScale>
                                      <p:cBhvr>
                                        <p:cTn id="40" dur="166" decel="50000">
                                          <p:stCondLst>
                                            <p:cond delay="676"/>
                                          </p:stCondLst>
                                        </p:cTn>
                                        <p:tgtEl>
                                          <p:spTgt spid="20"/>
                                        </p:tgtEl>
                                      </p:cBhvr>
                                      <p:to x="100000" y="100000"/>
                                    </p:animScale>
                                    <p:animScale>
                                      <p:cBhvr>
                                        <p:cTn id="41" dur="26">
                                          <p:stCondLst>
                                            <p:cond delay="1312"/>
                                          </p:stCondLst>
                                        </p:cTn>
                                        <p:tgtEl>
                                          <p:spTgt spid="20"/>
                                        </p:tgtEl>
                                      </p:cBhvr>
                                      <p:to x="100000" y="80000"/>
                                    </p:animScale>
                                    <p:animScale>
                                      <p:cBhvr>
                                        <p:cTn id="42" dur="166" decel="50000">
                                          <p:stCondLst>
                                            <p:cond delay="1338"/>
                                          </p:stCondLst>
                                        </p:cTn>
                                        <p:tgtEl>
                                          <p:spTgt spid="20"/>
                                        </p:tgtEl>
                                      </p:cBhvr>
                                      <p:to x="100000" y="100000"/>
                                    </p:animScale>
                                    <p:animScale>
                                      <p:cBhvr>
                                        <p:cTn id="43" dur="26">
                                          <p:stCondLst>
                                            <p:cond delay="1642"/>
                                          </p:stCondLst>
                                        </p:cTn>
                                        <p:tgtEl>
                                          <p:spTgt spid="20"/>
                                        </p:tgtEl>
                                      </p:cBhvr>
                                      <p:to x="100000" y="90000"/>
                                    </p:animScale>
                                    <p:animScale>
                                      <p:cBhvr>
                                        <p:cTn id="44" dur="166" decel="50000">
                                          <p:stCondLst>
                                            <p:cond delay="1668"/>
                                          </p:stCondLst>
                                        </p:cTn>
                                        <p:tgtEl>
                                          <p:spTgt spid="20"/>
                                        </p:tgtEl>
                                      </p:cBhvr>
                                      <p:to x="100000" y="100000"/>
                                    </p:animScale>
                                    <p:animScale>
                                      <p:cBhvr>
                                        <p:cTn id="45" dur="26">
                                          <p:stCondLst>
                                            <p:cond delay="1808"/>
                                          </p:stCondLst>
                                        </p:cTn>
                                        <p:tgtEl>
                                          <p:spTgt spid="20"/>
                                        </p:tgtEl>
                                      </p:cBhvr>
                                      <p:to x="100000" y="95000"/>
                                    </p:animScale>
                                    <p:animScale>
                                      <p:cBhvr>
                                        <p:cTn id="46" dur="166" decel="50000">
                                          <p:stCondLst>
                                            <p:cond delay="1834"/>
                                          </p:stCondLst>
                                        </p:cTn>
                                        <p:tgtEl>
                                          <p:spTgt spid="20"/>
                                        </p:tgtEl>
                                      </p:cBhvr>
                                      <p:to x="100000" y="100000"/>
                                    </p:animScale>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p:cTn id="51" dur="500" fill="hold"/>
                                        <p:tgtEl>
                                          <p:spTgt spid="21"/>
                                        </p:tgtEl>
                                        <p:attrNameLst>
                                          <p:attrName>ppt_w</p:attrName>
                                        </p:attrNameLst>
                                      </p:cBhvr>
                                      <p:tavLst>
                                        <p:tav tm="0">
                                          <p:val>
                                            <p:fltVal val="0"/>
                                          </p:val>
                                        </p:tav>
                                        <p:tav tm="100000">
                                          <p:val>
                                            <p:strVal val="#ppt_w"/>
                                          </p:val>
                                        </p:tav>
                                      </p:tavLst>
                                    </p:anim>
                                    <p:anim calcmode="lin" valueType="num">
                                      <p:cBhvr>
                                        <p:cTn id="52" dur="500" fill="hold"/>
                                        <p:tgtEl>
                                          <p:spTgt spid="21"/>
                                        </p:tgtEl>
                                        <p:attrNameLst>
                                          <p:attrName>ppt_h</p:attrName>
                                        </p:attrNameLst>
                                      </p:cBhvr>
                                      <p:tavLst>
                                        <p:tav tm="0">
                                          <p:val>
                                            <p:fltVal val="0"/>
                                          </p:val>
                                        </p:tav>
                                        <p:tav tm="100000">
                                          <p:val>
                                            <p:strVal val="#ppt_h"/>
                                          </p:val>
                                        </p:tav>
                                      </p:tavLst>
                                    </p:anim>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500" fill="hold"/>
                                        <p:tgtEl>
                                          <p:spTgt spid="23"/>
                                        </p:tgtEl>
                                        <p:attrNameLst>
                                          <p:attrName>ppt_x</p:attrName>
                                        </p:attrNameLst>
                                      </p:cBhvr>
                                      <p:tavLst>
                                        <p:tav tm="0">
                                          <p:val>
                                            <p:strVal val="#ppt_x"/>
                                          </p:val>
                                        </p:tav>
                                        <p:tav tm="100000">
                                          <p:val>
                                            <p:strVal val="#ppt_x"/>
                                          </p:val>
                                        </p:tav>
                                      </p:tavLst>
                                    </p:anim>
                                    <p:anim calcmode="lin" valueType="num">
                                      <p:cBhvr additive="base">
                                        <p:cTn id="5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6" presetClass="entr" presetSubtype="0" fill="hold" grpId="0"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down)">
                                      <p:cBhvr>
                                        <p:cTn id="64" dur="580">
                                          <p:stCondLst>
                                            <p:cond delay="0"/>
                                          </p:stCondLst>
                                        </p:cTn>
                                        <p:tgtEl>
                                          <p:spTgt spid="22"/>
                                        </p:tgtEl>
                                      </p:cBhvr>
                                    </p:animEffect>
                                    <p:anim calcmode="lin" valueType="num">
                                      <p:cBhvr>
                                        <p:cTn id="65"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70" dur="26">
                                          <p:stCondLst>
                                            <p:cond delay="650"/>
                                          </p:stCondLst>
                                        </p:cTn>
                                        <p:tgtEl>
                                          <p:spTgt spid="22"/>
                                        </p:tgtEl>
                                      </p:cBhvr>
                                      <p:to x="100000" y="60000"/>
                                    </p:animScale>
                                    <p:animScale>
                                      <p:cBhvr>
                                        <p:cTn id="71" dur="166" decel="50000">
                                          <p:stCondLst>
                                            <p:cond delay="676"/>
                                          </p:stCondLst>
                                        </p:cTn>
                                        <p:tgtEl>
                                          <p:spTgt spid="22"/>
                                        </p:tgtEl>
                                      </p:cBhvr>
                                      <p:to x="100000" y="100000"/>
                                    </p:animScale>
                                    <p:animScale>
                                      <p:cBhvr>
                                        <p:cTn id="72" dur="26">
                                          <p:stCondLst>
                                            <p:cond delay="1312"/>
                                          </p:stCondLst>
                                        </p:cTn>
                                        <p:tgtEl>
                                          <p:spTgt spid="22"/>
                                        </p:tgtEl>
                                      </p:cBhvr>
                                      <p:to x="100000" y="80000"/>
                                    </p:animScale>
                                    <p:animScale>
                                      <p:cBhvr>
                                        <p:cTn id="73" dur="166" decel="50000">
                                          <p:stCondLst>
                                            <p:cond delay="1338"/>
                                          </p:stCondLst>
                                        </p:cTn>
                                        <p:tgtEl>
                                          <p:spTgt spid="22"/>
                                        </p:tgtEl>
                                      </p:cBhvr>
                                      <p:to x="100000" y="100000"/>
                                    </p:animScale>
                                    <p:animScale>
                                      <p:cBhvr>
                                        <p:cTn id="74" dur="26">
                                          <p:stCondLst>
                                            <p:cond delay="1642"/>
                                          </p:stCondLst>
                                        </p:cTn>
                                        <p:tgtEl>
                                          <p:spTgt spid="22"/>
                                        </p:tgtEl>
                                      </p:cBhvr>
                                      <p:to x="100000" y="90000"/>
                                    </p:animScale>
                                    <p:animScale>
                                      <p:cBhvr>
                                        <p:cTn id="75" dur="166" decel="50000">
                                          <p:stCondLst>
                                            <p:cond delay="1668"/>
                                          </p:stCondLst>
                                        </p:cTn>
                                        <p:tgtEl>
                                          <p:spTgt spid="22"/>
                                        </p:tgtEl>
                                      </p:cBhvr>
                                      <p:to x="100000" y="100000"/>
                                    </p:animScale>
                                    <p:animScale>
                                      <p:cBhvr>
                                        <p:cTn id="76" dur="26">
                                          <p:stCondLst>
                                            <p:cond delay="1808"/>
                                          </p:stCondLst>
                                        </p:cTn>
                                        <p:tgtEl>
                                          <p:spTgt spid="22"/>
                                        </p:tgtEl>
                                      </p:cBhvr>
                                      <p:to x="100000" y="95000"/>
                                    </p:animScale>
                                    <p:animScale>
                                      <p:cBhvr>
                                        <p:cTn id="77" dur="166" decel="50000">
                                          <p:stCondLst>
                                            <p:cond delay="1834"/>
                                          </p:stCondLst>
                                        </p:cTn>
                                        <p:tgtEl>
                                          <p:spTgt spid="22"/>
                                        </p:tgtEl>
                                      </p:cBhvr>
                                      <p:to x="100000" y="100000"/>
                                    </p:animScale>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24"/>
                                        </p:tgtEl>
                                        <p:attrNameLst>
                                          <p:attrName>style.visibility</p:attrName>
                                        </p:attrNameLst>
                                      </p:cBhvr>
                                      <p:to>
                                        <p:strVal val="visible"/>
                                      </p:to>
                                    </p:set>
                                    <p:anim calcmode="lin" valueType="num">
                                      <p:cBhvr additive="base">
                                        <p:cTn id="82" dur="500" fill="hold"/>
                                        <p:tgtEl>
                                          <p:spTgt spid="24"/>
                                        </p:tgtEl>
                                        <p:attrNameLst>
                                          <p:attrName>ppt_x</p:attrName>
                                        </p:attrNameLst>
                                      </p:cBhvr>
                                      <p:tavLst>
                                        <p:tav tm="0">
                                          <p:val>
                                            <p:strVal val="#ppt_x"/>
                                          </p:val>
                                        </p:tav>
                                        <p:tav tm="100000">
                                          <p:val>
                                            <p:strVal val="#ppt_x"/>
                                          </p:val>
                                        </p:tav>
                                      </p:tavLst>
                                    </p:anim>
                                    <p:anim calcmode="lin" valueType="num">
                                      <p:cBhvr additive="base">
                                        <p:cTn id="8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wipe(down)">
                                      <p:cBhvr>
                                        <p:cTn id="88" dur="500"/>
                                        <p:tgtEl>
                                          <p:spTgt spid="26"/>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fade">
                                      <p:cBhvr>
                                        <p:cTn id="93" dur="1000"/>
                                        <p:tgtEl>
                                          <p:spTgt spid="25"/>
                                        </p:tgtEl>
                                      </p:cBhvr>
                                    </p:animEffect>
                                    <p:anim calcmode="lin" valueType="num">
                                      <p:cBhvr>
                                        <p:cTn id="94" dur="1000" fill="hold"/>
                                        <p:tgtEl>
                                          <p:spTgt spid="25"/>
                                        </p:tgtEl>
                                        <p:attrNameLst>
                                          <p:attrName>ppt_x</p:attrName>
                                        </p:attrNameLst>
                                      </p:cBhvr>
                                      <p:tavLst>
                                        <p:tav tm="0">
                                          <p:val>
                                            <p:strVal val="#ppt_x"/>
                                          </p:val>
                                        </p:tav>
                                        <p:tav tm="100000">
                                          <p:val>
                                            <p:strVal val="#ppt_x"/>
                                          </p:val>
                                        </p:tav>
                                      </p:tavLst>
                                    </p:anim>
                                    <p:anim calcmode="lin" valueType="num">
                                      <p:cBhvr>
                                        <p:cTn id="9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9" grpId="0" animBg="1"/>
      <p:bldP spid="20" grpId="0"/>
      <p:bldP spid="21" grpId="0"/>
      <p:bldP spid="22" grpId="0"/>
      <p:bldP spid="2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3265581" y="99112"/>
            <a:ext cx="27363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00"/>
                </a:solidFill>
              </a:rPr>
              <a:t>另外一种推导</a:t>
            </a:r>
          </a:p>
        </p:txBody>
      </p:sp>
      <p:grpSp>
        <p:nvGrpSpPr>
          <p:cNvPr id="36" name="Group 26"/>
          <p:cNvGrpSpPr>
            <a:grpSpLocks/>
          </p:cNvGrpSpPr>
          <p:nvPr/>
        </p:nvGrpSpPr>
        <p:grpSpPr bwMode="auto">
          <a:xfrm>
            <a:off x="2068174" y="527083"/>
            <a:ext cx="7418389" cy="692151"/>
            <a:chOff x="467" y="239"/>
            <a:chExt cx="4673" cy="436"/>
          </a:xfrm>
        </p:grpSpPr>
        <p:sp>
          <p:nvSpPr>
            <p:cNvPr id="37" name="Text Box 2"/>
            <p:cNvSpPr txBox="1">
              <a:spLocks noChangeArrowheads="1"/>
            </p:cNvSpPr>
            <p:nvPr/>
          </p:nvSpPr>
          <p:spPr bwMode="auto">
            <a:xfrm>
              <a:off x="467" y="299"/>
              <a:ext cx="3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dirty="0">
                  <a:solidFill>
                    <a:srgbClr val="009900"/>
                  </a:solidFill>
                  <a:latin typeface="Calibri" panose="020F0502020204030204" pitchFamily="34" charset="0"/>
                </a:rPr>
                <a:t>设</a:t>
              </a:r>
            </a:p>
          </p:txBody>
        </p:sp>
        <p:graphicFrame>
          <p:nvGraphicFramePr>
            <p:cNvPr id="38" name="Object 2"/>
            <p:cNvGraphicFramePr>
              <a:graphicFrameLocks noChangeAspect="1"/>
            </p:cNvGraphicFramePr>
            <p:nvPr/>
          </p:nvGraphicFramePr>
          <p:xfrm>
            <a:off x="860" y="240"/>
            <a:ext cx="928" cy="435"/>
          </p:xfrm>
          <a:graphic>
            <a:graphicData uri="http://schemas.openxmlformats.org/presentationml/2006/ole">
              <mc:AlternateContent xmlns:mc="http://schemas.openxmlformats.org/markup-compatibility/2006">
                <mc:Choice xmlns:v="urn:schemas-microsoft-com:vml" Requires="v">
                  <p:oleObj spid="_x0000_s144665" name="公式" r:id="rId3" imgW="457002" imgH="215806" progId="Equation.3">
                    <p:embed/>
                  </p:oleObj>
                </mc:Choice>
                <mc:Fallback>
                  <p:oleObj name="公式" r:id="rId3" imgW="457002"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 y="240"/>
                          <a:ext cx="928" cy="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Text Box 4"/>
            <p:cNvSpPr txBox="1">
              <a:spLocks noChangeArrowheads="1"/>
            </p:cNvSpPr>
            <p:nvPr/>
          </p:nvSpPr>
          <p:spPr bwMode="auto">
            <a:xfrm>
              <a:off x="1844" y="327"/>
              <a:ext cx="14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dirty="0">
                  <a:solidFill>
                    <a:srgbClr val="009900"/>
                  </a:solidFill>
                  <a:latin typeface="Calibri" panose="020F0502020204030204" pitchFamily="34" charset="0"/>
                </a:rPr>
                <a:t>分别产生磁场</a:t>
              </a:r>
            </a:p>
          </p:txBody>
        </p:sp>
        <p:graphicFrame>
          <p:nvGraphicFramePr>
            <p:cNvPr id="40" name="Object 3"/>
            <p:cNvGraphicFramePr>
              <a:graphicFrameLocks noChangeAspect="1"/>
            </p:cNvGraphicFramePr>
            <p:nvPr>
              <p:extLst>
                <p:ext uri="{D42A27DB-BD31-4B8C-83A1-F6EECF244321}">
                  <p14:modId xmlns:p14="http://schemas.microsoft.com/office/powerpoint/2010/main" val="4007432455"/>
                </p:ext>
              </p:extLst>
            </p:nvPr>
          </p:nvGraphicFramePr>
          <p:xfrm>
            <a:off x="3401" y="239"/>
            <a:ext cx="1739" cy="416"/>
          </p:xfrm>
          <a:graphic>
            <a:graphicData uri="http://schemas.openxmlformats.org/presentationml/2006/ole">
              <mc:AlternateContent xmlns:mc="http://schemas.openxmlformats.org/markup-compatibility/2006">
                <mc:Choice xmlns:v="urn:schemas-microsoft-com:vml" Requires="v">
                  <p:oleObj spid="_x0000_s144666" name="公式" r:id="rId5" imgW="1002865" imgH="241195" progId="Equation.3">
                    <p:embed/>
                  </p:oleObj>
                </mc:Choice>
                <mc:Fallback>
                  <p:oleObj name="公式" r:id="rId5" imgW="1002865" imgH="2411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1" y="239"/>
                          <a:ext cx="1739" cy="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9" name="AutoShape 38"/>
          <p:cNvSpPr>
            <a:spLocks noChangeArrowheads="1"/>
          </p:cNvSpPr>
          <p:nvPr/>
        </p:nvSpPr>
        <p:spPr bwMode="auto">
          <a:xfrm>
            <a:off x="2329088" y="1413605"/>
            <a:ext cx="570370" cy="289051"/>
          </a:xfrm>
          <a:prstGeom prst="rightArrow">
            <a:avLst>
              <a:gd name="adj1" fmla="val 50000"/>
              <a:gd name="adj2" fmla="val 81492"/>
            </a:avLst>
          </a:prstGeom>
          <a:solidFill>
            <a:srgbClr val="FF3300"/>
          </a:solidFill>
          <a:ln w="12700">
            <a:no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60" name="Object 4"/>
          <p:cNvGraphicFramePr>
            <a:graphicFrameLocks noChangeAspect="1"/>
          </p:cNvGraphicFramePr>
          <p:nvPr>
            <p:extLst>
              <p:ext uri="{D42A27DB-BD31-4B8C-83A1-F6EECF244321}">
                <p14:modId xmlns:p14="http://schemas.microsoft.com/office/powerpoint/2010/main" val="2453685092"/>
              </p:ext>
            </p:extLst>
          </p:nvPr>
        </p:nvGraphicFramePr>
        <p:xfrm>
          <a:off x="3341147" y="1198936"/>
          <a:ext cx="4683125" cy="695325"/>
        </p:xfrm>
        <a:graphic>
          <a:graphicData uri="http://schemas.openxmlformats.org/presentationml/2006/ole">
            <mc:AlternateContent xmlns:mc="http://schemas.openxmlformats.org/markup-compatibility/2006">
              <mc:Choice xmlns:v="urn:schemas-microsoft-com:vml" Requires="v">
                <p:oleObj spid="_x0000_s144667" name="公式" r:id="rId7" imgW="1612900" imgH="241300" progId="Equation.3">
                  <p:embed/>
                </p:oleObj>
              </mc:Choice>
              <mc:Fallback>
                <p:oleObj name="公式" r:id="rId7" imgW="16129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1147" y="1198936"/>
                        <a:ext cx="4683125"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 name="Object 5"/>
          <p:cNvGraphicFramePr>
            <a:graphicFrameLocks noChangeAspect="1"/>
          </p:cNvGraphicFramePr>
          <p:nvPr>
            <p:extLst>
              <p:ext uri="{D42A27DB-BD31-4B8C-83A1-F6EECF244321}">
                <p14:modId xmlns:p14="http://schemas.microsoft.com/office/powerpoint/2010/main" val="1573579587"/>
              </p:ext>
            </p:extLst>
          </p:nvPr>
        </p:nvGraphicFramePr>
        <p:xfrm>
          <a:off x="1707349" y="1790264"/>
          <a:ext cx="3203127" cy="1039483"/>
        </p:xfrm>
        <a:graphic>
          <a:graphicData uri="http://schemas.openxmlformats.org/presentationml/2006/ole">
            <mc:AlternateContent xmlns:mc="http://schemas.openxmlformats.org/markup-compatibility/2006">
              <mc:Choice xmlns:v="urn:schemas-microsoft-com:vml" Requires="v">
                <p:oleObj spid="_x0000_s144668" name="公式" r:id="rId9" imgW="1205977" imgH="393529" progId="Equation.3">
                  <p:embed/>
                </p:oleObj>
              </mc:Choice>
              <mc:Fallback>
                <p:oleObj name="公式" r:id="rId9" imgW="1205977"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07349" y="1790264"/>
                        <a:ext cx="3203127" cy="1039483"/>
                      </a:xfrm>
                      <a:prstGeom prst="rect">
                        <a:avLst/>
                      </a:prstGeom>
                      <a:noFill/>
                      <a:ln>
                        <a:noFill/>
                      </a:ln>
                      <a:effectLst/>
                      <a:extLst/>
                    </p:spPr>
                  </p:pic>
                </p:oleObj>
              </mc:Fallback>
            </mc:AlternateContent>
          </a:graphicData>
        </a:graphic>
      </p:graphicFrame>
      <p:graphicFrame>
        <p:nvGraphicFramePr>
          <p:cNvPr id="62" name="Object 6"/>
          <p:cNvGraphicFramePr>
            <a:graphicFrameLocks noChangeAspect="1"/>
          </p:cNvGraphicFramePr>
          <p:nvPr>
            <p:extLst>
              <p:ext uri="{D42A27DB-BD31-4B8C-83A1-F6EECF244321}">
                <p14:modId xmlns:p14="http://schemas.microsoft.com/office/powerpoint/2010/main" val="1846300019"/>
              </p:ext>
            </p:extLst>
          </p:nvPr>
        </p:nvGraphicFramePr>
        <p:xfrm>
          <a:off x="2393409" y="2899839"/>
          <a:ext cx="5630862" cy="1071968"/>
        </p:xfrm>
        <a:graphic>
          <a:graphicData uri="http://schemas.openxmlformats.org/presentationml/2006/ole">
            <mc:AlternateContent xmlns:mc="http://schemas.openxmlformats.org/markup-compatibility/2006">
              <mc:Choice xmlns:v="urn:schemas-microsoft-com:vml" Requires="v">
                <p:oleObj spid="_x0000_s144669" name="公式" r:id="rId11" imgW="2057400" imgH="393700" progId="Equation.3">
                  <p:embed/>
                </p:oleObj>
              </mc:Choice>
              <mc:Fallback>
                <p:oleObj name="公式" r:id="rId11" imgW="2057400" imgH="3937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93409" y="2899839"/>
                        <a:ext cx="5630862" cy="1071968"/>
                      </a:xfrm>
                      <a:prstGeom prst="rect">
                        <a:avLst/>
                      </a:prstGeom>
                      <a:noFill/>
                      <a:ln>
                        <a:noFill/>
                      </a:ln>
                      <a:effectLst/>
                      <a:extLst/>
                    </p:spPr>
                  </p:pic>
                </p:oleObj>
              </mc:Fallback>
            </mc:AlternateContent>
          </a:graphicData>
        </a:graphic>
      </p:graphicFrame>
      <p:graphicFrame>
        <p:nvGraphicFramePr>
          <p:cNvPr id="63" name="Object 7"/>
          <p:cNvGraphicFramePr>
            <a:graphicFrameLocks noChangeAspect="1"/>
          </p:cNvGraphicFramePr>
          <p:nvPr>
            <p:extLst>
              <p:ext uri="{D42A27DB-BD31-4B8C-83A1-F6EECF244321}">
                <p14:modId xmlns:p14="http://schemas.microsoft.com/office/powerpoint/2010/main" val="3703911411"/>
              </p:ext>
            </p:extLst>
          </p:nvPr>
        </p:nvGraphicFramePr>
        <p:xfrm>
          <a:off x="4943873" y="1844825"/>
          <a:ext cx="5516623" cy="1053291"/>
        </p:xfrm>
        <a:graphic>
          <a:graphicData uri="http://schemas.openxmlformats.org/presentationml/2006/ole">
            <mc:AlternateContent xmlns:mc="http://schemas.openxmlformats.org/markup-compatibility/2006">
              <mc:Choice xmlns:v="urn:schemas-microsoft-com:vml" Requires="v">
                <p:oleObj spid="_x0000_s144670" name="公式" r:id="rId13" imgW="1993900" imgH="393700" progId="Equation.3">
                  <p:embed/>
                </p:oleObj>
              </mc:Choice>
              <mc:Fallback>
                <p:oleObj name="公式" r:id="rId13" imgW="1993900" imgH="3937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43873" y="1844825"/>
                        <a:ext cx="5516623" cy="1053291"/>
                      </a:xfrm>
                      <a:prstGeom prst="rect">
                        <a:avLst/>
                      </a:prstGeom>
                      <a:noFill/>
                      <a:ln>
                        <a:noFill/>
                      </a:ln>
                      <a:effectLst/>
                      <a:extLst/>
                    </p:spPr>
                  </p:pic>
                </p:oleObj>
              </mc:Fallback>
            </mc:AlternateContent>
          </a:graphicData>
        </a:graphic>
      </p:graphicFrame>
      <p:graphicFrame>
        <p:nvGraphicFramePr>
          <p:cNvPr id="64" name="Object 6"/>
          <p:cNvGraphicFramePr>
            <a:graphicFrameLocks noChangeAspect="1"/>
          </p:cNvGraphicFramePr>
          <p:nvPr>
            <p:extLst>
              <p:ext uri="{D42A27DB-BD31-4B8C-83A1-F6EECF244321}">
                <p14:modId xmlns:p14="http://schemas.microsoft.com/office/powerpoint/2010/main" val="3287841707"/>
              </p:ext>
            </p:extLst>
          </p:nvPr>
        </p:nvGraphicFramePr>
        <p:xfrm>
          <a:off x="2598739" y="3903663"/>
          <a:ext cx="4071937" cy="1116012"/>
        </p:xfrm>
        <a:graphic>
          <a:graphicData uri="http://schemas.openxmlformats.org/presentationml/2006/ole">
            <mc:AlternateContent xmlns:mc="http://schemas.openxmlformats.org/markup-compatibility/2006">
              <mc:Choice xmlns:v="urn:schemas-microsoft-com:vml" Requires="v">
                <p:oleObj spid="_x0000_s144671" name="公式" r:id="rId15" imgW="1638000" imgH="393480" progId="Equation.3">
                  <p:embed/>
                </p:oleObj>
              </mc:Choice>
              <mc:Fallback>
                <p:oleObj name="公式" r:id="rId15" imgW="1638000" imgH="393480" progId="Equation.3">
                  <p:embed/>
                  <p:pic>
                    <p:nvPicPr>
                      <p:cNvPr id="0" name=""/>
                      <p:cNvPicPr>
                        <a:picLocks noChangeAspect="1" noChangeArrowheads="1"/>
                      </p:cNvPicPr>
                      <p:nvPr/>
                    </p:nvPicPr>
                    <p:blipFill>
                      <a:blip r:embed="rId16"/>
                      <a:srcRect/>
                      <a:stretch>
                        <a:fillRect/>
                      </a:stretch>
                    </p:blipFill>
                    <p:spPr bwMode="auto">
                      <a:xfrm>
                        <a:off x="2598739" y="3903663"/>
                        <a:ext cx="4071937" cy="1116012"/>
                      </a:xfrm>
                      <a:prstGeom prst="rect">
                        <a:avLst/>
                      </a:prstGeom>
                      <a:noFill/>
                      <a:ln>
                        <a:noFill/>
                      </a:ln>
                      <a:effectLst/>
                      <a:extLst/>
                    </p:spPr>
                  </p:pic>
                </p:oleObj>
              </mc:Fallback>
            </mc:AlternateContent>
          </a:graphicData>
        </a:graphic>
      </p:graphicFrame>
      <p:sp>
        <p:nvSpPr>
          <p:cNvPr id="65" name="AutoShape 38"/>
          <p:cNvSpPr>
            <a:spLocks noChangeArrowheads="1"/>
          </p:cNvSpPr>
          <p:nvPr/>
        </p:nvSpPr>
        <p:spPr bwMode="auto">
          <a:xfrm>
            <a:off x="2121690" y="5277956"/>
            <a:ext cx="570370" cy="289051"/>
          </a:xfrm>
          <a:prstGeom prst="rightArrow">
            <a:avLst>
              <a:gd name="adj1" fmla="val 50000"/>
              <a:gd name="adj2" fmla="val 81492"/>
            </a:avLst>
          </a:prstGeom>
          <a:solidFill>
            <a:srgbClr val="FF3300"/>
          </a:solidFill>
          <a:ln w="12700">
            <a:no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66" name="矩形 15"/>
          <p:cNvSpPr>
            <a:spLocks noChangeArrowheads="1"/>
          </p:cNvSpPr>
          <p:nvPr/>
        </p:nvSpPr>
        <p:spPr bwMode="auto">
          <a:xfrm>
            <a:off x="3056214" y="5095907"/>
            <a:ext cx="1627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dirty="0">
                <a:solidFill>
                  <a:srgbClr val="FF00FF"/>
                </a:solidFill>
                <a:latin typeface="宋体" panose="02010600030101010101" pitchFamily="2" charset="-122"/>
              </a:rPr>
              <a:t>互感磁能</a:t>
            </a:r>
          </a:p>
        </p:txBody>
      </p:sp>
      <p:graphicFrame>
        <p:nvGraphicFramePr>
          <p:cNvPr id="67" name="Object 16"/>
          <p:cNvGraphicFramePr>
            <a:graphicFrameLocks noChangeAspect="1"/>
          </p:cNvGraphicFramePr>
          <p:nvPr>
            <p:extLst>
              <p:ext uri="{D42A27DB-BD31-4B8C-83A1-F6EECF244321}">
                <p14:modId xmlns:p14="http://schemas.microsoft.com/office/powerpoint/2010/main" val="3396523510"/>
              </p:ext>
            </p:extLst>
          </p:nvPr>
        </p:nvGraphicFramePr>
        <p:xfrm>
          <a:off x="5287963" y="5018089"/>
          <a:ext cx="1820862" cy="809625"/>
        </p:xfrm>
        <a:graphic>
          <a:graphicData uri="http://schemas.openxmlformats.org/presentationml/2006/ole">
            <mc:AlternateContent xmlns:mc="http://schemas.openxmlformats.org/markup-compatibility/2006">
              <mc:Choice xmlns:v="urn:schemas-microsoft-com:vml" Requires="v">
                <p:oleObj spid="_x0000_s144672" name="公式" r:id="rId17" imgW="571320" imgH="253800" progId="Equation.3">
                  <p:embed/>
                </p:oleObj>
              </mc:Choice>
              <mc:Fallback>
                <p:oleObj name="公式" r:id="rId17" imgW="571320" imgH="253800" progId="Equation.3">
                  <p:embed/>
                  <p:pic>
                    <p:nvPicPr>
                      <p:cNvPr id="0" name=""/>
                      <p:cNvPicPr>
                        <a:picLocks noChangeAspect="1" noChangeArrowheads="1"/>
                      </p:cNvPicPr>
                      <p:nvPr/>
                    </p:nvPicPr>
                    <p:blipFill>
                      <a:blip r:embed="rId18"/>
                      <a:srcRect/>
                      <a:stretch>
                        <a:fillRect/>
                      </a:stretch>
                    </p:blipFill>
                    <p:spPr bwMode="auto">
                      <a:xfrm>
                        <a:off x="5287963" y="5018089"/>
                        <a:ext cx="1820862"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 name="Text Box 4"/>
          <p:cNvSpPr txBox="1">
            <a:spLocks noChangeArrowheads="1"/>
          </p:cNvSpPr>
          <p:nvPr/>
        </p:nvSpPr>
        <p:spPr bwMode="auto">
          <a:xfrm>
            <a:off x="1805275" y="5792489"/>
            <a:ext cx="80946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3E27E7"/>
                </a:solidFill>
              </a:rPr>
              <a:t>电流</a:t>
            </a:r>
            <a:r>
              <a:rPr lang="en-US" altLang="zh-CN" i="1" dirty="0">
                <a:solidFill>
                  <a:srgbClr val="FF0000"/>
                </a:solidFill>
              </a:rPr>
              <a:t>I</a:t>
            </a:r>
            <a:r>
              <a:rPr lang="en-US" altLang="zh-CN" baseline="-25000" dirty="0">
                <a:solidFill>
                  <a:srgbClr val="FF0000"/>
                </a:solidFill>
              </a:rPr>
              <a:t>1</a:t>
            </a:r>
            <a:r>
              <a:rPr lang="en-US" altLang="zh-CN" i="1" baseline="-25000" dirty="0">
                <a:solidFill>
                  <a:srgbClr val="3E27E7"/>
                </a:solidFill>
              </a:rPr>
              <a:t> </a:t>
            </a:r>
            <a:r>
              <a:rPr lang="zh-CN" altLang="en-US" dirty="0">
                <a:solidFill>
                  <a:srgbClr val="3E27E7"/>
                </a:solidFill>
              </a:rPr>
              <a:t>和</a:t>
            </a:r>
            <a:r>
              <a:rPr lang="zh-CN" altLang="en-US" i="1" baseline="-25000" dirty="0">
                <a:solidFill>
                  <a:srgbClr val="3E27E7"/>
                </a:solidFill>
              </a:rPr>
              <a:t> </a:t>
            </a:r>
            <a:r>
              <a:rPr lang="en-US" altLang="zh-CN" i="1" dirty="0">
                <a:solidFill>
                  <a:srgbClr val="FF0000"/>
                </a:solidFill>
              </a:rPr>
              <a:t>I</a:t>
            </a:r>
            <a:r>
              <a:rPr lang="en-US" altLang="zh-CN" baseline="-25000" dirty="0">
                <a:solidFill>
                  <a:srgbClr val="FF0000"/>
                </a:solidFill>
              </a:rPr>
              <a:t>2</a:t>
            </a:r>
            <a:r>
              <a:rPr lang="zh-CN" altLang="en-US" dirty="0">
                <a:solidFill>
                  <a:srgbClr val="3E27E7"/>
                </a:solidFill>
              </a:rPr>
              <a:t>在两个线圈中产生的磁通相互增强</a:t>
            </a:r>
            <a:r>
              <a:rPr lang="en-US" altLang="zh-CN" dirty="0">
                <a:solidFill>
                  <a:srgbClr val="3E27E7"/>
                </a:solidFill>
              </a:rPr>
              <a:t>(</a:t>
            </a:r>
            <a:r>
              <a:rPr lang="en-US" altLang="zh-CN" dirty="0">
                <a:solidFill>
                  <a:srgbClr val="FF0000"/>
                </a:solidFill>
              </a:rPr>
              <a:t>+</a:t>
            </a:r>
            <a:r>
              <a:rPr lang="en-US" altLang="zh-CN" dirty="0">
                <a:solidFill>
                  <a:srgbClr val="3E27E7"/>
                </a:solidFill>
              </a:rPr>
              <a:t>),</a:t>
            </a:r>
            <a:r>
              <a:rPr lang="zh-CN" altLang="en-US" dirty="0">
                <a:solidFill>
                  <a:srgbClr val="3E27E7"/>
                </a:solidFill>
              </a:rPr>
              <a:t>削弱</a:t>
            </a:r>
            <a:r>
              <a:rPr lang="en-US" altLang="zh-CN" dirty="0">
                <a:solidFill>
                  <a:srgbClr val="3E27E7"/>
                </a:solidFill>
              </a:rPr>
              <a:t>(</a:t>
            </a:r>
            <a:r>
              <a:rPr lang="zh-CN" altLang="en-US" dirty="0">
                <a:solidFill>
                  <a:srgbClr val="FF00FF"/>
                </a:solidFill>
              </a:rPr>
              <a:t>−</a:t>
            </a:r>
            <a:r>
              <a:rPr lang="en-US" altLang="zh-CN" dirty="0">
                <a:solidFill>
                  <a:srgbClr val="3E27E7"/>
                </a:solidFill>
              </a:rPr>
              <a:t>)</a:t>
            </a:r>
            <a:endParaRPr lang="zh-CN" altLang="en-US" dirty="0">
              <a:solidFill>
                <a:srgbClr val="3E27E7"/>
              </a:solidFill>
            </a:endParaRPr>
          </a:p>
        </p:txBody>
      </p:sp>
    </p:spTree>
    <p:extLst>
      <p:ext uri="{BB962C8B-B14F-4D97-AF65-F5344CB8AC3E}">
        <p14:creationId xmlns:p14="http://schemas.microsoft.com/office/powerpoint/2010/main" val="37725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wipe(down)">
                                      <p:cBhvr>
                                        <p:cTn id="18" dur="500"/>
                                        <p:tgtEl>
                                          <p:spTgt spid="5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wipe(left)">
                                      <p:cBhvr>
                                        <p:cTn id="23" dur="500"/>
                                        <p:tgtEl>
                                          <p:spTgt spid="6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wipe(left)">
                                      <p:cBhvr>
                                        <p:cTn id="28" dur="500"/>
                                        <p:tgtEl>
                                          <p:spTgt spid="6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wipe(left)">
                                      <p:cBhvr>
                                        <p:cTn id="33" dur="500"/>
                                        <p:tgtEl>
                                          <p:spTgt spid="6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wipe(left)">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barn(inVertical)">
                                      <p:cBhvr>
                                        <p:cTn id="43" dur="500"/>
                                        <p:tgtEl>
                                          <p:spTgt spid="6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5"/>
                                        </p:tgtEl>
                                        <p:attrNameLst>
                                          <p:attrName>style.visibility</p:attrName>
                                        </p:attrNameLst>
                                      </p:cBhvr>
                                      <p:to>
                                        <p:strVal val="visible"/>
                                      </p:to>
                                    </p:set>
                                    <p:animEffect transition="in" filter="wipe(down)">
                                      <p:cBhvr>
                                        <p:cTn id="48" dur="500"/>
                                        <p:tgtEl>
                                          <p:spTgt spid="65"/>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66"/>
                                        </p:tgtEl>
                                        <p:attrNameLst>
                                          <p:attrName>style.visibility</p:attrName>
                                        </p:attrNameLst>
                                      </p:cBhvr>
                                      <p:to>
                                        <p:strVal val="visible"/>
                                      </p:to>
                                    </p:set>
                                    <p:anim calcmode="lin" valueType="num">
                                      <p:cBhvr additive="base">
                                        <p:cTn id="53" dur="500" fill="hold"/>
                                        <p:tgtEl>
                                          <p:spTgt spid="66"/>
                                        </p:tgtEl>
                                        <p:attrNameLst>
                                          <p:attrName>ppt_x</p:attrName>
                                        </p:attrNameLst>
                                      </p:cBhvr>
                                      <p:tavLst>
                                        <p:tav tm="0">
                                          <p:val>
                                            <p:strVal val="#ppt_x"/>
                                          </p:val>
                                        </p:tav>
                                        <p:tav tm="100000">
                                          <p:val>
                                            <p:strVal val="#ppt_x"/>
                                          </p:val>
                                        </p:tav>
                                      </p:tavLst>
                                    </p:anim>
                                    <p:anim calcmode="lin" valueType="num">
                                      <p:cBhvr additive="base">
                                        <p:cTn id="54"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67"/>
                                        </p:tgtEl>
                                        <p:attrNameLst>
                                          <p:attrName>style.visibility</p:attrName>
                                        </p:attrNameLst>
                                      </p:cBhvr>
                                      <p:to>
                                        <p:strVal val="visible"/>
                                      </p:to>
                                    </p:set>
                                    <p:animEffect transition="in" filter="randombar(horizontal)">
                                      <p:cBhvr>
                                        <p:cTn id="59" dur="500"/>
                                        <p:tgtEl>
                                          <p:spTgt spid="6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wipe(left)">
                                      <p:cBhvr>
                                        <p:cTn id="6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9" grpId="0" animBg="1"/>
      <p:bldP spid="65" grpId="0" animBg="1"/>
      <p:bldP spid="66" grpId="0"/>
      <p:bldP spid="68" grpId="0"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2042757" y="334617"/>
            <a:ext cx="819252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fontAlgn="auto" hangingPunct="1">
              <a:lnSpc>
                <a:spcPct val="150000"/>
              </a:lnSpc>
              <a:spcBef>
                <a:spcPts val="0"/>
              </a:spcBef>
              <a:spcAft>
                <a:spcPts val="0"/>
              </a:spcAft>
            </a:pPr>
            <a:r>
              <a:rPr kumimoji="1" lang="en-US" altLang="zh-CN" sz="2800" kern="0" dirty="0">
                <a:solidFill>
                  <a:srgbClr val="FF0000"/>
                </a:solidFill>
              </a:rPr>
              <a:t>【</a:t>
            </a:r>
            <a:r>
              <a:rPr kumimoji="1" lang="zh-CN" altLang="en-US" sz="2800" kern="0" dirty="0">
                <a:solidFill>
                  <a:srgbClr val="FF0000"/>
                </a:solidFill>
              </a:rPr>
              <a:t>补充例</a:t>
            </a:r>
            <a:r>
              <a:rPr kumimoji="1" lang="en-US" altLang="zh-CN" sz="2800" kern="0" dirty="0">
                <a:solidFill>
                  <a:srgbClr val="FF0000"/>
                </a:solidFill>
              </a:rPr>
              <a:t>】</a:t>
            </a:r>
            <a:r>
              <a:rPr kumimoji="1" lang="zh-CN" altLang="en-US" sz="2800" kern="0" dirty="0">
                <a:solidFill>
                  <a:srgbClr val="FF0000"/>
                </a:solidFill>
              </a:rPr>
              <a:t>两个导线</a:t>
            </a:r>
            <a:r>
              <a:rPr lang="zh-CN" altLang="en-US" sz="2800" kern="0" dirty="0">
                <a:solidFill>
                  <a:srgbClr val="3E27E7"/>
                </a:solidFill>
                <a:latin typeface="宋体"/>
                <a:ea typeface="宋体"/>
              </a:rPr>
              <a:t>线圈</a:t>
            </a:r>
            <a:r>
              <a:rPr kumimoji="1" lang="zh-CN" altLang="en-US" sz="2800" kern="0" dirty="0">
                <a:solidFill>
                  <a:srgbClr val="3E27E7"/>
                </a:solidFill>
                <a:latin typeface="宋体" panose="02010600030101010101" pitchFamily="2" charset="-122"/>
              </a:rPr>
              <a:t>有</a:t>
            </a:r>
            <a:r>
              <a:rPr kumimoji="1" lang="en-US" altLang="zh-CN" sz="2800" kern="0" dirty="0">
                <a:solidFill>
                  <a:srgbClr val="FF0000"/>
                </a:solidFill>
                <a:latin typeface="Symbol" panose="05050102010706020507" pitchFamily="18" charset="2"/>
              </a:rPr>
              <a:t>I</a:t>
            </a:r>
            <a:r>
              <a:rPr kumimoji="1" lang="en-US" altLang="zh-CN" sz="2800" kern="0" baseline="-25000" dirty="0">
                <a:solidFill>
                  <a:srgbClr val="FF0000"/>
                </a:solidFill>
              </a:rPr>
              <a:t>1</a:t>
            </a:r>
            <a:r>
              <a:rPr kumimoji="1" lang="zh-CN" altLang="en-US" sz="2800" kern="0" dirty="0">
                <a:solidFill>
                  <a:srgbClr val="3E27E7"/>
                </a:solidFill>
                <a:latin typeface="宋体" panose="02010600030101010101" pitchFamily="2" charset="-122"/>
              </a:rPr>
              <a:t>和</a:t>
            </a:r>
            <a:r>
              <a:rPr kumimoji="1" lang="en-US" altLang="zh-CN" sz="2800" kern="0" dirty="0">
                <a:solidFill>
                  <a:srgbClr val="FF0000"/>
                </a:solidFill>
                <a:latin typeface="Symbol" panose="05050102010706020507" pitchFamily="18" charset="2"/>
              </a:rPr>
              <a:t>I</a:t>
            </a:r>
            <a:r>
              <a:rPr kumimoji="1" lang="en-US" altLang="zh-CN" sz="2800" kern="0" baseline="-25000" dirty="0">
                <a:solidFill>
                  <a:srgbClr val="FF0000"/>
                </a:solidFill>
              </a:rPr>
              <a:t>2</a:t>
            </a:r>
            <a:r>
              <a:rPr kumimoji="1" lang="zh-CN" altLang="en-US" sz="2800" kern="0" dirty="0">
                <a:solidFill>
                  <a:srgbClr val="3E27E7"/>
                </a:solidFill>
                <a:latin typeface="宋体" panose="02010600030101010101" pitchFamily="2" charset="-122"/>
              </a:rPr>
              <a:t>，计算</a:t>
            </a:r>
            <a:r>
              <a:rPr lang="zh-CN" altLang="en-US" sz="2800" dirty="0">
                <a:solidFill>
                  <a:srgbClr val="FF0000"/>
                </a:solidFill>
                <a:latin typeface="宋体" panose="02010600030101010101" pitchFamily="2" charset="-122"/>
              </a:rPr>
              <a:t>互感磁能。</a:t>
            </a:r>
          </a:p>
        </p:txBody>
      </p:sp>
      <p:sp>
        <p:nvSpPr>
          <p:cNvPr id="3" name="Text Box 5"/>
          <p:cNvSpPr txBox="1">
            <a:spLocks noChangeArrowheads="1"/>
          </p:cNvSpPr>
          <p:nvPr/>
        </p:nvSpPr>
        <p:spPr bwMode="auto">
          <a:xfrm>
            <a:off x="1755030" y="1160611"/>
            <a:ext cx="12275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800" b="0" dirty="0">
                <a:solidFill>
                  <a:srgbClr val="000000"/>
                </a:solidFill>
                <a:latin typeface="楷体_GB2312" pitchFamily="49" charset="-122"/>
                <a:ea typeface="楷体_GB2312" pitchFamily="49" charset="-122"/>
              </a:rPr>
              <a:t>  </a:t>
            </a:r>
            <a:r>
              <a:rPr kumimoji="1" lang="zh-CN" altLang="en-US" sz="2800" dirty="0">
                <a:solidFill>
                  <a:srgbClr val="CC0000"/>
                </a:solidFill>
                <a:latin typeface="宋体" panose="02010600030101010101" pitchFamily="2" charset="-122"/>
              </a:rPr>
              <a:t>解：</a:t>
            </a:r>
            <a:endParaRPr kumimoji="1" lang="zh-CN" altLang="en-US" sz="2800" dirty="0">
              <a:solidFill>
                <a:srgbClr val="3E27E7"/>
              </a:solidFill>
              <a:latin typeface="宋体" panose="02010600030101010101" pitchFamily="2" charset="-122"/>
            </a:endParaRPr>
          </a:p>
        </p:txBody>
      </p:sp>
      <p:sp>
        <p:nvSpPr>
          <p:cNvPr id="4" name="Rectangle 8"/>
          <p:cNvSpPr>
            <a:spLocks noChangeArrowheads="1"/>
          </p:cNvSpPr>
          <p:nvPr/>
        </p:nvSpPr>
        <p:spPr bwMode="auto">
          <a:xfrm rot="20736552">
            <a:off x="8543780" y="4024273"/>
            <a:ext cx="1634646" cy="1557620"/>
          </a:xfrm>
          <a:custGeom>
            <a:avLst/>
            <a:gdLst>
              <a:gd name="connsiteX0" fmla="*/ 0 w 1114425"/>
              <a:gd name="connsiteY0" fmla="*/ 809625 h 1619250"/>
              <a:gd name="connsiteX1" fmla="*/ 557213 w 1114425"/>
              <a:gd name="connsiteY1" fmla="*/ 0 h 1619250"/>
              <a:gd name="connsiteX2" fmla="*/ 1114426 w 1114425"/>
              <a:gd name="connsiteY2" fmla="*/ 809625 h 1619250"/>
              <a:gd name="connsiteX3" fmla="*/ 557213 w 1114425"/>
              <a:gd name="connsiteY3" fmla="*/ 1619250 h 1619250"/>
              <a:gd name="connsiteX4" fmla="*/ 0 w 1114425"/>
              <a:gd name="connsiteY4" fmla="*/ 809625 h 1619250"/>
              <a:gd name="connsiteX0" fmla="*/ 143 w 1114569"/>
              <a:gd name="connsiteY0" fmla="*/ 612573 h 1422198"/>
              <a:gd name="connsiteX1" fmla="*/ 599867 w 1114569"/>
              <a:gd name="connsiteY1" fmla="*/ 0 h 1422198"/>
              <a:gd name="connsiteX2" fmla="*/ 1114569 w 1114569"/>
              <a:gd name="connsiteY2" fmla="*/ 612573 h 1422198"/>
              <a:gd name="connsiteX3" fmla="*/ 557356 w 1114569"/>
              <a:gd name="connsiteY3" fmla="*/ 1422198 h 1422198"/>
              <a:gd name="connsiteX4" fmla="*/ 143 w 1114569"/>
              <a:gd name="connsiteY4" fmla="*/ 612573 h 1422198"/>
              <a:gd name="connsiteX0" fmla="*/ 125 w 1610913"/>
              <a:gd name="connsiteY0" fmla="*/ 624430 h 1512510"/>
              <a:gd name="connsiteX1" fmla="*/ 599849 w 1610913"/>
              <a:gd name="connsiteY1" fmla="*/ 11857 h 1512510"/>
              <a:gd name="connsiteX2" fmla="*/ 1610913 w 1610913"/>
              <a:gd name="connsiteY2" fmla="*/ 1177263 h 1512510"/>
              <a:gd name="connsiteX3" fmla="*/ 557338 w 1610913"/>
              <a:gd name="connsiteY3" fmla="*/ 1434055 h 1512510"/>
              <a:gd name="connsiteX4" fmla="*/ 125 w 1610913"/>
              <a:gd name="connsiteY4" fmla="*/ 624430 h 1512510"/>
              <a:gd name="connsiteX0" fmla="*/ 23858 w 1634646"/>
              <a:gd name="connsiteY0" fmla="*/ 624669 h 1557620"/>
              <a:gd name="connsiteX1" fmla="*/ 623582 w 1634646"/>
              <a:gd name="connsiteY1" fmla="*/ 12096 h 1557620"/>
              <a:gd name="connsiteX2" fmla="*/ 1634646 w 1634646"/>
              <a:gd name="connsiteY2" fmla="*/ 1177502 h 1557620"/>
              <a:gd name="connsiteX3" fmla="*/ 271416 w 1634646"/>
              <a:gd name="connsiteY3" fmla="*/ 1501098 h 1557620"/>
              <a:gd name="connsiteX4" fmla="*/ 23858 w 1634646"/>
              <a:gd name="connsiteY4" fmla="*/ 624669 h 1557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4646" h="1557620">
                <a:moveTo>
                  <a:pt x="23858" y="624669"/>
                </a:moveTo>
                <a:cubicBezTo>
                  <a:pt x="82552" y="376502"/>
                  <a:pt x="355117" y="-80043"/>
                  <a:pt x="623582" y="12096"/>
                </a:cubicBezTo>
                <a:cubicBezTo>
                  <a:pt x="892047" y="104235"/>
                  <a:pt x="1634646" y="730358"/>
                  <a:pt x="1634646" y="1177502"/>
                </a:cubicBezTo>
                <a:cubicBezTo>
                  <a:pt x="1634646" y="1624646"/>
                  <a:pt x="539881" y="1593237"/>
                  <a:pt x="271416" y="1501098"/>
                </a:cubicBezTo>
                <a:cubicBezTo>
                  <a:pt x="2951" y="1408959"/>
                  <a:pt x="-34836" y="872836"/>
                  <a:pt x="23858" y="624669"/>
                </a:cubicBezTo>
                <a:close/>
              </a:path>
            </a:pathLst>
          </a:custGeom>
          <a:solidFill>
            <a:srgbClr val="FFFFFF"/>
          </a:solidFill>
          <a:ln w="28575">
            <a:solidFill>
              <a:srgbClr val="3E27E7"/>
            </a:solidFill>
            <a:miter lim="800000"/>
            <a:headEnd type="none" w="med" len="lg"/>
            <a:tailEnd type="none" w="med" len="lg"/>
          </a:ln>
        </p:spPr>
        <p:txBody>
          <a:bodyPr wrap="none" anchor="ct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fontAlgn="auto" hangingPunct="1">
              <a:spcBef>
                <a:spcPts val="0"/>
              </a:spcBef>
              <a:spcAft>
                <a:spcPts val="0"/>
              </a:spcAft>
              <a:defRPr/>
            </a:pPr>
            <a:endParaRPr lang="zh-CN" altLang="en-US" kern="0"/>
          </a:p>
        </p:txBody>
      </p:sp>
      <p:sp>
        <p:nvSpPr>
          <p:cNvPr id="5" name="Line 22"/>
          <p:cNvSpPr>
            <a:spLocks noChangeShapeType="1"/>
          </p:cNvSpPr>
          <p:nvPr/>
        </p:nvSpPr>
        <p:spPr bwMode="auto">
          <a:xfrm flipH="1">
            <a:off x="8544272" y="4485165"/>
            <a:ext cx="89590" cy="342721"/>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pPr eaLnBrk="0" hangingPunct="0"/>
            <a:endParaRPr kumimoji="1" lang="zh-CN" altLang="en-US" sz="2800" b="1">
              <a:solidFill>
                <a:srgbClr val="000000"/>
              </a:solidFill>
              <a:latin typeface="Times New Roman" panose="02020603050405020304" pitchFamily="18" charset="0"/>
            </a:endParaRPr>
          </a:p>
        </p:txBody>
      </p:sp>
      <p:sp>
        <p:nvSpPr>
          <p:cNvPr id="6" name="Line 22"/>
          <p:cNvSpPr>
            <a:spLocks noChangeShapeType="1"/>
          </p:cNvSpPr>
          <p:nvPr/>
        </p:nvSpPr>
        <p:spPr bwMode="auto">
          <a:xfrm flipH="1" flipV="1">
            <a:off x="9873102" y="4485165"/>
            <a:ext cx="183338" cy="216693"/>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pPr eaLnBrk="0" hangingPunct="0"/>
            <a:endParaRPr kumimoji="1" lang="zh-CN" altLang="en-US" sz="2800" b="1">
              <a:solidFill>
                <a:srgbClr val="000000"/>
              </a:solidFill>
              <a:latin typeface="Times New Roman" panose="02020603050405020304" pitchFamily="18" charset="0"/>
            </a:endParaRPr>
          </a:p>
        </p:txBody>
      </p:sp>
      <p:graphicFrame>
        <p:nvGraphicFramePr>
          <p:cNvPr id="7" name="Object 23"/>
          <p:cNvGraphicFramePr>
            <a:graphicFrameLocks noChangeAspect="1"/>
          </p:cNvGraphicFramePr>
          <p:nvPr>
            <p:extLst>
              <p:ext uri="{D42A27DB-BD31-4B8C-83A1-F6EECF244321}">
                <p14:modId xmlns:p14="http://schemas.microsoft.com/office/powerpoint/2010/main" val="3759578391"/>
              </p:ext>
            </p:extLst>
          </p:nvPr>
        </p:nvGraphicFramePr>
        <p:xfrm>
          <a:off x="9677150" y="3732769"/>
          <a:ext cx="482600" cy="630237"/>
        </p:xfrm>
        <a:graphic>
          <a:graphicData uri="http://schemas.openxmlformats.org/presentationml/2006/ole">
            <mc:AlternateContent xmlns:mc="http://schemas.openxmlformats.org/markup-compatibility/2006">
              <mc:Choice xmlns:v="urn:schemas-microsoft-com:vml" Requires="v">
                <p:oleObj spid="_x0000_s510327" name="公式" r:id="rId3" imgW="164880" imgH="215640" progId="Equation.3">
                  <p:embed/>
                </p:oleObj>
              </mc:Choice>
              <mc:Fallback>
                <p:oleObj name="公式" r:id="rId3" imgW="164880" imgH="215640" progId="Equation.3">
                  <p:embed/>
                  <p:pic>
                    <p:nvPicPr>
                      <p:cNvPr id="0" name=""/>
                      <p:cNvPicPr>
                        <a:picLocks noChangeAspect="1" noChangeArrowheads="1"/>
                      </p:cNvPicPr>
                      <p:nvPr/>
                    </p:nvPicPr>
                    <p:blipFill>
                      <a:blip r:embed="rId4"/>
                      <a:srcRect/>
                      <a:stretch>
                        <a:fillRect/>
                      </a:stretch>
                    </p:blipFill>
                    <p:spPr bwMode="auto">
                      <a:xfrm>
                        <a:off x="9677150" y="3732769"/>
                        <a:ext cx="482600" cy="630237"/>
                      </a:xfrm>
                      <a:prstGeom prst="rect">
                        <a:avLst/>
                      </a:prstGeom>
                      <a:noFill/>
                      <a:ln>
                        <a:noFill/>
                      </a:ln>
                      <a:effectLst/>
                      <a:extLst/>
                    </p:spPr>
                  </p:pic>
                </p:oleObj>
              </mc:Fallback>
            </mc:AlternateContent>
          </a:graphicData>
        </a:graphic>
      </p:graphicFrame>
      <p:sp>
        <p:nvSpPr>
          <p:cNvPr id="8" name="Rectangle 1047"/>
          <p:cNvSpPr>
            <a:spLocks noChangeArrowheads="1"/>
          </p:cNvSpPr>
          <p:nvPr/>
        </p:nvSpPr>
        <p:spPr bwMode="auto">
          <a:xfrm>
            <a:off x="2904984" y="1126328"/>
            <a:ext cx="7743836" cy="954107"/>
          </a:xfrm>
          <a:prstGeom prst="rect">
            <a:avLst/>
          </a:prstGeom>
          <a:noFill/>
          <a:ln w="9525">
            <a:noFill/>
            <a:miter lim="800000"/>
            <a:headEnd/>
            <a:tailEnd/>
          </a:ln>
        </p:spPr>
        <p:txBody>
          <a:bodyPr wrap="square">
            <a:spAutoFit/>
          </a:bodyPr>
          <a:lstStyle/>
          <a:p>
            <a:pPr eaLnBrk="0" fontAlgn="auto" hangingPunct="0">
              <a:spcBef>
                <a:spcPts val="0"/>
              </a:spcBef>
              <a:spcAft>
                <a:spcPts val="0"/>
              </a:spcAft>
              <a:defRPr/>
            </a:pPr>
            <a:r>
              <a:rPr kumimoji="1" lang="zh-CN" altLang="en-US" sz="2800" b="1" kern="0" dirty="0">
                <a:solidFill>
                  <a:srgbClr val="009900"/>
                </a:solidFill>
                <a:latin typeface="Times New Roman"/>
                <a:ea typeface="宋体"/>
              </a:rPr>
              <a:t>假设</a:t>
            </a:r>
            <a:r>
              <a:rPr kumimoji="1" lang="en-US" altLang="zh-CN" sz="2800" b="1" kern="0" dirty="0">
                <a:solidFill>
                  <a:srgbClr val="009900"/>
                </a:solidFill>
                <a:latin typeface="Times New Roman"/>
                <a:ea typeface="宋体"/>
              </a:rPr>
              <a:t>1</a:t>
            </a:r>
            <a:r>
              <a:rPr kumimoji="1" lang="zh-CN" altLang="en-US" sz="2800" b="1" kern="0" dirty="0">
                <a:solidFill>
                  <a:srgbClr val="009900"/>
                </a:solidFill>
                <a:latin typeface="Times New Roman"/>
                <a:ea typeface="宋体"/>
              </a:rPr>
              <a:t>不动，</a:t>
            </a:r>
            <a:r>
              <a:rPr kumimoji="1" lang="en-US" altLang="zh-CN" sz="2800" b="1" kern="0" dirty="0">
                <a:solidFill>
                  <a:srgbClr val="009900"/>
                </a:solidFill>
                <a:latin typeface="Times New Roman"/>
                <a:ea typeface="宋体"/>
              </a:rPr>
              <a:t>2</a:t>
            </a:r>
            <a:r>
              <a:rPr kumimoji="1" lang="zh-CN" altLang="en-US" sz="2800" b="1" kern="0" dirty="0">
                <a:solidFill>
                  <a:srgbClr val="009900"/>
                </a:solidFill>
                <a:latin typeface="Times New Roman"/>
                <a:ea typeface="宋体"/>
              </a:rPr>
              <a:t>运动。计算</a:t>
            </a:r>
            <a:r>
              <a:rPr kumimoji="1" lang="zh-CN" altLang="en-US" sz="2800" b="1" dirty="0">
                <a:solidFill>
                  <a:srgbClr val="CC3300"/>
                </a:solidFill>
                <a:latin typeface="Times New Roman" panose="02020603050405020304" pitchFamily="18" charset="0"/>
              </a:rPr>
              <a:t>磁通量</a:t>
            </a:r>
            <a:r>
              <a:rPr kumimoji="1" lang="zh-CN" altLang="en-US" sz="2800" b="1" dirty="0">
                <a:solidFill>
                  <a:srgbClr val="009900"/>
                </a:solidFill>
                <a:latin typeface="Calibri" panose="020F0502020204030204" pitchFamily="34" charset="0"/>
              </a:rPr>
              <a:t>时</a:t>
            </a:r>
            <a:r>
              <a:rPr kumimoji="1" lang="zh-CN" altLang="en-US" sz="2800" b="1" kern="0" dirty="0">
                <a:solidFill>
                  <a:srgbClr val="009900"/>
                </a:solidFill>
                <a:latin typeface="Times New Roman"/>
                <a:ea typeface="宋体"/>
              </a:rPr>
              <a:t>规定回路正方向与电流方向一致。</a:t>
            </a:r>
          </a:p>
        </p:txBody>
      </p:sp>
      <p:sp>
        <p:nvSpPr>
          <p:cNvPr id="9" name="Rectangle 1047"/>
          <p:cNvSpPr>
            <a:spLocks noChangeArrowheads="1"/>
          </p:cNvSpPr>
          <p:nvPr/>
        </p:nvSpPr>
        <p:spPr bwMode="auto">
          <a:xfrm>
            <a:off x="6524918" y="1857759"/>
            <a:ext cx="4143082" cy="523220"/>
          </a:xfrm>
          <a:prstGeom prst="rect">
            <a:avLst/>
          </a:prstGeom>
          <a:noFill/>
          <a:ln w="9525">
            <a:noFill/>
            <a:miter lim="800000"/>
            <a:headEnd/>
            <a:tailEnd/>
          </a:ln>
        </p:spPr>
        <p:txBody>
          <a:bodyPr wrap="square">
            <a:spAutoFit/>
          </a:bodyPr>
          <a:lstStyle/>
          <a:p>
            <a:pPr eaLnBrk="0" fontAlgn="auto" hangingPunct="0">
              <a:spcBef>
                <a:spcPts val="0"/>
              </a:spcBef>
              <a:spcAft>
                <a:spcPts val="0"/>
              </a:spcAft>
              <a:defRPr/>
            </a:pPr>
            <a:r>
              <a:rPr kumimoji="1" lang="zh-CN" altLang="en-US" sz="2800" b="1" kern="0" dirty="0">
                <a:solidFill>
                  <a:srgbClr val="9900CC"/>
                </a:solidFill>
                <a:latin typeface="Times New Roman"/>
                <a:ea typeface="宋体"/>
              </a:rPr>
              <a:t>回路</a:t>
            </a:r>
            <a:r>
              <a:rPr kumimoji="1" lang="en-US" altLang="zh-CN" sz="2800" b="1" kern="0" dirty="0">
                <a:solidFill>
                  <a:srgbClr val="9900CC"/>
                </a:solidFill>
                <a:latin typeface="Times New Roman"/>
                <a:ea typeface="宋体"/>
              </a:rPr>
              <a:t>2</a:t>
            </a:r>
            <a:r>
              <a:rPr kumimoji="1" lang="zh-CN" altLang="en-US" sz="2800" b="1" kern="0" dirty="0">
                <a:solidFill>
                  <a:srgbClr val="9900CC"/>
                </a:solidFill>
                <a:latin typeface="Times New Roman"/>
                <a:ea typeface="宋体"/>
              </a:rPr>
              <a:t>正方向：</a:t>
            </a:r>
            <a:r>
              <a:rPr kumimoji="1" lang="zh-CN" altLang="en-US" sz="2800" b="1" kern="0" dirty="0">
                <a:solidFill>
                  <a:srgbClr val="CC3300"/>
                </a:solidFill>
                <a:latin typeface="Times New Roman"/>
                <a:ea typeface="宋体"/>
              </a:rPr>
              <a:t>逆时针</a:t>
            </a:r>
          </a:p>
        </p:txBody>
      </p:sp>
      <p:sp>
        <p:nvSpPr>
          <p:cNvPr id="10" name="AutoShape 52"/>
          <p:cNvSpPr>
            <a:spLocks noChangeArrowheads="1"/>
          </p:cNvSpPr>
          <p:nvPr/>
        </p:nvSpPr>
        <p:spPr bwMode="auto">
          <a:xfrm rot="12946703" flipV="1">
            <a:off x="8864775" y="4624525"/>
            <a:ext cx="896937" cy="100012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FF00"/>
          </a:solidFill>
          <a:ln w="9525">
            <a:solidFill>
              <a:srgbClr val="FF0000"/>
            </a:solidFill>
            <a:miter lim="800000"/>
            <a:headEnd/>
            <a:tailEnd/>
          </a:ln>
        </p:spPr>
        <p:txBody>
          <a:bodyPr wrap="none" anchor="ctr"/>
          <a:lstStyle/>
          <a:p>
            <a:pPr eaLnBrk="0" fontAlgn="auto" hangingPunct="0">
              <a:spcBef>
                <a:spcPts val="0"/>
              </a:spcBef>
              <a:spcAft>
                <a:spcPts val="0"/>
              </a:spcAft>
              <a:defRPr/>
            </a:pPr>
            <a:endParaRPr kumimoji="1" lang="zh-CN" altLang="en-US" sz="2800" b="1" kern="0">
              <a:solidFill>
                <a:sysClr val="windowText" lastClr="000000"/>
              </a:solidFill>
              <a:latin typeface="Times New Roman"/>
              <a:ea typeface="宋体"/>
            </a:endParaRPr>
          </a:p>
        </p:txBody>
      </p:sp>
      <p:graphicFrame>
        <p:nvGraphicFramePr>
          <p:cNvPr id="11" name="Object 39"/>
          <p:cNvGraphicFramePr>
            <a:graphicFrameLocks noChangeAspect="1"/>
          </p:cNvGraphicFramePr>
          <p:nvPr>
            <p:extLst>
              <p:ext uri="{D42A27DB-BD31-4B8C-83A1-F6EECF244321}">
                <p14:modId xmlns:p14="http://schemas.microsoft.com/office/powerpoint/2010/main" val="1165018620"/>
              </p:ext>
            </p:extLst>
          </p:nvPr>
        </p:nvGraphicFramePr>
        <p:xfrm>
          <a:off x="2236788" y="2365376"/>
          <a:ext cx="2165350" cy="963613"/>
        </p:xfrm>
        <a:graphic>
          <a:graphicData uri="http://schemas.openxmlformats.org/presentationml/2006/ole">
            <mc:AlternateContent xmlns:mc="http://schemas.openxmlformats.org/markup-compatibility/2006">
              <mc:Choice xmlns:v="urn:schemas-microsoft-com:vml" Requires="v">
                <p:oleObj spid="_x0000_s510328" name="公式" r:id="rId5" imgW="927000" imgH="380880" progId="Equation.3">
                  <p:embed/>
                </p:oleObj>
              </mc:Choice>
              <mc:Fallback>
                <p:oleObj name="公式" r:id="rId5" imgW="927000" imgH="380880" progId="Equation.3">
                  <p:embed/>
                  <p:pic>
                    <p:nvPicPr>
                      <p:cNvPr id="0" name=""/>
                      <p:cNvPicPr>
                        <a:picLocks noChangeAspect="1" noChangeArrowheads="1"/>
                      </p:cNvPicPr>
                      <p:nvPr/>
                    </p:nvPicPr>
                    <p:blipFill>
                      <a:blip r:embed="rId6"/>
                      <a:srcRect/>
                      <a:stretch>
                        <a:fillRect/>
                      </a:stretch>
                    </p:blipFill>
                    <p:spPr bwMode="auto">
                      <a:xfrm>
                        <a:off x="2236788" y="2365376"/>
                        <a:ext cx="2165350" cy="963613"/>
                      </a:xfrm>
                      <a:prstGeom prst="rect">
                        <a:avLst/>
                      </a:prstGeom>
                      <a:noFill/>
                      <a:ln>
                        <a:noFill/>
                      </a:ln>
                      <a:effectLst/>
                      <a:extLst/>
                    </p:spPr>
                  </p:pic>
                </p:oleObj>
              </mc:Fallback>
            </mc:AlternateContent>
          </a:graphicData>
        </a:graphic>
      </p:graphicFrame>
      <p:grpSp>
        <p:nvGrpSpPr>
          <p:cNvPr id="12" name="Group 33"/>
          <p:cNvGrpSpPr>
            <a:grpSpLocks/>
          </p:cNvGrpSpPr>
          <p:nvPr/>
        </p:nvGrpSpPr>
        <p:grpSpPr bwMode="auto">
          <a:xfrm>
            <a:off x="5947697" y="2455024"/>
            <a:ext cx="788987" cy="587375"/>
            <a:chOff x="4336" y="809"/>
            <a:chExt cx="497" cy="370"/>
          </a:xfrm>
        </p:grpSpPr>
        <p:sp>
          <p:nvSpPr>
            <p:cNvPr id="13" name="Text Box 34"/>
            <p:cNvSpPr txBox="1">
              <a:spLocks noChangeArrowheads="1"/>
            </p:cNvSpPr>
            <p:nvPr/>
          </p:nvSpPr>
          <p:spPr bwMode="auto">
            <a:xfrm rot="2700000">
              <a:off x="4334" y="811"/>
              <a:ext cx="37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0" fontAlgn="auto" hangingPunct="0">
                <a:spcBef>
                  <a:spcPct val="50000"/>
                </a:spcBef>
                <a:spcAft>
                  <a:spcPts val="0"/>
                </a:spcAft>
                <a:buNone/>
                <a:defRPr/>
              </a:pPr>
              <a:r>
                <a:rPr lang="en-US" altLang="zh-CN" b="1" kern="0" dirty="0">
                  <a:solidFill>
                    <a:srgbClr val="000000"/>
                  </a:solidFill>
                </a:rPr>
                <a:t>⊕</a:t>
              </a:r>
            </a:p>
          </p:txBody>
        </p:sp>
        <p:graphicFrame>
          <p:nvGraphicFramePr>
            <p:cNvPr id="14" name="Object 35"/>
            <p:cNvGraphicFramePr>
              <a:graphicFrameLocks noChangeAspect="1"/>
            </p:cNvGraphicFramePr>
            <p:nvPr>
              <p:extLst>
                <p:ext uri="{D42A27DB-BD31-4B8C-83A1-F6EECF244321}">
                  <p14:modId xmlns:p14="http://schemas.microsoft.com/office/powerpoint/2010/main" val="1504924953"/>
                </p:ext>
              </p:extLst>
            </p:nvPr>
          </p:nvGraphicFramePr>
          <p:xfrm>
            <a:off x="4608" y="837"/>
            <a:ext cx="225" cy="304"/>
          </p:xfrm>
          <a:graphic>
            <a:graphicData uri="http://schemas.openxmlformats.org/presentationml/2006/ole">
              <mc:AlternateContent xmlns:mc="http://schemas.openxmlformats.org/markup-compatibility/2006">
                <mc:Choice xmlns:v="urn:schemas-microsoft-com:vml" Requires="v">
                  <p:oleObj spid="_x0000_s510329" name="公式" r:id="rId7" imgW="177480" imgH="241200" progId="Equation.3">
                    <p:embed/>
                  </p:oleObj>
                </mc:Choice>
                <mc:Fallback>
                  <p:oleObj name="公式" r:id="rId7" imgW="177480" imgH="241200" progId="Equation.3">
                    <p:embed/>
                    <p:pic>
                      <p:nvPicPr>
                        <p:cNvPr id="0" name=""/>
                        <p:cNvPicPr>
                          <a:picLocks noChangeAspect="1" noChangeArrowheads="1"/>
                        </p:cNvPicPr>
                        <p:nvPr/>
                      </p:nvPicPr>
                      <p:blipFill>
                        <a:blip r:embed="rId8"/>
                        <a:srcRect/>
                        <a:stretch>
                          <a:fillRect/>
                        </a:stretch>
                      </p:blipFill>
                      <p:spPr bwMode="auto">
                        <a:xfrm>
                          <a:off x="4608" y="837"/>
                          <a:ext cx="225"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5" name="Group 153"/>
          <p:cNvGrpSpPr>
            <a:grpSpLocks/>
          </p:cNvGrpSpPr>
          <p:nvPr/>
        </p:nvGrpSpPr>
        <p:grpSpPr bwMode="auto">
          <a:xfrm>
            <a:off x="4691432" y="2641214"/>
            <a:ext cx="228600" cy="228600"/>
            <a:chOff x="2784" y="1872"/>
            <a:chExt cx="144" cy="144"/>
          </a:xfrm>
        </p:grpSpPr>
        <p:sp>
          <p:nvSpPr>
            <p:cNvPr id="16" name="Oval 154"/>
            <p:cNvSpPr>
              <a:spLocks noChangeArrowheads="1"/>
            </p:cNvSpPr>
            <p:nvPr/>
          </p:nvSpPr>
          <p:spPr bwMode="auto">
            <a:xfrm>
              <a:off x="2784" y="1872"/>
              <a:ext cx="144" cy="144"/>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0" fontAlgn="auto" hangingPunct="0">
                <a:spcBef>
                  <a:spcPct val="0"/>
                </a:spcBef>
                <a:spcAft>
                  <a:spcPts val="0"/>
                </a:spcAft>
                <a:buNone/>
                <a:defRPr/>
              </a:pPr>
              <a:endParaRPr lang="zh-CN" altLang="en-US" sz="2800" b="1" kern="0">
                <a:solidFill>
                  <a:srgbClr val="000000"/>
                </a:solidFill>
              </a:endParaRPr>
            </a:p>
          </p:txBody>
        </p:sp>
        <p:sp>
          <p:nvSpPr>
            <p:cNvPr id="17" name="Oval 155"/>
            <p:cNvSpPr>
              <a:spLocks noChangeArrowheads="1"/>
            </p:cNvSpPr>
            <p:nvPr/>
          </p:nvSpPr>
          <p:spPr bwMode="auto">
            <a:xfrm>
              <a:off x="2832" y="1920"/>
              <a:ext cx="48" cy="48"/>
            </a:xfrm>
            <a:prstGeom prst="ellipse">
              <a:avLst/>
            </a:prstGeom>
            <a:solidFill>
              <a:srgbClr val="000000"/>
            </a:solidFill>
            <a:ln w="9525">
              <a:solidFill>
                <a:srgbClr val="00CC99"/>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0" fontAlgn="auto" hangingPunct="0">
                <a:spcBef>
                  <a:spcPct val="0"/>
                </a:spcBef>
                <a:spcAft>
                  <a:spcPts val="0"/>
                </a:spcAft>
                <a:buNone/>
                <a:defRPr/>
              </a:pPr>
              <a:endParaRPr lang="zh-CN" altLang="en-US" sz="2800" b="1" kern="0">
                <a:solidFill>
                  <a:srgbClr val="000000"/>
                </a:solidFill>
              </a:endParaRPr>
            </a:p>
          </p:txBody>
        </p:sp>
      </p:grpSp>
      <p:graphicFrame>
        <p:nvGraphicFramePr>
          <p:cNvPr id="18" name="Object 35"/>
          <p:cNvGraphicFramePr>
            <a:graphicFrameLocks noChangeAspect="1"/>
          </p:cNvGraphicFramePr>
          <p:nvPr>
            <p:extLst>
              <p:ext uri="{D42A27DB-BD31-4B8C-83A1-F6EECF244321}">
                <p14:modId xmlns:p14="http://schemas.microsoft.com/office/powerpoint/2010/main" val="700441964"/>
              </p:ext>
            </p:extLst>
          </p:nvPr>
        </p:nvGraphicFramePr>
        <p:xfrm>
          <a:off x="5138366" y="2515609"/>
          <a:ext cx="501649" cy="500063"/>
        </p:xfrm>
        <a:graphic>
          <a:graphicData uri="http://schemas.openxmlformats.org/presentationml/2006/ole">
            <mc:AlternateContent xmlns:mc="http://schemas.openxmlformats.org/markup-compatibility/2006">
              <mc:Choice xmlns:v="urn:schemas-microsoft-com:vml" Requires="v">
                <p:oleObj spid="_x0000_s510330" name="公式" r:id="rId9" imgW="215640" imgH="215640" progId="Equation.3">
                  <p:embed/>
                </p:oleObj>
              </mc:Choice>
              <mc:Fallback>
                <p:oleObj name="公式" r:id="rId9" imgW="215640" imgH="215640" progId="Equation.3">
                  <p:embed/>
                  <p:pic>
                    <p:nvPicPr>
                      <p:cNvPr id="0" name=""/>
                      <p:cNvPicPr>
                        <a:picLocks noChangeAspect="1" noChangeArrowheads="1"/>
                      </p:cNvPicPr>
                      <p:nvPr/>
                    </p:nvPicPr>
                    <p:blipFill>
                      <a:blip r:embed="rId10"/>
                      <a:srcRect/>
                      <a:stretch>
                        <a:fillRect/>
                      </a:stretch>
                    </p:blipFill>
                    <p:spPr bwMode="auto">
                      <a:xfrm>
                        <a:off x="5138366" y="2515609"/>
                        <a:ext cx="501649" cy="500063"/>
                      </a:xfrm>
                      <a:prstGeom prst="rect">
                        <a:avLst/>
                      </a:prstGeom>
                      <a:noFill/>
                      <a:ln>
                        <a:noFill/>
                      </a:ln>
                      <a:effectLst/>
                      <a:extLst/>
                    </p:spPr>
                  </p:pic>
                </p:oleObj>
              </mc:Fallback>
            </mc:AlternateContent>
          </a:graphicData>
        </a:graphic>
      </p:graphicFrame>
      <p:graphicFrame>
        <p:nvGraphicFramePr>
          <p:cNvPr id="19" name="Object 48"/>
          <p:cNvGraphicFramePr>
            <a:graphicFrameLocks noChangeAspect="1"/>
          </p:cNvGraphicFramePr>
          <p:nvPr>
            <p:extLst>
              <p:ext uri="{D42A27DB-BD31-4B8C-83A1-F6EECF244321}">
                <p14:modId xmlns:p14="http://schemas.microsoft.com/office/powerpoint/2010/main" val="771913470"/>
              </p:ext>
            </p:extLst>
          </p:nvPr>
        </p:nvGraphicFramePr>
        <p:xfrm>
          <a:off x="3833530" y="3320134"/>
          <a:ext cx="3111500" cy="700088"/>
        </p:xfrm>
        <a:graphic>
          <a:graphicData uri="http://schemas.openxmlformats.org/presentationml/2006/ole">
            <mc:AlternateContent xmlns:mc="http://schemas.openxmlformats.org/markup-compatibility/2006">
              <mc:Choice xmlns:v="urn:schemas-microsoft-com:vml" Requires="v">
                <p:oleObj spid="_x0000_s510331" name="公式" r:id="rId11" imgW="1066680" imgH="241200" progId="Equation.3">
                  <p:embed/>
                </p:oleObj>
              </mc:Choice>
              <mc:Fallback>
                <p:oleObj name="公式" r:id="rId11" imgW="1066680" imgH="241200" progId="Equation.3">
                  <p:embed/>
                  <p:pic>
                    <p:nvPicPr>
                      <p:cNvPr id="0" name=""/>
                      <p:cNvPicPr>
                        <a:picLocks noChangeAspect="1" noChangeArrowheads="1"/>
                      </p:cNvPicPr>
                      <p:nvPr/>
                    </p:nvPicPr>
                    <p:blipFill>
                      <a:blip r:embed="rId12"/>
                      <a:srcRect/>
                      <a:stretch>
                        <a:fillRect/>
                      </a:stretch>
                    </p:blipFill>
                    <p:spPr bwMode="auto">
                      <a:xfrm>
                        <a:off x="3833530" y="3320134"/>
                        <a:ext cx="3111500" cy="700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Text Box 55"/>
          <p:cNvSpPr txBox="1">
            <a:spLocks noChangeArrowheads="1"/>
          </p:cNvSpPr>
          <p:nvPr/>
        </p:nvSpPr>
        <p:spPr bwMode="auto">
          <a:xfrm>
            <a:off x="1757385" y="3376459"/>
            <a:ext cx="22917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0" fontAlgn="auto" hangingPunct="0">
              <a:spcBef>
                <a:spcPct val="0"/>
              </a:spcBef>
              <a:spcAft>
                <a:spcPts val="0"/>
              </a:spcAft>
              <a:buNone/>
              <a:defRPr/>
            </a:pPr>
            <a:r>
              <a:rPr lang="zh-CN" altLang="en-US" sz="2800" b="1" kern="0" dirty="0">
                <a:solidFill>
                  <a:srgbClr val="0000FF"/>
                </a:solidFill>
              </a:rPr>
              <a:t>磁力作功为</a:t>
            </a:r>
          </a:p>
        </p:txBody>
      </p:sp>
      <p:sp>
        <p:nvSpPr>
          <p:cNvPr id="21" name="Rectangle 8"/>
          <p:cNvSpPr>
            <a:spLocks noChangeArrowheads="1"/>
          </p:cNvSpPr>
          <p:nvPr/>
        </p:nvSpPr>
        <p:spPr bwMode="auto">
          <a:xfrm rot="20736552">
            <a:off x="6838985" y="3672622"/>
            <a:ext cx="1316078" cy="1571532"/>
          </a:xfrm>
          <a:custGeom>
            <a:avLst/>
            <a:gdLst>
              <a:gd name="connsiteX0" fmla="*/ 0 w 1114425"/>
              <a:gd name="connsiteY0" fmla="*/ 809625 h 1619250"/>
              <a:gd name="connsiteX1" fmla="*/ 557213 w 1114425"/>
              <a:gd name="connsiteY1" fmla="*/ 0 h 1619250"/>
              <a:gd name="connsiteX2" fmla="*/ 1114426 w 1114425"/>
              <a:gd name="connsiteY2" fmla="*/ 809625 h 1619250"/>
              <a:gd name="connsiteX3" fmla="*/ 557213 w 1114425"/>
              <a:gd name="connsiteY3" fmla="*/ 1619250 h 1619250"/>
              <a:gd name="connsiteX4" fmla="*/ 0 w 1114425"/>
              <a:gd name="connsiteY4" fmla="*/ 809625 h 1619250"/>
              <a:gd name="connsiteX0" fmla="*/ 0 w 1297116"/>
              <a:gd name="connsiteY0" fmla="*/ 815854 h 1628348"/>
              <a:gd name="connsiteX1" fmla="*/ 557213 w 1297116"/>
              <a:gd name="connsiteY1" fmla="*/ 6229 h 1628348"/>
              <a:gd name="connsiteX2" fmla="*/ 1297116 w 1297116"/>
              <a:gd name="connsiteY2" fmla="*/ 570216 h 1628348"/>
              <a:gd name="connsiteX3" fmla="*/ 557213 w 1297116"/>
              <a:gd name="connsiteY3" fmla="*/ 1625479 h 1628348"/>
              <a:gd name="connsiteX4" fmla="*/ 0 w 1297116"/>
              <a:gd name="connsiteY4" fmla="*/ 815854 h 1628348"/>
              <a:gd name="connsiteX0" fmla="*/ 2027 w 1299143"/>
              <a:gd name="connsiteY0" fmla="*/ 815854 h 1585149"/>
              <a:gd name="connsiteX1" fmla="*/ 559240 w 1299143"/>
              <a:gd name="connsiteY1" fmla="*/ 6229 h 1585149"/>
              <a:gd name="connsiteX2" fmla="*/ 1299143 w 1299143"/>
              <a:gd name="connsiteY2" fmla="*/ 570216 h 1585149"/>
              <a:gd name="connsiteX3" fmla="*/ 756293 w 1299143"/>
              <a:gd name="connsiteY3" fmla="*/ 1582967 h 1585149"/>
              <a:gd name="connsiteX4" fmla="*/ 2027 w 1299143"/>
              <a:gd name="connsiteY4" fmla="*/ 815854 h 1585149"/>
              <a:gd name="connsiteX0" fmla="*/ 18962 w 1316078"/>
              <a:gd name="connsiteY0" fmla="*/ 802245 h 1571532"/>
              <a:gd name="connsiteX1" fmla="*/ 319949 w 1316078"/>
              <a:gd name="connsiteY1" fmla="*/ 6653 h 1571532"/>
              <a:gd name="connsiteX2" fmla="*/ 1316078 w 1316078"/>
              <a:gd name="connsiteY2" fmla="*/ 556607 h 1571532"/>
              <a:gd name="connsiteX3" fmla="*/ 773228 w 1316078"/>
              <a:gd name="connsiteY3" fmla="*/ 1569358 h 1571532"/>
              <a:gd name="connsiteX4" fmla="*/ 18962 w 1316078"/>
              <a:gd name="connsiteY4" fmla="*/ 802245 h 157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078" h="1571532">
                <a:moveTo>
                  <a:pt x="18962" y="802245"/>
                </a:moveTo>
                <a:cubicBezTo>
                  <a:pt x="-56584" y="541794"/>
                  <a:pt x="103763" y="47593"/>
                  <a:pt x="319949" y="6653"/>
                </a:cubicBezTo>
                <a:cubicBezTo>
                  <a:pt x="536135" y="-34287"/>
                  <a:pt x="1316078" y="109463"/>
                  <a:pt x="1316078" y="556607"/>
                </a:cubicBezTo>
                <a:cubicBezTo>
                  <a:pt x="1316078" y="1003751"/>
                  <a:pt x="989414" y="1528418"/>
                  <a:pt x="773228" y="1569358"/>
                </a:cubicBezTo>
                <a:cubicBezTo>
                  <a:pt x="557042" y="1610298"/>
                  <a:pt x="94508" y="1062696"/>
                  <a:pt x="18962" y="802245"/>
                </a:cubicBezTo>
                <a:close/>
              </a:path>
            </a:pathLst>
          </a:custGeom>
          <a:solidFill>
            <a:srgbClr val="FFFFFF"/>
          </a:solidFill>
          <a:ln w="28575">
            <a:solidFill>
              <a:srgbClr val="3E27E7"/>
            </a:solidFill>
            <a:miter lim="800000"/>
            <a:headEnd type="none" w="med" len="lg"/>
            <a:tailEnd type="none" w="med" len="lg"/>
          </a:ln>
        </p:spPr>
        <p:txBody>
          <a:bodyPr wrap="none" anchor="ct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fontAlgn="auto" hangingPunct="1">
              <a:spcBef>
                <a:spcPts val="0"/>
              </a:spcBef>
              <a:spcAft>
                <a:spcPts val="0"/>
              </a:spcAft>
              <a:defRPr/>
            </a:pPr>
            <a:endParaRPr lang="zh-CN" altLang="en-US" kern="0"/>
          </a:p>
        </p:txBody>
      </p:sp>
      <p:graphicFrame>
        <p:nvGraphicFramePr>
          <p:cNvPr id="22" name="Object 23"/>
          <p:cNvGraphicFramePr>
            <a:graphicFrameLocks noChangeAspect="1"/>
          </p:cNvGraphicFramePr>
          <p:nvPr>
            <p:extLst>
              <p:ext uri="{D42A27DB-BD31-4B8C-83A1-F6EECF244321}">
                <p14:modId xmlns:p14="http://schemas.microsoft.com/office/powerpoint/2010/main" val="1068612875"/>
              </p:ext>
            </p:extLst>
          </p:nvPr>
        </p:nvGraphicFramePr>
        <p:xfrm>
          <a:off x="8107096" y="3370439"/>
          <a:ext cx="407988" cy="630239"/>
        </p:xfrm>
        <a:graphic>
          <a:graphicData uri="http://schemas.openxmlformats.org/presentationml/2006/ole">
            <mc:AlternateContent xmlns:mc="http://schemas.openxmlformats.org/markup-compatibility/2006">
              <mc:Choice xmlns:v="urn:schemas-microsoft-com:vml" Requires="v">
                <p:oleObj spid="_x0000_s510332" name="公式" r:id="rId13" imgW="139680" imgH="215640" progId="Equation.3">
                  <p:embed/>
                </p:oleObj>
              </mc:Choice>
              <mc:Fallback>
                <p:oleObj name="公式" r:id="rId13" imgW="139680" imgH="215640" progId="Equation.3">
                  <p:embed/>
                  <p:pic>
                    <p:nvPicPr>
                      <p:cNvPr id="0" name=""/>
                      <p:cNvPicPr>
                        <a:picLocks noChangeAspect="1" noChangeArrowheads="1"/>
                      </p:cNvPicPr>
                      <p:nvPr/>
                    </p:nvPicPr>
                    <p:blipFill>
                      <a:blip r:embed="rId14"/>
                      <a:srcRect/>
                      <a:stretch>
                        <a:fillRect/>
                      </a:stretch>
                    </p:blipFill>
                    <p:spPr bwMode="auto">
                      <a:xfrm>
                        <a:off x="8107096" y="3370439"/>
                        <a:ext cx="407988" cy="630239"/>
                      </a:xfrm>
                      <a:prstGeom prst="rect">
                        <a:avLst/>
                      </a:prstGeom>
                      <a:noFill/>
                      <a:ln>
                        <a:noFill/>
                      </a:ln>
                      <a:effectLst/>
                      <a:extLst/>
                    </p:spPr>
                  </p:pic>
                </p:oleObj>
              </mc:Fallback>
            </mc:AlternateContent>
          </a:graphicData>
        </a:graphic>
      </p:graphicFrame>
      <p:sp>
        <p:nvSpPr>
          <p:cNvPr id="23" name="Line 22"/>
          <p:cNvSpPr>
            <a:spLocks noChangeShapeType="1"/>
          </p:cNvSpPr>
          <p:nvPr/>
        </p:nvSpPr>
        <p:spPr bwMode="auto">
          <a:xfrm flipH="1">
            <a:off x="6773802" y="3876528"/>
            <a:ext cx="89590" cy="342721"/>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pPr eaLnBrk="0" hangingPunct="0"/>
            <a:endParaRPr kumimoji="1" lang="zh-CN" altLang="en-US" sz="2800" b="1">
              <a:solidFill>
                <a:srgbClr val="000000"/>
              </a:solidFill>
              <a:latin typeface="Times New Roman" panose="02020603050405020304" pitchFamily="18" charset="0"/>
            </a:endParaRPr>
          </a:p>
        </p:txBody>
      </p:sp>
      <p:sp>
        <p:nvSpPr>
          <p:cNvPr id="24" name="Line 22"/>
          <p:cNvSpPr>
            <a:spLocks noChangeShapeType="1"/>
          </p:cNvSpPr>
          <p:nvPr/>
        </p:nvSpPr>
        <p:spPr bwMode="auto">
          <a:xfrm flipH="1" flipV="1">
            <a:off x="8085961" y="4363004"/>
            <a:ext cx="1" cy="338853"/>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pPr eaLnBrk="0" hangingPunct="0"/>
            <a:endParaRPr kumimoji="1" lang="zh-CN" altLang="en-US" sz="2800" b="1">
              <a:solidFill>
                <a:srgbClr val="000000"/>
              </a:solidFill>
              <a:latin typeface="Times New Roman" panose="02020603050405020304" pitchFamily="18" charset="0"/>
            </a:endParaRPr>
          </a:p>
        </p:txBody>
      </p:sp>
      <p:sp>
        <p:nvSpPr>
          <p:cNvPr id="25" name="Text Box 55"/>
          <p:cNvSpPr txBox="1">
            <a:spLocks noChangeArrowheads="1"/>
          </p:cNvSpPr>
          <p:nvPr/>
        </p:nvSpPr>
        <p:spPr bwMode="auto">
          <a:xfrm>
            <a:off x="1705333" y="4211642"/>
            <a:ext cx="229178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0" fontAlgn="auto" hangingPunct="0">
              <a:spcBef>
                <a:spcPct val="0"/>
              </a:spcBef>
              <a:spcAft>
                <a:spcPts val="0"/>
              </a:spcAft>
              <a:buNone/>
            </a:pPr>
            <a:r>
              <a:rPr lang="zh-CN" altLang="en-US" sz="2800" b="1" kern="0" dirty="0" smtClean="0">
                <a:solidFill>
                  <a:srgbClr val="FF00FF"/>
                </a:solidFill>
              </a:rPr>
              <a:t>磁力功等于</a:t>
            </a:r>
            <a:r>
              <a:rPr lang="zh-CN" altLang="en-US" sz="2800" b="1" dirty="0" smtClean="0">
                <a:solidFill>
                  <a:srgbClr val="FF00FF"/>
                </a:solidFill>
                <a:latin typeface="宋体" panose="02010600030101010101" pitchFamily="2" charset="-122"/>
              </a:rPr>
              <a:t>磁能增量的负值</a:t>
            </a:r>
            <a:endParaRPr lang="zh-CN" altLang="en-US" sz="2800" b="1" dirty="0">
              <a:solidFill>
                <a:srgbClr val="FF00FF"/>
              </a:solidFill>
              <a:latin typeface="宋体" panose="02010600030101010101" pitchFamily="2" charset="-122"/>
            </a:endParaRPr>
          </a:p>
        </p:txBody>
      </p:sp>
      <p:graphicFrame>
        <p:nvGraphicFramePr>
          <p:cNvPr id="26" name="Object 4"/>
          <p:cNvGraphicFramePr>
            <a:graphicFrameLocks noChangeAspect="1"/>
          </p:cNvGraphicFramePr>
          <p:nvPr>
            <p:extLst>
              <p:ext uri="{D42A27DB-BD31-4B8C-83A1-F6EECF244321}">
                <p14:modId xmlns:p14="http://schemas.microsoft.com/office/powerpoint/2010/main" val="1803810950"/>
              </p:ext>
            </p:extLst>
          </p:nvPr>
        </p:nvGraphicFramePr>
        <p:xfrm>
          <a:off x="3744913" y="4295775"/>
          <a:ext cx="2960687" cy="646113"/>
        </p:xfrm>
        <a:graphic>
          <a:graphicData uri="http://schemas.openxmlformats.org/presentationml/2006/ole">
            <mc:AlternateContent xmlns:mc="http://schemas.openxmlformats.org/markup-compatibility/2006">
              <mc:Choice xmlns:v="urn:schemas-microsoft-com:vml" Requires="v">
                <p:oleObj spid="_x0000_s510333" name="Equation" r:id="rId15" imgW="952200" imgH="241200" progId="Equation.DSMT4">
                  <p:embed/>
                </p:oleObj>
              </mc:Choice>
              <mc:Fallback>
                <p:oleObj name="Equation" r:id="rId15" imgW="952200" imgH="241200" progId="Equation.DSMT4">
                  <p:embed/>
                  <p:pic>
                    <p:nvPicPr>
                      <p:cNvPr id="0" name=""/>
                      <p:cNvPicPr>
                        <a:picLocks noChangeAspect="1" noChangeArrowheads="1"/>
                      </p:cNvPicPr>
                      <p:nvPr/>
                    </p:nvPicPr>
                    <p:blipFill>
                      <a:blip r:embed="rId16"/>
                      <a:srcRect/>
                      <a:stretch>
                        <a:fillRect/>
                      </a:stretch>
                    </p:blipFill>
                    <p:spPr bwMode="auto">
                      <a:xfrm>
                        <a:off x="3744913" y="4295775"/>
                        <a:ext cx="2960687" cy="646113"/>
                      </a:xfrm>
                      <a:prstGeom prst="rect">
                        <a:avLst/>
                      </a:prstGeom>
                      <a:noFill/>
                      <a:ln w="28575">
                        <a:noFill/>
                        <a:miter lim="800000"/>
                        <a:headEnd/>
                        <a:tailEnd/>
                      </a:ln>
                      <a:effectLst/>
                      <a:extLst/>
                    </p:spPr>
                  </p:pic>
                </p:oleObj>
              </mc:Fallback>
            </mc:AlternateContent>
          </a:graphicData>
        </a:graphic>
      </p:graphicFrame>
      <p:sp>
        <p:nvSpPr>
          <p:cNvPr id="27" name="AutoShape 38"/>
          <p:cNvSpPr>
            <a:spLocks noChangeArrowheads="1"/>
          </p:cNvSpPr>
          <p:nvPr/>
        </p:nvSpPr>
        <p:spPr bwMode="auto">
          <a:xfrm>
            <a:off x="2919185" y="5303256"/>
            <a:ext cx="570370" cy="289051"/>
          </a:xfrm>
          <a:prstGeom prst="rightArrow">
            <a:avLst>
              <a:gd name="adj1" fmla="val 50000"/>
              <a:gd name="adj2" fmla="val 81492"/>
            </a:avLst>
          </a:prstGeom>
          <a:solidFill>
            <a:srgbClr val="00FFFF"/>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28" name="Object 4"/>
          <p:cNvGraphicFramePr>
            <a:graphicFrameLocks noChangeAspect="1"/>
          </p:cNvGraphicFramePr>
          <p:nvPr>
            <p:extLst>
              <p:ext uri="{D42A27DB-BD31-4B8C-83A1-F6EECF244321}">
                <p14:modId xmlns:p14="http://schemas.microsoft.com/office/powerpoint/2010/main" val="3195734253"/>
              </p:ext>
            </p:extLst>
          </p:nvPr>
        </p:nvGraphicFramePr>
        <p:xfrm>
          <a:off x="3878263" y="5126038"/>
          <a:ext cx="2174875" cy="609600"/>
        </p:xfrm>
        <a:graphic>
          <a:graphicData uri="http://schemas.openxmlformats.org/presentationml/2006/ole">
            <mc:AlternateContent xmlns:mc="http://schemas.openxmlformats.org/markup-compatibility/2006">
              <mc:Choice xmlns:v="urn:schemas-microsoft-com:vml" Requires="v">
                <p:oleObj spid="_x0000_s510334" name="Equation" r:id="rId17" imgW="698400" imgH="228600" progId="Equation.DSMT4">
                  <p:embed/>
                </p:oleObj>
              </mc:Choice>
              <mc:Fallback>
                <p:oleObj name="Equation" r:id="rId17" imgW="698400" imgH="228600" progId="Equation.DSMT4">
                  <p:embed/>
                  <p:pic>
                    <p:nvPicPr>
                      <p:cNvPr id="0" name=""/>
                      <p:cNvPicPr>
                        <a:picLocks noChangeAspect="1" noChangeArrowheads="1"/>
                      </p:cNvPicPr>
                      <p:nvPr/>
                    </p:nvPicPr>
                    <p:blipFill>
                      <a:blip r:embed="rId18"/>
                      <a:srcRect/>
                      <a:stretch>
                        <a:fillRect/>
                      </a:stretch>
                    </p:blipFill>
                    <p:spPr bwMode="auto">
                      <a:xfrm>
                        <a:off x="3878263" y="5126038"/>
                        <a:ext cx="2174875" cy="609600"/>
                      </a:xfrm>
                      <a:prstGeom prst="rect">
                        <a:avLst/>
                      </a:prstGeom>
                      <a:noFill/>
                      <a:ln w="28575">
                        <a:noFill/>
                        <a:miter lim="800000"/>
                        <a:headEnd/>
                        <a:tailEnd/>
                      </a:ln>
                      <a:effectLst/>
                      <a:extLst/>
                    </p:spPr>
                  </p:pic>
                </p:oleObj>
              </mc:Fallback>
            </mc:AlternateContent>
          </a:graphicData>
        </a:graphic>
      </p:graphicFrame>
      <p:sp>
        <p:nvSpPr>
          <p:cNvPr id="29" name="Text Box 42"/>
          <p:cNvSpPr txBox="1">
            <a:spLocks noChangeArrowheads="1"/>
          </p:cNvSpPr>
          <p:nvPr/>
        </p:nvSpPr>
        <p:spPr bwMode="auto">
          <a:xfrm>
            <a:off x="1755031" y="6081169"/>
            <a:ext cx="22625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wrap="square">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r>
              <a:rPr lang="zh-CN" altLang="en-US" sz="2800" dirty="0">
                <a:solidFill>
                  <a:srgbClr val="009900"/>
                </a:solidFill>
              </a:rPr>
              <a:t>由互感定义：     </a:t>
            </a:r>
          </a:p>
        </p:txBody>
      </p:sp>
      <p:graphicFrame>
        <p:nvGraphicFramePr>
          <p:cNvPr id="30" name="Object 43"/>
          <p:cNvGraphicFramePr>
            <a:graphicFrameLocks noChangeAspect="1"/>
          </p:cNvGraphicFramePr>
          <p:nvPr>
            <p:extLst>
              <p:ext uri="{D42A27DB-BD31-4B8C-83A1-F6EECF244321}">
                <p14:modId xmlns:p14="http://schemas.microsoft.com/office/powerpoint/2010/main" val="3927489843"/>
              </p:ext>
            </p:extLst>
          </p:nvPr>
        </p:nvGraphicFramePr>
        <p:xfrm>
          <a:off x="3926187" y="5943931"/>
          <a:ext cx="1335088" cy="835025"/>
        </p:xfrm>
        <a:graphic>
          <a:graphicData uri="http://schemas.openxmlformats.org/presentationml/2006/ole">
            <mc:AlternateContent xmlns:mc="http://schemas.openxmlformats.org/markup-compatibility/2006">
              <mc:Choice xmlns:v="urn:schemas-microsoft-com:vml" Requires="v">
                <p:oleObj spid="_x0000_s510335" name="公式" r:id="rId19" imgW="1358640" imgH="850680" progId="Equation.3">
                  <p:embed/>
                </p:oleObj>
              </mc:Choice>
              <mc:Fallback>
                <p:oleObj name="公式" r:id="rId19" imgW="1358640" imgH="8506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26187" y="5943931"/>
                        <a:ext cx="1335088" cy="835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矩形 30"/>
          <p:cNvSpPr/>
          <p:nvPr/>
        </p:nvSpPr>
        <p:spPr>
          <a:xfrm>
            <a:off x="5325335" y="6089576"/>
            <a:ext cx="1627370" cy="523220"/>
          </a:xfrm>
          <a:prstGeom prst="rect">
            <a:avLst/>
          </a:prstGeom>
        </p:spPr>
        <p:txBody>
          <a:bodyPr wrap="none">
            <a:spAutoFit/>
          </a:bodyPr>
          <a:lstStyle/>
          <a:p>
            <a:pPr algn="ctr" eaLnBrk="1" hangingPunct="1"/>
            <a:r>
              <a:rPr lang="zh-CN" altLang="en-US" sz="2800" b="1" dirty="0">
                <a:solidFill>
                  <a:srgbClr val="FF0000"/>
                </a:solidFill>
                <a:latin typeface="宋体" panose="02010600030101010101" pitchFamily="2" charset="-122"/>
              </a:rPr>
              <a:t>互感磁能</a:t>
            </a:r>
          </a:p>
        </p:txBody>
      </p:sp>
      <p:graphicFrame>
        <p:nvGraphicFramePr>
          <p:cNvPr id="33" name="Object 4"/>
          <p:cNvGraphicFramePr>
            <a:graphicFrameLocks noChangeAspect="1"/>
          </p:cNvGraphicFramePr>
          <p:nvPr>
            <p:extLst>
              <p:ext uri="{D42A27DB-BD31-4B8C-83A1-F6EECF244321}">
                <p14:modId xmlns:p14="http://schemas.microsoft.com/office/powerpoint/2010/main" val="2620576928"/>
              </p:ext>
            </p:extLst>
          </p:nvPr>
        </p:nvGraphicFramePr>
        <p:xfrm>
          <a:off x="6943505" y="6089576"/>
          <a:ext cx="2452688" cy="609600"/>
        </p:xfrm>
        <a:graphic>
          <a:graphicData uri="http://schemas.openxmlformats.org/presentationml/2006/ole">
            <mc:AlternateContent xmlns:mc="http://schemas.openxmlformats.org/markup-compatibility/2006">
              <mc:Choice xmlns:v="urn:schemas-microsoft-com:vml" Requires="v">
                <p:oleObj spid="_x0000_s510336" name="Equation" r:id="rId21" imgW="787320" imgH="228600" progId="Equation.DSMT4">
                  <p:embed/>
                </p:oleObj>
              </mc:Choice>
              <mc:Fallback>
                <p:oleObj name="Equation" r:id="rId21" imgW="787320" imgH="228600" progId="Equation.DSMT4">
                  <p:embed/>
                  <p:pic>
                    <p:nvPicPr>
                      <p:cNvPr id="0" name=""/>
                      <p:cNvPicPr>
                        <a:picLocks noChangeAspect="1" noChangeArrowheads="1"/>
                      </p:cNvPicPr>
                      <p:nvPr/>
                    </p:nvPicPr>
                    <p:blipFill>
                      <a:blip r:embed="rId22"/>
                      <a:srcRect/>
                      <a:stretch>
                        <a:fillRect/>
                      </a:stretch>
                    </p:blipFill>
                    <p:spPr bwMode="auto">
                      <a:xfrm>
                        <a:off x="6943505" y="6089576"/>
                        <a:ext cx="2452688" cy="609600"/>
                      </a:xfrm>
                      <a:prstGeom prst="rect">
                        <a:avLst/>
                      </a:prstGeom>
                      <a:noFill/>
                      <a:ln w="28575">
                        <a:noFill/>
                        <a:miter lim="800000"/>
                        <a:headEnd/>
                        <a:tailEnd/>
                      </a:ln>
                      <a:effectLst/>
                      <a:extLst/>
                    </p:spPr>
                  </p:pic>
                </p:oleObj>
              </mc:Fallback>
            </mc:AlternateContent>
          </a:graphicData>
        </a:graphic>
      </p:graphicFrame>
      <p:graphicFrame>
        <p:nvGraphicFramePr>
          <p:cNvPr id="34" name="Object 16"/>
          <p:cNvGraphicFramePr>
            <a:graphicFrameLocks noChangeAspect="1"/>
          </p:cNvGraphicFramePr>
          <p:nvPr>
            <p:extLst>
              <p:ext uri="{D42A27DB-BD31-4B8C-83A1-F6EECF244321}">
                <p14:modId xmlns:p14="http://schemas.microsoft.com/office/powerpoint/2010/main" val="1774849528"/>
              </p:ext>
            </p:extLst>
          </p:nvPr>
        </p:nvGraphicFramePr>
        <p:xfrm>
          <a:off x="9413625" y="6120230"/>
          <a:ext cx="1492250" cy="566737"/>
        </p:xfrm>
        <a:graphic>
          <a:graphicData uri="http://schemas.openxmlformats.org/presentationml/2006/ole">
            <mc:AlternateContent xmlns:mc="http://schemas.openxmlformats.org/markup-compatibility/2006">
              <mc:Choice xmlns:v="urn:schemas-microsoft-com:vml" Requires="v">
                <p:oleObj spid="_x0000_s510337" name="Equation" r:id="rId23" imgW="583920" imgH="228600" progId="Equation.DSMT4">
                  <p:embed/>
                </p:oleObj>
              </mc:Choice>
              <mc:Fallback>
                <p:oleObj name="Equation" r:id="rId23" imgW="583920" imgH="228600" progId="Equation.DSMT4">
                  <p:embed/>
                  <p:pic>
                    <p:nvPicPr>
                      <p:cNvPr id="32" name="Object 16"/>
                      <p:cNvPicPr>
                        <a:picLocks noChangeAspect="1" noChangeArrowheads="1"/>
                      </p:cNvPicPr>
                      <p:nvPr/>
                    </p:nvPicPr>
                    <p:blipFill>
                      <a:blip r:embed="rId24"/>
                      <a:srcRect/>
                      <a:stretch>
                        <a:fillRect/>
                      </a:stretch>
                    </p:blipFill>
                    <p:spPr bwMode="auto">
                      <a:xfrm>
                        <a:off x="9413625" y="6120230"/>
                        <a:ext cx="1492250" cy="566737"/>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79281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20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additive="base">
                                        <p:cTn id="48" dur="500" fill="hold"/>
                                        <p:tgtEl>
                                          <p:spTgt spid="12"/>
                                        </p:tgtEl>
                                        <p:attrNameLst>
                                          <p:attrName>ppt_x</p:attrName>
                                        </p:attrNameLst>
                                      </p:cBhvr>
                                      <p:tavLst>
                                        <p:tav tm="0">
                                          <p:val>
                                            <p:strVal val="#ppt_x"/>
                                          </p:val>
                                        </p:tav>
                                        <p:tav tm="100000">
                                          <p:val>
                                            <p:strVal val="#ppt_x"/>
                                          </p:val>
                                        </p:tav>
                                      </p:tavLst>
                                    </p:anim>
                                    <p:anim calcmode="lin" valueType="num">
                                      <p:cBhvr additive="base">
                                        <p:cTn id="4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par>
                                <p:cTn id="56" presetID="53" presetClass="entr" presetSubtype="16"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p:cTn id="58" dur="500" fill="hold"/>
                                        <p:tgtEl>
                                          <p:spTgt spid="20"/>
                                        </p:tgtEl>
                                        <p:attrNameLst>
                                          <p:attrName>ppt_w</p:attrName>
                                        </p:attrNameLst>
                                      </p:cBhvr>
                                      <p:tavLst>
                                        <p:tav tm="0">
                                          <p:val>
                                            <p:fltVal val="0"/>
                                          </p:val>
                                        </p:tav>
                                        <p:tav tm="100000">
                                          <p:val>
                                            <p:strVal val="#ppt_w"/>
                                          </p:val>
                                        </p:tav>
                                      </p:tavLst>
                                    </p:anim>
                                    <p:anim calcmode="lin" valueType="num">
                                      <p:cBhvr>
                                        <p:cTn id="59" dur="500" fill="hold"/>
                                        <p:tgtEl>
                                          <p:spTgt spid="20"/>
                                        </p:tgtEl>
                                        <p:attrNameLst>
                                          <p:attrName>ppt_h</p:attrName>
                                        </p:attrNameLst>
                                      </p:cBhvr>
                                      <p:tavLst>
                                        <p:tav tm="0">
                                          <p:val>
                                            <p:fltVal val="0"/>
                                          </p:val>
                                        </p:tav>
                                        <p:tav tm="100000">
                                          <p:val>
                                            <p:strVal val="#ppt_h"/>
                                          </p:val>
                                        </p:tav>
                                      </p:tavLst>
                                    </p:anim>
                                    <p:animEffect transition="in" filter="fade">
                                      <p:cBhvr>
                                        <p:cTn id="60" dur="500"/>
                                        <p:tgtEl>
                                          <p:spTgt spid="20"/>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p:cTn id="63" dur="500" fill="hold"/>
                                        <p:tgtEl>
                                          <p:spTgt spid="25"/>
                                        </p:tgtEl>
                                        <p:attrNameLst>
                                          <p:attrName>ppt_w</p:attrName>
                                        </p:attrNameLst>
                                      </p:cBhvr>
                                      <p:tavLst>
                                        <p:tav tm="0">
                                          <p:val>
                                            <p:fltVal val="0"/>
                                          </p:val>
                                        </p:tav>
                                        <p:tav tm="100000">
                                          <p:val>
                                            <p:strVal val="#ppt_w"/>
                                          </p:val>
                                        </p:tav>
                                      </p:tavLst>
                                    </p:anim>
                                    <p:anim calcmode="lin" valueType="num">
                                      <p:cBhvr>
                                        <p:cTn id="64" dur="500" fill="hold"/>
                                        <p:tgtEl>
                                          <p:spTgt spid="25"/>
                                        </p:tgtEl>
                                        <p:attrNameLst>
                                          <p:attrName>ppt_h</p:attrName>
                                        </p:attrNameLst>
                                      </p:cBhvr>
                                      <p:tavLst>
                                        <p:tav tm="0">
                                          <p:val>
                                            <p:fltVal val="0"/>
                                          </p:val>
                                        </p:tav>
                                        <p:tav tm="100000">
                                          <p:val>
                                            <p:strVal val="#ppt_h"/>
                                          </p:val>
                                        </p:tav>
                                      </p:tavLst>
                                    </p:anim>
                                    <p:animEffect transition="in" filter="fade">
                                      <p:cBhvr>
                                        <p:cTn id="65" dur="500"/>
                                        <p:tgtEl>
                                          <p:spTgt spid="25"/>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1000"/>
                                        <p:tgtEl>
                                          <p:spTgt spid="26"/>
                                        </p:tgtEl>
                                      </p:cBhvr>
                                    </p:animEffect>
                                    <p:anim calcmode="lin" valueType="num">
                                      <p:cBhvr>
                                        <p:cTn id="71" dur="1000" fill="hold"/>
                                        <p:tgtEl>
                                          <p:spTgt spid="26"/>
                                        </p:tgtEl>
                                        <p:attrNameLst>
                                          <p:attrName>ppt_x</p:attrName>
                                        </p:attrNameLst>
                                      </p:cBhvr>
                                      <p:tavLst>
                                        <p:tav tm="0">
                                          <p:val>
                                            <p:strVal val="#ppt_x"/>
                                          </p:val>
                                        </p:tav>
                                        <p:tav tm="100000">
                                          <p:val>
                                            <p:strVal val="#ppt_x"/>
                                          </p:val>
                                        </p:tav>
                                      </p:tavLst>
                                    </p:anim>
                                    <p:anim calcmode="lin" valueType="num">
                                      <p:cBhvr>
                                        <p:cTn id="7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wipe(down)">
                                      <p:cBhvr>
                                        <p:cTn id="77" dur="500"/>
                                        <p:tgtEl>
                                          <p:spTgt spid="27"/>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1000"/>
                                        <p:tgtEl>
                                          <p:spTgt spid="28"/>
                                        </p:tgtEl>
                                      </p:cBhvr>
                                    </p:animEffect>
                                    <p:anim calcmode="lin" valueType="num">
                                      <p:cBhvr>
                                        <p:cTn id="83" dur="1000" fill="hold"/>
                                        <p:tgtEl>
                                          <p:spTgt spid="28"/>
                                        </p:tgtEl>
                                        <p:attrNameLst>
                                          <p:attrName>ppt_x</p:attrName>
                                        </p:attrNameLst>
                                      </p:cBhvr>
                                      <p:tavLst>
                                        <p:tav tm="0">
                                          <p:val>
                                            <p:strVal val="#ppt_x"/>
                                          </p:val>
                                        </p:tav>
                                        <p:tav tm="100000">
                                          <p:val>
                                            <p:strVal val="#ppt_x"/>
                                          </p:val>
                                        </p:tav>
                                      </p:tavLst>
                                    </p:anim>
                                    <p:anim calcmode="lin" valueType="num">
                                      <p:cBhvr>
                                        <p:cTn id="8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wipe(left)">
                                      <p:cBhvr>
                                        <p:cTn id="89" dur="2000"/>
                                        <p:tgtEl>
                                          <p:spTgt spid="29"/>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wipe(left)">
                                      <p:cBhvr>
                                        <p:cTn id="94" dur="2000"/>
                                        <p:tgtEl>
                                          <p:spTgt spid="30"/>
                                        </p:tgtEl>
                                      </p:cBhvr>
                                    </p:animEffect>
                                  </p:childTnLst>
                                </p:cTn>
                              </p:par>
                            </p:childTnLst>
                          </p:cTn>
                        </p:par>
                      </p:childTnLst>
                    </p:cTn>
                  </p:par>
                  <p:par>
                    <p:cTn id="95" fill="hold">
                      <p:stCondLst>
                        <p:cond delay="indefinite"/>
                      </p:stCondLst>
                      <p:childTnLst>
                        <p:par>
                          <p:cTn id="96" fill="hold">
                            <p:stCondLst>
                              <p:cond delay="0"/>
                            </p:stCondLst>
                            <p:childTnLst>
                              <p:par>
                                <p:cTn id="97" presetID="21" presetClass="entr" presetSubtype="1" fill="hold" grpId="0" nodeType="click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wheel(1)">
                                      <p:cBhvr>
                                        <p:cTn id="99" dur="2000"/>
                                        <p:tgtEl>
                                          <p:spTgt spid="31"/>
                                        </p:tgtEl>
                                      </p:cBhvr>
                                    </p:animEffec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nodeType="clickEffect">
                                  <p:stCondLst>
                                    <p:cond delay="0"/>
                                  </p:stCondLst>
                                  <p:childTnLst>
                                    <p:set>
                                      <p:cBhvr>
                                        <p:cTn id="103" dur="1" fill="hold">
                                          <p:stCondLst>
                                            <p:cond delay="0"/>
                                          </p:stCondLst>
                                        </p:cTn>
                                        <p:tgtEl>
                                          <p:spTgt spid="33"/>
                                        </p:tgtEl>
                                        <p:attrNameLst>
                                          <p:attrName>style.visibility</p:attrName>
                                        </p:attrNameLst>
                                      </p:cBhvr>
                                      <p:to>
                                        <p:strVal val="visible"/>
                                      </p:to>
                                    </p:set>
                                    <p:animEffect transition="in" filter="fade">
                                      <p:cBhvr>
                                        <p:cTn id="104" dur="1000"/>
                                        <p:tgtEl>
                                          <p:spTgt spid="33"/>
                                        </p:tgtEl>
                                      </p:cBhvr>
                                    </p:animEffect>
                                    <p:anim calcmode="lin" valueType="num">
                                      <p:cBhvr>
                                        <p:cTn id="105" dur="1000" fill="hold"/>
                                        <p:tgtEl>
                                          <p:spTgt spid="33"/>
                                        </p:tgtEl>
                                        <p:attrNameLst>
                                          <p:attrName>ppt_x</p:attrName>
                                        </p:attrNameLst>
                                      </p:cBhvr>
                                      <p:tavLst>
                                        <p:tav tm="0">
                                          <p:val>
                                            <p:strVal val="#ppt_x"/>
                                          </p:val>
                                        </p:tav>
                                        <p:tav tm="100000">
                                          <p:val>
                                            <p:strVal val="#ppt_x"/>
                                          </p:val>
                                        </p:tav>
                                      </p:tavLst>
                                    </p:anim>
                                    <p:anim calcmode="lin" valueType="num">
                                      <p:cBhvr>
                                        <p:cTn id="10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14" presetClass="entr" presetSubtype="10" fill="hold" nodeType="click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randombar(horizontal)">
                                      <p:cBhvr>
                                        <p:cTn id="1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animBg="1"/>
      <p:bldP spid="20" grpId="0"/>
      <p:bldP spid="25" grpId="0"/>
      <p:bldP spid="27" grpId="0" animBg="1"/>
      <p:bldP spid="29"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26"/>
          <p:cNvSpPr txBox="1">
            <a:spLocks noChangeArrowheads="1"/>
          </p:cNvSpPr>
          <p:nvPr/>
        </p:nvSpPr>
        <p:spPr>
          <a:xfrm>
            <a:off x="2222500" y="204789"/>
            <a:ext cx="7772400" cy="528637"/>
          </a:xfrm>
          <a:prstGeom prst="rect">
            <a:avLst/>
          </a:prstGeom>
          <a:noFill/>
        </p:spPr>
        <p:txBody>
          <a:bodyPr/>
          <a:lstStyle/>
          <a:p>
            <a:pPr algn="ctr">
              <a:defRPr/>
            </a:pPr>
            <a:r>
              <a:rPr lang="zh-CN" altLang="en-US" sz="3200" b="1" kern="0">
                <a:solidFill>
                  <a:srgbClr val="FF3300"/>
                </a:solidFill>
                <a:latin typeface="楷体_GB2312" pitchFamily="49" charset="-122"/>
                <a:ea typeface="楷体_GB2312" pitchFamily="49" charset="-122"/>
                <a:cs typeface="+mj-cs"/>
              </a:rPr>
              <a:t>海上漩涡</a:t>
            </a:r>
          </a:p>
        </p:txBody>
      </p:sp>
      <p:pic>
        <p:nvPicPr>
          <p:cNvPr id="3" name="Picture 1027" descr="F:\教学\船舶流体力学\龙卷风\t178-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9663" y="882651"/>
            <a:ext cx="7573962" cy="509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651656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 Box 57"/>
          <p:cNvSpPr txBox="1">
            <a:spLocks noChangeArrowheads="1"/>
          </p:cNvSpPr>
          <p:nvPr/>
        </p:nvSpPr>
        <p:spPr bwMode="auto">
          <a:xfrm>
            <a:off x="1950735" y="155228"/>
            <a:ext cx="8530120" cy="1384995"/>
          </a:xfrm>
          <a:prstGeom prst="rect">
            <a:avLst/>
          </a:prstGeom>
          <a:noFill/>
          <a:ln w="19050">
            <a:noFill/>
            <a:miter lim="800000"/>
            <a:headEnd/>
            <a:tailEnd/>
          </a:ln>
        </p:spPr>
        <p:txBody>
          <a:bodyPr wrap="square" anchor="ctr">
            <a:spAutoFit/>
          </a:bodyPr>
          <a:lstStyle/>
          <a:p>
            <a:pPr fontAlgn="auto">
              <a:spcBef>
                <a:spcPts val="0"/>
              </a:spcBef>
              <a:spcAft>
                <a:spcPts val="0"/>
              </a:spcAft>
              <a:defRPr/>
            </a:pPr>
            <a:r>
              <a:rPr lang="zh-CN" altLang="en-US" sz="2800" b="1" kern="0" dirty="0">
                <a:solidFill>
                  <a:srgbClr val="FF0000"/>
                </a:solidFill>
              </a:rPr>
              <a:t>练习：</a:t>
            </a:r>
            <a:r>
              <a:rPr lang="zh-CN" altLang="en-US" sz="2800" b="1" kern="0" dirty="0">
                <a:solidFill>
                  <a:srgbClr val="3E27E7"/>
                </a:solidFill>
                <a:latin typeface="+mn-lt"/>
                <a:ea typeface="+mn-ea"/>
              </a:rPr>
              <a:t>如图，一长同轴电缆，内、外圆筒状导体半径分别</a:t>
            </a:r>
            <a:r>
              <a:rPr lang="zh-CN" altLang="en-US" sz="2800" b="1" kern="0" dirty="0">
                <a:solidFill>
                  <a:srgbClr val="3E27E7"/>
                </a:solidFill>
              </a:rPr>
              <a:t>为</a:t>
            </a:r>
            <a:r>
              <a:rPr lang="en-US" altLang="zh-CN" sz="2800" b="1" kern="0" dirty="0">
                <a:solidFill>
                  <a:srgbClr val="FF0000"/>
                </a:solidFill>
              </a:rPr>
              <a:t>R</a:t>
            </a:r>
            <a:r>
              <a:rPr lang="en-US" altLang="zh-CN" sz="2800" b="1" kern="0" baseline="-25000" dirty="0">
                <a:solidFill>
                  <a:srgbClr val="FF0000"/>
                </a:solidFill>
              </a:rPr>
              <a:t>1</a:t>
            </a:r>
            <a:r>
              <a:rPr lang="zh-CN" altLang="en-US" sz="2800" b="1" kern="0" dirty="0">
                <a:solidFill>
                  <a:srgbClr val="3E27E7"/>
                </a:solidFill>
              </a:rPr>
              <a:t>和</a:t>
            </a:r>
            <a:r>
              <a:rPr lang="en-US" altLang="zh-CN" sz="2800" b="1" kern="0" dirty="0">
                <a:solidFill>
                  <a:srgbClr val="FF0000"/>
                </a:solidFill>
              </a:rPr>
              <a:t>R</a:t>
            </a:r>
            <a:r>
              <a:rPr lang="en-US" altLang="zh-CN" sz="2800" b="1" kern="0" baseline="-25000" dirty="0">
                <a:solidFill>
                  <a:srgbClr val="FF0000"/>
                </a:solidFill>
              </a:rPr>
              <a:t>2</a:t>
            </a:r>
            <a:r>
              <a:rPr lang="zh-CN" altLang="en-US" sz="2800" b="1" kern="0" dirty="0">
                <a:solidFill>
                  <a:srgbClr val="3E27E7"/>
                </a:solidFill>
              </a:rPr>
              <a:t>，导体间</a:t>
            </a:r>
            <a:r>
              <a:rPr lang="zh-CN" altLang="en-US" sz="2800" b="1" dirty="0">
                <a:solidFill>
                  <a:srgbClr val="3333CC"/>
                </a:solidFill>
              </a:rPr>
              <a:t>充满相对磁导率为</a:t>
            </a:r>
            <a:r>
              <a:rPr lang="zh-CN" altLang="en-US" sz="2800" dirty="0">
                <a:solidFill>
                  <a:srgbClr val="3333CC"/>
                </a:solidFill>
              </a:rPr>
              <a:t> </a:t>
            </a:r>
            <a:r>
              <a:rPr lang="en-US" altLang="zh-CN" sz="2800" i="1" dirty="0" err="1">
                <a:solidFill>
                  <a:srgbClr val="FF0000"/>
                </a:solidFill>
                <a:latin typeface="Symbol" panose="05050102010706020507" pitchFamily="18" charset="2"/>
              </a:rPr>
              <a:t>m</a:t>
            </a:r>
            <a:r>
              <a:rPr lang="en-US" altLang="zh-CN" sz="2800" i="1" baseline="-25000" dirty="0" err="1">
                <a:solidFill>
                  <a:srgbClr val="FF0000"/>
                </a:solidFill>
              </a:rPr>
              <a:t>r</a:t>
            </a:r>
            <a:r>
              <a:rPr lang="zh-CN" altLang="en-US" sz="2800" b="1" dirty="0">
                <a:solidFill>
                  <a:srgbClr val="3333CC"/>
                </a:solidFill>
              </a:rPr>
              <a:t>的磁介质</a:t>
            </a:r>
            <a:r>
              <a:rPr lang="zh-CN" altLang="en-US" sz="2800" b="1" kern="0" dirty="0">
                <a:solidFill>
                  <a:srgbClr val="3E27E7"/>
                </a:solidFill>
              </a:rPr>
              <a:t>。</a:t>
            </a:r>
            <a:r>
              <a:rPr lang="zh-CN" altLang="en-US" sz="2800" b="1" kern="0" dirty="0">
                <a:solidFill>
                  <a:srgbClr val="FF00FF"/>
                </a:solidFill>
              </a:rPr>
              <a:t>一段长为</a:t>
            </a:r>
            <a:r>
              <a:rPr lang="en-US" altLang="zh-CN" sz="2800" b="1" i="1" kern="0" dirty="0">
                <a:solidFill>
                  <a:srgbClr val="FF0000"/>
                </a:solidFill>
                <a:latin typeface="Times New Roman" panose="02020603050405020304" pitchFamily="18" charset="0"/>
                <a:cs typeface="Times New Roman" panose="02020603050405020304" pitchFamily="18" charset="0"/>
              </a:rPr>
              <a:t>l</a:t>
            </a:r>
            <a:r>
              <a:rPr lang="zh-CN" altLang="en-US" sz="2800" b="1" kern="0" dirty="0">
                <a:solidFill>
                  <a:srgbClr val="FF00FF"/>
                </a:solidFill>
              </a:rPr>
              <a:t>的电缆内磁场能量</a:t>
            </a:r>
            <a:r>
              <a:rPr lang="en-US" altLang="zh-CN" sz="2800" b="1" kern="0" dirty="0">
                <a:solidFill>
                  <a:srgbClr val="FF00FF"/>
                </a:solidFill>
              </a:rPr>
              <a:t>=____</a:t>
            </a:r>
            <a:r>
              <a:rPr lang="zh-CN" altLang="en-US" sz="2800" b="1" kern="0" dirty="0">
                <a:solidFill>
                  <a:srgbClr val="FF00FF"/>
                </a:solidFill>
              </a:rPr>
              <a:t>，自感</a:t>
            </a:r>
            <a:r>
              <a:rPr lang="en-US" altLang="zh-CN" sz="2800" b="1" kern="0" dirty="0">
                <a:solidFill>
                  <a:srgbClr val="FF00FF"/>
                </a:solidFill>
              </a:rPr>
              <a:t>=____ </a:t>
            </a:r>
            <a:r>
              <a:rPr lang="zh-CN" altLang="en-US" sz="2800" b="1" kern="0" dirty="0">
                <a:solidFill>
                  <a:srgbClr val="FF00FF"/>
                </a:solidFill>
              </a:rPr>
              <a:t>。</a:t>
            </a:r>
          </a:p>
        </p:txBody>
      </p:sp>
      <p:grpSp>
        <p:nvGrpSpPr>
          <p:cNvPr id="102417" name="Group 2"/>
          <p:cNvGrpSpPr>
            <a:grpSpLocks/>
          </p:cNvGrpSpPr>
          <p:nvPr/>
        </p:nvGrpSpPr>
        <p:grpSpPr bwMode="auto">
          <a:xfrm>
            <a:off x="6799263" y="1743075"/>
            <a:ext cx="3276600" cy="4267200"/>
            <a:chOff x="3362" y="1392"/>
            <a:chExt cx="2064" cy="2688"/>
          </a:xfrm>
        </p:grpSpPr>
        <p:sp>
          <p:nvSpPr>
            <p:cNvPr id="72" name="AutoShape 3"/>
            <p:cNvSpPr>
              <a:spLocks noChangeArrowheads="1"/>
            </p:cNvSpPr>
            <p:nvPr/>
          </p:nvSpPr>
          <p:spPr bwMode="auto">
            <a:xfrm>
              <a:off x="3957" y="1801"/>
              <a:ext cx="807" cy="1655"/>
            </a:xfrm>
            <a:prstGeom prst="can">
              <a:avLst>
                <a:gd name="adj" fmla="val 38310"/>
              </a:avLst>
            </a:prstGeom>
            <a:solidFill>
              <a:srgbClr val="FFFF00"/>
            </a:solidFill>
            <a:ln w="9525">
              <a:solidFill>
                <a:srgbClr val="0066FF"/>
              </a:solidFill>
              <a:prstDash val="dash"/>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3" name="Line 4"/>
            <p:cNvSpPr>
              <a:spLocks noChangeShapeType="1"/>
            </p:cNvSpPr>
            <p:nvPr/>
          </p:nvSpPr>
          <p:spPr bwMode="auto">
            <a:xfrm>
              <a:off x="4368" y="1440"/>
              <a:ext cx="2" cy="2448"/>
            </a:xfrm>
            <a:prstGeom prst="line">
              <a:avLst/>
            </a:prstGeom>
            <a:noFill/>
            <a:ln w="19050">
              <a:solidFill>
                <a:srgbClr val="000000"/>
              </a:solidFill>
              <a:prstDash val="lgDashDotDot"/>
              <a:round/>
              <a:headEnd type="none" w="sm" len="lg"/>
              <a:tailEnd type="non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2441" name="Object 5"/>
            <p:cNvGraphicFramePr>
              <a:graphicFrameLocks noChangeAspect="1"/>
            </p:cNvGraphicFramePr>
            <p:nvPr/>
          </p:nvGraphicFramePr>
          <p:xfrm>
            <a:off x="4049" y="1641"/>
            <a:ext cx="367" cy="375"/>
          </p:xfrm>
          <a:graphic>
            <a:graphicData uri="http://schemas.openxmlformats.org/presentationml/2006/ole">
              <mc:AlternateContent xmlns:mc="http://schemas.openxmlformats.org/markup-compatibility/2006">
                <mc:Choice xmlns:v="urn:schemas-microsoft-com:vml" Requires="v">
                  <p:oleObj spid="_x0000_s103013" name="公式" r:id="rId3" imgW="177569" imgH="215619" progId="Equation.3">
                    <p:embed/>
                  </p:oleObj>
                </mc:Choice>
                <mc:Fallback>
                  <p:oleObj name="公式" r:id="rId3" imgW="177569" imgH="215619"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9" y="1641"/>
                          <a:ext cx="367"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42" name="Object 6"/>
            <p:cNvGraphicFramePr>
              <a:graphicFrameLocks noChangeAspect="1"/>
            </p:cNvGraphicFramePr>
            <p:nvPr/>
          </p:nvGraphicFramePr>
          <p:xfrm>
            <a:off x="4049" y="2352"/>
            <a:ext cx="282" cy="310"/>
          </p:xfrm>
          <a:graphic>
            <a:graphicData uri="http://schemas.openxmlformats.org/presentationml/2006/ole">
              <mc:AlternateContent xmlns:mc="http://schemas.openxmlformats.org/markup-compatibility/2006">
                <mc:Choice xmlns:v="urn:schemas-microsoft-com:vml" Requires="v">
                  <p:oleObj spid="_x0000_s103014" name="公式" r:id="rId5" imgW="126780" imgH="164814" progId="Equation.3">
                    <p:embed/>
                  </p:oleObj>
                </mc:Choice>
                <mc:Fallback>
                  <p:oleObj name="公式" r:id="rId5" imgW="126780" imgH="164814"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9" y="2352"/>
                          <a:ext cx="282"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 name="Line 7"/>
            <p:cNvSpPr>
              <a:spLocks noChangeShapeType="1"/>
            </p:cNvSpPr>
            <p:nvPr/>
          </p:nvSpPr>
          <p:spPr bwMode="auto">
            <a:xfrm rot="10788159">
              <a:off x="4032" y="2304"/>
              <a:ext cx="0" cy="480"/>
            </a:xfrm>
            <a:prstGeom prst="line">
              <a:avLst/>
            </a:prstGeom>
            <a:noFill/>
            <a:ln w="28575">
              <a:solidFill>
                <a:srgbClr val="FF0000"/>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7" name="Line 8"/>
            <p:cNvSpPr>
              <a:spLocks noChangeShapeType="1"/>
            </p:cNvSpPr>
            <p:nvPr/>
          </p:nvSpPr>
          <p:spPr bwMode="auto">
            <a:xfrm flipH="1">
              <a:off x="3957" y="1968"/>
              <a:ext cx="413" cy="0"/>
            </a:xfrm>
            <a:prstGeom prst="line">
              <a:avLst/>
            </a:prstGeom>
            <a:noFill/>
            <a:ln w="19050">
              <a:solidFill>
                <a:srgbClr val="FF9933"/>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8" name="Rectangle 9"/>
            <p:cNvSpPr>
              <a:spLocks noChangeArrowheads="1"/>
            </p:cNvSpPr>
            <p:nvPr/>
          </p:nvSpPr>
          <p:spPr bwMode="auto">
            <a:xfrm>
              <a:off x="3362" y="1392"/>
              <a:ext cx="2064" cy="2688"/>
            </a:xfrm>
            <a:prstGeom prst="rect">
              <a:avLst/>
            </a:prstGeom>
            <a:no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102419" name="Group 35"/>
          <p:cNvGrpSpPr>
            <a:grpSpLocks/>
          </p:cNvGrpSpPr>
          <p:nvPr/>
        </p:nvGrpSpPr>
        <p:grpSpPr bwMode="auto">
          <a:xfrm>
            <a:off x="6881813" y="2143125"/>
            <a:ext cx="3092450" cy="3810000"/>
            <a:chOff x="3414" y="1644"/>
            <a:chExt cx="1948" cy="2400"/>
          </a:xfrm>
        </p:grpSpPr>
        <p:sp>
          <p:nvSpPr>
            <p:cNvPr id="85" name="Line 36"/>
            <p:cNvSpPr>
              <a:spLocks noChangeShapeType="1"/>
            </p:cNvSpPr>
            <p:nvPr/>
          </p:nvSpPr>
          <p:spPr bwMode="auto">
            <a:xfrm rot="10789799">
              <a:off x="3727" y="3743"/>
              <a:ext cx="646" cy="1"/>
            </a:xfrm>
            <a:prstGeom prst="line">
              <a:avLst/>
            </a:prstGeom>
            <a:noFill/>
            <a:ln w="19050">
              <a:solidFill>
                <a:srgbClr val="FF9933"/>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2422" name="Object 37"/>
            <p:cNvGraphicFramePr>
              <a:graphicFrameLocks noChangeAspect="1"/>
            </p:cNvGraphicFramePr>
            <p:nvPr/>
          </p:nvGraphicFramePr>
          <p:xfrm>
            <a:off x="3911" y="3696"/>
            <a:ext cx="368" cy="348"/>
          </p:xfrm>
          <a:graphic>
            <a:graphicData uri="http://schemas.openxmlformats.org/presentationml/2006/ole">
              <mc:AlternateContent xmlns:mc="http://schemas.openxmlformats.org/markup-compatibility/2006">
                <mc:Choice xmlns:v="urn:schemas-microsoft-com:vml" Requires="v">
                  <p:oleObj spid="_x0000_s103015" name="公式" r:id="rId7" imgW="190335" imgH="215713" progId="Equation.3">
                    <p:embed/>
                  </p:oleObj>
                </mc:Choice>
                <mc:Fallback>
                  <p:oleObj name="公式" r:id="rId7" imgW="190335" imgH="215713" progId="Equation.3">
                    <p:embed/>
                    <p:pic>
                      <p:nvPicPr>
                        <p:cNvPr id="0" name="Object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1" y="3696"/>
                          <a:ext cx="368"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 name="Line 38"/>
            <p:cNvSpPr>
              <a:spLocks noChangeShapeType="1"/>
            </p:cNvSpPr>
            <p:nvPr/>
          </p:nvSpPr>
          <p:spPr bwMode="auto">
            <a:xfrm>
              <a:off x="5039" y="1963"/>
              <a:ext cx="323" cy="0"/>
            </a:xfrm>
            <a:prstGeom prst="line">
              <a:avLst/>
            </a:prstGeom>
            <a:noFill/>
            <a:ln w="9525">
              <a:solidFill>
                <a:srgbClr val="000000"/>
              </a:solidFill>
              <a:prstDash val="dash"/>
              <a:round/>
              <a:headEnd type="none" w="sm" len="lg"/>
              <a:tailEnd type="non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8" name="Line 39"/>
            <p:cNvSpPr>
              <a:spLocks noChangeShapeType="1"/>
            </p:cNvSpPr>
            <p:nvPr/>
          </p:nvSpPr>
          <p:spPr bwMode="auto">
            <a:xfrm>
              <a:off x="5039" y="3317"/>
              <a:ext cx="323" cy="0"/>
            </a:xfrm>
            <a:prstGeom prst="line">
              <a:avLst/>
            </a:prstGeom>
            <a:noFill/>
            <a:ln w="9525">
              <a:solidFill>
                <a:srgbClr val="000000"/>
              </a:solidFill>
              <a:prstDash val="dash"/>
              <a:round/>
              <a:headEnd type="none" w="sm" len="lg"/>
              <a:tailEnd type="non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9" name="Line 40"/>
            <p:cNvSpPr>
              <a:spLocks noChangeShapeType="1"/>
            </p:cNvSpPr>
            <p:nvPr/>
          </p:nvSpPr>
          <p:spPr bwMode="auto">
            <a:xfrm>
              <a:off x="5168" y="1963"/>
              <a:ext cx="0" cy="1354"/>
            </a:xfrm>
            <a:prstGeom prst="line">
              <a:avLst/>
            </a:prstGeom>
            <a:noFill/>
            <a:ln w="19050">
              <a:solidFill>
                <a:srgbClr val="FF9933"/>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0" name="Line 42"/>
            <p:cNvSpPr>
              <a:spLocks noChangeShapeType="1"/>
            </p:cNvSpPr>
            <p:nvPr/>
          </p:nvSpPr>
          <p:spPr bwMode="auto">
            <a:xfrm>
              <a:off x="3648" y="2400"/>
              <a:ext cx="0" cy="484"/>
            </a:xfrm>
            <a:prstGeom prst="line">
              <a:avLst/>
            </a:prstGeom>
            <a:noFill/>
            <a:ln w="28575">
              <a:solidFill>
                <a:srgbClr val="FF0000"/>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2427" name="Object 43"/>
            <p:cNvGraphicFramePr>
              <a:graphicFrameLocks noChangeAspect="1"/>
            </p:cNvGraphicFramePr>
            <p:nvPr/>
          </p:nvGraphicFramePr>
          <p:xfrm>
            <a:off x="3414" y="2462"/>
            <a:ext cx="282" cy="310"/>
          </p:xfrm>
          <a:graphic>
            <a:graphicData uri="http://schemas.openxmlformats.org/presentationml/2006/ole">
              <mc:AlternateContent xmlns:mc="http://schemas.openxmlformats.org/markup-compatibility/2006">
                <mc:Choice xmlns:v="urn:schemas-microsoft-com:vml" Requires="v">
                  <p:oleObj spid="_x0000_s103016" name="公式" r:id="rId9" imgW="126780" imgH="164814" progId="Equation.3">
                    <p:embed/>
                  </p:oleObj>
                </mc:Choice>
                <mc:Fallback>
                  <p:oleObj name="公式" r:id="rId9" imgW="126780" imgH="164814" progId="Equation.3">
                    <p:embed/>
                    <p:pic>
                      <p:nvPicPr>
                        <p:cNvPr id="0" name="Object 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4" y="2462"/>
                          <a:ext cx="282"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 name="AutoShape 44"/>
            <p:cNvSpPr>
              <a:spLocks noChangeArrowheads="1"/>
            </p:cNvSpPr>
            <p:nvPr/>
          </p:nvSpPr>
          <p:spPr bwMode="auto">
            <a:xfrm>
              <a:off x="3722" y="1644"/>
              <a:ext cx="1291" cy="2004"/>
            </a:xfrm>
            <a:prstGeom prst="can">
              <a:avLst>
                <a:gd name="adj" fmla="val 47948"/>
              </a:avLst>
            </a:prstGeom>
            <a:noFill/>
            <a:ln w="28575">
              <a:solidFill>
                <a:srgbClr val="0099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102429" name="Group 45"/>
            <p:cNvGrpSpPr>
              <a:grpSpLocks/>
            </p:cNvGrpSpPr>
            <p:nvPr/>
          </p:nvGrpSpPr>
          <p:grpSpPr bwMode="auto">
            <a:xfrm>
              <a:off x="3792" y="2448"/>
              <a:ext cx="1152" cy="384"/>
              <a:chOff x="3792" y="2448"/>
              <a:chExt cx="1152" cy="384"/>
            </a:xfrm>
          </p:grpSpPr>
          <p:sp>
            <p:nvSpPr>
              <p:cNvPr id="95" name="Line 46"/>
              <p:cNvSpPr>
                <a:spLocks noChangeShapeType="1"/>
              </p:cNvSpPr>
              <p:nvPr/>
            </p:nvSpPr>
            <p:spPr bwMode="auto">
              <a:xfrm>
                <a:off x="4324" y="2832"/>
                <a:ext cx="92" cy="0"/>
              </a:xfrm>
              <a:prstGeom prst="line">
                <a:avLst/>
              </a:prstGeom>
              <a:noFill/>
              <a:ln w="28575">
                <a:solidFill>
                  <a:srgbClr val="0000FF"/>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2432" name="Object 47"/>
              <p:cNvGraphicFramePr>
                <a:graphicFrameLocks noChangeAspect="1"/>
              </p:cNvGraphicFramePr>
              <p:nvPr/>
            </p:nvGraphicFramePr>
            <p:xfrm>
              <a:off x="4391" y="2448"/>
              <a:ext cx="255" cy="238"/>
            </p:xfrm>
            <a:graphic>
              <a:graphicData uri="http://schemas.openxmlformats.org/presentationml/2006/ole">
                <mc:AlternateContent xmlns:mc="http://schemas.openxmlformats.org/markup-compatibility/2006">
                  <mc:Choice xmlns:v="urn:schemas-microsoft-com:vml" Requires="v">
                    <p:oleObj spid="_x0000_s103017" name="公式" r:id="rId10" imgW="114102" imgH="126780" progId="Equation.3">
                      <p:embed/>
                    </p:oleObj>
                  </mc:Choice>
                  <mc:Fallback>
                    <p:oleObj name="公式" r:id="rId10" imgW="114102" imgH="126780" progId="Equation.3">
                      <p:embed/>
                      <p:pic>
                        <p:nvPicPr>
                          <p:cNvPr id="0" name="Object 4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91" y="2448"/>
                            <a:ext cx="255"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 name="Oval 48"/>
              <p:cNvSpPr>
                <a:spLocks noChangeArrowheads="1"/>
              </p:cNvSpPr>
              <p:nvPr/>
            </p:nvSpPr>
            <p:spPr bwMode="auto">
              <a:xfrm>
                <a:off x="3792" y="2448"/>
                <a:ext cx="1152" cy="384"/>
              </a:xfrm>
              <a:prstGeom prst="ellipse">
                <a:avLst/>
              </a:prstGeom>
              <a:noFill/>
              <a:ln w="19050">
                <a:solidFill>
                  <a:srgbClr val="0000FF"/>
                </a:solidFill>
                <a:prstDash val="dash"/>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8" name="Line 49"/>
              <p:cNvSpPr>
                <a:spLocks noChangeShapeType="1"/>
              </p:cNvSpPr>
              <p:nvPr/>
            </p:nvSpPr>
            <p:spPr bwMode="auto">
              <a:xfrm>
                <a:off x="4368" y="2592"/>
                <a:ext cx="432" cy="192"/>
              </a:xfrm>
              <a:prstGeom prst="line">
                <a:avLst/>
              </a:prstGeom>
              <a:noFill/>
              <a:ln w="25400">
                <a:solidFill>
                  <a:srgbClr val="CC0000"/>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94" name="Line 50"/>
            <p:cNvSpPr>
              <a:spLocks noChangeShapeType="1"/>
            </p:cNvSpPr>
            <p:nvPr/>
          </p:nvSpPr>
          <p:spPr bwMode="auto">
            <a:xfrm>
              <a:off x="3722" y="3360"/>
              <a:ext cx="0" cy="528"/>
            </a:xfrm>
            <a:prstGeom prst="line">
              <a:avLst/>
            </a:prstGeom>
            <a:noFill/>
            <a:ln w="19050">
              <a:solidFill>
                <a:srgbClr val="000000"/>
              </a:solidFill>
              <a:prstDash val="dash"/>
              <a:round/>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99" name="Object 64"/>
          <p:cNvGraphicFramePr>
            <a:graphicFrameLocks noChangeAspect="1"/>
          </p:cNvGraphicFramePr>
          <p:nvPr/>
        </p:nvGraphicFramePr>
        <p:xfrm>
          <a:off x="9617076" y="3319463"/>
          <a:ext cx="531813" cy="749300"/>
        </p:xfrm>
        <a:graphic>
          <a:graphicData uri="http://schemas.openxmlformats.org/presentationml/2006/ole">
            <mc:AlternateContent xmlns:mc="http://schemas.openxmlformats.org/markup-compatibility/2006">
              <mc:Choice xmlns:v="urn:schemas-microsoft-com:vml" Requires="v">
                <p:oleObj spid="_x0000_s103018" name="公式" r:id="rId12" imgW="126725" imgH="177415" progId="Equation.3">
                  <p:embed/>
                </p:oleObj>
              </mc:Choice>
              <mc:Fallback>
                <p:oleObj name="公式" r:id="rId12" imgW="126725" imgH="177415" progId="Equation.3">
                  <p:embed/>
                  <p:pic>
                    <p:nvPicPr>
                      <p:cNvPr id="0" name="Object 6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17076" y="3319463"/>
                        <a:ext cx="531813"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 name="Text Box 55"/>
          <p:cNvSpPr txBox="1">
            <a:spLocks noChangeArrowheads="1"/>
          </p:cNvSpPr>
          <p:nvPr/>
        </p:nvSpPr>
        <p:spPr bwMode="auto">
          <a:xfrm>
            <a:off x="1649903" y="1471880"/>
            <a:ext cx="1201738" cy="488950"/>
          </a:xfrm>
          <a:prstGeom prst="rect">
            <a:avLst/>
          </a:prstGeom>
          <a:noFill/>
          <a:ln w="19050">
            <a:noFill/>
            <a:miter lim="800000"/>
            <a:headEnd/>
            <a:tailEnd/>
          </a:ln>
        </p:spPr>
        <p:txBody>
          <a:bodyPr anchor="ctr">
            <a:spAutoFit/>
          </a:bodyPr>
          <a:lstStyle/>
          <a:p>
            <a:pPr fontAlgn="auto">
              <a:spcBef>
                <a:spcPts val="0"/>
              </a:spcBef>
              <a:spcAft>
                <a:spcPts val="0"/>
              </a:spcAft>
              <a:defRPr/>
            </a:pPr>
            <a:r>
              <a:rPr lang="zh-CN" altLang="en-US" sz="2600" b="1" kern="0" dirty="0">
                <a:solidFill>
                  <a:srgbClr val="C00000"/>
                </a:solidFill>
                <a:latin typeface="+mn-lt"/>
                <a:ea typeface="+mn-ea"/>
              </a:rPr>
              <a:t>解：</a:t>
            </a:r>
          </a:p>
        </p:txBody>
      </p:sp>
      <p:sp>
        <p:nvSpPr>
          <p:cNvPr id="47" name="Text Box 100"/>
          <p:cNvSpPr txBox="1">
            <a:spLocks noChangeArrowheads="1"/>
          </p:cNvSpPr>
          <p:nvPr/>
        </p:nvSpPr>
        <p:spPr bwMode="auto">
          <a:xfrm>
            <a:off x="2345334" y="1532210"/>
            <a:ext cx="4010686" cy="523220"/>
          </a:xfrm>
          <a:prstGeom prst="rect">
            <a:avLst/>
          </a:prstGeom>
          <a:noFill/>
          <a:ln w="19050">
            <a:noFill/>
            <a:miter lim="800000"/>
            <a:headEnd/>
            <a:tailEnd/>
          </a:ln>
        </p:spPr>
        <p:txBody>
          <a:bodyPr wrap="square" anchor="ctr">
            <a:spAutoFit/>
          </a:bodyPr>
          <a:lstStyle/>
          <a:p>
            <a:pPr fontAlgn="auto">
              <a:spcBef>
                <a:spcPts val="0"/>
              </a:spcBef>
              <a:spcAft>
                <a:spcPts val="0"/>
              </a:spcAft>
              <a:defRPr/>
            </a:pPr>
            <a:r>
              <a:rPr lang="zh-CN" altLang="en-US" sz="2800" b="1" kern="0" dirty="0">
                <a:solidFill>
                  <a:srgbClr val="009900"/>
                </a:solidFill>
                <a:latin typeface="+mn-lt"/>
                <a:ea typeface="+mn-ea"/>
              </a:rPr>
              <a:t>使用安培环路定理得</a:t>
            </a:r>
          </a:p>
        </p:txBody>
      </p:sp>
      <p:graphicFrame>
        <p:nvGraphicFramePr>
          <p:cNvPr id="40" name="Object 101"/>
          <p:cNvGraphicFramePr>
            <a:graphicFrameLocks noChangeAspect="1"/>
          </p:cNvGraphicFramePr>
          <p:nvPr>
            <p:extLst>
              <p:ext uri="{D42A27DB-BD31-4B8C-83A1-F6EECF244321}">
                <p14:modId xmlns:p14="http://schemas.microsoft.com/office/powerpoint/2010/main" val="542329038"/>
              </p:ext>
            </p:extLst>
          </p:nvPr>
        </p:nvGraphicFramePr>
        <p:xfrm>
          <a:off x="2371726" y="2011363"/>
          <a:ext cx="815975" cy="355600"/>
        </p:xfrm>
        <a:graphic>
          <a:graphicData uri="http://schemas.openxmlformats.org/presentationml/2006/ole">
            <mc:AlternateContent xmlns:mc="http://schemas.openxmlformats.org/markup-compatibility/2006">
              <mc:Choice xmlns:v="urn:schemas-microsoft-com:vml" Requires="v">
                <p:oleObj spid="_x0000_s103019" name="Equation" r:id="rId14" imgW="406080" imgH="177480" progId="Equation.DSMT4">
                  <p:embed/>
                </p:oleObj>
              </mc:Choice>
              <mc:Fallback>
                <p:oleObj name="Equation" r:id="rId14" imgW="406080" imgH="177480" progId="Equation.DSMT4">
                  <p:embed/>
                  <p:pic>
                    <p:nvPicPr>
                      <p:cNvPr id="48" name="Object 101"/>
                      <p:cNvPicPr>
                        <a:picLocks noChangeAspect="1" noChangeArrowheads="1"/>
                      </p:cNvPicPr>
                      <p:nvPr/>
                    </p:nvPicPr>
                    <p:blipFill>
                      <a:blip r:embed="rId15"/>
                      <a:srcRect/>
                      <a:stretch>
                        <a:fillRect/>
                      </a:stretch>
                    </p:blipFill>
                    <p:spPr bwMode="auto">
                      <a:xfrm>
                        <a:off x="2371726" y="2011363"/>
                        <a:ext cx="8159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 name="Object 102"/>
          <p:cNvGraphicFramePr>
            <a:graphicFrameLocks noChangeAspect="1"/>
          </p:cNvGraphicFramePr>
          <p:nvPr>
            <p:extLst>
              <p:ext uri="{D42A27DB-BD31-4B8C-83A1-F6EECF244321}">
                <p14:modId xmlns:p14="http://schemas.microsoft.com/office/powerpoint/2010/main" val="783119087"/>
              </p:ext>
            </p:extLst>
          </p:nvPr>
        </p:nvGraphicFramePr>
        <p:xfrm>
          <a:off x="2216151" y="2511425"/>
          <a:ext cx="1249363" cy="788988"/>
        </p:xfrm>
        <a:graphic>
          <a:graphicData uri="http://schemas.openxmlformats.org/presentationml/2006/ole">
            <mc:AlternateContent xmlns:mc="http://schemas.openxmlformats.org/markup-compatibility/2006">
              <mc:Choice xmlns:v="urn:schemas-microsoft-com:vml" Requires="v">
                <p:oleObj spid="_x0000_s103020" name="Equation" r:id="rId16" imgW="622080" imgH="393480" progId="Equation.DSMT4">
                  <p:embed/>
                </p:oleObj>
              </mc:Choice>
              <mc:Fallback>
                <p:oleObj name="Equation" r:id="rId16" imgW="622080" imgH="393480" progId="Equation.DSMT4">
                  <p:embed/>
                  <p:pic>
                    <p:nvPicPr>
                      <p:cNvPr id="49" name="Object 102"/>
                      <p:cNvPicPr>
                        <a:picLocks noChangeAspect="1" noChangeArrowheads="1"/>
                      </p:cNvPicPr>
                      <p:nvPr/>
                    </p:nvPicPr>
                    <p:blipFill>
                      <a:blip r:embed="rId17"/>
                      <a:srcRect/>
                      <a:stretch>
                        <a:fillRect/>
                      </a:stretch>
                    </p:blipFill>
                    <p:spPr bwMode="auto">
                      <a:xfrm>
                        <a:off x="2216151" y="2511425"/>
                        <a:ext cx="1249363"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 name="Object 103"/>
          <p:cNvGraphicFramePr>
            <a:graphicFrameLocks noChangeAspect="1"/>
          </p:cNvGraphicFramePr>
          <p:nvPr>
            <p:extLst>
              <p:ext uri="{D42A27DB-BD31-4B8C-83A1-F6EECF244321}">
                <p14:modId xmlns:p14="http://schemas.microsoft.com/office/powerpoint/2010/main" val="1783162830"/>
              </p:ext>
            </p:extLst>
          </p:nvPr>
        </p:nvGraphicFramePr>
        <p:xfrm>
          <a:off x="3611202" y="2011454"/>
          <a:ext cx="792162" cy="431800"/>
        </p:xfrm>
        <a:graphic>
          <a:graphicData uri="http://schemas.openxmlformats.org/presentationml/2006/ole">
            <mc:AlternateContent xmlns:mc="http://schemas.openxmlformats.org/markup-compatibility/2006">
              <mc:Choice xmlns:v="urn:schemas-microsoft-com:vml" Requires="v">
                <p:oleObj spid="_x0000_s103021" name="公式" r:id="rId18" imgW="393359" imgH="215713" progId="Equation.3">
                  <p:embed/>
                </p:oleObj>
              </mc:Choice>
              <mc:Fallback>
                <p:oleObj name="公式" r:id="rId18" imgW="393359" imgH="215713" progId="Equation.3">
                  <p:embed/>
                  <p:pic>
                    <p:nvPicPr>
                      <p:cNvPr id="50" name="Object 10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11202" y="2011454"/>
                        <a:ext cx="7921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 name="AutoShape 104"/>
          <p:cNvSpPr>
            <a:spLocks/>
          </p:cNvSpPr>
          <p:nvPr/>
        </p:nvSpPr>
        <p:spPr bwMode="auto">
          <a:xfrm>
            <a:off x="1896703" y="2225767"/>
            <a:ext cx="358775" cy="581025"/>
          </a:xfrm>
          <a:prstGeom prst="leftBrace">
            <a:avLst>
              <a:gd name="adj1" fmla="val 13496"/>
              <a:gd name="adj2" fmla="val 50000"/>
            </a:avLst>
          </a:prstGeom>
          <a:noFill/>
          <a:ln w="25400">
            <a:solidFill>
              <a:srgbClr val="FF0000"/>
            </a:solid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4" name="Text Box 105"/>
          <p:cNvSpPr txBox="1">
            <a:spLocks noChangeArrowheads="1"/>
          </p:cNvSpPr>
          <p:nvPr/>
        </p:nvSpPr>
        <p:spPr bwMode="auto">
          <a:xfrm>
            <a:off x="4539890" y="2011454"/>
            <a:ext cx="912813" cy="488950"/>
          </a:xfrm>
          <a:prstGeom prst="rect">
            <a:avLst/>
          </a:prstGeom>
          <a:noFill/>
          <a:ln w="19050">
            <a:noFill/>
            <a:miter lim="800000"/>
            <a:headEnd/>
            <a:tailEnd/>
          </a:ln>
        </p:spPr>
        <p:txBody>
          <a:bodyPr anchor="ctr">
            <a:spAutoFit/>
          </a:bodyPr>
          <a:lstStyle/>
          <a:p>
            <a:pPr fontAlgn="auto">
              <a:spcBef>
                <a:spcPts val="0"/>
              </a:spcBef>
              <a:spcAft>
                <a:spcPts val="0"/>
              </a:spcAft>
              <a:defRPr/>
            </a:pPr>
            <a:r>
              <a:rPr lang="zh-CN" altLang="en-US" sz="2600" b="1" kern="0">
                <a:solidFill>
                  <a:sysClr val="windowText" lastClr="000000"/>
                </a:solidFill>
                <a:latin typeface="+mn-lt"/>
                <a:ea typeface="+mn-ea"/>
              </a:rPr>
              <a:t>或</a:t>
            </a:r>
          </a:p>
        </p:txBody>
      </p:sp>
      <p:graphicFrame>
        <p:nvGraphicFramePr>
          <p:cNvPr id="45" name="Object 106"/>
          <p:cNvGraphicFramePr>
            <a:graphicFrameLocks noChangeAspect="1"/>
          </p:cNvGraphicFramePr>
          <p:nvPr>
            <p:extLst>
              <p:ext uri="{D42A27DB-BD31-4B8C-83A1-F6EECF244321}">
                <p14:modId xmlns:p14="http://schemas.microsoft.com/office/powerpoint/2010/main" val="1043910471"/>
              </p:ext>
            </p:extLst>
          </p:nvPr>
        </p:nvGraphicFramePr>
        <p:xfrm>
          <a:off x="5325702" y="2011454"/>
          <a:ext cx="817562" cy="431800"/>
        </p:xfrm>
        <a:graphic>
          <a:graphicData uri="http://schemas.openxmlformats.org/presentationml/2006/ole">
            <mc:AlternateContent xmlns:mc="http://schemas.openxmlformats.org/markup-compatibility/2006">
              <mc:Choice xmlns:v="urn:schemas-microsoft-com:vml" Requires="v">
                <p:oleObj spid="_x0000_s103022" name="公式" r:id="rId20" imgW="406048" imgH="215713" progId="Equation.3">
                  <p:embed/>
                </p:oleObj>
              </mc:Choice>
              <mc:Fallback>
                <p:oleObj name="公式" r:id="rId20" imgW="406048" imgH="215713" progId="Equation.3">
                  <p:embed/>
                  <p:pic>
                    <p:nvPicPr>
                      <p:cNvPr id="53" name="Object 10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25702" y="2011454"/>
                        <a:ext cx="8175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 name="Object 107"/>
          <p:cNvGraphicFramePr>
            <a:graphicFrameLocks noChangeAspect="1"/>
          </p:cNvGraphicFramePr>
          <p:nvPr>
            <p:extLst>
              <p:ext uri="{D42A27DB-BD31-4B8C-83A1-F6EECF244321}">
                <p14:modId xmlns:p14="http://schemas.microsoft.com/office/powerpoint/2010/main" val="51792620"/>
              </p:ext>
            </p:extLst>
          </p:nvPr>
        </p:nvGraphicFramePr>
        <p:xfrm>
          <a:off x="3754078" y="2868704"/>
          <a:ext cx="1404937" cy="431800"/>
        </p:xfrm>
        <a:graphic>
          <a:graphicData uri="http://schemas.openxmlformats.org/presentationml/2006/ole">
            <mc:AlternateContent xmlns:mc="http://schemas.openxmlformats.org/markup-compatibility/2006">
              <mc:Choice xmlns:v="urn:schemas-microsoft-com:vml" Requires="v">
                <p:oleObj spid="_x0000_s103023" name="公式" r:id="rId22" imgW="698197" imgH="215806" progId="Equation.3">
                  <p:embed/>
                </p:oleObj>
              </mc:Choice>
              <mc:Fallback>
                <p:oleObj name="公式" r:id="rId22" imgW="698197" imgH="215806" progId="Equation.3">
                  <p:embed/>
                  <p:pic>
                    <p:nvPicPr>
                      <p:cNvPr id="54" name="Object 10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754078" y="2868704"/>
                        <a:ext cx="14049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 name="AutoShape 38"/>
          <p:cNvSpPr>
            <a:spLocks noChangeArrowheads="1"/>
          </p:cNvSpPr>
          <p:nvPr/>
        </p:nvSpPr>
        <p:spPr bwMode="auto">
          <a:xfrm>
            <a:off x="1728312" y="3368612"/>
            <a:ext cx="570370" cy="289051"/>
          </a:xfrm>
          <a:prstGeom prst="rightArrow">
            <a:avLst>
              <a:gd name="adj1" fmla="val 50000"/>
              <a:gd name="adj2" fmla="val 81492"/>
            </a:avLst>
          </a:prstGeom>
          <a:solidFill>
            <a:srgbClr val="00FFFF"/>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69" name="Object 101"/>
          <p:cNvGraphicFramePr>
            <a:graphicFrameLocks noChangeAspect="1"/>
          </p:cNvGraphicFramePr>
          <p:nvPr>
            <p:extLst>
              <p:ext uri="{D42A27DB-BD31-4B8C-83A1-F6EECF244321}">
                <p14:modId xmlns:p14="http://schemas.microsoft.com/office/powerpoint/2010/main" val="993888342"/>
              </p:ext>
            </p:extLst>
          </p:nvPr>
        </p:nvGraphicFramePr>
        <p:xfrm>
          <a:off x="2816901" y="3411118"/>
          <a:ext cx="765175" cy="355600"/>
        </p:xfrm>
        <a:graphic>
          <a:graphicData uri="http://schemas.openxmlformats.org/presentationml/2006/ole">
            <mc:AlternateContent xmlns:mc="http://schemas.openxmlformats.org/markup-compatibility/2006">
              <mc:Choice xmlns:v="urn:schemas-microsoft-com:vml" Requires="v">
                <p:oleObj spid="_x0000_s103024" name="公式" r:id="rId24" imgW="380670" imgH="177646" progId="Equation.3">
                  <p:embed/>
                </p:oleObj>
              </mc:Choice>
              <mc:Fallback>
                <p:oleObj name="公式" r:id="rId24" imgW="380670" imgH="177646" progId="Equation.3">
                  <p:embed/>
                  <p:pic>
                    <p:nvPicPr>
                      <p:cNvPr id="56" name="Object 10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816901" y="3411118"/>
                        <a:ext cx="7651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 name="Object 102"/>
          <p:cNvGraphicFramePr>
            <a:graphicFrameLocks noChangeAspect="1"/>
          </p:cNvGraphicFramePr>
          <p:nvPr>
            <p:extLst>
              <p:ext uri="{D42A27DB-BD31-4B8C-83A1-F6EECF244321}">
                <p14:modId xmlns:p14="http://schemas.microsoft.com/office/powerpoint/2010/main" val="3185788511"/>
              </p:ext>
            </p:extLst>
          </p:nvPr>
        </p:nvGraphicFramePr>
        <p:xfrm>
          <a:off x="2547328" y="3910398"/>
          <a:ext cx="1427162" cy="788988"/>
        </p:xfrm>
        <a:graphic>
          <a:graphicData uri="http://schemas.openxmlformats.org/presentationml/2006/ole">
            <mc:AlternateContent xmlns:mc="http://schemas.openxmlformats.org/markup-compatibility/2006">
              <mc:Choice xmlns:v="urn:schemas-microsoft-com:vml" Requires="v">
                <p:oleObj spid="_x0000_s103025" name="Equation" r:id="rId26" imgW="711000" imgH="393480" progId="Equation.DSMT4">
                  <p:embed/>
                </p:oleObj>
              </mc:Choice>
              <mc:Fallback>
                <p:oleObj name="Equation" r:id="rId26" imgW="711000" imgH="393480" progId="Equation.DSMT4">
                  <p:embed/>
                  <p:pic>
                    <p:nvPicPr>
                      <p:cNvPr id="57" name="Object 102"/>
                      <p:cNvPicPr>
                        <a:picLocks noChangeAspect="1" noChangeArrowheads="1"/>
                      </p:cNvPicPr>
                      <p:nvPr/>
                    </p:nvPicPr>
                    <p:blipFill>
                      <a:blip r:embed="rId27"/>
                      <a:srcRect/>
                      <a:stretch>
                        <a:fillRect/>
                      </a:stretch>
                    </p:blipFill>
                    <p:spPr bwMode="auto">
                      <a:xfrm>
                        <a:off x="2547328" y="3910398"/>
                        <a:ext cx="1427162"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 name="Object 103"/>
          <p:cNvGraphicFramePr>
            <a:graphicFrameLocks noChangeAspect="1"/>
          </p:cNvGraphicFramePr>
          <p:nvPr>
            <p:extLst>
              <p:ext uri="{D42A27DB-BD31-4B8C-83A1-F6EECF244321}">
                <p14:modId xmlns:p14="http://schemas.microsoft.com/office/powerpoint/2010/main" val="4043217851"/>
              </p:ext>
            </p:extLst>
          </p:nvPr>
        </p:nvGraphicFramePr>
        <p:xfrm>
          <a:off x="4031338" y="3411118"/>
          <a:ext cx="792162" cy="431800"/>
        </p:xfrm>
        <a:graphic>
          <a:graphicData uri="http://schemas.openxmlformats.org/presentationml/2006/ole">
            <mc:AlternateContent xmlns:mc="http://schemas.openxmlformats.org/markup-compatibility/2006">
              <mc:Choice xmlns:v="urn:schemas-microsoft-com:vml" Requires="v">
                <p:oleObj spid="_x0000_s103026" name="公式" r:id="rId18" imgW="393359" imgH="215713" progId="Equation.3">
                  <p:embed/>
                </p:oleObj>
              </mc:Choice>
              <mc:Fallback>
                <p:oleObj name="公式" r:id="rId18" imgW="393359" imgH="215713" progId="Equation.3">
                  <p:embed/>
                  <p:pic>
                    <p:nvPicPr>
                      <p:cNvPr id="58" name="Object 10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031338" y="3411118"/>
                        <a:ext cx="7921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 name="AutoShape 104"/>
          <p:cNvSpPr>
            <a:spLocks/>
          </p:cNvSpPr>
          <p:nvPr/>
        </p:nvSpPr>
        <p:spPr bwMode="auto">
          <a:xfrm>
            <a:off x="2316839" y="3625431"/>
            <a:ext cx="358775" cy="581025"/>
          </a:xfrm>
          <a:prstGeom prst="leftBrace">
            <a:avLst>
              <a:gd name="adj1" fmla="val 13496"/>
              <a:gd name="adj2" fmla="val 50000"/>
            </a:avLst>
          </a:prstGeom>
          <a:noFill/>
          <a:ln w="25400">
            <a:solidFill>
              <a:srgbClr val="FF0000"/>
            </a:solid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82" name="Text Box 105"/>
          <p:cNvSpPr txBox="1">
            <a:spLocks noChangeArrowheads="1"/>
          </p:cNvSpPr>
          <p:nvPr/>
        </p:nvSpPr>
        <p:spPr bwMode="auto">
          <a:xfrm>
            <a:off x="4960026" y="3411118"/>
            <a:ext cx="912813" cy="488950"/>
          </a:xfrm>
          <a:prstGeom prst="rect">
            <a:avLst/>
          </a:prstGeom>
          <a:noFill/>
          <a:ln w="19050">
            <a:noFill/>
            <a:miter lim="800000"/>
            <a:headEnd/>
            <a:tailEnd/>
          </a:ln>
        </p:spPr>
        <p:txBody>
          <a:bodyPr anchor="ctr">
            <a:spAutoFit/>
          </a:bodyPr>
          <a:lstStyle/>
          <a:p>
            <a:pPr fontAlgn="auto">
              <a:spcBef>
                <a:spcPts val="0"/>
              </a:spcBef>
              <a:spcAft>
                <a:spcPts val="0"/>
              </a:spcAft>
              <a:defRPr/>
            </a:pPr>
            <a:r>
              <a:rPr lang="zh-CN" altLang="en-US" sz="2600" b="1" kern="0">
                <a:solidFill>
                  <a:sysClr val="windowText" lastClr="000000"/>
                </a:solidFill>
                <a:latin typeface="+mn-lt"/>
                <a:ea typeface="+mn-ea"/>
              </a:rPr>
              <a:t>或</a:t>
            </a:r>
          </a:p>
        </p:txBody>
      </p:sp>
      <p:graphicFrame>
        <p:nvGraphicFramePr>
          <p:cNvPr id="83" name="Object 106"/>
          <p:cNvGraphicFramePr>
            <a:graphicFrameLocks noChangeAspect="1"/>
          </p:cNvGraphicFramePr>
          <p:nvPr>
            <p:extLst>
              <p:ext uri="{D42A27DB-BD31-4B8C-83A1-F6EECF244321}">
                <p14:modId xmlns:p14="http://schemas.microsoft.com/office/powerpoint/2010/main" val="1620941727"/>
              </p:ext>
            </p:extLst>
          </p:nvPr>
        </p:nvGraphicFramePr>
        <p:xfrm>
          <a:off x="5745838" y="3411118"/>
          <a:ext cx="817562" cy="431800"/>
        </p:xfrm>
        <a:graphic>
          <a:graphicData uri="http://schemas.openxmlformats.org/presentationml/2006/ole">
            <mc:AlternateContent xmlns:mc="http://schemas.openxmlformats.org/markup-compatibility/2006">
              <mc:Choice xmlns:v="urn:schemas-microsoft-com:vml" Requires="v">
                <p:oleObj spid="_x0000_s103027" name="公式" r:id="rId20" imgW="406048" imgH="215713" progId="Equation.3">
                  <p:embed/>
                </p:oleObj>
              </mc:Choice>
              <mc:Fallback>
                <p:oleObj name="公式" r:id="rId20" imgW="406048" imgH="215713" progId="Equation.3">
                  <p:embed/>
                  <p:pic>
                    <p:nvPicPr>
                      <p:cNvPr id="62" name="Object 10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745838" y="3411118"/>
                        <a:ext cx="8175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4" name="Object 107"/>
          <p:cNvGraphicFramePr>
            <a:graphicFrameLocks noChangeAspect="1"/>
          </p:cNvGraphicFramePr>
          <p:nvPr>
            <p:extLst>
              <p:ext uri="{D42A27DB-BD31-4B8C-83A1-F6EECF244321}">
                <p14:modId xmlns:p14="http://schemas.microsoft.com/office/powerpoint/2010/main" val="1358718529"/>
              </p:ext>
            </p:extLst>
          </p:nvPr>
        </p:nvGraphicFramePr>
        <p:xfrm>
          <a:off x="4174214" y="4268368"/>
          <a:ext cx="1404937" cy="431800"/>
        </p:xfrm>
        <a:graphic>
          <a:graphicData uri="http://schemas.openxmlformats.org/presentationml/2006/ole">
            <mc:AlternateContent xmlns:mc="http://schemas.openxmlformats.org/markup-compatibility/2006">
              <mc:Choice xmlns:v="urn:schemas-microsoft-com:vml" Requires="v">
                <p:oleObj spid="_x0000_s103028" name="公式" r:id="rId22" imgW="698197" imgH="215806" progId="Equation.3">
                  <p:embed/>
                </p:oleObj>
              </mc:Choice>
              <mc:Fallback>
                <p:oleObj name="公式" r:id="rId22" imgW="698197" imgH="215806" progId="Equation.3">
                  <p:embed/>
                  <p:pic>
                    <p:nvPicPr>
                      <p:cNvPr id="63" name="Object 10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174214" y="4268368"/>
                        <a:ext cx="14049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6" name="Object 110"/>
          <p:cNvGraphicFramePr>
            <a:graphicFrameLocks noChangeAspect="1"/>
          </p:cNvGraphicFramePr>
          <p:nvPr>
            <p:extLst>
              <p:ext uri="{D42A27DB-BD31-4B8C-83A1-F6EECF244321}">
                <p14:modId xmlns:p14="http://schemas.microsoft.com/office/powerpoint/2010/main" val="284419106"/>
              </p:ext>
            </p:extLst>
          </p:nvPr>
        </p:nvGraphicFramePr>
        <p:xfrm>
          <a:off x="2606824" y="5842467"/>
          <a:ext cx="1762125" cy="939800"/>
        </p:xfrm>
        <a:graphic>
          <a:graphicData uri="http://schemas.openxmlformats.org/presentationml/2006/ole">
            <mc:AlternateContent xmlns:mc="http://schemas.openxmlformats.org/markup-compatibility/2006">
              <mc:Choice xmlns:v="urn:schemas-microsoft-com:vml" Requires="v">
                <p:oleObj spid="_x0000_s103029" name="公式" r:id="rId28" imgW="736560" imgH="393480" progId="Equation.3">
                  <p:embed/>
                </p:oleObj>
              </mc:Choice>
              <mc:Fallback>
                <p:oleObj name="公式" r:id="rId28" imgW="736560" imgH="393480" progId="Equation.3">
                  <p:embed/>
                  <p:pic>
                    <p:nvPicPr>
                      <p:cNvPr id="64" name="Object 110"/>
                      <p:cNvPicPr>
                        <a:picLocks noChangeAspect="1" noChangeArrowheads="1"/>
                      </p:cNvPicPr>
                      <p:nvPr/>
                    </p:nvPicPr>
                    <p:blipFill>
                      <a:blip r:embed="rId29"/>
                      <a:srcRect/>
                      <a:stretch>
                        <a:fillRect/>
                      </a:stretch>
                    </p:blipFill>
                    <p:spPr bwMode="auto">
                      <a:xfrm>
                        <a:off x="2606824" y="5842467"/>
                        <a:ext cx="17621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1" name="Text Box 111"/>
          <p:cNvSpPr txBox="1">
            <a:spLocks noChangeArrowheads="1"/>
          </p:cNvSpPr>
          <p:nvPr/>
        </p:nvSpPr>
        <p:spPr bwMode="auto">
          <a:xfrm>
            <a:off x="2359701" y="5375660"/>
            <a:ext cx="2600325" cy="492125"/>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600" b="1" kern="0" dirty="0">
                <a:solidFill>
                  <a:srgbClr val="9900FF"/>
                </a:solidFill>
                <a:latin typeface="+mn-lt"/>
                <a:ea typeface="+mn-ea"/>
              </a:rPr>
              <a:t>磁场能量密度 为 </a:t>
            </a:r>
            <a:endParaRPr lang="zh-CN" altLang="en-US" sz="3200" b="1" kern="0" dirty="0">
              <a:solidFill>
                <a:srgbClr val="9900FF"/>
              </a:solidFill>
              <a:latin typeface="+mn-lt"/>
              <a:ea typeface="+mn-ea"/>
            </a:endParaRPr>
          </a:p>
        </p:txBody>
      </p:sp>
      <p:sp>
        <p:nvSpPr>
          <p:cNvPr id="93" name="Text Box 113"/>
          <p:cNvSpPr txBox="1">
            <a:spLocks noChangeArrowheads="1"/>
          </p:cNvSpPr>
          <p:nvPr/>
        </p:nvSpPr>
        <p:spPr bwMode="auto">
          <a:xfrm>
            <a:off x="2250773" y="4798286"/>
            <a:ext cx="3263897" cy="492443"/>
          </a:xfrm>
          <a:prstGeom prst="rect">
            <a:avLst/>
          </a:prstGeom>
          <a:noFill/>
          <a:ln w="19050">
            <a:noFill/>
            <a:miter lim="800000"/>
            <a:headEnd/>
            <a:tailEnd/>
          </a:ln>
        </p:spPr>
        <p:txBody>
          <a:bodyPr wrap="square" anchor="ctr">
            <a:spAutoFit/>
          </a:bodyPr>
          <a:lstStyle/>
          <a:p>
            <a:pPr fontAlgn="auto">
              <a:spcBef>
                <a:spcPts val="0"/>
              </a:spcBef>
              <a:spcAft>
                <a:spcPts val="0"/>
              </a:spcAft>
              <a:defRPr/>
            </a:pPr>
            <a:r>
              <a:rPr lang="zh-CN" altLang="en-US" sz="2600" b="1" kern="0" dirty="0">
                <a:solidFill>
                  <a:srgbClr val="CC3300"/>
                </a:solidFill>
                <a:latin typeface="+mn-lt"/>
                <a:ea typeface="+mn-ea"/>
              </a:rPr>
              <a:t>磁场仅分布于电缆内</a:t>
            </a:r>
          </a:p>
        </p:txBody>
      </p:sp>
      <p:graphicFrame>
        <p:nvGraphicFramePr>
          <p:cNvPr id="96" name="对象 95"/>
          <p:cNvGraphicFramePr>
            <a:graphicFrameLocks noChangeAspect="1"/>
          </p:cNvGraphicFramePr>
          <p:nvPr>
            <p:extLst>
              <p:ext uri="{D42A27DB-BD31-4B8C-83A1-F6EECF244321}">
                <p14:modId xmlns:p14="http://schemas.microsoft.com/office/powerpoint/2010/main" val="1702107250"/>
              </p:ext>
            </p:extLst>
          </p:nvPr>
        </p:nvGraphicFramePr>
        <p:xfrm>
          <a:off x="4341740" y="5770964"/>
          <a:ext cx="1508125" cy="1060450"/>
        </p:xfrm>
        <a:graphic>
          <a:graphicData uri="http://schemas.openxmlformats.org/presentationml/2006/ole">
            <mc:AlternateContent xmlns:mc="http://schemas.openxmlformats.org/markup-compatibility/2006">
              <mc:Choice xmlns:v="urn:schemas-microsoft-com:vml" Requires="v">
                <p:oleObj spid="_x0000_s103030" name="Equation" r:id="rId30" imgW="596880" imgH="419040" progId="Equation.DSMT4">
                  <p:embed/>
                </p:oleObj>
              </mc:Choice>
              <mc:Fallback>
                <p:oleObj name="Equation" r:id="rId30" imgW="596880" imgH="419040" progId="Equation.DSMT4">
                  <p:embed/>
                  <p:pic>
                    <p:nvPicPr>
                      <p:cNvPr id="67" name="对象 66"/>
                      <p:cNvPicPr/>
                      <p:nvPr/>
                    </p:nvPicPr>
                    <p:blipFill>
                      <a:blip r:embed="rId31"/>
                      <a:stretch>
                        <a:fillRect/>
                      </a:stretch>
                    </p:blipFill>
                    <p:spPr>
                      <a:xfrm>
                        <a:off x="4341740" y="5770964"/>
                        <a:ext cx="1508125" cy="106045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circle(in)">
                                      <p:cBhvr>
                                        <p:cTn id="7" dur="20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2417"/>
                                        </p:tgtEl>
                                        <p:attrNameLst>
                                          <p:attrName>style.visibility</p:attrName>
                                        </p:attrNameLst>
                                      </p:cBhvr>
                                      <p:to>
                                        <p:strVal val="visible"/>
                                      </p:to>
                                    </p:set>
                                    <p:anim calcmode="lin" valueType="num">
                                      <p:cBhvr additive="base">
                                        <p:cTn id="12" dur="500" fill="hold"/>
                                        <p:tgtEl>
                                          <p:spTgt spid="102417"/>
                                        </p:tgtEl>
                                        <p:attrNameLst>
                                          <p:attrName>ppt_x</p:attrName>
                                        </p:attrNameLst>
                                      </p:cBhvr>
                                      <p:tavLst>
                                        <p:tav tm="0">
                                          <p:val>
                                            <p:strVal val="#ppt_x"/>
                                          </p:val>
                                        </p:tav>
                                        <p:tav tm="100000">
                                          <p:val>
                                            <p:strVal val="#ppt_x"/>
                                          </p:val>
                                        </p:tav>
                                      </p:tavLst>
                                    </p:anim>
                                    <p:anim calcmode="lin" valueType="num">
                                      <p:cBhvr additive="base">
                                        <p:cTn id="13" dur="500" fill="hold"/>
                                        <p:tgtEl>
                                          <p:spTgt spid="102417"/>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02419"/>
                                        </p:tgtEl>
                                        <p:attrNameLst>
                                          <p:attrName>style.visibility</p:attrName>
                                        </p:attrNameLst>
                                      </p:cBhvr>
                                      <p:to>
                                        <p:strVal val="visible"/>
                                      </p:to>
                                    </p:set>
                                    <p:anim calcmode="lin" valueType="num">
                                      <p:cBhvr additive="base">
                                        <p:cTn id="16" dur="500" fill="hold"/>
                                        <p:tgtEl>
                                          <p:spTgt spid="102419"/>
                                        </p:tgtEl>
                                        <p:attrNameLst>
                                          <p:attrName>ppt_x</p:attrName>
                                        </p:attrNameLst>
                                      </p:cBhvr>
                                      <p:tavLst>
                                        <p:tav tm="0">
                                          <p:val>
                                            <p:strVal val="#ppt_x"/>
                                          </p:val>
                                        </p:tav>
                                        <p:tav tm="100000">
                                          <p:val>
                                            <p:strVal val="#ppt_x"/>
                                          </p:val>
                                        </p:tav>
                                      </p:tavLst>
                                    </p:anim>
                                    <p:anim calcmode="lin" valueType="num">
                                      <p:cBhvr additive="base">
                                        <p:cTn id="17" dur="500" fill="hold"/>
                                        <p:tgtEl>
                                          <p:spTgt spid="102419"/>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99"/>
                                        </p:tgtEl>
                                        <p:attrNameLst>
                                          <p:attrName>style.visibility</p:attrName>
                                        </p:attrNameLst>
                                      </p:cBhvr>
                                      <p:to>
                                        <p:strVal val="visible"/>
                                      </p:to>
                                    </p:set>
                                    <p:anim calcmode="lin" valueType="num">
                                      <p:cBhvr additive="base">
                                        <p:cTn id="20" dur="500" fill="hold"/>
                                        <p:tgtEl>
                                          <p:spTgt spid="99"/>
                                        </p:tgtEl>
                                        <p:attrNameLst>
                                          <p:attrName>ppt_x</p:attrName>
                                        </p:attrNameLst>
                                      </p:cBhvr>
                                      <p:tavLst>
                                        <p:tav tm="0">
                                          <p:val>
                                            <p:strVal val="#ppt_x"/>
                                          </p:val>
                                        </p:tav>
                                        <p:tav tm="100000">
                                          <p:val>
                                            <p:strVal val="#ppt_x"/>
                                          </p:val>
                                        </p:tav>
                                      </p:tavLst>
                                    </p:anim>
                                    <p:anim calcmode="lin" valueType="num">
                                      <p:cBhvr additive="base">
                                        <p:cTn id="21"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iterate type="wd">
                                    <p:tmPct val="100000"/>
                                  </p:iterate>
                                  <p:childTnLst>
                                    <p:set>
                                      <p:cBhvr>
                                        <p:cTn id="25" dur="1" fill="hold">
                                          <p:stCondLst>
                                            <p:cond delay="0"/>
                                          </p:stCondLst>
                                        </p:cTn>
                                        <p:tgtEl>
                                          <p:spTgt spid="46"/>
                                        </p:tgtEl>
                                        <p:attrNameLst>
                                          <p:attrName>style.visibility</p:attrName>
                                        </p:attrNameLst>
                                      </p:cBhvr>
                                      <p:to>
                                        <p:strVal val="visible"/>
                                      </p:to>
                                    </p:set>
                                    <p:animEffect transition="in" filter="wipe(left)">
                                      <p:cBhvr>
                                        <p:cTn id="26" dur="300"/>
                                        <p:tgtEl>
                                          <p:spTgt spid="4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type="wd">
                                    <p:tmPct val="100000"/>
                                  </p:iterate>
                                  <p:childTnLst>
                                    <p:set>
                                      <p:cBhvr>
                                        <p:cTn id="30" dur="1" fill="hold">
                                          <p:stCondLst>
                                            <p:cond delay="0"/>
                                          </p:stCondLst>
                                        </p:cTn>
                                        <p:tgtEl>
                                          <p:spTgt spid="47"/>
                                        </p:tgtEl>
                                        <p:attrNameLst>
                                          <p:attrName>style.visibility</p:attrName>
                                        </p:attrNameLst>
                                      </p:cBhvr>
                                      <p:to>
                                        <p:strVal val="visible"/>
                                      </p:to>
                                    </p:set>
                                    <p:animEffect transition="in" filter="wipe(left)">
                                      <p:cBhvr>
                                        <p:cTn id="31" dur="300"/>
                                        <p:tgtEl>
                                          <p:spTgt spid="47"/>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barn(inVertical)">
                                      <p:cBhvr>
                                        <p:cTn id="36" dur="500"/>
                                        <p:tgtEl>
                                          <p:spTgt spid="43"/>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anim calcmode="lin" valueType="num">
                                      <p:cBhvr additive="base">
                                        <p:cTn id="41" dur="500" fill="hold"/>
                                        <p:tgtEl>
                                          <p:spTgt spid="40"/>
                                        </p:tgtEl>
                                        <p:attrNameLst>
                                          <p:attrName>ppt_x</p:attrName>
                                        </p:attrNameLst>
                                      </p:cBhvr>
                                      <p:tavLst>
                                        <p:tav tm="0">
                                          <p:val>
                                            <p:strVal val="#ppt_x"/>
                                          </p:val>
                                        </p:tav>
                                        <p:tav tm="100000">
                                          <p:val>
                                            <p:strVal val="#ppt_x"/>
                                          </p:val>
                                        </p:tav>
                                      </p:tavLst>
                                    </p:anim>
                                    <p:anim calcmode="lin" valueType="num">
                                      <p:cBhvr additive="base">
                                        <p:cTn id="42" dur="500" fill="hold"/>
                                        <p:tgtEl>
                                          <p:spTgt spid="40"/>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anim calcmode="lin" valueType="num">
                                      <p:cBhvr additive="base">
                                        <p:cTn id="45" dur="500" fill="hold"/>
                                        <p:tgtEl>
                                          <p:spTgt spid="42"/>
                                        </p:tgtEl>
                                        <p:attrNameLst>
                                          <p:attrName>ppt_x</p:attrName>
                                        </p:attrNameLst>
                                      </p:cBhvr>
                                      <p:tavLst>
                                        <p:tav tm="0">
                                          <p:val>
                                            <p:strVal val="#ppt_x"/>
                                          </p:val>
                                        </p:tav>
                                        <p:tav tm="100000">
                                          <p:val>
                                            <p:strVal val="#ppt_x"/>
                                          </p:val>
                                        </p:tav>
                                      </p:tavLst>
                                    </p:anim>
                                    <p:anim calcmode="lin" valueType="num">
                                      <p:cBhvr additive="base">
                                        <p:cTn id="46" dur="500" fill="hold"/>
                                        <p:tgtEl>
                                          <p:spTgt spid="4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 calcmode="lin" valueType="num">
                                      <p:cBhvr additive="base">
                                        <p:cTn id="49" dur="500" fill="hold"/>
                                        <p:tgtEl>
                                          <p:spTgt spid="44"/>
                                        </p:tgtEl>
                                        <p:attrNameLst>
                                          <p:attrName>ppt_x</p:attrName>
                                        </p:attrNameLst>
                                      </p:cBhvr>
                                      <p:tavLst>
                                        <p:tav tm="0">
                                          <p:val>
                                            <p:strVal val="#ppt_x"/>
                                          </p:val>
                                        </p:tav>
                                        <p:tav tm="100000">
                                          <p:val>
                                            <p:strVal val="#ppt_x"/>
                                          </p:val>
                                        </p:tav>
                                      </p:tavLst>
                                    </p:anim>
                                    <p:anim calcmode="lin" valueType="num">
                                      <p:cBhvr additive="base">
                                        <p:cTn id="50" dur="500" fill="hold"/>
                                        <p:tgtEl>
                                          <p:spTgt spid="4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 calcmode="lin" valueType="num">
                                      <p:cBhvr additive="base">
                                        <p:cTn id="53" dur="500" fill="hold"/>
                                        <p:tgtEl>
                                          <p:spTgt spid="45"/>
                                        </p:tgtEl>
                                        <p:attrNameLst>
                                          <p:attrName>ppt_x</p:attrName>
                                        </p:attrNameLst>
                                      </p:cBhvr>
                                      <p:tavLst>
                                        <p:tav tm="0">
                                          <p:val>
                                            <p:strVal val="#ppt_x"/>
                                          </p:val>
                                        </p:tav>
                                        <p:tav tm="100000">
                                          <p:val>
                                            <p:strVal val="#ppt_x"/>
                                          </p:val>
                                        </p:tav>
                                      </p:tavLst>
                                    </p:anim>
                                    <p:anim calcmode="lin" valueType="num">
                                      <p:cBhvr additive="base">
                                        <p:cTn id="5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1000"/>
                                        <p:tgtEl>
                                          <p:spTgt spid="41"/>
                                        </p:tgtEl>
                                      </p:cBhvr>
                                    </p:animEffect>
                                    <p:anim calcmode="lin" valueType="num">
                                      <p:cBhvr>
                                        <p:cTn id="60" dur="1000" fill="hold"/>
                                        <p:tgtEl>
                                          <p:spTgt spid="41"/>
                                        </p:tgtEl>
                                        <p:attrNameLst>
                                          <p:attrName>ppt_x</p:attrName>
                                        </p:attrNameLst>
                                      </p:cBhvr>
                                      <p:tavLst>
                                        <p:tav tm="0">
                                          <p:val>
                                            <p:strVal val="#ppt_x"/>
                                          </p:val>
                                        </p:tav>
                                        <p:tav tm="100000">
                                          <p:val>
                                            <p:strVal val="#ppt_x"/>
                                          </p:val>
                                        </p:tav>
                                      </p:tavLst>
                                    </p:anim>
                                    <p:anim calcmode="lin" valueType="num">
                                      <p:cBhvr>
                                        <p:cTn id="61" dur="1000" fill="hold"/>
                                        <p:tgtEl>
                                          <p:spTgt spid="41"/>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fade">
                                      <p:cBhvr>
                                        <p:cTn id="64" dur="1000"/>
                                        <p:tgtEl>
                                          <p:spTgt spid="55"/>
                                        </p:tgtEl>
                                      </p:cBhvr>
                                    </p:animEffect>
                                    <p:anim calcmode="lin" valueType="num">
                                      <p:cBhvr>
                                        <p:cTn id="65" dur="1000" fill="hold"/>
                                        <p:tgtEl>
                                          <p:spTgt spid="55"/>
                                        </p:tgtEl>
                                        <p:attrNameLst>
                                          <p:attrName>ppt_x</p:attrName>
                                        </p:attrNameLst>
                                      </p:cBhvr>
                                      <p:tavLst>
                                        <p:tav tm="0">
                                          <p:val>
                                            <p:strVal val="#ppt_x"/>
                                          </p:val>
                                        </p:tav>
                                        <p:tav tm="100000">
                                          <p:val>
                                            <p:strVal val="#ppt_x"/>
                                          </p:val>
                                        </p:tav>
                                      </p:tavLst>
                                    </p:anim>
                                    <p:anim calcmode="lin" valueType="num">
                                      <p:cBhvr>
                                        <p:cTn id="6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wipe(down)">
                                      <p:cBhvr>
                                        <p:cTn id="71" dur="500"/>
                                        <p:tgtEl>
                                          <p:spTgt spid="68"/>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barn(inVertical)">
                                      <p:cBhvr>
                                        <p:cTn id="76" dur="500"/>
                                        <p:tgtEl>
                                          <p:spTgt spid="74"/>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69"/>
                                        </p:tgtEl>
                                        <p:attrNameLst>
                                          <p:attrName>style.visibility</p:attrName>
                                        </p:attrNameLst>
                                      </p:cBhvr>
                                      <p:to>
                                        <p:strVal val="visible"/>
                                      </p:to>
                                    </p:set>
                                    <p:anim calcmode="lin" valueType="num">
                                      <p:cBhvr additive="base">
                                        <p:cTn id="81" dur="500" fill="hold"/>
                                        <p:tgtEl>
                                          <p:spTgt spid="69"/>
                                        </p:tgtEl>
                                        <p:attrNameLst>
                                          <p:attrName>ppt_x</p:attrName>
                                        </p:attrNameLst>
                                      </p:cBhvr>
                                      <p:tavLst>
                                        <p:tav tm="0">
                                          <p:val>
                                            <p:strVal val="#ppt_x"/>
                                          </p:val>
                                        </p:tav>
                                        <p:tav tm="100000">
                                          <p:val>
                                            <p:strVal val="#ppt_x"/>
                                          </p:val>
                                        </p:tav>
                                      </p:tavLst>
                                    </p:anim>
                                    <p:anim calcmode="lin" valueType="num">
                                      <p:cBhvr additive="base">
                                        <p:cTn id="82" dur="500" fill="hold"/>
                                        <p:tgtEl>
                                          <p:spTgt spid="6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71"/>
                                        </p:tgtEl>
                                        <p:attrNameLst>
                                          <p:attrName>style.visibility</p:attrName>
                                        </p:attrNameLst>
                                      </p:cBhvr>
                                      <p:to>
                                        <p:strVal val="visible"/>
                                      </p:to>
                                    </p:set>
                                    <p:anim calcmode="lin" valueType="num">
                                      <p:cBhvr additive="base">
                                        <p:cTn id="85" dur="500" fill="hold"/>
                                        <p:tgtEl>
                                          <p:spTgt spid="71"/>
                                        </p:tgtEl>
                                        <p:attrNameLst>
                                          <p:attrName>ppt_x</p:attrName>
                                        </p:attrNameLst>
                                      </p:cBhvr>
                                      <p:tavLst>
                                        <p:tav tm="0">
                                          <p:val>
                                            <p:strVal val="#ppt_x"/>
                                          </p:val>
                                        </p:tav>
                                        <p:tav tm="100000">
                                          <p:val>
                                            <p:strVal val="#ppt_x"/>
                                          </p:val>
                                        </p:tav>
                                      </p:tavLst>
                                    </p:anim>
                                    <p:anim calcmode="lin" valueType="num">
                                      <p:cBhvr additive="base">
                                        <p:cTn id="86" dur="500" fill="hold"/>
                                        <p:tgtEl>
                                          <p:spTgt spid="71"/>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82"/>
                                        </p:tgtEl>
                                        <p:attrNameLst>
                                          <p:attrName>style.visibility</p:attrName>
                                        </p:attrNameLst>
                                      </p:cBhvr>
                                      <p:to>
                                        <p:strVal val="visible"/>
                                      </p:to>
                                    </p:set>
                                    <p:anim calcmode="lin" valueType="num">
                                      <p:cBhvr additive="base">
                                        <p:cTn id="89" dur="500" fill="hold"/>
                                        <p:tgtEl>
                                          <p:spTgt spid="82"/>
                                        </p:tgtEl>
                                        <p:attrNameLst>
                                          <p:attrName>ppt_x</p:attrName>
                                        </p:attrNameLst>
                                      </p:cBhvr>
                                      <p:tavLst>
                                        <p:tav tm="0">
                                          <p:val>
                                            <p:strVal val="#ppt_x"/>
                                          </p:val>
                                        </p:tav>
                                        <p:tav tm="100000">
                                          <p:val>
                                            <p:strVal val="#ppt_x"/>
                                          </p:val>
                                        </p:tav>
                                      </p:tavLst>
                                    </p:anim>
                                    <p:anim calcmode="lin" valueType="num">
                                      <p:cBhvr additive="base">
                                        <p:cTn id="90" dur="500" fill="hold"/>
                                        <p:tgtEl>
                                          <p:spTgt spid="82"/>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83"/>
                                        </p:tgtEl>
                                        <p:attrNameLst>
                                          <p:attrName>style.visibility</p:attrName>
                                        </p:attrNameLst>
                                      </p:cBhvr>
                                      <p:to>
                                        <p:strVal val="visible"/>
                                      </p:to>
                                    </p:set>
                                    <p:anim calcmode="lin" valueType="num">
                                      <p:cBhvr additive="base">
                                        <p:cTn id="93" dur="500" fill="hold"/>
                                        <p:tgtEl>
                                          <p:spTgt spid="83"/>
                                        </p:tgtEl>
                                        <p:attrNameLst>
                                          <p:attrName>ppt_x</p:attrName>
                                        </p:attrNameLst>
                                      </p:cBhvr>
                                      <p:tavLst>
                                        <p:tav tm="0">
                                          <p:val>
                                            <p:strVal val="#ppt_x"/>
                                          </p:val>
                                        </p:tav>
                                        <p:tav tm="100000">
                                          <p:val>
                                            <p:strVal val="#ppt_x"/>
                                          </p:val>
                                        </p:tav>
                                      </p:tavLst>
                                    </p:anim>
                                    <p:anim calcmode="lin" valueType="num">
                                      <p:cBhvr additive="base">
                                        <p:cTn id="9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70"/>
                                        </p:tgtEl>
                                        <p:attrNameLst>
                                          <p:attrName>style.visibility</p:attrName>
                                        </p:attrNameLst>
                                      </p:cBhvr>
                                      <p:to>
                                        <p:strVal val="visible"/>
                                      </p:to>
                                    </p:set>
                                    <p:animEffect transition="in" filter="fade">
                                      <p:cBhvr>
                                        <p:cTn id="99" dur="1000"/>
                                        <p:tgtEl>
                                          <p:spTgt spid="70"/>
                                        </p:tgtEl>
                                      </p:cBhvr>
                                    </p:animEffect>
                                    <p:anim calcmode="lin" valueType="num">
                                      <p:cBhvr>
                                        <p:cTn id="100" dur="1000" fill="hold"/>
                                        <p:tgtEl>
                                          <p:spTgt spid="70"/>
                                        </p:tgtEl>
                                        <p:attrNameLst>
                                          <p:attrName>ppt_x</p:attrName>
                                        </p:attrNameLst>
                                      </p:cBhvr>
                                      <p:tavLst>
                                        <p:tav tm="0">
                                          <p:val>
                                            <p:strVal val="#ppt_x"/>
                                          </p:val>
                                        </p:tav>
                                        <p:tav tm="100000">
                                          <p:val>
                                            <p:strVal val="#ppt_x"/>
                                          </p:val>
                                        </p:tav>
                                      </p:tavLst>
                                    </p:anim>
                                    <p:anim calcmode="lin" valueType="num">
                                      <p:cBhvr>
                                        <p:cTn id="101" dur="1000" fill="hold"/>
                                        <p:tgtEl>
                                          <p:spTgt spid="70"/>
                                        </p:tgtEl>
                                        <p:attrNameLst>
                                          <p:attrName>ppt_y</p:attrName>
                                        </p:attrNameLst>
                                      </p:cBhvr>
                                      <p:tavLst>
                                        <p:tav tm="0">
                                          <p:val>
                                            <p:strVal val="#ppt_y+.1"/>
                                          </p:val>
                                        </p:tav>
                                        <p:tav tm="100000">
                                          <p:val>
                                            <p:strVal val="#ppt_y"/>
                                          </p:val>
                                        </p:tav>
                                      </p:tavLst>
                                    </p:anim>
                                  </p:childTnLst>
                                </p:cTn>
                              </p:par>
                              <p:par>
                                <p:cTn id="102" presetID="42" presetClass="entr" presetSubtype="0" fill="hold" nodeType="withEffect">
                                  <p:stCondLst>
                                    <p:cond delay="0"/>
                                  </p:stCondLst>
                                  <p:childTnLst>
                                    <p:set>
                                      <p:cBhvr>
                                        <p:cTn id="103" dur="1" fill="hold">
                                          <p:stCondLst>
                                            <p:cond delay="0"/>
                                          </p:stCondLst>
                                        </p:cTn>
                                        <p:tgtEl>
                                          <p:spTgt spid="84"/>
                                        </p:tgtEl>
                                        <p:attrNameLst>
                                          <p:attrName>style.visibility</p:attrName>
                                        </p:attrNameLst>
                                      </p:cBhvr>
                                      <p:to>
                                        <p:strVal val="visible"/>
                                      </p:to>
                                    </p:set>
                                    <p:animEffect transition="in" filter="fade">
                                      <p:cBhvr>
                                        <p:cTn id="104" dur="1000"/>
                                        <p:tgtEl>
                                          <p:spTgt spid="84"/>
                                        </p:tgtEl>
                                      </p:cBhvr>
                                    </p:animEffect>
                                    <p:anim calcmode="lin" valueType="num">
                                      <p:cBhvr>
                                        <p:cTn id="105" dur="1000" fill="hold"/>
                                        <p:tgtEl>
                                          <p:spTgt spid="84"/>
                                        </p:tgtEl>
                                        <p:attrNameLst>
                                          <p:attrName>ppt_x</p:attrName>
                                        </p:attrNameLst>
                                      </p:cBhvr>
                                      <p:tavLst>
                                        <p:tav tm="0">
                                          <p:val>
                                            <p:strVal val="#ppt_x"/>
                                          </p:val>
                                        </p:tav>
                                        <p:tav tm="100000">
                                          <p:val>
                                            <p:strVal val="#ppt_x"/>
                                          </p:val>
                                        </p:tav>
                                      </p:tavLst>
                                    </p:anim>
                                    <p:anim calcmode="lin" valueType="num">
                                      <p:cBhvr>
                                        <p:cTn id="106"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iterate type="wd">
                                    <p:tmPct val="100000"/>
                                  </p:iterate>
                                  <p:childTnLst>
                                    <p:set>
                                      <p:cBhvr>
                                        <p:cTn id="110" dur="1" fill="hold">
                                          <p:stCondLst>
                                            <p:cond delay="0"/>
                                          </p:stCondLst>
                                        </p:cTn>
                                        <p:tgtEl>
                                          <p:spTgt spid="93"/>
                                        </p:tgtEl>
                                        <p:attrNameLst>
                                          <p:attrName>style.visibility</p:attrName>
                                        </p:attrNameLst>
                                      </p:cBhvr>
                                      <p:to>
                                        <p:strVal val="visible"/>
                                      </p:to>
                                    </p:set>
                                    <p:animEffect transition="in" filter="wipe(left)">
                                      <p:cBhvr>
                                        <p:cTn id="111" dur="300"/>
                                        <p:tgtEl>
                                          <p:spTgt spid="93"/>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91"/>
                                        </p:tgtEl>
                                        <p:attrNameLst>
                                          <p:attrName>style.visibility</p:attrName>
                                        </p:attrNameLst>
                                      </p:cBhvr>
                                      <p:to>
                                        <p:strVal val="visible"/>
                                      </p:to>
                                    </p:set>
                                    <p:animEffect transition="in" filter="wipe(left)">
                                      <p:cBhvr>
                                        <p:cTn id="116" dur="500"/>
                                        <p:tgtEl>
                                          <p:spTgt spid="91"/>
                                        </p:tgtEl>
                                      </p:cBhvr>
                                    </p:animEffect>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86"/>
                                        </p:tgtEl>
                                        <p:attrNameLst>
                                          <p:attrName>style.visibility</p:attrName>
                                        </p:attrNameLst>
                                      </p:cBhvr>
                                      <p:to>
                                        <p:strVal val="visible"/>
                                      </p:to>
                                    </p:set>
                                    <p:anim calcmode="lin" valueType="num">
                                      <p:cBhvr additive="base">
                                        <p:cTn id="121" dur="500" fill="hold"/>
                                        <p:tgtEl>
                                          <p:spTgt spid="86"/>
                                        </p:tgtEl>
                                        <p:attrNameLst>
                                          <p:attrName>ppt_x</p:attrName>
                                        </p:attrNameLst>
                                      </p:cBhvr>
                                      <p:tavLst>
                                        <p:tav tm="0">
                                          <p:val>
                                            <p:strVal val="#ppt_x"/>
                                          </p:val>
                                        </p:tav>
                                        <p:tav tm="100000">
                                          <p:val>
                                            <p:strVal val="#ppt_x"/>
                                          </p:val>
                                        </p:tav>
                                      </p:tavLst>
                                    </p:anim>
                                    <p:anim calcmode="lin" valueType="num">
                                      <p:cBhvr additive="base">
                                        <p:cTn id="122"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nodeType="clickEffect">
                                  <p:stCondLst>
                                    <p:cond delay="0"/>
                                  </p:stCondLst>
                                  <p:childTnLst>
                                    <p:set>
                                      <p:cBhvr>
                                        <p:cTn id="126" dur="1" fill="hold">
                                          <p:stCondLst>
                                            <p:cond delay="0"/>
                                          </p:stCondLst>
                                        </p:cTn>
                                        <p:tgtEl>
                                          <p:spTgt spid="96"/>
                                        </p:tgtEl>
                                        <p:attrNameLst>
                                          <p:attrName>style.visibility</p:attrName>
                                        </p:attrNameLst>
                                      </p:cBhvr>
                                      <p:to>
                                        <p:strVal val="visible"/>
                                      </p:to>
                                    </p:set>
                                    <p:animEffect transition="in" filter="fade">
                                      <p:cBhvr>
                                        <p:cTn id="127" dur="1000"/>
                                        <p:tgtEl>
                                          <p:spTgt spid="96"/>
                                        </p:tgtEl>
                                      </p:cBhvr>
                                    </p:animEffect>
                                    <p:anim calcmode="lin" valueType="num">
                                      <p:cBhvr>
                                        <p:cTn id="128" dur="1000" fill="hold"/>
                                        <p:tgtEl>
                                          <p:spTgt spid="96"/>
                                        </p:tgtEl>
                                        <p:attrNameLst>
                                          <p:attrName>ppt_x</p:attrName>
                                        </p:attrNameLst>
                                      </p:cBhvr>
                                      <p:tavLst>
                                        <p:tav tm="0">
                                          <p:val>
                                            <p:strVal val="#ppt_x"/>
                                          </p:val>
                                        </p:tav>
                                        <p:tav tm="100000">
                                          <p:val>
                                            <p:strVal val="#ppt_x"/>
                                          </p:val>
                                        </p:tav>
                                      </p:tavLst>
                                    </p:anim>
                                    <p:anim calcmode="lin" valueType="num">
                                      <p:cBhvr>
                                        <p:cTn id="129"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46" grpId="0" autoUpdateAnimBg="0"/>
      <p:bldP spid="47" grpId="0" autoUpdateAnimBg="0"/>
      <p:bldP spid="43" grpId="0" animBg="1"/>
      <p:bldP spid="44" grpId="0"/>
      <p:bldP spid="68" grpId="0" animBg="1"/>
      <p:bldP spid="74" grpId="0" animBg="1"/>
      <p:bldP spid="82" grpId="0"/>
      <p:bldP spid="91" grpId="0"/>
      <p:bldP spid="93" grpId="0" autoUpdateAnimBg="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Box 112"/>
          <p:cNvSpPr txBox="1">
            <a:spLocks noChangeArrowheads="1"/>
          </p:cNvSpPr>
          <p:nvPr/>
        </p:nvSpPr>
        <p:spPr bwMode="auto">
          <a:xfrm>
            <a:off x="2024064" y="357189"/>
            <a:ext cx="8072437" cy="892175"/>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600" b="1" kern="0" dirty="0">
                <a:solidFill>
                  <a:srgbClr val="3E27E7"/>
                </a:solidFill>
                <a:latin typeface="+mn-lt"/>
                <a:ea typeface="+mn-ea"/>
              </a:rPr>
              <a:t>其分布具有柱对称性，可将磁场区域看作由无穷多同轴柱壳组成，则一段长为</a:t>
            </a:r>
            <a:r>
              <a:rPr lang="en-US" altLang="zh-CN" sz="2600" b="1" i="1" kern="0" dirty="0">
                <a:solidFill>
                  <a:srgbClr val="FF0000"/>
                </a:solidFill>
                <a:latin typeface="Times New Roman" panose="02020603050405020304" pitchFamily="18" charset="0"/>
                <a:ea typeface="+mn-ea"/>
                <a:cs typeface="Times New Roman" panose="02020603050405020304" pitchFamily="18" charset="0"/>
              </a:rPr>
              <a:t>l</a:t>
            </a:r>
            <a:r>
              <a:rPr lang="zh-CN" altLang="en-US" sz="2600" b="1" kern="0" dirty="0">
                <a:solidFill>
                  <a:srgbClr val="3E27E7"/>
                </a:solidFill>
                <a:latin typeface="+mn-lt"/>
                <a:ea typeface="+mn-ea"/>
              </a:rPr>
              <a:t>的电缆内磁场能量为</a:t>
            </a:r>
          </a:p>
        </p:txBody>
      </p:sp>
      <p:graphicFrame>
        <p:nvGraphicFramePr>
          <p:cNvPr id="38" name="Object 114"/>
          <p:cNvGraphicFramePr>
            <a:graphicFrameLocks noChangeAspect="1"/>
          </p:cNvGraphicFramePr>
          <p:nvPr>
            <p:extLst>
              <p:ext uri="{D42A27DB-BD31-4B8C-83A1-F6EECF244321}">
                <p14:modId xmlns:p14="http://schemas.microsoft.com/office/powerpoint/2010/main" val="2384108599"/>
              </p:ext>
            </p:extLst>
          </p:nvPr>
        </p:nvGraphicFramePr>
        <p:xfrm>
          <a:off x="2228605" y="1222990"/>
          <a:ext cx="2286000" cy="935038"/>
        </p:xfrm>
        <a:graphic>
          <a:graphicData uri="http://schemas.openxmlformats.org/presentationml/2006/ole">
            <mc:AlternateContent xmlns:mc="http://schemas.openxmlformats.org/markup-compatibility/2006">
              <mc:Choice xmlns:v="urn:schemas-microsoft-com:vml" Requires="v">
                <p:oleObj spid="_x0000_s103833" name="公式" r:id="rId3" imgW="774364" imgH="279279" progId="Equation.3">
                  <p:embed/>
                </p:oleObj>
              </mc:Choice>
              <mc:Fallback>
                <p:oleObj name="公式" r:id="rId3" imgW="774364" imgH="279279" progId="Equation.3">
                  <p:embed/>
                  <p:pic>
                    <p:nvPicPr>
                      <p:cNvPr id="0" name="Object 1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8605" y="1222990"/>
                        <a:ext cx="2286000"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 name="Object 115"/>
          <p:cNvGraphicFramePr>
            <a:graphicFrameLocks noChangeAspect="1"/>
          </p:cNvGraphicFramePr>
          <p:nvPr>
            <p:extLst>
              <p:ext uri="{D42A27DB-BD31-4B8C-83A1-F6EECF244321}">
                <p14:modId xmlns:p14="http://schemas.microsoft.com/office/powerpoint/2010/main" val="3149101113"/>
              </p:ext>
            </p:extLst>
          </p:nvPr>
        </p:nvGraphicFramePr>
        <p:xfrm>
          <a:off x="1735414" y="4452344"/>
          <a:ext cx="2214562" cy="1173162"/>
        </p:xfrm>
        <a:graphic>
          <a:graphicData uri="http://schemas.openxmlformats.org/presentationml/2006/ole">
            <mc:AlternateContent xmlns:mc="http://schemas.openxmlformats.org/markup-compatibility/2006">
              <mc:Choice xmlns:v="urn:schemas-microsoft-com:vml" Requires="v">
                <p:oleObj spid="_x0000_s103834" name="公式" r:id="rId5" imgW="863225" imgH="457002" progId="Equation.3">
                  <p:embed/>
                </p:oleObj>
              </mc:Choice>
              <mc:Fallback>
                <p:oleObj name="公式" r:id="rId5" imgW="863225" imgH="457002" progId="Equation.3">
                  <p:embed/>
                  <p:pic>
                    <p:nvPicPr>
                      <p:cNvPr id="0" name="Object 1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5414" y="4452344"/>
                        <a:ext cx="2214562"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 name="Object 116"/>
          <p:cNvGraphicFramePr>
            <a:graphicFrameLocks noChangeAspect="1"/>
          </p:cNvGraphicFramePr>
          <p:nvPr>
            <p:extLst>
              <p:ext uri="{D42A27DB-BD31-4B8C-83A1-F6EECF244321}">
                <p14:modId xmlns:p14="http://schemas.microsoft.com/office/powerpoint/2010/main" val="3593928809"/>
              </p:ext>
            </p:extLst>
          </p:nvPr>
        </p:nvGraphicFramePr>
        <p:xfrm>
          <a:off x="1928814" y="2165350"/>
          <a:ext cx="2714625" cy="1014412"/>
        </p:xfrm>
        <a:graphic>
          <a:graphicData uri="http://schemas.openxmlformats.org/presentationml/2006/ole">
            <mc:AlternateContent xmlns:mc="http://schemas.openxmlformats.org/markup-compatibility/2006">
              <mc:Choice xmlns:v="urn:schemas-microsoft-com:vml" Requires="v">
                <p:oleObj spid="_x0000_s103835" name="公式" r:id="rId7" imgW="952087" imgH="355446" progId="Equation.3">
                  <p:embed/>
                </p:oleObj>
              </mc:Choice>
              <mc:Fallback>
                <p:oleObj name="公式" r:id="rId7" imgW="952087" imgH="355446" progId="Equation.3">
                  <p:embed/>
                  <p:pic>
                    <p:nvPicPr>
                      <p:cNvPr id="0" name="Object 1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8814" y="2165350"/>
                        <a:ext cx="2714625"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 name="Object 118"/>
          <p:cNvGraphicFramePr>
            <a:graphicFrameLocks noChangeAspect="1"/>
          </p:cNvGraphicFramePr>
          <p:nvPr>
            <p:extLst>
              <p:ext uri="{D42A27DB-BD31-4B8C-83A1-F6EECF244321}">
                <p14:modId xmlns:p14="http://schemas.microsoft.com/office/powerpoint/2010/main" val="1479582462"/>
              </p:ext>
            </p:extLst>
          </p:nvPr>
        </p:nvGraphicFramePr>
        <p:xfrm>
          <a:off x="1812925" y="3197225"/>
          <a:ext cx="3505200" cy="1206500"/>
        </p:xfrm>
        <a:graphic>
          <a:graphicData uri="http://schemas.openxmlformats.org/presentationml/2006/ole">
            <mc:AlternateContent xmlns:mc="http://schemas.openxmlformats.org/markup-compatibility/2006">
              <mc:Choice xmlns:v="urn:schemas-microsoft-com:vml" Requires="v">
                <p:oleObj spid="_x0000_s103836" name="Equation" r:id="rId9" imgW="1218960" imgH="419040" progId="Equation.DSMT4">
                  <p:embed/>
                </p:oleObj>
              </mc:Choice>
              <mc:Fallback>
                <p:oleObj name="Equation" r:id="rId9" imgW="1218960" imgH="419040" progId="Equation.DSMT4">
                  <p:embed/>
                  <p:pic>
                    <p:nvPicPr>
                      <p:cNvPr id="0" name="Object 118"/>
                      <p:cNvPicPr>
                        <a:picLocks noChangeAspect="1" noChangeArrowheads="1"/>
                      </p:cNvPicPr>
                      <p:nvPr/>
                    </p:nvPicPr>
                    <p:blipFill>
                      <a:blip r:embed="rId10"/>
                      <a:srcRect/>
                      <a:stretch>
                        <a:fillRect/>
                      </a:stretch>
                    </p:blipFill>
                    <p:spPr bwMode="auto">
                      <a:xfrm>
                        <a:off x="1812925" y="3197225"/>
                        <a:ext cx="35052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03432" name="Group 2"/>
          <p:cNvGrpSpPr>
            <a:grpSpLocks/>
          </p:cNvGrpSpPr>
          <p:nvPr/>
        </p:nvGrpSpPr>
        <p:grpSpPr bwMode="auto">
          <a:xfrm>
            <a:off x="6799263" y="1743075"/>
            <a:ext cx="3276600" cy="4267200"/>
            <a:chOff x="3362" y="1392"/>
            <a:chExt cx="2064" cy="2688"/>
          </a:xfrm>
        </p:grpSpPr>
        <p:sp>
          <p:nvSpPr>
            <p:cNvPr id="44" name="AutoShape 3"/>
            <p:cNvSpPr>
              <a:spLocks noChangeArrowheads="1"/>
            </p:cNvSpPr>
            <p:nvPr/>
          </p:nvSpPr>
          <p:spPr bwMode="auto">
            <a:xfrm>
              <a:off x="3957" y="1801"/>
              <a:ext cx="807" cy="1655"/>
            </a:xfrm>
            <a:prstGeom prst="can">
              <a:avLst>
                <a:gd name="adj" fmla="val 38310"/>
              </a:avLst>
            </a:prstGeom>
            <a:solidFill>
              <a:srgbClr val="FFFF00"/>
            </a:solidFill>
            <a:ln w="9525">
              <a:solidFill>
                <a:srgbClr val="0066FF"/>
              </a:solidFill>
              <a:prstDash val="dash"/>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5" name="Line 4"/>
            <p:cNvSpPr>
              <a:spLocks noChangeShapeType="1"/>
            </p:cNvSpPr>
            <p:nvPr/>
          </p:nvSpPr>
          <p:spPr bwMode="auto">
            <a:xfrm>
              <a:off x="4368" y="1440"/>
              <a:ext cx="2" cy="2448"/>
            </a:xfrm>
            <a:prstGeom prst="line">
              <a:avLst/>
            </a:prstGeom>
            <a:noFill/>
            <a:ln w="19050">
              <a:solidFill>
                <a:srgbClr val="000000"/>
              </a:solidFill>
              <a:prstDash val="lgDashDotDot"/>
              <a:round/>
              <a:headEnd type="none" w="sm" len="lg"/>
              <a:tailEnd type="non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3456" name="Object 5"/>
            <p:cNvGraphicFramePr>
              <a:graphicFrameLocks noChangeAspect="1"/>
            </p:cNvGraphicFramePr>
            <p:nvPr/>
          </p:nvGraphicFramePr>
          <p:xfrm>
            <a:off x="4049" y="1641"/>
            <a:ext cx="367" cy="375"/>
          </p:xfrm>
          <a:graphic>
            <a:graphicData uri="http://schemas.openxmlformats.org/presentationml/2006/ole">
              <mc:AlternateContent xmlns:mc="http://schemas.openxmlformats.org/markup-compatibility/2006">
                <mc:Choice xmlns:v="urn:schemas-microsoft-com:vml" Requires="v">
                  <p:oleObj spid="_x0000_s103837" name="公式" r:id="rId11" imgW="177569" imgH="215619" progId="Equation.3">
                    <p:embed/>
                  </p:oleObj>
                </mc:Choice>
                <mc:Fallback>
                  <p:oleObj name="公式" r:id="rId11" imgW="177569" imgH="215619" progId="Equation.3">
                    <p:embed/>
                    <p:pic>
                      <p:nvPicPr>
                        <p:cNvPr id="0"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49" y="1641"/>
                          <a:ext cx="367"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57" name="Object 6"/>
            <p:cNvGraphicFramePr>
              <a:graphicFrameLocks noChangeAspect="1"/>
            </p:cNvGraphicFramePr>
            <p:nvPr/>
          </p:nvGraphicFramePr>
          <p:xfrm>
            <a:off x="4049" y="2352"/>
            <a:ext cx="282" cy="310"/>
          </p:xfrm>
          <a:graphic>
            <a:graphicData uri="http://schemas.openxmlformats.org/presentationml/2006/ole">
              <mc:AlternateContent xmlns:mc="http://schemas.openxmlformats.org/markup-compatibility/2006">
                <mc:Choice xmlns:v="urn:schemas-microsoft-com:vml" Requires="v">
                  <p:oleObj spid="_x0000_s103838" name="公式" r:id="rId13" imgW="126780" imgH="164814" progId="Equation.3">
                    <p:embed/>
                  </p:oleObj>
                </mc:Choice>
                <mc:Fallback>
                  <p:oleObj name="公式" r:id="rId13" imgW="126780" imgH="164814" progId="Equation.3">
                    <p:embed/>
                    <p:pic>
                      <p:nvPicPr>
                        <p:cNvPr id="0"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49" y="2352"/>
                          <a:ext cx="282"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 name="Line 7"/>
            <p:cNvSpPr>
              <a:spLocks noChangeShapeType="1"/>
            </p:cNvSpPr>
            <p:nvPr/>
          </p:nvSpPr>
          <p:spPr bwMode="auto">
            <a:xfrm rot="10788159">
              <a:off x="4032" y="2304"/>
              <a:ext cx="0" cy="480"/>
            </a:xfrm>
            <a:prstGeom prst="line">
              <a:avLst/>
            </a:prstGeom>
            <a:noFill/>
            <a:ln w="28575">
              <a:solidFill>
                <a:srgbClr val="FF0000"/>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9" name="Line 8"/>
            <p:cNvSpPr>
              <a:spLocks noChangeShapeType="1"/>
            </p:cNvSpPr>
            <p:nvPr/>
          </p:nvSpPr>
          <p:spPr bwMode="auto">
            <a:xfrm flipH="1">
              <a:off x="3957" y="1968"/>
              <a:ext cx="413" cy="0"/>
            </a:xfrm>
            <a:prstGeom prst="line">
              <a:avLst/>
            </a:prstGeom>
            <a:noFill/>
            <a:ln w="19050">
              <a:solidFill>
                <a:srgbClr val="FF9933"/>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0" name="Rectangle 9"/>
            <p:cNvSpPr>
              <a:spLocks noChangeArrowheads="1"/>
            </p:cNvSpPr>
            <p:nvPr/>
          </p:nvSpPr>
          <p:spPr bwMode="auto">
            <a:xfrm>
              <a:off x="3362" y="1392"/>
              <a:ext cx="2064" cy="2688"/>
            </a:xfrm>
            <a:prstGeom prst="rect">
              <a:avLst/>
            </a:prstGeom>
            <a:no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103434" name="Group 35"/>
          <p:cNvGrpSpPr>
            <a:grpSpLocks/>
          </p:cNvGrpSpPr>
          <p:nvPr/>
        </p:nvGrpSpPr>
        <p:grpSpPr bwMode="auto">
          <a:xfrm>
            <a:off x="6881813" y="2143125"/>
            <a:ext cx="3092450" cy="3810000"/>
            <a:chOff x="3414" y="1644"/>
            <a:chExt cx="1948" cy="2400"/>
          </a:xfrm>
        </p:grpSpPr>
        <p:sp>
          <p:nvSpPr>
            <p:cNvPr id="57" name="Line 36"/>
            <p:cNvSpPr>
              <a:spLocks noChangeShapeType="1"/>
            </p:cNvSpPr>
            <p:nvPr/>
          </p:nvSpPr>
          <p:spPr bwMode="auto">
            <a:xfrm rot="10789799">
              <a:off x="3727" y="3743"/>
              <a:ext cx="646" cy="1"/>
            </a:xfrm>
            <a:prstGeom prst="line">
              <a:avLst/>
            </a:prstGeom>
            <a:noFill/>
            <a:ln w="19050">
              <a:solidFill>
                <a:srgbClr val="FF9933"/>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3437" name="Object 37"/>
            <p:cNvGraphicFramePr>
              <a:graphicFrameLocks noChangeAspect="1"/>
            </p:cNvGraphicFramePr>
            <p:nvPr/>
          </p:nvGraphicFramePr>
          <p:xfrm>
            <a:off x="3911" y="3696"/>
            <a:ext cx="368" cy="348"/>
          </p:xfrm>
          <a:graphic>
            <a:graphicData uri="http://schemas.openxmlformats.org/presentationml/2006/ole">
              <mc:AlternateContent xmlns:mc="http://schemas.openxmlformats.org/markup-compatibility/2006">
                <mc:Choice xmlns:v="urn:schemas-microsoft-com:vml" Requires="v">
                  <p:oleObj spid="_x0000_s103839" name="公式" r:id="rId15" imgW="190335" imgH="215713" progId="Equation.3">
                    <p:embed/>
                  </p:oleObj>
                </mc:Choice>
                <mc:Fallback>
                  <p:oleObj name="公式" r:id="rId15" imgW="190335" imgH="215713" progId="Equation.3">
                    <p:embed/>
                    <p:pic>
                      <p:nvPicPr>
                        <p:cNvPr id="0" name="Object 3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11" y="3696"/>
                          <a:ext cx="368"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 name="Line 38"/>
            <p:cNvSpPr>
              <a:spLocks noChangeShapeType="1"/>
            </p:cNvSpPr>
            <p:nvPr/>
          </p:nvSpPr>
          <p:spPr bwMode="auto">
            <a:xfrm>
              <a:off x="5039" y="1963"/>
              <a:ext cx="323" cy="0"/>
            </a:xfrm>
            <a:prstGeom prst="line">
              <a:avLst/>
            </a:prstGeom>
            <a:noFill/>
            <a:ln w="9525">
              <a:solidFill>
                <a:srgbClr val="000000"/>
              </a:solidFill>
              <a:prstDash val="dash"/>
              <a:round/>
              <a:headEnd type="none" w="sm" len="lg"/>
              <a:tailEnd type="non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0" name="Line 39"/>
            <p:cNvSpPr>
              <a:spLocks noChangeShapeType="1"/>
            </p:cNvSpPr>
            <p:nvPr/>
          </p:nvSpPr>
          <p:spPr bwMode="auto">
            <a:xfrm>
              <a:off x="5039" y="3317"/>
              <a:ext cx="323" cy="0"/>
            </a:xfrm>
            <a:prstGeom prst="line">
              <a:avLst/>
            </a:prstGeom>
            <a:noFill/>
            <a:ln w="9525">
              <a:solidFill>
                <a:srgbClr val="000000"/>
              </a:solidFill>
              <a:prstDash val="dash"/>
              <a:round/>
              <a:headEnd type="none" w="sm" len="lg"/>
              <a:tailEnd type="non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1" name="Line 40"/>
            <p:cNvSpPr>
              <a:spLocks noChangeShapeType="1"/>
            </p:cNvSpPr>
            <p:nvPr/>
          </p:nvSpPr>
          <p:spPr bwMode="auto">
            <a:xfrm>
              <a:off x="5168" y="1963"/>
              <a:ext cx="0" cy="1354"/>
            </a:xfrm>
            <a:prstGeom prst="line">
              <a:avLst/>
            </a:prstGeom>
            <a:noFill/>
            <a:ln w="19050">
              <a:solidFill>
                <a:srgbClr val="FF9933"/>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2" name="Line 42"/>
            <p:cNvSpPr>
              <a:spLocks noChangeShapeType="1"/>
            </p:cNvSpPr>
            <p:nvPr/>
          </p:nvSpPr>
          <p:spPr bwMode="auto">
            <a:xfrm>
              <a:off x="3648" y="2400"/>
              <a:ext cx="0" cy="484"/>
            </a:xfrm>
            <a:prstGeom prst="line">
              <a:avLst/>
            </a:prstGeom>
            <a:noFill/>
            <a:ln w="28575">
              <a:solidFill>
                <a:srgbClr val="FF0000"/>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3442" name="Object 43"/>
            <p:cNvGraphicFramePr>
              <a:graphicFrameLocks noChangeAspect="1"/>
            </p:cNvGraphicFramePr>
            <p:nvPr/>
          </p:nvGraphicFramePr>
          <p:xfrm>
            <a:off x="3414" y="2462"/>
            <a:ext cx="282" cy="310"/>
          </p:xfrm>
          <a:graphic>
            <a:graphicData uri="http://schemas.openxmlformats.org/presentationml/2006/ole">
              <mc:AlternateContent xmlns:mc="http://schemas.openxmlformats.org/markup-compatibility/2006">
                <mc:Choice xmlns:v="urn:schemas-microsoft-com:vml" Requires="v">
                  <p:oleObj spid="_x0000_s103840" name="公式" r:id="rId17" imgW="126780" imgH="164814" progId="Equation.3">
                    <p:embed/>
                  </p:oleObj>
                </mc:Choice>
                <mc:Fallback>
                  <p:oleObj name="公式" r:id="rId17" imgW="126780" imgH="164814" progId="Equation.3">
                    <p:embed/>
                    <p:pic>
                      <p:nvPicPr>
                        <p:cNvPr id="0" name="Object 4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14" y="2462"/>
                          <a:ext cx="282"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 name="AutoShape 44"/>
            <p:cNvSpPr>
              <a:spLocks noChangeArrowheads="1"/>
            </p:cNvSpPr>
            <p:nvPr/>
          </p:nvSpPr>
          <p:spPr bwMode="auto">
            <a:xfrm>
              <a:off x="3722" y="1644"/>
              <a:ext cx="1291" cy="2004"/>
            </a:xfrm>
            <a:prstGeom prst="can">
              <a:avLst>
                <a:gd name="adj" fmla="val 47948"/>
              </a:avLst>
            </a:prstGeom>
            <a:noFill/>
            <a:ln w="28575">
              <a:solidFill>
                <a:srgbClr val="0099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103444" name="Group 45"/>
            <p:cNvGrpSpPr>
              <a:grpSpLocks/>
            </p:cNvGrpSpPr>
            <p:nvPr/>
          </p:nvGrpSpPr>
          <p:grpSpPr bwMode="auto">
            <a:xfrm>
              <a:off x="3792" y="2448"/>
              <a:ext cx="1152" cy="384"/>
              <a:chOff x="3792" y="2448"/>
              <a:chExt cx="1152" cy="384"/>
            </a:xfrm>
          </p:grpSpPr>
          <p:sp>
            <p:nvSpPr>
              <p:cNvPr id="67" name="Line 46"/>
              <p:cNvSpPr>
                <a:spLocks noChangeShapeType="1"/>
              </p:cNvSpPr>
              <p:nvPr/>
            </p:nvSpPr>
            <p:spPr bwMode="auto">
              <a:xfrm>
                <a:off x="4324" y="2832"/>
                <a:ext cx="92" cy="0"/>
              </a:xfrm>
              <a:prstGeom prst="line">
                <a:avLst/>
              </a:prstGeom>
              <a:noFill/>
              <a:ln w="28575">
                <a:solidFill>
                  <a:srgbClr val="0000FF"/>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3447" name="Object 47"/>
              <p:cNvGraphicFramePr>
                <a:graphicFrameLocks noChangeAspect="1"/>
              </p:cNvGraphicFramePr>
              <p:nvPr/>
            </p:nvGraphicFramePr>
            <p:xfrm>
              <a:off x="4391" y="2448"/>
              <a:ext cx="255" cy="238"/>
            </p:xfrm>
            <a:graphic>
              <a:graphicData uri="http://schemas.openxmlformats.org/presentationml/2006/ole">
                <mc:AlternateContent xmlns:mc="http://schemas.openxmlformats.org/markup-compatibility/2006">
                  <mc:Choice xmlns:v="urn:schemas-microsoft-com:vml" Requires="v">
                    <p:oleObj spid="_x0000_s103841" name="公式" r:id="rId18" imgW="114102" imgH="126780" progId="Equation.3">
                      <p:embed/>
                    </p:oleObj>
                  </mc:Choice>
                  <mc:Fallback>
                    <p:oleObj name="公式" r:id="rId18" imgW="114102" imgH="126780" progId="Equation.3">
                      <p:embed/>
                      <p:pic>
                        <p:nvPicPr>
                          <p:cNvPr id="0" name="Object 4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91" y="2448"/>
                            <a:ext cx="255"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 name="Oval 48"/>
              <p:cNvSpPr>
                <a:spLocks noChangeArrowheads="1"/>
              </p:cNvSpPr>
              <p:nvPr/>
            </p:nvSpPr>
            <p:spPr bwMode="auto">
              <a:xfrm>
                <a:off x="3792" y="2448"/>
                <a:ext cx="1152" cy="384"/>
              </a:xfrm>
              <a:prstGeom prst="ellipse">
                <a:avLst/>
              </a:prstGeom>
              <a:noFill/>
              <a:ln w="19050">
                <a:solidFill>
                  <a:srgbClr val="0000FF"/>
                </a:solidFill>
                <a:prstDash val="dash"/>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0" name="Line 49"/>
              <p:cNvSpPr>
                <a:spLocks noChangeShapeType="1"/>
              </p:cNvSpPr>
              <p:nvPr/>
            </p:nvSpPr>
            <p:spPr bwMode="auto">
              <a:xfrm>
                <a:off x="4368" y="2592"/>
                <a:ext cx="432" cy="192"/>
              </a:xfrm>
              <a:prstGeom prst="line">
                <a:avLst/>
              </a:prstGeom>
              <a:noFill/>
              <a:ln w="25400">
                <a:solidFill>
                  <a:srgbClr val="CC0000"/>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66" name="Line 50"/>
            <p:cNvSpPr>
              <a:spLocks noChangeShapeType="1"/>
            </p:cNvSpPr>
            <p:nvPr/>
          </p:nvSpPr>
          <p:spPr bwMode="auto">
            <a:xfrm>
              <a:off x="3722" y="3360"/>
              <a:ext cx="0" cy="528"/>
            </a:xfrm>
            <a:prstGeom prst="line">
              <a:avLst/>
            </a:prstGeom>
            <a:noFill/>
            <a:ln w="19050">
              <a:solidFill>
                <a:srgbClr val="000000"/>
              </a:solidFill>
              <a:prstDash val="dash"/>
              <a:round/>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103435" name="Object 64"/>
          <p:cNvGraphicFramePr>
            <a:graphicFrameLocks noChangeAspect="1"/>
          </p:cNvGraphicFramePr>
          <p:nvPr/>
        </p:nvGraphicFramePr>
        <p:xfrm>
          <a:off x="9617076" y="3319463"/>
          <a:ext cx="531813" cy="749300"/>
        </p:xfrm>
        <a:graphic>
          <a:graphicData uri="http://schemas.openxmlformats.org/presentationml/2006/ole">
            <mc:AlternateContent xmlns:mc="http://schemas.openxmlformats.org/markup-compatibility/2006">
              <mc:Choice xmlns:v="urn:schemas-microsoft-com:vml" Requires="v">
                <p:oleObj spid="_x0000_s103842" name="公式" r:id="rId20" imgW="126725" imgH="177415" progId="Equation.3">
                  <p:embed/>
                </p:oleObj>
              </mc:Choice>
              <mc:Fallback>
                <p:oleObj name="公式" r:id="rId20" imgW="126725" imgH="177415" progId="Equation.3">
                  <p:embed/>
                  <p:pic>
                    <p:nvPicPr>
                      <p:cNvPr id="0" name="Object 6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617076" y="3319463"/>
                        <a:ext cx="531813"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 name="Object 4"/>
          <p:cNvGraphicFramePr>
            <a:graphicFrameLocks noChangeAspect="1"/>
          </p:cNvGraphicFramePr>
          <p:nvPr>
            <p:extLst>
              <p:ext uri="{D42A27DB-BD31-4B8C-83A1-F6EECF244321}">
                <p14:modId xmlns:p14="http://schemas.microsoft.com/office/powerpoint/2010/main" val="2566844938"/>
              </p:ext>
            </p:extLst>
          </p:nvPr>
        </p:nvGraphicFramePr>
        <p:xfrm>
          <a:off x="4065452" y="4488766"/>
          <a:ext cx="1609725" cy="1100319"/>
        </p:xfrm>
        <a:graphic>
          <a:graphicData uri="http://schemas.openxmlformats.org/presentationml/2006/ole">
            <mc:AlternateContent xmlns:mc="http://schemas.openxmlformats.org/markup-compatibility/2006">
              <mc:Choice xmlns:v="urn:schemas-microsoft-com:vml" Requires="v">
                <p:oleObj spid="_x0000_s103843" name="公式" r:id="rId22" imgW="495000" imgH="393480" progId="Equation.3">
                  <p:embed/>
                </p:oleObj>
              </mc:Choice>
              <mc:Fallback>
                <p:oleObj name="公式" r:id="rId22" imgW="495000" imgH="393480" progId="Equation.3">
                  <p:embed/>
                  <p:pic>
                    <p:nvPicPr>
                      <p:cNvPr id="0" name=""/>
                      <p:cNvPicPr>
                        <a:picLocks noChangeAspect="1" noChangeArrowheads="1"/>
                      </p:cNvPicPr>
                      <p:nvPr/>
                    </p:nvPicPr>
                    <p:blipFill>
                      <a:blip r:embed="rId23"/>
                      <a:srcRect/>
                      <a:stretch>
                        <a:fillRect/>
                      </a:stretch>
                    </p:blipFill>
                    <p:spPr bwMode="auto">
                      <a:xfrm>
                        <a:off x="4065452" y="4488766"/>
                        <a:ext cx="1609725" cy="1100319"/>
                      </a:xfrm>
                      <a:prstGeom prst="rect">
                        <a:avLst/>
                      </a:prstGeom>
                      <a:noFill/>
                      <a:ln w="28575">
                        <a:noFill/>
                        <a:miter lim="800000"/>
                        <a:headEnd/>
                        <a:tailEnd/>
                      </a:ln>
                      <a:effectLst/>
                      <a:extLst/>
                    </p:spPr>
                  </p:pic>
                </p:oleObj>
              </mc:Fallback>
            </mc:AlternateContent>
          </a:graphicData>
        </a:graphic>
      </p:graphicFrame>
      <p:graphicFrame>
        <p:nvGraphicFramePr>
          <p:cNvPr id="47" name="Object 72"/>
          <p:cNvGraphicFramePr>
            <a:graphicFrameLocks noChangeAspect="1"/>
          </p:cNvGraphicFramePr>
          <p:nvPr>
            <p:extLst>
              <p:ext uri="{D42A27DB-BD31-4B8C-83A1-F6EECF244321}">
                <p14:modId xmlns:p14="http://schemas.microsoft.com/office/powerpoint/2010/main" val="138625752"/>
              </p:ext>
            </p:extLst>
          </p:nvPr>
        </p:nvGraphicFramePr>
        <p:xfrm>
          <a:off x="2093914" y="5551489"/>
          <a:ext cx="3589337" cy="1285875"/>
        </p:xfrm>
        <a:graphic>
          <a:graphicData uri="http://schemas.openxmlformats.org/presentationml/2006/ole">
            <mc:AlternateContent xmlns:mc="http://schemas.openxmlformats.org/markup-compatibility/2006">
              <mc:Choice xmlns:v="urn:schemas-microsoft-com:vml" Requires="v">
                <p:oleObj spid="_x0000_s103844" name="Equation" r:id="rId24" imgW="1206360" imgH="431640" progId="Equation.DSMT4">
                  <p:embed/>
                </p:oleObj>
              </mc:Choice>
              <mc:Fallback>
                <p:oleObj name="Equation" r:id="rId24" imgW="1206360" imgH="431640" progId="Equation.DSMT4">
                  <p:embed/>
                  <p:pic>
                    <p:nvPicPr>
                      <p:cNvPr id="0" name=""/>
                      <p:cNvPicPr>
                        <a:picLocks noChangeAspect="1" noChangeArrowheads="1"/>
                      </p:cNvPicPr>
                      <p:nvPr/>
                    </p:nvPicPr>
                    <p:blipFill>
                      <a:blip r:embed="rId25"/>
                      <a:srcRect/>
                      <a:stretch>
                        <a:fillRect/>
                      </a:stretch>
                    </p:blipFill>
                    <p:spPr bwMode="auto">
                      <a:xfrm>
                        <a:off x="2093914" y="5551489"/>
                        <a:ext cx="3589337"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down)">
                                      <p:cBhvr>
                                        <p:cTn id="13" dur="500"/>
                                        <p:tgtEl>
                                          <p:spTgt spid="3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1" presetClass="entr" presetSubtype="1" fill="hold"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heel(1)">
                                      <p:cBhvr>
                                        <p:cTn id="18" dur="2000"/>
                                        <p:tgtEl>
                                          <p:spTgt spid="4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4" presetClass="entr" presetSubtype="1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randombar(horizontal)">
                                      <p:cBhvr>
                                        <p:cTn id="23" dur="500"/>
                                        <p:tgtEl>
                                          <p:spTgt spid="4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1000"/>
                                        <p:tgtEl>
                                          <p:spTgt spid="39"/>
                                        </p:tgtEl>
                                      </p:cBhvr>
                                    </p:animEffect>
                                    <p:anim calcmode="lin" valueType="num">
                                      <p:cBhvr>
                                        <p:cTn id="29" dur="1000" fill="hold"/>
                                        <p:tgtEl>
                                          <p:spTgt spid="39"/>
                                        </p:tgtEl>
                                        <p:attrNameLst>
                                          <p:attrName>ppt_x</p:attrName>
                                        </p:attrNameLst>
                                      </p:cBhvr>
                                      <p:tavLst>
                                        <p:tav tm="0">
                                          <p:val>
                                            <p:strVal val="#ppt_x"/>
                                          </p:val>
                                        </p:tav>
                                        <p:tav tm="100000">
                                          <p:val>
                                            <p:strVal val="#ppt_x"/>
                                          </p:val>
                                        </p:tav>
                                      </p:tavLst>
                                    </p:anim>
                                    <p:anim calcmode="lin" valueType="num">
                                      <p:cBhvr>
                                        <p:cTn id="30"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ppt_x"/>
                                          </p:val>
                                        </p:tav>
                                        <p:tav tm="100000">
                                          <p:val>
                                            <p:strVal val="#ppt_x"/>
                                          </p:val>
                                        </p:tav>
                                      </p:tavLst>
                                    </p:anim>
                                    <p:anim calcmode="lin" valueType="num">
                                      <p:cBhvr additive="base">
                                        <p:cTn id="3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down)">
                                      <p:cBhvr>
                                        <p:cTn id="4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7"/>
          <p:cNvSpPr txBox="1">
            <a:spLocks noChangeArrowheads="1"/>
          </p:cNvSpPr>
          <p:nvPr/>
        </p:nvSpPr>
        <p:spPr bwMode="auto">
          <a:xfrm>
            <a:off x="1953698" y="27258"/>
            <a:ext cx="8534790" cy="1815882"/>
          </a:xfrm>
          <a:prstGeom prst="rect">
            <a:avLst/>
          </a:prstGeom>
          <a:noFill/>
          <a:ln w="19050">
            <a:noFill/>
            <a:miter lim="800000"/>
            <a:headEnd/>
            <a:tailEnd/>
          </a:ln>
        </p:spPr>
        <p:txBody>
          <a:bodyPr wrap="square" anchor="ctr">
            <a:spAutoFit/>
          </a:bodyPr>
          <a:lstStyle/>
          <a:p>
            <a:pPr fontAlgn="auto">
              <a:spcBef>
                <a:spcPts val="0"/>
              </a:spcBef>
              <a:spcAft>
                <a:spcPts val="0"/>
              </a:spcAft>
              <a:defRPr/>
            </a:pPr>
            <a:r>
              <a:rPr kumimoji="1" lang="zh-CN" altLang="en-US" sz="2800" b="1" dirty="0">
                <a:solidFill>
                  <a:srgbClr val="FF0000"/>
                </a:solidFill>
                <a:latin typeface="Times New Roman" panose="02020603050405020304" pitchFamily="18" charset="0"/>
              </a:rPr>
              <a:t>练习：</a:t>
            </a:r>
            <a:r>
              <a:rPr kumimoji="1" lang="zh-CN" altLang="zh-CN" sz="2800" b="1" dirty="0">
                <a:solidFill>
                  <a:srgbClr val="009900"/>
                </a:solidFill>
                <a:latin typeface="Times New Roman" panose="02020603050405020304" pitchFamily="18" charset="0"/>
              </a:rPr>
              <a:t>无限长</a:t>
            </a:r>
            <a:r>
              <a:rPr kumimoji="1" lang="zh-CN" altLang="en-US" sz="2800" b="1" dirty="0">
                <a:solidFill>
                  <a:srgbClr val="009900"/>
                </a:solidFill>
                <a:latin typeface="Times New Roman" panose="02020603050405020304" pitchFamily="18" charset="0"/>
              </a:rPr>
              <a:t>均匀</a:t>
            </a:r>
            <a:r>
              <a:rPr kumimoji="1" lang="zh-CN" altLang="zh-CN" sz="2800" b="1" dirty="0">
                <a:solidFill>
                  <a:srgbClr val="009900"/>
                </a:solidFill>
                <a:latin typeface="Times New Roman" panose="02020603050405020304" pitchFamily="18" charset="0"/>
              </a:rPr>
              <a:t>同轴电缆</a:t>
            </a:r>
            <a:r>
              <a:rPr kumimoji="1" lang="zh-CN" altLang="en-US" sz="2800" b="1" dirty="0">
                <a:solidFill>
                  <a:srgbClr val="009900"/>
                </a:solidFill>
                <a:latin typeface="Times New Roman" panose="02020603050405020304" pitchFamily="18" charset="0"/>
              </a:rPr>
              <a:t>，</a:t>
            </a:r>
            <a:r>
              <a:rPr kumimoji="1" lang="zh-CN" altLang="en-US" sz="2800" b="1" dirty="0">
                <a:solidFill>
                  <a:srgbClr val="6600CC"/>
                </a:solidFill>
                <a:latin typeface="Times New Roman" panose="02020603050405020304" pitchFamily="18" charset="0"/>
              </a:rPr>
              <a:t>内部为半径</a:t>
            </a:r>
            <a:r>
              <a:rPr kumimoji="1" lang="zh-CN" altLang="zh-CN" sz="2800" b="1" dirty="0">
                <a:solidFill>
                  <a:srgbClr val="FF0000"/>
                </a:solidFill>
                <a:latin typeface="Times New Roman" panose="02020603050405020304" pitchFamily="18" charset="0"/>
              </a:rPr>
              <a:t>R</a:t>
            </a:r>
            <a:r>
              <a:rPr kumimoji="1" lang="zh-CN" altLang="zh-CN" sz="2800" b="1" baseline="-25000" dirty="0">
                <a:solidFill>
                  <a:srgbClr val="FF0000"/>
                </a:solidFill>
                <a:latin typeface="Times New Roman" panose="02020603050405020304" pitchFamily="18" charset="0"/>
              </a:rPr>
              <a:t>1</a:t>
            </a:r>
            <a:r>
              <a:rPr kumimoji="1" lang="zh-CN" altLang="en-US" sz="2800" b="1" dirty="0">
                <a:solidFill>
                  <a:srgbClr val="6600CC"/>
                </a:solidFill>
                <a:latin typeface="Times New Roman" panose="02020603050405020304" pitchFamily="18" charset="0"/>
              </a:rPr>
              <a:t>的导体圆柱，</a:t>
            </a:r>
            <a:r>
              <a:rPr kumimoji="1" lang="zh-CN" altLang="en-US" sz="2800" b="1" dirty="0">
                <a:solidFill>
                  <a:srgbClr val="F30DD2"/>
                </a:solidFill>
                <a:latin typeface="Times New Roman" panose="02020603050405020304" pitchFamily="18" charset="0"/>
              </a:rPr>
              <a:t>外部为半径</a:t>
            </a:r>
            <a:r>
              <a:rPr kumimoji="1" lang="zh-CN" altLang="zh-CN" sz="2800" b="1" dirty="0">
                <a:solidFill>
                  <a:srgbClr val="FF0000"/>
                </a:solidFill>
                <a:latin typeface="Times New Roman" panose="02020603050405020304" pitchFamily="18" charset="0"/>
              </a:rPr>
              <a:t>R</a:t>
            </a:r>
            <a:r>
              <a:rPr kumimoji="1" lang="en-US" altLang="zh-CN" sz="2800" b="1" baseline="-25000" dirty="0">
                <a:solidFill>
                  <a:srgbClr val="FF0000"/>
                </a:solidFill>
                <a:latin typeface="Times New Roman" panose="02020603050405020304" pitchFamily="18" charset="0"/>
              </a:rPr>
              <a:t>2</a:t>
            </a:r>
            <a:r>
              <a:rPr kumimoji="1" lang="zh-CN" altLang="en-US" sz="2800" b="1" dirty="0">
                <a:solidFill>
                  <a:srgbClr val="F30DD2"/>
                </a:solidFill>
                <a:latin typeface="Times New Roman" panose="02020603050405020304" pitchFamily="18" charset="0"/>
              </a:rPr>
              <a:t>的</a:t>
            </a:r>
            <a:r>
              <a:rPr kumimoji="1" lang="zh-CN" altLang="en-US" sz="2800" b="1" dirty="0">
                <a:solidFill>
                  <a:srgbClr val="6600CC"/>
                </a:solidFill>
                <a:latin typeface="Times New Roman" panose="02020603050405020304" pitchFamily="18" charset="0"/>
              </a:rPr>
              <a:t>圆柱面</a:t>
            </a:r>
            <a:r>
              <a:rPr kumimoji="1" lang="zh-CN" altLang="en-US" sz="2800" b="1" dirty="0">
                <a:solidFill>
                  <a:srgbClr val="F30DD2"/>
                </a:solidFill>
                <a:latin typeface="Times New Roman" panose="02020603050405020304" pitchFamily="18" charset="0"/>
              </a:rPr>
              <a:t>导体，分别流有电流</a:t>
            </a:r>
            <a:r>
              <a:rPr kumimoji="1" lang="en-US" altLang="zh-CN" sz="2800" b="1" dirty="0">
                <a:solidFill>
                  <a:srgbClr val="FF0000"/>
                </a:solidFill>
                <a:latin typeface="Times New Roman" panose="02020603050405020304" pitchFamily="18" charset="0"/>
              </a:rPr>
              <a:t>I</a:t>
            </a:r>
            <a:r>
              <a:rPr kumimoji="1" lang="zh-CN" altLang="en-US" sz="2800" b="1" dirty="0">
                <a:solidFill>
                  <a:srgbClr val="F30DD2"/>
                </a:solidFill>
                <a:latin typeface="Times New Roman" panose="02020603050405020304" pitchFamily="18" charset="0"/>
              </a:rPr>
              <a:t>、</a:t>
            </a:r>
            <a:r>
              <a:rPr kumimoji="1" lang="en-US" altLang="zh-CN" sz="2800" b="1" dirty="0">
                <a:solidFill>
                  <a:srgbClr val="FF0000"/>
                </a:solidFill>
                <a:latin typeface="Times New Roman" panose="02020603050405020304" pitchFamily="18" charset="0"/>
              </a:rPr>
              <a:t>-I</a:t>
            </a:r>
            <a:r>
              <a:rPr kumimoji="1" lang="en-US" altLang="zh-CN" sz="2800" b="1" dirty="0">
                <a:solidFill>
                  <a:srgbClr val="F30DD2"/>
                </a:solidFill>
                <a:latin typeface="Times New Roman" panose="02020603050405020304" pitchFamily="18" charset="0"/>
              </a:rPr>
              <a:t>,</a:t>
            </a:r>
            <a:r>
              <a:rPr kumimoji="1" lang="zh-CN" altLang="en-US" sz="2800" b="1" dirty="0">
                <a:solidFill>
                  <a:srgbClr val="3333CC"/>
                </a:solidFill>
                <a:latin typeface="Times New Roman" panose="02020603050405020304" pitchFamily="18" charset="0"/>
              </a:rPr>
              <a:t>中间充满相对磁导率为 </a:t>
            </a:r>
            <a:r>
              <a:rPr kumimoji="1" lang="en-US" altLang="zh-CN" sz="2800" b="1" i="1" dirty="0" err="1">
                <a:solidFill>
                  <a:srgbClr val="FF0000"/>
                </a:solidFill>
                <a:latin typeface="Symbol" panose="05050102010706020507" pitchFamily="18" charset="2"/>
              </a:rPr>
              <a:t>m</a:t>
            </a:r>
            <a:r>
              <a:rPr kumimoji="1" lang="en-US" altLang="zh-CN" sz="2800" b="1" i="1" baseline="-25000" dirty="0" err="1">
                <a:solidFill>
                  <a:srgbClr val="FF0000"/>
                </a:solidFill>
                <a:latin typeface="Times New Roman" panose="02020603050405020304" pitchFamily="18" charset="0"/>
              </a:rPr>
              <a:t>r</a:t>
            </a:r>
            <a:r>
              <a:rPr kumimoji="1" lang="zh-CN" altLang="en-US" sz="2800" b="1" dirty="0">
                <a:solidFill>
                  <a:srgbClr val="3333CC"/>
                </a:solidFill>
                <a:latin typeface="Times New Roman" panose="02020603050405020304" pitchFamily="18" charset="0"/>
              </a:rPr>
              <a:t>  的磁介质，导体</a:t>
            </a:r>
            <a:r>
              <a:rPr kumimoji="1" lang="en-US" altLang="zh-CN" sz="2800" b="1" i="1" dirty="0" err="1">
                <a:solidFill>
                  <a:srgbClr val="FF0000"/>
                </a:solidFill>
                <a:latin typeface="Symbol" panose="05050102010706020507" pitchFamily="18" charset="2"/>
              </a:rPr>
              <a:t>m</a:t>
            </a:r>
            <a:r>
              <a:rPr kumimoji="1" lang="en-US" altLang="zh-CN" sz="2800" b="1" i="1" baseline="-25000" dirty="0" err="1">
                <a:solidFill>
                  <a:srgbClr val="FF0000"/>
                </a:solidFill>
                <a:latin typeface="Times New Roman" panose="02020603050405020304" pitchFamily="18" charset="0"/>
              </a:rPr>
              <a:t>r</a:t>
            </a:r>
            <a:r>
              <a:rPr kumimoji="1" lang="zh-CN" altLang="en-US" sz="2800" b="1" dirty="0">
                <a:solidFill>
                  <a:srgbClr val="FF0000"/>
                </a:solidFill>
                <a:latin typeface="Times New Roman" panose="02020603050405020304" pitchFamily="18" charset="0"/>
              </a:rPr>
              <a:t> </a:t>
            </a:r>
            <a:r>
              <a:rPr kumimoji="1" lang="en-US" altLang="zh-CN" sz="2800" b="1" dirty="0">
                <a:solidFill>
                  <a:srgbClr val="FF0000"/>
                </a:solidFill>
                <a:latin typeface="Times New Roman" panose="02020603050405020304" pitchFamily="18" charset="0"/>
              </a:rPr>
              <a:t>=1</a:t>
            </a:r>
            <a:r>
              <a:rPr kumimoji="1" lang="zh-CN" altLang="en-US" sz="2800" b="1" dirty="0">
                <a:solidFill>
                  <a:srgbClr val="3333CC"/>
                </a:solidFill>
                <a:latin typeface="Times New Roman" panose="02020603050405020304" pitchFamily="18" charset="0"/>
              </a:rPr>
              <a:t>，</a:t>
            </a:r>
            <a:r>
              <a:rPr kumimoji="1" lang="zh-CN" altLang="en-US" sz="2800" b="1" dirty="0">
                <a:solidFill>
                  <a:srgbClr val="009900"/>
                </a:solidFill>
                <a:latin typeface="Times New Roman" panose="02020603050405020304" pitchFamily="18" charset="0"/>
              </a:rPr>
              <a:t>单位长度</a:t>
            </a:r>
            <a:r>
              <a:rPr lang="zh-CN" altLang="en-US" sz="2800" b="1" kern="0" dirty="0">
                <a:solidFill>
                  <a:srgbClr val="009900"/>
                </a:solidFill>
              </a:rPr>
              <a:t>的电缆的</a:t>
            </a:r>
            <a:r>
              <a:rPr lang="zh-CN" altLang="en-US" sz="2800" b="1" dirty="0">
                <a:solidFill>
                  <a:srgbClr val="009900"/>
                </a:solidFill>
                <a:latin typeface="+mj-ea"/>
              </a:rPr>
              <a:t>自感</a:t>
            </a:r>
            <a:r>
              <a:rPr lang="en-US" altLang="zh-CN" sz="2800" b="1" dirty="0">
                <a:solidFill>
                  <a:srgbClr val="009900"/>
                </a:solidFill>
                <a:latin typeface="+mj-ea"/>
              </a:rPr>
              <a:t>=_____</a:t>
            </a:r>
            <a:r>
              <a:rPr lang="zh-CN" altLang="en-US" sz="2800" b="1" dirty="0">
                <a:solidFill>
                  <a:srgbClr val="009900"/>
                </a:solidFill>
                <a:latin typeface="+mj-ea"/>
              </a:rPr>
              <a:t>。</a:t>
            </a:r>
          </a:p>
        </p:txBody>
      </p:sp>
      <p:grpSp>
        <p:nvGrpSpPr>
          <p:cNvPr id="3" name="Group 2"/>
          <p:cNvGrpSpPr>
            <a:grpSpLocks/>
          </p:cNvGrpSpPr>
          <p:nvPr/>
        </p:nvGrpSpPr>
        <p:grpSpPr bwMode="auto">
          <a:xfrm>
            <a:off x="7196084" y="1171627"/>
            <a:ext cx="3276600" cy="4267200"/>
            <a:chOff x="3362" y="1392"/>
            <a:chExt cx="2064" cy="2688"/>
          </a:xfrm>
        </p:grpSpPr>
        <p:sp>
          <p:nvSpPr>
            <p:cNvPr id="4" name="AutoShape 3"/>
            <p:cNvSpPr>
              <a:spLocks noChangeArrowheads="1"/>
            </p:cNvSpPr>
            <p:nvPr/>
          </p:nvSpPr>
          <p:spPr bwMode="auto">
            <a:xfrm>
              <a:off x="3957" y="1801"/>
              <a:ext cx="807" cy="1655"/>
            </a:xfrm>
            <a:prstGeom prst="can">
              <a:avLst>
                <a:gd name="adj" fmla="val 38310"/>
              </a:avLst>
            </a:prstGeom>
            <a:gradFill flip="none" rotWithShape="1">
              <a:gsLst>
                <a:gs pos="0">
                  <a:srgbClr val="CC3300">
                    <a:tint val="66000"/>
                    <a:satMod val="160000"/>
                  </a:srgbClr>
                </a:gs>
                <a:gs pos="50000">
                  <a:srgbClr val="CC3300">
                    <a:tint val="44500"/>
                    <a:satMod val="160000"/>
                  </a:srgbClr>
                </a:gs>
                <a:gs pos="100000">
                  <a:srgbClr val="CC3300">
                    <a:tint val="23500"/>
                    <a:satMod val="160000"/>
                  </a:srgbClr>
                </a:gs>
              </a:gsLst>
              <a:lin ang="5400000" scaled="1"/>
              <a:tileRect/>
            </a:gradFill>
            <a:ln w="9525">
              <a:solidFill>
                <a:schemeClr val="tx1"/>
              </a:solidFill>
              <a:prstDash val="dash"/>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 name="Line 4"/>
            <p:cNvSpPr>
              <a:spLocks noChangeShapeType="1"/>
            </p:cNvSpPr>
            <p:nvPr/>
          </p:nvSpPr>
          <p:spPr bwMode="auto">
            <a:xfrm>
              <a:off x="4368" y="1440"/>
              <a:ext cx="2" cy="2448"/>
            </a:xfrm>
            <a:prstGeom prst="line">
              <a:avLst/>
            </a:prstGeom>
            <a:noFill/>
            <a:ln w="19050">
              <a:solidFill>
                <a:srgbClr val="000000"/>
              </a:solidFill>
              <a:prstDash val="lgDashDotDot"/>
              <a:round/>
              <a:headEnd type="none" w="sm" len="lg"/>
              <a:tailEnd type="non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 name="Object 5"/>
            <p:cNvGraphicFramePr>
              <a:graphicFrameLocks noChangeAspect="1"/>
            </p:cNvGraphicFramePr>
            <p:nvPr/>
          </p:nvGraphicFramePr>
          <p:xfrm>
            <a:off x="4049" y="1641"/>
            <a:ext cx="367" cy="375"/>
          </p:xfrm>
          <a:graphic>
            <a:graphicData uri="http://schemas.openxmlformats.org/presentationml/2006/ole">
              <mc:AlternateContent xmlns:mc="http://schemas.openxmlformats.org/markup-compatibility/2006">
                <mc:Choice xmlns:v="urn:schemas-microsoft-com:vml" Requires="v">
                  <p:oleObj spid="_x0000_s472695" name="公式" r:id="rId3" imgW="177569" imgH="215619" progId="Equation.3">
                    <p:embed/>
                  </p:oleObj>
                </mc:Choice>
                <mc:Fallback>
                  <p:oleObj name="公式" r:id="rId3" imgW="177569"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9" y="1641"/>
                          <a:ext cx="367"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nvGraphicFramePr>
          <p:xfrm>
            <a:off x="4049" y="2352"/>
            <a:ext cx="282" cy="310"/>
          </p:xfrm>
          <a:graphic>
            <a:graphicData uri="http://schemas.openxmlformats.org/presentationml/2006/ole">
              <mc:AlternateContent xmlns:mc="http://schemas.openxmlformats.org/markup-compatibility/2006">
                <mc:Choice xmlns:v="urn:schemas-microsoft-com:vml" Requires="v">
                  <p:oleObj spid="_x0000_s472696" name="公式" r:id="rId5" imgW="126780" imgH="164814" progId="Equation.3">
                    <p:embed/>
                  </p:oleObj>
                </mc:Choice>
                <mc:Fallback>
                  <p:oleObj name="公式" r:id="rId5" imgW="126780" imgH="16481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9" y="2352"/>
                          <a:ext cx="282"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Line 7"/>
            <p:cNvSpPr>
              <a:spLocks noChangeShapeType="1"/>
            </p:cNvSpPr>
            <p:nvPr/>
          </p:nvSpPr>
          <p:spPr bwMode="auto">
            <a:xfrm rot="10788159">
              <a:off x="4032" y="2304"/>
              <a:ext cx="0" cy="480"/>
            </a:xfrm>
            <a:prstGeom prst="line">
              <a:avLst/>
            </a:prstGeom>
            <a:noFill/>
            <a:ln w="28575">
              <a:solidFill>
                <a:srgbClr val="FF0000"/>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 name="Line 8"/>
            <p:cNvSpPr>
              <a:spLocks noChangeShapeType="1"/>
            </p:cNvSpPr>
            <p:nvPr/>
          </p:nvSpPr>
          <p:spPr bwMode="auto">
            <a:xfrm flipH="1">
              <a:off x="3957" y="1968"/>
              <a:ext cx="413" cy="0"/>
            </a:xfrm>
            <a:prstGeom prst="line">
              <a:avLst/>
            </a:prstGeom>
            <a:noFill/>
            <a:ln w="19050">
              <a:solidFill>
                <a:srgbClr val="FF9933"/>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 name="Rectangle 9"/>
            <p:cNvSpPr>
              <a:spLocks noChangeArrowheads="1"/>
            </p:cNvSpPr>
            <p:nvPr/>
          </p:nvSpPr>
          <p:spPr bwMode="auto">
            <a:xfrm>
              <a:off x="3362" y="1392"/>
              <a:ext cx="2064" cy="2688"/>
            </a:xfrm>
            <a:prstGeom prst="rect">
              <a:avLst/>
            </a:prstGeom>
            <a:noFill/>
            <a:ln w="9525">
              <a:no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11" name="Group 35"/>
          <p:cNvGrpSpPr>
            <a:grpSpLocks/>
          </p:cNvGrpSpPr>
          <p:nvPr/>
        </p:nvGrpSpPr>
        <p:grpSpPr bwMode="auto">
          <a:xfrm>
            <a:off x="7278634" y="1571677"/>
            <a:ext cx="3092450" cy="3810000"/>
            <a:chOff x="3414" y="1644"/>
            <a:chExt cx="1948" cy="2400"/>
          </a:xfrm>
        </p:grpSpPr>
        <p:sp>
          <p:nvSpPr>
            <p:cNvPr id="12" name="Line 36"/>
            <p:cNvSpPr>
              <a:spLocks noChangeShapeType="1"/>
            </p:cNvSpPr>
            <p:nvPr/>
          </p:nvSpPr>
          <p:spPr bwMode="auto">
            <a:xfrm rot="10789799">
              <a:off x="3727" y="3743"/>
              <a:ext cx="646" cy="1"/>
            </a:xfrm>
            <a:prstGeom prst="line">
              <a:avLst/>
            </a:prstGeom>
            <a:noFill/>
            <a:ln w="19050">
              <a:solidFill>
                <a:srgbClr val="3E27E7"/>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3" name="Object 37"/>
            <p:cNvGraphicFramePr>
              <a:graphicFrameLocks noChangeAspect="1"/>
            </p:cNvGraphicFramePr>
            <p:nvPr/>
          </p:nvGraphicFramePr>
          <p:xfrm>
            <a:off x="3911" y="3696"/>
            <a:ext cx="368" cy="348"/>
          </p:xfrm>
          <a:graphic>
            <a:graphicData uri="http://schemas.openxmlformats.org/presentationml/2006/ole">
              <mc:AlternateContent xmlns:mc="http://schemas.openxmlformats.org/markup-compatibility/2006">
                <mc:Choice xmlns:v="urn:schemas-microsoft-com:vml" Requires="v">
                  <p:oleObj spid="_x0000_s472697" name="公式" r:id="rId7" imgW="190335" imgH="215713" progId="Equation.3">
                    <p:embed/>
                  </p:oleObj>
                </mc:Choice>
                <mc:Fallback>
                  <p:oleObj name="公式" r:id="rId7" imgW="190335" imgH="2157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1" y="3696"/>
                          <a:ext cx="368"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Line 38"/>
            <p:cNvSpPr>
              <a:spLocks noChangeShapeType="1"/>
            </p:cNvSpPr>
            <p:nvPr/>
          </p:nvSpPr>
          <p:spPr bwMode="auto">
            <a:xfrm>
              <a:off x="5039" y="1963"/>
              <a:ext cx="323" cy="0"/>
            </a:xfrm>
            <a:prstGeom prst="line">
              <a:avLst/>
            </a:prstGeom>
            <a:noFill/>
            <a:ln w="9525">
              <a:solidFill>
                <a:srgbClr val="000000"/>
              </a:solidFill>
              <a:prstDash val="dash"/>
              <a:round/>
              <a:headEnd type="none" w="sm" len="lg"/>
              <a:tailEnd type="non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5" name="Line 39"/>
            <p:cNvSpPr>
              <a:spLocks noChangeShapeType="1"/>
            </p:cNvSpPr>
            <p:nvPr/>
          </p:nvSpPr>
          <p:spPr bwMode="auto">
            <a:xfrm>
              <a:off x="5039" y="3317"/>
              <a:ext cx="323" cy="0"/>
            </a:xfrm>
            <a:prstGeom prst="line">
              <a:avLst/>
            </a:prstGeom>
            <a:noFill/>
            <a:ln w="9525">
              <a:solidFill>
                <a:srgbClr val="000000"/>
              </a:solidFill>
              <a:prstDash val="dash"/>
              <a:round/>
              <a:headEnd type="none" w="sm" len="lg"/>
              <a:tailEnd type="non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6" name="Line 40"/>
            <p:cNvSpPr>
              <a:spLocks noChangeShapeType="1"/>
            </p:cNvSpPr>
            <p:nvPr/>
          </p:nvSpPr>
          <p:spPr bwMode="auto">
            <a:xfrm>
              <a:off x="5168" y="1963"/>
              <a:ext cx="0" cy="1354"/>
            </a:xfrm>
            <a:prstGeom prst="line">
              <a:avLst/>
            </a:prstGeom>
            <a:noFill/>
            <a:ln w="19050">
              <a:solidFill>
                <a:srgbClr val="FF9933"/>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7" name="Line 42"/>
            <p:cNvSpPr>
              <a:spLocks noChangeShapeType="1"/>
            </p:cNvSpPr>
            <p:nvPr/>
          </p:nvSpPr>
          <p:spPr bwMode="auto">
            <a:xfrm>
              <a:off x="3648" y="2400"/>
              <a:ext cx="0" cy="484"/>
            </a:xfrm>
            <a:prstGeom prst="line">
              <a:avLst/>
            </a:prstGeom>
            <a:noFill/>
            <a:ln w="28575">
              <a:solidFill>
                <a:srgbClr val="FF0000"/>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8" name="Object 43"/>
            <p:cNvGraphicFramePr>
              <a:graphicFrameLocks noChangeAspect="1"/>
            </p:cNvGraphicFramePr>
            <p:nvPr/>
          </p:nvGraphicFramePr>
          <p:xfrm>
            <a:off x="3414" y="2462"/>
            <a:ext cx="282" cy="310"/>
          </p:xfrm>
          <a:graphic>
            <a:graphicData uri="http://schemas.openxmlformats.org/presentationml/2006/ole">
              <mc:AlternateContent xmlns:mc="http://schemas.openxmlformats.org/markup-compatibility/2006">
                <mc:Choice xmlns:v="urn:schemas-microsoft-com:vml" Requires="v">
                  <p:oleObj spid="_x0000_s472698" name="公式" r:id="rId9" imgW="126780" imgH="164814" progId="Equation.3">
                    <p:embed/>
                  </p:oleObj>
                </mc:Choice>
                <mc:Fallback>
                  <p:oleObj name="公式" r:id="rId9" imgW="126780" imgH="16481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4" y="2462"/>
                          <a:ext cx="282"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AutoShape 44"/>
            <p:cNvSpPr>
              <a:spLocks noChangeArrowheads="1"/>
            </p:cNvSpPr>
            <p:nvPr/>
          </p:nvSpPr>
          <p:spPr bwMode="auto">
            <a:xfrm>
              <a:off x="3722" y="1644"/>
              <a:ext cx="1291" cy="2004"/>
            </a:xfrm>
            <a:prstGeom prst="can">
              <a:avLst>
                <a:gd name="adj" fmla="val 47948"/>
              </a:avLst>
            </a:prstGeom>
            <a:noFill/>
            <a:ln w="28575">
              <a:solidFill>
                <a:srgbClr val="0099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20" name="Group 45"/>
            <p:cNvGrpSpPr>
              <a:grpSpLocks/>
            </p:cNvGrpSpPr>
            <p:nvPr/>
          </p:nvGrpSpPr>
          <p:grpSpPr bwMode="auto">
            <a:xfrm>
              <a:off x="3792" y="2448"/>
              <a:ext cx="1152" cy="384"/>
              <a:chOff x="3792" y="2448"/>
              <a:chExt cx="1152" cy="384"/>
            </a:xfrm>
          </p:grpSpPr>
          <p:sp>
            <p:nvSpPr>
              <p:cNvPr id="22" name="Line 46"/>
              <p:cNvSpPr>
                <a:spLocks noChangeShapeType="1"/>
              </p:cNvSpPr>
              <p:nvPr/>
            </p:nvSpPr>
            <p:spPr bwMode="auto">
              <a:xfrm>
                <a:off x="4324" y="2832"/>
                <a:ext cx="92" cy="0"/>
              </a:xfrm>
              <a:prstGeom prst="line">
                <a:avLst/>
              </a:prstGeom>
              <a:noFill/>
              <a:ln w="28575">
                <a:solidFill>
                  <a:srgbClr val="0000FF"/>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3" name="Object 47"/>
              <p:cNvGraphicFramePr>
                <a:graphicFrameLocks noChangeAspect="1"/>
              </p:cNvGraphicFramePr>
              <p:nvPr/>
            </p:nvGraphicFramePr>
            <p:xfrm>
              <a:off x="4391" y="2448"/>
              <a:ext cx="255" cy="238"/>
            </p:xfrm>
            <a:graphic>
              <a:graphicData uri="http://schemas.openxmlformats.org/presentationml/2006/ole">
                <mc:AlternateContent xmlns:mc="http://schemas.openxmlformats.org/markup-compatibility/2006">
                  <mc:Choice xmlns:v="urn:schemas-microsoft-com:vml" Requires="v">
                    <p:oleObj spid="_x0000_s472699" name="公式" r:id="rId10" imgW="114102" imgH="126780" progId="Equation.3">
                      <p:embed/>
                    </p:oleObj>
                  </mc:Choice>
                  <mc:Fallback>
                    <p:oleObj name="公式" r:id="rId10" imgW="114102" imgH="1267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91" y="2448"/>
                            <a:ext cx="255"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Oval 48"/>
              <p:cNvSpPr>
                <a:spLocks noChangeArrowheads="1"/>
              </p:cNvSpPr>
              <p:nvPr/>
            </p:nvSpPr>
            <p:spPr bwMode="auto">
              <a:xfrm>
                <a:off x="3792" y="2448"/>
                <a:ext cx="1152" cy="384"/>
              </a:xfrm>
              <a:prstGeom prst="ellipse">
                <a:avLst/>
              </a:prstGeom>
              <a:noFill/>
              <a:ln w="19050">
                <a:solidFill>
                  <a:srgbClr val="0000FF"/>
                </a:solidFill>
                <a:prstDash val="dash"/>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5" name="Line 49"/>
              <p:cNvSpPr>
                <a:spLocks noChangeShapeType="1"/>
              </p:cNvSpPr>
              <p:nvPr/>
            </p:nvSpPr>
            <p:spPr bwMode="auto">
              <a:xfrm>
                <a:off x="4368" y="2592"/>
                <a:ext cx="432" cy="192"/>
              </a:xfrm>
              <a:prstGeom prst="line">
                <a:avLst/>
              </a:prstGeom>
              <a:noFill/>
              <a:ln w="25400">
                <a:solidFill>
                  <a:srgbClr val="CC0000"/>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21" name="Line 50"/>
            <p:cNvSpPr>
              <a:spLocks noChangeShapeType="1"/>
            </p:cNvSpPr>
            <p:nvPr/>
          </p:nvSpPr>
          <p:spPr bwMode="auto">
            <a:xfrm>
              <a:off x="3722" y="3360"/>
              <a:ext cx="0" cy="528"/>
            </a:xfrm>
            <a:prstGeom prst="line">
              <a:avLst/>
            </a:prstGeom>
            <a:noFill/>
            <a:ln w="19050">
              <a:solidFill>
                <a:srgbClr val="000000"/>
              </a:solidFill>
              <a:prstDash val="dash"/>
              <a:round/>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26" name="Object 64"/>
          <p:cNvGraphicFramePr>
            <a:graphicFrameLocks noChangeAspect="1"/>
          </p:cNvGraphicFramePr>
          <p:nvPr>
            <p:extLst>
              <p:ext uri="{D42A27DB-BD31-4B8C-83A1-F6EECF244321}">
                <p14:modId xmlns:p14="http://schemas.microsoft.com/office/powerpoint/2010/main" val="350367185"/>
              </p:ext>
            </p:extLst>
          </p:nvPr>
        </p:nvGraphicFramePr>
        <p:xfrm>
          <a:off x="10013951" y="2773363"/>
          <a:ext cx="531813" cy="696912"/>
        </p:xfrm>
        <a:graphic>
          <a:graphicData uri="http://schemas.openxmlformats.org/presentationml/2006/ole">
            <mc:AlternateContent xmlns:mc="http://schemas.openxmlformats.org/markup-compatibility/2006">
              <mc:Choice xmlns:v="urn:schemas-microsoft-com:vml" Requires="v">
                <p:oleObj spid="_x0000_s472700" name="公式" r:id="rId12" imgW="126720" imgH="164880" progId="Equation.3">
                  <p:embed/>
                </p:oleObj>
              </mc:Choice>
              <mc:Fallback>
                <p:oleObj name="公式" r:id="rId12" imgW="126720" imgH="164880" progId="Equation.3">
                  <p:embed/>
                  <p:pic>
                    <p:nvPicPr>
                      <p:cNvPr id="0" name=""/>
                      <p:cNvPicPr>
                        <a:picLocks noChangeAspect="1" noChangeArrowheads="1"/>
                      </p:cNvPicPr>
                      <p:nvPr/>
                    </p:nvPicPr>
                    <p:blipFill>
                      <a:blip r:embed="rId13"/>
                      <a:srcRect/>
                      <a:stretch>
                        <a:fillRect/>
                      </a:stretch>
                    </p:blipFill>
                    <p:spPr bwMode="auto">
                      <a:xfrm>
                        <a:off x="10013951" y="2773363"/>
                        <a:ext cx="53181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4"/>
          <p:cNvGraphicFramePr>
            <a:graphicFrameLocks noChangeAspect="1"/>
          </p:cNvGraphicFramePr>
          <p:nvPr>
            <p:extLst>
              <p:ext uri="{D42A27DB-BD31-4B8C-83A1-F6EECF244321}">
                <p14:modId xmlns:p14="http://schemas.microsoft.com/office/powerpoint/2010/main" val="2931230445"/>
              </p:ext>
            </p:extLst>
          </p:nvPr>
        </p:nvGraphicFramePr>
        <p:xfrm>
          <a:off x="5877456" y="1883524"/>
          <a:ext cx="1788362" cy="836451"/>
        </p:xfrm>
        <a:graphic>
          <a:graphicData uri="http://schemas.openxmlformats.org/presentationml/2006/ole">
            <mc:AlternateContent xmlns:mc="http://schemas.openxmlformats.org/markup-compatibility/2006">
              <mc:Choice xmlns:v="urn:schemas-microsoft-com:vml" Requires="v">
                <p:oleObj spid="_x0000_s472701" name="公式" r:id="rId14" imgW="723600" imgH="393480" progId="Equation.3">
                  <p:embed/>
                </p:oleObj>
              </mc:Choice>
              <mc:Fallback>
                <p:oleObj name="公式" r:id="rId14" imgW="723600" imgH="393480" progId="Equation.3">
                  <p:embed/>
                  <p:pic>
                    <p:nvPicPr>
                      <p:cNvPr id="0" name=""/>
                      <p:cNvPicPr>
                        <a:picLocks noChangeAspect="1" noChangeArrowheads="1"/>
                      </p:cNvPicPr>
                      <p:nvPr/>
                    </p:nvPicPr>
                    <p:blipFill>
                      <a:blip r:embed="rId15"/>
                      <a:srcRect/>
                      <a:stretch>
                        <a:fillRect/>
                      </a:stretch>
                    </p:blipFill>
                    <p:spPr bwMode="auto">
                      <a:xfrm>
                        <a:off x="5877456" y="1883524"/>
                        <a:ext cx="1788362" cy="836451"/>
                      </a:xfrm>
                      <a:prstGeom prst="rect">
                        <a:avLst/>
                      </a:prstGeom>
                      <a:solidFill>
                        <a:srgbClr val="FFFF00"/>
                      </a:solidFill>
                      <a:ln w="28575">
                        <a:noFill/>
                        <a:miter lim="800000"/>
                        <a:headEnd/>
                        <a:tailEnd/>
                      </a:ln>
                      <a:effectLst/>
                      <a:extLst/>
                    </p:spPr>
                  </p:pic>
                </p:oleObj>
              </mc:Fallback>
            </mc:AlternateContent>
          </a:graphicData>
        </a:graphic>
      </p:graphicFrame>
      <p:graphicFrame>
        <p:nvGraphicFramePr>
          <p:cNvPr id="41" name="Object 5"/>
          <p:cNvGraphicFramePr>
            <a:graphicFrameLocks noChangeAspect="1"/>
          </p:cNvGraphicFramePr>
          <p:nvPr>
            <p:extLst>
              <p:ext uri="{D42A27DB-BD31-4B8C-83A1-F6EECF244321}">
                <p14:modId xmlns:p14="http://schemas.microsoft.com/office/powerpoint/2010/main" val="954793294"/>
              </p:ext>
            </p:extLst>
          </p:nvPr>
        </p:nvGraphicFramePr>
        <p:xfrm>
          <a:off x="8241283" y="5511477"/>
          <a:ext cx="2054225" cy="1038226"/>
        </p:xfrm>
        <a:graphic>
          <a:graphicData uri="http://schemas.openxmlformats.org/presentationml/2006/ole">
            <mc:AlternateContent xmlns:mc="http://schemas.openxmlformats.org/markup-compatibility/2006">
              <mc:Choice xmlns:v="urn:schemas-microsoft-com:vml" Requires="v">
                <p:oleObj spid="_x0000_s472702" name="公式" r:id="rId16" imgW="774360" imgH="393480" progId="Equation.3">
                  <p:embed/>
                </p:oleObj>
              </mc:Choice>
              <mc:Fallback>
                <p:oleObj name="公式" r:id="rId16" imgW="774360" imgH="393480" progId="Equation.3">
                  <p:embed/>
                  <p:pic>
                    <p:nvPicPr>
                      <p:cNvPr id="0" name=""/>
                      <p:cNvPicPr>
                        <a:picLocks noChangeAspect="1" noChangeArrowheads="1"/>
                      </p:cNvPicPr>
                      <p:nvPr/>
                    </p:nvPicPr>
                    <p:blipFill>
                      <a:blip r:embed="rId17"/>
                      <a:srcRect/>
                      <a:stretch>
                        <a:fillRect/>
                      </a:stretch>
                    </p:blipFill>
                    <p:spPr bwMode="auto">
                      <a:xfrm>
                        <a:off x="8241283" y="5511477"/>
                        <a:ext cx="2054225" cy="1038226"/>
                      </a:xfrm>
                      <a:prstGeom prst="rect">
                        <a:avLst/>
                      </a:prstGeom>
                      <a:solidFill>
                        <a:srgbClr val="00FFFF"/>
                      </a:solidFill>
                      <a:ln>
                        <a:noFill/>
                      </a:ln>
                      <a:effectLst/>
                      <a:extLst/>
                    </p:spPr>
                  </p:pic>
                </p:oleObj>
              </mc:Fallback>
            </mc:AlternateContent>
          </a:graphicData>
        </a:graphic>
      </p:graphicFrame>
      <p:sp>
        <p:nvSpPr>
          <p:cNvPr id="42" name="Text Box 50"/>
          <p:cNvSpPr txBox="1">
            <a:spLocks noChangeArrowheads="1"/>
          </p:cNvSpPr>
          <p:nvPr/>
        </p:nvSpPr>
        <p:spPr bwMode="auto">
          <a:xfrm>
            <a:off x="2085036" y="1866463"/>
            <a:ext cx="3180629" cy="523220"/>
          </a:xfrm>
          <a:prstGeom prst="rect">
            <a:avLst/>
          </a:prstGeom>
          <a:noFill/>
          <a:ln w="9525">
            <a:noFill/>
            <a:miter lim="800000"/>
            <a:headEnd/>
            <a:tailEnd/>
          </a:ln>
          <a:effectLst/>
        </p:spPr>
        <p:txBody>
          <a:bodyPr wrap="square">
            <a:spAutoFit/>
          </a:bodyPr>
          <a:lstStyle/>
          <a:p>
            <a:pPr>
              <a:spcBef>
                <a:spcPct val="50000"/>
              </a:spcBef>
              <a:defRPr/>
            </a:pPr>
            <a:r>
              <a:rPr kumimoji="1" lang="zh-CN" altLang="en-US" sz="2800" b="1" dirty="0">
                <a:solidFill>
                  <a:srgbClr val="C00000"/>
                </a:solidFill>
                <a:latin typeface="Times New Roman" panose="02020603050405020304" pitchFamily="18" charset="0"/>
              </a:rPr>
              <a:t>解:  </a:t>
            </a:r>
            <a:r>
              <a:rPr kumimoji="1" lang="zh-CN" altLang="en-US" sz="2800" b="1" dirty="0">
                <a:solidFill>
                  <a:srgbClr val="0000FF"/>
                </a:solidFill>
                <a:latin typeface="Times New Roman" panose="02020603050405020304" pitchFamily="18" charset="0"/>
              </a:rPr>
              <a:t>0 &lt; r &lt; R</a:t>
            </a:r>
            <a:r>
              <a:rPr kumimoji="1" lang="zh-CN" altLang="en-US" sz="2800" b="1" baseline="-25000" dirty="0">
                <a:solidFill>
                  <a:srgbClr val="0000FF"/>
                </a:solidFill>
                <a:latin typeface="Times New Roman" panose="02020603050405020304" pitchFamily="18" charset="0"/>
              </a:rPr>
              <a:t>1</a:t>
            </a:r>
            <a:r>
              <a:rPr kumimoji="1" lang="zh-CN" altLang="en-US" sz="2800" b="1" dirty="0">
                <a:solidFill>
                  <a:srgbClr val="0000FF"/>
                </a:solidFill>
                <a:latin typeface="Times New Roman" panose="02020603050405020304" pitchFamily="18" charset="0"/>
              </a:rPr>
              <a:t>时,</a:t>
            </a:r>
          </a:p>
        </p:txBody>
      </p:sp>
      <p:graphicFrame>
        <p:nvGraphicFramePr>
          <p:cNvPr id="43" name="Object 51"/>
          <p:cNvGraphicFramePr>
            <a:graphicFrameLocks noChangeAspect="1"/>
          </p:cNvGraphicFramePr>
          <p:nvPr>
            <p:extLst>
              <p:ext uri="{D42A27DB-BD31-4B8C-83A1-F6EECF244321}">
                <p14:modId xmlns:p14="http://schemas.microsoft.com/office/powerpoint/2010/main" val="3062913178"/>
              </p:ext>
            </p:extLst>
          </p:nvPr>
        </p:nvGraphicFramePr>
        <p:xfrm>
          <a:off x="1977709" y="2477748"/>
          <a:ext cx="3604238" cy="720848"/>
        </p:xfrm>
        <a:graphic>
          <a:graphicData uri="http://schemas.openxmlformats.org/presentationml/2006/ole">
            <mc:AlternateContent xmlns:mc="http://schemas.openxmlformats.org/markup-compatibility/2006">
              <mc:Choice xmlns:v="urn:schemas-microsoft-com:vml" Requires="v">
                <p:oleObj spid="_x0000_s472703" name="公式" r:id="rId18" imgW="1460160" imgH="291960" progId="Equation.3">
                  <p:embed/>
                </p:oleObj>
              </mc:Choice>
              <mc:Fallback>
                <p:oleObj name="公式" r:id="rId18" imgW="1460160" imgH="291960" progId="Equation.3">
                  <p:embed/>
                  <p:pic>
                    <p:nvPicPr>
                      <p:cNvPr id="0" name=""/>
                      <p:cNvPicPr>
                        <a:picLocks noChangeAspect="1" noChangeArrowheads="1"/>
                      </p:cNvPicPr>
                      <p:nvPr/>
                    </p:nvPicPr>
                    <p:blipFill>
                      <a:blip r:embed="rId19"/>
                      <a:srcRect/>
                      <a:stretch>
                        <a:fillRect/>
                      </a:stretch>
                    </p:blipFill>
                    <p:spPr bwMode="auto">
                      <a:xfrm>
                        <a:off x="1977709" y="2477748"/>
                        <a:ext cx="3604238" cy="720848"/>
                      </a:xfrm>
                      <a:prstGeom prst="rect">
                        <a:avLst/>
                      </a:prstGeom>
                      <a:noFill/>
                      <a:ln>
                        <a:noFill/>
                      </a:ln>
                      <a:effectLst/>
                      <a:extLst/>
                    </p:spPr>
                  </p:pic>
                </p:oleObj>
              </mc:Fallback>
            </mc:AlternateContent>
          </a:graphicData>
        </a:graphic>
      </p:graphicFrame>
      <p:graphicFrame>
        <p:nvGraphicFramePr>
          <p:cNvPr id="44" name="Object 52"/>
          <p:cNvGraphicFramePr>
            <a:graphicFrameLocks noChangeAspect="1"/>
          </p:cNvGraphicFramePr>
          <p:nvPr>
            <p:extLst>
              <p:ext uri="{D42A27DB-BD31-4B8C-83A1-F6EECF244321}">
                <p14:modId xmlns:p14="http://schemas.microsoft.com/office/powerpoint/2010/main" val="2329552858"/>
              </p:ext>
            </p:extLst>
          </p:nvPr>
        </p:nvGraphicFramePr>
        <p:xfrm>
          <a:off x="2589337" y="3236854"/>
          <a:ext cx="2027237" cy="914400"/>
        </p:xfrm>
        <a:graphic>
          <a:graphicData uri="http://schemas.openxmlformats.org/presentationml/2006/ole">
            <mc:AlternateContent xmlns:mc="http://schemas.openxmlformats.org/markup-compatibility/2006">
              <mc:Choice xmlns:v="urn:schemas-microsoft-com:vml" Requires="v">
                <p:oleObj spid="_x0000_s472704" r:id="rId20" imgW="1714817" imgH="914717" progId="Equation.3">
                  <p:embed/>
                </p:oleObj>
              </mc:Choice>
              <mc:Fallback>
                <p:oleObj r:id="rId20" imgW="1714817" imgH="914717"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89337" y="3236854"/>
                        <a:ext cx="2027237"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53"/>
          <p:cNvGraphicFramePr>
            <a:graphicFrameLocks noChangeAspect="1"/>
          </p:cNvGraphicFramePr>
          <p:nvPr>
            <p:extLst>
              <p:ext uri="{D42A27DB-BD31-4B8C-83A1-F6EECF244321}">
                <p14:modId xmlns:p14="http://schemas.microsoft.com/office/powerpoint/2010/main" val="2251666316"/>
              </p:ext>
            </p:extLst>
          </p:nvPr>
        </p:nvGraphicFramePr>
        <p:xfrm>
          <a:off x="5242049" y="3198090"/>
          <a:ext cx="2199304" cy="878429"/>
        </p:xfrm>
        <a:graphic>
          <a:graphicData uri="http://schemas.openxmlformats.org/presentationml/2006/ole">
            <mc:AlternateContent xmlns:mc="http://schemas.openxmlformats.org/markup-compatibility/2006">
              <mc:Choice xmlns:v="urn:schemas-microsoft-com:vml" Requires="v">
                <p:oleObj spid="_x0000_s472705" name="公式" r:id="rId22" imgW="914400" imgH="431640" progId="Equation.3">
                  <p:embed/>
                </p:oleObj>
              </mc:Choice>
              <mc:Fallback>
                <p:oleObj name="公式" r:id="rId22" imgW="914400" imgH="431640" progId="Equation.3">
                  <p:embed/>
                  <p:pic>
                    <p:nvPicPr>
                      <p:cNvPr id="0" name=""/>
                      <p:cNvPicPr>
                        <a:picLocks noChangeAspect="1" noChangeArrowheads="1"/>
                      </p:cNvPicPr>
                      <p:nvPr/>
                    </p:nvPicPr>
                    <p:blipFill>
                      <a:blip r:embed="rId23"/>
                      <a:srcRect/>
                      <a:stretch>
                        <a:fillRect/>
                      </a:stretch>
                    </p:blipFill>
                    <p:spPr bwMode="auto">
                      <a:xfrm>
                        <a:off x="5242049" y="3198090"/>
                        <a:ext cx="2199304" cy="878429"/>
                      </a:xfrm>
                      <a:prstGeom prst="rect">
                        <a:avLst/>
                      </a:prstGeom>
                      <a:noFill/>
                      <a:ln>
                        <a:noFill/>
                      </a:ln>
                      <a:effectLst/>
                      <a:extLst/>
                    </p:spPr>
                  </p:pic>
                </p:oleObj>
              </mc:Fallback>
            </mc:AlternateContent>
          </a:graphicData>
        </a:graphic>
      </p:graphicFrame>
      <p:sp>
        <p:nvSpPr>
          <p:cNvPr id="46" name="Text Box 2"/>
          <p:cNvSpPr txBox="1">
            <a:spLocks noChangeArrowheads="1"/>
          </p:cNvSpPr>
          <p:nvPr/>
        </p:nvSpPr>
        <p:spPr bwMode="auto">
          <a:xfrm>
            <a:off x="1799184" y="4311925"/>
            <a:ext cx="248912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fontAlgn="auto" hangingPunct="1">
              <a:spcBef>
                <a:spcPct val="50000"/>
              </a:spcBef>
              <a:spcAft>
                <a:spcPts val="0"/>
              </a:spcAft>
              <a:defRPr/>
            </a:pPr>
            <a:r>
              <a:rPr kumimoji="1" lang="zh-CN" altLang="en-US" kern="0" dirty="0">
                <a:solidFill>
                  <a:srgbClr val="CC3300"/>
                </a:solidFill>
              </a:rPr>
              <a:t>R</a:t>
            </a:r>
            <a:r>
              <a:rPr kumimoji="1" lang="zh-CN" altLang="en-US" kern="0" baseline="-25000" dirty="0">
                <a:solidFill>
                  <a:srgbClr val="CC3300"/>
                </a:solidFill>
              </a:rPr>
              <a:t>1</a:t>
            </a:r>
            <a:r>
              <a:rPr kumimoji="1" lang="zh-CN" altLang="en-US" kern="0" dirty="0">
                <a:solidFill>
                  <a:srgbClr val="CC3300"/>
                </a:solidFill>
              </a:rPr>
              <a:t>&lt; r &lt; R</a:t>
            </a:r>
            <a:r>
              <a:rPr kumimoji="1" lang="zh-CN" altLang="en-US" kern="0" baseline="-25000" dirty="0">
                <a:solidFill>
                  <a:srgbClr val="CC3300"/>
                </a:solidFill>
              </a:rPr>
              <a:t>2 </a:t>
            </a:r>
            <a:r>
              <a:rPr kumimoji="1" lang="zh-CN" altLang="en-US" kern="0" dirty="0">
                <a:solidFill>
                  <a:srgbClr val="CC3300"/>
                </a:solidFill>
              </a:rPr>
              <a:t>时,</a:t>
            </a:r>
          </a:p>
        </p:txBody>
      </p:sp>
      <p:graphicFrame>
        <p:nvGraphicFramePr>
          <p:cNvPr id="47" name="Object 3"/>
          <p:cNvGraphicFramePr>
            <a:graphicFrameLocks noChangeAspect="1"/>
          </p:cNvGraphicFramePr>
          <p:nvPr>
            <p:extLst>
              <p:ext uri="{D42A27DB-BD31-4B8C-83A1-F6EECF244321}">
                <p14:modId xmlns:p14="http://schemas.microsoft.com/office/powerpoint/2010/main" val="2786665212"/>
              </p:ext>
            </p:extLst>
          </p:nvPr>
        </p:nvGraphicFramePr>
        <p:xfrm>
          <a:off x="4618589" y="4254000"/>
          <a:ext cx="1852543" cy="743456"/>
        </p:xfrm>
        <a:graphic>
          <a:graphicData uri="http://schemas.openxmlformats.org/presentationml/2006/ole">
            <mc:AlternateContent xmlns:mc="http://schemas.openxmlformats.org/markup-compatibility/2006">
              <mc:Choice xmlns:v="urn:schemas-microsoft-com:vml" Requires="v">
                <p:oleObj spid="_x0000_s472706" name="公式" r:id="rId24" imgW="723600" imgH="291960" progId="Equation.3">
                  <p:embed/>
                </p:oleObj>
              </mc:Choice>
              <mc:Fallback>
                <p:oleObj name="公式" r:id="rId24" imgW="723600" imgH="291960" progId="Equation.3">
                  <p:embed/>
                  <p:pic>
                    <p:nvPicPr>
                      <p:cNvPr id="0" name=""/>
                      <p:cNvPicPr>
                        <a:picLocks noChangeAspect="1" noChangeArrowheads="1"/>
                      </p:cNvPicPr>
                      <p:nvPr/>
                    </p:nvPicPr>
                    <p:blipFill>
                      <a:blip r:embed="rId25"/>
                      <a:srcRect/>
                      <a:stretch>
                        <a:fillRect/>
                      </a:stretch>
                    </p:blipFill>
                    <p:spPr bwMode="auto">
                      <a:xfrm>
                        <a:off x="4618589" y="4254000"/>
                        <a:ext cx="1852543" cy="743456"/>
                      </a:xfrm>
                      <a:prstGeom prst="rect">
                        <a:avLst/>
                      </a:prstGeom>
                      <a:noFill/>
                      <a:ln>
                        <a:noFill/>
                      </a:ln>
                      <a:effectLst/>
                      <a:extLst/>
                    </p:spPr>
                  </p:pic>
                </p:oleObj>
              </mc:Fallback>
            </mc:AlternateContent>
          </a:graphicData>
        </a:graphic>
      </p:graphicFrame>
      <p:graphicFrame>
        <p:nvGraphicFramePr>
          <p:cNvPr id="48" name="Object 4"/>
          <p:cNvGraphicFramePr>
            <a:graphicFrameLocks noChangeAspect="1"/>
          </p:cNvGraphicFramePr>
          <p:nvPr>
            <p:extLst>
              <p:ext uri="{D42A27DB-BD31-4B8C-83A1-F6EECF244321}">
                <p14:modId xmlns:p14="http://schemas.microsoft.com/office/powerpoint/2010/main" val="4280012340"/>
              </p:ext>
            </p:extLst>
          </p:nvPr>
        </p:nvGraphicFramePr>
        <p:xfrm>
          <a:off x="2006437" y="5301891"/>
          <a:ext cx="2374096" cy="510363"/>
        </p:xfrm>
        <a:graphic>
          <a:graphicData uri="http://schemas.openxmlformats.org/presentationml/2006/ole">
            <mc:AlternateContent xmlns:mc="http://schemas.openxmlformats.org/markup-compatibility/2006">
              <mc:Choice xmlns:v="urn:schemas-microsoft-com:vml" Requires="v">
                <p:oleObj spid="_x0000_s472707" name="公式" r:id="rId26" imgW="698400" imgH="177480" progId="Equation.3">
                  <p:embed/>
                </p:oleObj>
              </mc:Choice>
              <mc:Fallback>
                <p:oleObj name="公式" r:id="rId26" imgW="698400" imgH="177480" progId="Equation.3">
                  <p:embed/>
                  <p:pic>
                    <p:nvPicPr>
                      <p:cNvPr id="0" name=""/>
                      <p:cNvPicPr>
                        <a:picLocks noChangeAspect="1" noChangeArrowheads="1"/>
                      </p:cNvPicPr>
                      <p:nvPr/>
                    </p:nvPicPr>
                    <p:blipFill>
                      <a:blip r:embed="rId27"/>
                      <a:srcRect/>
                      <a:stretch>
                        <a:fillRect/>
                      </a:stretch>
                    </p:blipFill>
                    <p:spPr bwMode="auto">
                      <a:xfrm>
                        <a:off x="2006437" y="5301891"/>
                        <a:ext cx="2374096" cy="510363"/>
                      </a:xfrm>
                      <a:prstGeom prst="rect">
                        <a:avLst/>
                      </a:prstGeom>
                      <a:noFill/>
                      <a:ln>
                        <a:noFill/>
                      </a:ln>
                      <a:effectLst/>
                      <a:extLst/>
                    </p:spPr>
                  </p:pic>
                </p:oleObj>
              </mc:Fallback>
            </mc:AlternateContent>
          </a:graphicData>
        </a:graphic>
      </p:graphicFrame>
      <p:graphicFrame>
        <p:nvGraphicFramePr>
          <p:cNvPr id="49" name="Object 5"/>
          <p:cNvGraphicFramePr>
            <a:graphicFrameLocks noChangeAspect="1"/>
          </p:cNvGraphicFramePr>
          <p:nvPr>
            <p:extLst>
              <p:ext uri="{D42A27DB-BD31-4B8C-83A1-F6EECF244321}">
                <p14:modId xmlns:p14="http://schemas.microsoft.com/office/powerpoint/2010/main" val="813497089"/>
              </p:ext>
            </p:extLst>
          </p:nvPr>
        </p:nvGraphicFramePr>
        <p:xfrm>
          <a:off x="4980404" y="4953353"/>
          <a:ext cx="1677258" cy="956229"/>
        </p:xfrm>
        <a:graphic>
          <a:graphicData uri="http://schemas.openxmlformats.org/presentationml/2006/ole">
            <mc:AlternateContent xmlns:mc="http://schemas.openxmlformats.org/markup-compatibility/2006">
              <mc:Choice xmlns:v="urn:schemas-microsoft-com:vml" Requires="v">
                <p:oleObj spid="_x0000_s472708" name="公式" r:id="rId28" imgW="583920" imgH="393480" progId="Equation.3">
                  <p:embed/>
                </p:oleObj>
              </mc:Choice>
              <mc:Fallback>
                <p:oleObj name="公式" r:id="rId28" imgW="583920" imgH="393480" progId="Equation.3">
                  <p:embed/>
                  <p:pic>
                    <p:nvPicPr>
                      <p:cNvPr id="0" name=""/>
                      <p:cNvPicPr>
                        <a:picLocks noChangeAspect="1" noChangeArrowheads="1"/>
                      </p:cNvPicPr>
                      <p:nvPr/>
                    </p:nvPicPr>
                    <p:blipFill>
                      <a:blip r:embed="rId29"/>
                      <a:srcRect/>
                      <a:stretch>
                        <a:fillRect/>
                      </a:stretch>
                    </p:blipFill>
                    <p:spPr bwMode="auto">
                      <a:xfrm>
                        <a:off x="4980404" y="4953353"/>
                        <a:ext cx="1677258" cy="956229"/>
                      </a:xfrm>
                      <a:prstGeom prst="rect">
                        <a:avLst/>
                      </a:prstGeom>
                      <a:noFill/>
                      <a:ln>
                        <a:noFill/>
                      </a:ln>
                      <a:effectLst/>
                      <a:extLst/>
                    </p:spPr>
                  </p:pic>
                </p:oleObj>
              </mc:Fallback>
            </mc:AlternateContent>
          </a:graphicData>
        </a:graphic>
      </p:graphicFrame>
      <p:sp>
        <p:nvSpPr>
          <p:cNvPr id="50" name="Text Box 54"/>
          <p:cNvSpPr txBox="1">
            <a:spLocks noChangeArrowheads="1"/>
          </p:cNvSpPr>
          <p:nvPr/>
        </p:nvSpPr>
        <p:spPr bwMode="auto">
          <a:xfrm>
            <a:off x="2162801" y="6076959"/>
            <a:ext cx="2061369"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fontAlgn="auto" hangingPunct="1">
              <a:spcBef>
                <a:spcPct val="50000"/>
              </a:spcBef>
              <a:spcAft>
                <a:spcPts val="0"/>
              </a:spcAft>
              <a:defRPr/>
            </a:pPr>
            <a:r>
              <a:rPr kumimoji="1" lang="zh-CN" altLang="en-US" kern="0" dirty="0">
                <a:solidFill>
                  <a:srgbClr val="CC3300"/>
                </a:solidFill>
              </a:rPr>
              <a:t>r &gt; R</a:t>
            </a:r>
            <a:r>
              <a:rPr kumimoji="1" lang="en-US" altLang="zh-CN" kern="0" baseline="-25000" dirty="0">
                <a:solidFill>
                  <a:srgbClr val="CC3300"/>
                </a:solidFill>
              </a:rPr>
              <a:t>2</a:t>
            </a:r>
            <a:r>
              <a:rPr kumimoji="1" lang="zh-CN" altLang="en-US" kern="0" baseline="-25000" dirty="0">
                <a:solidFill>
                  <a:srgbClr val="CC3300"/>
                </a:solidFill>
              </a:rPr>
              <a:t> </a:t>
            </a:r>
            <a:r>
              <a:rPr kumimoji="1" lang="zh-CN" altLang="en-US" kern="0" dirty="0">
                <a:solidFill>
                  <a:srgbClr val="CC3300"/>
                </a:solidFill>
              </a:rPr>
              <a:t>时,</a:t>
            </a:r>
          </a:p>
        </p:txBody>
      </p:sp>
      <p:graphicFrame>
        <p:nvGraphicFramePr>
          <p:cNvPr id="51" name="Object 55"/>
          <p:cNvGraphicFramePr>
            <a:graphicFrameLocks noChangeAspect="1"/>
          </p:cNvGraphicFramePr>
          <p:nvPr>
            <p:extLst>
              <p:ext uri="{D42A27DB-BD31-4B8C-83A1-F6EECF244321}">
                <p14:modId xmlns:p14="http://schemas.microsoft.com/office/powerpoint/2010/main" val="3179204487"/>
              </p:ext>
            </p:extLst>
          </p:nvPr>
        </p:nvGraphicFramePr>
        <p:xfrm>
          <a:off x="4675319" y="6076959"/>
          <a:ext cx="1719274" cy="689462"/>
        </p:xfrm>
        <a:graphic>
          <a:graphicData uri="http://schemas.openxmlformats.org/presentationml/2006/ole">
            <mc:AlternateContent xmlns:mc="http://schemas.openxmlformats.org/markup-compatibility/2006">
              <mc:Choice xmlns:v="urn:schemas-microsoft-com:vml" Requires="v">
                <p:oleObj spid="_x0000_s472709" name="公式" r:id="rId30" imgW="723600" imgH="291960" progId="Equation.3">
                  <p:embed/>
                </p:oleObj>
              </mc:Choice>
              <mc:Fallback>
                <p:oleObj name="公式" r:id="rId30" imgW="723600" imgH="291960" progId="Equation.3">
                  <p:embed/>
                  <p:pic>
                    <p:nvPicPr>
                      <p:cNvPr id="0" name=""/>
                      <p:cNvPicPr>
                        <a:picLocks noChangeAspect="1" noChangeArrowheads="1"/>
                      </p:cNvPicPr>
                      <p:nvPr/>
                    </p:nvPicPr>
                    <p:blipFill>
                      <a:blip r:embed="rId31"/>
                      <a:srcRect/>
                      <a:stretch>
                        <a:fillRect/>
                      </a:stretch>
                    </p:blipFill>
                    <p:spPr bwMode="auto">
                      <a:xfrm>
                        <a:off x="4675319" y="6076959"/>
                        <a:ext cx="1719274" cy="689462"/>
                      </a:xfrm>
                      <a:prstGeom prst="rect">
                        <a:avLst/>
                      </a:prstGeom>
                      <a:noFill/>
                      <a:ln>
                        <a:noFill/>
                      </a:ln>
                      <a:effectLst/>
                      <a:extLst/>
                    </p:spPr>
                  </p:pic>
                </p:oleObj>
              </mc:Fallback>
            </mc:AlternateContent>
          </a:graphicData>
        </a:graphic>
      </p:graphicFrame>
      <p:sp>
        <p:nvSpPr>
          <p:cNvPr id="52" name="Text Box 56"/>
          <p:cNvSpPr txBox="1">
            <a:spLocks noChangeArrowheads="1"/>
          </p:cNvSpPr>
          <p:nvPr/>
        </p:nvSpPr>
        <p:spPr bwMode="auto">
          <a:xfrm>
            <a:off x="6964373" y="6193916"/>
            <a:ext cx="19049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fontAlgn="auto" hangingPunct="1">
              <a:spcBef>
                <a:spcPct val="50000"/>
              </a:spcBef>
              <a:spcAft>
                <a:spcPts val="0"/>
              </a:spcAft>
              <a:defRPr/>
            </a:pPr>
            <a:r>
              <a:rPr kumimoji="1" lang="en-US" altLang="zh-CN" kern="0" dirty="0">
                <a:solidFill>
                  <a:srgbClr val="000000"/>
                </a:solidFill>
              </a:rPr>
              <a:t>H=0</a:t>
            </a:r>
            <a:endParaRPr kumimoji="1" lang="zh-CN" altLang="zh-CN" kern="0" dirty="0">
              <a:solidFill>
                <a:srgbClr val="000000"/>
              </a:solidFill>
            </a:endParaRPr>
          </a:p>
        </p:txBody>
      </p:sp>
    </p:spTree>
    <p:extLst>
      <p:ext uri="{BB962C8B-B14F-4D97-AF65-F5344CB8AC3E}">
        <p14:creationId xmlns:p14="http://schemas.microsoft.com/office/powerpoint/2010/main" val="174927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down)">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1000"/>
                                        <p:tgtEl>
                                          <p:spTgt spid="41"/>
                                        </p:tgtEl>
                                      </p:cBhvr>
                                    </p:animEffect>
                                    <p:anim calcmode="lin" valueType="num">
                                      <p:cBhvr>
                                        <p:cTn id="32" dur="1000" fill="hold"/>
                                        <p:tgtEl>
                                          <p:spTgt spid="41"/>
                                        </p:tgtEl>
                                        <p:attrNameLst>
                                          <p:attrName>ppt_x</p:attrName>
                                        </p:attrNameLst>
                                      </p:cBhvr>
                                      <p:tavLst>
                                        <p:tav tm="0">
                                          <p:val>
                                            <p:strVal val="#ppt_x"/>
                                          </p:val>
                                        </p:tav>
                                        <p:tav tm="100000">
                                          <p:val>
                                            <p:strVal val="#ppt_x"/>
                                          </p:val>
                                        </p:tav>
                                      </p:tavLst>
                                    </p:anim>
                                    <p:anim calcmode="lin" valueType="num">
                                      <p:cBhvr>
                                        <p:cTn id="3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barn(inVertical)">
                                      <p:cBhvr>
                                        <p:cTn id="38" dur="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anim calcmode="lin" valueType="num">
                                      <p:cBhvr additive="base">
                                        <p:cTn id="43" dur="500" fill="hold"/>
                                        <p:tgtEl>
                                          <p:spTgt spid="43"/>
                                        </p:tgtEl>
                                        <p:attrNameLst>
                                          <p:attrName>ppt_x</p:attrName>
                                        </p:attrNameLst>
                                      </p:cBhvr>
                                      <p:tavLst>
                                        <p:tav tm="0">
                                          <p:val>
                                            <p:strVal val="#ppt_x"/>
                                          </p:val>
                                        </p:tav>
                                        <p:tav tm="100000">
                                          <p:val>
                                            <p:strVal val="#ppt_x"/>
                                          </p:val>
                                        </p:tav>
                                      </p:tavLst>
                                    </p:anim>
                                    <p:anim calcmode="lin" valueType="num">
                                      <p:cBhvr additive="base">
                                        <p:cTn id="4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4"/>
                                        </p:tgtEl>
                                        <p:attrNameLst>
                                          <p:attrName>style.visibility</p:attrName>
                                        </p:attrNameLst>
                                      </p:cBhvr>
                                      <p:to>
                                        <p:strVal val="visible"/>
                                      </p:to>
                                    </p:set>
                                    <p:anim calcmode="lin" valueType="num">
                                      <p:cBhvr additive="base">
                                        <p:cTn id="49" dur="500" fill="hold"/>
                                        <p:tgtEl>
                                          <p:spTgt spid="44"/>
                                        </p:tgtEl>
                                        <p:attrNameLst>
                                          <p:attrName>ppt_x</p:attrName>
                                        </p:attrNameLst>
                                      </p:cBhvr>
                                      <p:tavLst>
                                        <p:tav tm="0">
                                          <p:val>
                                            <p:strVal val="#ppt_x"/>
                                          </p:val>
                                        </p:tav>
                                        <p:tav tm="100000">
                                          <p:val>
                                            <p:strVal val="#ppt_x"/>
                                          </p:val>
                                        </p:tav>
                                      </p:tavLst>
                                    </p:anim>
                                    <p:anim calcmode="lin" valueType="num">
                                      <p:cBhvr additive="base">
                                        <p:cTn id="5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anim calcmode="lin" valueType="num">
                                      <p:cBhvr>
                                        <p:cTn id="55" dur="500" fill="hold"/>
                                        <p:tgtEl>
                                          <p:spTgt spid="45"/>
                                        </p:tgtEl>
                                        <p:attrNameLst>
                                          <p:attrName>ppt_w</p:attrName>
                                        </p:attrNameLst>
                                      </p:cBhvr>
                                      <p:tavLst>
                                        <p:tav tm="0">
                                          <p:val>
                                            <p:fltVal val="0"/>
                                          </p:val>
                                        </p:tav>
                                        <p:tav tm="100000">
                                          <p:val>
                                            <p:strVal val="#ppt_w"/>
                                          </p:val>
                                        </p:tav>
                                      </p:tavLst>
                                    </p:anim>
                                    <p:anim calcmode="lin" valueType="num">
                                      <p:cBhvr>
                                        <p:cTn id="56" dur="500" fill="hold"/>
                                        <p:tgtEl>
                                          <p:spTgt spid="45"/>
                                        </p:tgtEl>
                                        <p:attrNameLst>
                                          <p:attrName>ppt_h</p:attrName>
                                        </p:attrNameLst>
                                      </p:cBhvr>
                                      <p:tavLst>
                                        <p:tav tm="0">
                                          <p:val>
                                            <p:fltVal val="0"/>
                                          </p:val>
                                        </p:tav>
                                        <p:tav tm="100000">
                                          <p:val>
                                            <p:strVal val="#ppt_h"/>
                                          </p:val>
                                        </p:tav>
                                      </p:tavLst>
                                    </p:anim>
                                    <p:animEffect transition="in" filter="fade">
                                      <p:cBhvr>
                                        <p:cTn id="57" dur="500"/>
                                        <p:tgtEl>
                                          <p:spTgt spid="4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6">
                                            <p:txEl>
                                              <p:pRg st="0" end="0"/>
                                            </p:txEl>
                                          </p:spTgt>
                                        </p:tgtEl>
                                        <p:attrNameLst>
                                          <p:attrName>style.visibility</p:attrName>
                                        </p:attrNameLst>
                                      </p:cBhvr>
                                      <p:to>
                                        <p:strVal val="visible"/>
                                      </p:to>
                                    </p:set>
                                    <p:animEffect transition="in" filter="wipe(left)">
                                      <p:cBhvr>
                                        <p:cTn id="62" dur="500"/>
                                        <p:tgtEl>
                                          <p:spTgt spid="46">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1000"/>
                                        <p:tgtEl>
                                          <p:spTgt spid="47"/>
                                        </p:tgtEl>
                                      </p:cBhvr>
                                    </p:animEffect>
                                    <p:anim calcmode="lin" valueType="num">
                                      <p:cBhvr>
                                        <p:cTn id="68" dur="1000" fill="hold"/>
                                        <p:tgtEl>
                                          <p:spTgt spid="47"/>
                                        </p:tgtEl>
                                        <p:attrNameLst>
                                          <p:attrName>ppt_x</p:attrName>
                                        </p:attrNameLst>
                                      </p:cBhvr>
                                      <p:tavLst>
                                        <p:tav tm="0">
                                          <p:val>
                                            <p:strVal val="#ppt_x"/>
                                          </p:val>
                                        </p:tav>
                                        <p:tav tm="100000">
                                          <p:val>
                                            <p:strVal val="#ppt_x"/>
                                          </p:val>
                                        </p:tav>
                                      </p:tavLst>
                                    </p:anim>
                                    <p:anim calcmode="lin" valueType="num">
                                      <p:cBhvr>
                                        <p:cTn id="6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31" presetClass="entr" presetSubtype="0" fill="hold" nodeType="clickEffect">
                                  <p:stCondLst>
                                    <p:cond delay="0"/>
                                  </p:stCondLst>
                                  <p:childTnLst>
                                    <p:set>
                                      <p:cBhvr>
                                        <p:cTn id="73" dur="1" fill="hold">
                                          <p:stCondLst>
                                            <p:cond delay="0"/>
                                          </p:stCondLst>
                                        </p:cTn>
                                        <p:tgtEl>
                                          <p:spTgt spid="48"/>
                                        </p:tgtEl>
                                        <p:attrNameLst>
                                          <p:attrName>style.visibility</p:attrName>
                                        </p:attrNameLst>
                                      </p:cBhvr>
                                      <p:to>
                                        <p:strVal val="visible"/>
                                      </p:to>
                                    </p:set>
                                    <p:anim calcmode="lin" valueType="num">
                                      <p:cBhvr>
                                        <p:cTn id="74" dur="1000" fill="hold"/>
                                        <p:tgtEl>
                                          <p:spTgt spid="48"/>
                                        </p:tgtEl>
                                        <p:attrNameLst>
                                          <p:attrName>ppt_w</p:attrName>
                                        </p:attrNameLst>
                                      </p:cBhvr>
                                      <p:tavLst>
                                        <p:tav tm="0">
                                          <p:val>
                                            <p:fltVal val="0"/>
                                          </p:val>
                                        </p:tav>
                                        <p:tav tm="100000">
                                          <p:val>
                                            <p:strVal val="#ppt_w"/>
                                          </p:val>
                                        </p:tav>
                                      </p:tavLst>
                                    </p:anim>
                                    <p:anim calcmode="lin" valueType="num">
                                      <p:cBhvr>
                                        <p:cTn id="75" dur="1000" fill="hold"/>
                                        <p:tgtEl>
                                          <p:spTgt spid="48"/>
                                        </p:tgtEl>
                                        <p:attrNameLst>
                                          <p:attrName>ppt_h</p:attrName>
                                        </p:attrNameLst>
                                      </p:cBhvr>
                                      <p:tavLst>
                                        <p:tav tm="0">
                                          <p:val>
                                            <p:fltVal val="0"/>
                                          </p:val>
                                        </p:tav>
                                        <p:tav tm="100000">
                                          <p:val>
                                            <p:strVal val="#ppt_h"/>
                                          </p:val>
                                        </p:tav>
                                      </p:tavLst>
                                    </p:anim>
                                    <p:anim calcmode="lin" valueType="num">
                                      <p:cBhvr>
                                        <p:cTn id="76" dur="1000" fill="hold"/>
                                        <p:tgtEl>
                                          <p:spTgt spid="48"/>
                                        </p:tgtEl>
                                        <p:attrNameLst>
                                          <p:attrName>style.rotation</p:attrName>
                                        </p:attrNameLst>
                                      </p:cBhvr>
                                      <p:tavLst>
                                        <p:tav tm="0">
                                          <p:val>
                                            <p:fltVal val="90"/>
                                          </p:val>
                                        </p:tav>
                                        <p:tav tm="100000">
                                          <p:val>
                                            <p:fltVal val="0"/>
                                          </p:val>
                                        </p:tav>
                                      </p:tavLst>
                                    </p:anim>
                                    <p:animEffect transition="in" filter="fade">
                                      <p:cBhvr>
                                        <p:cTn id="77" dur="1000"/>
                                        <p:tgtEl>
                                          <p:spTgt spid="48"/>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fade">
                                      <p:cBhvr>
                                        <p:cTn id="82" dur="1000"/>
                                        <p:tgtEl>
                                          <p:spTgt spid="49"/>
                                        </p:tgtEl>
                                      </p:cBhvr>
                                    </p:animEffect>
                                    <p:anim calcmode="lin" valueType="num">
                                      <p:cBhvr>
                                        <p:cTn id="83" dur="1000" fill="hold"/>
                                        <p:tgtEl>
                                          <p:spTgt spid="49"/>
                                        </p:tgtEl>
                                        <p:attrNameLst>
                                          <p:attrName>ppt_x</p:attrName>
                                        </p:attrNameLst>
                                      </p:cBhvr>
                                      <p:tavLst>
                                        <p:tav tm="0">
                                          <p:val>
                                            <p:strVal val="#ppt_x"/>
                                          </p:val>
                                        </p:tav>
                                        <p:tav tm="100000">
                                          <p:val>
                                            <p:strVal val="#ppt_x"/>
                                          </p:val>
                                        </p:tav>
                                      </p:tavLst>
                                    </p:anim>
                                    <p:anim calcmode="lin" valueType="num">
                                      <p:cBhvr>
                                        <p:cTn id="8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grpId="0" nodeType="clickEffect">
                                  <p:stCondLst>
                                    <p:cond delay="0"/>
                                  </p:stCondLst>
                                  <p:childTnLst>
                                    <p:set>
                                      <p:cBhvr>
                                        <p:cTn id="88" dur="1" fill="hold">
                                          <p:stCondLst>
                                            <p:cond delay="0"/>
                                          </p:stCondLst>
                                        </p:cTn>
                                        <p:tgtEl>
                                          <p:spTgt spid="50"/>
                                        </p:tgtEl>
                                        <p:attrNameLst>
                                          <p:attrName>style.visibility</p:attrName>
                                        </p:attrNameLst>
                                      </p:cBhvr>
                                      <p:to>
                                        <p:strVal val="visible"/>
                                      </p:to>
                                    </p:set>
                                    <p:anim calcmode="lin" valueType="num">
                                      <p:cBhvr>
                                        <p:cTn id="89" dur="500" fill="hold"/>
                                        <p:tgtEl>
                                          <p:spTgt spid="50"/>
                                        </p:tgtEl>
                                        <p:attrNameLst>
                                          <p:attrName>ppt_w</p:attrName>
                                        </p:attrNameLst>
                                      </p:cBhvr>
                                      <p:tavLst>
                                        <p:tav tm="0">
                                          <p:val>
                                            <p:fltVal val="0"/>
                                          </p:val>
                                        </p:tav>
                                        <p:tav tm="100000">
                                          <p:val>
                                            <p:strVal val="#ppt_w"/>
                                          </p:val>
                                        </p:tav>
                                      </p:tavLst>
                                    </p:anim>
                                    <p:anim calcmode="lin" valueType="num">
                                      <p:cBhvr>
                                        <p:cTn id="90" dur="500" fill="hold"/>
                                        <p:tgtEl>
                                          <p:spTgt spid="50"/>
                                        </p:tgtEl>
                                        <p:attrNameLst>
                                          <p:attrName>ppt_h</p:attrName>
                                        </p:attrNameLst>
                                      </p:cBhvr>
                                      <p:tavLst>
                                        <p:tav tm="0">
                                          <p:val>
                                            <p:fltVal val="0"/>
                                          </p:val>
                                        </p:tav>
                                        <p:tav tm="100000">
                                          <p:val>
                                            <p:strVal val="#ppt_h"/>
                                          </p:val>
                                        </p:tav>
                                      </p:tavLst>
                                    </p:anim>
                                    <p:animEffect transition="in" filter="fade">
                                      <p:cBhvr>
                                        <p:cTn id="91" dur="500"/>
                                        <p:tgtEl>
                                          <p:spTgt spid="50"/>
                                        </p:tgtEl>
                                      </p:cBhvr>
                                    </p:animEffect>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fade">
                                      <p:cBhvr>
                                        <p:cTn id="96" dur="1000"/>
                                        <p:tgtEl>
                                          <p:spTgt spid="51"/>
                                        </p:tgtEl>
                                      </p:cBhvr>
                                    </p:animEffect>
                                    <p:anim calcmode="lin" valueType="num">
                                      <p:cBhvr>
                                        <p:cTn id="97" dur="1000" fill="hold"/>
                                        <p:tgtEl>
                                          <p:spTgt spid="51"/>
                                        </p:tgtEl>
                                        <p:attrNameLst>
                                          <p:attrName>ppt_x</p:attrName>
                                        </p:attrNameLst>
                                      </p:cBhvr>
                                      <p:tavLst>
                                        <p:tav tm="0">
                                          <p:val>
                                            <p:strVal val="#ppt_x"/>
                                          </p:val>
                                        </p:tav>
                                        <p:tav tm="100000">
                                          <p:val>
                                            <p:strVal val="#ppt_x"/>
                                          </p:val>
                                        </p:tav>
                                      </p:tavLst>
                                    </p:anim>
                                    <p:anim calcmode="lin" valueType="num">
                                      <p:cBhvr>
                                        <p:cTn id="98"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6" presetClass="entr" presetSubtype="16" fill="hold" grpId="0" nodeType="click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circle(in)">
                                      <p:cBhvr>
                                        <p:cTn id="103" dur="2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2" grpId="0"/>
      <p:bldP spid="46" grpId="0" build="p" autoUpdateAnimBg="0"/>
      <p:bldP spid="50" grpId="0"/>
      <p:bldP spid="52"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7021562" y="148630"/>
            <a:ext cx="3276600" cy="4267200"/>
            <a:chOff x="3362" y="1392"/>
            <a:chExt cx="2064" cy="2688"/>
          </a:xfrm>
        </p:grpSpPr>
        <p:sp>
          <p:nvSpPr>
            <p:cNvPr id="3" name="AutoShape 3"/>
            <p:cNvSpPr>
              <a:spLocks noChangeArrowheads="1"/>
            </p:cNvSpPr>
            <p:nvPr/>
          </p:nvSpPr>
          <p:spPr bwMode="auto">
            <a:xfrm>
              <a:off x="3957" y="1801"/>
              <a:ext cx="807" cy="1655"/>
            </a:xfrm>
            <a:prstGeom prst="can">
              <a:avLst>
                <a:gd name="adj" fmla="val 38310"/>
              </a:avLst>
            </a:prstGeom>
            <a:gradFill flip="none" rotWithShape="1">
              <a:gsLst>
                <a:gs pos="0">
                  <a:srgbClr val="CC3300">
                    <a:tint val="66000"/>
                    <a:satMod val="160000"/>
                  </a:srgbClr>
                </a:gs>
                <a:gs pos="50000">
                  <a:srgbClr val="CC3300">
                    <a:tint val="44500"/>
                    <a:satMod val="160000"/>
                  </a:srgbClr>
                </a:gs>
                <a:gs pos="100000">
                  <a:srgbClr val="CC3300">
                    <a:tint val="23500"/>
                    <a:satMod val="160000"/>
                  </a:srgbClr>
                </a:gs>
              </a:gsLst>
              <a:lin ang="5400000" scaled="1"/>
              <a:tileRect/>
            </a:gradFill>
            <a:ln w="9525">
              <a:solidFill>
                <a:schemeClr val="tx1"/>
              </a:solidFill>
              <a:prstDash val="dash"/>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 name="Line 4"/>
            <p:cNvSpPr>
              <a:spLocks noChangeShapeType="1"/>
            </p:cNvSpPr>
            <p:nvPr/>
          </p:nvSpPr>
          <p:spPr bwMode="auto">
            <a:xfrm>
              <a:off x="4368" y="1440"/>
              <a:ext cx="2" cy="2448"/>
            </a:xfrm>
            <a:prstGeom prst="line">
              <a:avLst/>
            </a:prstGeom>
            <a:noFill/>
            <a:ln w="19050">
              <a:solidFill>
                <a:srgbClr val="000000"/>
              </a:solidFill>
              <a:prstDash val="lgDashDotDot"/>
              <a:round/>
              <a:headEnd type="none" w="sm" len="lg"/>
              <a:tailEnd type="non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 name="Object 5"/>
            <p:cNvGraphicFramePr>
              <a:graphicFrameLocks noChangeAspect="1"/>
            </p:cNvGraphicFramePr>
            <p:nvPr/>
          </p:nvGraphicFramePr>
          <p:xfrm>
            <a:off x="4049" y="1641"/>
            <a:ext cx="367" cy="375"/>
          </p:xfrm>
          <a:graphic>
            <a:graphicData uri="http://schemas.openxmlformats.org/presentationml/2006/ole">
              <mc:AlternateContent xmlns:mc="http://schemas.openxmlformats.org/markup-compatibility/2006">
                <mc:Choice xmlns:v="urn:schemas-microsoft-com:vml" Requires="v">
                  <p:oleObj spid="_x0000_s473521" name="公式" r:id="rId3" imgW="177569" imgH="215619" progId="Equation.3">
                    <p:embed/>
                  </p:oleObj>
                </mc:Choice>
                <mc:Fallback>
                  <p:oleObj name="公式" r:id="rId3" imgW="177569"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9" y="1641"/>
                          <a:ext cx="367"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6"/>
            <p:cNvGraphicFramePr>
              <a:graphicFrameLocks noChangeAspect="1"/>
            </p:cNvGraphicFramePr>
            <p:nvPr/>
          </p:nvGraphicFramePr>
          <p:xfrm>
            <a:off x="4049" y="2352"/>
            <a:ext cx="282" cy="310"/>
          </p:xfrm>
          <a:graphic>
            <a:graphicData uri="http://schemas.openxmlformats.org/presentationml/2006/ole">
              <mc:AlternateContent xmlns:mc="http://schemas.openxmlformats.org/markup-compatibility/2006">
                <mc:Choice xmlns:v="urn:schemas-microsoft-com:vml" Requires="v">
                  <p:oleObj spid="_x0000_s473522" name="公式" r:id="rId5" imgW="126780" imgH="164814" progId="Equation.3">
                    <p:embed/>
                  </p:oleObj>
                </mc:Choice>
                <mc:Fallback>
                  <p:oleObj name="公式" r:id="rId5" imgW="126780" imgH="16481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9" y="2352"/>
                          <a:ext cx="282"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Line 7"/>
            <p:cNvSpPr>
              <a:spLocks noChangeShapeType="1"/>
            </p:cNvSpPr>
            <p:nvPr/>
          </p:nvSpPr>
          <p:spPr bwMode="auto">
            <a:xfrm rot="10788159">
              <a:off x="4032" y="2304"/>
              <a:ext cx="0" cy="480"/>
            </a:xfrm>
            <a:prstGeom prst="line">
              <a:avLst/>
            </a:prstGeom>
            <a:noFill/>
            <a:ln w="28575">
              <a:solidFill>
                <a:srgbClr val="FF0000"/>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 name="Line 8"/>
            <p:cNvSpPr>
              <a:spLocks noChangeShapeType="1"/>
            </p:cNvSpPr>
            <p:nvPr/>
          </p:nvSpPr>
          <p:spPr bwMode="auto">
            <a:xfrm flipH="1">
              <a:off x="3957" y="1968"/>
              <a:ext cx="413" cy="0"/>
            </a:xfrm>
            <a:prstGeom prst="line">
              <a:avLst/>
            </a:prstGeom>
            <a:noFill/>
            <a:ln w="19050">
              <a:solidFill>
                <a:srgbClr val="FF9933"/>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 name="Rectangle 9"/>
            <p:cNvSpPr>
              <a:spLocks noChangeArrowheads="1"/>
            </p:cNvSpPr>
            <p:nvPr/>
          </p:nvSpPr>
          <p:spPr bwMode="auto">
            <a:xfrm>
              <a:off x="3362" y="1392"/>
              <a:ext cx="2064" cy="2688"/>
            </a:xfrm>
            <a:prstGeom prst="rect">
              <a:avLst/>
            </a:prstGeom>
            <a:noFill/>
            <a:ln w="9525">
              <a:no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10" name="Group 35"/>
          <p:cNvGrpSpPr>
            <a:grpSpLocks/>
          </p:cNvGrpSpPr>
          <p:nvPr/>
        </p:nvGrpSpPr>
        <p:grpSpPr bwMode="auto">
          <a:xfrm>
            <a:off x="7104112" y="548680"/>
            <a:ext cx="3092450" cy="3810000"/>
            <a:chOff x="3414" y="1644"/>
            <a:chExt cx="1948" cy="2400"/>
          </a:xfrm>
        </p:grpSpPr>
        <p:sp>
          <p:nvSpPr>
            <p:cNvPr id="11" name="Line 36"/>
            <p:cNvSpPr>
              <a:spLocks noChangeShapeType="1"/>
            </p:cNvSpPr>
            <p:nvPr/>
          </p:nvSpPr>
          <p:spPr bwMode="auto">
            <a:xfrm rot="10789799">
              <a:off x="3727" y="3743"/>
              <a:ext cx="646" cy="1"/>
            </a:xfrm>
            <a:prstGeom prst="line">
              <a:avLst/>
            </a:prstGeom>
            <a:noFill/>
            <a:ln w="19050">
              <a:solidFill>
                <a:srgbClr val="3E27E7"/>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2" name="Object 37"/>
            <p:cNvGraphicFramePr>
              <a:graphicFrameLocks noChangeAspect="1"/>
            </p:cNvGraphicFramePr>
            <p:nvPr/>
          </p:nvGraphicFramePr>
          <p:xfrm>
            <a:off x="3911" y="3696"/>
            <a:ext cx="368" cy="348"/>
          </p:xfrm>
          <a:graphic>
            <a:graphicData uri="http://schemas.openxmlformats.org/presentationml/2006/ole">
              <mc:AlternateContent xmlns:mc="http://schemas.openxmlformats.org/markup-compatibility/2006">
                <mc:Choice xmlns:v="urn:schemas-microsoft-com:vml" Requires="v">
                  <p:oleObj spid="_x0000_s473523" name="公式" r:id="rId7" imgW="190335" imgH="215713" progId="Equation.3">
                    <p:embed/>
                  </p:oleObj>
                </mc:Choice>
                <mc:Fallback>
                  <p:oleObj name="公式" r:id="rId7" imgW="190335" imgH="2157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1" y="3696"/>
                          <a:ext cx="368"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Line 38"/>
            <p:cNvSpPr>
              <a:spLocks noChangeShapeType="1"/>
            </p:cNvSpPr>
            <p:nvPr/>
          </p:nvSpPr>
          <p:spPr bwMode="auto">
            <a:xfrm>
              <a:off x="5039" y="1963"/>
              <a:ext cx="323" cy="0"/>
            </a:xfrm>
            <a:prstGeom prst="line">
              <a:avLst/>
            </a:prstGeom>
            <a:noFill/>
            <a:ln w="9525">
              <a:solidFill>
                <a:srgbClr val="000000"/>
              </a:solidFill>
              <a:prstDash val="dash"/>
              <a:round/>
              <a:headEnd type="none" w="sm" len="lg"/>
              <a:tailEnd type="non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 name="Line 39"/>
            <p:cNvSpPr>
              <a:spLocks noChangeShapeType="1"/>
            </p:cNvSpPr>
            <p:nvPr/>
          </p:nvSpPr>
          <p:spPr bwMode="auto">
            <a:xfrm>
              <a:off x="5039" y="3317"/>
              <a:ext cx="323" cy="0"/>
            </a:xfrm>
            <a:prstGeom prst="line">
              <a:avLst/>
            </a:prstGeom>
            <a:noFill/>
            <a:ln w="9525">
              <a:solidFill>
                <a:srgbClr val="000000"/>
              </a:solidFill>
              <a:prstDash val="dash"/>
              <a:round/>
              <a:headEnd type="none" w="sm" len="lg"/>
              <a:tailEnd type="non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5" name="Line 40"/>
            <p:cNvSpPr>
              <a:spLocks noChangeShapeType="1"/>
            </p:cNvSpPr>
            <p:nvPr/>
          </p:nvSpPr>
          <p:spPr bwMode="auto">
            <a:xfrm>
              <a:off x="5168" y="1963"/>
              <a:ext cx="0" cy="1354"/>
            </a:xfrm>
            <a:prstGeom prst="line">
              <a:avLst/>
            </a:prstGeom>
            <a:noFill/>
            <a:ln w="19050">
              <a:solidFill>
                <a:srgbClr val="FF9933"/>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6" name="Line 42"/>
            <p:cNvSpPr>
              <a:spLocks noChangeShapeType="1"/>
            </p:cNvSpPr>
            <p:nvPr/>
          </p:nvSpPr>
          <p:spPr bwMode="auto">
            <a:xfrm>
              <a:off x="3648" y="2400"/>
              <a:ext cx="0" cy="484"/>
            </a:xfrm>
            <a:prstGeom prst="line">
              <a:avLst/>
            </a:prstGeom>
            <a:noFill/>
            <a:ln w="28575">
              <a:solidFill>
                <a:srgbClr val="FF0000"/>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7" name="Object 43"/>
            <p:cNvGraphicFramePr>
              <a:graphicFrameLocks noChangeAspect="1"/>
            </p:cNvGraphicFramePr>
            <p:nvPr/>
          </p:nvGraphicFramePr>
          <p:xfrm>
            <a:off x="3414" y="2462"/>
            <a:ext cx="282" cy="310"/>
          </p:xfrm>
          <a:graphic>
            <a:graphicData uri="http://schemas.openxmlformats.org/presentationml/2006/ole">
              <mc:AlternateContent xmlns:mc="http://schemas.openxmlformats.org/markup-compatibility/2006">
                <mc:Choice xmlns:v="urn:schemas-microsoft-com:vml" Requires="v">
                  <p:oleObj spid="_x0000_s473524" name="公式" r:id="rId9" imgW="126780" imgH="164814" progId="Equation.3">
                    <p:embed/>
                  </p:oleObj>
                </mc:Choice>
                <mc:Fallback>
                  <p:oleObj name="公式" r:id="rId9" imgW="126780" imgH="16481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4" y="2462"/>
                          <a:ext cx="282"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AutoShape 44"/>
            <p:cNvSpPr>
              <a:spLocks noChangeArrowheads="1"/>
            </p:cNvSpPr>
            <p:nvPr/>
          </p:nvSpPr>
          <p:spPr bwMode="auto">
            <a:xfrm>
              <a:off x="3722" y="1644"/>
              <a:ext cx="1291" cy="2004"/>
            </a:xfrm>
            <a:prstGeom prst="can">
              <a:avLst>
                <a:gd name="adj" fmla="val 47948"/>
              </a:avLst>
            </a:prstGeom>
            <a:noFill/>
            <a:ln w="28575">
              <a:solidFill>
                <a:srgbClr val="0099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19" name="Group 45"/>
            <p:cNvGrpSpPr>
              <a:grpSpLocks/>
            </p:cNvGrpSpPr>
            <p:nvPr/>
          </p:nvGrpSpPr>
          <p:grpSpPr bwMode="auto">
            <a:xfrm>
              <a:off x="3792" y="2448"/>
              <a:ext cx="1152" cy="384"/>
              <a:chOff x="3792" y="2448"/>
              <a:chExt cx="1152" cy="384"/>
            </a:xfrm>
          </p:grpSpPr>
          <p:sp>
            <p:nvSpPr>
              <p:cNvPr id="21" name="Line 46"/>
              <p:cNvSpPr>
                <a:spLocks noChangeShapeType="1"/>
              </p:cNvSpPr>
              <p:nvPr/>
            </p:nvSpPr>
            <p:spPr bwMode="auto">
              <a:xfrm>
                <a:off x="4324" y="2832"/>
                <a:ext cx="92" cy="0"/>
              </a:xfrm>
              <a:prstGeom prst="line">
                <a:avLst/>
              </a:prstGeom>
              <a:noFill/>
              <a:ln w="28575">
                <a:solidFill>
                  <a:srgbClr val="0000FF"/>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2" name="Object 47"/>
              <p:cNvGraphicFramePr>
                <a:graphicFrameLocks noChangeAspect="1"/>
              </p:cNvGraphicFramePr>
              <p:nvPr/>
            </p:nvGraphicFramePr>
            <p:xfrm>
              <a:off x="4391" y="2448"/>
              <a:ext cx="255" cy="238"/>
            </p:xfrm>
            <a:graphic>
              <a:graphicData uri="http://schemas.openxmlformats.org/presentationml/2006/ole">
                <mc:AlternateContent xmlns:mc="http://schemas.openxmlformats.org/markup-compatibility/2006">
                  <mc:Choice xmlns:v="urn:schemas-microsoft-com:vml" Requires="v">
                    <p:oleObj spid="_x0000_s473525" name="公式" r:id="rId10" imgW="114102" imgH="126780" progId="Equation.3">
                      <p:embed/>
                    </p:oleObj>
                  </mc:Choice>
                  <mc:Fallback>
                    <p:oleObj name="公式" r:id="rId10" imgW="114102" imgH="1267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91" y="2448"/>
                            <a:ext cx="255"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Oval 48"/>
              <p:cNvSpPr>
                <a:spLocks noChangeArrowheads="1"/>
              </p:cNvSpPr>
              <p:nvPr/>
            </p:nvSpPr>
            <p:spPr bwMode="auto">
              <a:xfrm>
                <a:off x="3792" y="2448"/>
                <a:ext cx="1152" cy="384"/>
              </a:xfrm>
              <a:prstGeom prst="ellipse">
                <a:avLst/>
              </a:prstGeom>
              <a:noFill/>
              <a:ln w="19050">
                <a:solidFill>
                  <a:srgbClr val="0000FF"/>
                </a:solidFill>
                <a:prstDash val="dash"/>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4" name="Line 49"/>
              <p:cNvSpPr>
                <a:spLocks noChangeShapeType="1"/>
              </p:cNvSpPr>
              <p:nvPr/>
            </p:nvSpPr>
            <p:spPr bwMode="auto">
              <a:xfrm>
                <a:off x="4368" y="2592"/>
                <a:ext cx="432" cy="192"/>
              </a:xfrm>
              <a:prstGeom prst="line">
                <a:avLst/>
              </a:prstGeom>
              <a:noFill/>
              <a:ln w="25400">
                <a:solidFill>
                  <a:srgbClr val="CC0000"/>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20" name="Line 50"/>
            <p:cNvSpPr>
              <a:spLocks noChangeShapeType="1"/>
            </p:cNvSpPr>
            <p:nvPr/>
          </p:nvSpPr>
          <p:spPr bwMode="auto">
            <a:xfrm>
              <a:off x="3722" y="3360"/>
              <a:ext cx="0" cy="528"/>
            </a:xfrm>
            <a:prstGeom prst="line">
              <a:avLst/>
            </a:prstGeom>
            <a:noFill/>
            <a:ln w="19050">
              <a:solidFill>
                <a:srgbClr val="000000"/>
              </a:solidFill>
              <a:prstDash val="dash"/>
              <a:round/>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25" name="Object 64"/>
          <p:cNvGraphicFramePr>
            <a:graphicFrameLocks noChangeAspect="1"/>
          </p:cNvGraphicFramePr>
          <p:nvPr>
            <p:extLst>
              <p:ext uri="{D42A27DB-BD31-4B8C-83A1-F6EECF244321}">
                <p14:modId xmlns:p14="http://schemas.microsoft.com/office/powerpoint/2010/main" val="577527673"/>
              </p:ext>
            </p:extLst>
          </p:nvPr>
        </p:nvGraphicFramePr>
        <p:xfrm>
          <a:off x="9839326" y="1751013"/>
          <a:ext cx="531813" cy="696912"/>
        </p:xfrm>
        <a:graphic>
          <a:graphicData uri="http://schemas.openxmlformats.org/presentationml/2006/ole">
            <mc:AlternateContent xmlns:mc="http://schemas.openxmlformats.org/markup-compatibility/2006">
              <mc:Choice xmlns:v="urn:schemas-microsoft-com:vml" Requires="v">
                <p:oleObj spid="_x0000_s473526" name="公式" r:id="rId12" imgW="126720" imgH="164880" progId="Equation.3">
                  <p:embed/>
                </p:oleObj>
              </mc:Choice>
              <mc:Fallback>
                <p:oleObj name="公式" r:id="rId12" imgW="126720" imgH="164880" progId="Equation.3">
                  <p:embed/>
                  <p:pic>
                    <p:nvPicPr>
                      <p:cNvPr id="0" name=""/>
                      <p:cNvPicPr>
                        <a:picLocks noChangeAspect="1" noChangeArrowheads="1"/>
                      </p:cNvPicPr>
                      <p:nvPr/>
                    </p:nvPicPr>
                    <p:blipFill>
                      <a:blip r:embed="rId13"/>
                      <a:srcRect/>
                      <a:stretch>
                        <a:fillRect/>
                      </a:stretch>
                    </p:blipFill>
                    <p:spPr bwMode="auto">
                      <a:xfrm>
                        <a:off x="9839326" y="1751013"/>
                        <a:ext cx="53181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5"/>
          <p:cNvGraphicFramePr>
            <a:graphicFrameLocks noChangeAspect="1"/>
          </p:cNvGraphicFramePr>
          <p:nvPr>
            <p:extLst>
              <p:ext uri="{D42A27DB-BD31-4B8C-83A1-F6EECF244321}">
                <p14:modId xmlns:p14="http://schemas.microsoft.com/office/powerpoint/2010/main" val="2386456007"/>
              </p:ext>
            </p:extLst>
          </p:nvPr>
        </p:nvGraphicFramePr>
        <p:xfrm>
          <a:off x="8086325" y="4452343"/>
          <a:ext cx="2054225" cy="1038226"/>
        </p:xfrm>
        <a:graphic>
          <a:graphicData uri="http://schemas.openxmlformats.org/presentationml/2006/ole">
            <mc:AlternateContent xmlns:mc="http://schemas.openxmlformats.org/markup-compatibility/2006">
              <mc:Choice xmlns:v="urn:schemas-microsoft-com:vml" Requires="v">
                <p:oleObj spid="_x0000_s473527" name="公式" r:id="rId14" imgW="774360" imgH="393480" progId="Equation.3">
                  <p:embed/>
                </p:oleObj>
              </mc:Choice>
              <mc:Fallback>
                <p:oleObj name="公式" r:id="rId14" imgW="774360" imgH="393480" progId="Equation.3">
                  <p:embed/>
                  <p:pic>
                    <p:nvPicPr>
                      <p:cNvPr id="0" name=""/>
                      <p:cNvPicPr>
                        <a:picLocks noChangeAspect="1" noChangeArrowheads="1"/>
                      </p:cNvPicPr>
                      <p:nvPr/>
                    </p:nvPicPr>
                    <p:blipFill>
                      <a:blip r:embed="rId15"/>
                      <a:srcRect/>
                      <a:stretch>
                        <a:fillRect/>
                      </a:stretch>
                    </p:blipFill>
                    <p:spPr bwMode="auto">
                      <a:xfrm>
                        <a:off x="8086325" y="4452343"/>
                        <a:ext cx="2054225" cy="1038226"/>
                      </a:xfrm>
                      <a:prstGeom prst="rect">
                        <a:avLst/>
                      </a:prstGeom>
                      <a:noFill/>
                      <a:ln>
                        <a:noFill/>
                      </a:ln>
                      <a:effectLst/>
                      <a:extLst/>
                    </p:spPr>
                  </p:pic>
                </p:oleObj>
              </mc:Fallback>
            </mc:AlternateContent>
          </a:graphicData>
        </a:graphic>
      </p:graphicFrame>
      <p:graphicFrame>
        <p:nvGraphicFramePr>
          <p:cNvPr id="39" name="Object 50"/>
          <p:cNvGraphicFramePr>
            <a:graphicFrameLocks noChangeAspect="1"/>
          </p:cNvGraphicFramePr>
          <p:nvPr>
            <p:extLst>
              <p:ext uri="{D42A27DB-BD31-4B8C-83A1-F6EECF244321}">
                <p14:modId xmlns:p14="http://schemas.microsoft.com/office/powerpoint/2010/main" val="1111870688"/>
              </p:ext>
            </p:extLst>
          </p:nvPr>
        </p:nvGraphicFramePr>
        <p:xfrm>
          <a:off x="2279576" y="298383"/>
          <a:ext cx="4495924" cy="1135678"/>
        </p:xfrm>
        <a:graphic>
          <a:graphicData uri="http://schemas.openxmlformats.org/presentationml/2006/ole">
            <mc:AlternateContent xmlns:mc="http://schemas.openxmlformats.org/markup-compatibility/2006">
              <mc:Choice xmlns:v="urn:schemas-microsoft-com:vml" Requires="v">
                <p:oleObj spid="_x0000_s473528" name="公式" r:id="rId16" imgW="1993680" imgH="457200" progId="Equation.3">
                  <p:embed/>
                </p:oleObj>
              </mc:Choice>
              <mc:Fallback>
                <p:oleObj name="公式" r:id="rId16" imgW="1993680" imgH="457200" progId="Equation.3">
                  <p:embed/>
                  <p:pic>
                    <p:nvPicPr>
                      <p:cNvPr id="0" name=""/>
                      <p:cNvPicPr>
                        <a:picLocks noChangeAspect="1" noChangeArrowheads="1"/>
                      </p:cNvPicPr>
                      <p:nvPr/>
                    </p:nvPicPr>
                    <p:blipFill>
                      <a:blip r:embed="rId17"/>
                      <a:srcRect/>
                      <a:stretch>
                        <a:fillRect/>
                      </a:stretch>
                    </p:blipFill>
                    <p:spPr bwMode="auto">
                      <a:xfrm>
                        <a:off x="2279576" y="298383"/>
                        <a:ext cx="4495924" cy="1135678"/>
                      </a:xfrm>
                      <a:prstGeom prst="rect">
                        <a:avLst/>
                      </a:prstGeom>
                      <a:noFill/>
                      <a:ln>
                        <a:noFill/>
                      </a:ln>
                      <a:effectLst/>
                      <a:extLst/>
                    </p:spPr>
                  </p:pic>
                </p:oleObj>
              </mc:Fallback>
            </mc:AlternateContent>
          </a:graphicData>
        </a:graphic>
      </p:graphicFrame>
      <p:graphicFrame>
        <p:nvGraphicFramePr>
          <p:cNvPr id="40" name="Object 51"/>
          <p:cNvGraphicFramePr>
            <a:graphicFrameLocks noChangeAspect="1"/>
          </p:cNvGraphicFramePr>
          <p:nvPr>
            <p:extLst>
              <p:ext uri="{D42A27DB-BD31-4B8C-83A1-F6EECF244321}">
                <p14:modId xmlns:p14="http://schemas.microsoft.com/office/powerpoint/2010/main" val="4118940492"/>
              </p:ext>
            </p:extLst>
          </p:nvPr>
        </p:nvGraphicFramePr>
        <p:xfrm>
          <a:off x="2520069" y="1379417"/>
          <a:ext cx="3719513" cy="2786062"/>
        </p:xfrm>
        <a:graphic>
          <a:graphicData uri="http://schemas.openxmlformats.org/presentationml/2006/ole">
            <mc:AlternateContent xmlns:mc="http://schemas.openxmlformats.org/markup-compatibility/2006">
              <mc:Choice xmlns:v="urn:schemas-microsoft-com:vml" Requires="v">
                <p:oleObj spid="_x0000_s473529" name="公式" r:id="rId18" imgW="1498320" imgH="990360" progId="Equation.3">
                  <p:embed/>
                </p:oleObj>
              </mc:Choice>
              <mc:Fallback>
                <p:oleObj name="公式" r:id="rId18" imgW="1498320" imgH="990360" progId="Equation.3">
                  <p:embed/>
                  <p:pic>
                    <p:nvPicPr>
                      <p:cNvPr id="0" name=""/>
                      <p:cNvPicPr>
                        <a:picLocks noChangeAspect="1" noChangeArrowheads="1"/>
                      </p:cNvPicPr>
                      <p:nvPr/>
                    </p:nvPicPr>
                    <p:blipFill>
                      <a:blip r:embed="rId19"/>
                      <a:srcRect/>
                      <a:stretch>
                        <a:fillRect/>
                      </a:stretch>
                    </p:blipFill>
                    <p:spPr bwMode="auto">
                      <a:xfrm>
                        <a:off x="2520069" y="1379417"/>
                        <a:ext cx="3719513" cy="2786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6"/>
          <p:cNvGraphicFramePr>
            <a:graphicFrameLocks noChangeAspect="1"/>
          </p:cNvGraphicFramePr>
          <p:nvPr>
            <p:extLst>
              <p:ext uri="{D42A27DB-BD31-4B8C-83A1-F6EECF244321}">
                <p14:modId xmlns:p14="http://schemas.microsoft.com/office/powerpoint/2010/main" val="1675534733"/>
              </p:ext>
            </p:extLst>
          </p:nvPr>
        </p:nvGraphicFramePr>
        <p:xfrm>
          <a:off x="2232076" y="4236544"/>
          <a:ext cx="3455340" cy="1339489"/>
        </p:xfrm>
        <a:graphic>
          <a:graphicData uri="http://schemas.openxmlformats.org/presentationml/2006/ole">
            <mc:AlternateContent xmlns:mc="http://schemas.openxmlformats.org/markup-compatibility/2006">
              <mc:Choice xmlns:v="urn:schemas-microsoft-com:vml" Requires="v">
                <p:oleObj spid="_x0000_s473530" name="公式" r:id="rId20" imgW="1358640" imgH="482400" progId="Equation.3">
                  <p:embed/>
                </p:oleObj>
              </mc:Choice>
              <mc:Fallback>
                <p:oleObj name="公式" r:id="rId20" imgW="1358640" imgH="482400" progId="Equation.3">
                  <p:embed/>
                  <p:pic>
                    <p:nvPicPr>
                      <p:cNvPr id="0" name=""/>
                      <p:cNvPicPr>
                        <a:picLocks noChangeAspect="1" noChangeArrowheads="1"/>
                      </p:cNvPicPr>
                      <p:nvPr/>
                    </p:nvPicPr>
                    <p:blipFill>
                      <a:blip r:embed="rId21"/>
                      <a:srcRect/>
                      <a:stretch>
                        <a:fillRect/>
                      </a:stretch>
                    </p:blipFill>
                    <p:spPr bwMode="auto">
                      <a:xfrm>
                        <a:off x="2232076" y="4236544"/>
                        <a:ext cx="3455340" cy="1339489"/>
                      </a:xfrm>
                      <a:prstGeom prst="rect">
                        <a:avLst/>
                      </a:prstGeom>
                      <a:noFill/>
                      <a:ln>
                        <a:noFill/>
                      </a:ln>
                      <a:effectLst/>
                      <a:extLst/>
                    </p:spPr>
                  </p:pic>
                </p:oleObj>
              </mc:Fallback>
            </mc:AlternateContent>
          </a:graphicData>
        </a:graphic>
      </p:graphicFrame>
      <p:graphicFrame>
        <p:nvGraphicFramePr>
          <p:cNvPr id="42" name="对象 41"/>
          <p:cNvGraphicFramePr>
            <a:graphicFrameLocks noChangeAspect="1"/>
          </p:cNvGraphicFramePr>
          <p:nvPr>
            <p:extLst>
              <p:ext uri="{D42A27DB-BD31-4B8C-83A1-F6EECF244321}">
                <p14:modId xmlns:p14="http://schemas.microsoft.com/office/powerpoint/2010/main" val="830322657"/>
              </p:ext>
            </p:extLst>
          </p:nvPr>
        </p:nvGraphicFramePr>
        <p:xfrm>
          <a:off x="5630913" y="4358680"/>
          <a:ext cx="1255762" cy="998170"/>
        </p:xfrm>
        <a:graphic>
          <a:graphicData uri="http://schemas.openxmlformats.org/presentationml/2006/ole">
            <mc:AlternateContent xmlns:mc="http://schemas.openxmlformats.org/markup-compatibility/2006">
              <mc:Choice xmlns:v="urn:schemas-microsoft-com:vml" Requires="v">
                <p:oleObj spid="_x0000_s473531" name="公式" r:id="rId22" imgW="495000" imgH="393480" progId="Equation.3">
                  <p:embed/>
                </p:oleObj>
              </mc:Choice>
              <mc:Fallback>
                <p:oleObj name="公式" r:id="rId22" imgW="495000" imgH="393480" progId="Equation.3">
                  <p:embed/>
                  <p:pic>
                    <p:nvPicPr>
                      <p:cNvPr id="0" name=""/>
                      <p:cNvPicPr/>
                      <p:nvPr/>
                    </p:nvPicPr>
                    <p:blipFill>
                      <a:blip r:embed="rId23"/>
                      <a:stretch>
                        <a:fillRect/>
                      </a:stretch>
                    </p:blipFill>
                    <p:spPr>
                      <a:xfrm>
                        <a:off x="5630913" y="4358680"/>
                        <a:ext cx="1255762" cy="998170"/>
                      </a:xfrm>
                      <a:prstGeom prst="rect">
                        <a:avLst/>
                      </a:prstGeom>
                    </p:spPr>
                  </p:pic>
                </p:oleObj>
              </mc:Fallback>
            </mc:AlternateContent>
          </a:graphicData>
        </a:graphic>
      </p:graphicFrame>
      <p:sp>
        <p:nvSpPr>
          <p:cNvPr id="43" name="AutoShape 38"/>
          <p:cNvSpPr>
            <a:spLocks noChangeArrowheads="1"/>
          </p:cNvSpPr>
          <p:nvPr/>
        </p:nvSpPr>
        <p:spPr bwMode="auto">
          <a:xfrm>
            <a:off x="2999656" y="5949281"/>
            <a:ext cx="570370" cy="289051"/>
          </a:xfrm>
          <a:prstGeom prst="rightArrow">
            <a:avLst>
              <a:gd name="adj1" fmla="val 50000"/>
              <a:gd name="adj2" fmla="val 81492"/>
            </a:avLst>
          </a:prstGeom>
          <a:solidFill>
            <a:srgbClr val="00FFFF"/>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44" name="Object 4"/>
          <p:cNvGraphicFramePr>
            <a:graphicFrameLocks noChangeAspect="1"/>
          </p:cNvGraphicFramePr>
          <p:nvPr>
            <p:extLst>
              <p:ext uri="{D42A27DB-BD31-4B8C-83A1-F6EECF244321}">
                <p14:modId xmlns:p14="http://schemas.microsoft.com/office/powerpoint/2010/main" val="379322061"/>
              </p:ext>
            </p:extLst>
          </p:nvPr>
        </p:nvGraphicFramePr>
        <p:xfrm>
          <a:off x="3850526" y="5407497"/>
          <a:ext cx="3475707" cy="1350671"/>
        </p:xfrm>
        <a:graphic>
          <a:graphicData uri="http://schemas.openxmlformats.org/presentationml/2006/ole">
            <mc:AlternateContent xmlns:mc="http://schemas.openxmlformats.org/markup-compatibility/2006">
              <mc:Choice xmlns:v="urn:schemas-microsoft-com:vml" Requires="v">
                <p:oleObj spid="_x0000_s473532" name="公式" r:id="rId24" imgW="1371600" imgH="482400" progId="Equation.3">
                  <p:embed/>
                </p:oleObj>
              </mc:Choice>
              <mc:Fallback>
                <p:oleObj name="公式" r:id="rId24" imgW="1371600" imgH="482400" progId="Equation.3">
                  <p:embed/>
                  <p:pic>
                    <p:nvPicPr>
                      <p:cNvPr id="0" name=""/>
                      <p:cNvPicPr>
                        <a:picLocks noChangeAspect="1" noChangeArrowheads="1"/>
                      </p:cNvPicPr>
                      <p:nvPr/>
                    </p:nvPicPr>
                    <p:blipFill>
                      <a:blip r:embed="rId25"/>
                      <a:srcRect/>
                      <a:stretch>
                        <a:fillRect/>
                      </a:stretch>
                    </p:blipFill>
                    <p:spPr bwMode="auto">
                      <a:xfrm>
                        <a:off x="3850526" y="5407497"/>
                        <a:ext cx="3475707" cy="1350671"/>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62215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additive="base">
                                        <p:cTn id="21" dur="500" fill="hold"/>
                                        <p:tgtEl>
                                          <p:spTgt spid="29"/>
                                        </p:tgtEl>
                                        <p:attrNameLst>
                                          <p:attrName>ppt_x</p:attrName>
                                        </p:attrNameLst>
                                      </p:cBhvr>
                                      <p:tavLst>
                                        <p:tav tm="0">
                                          <p:val>
                                            <p:strVal val="#ppt_x"/>
                                          </p:val>
                                        </p:tav>
                                        <p:tav tm="100000">
                                          <p:val>
                                            <p:strVal val="#ppt_x"/>
                                          </p:val>
                                        </p:tav>
                                      </p:tavLst>
                                    </p:anim>
                                    <p:anim calcmode="lin" valueType="num">
                                      <p:cBhvr additive="base">
                                        <p:cTn id="2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ppt_x"/>
                                          </p:val>
                                        </p:tav>
                                        <p:tav tm="100000">
                                          <p:val>
                                            <p:strVal val="#ppt_x"/>
                                          </p:val>
                                        </p:tav>
                                      </p:tavLst>
                                    </p:anim>
                                    <p:anim calcmode="lin" valueType="num">
                                      <p:cBhvr additive="base">
                                        <p:cTn id="2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p:cTn id="33" dur="500" fill="hold"/>
                                        <p:tgtEl>
                                          <p:spTgt spid="40"/>
                                        </p:tgtEl>
                                        <p:attrNameLst>
                                          <p:attrName>ppt_w</p:attrName>
                                        </p:attrNameLst>
                                      </p:cBhvr>
                                      <p:tavLst>
                                        <p:tav tm="0">
                                          <p:val>
                                            <p:fltVal val="0"/>
                                          </p:val>
                                        </p:tav>
                                        <p:tav tm="100000">
                                          <p:val>
                                            <p:strVal val="#ppt_w"/>
                                          </p:val>
                                        </p:tav>
                                      </p:tavLst>
                                    </p:anim>
                                    <p:anim calcmode="lin" valueType="num">
                                      <p:cBhvr>
                                        <p:cTn id="34" dur="500" fill="hold"/>
                                        <p:tgtEl>
                                          <p:spTgt spid="40"/>
                                        </p:tgtEl>
                                        <p:attrNameLst>
                                          <p:attrName>ppt_h</p:attrName>
                                        </p:attrNameLst>
                                      </p:cBhvr>
                                      <p:tavLst>
                                        <p:tav tm="0">
                                          <p:val>
                                            <p:fltVal val="0"/>
                                          </p:val>
                                        </p:tav>
                                        <p:tav tm="100000">
                                          <p:val>
                                            <p:strVal val="#ppt_h"/>
                                          </p:val>
                                        </p:tav>
                                      </p:tavLst>
                                    </p:anim>
                                    <p:animEffect transition="in" filter="fade">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41"/>
                                        </p:tgtEl>
                                        <p:attrNameLst>
                                          <p:attrName>style.visibility</p:attrName>
                                        </p:attrNameLst>
                                      </p:cBhvr>
                                      <p:to>
                                        <p:strVal val="visible"/>
                                      </p:to>
                                    </p:set>
                                    <p:anim calcmode="lin" valueType="num">
                                      <p:cBhvr additive="base">
                                        <p:cTn id="40" dur="500" fill="hold"/>
                                        <p:tgtEl>
                                          <p:spTgt spid="41"/>
                                        </p:tgtEl>
                                        <p:attrNameLst>
                                          <p:attrName>ppt_x</p:attrName>
                                        </p:attrNameLst>
                                      </p:cBhvr>
                                      <p:tavLst>
                                        <p:tav tm="0">
                                          <p:val>
                                            <p:strVal val="#ppt_x"/>
                                          </p:val>
                                        </p:tav>
                                        <p:tav tm="100000">
                                          <p:val>
                                            <p:strVal val="#ppt_x"/>
                                          </p:val>
                                        </p:tav>
                                      </p:tavLst>
                                    </p:anim>
                                    <p:anim calcmode="lin" valueType="num">
                                      <p:cBhvr additive="base">
                                        <p:cTn id="41"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1000"/>
                                        <p:tgtEl>
                                          <p:spTgt spid="42"/>
                                        </p:tgtEl>
                                      </p:cBhvr>
                                    </p:animEffect>
                                    <p:anim calcmode="lin" valueType="num">
                                      <p:cBhvr>
                                        <p:cTn id="47" dur="1000" fill="hold"/>
                                        <p:tgtEl>
                                          <p:spTgt spid="42"/>
                                        </p:tgtEl>
                                        <p:attrNameLst>
                                          <p:attrName>ppt_x</p:attrName>
                                        </p:attrNameLst>
                                      </p:cBhvr>
                                      <p:tavLst>
                                        <p:tav tm="0">
                                          <p:val>
                                            <p:strVal val="#ppt_x"/>
                                          </p:val>
                                        </p:tav>
                                        <p:tav tm="100000">
                                          <p:val>
                                            <p:strVal val="#ppt_x"/>
                                          </p:val>
                                        </p:tav>
                                      </p:tavLst>
                                    </p:anim>
                                    <p:anim calcmode="lin" valueType="num">
                                      <p:cBhvr>
                                        <p:cTn id="48"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ipe(down)">
                                      <p:cBhvr>
                                        <p:cTn id="53" dur="5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6" presetClass="entr" presetSubtype="16" fill="hold"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circle(in)">
                                      <p:cBhvr>
                                        <p:cTn id="58"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0" descr="HWOCRTEMP_ROC10"/>
          <p:cNvPicPr>
            <a:picLocks noChangeAspect="1" noChangeArrowheads="1"/>
          </p:cNvPicPr>
          <p:nvPr/>
        </p:nvPicPr>
        <p:blipFill>
          <a:blip r:embed="rId3">
            <a:lum contrast="60000"/>
            <a:extLst>
              <a:ext uri="{28A0092B-C50C-407E-A947-70E740481C1C}">
                <a14:useLocalDpi xmlns:a14="http://schemas.microsoft.com/office/drawing/2010/main" val="0"/>
              </a:ext>
            </a:extLst>
          </a:blip>
          <a:srcRect l="12495" r="1712" b="51158"/>
          <a:stretch>
            <a:fillRect/>
          </a:stretch>
        </p:blipFill>
        <p:spPr bwMode="auto">
          <a:xfrm>
            <a:off x="4333875" y="1520612"/>
            <a:ext cx="5643563"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6"/>
          <p:cNvSpPr>
            <a:spLocks noChangeArrowheads="1"/>
          </p:cNvSpPr>
          <p:nvPr/>
        </p:nvSpPr>
        <p:spPr bwMode="auto">
          <a:xfrm>
            <a:off x="2093820" y="135618"/>
            <a:ext cx="824440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0000"/>
                </a:solidFill>
              </a:rPr>
              <a:t>练习：</a:t>
            </a:r>
            <a:r>
              <a:rPr lang="zh-CN" altLang="en-US" dirty="0">
                <a:solidFill>
                  <a:srgbClr val="3333CC"/>
                </a:solidFill>
              </a:rPr>
              <a:t>在</a:t>
            </a:r>
            <a:r>
              <a:rPr lang="en-US" altLang="zh-CN" dirty="0">
                <a:solidFill>
                  <a:srgbClr val="FF0000"/>
                </a:solidFill>
              </a:rPr>
              <a:t>N</a:t>
            </a:r>
            <a:r>
              <a:rPr lang="zh-CN" altLang="en-US" dirty="0">
                <a:solidFill>
                  <a:srgbClr val="3333CC"/>
                </a:solidFill>
              </a:rPr>
              <a:t>匝长度为</a:t>
            </a:r>
            <a:r>
              <a:rPr lang="en-US" altLang="zh-CN" i="1" dirty="0">
                <a:solidFill>
                  <a:srgbClr val="FF0000"/>
                </a:solidFill>
                <a:cs typeface="Times New Roman" panose="02020603050405020304" pitchFamily="18" charset="0"/>
              </a:rPr>
              <a:t>l</a:t>
            </a:r>
            <a:r>
              <a:rPr lang="zh-CN" altLang="en-US" dirty="0">
                <a:solidFill>
                  <a:srgbClr val="FF0000"/>
                </a:solidFill>
              </a:rPr>
              <a:t>、</a:t>
            </a:r>
            <a:r>
              <a:rPr lang="zh-CN" altLang="en-US" dirty="0">
                <a:solidFill>
                  <a:srgbClr val="3E27E7"/>
                </a:solidFill>
              </a:rPr>
              <a:t>半径为</a:t>
            </a:r>
            <a:r>
              <a:rPr lang="en-US" altLang="zh-CN" dirty="0">
                <a:solidFill>
                  <a:srgbClr val="FF0000"/>
                </a:solidFill>
              </a:rPr>
              <a:t>R</a:t>
            </a:r>
            <a:r>
              <a:rPr lang="zh-CN" altLang="en-US" dirty="0">
                <a:solidFill>
                  <a:srgbClr val="3333CC"/>
                </a:solidFill>
              </a:rPr>
              <a:t>的长螺线管中充满磁导率为 </a:t>
            </a:r>
            <a:r>
              <a:rPr lang="en-US" altLang="zh-CN" i="1" dirty="0">
                <a:solidFill>
                  <a:srgbClr val="FF0000"/>
                </a:solidFill>
                <a:latin typeface="Symbol" panose="05050102010706020507" pitchFamily="18" charset="2"/>
              </a:rPr>
              <a:t>m</a:t>
            </a:r>
            <a:r>
              <a:rPr lang="zh-CN" altLang="en-US" dirty="0">
                <a:solidFill>
                  <a:srgbClr val="3333CC"/>
                </a:solidFill>
              </a:rPr>
              <a:t> 的磁介质，导线内的传导电流为</a:t>
            </a:r>
            <a:r>
              <a:rPr lang="en-US" altLang="zh-CN" dirty="0">
                <a:solidFill>
                  <a:srgbClr val="FF0000"/>
                </a:solidFill>
              </a:rPr>
              <a:t>I</a:t>
            </a:r>
            <a:r>
              <a:rPr lang="zh-CN" altLang="en-US" dirty="0">
                <a:solidFill>
                  <a:srgbClr val="3333CC"/>
                </a:solidFill>
              </a:rPr>
              <a:t>，</a:t>
            </a:r>
            <a:r>
              <a:rPr lang="zh-CN" altLang="en-US" dirty="0">
                <a:solidFill>
                  <a:srgbClr val="FF00FF"/>
                </a:solidFill>
                <a:latin typeface="+mj-ea"/>
              </a:rPr>
              <a:t>它的自感</a:t>
            </a:r>
            <a:r>
              <a:rPr lang="en-US" altLang="zh-CN" dirty="0">
                <a:solidFill>
                  <a:srgbClr val="FF00FF"/>
                </a:solidFill>
                <a:latin typeface="+mj-ea"/>
              </a:rPr>
              <a:t>=____</a:t>
            </a:r>
            <a:r>
              <a:rPr lang="zh-CN" altLang="en-US" dirty="0">
                <a:solidFill>
                  <a:srgbClr val="FF00FF"/>
                </a:solidFill>
                <a:latin typeface="+mj-ea"/>
              </a:rPr>
              <a:t>。</a:t>
            </a:r>
            <a:endParaRPr lang="zh-CN" altLang="en-US" dirty="0">
              <a:solidFill>
                <a:srgbClr val="FF33CC"/>
              </a:solidFill>
            </a:endParaRPr>
          </a:p>
        </p:txBody>
      </p:sp>
      <p:graphicFrame>
        <p:nvGraphicFramePr>
          <p:cNvPr id="4" name="Object 12"/>
          <p:cNvGraphicFramePr>
            <a:graphicFrameLocks noChangeAspect="1"/>
          </p:cNvGraphicFramePr>
          <p:nvPr>
            <p:extLst>
              <p:ext uri="{D42A27DB-BD31-4B8C-83A1-F6EECF244321}">
                <p14:modId xmlns:p14="http://schemas.microsoft.com/office/powerpoint/2010/main" val="4063014339"/>
              </p:ext>
            </p:extLst>
          </p:nvPr>
        </p:nvGraphicFramePr>
        <p:xfrm>
          <a:off x="4551362" y="1678026"/>
          <a:ext cx="301625" cy="392112"/>
        </p:xfrm>
        <a:graphic>
          <a:graphicData uri="http://schemas.openxmlformats.org/presentationml/2006/ole">
            <mc:AlternateContent xmlns:mc="http://schemas.openxmlformats.org/markup-compatibility/2006">
              <mc:Choice xmlns:v="urn:schemas-microsoft-com:vml" Requires="v">
                <p:oleObj spid="_x0000_s481007" name="公式" r:id="rId4" imgW="126720" imgH="164880" progId="Equation.3">
                  <p:embed/>
                </p:oleObj>
              </mc:Choice>
              <mc:Fallback>
                <p:oleObj name="公式" r:id="rId4" imgW="126720" imgH="164880" progId="Equation.3">
                  <p:embed/>
                  <p:pic>
                    <p:nvPicPr>
                      <p:cNvPr id="0" name=""/>
                      <p:cNvPicPr>
                        <a:picLocks noChangeAspect="1" noChangeArrowheads="1"/>
                      </p:cNvPicPr>
                      <p:nvPr/>
                    </p:nvPicPr>
                    <p:blipFill>
                      <a:blip r:embed="rId5"/>
                      <a:srcRect/>
                      <a:stretch>
                        <a:fillRect/>
                      </a:stretch>
                    </p:blipFill>
                    <p:spPr bwMode="auto">
                      <a:xfrm>
                        <a:off x="4551362" y="1678026"/>
                        <a:ext cx="301625"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12"/>
          <p:cNvGraphicFramePr>
            <a:graphicFrameLocks noChangeAspect="1"/>
          </p:cNvGraphicFramePr>
          <p:nvPr>
            <p:extLst>
              <p:ext uri="{D42A27DB-BD31-4B8C-83A1-F6EECF244321}">
                <p14:modId xmlns:p14="http://schemas.microsoft.com/office/powerpoint/2010/main" val="695212103"/>
              </p:ext>
            </p:extLst>
          </p:nvPr>
        </p:nvGraphicFramePr>
        <p:xfrm>
          <a:off x="9446443" y="1659525"/>
          <a:ext cx="301625" cy="392112"/>
        </p:xfrm>
        <a:graphic>
          <a:graphicData uri="http://schemas.openxmlformats.org/presentationml/2006/ole">
            <mc:AlternateContent xmlns:mc="http://schemas.openxmlformats.org/markup-compatibility/2006">
              <mc:Choice xmlns:v="urn:schemas-microsoft-com:vml" Requires="v">
                <p:oleObj spid="_x0000_s481008" name="公式" r:id="rId6" imgW="126720" imgH="164880" progId="Equation.3">
                  <p:embed/>
                </p:oleObj>
              </mc:Choice>
              <mc:Fallback>
                <p:oleObj name="公式" r:id="rId6" imgW="126720" imgH="164880" progId="Equation.3">
                  <p:embed/>
                  <p:pic>
                    <p:nvPicPr>
                      <p:cNvPr id="0" name=""/>
                      <p:cNvPicPr>
                        <a:picLocks noChangeAspect="1" noChangeArrowheads="1"/>
                      </p:cNvPicPr>
                      <p:nvPr/>
                    </p:nvPicPr>
                    <p:blipFill>
                      <a:blip r:embed="rId5"/>
                      <a:srcRect/>
                      <a:stretch>
                        <a:fillRect/>
                      </a:stretch>
                    </p:blipFill>
                    <p:spPr bwMode="auto">
                      <a:xfrm>
                        <a:off x="9446443" y="1659525"/>
                        <a:ext cx="301625"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 name="Group 102"/>
          <p:cNvGrpSpPr>
            <a:grpSpLocks/>
          </p:cNvGrpSpPr>
          <p:nvPr/>
        </p:nvGrpSpPr>
        <p:grpSpPr bwMode="auto">
          <a:xfrm>
            <a:off x="5860255" y="2863932"/>
            <a:ext cx="2590800" cy="1433512"/>
            <a:chOff x="3264" y="825"/>
            <a:chExt cx="1632" cy="903"/>
          </a:xfrm>
        </p:grpSpPr>
        <p:sp>
          <p:nvSpPr>
            <p:cNvPr id="7" name="Rectangle 103"/>
            <p:cNvSpPr>
              <a:spLocks noChangeArrowheads="1"/>
            </p:cNvSpPr>
            <p:nvPr/>
          </p:nvSpPr>
          <p:spPr bwMode="auto">
            <a:xfrm>
              <a:off x="3514" y="1023"/>
              <a:ext cx="1008" cy="576"/>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Line 104"/>
            <p:cNvSpPr>
              <a:spLocks noChangeShapeType="1"/>
            </p:cNvSpPr>
            <p:nvPr/>
          </p:nvSpPr>
          <p:spPr bwMode="auto">
            <a:xfrm flipH="1">
              <a:off x="3898" y="1599"/>
              <a:ext cx="144" cy="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05"/>
            <p:cNvSpPr>
              <a:spLocks noChangeShapeType="1"/>
            </p:cNvSpPr>
            <p:nvPr/>
          </p:nvSpPr>
          <p:spPr bwMode="auto">
            <a:xfrm>
              <a:off x="3898" y="1023"/>
              <a:ext cx="144" cy="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 name="Object 106"/>
            <p:cNvGraphicFramePr>
              <a:graphicFrameLocks noChangeAspect="1"/>
            </p:cNvGraphicFramePr>
            <p:nvPr>
              <p:extLst>
                <p:ext uri="{D42A27DB-BD31-4B8C-83A1-F6EECF244321}">
                  <p14:modId xmlns:p14="http://schemas.microsoft.com/office/powerpoint/2010/main" val="298211695"/>
                </p:ext>
              </p:extLst>
            </p:nvPr>
          </p:nvGraphicFramePr>
          <p:xfrm>
            <a:off x="3975" y="1306"/>
            <a:ext cx="230" cy="272"/>
          </p:xfrm>
          <a:graphic>
            <a:graphicData uri="http://schemas.openxmlformats.org/presentationml/2006/ole">
              <mc:AlternateContent xmlns:mc="http://schemas.openxmlformats.org/markup-compatibility/2006">
                <mc:Choice xmlns:v="urn:schemas-microsoft-com:vml" Requires="v">
                  <p:oleObj spid="_x0000_s481009" name="公式" r:id="rId7" imgW="139680" imgH="164880" progId="Equation.3">
                    <p:embed/>
                  </p:oleObj>
                </mc:Choice>
                <mc:Fallback>
                  <p:oleObj name="公式" r:id="rId7" imgW="139680" imgH="164880" progId="Equation.3">
                    <p:embed/>
                    <p:pic>
                      <p:nvPicPr>
                        <p:cNvPr id="0" name=""/>
                        <p:cNvPicPr>
                          <a:picLocks noChangeAspect="1" noChangeArrowheads="1"/>
                        </p:cNvPicPr>
                        <p:nvPr/>
                      </p:nvPicPr>
                      <p:blipFill>
                        <a:blip r:embed="rId8"/>
                        <a:srcRect/>
                        <a:stretch>
                          <a:fillRect/>
                        </a:stretch>
                      </p:blipFill>
                      <p:spPr bwMode="auto">
                        <a:xfrm>
                          <a:off x="3975" y="1306"/>
                          <a:ext cx="230" cy="272"/>
                        </a:xfrm>
                        <a:prstGeom prst="rect">
                          <a:avLst/>
                        </a:prstGeom>
                        <a:noFill/>
                        <a:ln>
                          <a:noFill/>
                        </a:ln>
                        <a:extLst/>
                      </p:spPr>
                    </p:pic>
                  </p:oleObj>
                </mc:Fallback>
              </mc:AlternateContent>
            </a:graphicData>
          </a:graphic>
        </p:graphicFrame>
        <p:sp>
          <p:nvSpPr>
            <p:cNvPr id="11" name="Text Box 107"/>
            <p:cNvSpPr txBox="1">
              <a:spLocks noChangeArrowheads="1"/>
            </p:cNvSpPr>
            <p:nvPr/>
          </p:nvSpPr>
          <p:spPr bwMode="auto">
            <a:xfrm>
              <a:off x="3264" y="825"/>
              <a:ext cx="432" cy="32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a:solidFill>
                    <a:srgbClr val="0000FF"/>
                  </a:solidFill>
                </a:rPr>
                <a:t>M</a:t>
              </a:r>
            </a:p>
          </p:txBody>
        </p:sp>
        <p:sp>
          <p:nvSpPr>
            <p:cNvPr id="12" name="Text Box 108"/>
            <p:cNvSpPr txBox="1">
              <a:spLocks noChangeArrowheads="1"/>
            </p:cNvSpPr>
            <p:nvPr/>
          </p:nvSpPr>
          <p:spPr bwMode="auto">
            <a:xfrm>
              <a:off x="4464" y="840"/>
              <a:ext cx="432" cy="32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a:solidFill>
                    <a:srgbClr val="0000FF"/>
                  </a:solidFill>
                </a:rPr>
                <a:t>N</a:t>
              </a:r>
            </a:p>
          </p:txBody>
        </p:sp>
        <p:sp>
          <p:nvSpPr>
            <p:cNvPr id="13" name="Text Box 109"/>
            <p:cNvSpPr txBox="1">
              <a:spLocks noChangeArrowheads="1"/>
            </p:cNvSpPr>
            <p:nvPr/>
          </p:nvSpPr>
          <p:spPr bwMode="auto">
            <a:xfrm>
              <a:off x="3264" y="1401"/>
              <a:ext cx="384" cy="32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dirty="0">
                  <a:solidFill>
                    <a:srgbClr val="0000FF"/>
                  </a:solidFill>
                </a:rPr>
                <a:t>P</a:t>
              </a:r>
            </a:p>
          </p:txBody>
        </p:sp>
        <p:sp>
          <p:nvSpPr>
            <p:cNvPr id="14" name="Text Box 110"/>
            <p:cNvSpPr txBox="1">
              <a:spLocks noChangeArrowheads="1"/>
            </p:cNvSpPr>
            <p:nvPr/>
          </p:nvSpPr>
          <p:spPr bwMode="auto">
            <a:xfrm>
              <a:off x="4512" y="1401"/>
              <a:ext cx="384" cy="32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a:solidFill>
                    <a:srgbClr val="0000FF"/>
                  </a:solidFill>
                </a:rPr>
                <a:t>O</a:t>
              </a:r>
            </a:p>
          </p:txBody>
        </p:sp>
      </p:grpSp>
      <p:graphicFrame>
        <p:nvGraphicFramePr>
          <p:cNvPr id="15" name="Object 3"/>
          <p:cNvGraphicFramePr>
            <a:graphicFrameLocks noChangeAspect="1"/>
          </p:cNvGraphicFramePr>
          <p:nvPr>
            <p:extLst>
              <p:ext uri="{D42A27DB-BD31-4B8C-83A1-F6EECF244321}">
                <p14:modId xmlns:p14="http://schemas.microsoft.com/office/powerpoint/2010/main" val="1663689786"/>
              </p:ext>
            </p:extLst>
          </p:nvPr>
        </p:nvGraphicFramePr>
        <p:xfrm>
          <a:off x="1928812" y="2182246"/>
          <a:ext cx="2405063" cy="963613"/>
        </p:xfrm>
        <a:graphic>
          <a:graphicData uri="http://schemas.openxmlformats.org/presentationml/2006/ole">
            <mc:AlternateContent xmlns:mc="http://schemas.openxmlformats.org/markup-compatibility/2006">
              <mc:Choice xmlns:v="urn:schemas-microsoft-com:vml" Requires="v">
                <p:oleObj spid="_x0000_s481010" name="公式" r:id="rId9" imgW="723600" imgH="291960" progId="Equation.3">
                  <p:embed/>
                </p:oleObj>
              </mc:Choice>
              <mc:Fallback>
                <p:oleObj name="公式" r:id="rId9" imgW="723600" imgH="291960" progId="Equation.3">
                  <p:embed/>
                  <p:pic>
                    <p:nvPicPr>
                      <p:cNvPr id="0" name=""/>
                      <p:cNvPicPr>
                        <a:picLocks noChangeAspect="1" noChangeArrowheads="1"/>
                      </p:cNvPicPr>
                      <p:nvPr/>
                    </p:nvPicPr>
                    <p:blipFill>
                      <a:blip r:embed="rId10"/>
                      <a:srcRect/>
                      <a:stretch>
                        <a:fillRect/>
                      </a:stretch>
                    </p:blipFill>
                    <p:spPr bwMode="auto">
                      <a:xfrm>
                        <a:off x="1928812" y="2182246"/>
                        <a:ext cx="2405063" cy="963613"/>
                      </a:xfrm>
                      <a:prstGeom prst="rect">
                        <a:avLst/>
                      </a:prstGeom>
                      <a:noFill/>
                      <a:ln>
                        <a:noFill/>
                      </a:ln>
                      <a:effectLst/>
                      <a:extLst/>
                    </p:spPr>
                  </p:pic>
                </p:oleObj>
              </mc:Fallback>
            </mc:AlternateContent>
          </a:graphicData>
        </a:graphic>
      </p:graphicFrame>
      <p:sp>
        <p:nvSpPr>
          <p:cNvPr id="16" name="AutoShape 18"/>
          <p:cNvSpPr>
            <a:spLocks noChangeArrowheads="1"/>
          </p:cNvSpPr>
          <p:nvPr/>
        </p:nvSpPr>
        <p:spPr bwMode="auto">
          <a:xfrm>
            <a:off x="1843173" y="4234400"/>
            <a:ext cx="620713" cy="287337"/>
          </a:xfrm>
          <a:prstGeom prst="rightArrow">
            <a:avLst>
              <a:gd name="adj1" fmla="val 50000"/>
              <a:gd name="adj2" fmla="val 54006"/>
            </a:avLst>
          </a:prstGeom>
          <a:solidFill>
            <a:srgbClr val="00FFFF"/>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17" name="Object 7"/>
          <p:cNvGraphicFramePr>
            <a:graphicFrameLocks noChangeAspect="1"/>
          </p:cNvGraphicFramePr>
          <p:nvPr>
            <p:extLst>
              <p:ext uri="{D42A27DB-BD31-4B8C-83A1-F6EECF244321}">
                <p14:modId xmlns:p14="http://schemas.microsoft.com/office/powerpoint/2010/main" val="4184057241"/>
              </p:ext>
            </p:extLst>
          </p:nvPr>
        </p:nvGraphicFramePr>
        <p:xfrm>
          <a:off x="3062609" y="3811331"/>
          <a:ext cx="1600201" cy="972226"/>
        </p:xfrm>
        <a:graphic>
          <a:graphicData uri="http://schemas.openxmlformats.org/presentationml/2006/ole">
            <mc:AlternateContent xmlns:mc="http://schemas.openxmlformats.org/markup-compatibility/2006">
              <mc:Choice xmlns:v="urn:schemas-microsoft-com:vml" Requires="v">
                <p:oleObj spid="_x0000_s481011" name="公式" r:id="rId11" imgW="583920" imgH="393480" progId="Equation.3">
                  <p:embed/>
                </p:oleObj>
              </mc:Choice>
              <mc:Fallback>
                <p:oleObj name="公式" r:id="rId11" imgW="583920" imgH="393480" progId="Equation.3">
                  <p:embed/>
                  <p:pic>
                    <p:nvPicPr>
                      <p:cNvPr id="0" name=""/>
                      <p:cNvPicPr>
                        <a:picLocks noChangeAspect="1" noChangeArrowheads="1"/>
                      </p:cNvPicPr>
                      <p:nvPr/>
                    </p:nvPicPr>
                    <p:blipFill>
                      <a:blip r:embed="rId12"/>
                      <a:srcRect/>
                      <a:stretch>
                        <a:fillRect/>
                      </a:stretch>
                    </p:blipFill>
                    <p:spPr bwMode="auto">
                      <a:xfrm>
                        <a:off x="3062609" y="3811331"/>
                        <a:ext cx="1600201" cy="972226"/>
                      </a:xfrm>
                      <a:prstGeom prst="rect">
                        <a:avLst/>
                      </a:prstGeom>
                      <a:noFill/>
                      <a:ln w="12700">
                        <a:noFill/>
                        <a:miter lim="800000"/>
                        <a:headEnd/>
                        <a:tailEnd/>
                      </a:ln>
                    </p:spPr>
                  </p:pic>
                </p:oleObj>
              </mc:Fallback>
            </mc:AlternateContent>
          </a:graphicData>
        </a:graphic>
      </p:graphicFrame>
      <p:sp>
        <p:nvSpPr>
          <p:cNvPr id="20" name="AutoShape 18"/>
          <p:cNvSpPr>
            <a:spLocks noChangeArrowheads="1"/>
          </p:cNvSpPr>
          <p:nvPr/>
        </p:nvSpPr>
        <p:spPr bwMode="auto">
          <a:xfrm>
            <a:off x="1783464" y="5558227"/>
            <a:ext cx="620713" cy="287337"/>
          </a:xfrm>
          <a:prstGeom prst="rightArrow">
            <a:avLst>
              <a:gd name="adj1" fmla="val 50000"/>
              <a:gd name="adj2" fmla="val 54006"/>
            </a:avLst>
          </a:prstGeom>
          <a:gradFill flip="none" rotWithShape="1">
            <a:gsLst>
              <a:gs pos="0">
                <a:srgbClr val="FF00FF">
                  <a:tint val="66000"/>
                  <a:satMod val="160000"/>
                </a:srgbClr>
              </a:gs>
              <a:gs pos="50000">
                <a:srgbClr val="FF00FF">
                  <a:tint val="44500"/>
                  <a:satMod val="160000"/>
                </a:srgbClr>
              </a:gs>
              <a:gs pos="100000">
                <a:srgbClr val="FF00FF">
                  <a:tint val="23500"/>
                  <a:satMod val="160000"/>
                </a:srgbClr>
              </a:gs>
            </a:gsLst>
            <a:path path="circle">
              <a:fillToRect l="50000" t="50000" r="50000" b="50000"/>
            </a:path>
            <a:tileRect/>
          </a:gra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2" name="AutoShape 18"/>
          <p:cNvSpPr>
            <a:spLocks noChangeArrowheads="1"/>
          </p:cNvSpPr>
          <p:nvPr/>
        </p:nvSpPr>
        <p:spPr bwMode="auto">
          <a:xfrm>
            <a:off x="5488474" y="6183430"/>
            <a:ext cx="620713" cy="287337"/>
          </a:xfrm>
          <a:prstGeom prst="rightArrow">
            <a:avLst>
              <a:gd name="adj1" fmla="val 50000"/>
              <a:gd name="adj2" fmla="val 54006"/>
            </a:avLst>
          </a:prstGeom>
          <a:solidFill>
            <a:srgbClr val="00FFFF"/>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25" name="Object 4"/>
          <p:cNvGraphicFramePr>
            <a:graphicFrameLocks noChangeAspect="1"/>
          </p:cNvGraphicFramePr>
          <p:nvPr>
            <p:extLst>
              <p:ext uri="{D42A27DB-BD31-4B8C-83A1-F6EECF244321}">
                <p14:modId xmlns:p14="http://schemas.microsoft.com/office/powerpoint/2010/main" val="2916429435"/>
              </p:ext>
            </p:extLst>
          </p:nvPr>
        </p:nvGraphicFramePr>
        <p:xfrm>
          <a:off x="6277747" y="1290328"/>
          <a:ext cx="1788362" cy="836451"/>
        </p:xfrm>
        <a:graphic>
          <a:graphicData uri="http://schemas.openxmlformats.org/presentationml/2006/ole">
            <mc:AlternateContent xmlns:mc="http://schemas.openxmlformats.org/markup-compatibility/2006">
              <mc:Choice xmlns:v="urn:schemas-microsoft-com:vml" Requires="v">
                <p:oleObj spid="_x0000_s481012" name="公式" r:id="rId13" imgW="723600" imgH="393480" progId="Equation.3">
                  <p:embed/>
                </p:oleObj>
              </mc:Choice>
              <mc:Fallback>
                <p:oleObj name="公式" r:id="rId13" imgW="723600" imgH="393480" progId="Equation.3">
                  <p:embed/>
                  <p:pic>
                    <p:nvPicPr>
                      <p:cNvPr id="0" name=""/>
                      <p:cNvPicPr>
                        <a:picLocks noChangeAspect="1" noChangeArrowheads="1"/>
                      </p:cNvPicPr>
                      <p:nvPr/>
                    </p:nvPicPr>
                    <p:blipFill>
                      <a:blip r:embed="rId14"/>
                      <a:srcRect/>
                      <a:stretch>
                        <a:fillRect/>
                      </a:stretch>
                    </p:blipFill>
                    <p:spPr bwMode="auto">
                      <a:xfrm>
                        <a:off x="6277747" y="1290328"/>
                        <a:ext cx="1788362" cy="836451"/>
                      </a:xfrm>
                      <a:prstGeom prst="rect">
                        <a:avLst/>
                      </a:prstGeom>
                      <a:solidFill>
                        <a:srgbClr val="FFFF00"/>
                      </a:solidFill>
                      <a:ln w="28575">
                        <a:noFill/>
                        <a:miter lim="800000"/>
                        <a:headEnd/>
                        <a:tailEnd/>
                      </a:ln>
                      <a:effectLst/>
                      <a:extLst/>
                    </p:spPr>
                  </p:pic>
                </p:oleObj>
              </mc:Fallback>
            </mc:AlternateContent>
          </a:graphicData>
        </a:graphic>
      </p:graphicFrame>
      <p:graphicFrame>
        <p:nvGraphicFramePr>
          <p:cNvPr id="26" name="Object 5"/>
          <p:cNvGraphicFramePr>
            <a:graphicFrameLocks noChangeAspect="1"/>
          </p:cNvGraphicFramePr>
          <p:nvPr>
            <p:extLst>
              <p:ext uri="{D42A27DB-BD31-4B8C-83A1-F6EECF244321}">
                <p14:modId xmlns:p14="http://schemas.microsoft.com/office/powerpoint/2010/main" val="2442466627"/>
              </p:ext>
            </p:extLst>
          </p:nvPr>
        </p:nvGraphicFramePr>
        <p:xfrm>
          <a:off x="8536189" y="3990762"/>
          <a:ext cx="2054225" cy="1038226"/>
        </p:xfrm>
        <a:graphic>
          <a:graphicData uri="http://schemas.openxmlformats.org/presentationml/2006/ole">
            <mc:AlternateContent xmlns:mc="http://schemas.openxmlformats.org/markup-compatibility/2006">
              <mc:Choice xmlns:v="urn:schemas-microsoft-com:vml" Requires="v">
                <p:oleObj spid="_x0000_s481013" name="公式" r:id="rId15" imgW="774360" imgH="393480" progId="Equation.3">
                  <p:embed/>
                </p:oleObj>
              </mc:Choice>
              <mc:Fallback>
                <p:oleObj name="公式" r:id="rId15" imgW="774360" imgH="393480" progId="Equation.3">
                  <p:embed/>
                  <p:pic>
                    <p:nvPicPr>
                      <p:cNvPr id="0" name=""/>
                      <p:cNvPicPr>
                        <a:picLocks noChangeAspect="1" noChangeArrowheads="1"/>
                      </p:cNvPicPr>
                      <p:nvPr/>
                    </p:nvPicPr>
                    <p:blipFill>
                      <a:blip r:embed="rId16"/>
                      <a:srcRect/>
                      <a:stretch>
                        <a:fillRect/>
                      </a:stretch>
                    </p:blipFill>
                    <p:spPr bwMode="auto">
                      <a:xfrm>
                        <a:off x="8536189" y="3990762"/>
                        <a:ext cx="2054225" cy="1038226"/>
                      </a:xfrm>
                      <a:prstGeom prst="rect">
                        <a:avLst/>
                      </a:prstGeom>
                      <a:solidFill>
                        <a:srgbClr val="00FFFF"/>
                      </a:solidFill>
                      <a:ln>
                        <a:noFill/>
                      </a:ln>
                      <a:effectLst/>
                      <a:extLst/>
                    </p:spPr>
                  </p:pic>
                </p:oleObj>
              </mc:Fallback>
            </mc:AlternateContent>
          </a:graphicData>
        </a:graphic>
      </p:graphicFrame>
      <p:graphicFrame>
        <p:nvGraphicFramePr>
          <p:cNvPr id="27" name="Object 5"/>
          <p:cNvGraphicFramePr>
            <a:graphicFrameLocks noChangeAspect="1"/>
          </p:cNvGraphicFramePr>
          <p:nvPr>
            <p:extLst>
              <p:ext uri="{D42A27DB-BD31-4B8C-83A1-F6EECF244321}">
                <p14:modId xmlns:p14="http://schemas.microsoft.com/office/powerpoint/2010/main" val="281924264"/>
              </p:ext>
            </p:extLst>
          </p:nvPr>
        </p:nvGraphicFramePr>
        <p:xfrm>
          <a:off x="2716214" y="5111751"/>
          <a:ext cx="2797175" cy="1038225"/>
        </p:xfrm>
        <a:graphic>
          <a:graphicData uri="http://schemas.openxmlformats.org/presentationml/2006/ole">
            <mc:AlternateContent xmlns:mc="http://schemas.openxmlformats.org/markup-compatibility/2006">
              <mc:Choice xmlns:v="urn:schemas-microsoft-com:vml" Requires="v">
                <p:oleObj spid="_x0000_s481014" name="公式" r:id="rId17" imgW="1054080" imgH="393480" progId="Equation.3">
                  <p:embed/>
                </p:oleObj>
              </mc:Choice>
              <mc:Fallback>
                <p:oleObj name="公式" r:id="rId17" imgW="1054080" imgH="393480" progId="Equation.3">
                  <p:embed/>
                  <p:pic>
                    <p:nvPicPr>
                      <p:cNvPr id="0" name=""/>
                      <p:cNvPicPr>
                        <a:picLocks noChangeAspect="1" noChangeArrowheads="1"/>
                      </p:cNvPicPr>
                      <p:nvPr/>
                    </p:nvPicPr>
                    <p:blipFill>
                      <a:blip r:embed="rId18"/>
                      <a:srcRect/>
                      <a:stretch>
                        <a:fillRect/>
                      </a:stretch>
                    </p:blipFill>
                    <p:spPr bwMode="auto">
                      <a:xfrm>
                        <a:off x="2716214" y="5111751"/>
                        <a:ext cx="2797175" cy="1038225"/>
                      </a:xfrm>
                      <a:prstGeom prst="rect">
                        <a:avLst/>
                      </a:prstGeom>
                      <a:noFill/>
                      <a:ln>
                        <a:noFill/>
                      </a:ln>
                      <a:effectLst/>
                      <a:extLst/>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2616587696"/>
              </p:ext>
            </p:extLst>
          </p:nvPr>
        </p:nvGraphicFramePr>
        <p:xfrm>
          <a:off x="5629249" y="5112015"/>
          <a:ext cx="1255762" cy="998170"/>
        </p:xfrm>
        <a:graphic>
          <a:graphicData uri="http://schemas.openxmlformats.org/presentationml/2006/ole">
            <mc:AlternateContent xmlns:mc="http://schemas.openxmlformats.org/markup-compatibility/2006">
              <mc:Choice xmlns:v="urn:schemas-microsoft-com:vml" Requires="v">
                <p:oleObj spid="_x0000_s481015" name="公式" r:id="rId19" imgW="495000" imgH="393480" progId="Equation.3">
                  <p:embed/>
                </p:oleObj>
              </mc:Choice>
              <mc:Fallback>
                <p:oleObj name="公式" r:id="rId19" imgW="495000" imgH="393480" progId="Equation.3">
                  <p:embed/>
                  <p:pic>
                    <p:nvPicPr>
                      <p:cNvPr id="0" name=""/>
                      <p:cNvPicPr/>
                      <p:nvPr/>
                    </p:nvPicPr>
                    <p:blipFill>
                      <a:blip r:embed="rId20"/>
                      <a:stretch>
                        <a:fillRect/>
                      </a:stretch>
                    </p:blipFill>
                    <p:spPr>
                      <a:xfrm>
                        <a:off x="5629249" y="5112015"/>
                        <a:ext cx="1255762" cy="998170"/>
                      </a:xfrm>
                      <a:prstGeom prst="rect">
                        <a:avLst/>
                      </a:prstGeom>
                    </p:spPr>
                  </p:pic>
                </p:oleObj>
              </mc:Fallback>
            </mc:AlternateContent>
          </a:graphicData>
        </a:graphic>
      </p:graphicFrame>
      <p:graphicFrame>
        <p:nvGraphicFramePr>
          <p:cNvPr id="30" name="Object 5"/>
          <p:cNvGraphicFramePr>
            <a:graphicFrameLocks noChangeAspect="1"/>
          </p:cNvGraphicFramePr>
          <p:nvPr>
            <p:extLst>
              <p:ext uri="{D42A27DB-BD31-4B8C-83A1-F6EECF244321}">
                <p14:modId xmlns:p14="http://schemas.microsoft.com/office/powerpoint/2010/main" val="2859140760"/>
              </p:ext>
            </p:extLst>
          </p:nvPr>
        </p:nvGraphicFramePr>
        <p:xfrm>
          <a:off x="7102475" y="5491163"/>
          <a:ext cx="2693988" cy="1238250"/>
        </p:xfrm>
        <a:graphic>
          <a:graphicData uri="http://schemas.openxmlformats.org/presentationml/2006/ole">
            <mc:AlternateContent xmlns:mc="http://schemas.openxmlformats.org/markup-compatibility/2006">
              <mc:Choice xmlns:v="urn:schemas-microsoft-com:vml" Requires="v">
                <p:oleObj spid="_x0000_s481016" name="公式" r:id="rId21" imgW="1015920" imgH="469800" progId="Equation.3">
                  <p:embed/>
                </p:oleObj>
              </mc:Choice>
              <mc:Fallback>
                <p:oleObj name="公式" r:id="rId21" imgW="1015920" imgH="469800" progId="Equation.3">
                  <p:embed/>
                  <p:pic>
                    <p:nvPicPr>
                      <p:cNvPr id="0" name=""/>
                      <p:cNvPicPr>
                        <a:picLocks noChangeAspect="1" noChangeArrowheads="1"/>
                      </p:cNvPicPr>
                      <p:nvPr/>
                    </p:nvPicPr>
                    <p:blipFill>
                      <a:blip r:embed="rId22"/>
                      <a:srcRect/>
                      <a:stretch>
                        <a:fillRect/>
                      </a:stretch>
                    </p:blipFill>
                    <p:spPr bwMode="auto">
                      <a:xfrm>
                        <a:off x="7102475" y="5491163"/>
                        <a:ext cx="2693988" cy="123825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00324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inVertical)">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arn(inVertical)">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p:cTn id="33" dur="1000" fill="hold"/>
                                        <p:tgtEl>
                                          <p:spTgt spid="27"/>
                                        </p:tgtEl>
                                        <p:attrNameLst>
                                          <p:attrName>ppt_w</p:attrName>
                                        </p:attrNameLst>
                                      </p:cBhvr>
                                      <p:tavLst>
                                        <p:tav tm="0">
                                          <p:val>
                                            <p:fltVal val="0"/>
                                          </p:val>
                                        </p:tav>
                                        <p:tav tm="100000">
                                          <p:val>
                                            <p:strVal val="#ppt_w"/>
                                          </p:val>
                                        </p:tav>
                                      </p:tavLst>
                                    </p:anim>
                                    <p:anim calcmode="lin" valueType="num">
                                      <p:cBhvr>
                                        <p:cTn id="34" dur="1000" fill="hold"/>
                                        <p:tgtEl>
                                          <p:spTgt spid="27"/>
                                        </p:tgtEl>
                                        <p:attrNameLst>
                                          <p:attrName>ppt_h</p:attrName>
                                        </p:attrNameLst>
                                      </p:cBhvr>
                                      <p:tavLst>
                                        <p:tav tm="0">
                                          <p:val>
                                            <p:fltVal val="0"/>
                                          </p:val>
                                        </p:tav>
                                        <p:tav tm="100000">
                                          <p:val>
                                            <p:strVal val="#ppt_h"/>
                                          </p:val>
                                        </p:tav>
                                      </p:tavLst>
                                    </p:anim>
                                    <p:anim calcmode="lin" valueType="num">
                                      <p:cBhvr>
                                        <p:cTn id="35" dur="1000" fill="hold"/>
                                        <p:tgtEl>
                                          <p:spTgt spid="27"/>
                                        </p:tgtEl>
                                        <p:attrNameLst>
                                          <p:attrName>style.rotation</p:attrName>
                                        </p:attrNameLst>
                                      </p:cBhvr>
                                      <p:tavLst>
                                        <p:tav tm="0">
                                          <p:val>
                                            <p:fltVal val="90"/>
                                          </p:val>
                                        </p:tav>
                                        <p:tav tm="100000">
                                          <p:val>
                                            <p:fltVal val="0"/>
                                          </p:val>
                                        </p:tav>
                                      </p:tavLst>
                                    </p:anim>
                                    <p:animEffect transition="in" filter="fade">
                                      <p:cBhvr>
                                        <p:cTn id="36" dur="10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1000"/>
                                        <p:tgtEl>
                                          <p:spTgt spid="28"/>
                                        </p:tgtEl>
                                      </p:cBhvr>
                                    </p:animEffect>
                                    <p:anim calcmode="lin" valueType="num">
                                      <p:cBhvr>
                                        <p:cTn id="42" dur="1000" fill="hold"/>
                                        <p:tgtEl>
                                          <p:spTgt spid="28"/>
                                        </p:tgtEl>
                                        <p:attrNameLst>
                                          <p:attrName>ppt_x</p:attrName>
                                        </p:attrNameLst>
                                      </p:cBhvr>
                                      <p:tavLst>
                                        <p:tav tm="0">
                                          <p:val>
                                            <p:strVal val="#ppt_x"/>
                                          </p:val>
                                        </p:tav>
                                        <p:tav tm="100000">
                                          <p:val>
                                            <p:strVal val="#ppt_x"/>
                                          </p:val>
                                        </p:tav>
                                      </p:tavLst>
                                    </p:anim>
                                    <p:anim calcmode="lin" valueType="num">
                                      <p:cBhvr>
                                        <p:cTn id="4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down)">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nodeType="click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p:cTn id="53" dur="1000" fill="hold"/>
                                        <p:tgtEl>
                                          <p:spTgt spid="30"/>
                                        </p:tgtEl>
                                        <p:attrNameLst>
                                          <p:attrName>ppt_w</p:attrName>
                                        </p:attrNameLst>
                                      </p:cBhvr>
                                      <p:tavLst>
                                        <p:tav tm="0">
                                          <p:val>
                                            <p:fltVal val="0"/>
                                          </p:val>
                                        </p:tav>
                                        <p:tav tm="100000">
                                          <p:val>
                                            <p:strVal val="#ppt_w"/>
                                          </p:val>
                                        </p:tav>
                                      </p:tavLst>
                                    </p:anim>
                                    <p:anim calcmode="lin" valueType="num">
                                      <p:cBhvr>
                                        <p:cTn id="54" dur="1000" fill="hold"/>
                                        <p:tgtEl>
                                          <p:spTgt spid="30"/>
                                        </p:tgtEl>
                                        <p:attrNameLst>
                                          <p:attrName>ppt_h</p:attrName>
                                        </p:attrNameLst>
                                      </p:cBhvr>
                                      <p:tavLst>
                                        <p:tav tm="0">
                                          <p:val>
                                            <p:fltVal val="0"/>
                                          </p:val>
                                        </p:tav>
                                        <p:tav tm="100000">
                                          <p:val>
                                            <p:strVal val="#ppt_h"/>
                                          </p:val>
                                        </p:tav>
                                      </p:tavLst>
                                    </p:anim>
                                    <p:anim calcmode="lin" valueType="num">
                                      <p:cBhvr>
                                        <p:cTn id="55" dur="1000" fill="hold"/>
                                        <p:tgtEl>
                                          <p:spTgt spid="30"/>
                                        </p:tgtEl>
                                        <p:attrNameLst>
                                          <p:attrName>style.rotation</p:attrName>
                                        </p:attrNameLst>
                                      </p:cBhvr>
                                      <p:tavLst>
                                        <p:tav tm="0">
                                          <p:val>
                                            <p:fltVal val="90"/>
                                          </p:val>
                                        </p:tav>
                                        <p:tav tm="100000">
                                          <p:val>
                                            <p:fltVal val="0"/>
                                          </p:val>
                                        </p:tav>
                                      </p:tavLst>
                                    </p:anim>
                                    <p:animEffect transition="in" filter="fade">
                                      <p:cBhvr>
                                        <p:cTn id="56"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2"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0" descr="HWOCRTEMP_ROC10"/>
          <p:cNvPicPr>
            <a:picLocks noChangeAspect="1" noChangeArrowheads="1"/>
          </p:cNvPicPr>
          <p:nvPr/>
        </p:nvPicPr>
        <p:blipFill>
          <a:blip r:embed="rId3">
            <a:lum contrast="60000"/>
            <a:extLst>
              <a:ext uri="{28A0092B-C50C-407E-A947-70E740481C1C}">
                <a14:useLocalDpi xmlns:a14="http://schemas.microsoft.com/office/drawing/2010/main" val="0"/>
              </a:ext>
            </a:extLst>
          </a:blip>
          <a:srcRect l="12495" r="1712" b="51158"/>
          <a:stretch>
            <a:fillRect/>
          </a:stretch>
        </p:blipFill>
        <p:spPr bwMode="auto">
          <a:xfrm>
            <a:off x="4333875" y="1520612"/>
            <a:ext cx="5643563"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6"/>
          <p:cNvSpPr>
            <a:spLocks noChangeArrowheads="1"/>
          </p:cNvSpPr>
          <p:nvPr/>
        </p:nvSpPr>
        <p:spPr bwMode="auto">
          <a:xfrm>
            <a:off x="2093820" y="135618"/>
            <a:ext cx="824440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0000"/>
                </a:solidFill>
              </a:rPr>
              <a:t>练习：</a:t>
            </a:r>
            <a:r>
              <a:rPr lang="zh-CN" altLang="en-US" dirty="0">
                <a:solidFill>
                  <a:srgbClr val="3E27E7"/>
                </a:solidFill>
              </a:rPr>
              <a:t>把</a:t>
            </a:r>
            <a:r>
              <a:rPr lang="zh-CN" altLang="en-US" dirty="0">
                <a:solidFill>
                  <a:srgbClr val="3333CC"/>
                </a:solidFill>
              </a:rPr>
              <a:t>相对磁导率为 </a:t>
            </a:r>
            <a:r>
              <a:rPr lang="en-US" altLang="zh-CN" i="1" dirty="0" err="1">
                <a:solidFill>
                  <a:srgbClr val="FF0000"/>
                </a:solidFill>
                <a:latin typeface="Symbol" panose="05050102010706020507" pitchFamily="18" charset="2"/>
              </a:rPr>
              <a:t>m</a:t>
            </a:r>
            <a:r>
              <a:rPr lang="en-US" altLang="zh-CN" i="1" baseline="-25000" dirty="0" err="1">
                <a:solidFill>
                  <a:srgbClr val="FF0000"/>
                </a:solidFill>
              </a:rPr>
              <a:t>r</a:t>
            </a:r>
            <a:r>
              <a:rPr lang="zh-CN" altLang="en-US" dirty="0">
                <a:solidFill>
                  <a:srgbClr val="3333CC"/>
                </a:solidFill>
              </a:rPr>
              <a:t> 的磁介质充满</a:t>
            </a:r>
            <a:r>
              <a:rPr lang="en-US" altLang="zh-CN" dirty="0">
                <a:solidFill>
                  <a:srgbClr val="FF0000"/>
                </a:solidFill>
              </a:rPr>
              <a:t>N</a:t>
            </a:r>
            <a:r>
              <a:rPr lang="zh-CN" altLang="en-US" dirty="0">
                <a:solidFill>
                  <a:srgbClr val="3333CC"/>
                </a:solidFill>
              </a:rPr>
              <a:t>匝长度为</a:t>
            </a:r>
            <a:r>
              <a:rPr lang="en-US" altLang="zh-CN" i="1" dirty="0">
                <a:solidFill>
                  <a:srgbClr val="FF0000"/>
                </a:solidFill>
                <a:cs typeface="Times New Roman" panose="02020603050405020304" pitchFamily="18" charset="0"/>
              </a:rPr>
              <a:t>l</a:t>
            </a:r>
            <a:r>
              <a:rPr lang="zh-CN" altLang="en-US" dirty="0">
                <a:solidFill>
                  <a:srgbClr val="FF0000"/>
                </a:solidFill>
              </a:rPr>
              <a:t>、</a:t>
            </a:r>
            <a:r>
              <a:rPr lang="zh-CN" altLang="en-US" dirty="0">
                <a:solidFill>
                  <a:srgbClr val="3E27E7"/>
                </a:solidFill>
              </a:rPr>
              <a:t>半径为</a:t>
            </a:r>
            <a:r>
              <a:rPr lang="en-US" altLang="zh-CN" dirty="0">
                <a:solidFill>
                  <a:srgbClr val="FF0000"/>
                </a:solidFill>
              </a:rPr>
              <a:t>R</a:t>
            </a:r>
            <a:r>
              <a:rPr lang="zh-CN" altLang="en-US" dirty="0">
                <a:solidFill>
                  <a:srgbClr val="3333CC"/>
                </a:solidFill>
              </a:rPr>
              <a:t>的长螺线管中，导线内的传导电流</a:t>
            </a:r>
            <a:r>
              <a:rPr lang="en-US" altLang="zh-CN" dirty="0">
                <a:solidFill>
                  <a:srgbClr val="FF0000"/>
                </a:solidFill>
              </a:rPr>
              <a:t>I</a:t>
            </a:r>
            <a:r>
              <a:rPr lang="zh-CN" altLang="en-US" dirty="0">
                <a:solidFill>
                  <a:srgbClr val="009900"/>
                </a:solidFill>
              </a:rPr>
              <a:t>不变</a:t>
            </a:r>
            <a:r>
              <a:rPr lang="zh-CN" altLang="en-US" dirty="0">
                <a:solidFill>
                  <a:srgbClr val="3333CC"/>
                </a:solidFill>
              </a:rPr>
              <a:t>，</a:t>
            </a:r>
            <a:r>
              <a:rPr lang="zh-CN" altLang="en-US" dirty="0">
                <a:solidFill>
                  <a:srgbClr val="C00000"/>
                </a:solidFill>
              </a:rPr>
              <a:t>外力作功</a:t>
            </a:r>
            <a:r>
              <a:rPr lang="en-US" altLang="zh-CN" dirty="0">
                <a:solidFill>
                  <a:srgbClr val="C00000"/>
                </a:solidFill>
                <a:latin typeface="+mj-ea"/>
              </a:rPr>
              <a:t>=____</a:t>
            </a:r>
            <a:endParaRPr lang="zh-CN" altLang="en-US" dirty="0">
              <a:solidFill>
                <a:srgbClr val="C00000"/>
              </a:solidFill>
            </a:endParaRPr>
          </a:p>
        </p:txBody>
      </p:sp>
      <p:graphicFrame>
        <p:nvGraphicFramePr>
          <p:cNvPr id="4" name="Object 12"/>
          <p:cNvGraphicFramePr>
            <a:graphicFrameLocks noChangeAspect="1"/>
          </p:cNvGraphicFramePr>
          <p:nvPr>
            <p:extLst>
              <p:ext uri="{D42A27DB-BD31-4B8C-83A1-F6EECF244321}">
                <p14:modId xmlns:p14="http://schemas.microsoft.com/office/powerpoint/2010/main" val="1904220748"/>
              </p:ext>
            </p:extLst>
          </p:nvPr>
        </p:nvGraphicFramePr>
        <p:xfrm>
          <a:off x="4551362" y="1678026"/>
          <a:ext cx="301625" cy="392112"/>
        </p:xfrm>
        <a:graphic>
          <a:graphicData uri="http://schemas.openxmlformats.org/presentationml/2006/ole">
            <mc:AlternateContent xmlns:mc="http://schemas.openxmlformats.org/markup-compatibility/2006">
              <mc:Choice xmlns:v="urn:schemas-microsoft-com:vml" Requires="v">
                <p:oleObj spid="_x0000_s503109" name="公式" r:id="rId4" imgW="126720" imgH="164880" progId="Equation.3">
                  <p:embed/>
                </p:oleObj>
              </mc:Choice>
              <mc:Fallback>
                <p:oleObj name="公式" r:id="rId4" imgW="126720" imgH="164880" progId="Equation.3">
                  <p:embed/>
                  <p:pic>
                    <p:nvPicPr>
                      <p:cNvPr id="0" name=""/>
                      <p:cNvPicPr>
                        <a:picLocks noChangeAspect="1" noChangeArrowheads="1"/>
                      </p:cNvPicPr>
                      <p:nvPr/>
                    </p:nvPicPr>
                    <p:blipFill>
                      <a:blip r:embed="rId5"/>
                      <a:srcRect/>
                      <a:stretch>
                        <a:fillRect/>
                      </a:stretch>
                    </p:blipFill>
                    <p:spPr bwMode="auto">
                      <a:xfrm>
                        <a:off x="4551362" y="1678026"/>
                        <a:ext cx="301625"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12"/>
          <p:cNvGraphicFramePr>
            <a:graphicFrameLocks noChangeAspect="1"/>
          </p:cNvGraphicFramePr>
          <p:nvPr>
            <p:extLst>
              <p:ext uri="{D42A27DB-BD31-4B8C-83A1-F6EECF244321}">
                <p14:modId xmlns:p14="http://schemas.microsoft.com/office/powerpoint/2010/main" val="1810611308"/>
              </p:ext>
            </p:extLst>
          </p:nvPr>
        </p:nvGraphicFramePr>
        <p:xfrm>
          <a:off x="9446443" y="1659525"/>
          <a:ext cx="301625" cy="392112"/>
        </p:xfrm>
        <a:graphic>
          <a:graphicData uri="http://schemas.openxmlformats.org/presentationml/2006/ole">
            <mc:AlternateContent xmlns:mc="http://schemas.openxmlformats.org/markup-compatibility/2006">
              <mc:Choice xmlns:v="urn:schemas-microsoft-com:vml" Requires="v">
                <p:oleObj spid="_x0000_s503110" name="公式" r:id="rId6" imgW="126720" imgH="164880" progId="Equation.3">
                  <p:embed/>
                </p:oleObj>
              </mc:Choice>
              <mc:Fallback>
                <p:oleObj name="公式" r:id="rId6" imgW="126720" imgH="164880" progId="Equation.3">
                  <p:embed/>
                  <p:pic>
                    <p:nvPicPr>
                      <p:cNvPr id="0" name=""/>
                      <p:cNvPicPr>
                        <a:picLocks noChangeAspect="1" noChangeArrowheads="1"/>
                      </p:cNvPicPr>
                      <p:nvPr/>
                    </p:nvPicPr>
                    <p:blipFill>
                      <a:blip r:embed="rId5"/>
                      <a:srcRect/>
                      <a:stretch>
                        <a:fillRect/>
                      </a:stretch>
                    </p:blipFill>
                    <p:spPr bwMode="auto">
                      <a:xfrm>
                        <a:off x="9446443" y="1659525"/>
                        <a:ext cx="301625"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 name="Group 102"/>
          <p:cNvGrpSpPr>
            <a:grpSpLocks/>
          </p:cNvGrpSpPr>
          <p:nvPr/>
        </p:nvGrpSpPr>
        <p:grpSpPr bwMode="auto">
          <a:xfrm>
            <a:off x="5860255" y="2863932"/>
            <a:ext cx="2590800" cy="1433512"/>
            <a:chOff x="3264" y="825"/>
            <a:chExt cx="1632" cy="903"/>
          </a:xfrm>
        </p:grpSpPr>
        <p:sp>
          <p:nvSpPr>
            <p:cNvPr id="7" name="Rectangle 103"/>
            <p:cNvSpPr>
              <a:spLocks noChangeArrowheads="1"/>
            </p:cNvSpPr>
            <p:nvPr/>
          </p:nvSpPr>
          <p:spPr bwMode="auto">
            <a:xfrm>
              <a:off x="3514" y="1023"/>
              <a:ext cx="1008" cy="576"/>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Line 104"/>
            <p:cNvSpPr>
              <a:spLocks noChangeShapeType="1"/>
            </p:cNvSpPr>
            <p:nvPr/>
          </p:nvSpPr>
          <p:spPr bwMode="auto">
            <a:xfrm flipH="1">
              <a:off x="3898" y="1599"/>
              <a:ext cx="144" cy="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05"/>
            <p:cNvSpPr>
              <a:spLocks noChangeShapeType="1"/>
            </p:cNvSpPr>
            <p:nvPr/>
          </p:nvSpPr>
          <p:spPr bwMode="auto">
            <a:xfrm>
              <a:off x="3898" y="1023"/>
              <a:ext cx="144" cy="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 name="Object 106"/>
            <p:cNvGraphicFramePr>
              <a:graphicFrameLocks noChangeAspect="1"/>
            </p:cNvGraphicFramePr>
            <p:nvPr>
              <p:extLst>
                <p:ext uri="{D42A27DB-BD31-4B8C-83A1-F6EECF244321}">
                  <p14:modId xmlns:p14="http://schemas.microsoft.com/office/powerpoint/2010/main" val="1994042446"/>
                </p:ext>
              </p:extLst>
            </p:nvPr>
          </p:nvGraphicFramePr>
          <p:xfrm>
            <a:off x="3975" y="1306"/>
            <a:ext cx="230" cy="272"/>
          </p:xfrm>
          <a:graphic>
            <a:graphicData uri="http://schemas.openxmlformats.org/presentationml/2006/ole">
              <mc:AlternateContent xmlns:mc="http://schemas.openxmlformats.org/markup-compatibility/2006">
                <mc:Choice xmlns:v="urn:schemas-microsoft-com:vml" Requires="v">
                  <p:oleObj spid="_x0000_s503111" name="公式" r:id="rId7" imgW="139680" imgH="164880" progId="Equation.3">
                    <p:embed/>
                  </p:oleObj>
                </mc:Choice>
                <mc:Fallback>
                  <p:oleObj name="公式" r:id="rId7" imgW="139680" imgH="164880" progId="Equation.3">
                    <p:embed/>
                    <p:pic>
                      <p:nvPicPr>
                        <p:cNvPr id="0" name=""/>
                        <p:cNvPicPr>
                          <a:picLocks noChangeAspect="1" noChangeArrowheads="1"/>
                        </p:cNvPicPr>
                        <p:nvPr/>
                      </p:nvPicPr>
                      <p:blipFill>
                        <a:blip r:embed="rId8"/>
                        <a:srcRect/>
                        <a:stretch>
                          <a:fillRect/>
                        </a:stretch>
                      </p:blipFill>
                      <p:spPr bwMode="auto">
                        <a:xfrm>
                          <a:off x="3975" y="1306"/>
                          <a:ext cx="230" cy="272"/>
                        </a:xfrm>
                        <a:prstGeom prst="rect">
                          <a:avLst/>
                        </a:prstGeom>
                        <a:noFill/>
                        <a:ln>
                          <a:noFill/>
                        </a:ln>
                        <a:extLst/>
                      </p:spPr>
                    </p:pic>
                  </p:oleObj>
                </mc:Fallback>
              </mc:AlternateContent>
            </a:graphicData>
          </a:graphic>
        </p:graphicFrame>
        <p:sp>
          <p:nvSpPr>
            <p:cNvPr id="11" name="Text Box 107"/>
            <p:cNvSpPr txBox="1">
              <a:spLocks noChangeArrowheads="1"/>
            </p:cNvSpPr>
            <p:nvPr/>
          </p:nvSpPr>
          <p:spPr bwMode="auto">
            <a:xfrm>
              <a:off x="3264" y="825"/>
              <a:ext cx="432" cy="32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a:solidFill>
                    <a:srgbClr val="0000FF"/>
                  </a:solidFill>
                </a:rPr>
                <a:t>M</a:t>
              </a:r>
            </a:p>
          </p:txBody>
        </p:sp>
        <p:sp>
          <p:nvSpPr>
            <p:cNvPr id="12" name="Text Box 108"/>
            <p:cNvSpPr txBox="1">
              <a:spLocks noChangeArrowheads="1"/>
            </p:cNvSpPr>
            <p:nvPr/>
          </p:nvSpPr>
          <p:spPr bwMode="auto">
            <a:xfrm>
              <a:off x="4464" y="840"/>
              <a:ext cx="432" cy="32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a:solidFill>
                    <a:srgbClr val="0000FF"/>
                  </a:solidFill>
                </a:rPr>
                <a:t>N</a:t>
              </a:r>
            </a:p>
          </p:txBody>
        </p:sp>
        <p:sp>
          <p:nvSpPr>
            <p:cNvPr id="13" name="Text Box 109"/>
            <p:cNvSpPr txBox="1">
              <a:spLocks noChangeArrowheads="1"/>
            </p:cNvSpPr>
            <p:nvPr/>
          </p:nvSpPr>
          <p:spPr bwMode="auto">
            <a:xfrm>
              <a:off x="3264" y="1401"/>
              <a:ext cx="384" cy="32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dirty="0">
                  <a:solidFill>
                    <a:srgbClr val="0000FF"/>
                  </a:solidFill>
                </a:rPr>
                <a:t>P</a:t>
              </a:r>
            </a:p>
          </p:txBody>
        </p:sp>
        <p:sp>
          <p:nvSpPr>
            <p:cNvPr id="14" name="Text Box 110"/>
            <p:cNvSpPr txBox="1">
              <a:spLocks noChangeArrowheads="1"/>
            </p:cNvSpPr>
            <p:nvPr/>
          </p:nvSpPr>
          <p:spPr bwMode="auto">
            <a:xfrm>
              <a:off x="4512" y="1401"/>
              <a:ext cx="384" cy="32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a:solidFill>
                    <a:srgbClr val="0000FF"/>
                  </a:solidFill>
                </a:rPr>
                <a:t>O</a:t>
              </a:r>
            </a:p>
          </p:txBody>
        </p:sp>
      </p:grpSp>
      <p:graphicFrame>
        <p:nvGraphicFramePr>
          <p:cNvPr id="15" name="Object 3"/>
          <p:cNvGraphicFramePr>
            <a:graphicFrameLocks noChangeAspect="1"/>
          </p:cNvGraphicFramePr>
          <p:nvPr>
            <p:extLst>
              <p:ext uri="{D42A27DB-BD31-4B8C-83A1-F6EECF244321}">
                <p14:modId xmlns:p14="http://schemas.microsoft.com/office/powerpoint/2010/main" val="1536360618"/>
              </p:ext>
            </p:extLst>
          </p:nvPr>
        </p:nvGraphicFramePr>
        <p:xfrm>
          <a:off x="1735132" y="2214447"/>
          <a:ext cx="2405063" cy="963613"/>
        </p:xfrm>
        <a:graphic>
          <a:graphicData uri="http://schemas.openxmlformats.org/presentationml/2006/ole">
            <mc:AlternateContent xmlns:mc="http://schemas.openxmlformats.org/markup-compatibility/2006">
              <mc:Choice xmlns:v="urn:schemas-microsoft-com:vml" Requires="v">
                <p:oleObj spid="_x0000_s503112" name="公式" r:id="rId9" imgW="723600" imgH="291960" progId="Equation.3">
                  <p:embed/>
                </p:oleObj>
              </mc:Choice>
              <mc:Fallback>
                <p:oleObj name="公式" r:id="rId9" imgW="723600" imgH="291960" progId="Equation.3">
                  <p:embed/>
                  <p:pic>
                    <p:nvPicPr>
                      <p:cNvPr id="0" name=""/>
                      <p:cNvPicPr>
                        <a:picLocks noChangeAspect="1" noChangeArrowheads="1"/>
                      </p:cNvPicPr>
                      <p:nvPr/>
                    </p:nvPicPr>
                    <p:blipFill>
                      <a:blip r:embed="rId10"/>
                      <a:srcRect/>
                      <a:stretch>
                        <a:fillRect/>
                      </a:stretch>
                    </p:blipFill>
                    <p:spPr bwMode="auto">
                      <a:xfrm>
                        <a:off x="1735132" y="2214447"/>
                        <a:ext cx="2405063" cy="963613"/>
                      </a:xfrm>
                      <a:prstGeom prst="rect">
                        <a:avLst/>
                      </a:prstGeom>
                      <a:noFill/>
                      <a:ln>
                        <a:noFill/>
                      </a:ln>
                      <a:effectLst/>
                      <a:extLst/>
                    </p:spPr>
                  </p:pic>
                </p:oleObj>
              </mc:Fallback>
            </mc:AlternateContent>
          </a:graphicData>
        </a:graphic>
      </p:graphicFrame>
      <p:sp>
        <p:nvSpPr>
          <p:cNvPr id="16" name="AutoShape 18"/>
          <p:cNvSpPr>
            <a:spLocks noChangeArrowheads="1"/>
          </p:cNvSpPr>
          <p:nvPr/>
        </p:nvSpPr>
        <p:spPr bwMode="auto">
          <a:xfrm>
            <a:off x="1735132" y="3483851"/>
            <a:ext cx="620713" cy="287337"/>
          </a:xfrm>
          <a:prstGeom prst="rightArrow">
            <a:avLst>
              <a:gd name="adj1" fmla="val 50000"/>
              <a:gd name="adj2" fmla="val 54006"/>
            </a:avLst>
          </a:prstGeom>
          <a:solidFill>
            <a:srgbClr val="00FFFF"/>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17" name="Object 7"/>
          <p:cNvGraphicFramePr>
            <a:graphicFrameLocks noChangeAspect="1"/>
          </p:cNvGraphicFramePr>
          <p:nvPr>
            <p:extLst>
              <p:ext uri="{D42A27DB-BD31-4B8C-83A1-F6EECF244321}">
                <p14:modId xmlns:p14="http://schemas.microsoft.com/office/powerpoint/2010/main" val="832487569"/>
              </p:ext>
            </p:extLst>
          </p:nvPr>
        </p:nvGraphicFramePr>
        <p:xfrm>
          <a:off x="2771770" y="3215859"/>
          <a:ext cx="1600201" cy="972226"/>
        </p:xfrm>
        <a:graphic>
          <a:graphicData uri="http://schemas.openxmlformats.org/presentationml/2006/ole">
            <mc:AlternateContent xmlns:mc="http://schemas.openxmlformats.org/markup-compatibility/2006">
              <mc:Choice xmlns:v="urn:schemas-microsoft-com:vml" Requires="v">
                <p:oleObj spid="_x0000_s503113" name="公式" r:id="rId11" imgW="583920" imgH="393480" progId="Equation.3">
                  <p:embed/>
                </p:oleObj>
              </mc:Choice>
              <mc:Fallback>
                <p:oleObj name="公式" r:id="rId11" imgW="583920" imgH="393480" progId="Equation.3">
                  <p:embed/>
                  <p:pic>
                    <p:nvPicPr>
                      <p:cNvPr id="0" name=""/>
                      <p:cNvPicPr>
                        <a:picLocks noChangeAspect="1" noChangeArrowheads="1"/>
                      </p:cNvPicPr>
                      <p:nvPr/>
                    </p:nvPicPr>
                    <p:blipFill>
                      <a:blip r:embed="rId12"/>
                      <a:srcRect/>
                      <a:stretch>
                        <a:fillRect/>
                      </a:stretch>
                    </p:blipFill>
                    <p:spPr bwMode="auto">
                      <a:xfrm>
                        <a:off x="2771770" y="3215859"/>
                        <a:ext cx="1600201" cy="972226"/>
                      </a:xfrm>
                      <a:prstGeom prst="rect">
                        <a:avLst/>
                      </a:prstGeom>
                      <a:noFill/>
                      <a:ln w="12700">
                        <a:noFill/>
                        <a:miter lim="800000"/>
                        <a:headEnd/>
                        <a:tailEnd/>
                      </a:ln>
                    </p:spPr>
                  </p:pic>
                </p:oleObj>
              </mc:Fallback>
            </mc:AlternateContent>
          </a:graphicData>
        </a:graphic>
      </p:graphicFrame>
      <p:sp>
        <p:nvSpPr>
          <p:cNvPr id="18" name="AutoShape 18"/>
          <p:cNvSpPr>
            <a:spLocks noChangeArrowheads="1"/>
          </p:cNvSpPr>
          <p:nvPr/>
        </p:nvSpPr>
        <p:spPr bwMode="auto">
          <a:xfrm>
            <a:off x="1818884" y="4491285"/>
            <a:ext cx="620713" cy="287337"/>
          </a:xfrm>
          <a:prstGeom prst="rightArrow">
            <a:avLst>
              <a:gd name="adj1" fmla="val 50000"/>
              <a:gd name="adj2" fmla="val 54006"/>
            </a:avLst>
          </a:prstGeom>
          <a:gradFill flip="none" rotWithShape="1">
            <a:gsLst>
              <a:gs pos="0">
                <a:srgbClr val="FF00FF">
                  <a:tint val="66000"/>
                  <a:satMod val="160000"/>
                </a:srgbClr>
              </a:gs>
              <a:gs pos="50000">
                <a:srgbClr val="FF00FF">
                  <a:tint val="44500"/>
                  <a:satMod val="160000"/>
                </a:srgbClr>
              </a:gs>
              <a:gs pos="100000">
                <a:srgbClr val="FF00FF">
                  <a:tint val="23500"/>
                  <a:satMod val="160000"/>
                </a:srgbClr>
              </a:gs>
            </a:gsLst>
            <a:path path="circle">
              <a:fillToRect l="50000" t="50000" r="50000" b="50000"/>
            </a:path>
            <a:tileRect/>
          </a:gra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21" name="Object 5"/>
          <p:cNvGraphicFramePr>
            <a:graphicFrameLocks noChangeAspect="1"/>
          </p:cNvGraphicFramePr>
          <p:nvPr>
            <p:extLst>
              <p:ext uri="{D42A27DB-BD31-4B8C-83A1-F6EECF244321}">
                <p14:modId xmlns:p14="http://schemas.microsoft.com/office/powerpoint/2010/main" val="3385135262"/>
              </p:ext>
            </p:extLst>
          </p:nvPr>
        </p:nvGraphicFramePr>
        <p:xfrm>
          <a:off x="6738143" y="1198348"/>
          <a:ext cx="2054225" cy="1038226"/>
        </p:xfrm>
        <a:graphic>
          <a:graphicData uri="http://schemas.openxmlformats.org/presentationml/2006/ole">
            <mc:AlternateContent xmlns:mc="http://schemas.openxmlformats.org/markup-compatibility/2006">
              <mc:Choice xmlns:v="urn:schemas-microsoft-com:vml" Requires="v">
                <p:oleObj spid="_x0000_s503114" name="公式" r:id="rId13" imgW="774360" imgH="393480" progId="Equation.3">
                  <p:embed/>
                </p:oleObj>
              </mc:Choice>
              <mc:Fallback>
                <p:oleObj name="公式" r:id="rId13" imgW="774360" imgH="393480" progId="Equation.3">
                  <p:embed/>
                  <p:pic>
                    <p:nvPicPr>
                      <p:cNvPr id="0" name=""/>
                      <p:cNvPicPr>
                        <a:picLocks noChangeAspect="1" noChangeArrowheads="1"/>
                      </p:cNvPicPr>
                      <p:nvPr/>
                    </p:nvPicPr>
                    <p:blipFill>
                      <a:blip r:embed="rId14"/>
                      <a:srcRect/>
                      <a:stretch>
                        <a:fillRect/>
                      </a:stretch>
                    </p:blipFill>
                    <p:spPr bwMode="auto">
                      <a:xfrm>
                        <a:off x="6738143" y="1198348"/>
                        <a:ext cx="2054225" cy="1038226"/>
                      </a:xfrm>
                      <a:prstGeom prst="rect">
                        <a:avLst/>
                      </a:prstGeom>
                      <a:solidFill>
                        <a:srgbClr val="FFFF00"/>
                      </a:solidFill>
                      <a:ln>
                        <a:noFill/>
                      </a:ln>
                      <a:effectLst/>
                      <a:extLst/>
                    </p:spPr>
                  </p:pic>
                </p:oleObj>
              </mc:Fallback>
            </mc:AlternateContent>
          </a:graphicData>
        </a:graphic>
      </p:graphicFrame>
      <p:graphicFrame>
        <p:nvGraphicFramePr>
          <p:cNvPr id="22" name="Object 5"/>
          <p:cNvGraphicFramePr>
            <a:graphicFrameLocks noChangeAspect="1"/>
          </p:cNvGraphicFramePr>
          <p:nvPr>
            <p:extLst>
              <p:ext uri="{D42A27DB-BD31-4B8C-83A1-F6EECF244321}">
                <p14:modId xmlns:p14="http://schemas.microsoft.com/office/powerpoint/2010/main" val="782638123"/>
              </p:ext>
            </p:extLst>
          </p:nvPr>
        </p:nvGraphicFramePr>
        <p:xfrm>
          <a:off x="2754475" y="4140999"/>
          <a:ext cx="3302000" cy="1038225"/>
        </p:xfrm>
        <a:graphic>
          <a:graphicData uri="http://schemas.openxmlformats.org/presentationml/2006/ole">
            <mc:AlternateContent xmlns:mc="http://schemas.openxmlformats.org/markup-compatibility/2006">
              <mc:Choice xmlns:v="urn:schemas-microsoft-com:vml" Requires="v">
                <p:oleObj spid="_x0000_s503115" name="公式" r:id="rId15" imgW="1244520" imgH="393480" progId="Equation.3">
                  <p:embed/>
                </p:oleObj>
              </mc:Choice>
              <mc:Fallback>
                <p:oleObj name="公式" r:id="rId15" imgW="1244520" imgH="393480" progId="Equation.3">
                  <p:embed/>
                  <p:pic>
                    <p:nvPicPr>
                      <p:cNvPr id="0" name=""/>
                      <p:cNvPicPr>
                        <a:picLocks noChangeAspect="1" noChangeArrowheads="1"/>
                      </p:cNvPicPr>
                      <p:nvPr/>
                    </p:nvPicPr>
                    <p:blipFill>
                      <a:blip r:embed="rId16"/>
                      <a:srcRect/>
                      <a:stretch>
                        <a:fillRect/>
                      </a:stretch>
                    </p:blipFill>
                    <p:spPr bwMode="auto">
                      <a:xfrm>
                        <a:off x="2754475" y="4140999"/>
                        <a:ext cx="3302000" cy="1038225"/>
                      </a:xfrm>
                      <a:prstGeom prst="rect">
                        <a:avLst/>
                      </a:prstGeom>
                      <a:noFill/>
                      <a:ln>
                        <a:noFill/>
                      </a:ln>
                      <a:effectLst/>
                      <a:extLst/>
                    </p:spPr>
                  </p:pic>
                </p:oleObj>
              </mc:Fallback>
            </mc:AlternateContent>
          </a:graphicData>
        </a:graphic>
      </p:graphicFrame>
      <p:graphicFrame>
        <p:nvGraphicFramePr>
          <p:cNvPr id="25" name="Object 4"/>
          <p:cNvGraphicFramePr>
            <a:graphicFrameLocks noChangeAspect="1"/>
          </p:cNvGraphicFramePr>
          <p:nvPr>
            <p:extLst>
              <p:ext uri="{D42A27DB-BD31-4B8C-83A1-F6EECF244321}">
                <p14:modId xmlns:p14="http://schemas.microsoft.com/office/powerpoint/2010/main" val="1945289497"/>
              </p:ext>
            </p:extLst>
          </p:nvPr>
        </p:nvGraphicFramePr>
        <p:xfrm>
          <a:off x="4173038" y="5078291"/>
          <a:ext cx="2724458" cy="645634"/>
        </p:xfrm>
        <a:graphic>
          <a:graphicData uri="http://schemas.openxmlformats.org/presentationml/2006/ole">
            <mc:AlternateContent xmlns:mc="http://schemas.openxmlformats.org/markup-compatibility/2006">
              <mc:Choice xmlns:v="urn:schemas-microsoft-com:vml" Requires="v">
                <p:oleObj spid="_x0000_s503116" name="公式" r:id="rId17" imgW="876240" imgH="241200" progId="Equation.3">
                  <p:embed/>
                </p:oleObj>
              </mc:Choice>
              <mc:Fallback>
                <p:oleObj name="公式" r:id="rId17" imgW="876240" imgH="241200" progId="Equation.3">
                  <p:embed/>
                  <p:pic>
                    <p:nvPicPr>
                      <p:cNvPr id="0" name=""/>
                      <p:cNvPicPr>
                        <a:picLocks noChangeAspect="1" noChangeArrowheads="1"/>
                      </p:cNvPicPr>
                      <p:nvPr/>
                    </p:nvPicPr>
                    <p:blipFill>
                      <a:blip r:embed="rId18"/>
                      <a:srcRect/>
                      <a:stretch>
                        <a:fillRect/>
                      </a:stretch>
                    </p:blipFill>
                    <p:spPr bwMode="auto">
                      <a:xfrm>
                        <a:off x="4173038" y="5078291"/>
                        <a:ext cx="2724458" cy="645634"/>
                      </a:xfrm>
                      <a:prstGeom prst="rect">
                        <a:avLst/>
                      </a:prstGeom>
                      <a:noFill/>
                      <a:ln w="28575">
                        <a:noFill/>
                        <a:miter lim="800000"/>
                        <a:headEnd/>
                        <a:tailEnd/>
                      </a:ln>
                      <a:effectLst/>
                      <a:extLst/>
                    </p:spPr>
                  </p:pic>
                </p:oleObj>
              </mc:Fallback>
            </mc:AlternateContent>
          </a:graphicData>
        </a:graphic>
      </p:graphicFrame>
      <p:sp>
        <p:nvSpPr>
          <p:cNvPr id="26" name="矩形 25"/>
          <p:cNvSpPr/>
          <p:nvPr/>
        </p:nvSpPr>
        <p:spPr>
          <a:xfrm>
            <a:off x="2290745" y="5131361"/>
            <a:ext cx="1627369" cy="523220"/>
          </a:xfrm>
          <a:prstGeom prst="rect">
            <a:avLst/>
          </a:prstGeom>
        </p:spPr>
        <p:txBody>
          <a:bodyPr wrap="none">
            <a:spAutoFit/>
          </a:bodyPr>
          <a:lstStyle/>
          <a:p>
            <a:r>
              <a:rPr lang="zh-CN" altLang="en-US" sz="2800" b="1" dirty="0">
                <a:solidFill>
                  <a:srgbClr val="C00000"/>
                </a:solidFill>
              </a:rPr>
              <a:t>外力作功</a:t>
            </a:r>
          </a:p>
        </p:txBody>
      </p:sp>
      <p:graphicFrame>
        <p:nvGraphicFramePr>
          <p:cNvPr id="29" name="Object 5"/>
          <p:cNvGraphicFramePr>
            <a:graphicFrameLocks noChangeAspect="1"/>
          </p:cNvGraphicFramePr>
          <p:nvPr>
            <p:extLst>
              <p:ext uri="{D42A27DB-BD31-4B8C-83A1-F6EECF244321}">
                <p14:modId xmlns:p14="http://schemas.microsoft.com/office/powerpoint/2010/main" val="1167783325"/>
              </p:ext>
            </p:extLst>
          </p:nvPr>
        </p:nvGraphicFramePr>
        <p:xfrm>
          <a:off x="4423695" y="5545731"/>
          <a:ext cx="3940175" cy="1238250"/>
        </p:xfrm>
        <a:graphic>
          <a:graphicData uri="http://schemas.openxmlformats.org/presentationml/2006/ole">
            <mc:AlternateContent xmlns:mc="http://schemas.openxmlformats.org/markup-compatibility/2006">
              <mc:Choice xmlns:v="urn:schemas-microsoft-com:vml" Requires="v">
                <p:oleObj spid="_x0000_s503117" name="公式" r:id="rId19" imgW="1485720" imgH="469800" progId="Equation.3">
                  <p:embed/>
                </p:oleObj>
              </mc:Choice>
              <mc:Fallback>
                <p:oleObj name="公式" r:id="rId19" imgW="1485720" imgH="469800" progId="Equation.3">
                  <p:embed/>
                  <p:pic>
                    <p:nvPicPr>
                      <p:cNvPr id="0" name=""/>
                      <p:cNvPicPr>
                        <a:picLocks noChangeAspect="1" noChangeArrowheads="1"/>
                      </p:cNvPicPr>
                      <p:nvPr/>
                    </p:nvPicPr>
                    <p:blipFill>
                      <a:blip r:embed="rId20"/>
                      <a:srcRect/>
                      <a:stretch>
                        <a:fillRect/>
                      </a:stretch>
                    </p:blipFill>
                    <p:spPr bwMode="auto">
                      <a:xfrm>
                        <a:off x="4423695" y="5545731"/>
                        <a:ext cx="3940175" cy="123825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076866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inVertical)">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arn(inVertical)">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1000" fill="hold"/>
                                        <p:tgtEl>
                                          <p:spTgt spid="22"/>
                                        </p:tgtEl>
                                        <p:attrNameLst>
                                          <p:attrName>ppt_w</p:attrName>
                                        </p:attrNameLst>
                                      </p:cBhvr>
                                      <p:tavLst>
                                        <p:tav tm="0">
                                          <p:val>
                                            <p:fltVal val="0"/>
                                          </p:val>
                                        </p:tav>
                                        <p:tav tm="100000">
                                          <p:val>
                                            <p:strVal val="#ppt_w"/>
                                          </p:val>
                                        </p:tav>
                                      </p:tavLst>
                                    </p:anim>
                                    <p:anim calcmode="lin" valueType="num">
                                      <p:cBhvr>
                                        <p:cTn id="34" dur="1000" fill="hold"/>
                                        <p:tgtEl>
                                          <p:spTgt spid="22"/>
                                        </p:tgtEl>
                                        <p:attrNameLst>
                                          <p:attrName>ppt_h</p:attrName>
                                        </p:attrNameLst>
                                      </p:cBhvr>
                                      <p:tavLst>
                                        <p:tav tm="0">
                                          <p:val>
                                            <p:fltVal val="0"/>
                                          </p:val>
                                        </p:tav>
                                        <p:tav tm="100000">
                                          <p:val>
                                            <p:strVal val="#ppt_h"/>
                                          </p:val>
                                        </p:tav>
                                      </p:tavLst>
                                    </p:anim>
                                    <p:anim calcmode="lin" valueType="num">
                                      <p:cBhvr>
                                        <p:cTn id="35" dur="1000" fill="hold"/>
                                        <p:tgtEl>
                                          <p:spTgt spid="22"/>
                                        </p:tgtEl>
                                        <p:attrNameLst>
                                          <p:attrName>style.rotation</p:attrName>
                                        </p:attrNameLst>
                                      </p:cBhvr>
                                      <p:tavLst>
                                        <p:tav tm="0">
                                          <p:val>
                                            <p:fltVal val="90"/>
                                          </p:val>
                                        </p:tav>
                                        <p:tav tm="100000">
                                          <p:val>
                                            <p:fltVal val="0"/>
                                          </p:val>
                                        </p:tav>
                                      </p:tavLst>
                                    </p:anim>
                                    <p:animEffect transition="in" filter="fade">
                                      <p:cBhvr>
                                        <p:cTn id="36" dur="10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down)">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1000"/>
                                        <p:tgtEl>
                                          <p:spTgt spid="25"/>
                                        </p:tgtEl>
                                      </p:cBhvr>
                                    </p:animEffect>
                                    <p:anim calcmode="lin" valueType="num">
                                      <p:cBhvr>
                                        <p:cTn id="47" dur="1000" fill="hold"/>
                                        <p:tgtEl>
                                          <p:spTgt spid="25"/>
                                        </p:tgtEl>
                                        <p:attrNameLst>
                                          <p:attrName>ppt_x</p:attrName>
                                        </p:attrNameLst>
                                      </p:cBhvr>
                                      <p:tavLst>
                                        <p:tav tm="0">
                                          <p:val>
                                            <p:strVal val="#ppt_x"/>
                                          </p:val>
                                        </p:tav>
                                        <p:tav tm="100000">
                                          <p:val>
                                            <p:strVal val="#ppt_x"/>
                                          </p:val>
                                        </p:tav>
                                      </p:tavLst>
                                    </p:anim>
                                    <p:anim calcmode="lin" valueType="num">
                                      <p:cBhvr>
                                        <p:cTn id="4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p:cTn id="53" dur="500" fill="hold"/>
                                        <p:tgtEl>
                                          <p:spTgt spid="29"/>
                                        </p:tgtEl>
                                        <p:attrNameLst>
                                          <p:attrName>ppt_w</p:attrName>
                                        </p:attrNameLst>
                                      </p:cBhvr>
                                      <p:tavLst>
                                        <p:tav tm="0">
                                          <p:val>
                                            <p:fltVal val="0"/>
                                          </p:val>
                                        </p:tav>
                                        <p:tav tm="100000">
                                          <p:val>
                                            <p:strVal val="#ppt_w"/>
                                          </p:val>
                                        </p:tav>
                                      </p:tavLst>
                                    </p:anim>
                                    <p:anim calcmode="lin" valueType="num">
                                      <p:cBhvr>
                                        <p:cTn id="54" dur="500" fill="hold"/>
                                        <p:tgtEl>
                                          <p:spTgt spid="29"/>
                                        </p:tgtEl>
                                        <p:attrNameLst>
                                          <p:attrName>ppt_h</p:attrName>
                                        </p:attrNameLst>
                                      </p:cBhvr>
                                      <p:tavLst>
                                        <p:tav tm="0">
                                          <p:val>
                                            <p:fltVal val="0"/>
                                          </p:val>
                                        </p:tav>
                                        <p:tav tm="100000">
                                          <p:val>
                                            <p:strVal val="#ppt_h"/>
                                          </p:val>
                                        </p:tav>
                                      </p:tavLst>
                                    </p:anim>
                                    <p:animEffect transition="in" filter="fade">
                                      <p:cBhvr>
                                        <p:cTn id="5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6"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2"/>
          <p:cNvSpPr txBox="1">
            <a:spLocks noChangeArrowheads="1"/>
          </p:cNvSpPr>
          <p:nvPr/>
        </p:nvSpPr>
        <p:spPr bwMode="auto">
          <a:xfrm>
            <a:off x="1742472" y="74045"/>
            <a:ext cx="8607425" cy="1772793"/>
          </a:xfrm>
          <a:prstGeom prst="rect">
            <a:avLst/>
          </a:prstGeom>
          <a:noFill/>
          <a:ln w="9525">
            <a:noFill/>
            <a:miter lim="800000"/>
            <a:headEnd/>
            <a:tailEnd/>
          </a:ln>
        </p:spPr>
        <p:txBody>
          <a:bodyPr>
            <a:spAutoFit/>
          </a:bodyPr>
          <a:lstStyle/>
          <a:p>
            <a:pPr fontAlgn="auto">
              <a:lnSpc>
                <a:spcPct val="130000"/>
              </a:lnSpc>
              <a:spcBef>
                <a:spcPts val="0"/>
              </a:spcBef>
              <a:spcAft>
                <a:spcPts val="0"/>
              </a:spcAft>
              <a:defRPr/>
            </a:pPr>
            <a:r>
              <a:rPr lang="zh-CN" altLang="en-US" sz="2800" b="1" dirty="0">
                <a:solidFill>
                  <a:srgbClr val="FF0000"/>
                </a:solidFill>
                <a:latin typeface="+mj-ea"/>
                <a:ea typeface="+mj-ea"/>
              </a:rPr>
              <a:t>练习：</a:t>
            </a:r>
            <a:r>
              <a:rPr lang="en-US" altLang="zh-CN" sz="2800" b="1" dirty="0">
                <a:solidFill>
                  <a:srgbClr val="FF0000"/>
                </a:solidFill>
                <a:latin typeface="+mj-ea"/>
                <a:ea typeface="+mj-ea"/>
              </a:rPr>
              <a:t> </a:t>
            </a:r>
            <a:r>
              <a:rPr lang="zh-CN" altLang="en-US" sz="2800" b="1" dirty="0">
                <a:solidFill>
                  <a:srgbClr val="009900"/>
                </a:solidFill>
                <a:latin typeface="+mj-ea"/>
                <a:ea typeface="+mj-ea"/>
              </a:rPr>
              <a:t>横截面为矩形的均匀密绕的环形螺线管，</a:t>
            </a:r>
            <a:r>
              <a:rPr lang="zh-CN" altLang="en-US" sz="2800" b="1" dirty="0">
                <a:solidFill>
                  <a:srgbClr val="3333CC"/>
                </a:solidFill>
              </a:rPr>
              <a:t>充满磁导率为 </a:t>
            </a:r>
            <a:r>
              <a:rPr lang="en-US" altLang="zh-CN" sz="2800" b="1" i="1" dirty="0">
                <a:solidFill>
                  <a:srgbClr val="FF0000"/>
                </a:solidFill>
                <a:latin typeface="Symbol" panose="05050102010706020507" pitchFamily="18" charset="2"/>
              </a:rPr>
              <a:t>m</a:t>
            </a:r>
            <a:r>
              <a:rPr lang="zh-CN" altLang="en-US" sz="2800" b="1" dirty="0">
                <a:solidFill>
                  <a:srgbClr val="3333CC"/>
                </a:solidFill>
              </a:rPr>
              <a:t> 的磁介质</a:t>
            </a:r>
            <a:r>
              <a:rPr lang="en-US" altLang="zh-CN" sz="2800" b="1" dirty="0">
                <a:solidFill>
                  <a:srgbClr val="3333CC"/>
                </a:solidFill>
              </a:rPr>
              <a:t>,</a:t>
            </a:r>
            <a:r>
              <a:rPr lang="zh-CN" altLang="en-US" sz="2800" b="1" dirty="0">
                <a:solidFill>
                  <a:srgbClr val="009900"/>
                </a:solidFill>
                <a:latin typeface="+mj-ea"/>
                <a:ea typeface="+mj-ea"/>
              </a:rPr>
              <a:t>其内、外半径分别为</a:t>
            </a:r>
            <a:r>
              <a:rPr lang="en-US" altLang="zh-CN" sz="2800" b="1" dirty="0">
                <a:solidFill>
                  <a:srgbClr val="FF0000"/>
                </a:solidFill>
                <a:latin typeface="+mj-ea"/>
                <a:ea typeface="+mj-ea"/>
              </a:rPr>
              <a:t>R</a:t>
            </a:r>
            <a:r>
              <a:rPr lang="en-US" altLang="zh-CN" sz="2800" b="1" baseline="-25000" dirty="0">
                <a:solidFill>
                  <a:srgbClr val="FF0000"/>
                </a:solidFill>
                <a:latin typeface="+mj-ea"/>
                <a:ea typeface="+mj-ea"/>
              </a:rPr>
              <a:t>1</a:t>
            </a:r>
            <a:r>
              <a:rPr lang="zh-CN" altLang="en-US" sz="2800" b="1" dirty="0">
                <a:solidFill>
                  <a:srgbClr val="009900"/>
                </a:solidFill>
                <a:latin typeface="+mj-ea"/>
                <a:ea typeface="+mj-ea"/>
              </a:rPr>
              <a:t>和</a:t>
            </a:r>
            <a:r>
              <a:rPr lang="en-US" altLang="zh-CN" sz="2800" b="1" dirty="0">
                <a:solidFill>
                  <a:srgbClr val="FF0000"/>
                </a:solidFill>
                <a:latin typeface="+mj-ea"/>
                <a:ea typeface="+mj-ea"/>
              </a:rPr>
              <a:t>R</a:t>
            </a:r>
            <a:r>
              <a:rPr lang="en-US" altLang="zh-CN" sz="2800" b="1" baseline="-25000" dirty="0">
                <a:solidFill>
                  <a:srgbClr val="FF0000"/>
                </a:solidFill>
                <a:latin typeface="+mj-ea"/>
                <a:ea typeface="+mj-ea"/>
              </a:rPr>
              <a:t>2</a:t>
            </a:r>
            <a:r>
              <a:rPr lang="zh-CN" altLang="en-US" sz="2800" b="1" dirty="0">
                <a:solidFill>
                  <a:srgbClr val="009900"/>
                </a:solidFill>
                <a:latin typeface="+mj-ea"/>
                <a:ea typeface="+mj-ea"/>
              </a:rPr>
              <a:t>，导线总匝数为</a:t>
            </a:r>
            <a:r>
              <a:rPr lang="en-US" altLang="zh-CN" sz="2800" b="1" dirty="0">
                <a:solidFill>
                  <a:srgbClr val="FF0000"/>
                </a:solidFill>
                <a:latin typeface="+mj-ea"/>
                <a:ea typeface="+mj-ea"/>
              </a:rPr>
              <a:t>N</a:t>
            </a:r>
            <a:r>
              <a:rPr lang="zh-CN" altLang="en-US" sz="2800" b="1" dirty="0">
                <a:solidFill>
                  <a:srgbClr val="009900"/>
                </a:solidFill>
                <a:latin typeface="+mj-ea"/>
                <a:ea typeface="+mj-ea"/>
              </a:rPr>
              <a:t>，</a:t>
            </a:r>
            <a:r>
              <a:rPr lang="en-US" altLang="zh-CN" sz="2800" b="1" dirty="0">
                <a:solidFill>
                  <a:srgbClr val="FF0000"/>
                </a:solidFill>
                <a:latin typeface="+mj-ea"/>
                <a:ea typeface="+mj-ea"/>
              </a:rPr>
              <a:t>h</a:t>
            </a:r>
            <a:r>
              <a:rPr lang="zh-CN" altLang="en-US" sz="2800" b="1" dirty="0">
                <a:solidFill>
                  <a:srgbClr val="009900"/>
                </a:solidFill>
                <a:latin typeface="+mj-ea"/>
                <a:ea typeface="+mj-ea"/>
              </a:rPr>
              <a:t>为已知</a:t>
            </a:r>
            <a:r>
              <a:rPr lang="en-US" altLang="zh-CN" sz="2800" b="1" dirty="0">
                <a:solidFill>
                  <a:srgbClr val="009900"/>
                </a:solidFill>
                <a:latin typeface="+mj-ea"/>
                <a:ea typeface="+mj-ea"/>
              </a:rPr>
              <a:t>(</a:t>
            </a:r>
            <a:r>
              <a:rPr lang="zh-CN" altLang="en-US" sz="2800" b="1" dirty="0">
                <a:solidFill>
                  <a:srgbClr val="009900"/>
                </a:solidFill>
                <a:latin typeface="+mj-ea"/>
                <a:ea typeface="+mj-ea"/>
              </a:rPr>
              <a:t>如图所示</a:t>
            </a:r>
            <a:r>
              <a:rPr lang="en-US" altLang="zh-CN" sz="2800" b="1" dirty="0">
                <a:solidFill>
                  <a:srgbClr val="009900"/>
                </a:solidFill>
                <a:latin typeface="+mj-ea"/>
                <a:ea typeface="+mj-ea"/>
              </a:rPr>
              <a:t>)</a:t>
            </a:r>
            <a:r>
              <a:rPr lang="zh-CN" altLang="en-US" sz="2800" b="1" dirty="0">
                <a:solidFill>
                  <a:srgbClr val="009900"/>
                </a:solidFill>
                <a:latin typeface="+mj-ea"/>
                <a:ea typeface="+mj-ea"/>
              </a:rPr>
              <a:t>，</a:t>
            </a:r>
            <a:r>
              <a:rPr lang="zh-CN" altLang="en-US" sz="2800" b="1" dirty="0">
                <a:solidFill>
                  <a:srgbClr val="FF00FF"/>
                </a:solidFill>
                <a:latin typeface="+mj-ea"/>
                <a:ea typeface="+mj-ea"/>
              </a:rPr>
              <a:t>它的自感</a:t>
            </a:r>
            <a:r>
              <a:rPr lang="en-US" altLang="zh-CN" sz="2800" b="1" dirty="0">
                <a:solidFill>
                  <a:srgbClr val="FF00FF"/>
                </a:solidFill>
                <a:latin typeface="+mj-ea"/>
                <a:ea typeface="+mj-ea"/>
              </a:rPr>
              <a:t>=_____</a:t>
            </a:r>
            <a:endParaRPr lang="zh-CN" altLang="en-US" sz="2800" b="1" dirty="0">
              <a:solidFill>
                <a:srgbClr val="FF00FF"/>
              </a:solidFill>
              <a:latin typeface="+mj-ea"/>
              <a:ea typeface="+mj-ea"/>
            </a:endParaRPr>
          </a:p>
        </p:txBody>
      </p:sp>
      <p:sp>
        <p:nvSpPr>
          <p:cNvPr id="22" name="Text Box 3"/>
          <p:cNvSpPr txBox="1">
            <a:spLocks noChangeArrowheads="1"/>
          </p:cNvSpPr>
          <p:nvPr/>
        </p:nvSpPr>
        <p:spPr bwMode="auto">
          <a:xfrm>
            <a:off x="1637390" y="2246471"/>
            <a:ext cx="3251544" cy="954107"/>
          </a:xfrm>
          <a:prstGeom prst="rect">
            <a:avLst/>
          </a:prstGeom>
          <a:noFill/>
          <a:ln w="9525">
            <a:noFill/>
            <a:miter lim="800000"/>
            <a:headEnd/>
            <a:tailEnd/>
          </a:ln>
        </p:spPr>
        <p:txBody>
          <a:bodyPr wrap="square">
            <a:spAutoFit/>
          </a:bodyPr>
          <a:lstStyle/>
          <a:p>
            <a:pPr fontAlgn="auto">
              <a:spcBef>
                <a:spcPct val="50000"/>
              </a:spcBef>
              <a:spcAft>
                <a:spcPts val="0"/>
              </a:spcAft>
              <a:defRPr/>
            </a:pPr>
            <a:r>
              <a:rPr lang="zh-CN" altLang="en-US" sz="2800" b="1" dirty="0">
                <a:solidFill>
                  <a:srgbClr val="C00000"/>
                </a:solidFill>
                <a:latin typeface="+mj-ea"/>
                <a:ea typeface="+mj-ea"/>
              </a:rPr>
              <a:t>解：</a:t>
            </a:r>
            <a:r>
              <a:rPr lang="zh-CN" altLang="en-US" sz="2800" b="1" dirty="0">
                <a:solidFill>
                  <a:srgbClr val="3E27E7"/>
                </a:solidFill>
                <a:latin typeface="+mj-ea"/>
                <a:ea typeface="+mj-ea"/>
              </a:rPr>
              <a:t>由安培环路定理，管腔中的磁场： </a:t>
            </a:r>
          </a:p>
        </p:txBody>
      </p:sp>
      <p:graphicFrame>
        <p:nvGraphicFramePr>
          <p:cNvPr id="23" name="Object 4"/>
          <p:cNvGraphicFramePr>
            <a:graphicFrameLocks noChangeAspect="1"/>
          </p:cNvGraphicFramePr>
          <p:nvPr>
            <p:extLst>
              <p:ext uri="{D42A27DB-BD31-4B8C-83A1-F6EECF244321}">
                <p14:modId xmlns:p14="http://schemas.microsoft.com/office/powerpoint/2010/main" val="3309345401"/>
              </p:ext>
            </p:extLst>
          </p:nvPr>
        </p:nvGraphicFramePr>
        <p:xfrm>
          <a:off x="4728974" y="2862117"/>
          <a:ext cx="1598613" cy="965200"/>
        </p:xfrm>
        <a:graphic>
          <a:graphicData uri="http://schemas.openxmlformats.org/presentationml/2006/ole">
            <mc:AlternateContent xmlns:mc="http://schemas.openxmlformats.org/markup-compatibility/2006">
              <mc:Choice xmlns:v="urn:schemas-microsoft-com:vml" Requires="v">
                <p:oleObj spid="_x0000_s105124" name="公式" r:id="rId3" imgW="552569" imgH="352533" progId="Equation.3">
                  <p:embed/>
                </p:oleObj>
              </mc:Choice>
              <mc:Fallback>
                <p:oleObj name="公式" r:id="rId3" imgW="552569" imgH="352533"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8974" y="2862117"/>
                        <a:ext cx="1598613"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4453" name="Group 6"/>
          <p:cNvGrpSpPr>
            <a:grpSpLocks/>
          </p:cNvGrpSpPr>
          <p:nvPr/>
        </p:nvGrpSpPr>
        <p:grpSpPr bwMode="auto">
          <a:xfrm>
            <a:off x="6396642" y="2481117"/>
            <a:ext cx="3689350" cy="3735388"/>
            <a:chOff x="3065" y="1392"/>
            <a:chExt cx="2324" cy="2353"/>
          </a:xfrm>
        </p:grpSpPr>
        <p:grpSp>
          <p:nvGrpSpPr>
            <p:cNvPr id="104463" name="Group 7"/>
            <p:cNvGrpSpPr>
              <a:grpSpLocks/>
            </p:cNvGrpSpPr>
            <p:nvPr/>
          </p:nvGrpSpPr>
          <p:grpSpPr bwMode="auto">
            <a:xfrm>
              <a:off x="3065" y="1661"/>
              <a:ext cx="2324" cy="2084"/>
              <a:chOff x="3065" y="801"/>
              <a:chExt cx="2324" cy="2084"/>
            </a:xfrm>
          </p:grpSpPr>
          <p:pic>
            <p:nvPicPr>
              <p:cNvPr id="104467"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5" y="801"/>
                <a:ext cx="2324" cy="1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 Box 9"/>
              <p:cNvSpPr txBox="1">
                <a:spLocks noChangeArrowheads="1"/>
              </p:cNvSpPr>
              <p:nvPr/>
            </p:nvSpPr>
            <p:spPr bwMode="auto">
              <a:xfrm>
                <a:off x="3885" y="2555"/>
                <a:ext cx="828" cy="330"/>
              </a:xfrm>
              <a:prstGeom prst="rect">
                <a:avLst/>
              </a:prstGeom>
              <a:noFill/>
              <a:ln w="9525">
                <a:noFill/>
                <a:miter lim="800000"/>
                <a:headEnd/>
                <a:tailEnd/>
              </a:ln>
            </p:spPr>
            <p:txBody>
              <a:bodyPr>
                <a:spAutoFit/>
              </a:bodyPr>
              <a:lstStyle/>
              <a:p>
                <a:pPr fontAlgn="auto">
                  <a:spcBef>
                    <a:spcPct val="50000"/>
                  </a:spcBef>
                  <a:spcAft>
                    <a:spcPts val="0"/>
                  </a:spcAft>
                  <a:defRPr/>
                </a:pPr>
                <a:endParaRPr lang="zh-CN" altLang="zh-CN" sz="2800" b="1" kern="0">
                  <a:solidFill>
                    <a:sysClr val="windowText" lastClr="000000"/>
                  </a:solidFill>
                  <a:latin typeface="宋体"/>
                  <a:ea typeface="宋体"/>
                </a:endParaRPr>
              </a:p>
            </p:txBody>
          </p:sp>
        </p:grpSp>
        <p:sp>
          <p:nvSpPr>
            <p:cNvPr id="26" name="Line 10"/>
            <p:cNvSpPr>
              <a:spLocks noChangeShapeType="1"/>
            </p:cNvSpPr>
            <p:nvPr/>
          </p:nvSpPr>
          <p:spPr bwMode="auto">
            <a:xfrm flipV="1">
              <a:off x="4734" y="1392"/>
              <a:ext cx="0" cy="848"/>
            </a:xfrm>
            <a:prstGeom prst="line">
              <a:avLst/>
            </a:prstGeom>
            <a:noFill/>
            <a:ln w="9525">
              <a:solidFill>
                <a:srgbClr val="000000"/>
              </a:solidFill>
              <a:round/>
              <a:headEnd/>
              <a:tailEnd/>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7" name="Line 11"/>
            <p:cNvSpPr>
              <a:spLocks noChangeShapeType="1"/>
            </p:cNvSpPr>
            <p:nvPr/>
          </p:nvSpPr>
          <p:spPr bwMode="auto">
            <a:xfrm flipV="1">
              <a:off x="5210" y="1398"/>
              <a:ext cx="0" cy="848"/>
            </a:xfrm>
            <a:prstGeom prst="line">
              <a:avLst/>
            </a:prstGeom>
            <a:noFill/>
            <a:ln w="9525">
              <a:solidFill>
                <a:srgbClr val="000000"/>
              </a:solidFill>
              <a:round/>
              <a:headEnd/>
              <a:tailEnd/>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8" name="Rectangle 12"/>
            <p:cNvSpPr>
              <a:spLocks noChangeArrowheads="1"/>
            </p:cNvSpPr>
            <p:nvPr/>
          </p:nvSpPr>
          <p:spPr bwMode="auto">
            <a:xfrm>
              <a:off x="4734" y="1403"/>
              <a:ext cx="470" cy="471"/>
            </a:xfrm>
            <a:prstGeom prst="rect">
              <a:avLst/>
            </a:prstGeom>
            <a:solidFill>
              <a:srgbClr val="FF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31" name="Rectangle 13"/>
          <p:cNvSpPr>
            <a:spLocks noChangeArrowheads="1"/>
          </p:cNvSpPr>
          <p:nvPr/>
        </p:nvSpPr>
        <p:spPr bwMode="auto">
          <a:xfrm>
            <a:off x="9312880" y="2498580"/>
            <a:ext cx="200025" cy="749300"/>
          </a:xfrm>
          <a:prstGeom prst="rect">
            <a:avLst/>
          </a:prstGeom>
          <a:solidFill>
            <a:srgbClr val="FF3399"/>
          </a:solidFill>
          <a:ln w="9525">
            <a:solidFill>
              <a:srgbClr val="3333CC"/>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2" name="Line 14"/>
          <p:cNvSpPr>
            <a:spLocks noChangeShapeType="1"/>
          </p:cNvSpPr>
          <p:nvPr/>
        </p:nvSpPr>
        <p:spPr bwMode="auto">
          <a:xfrm>
            <a:off x="8281004" y="3047855"/>
            <a:ext cx="1030288" cy="0"/>
          </a:xfrm>
          <a:prstGeom prst="line">
            <a:avLst/>
          </a:prstGeom>
          <a:noFill/>
          <a:ln w="19050">
            <a:solidFill>
              <a:srgbClr val="3333CC"/>
            </a:solidFill>
            <a:round/>
            <a:headEnd/>
            <a:tailEnd type="triangle" w="sm" len="med"/>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3" name="Text Box 15"/>
          <p:cNvSpPr txBox="1">
            <a:spLocks noChangeArrowheads="1"/>
          </p:cNvSpPr>
          <p:nvPr/>
        </p:nvSpPr>
        <p:spPr bwMode="auto">
          <a:xfrm>
            <a:off x="9174767" y="2039793"/>
            <a:ext cx="614362" cy="523875"/>
          </a:xfrm>
          <a:prstGeom prst="rect">
            <a:avLst/>
          </a:prstGeom>
          <a:noFill/>
          <a:ln w="9525">
            <a:solidFill>
              <a:srgbClr val="FFFFFF"/>
            </a:solidFill>
            <a:miter lim="800000"/>
            <a:headEnd/>
            <a:tailEnd/>
          </a:ln>
        </p:spPr>
        <p:txBody>
          <a:bodyPr>
            <a:spAutoFit/>
          </a:bodyPr>
          <a:lstStyle/>
          <a:p>
            <a:pPr fontAlgn="auto">
              <a:spcBef>
                <a:spcPct val="50000"/>
              </a:spcBef>
              <a:spcAft>
                <a:spcPts val="0"/>
              </a:spcAft>
              <a:defRPr/>
            </a:pPr>
            <a:r>
              <a:rPr lang="en-US" altLang="zh-CN" sz="2800" b="1" kern="0">
                <a:solidFill>
                  <a:sysClr val="windowText" lastClr="000000"/>
                </a:solidFill>
                <a:latin typeface="宋体"/>
                <a:ea typeface="宋体"/>
              </a:rPr>
              <a:t>dr</a:t>
            </a:r>
          </a:p>
        </p:txBody>
      </p:sp>
      <p:sp>
        <p:nvSpPr>
          <p:cNvPr id="104457" name="Text Box 16"/>
          <p:cNvSpPr txBox="1">
            <a:spLocks noChangeArrowheads="1"/>
          </p:cNvSpPr>
          <p:nvPr/>
        </p:nvSpPr>
        <p:spPr bwMode="auto">
          <a:xfrm>
            <a:off x="8625492" y="2604943"/>
            <a:ext cx="531812" cy="523875"/>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宋体" panose="02010600030101010101" pitchFamily="2" charset="-122"/>
              </a:rPr>
              <a:t>r</a:t>
            </a:r>
          </a:p>
        </p:txBody>
      </p:sp>
      <p:sp>
        <p:nvSpPr>
          <p:cNvPr id="29" name="AutoShape 38"/>
          <p:cNvSpPr>
            <a:spLocks noChangeArrowheads="1"/>
          </p:cNvSpPr>
          <p:nvPr/>
        </p:nvSpPr>
        <p:spPr bwMode="auto">
          <a:xfrm>
            <a:off x="1742471" y="3915664"/>
            <a:ext cx="570370" cy="289051"/>
          </a:xfrm>
          <a:prstGeom prst="rightArrow">
            <a:avLst>
              <a:gd name="adj1" fmla="val 50000"/>
              <a:gd name="adj2" fmla="val 81492"/>
            </a:avLst>
          </a:prstGeom>
          <a:solidFill>
            <a:srgbClr val="00FFFF"/>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34" name="Object 114"/>
          <p:cNvGraphicFramePr>
            <a:graphicFrameLocks noChangeAspect="1"/>
          </p:cNvGraphicFramePr>
          <p:nvPr>
            <p:extLst>
              <p:ext uri="{D42A27DB-BD31-4B8C-83A1-F6EECF244321}">
                <p14:modId xmlns:p14="http://schemas.microsoft.com/office/powerpoint/2010/main" val="1419475356"/>
              </p:ext>
            </p:extLst>
          </p:nvPr>
        </p:nvGraphicFramePr>
        <p:xfrm>
          <a:off x="2367442" y="3722000"/>
          <a:ext cx="1746250" cy="714375"/>
        </p:xfrm>
        <a:graphic>
          <a:graphicData uri="http://schemas.openxmlformats.org/presentationml/2006/ole">
            <mc:AlternateContent xmlns:mc="http://schemas.openxmlformats.org/markup-compatibility/2006">
              <mc:Choice xmlns:v="urn:schemas-microsoft-com:vml" Requires="v">
                <p:oleObj spid="_x0000_s105125" name="公式" r:id="rId6" imgW="774364" imgH="279279" progId="Equation.3">
                  <p:embed/>
                </p:oleObj>
              </mc:Choice>
              <mc:Fallback>
                <p:oleObj name="公式" r:id="rId6" imgW="774364" imgH="279279"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7442" y="3722000"/>
                        <a:ext cx="1746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 name="Object 116"/>
          <p:cNvGraphicFramePr>
            <a:graphicFrameLocks noChangeAspect="1"/>
          </p:cNvGraphicFramePr>
          <p:nvPr>
            <p:extLst>
              <p:ext uri="{D42A27DB-BD31-4B8C-83A1-F6EECF244321}">
                <p14:modId xmlns:p14="http://schemas.microsoft.com/office/powerpoint/2010/main" val="3326663934"/>
              </p:ext>
            </p:extLst>
          </p:nvPr>
        </p:nvGraphicFramePr>
        <p:xfrm>
          <a:off x="3981642" y="3666001"/>
          <a:ext cx="2355850" cy="857250"/>
        </p:xfrm>
        <a:graphic>
          <a:graphicData uri="http://schemas.openxmlformats.org/presentationml/2006/ole">
            <mc:AlternateContent xmlns:mc="http://schemas.openxmlformats.org/markup-compatibility/2006">
              <mc:Choice xmlns:v="urn:schemas-microsoft-com:vml" Requires="v">
                <p:oleObj spid="_x0000_s105126" name="公式" r:id="rId8" imgW="977476" imgH="355446" progId="Equation.3">
                  <p:embed/>
                </p:oleObj>
              </mc:Choice>
              <mc:Fallback>
                <p:oleObj name="公式" r:id="rId8" imgW="977476" imgH="355446"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1642" y="3666001"/>
                        <a:ext cx="23558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 name="Object 118"/>
          <p:cNvGraphicFramePr>
            <a:graphicFrameLocks noChangeAspect="1"/>
          </p:cNvGraphicFramePr>
          <p:nvPr>
            <p:extLst>
              <p:ext uri="{D42A27DB-BD31-4B8C-83A1-F6EECF244321}">
                <p14:modId xmlns:p14="http://schemas.microsoft.com/office/powerpoint/2010/main" val="3724008726"/>
              </p:ext>
            </p:extLst>
          </p:nvPr>
        </p:nvGraphicFramePr>
        <p:xfrm>
          <a:off x="2024064" y="4429125"/>
          <a:ext cx="3830637" cy="1193800"/>
        </p:xfrm>
        <a:graphic>
          <a:graphicData uri="http://schemas.openxmlformats.org/presentationml/2006/ole">
            <mc:AlternateContent xmlns:mc="http://schemas.openxmlformats.org/markup-compatibility/2006">
              <mc:Choice xmlns:v="urn:schemas-microsoft-com:vml" Requires="v">
                <p:oleObj spid="_x0000_s105127" name="公式" r:id="rId10" imgW="1511300" imgH="469900" progId="Equation.3">
                  <p:embed/>
                </p:oleObj>
              </mc:Choice>
              <mc:Fallback>
                <p:oleObj name="公式" r:id="rId10" imgW="1511300" imgH="4699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24064" y="4429125"/>
                        <a:ext cx="3830637"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 name="Object 19"/>
          <p:cNvGraphicFramePr>
            <a:graphicFrameLocks noChangeAspect="1"/>
          </p:cNvGraphicFramePr>
          <p:nvPr>
            <p:extLst>
              <p:ext uri="{D42A27DB-BD31-4B8C-83A1-F6EECF244321}">
                <p14:modId xmlns:p14="http://schemas.microsoft.com/office/powerpoint/2010/main" val="2266274054"/>
              </p:ext>
            </p:extLst>
          </p:nvPr>
        </p:nvGraphicFramePr>
        <p:xfrm>
          <a:off x="2008189" y="5713414"/>
          <a:ext cx="2543175" cy="1144587"/>
        </p:xfrm>
        <a:graphic>
          <a:graphicData uri="http://schemas.openxmlformats.org/presentationml/2006/ole">
            <mc:AlternateContent xmlns:mc="http://schemas.openxmlformats.org/markup-compatibility/2006">
              <mc:Choice xmlns:v="urn:schemas-microsoft-com:vml" Requires="v">
                <p:oleObj spid="_x0000_s105128" name="公式" r:id="rId12" imgW="962069" imgH="400042" progId="Equation.3">
                  <p:embed/>
                </p:oleObj>
              </mc:Choice>
              <mc:Fallback>
                <p:oleObj name="公式" r:id="rId12" imgW="962069" imgH="400042"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08189" y="5713414"/>
                        <a:ext cx="2543175" cy="1144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4"/>
          <p:cNvGraphicFramePr>
            <a:graphicFrameLocks noChangeAspect="1"/>
          </p:cNvGraphicFramePr>
          <p:nvPr>
            <p:extLst>
              <p:ext uri="{D42A27DB-BD31-4B8C-83A1-F6EECF244321}">
                <p14:modId xmlns:p14="http://schemas.microsoft.com/office/powerpoint/2010/main" val="1747076719"/>
              </p:ext>
            </p:extLst>
          </p:nvPr>
        </p:nvGraphicFramePr>
        <p:xfrm>
          <a:off x="4960519" y="1781047"/>
          <a:ext cx="1788362" cy="836451"/>
        </p:xfrm>
        <a:graphic>
          <a:graphicData uri="http://schemas.openxmlformats.org/presentationml/2006/ole">
            <mc:AlternateContent xmlns:mc="http://schemas.openxmlformats.org/markup-compatibility/2006">
              <mc:Choice xmlns:v="urn:schemas-microsoft-com:vml" Requires="v">
                <p:oleObj spid="_x0000_s105129" name="公式" r:id="rId14" imgW="723600" imgH="393480" progId="Equation.3">
                  <p:embed/>
                </p:oleObj>
              </mc:Choice>
              <mc:Fallback>
                <p:oleObj name="公式" r:id="rId14" imgW="723600" imgH="393480" progId="Equation.3">
                  <p:embed/>
                  <p:pic>
                    <p:nvPicPr>
                      <p:cNvPr id="0" name=""/>
                      <p:cNvPicPr>
                        <a:picLocks noChangeAspect="1" noChangeArrowheads="1"/>
                      </p:cNvPicPr>
                      <p:nvPr/>
                    </p:nvPicPr>
                    <p:blipFill>
                      <a:blip r:embed="rId15"/>
                      <a:srcRect/>
                      <a:stretch>
                        <a:fillRect/>
                      </a:stretch>
                    </p:blipFill>
                    <p:spPr bwMode="auto">
                      <a:xfrm>
                        <a:off x="4960519" y="1781047"/>
                        <a:ext cx="1788362" cy="836451"/>
                      </a:xfrm>
                      <a:prstGeom prst="rect">
                        <a:avLst/>
                      </a:prstGeom>
                      <a:gradFill flip="none" rotWithShape="1">
                        <a:gsLst>
                          <a:gs pos="0">
                            <a:srgbClr val="CC3300">
                              <a:tint val="66000"/>
                              <a:satMod val="160000"/>
                            </a:srgbClr>
                          </a:gs>
                          <a:gs pos="50000">
                            <a:srgbClr val="CC3300">
                              <a:tint val="44500"/>
                              <a:satMod val="160000"/>
                            </a:srgbClr>
                          </a:gs>
                          <a:gs pos="100000">
                            <a:srgbClr val="CC3300">
                              <a:tint val="23500"/>
                              <a:satMod val="160000"/>
                            </a:srgbClr>
                          </a:gs>
                        </a:gsLst>
                        <a:lin ang="8100000" scaled="1"/>
                        <a:tileRect/>
                      </a:gradFill>
                      <a:ln w="28575">
                        <a:noFill/>
                        <a:miter lim="800000"/>
                        <a:headEnd/>
                        <a:tailEnd/>
                      </a:ln>
                      <a:effectLst/>
                      <a:extLst/>
                    </p:spPr>
                  </p:pic>
                </p:oleObj>
              </mc:Fallback>
            </mc:AlternateContent>
          </a:graphicData>
        </a:graphic>
      </p:graphicFrame>
      <p:graphicFrame>
        <p:nvGraphicFramePr>
          <p:cNvPr id="46" name="Object 5"/>
          <p:cNvGraphicFramePr>
            <a:graphicFrameLocks noChangeAspect="1"/>
          </p:cNvGraphicFramePr>
          <p:nvPr>
            <p:extLst>
              <p:ext uri="{D42A27DB-BD31-4B8C-83A1-F6EECF244321}">
                <p14:modId xmlns:p14="http://schemas.microsoft.com/office/powerpoint/2010/main" val="1090974921"/>
              </p:ext>
            </p:extLst>
          </p:nvPr>
        </p:nvGraphicFramePr>
        <p:xfrm>
          <a:off x="6787963" y="1671492"/>
          <a:ext cx="2054225" cy="1038226"/>
        </p:xfrm>
        <a:graphic>
          <a:graphicData uri="http://schemas.openxmlformats.org/presentationml/2006/ole">
            <mc:AlternateContent xmlns:mc="http://schemas.openxmlformats.org/markup-compatibility/2006">
              <mc:Choice xmlns:v="urn:schemas-microsoft-com:vml" Requires="v">
                <p:oleObj spid="_x0000_s105130" name="公式" r:id="rId16" imgW="774360" imgH="393480" progId="Equation.3">
                  <p:embed/>
                </p:oleObj>
              </mc:Choice>
              <mc:Fallback>
                <p:oleObj name="公式" r:id="rId16" imgW="774360" imgH="393480" progId="Equation.3">
                  <p:embed/>
                  <p:pic>
                    <p:nvPicPr>
                      <p:cNvPr id="0" name=""/>
                      <p:cNvPicPr>
                        <a:picLocks noChangeAspect="1" noChangeArrowheads="1"/>
                      </p:cNvPicPr>
                      <p:nvPr/>
                    </p:nvPicPr>
                    <p:blipFill>
                      <a:blip r:embed="rId17"/>
                      <a:srcRect/>
                      <a:stretch>
                        <a:fillRect/>
                      </a:stretch>
                    </p:blipFill>
                    <p:spPr bwMode="auto">
                      <a:xfrm>
                        <a:off x="6787963" y="1671492"/>
                        <a:ext cx="2054225" cy="1038226"/>
                      </a:xfrm>
                      <a:prstGeom prst="rect">
                        <a:avLst/>
                      </a:prstGeom>
                      <a:gradFill flip="none" rotWithShape="1">
                        <a:gsLst>
                          <a:gs pos="0">
                            <a:srgbClr val="3E27E7">
                              <a:tint val="66000"/>
                              <a:satMod val="160000"/>
                            </a:srgbClr>
                          </a:gs>
                          <a:gs pos="50000">
                            <a:srgbClr val="3E27E7">
                              <a:tint val="44500"/>
                              <a:satMod val="160000"/>
                            </a:srgbClr>
                          </a:gs>
                          <a:gs pos="100000">
                            <a:srgbClr val="3E27E7">
                              <a:tint val="23500"/>
                              <a:satMod val="160000"/>
                            </a:srgbClr>
                          </a:gs>
                        </a:gsLst>
                        <a:lin ang="10800000" scaled="1"/>
                        <a:tileRect/>
                      </a:gradFill>
                      <a:ln>
                        <a:noFill/>
                      </a:ln>
                      <a:effectLst/>
                      <a:extLst/>
                    </p:spPr>
                  </p:pic>
                </p:oleObj>
              </mc:Fallback>
            </mc:AlternateContent>
          </a:graphicData>
        </a:graphic>
      </p:graphicFrame>
      <p:graphicFrame>
        <p:nvGraphicFramePr>
          <p:cNvPr id="47" name="对象 46"/>
          <p:cNvGraphicFramePr>
            <a:graphicFrameLocks noChangeAspect="1"/>
          </p:cNvGraphicFramePr>
          <p:nvPr>
            <p:extLst>
              <p:ext uri="{D42A27DB-BD31-4B8C-83A1-F6EECF244321}">
                <p14:modId xmlns:p14="http://schemas.microsoft.com/office/powerpoint/2010/main" val="1967667158"/>
              </p:ext>
            </p:extLst>
          </p:nvPr>
        </p:nvGraphicFramePr>
        <p:xfrm>
          <a:off x="4618649" y="5786621"/>
          <a:ext cx="1255762" cy="998170"/>
        </p:xfrm>
        <a:graphic>
          <a:graphicData uri="http://schemas.openxmlformats.org/presentationml/2006/ole">
            <mc:AlternateContent xmlns:mc="http://schemas.openxmlformats.org/markup-compatibility/2006">
              <mc:Choice xmlns:v="urn:schemas-microsoft-com:vml" Requires="v">
                <p:oleObj spid="_x0000_s105131" name="公式" r:id="rId18" imgW="495000" imgH="393480" progId="Equation.3">
                  <p:embed/>
                </p:oleObj>
              </mc:Choice>
              <mc:Fallback>
                <p:oleObj name="公式" r:id="rId18" imgW="495000" imgH="393480" progId="Equation.3">
                  <p:embed/>
                  <p:pic>
                    <p:nvPicPr>
                      <p:cNvPr id="0" name=""/>
                      <p:cNvPicPr/>
                      <p:nvPr/>
                    </p:nvPicPr>
                    <p:blipFill>
                      <a:blip r:embed="rId19"/>
                      <a:stretch>
                        <a:fillRect/>
                      </a:stretch>
                    </p:blipFill>
                    <p:spPr>
                      <a:xfrm>
                        <a:off x="4618649" y="5786621"/>
                        <a:ext cx="1255762" cy="998170"/>
                      </a:xfrm>
                      <a:prstGeom prst="rect">
                        <a:avLst/>
                      </a:prstGeom>
                    </p:spPr>
                  </p:pic>
                </p:oleObj>
              </mc:Fallback>
            </mc:AlternateContent>
          </a:graphicData>
        </a:graphic>
      </p:graphicFrame>
      <p:sp>
        <p:nvSpPr>
          <p:cNvPr id="48" name="AutoShape 38"/>
          <p:cNvSpPr>
            <a:spLocks noChangeArrowheads="1"/>
          </p:cNvSpPr>
          <p:nvPr/>
        </p:nvSpPr>
        <p:spPr bwMode="auto">
          <a:xfrm>
            <a:off x="6073522" y="6086332"/>
            <a:ext cx="570370" cy="289051"/>
          </a:xfrm>
          <a:prstGeom prst="rightArrow">
            <a:avLst>
              <a:gd name="adj1" fmla="val 50000"/>
              <a:gd name="adj2" fmla="val 81492"/>
            </a:avLst>
          </a:prstGeom>
          <a:solidFill>
            <a:srgbClr val="00FF00"/>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49" name="Object 19"/>
          <p:cNvGraphicFramePr>
            <a:graphicFrameLocks noChangeAspect="1"/>
          </p:cNvGraphicFramePr>
          <p:nvPr>
            <p:extLst>
              <p:ext uri="{D42A27DB-BD31-4B8C-83A1-F6EECF244321}">
                <p14:modId xmlns:p14="http://schemas.microsoft.com/office/powerpoint/2010/main" val="2338912524"/>
              </p:ext>
            </p:extLst>
          </p:nvPr>
        </p:nvGraphicFramePr>
        <p:xfrm>
          <a:off x="7185835" y="5561755"/>
          <a:ext cx="2511425" cy="1144588"/>
        </p:xfrm>
        <a:graphic>
          <a:graphicData uri="http://schemas.openxmlformats.org/presentationml/2006/ole">
            <mc:AlternateContent xmlns:mc="http://schemas.openxmlformats.org/markup-compatibility/2006">
              <mc:Choice xmlns:v="urn:schemas-microsoft-com:vml" Requires="v">
                <p:oleObj spid="_x0000_s105132" name="公式" r:id="rId20" imgW="942903" imgH="400042" progId="Equation.3">
                  <p:embed/>
                </p:oleObj>
              </mc:Choice>
              <mc:Fallback>
                <p:oleObj name="公式" r:id="rId20" imgW="942903" imgH="400042"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185835" y="5561755"/>
                        <a:ext cx="2511425" cy="1144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down)">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p:cTn id="24" dur="1000" fill="hold"/>
                                        <p:tgtEl>
                                          <p:spTgt spid="34"/>
                                        </p:tgtEl>
                                        <p:attrNameLst>
                                          <p:attrName>ppt_w</p:attrName>
                                        </p:attrNameLst>
                                      </p:cBhvr>
                                      <p:tavLst>
                                        <p:tav tm="0">
                                          <p:val>
                                            <p:fltVal val="0"/>
                                          </p:val>
                                        </p:tav>
                                        <p:tav tm="100000">
                                          <p:val>
                                            <p:strVal val="#ppt_w"/>
                                          </p:val>
                                        </p:tav>
                                      </p:tavLst>
                                    </p:anim>
                                    <p:anim calcmode="lin" valueType="num">
                                      <p:cBhvr>
                                        <p:cTn id="25" dur="1000" fill="hold"/>
                                        <p:tgtEl>
                                          <p:spTgt spid="34"/>
                                        </p:tgtEl>
                                        <p:attrNameLst>
                                          <p:attrName>ppt_h</p:attrName>
                                        </p:attrNameLst>
                                      </p:cBhvr>
                                      <p:tavLst>
                                        <p:tav tm="0">
                                          <p:val>
                                            <p:fltVal val="0"/>
                                          </p:val>
                                        </p:tav>
                                        <p:tav tm="100000">
                                          <p:val>
                                            <p:strVal val="#ppt_h"/>
                                          </p:val>
                                        </p:tav>
                                      </p:tavLst>
                                    </p:anim>
                                    <p:anim calcmode="lin" valueType="num">
                                      <p:cBhvr>
                                        <p:cTn id="26" dur="1000" fill="hold"/>
                                        <p:tgtEl>
                                          <p:spTgt spid="34"/>
                                        </p:tgtEl>
                                        <p:attrNameLst>
                                          <p:attrName>style.rotation</p:attrName>
                                        </p:attrNameLst>
                                      </p:cBhvr>
                                      <p:tavLst>
                                        <p:tav tm="0">
                                          <p:val>
                                            <p:fltVal val="90"/>
                                          </p:val>
                                        </p:tav>
                                        <p:tav tm="100000">
                                          <p:val>
                                            <p:fltVal val="0"/>
                                          </p:val>
                                        </p:tav>
                                      </p:tavLst>
                                    </p:anim>
                                    <p:animEffect transition="in" filter="fade">
                                      <p:cBhvr>
                                        <p:cTn id="27" dur="10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 calcmode="lin" valueType="num">
                                      <p:cBhvr additive="base">
                                        <p:cTn id="32" dur="500" fill="hold"/>
                                        <p:tgtEl>
                                          <p:spTgt spid="40"/>
                                        </p:tgtEl>
                                        <p:attrNameLst>
                                          <p:attrName>ppt_x</p:attrName>
                                        </p:attrNameLst>
                                      </p:cBhvr>
                                      <p:tavLst>
                                        <p:tav tm="0">
                                          <p:val>
                                            <p:strVal val="#ppt_x"/>
                                          </p:val>
                                        </p:tav>
                                        <p:tav tm="100000">
                                          <p:val>
                                            <p:strVal val="#ppt_x"/>
                                          </p:val>
                                        </p:tav>
                                      </p:tavLst>
                                    </p:anim>
                                    <p:anim calcmode="lin" valueType="num">
                                      <p:cBhvr additive="base">
                                        <p:cTn id="33"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1000"/>
                                        <p:tgtEl>
                                          <p:spTgt spid="41"/>
                                        </p:tgtEl>
                                      </p:cBhvr>
                                    </p:animEffect>
                                    <p:anim calcmode="lin" valueType="num">
                                      <p:cBhvr>
                                        <p:cTn id="39" dur="1000" fill="hold"/>
                                        <p:tgtEl>
                                          <p:spTgt spid="41"/>
                                        </p:tgtEl>
                                        <p:attrNameLst>
                                          <p:attrName>ppt_x</p:attrName>
                                        </p:attrNameLst>
                                      </p:cBhvr>
                                      <p:tavLst>
                                        <p:tav tm="0">
                                          <p:val>
                                            <p:strVal val="#ppt_x"/>
                                          </p:val>
                                        </p:tav>
                                        <p:tav tm="100000">
                                          <p:val>
                                            <p:strVal val="#ppt_x"/>
                                          </p:val>
                                        </p:tav>
                                      </p:tavLst>
                                    </p:anim>
                                    <p:anim calcmode="lin" valueType="num">
                                      <p:cBhvr>
                                        <p:cTn id="40"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anim calcmode="lin" valueType="num">
                                      <p:cBhvr>
                                        <p:cTn id="45" dur="1000" fill="hold"/>
                                        <p:tgtEl>
                                          <p:spTgt spid="42"/>
                                        </p:tgtEl>
                                        <p:attrNameLst>
                                          <p:attrName>ppt_w</p:attrName>
                                        </p:attrNameLst>
                                      </p:cBhvr>
                                      <p:tavLst>
                                        <p:tav tm="0">
                                          <p:val>
                                            <p:fltVal val="0"/>
                                          </p:val>
                                        </p:tav>
                                        <p:tav tm="100000">
                                          <p:val>
                                            <p:strVal val="#ppt_w"/>
                                          </p:val>
                                        </p:tav>
                                      </p:tavLst>
                                    </p:anim>
                                    <p:anim calcmode="lin" valueType="num">
                                      <p:cBhvr>
                                        <p:cTn id="46" dur="1000" fill="hold"/>
                                        <p:tgtEl>
                                          <p:spTgt spid="42"/>
                                        </p:tgtEl>
                                        <p:attrNameLst>
                                          <p:attrName>ppt_h</p:attrName>
                                        </p:attrNameLst>
                                      </p:cBhvr>
                                      <p:tavLst>
                                        <p:tav tm="0">
                                          <p:val>
                                            <p:fltVal val="0"/>
                                          </p:val>
                                        </p:tav>
                                        <p:tav tm="100000">
                                          <p:val>
                                            <p:strVal val="#ppt_h"/>
                                          </p:val>
                                        </p:tav>
                                      </p:tavLst>
                                    </p:anim>
                                    <p:anim calcmode="lin" valueType="num">
                                      <p:cBhvr>
                                        <p:cTn id="47" dur="1000" fill="hold"/>
                                        <p:tgtEl>
                                          <p:spTgt spid="42"/>
                                        </p:tgtEl>
                                        <p:attrNameLst>
                                          <p:attrName>style.rotation</p:attrName>
                                        </p:attrNameLst>
                                      </p:cBhvr>
                                      <p:tavLst>
                                        <p:tav tm="0">
                                          <p:val>
                                            <p:fltVal val="90"/>
                                          </p:val>
                                        </p:tav>
                                        <p:tav tm="100000">
                                          <p:val>
                                            <p:fltVal val="0"/>
                                          </p:val>
                                        </p:tav>
                                      </p:tavLst>
                                    </p:anim>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1000"/>
                                        <p:tgtEl>
                                          <p:spTgt spid="47"/>
                                        </p:tgtEl>
                                      </p:cBhvr>
                                    </p:animEffect>
                                    <p:anim calcmode="lin" valueType="num">
                                      <p:cBhvr>
                                        <p:cTn id="54" dur="1000" fill="hold"/>
                                        <p:tgtEl>
                                          <p:spTgt spid="47"/>
                                        </p:tgtEl>
                                        <p:attrNameLst>
                                          <p:attrName>ppt_x</p:attrName>
                                        </p:attrNameLst>
                                      </p:cBhvr>
                                      <p:tavLst>
                                        <p:tav tm="0">
                                          <p:val>
                                            <p:strVal val="#ppt_x"/>
                                          </p:val>
                                        </p:tav>
                                        <p:tav tm="100000">
                                          <p:val>
                                            <p:strVal val="#ppt_x"/>
                                          </p:val>
                                        </p:tav>
                                      </p:tavLst>
                                    </p:anim>
                                    <p:anim calcmode="lin" valueType="num">
                                      <p:cBhvr>
                                        <p:cTn id="55"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down)">
                                      <p:cBhvr>
                                        <p:cTn id="60" dur="500"/>
                                        <p:tgtEl>
                                          <p:spTgt spid="48"/>
                                        </p:tgtEl>
                                      </p:cBhvr>
                                    </p:animEffect>
                                  </p:childTnLst>
                                </p:cTn>
                              </p:par>
                            </p:childTnLst>
                          </p:cTn>
                        </p:par>
                      </p:childTnLst>
                    </p:cTn>
                  </p:par>
                  <p:par>
                    <p:cTn id="61" fill="hold">
                      <p:stCondLst>
                        <p:cond delay="indefinite"/>
                      </p:stCondLst>
                      <p:childTnLst>
                        <p:par>
                          <p:cTn id="62" fill="hold">
                            <p:stCondLst>
                              <p:cond delay="0"/>
                            </p:stCondLst>
                            <p:childTnLst>
                              <p:par>
                                <p:cTn id="63" presetID="6" presetClass="entr" presetSubtype="16" fill="hold" nodeType="click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circle(in)">
                                      <p:cBhvr>
                                        <p:cTn id="65" dur="2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9" grpId="0" animBg="1"/>
      <p:bldP spid="48"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116"/>
          <p:cNvGrpSpPr>
            <a:grpSpLocks/>
          </p:cNvGrpSpPr>
          <p:nvPr/>
        </p:nvGrpSpPr>
        <p:grpSpPr bwMode="auto">
          <a:xfrm>
            <a:off x="2025574" y="15740"/>
            <a:ext cx="8359775" cy="1119188"/>
            <a:chOff x="260" y="9"/>
            <a:chExt cx="5266" cy="705"/>
          </a:xfrm>
        </p:grpSpPr>
        <p:sp>
          <p:nvSpPr>
            <p:cNvPr id="3" name="Rectangle 3074"/>
            <p:cNvSpPr>
              <a:spLocks noChangeArrowheads="1"/>
            </p:cNvSpPr>
            <p:nvPr/>
          </p:nvSpPr>
          <p:spPr bwMode="auto">
            <a:xfrm>
              <a:off x="260" y="113"/>
              <a:ext cx="3638" cy="60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kern="0" dirty="0">
                  <a:solidFill>
                    <a:srgbClr val="FF0000"/>
                  </a:solidFill>
                  <a:latin typeface="+mn-ea"/>
                  <a:ea typeface="+mn-ea"/>
                </a:rPr>
                <a:t> </a:t>
              </a:r>
              <a:r>
                <a:rPr lang="zh-CN" altLang="en-US" sz="2800" b="1" kern="0" dirty="0">
                  <a:solidFill>
                    <a:srgbClr val="FF0000"/>
                  </a:solidFill>
                  <a:latin typeface="+mn-ea"/>
                  <a:ea typeface="+mn-ea"/>
                </a:rPr>
                <a:t>练习：</a:t>
              </a:r>
              <a:r>
                <a:rPr lang="zh-CN" altLang="en-US" sz="2800" b="1" kern="0" dirty="0">
                  <a:solidFill>
                    <a:srgbClr val="3E27E7"/>
                  </a:solidFill>
                  <a:latin typeface="+mn-ea"/>
                  <a:ea typeface="+mn-ea"/>
                </a:rPr>
                <a:t>两同心共面导体圆环，半径</a:t>
              </a:r>
            </a:p>
            <a:p>
              <a:pPr fontAlgn="auto">
                <a:spcBef>
                  <a:spcPts val="0"/>
                </a:spcBef>
                <a:spcAft>
                  <a:spcPts val="0"/>
                </a:spcAft>
                <a:defRPr/>
              </a:pPr>
              <a:r>
                <a:rPr lang="zh-CN" altLang="en-US" sz="2800" b="1" dirty="0">
                  <a:solidFill>
                    <a:srgbClr val="FF00FF"/>
                  </a:solidFill>
                  <a:latin typeface="+mn-ea"/>
                  <a:ea typeface="+mn-ea"/>
                </a:rPr>
                <a:t>通有电流</a:t>
              </a:r>
              <a:r>
                <a:rPr lang="en-US" altLang="zh-CN" sz="2800" b="1" dirty="0">
                  <a:solidFill>
                    <a:srgbClr val="FF0000"/>
                  </a:solidFill>
                  <a:latin typeface="+mn-ea"/>
                  <a:ea typeface="+mn-ea"/>
                </a:rPr>
                <a:t>I</a:t>
              </a:r>
              <a:r>
                <a:rPr lang="en-US" altLang="zh-CN" sz="2800" b="1" baseline="-25000" dirty="0">
                  <a:solidFill>
                    <a:srgbClr val="FF0000"/>
                  </a:solidFill>
                  <a:latin typeface="+mn-ea"/>
                  <a:ea typeface="+mn-ea"/>
                </a:rPr>
                <a:t>2</a:t>
              </a:r>
              <a:r>
                <a:rPr lang="zh-CN" altLang="en-US" sz="2800" b="1" dirty="0">
                  <a:solidFill>
                    <a:srgbClr val="FF00FF"/>
                  </a:solidFill>
                  <a:latin typeface="+mn-ea"/>
                  <a:ea typeface="+mn-ea"/>
                </a:rPr>
                <a:t>和</a:t>
              </a:r>
              <a:r>
                <a:rPr lang="en-US" altLang="zh-CN" sz="2800" b="1" dirty="0">
                  <a:solidFill>
                    <a:srgbClr val="FF0000"/>
                  </a:solidFill>
                  <a:latin typeface="+mn-ea"/>
                  <a:ea typeface="+mn-ea"/>
                </a:rPr>
                <a:t>I</a:t>
              </a:r>
              <a:r>
                <a:rPr lang="en-US" altLang="zh-CN" sz="2800" b="1" baseline="-25000" dirty="0">
                  <a:solidFill>
                    <a:srgbClr val="FF0000"/>
                  </a:solidFill>
                  <a:latin typeface="+mn-ea"/>
                  <a:ea typeface="+mn-ea"/>
                </a:rPr>
                <a:t>1</a:t>
              </a:r>
              <a:r>
                <a:rPr lang="zh-CN" altLang="en-US" sz="2800" b="1" dirty="0">
                  <a:solidFill>
                    <a:srgbClr val="FF00FF"/>
                  </a:solidFill>
                  <a:latin typeface="+mn-ea"/>
                  <a:ea typeface="+mn-ea"/>
                </a:rPr>
                <a:t>，</a:t>
              </a:r>
              <a:r>
                <a:rPr lang="zh-CN" altLang="en-US" sz="2800" b="1" dirty="0">
                  <a:solidFill>
                    <a:srgbClr val="CC3300"/>
                  </a:solidFill>
                  <a:latin typeface="+mn-ea"/>
                  <a:ea typeface="+mn-ea"/>
                </a:rPr>
                <a:t>互感磁能</a:t>
              </a:r>
              <a:r>
                <a:rPr lang="en-US" altLang="zh-CN" sz="2800" b="1" dirty="0">
                  <a:solidFill>
                    <a:srgbClr val="CC3300"/>
                  </a:solidFill>
                  <a:latin typeface="+mn-ea"/>
                  <a:ea typeface="+mn-ea"/>
                </a:rPr>
                <a:t>=____</a:t>
              </a:r>
              <a:r>
                <a:rPr lang="zh-CN" altLang="en-US" sz="2800" b="1" kern="0" dirty="0">
                  <a:solidFill>
                    <a:srgbClr val="CC3300"/>
                  </a:solidFill>
                  <a:latin typeface="+mn-ea"/>
                  <a:ea typeface="+mn-ea"/>
                </a:rPr>
                <a:t>。</a:t>
              </a:r>
            </a:p>
          </p:txBody>
        </p:sp>
        <p:graphicFrame>
          <p:nvGraphicFramePr>
            <p:cNvPr id="4" name="Object 3075"/>
            <p:cNvGraphicFramePr>
              <a:graphicFrameLocks noChangeAspect="1"/>
            </p:cNvGraphicFramePr>
            <p:nvPr/>
          </p:nvGraphicFramePr>
          <p:xfrm>
            <a:off x="3902" y="9"/>
            <a:ext cx="1624" cy="404"/>
          </p:xfrm>
          <a:graphic>
            <a:graphicData uri="http://schemas.openxmlformats.org/presentationml/2006/ole">
              <mc:AlternateContent xmlns:mc="http://schemas.openxmlformats.org/markup-compatibility/2006">
                <mc:Choice xmlns:v="urn:schemas-microsoft-com:vml" Requires="v">
                  <p:oleObj spid="_x0000_s749369" name="公式" r:id="rId3" imgW="825142" imgH="215806" progId="Equation.3">
                    <p:embed/>
                  </p:oleObj>
                </mc:Choice>
                <mc:Fallback>
                  <p:oleObj name="公式" r:id="rId3" imgW="825142" imgH="215806" progId="Equation.3">
                    <p:embed/>
                    <p:pic>
                      <p:nvPicPr>
                        <p:cNvPr id="80921" name="Object 30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2" y="9"/>
                          <a:ext cx="162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6" name="Object 3125"/>
          <p:cNvGraphicFramePr>
            <a:graphicFrameLocks noChangeAspect="1"/>
          </p:cNvGraphicFramePr>
          <p:nvPr>
            <p:extLst>
              <p:ext uri="{D42A27DB-BD31-4B8C-83A1-F6EECF244321}">
                <p14:modId xmlns:p14="http://schemas.microsoft.com/office/powerpoint/2010/main" val="4097925214"/>
              </p:ext>
            </p:extLst>
          </p:nvPr>
        </p:nvGraphicFramePr>
        <p:xfrm>
          <a:off x="8283312" y="5825488"/>
          <a:ext cx="2008188" cy="889000"/>
        </p:xfrm>
        <a:graphic>
          <a:graphicData uri="http://schemas.openxmlformats.org/presentationml/2006/ole">
            <mc:AlternateContent xmlns:mc="http://schemas.openxmlformats.org/markup-compatibility/2006">
              <mc:Choice xmlns:v="urn:schemas-microsoft-com:vml" Requires="v">
                <p:oleObj spid="_x0000_s749370" name="公式" r:id="rId5" imgW="1057358" imgH="438102" progId="Equation.3">
                  <p:embed/>
                </p:oleObj>
              </mc:Choice>
              <mc:Fallback>
                <p:oleObj name="公式" r:id="rId5" imgW="1057358" imgH="438102" progId="Equation.3">
                  <p:embed/>
                  <p:pic>
                    <p:nvPicPr>
                      <p:cNvPr id="59" name="Object 31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3312" y="5825488"/>
                        <a:ext cx="2008188" cy="889000"/>
                      </a:xfrm>
                      <a:prstGeom prst="rect">
                        <a:avLst/>
                      </a:prstGeom>
                      <a:solidFill>
                        <a:srgbClr val="00FFFF"/>
                      </a:solidFill>
                      <a:ln>
                        <a:noFill/>
                      </a:ln>
                      <a:effectLst/>
                      <a:extLst/>
                    </p:spPr>
                  </p:pic>
                </p:oleObj>
              </mc:Fallback>
            </mc:AlternateContent>
          </a:graphicData>
        </a:graphic>
      </p:graphicFrame>
      <p:graphicFrame>
        <p:nvGraphicFramePr>
          <p:cNvPr id="7" name="Object 21"/>
          <p:cNvGraphicFramePr>
            <a:graphicFrameLocks noChangeAspect="1"/>
          </p:cNvGraphicFramePr>
          <p:nvPr>
            <p:extLst>
              <p:ext uri="{D42A27DB-BD31-4B8C-83A1-F6EECF244321}">
                <p14:modId xmlns:p14="http://schemas.microsoft.com/office/powerpoint/2010/main" val="1471575193"/>
              </p:ext>
            </p:extLst>
          </p:nvPr>
        </p:nvGraphicFramePr>
        <p:xfrm>
          <a:off x="7846340" y="4441720"/>
          <a:ext cx="2355169" cy="1067557"/>
        </p:xfrm>
        <a:graphic>
          <a:graphicData uri="http://schemas.openxmlformats.org/presentationml/2006/ole">
            <mc:AlternateContent xmlns:mc="http://schemas.openxmlformats.org/markup-compatibility/2006">
              <mc:Choice xmlns:v="urn:schemas-microsoft-com:vml" Requires="v">
                <p:oleObj spid="_x0000_s749371" name="公式" r:id="rId7" imgW="952200" imgH="431640" progId="Equation.3">
                  <p:embed/>
                </p:oleObj>
              </mc:Choice>
              <mc:Fallback>
                <p:oleObj name="公式" r:id="rId7" imgW="952200" imgH="431640" progId="Equation.3">
                  <p:embed/>
                  <p:pic>
                    <p:nvPicPr>
                      <p:cNvPr id="34" name="Object 21"/>
                      <p:cNvPicPr preferRelativeResize="0">
                        <a:picLocks noChangeAspect="1" noChangeArrowheads="1"/>
                      </p:cNvPicPr>
                      <p:nvPr/>
                    </p:nvPicPr>
                    <p:blipFill>
                      <a:blip r:embed="rId8"/>
                      <a:srcRect/>
                      <a:stretch>
                        <a:fillRect/>
                      </a:stretch>
                    </p:blipFill>
                    <p:spPr bwMode="auto">
                      <a:xfrm>
                        <a:off x="7846340" y="4441720"/>
                        <a:ext cx="2355169" cy="1067557"/>
                      </a:xfrm>
                      <a:prstGeom prst="rect">
                        <a:avLst/>
                      </a:prstGeom>
                      <a:solidFill>
                        <a:srgbClr val="FFFF00"/>
                      </a:solidFill>
                      <a:ln>
                        <a:noFill/>
                      </a:ln>
                      <a:effectLst/>
                      <a:extLst/>
                    </p:spPr>
                  </p:pic>
                </p:oleObj>
              </mc:Fallback>
            </mc:AlternateContent>
          </a:graphicData>
        </a:graphic>
      </p:graphicFrame>
      <p:sp>
        <p:nvSpPr>
          <p:cNvPr id="8" name="Oval 3079"/>
          <p:cNvSpPr>
            <a:spLocks noChangeArrowheads="1"/>
          </p:cNvSpPr>
          <p:nvPr/>
        </p:nvSpPr>
        <p:spPr bwMode="auto">
          <a:xfrm>
            <a:off x="8584302" y="2940938"/>
            <a:ext cx="609600" cy="609600"/>
          </a:xfrm>
          <a:prstGeom prst="ellipse">
            <a:avLst/>
          </a:prstGeom>
          <a:solidFill>
            <a:srgbClr val="FFFFFF"/>
          </a:solidFill>
          <a:ln w="38100">
            <a:solidFill>
              <a:srgbClr val="3E27E7"/>
            </a:solid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9" name="Line 3082"/>
          <p:cNvSpPr>
            <a:spLocks noChangeShapeType="1"/>
          </p:cNvSpPr>
          <p:nvPr/>
        </p:nvSpPr>
        <p:spPr bwMode="auto">
          <a:xfrm flipV="1">
            <a:off x="8889102" y="3101200"/>
            <a:ext cx="304800" cy="152400"/>
          </a:xfrm>
          <a:prstGeom prst="line">
            <a:avLst/>
          </a:prstGeom>
          <a:noFill/>
          <a:ln w="19050">
            <a:solidFill>
              <a:srgbClr val="00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 name="Line 3080"/>
          <p:cNvSpPr>
            <a:spLocks noChangeShapeType="1"/>
          </p:cNvSpPr>
          <p:nvPr/>
        </p:nvSpPr>
        <p:spPr bwMode="auto">
          <a:xfrm>
            <a:off x="8889102" y="3253600"/>
            <a:ext cx="609600" cy="838200"/>
          </a:xfrm>
          <a:prstGeom prst="line">
            <a:avLst/>
          </a:prstGeom>
          <a:noFill/>
          <a:ln w="38100">
            <a:solidFill>
              <a:srgbClr val="00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1" name="Object 3084"/>
          <p:cNvGraphicFramePr>
            <a:graphicFrameLocks noChangeAspect="1"/>
          </p:cNvGraphicFramePr>
          <p:nvPr>
            <p:extLst>
              <p:ext uri="{D42A27DB-BD31-4B8C-83A1-F6EECF244321}">
                <p14:modId xmlns:p14="http://schemas.microsoft.com/office/powerpoint/2010/main" val="4127630999"/>
              </p:ext>
            </p:extLst>
          </p:nvPr>
        </p:nvGraphicFramePr>
        <p:xfrm>
          <a:off x="8560870" y="3532001"/>
          <a:ext cx="417513" cy="641350"/>
        </p:xfrm>
        <a:graphic>
          <a:graphicData uri="http://schemas.openxmlformats.org/presentationml/2006/ole">
            <mc:AlternateContent xmlns:mc="http://schemas.openxmlformats.org/markup-compatibility/2006">
              <mc:Choice xmlns:v="urn:schemas-microsoft-com:vml" Requires="v">
                <p:oleObj spid="_x0000_s749372" name="Equation" r:id="rId9" imgW="139579" imgH="215713" progId="Equation.DSMT4">
                  <p:embed/>
                </p:oleObj>
              </mc:Choice>
              <mc:Fallback>
                <p:oleObj name="Equation" r:id="rId9" imgW="139579" imgH="215713" progId="Equation.DSMT4">
                  <p:embed/>
                  <p:pic>
                    <p:nvPicPr>
                      <p:cNvPr id="57" name="Object 308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60870" y="3532001"/>
                        <a:ext cx="4175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3083"/>
          <p:cNvGraphicFramePr>
            <a:graphicFrameLocks noChangeAspect="1"/>
          </p:cNvGraphicFramePr>
          <p:nvPr>
            <p:extLst>
              <p:ext uri="{D42A27DB-BD31-4B8C-83A1-F6EECF244321}">
                <p14:modId xmlns:p14="http://schemas.microsoft.com/office/powerpoint/2010/main" val="763330689"/>
              </p:ext>
            </p:extLst>
          </p:nvPr>
        </p:nvGraphicFramePr>
        <p:xfrm>
          <a:off x="9117281" y="2497155"/>
          <a:ext cx="417513" cy="641350"/>
        </p:xfrm>
        <a:graphic>
          <a:graphicData uri="http://schemas.openxmlformats.org/presentationml/2006/ole">
            <mc:AlternateContent xmlns:mc="http://schemas.openxmlformats.org/markup-compatibility/2006">
              <mc:Choice xmlns:v="urn:schemas-microsoft-com:vml" Requires="v">
                <p:oleObj spid="_x0000_s749373" name="公式" r:id="rId11" imgW="139579" imgH="215713" progId="Equation.3">
                  <p:embed/>
                </p:oleObj>
              </mc:Choice>
              <mc:Fallback>
                <p:oleObj name="公式" r:id="rId11" imgW="139579" imgH="215713" progId="Equation.3">
                  <p:embed/>
                  <p:pic>
                    <p:nvPicPr>
                      <p:cNvPr id="58" name="Object 308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17281" y="2497155"/>
                        <a:ext cx="4175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689611498"/>
              </p:ext>
            </p:extLst>
          </p:nvPr>
        </p:nvGraphicFramePr>
        <p:xfrm>
          <a:off x="8639136" y="3142895"/>
          <a:ext cx="292929" cy="321827"/>
        </p:xfrm>
        <a:graphic>
          <a:graphicData uri="http://schemas.openxmlformats.org/presentationml/2006/ole">
            <mc:AlternateContent xmlns:mc="http://schemas.openxmlformats.org/markup-compatibility/2006">
              <mc:Choice xmlns:v="urn:schemas-microsoft-com:vml" Requires="v">
                <p:oleObj spid="_x0000_s749374" name="公式" r:id="rId13" imgW="126720" imgH="139680" progId="Equation.3">
                  <p:embed/>
                </p:oleObj>
              </mc:Choice>
              <mc:Fallback>
                <p:oleObj name="公式" r:id="rId13" imgW="126720" imgH="139680" progId="Equation.3">
                  <p:embed/>
                  <p:pic>
                    <p:nvPicPr>
                      <p:cNvPr id="61" name="对象 60"/>
                      <p:cNvPicPr/>
                      <p:nvPr/>
                    </p:nvPicPr>
                    <p:blipFill>
                      <a:blip r:embed="rId14"/>
                      <a:stretch>
                        <a:fillRect/>
                      </a:stretch>
                    </p:blipFill>
                    <p:spPr>
                      <a:xfrm>
                        <a:off x="8639136" y="3142895"/>
                        <a:ext cx="292929" cy="321827"/>
                      </a:xfrm>
                      <a:prstGeom prst="rect">
                        <a:avLst/>
                      </a:prstGeom>
                    </p:spPr>
                  </p:pic>
                </p:oleObj>
              </mc:Fallback>
            </mc:AlternateContent>
          </a:graphicData>
        </a:graphic>
      </p:graphicFrame>
      <p:sp>
        <p:nvSpPr>
          <p:cNvPr id="14" name="Oval 3078"/>
          <p:cNvSpPr>
            <a:spLocks noChangeArrowheads="1"/>
          </p:cNvSpPr>
          <p:nvPr/>
        </p:nvSpPr>
        <p:spPr bwMode="auto">
          <a:xfrm>
            <a:off x="7784202" y="2121885"/>
            <a:ext cx="2209800" cy="2209800"/>
          </a:xfrm>
          <a:prstGeom prst="ellipse">
            <a:avLst/>
          </a:prstGeom>
          <a:noFill/>
          <a:ln w="38100">
            <a:solidFill>
              <a:srgbClr val="009900"/>
            </a:solidFill>
            <a:round/>
            <a:headEnd/>
            <a:tailEnd/>
          </a:ln>
        </p:spPr>
        <p:txBody>
          <a:bodyPr wrap="none" anchor="ctr"/>
          <a:lstStyle/>
          <a:p>
            <a:pPr algn="ctr" fontAlgn="auto">
              <a:spcBef>
                <a:spcPts val="0"/>
              </a:spcBef>
              <a:spcAft>
                <a:spcPts val="0"/>
              </a:spcAft>
              <a:defRPr/>
            </a:pPr>
            <a:endParaRPr lang="zh-CN" altLang="zh-CN" sz="3200" b="1" kern="0">
              <a:solidFill>
                <a:sysClr val="windowText" lastClr="000000"/>
              </a:solidFill>
              <a:latin typeface="+mn-lt"/>
              <a:ea typeface="+mn-ea"/>
            </a:endParaRPr>
          </a:p>
        </p:txBody>
      </p:sp>
      <p:sp>
        <p:nvSpPr>
          <p:cNvPr id="15" name="Line 35"/>
          <p:cNvSpPr>
            <a:spLocks noChangeShapeType="1"/>
          </p:cNvSpPr>
          <p:nvPr/>
        </p:nvSpPr>
        <p:spPr bwMode="auto">
          <a:xfrm flipV="1">
            <a:off x="7777491" y="2940938"/>
            <a:ext cx="25485" cy="312662"/>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35"/>
          <p:cNvSpPr>
            <a:spLocks noChangeShapeType="1"/>
          </p:cNvSpPr>
          <p:nvPr/>
        </p:nvSpPr>
        <p:spPr bwMode="auto">
          <a:xfrm>
            <a:off x="9866162" y="2690476"/>
            <a:ext cx="151273" cy="353585"/>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 name="Object 37"/>
          <p:cNvGraphicFramePr>
            <a:graphicFrameLocks noChangeAspect="1"/>
          </p:cNvGraphicFramePr>
          <p:nvPr>
            <p:extLst>
              <p:ext uri="{D42A27DB-BD31-4B8C-83A1-F6EECF244321}">
                <p14:modId xmlns:p14="http://schemas.microsoft.com/office/powerpoint/2010/main" val="41679962"/>
              </p:ext>
            </p:extLst>
          </p:nvPr>
        </p:nvGraphicFramePr>
        <p:xfrm>
          <a:off x="7089067" y="3101200"/>
          <a:ext cx="354013" cy="508000"/>
        </p:xfrm>
        <a:graphic>
          <a:graphicData uri="http://schemas.openxmlformats.org/presentationml/2006/ole">
            <mc:AlternateContent xmlns:mc="http://schemas.openxmlformats.org/markup-compatibility/2006">
              <mc:Choice xmlns:v="urn:schemas-microsoft-com:vml" Requires="v">
                <p:oleObj spid="_x0000_s749375" name="公式" r:id="rId15" imgW="355446" imgH="507780" progId="Equation.3">
                  <p:embed/>
                </p:oleObj>
              </mc:Choice>
              <mc:Fallback>
                <p:oleObj name="公式" r:id="rId15" imgW="355446" imgH="507780" progId="Equation.3">
                  <p:embed/>
                  <p:pic>
                    <p:nvPicPr>
                      <p:cNvPr id="66" name="Object 3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89067" y="3101200"/>
                        <a:ext cx="354013"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Line 35"/>
          <p:cNvSpPr>
            <a:spLocks noChangeShapeType="1"/>
          </p:cNvSpPr>
          <p:nvPr/>
        </p:nvSpPr>
        <p:spPr bwMode="auto">
          <a:xfrm flipH="1">
            <a:off x="8576561" y="2903009"/>
            <a:ext cx="232823" cy="188614"/>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35"/>
          <p:cNvSpPr>
            <a:spLocks noChangeShapeType="1"/>
          </p:cNvSpPr>
          <p:nvPr/>
        </p:nvSpPr>
        <p:spPr bwMode="auto">
          <a:xfrm flipV="1">
            <a:off x="9130160" y="3183008"/>
            <a:ext cx="103743" cy="296792"/>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0" name="Object 37"/>
          <p:cNvGraphicFramePr>
            <a:graphicFrameLocks noChangeAspect="1"/>
          </p:cNvGraphicFramePr>
          <p:nvPr>
            <p:extLst>
              <p:ext uri="{D42A27DB-BD31-4B8C-83A1-F6EECF244321}">
                <p14:modId xmlns:p14="http://schemas.microsoft.com/office/powerpoint/2010/main" val="1934070694"/>
              </p:ext>
            </p:extLst>
          </p:nvPr>
        </p:nvGraphicFramePr>
        <p:xfrm>
          <a:off x="8098365" y="3025718"/>
          <a:ext cx="369897" cy="605286"/>
        </p:xfrm>
        <a:graphic>
          <a:graphicData uri="http://schemas.openxmlformats.org/presentationml/2006/ole">
            <mc:AlternateContent xmlns:mc="http://schemas.openxmlformats.org/markup-compatibility/2006">
              <mc:Choice xmlns:v="urn:schemas-microsoft-com:vml" Requires="v">
                <p:oleObj spid="_x0000_s749376" name="Equation" r:id="rId17" imgW="139680" imgH="228600" progId="Equation.DSMT4">
                  <p:embed/>
                </p:oleObj>
              </mc:Choice>
              <mc:Fallback>
                <p:oleObj name="Equation" r:id="rId17" imgW="139680" imgH="228600" progId="Equation.DSMT4">
                  <p:embed/>
                  <p:pic>
                    <p:nvPicPr>
                      <p:cNvPr id="27" name="Object 37"/>
                      <p:cNvPicPr>
                        <a:picLocks noChangeAspect="1" noChangeArrowheads="1"/>
                      </p:cNvPicPr>
                      <p:nvPr/>
                    </p:nvPicPr>
                    <p:blipFill>
                      <a:blip r:embed="rId18"/>
                      <a:srcRect/>
                      <a:stretch>
                        <a:fillRect/>
                      </a:stretch>
                    </p:blipFill>
                    <p:spPr bwMode="auto">
                      <a:xfrm>
                        <a:off x="8098365" y="3025718"/>
                        <a:ext cx="369897" cy="605286"/>
                      </a:xfrm>
                      <a:prstGeom prst="rect">
                        <a:avLst/>
                      </a:prstGeom>
                      <a:noFill/>
                      <a:ln>
                        <a:noFill/>
                      </a:ln>
                      <a:effectLst/>
                      <a:extLst/>
                    </p:spPr>
                  </p:pic>
                </p:oleObj>
              </mc:Fallback>
            </mc:AlternateContent>
          </a:graphicData>
        </a:graphic>
      </p:graphicFrame>
      <p:sp>
        <p:nvSpPr>
          <p:cNvPr id="31" name="Rectangle 3090"/>
          <p:cNvSpPr>
            <a:spLocks noChangeArrowheads="1"/>
          </p:cNvSpPr>
          <p:nvPr/>
        </p:nvSpPr>
        <p:spPr bwMode="auto">
          <a:xfrm>
            <a:off x="1524001" y="1573214"/>
            <a:ext cx="1255713" cy="579437"/>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600" b="1" kern="0" dirty="0">
                <a:solidFill>
                  <a:srgbClr val="C00000"/>
                </a:solidFill>
                <a:latin typeface="+mn-lt"/>
                <a:ea typeface="+mn-ea"/>
              </a:rPr>
              <a:t>解：</a:t>
            </a:r>
            <a:r>
              <a:rPr lang="zh-CN" altLang="en-US" sz="3200" b="1" kern="0" dirty="0">
                <a:solidFill>
                  <a:sysClr val="windowText" lastClr="000000"/>
                </a:solidFill>
                <a:latin typeface="+mn-lt"/>
                <a:ea typeface="+mn-ea"/>
              </a:rPr>
              <a:t>　</a:t>
            </a:r>
          </a:p>
        </p:txBody>
      </p:sp>
      <p:sp>
        <p:nvSpPr>
          <p:cNvPr id="32" name="矩形 42"/>
          <p:cNvSpPr>
            <a:spLocks noChangeArrowheads="1"/>
          </p:cNvSpPr>
          <p:nvPr/>
        </p:nvSpPr>
        <p:spPr bwMode="auto">
          <a:xfrm>
            <a:off x="2183115" y="1751837"/>
            <a:ext cx="5545138" cy="129222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600" b="1" kern="0" dirty="0">
                <a:solidFill>
                  <a:srgbClr val="009900"/>
                </a:solidFill>
                <a:latin typeface="+mn-lt"/>
                <a:ea typeface="+mn-ea"/>
              </a:rPr>
              <a:t>由于小线圈远小于大线圈，大线圈</a:t>
            </a:r>
            <a:endParaRPr lang="en-US" altLang="zh-CN" sz="2600" b="1" kern="0" dirty="0">
              <a:solidFill>
                <a:srgbClr val="009900"/>
              </a:solidFill>
              <a:latin typeface="+mn-lt"/>
              <a:ea typeface="+mn-ea"/>
            </a:endParaRPr>
          </a:p>
          <a:p>
            <a:pPr fontAlgn="auto">
              <a:spcBef>
                <a:spcPts val="0"/>
              </a:spcBef>
              <a:spcAft>
                <a:spcPts val="0"/>
              </a:spcAft>
              <a:defRPr/>
            </a:pPr>
            <a:r>
              <a:rPr lang="zh-CN" altLang="en-US" sz="2600" b="1" kern="0" dirty="0">
                <a:solidFill>
                  <a:srgbClr val="009900"/>
                </a:solidFill>
                <a:latin typeface="+mn-lt"/>
                <a:ea typeface="+mn-ea"/>
              </a:rPr>
              <a:t>的电流在小线圈处产生的磁场可视为</a:t>
            </a:r>
            <a:endParaRPr lang="en-US" altLang="zh-CN" sz="2600" b="1" kern="0" dirty="0">
              <a:solidFill>
                <a:srgbClr val="009900"/>
              </a:solidFill>
              <a:latin typeface="+mn-lt"/>
              <a:ea typeface="+mn-ea"/>
            </a:endParaRPr>
          </a:p>
          <a:p>
            <a:pPr fontAlgn="auto">
              <a:spcBef>
                <a:spcPts val="0"/>
              </a:spcBef>
              <a:spcAft>
                <a:spcPts val="0"/>
              </a:spcAft>
              <a:defRPr/>
            </a:pPr>
            <a:r>
              <a:rPr lang="zh-CN" altLang="en-US" sz="2600" b="1" kern="0" dirty="0">
                <a:solidFill>
                  <a:srgbClr val="FF0066"/>
                </a:solidFill>
                <a:latin typeface="+mn-lt"/>
                <a:ea typeface="+mn-ea"/>
              </a:rPr>
              <a:t>均匀</a:t>
            </a:r>
            <a:r>
              <a:rPr lang="zh-CN" altLang="en-US" sz="2600" b="1" kern="0" dirty="0">
                <a:solidFill>
                  <a:srgbClr val="009900"/>
                </a:solidFill>
                <a:latin typeface="+mn-lt"/>
                <a:ea typeface="+mn-ea"/>
              </a:rPr>
              <a:t>的</a:t>
            </a:r>
            <a:endParaRPr lang="zh-CN" altLang="en-US" b="1" kern="0" dirty="0">
              <a:solidFill>
                <a:srgbClr val="009900"/>
              </a:solidFill>
              <a:latin typeface="+mn-lt"/>
              <a:ea typeface="+mn-ea"/>
            </a:endParaRPr>
          </a:p>
        </p:txBody>
      </p:sp>
      <p:graphicFrame>
        <p:nvGraphicFramePr>
          <p:cNvPr id="33" name="Object 3093"/>
          <p:cNvGraphicFramePr>
            <a:graphicFrameLocks noChangeAspect="1"/>
          </p:cNvGraphicFramePr>
          <p:nvPr>
            <p:extLst>
              <p:ext uri="{D42A27DB-BD31-4B8C-83A1-F6EECF244321}">
                <p14:modId xmlns:p14="http://schemas.microsoft.com/office/powerpoint/2010/main" val="3643975228"/>
              </p:ext>
            </p:extLst>
          </p:nvPr>
        </p:nvGraphicFramePr>
        <p:xfrm>
          <a:off x="3484346" y="2520197"/>
          <a:ext cx="1570467" cy="1045054"/>
        </p:xfrm>
        <a:graphic>
          <a:graphicData uri="http://schemas.openxmlformats.org/presentationml/2006/ole">
            <mc:AlternateContent xmlns:mc="http://schemas.openxmlformats.org/markup-compatibility/2006">
              <mc:Choice xmlns:v="urn:schemas-microsoft-com:vml" Requires="v">
                <p:oleObj spid="_x0000_s749377" name="公式" r:id="rId19" imgW="647640" imgH="431640" progId="Equation.3">
                  <p:embed/>
                </p:oleObj>
              </mc:Choice>
              <mc:Fallback>
                <p:oleObj name="公式" r:id="rId19" imgW="647640" imgH="431640" progId="Equation.3">
                  <p:embed/>
                  <p:pic>
                    <p:nvPicPr>
                      <p:cNvPr id="19" name="Object 3093"/>
                      <p:cNvPicPr>
                        <a:picLocks noChangeAspect="1" noChangeArrowheads="1"/>
                      </p:cNvPicPr>
                      <p:nvPr/>
                    </p:nvPicPr>
                    <p:blipFill>
                      <a:blip r:embed="rId20"/>
                      <a:srcRect/>
                      <a:stretch>
                        <a:fillRect/>
                      </a:stretch>
                    </p:blipFill>
                    <p:spPr bwMode="auto">
                      <a:xfrm>
                        <a:off x="3484346" y="2520197"/>
                        <a:ext cx="1570467" cy="1045054"/>
                      </a:xfrm>
                      <a:prstGeom prst="rect">
                        <a:avLst/>
                      </a:prstGeom>
                      <a:noFill/>
                      <a:ln>
                        <a:noFill/>
                      </a:ln>
                      <a:extLst/>
                    </p:spPr>
                  </p:pic>
                </p:oleObj>
              </mc:Fallback>
            </mc:AlternateContent>
          </a:graphicData>
        </a:graphic>
      </p:graphicFrame>
      <p:sp>
        <p:nvSpPr>
          <p:cNvPr id="34" name="AutoShape 38"/>
          <p:cNvSpPr>
            <a:spLocks noChangeArrowheads="1"/>
          </p:cNvSpPr>
          <p:nvPr/>
        </p:nvSpPr>
        <p:spPr bwMode="auto">
          <a:xfrm>
            <a:off x="2025573" y="3582645"/>
            <a:ext cx="570370" cy="289051"/>
          </a:xfrm>
          <a:prstGeom prst="rightArrow">
            <a:avLst>
              <a:gd name="adj1" fmla="val 50000"/>
              <a:gd name="adj2" fmla="val 81492"/>
            </a:avLst>
          </a:prstGeom>
          <a:gradFill flip="none" rotWithShape="1">
            <a:gsLst>
              <a:gs pos="0">
                <a:srgbClr val="CC3300">
                  <a:tint val="66000"/>
                  <a:satMod val="160000"/>
                </a:srgbClr>
              </a:gs>
              <a:gs pos="50000">
                <a:srgbClr val="CC3300">
                  <a:tint val="44500"/>
                  <a:satMod val="160000"/>
                </a:srgbClr>
              </a:gs>
              <a:gs pos="100000">
                <a:srgbClr val="CC3300">
                  <a:tint val="23500"/>
                  <a:satMod val="160000"/>
                </a:srgbClr>
              </a:gs>
            </a:gsLst>
            <a:lin ang="5400000" scaled="1"/>
            <a:tileRect/>
          </a:gra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35" name="对象 34"/>
          <p:cNvGraphicFramePr>
            <a:graphicFrameLocks noChangeAspect="1"/>
          </p:cNvGraphicFramePr>
          <p:nvPr>
            <p:extLst>
              <p:ext uri="{D42A27DB-BD31-4B8C-83A1-F6EECF244321}">
                <p14:modId xmlns:p14="http://schemas.microsoft.com/office/powerpoint/2010/main" val="1506304091"/>
              </p:ext>
            </p:extLst>
          </p:nvPr>
        </p:nvGraphicFramePr>
        <p:xfrm>
          <a:off x="2760060" y="3400011"/>
          <a:ext cx="668337" cy="598487"/>
        </p:xfrm>
        <a:graphic>
          <a:graphicData uri="http://schemas.openxmlformats.org/presentationml/2006/ole">
            <mc:AlternateContent xmlns:mc="http://schemas.openxmlformats.org/markup-compatibility/2006">
              <mc:Choice xmlns:v="urn:schemas-microsoft-com:vml" Requires="v">
                <p:oleObj spid="_x0000_s749378" name="公式" r:id="rId21" imgW="241091" imgH="215713" progId="Equation.3">
                  <p:embed/>
                </p:oleObj>
              </mc:Choice>
              <mc:Fallback>
                <p:oleObj name="公式" r:id="rId21" imgW="241091" imgH="215713" progId="Equation.3">
                  <p:embed/>
                  <p:pic>
                    <p:nvPicPr>
                      <p:cNvPr id="21" name="对象 2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760060" y="3400011"/>
                        <a:ext cx="668337"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2544347687"/>
              </p:ext>
            </p:extLst>
          </p:nvPr>
        </p:nvGraphicFramePr>
        <p:xfrm>
          <a:off x="3454951" y="3328361"/>
          <a:ext cx="1658793" cy="768350"/>
        </p:xfrm>
        <a:graphic>
          <a:graphicData uri="http://schemas.openxmlformats.org/presentationml/2006/ole">
            <mc:AlternateContent xmlns:mc="http://schemas.openxmlformats.org/markup-compatibility/2006">
              <mc:Choice xmlns:v="urn:schemas-microsoft-com:vml" Requires="v">
                <p:oleObj spid="_x0000_s749379" name="公式" r:id="rId23" imgW="520560" imgH="241200" progId="Equation.3">
                  <p:embed/>
                </p:oleObj>
              </mc:Choice>
              <mc:Fallback>
                <p:oleObj name="公式" r:id="rId23" imgW="520560" imgH="241200" progId="Equation.3">
                  <p:embed/>
                  <p:pic>
                    <p:nvPicPr>
                      <p:cNvPr id="22" name="对象 21"/>
                      <p:cNvPicPr/>
                      <p:nvPr/>
                    </p:nvPicPr>
                    <p:blipFill>
                      <a:blip r:embed="rId24"/>
                      <a:stretch>
                        <a:fillRect/>
                      </a:stretch>
                    </p:blipFill>
                    <p:spPr>
                      <a:xfrm>
                        <a:off x="3454951" y="3328361"/>
                        <a:ext cx="1658793" cy="768350"/>
                      </a:xfrm>
                      <a:prstGeom prst="rect">
                        <a:avLst/>
                      </a:prstGeom>
                    </p:spPr>
                  </p:pic>
                </p:oleObj>
              </mc:Fallback>
            </mc:AlternateContent>
          </a:graphicData>
        </a:graphic>
      </p:graphicFrame>
      <p:sp>
        <p:nvSpPr>
          <p:cNvPr id="37" name="AutoShape 38"/>
          <p:cNvSpPr>
            <a:spLocks noChangeArrowheads="1"/>
          </p:cNvSpPr>
          <p:nvPr/>
        </p:nvSpPr>
        <p:spPr bwMode="auto">
          <a:xfrm>
            <a:off x="1746587" y="4672629"/>
            <a:ext cx="570370" cy="289051"/>
          </a:xfrm>
          <a:prstGeom prst="rightArrow">
            <a:avLst>
              <a:gd name="adj1" fmla="val 50000"/>
              <a:gd name="adj2" fmla="val 81492"/>
            </a:avLst>
          </a:prstGeom>
          <a:solidFill>
            <a:srgbClr val="00FFFF"/>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38" name="Object 3091"/>
          <p:cNvGraphicFramePr>
            <a:graphicFrameLocks noChangeAspect="1"/>
          </p:cNvGraphicFramePr>
          <p:nvPr>
            <p:extLst>
              <p:ext uri="{D42A27DB-BD31-4B8C-83A1-F6EECF244321}">
                <p14:modId xmlns:p14="http://schemas.microsoft.com/office/powerpoint/2010/main" val="1855065552"/>
              </p:ext>
            </p:extLst>
          </p:nvPr>
        </p:nvGraphicFramePr>
        <p:xfrm>
          <a:off x="2607837" y="4200129"/>
          <a:ext cx="1428750" cy="1077913"/>
        </p:xfrm>
        <a:graphic>
          <a:graphicData uri="http://schemas.openxmlformats.org/presentationml/2006/ole">
            <mc:AlternateContent xmlns:mc="http://schemas.openxmlformats.org/markup-compatibility/2006">
              <mc:Choice xmlns:v="urn:schemas-microsoft-com:vml" Requires="v">
                <p:oleObj spid="_x0000_s749380" name="公式" r:id="rId25" imgW="571320" imgH="431640" progId="Equation.3">
                  <p:embed/>
                </p:oleObj>
              </mc:Choice>
              <mc:Fallback>
                <p:oleObj name="公式" r:id="rId25" imgW="571320" imgH="431640" progId="Equation.3">
                  <p:embed/>
                  <p:pic>
                    <p:nvPicPr>
                      <p:cNvPr id="24" name="Object 3091"/>
                      <p:cNvPicPr>
                        <a:picLocks noChangeAspect="1" noChangeArrowheads="1"/>
                      </p:cNvPicPr>
                      <p:nvPr/>
                    </p:nvPicPr>
                    <p:blipFill>
                      <a:blip r:embed="rId26"/>
                      <a:srcRect/>
                      <a:stretch>
                        <a:fillRect/>
                      </a:stretch>
                    </p:blipFill>
                    <p:spPr bwMode="auto">
                      <a:xfrm>
                        <a:off x="2607837" y="4200129"/>
                        <a:ext cx="142875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 name="Object 3094"/>
          <p:cNvGraphicFramePr>
            <a:graphicFrameLocks noChangeAspect="1"/>
          </p:cNvGraphicFramePr>
          <p:nvPr>
            <p:extLst>
              <p:ext uri="{D42A27DB-BD31-4B8C-83A1-F6EECF244321}">
                <p14:modId xmlns:p14="http://schemas.microsoft.com/office/powerpoint/2010/main" val="3962691513"/>
              </p:ext>
            </p:extLst>
          </p:nvPr>
        </p:nvGraphicFramePr>
        <p:xfrm>
          <a:off x="5522419" y="4028976"/>
          <a:ext cx="1643062" cy="1384300"/>
        </p:xfrm>
        <a:graphic>
          <a:graphicData uri="http://schemas.openxmlformats.org/presentationml/2006/ole">
            <mc:AlternateContent xmlns:mc="http://schemas.openxmlformats.org/markup-compatibility/2006">
              <mc:Choice xmlns:v="urn:schemas-microsoft-com:vml" Requires="v">
                <p:oleObj spid="_x0000_s749381" name="公式" r:id="rId27" imgW="558800" imgH="469900" progId="Equation.3">
                  <p:embed/>
                </p:oleObj>
              </mc:Choice>
              <mc:Fallback>
                <p:oleObj name="公式" r:id="rId27" imgW="558800" imgH="469900" progId="Equation.3">
                  <p:embed/>
                  <p:pic>
                    <p:nvPicPr>
                      <p:cNvPr id="25" name="Object 309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522419" y="4028976"/>
                        <a:ext cx="164306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 name="Object 3136"/>
          <p:cNvGraphicFramePr>
            <a:graphicFrameLocks noChangeAspect="1"/>
          </p:cNvGraphicFramePr>
          <p:nvPr>
            <p:extLst>
              <p:ext uri="{D42A27DB-BD31-4B8C-83A1-F6EECF244321}">
                <p14:modId xmlns:p14="http://schemas.microsoft.com/office/powerpoint/2010/main" val="1316216092"/>
              </p:ext>
            </p:extLst>
          </p:nvPr>
        </p:nvGraphicFramePr>
        <p:xfrm>
          <a:off x="4138533" y="4086442"/>
          <a:ext cx="1428750" cy="1203325"/>
        </p:xfrm>
        <a:graphic>
          <a:graphicData uri="http://schemas.openxmlformats.org/presentationml/2006/ole">
            <mc:AlternateContent xmlns:mc="http://schemas.openxmlformats.org/markup-compatibility/2006">
              <mc:Choice xmlns:v="urn:schemas-microsoft-com:vml" Requires="v">
                <p:oleObj spid="_x0000_s749382" name="公式" r:id="rId29" imgW="558720" imgH="469800" progId="Equation.3">
                  <p:embed/>
                </p:oleObj>
              </mc:Choice>
              <mc:Fallback>
                <p:oleObj name="公式" r:id="rId29" imgW="558720" imgH="469800" progId="Equation.3">
                  <p:embed/>
                  <p:pic>
                    <p:nvPicPr>
                      <p:cNvPr id="26" name="Object 3136"/>
                      <p:cNvPicPr>
                        <a:picLocks noChangeAspect="1" noChangeArrowheads="1"/>
                      </p:cNvPicPr>
                      <p:nvPr/>
                    </p:nvPicPr>
                    <p:blipFill>
                      <a:blip r:embed="rId30"/>
                      <a:srcRect/>
                      <a:stretch>
                        <a:fillRect/>
                      </a:stretch>
                    </p:blipFill>
                    <p:spPr bwMode="auto">
                      <a:xfrm>
                        <a:off x="4138533" y="4086442"/>
                        <a:ext cx="14287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 name="Text Box 4"/>
          <p:cNvSpPr txBox="1">
            <a:spLocks noChangeArrowheads="1"/>
          </p:cNvSpPr>
          <p:nvPr/>
        </p:nvSpPr>
        <p:spPr bwMode="auto">
          <a:xfrm>
            <a:off x="1739556" y="5316600"/>
            <a:ext cx="80946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3E27E7"/>
                </a:solidFill>
              </a:rPr>
              <a:t>电流</a:t>
            </a:r>
            <a:r>
              <a:rPr lang="en-US" altLang="zh-CN" i="1" dirty="0">
                <a:solidFill>
                  <a:srgbClr val="FF0000"/>
                </a:solidFill>
              </a:rPr>
              <a:t>I</a:t>
            </a:r>
            <a:r>
              <a:rPr lang="en-US" altLang="zh-CN" baseline="-25000" dirty="0">
                <a:solidFill>
                  <a:srgbClr val="FF0000"/>
                </a:solidFill>
              </a:rPr>
              <a:t>1</a:t>
            </a:r>
            <a:r>
              <a:rPr lang="en-US" altLang="zh-CN" i="1" baseline="-25000" dirty="0">
                <a:solidFill>
                  <a:srgbClr val="3E27E7"/>
                </a:solidFill>
              </a:rPr>
              <a:t> </a:t>
            </a:r>
            <a:r>
              <a:rPr lang="zh-CN" altLang="en-US" dirty="0">
                <a:solidFill>
                  <a:srgbClr val="3E27E7"/>
                </a:solidFill>
              </a:rPr>
              <a:t>和</a:t>
            </a:r>
            <a:r>
              <a:rPr lang="zh-CN" altLang="en-US" i="1" baseline="-25000" dirty="0">
                <a:solidFill>
                  <a:srgbClr val="3E27E7"/>
                </a:solidFill>
              </a:rPr>
              <a:t> </a:t>
            </a:r>
            <a:r>
              <a:rPr lang="en-US" altLang="zh-CN" i="1" dirty="0">
                <a:solidFill>
                  <a:srgbClr val="FF0000"/>
                </a:solidFill>
              </a:rPr>
              <a:t>I</a:t>
            </a:r>
            <a:r>
              <a:rPr lang="en-US" altLang="zh-CN" baseline="-25000" dirty="0">
                <a:solidFill>
                  <a:srgbClr val="FF0000"/>
                </a:solidFill>
              </a:rPr>
              <a:t>2</a:t>
            </a:r>
            <a:r>
              <a:rPr lang="zh-CN" altLang="en-US" dirty="0">
                <a:solidFill>
                  <a:srgbClr val="3E27E7"/>
                </a:solidFill>
              </a:rPr>
              <a:t>在两个线圈中产生的磁通相互削弱</a:t>
            </a:r>
          </a:p>
        </p:txBody>
      </p:sp>
      <p:graphicFrame>
        <p:nvGraphicFramePr>
          <p:cNvPr id="42" name="Object 16"/>
          <p:cNvGraphicFramePr>
            <a:graphicFrameLocks noChangeAspect="1"/>
          </p:cNvGraphicFramePr>
          <p:nvPr>
            <p:extLst>
              <p:ext uri="{D42A27DB-BD31-4B8C-83A1-F6EECF244321}">
                <p14:modId xmlns:p14="http://schemas.microsoft.com/office/powerpoint/2010/main" val="2168401216"/>
              </p:ext>
            </p:extLst>
          </p:nvPr>
        </p:nvGraphicFramePr>
        <p:xfrm>
          <a:off x="2310759" y="5920107"/>
          <a:ext cx="2954337" cy="809625"/>
        </p:xfrm>
        <a:graphic>
          <a:graphicData uri="http://schemas.openxmlformats.org/presentationml/2006/ole">
            <mc:AlternateContent xmlns:mc="http://schemas.openxmlformats.org/markup-compatibility/2006">
              <mc:Choice xmlns:v="urn:schemas-microsoft-com:vml" Requires="v">
                <p:oleObj spid="_x0000_s749383" name="Equation" r:id="rId31" imgW="927000" imgH="253800" progId="Equation.DSMT4">
                  <p:embed/>
                </p:oleObj>
              </mc:Choice>
              <mc:Fallback>
                <p:oleObj name="Equation" r:id="rId31" imgW="927000" imgH="253800" progId="Equation.DSMT4">
                  <p:embed/>
                  <p:pic>
                    <p:nvPicPr>
                      <p:cNvPr id="67" name="Object 16"/>
                      <p:cNvPicPr>
                        <a:picLocks noChangeAspect="1" noChangeArrowheads="1"/>
                      </p:cNvPicPr>
                      <p:nvPr/>
                    </p:nvPicPr>
                    <p:blipFill>
                      <a:blip r:embed="rId32"/>
                      <a:srcRect/>
                      <a:stretch>
                        <a:fillRect/>
                      </a:stretch>
                    </p:blipFill>
                    <p:spPr bwMode="auto">
                      <a:xfrm>
                        <a:off x="2310759" y="5920107"/>
                        <a:ext cx="2954337" cy="809625"/>
                      </a:xfrm>
                      <a:prstGeom prst="rect">
                        <a:avLst/>
                      </a:prstGeom>
                      <a:noFill/>
                      <a:ln>
                        <a:noFill/>
                      </a:ln>
                      <a:effectLst/>
                      <a:extLst/>
                    </p:spPr>
                  </p:pic>
                </p:oleObj>
              </mc:Fallback>
            </mc:AlternateContent>
          </a:graphicData>
        </a:graphic>
      </p:graphicFrame>
      <p:graphicFrame>
        <p:nvGraphicFramePr>
          <p:cNvPr id="44" name="Object 3094"/>
          <p:cNvGraphicFramePr>
            <a:graphicFrameLocks noChangeAspect="1"/>
          </p:cNvGraphicFramePr>
          <p:nvPr>
            <p:extLst>
              <p:ext uri="{D42A27DB-BD31-4B8C-83A1-F6EECF244321}">
                <p14:modId xmlns:p14="http://schemas.microsoft.com/office/powerpoint/2010/main" val="2753226064"/>
              </p:ext>
            </p:extLst>
          </p:nvPr>
        </p:nvGraphicFramePr>
        <p:xfrm>
          <a:off x="5230736" y="5659046"/>
          <a:ext cx="2576512" cy="1346200"/>
        </p:xfrm>
        <a:graphic>
          <a:graphicData uri="http://schemas.openxmlformats.org/presentationml/2006/ole">
            <mc:AlternateContent xmlns:mc="http://schemas.openxmlformats.org/markup-compatibility/2006">
              <mc:Choice xmlns:v="urn:schemas-microsoft-com:vml" Requires="v">
                <p:oleObj spid="_x0000_s749384" name="Equation" r:id="rId33" imgW="876240" imgH="457200" progId="Equation.DSMT4">
                  <p:embed/>
                </p:oleObj>
              </mc:Choice>
              <mc:Fallback>
                <p:oleObj name="Equation" r:id="rId33" imgW="876240" imgH="457200" progId="Equation.DSMT4">
                  <p:embed/>
                  <p:pic>
                    <p:nvPicPr>
                      <p:cNvPr id="43" name="Object 3094"/>
                      <p:cNvPicPr>
                        <a:picLocks noChangeAspect="1" noChangeArrowheads="1"/>
                      </p:cNvPicPr>
                      <p:nvPr/>
                    </p:nvPicPr>
                    <p:blipFill>
                      <a:blip r:embed="rId34"/>
                      <a:srcRect/>
                      <a:stretch>
                        <a:fillRect/>
                      </a:stretch>
                    </p:blipFill>
                    <p:spPr bwMode="auto">
                      <a:xfrm>
                        <a:off x="5230736" y="5659046"/>
                        <a:ext cx="2576512"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 name="Object 16"/>
          <p:cNvGraphicFramePr>
            <a:graphicFrameLocks noChangeAspect="1"/>
          </p:cNvGraphicFramePr>
          <p:nvPr>
            <p:extLst>
              <p:ext uri="{D42A27DB-BD31-4B8C-83A1-F6EECF244321}">
                <p14:modId xmlns:p14="http://schemas.microsoft.com/office/powerpoint/2010/main" val="1923506657"/>
              </p:ext>
            </p:extLst>
          </p:nvPr>
        </p:nvGraphicFramePr>
        <p:xfrm>
          <a:off x="7716829" y="1043801"/>
          <a:ext cx="2758938" cy="756483"/>
        </p:xfrm>
        <a:graphic>
          <a:graphicData uri="http://schemas.openxmlformats.org/presentationml/2006/ole">
            <mc:AlternateContent xmlns:mc="http://schemas.openxmlformats.org/markup-compatibility/2006">
              <mc:Choice xmlns:v="urn:schemas-microsoft-com:vml" Requires="v">
                <p:oleObj spid="_x0000_s749385" name="Equation" r:id="rId35" imgW="927000" imgH="253800" progId="Equation.DSMT4">
                  <p:embed/>
                </p:oleObj>
              </mc:Choice>
              <mc:Fallback>
                <p:oleObj name="Equation" r:id="rId35" imgW="927000" imgH="253800" progId="Equation.DSMT4">
                  <p:embed/>
                  <p:pic>
                    <p:nvPicPr>
                      <p:cNvPr id="67" name="Object 16"/>
                      <p:cNvPicPr>
                        <a:picLocks noChangeAspect="1" noChangeArrowheads="1"/>
                      </p:cNvPicPr>
                      <p:nvPr/>
                    </p:nvPicPr>
                    <p:blipFill>
                      <a:blip r:embed="rId36"/>
                      <a:srcRect/>
                      <a:stretch>
                        <a:fillRect/>
                      </a:stretch>
                    </p:blipFill>
                    <p:spPr bwMode="auto">
                      <a:xfrm>
                        <a:off x="7716829" y="1043801"/>
                        <a:ext cx="2758938" cy="756483"/>
                      </a:xfrm>
                      <a:prstGeom prst="rect">
                        <a:avLst/>
                      </a:prstGeom>
                      <a:solidFill>
                        <a:srgbClr val="00FF00"/>
                      </a:solidFill>
                      <a:ln>
                        <a:noFill/>
                      </a:ln>
                      <a:effectLst/>
                      <a:extLst/>
                    </p:spPr>
                  </p:pic>
                </p:oleObj>
              </mc:Fallback>
            </mc:AlternateContent>
          </a:graphicData>
        </a:graphic>
      </p:graphicFrame>
    </p:spTree>
    <p:extLst>
      <p:ext uri="{BB962C8B-B14F-4D97-AF65-F5344CB8AC3E}">
        <p14:creationId xmlns:p14="http://schemas.microsoft.com/office/powerpoint/2010/main" val="175261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ircle(in)">
                                      <p:cBhvr>
                                        <p:cTn id="10" dur="20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par>
                                <p:cTn id="18" presetID="6" presetClass="entr" presetSubtype="16"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circle(in)">
                                      <p:cBhvr>
                                        <p:cTn id="20" dur="2000"/>
                                        <p:tgtEl>
                                          <p:spTgt spid="28"/>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circle(in)">
                                      <p:cBhvr>
                                        <p:cTn id="23" dur="20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1000"/>
                                        <p:tgtEl>
                                          <p:spTgt spid="30"/>
                                        </p:tgtEl>
                                      </p:cBhvr>
                                    </p:animEffect>
                                    <p:anim calcmode="lin" valueType="num">
                                      <p:cBhvr>
                                        <p:cTn id="29" dur="1000" fill="hold"/>
                                        <p:tgtEl>
                                          <p:spTgt spid="30"/>
                                        </p:tgtEl>
                                        <p:attrNameLst>
                                          <p:attrName>ppt_x</p:attrName>
                                        </p:attrNameLst>
                                      </p:cBhvr>
                                      <p:tavLst>
                                        <p:tav tm="0">
                                          <p:val>
                                            <p:strVal val="#ppt_x"/>
                                          </p:val>
                                        </p:tav>
                                        <p:tav tm="100000">
                                          <p:val>
                                            <p:strVal val="#ppt_x"/>
                                          </p:val>
                                        </p:tav>
                                      </p:tavLst>
                                    </p:anim>
                                    <p:anim calcmode="lin" valueType="num">
                                      <p:cBhvr>
                                        <p:cTn id="3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1000"/>
                                        <p:tgtEl>
                                          <p:spTgt spid="31"/>
                                        </p:tgtEl>
                                      </p:cBhvr>
                                    </p:animEffect>
                                    <p:anim calcmode="lin" valueType="num">
                                      <p:cBhvr>
                                        <p:cTn id="36" dur="1000" fill="hold"/>
                                        <p:tgtEl>
                                          <p:spTgt spid="31"/>
                                        </p:tgtEl>
                                        <p:attrNameLst>
                                          <p:attrName>ppt_x</p:attrName>
                                        </p:attrNameLst>
                                      </p:cBhvr>
                                      <p:tavLst>
                                        <p:tav tm="0">
                                          <p:val>
                                            <p:strVal val="#ppt_x"/>
                                          </p:val>
                                        </p:tav>
                                        <p:tav tm="100000">
                                          <p:val>
                                            <p:strVal val="#ppt_x"/>
                                          </p:val>
                                        </p:tav>
                                      </p:tavLst>
                                    </p:anim>
                                    <p:anim calcmode="lin" valueType="num">
                                      <p:cBhvr>
                                        <p:cTn id="37"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circle(in)">
                                      <p:cBhvr>
                                        <p:cTn id="42" dur="20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p:cTn id="47" dur="1000" fill="hold"/>
                                        <p:tgtEl>
                                          <p:spTgt spid="33"/>
                                        </p:tgtEl>
                                        <p:attrNameLst>
                                          <p:attrName>ppt_w</p:attrName>
                                        </p:attrNameLst>
                                      </p:cBhvr>
                                      <p:tavLst>
                                        <p:tav tm="0">
                                          <p:val>
                                            <p:fltVal val="0"/>
                                          </p:val>
                                        </p:tav>
                                        <p:tav tm="100000">
                                          <p:val>
                                            <p:strVal val="#ppt_w"/>
                                          </p:val>
                                        </p:tav>
                                      </p:tavLst>
                                    </p:anim>
                                    <p:anim calcmode="lin" valueType="num">
                                      <p:cBhvr>
                                        <p:cTn id="48" dur="1000" fill="hold"/>
                                        <p:tgtEl>
                                          <p:spTgt spid="33"/>
                                        </p:tgtEl>
                                        <p:attrNameLst>
                                          <p:attrName>ppt_h</p:attrName>
                                        </p:attrNameLst>
                                      </p:cBhvr>
                                      <p:tavLst>
                                        <p:tav tm="0">
                                          <p:val>
                                            <p:fltVal val="0"/>
                                          </p:val>
                                        </p:tav>
                                        <p:tav tm="100000">
                                          <p:val>
                                            <p:strVal val="#ppt_h"/>
                                          </p:val>
                                        </p:tav>
                                      </p:tavLst>
                                    </p:anim>
                                    <p:anim calcmode="lin" valueType="num">
                                      <p:cBhvr>
                                        <p:cTn id="49" dur="1000" fill="hold"/>
                                        <p:tgtEl>
                                          <p:spTgt spid="33"/>
                                        </p:tgtEl>
                                        <p:attrNameLst>
                                          <p:attrName>style.rotation</p:attrName>
                                        </p:attrNameLst>
                                      </p:cBhvr>
                                      <p:tavLst>
                                        <p:tav tm="0">
                                          <p:val>
                                            <p:fltVal val="90"/>
                                          </p:val>
                                        </p:tav>
                                        <p:tav tm="100000">
                                          <p:val>
                                            <p:fltVal val="0"/>
                                          </p:val>
                                        </p:tav>
                                      </p:tavLst>
                                    </p:anim>
                                    <p:animEffect transition="in" filter="fade">
                                      <p:cBhvr>
                                        <p:cTn id="50" dur="10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barn(inVertical)">
                                      <p:cBhvr>
                                        <p:cTn id="55" dur="500"/>
                                        <p:tgtEl>
                                          <p:spTgt spid="34"/>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35"/>
                                        </p:tgtEl>
                                        <p:attrNameLst>
                                          <p:attrName>style.visibility</p:attrName>
                                        </p:attrNameLst>
                                      </p:cBhvr>
                                      <p:to>
                                        <p:strVal val="visible"/>
                                      </p:to>
                                    </p:set>
                                    <p:anim calcmode="lin" valueType="num">
                                      <p:cBhvr additive="base">
                                        <p:cTn id="60" dur="500" fill="hold"/>
                                        <p:tgtEl>
                                          <p:spTgt spid="35"/>
                                        </p:tgtEl>
                                        <p:attrNameLst>
                                          <p:attrName>ppt_x</p:attrName>
                                        </p:attrNameLst>
                                      </p:cBhvr>
                                      <p:tavLst>
                                        <p:tav tm="0">
                                          <p:val>
                                            <p:strVal val="#ppt_x"/>
                                          </p:val>
                                        </p:tav>
                                        <p:tav tm="100000">
                                          <p:val>
                                            <p:strVal val="#ppt_x"/>
                                          </p:val>
                                        </p:tav>
                                      </p:tavLst>
                                    </p:anim>
                                    <p:anim calcmode="lin" valueType="num">
                                      <p:cBhvr additive="base">
                                        <p:cTn id="61" dur="500" fill="hold"/>
                                        <p:tgtEl>
                                          <p:spTgt spid="35"/>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36"/>
                                        </p:tgtEl>
                                        <p:attrNameLst>
                                          <p:attrName>style.visibility</p:attrName>
                                        </p:attrNameLst>
                                      </p:cBhvr>
                                      <p:to>
                                        <p:strVal val="visible"/>
                                      </p:to>
                                    </p:set>
                                    <p:anim calcmode="lin" valueType="num">
                                      <p:cBhvr additive="base">
                                        <p:cTn id="64" dur="500" fill="hold"/>
                                        <p:tgtEl>
                                          <p:spTgt spid="36"/>
                                        </p:tgtEl>
                                        <p:attrNameLst>
                                          <p:attrName>ppt_x</p:attrName>
                                        </p:attrNameLst>
                                      </p:cBhvr>
                                      <p:tavLst>
                                        <p:tav tm="0">
                                          <p:val>
                                            <p:strVal val="#ppt_x"/>
                                          </p:val>
                                        </p:tav>
                                        <p:tav tm="100000">
                                          <p:val>
                                            <p:strVal val="#ppt_x"/>
                                          </p:val>
                                        </p:tav>
                                      </p:tavLst>
                                    </p:anim>
                                    <p:anim calcmode="lin" valueType="num">
                                      <p:cBhvr additive="base">
                                        <p:cTn id="6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grpId="0" nodeType="click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barn(inVertical)">
                                      <p:cBhvr>
                                        <p:cTn id="70" dur="500"/>
                                        <p:tgtEl>
                                          <p:spTgt spid="37"/>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1000"/>
                                        <p:tgtEl>
                                          <p:spTgt spid="38"/>
                                        </p:tgtEl>
                                      </p:cBhvr>
                                    </p:animEffect>
                                    <p:anim calcmode="lin" valueType="num">
                                      <p:cBhvr>
                                        <p:cTn id="76" dur="1000" fill="hold"/>
                                        <p:tgtEl>
                                          <p:spTgt spid="38"/>
                                        </p:tgtEl>
                                        <p:attrNameLst>
                                          <p:attrName>ppt_x</p:attrName>
                                        </p:attrNameLst>
                                      </p:cBhvr>
                                      <p:tavLst>
                                        <p:tav tm="0">
                                          <p:val>
                                            <p:strVal val="#ppt_x"/>
                                          </p:val>
                                        </p:tav>
                                        <p:tav tm="100000">
                                          <p:val>
                                            <p:strVal val="#ppt_x"/>
                                          </p:val>
                                        </p:tav>
                                      </p:tavLst>
                                    </p:anim>
                                    <p:anim calcmode="lin" valueType="num">
                                      <p:cBhvr>
                                        <p:cTn id="7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additive="base">
                                        <p:cTn id="82" dur="500" fill="hold"/>
                                        <p:tgtEl>
                                          <p:spTgt spid="40"/>
                                        </p:tgtEl>
                                        <p:attrNameLst>
                                          <p:attrName>ppt_x</p:attrName>
                                        </p:attrNameLst>
                                      </p:cBhvr>
                                      <p:tavLst>
                                        <p:tav tm="0">
                                          <p:val>
                                            <p:strVal val="#ppt_x"/>
                                          </p:val>
                                        </p:tav>
                                        <p:tav tm="100000">
                                          <p:val>
                                            <p:strVal val="#ppt_x"/>
                                          </p:val>
                                        </p:tav>
                                      </p:tavLst>
                                    </p:anim>
                                    <p:anim calcmode="lin" valueType="num">
                                      <p:cBhvr additive="base">
                                        <p:cTn id="83"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31" presetClass="entr" presetSubtype="0" fill="hold" nodeType="click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1000" fill="hold"/>
                                        <p:tgtEl>
                                          <p:spTgt spid="39"/>
                                        </p:tgtEl>
                                        <p:attrNameLst>
                                          <p:attrName>ppt_w</p:attrName>
                                        </p:attrNameLst>
                                      </p:cBhvr>
                                      <p:tavLst>
                                        <p:tav tm="0">
                                          <p:val>
                                            <p:fltVal val="0"/>
                                          </p:val>
                                        </p:tav>
                                        <p:tav tm="100000">
                                          <p:val>
                                            <p:strVal val="#ppt_w"/>
                                          </p:val>
                                        </p:tav>
                                      </p:tavLst>
                                    </p:anim>
                                    <p:anim calcmode="lin" valueType="num">
                                      <p:cBhvr>
                                        <p:cTn id="89" dur="1000" fill="hold"/>
                                        <p:tgtEl>
                                          <p:spTgt spid="39"/>
                                        </p:tgtEl>
                                        <p:attrNameLst>
                                          <p:attrName>ppt_h</p:attrName>
                                        </p:attrNameLst>
                                      </p:cBhvr>
                                      <p:tavLst>
                                        <p:tav tm="0">
                                          <p:val>
                                            <p:fltVal val="0"/>
                                          </p:val>
                                        </p:tav>
                                        <p:tav tm="100000">
                                          <p:val>
                                            <p:strVal val="#ppt_h"/>
                                          </p:val>
                                        </p:tav>
                                      </p:tavLst>
                                    </p:anim>
                                    <p:anim calcmode="lin" valueType="num">
                                      <p:cBhvr>
                                        <p:cTn id="90" dur="1000" fill="hold"/>
                                        <p:tgtEl>
                                          <p:spTgt spid="39"/>
                                        </p:tgtEl>
                                        <p:attrNameLst>
                                          <p:attrName>style.rotation</p:attrName>
                                        </p:attrNameLst>
                                      </p:cBhvr>
                                      <p:tavLst>
                                        <p:tav tm="0">
                                          <p:val>
                                            <p:fltVal val="90"/>
                                          </p:val>
                                        </p:tav>
                                        <p:tav tm="100000">
                                          <p:val>
                                            <p:fltVal val="0"/>
                                          </p:val>
                                        </p:tav>
                                      </p:tavLst>
                                    </p:anim>
                                    <p:animEffect transition="in" filter="fade">
                                      <p:cBhvr>
                                        <p:cTn id="91" dur="1000"/>
                                        <p:tgtEl>
                                          <p:spTgt spid="39"/>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41"/>
                                        </p:tgtEl>
                                        <p:attrNameLst>
                                          <p:attrName>style.visibility</p:attrName>
                                        </p:attrNameLst>
                                      </p:cBhvr>
                                      <p:to>
                                        <p:strVal val="visible"/>
                                      </p:to>
                                    </p:set>
                                    <p:animEffect transition="in" filter="wipe(left)">
                                      <p:cBhvr>
                                        <p:cTn id="96" dur="500"/>
                                        <p:tgtEl>
                                          <p:spTgt spid="41"/>
                                        </p:tgtEl>
                                      </p:cBhvr>
                                    </p:animEffect>
                                  </p:childTnLst>
                                </p:cTn>
                              </p:par>
                            </p:childTnLst>
                          </p:cTn>
                        </p:par>
                      </p:childTnLst>
                    </p:cTn>
                  </p:par>
                  <p:par>
                    <p:cTn id="97" fill="hold">
                      <p:stCondLst>
                        <p:cond delay="indefinite"/>
                      </p:stCondLst>
                      <p:childTnLst>
                        <p:par>
                          <p:cTn id="98" fill="hold">
                            <p:stCondLst>
                              <p:cond delay="0"/>
                            </p:stCondLst>
                            <p:childTnLst>
                              <p:par>
                                <p:cTn id="99" presetID="21" presetClass="entr" presetSubtype="1" fill="hold" nodeType="click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wheel(1)">
                                      <p:cBhvr>
                                        <p:cTn id="101" dur="2000"/>
                                        <p:tgtEl>
                                          <p:spTgt spid="42"/>
                                        </p:tgtEl>
                                      </p:cBhvr>
                                    </p:animEffect>
                                  </p:childTnLst>
                                </p:cTn>
                              </p:par>
                            </p:childTnLst>
                          </p:cTn>
                        </p:par>
                      </p:childTnLst>
                    </p:cTn>
                  </p:par>
                  <p:par>
                    <p:cTn id="102" fill="hold">
                      <p:stCondLst>
                        <p:cond delay="indefinite"/>
                      </p:stCondLst>
                      <p:childTnLst>
                        <p:par>
                          <p:cTn id="103" fill="hold">
                            <p:stCondLst>
                              <p:cond delay="0"/>
                            </p:stCondLst>
                            <p:childTnLst>
                              <p:par>
                                <p:cTn id="104" presetID="31" presetClass="entr" presetSubtype="0" fill="hold" nodeType="clickEffect">
                                  <p:stCondLst>
                                    <p:cond delay="0"/>
                                  </p:stCondLst>
                                  <p:childTnLst>
                                    <p:set>
                                      <p:cBhvr>
                                        <p:cTn id="105" dur="1" fill="hold">
                                          <p:stCondLst>
                                            <p:cond delay="0"/>
                                          </p:stCondLst>
                                        </p:cTn>
                                        <p:tgtEl>
                                          <p:spTgt spid="44"/>
                                        </p:tgtEl>
                                        <p:attrNameLst>
                                          <p:attrName>style.visibility</p:attrName>
                                        </p:attrNameLst>
                                      </p:cBhvr>
                                      <p:to>
                                        <p:strVal val="visible"/>
                                      </p:to>
                                    </p:set>
                                    <p:anim calcmode="lin" valueType="num">
                                      <p:cBhvr>
                                        <p:cTn id="106" dur="1000" fill="hold"/>
                                        <p:tgtEl>
                                          <p:spTgt spid="44"/>
                                        </p:tgtEl>
                                        <p:attrNameLst>
                                          <p:attrName>ppt_w</p:attrName>
                                        </p:attrNameLst>
                                      </p:cBhvr>
                                      <p:tavLst>
                                        <p:tav tm="0">
                                          <p:val>
                                            <p:fltVal val="0"/>
                                          </p:val>
                                        </p:tav>
                                        <p:tav tm="100000">
                                          <p:val>
                                            <p:strVal val="#ppt_w"/>
                                          </p:val>
                                        </p:tav>
                                      </p:tavLst>
                                    </p:anim>
                                    <p:anim calcmode="lin" valueType="num">
                                      <p:cBhvr>
                                        <p:cTn id="107" dur="1000" fill="hold"/>
                                        <p:tgtEl>
                                          <p:spTgt spid="44"/>
                                        </p:tgtEl>
                                        <p:attrNameLst>
                                          <p:attrName>ppt_h</p:attrName>
                                        </p:attrNameLst>
                                      </p:cBhvr>
                                      <p:tavLst>
                                        <p:tav tm="0">
                                          <p:val>
                                            <p:fltVal val="0"/>
                                          </p:val>
                                        </p:tav>
                                        <p:tav tm="100000">
                                          <p:val>
                                            <p:strVal val="#ppt_h"/>
                                          </p:val>
                                        </p:tav>
                                      </p:tavLst>
                                    </p:anim>
                                    <p:anim calcmode="lin" valueType="num">
                                      <p:cBhvr>
                                        <p:cTn id="108" dur="1000" fill="hold"/>
                                        <p:tgtEl>
                                          <p:spTgt spid="44"/>
                                        </p:tgtEl>
                                        <p:attrNameLst>
                                          <p:attrName>style.rotation</p:attrName>
                                        </p:attrNameLst>
                                      </p:cBhvr>
                                      <p:tavLst>
                                        <p:tav tm="0">
                                          <p:val>
                                            <p:fltVal val="90"/>
                                          </p:val>
                                        </p:tav>
                                        <p:tav tm="100000">
                                          <p:val>
                                            <p:fltVal val="0"/>
                                          </p:val>
                                        </p:tav>
                                      </p:tavLst>
                                    </p:anim>
                                    <p:animEffect transition="in" filter="fade">
                                      <p:cBhvr>
                                        <p:cTn id="109"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8" grpId="0" animBg="1"/>
      <p:bldP spid="29" grpId="0" animBg="1"/>
      <p:bldP spid="31" grpId="0"/>
      <p:bldP spid="32" grpId="0"/>
      <p:bldP spid="34" grpId="0" animBg="1"/>
      <p:bldP spid="37" grpId="0" animBg="1"/>
      <p:bldP spid="41" grpId="0" autoUpdateAnimBg="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739988" y="105103"/>
            <a:ext cx="8915400" cy="1384995"/>
          </a:xfrm>
          <a:prstGeom prst="rect">
            <a:avLst/>
          </a:prstGeom>
          <a:noFill/>
          <a:ln w="9525">
            <a:noFill/>
            <a:miter lim="800000"/>
            <a:headEnd/>
            <a:tailEnd/>
          </a:ln>
        </p:spPr>
        <p:txBody>
          <a:bodyPr>
            <a:spAutoFit/>
          </a:bodyPr>
          <a:lstStyle/>
          <a:p>
            <a:pPr fontAlgn="auto">
              <a:spcBef>
                <a:spcPts val="0"/>
              </a:spcBef>
              <a:spcAft>
                <a:spcPts val="0"/>
              </a:spcAft>
              <a:defRPr/>
            </a:pPr>
            <a:r>
              <a:rPr lang="en-US" altLang="zh-CN" sz="2800" b="1" kern="0" dirty="0">
                <a:solidFill>
                  <a:srgbClr val="CC3300"/>
                </a:solidFill>
                <a:latin typeface="宋体"/>
                <a:ea typeface="宋体"/>
              </a:rPr>
              <a:t> </a:t>
            </a:r>
            <a:r>
              <a:rPr lang="zh-CN" altLang="en-US" sz="2800" b="1" kern="0" dirty="0">
                <a:solidFill>
                  <a:srgbClr val="FF0000"/>
                </a:solidFill>
                <a:latin typeface="+mn-lt"/>
                <a:ea typeface="+mn-ea"/>
              </a:rPr>
              <a:t>练习：</a:t>
            </a:r>
            <a:r>
              <a:rPr lang="zh-CN" altLang="en-US" sz="2800" b="1" kern="0" dirty="0">
                <a:solidFill>
                  <a:srgbClr val="3E27E7"/>
                </a:solidFill>
                <a:latin typeface="宋体"/>
                <a:ea typeface="宋体"/>
              </a:rPr>
              <a:t>两个同轴的平面圆线圈半径分别为 </a:t>
            </a:r>
            <a:r>
              <a:rPr lang="en-US" altLang="zh-CN" sz="2800" b="1" i="1" kern="0" dirty="0">
                <a:solidFill>
                  <a:srgbClr val="FF0066"/>
                </a:solidFill>
                <a:latin typeface="Times New Roman" panose="02020603050405020304" pitchFamily="18" charset="0"/>
                <a:ea typeface="宋体"/>
                <a:cs typeface="Times New Roman" panose="02020603050405020304" pitchFamily="18" charset="0"/>
              </a:rPr>
              <a:t>R</a:t>
            </a:r>
            <a:r>
              <a:rPr lang="en-US" altLang="zh-CN" sz="2800" b="1" kern="0" dirty="0">
                <a:solidFill>
                  <a:srgbClr val="3E27E7"/>
                </a:solidFill>
                <a:latin typeface="宋体"/>
                <a:ea typeface="宋体"/>
              </a:rPr>
              <a:t> </a:t>
            </a:r>
            <a:r>
              <a:rPr lang="zh-CN" altLang="en-US" sz="2800" b="1" kern="0" dirty="0">
                <a:solidFill>
                  <a:srgbClr val="3E27E7"/>
                </a:solidFill>
                <a:latin typeface="宋体"/>
                <a:ea typeface="宋体"/>
              </a:rPr>
              <a:t>与 </a:t>
            </a:r>
            <a:r>
              <a:rPr lang="en-US" altLang="zh-CN" sz="2800" b="1" kern="0" dirty="0">
                <a:solidFill>
                  <a:srgbClr val="FF0066"/>
                </a:solidFill>
                <a:latin typeface="Times New Roman" panose="02020603050405020304" pitchFamily="18" charset="0"/>
                <a:ea typeface="宋体"/>
                <a:cs typeface="Times New Roman" panose="02020603050405020304" pitchFamily="18" charset="0"/>
              </a:rPr>
              <a:t>r</a:t>
            </a:r>
            <a:r>
              <a:rPr lang="en-US" altLang="zh-CN" sz="2800" b="1" kern="0" dirty="0">
                <a:solidFill>
                  <a:srgbClr val="3E27E7"/>
                </a:solidFill>
                <a:latin typeface="宋体"/>
                <a:ea typeface="宋体"/>
              </a:rPr>
              <a:t>  </a:t>
            </a:r>
            <a:r>
              <a:rPr lang="zh-CN" altLang="en-US" sz="2800" b="1" kern="0" dirty="0">
                <a:solidFill>
                  <a:srgbClr val="3E27E7"/>
                </a:solidFill>
                <a:latin typeface="宋体"/>
                <a:ea typeface="宋体"/>
              </a:rPr>
              <a:t>。相距 </a:t>
            </a:r>
            <a:r>
              <a:rPr lang="en-US" altLang="zh-CN" sz="2800" b="1" i="1" kern="0" dirty="0">
                <a:solidFill>
                  <a:srgbClr val="FF0066"/>
                </a:solidFill>
                <a:latin typeface="Times New Roman" panose="02020603050405020304" pitchFamily="18" charset="0"/>
                <a:ea typeface="宋体"/>
                <a:cs typeface="Times New Roman" panose="02020603050405020304" pitchFamily="18" charset="0"/>
              </a:rPr>
              <a:t>x</a:t>
            </a:r>
            <a:r>
              <a:rPr lang="en-US" altLang="zh-CN" sz="2800" b="1" i="1" kern="0" dirty="0">
                <a:solidFill>
                  <a:srgbClr val="3E27E7"/>
                </a:solidFill>
                <a:latin typeface="Times New Roman" panose="02020603050405020304" pitchFamily="18" charset="0"/>
                <a:ea typeface="宋体"/>
                <a:cs typeface="Times New Roman" panose="02020603050405020304" pitchFamily="18" charset="0"/>
              </a:rPr>
              <a:t> </a:t>
            </a:r>
            <a:r>
              <a:rPr lang="zh-CN" altLang="en-US" sz="2800" b="1" kern="0" dirty="0">
                <a:solidFill>
                  <a:srgbClr val="3E27E7"/>
                </a:solidFill>
                <a:latin typeface="宋体"/>
                <a:ea typeface="宋体"/>
              </a:rPr>
              <a:t>平行放置， </a:t>
            </a:r>
            <a:r>
              <a:rPr lang="en-US" altLang="zh-CN" sz="2800" b="1" i="1" kern="0" dirty="0">
                <a:solidFill>
                  <a:srgbClr val="FF0066"/>
                </a:solidFill>
                <a:latin typeface="Times New Roman" panose="02020603050405020304" pitchFamily="18" charset="0"/>
                <a:ea typeface="宋体"/>
                <a:cs typeface="Times New Roman" panose="02020603050405020304" pitchFamily="18" charset="0"/>
              </a:rPr>
              <a:t>x&gt;&gt;R&gt;r </a:t>
            </a:r>
            <a:r>
              <a:rPr lang="zh-CN" altLang="en-US" sz="2800" b="1" kern="0" dirty="0">
                <a:solidFill>
                  <a:srgbClr val="3E27E7"/>
                </a:solidFill>
                <a:latin typeface="宋体"/>
                <a:ea typeface="宋体"/>
              </a:rPr>
              <a:t>。</a:t>
            </a:r>
            <a:r>
              <a:rPr lang="zh-CN" altLang="en-US" sz="2800" b="1" dirty="0">
                <a:solidFill>
                  <a:srgbClr val="FF00FF"/>
                </a:solidFill>
                <a:latin typeface="+mn-ea"/>
              </a:rPr>
              <a:t>通有电流</a:t>
            </a:r>
            <a:r>
              <a:rPr lang="en-US" altLang="zh-CN" sz="2800" b="1" dirty="0">
                <a:solidFill>
                  <a:srgbClr val="FF0000"/>
                </a:solidFill>
                <a:latin typeface="+mn-ea"/>
              </a:rPr>
              <a:t>I</a:t>
            </a:r>
            <a:r>
              <a:rPr lang="en-US" altLang="zh-CN" sz="2800" b="1" baseline="-25000" dirty="0">
                <a:solidFill>
                  <a:srgbClr val="FF0000"/>
                </a:solidFill>
                <a:latin typeface="+mn-ea"/>
              </a:rPr>
              <a:t>2</a:t>
            </a:r>
            <a:r>
              <a:rPr lang="zh-CN" altLang="en-US" sz="2800" b="1" dirty="0">
                <a:solidFill>
                  <a:srgbClr val="FF00FF"/>
                </a:solidFill>
                <a:latin typeface="+mn-ea"/>
              </a:rPr>
              <a:t>和</a:t>
            </a:r>
            <a:r>
              <a:rPr lang="en-US" altLang="zh-CN" sz="2800" b="1" dirty="0">
                <a:solidFill>
                  <a:srgbClr val="FF0000"/>
                </a:solidFill>
                <a:latin typeface="+mn-ea"/>
              </a:rPr>
              <a:t>I</a:t>
            </a:r>
            <a:r>
              <a:rPr lang="en-US" altLang="zh-CN" sz="2800" b="1" baseline="-25000" dirty="0">
                <a:solidFill>
                  <a:srgbClr val="FF0000"/>
                </a:solidFill>
                <a:latin typeface="+mn-ea"/>
              </a:rPr>
              <a:t>1 </a:t>
            </a:r>
            <a:r>
              <a:rPr lang="zh-CN" altLang="en-US" sz="2800" b="1" kern="0" dirty="0">
                <a:solidFill>
                  <a:srgbClr val="3E27E7"/>
                </a:solidFill>
                <a:latin typeface="宋体"/>
                <a:ea typeface="宋体"/>
              </a:rPr>
              <a:t>。</a:t>
            </a:r>
            <a:r>
              <a:rPr lang="zh-CN" altLang="en-US" sz="2800" b="1" kern="0" dirty="0">
                <a:solidFill>
                  <a:srgbClr val="009900"/>
                </a:solidFill>
                <a:latin typeface="宋体"/>
                <a:ea typeface="宋体"/>
              </a:rPr>
              <a:t>互感</a:t>
            </a:r>
            <a:r>
              <a:rPr lang="zh-CN" altLang="en-US" sz="2800" b="1" dirty="0">
                <a:solidFill>
                  <a:srgbClr val="CC3300"/>
                </a:solidFill>
                <a:latin typeface="+mn-ea"/>
              </a:rPr>
              <a:t>磁能</a:t>
            </a:r>
            <a:r>
              <a:rPr lang="en-US" altLang="zh-CN" sz="2800" b="1" kern="0" dirty="0">
                <a:solidFill>
                  <a:srgbClr val="009900"/>
                </a:solidFill>
                <a:latin typeface="宋体"/>
                <a:ea typeface="宋体"/>
              </a:rPr>
              <a:t>=____</a:t>
            </a:r>
            <a:r>
              <a:rPr lang="zh-CN" altLang="en-US" sz="2800" b="1" kern="0" dirty="0">
                <a:solidFill>
                  <a:srgbClr val="009900"/>
                </a:solidFill>
                <a:latin typeface="宋体"/>
                <a:ea typeface="宋体"/>
              </a:rPr>
              <a:t>。</a:t>
            </a:r>
            <a:endParaRPr lang="zh-CN" altLang="en-US" sz="2800" b="1" kern="0" dirty="0">
              <a:solidFill>
                <a:srgbClr val="FF00FF"/>
              </a:solidFill>
              <a:latin typeface="宋体"/>
              <a:ea typeface="宋体"/>
            </a:endParaRPr>
          </a:p>
        </p:txBody>
      </p:sp>
      <p:sp>
        <p:nvSpPr>
          <p:cNvPr id="3" name="Text Box 4"/>
          <p:cNvSpPr txBox="1">
            <a:spLocks noChangeArrowheads="1"/>
          </p:cNvSpPr>
          <p:nvPr/>
        </p:nvSpPr>
        <p:spPr bwMode="auto">
          <a:xfrm>
            <a:off x="1691481" y="1342672"/>
            <a:ext cx="687388" cy="49212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600" b="1" kern="0" dirty="0">
                <a:solidFill>
                  <a:srgbClr val="C00000"/>
                </a:solidFill>
                <a:latin typeface="宋体"/>
                <a:ea typeface="宋体"/>
              </a:rPr>
              <a:t>解</a:t>
            </a:r>
            <a:r>
              <a:rPr lang="en-US" altLang="zh-CN" sz="2600" b="1" kern="0" dirty="0">
                <a:solidFill>
                  <a:srgbClr val="C00000"/>
                </a:solidFill>
                <a:latin typeface="宋体"/>
                <a:ea typeface="宋体"/>
              </a:rPr>
              <a:t>:</a:t>
            </a:r>
            <a:endParaRPr lang="zh-CN" altLang="en-US" sz="2600" b="1" kern="0" dirty="0">
              <a:solidFill>
                <a:srgbClr val="C00000"/>
              </a:solidFill>
              <a:latin typeface="宋体"/>
              <a:ea typeface="宋体"/>
            </a:endParaRPr>
          </a:p>
        </p:txBody>
      </p:sp>
      <p:sp>
        <p:nvSpPr>
          <p:cNvPr id="4" name="Text Box 5"/>
          <p:cNvSpPr txBox="1">
            <a:spLocks noChangeArrowheads="1"/>
          </p:cNvSpPr>
          <p:nvPr/>
        </p:nvSpPr>
        <p:spPr bwMode="auto">
          <a:xfrm>
            <a:off x="1915024" y="2004853"/>
            <a:ext cx="4315204" cy="2246769"/>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800" b="1" kern="0" dirty="0">
                <a:solidFill>
                  <a:srgbClr val="009900"/>
                </a:solidFill>
                <a:latin typeface="宋体"/>
                <a:ea typeface="宋体"/>
              </a:rPr>
              <a:t>由于</a:t>
            </a:r>
            <a:r>
              <a:rPr lang="zh-CN" altLang="en-US" sz="2800" b="1" kern="0" dirty="0">
                <a:solidFill>
                  <a:srgbClr val="FF0000"/>
                </a:solidFill>
                <a:latin typeface="宋体"/>
                <a:ea typeface="宋体"/>
              </a:rPr>
              <a:t> </a:t>
            </a:r>
            <a:r>
              <a:rPr lang="en-US" altLang="zh-CN" sz="2800" b="1" i="1" kern="0" dirty="0">
                <a:solidFill>
                  <a:srgbClr val="FF0000"/>
                </a:solidFill>
                <a:latin typeface="Times New Roman" panose="02020603050405020304" pitchFamily="18" charset="0"/>
                <a:ea typeface="宋体"/>
                <a:cs typeface="Times New Roman" panose="02020603050405020304" pitchFamily="18" charset="0"/>
              </a:rPr>
              <a:t>x &gt;&gt;R&gt;r</a:t>
            </a:r>
            <a:r>
              <a:rPr lang="en-US" altLang="zh-CN" sz="2800" b="1" kern="0" dirty="0">
                <a:solidFill>
                  <a:srgbClr val="009900"/>
                </a:solidFill>
                <a:latin typeface="宋体"/>
                <a:ea typeface="宋体"/>
              </a:rPr>
              <a:t>,</a:t>
            </a:r>
            <a:r>
              <a:rPr lang="zh-CN" altLang="en-US" sz="2800" b="1" kern="0" dirty="0">
                <a:solidFill>
                  <a:srgbClr val="3E27E7"/>
                </a:solidFill>
                <a:latin typeface="宋体"/>
                <a:ea typeface="宋体"/>
              </a:rPr>
              <a:t>小线圈面积内的磁场可以看成是均匀的。</a:t>
            </a:r>
            <a:r>
              <a:rPr lang="zh-CN" altLang="en-US" sz="2800" b="1" kern="0" dirty="0">
                <a:solidFill>
                  <a:srgbClr val="009900"/>
                </a:solidFill>
                <a:latin typeface="宋体"/>
                <a:ea typeface="宋体"/>
              </a:rPr>
              <a:t>小线圈处的磁感应强度看作是沿大线圈轴线上，故穿过小</a:t>
            </a:r>
            <a:r>
              <a:rPr lang="zh-CN" altLang="en-US" sz="2800" b="1" kern="0" dirty="0">
                <a:solidFill>
                  <a:srgbClr val="009900"/>
                </a:solidFill>
                <a:latin typeface="宋体"/>
                <a:ea typeface="+mn-ea"/>
              </a:rPr>
              <a:t>线圈的</a:t>
            </a:r>
            <a:r>
              <a:rPr lang="zh-CN" altLang="en-US" sz="2800" b="1" kern="0" dirty="0">
                <a:solidFill>
                  <a:srgbClr val="009900"/>
                </a:solidFill>
                <a:latin typeface="宋体"/>
                <a:ea typeface="宋体"/>
              </a:rPr>
              <a:t>磁通量为</a:t>
            </a:r>
          </a:p>
        </p:txBody>
      </p:sp>
      <p:grpSp>
        <p:nvGrpSpPr>
          <p:cNvPr id="5" name="Group 9"/>
          <p:cNvGrpSpPr>
            <a:grpSpLocks/>
          </p:cNvGrpSpPr>
          <p:nvPr/>
        </p:nvGrpSpPr>
        <p:grpSpPr bwMode="auto">
          <a:xfrm>
            <a:off x="6119646" y="1150347"/>
            <a:ext cx="4103999" cy="2066925"/>
            <a:chOff x="3024" y="1465"/>
            <a:chExt cx="2668" cy="1302"/>
          </a:xfrm>
        </p:grpSpPr>
        <p:sp>
          <p:nvSpPr>
            <p:cNvPr id="6" name="Oval 10"/>
            <p:cNvSpPr>
              <a:spLocks noChangeArrowheads="1"/>
            </p:cNvSpPr>
            <p:nvPr/>
          </p:nvSpPr>
          <p:spPr bwMode="auto">
            <a:xfrm>
              <a:off x="3274" y="1632"/>
              <a:ext cx="384" cy="816"/>
            </a:xfrm>
            <a:prstGeom prst="ellipse">
              <a:avLst/>
            </a:prstGeom>
            <a:noFill/>
            <a:ln w="9525">
              <a:solidFill>
                <a:srgbClr val="CC3300"/>
              </a:solidFill>
              <a:round/>
              <a:headEnd/>
              <a:tailEnd/>
            </a:ln>
            <a:effectLst>
              <a:prstShdw prst="shdw17" dist="17961" dir="2700000">
                <a:srgbClr val="7A1F00"/>
              </a:prstShdw>
            </a:effectLst>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7" name="Oval 11"/>
            <p:cNvSpPr>
              <a:spLocks noChangeArrowheads="1"/>
            </p:cNvSpPr>
            <p:nvPr/>
          </p:nvSpPr>
          <p:spPr bwMode="auto">
            <a:xfrm>
              <a:off x="4858" y="1728"/>
              <a:ext cx="192" cy="528"/>
            </a:xfrm>
            <a:prstGeom prst="ellipse">
              <a:avLst/>
            </a:prstGeom>
            <a:noFill/>
            <a:ln w="9525">
              <a:solidFill>
                <a:srgbClr val="CC3300"/>
              </a:solidFill>
              <a:round/>
              <a:headEnd/>
              <a:tailEnd/>
            </a:ln>
            <a:effectLst>
              <a:prstShdw prst="shdw17" dist="17961" dir="2700000">
                <a:srgbClr val="7A1F00"/>
              </a:prstShdw>
            </a:effectLst>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8" name="Line 12"/>
            <p:cNvSpPr>
              <a:spLocks noChangeShapeType="1"/>
            </p:cNvSpPr>
            <p:nvPr/>
          </p:nvSpPr>
          <p:spPr bwMode="auto">
            <a:xfrm>
              <a:off x="3466" y="2016"/>
              <a:ext cx="1478" cy="0"/>
            </a:xfrm>
            <a:prstGeom prst="line">
              <a:avLst/>
            </a:prstGeom>
            <a:noFill/>
            <a:ln w="9525">
              <a:solidFill>
                <a:srgbClr val="3333CC"/>
              </a:solidFill>
              <a:round/>
              <a:headEnd/>
              <a:tailEn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9" name="Freeform 13"/>
            <p:cNvSpPr>
              <a:spLocks/>
            </p:cNvSpPr>
            <p:nvPr/>
          </p:nvSpPr>
          <p:spPr bwMode="auto">
            <a:xfrm>
              <a:off x="3280" y="1765"/>
              <a:ext cx="30" cy="234"/>
            </a:xfrm>
            <a:custGeom>
              <a:avLst/>
              <a:gdLst>
                <a:gd name="T0" fmla="*/ 89 w 89"/>
                <a:gd name="T1" fmla="*/ 0 h 289"/>
                <a:gd name="T2" fmla="*/ 11 w 89"/>
                <a:gd name="T3" fmla="*/ 189 h 289"/>
                <a:gd name="T4" fmla="*/ 0 w 89"/>
                <a:gd name="T5" fmla="*/ 289 h 289"/>
                <a:gd name="T6" fmla="*/ 0 60000 65536"/>
                <a:gd name="T7" fmla="*/ 0 60000 65536"/>
                <a:gd name="T8" fmla="*/ 0 60000 65536"/>
                <a:gd name="T9" fmla="*/ 0 w 89"/>
                <a:gd name="T10" fmla="*/ 0 h 289"/>
                <a:gd name="T11" fmla="*/ 89 w 89"/>
                <a:gd name="T12" fmla="*/ 289 h 289"/>
              </a:gdLst>
              <a:ahLst/>
              <a:cxnLst>
                <a:cxn ang="T6">
                  <a:pos x="T0" y="T1"/>
                </a:cxn>
                <a:cxn ang="T7">
                  <a:pos x="T2" y="T3"/>
                </a:cxn>
                <a:cxn ang="T8">
                  <a:pos x="T4" y="T5"/>
                </a:cxn>
              </a:cxnLst>
              <a:rect l="T9" t="T10" r="T11" b="T12"/>
              <a:pathLst>
                <a:path w="89" h="289">
                  <a:moveTo>
                    <a:pt x="89" y="0"/>
                  </a:moveTo>
                  <a:cubicBezTo>
                    <a:pt x="64" y="78"/>
                    <a:pt x="23" y="103"/>
                    <a:pt x="11" y="189"/>
                  </a:cubicBezTo>
                  <a:cubicBezTo>
                    <a:pt x="6" y="222"/>
                    <a:pt x="0" y="289"/>
                    <a:pt x="0" y="289"/>
                  </a:cubicBezTo>
                </a:path>
              </a:pathLst>
            </a:custGeom>
            <a:noFill/>
            <a:ln w="38100">
              <a:solidFill>
                <a:srgbClr val="3333CC"/>
              </a:solidFill>
              <a:round/>
              <a:headEnd/>
              <a:tailEnd type="arrow" w="med" len="me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10" name="Text Box 14"/>
            <p:cNvSpPr txBox="1">
              <a:spLocks noChangeArrowheads="1"/>
            </p:cNvSpPr>
            <p:nvPr/>
          </p:nvSpPr>
          <p:spPr bwMode="auto">
            <a:xfrm>
              <a:off x="3024" y="1465"/>
              <a:ext cx="28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FF0000"/>
                  </a:solidFill>
                  <a:latin typeface="+mn-ea"/>
                </a:rPr>
                <a:t>I</a:t>
              </a:r>
              <a:r>
                <a:rPr lang="en-US" altLang="zh-CN" sz="2400" b="1" baseline="-25000" dirty="0">
                  <a:solidFill>
                    <a:srgbClr val="FF0000"/>
                  </a:solidFill>
                  <a:latin typeface="+mn-ea"/>
                </a:rPr>
                <a:t>2</a:t>
              </a:r>
              <a:endParaRPr lang="en-US" altLang="zh-CN" sz="2600" b="1" dirty="0">
                <a:solidFill>
                  <a:srgbClr val="3333CC"/>
                </a:solidFill>
                <a:latin typeface="宋体" panose="02010600030101010101" pitchFamily="2" charset="-122"/>
              </a:endParaRPr>
            </a:p>
          </p:txBody>
        </p:sp>
        <p:sp>
          <p:nvSpPr>
            <p:cNvPr id="11" name="Line 15"/>
            <p:cNvSpPr>
              <a:spLocks noChangeShapeType="1"/>
            </p:cNvSpPr>
            <p:nvPr/>
          </p:nvSpPr>
          <p:spPr bwMode="auto">
            <a:xfrm>
              <a:off x="3466" y="2016"/>
              <a:ext cx="0" cy="672"/>
            </a:xfrm>
            <a:prstGeom prst="line">
              <a:avLst/>
            </a:prstGeom>
            <a:noFill/>
            <a:ln w="9525">
              <a:solidFill>
                <a:srgbClr val="000000"/>
              </a:solidFill>
              <a:prstDash val="sysDot"/>
              <a:round/>
              <a:headEnd/>
              <a:tailEn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12" name="Line 16"/>
            <p:cNvSpPr>
              <a:spLocks noChangeShapeType="1"/>
            </p:cNvSpPr>
            <p:nvPr/>
          </p:nvSpPr>
          <p:spPr bwMode="auto">
            <a:xfrm>
              <a:off x="4954" y="2016"/>
              <a:ext cx="0" cy="576"/>
            </a:xfrm>
            <a:prstGeom prst="line">
              <a:avLst/>
            </a:prstGeom>
            <a:noFill/>
            <a:ln w="9525">
              <a:solidFill>
                <a:srgbClr val="000000"/>
              </a:solidFill>
              <a:prstDash val="sysDot"/>
              <a:round/>
              <a:headEnd/>
              <a:tailEn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13" name="Line 17"/>
            <p:cNvSpPr>
              <a:spLocks noChangeShapeType="1"/>
            </p:cNvSpPr>
            <p:nvPr/>
          </p:nvSpPr>
          <p:spPr bwMode="auto">
            <a:xfrm>
              <a:off x="4474" y="2496"/>
              <a:ext cx="480" cy="0"/>
            </a:xfrm>
            <a:prstGeom prst="line">
              <a:avLst/>
            </a:prstGeom>
            <a:noFill/>
            <a:ln w="9525">
              <a:solidFill>
                <a:srgbClr val="000000"/>
              </a:solidFill>
              <a:round/>
              <a:headEnd/>
              <a:tailEnd type="triangle" w="med" len="me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14" name="Line 18"/>
            <p:cNvSpPr>
              <a:spLocks noChangeShapeType="1"/>
            </p:cNvSpPr>
            <p:nvPr/>
          </p:nvSpPr>
          <p:spPr bwMode="auto">
            <a:xfrm flipH="1">
              <a:off x="3466" y="2496"/>
              <a:ext cx="576" cy="0"/>
            </a:xfrm>
            <a:prstGeom prst="line">
              <a:avLst/>
            </a:prstGeom>
            <a:noFill/>
            <a:ln w="9525">
              <a:solidFill>
                <a:srgbClr val="000000"/>
              </a:solidFill>
              <a:round/>
              <a:headEnd/>
              <a:tailEnd type="triangle" w="med" len="me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15" name="Text Box 19"/>
            <p:cNvSpPr txBox="1">
              <a:spLocks noChangeArrowheads="1"/>
            </p:cNvSpPr>
            <p:nvPr/>
          </p:nvSpPr>
          <p:spPr bwMode="auto">
            <a:xfrm>
              <a:off x="4176" y="2361"/>
              <a:ext cx="23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00" b="1">
                  <a:solidFill>
                    <a:srgbClr val="3333CC"/>
                  </a:solidFill>
                  <a:latin typeface="宋体" panose="02010600030101010101" pitchFamily="2" charset="-122"/>
                </a:rPr>
                <a:t>x</a:t>
              </a:r>
            </a:p>
          </p:txBody>
        </p:sp>
        <p:sp>
          <p:nvSpPr>
            <p:cNvPr id="16" name="Line 20"/>
            <p:cNvSpPr>
              <a:spLocks noChangeShapeType="1"/>
            </p:cNvSpPr>
            <p:nvPr/>
          </p:nvSpPr>
          <p:spPr bwMode="auto">
            <a:xfrm>
              <a:off x="5146" y="2016"/>
              <a:ext cx="192" cy="0"/>
            </a:xfrm>
            <a:prstGeom prst="line">
              <a:avLst/>
            </a:prstGeom>
            <a:noFill/>
            <a:ln w="9525">
              <a:solidFill>
                <a:srgbClr val="000000"/>
              </a:solidFill>
              <a:round/>
              <a:headEnd/>
              <a:tailEnd type="triangle" w="med" len="me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graphicFrame>
          <p:nvGraphicFramePr>
            <p:cNvPr id="17" name="Object 21"/>
            <p:cNvGraphicFramePr>
              <a:graphicFrameLocks noChangeAspect="1"/>
            </p:cNvGraphicFramePr>
            <p:nvPr/>
          </p:nvGraphicFramePr>
          <p:xfrm>
            <a:off x="5386" y="1920"/>
            <a:ext cx="177" cy="248"/>
          </p:xfrm>
          <a:graphic>
            <a:graphicData uri="http://schemas.openxmlformats.org/presentationml/2006/ole">
              <mc:AlternateContent xmlns:mc="http://schemas.openxmlformats.org/markup-compatibility/2006">
                <mc:Choice xmlns:v="urn:schemas-microsoft-com:vml" Requires="v">
                  <p:oleObj spid="_x0000_s750952" name="公式" r:id="rId3" imgW="126725" imgH="177415" progId="Equation.3">
                    <p:embed/>
                  </p:oleObj>
                </mc:Choice>
                <mc:Fallback>
                  <p:oleObj name="公式" r:id="rId3" imgW="126725" imgH="177415" progId="Equation.3">
                    <p:embed/>
                    <p:pic>
                      <p:nvPicPr>
                        <p:cNvPr id="18"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6" y="1920"/>
                          <a:ext cx="177"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Line 22"/>
            <p:cNvSpPr>
              <a:spLocks noChangeShapeType="1"/>
            </p:cNvSpPr>
            <p:nvPr/>
          </p:nvSpPr>
          <p:spPr bwMode="auto">
            <a:xfrm flipV="1">
              <a:off x="3456" y="1680"/>
              <a:ext cx="96" cy="336"/>
            </a:xfrm>
            <a:prstGeom prst="line">
              <a:avLst/>
            </a:prstGeom>
            <a:noFill/>
            <a:ln w="9525">
              <a:solidFill>
                <a:srgbClr val="3333CC"/>
              </a:solidFill>
              <a:round/>
              <a:headEnd/>
              <a:tailEnd type="triangle" w="med" len="me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19" name="Text Box 23"/>
            <p:cNvSpPr txBox="1">
              <a:spLocks noChangeArrowheads="1"/>
            </p:cNvSpPr>
            <p:nvPr/>
          </p:nvSpPr>
          <p:spPr bwMode="auto">
            <a:xfrm>
              <a:off x="3616" y="1590"/>
              <a:ext cx="23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00" b="1" dirty="0">
                  <a:solidFill>
                    <a:srgbClr val="3333CC"/>
                  </a:solidFill>
                  <a:latin typeface="宋体" panose="02010600030101010101" pitchFamily="2" charset="-122"/>
                </a:rPr>
                <a:t>R</a:t>
              </a:r>
            </a:p>
          </p:txBody>
        </p:sp>
        <p:sp>
          <p:nvSpPr>
            <p:cNvPr id="20" name="Line 24"/>
            <p:cNvSpPr>
              <a:spLocks noChangeShapeType="1"/>
            </p:cNvSpPr>
            <p:nvPr/>
          </p:nvSpPr>
          <p:spPr bwMode="auto">
            <a:xfrm flipV="1">
              <a:off x="4944" y="1776"/>
              <a:ext cx="62" cy="240"/>
            </a:xfrm>
            <a:prstGeom prst="line">
              <a:avLst/>
            </a:prstGeom>
            <a:noFill/>
            <a:ln w="9525">
              <a:solidFill>
                <a:srgbClr val="3333CC"/>
              </a:solidFill>
              <a:round/>
              <a:headEnd/>
              <a:tailEnd type="triangle" w="med" len="me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21" name="Text Box 25"/>
            <p:cNvSpPr txBox="1">
              <a:spLocks noChangeArrowheads="1"/>
            </p:cNvSpPr>
            <p:nvPr/>
          </p:nvSpPr>
          <p:spPr bwMode="auto">
            <a:xfrm>
              <a:off x="4988" y="1580"/>
              <a:ext cx="23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00" b="1">
                  <a:solidFill>
                    <a:srgbClr val="3333CC"/>
                  </a:solidFill>
                  <a:latin typeface="宋体" panose="02010600030101010101" pitchFamily="2" charset="-122"/>
                </a:rPr>
                <a:t>r</a:t>
              </a:r>
            </a:p>
          </p:txBody>
        </p:sp>
        <p:sp>
          <p:nvSpPr>
            <p:cNvPr id="22" name="Line 26"/>
            <p:cNvSpPr>
              <a:spLocks noChangeShapeType="1"/>
            </p:cNvSpPr>
            <p:nvPr/>
          </p:nvSpPr>
          <p:spPr bwMode="auto">
            <a:xfrm>
              <a:off x="3456" y="2592"/>
              <a:ext cx="2016" cy="0"/>
            </a:xfrm>
            <a:prstGeom prst="line">
              <a:avLst/>
            </a:prstGeom>
            <a:noFill/>
            <a:ln w="9525">
              <a:solidFill>
                <a:srgbClr val="CC3300"/>
              </a:solidFill>
              <a:round/>
              <a:headEnd/>
              <a:tailEnd type="triangle" w="med" len="me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sp>
          <p:nvSpPr>
            <p:cNvPr id="23" name="Text Box 27"/>
            <p:cNvSpPr txBox="1">
              <a:spLocks noChangeArrowheads="1"/>
            </p:cNvSpPr>
            <p:nvPr/>
          </p:nvSpPr>
          <p:spPr bwMode="auto">
            <a:xfrm>
              <a:off x="5462" y="2457"/>
              <a:ext cx="23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00" b="1">
                  <a:solidFill>
                    <a:srgbClr val="3333CC"/>
                  </a:solidFill>
                  <a:latin typeface="宋体" panose="02010600030101010101" pitchFamily="2" charset="-122"/>
                </a:rPr>
                <a:t>x</a:t>
              </a:r>
            </a:p>
          </p:txBody>
        </p:sp>
        <p:sp>
          <p:nvSpPr>
            <p:cNvPr id="24" name="Freeform 28"/>
            <p:cNvSpPr>
              <a:spLocks/>
            </p:cNvSpPr>
            <p:nvPr/>
          </p:nvSpPr>
          <p:spPr bwMode="auto">
            <a:xfrm>
              <a:off x="4868" y="1773"/>
              <a:ext cx="51" cy="222"/>
            </a:xfrm>
            <a:custGeom>
              <a:avLst/>
              <a:gdLst>
                <a:gd name="T0" fmla="*/ 115 w 115"/>
                <a:gd name="T1" fmla="*/ 0 h 278"/>
                <a:gd name="T2" fmla="*/ 38 w 115"/>
                <a:gd name="T3" fmla="*/ 78 h 278"/>
                <a:gd name="T4" fmla="*/ 15 w 115"/>
                <a:gd name="T5" fmla="*/ 144 h 278"/>
                <a:gd name="T6" fmla="*/ 4 w 115"/>
                <a:gd name="T7" fmla="*/ 278 h 278"/>
                <a:gd name="T8" fmla="*/ 0 60000 65536"/>
                <a:gd name="T9" fmla="*/ 0 60000 65536"/>
                <a:gd name="T10" fmla="*/ 0 60000 65536"/>
                <a:gd name="T11" fmla="*/ 0 60000 65536"/>
                <a:gd name="T12" fmla="*/ 0 w 115"/>
                <a:gd name="T13" fmla="*/ 0 h 278"/>
                <a:gd name="T14" fmla="*/ 115 w 115"/>
                <a:gd name="T15" fmla="*/ 278 h 278"/>
              </a:gdLst>
              <a:ahLst/>
              <a:cxnLst>
                <a:cxn ang="T8">
                  <a:pos x="T0" y="T1"/>
                </a:cxn>
                <a:cxn ang="T9">
                  <a:pos x="T2" y="T3"/>
                </a:cxn>
                <a:cxn ang="T10">
                  <a:pos x="T4" y="T5"/>
                </a:cxn>
                <a:cxn ang="T11">
                  <a:pos x="T6" y="T7"/>
                </a:cxn>
              </a:cxnLst>
              <a:rect l="T12" t="T13" r="T14" b="T15"/>
              <a:pathLst>
                <a:path w="115" h="278">
                  <a:moveTo>
                    <a:pt x="115" y="0"/>
                  </a:moveTo>
                  <a:cubicBezTo>
                    <a:pt x="81" y="23"/>
                    <a:pt x="66" y="49"/>
                    <a:pt x="38" y="78"/>
                  </a:cubicBezTo>
                  <a:cubicBezTo>
                    <a:pt x="30" y="100"/>
                    <a:pt x="23" y="122"/>
                    <a:pt x="15" y="144"/>
                  </a:cubicBezTo>
                  <a:cubicBezTo>
                    <a:pt x="0" y="186"/>
                    <a:pt x="4" y="278"/>
                    <a:pt x="4" y="278"/>
                  </a:cubicBezTo>
                </a:path>
              </a:pathLst>
            </a:custGeom>
            <a:noFill/>
            <a:ln w="38100">
              <a:solidFill>
                <a:srgbClr val="000000"/>
              </a:solidFill>
              <a:round/>
              <a:headEnd/>
              <a:tailEnd type="arrow" w="med" len="med"/>
            </a:ln>
          </p:spPr>
          <p:txBody>
            <a:bodyPr wrap="none" anchor="ctr"/>
            <a:lstStyle/>
            <a:p>
              <a:pPr fontAlgn="auto">
                <a:spcBef>
                  <a:spcPts val="0"/>
                </a:spcBef>
                <a:spcAft>
                  <a:spcPts val="0"/>
                </a:spcAft>
                <a:defRPr/>
              </a:pPr>
              <a:endParaRPr lang="zh-CN" altLang="en-US" sz="2600" b="1" kern="0">
                <a:solidFill>
                  <a:sysClr val="windowText" lastClr="000000"/>
                </a:solidFill>
                <a:latin typeface="宋体"/>
                <a:ea typeface="宋体"/>
              </a:endParaRPr>
            </a:p>
          </p:txBody>
        </p:sp>
      </p:grpSp>
      <p:graphicFrame>
        <p:nvGraphicFramePr>
          <p:cNvPr id="26" name="Object 3125"/>
          <p:cNvGraphicFramePr>
            <a:graphicFrameLocks noChangeAspect="1"/>
          </p:cNvGraphicFramePr>
          <p:nvPr>
            <p:extLst>
              <p:ext uri="{D42A27DB-BD31-4B8C-83A1-F6EECF244321}">
                <p14:modId xmlns:p14="http://schemas.microsoft.com/office/powerpoint/2010/main" val="2012424928"/>
              </p:ext>
            </p:extLst>
          </p:nvPr>
        </p:nvGraphicFramePr>
        <p:xfrm>
          <a:off x="6999803" y="3141071"/>
          <a:ext cx="3091173" cy="1368424"/>
        </p:xfrm>
        <a:graphic>
          <a:graphicData uri="http://schemas.openxmlformats.org/presentationml/2006/ole">
            <mc:AlternateContent xmlns:mc="http://schemas.openxmlformats.org/markup-compatibility/2006">
              <mc:Choice xmlns:v="urn:schemas-microsoft-com:vml" Requires="v">
                <p:oleObj spid="_x0000_s750953" name="公式" r:id="rId5" imgW="1057358" imgH="438102" progId="Equation.3">
                  <p:embed/>
                </p:oleObj>
              </mc:Choice>
              <mc:Fallback>
                <p:oleObj name="公式" r:id="rId5" imgW="1057358" imgH="438102" progId="Equation.3">
                  <p:embed/>
                  <p:pic>
                    <p:nvPicPr>
                      <p:cNvPr id="28" name="Object 31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9803" y="3141071"/>
                        <a:ext cx="3091173" cy="1368424"/>
                      </a:xfrm>
                      <a:prstGeom prst="rect">
                        <a:avLst/>
                      </a:prstGeom>
                      <a:noFill/>
                      <a:ln>
                        <a:noFill/>
                      </a:ln>
                      <a:effectLst/>
                      <a:extLst/>
                    </p:spPr>
                  </p:pic>
                </p:oleObj>
              </mc:Fallback>
            </mc:AlternateContent>
          </a:graphicData>
        </a:graphic>
      </p:graphicFrame>
      <p:graphicFrame>
        <p:nvGraphicFramePr>
          <p:cNvPr id="27" name="Object 6"/>
          <p:cNvGraphicFramePr>
            <a:graphicFrameLocks noChangeAspect="1"/>
          </p:cNvGraphicFramePr>
          <p:nvPr>
            <p:extLst>
              <p:ext uri="{D42A27DB-BD31-4B8C-83A1-F6EECF244321}">
                <p14:modId xmlns:p14="http://schemas.microsoft.com/office/powerpoint/2010/main" val="3943638632"/>
              </p:ext>
            </p:extLst>
          </p:nvPr>
        </p:nvGraphicFramePr>
        <p:xfrm>
          <a:off x="2086198" y="4089986"/>
          <a:ext cx="3703638" cy="1143000"/>
        </p:xfrm>
        <a:graphic>
          <a:graphicData uri="http://schemas.openxmlformats.org/presentationml/2006/ole">
            <mc:AlternateContent xmlns:mc="http://schemas.openxmlformats.org/markup-compatibility/2006">
              <mc:Choice xmlns:v="urn:schemas-microsoft-com:vml" Requires="v">
                <p:oleObj spid="_x0000_s750954" name="公式" r:id="rId7" imgW="1381017" imgH="390594" progId="Equation.3">
                  <p:embed/>
                </p:oleObj>
              </mc:Choice>
              <mc:Fallback>
                <p:oleObj name="公式" r:id="rId7" imgW="1381017" imgH="390594" progId="Equation.3">
                  <p:embed/>
                  <p:pic>
                    <p:nvPicPr>
                      <p:cNvPr id="29"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6198" y="4089986"/>
                        <a:ext cx="3703638"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18"/>
          <p:cNvGraphicFramePr>
            <a:graphicFrameLocks noChangeAspect="1"/>
          </p:cNvGraphicFramePr>
          <p:nvPr>
            <p:extLst>
              <p:ext uri="{D42A27DB-BD31-4B8C-83A1-F6EECF244321}">
                <p14:modId xmlns:p14="http://schemas.microsoft.com/office/powerpoint/2010/main" val="2068608428"/>
              </p:ext>
            </p:extLst>
          </p:nvPr>
        </p:nvGraphicFramePr>
        <p:xfrm>
          <a:off x="6159500" y="4200525"/>
          <a:ext cx="3817938" cy="1373188"/>
        </p:xfrm>
        <a:graphic>
          <a:graphicData uri="http://schemas.openxmlformats.org/presentationml/2006/ole">
            <mc:AlternateContent xmlns:mc="http://schemas.openxmlformats.org/markup-compatibility/2006">
              <mc:Choice xmlns:v="urn:schemas-microsoft-com:vml" Requires="v">
                <p:oleObj spid="_x0000_s750955" name="Equation" r:id="rId9" imgW="1282680" imgH="419040" progId="Equation.DSMT4">
                  <p:embed/>
                </p:oleObj>
              </mc:Choice>
              <mc:Fallback>
                <p:oleObj name="Equation" r:id="rId9" imgW="1282680" imgH="419040" progId="Equation.DSMT4">
                  <p:embed/>
                  <p:pic>
                    <p:nvPicPr>
                      <p:cNvPr id="30" name="Object 18"/>
                      <p:cNvPicPr>
                        <a:picLocks noChangeAspect="1" noChangeArrowheads="1"/>
                      </p:cNvPicPr>
                      <p:nvPr/>
                    </p:nvPicPr>
                    <p:blipFill>
                      <a:blip r:embed="rId10"/>
                      <a:srcRect/>
                      <a:stretch>
                        <a:fillRect/>
                      </a:stretch>
                    </p:blipFill>
                    <p:spPr bwMode="auto">
                      <a:xfrm>
                        <a:off x="6159500" y="4200525"/>
                        <a:ext cx="3817938" cy="1373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矩形 28"/>
          <p:cNvSpPr/>
          <p:nvPr/>
        </p:nvSpPr>
        <p:spPr>
          <a:xfrm>
            <a:off x="8369545" y="1230049"/>
            <a:ext cx="486030" cy="523220"/>
          </a:xfrm>
          <a:prstGeom prst="rect">
            <a:avLst/>
          </a:prstGeom>
        </p:spPr>
        <p:txBody>
          <a:bodyPr wrap="none">
            <a:spAutoFit/>
          </a:bodyPr>
          <a:lstStyle/>
          <a:p>
            <a:r>
              <a:rPr lang="en-US" altLang="zh-CN" sz="2800" b="1" dirty="0">
                <a:solidFill>
                  <a:srgbClr val="FF0000"/>
                </a:solidFill>
                <a:latin typeface="+mn-ea"/>
              </a:rPr>
              <a:t>I</a:t>
            </a:r>
            <a:r>
              <a:rPr lang="en-US" altLang="zh-CN" sz="2800" b="1" baseline="-25000" dirty="0">
                <a:solidFill>
                  <a:srgbClr val="FF0000"/>
                </a:solidFill>
                <a:latin typeface="+mn-ea"/>
              </a:rPr>
              <a:t>1</a:t>
            </a:r>
            <a:endParaRPr lang="zh-CN" altLang="en-US" sz="2800" dirty="0"/>
          </a:p>
        </p:txBody>
      </p:sp>
      <p:sp>
        <p:nvSpPr>
          <p:cNvPr id="30" name="Text Box 4"/>
          <p:cNvSpPr txBox="1">
            <a:spLocks noChangeArrowheads="1"/>
          </p:cNvSpPr>
          <p:nvPr/>
        </p:nvSpPr>
        <p:spPr bwMode="auto">
          <a:xfrm>
            <a:off x="1739556" y="5316600"/>
            <a:ext cx="80946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3E27E7"/>
                </a:solidFill>
              </a:rPr>
              <a:t>电流</a:t>
            </a:r>
            <a:r>
              <a:rPr lang="en-US" altLang="zh-CN" i="1" dirty="0">
                <a:solidFill>
                  <a:srgbClr val="FF0000"/>
                </a:solidFill>
              </a:rPr>
              <a:t>I</a:t>
            </a:r>
            <a:r>
              <a:rPr lang="en-US" altLang="zh-CN" baseline="-25000" dirty="0">
                <a:solidFill>
                  <a:srgbClr val="FF0000"/>
                </a:solidFill>
              </a:rPr>
              <a:t>1</a:t>
            </a:r>
            <a:r>
              <a:rPr lang="en-US" altLang="zh-CN" i="1" baseline="-25000" dirty="0">
                <a:solidFill>
                  <a:srgbClr val="3E27E7"/>
                </a:solidFill>
              </a:rPr>
              <a:t> </a:t>
            </a:r>
            <a:r>
              <a:rPr lang="zh-CN" altLang="en-US" dirty="0">
                <a:solidFill>
                  <a:srgbClr val="3E27E7"/>
                </a:solidFill>
              </a:rPr>
              <a:t>和</a:t>
            </a:r>
            <a:r>
              <a:rPr lang="zh-CN" altLang="en-US" i="1" baseline="-25000" dirty="0">
                <a:solidFill>
                  <a:srgbClr val="3E27E7"/>
                </a:solidFill>
              </a:rPr>
              <a:t> </a:t>
            </a:r>
            <a:r>
              <a:rPr lang="en-US" altLang="zh-CN" i="1" dirty="0">
                <a:solidFill>
                  <a:srgbClr val="FF0000"/>
                </a:solidFill>
              </a:rPr>
              <a:t>I</a:t>
            </a:r>
            <a:r>
              <a:rPr lang="en-US" altLang="zh-CN" baseline="-25000" dirty="0">
                <a:solidFill>
                  <a:srgbClr val="FF0000"/>
                </a:solidFill>
              </a:rPr>
              <a:t>2</a:t>
            </a:r>
            <a:r>
              <a:rPr lang="zh-CN" altLang="en-US" dirty="0">
                <a:solidFill>
                  <a:srgbClr val="3E27E7"/>
                </a:solidFill>
              </a:rPr>
              <a:t>在两个线圈中产生的磁通相互加强</a:t>
            </a:r>
          </a:p>
        </p:txBody>
      </p:sp>
      <p:graphicFrame>
        <p:nvGraphicFramePr>
          <p:cNvPr id="31" name="Object 16"/>
          <p:cNvGraphicFramePr>
            <a:graphicFrameLocks noChangeAspect="1"/>
          </p:cNvGraphicFramePr>
          <p:nvPr>
            <p:extLst>
              <p:ext uri="{D42A27DB-BD31-4B8C-83A1-F6EECF244321}">
                <p14:modId xmlns:p14="http://schemas.microsoft.com/office/powerpoint/2010/main" val="1731003207"/>
              </p:ext>
            </p:extLst>
          </p:nvPr>
        </p:nvGraphicFramePr>
        <p:xfrm>
          <a:off x="1807221" y="5870046"/>
          <a:ext cx="2630488" cy="809625"/>
        </p:xfrm>
        <a:graphic>
          <a:graphicData uri="http://schemas.openxmlformats.org/presentationml/2006/ole">
            <mc:AlternateContent xmlns:mc="http://schemas.openxmlformats.org/markup-compatibility/2006">
              <mc:Choice xmlns:v="urn:schemas-microsoft-com:vml" Requires="v">
                <p:oleObj spid="_x0000_s750956" name="Equation" r:id="rId11" imgW="825480" imgH="253800" progId="Equation.DSMT4">
                  <p:embed/>
                </p:oleObj>
              </mc:Choice>
              <mc:Fallback>
                <p:oleObj name="Equation" r:id="rId11" imgW="825480" imgH="253800" progId="Equation.DSMT4">
                  <p:embed/>
                  <p:pic>
                    <p:nvPicPr>
                      <p:cNvPr id="42" name="Object 16"/>
                      <p:cNvPicPr>
                        <a:picLocks noChangeAspect="1" noChangeArrowheads="1"/>
                      </p:cNvPicPr>
                      <p:nvPr/>
                    </p:nvPicPr>
                    <p:blipFill>
                      <a:blip r:embed="rId12"/>
                      <a:srcRect/>
                      <a:stretch>
                        <a:fillRect/>
                      </a:stretch>
                    </p:blipFill>
                    <p:spPr bwMode="auto">
                      <a:xfrm>
                        <a:off x="1807221" y="5870046"/>
                        <a:ext cx="2630488" cy="809625"/>
                      </a:xfrm>
                      <a:prstGeom prst="rect">
                        <a:avLst/>
                      </a:prstGeom>
                      <a:noFill/>
                      <a:ln>
                        <a:noFill/>
                      </a:ln>
                      <a:effectLst/>
                      <a:extLst/>
                    </p:spPr>
                  </p:pic>
                </p:oleObj>
              </mc:Fallback>
            </mc:AlternateContent>
          </a:graphicData>
        </a:graphic>
      </p:graphicFrame>
      <p:graphicFrame>
        <p:nvGraphicFramePr>
          <p:cNvPr id="33" name="Object 3094"/>
          <p:cNvGraphicFramePr>
            <a:graphicFrameLocks noChangeAspect="1"/>
          </p:cNvGraphicFramePr>
          <p:nvPr>
            <p:extLst>
              <p:ext uri="{D42A27DB-BD31-4B8C-83A1-F6EECF244321}">
                <p14:modId xmlns:p14="http://schemas.microsoft.com/office/powerpoint/2010/main" val="551000215"/>
              </p:ext>
            </p:extLst>
          </p:nvPr>
        </p:nvGraphicFramePr>
        <p:xfrm>
          <a:off x="4405660" y="5622778"/>
          <a:ext cx="2689225" cy="1233487"/>
        </p:xfrm>
        <a:graphic>
          <a:graphicData uri="http://schemas.openxmlformats.org/presentationml/2006/ole">
            <mc:AlternateContent xmlns:mc="http://schemas.openxmlformats.org/markup-compatibility/2006">
              <mc:Choice xmlns:v="urn:schemas-microsoft-com:vml" Requires="v">
                <p:oleObj spid="_x0000_s750957" name="Equation" r:id="rId13" imgW="914400" imgH="419040" progId="Equation.DSMT4">
                  <p:embed/>
                </p:oleObj>
              </mc:Choice>
              <mc:Fallback>
                <p:oleObj name="Equation" r:id="rId13" imgW="914400" imgH="419040" progId="Equation.DSMT4">
                  <p:embed/>
                  <p:pic>
                    <p:nvPicPr>
                      <p:cNvPr id="32" name="Object 3094"/>
                      <p:cNvPicPr>
                        <a:picLocks noChangeAspect="1" noChangeArrowheads="1"/>
                      </p:cNvPicPr>
                      <p:nvPr/>
                    </p:nvPicPr>
                    <p:blipFill>
                      <a:blip r:embed="rId14"/>
                      <a:srcRect/>
                      <a:stretch>
                        <a:fillRect/>
                      </a:stretch>
                    </p:blipFill>
                    <p:spPr bwMode="auto">
                      <a:xfrm>
                        <a:off x="4405660" y="5622778"/>
                        <a:ext cx="2689225" cy="123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Object 16"/>
          <p:cNvGraphicFramePr>
            <a:graphicFrameLocks noChangeAspect="1"/>
          </p:cNvGraphicFramePr>
          <p:nvPr>
            <p:extLst>
              <p:ext uri="{D42A27DB-BD31-4B8C-83A1-F6EECF244321}">
                <p14:modId xmlns:p14="http://schemas.microsoft.com/office/powerpoint/2010/main" val="1525276724"/>
              </p:ext>
            </p:extLst>
          </p:nvPr>
        </p:nvGraphicFramePr>
        <p:xfrm>
          <a:off x="8229715" y="5888329"/>
          <a:ext cx="2246024" cy="615845"/>
        </p:xfrm>
        <a:graphic>
          <a:graphicData uri="http://schemas.openxmlformats.org/presentationml/2006/ole">
            <mc:AlternateContent xmlns:mc="http://schemas.openxmlformats.org/markup-compatibility/2006">
              <mc:Choice xmlns:v="urn:schemas-microsoft-com:vml" Requires="v">
                <p:oleObj spid="_x0000_s750958" name="Equation" r:id="rId15" imgW="927000" imgH="253800" progId="Equation.DSMT4">
                  <p:embed/>
                </p:oleObj>
              </mc:Choice>
              <mc:Fallback>
                <p:oleObj name="Equation" r:id="rId15" imgW="927000" imgH="253800" progId="Equation.DSMT4">
                  <p:embed/>
                  <p:pic>
                    <p:nvPicPr>
                      <p:cNvPr id="43" name="Object 16"/>
                      <p:cNvPicPr>
                        <a:picLocks noChangeAspect="1" noChangeArrowheads="1"/>
                      </p:cNvPicPr>
                      <p:nvPr/>
                    </p:nvPicPr>
                    <p:blipFill>
                      <a:blip r:embed="rId16"/>
                      <a:srcRect/>
                      <a:stretch>
                        <a:fillRect/>
                      </a:stretch>
                    </p:blipFill>
                    <p:spPr bwMode="auto">
                      <a:xfrm>
                        <a:off x="8229715" y="5888329"/>
                        <a:ext cx="2246024" cy="615845"/>
                      </a:xfrm>
                      <a:prstGeom prst="rect">
                        <a:avLst/>
                      </a:prstGeom>
                      <a:solidFill>
                        <a:srgbClr val="00FFFF"/>
                      </a:solidFill>
                      <a:ln>
                        <a:noFill/>
                      </a:ln>
                      <a:effectLst/>
                      <a:extLst/>
                    </p:spPr>
                  </p:pic>
                </p:oleObj>
              </mc:Fallback>
            </mc:AlternateContent>
          </a:graphicData>
        </a:graphic>
      </p:graphicFrame>
      <p:graphicFrame>
        <p:nvGraphicFramePr>
          <p:cNvPr id="34" name="Object 21"/>
          <p:cNvGraphicFramePr>
            <a:graphicFrameLocks noChangeAspect="1"/>
          </p:cNvGraphicFramePr>
          <p:nvPr>
            <p:extLst>
              <p:ext uri="{D42A27DB-BD31-4B8C-83A1-F6EECF244321}">
                <p14:modId xmlns:p14="http://schemas.microsoft.com/office/powerpoint/2010/main" val="1520673113"/>
              </p:ext>
            </p:extLst>
          </p:nvPr>
        </p:nvGraphicFramePr>
        <p:xfrm>
          <a:off x="3443126" y="1053530"/>
          <a:ext cx="2248893" cy="1019384"/>
        </p:xfrm>
        <a:graphic>
          <a:graphicData uri="http://schemas.openxmlformats.org/presentationml/2006/ole">
            <mc:AlternateContent xmlns:mc="http://schemas.openxmlformats.org/markup-compatibility/2006">
              <mc:Choice xmlns:v="urn:schemas-microsoft-com:vml" Requires="v">
                <p:oleObj spid="_x0000_s750959" name="公式" r:id="rId17" imgW="952200" imgH="431640" progId="Equation.3">
                  <p:embed/>
                </p:oleObj>
              </mc:Choice>
              <mc:Fallback>
                <p:oleObj name="公式" r:id="rId17" imgW="952200" imgH="431640" progId="Equation.3">
                  <p:embed/>
                  <p:pic>
                    <p:nvPicPr>
                      <p:cNvPr id="7" name="Object 21"/>
                      <p:cNvPicPr preferRelativeResize="0">
                        <a:picLocks noChangeAspect="1" noChangeArrowheads="1"/>
                      </p:cNvPicPr>
                      <p:nvPr/>
                    </p:nvPicPr>
                    <p:blipFill>
                      <a:blip r:embed="rId18"/>
                      <a:srcRect/>
                      <a:stretch>
                        <a:fillRect/>
                      </a:stretch>
                    </p:blipFill>
                    <p:spPr bwMode="auto">
                      <a:xfrm>
                        <a:off x="3443126" y="1053530"/>
                        <a:ext cx="2248893" cy="1019384"/>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13586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blinds(horizontal)">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down)">
                                      <p:cBhvr>
                                        <p:cTn id="34" dur="500"/>
                                        <p:tgtEl>
                                          <p:spTgt spid="31"/>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p:cTn id="39" dur="1000" fill="hold"/>
                                        <p:tgtEl>
                                          <p:spTgt spid="33"/>
                                        </p:tgtEl>
                                        <p:attrNameLst>
                                          <p:attrName>ppt_w</p:attrName>
                                        </p:attrNameLst>
                                      </p:cBhvr>
                                      <p:tavLst>
                                        <p:tav tm="0">
                                          <p:val>
                                            <p:fltVal val="0"/>
                                          </p:val>
                                        </p:tav>
                                        <p:tav tm="100000">
                                          <p:val>
                                            <p:strVal val="#ppt_w"/>
                                          </p:val>
                                        </p:tav>
                                      </p:tavLst>
                                    </p:anim>
                                    <p:anim calcmode="lin" valueType="num">
                                      <p:cBhvr>
                                        <p:cTn id="40" dur="1000" fill="hold"/>
                                        <p:tgtEl>
                                          <p:spTgt spid="33"/>
                                        </p:tgtEl>
                                        <p:attrNameLst>
                                          <p:attrName>ppt_h</p:attrName>
                                        </p:attrNameLst>
                                      </p:cBhvr>
                                      <p:tavLst>
                                        <p:tav tm="0">
                                          <p:val>
                                            <p:fltVal val="0"/>
                                          </p:val>
                                        </p:tav>
                                        <p:tav tm="100000">
                                          <p:val>
                                            <p:strVal val="#ppt_h"/>
                                          </p:val>
                                        </p:tav>
                                      </p:tavLst>
                                    </p:anim>
                                    <p:anim calcmode="lin" valueType="num">
                                      <p:cBhvr>
                                        <p:cTn id="41" dur="1000" fill="hold"/>
                                        <p:tgtEl>
                                          <p:spTgt spid="33"/>
                                        </p:tgtEl>
                                        <p:attrNameLst>
                                          <p:attrName>style.rotation</p:attrName>
                                        </p:attrNameLst>
                                      </p:cBhvr>
                                      <p:tavLst>
                                        <p:tav tm="0">
                                          <p:val>
                                            <p:fltVal val="90"/>
                                          </p:val>
                                        </p:tav>
                                        <p:tav tm="100000">
                                          <p:val>
                                            <p:fltVal val="0"/>
                                          </p:val>
                                        </p:tav>
                                      </p:tavLst>
                                    </p:anim>
                                    <p:animEffect transition="in" filter="fade">
                                      <p:cBhvr>
                                        <p:cTn id="42"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autoUpdateAnimBg="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842636" y="30601"/>
            <a:ext cx="78486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sz="2800" dirty="0">
                <a:solidFill>
                  <a:srgbClr val="FF0000"/>
                </a:solidFill>
              </a:rPr>
              <a:t>练习</a:t>
            </a:r>
            <a:r>
              <a:rPr kumimoji="1" lang="zh-CN" altLang="en-US" sz="2800" dirty="0">
                <a:solidFill>
                  <a:srgbClr val="3E27E7"/>
                </a:solidFill>
                <a:latin typeface="宋体" panose="02010600030101010101" pitchFamily="2" charset="-122"/>
              </a:rPr>
              <a:t>图示矩形导线线框和共面长直</a:t>
            </a:r>
            <a:r>
              <a:rPr kumimoji="1" lang="zh-CN" altLang="en-US" sz="2800" dirty="0">
                <a:solidFill>
                  <a:srgbClr val="3E27E7"/>
                </a:solidFill>
              </a:rPr>
              <a:t>一根</a:t>
            </a:r>
            <a:r>
              <a:rPr kumimoji="1" lang="zh-CN" altLang="en-US" sz="2800" dirty="0">
                <a:solidFill>
                  <a:srgbClr val="3E27E7"/>
                </a:solidFill>
                <a:latin typeface="宋体" panose="02010600030101010101" pitchFamily="2" charset="-122"/>
              </a:rPr>
              <a:t>导线，已知</a:t>
            </a:r>
            <a:r>
              <a:rPr kumimoji="1" lang="en-US" altLang="zh-CN" sz="2800" i="1" dirty="0">
                <a:solidFill>
                  <a:srgbClr val="FF0000"/>
                </a:solidFill>
                <a:cs typeface="Times New Roman" panose="02020603050405020304" pitchFamily="18" charset="0"/>
              </a:rPr>
              <a:t>l</a:t>
            </a:r>
            <a:r>
              <a:rPr kumimoji="1" lang="zh-CN" altLang="en-US" sz="2800" dirty="0">
                <a:solidFill>
                  <a:srgbClr val="3E27E7"/>
                </a:solidFill>
                <a:latin typeface="宋体" panose="02010600030101010101" pitchFamily="2" charset="-122"/>
              </a:rPr>
              <a:t>、</a:t>
            </a:r>
            <a:r>
              <a:rPr kumimoji="1" lang="en-US" altLang="zh-CN" sz="2800" dirty="0">
                <a:solidFill>
                  <a:srgbClr val="FF0000"/>
                </a:solidFill>
                <a:latin typeface="宋体" panose="02010600030101010101" pitchFamily="2" charset="-122"/>
              </a:rPr>
              <a:t>b</a:t>
            </a:r>
            <a:r>
              <a:rPr kumimoji="1" lang="zh-CN" altLang="en-US" sz="2800" dirty="0">
                <a:solidFill>
                  <a:srgbClr val="3E27E7"/>
                </a:solidFill>
                <a:latin typeface="宋体" panose="02010600030101010101" pitchFamily="2" charset="-122"/>
              </a:rPr>
              <a:t>和</a:t>
            </a:r>
            <a:r>
              <a:rPr kumimoji="1" lang="en-US" altLang="zh-CN" sz="2800" i="1" dirty="0">
                <a:solidFill>
                  <a:srgbClr val="FF0000"/>
                </a:solidFill>
                <a:cs typeface="Times New Roman" panose="02020603050405020304" pitchFamily="18" charset="0"/>
              </a:rPr>
              <a:t>a</a:t>
            </a:r>
            <a:r>
              <a:rPr kumimoji="1" lang="en-US" altLang="zh-CN" sz="2800" dirty="0">
                <a:solidFill>
                  <a:srgbClr val="3E27E7"/>
                </a:solidFill>
                <a:latin typeface="宋体" panose="02010600030101010101" pitchFamily="2" charset="-122"/>
              </a:rPr>
              <a:t>,</a:t>
            </a:r>
            <a:r>
              <a:rPr lang="zh-CN" altLang="en-US" sz="2800" dirty="0">
                <a:solidFill>
                  <a:srgbClr val="FF00FF"/>
                </a:solidFill>
                <a:latin typeface="+mn-ea"/>
              </a:rPr>
              <a:t>通有电流</a:t>
            </a:r>
            <a:r>
              <a:rPr lang="en-US" altLang="zh-CN" sz="2800" dirty="0">
                <a:solidFill>
                  <a:srgbClr val="FF0000"/>
                </a:solidFill>
                <a:latin typeface="+mn-ea"/>
              </a:rPr>
              <a:t>I</a:t>
            </a:r>
            <a:r>
              <a:rPr lang="en-US" altLang="zh-CN" sz="2800" baseline="-25000" dirty="0">
                <a:solidFill>
                  <a:srgbClr val="FF0000"/>
                </a:solidFill>
                <a:latin typeface="+mn-ea"/>
              </a:rPr>
              <a:t>2</a:t>
            </a:r>
            <a:r>
              <a:rPr lang="zh-CN" altLang="en-US" sz="2800" dirty="0">
                <a:solidFill>
                  <a:srgbClr val="FF00FF"/>
                </a:solidFill>
                <a:latin typeface="+mn-ea"/>
              </a:rPr>
              <a:t>和</a:t>
            </a:r>
            <a:r>
              <a:rPr lang="en-US" altLang="zh-CN" sz="2800" dirty="0">
                <a:solidFill>
                  <a:srgbClr val="FF0000"/>
                </a:solidFill>
                <a:latin typeface="+mn-ea"/>
              </a:rPr>
              <a:t>I</a:t>
            </a:r>
            <a:r>
              <a:rPr lang="en-US" altLang="zh-CN" sz="2800" baseline="-25000" dirty="0">
                <a:solidFill>
                  <a:srgbClr val="FF0000"/>
                </a:solidFill>
                <a:latin typeface="+mn-ea"/>
              </a:rPr>
              <a:t>1 </a:t>
            </a:r>
            <a:r>
              <a:rPr lang="zh-CN" altLang="en-US" sz="2800" kern="0" dirty="0">
                <a:solidFill>
                  <a:srgbClr val="3E27E7"/>
                </a:solidFill>
                <a:latin typeface="宋体"/>
                <a:ea typeface="宋体"/>
              </a:rPr>
              <a:t>。</a:t>
            </a:r>
            <a:r>
              <a:rPr kumimoji="1" lang="zh-CN" altLang="en-US" sz="2800" dirty="0">
                <a:solidFill>
                  <a:srgbClr val="CC3300"/>
                </a:solidFill>
                <a:latin typeface="宋体" panose="02010600030101010101" pitchFamily="2" charset="-122"/>
              </a:rPr>
              <a:t>其互感</a:t>
            </a:r>
            <a:r>
              <a:rPr lang="zh-CN" altLang="en-US" sz="2800" dirty="0">
                <a:solidFill>
                  <a:srgbClr val="CC3300"/>
                </a:solidFill>
                <a:latin typeface="+mn-ea"/>
              </a:rPr>
              <a:t>磁能</a:t>
            </a:r>
            <a:r>
              <a:rPr lang="en-US" altLang="zh-CN" sz="2800" kern="0" dirty="0">
                <a:solidFill>
                  <a:srgbClr val="009900"/>
                </a:solidFill>
                <a:latin typeface="宋体"/>
                <a:ea typeface="宋体"/>
              </a:rPr>
              <a:t>=____</a:t>
            </a:r>
            <a:r>
              <a:rPr lang="zh-CN" altLang="en-US" sz="2800" kern="0" dirty="0">
                <a:solidFill>
                  <a:srgbClr val="009900"/>
                </a:solidFill>
                <a:latin typeface="宋体"/>
                <a:ea typeface="宋体"/>
              </a:rPr>
              <a:t>。 </a:t>
            </a:r>
            <a:endParaRPr kumimoji="1" lang="zh-CN" altLang="en-US" sz="2800" dirty="0">
              <a:solidFill>
                <a:srgbClr val="CC3300"/>
              </a:solidFill>
              <a:latin typeface="宋体" panose="02010600030101010101" pitchFamily="2" charset="-122"/>
            </a:endParaRPr>
          </a:p>
        </p:txBody>
      </p:sp>
      <p:sp>
        <p:nvSpPr>
          <p:cNvPr id="3" name="Text Box 5"/>
          <p:cNvSpPr txBox="1">
            <a:spLocks noChangeArrowheads="1"/>
          </p:cNvSpPr>
          <p:nvPr/>
        </p:nvSpPr>
        <p:spPr bwMode="auto">
          <a:xfrm>
            <a:off x="1842636" y="1412568"/>
            <a:ext cx="434784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800" b="0" dirty="0">
                <a:solidFill>
                  <a:schemeClr val="tx2"/>
                </a:solidFill>
                <a:latin typeface="楷体_GB2312" pitchFamily="49" charset="-122"/>
                <a:ea typeface="楷体_GB2312" pitchFamily="49" charset="-122"/>
              </a:rPr>
              <a:t>  </a:t>
            </a:r>
            <a:r>
              <a:rPr kumimoji="1" lang="zh-CN" altLang="en-US" sz="2800" dirty="0">
                <a:solidFill>
                  <a:srgbClr val="CC0000"/>
                </a:solidFill>
                <a:latin typeface="宋体" panose="02010600030101010101" pitchFamily="2" charset="-122"/>
              </a:rPr>
              <a:t>解：</a:t>
            </a:r>
            <a:r>
              <a:rPr kumimoji="1" lang="zh-CN" altLang="en-US" sz="2800" dirty="0">
                <a:solidFill>
                  <a:srgbClr val="3E27E7"/>
                </a:solidFill>
                <a:latin typeface="宋体" panose="02010600030101010101" pitchFamily="2" charset="-122"/>
              </a:rPr>
              <a:t>设长直导线中通以电流</a:t>
            </a:r>
            <a:r>
              <a:rPr lang="en-US" altLang="zh-CN" sz="2800" dirty="0">
                <a:solidFill>
                  <a:srgbClr val="FF0000"/>
                </a:solidFill>
                <a:latin typeface="+mn-ea"/>
              </a:rPr>
              <a:t>I</a:t>
            </a:r>
            <a:r>
              <a:rPr lang="en-US" altLang="zh-CN" sz="2800" baseline="-25000" dirty="0">
                <a:solidFill>
                  <a:srgbClr val="FF0000"/>
                </a:solidFill>
                <a:latin typeface="+mn-ea"/>
              </a:rPr>
              <a:t>1 </a:t>
            </a:r>
            <a:r>
              <a:rPr kumimoji="1" lang="zh-CN" altLang="en-US" sz="2800" dirty="0">
                <a:solidFill>
                  <a:srgbClr val="3E27E7"/>
                </a:solidFill>
                <a:latin typeface="宋体" panose="02010600030101010101" pitchFamily="2" charset="-122"/>
              </a:rPr>
              <a:t>，其产生磁场</a:t>
            </a:r>
          </a:p>
        </p:txBody>
      </p:sp>
      <p:graphicFrame>
        <p:nvGraphicFramePr>
          <p:cNvPr id="4" name="Object 7"/>
          <p:cNvGraphicFramePr>
            <a:graphicFrameLocks noChangeAspect="1"/>
          </p:cNvGraphicFramePr>
          <p:nvPr>
            <p:extLst>
              <p:ext uri="{D42A27DB-BD31-4B8C-83A1-F6EECF244321}">
                <p14:modId xmlns:p14="http://schemas.microsoft.com/office/powerpoint/2010/main" val="1992569535"/>
              </p:ext>
            </p:extLst>
          </p:nvPr>
        </p:nvGraphicFramePr>
        <p:xfrm>
          <a:off x="5859542" y="1450633"/>
          <a:ext cx="1792288" cy="1069975"/>
        </p:xfrm>
        <a:graphic>
          <a:graphicData uri="http://schemas.openxmlformats.org/presentationml/2006/ole">
            <mc:AlternateContent xmlns:mc="http://schemas.openxmlformats.org/markup-compatibility/2006">
              <mc:Choice xmlns:v="urn:schemas-microsoft-com:vml" Requires="v">
                <p:oleObj spid="_x0000_s757498" name="Equation" r:id="rId3" imgW="571320" imgH="393480" progId="Equation.DSMT4">
                  <p:embed/>
                </p:oleObj>
              </mc:Choice>
              <mc:Fallback>
                <p:oleObj name="Equation" r:id="rId3" imgW="571320" imgH="393480" progId="Equation.DSMT4">
                  <p:embed/>
                  <p:pic>
                    <p:nvPicPr>
                      <p:cNvPr id="67" name="Object 7"/>
                      <p:cNvPicPr preferRelativeResize="0">
                        <a:picLocks noChangeAspect="1" noChangeArrowheads="1"/>
                      </p:cNvPicPr>
                      <p:nvPr/>
                    </p:nvPicPr>
                    <p:blipFill>
                      <a:blip r:embed="rId4"/>
                      <a:srcRect/>
                      <a:stretch>
                        <a:fillRect/>
                      </a:stretch>
                    </p:blipFill>
                    <p:spPr bwMode="auto">
                      <a:xfrm>
                        <a:off x="5859542" y="1450633"/>
                        <a:ext cx="1792288" cy="106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6"/>
          <p:cNvGrpSpPr>
            <a:grpSpLocks/>
          </p:cNvGrpSpPr>
          <p:nvPr/>
        </p:nvGrpSpPr>
        <p:grpSpPr bwMode="auto">
          <a:xfrm>
            <a:off x="8283576" y="2440112"/>
            <a:ext cx="1944688" cy="2808288"/>
            <a:chOff x="4059" y="709"/>
            <a:chExt cx="1225" cy="1769"/>
          </a:xfrm>
        </p:grpSpPr>
        <p:sp>
          <p:nvSpPr>
            <p:cNvPr id="6" name="Line 7"/>
            <p:cNvSpPr>
              <a:spLocks noChangeShapeType="1"/>
            </p:cNvSpPr>
            <p:nvPr/>
          </p:nvSpPr>
          <p:spPr bwMode="auto">
            <a:xfrm>
              <a:off x="4059" y="709"/>
              <a:ext cx="0" cy="1769"/>
            </a:xfrm>
            <a:prstGeom prst="line">
              <a:avLst/>
            </a:prstGeom>
            <a:noFill/>
            <a:ln w="38100">
              <a:solidFill>
                <a:srgbClr val="009900"/>
              </a:solidFill>
              <a:round/>
              <a:headEnd type="non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7" name="Rectangle 8"/>
            <p:cNvSpPr>
              <a:spLocks noChangeArrowheads="1"/>
            </p:cNvSpPr>
            <p:nvPr/>
          </p:nvSpPr>
          <p:spPr bwMode="auto">
            <a:xfrm>
              <a:off x="4513" y="1131"/>
              <a:ext cx="576" cy="848"/>
            </a:xfrm>
            <a:prstGeom prst="rect">
              <a:avLst/>
            </a:prstGeom>
            <a:solidFill>
              <a:schemeClr val="bg1"/>
            </a:solidFill>
            <a:ln w="28575">
              <a:solidFill>
                <a:srgbClr val="3E27E7"/>
              </a:solidFill>
              <a:miter lim="800000"/>
              <a:headEnd type="none" w="med" len="lg"/>
              <a:tailEnd type="none" w="med" len="lg"/>
            </a:ln>
          </p:spPr>
          <p:txBody>
            <a:bodyPr wrap="none" anchor="ct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endParaRPr lang="zh-CN" altLang="en-US"/>
            </a:p>
          </p:txBody>
        </p:sp>
        <p:sp>
          <p:nvSpPr>
            <p:cNvPr id="8" name="Line 10"/>
            <p:cNvSpPr>
              <a:spLocks noChangeShapeType="1"/>
            </p:cNvSpPr>
            <p:nvPr/>
          </p:nvSpPr>
          <p:spPr bwMode="auto">
            <a:xfrm>
              <a:off x="5148" y="1117"/>
              <a:ext cx="136" cy="0"/>
            </a:xfrm>
            <a:prstGeom prst="line">
              <a:avLst/>
            </a:prstGeom>
            <a:noFill/>
            <a:ln w="19050">
              <a:solidFill>
                <a:schemeClr val="tx1"/>
              </a:solidFill>
              <a:round/>
              <a:headEnd type="non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9" name="Line 11"/>
            <p:cNvSpPr>
              <a:spLocks noChangeShapeType="1"/>
            </p:cNvSpPr>
            <p:nvPr/>
          </p:nvSpPr>
          <p:spPr bwMode="auto">
            <a:xfrm>
              <a:off x="5148" y="1979"/>
              <a:ext cx="136" cy="0"/>
            </a:xfrm>
            <a:prstGeom prst="line">
              <a:avLst/>
            </a:prstGeom>
            <a:noFill/>
            <a:ln w="19050">
              <a:solidFill>
                <a:schemeClr val="tx1"/>
              </a:solidFill>
              <a:round/>
              <a:headEnd type="non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0" name="Line 12"/>
            <p:cNvSpPr>
              <a:spLocks noChangeShapeType="1"/>
            </p:cNvSpPr>
            <p:nvPr/>
          </p:nvSpPr>
          <p:spPr bwMode="auto">
            <a:xfrm flipV="1">
              <a:off x="5239" y="1117"/>
              <a:ext cx="0" cy="227"/>
            </a:xfrm>
            <a:prstGeom prst="line">
              <a:avLst/>
            </a:prstGeom>
            <a:noFill/>
            <a:ln w="19050">
              <a:solidFill>
                <a:schemeClr val="tx1"/>
              </a:solidFill>
              <a:round/>
              <a:headEnd type="none" w="med"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1" name="Line 13"/>
            <p:cNvSpPr>
              <a:spLocks noChangeShapeType="1"/>
            </p:cNvSpPr>
            <p:nvPr/>
          </p:nvSpPr>
          <p:spPr bwMode="auto">
            <a:xfrm>
              <a:off x="5239" y="1661"/>
              <a:ext cx="0" cy="318"/>
            </a:xfrm>
            <a:prstGeom prst="line">
              <a:avLst/>
            </a:prstGeom>
            <a:noFill/>
            <a:ln w="19050">
              <a:solidFill>
                <a:schemeClr val="tx1"/>
              </a:solidFill>
              <a:round/>
              <a:headEnd type="none" w="med" len="lg"/>
              <a:tailEnd type="triangle"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2" name="Object 14"/>
            <p:cNvGraphicFramePr>
              <a:graphicFrameLocks noChangeAspect="1"/>
            </p:cNvGraphicFramePr>
            <p:nvPr/>
          </p:nvGraphicFramePr>
          <p:xfrm>
            <a:off x="5180" y="1389"/>
            <a:ext cx="104" cy="192"/>
          </p:xfrm>
          <a:graphic>
            <a:graphicData uri="http://schemas.openxmlformats.org/presentationml/2006/ole">
              <mc:AlternateContent xmlns:mc="http://schemas.openxmlformats.org/markup-compatibility/2006">
                <mc:Choice xmlns:v="urn:schemas-microsoft-com:vml" Requires="v">
                  <p:oleObj spid="_x0000_s757499" name="公式" r:id="rId5" imgW="164880" imgH="304560" progId="Equation.3">
                    <p:embed/>
                  </p:oleObj>
                </mc:Choice>
                <mc:Fallback>
                  <p:oleObj name="公式" r:id="rId5" imgW="164880" imgH="304560" progId="Equation.3">
                    <p:embed/>
                    <p:pic>
                      <p:nvPicPr>
                        <p:cNvPr id="137"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0" y="1389"/>
                          <a:ext cx="10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Line 15"/>
            <p:cNvSpPr>
              <a:spLocks noChangeShapeType="1"/>
            </p:cNvSpPr>
            <p:nvPr/>
          </p:nvSpPr>
          <p:spPr bwMode="auto">
            <a:xfrm>
              <a:off x="4513" y="2024"/>
              <a:ext cx="0" cy="272"/>
            </a:xfrm>
            <a:prstGeom prst="line">
              <a:avLst/>
            </a:prstGeom>
            <a:noFill/>
            <a:ln w="19050">
              <a:solidFill>
                <a:schemeClr val="tx1"/>
              </a:solidFill>
              <a:round/>
              <a:headEnd type="non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4" name="Line 16"/>
            <p:cNvSpPr>
              <a:spLocks noChangeShapeType="1"/>
            </p:cNvSpPr>
            <p:nvPr/>
          </p:nvSpPr>
          <p:spPr bwMode="auto">
            <a:xfrm>
              <a:off x="5103" y="2024"/>
              <a:ext cx="0" cy="272"/>
            </a:xfrm>
            <a:prstGeom prst="line">
              <a:avLst/>
            </a:prstGeom>
            <a:noFill/>
            <a:ln w="19050">
              <a:solidFill>
                <a:schemeClr val="tx1"/>
              </a:solidFill>
              <a:round/>
              <a:headEnd type="non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5" name="Line 17"/>
            <p:cNvSpPr>
              <a:spLocks noChangeShapeType="1"/>
            </p:cNvSpPr>
            <p:nvPr/>
          </p:nvSpPr>
          <p:spPr bwMode="auto">
            <a:xfrm>
              <a:off x="4059" y="2206"/>
              <a:ext cx="454" cy="0"/>
            </a:xfrm>
            <a:prstGeom prst="line">
              <a:avLst/>
            </a:prstGeom>
            <a:noFill/>
            <a:ln w="1905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6" name="Line 18"/>
            <p:cNvSpPr>
              <a:spLocks noChangeShapeType="1"/>
            </p:cNvSpPr>
            <p:nvPr/>
          </p:nvSpPr>
          <p:spPr bwMode="auto">
            <a:xfrm>
              <a:off x="4513" y="2206"/>
              <a:ext cx="590" cy="0"/>
            </a:xfrm>
            <a:prstGeom prst="line">
              <a:avLst/>
            </a:prstGeom>
            <a:noFill/>
            <a:ln w="1905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7" name="Object 19"/>
            <p:cNvGraphicFramePr>
              <a:graphicFrameLocks noChangeAspect="1"/>
            </p:cNvGraphicFramePr>
            <p:nvPr/>
          </p:nvGraphicFramePr>
          <p:xfrm>
            <a:off x="4225" y="2256"/>
            <a:ext cx="152" cy="160"/>
          </p:xfrm>
          <a:graphic>
            <a:graphicData uri="http://schemas.openxmlformats.org/presentationml/2006/ole">
              <mc:AlternateContent xmlns:mc="http://schemas.openxmlformats.org/markup-compatibility/2006">
                <mc:Choice xmlns:v="urn:schemas-microsoft-com:vml" Requires="v">
                  <p:oleObj spid="_x0000_s757500" name="公式" r:id="rId7" imgW="241200" imgH="253800" progId="Equation.3">
                    <p:embed/>
                  </p:oleObj>
                </mc:Choice>
                <mc:Fallback>
                  <p:oleObj name="公式" r:id="rId7" imgW="241200" imgH="253800" progId="Equation.3">
                    <p:embed/>
                    <p:pic>
                      <p:nvPicPr>
                        <p:cNvPr id="142"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5" y="2256"/>
                          <a:ext cx="152"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20"/>
            <p:cNvGraphicFramePr>
              <a:graphicFrameLocks noChangeAspect="1"/>
            </p:cNvGraphicFramePr>
            <p:nvPr/>
          </p:nvGraphicFramePr>
          <p:xfrm>
            <a:off x="4748" y="2224"/>
            <a:ext cx="128" cy="192"/>
          </p:xfrm>
          <a:graphic>
            <a:graphicData uri="http://schemas.openxmlformats.org/presentationml/2006/ole">
              <mc:AlternateContent xmlns:mc="http://schemas.openxmlformats.org/markup-compatibility/2006">
                <mc:Choice xmlns:v="urn:schemas-microsoft-com:vml" Requires="v">
                  <p:oleObj spid="_x0000_s757501" name="公式" r:id="rId9" imgW="203040" imgH="304560" progId="Equation.3">
                    <p:embed/>
                  </p:oleObj>
                </mc:Choice>
                <mc:Fallback>
                  <p:oleObj name="公式" r:id="rId9" imgW="203040" imgH="304560" progId="Equation.3">
                    <p:embed/>
                    <p:pic>
                      <p:nvPicPr>
                        <p:cNvPr id="143"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48" y="2224"/>
                          <a:ext cx="12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 name="Group 21"/>
          <p:cNvGrpSpPr>
            <a:grpSpLocks/>
          </p:cNvGrpSpPr>
          <p:nvPr/>
        </p:nvGrpSpPr>
        <p:grpSpPr bwMode="auto">
          <a:xfrm>
            <a:off x="7834319" y="2963990"/>
            <a:ext cx="449263" cy="630239"/>
            <a:chOff x="3776" y="1039"/>
            <a:chExt cx="283" cy="397"/>
          </a:xfrm>
        </p:grpSpPr>
        <p:sp>
          <p:nvSpPr>
            <p:cNvPr id="20" name="Line 22"/>
            <p:cNvSpPr>
              <a:spLocks noChangeShapeType="1"/>
            </p:cNvSpPr>
            <p:nvPr/>
          </p:nvSpPr>
          <p:spPr bwMode="auto">
            <a:xfrm flipV="1">
              <a:off x="4059" y="1071"/>
              <a:ext cx="0" cy="227"/>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 name="Object 23"/>
            <p:cNvGraphicFramePr>
              <a:graphicFrameLocks noChangeAspect="1"/>
            </p:cNvGraphicFramePr>
            <p:nvPr>
              <p:extLst>
                <p:ext uri="{D42A27DB-BD31-4B8C-83A1-F6EECF244321}">
                  <p14:modId xmlns:p14="http://schemas.microsoft.com/office/powerpoint/2010/main" val="168370499"/>
                </p:ext>
              </p:extLst>
            </p:nvPr>
          </p:nvGraphicFramePr>
          <p:xfrm>
            <a:off x="3776" y="1039"/>
            <a:ext cx="257" cy="397"/>
          </p:xfrm>
          <a:graphic>
            <a:graphicData uri="http://schemas.openxmlformats.org/presentationml/2006/ole">
              <mc:AlternateContent xmlns:mc="http://schemas.openxmlformats.org/markup-compatibility/2006">
                <mc:Choice xmlns:v="urn:schemas-microsoft-com:vml" Requires="v">
                  <p:oleObj spid="_x0000_s757502" name="公式" r:id="rId11" imgW="139680" imgH="215640" progId="Equation.3">
                    <p:embed/>
                  </p:oleObj>
                </mc:Choice>
                <mc:Fallback>
                  <p:oleObj name="公式" r:id="rId11" imgW="139680" imgH="215640" progId="Equation.3">
                    <p:embed/>
                    <p:pic>
                      <p:nvPicPr>
                        <p:cNvPr id="146" name="Object 23"/>
                        <p:cNvPicPr>
                          <a:picLocks noChangeAspect="1" noChangeArrowheads="1"/>
                        </p:cNvPicPr>
                        <p:nvPr/>
                      </p:nvPicPr>
                      <p:blipFill>
                        <a:blip r:embed="rId12"/>
                        <a:srcRect/>
                        <a:stretch>
                          <a:fillRect/>
                        </a:stretch>
                      </p:blipFill>
                      <p:spPr bwMode="auto">
                        <a:xfrm>
                          <a:off x="3776" y="1039"/>
                          <a:ext cx="257" cy="397"/>
                        </a:xfrm>
                        <a:prstGeom prst="rect">
                          <a:avLst/>
                        </a:prstGeom>
                        <a:noFill/>
                        <a:ln>
                          <a:noFill/>
                        </a:ln>
                        <a:effectLst/>
                        <a:extLst/>
                      </p:spPr>
                    </p:pic>
                  </p:oleObj>
                </mc:Fallback>
              </mc:AlternateContent>
            </a:graphicData>
          </a:graphic>
        </p:graphicFrame>
      </p:grpSp>
      <p:grpSp>
        <p:nvGrpSpPr>
          <p:cNvPr id="22" name="Group 24"/>
          <p:cNvGrpSpPr>
            <a:grpSpLocks/>
          </p:cNvGrpSpPr>
          <p:nvPr/>
        </p:nvGrpSpPr>
        <p:grpSpPr bwMode="auto">
          <a:xfrm>
            <a:off x="8283575" y="3735514"/>
            <a:ext cx="1368425" cy="1052513"/>
            <a:chOff x="4059" y="1525"/>
            <a:chExt cx="862" cy="663"/>
          </a:xfrm>
        </p:grpSpPr>
        <p:sp>
          <p:nvSpPr>
            <p:cNvPr id="23" name="Line 26"/>
            <p:cNvSpPr>
              <a:spLocks noChangeShapeType="1"/>
            </p:cNvSpPr>
            <p:nvPr/>
          </p:nvSpPr>
          <p:spPr bwMode="auto">
            <a:xfrm>
              <a:off x="4059" y="1525"/>
              <a:ext cx="726" cy="0"/>
            </a:xfrm>
            <a:prstGeom prst="line">
              <a:avLst/>
            </a:prstGeom>
            <a:noFill/>
            <a:ln w="19050">
              <a:solidFill>
                <a:srgbClr val="FF0000"/>
              </a:solidFill>
              <a:round/>
              <a:headEnd type="non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4" name="Object 27"/>
            <p:cNvGraphicFramePr>
              <a:graphicFrameLocks noChangeAspect="1"/>
            </p:cNvGraphicFramePr>
            <p:nvPr/>
          </p:nvGraphicFramePr>
          <p:xfrm>
            <a:off x="4282" y="1570"/>
            <a:ext cx="140" cy="159"/>
          </p:xfrm>
          <a:graphic>
            <a:graphicData uri="http://schemas.openxmlformats.org/presentationml/2006/ole">
              <mc:AlternateContent xmlns:mc="http://schemas.openxmlformats.org/markup-compatibility/2006">
                <mc:Choice xmlns:v="urn:schemas-microsoft-com:vml" Requires="v">
                  <p:oleObj spid="_x0000_s757503" name="公式" r:id="rId13" imgW="190440" imgH="215640" progId="Equation.3">
                    <p:embed/>
                  </p:oleObj>
                </mc:Choice>
                <mc:Fallback>
                  <p:oleObj name="公式" r:id="rId13" imgW="190440" imgH="215640" progId="Equation.3">
                    <p:embed/>
                    <p:pic>
                      <p:nvPicPr>
                        <p:cNvPr id="150" name="Object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82" y="1570"/>
                          <a:ext cx="140"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28"/>
            <p:cNvGraphicFramePr>
              <a:graphicFrameLocks noChangeAspect="1"/>
            </p:cNvGraphicFramePr>
            <p:nvPr/>
          </p:nvGraphicFramePr>
          <p:xfrm>
            <a:off x="4689" y="2004"/>
            <a:ext cx="232" cy="184"/>
          </p:xfrm>
          <a:graphic>
            <a:graphicData uri="http://schemas.openxmlformats.org/presentationml/2006/ole">
              <mc:AlternateContent xmlns:mc="http://schemas.openxmlformats.org/markup-compatibility/2006">
                <mc:Choice xmlns:v="urn:schemas-microsoft-com:vml" Requires="v">
                  <p:oleObj spid="_x0000_s757504" name="公式" r:id="rId15" imgW="368280" imgH="291960" progId="Equation.3">
                    <p:embed/>
                  </p:oleObj>
                </mc:Choice>
                <mc:Fallback>
                  <p:oleObj name="公式" r:id="rId15" imgW="368280" imgH="291960" progId="Equation.3">
                    <p:embed/>
                    <p:pic>
                      <p:nvPicPr>
                        <p:cNvPr id="151" name="Object 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89" y="2004"/>
                          <a:ext cx="232"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6" name="Object 21"/>
          <p:cNvGraphicFramePr>
            <a:graphicFrameLocks noChangeAspect="1"/>
          </p:cNvGraphicFramePr>
          <p:nvPr>
            <p:extLst>
              <p:ext uri="{D42A27DB-BD31-4B8C-83A1-F6EECF244321}">
                <p14:modId xmlns:p14="http://schemas.microsoft.com/office/powerpoint/2010/main" val="2735341076"/>
              </p:ext>
            </p:extLst>
          </p:nvPr>
        </p:nvGraphicFramePr>
        <p:xfrm>
          <a:off x="7929013" y="1352300"/>
          <a:ext cx="2355169" cy="1067557"/>
        </p:xfrm>
        <a:graphic>
          <a:graphicData uri="http://schemas.openxmlformats.org/presentationml/2006/ole">
            <mc:AlternateContent xmlns:mc="http://schemas.openxmlformats.org/markup-compatibility/2006">
              <mc:Choice xmlns:v="urn:schemas-microsoft-com:vml" Requires="v">
                <p:oleObj spid="_x0000_s757505" name="公式" r:id="rId17" imgW="952200" imgH="431640" progId="Equation.3">
                  <p:embed/>
                </p:oleObj>
              </mc:Choice>
              <mc:Fallback>
                <p:oleObj name="公式" r:id="rId17" imgW="952200" imgH="431640" progId="Equation.3">
                  <p:embed/>
                  <p:pic>
                    <p:nvPicPr>
                      <p:cNvPr id="34" name="Object 21"/>
                      <p:cNvPicPr preferRelativeResize="0">
                        <a:picLocks noChangeAspect="1" noChangeArrowheads="1"/>
                      </p:cNvPicPr>
                      <p:nvPr/>
                    </p:nvPicPr>
                    <p:blipFill>
                      <a:blip r:embed="rId18"/>
                      <a:srcRect/>
                      <a:stretch>
                        <a:fillRect/>
                      </a:stretch>
                    </p:blipFill>
                    <p:spPr bwMode="auto">
                      <a:xfrm>
                        <a:off x="7929013" y="1352300"/>
                        <a:ext cx="2355169" cy="1067557"/>
                      </a:xfrm>
                      <a:prstGeom prst="rect">
                        <a:avLst/>
                      </a:prstGeom>
                      <a:solidFill>
                        <a:srgbClr val="FFFF00"/>
                      </a:solidFill>
                      <a:ln>
                        <a:noFill/>
                      </a:ln>
                      <a:effectLst/>
                      <a:extLst/>
                    </p:spPr>
                  </p:pic>
                </p:oleObj>
              </mc:Fallback>
            </mc:AlternateContent>
          </a:graphicData>
        </a:graphic>
      </p:graphicFrame>
      <p:sp>
        <p:nvSpPr>
          <p:cNvPr id="27" name="Rectangle 25"/>
          <p:cNvSpPr>
            <a:spLocks noChangeArrowheads="1"/>
          </p:cNvSpPr>
          <p:nvPr/>
        </p:nvSpPr>
        <p:spPr bwMode="auto">
          <a:xfrm>
            <a:off x="9436099" y="3100512"/>
            <a:ext cx="71438" cy="1346200"/>
          </a:xfrm>
          <a:prstGeom prst="rect">
            <a:avLst/>
          </a:prstGeom>
          <a:solidFill>
            <a:srgbClr val="FF0000"/>
          </a:solidFill>
          <a:ln w="19050">
            <a:solidFill>
              <a:srgbClr val="000099"/>
            </a:solidFill>
            <a:miter lim="800000"/>
            <a:headEnd type="none" w="med" len="lg"/>
            <a:tailEnd type="none" w="med" len="lg"/>
          </a:ln>
        </p:spPr>
        <p:txBody>
          <a:bodyPr wrap="none" anchor="ct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28" name="Object 39"/>
          <p:cNvGraphicFramePr>
            <a:graphicFrameLocks noChangeAspect="1"/>
          </p:cNvGraphicFramePr>
          <p:nvPr>
            <p:extLst>
              <p:ext uri="{D42A27DB-BD31-4B8C-83A1-F6EECF244321}">
                <p14:modId xmlns:p14="http://schemas.microsoft.com/office/powerpoint/2010/main" val="2970203436"/>
              </p:ext>
            </p:extLst>
          </p:nvPr>
        </p:nvGraphicFramePr>
        <p:xfrm>
          <a:off x="2529555" y="2509849"/>
          <a:ext cx="2014537" cy="852487"/>
        </p:xfrm>
        <a:graphic>
          <a:graphicData uri="http://schemas.openxmlformats.org/presentationml/2006/ole">
            <mc:AlternateContent xmlns:mc="http://schemas.openxmlformats.org/markup-compatibility/2006">
              <mc:Choice xmlns:v="urn:schemas-microsoft-com:vml" Requires="v">
                <p:oleObj spid="_x0000_s757506" name="公式" r:id="rId19" imgW="2120760" imgH="825480" progId="Equation.3">
                  <p:embed/>
                </p:oleObj>
              </mc:Choice>
              <mc:Fallback>
                <p:oleObj name="公式" r:id="rId19" imgW="2120760" imgH="825480" progId="Equation.3">
                  <p:embed/>
                  <p:pic>
                    <p:nvPicPr>
                      <p:cNvPr id="36" name="Object 3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29555" y="2509849"/>
                        <a:ext cx="2014537" cy="852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40"/>
          <p:cNvGraphicFramePr>
            <a:graphicFrameLocks noChangeAspect="1"/>
          </p:cNvGraphicFramePr>
          <p:nvPr>
            <p:extLst>
              <p:ext uri="{D42A27DB-BD31-4B8C-83A1-F6EECF244321}">
                <p14:modId xmlns:p14="http://schemas.microsoft.com/office/powerpoint/2010/main" val="2136786372"/>
              </p:ext>
            </p:extLst>
          </p:nvPr>
        </p:nvGraphicFramePr>
        <p:xfrm>
          <a:off x="4664454" y="2415296"/>
          <a:ext cx="2006600" cy="952500"/>
        </p:xfrm>
        <a:graphic>
          <a:graphicData uri="http://schemas.openxmlformats.org/presentationml/2006/ole">
            <mc:AlternateContent xmlns:mc="http://schemas.openxmlformats.org/markup-compatibility/2006">
              <mc:Choice xmlns:v="urn:schemas-microsoft-com:vml" Requires="v">
                <p:oleObj spid="_x0000_s757507" name="公式" r:id="rId21" imgW="2006280" imgH="952200" progId="Equation.3">
                  <p:embed/>
                </p:oleObj>
              </mc:Choice>
              <mc:Fallback>
                <p:oleObj name="公式" r:id="rId21" imgW="2006280" imgH="952200" progId="Equation.3">
                  <p:embed/>
                  <p:pic>
                    <p:nvPicPr>
                      <p:cNvPr id="37" name="Object 4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64454" y="2415296"/>
                        <a:ext cx="200660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41"/>
          <p:cNvGraphicFramePr>
            <a:graphicFrameLocks noChangeAspect="1"/>
          </p:cNvGraphicFramePr>
          <p:nvPr>
            <p:extLst>
              <p:ext uri="{D42A27DB-BD31-4B8C-83A1-F6EECF244321}">
                <p14:modId xmlns:p14="http://schemas.microsoft.com/office/powerpoint/2010/main" val="3095167597"/>
              </p:ext>
            </p:extLst>
          </p:nvPr>
        </p:nvGraphicFramePr>
        <p:xfrm>
          <a:off x="4987271" y="3724667"/>
          <a:ext cx="2217737" cy="752475"/>
        </p:xfrm>
        <a:graphic>
          <a:graphicData uri="http://schemas.openxmlformats.org/presentationml/2006/ole">
            <mc:AlternateContent xmlns:mc="http://schemas.openxmlformats.org/markup-compatibility/2006">
              <mc:Choice xmlns:v="urn:schemas-microsoft-com:vml" Requires="v">
                <p:oleObj spid="_x0000_s757508" name="公式" r:id="rId23" imgW="2539800" imgH="774360" progId="Equation.3">
                  <p:embed/>
                </p:oleObj>
              </mc:Choice>
              <mc:Fallback>
                <p:oleObj name="公式" r:id="rId23" imgW="2539800" imgH="774360" progId="Equation.3">
                  <p:embed/>
                  <p:pic>
                    <p:nvPicPr>
                      <p:cNvPr id="38" name="Object 4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987271" y="3724667"/>
                        <a:ext cx="2217737"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Text Box 42"/>
          <p:cNvSpPr txBox="1">
            <a:spLocks noChangeArrowheads="1"/>
          </p:cNvSpPr>
          <p:nvPr/>
        </p:nvSpPr>
        <p:spPr bwMode="auto">
          <a:xfrm>
            <a:off x="1866437" y="4706629"/>
            <a:ext cx="27975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wrap="none">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r>
              <a:rPr lang="zh-CN" altLang="en-US" sz="2800" dirty="0">
                <a:solidFill>
                  <a:srgbClr val="009900"/>
                </a:solidFill>
              </a:rPr>
              <a:t>由互感定义：     </a:t>
            </a:r>
          </a:p>
        </p:txBody>
      </p:sp>
      <p:graphicFrame>
        <p:nvGraphicFramePr>
          <p:cNvPr id="32" name="Object 43"/>
          <p:cNvGraphicFramePr>
            <a:graphicFrameLocks noChangeAspect="1"/>
          </p:cNvGraphicFramePr>
          <p:nvPr>
            <p:extLst>
              <p:ext uri="{D42A27DB-BD31-4B8C-83A1-F6EECF244321}">
                <p14:modId xmlns:p14="http://schemas.microsoft.com/office/powerpoint/2010/main" val="684742730"/>
              </p:ext>
            </p:extLst>
          </p:nvPr>
        </p:nvGraphicFramePr>
        <p:xfrm>
          <a:off x="4140915" y="4547105"/>
          <a:ext cx="1335088" cy="835025"/>
        </p:xfrm>
        <a:graphic>
          <a:graphicData uri="http://schemas.openxmlformats.org/presentationml/2006/ole">
            <mc:AlternateContent xmlns:mc="http://schemas.openxmlformats.org/markup-compatibility/2006">
              <mc:Choice xmlns:v="urn:schemas-microsoft-com:vml" Requires="v">
                <p:oleObj spid="_x0000_s757509" name="公式" r:id="rId25" imgW="1358640" imgH="850680" progId="Equation.3">
                  <p:embed/>
                </p:oleObj>
              </mc:Choice>
              <mc:Fallback>
                <p:oleObj name="公式" r:id="rId25" imgW="1358640" imgH="850680" progId="Equation.3">
                  <p:embed/>
                  <p:pic>
                    <p:nvPicPr>
                      <p:cNvPr id="40" name="Object 4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140915" y="4547105"/>
                        <a:ext cx="1335088" cy="835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44"/>
          <p:cNvGraphicFramePr>
            <a:graphicFrameLocks noChangeAspect="1"/>
          </p:cNvGraphicFramePr>
          <p:nvPr>
            <p:extLst>
              <p:ext uri="{D42A27DB-BD31-4B8C-83A1-F6EECF244321}">
                <p14:modId xmlns:p14="http://schemas.microsoft.com/office/powerpoint/2010/main" val="3964251928"/>
              </p:ext>
            </p:extLst>
          </p:nvPr>
        </p:nvGraphicFramePr>
        <p:xfrm>
          <a:off x="5592510" y="4512179"/>
          <a:ext cx="2016125" cy="815975"/>
        </p:xfrm>
        <a:graphic>
          <a:graphicData uri="http://schemas.openxmlformats.org/presentationml/2006/ole">
            <mc:AlternateContent xmlns:mc="http://schemas.openxmlformats.org/markup-compatibility/2006">
              <mc:Choice xmlns:v="urn:schemas-microsoft-com:vml" Requires="v">
                <p:oleObj spid="_x0000_s757510" name="Equation" r:id="rId27" imgW="2133360" imgH="774360" progId="Equation.DSMT4">
                  <p:embed/>
                </p:oleObj>
              </mc:Choice>
              <mc:Fallback>
                <p:oleObj name="Equation" r:id="rId27" imgW="2133360" imgH="774360" progId="Equation.DSMT4">
                  <p:embed/>
                  <p:pic>
                    <p:nvPicPr>
                      <p:cNvPr id="41" name="Object 4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592510" y="4512179"/>
                        <a:ext cx="2016125"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45"/>
          <p:cNvGraphicFramePr>
            <a:graphicFrameLocks noChangeAspect="1"/>
          </p:cNvGraphicFramePr>
          <p:nvPr>
            <p:extLst>
              <p:ext uri="{D42A27DB-BD31-4B8C-83A1-F6EECF244321}">
                <p14:modId xmlns:p14="http://schemas.microsoft.com/office/powerpoint/2010/main" val="4252696784"/>
              </p:ext>
            </p:extLst>
          </p:nvPr>
        </p:nvGraphicFramePr>
        <p:xfrm>
          <a:off x="2329788" y="3628190"/>
          <a:ext cx="2487612" cy="781050"/>
        </p:xfrm>
        <a:graphic>
          <a:graphicData uri="http://schemas.openxmlformats.org/presentationml/2006/ole">
            <mc:AlternateContent xmlns:mc="http://schemas.openxmlformats.org/markup-compatibility/2006">
              <mc:Choice xmlns:v="urn:schemas-microsoft-com:vml" Requires="v">
                <p:oleObj spid="_x0000_s757511" name="公式" r:id="rId29" imgW="2654280" imgH="774360" progId="Equation.3">
                  <p:embed/>
                </p:oleObj>
              </mc:Choice>
              <mc:Fallback>
                <p:oleObj name="公式" r:id="rId29" imgW="2654280" imgH="774360" progId="Equation.3">
                  <p:embed/>
                  <p:pic>
                    <p:nvPicPr>
                      <p:cNvPr id="42" name="Object 4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329788" y="3628190"/>
                        <a:ext cx="2487612" cy="781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矩形 34"/>
          <p:cNvSpPr/>
          <p:nvPr/>
        </p:nvSpPr>
        <p:spPr>
          <a:xfrm>
            <a:off x="8453447" y="2801131"/>
            <a:ext cx="498476" cy="523220"/>
          </a:xfrm>
          <a:prstGeom prst="rect">
            <a:avLst/>
          </a:prstGeom>
        </p:spPr>
        <p:txBody>
          <a:bodyPr wrap="square">
            <a:spAutoFit/>
          </a:bodyPr>
          <a:lstStyle/>
          <a:p>
            <a:r>
              <a:rPr lang="en-US" altLang="zh-CN" sz="2800" b="1" dirty="0">
                <a:solidFill>
                  <a:srgbClr val="FF0000"/>
                </a:solidFill>
                <a:latin typeface="+mn-ea"/>
              </a:rPr>
              <a:t>I</a:t>
            </a:r>
            <a:r>
              <a:rPr lang="en-US" altLang="zh-CN" sz="2800" b="1" baseline="-25000" dirty="0">
                <a:solidFill>
                  <a:srgbClr val="FF0000"/>
                </a:solidFill>
                <a:latin typeface="+mn-ea"/>
              </a:rPr>
              <a:t>2</a:t>
            </a:r>
            <a:endParaRPr lang="zh-CN" altLang="en-US" sz="2800" b="1" dirty="0"/>
          </a:p>
        </p:txBody>
      </p:sp>
      <p:sp>
        <p:nvSpPr>
          <p:cNvPr id="36" name="Line 22"/>
          <p:cNvSpPr>
            <a:spLocks noChangeShapeType="1"/>
          </p:cNvSpPr>
          <p:nvPr/>
        </p:nvSpPr>
        <p:spPr bwMode="auto">
          <a:xfrm flipV="1">
            <a:off x="9907143" y="3464050"/>
            <a:ext cx="0" cy="360363"/>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7" name="Line 22"/>
          <p:cNvSpPr>
            <a:spLocks noChangeShapeType="1"/>
          </p:cNvSpPr>
          <p:nvPr/>
        </p:nvSpPr>
        <p:spPr bwMode="auto">
          <a:xfrm>
            <a:off x="9004296" y="3324352"/>
            <a:ext cx="4536" cy="380617"/>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8" name="Text Box 4"/>
          <p:cNvSpPr txBox="1">
            <a:spLocks noChangeArrowheads="1"/>
          </p:cNvSpPr>
          <p:nvPr/>
        </p:nvSpPr>
        <p:spPr bwMode="auto">
          <a:xfrm>
            <a:off x="1559488" y="5334680"/>
            <a:ext cx="80946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75000"/>
              <a:buFont typeface="Wingdings" panose="05000000000000000000" pitchFamily="2" charset="2"/>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3E27E7"/>
                </a:solidFill>
              </a:rPr>
              <a:t>电流</a:t>
            </a:r>
            <a:r>
              <a:rPr lang="en-US" altLang="zh-CN" i="1" dirty="0">
                <a:solidFill>
                  <a:srgbClr val="FF0000"/>
                </a:solidFill>
              </a:rPr>
              <a:t>I</a:t>
            </a:r>
            <a:r>
              <a:rPr lang="en-US" altLang="zh-CN" baseline="-25000" dirty="0">
                <a:solidFill>
                  <a:srgbClr val="FF0000"/>
                </a:solidFill>
              </a:rPr>
              <a:t>1</a:t>
            </a:r>
            <a:r>
              <a:rPr lang="en-US" altLang="zh-CN" i="1" baseline="-25000" dirty="0">
                <a:solidFill>
                  <a:srgbClr val="3E27E7"/>
                </a:solidFill>
              </a:rPr>
              <a:t> </a:t>
            </a:r>
            <a:r>
              <a:rPr lang="zh-CN" altLang="en-US" dirty="0">
                <a:solidFill>
                  <a:srgbClr val="3E27E7"/>
                </a:solidFill>
              </a:rPr>
              <a:t>和</a:t>
            </a:r>
            <a:r>
              <a:rPr lang="zh-CN" altLang="en-US" i="1" baseline="-25000" dirty="0">
                <a:solidFill>
                  <a:srgbClr val="3E27E7"/>
                </a:solidFill>
              </a:rPr>
              <a:t> </a:t>
            </a:r>
            <a:r>
              <a:rPr lang="en-US" altLang="zh-CN" i="1" dirty="0">
                <a:solidFill>
                  <a:srgbClr val="FF0000"/>
                </a:solidFill>
              </a:rPr>
              <a:t>I</a:t>
            </a:r>
            <a:r>
              <a:rPr lang="en-US" altLang="zh-CN" baseline="-25000" dirty="0">
                <a:solidFill>
                  <a:srgbClr val="FF0000"/>
                </a:solidFill>
              </a:rPr>
              <a:t>2</a:t>
            </a:r>
            <a:r>
              <a:rPr lang="zh-CN" altLang="en-US" dirty="0">
                <a:solidFill>
                  <a:srgbClr val="3E27E7"/>
                </a:solidFill>
              </a:rPr>
              <a:t>在两个线圈中产生的磁通相互削弱</a:t>
            </a:r>
          </a:p>
        </p:txBody>
      </p:sp>
      <p:graphicFrame>
        <p:nvGraphicFramePr>
          <p:cNvPr id="39" name="Object 16"/>
          <p:cNvGraphicFramePr>
            <a:graphicFrameLocks noChangeAspect="1"/>
          </p:cNvGraphicFramePr>
          <p:nvPr>
            <p:extLst>
              <p:ext uri="{D42A27DB-BD31-4B8C-83A1-F6EECF244321}">
                <p14:modId xmlns:p14="http://schemas.microsoft.com/office/powerpoint/2010/main" val="3821128664"/>
              </p:ext>
            </p:extLst>
          </p:nvPr>
        </p:nvGraphicFramePr>
        <p:xfrm>
          <a:off x="1866437" y="5932261"/>
          <a:ext cx="2819349" cy="772632"/>
        </p:xfrm>
        <a:graphic>
          <a:graphicData uri="http://schemas.openxmlformats.org/presentationml/2006/ole">
            <mc:AlternateContent xmlns:mc="http://schemas.openxmlformats.org/markup-compatibility/2006">
              <mc:Choice xmlns:v="urn:schemas-microsoft-com:vml" Requires="v">
                <p:oleObj spid="_x0000_s757512" name="Equation" r:id="rId31" imgW="927000" imgH="253800" progId="Equation.DSMT4">
                  <p:embed/>
                </p:oleObj>
              </mc:Choice>
              <mc:Fallback>
                <p:oleObj name="Equation" r:id="rId31" imgW="927000" imgH="253800" progId="Equation.DSMT4">
                  <p:embed/>
                  <p:pic>
                    <p:nvPicPr>
                      <p:cNvPr id="42" name="Object 16"/>
                      <p:cNvPicPr>
                        <a:picLocks noChangeAspect="1" noChangeArrowheads="1"/>
                      </p:cNvPicPr>
                      <p:nvPr/>
                    </p:nvPicPr>
                    <p:blipFill>
                      <a:blip r:embed="rId32"/>
                      <a:srcRect/>
                      <a:stretch>
                        <a:fillRect/>
                      </a:stretch>
                    </p:blipFill>
                    <p:spPr bwMode="auto">
                      <a:xfrm>
                        <a:off x="1866437" y="5932261"/>
                        <a:ext cx="2819349" cy="772632"/>
                      </a:xfrm>
                      <a:prstGeom prst="rect">
                        <a:avLst/>
                      </a:prstGeom>
                      <a:noFill/>
                      <a:ln>
                        <a:noFill/>
                      </a:ln>
                      <a:effectLst/>
                      <a:extLst/>
                    </p:spPr>
                  </p:pic>
                </p:oleObj>
              </mc:Fallback>
            </mc:AlternateContent>
          </a:graphicData>
        </a:graphic>
      </p:graphicFrame>
      <p:graphicFrame>
        <p:nvGraphicFramePr>
          <p:cNvPr id="41" name="Object 3094"/>
          <p:cNvGraphicFramePr>
            <a:graphicFrameLocks noChangeAspect="1"/>
          </p:cNvGraphicFramePr>
          <p:nvPr>
            <p:extLst>
              <p:ext uri="{D42A27DB-BD31-4B8C-83A1-F6EECF244321}">
                <p14:modId xmlns:p14="http://schemas.microsoft.com/office/powerpoint/2010/main" val="3833162282"/>
              </p:ext>
            </p:extLst>
          </p:nvPr>
        </p:nvGraphicFramePr>
        <p:xfrm>
          <a:off x="4544091" y="5749926"/>
          <a:ext cx="3708400" cy="1108075"/>
        </p:xfrm>
        <a:graphic>
          <a:graphicData uri="http://schemas.openxmlformats.org/presentationml/2006/ole">
            <mc:AlternateContent xmlns:mc="http://schemas.openxmlformats.org/markup-compatibility/2006">
              <mc:Choice xmlns:v="urn:schemas-microsoft-com:vml" Requires="v">
                <p:oleObj spid="_x0000_s757513" name="Equation" r:id="rId33" imgW="1320480" imgH="393480" progId="Equation.DSMT4">
                  <p:embed/>
                </p:oleObj>
              </mc:Choice>
              <mc:Fallback>
                <p:oleObj name="Equation" r:id="rId33" imgW="1320480" imgH="393480" progId="Equation.DSMT4">
                  <p:embed/>
                  <p:pic>
                    <p:nvPicPr>
                      <p:cNvPr id="40" name="Object 3094"/>
                      <p:cNvPicPr>
                        <a:picLocks noChangeAspect="1" noChangeArrowheads="1"/>
                      </p:cNvPicPr>
                      <p:nvPr/>
                    </p:nvPicPr>
                    <p:blipFill>
                      <a:blip r:embed="rId34"/>
                      <a:srcRect/>
                      <a:stretch>
                        <a:fillRect/>
                      </a:stretch>
                    </p:blipFill>
                    <p:spPr bwMode="auto">
                      <a:xfrm>
                        <a:off x="4544091" y="5749926"/>
                        <a:ext cx="3708400" cy="1108075"/>
                      </a:xfrm>
                      <a:prstGeom prst="rect">
                        <a:avLst/>
                      </a:prstGeom>
                      <a:noFill/>
                      <a:ln>
                        <a:noFill/>
                      </a:ln>
                      <a:extLst/>
                    </p:spPr>
                  </p:pic>
                </p:oleObj>
              </mc:Fallback>
            </mc:AlternateContent>
          </a:graphicData>
        </a:graphic>
      </p:graphicFrame>
      <p:graphicFrame>
        <p:nvGraphicFramePr>
          <p:cNvPr id="43" name="Object 16"/>
          <p:cNvGraphicFramePr>
            <a:graphicFrameLocks noChangeAspect="1"/>
          </p:cNvGraphicFramePr>
          <p:nvPr>
            <p:extLst>
              <p:ext uri="{D42A27DB-BD31-4B8C-83A1-F6EECF244321}">
                <p14:modId xmlns:p14="http://schemas.microsoft.com/office/powerpoint/2010/main" val="1900502463"/>
              </p:ext>
            </p:extLst>
          </p:nvPr>
        </p:nvGraphicFramePr>
        <p:xfrm>
          <a:off x="8301205" y="5916357"/>
          <a:ext cx="2246024" cy="615845"/>
        </p:xfrm>
        <a:graphic>
          <a:graphicData uri="http://schemas.openxmlformats.org/presentationml/2006/ole">
            <mc:AlternateContent xmlns:mc="http://schemas.openxmlformats.org/markup-compatibility/2006">
              <mc:Choice xmlns:v="urn:schemas-microsoft-com:vml" Requires="v">
                <p:oleObj spid="_x0000_s757514" name="Equation" r:id="rId35" imgW="927000" imgH="253800" progId="Equation.DSMT4">
                  <p:embed/>
                </p:oleObj>
              </mc:Choice>
              <mc:Fallback>
                <p:oleObj name="Equation" r:id="rId35" imgW="927000" imgH="253800" progId="Equation.DSMT4">
                  <p:embed/>
                  <p:pic>
                    <p:nvPicPr>
                      <p:cNvPr id="32" name="Object 16"/>
                      <p:cNvPicPr>
                        <a:picLocks noChangeAspect="1" noChangeArrowheads="1"/>
                      </p:cNvPicPr>
                      <p:nvPr/>
                    </p:nvPicPr>
                    <p:blipFill>
                      <a:blip r:embed="rId36"/>
                      <a:srcRect/>
                      <a:stretch>
                        <a:fillRect/>
                      </a:stretch>
                    </p:blipFill>
                    <p:spPr bwMode="auto">
                      <a:xfrm>
                        <a:off x="8301205" y="5916357"/>
                        <a:ext cx="2246024" cy="615845"/>
                      </a:xfrm>
                      <a:prstGeom prst="rect">
                        <a:avLst/>
                      </a:prstGeom>
                      <a:solidFill>
                        <a:srgbClr val="FFC000"/>
                      </a:solidFill>
                      <a:ln>
                        <a:noFill/>
                      </a:ln>
                      <a:effectLst/>
                      <a:extLst/>
                    </p:spPr>
                  </p:pic>
                </p:oleObj>
              </mc:Fallback>
            </mc:AlternateContent>
          </a:graphicData>
        </a:graphic>
      </p:graphicFrame>
    </p:spTree>
    <p:extLst>
      <p:ext uri="{BB962C8B-B14F-4D97-AF65-F5344CB8AC3E}">
        <p14:creationId xmlns:p14="http://schemas.microsoft.com/office/powerpoint/2010/main" val="48960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left)">
                                      <p:cBhvr>
                                        <p:cTn id="29" dur="20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20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left)">
                                      <p:cBhvr>
                                        <p:cTn id="39" dur="20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left)">
                                      <p:cBhvr>
                                        <p:cTn id="44" dur="20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left)">
                                      <p:cBhvr>
                                        <p:cTn id="49" dur="2000"/>
                                        <p:tgtEl>
                                          <p:spTgt spid="3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left)">
                                      <p:cBhvr>
                                        <p:cTn id="54" dur="2000"/>
                                        <p:tgtEl>
                                          <p:spTgt spid="3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2000"/>
                                        <p:tgtEl>
                                          <p:spTgt spid="33"/>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left)">
                                      <p:cBhvr>
                                        <p:cTn id="64" dur="500"/>
                                        <p:tgtEl>
                                          <p:spTgt spid="38"/>
                                        </p:tgtEl>
                                      </p:cBhvr>
                                    </p:animEffect>
                                  </p:childTnLst>
                                </p:cTn>
                              </p:par>
                            </p:childTnLst>
                          </p:cTn>
                        </p:par>
                      </p:childTnLst>
                    </p:cTn>
                  </p:par>
                  <p:par>
                    <p:cTn id="65" fill="hold">
                      <p:stCondLst>
                        <p:cond delay="indefinite"/>
                      </p:stCondLst>
                      <p:childTnLst>
                        <p:par>
                          <p:cTn id="66" fill="hold">
                            <p:stCondLst>
                              <p:cond delay="0"/>
                            </p:stCondLst>
                            <p:childTnLst>
                              <p:par>
                                <p:cTn id="67" presetID="6" presetClass="entr" presetSubtype="16" fill="hold" nodeType="click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circle(in)">
                                      <p:cBhvr>
                                        <p:cTn id="69" dur="2000"/>
                                        <p:tgtEl>
                                          <p:spTgt spid="39"/>
                                        </p:tgtEl>
                                      </p:cBhvr>
                                    </p:animEffect>
                                  </p:childTnLst>
                                </p:cTn>
                              </p:par>
                            </p:childTnLst>
                          </p:cTn>
                        </p:par>
                      </p:childTnLst>
                    </p:cTn>
                  </p:par>
                  <p:par>
                    <p:cTn id="70" fill="hold">
                      <p:stCondLst>
                        <p:cond delay="indefinite"/>
                      </p:stCondLst>
                      <p:childTnLst>
                        <p:par>
                          <p:cTn id="71" fill="hold">
                            <p:stCondLst>
                              <p:cond delay="0"/>
                            </p:stCondLst>
                            <p:childTnLst>
                              <p:par>
                                <p:cTn id="72" presetID="31" presetClass="entr" presetSubtype="0" fill="hold" nodeType="clickEffect">
                                  <p:stCondLst>
                                    <p:cond delay="0"/>
                                  </p:stCondLst>
                                  <p:childTnLst>
                                    <p:set>
                                      <p:cBhvr>
                                        <p:cTn id="73" dur="1" fill="hold">
                                          <p:stCondLst>
                                            <p:cond delay="0"/>
                                          </p:stCondLst>
                                        </p:cTn>
                                        <p:tgtEl>
                                          <p:spTgt spid="41"/>
                                        </p:tgtEl>
                                        <p:attrNameLst>
                                          <p:attrName>style.visibility</p:attrName>
                                        </p:attrNameLst>
                                      </p:cBhvr>
                                      <p:to>
                                        <p:strVal val="visible"/>
                                      </p:to>
                                    </p:set>
                                    <p:anim calcmode="lin" valueType="num">
                                      <p:cBhvr>
                                        <p:cTn id="74" dur="1000" fill="hold"/>
                                        <p:tgtEl>
                                          <p:spTgt spid="41"/>
                                        </p:tgtEl>
                                        <p:attrNameLst>
                                          <p:attrName>ppt_w</p:attrName>
                                        </p:attrNameLst>
                                      </p:cBhvr>
                                      <p:tavLst>
                                        <p:tav tm="0">
                                          <p:val>
                                            <p:fltVal val="0"/>
                                          </p:val>
                                        </p:tav>
                                        <p:tav tm="100000">
                                          <p:val>
                                            <p:strVal val="#ppt_w"/>
                                          </p:val>
                                        </p:tav>
                                      </p:tavLst>
                                    </p:anim>
                                    <p:anim calcmode="lin" valueType="num">
                                      <p:cBhvr>
                                        <p:cTn id="75" dur="1000" fill="hold"/>
                                        <p:tgtEl>
                                          <p:spTgt spid="41"/>
                                        </p:tgtEl>
                                        <p:attrNameLst>
                                          <p:attrName>ppt_h</p:attrName>
                                        </p:attrNameLst>
                                      </p:cBhvr>
                                      <p:tavLst>
                                        <p:tav tm="0">
                                          <p:val>
                                            <p:fltVal val="0"/>
                                          </p:val>
                                        </p:tav>
                                        <p:tav tm="100000">
                                          <p:val>
                                            <p:strVal val="#ppt_h"/>
                                          </p:val>
                                        </p:tav>
                                      </p:tavLst>
                                    </p:anim>
                                    <p:anim calcmode="lin" valueType="num">
                                      <p:cBhvr>
                                        <p:cTn id="76" dur="1000" fill="hold"/>
                                        <p:tgtEl>
                                          <p:spTgt spid="41"/>
                                        </p:tgtEl>
                                        <p:attrNameLst>
                                          <p:attrName>style.rotation</p:attrName>
                                        </p:attrNameLst>
                                      </p:cBhvr>
                                      <p:tavLst>
                                        <p:tav tm="0">
                                          <p:val>
                                            <p:fltVal val="90"/>
                                          </p:val>
                                        </p:tav>
                                        <p:tav tm="100000">
                                          <p:val>
                                            <p:fltVal val="0"/>
                                          </p:val>
                                        </p:tav>
                                      </p:tavLst>
                                    </p:anim>
                                    <p:animEffect transition="in" filter="fade">
                                      <p:cBhvr>
                                        <p:cTn id="7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animBg="1"/>
      <p:bldP spid="31" grpId="0"/>
      <p:bldP spid="38"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4" descr="vertex7.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2626" y="522288"/>
            <a:ext cx="6429375" cy="576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3"/>
          <p:cNvSpPr>
            <a:spLocks noChangeArrowheads="1"/>
          </p:cNvSpPr>
          <p:nvPr/>
        </p:nvSpPr>
        <p:spPr bwMode="auto">
          <a:xfrm>
            <a:off x="8739189" y="2928939"/>
            <a:ext cx="1214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b="1">
                <a:solidFill>
                  <a:srgbClr val="FF3300"/>
                </a:solidFill>
                <a:latin typeface="楷体_GB2312" pitchFamily="49" charset="-122"/>
                <a:ea typeface="楷体_GB2312" pitchFamily="49" charset="-122"/>
              </a:rPr>
              <a:t>气旋</a:t>
            </a:r>
            <a:endParaRPr lang="zh-CN" altLang="en-US" sz="4000"/>
          </a:p>
        </p:txBody>
      </p:sp>
    </p:spTree>
    <p:extLst>
      <p:ext uri="{BB962C8B-B14F-4D97-AF65-F5344CB8AC3E}">
        <p14:creationId xmlns:p14="http://schemas.microsoft.com/office/powerpoint/2010/main" val="235427756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1"/>
          <p:cNvGrpSpPr>
            <a:grpSpLocks/>
          </p:cNvGrpSpPr>
          <p:nvPr/>
        </p:nvGrpSpPr>
        <p:grpSpPr bwMode="auto">
          <a:xfrm>
            <a:off x="2784610" y="1297937"/>
            <a:ext cx="838200" cy="534988"/>
            <a:chOff x="1056" y="1334"/>
            <a:chExt cx="528" cy="337"/>
          </a:xfrm>
        </p:grpSpPr>
        <p:graphicFrame>
          <p:nvGraphicFramePr>
            <p:cNvPr id="3" name="Object 42"/>
            <p:cNvGraphicFramePr>
              <a:graphicFrameLocks noChangeAspect="1"/>
            </p:cNvGraphicFramePr>
            <p:nvPr/>
          </p:nvGraphicFramePr>
          <p:xfrm>
            <a:off x="1056" y="1334"/>
            <a:ext cx="247" cy="332"/>
          </p:xfrm>
          <a:graphic>
            <a:graphicData uri="http://schemas.openxmlformats.org/presentationml/2006/ole">
              <mc:AlternateContent xmlns:mc="http://schemas.openxmlformats.org/markup-compatibility/2006">
                <mc:Choice xmlns:v="urn:schemas-microsoft-com:vml" Requires="v">
                  <p:oleObj spid="_x0000_s778921" name="公式" r:id="rId4" imgW="152268" imgH="203024" progId="Equation.3">
                    <p:embed/>
                  </p:oleObj>
                </mc:Choice>
                <mc:Fallback>
                  <p:oleObj name="公式" r:id="rId4" imgW="152268" imgH="203024" progId="Equation.3">
                    <p:embed/>
                    <p:pic>
                      <p:nvPicPr>
                        <p:cNvPr id="43" name="Object 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 y="1334"/>
                          <a:ext cx="247"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43"/>
            <p:cNvGrpSpPr>
              <a:grpSpLocks/>
            </p:cNvGrpSpPr>
            <p:nvPr/>
          </p:nvGrpSpPr>
          <p:grpSpPr bwMode="auto">
            <a:xfrm>
              <a:off x="1296" y="1344"/>
              <a:ext cx="288" cy="327"/>
              <a:chOff x="1296" y="1344"/>
              <a:chExt cx="288" cy="327"/>
            </a:xfrm>
          </p:grpSpPr>
          <p:grpSp>
            <p:nvGrpSpPr>
              <p:cNvPr id="5" name="Group 44"/>
              <p:cNvGrpSpPr>
                <a:grpSpLocks/>
              </p:cNvGrpSpPr>
              <p:nvPr/>
            </p:nvGrpSpPr>
            <p:grpSpPr bwMode="auto">
              <a:xfrm>
                <a:off x="1296" y="1344"/>
                <a:ext cx="288" cy="327"/>
                <a:chOff x="816" y="3504"/>
                <a:chExt cx="288" cy="327"/>
              </a:xfrm>
            </p:grpSpPr>
            <p:sp>
              <p:nvSpPr>
                <p:cNvPr id="8" name="Oval 45"/>
                <p:cNvSpPr>
                  <a:spLocks noChangeArrowheads="1"/>
                </p:cNvSpPr>
                <p:nvPr/>
              </p:nvSpPr>
              <p:spPr bwMode="auto">
                <a:xfrm>
                  <a:off x="864" y="3600"/>
                  <a:ext cx="192" cy="192"/>
                </a:xfrm>
                <a:prstGeom prst="ellipse">
                  <a:avLst/>
                </a:prstGeom>
                <a:solidFill>
                  <a:srgbClr val="FFFFFF"/>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0" fontAlgn="auto" hangingPunct="0">
                    <a:spcBef>
                      <a:spcPct val="0"/>
                    </a:spcBef>
                    <a:spcAft>
                      <a:spcPts val="0"/>
                    </a:spcAft>
                    <a:buNone/>
                    <a:defRPr/>
                  </a:pPr>
                  <a:endParaRPr lang="zh-CN" altLang="en-US" sz="2800" b="1" kern="0">
                    <a:solidFill>
                      <a:srgbClr val="000000"/>
                    </a:solidFill>
                  </a:endParaRPr>
                </a:p>
              </p:txBody>
            </p:sp>
            <p:sp>
              <p:nvSpPr>
                <p:cNvPr id="9" name="Text Box 46"/>
                <p:cNvSpPr txBox="1">
                  <a:spLocks noChangeArrowheads="1"/>
                </p:cNvSpPr>
                <p:nvPr/>
              </p:nvSpPr>
              <p:spPr bwMode="auto">
                <a:xfrm>
                  <a:off x="816" y="3504"/>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0" fontAlgn="auto" hangingPunct="0">
                    <a:spcBef>
                      <a:spcPct val="50000"/>
                    </a:spcBef>
                    <a:spcAft>
                      <a:spcPts val="0"/>
                    </a:spcAft>
                    <a:buNone/>
                    <a:defRPr/>
                  </a:pPr>
                  <a:endParaRPr lang="zh-CN" altLang="en-US" sz="2800" b="1" kern="0">
                    <a:solidFill>
                      <a:srgbClr val="050000"/>
                    </a:solidFill>
                  </a:endParaRPr>
                </a:p>
              </p:txBody>
            </p:sp>
          </p:grpSp>
          <p:sp>
            <p:nvSpPr>
              <p:cNvPr id="6" name="Line 47"/>
              <p:cNvSpPr>
                <a:spLocks noChangeShapeType="1"/>
              </p:cNvSpPr>
              <p:nvPr/>
            </p:nvSpPr>
            <p:spPr bwMode="auto">
              <a:xfrm>
                <a:off x="1392" y="1488"/>
                <a:ext cx="96"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pPr eaLnBrk="0" fontAlgn="auto" hangingPunct="0">
                  <a:spcBef>
                    <a:spcPts val="0"/>
                  </a:spcBef>
                  <a:spcAft>
                    <a:spcPts val="0"/>
                  </a:spcAft>
                  <a:defRPr/>
                </a:pPr>
                <a:endParaRPr kumimoji="1" lang="zh-CN" altLang="en-US" sz="2800" b="1" i="1" kern="0">
                  <a:solidFill>
                    <a:srgbClr val="000000"/>
                  </a:solidFill>
                  <a:latin typeface="Times New Roman" panose="02020603050405020304" pitchFamily="18" charset="0"/>
                </a:endParaRPr>
              </a:p>
            </p:txBody>
          </p:sp>
          <p:sp>
            <p:nvSpPr>
              <p:cNvPr id="7" name="Line 48"/>
              <p:cNvSpPr>
                <a:spLocks noChangeShapeType="1"/>
              </p:cNvSpPr>
              <p:nvPr/>
            </p:nvSpPr>
            <p:spPr bwMode="auto">
              <a:xfrm flipH="1">
                <a:off x="1392" y="1488"/>
                <a:ext cx="96"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pPr eaLnBrk="0" fontAlgn="auto" hangingPunct="0">
                  <a:spcBef>
                    <a:spcPts val="0"/>
                  </a:spcBef>
                  <a:spcAft>
                    <a:spcPts val="0"/>
                  </a:spcAft>
                  <a:defRPr/>
                </a:pPr>
                <a:endParaRPr kumimoji="1" lang="zh-CN" altLang="en-US" sz="2800" b="1" i="1" kern="0">
                  <a:solidFill>
                    <a:srgbClr val="000000"/>
                  </a:solidFill>
                  <a:latin typeface="Times New Roman" panose="02020603050405020304" pitchFamily="18" charset="0"/>
                </a:endParaRPr>
              </a:p>
            </p:txBody>
          </p:sp>
        </p:grpSp>
      </p:grpSp>
      <p:sp>
        <p:nvSpPr>
          <p:cNvPr id="10" name="Line 53"/>
          <p:cNvSpPr>
            <a:spLocks noChangeShapeType="1"/>
          </p:cNvSpPr>
          <p:nvPr/>
        </p:nvSpPr>
        <p:spPr bwMode="auto">
          <a:xfrm>
            <a:off x="2145058" y="3028206"/>
            <a:ext cx="1674121" cy="0"/>
          </a:xfrm>
          <a:prstGeom prst="line">
            <a:avLst/>
          </a:prstGeom>
          <a:noFill/>
          <a:ln w="19050">
            <a:solidFill>
              <a:srgbClr val="0000FF"/>
            </a:solidFill>
            <a:round/>
            <a:headEnd type="arrow" w="med" len="med"/>
            <a:tailEnd type="arrow" w="med" len="med"/>
          </a:ln>
          <a:extLst>
            <a:ext uri="{909E8E84-426E-40DD-AFC4-6F175D3DCCD1}">
              <a14:hiddenFill xmlns:a14="http://schemas.microsoft.com/office/drawing/2010/main">
                <a:noFill/>
              </a14:hiddenFill>
            </a:ext>
          </a:extLst>
        </p:spPr>
        <p:txBody>
          <a:bodyPr/>
          <a:lstStyle/>
          <a:p>
            <a:pPr eaLnBrk="0" hangingPunct="0"/>
            <a:endParaRPr kumimoji="1" lang="zh-CN" altLang="en-US" sz="2800" b="1" i="1">
              <a:solidFill>
                <a:srgbClr val="000000"/>
              </a:solidFill>
              <a:latin typeface="Times New Roman" panose="02020603050405020304" pitchFamily="18" charset="0"/>
            </a:endParaRPr>
          </a:p>
        </p:txBody>
      </p:sp>
      <p:sp>
        <p:nvSpPr>
          <p:cNvPr id="11" name="Line 53"/>
          <p:cNvSpPr>
            <a:spLocks noChangeShapeType="1"/>
          </p:cNvSpPr>
          <p:nvPr/>
        </p:nvSpPr>
        <p:spPr bwMode="auto">
          <a:xfrm flipH="1">
            <a:off x="3858471" y="2592979"/>
            <a:ext cx="414732" cy="393075"/>
          </a:xfrm>
          <a:prstGeom prst="line">
            <a:avLst/>
          </a:prstGeom>
          <a:noFill/>
          <a:ln w="19050">
            <a:solidFill>
              <a:srgbClr val="000000"/>
            </a:solidFill>
            <a:round/>
            <a:headEnd type="triangle" w="med" len="med"/>
            <a:tailEnd type="none" w="med" len="me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1" lang="zh-CN" altLang="en-US" sz="2800" b="1" i="1" kern="0">
              <a:solidFill>
                <a:srgbClr val="000000"/>
              </a:solidFill>
              <a:latin typeface="Times New Roman" panose="02020603050405020304" pitchFamily="18" charset="0"/>
            </a:endParaRPr>
          </a:p>
        </p:txBody>
      </p:sp>
      <p:graphicFrame>
        <p:nvGraphicFramePr>
          <p:cNvPr id="12" name="Object 34"/>
          <p:cNvGraphicFramePr>
            <a:graphicFrameLocks noChangeAspect="1"/>
          </p:cNvGraphicFramePr>
          <p:nvPr>
            <p:extLst>
              <p:ext uri="{D42A27DB-BD31-4B8C-83A1-F6EECF244321}">
                <p14:modId xmlns:p14="http://schemas.microsoft.com/office/powerpoint/2010/main" val="886270920"/>
              </p:ext>
            </p:extLst>
          </p:nvPr>
        </p:nvGraphicFramePr>
        <p:xfrm>
          <a:off x="2728119" y="3031453"/>
          <a:ext cx="447675" cy="430212"/>
        </p:xfrm>
        <a:graphic>
          <a:graphicData uri="http://schemas.openxmlformats.org/presentationml/2006/ole">
            <mc:AlternateContent xmlns:mc="http://schemas.openxmlformats.org/markup-compatibility/2006">
              <mc:Choice xmlns:v="urn:schemas-microsoft-com:vml" Requires="v">
                <p:oleObj spid="_x0000_s778922" name="Equation" r:id="rId6" imgW="139680" imgH="164880" progId="Equation.DSMT4">
                  <p:embed/>
                </p:oleObj>
              </mc:Choice>
              <mc:Fallback>
                <p:oleObj name="Equation" r:id="rId6" imgW="139680" imgH="164880" progId="Equation.DSMT4">
                  <p:embed/>
                  <p:pic>
                    <p:nvPicPr>
                      <p:cNvPr id="52" name="Object 34"/>
                      <p:cNvPicPr>
                        <a:picLocks noChangeAspect="1" noChangeArrowheads="1"/>
                      </p:cNvPicPr>
                      <p:nvPr/>
                    </p:nvPicPr>
                    <p:blipFill>
                      <a:blip r:embed="rId7"/>
                      <a:srcRect/>
                      <a:stretch>
                        <a:fillRect/>
                      </a:stretch>
                    </p:blipFill>
                    <p:spPr bwMode="auto">
                      <a:xfrm>
                        <a:off x="2728119" y="3031453"/>
                        <a:ext cx="447675"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34"/>
          <p:cNvGraphicFramePr>
            <a:graphicFrameLocks noChangeAspect="1"/>
          </p:cNvGraphicFramePr>
          <p:nvPr>
            <p:extLst>
              <p:ext uri="{D42A27DB-BD31-4B8C-83A1-F6EECF244321}">
                <p14:modId xmlns:p14="http://schemas.microsoft.com/office/powerpoint/2010/main" val="2116920199"/>
              </p:ext>
            </p:extLst>
          </p:nvPr>
        </p:nvGraphicFramePr>
        <p:xfrm>
          <a:off x="5008932" y="3152813"/>
          <a:ext cx="471243" cy="423382"/>
        </p:xfrm>
        <a:graphic>
          <a:graphicData uri="http://schemas.openxmlformats.org/presentationml/2006/ole">
            <mc:AlternateContent xmlns:mc="http://schemas.openxmlformats.org/markup-compatibility/2006">
              <mc:Choice xmlns:v="urn:schemas-microsoft-com:vml" Requires="v">
                <p:oleObj spid="_x0000_s778923" name="Equation" r:id="rId8" imgW="126720" imgH="139680" progId="Equation.DSMT4">
                  <p:embed/>
                </p:oleObj>
              </mc:Choice>
              <mc:Fallback>
                <p:oleObj name="Equation" r:id="rId8" imgW="126720" imgH="139680" progId="Equation.DSMT4">
                  <p:embed/>
                  <p:pic>
                    <p:nvPicPr>
                      <p:cNvPr id="53" name="Object 34"/>
                      <p:cNvPicPr>
                        <a:picLocks noChangeAspect="1" noChangeArrowheads="1"/>
                      </p:cNvPicPr>
                      <p:nvPr/>
                    </p:nvPicPr>
                    <p:blipFill>
                      <a:blip r:embed="rId9"/>
                      <a:srcRect/>
                      <a:stretch>
                        <a:fillRect/>
                      </a:stretch>
                    </p:blipFill>
                    <p:spPr bwMode="auto">
                      <a:xfrm>
                        <a:off x="5008932" y="3152813"/>
                        <a:ext cx="471243" cy="423382"/>
                      </a:xfrm>
                      <a:prstGeom prst="rect">
                        <a:avLst/>
                      </a:prstGeom>
                      <a:noFill/>
                      <a:ln>
                        <a:noFill/>
                      </a:ln>
                      <a:effectLst/>
                      <a:extLst/>
                    </p:spPr>
                  </p:pic>
                </p:oleObj>
              </mc:Fallback>
            </mc:AlternateContent>
          </a:graphicData>
        </a:graphic>
      </p:graphicFrame>
      <p:sp>
        <p:nvSpPr>
          <p:cNvPr id="15" name="AutoShape 7"/>
          <p:cNvSpPr>
            <a:spLocks noChangeArrowheads="1"/>
          </p:cNvSpPr>
          <p:nvPr/>
        </p:nvSpPr>
        <p:spPr bwMode="auto">
          <a:xfrm flipH="1">
            <a:off x="1992657" y="1419425"/>
            <a:ext cx="152400" cy="3124200"/>
          </a:xfrm>
          <a:prstGeom prst="can">
            <a:avLst>
              <a:gd name="adj" fmla="val 39671"/>
            </a:avLst>
          </a:prstGeom>
          <a:gradFill rotWithShape="0">
            <a:gsLst>
              <a:gs pos="0">
                <a:srgbClr val="00CC99">
                  <a:gamma/>
                  <a:shade val="66275"/>
                  <a:invGamma/>
                </a:srgbClr>
              </a:gs>
              <a:gs pos="50000">
                <a:srgbClr val="00CC99"/>
              </a:gs>
              <a:gs pos="100000">
                <a:srgbClr val="00CC99">
                  <a:gamma/>
                  <a:shade val="66275"/>
                  <a:invGamma/>
                </a:srgbClr>
              </a:gs>
            </a:gsLst>
            <a:lin ang="0" scaled="1"/>
          </a:gradFill>
          <a:ln w="9525">
            <a:solidFill>
              <a:srgbClr val="000000"/>
            </a:solidFill>
            <a:round/>
            <a:headEnd/>
            <a:tailEnd/>
          </a:ln>
          <a:effectLst/>
        </p:spPr>
        <p:txBody>
          <a:bodyPr wrap="none" anchor="ctr"/>
          <a:lstStyle/>
          <a:p>
            <a:pPr eaLnBrk="0" fontAlgn="auto" hangingPunct="0">
              <a:spcBef>
                <a:spcPts val="0"/>
              </a:spcBef>
              <a:spcAft>
                <a:spcPts val="0"/>
              </a:spcAft>
              <a:defRPr/>
            </a:pPr>
            <a:endParaRPr kumimoji="1" lang="zh-CN" altLang="en-US" sz="2800" b="1" kern="0">
              <a:solidFill>
                <a:srgbClr val="000000"/>
              </a:solidFill>
              <a:latin typeface="Times New Roman" panose="02020603050405020304" pitchFamily="18" charset="0"/>
            </a:endParaRPr>
          </a:p>
        </p:txBody>
      </p:sp>
      <p:sp>
        <p:nvSpPr>
          <p:cNvPr id="16" name="Line 9"/>
          <p:cNvSpPr>
            <a:spLocks noChangeShapeType="1"/>
          </p:cNvSpPr>
          <p:nvPr/>
        </p:nvSpPr>
        <p:spPr bwMode="auto">
          <a:xfrm flipV="1">
            <a:off x="2059091" y="2317190"/>
            <a:ext cx="0" cy="99060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eaLnBrk="0" hangingPunct="0"/>
            <a:endParaRPr kumimoji="1" lang="zh-CN" altLang="en-US" sz="2800" b="1" i="1">
              <a:solidFill>
                <a:srgbClr val="000000"/>
              </a:solidFill>
              <a:latin typeface="Times New Roman" panose="02020603050405020304" pitchFamily="18" charset="0"/>
            </a:endParaRPr>
          </a:p>
        </p:txBody>
      </p:sp>
      <p:grpSp>
        <p:nvGrpSpPr>
          <p:cNvPr id="17" name="Group 3117"/>
          <p:cNvGrpSpPr>
            <a:grpSpLocks/>
          </p:cNvGrpSpPr>
          <p:nvPr/>
        </p:nvGrpSpPr>
        <p:grpSpPr bwMode="auto">
          <a:xfrm>
            <a:off x="2679353" y="1896572"/>
            <a:ext cx="2209800" cy="2149441"/>
            <a:chOff x="3936" y="1248"/>
            <a:chExt cx="1392" cy="1392"/>
          </a:xfrm>
          <a:noFill/>
        </p:grpSpPr>
        <p:sp>
          <p:nvSpPr>
            <p:cNvPr id="18" name="Oval 3078"/>
            <p:cNvSpPr>
              <a:spLocks noChangeArrowheads="1"/>
            </p:cNvSpPr>
            <p:nvPr/>
          </p:nvSpPr>
          <p:spPr bwMode="auto">
            <a:xfrm>
              <a:off x="3936" y="1248"/>
              <a:ext cx="1392" cy="1392"/>
            </a:xfrm>
            <a:prstGeom prst="ellipse">
              <a:avLst/>
            </a:prstGeom>
            <a:grpFill/>
            <a:ln w="38100">
              <a:solidFill>
                <a:srgbClr val="FF00FF"/>
              </a:solidFill>
              <a:round/>
              <a:headEnd/>
              <a:tailEnd/>
            </a:ln>
          </p:spPr>
          <p:txBody>
            <a:bodyPr wrap="none" anchor="ctr"/>
            <a:lstStyle/>
            <a:p>
              <a:pPr algn="ctr" fontAlgn="auto">
                <a:spcBef>
                  <a:spcPts val="0"/>
                </a:spcBef>
                <a:spcAft>
                  <a:spcPts val="0"/>
                </a:spcAft>
                <a:defRPr/>
              </a:pPr>
              <a:endParaRPr lang="zh-CN" altLang="zh-CN" sz="3200" kern="0">
                <a:solidFill>
                  <a:sysClr val="windowText" lastClr="000000"/>
                </a:solidFill>
                <a:latin typeface="Calibri"/>
              </a:endParaRPr>
            </a:p>
          </p:txBody>
        </p:sp>
        <p:sp>
          <p:nvSpPr>
            <p:cNvPr id="19" name="Line 3080"/>
            <p:cNvSpPr>
              <a:spLocks noChangeShapeType="1"/>
            </p:cNvSpPr>
            <p:nvPr/>
          </p:nvSpPr>
          <p:spPr bwMode="auto">
            <a:xfrm>
              <a:off x="4656" y="1968"/>
              <a:ext cx="384" cy="528"/>
            </a:xfrm>
            <a:prstGeom prst="line">
              <a:avLst/>
            </a:prstGeom>
            <a:grpFill/>
            <a:ln w="38100">
              <a:solidFill>
                <a:srgbClr val="000000"/>
              </a:solidFill>
              <a:round/>
              <a:headEnd/>
              <a:tailEnd type="triangle" w="sm" len="lg"/>
            </a:ln>
          </p:spPr>
          <p:txBody>
            <a:bodyPr wrap="none" anchor="ctr"/>
            <a:lstStyle/>
            <a:p>
              <a:pPr fontAlgn="auto">
                <a:spcBef>
                  <a:spcPts val="0"/>
                </a:spcBef>
                <a:spcAft>
                  <a:spcPts val="0"/>
                </a:spcAft>
                <a:defRPr/>
              </a:pPr>
              <a:endParaRPr lang="zh-CN" altLang="en-US" kern="0">
                <a:solidFill>
                  <a:sysClr val="windowText" lastClr="000000"/>
                </a:solidFill>
                <a:latin typeface="Calibri"/>
              </a:endParaRPr>
            </a:p>
          </p:txBody>
        </p:sp>
        <p:graphicFrame>
          <p:nvGraphicFramePr>
            <p:cNvPr id="20" name="Object 3084"/>
            <p:cNvGraphicFramePr>
              <a:graphicFrameLocks noChangeAspect="1"/>
            </p:cNvGraphicFramePr>
            <p:nvPr>
              <p:extLst>
                <p:ext uri="{D42A27DB-BD31-4B8C-83A1-F6EECF244321}">
                  <p14:modId xmlns:p14="http://schemas.microsoft.com/office/powerpoint/2010/main" val="3625052700"/>
                </p:ext>
              </p:extLst>
            </p:nvPr>
          </p:nvGraphicFramePr>
          <p:xfrm>
            <a:off x="4558" y="2212"/>
            <a:ext cx="334" cy="245"/>
          </p:xfrm>
          <a:graphic>
            <a:graphicData uri="http://schemas.openxmlformats.org/presentationml/2006/ole">
              <mc:AlternateContent xmlns:mc="http://schemas.openxmlformats.org/markup-compatibility/2006">
                <mc:Choice xmlns:v="urn:schemas-microsoft-com:vml" Requires="v">
                  <p:oleObj spid="_x0000_s778924" name="Equation" r:id="rId10" imgW="152280" imgH="164880" progId="Equation.DSMT4">
                    <p:embed/>
                  </p:oleObj>
                </mc:Choice>
                <mc:Fallback>
                  <p:oleObj name="Equation" r:id="rId10" imgW="152280" imgH="164880" progId="Equation.DSMT4">
                    <p:embed/>
                    <p:pic>
                      <p:nvPicPr>
                        <p:cNvPr id="60" name="Object 3084"/>
                        <p:cNvPicPr>
                          <a:picLocks noChangeAspect="1" noChangeArrowheads="1"/>
                        </p:cNvPicPr>
                        <p:nvPr/>
                      </p:nvPicPr>
                      <p:blipFill>
                        <a:blip r:embed="rId11"/>
                        <a:srcRect/>
                        <a:stretch>
                          <a:fillRect/>
                        </a:stretch>
                      </p:blipFill>
                      <p:spPr bwMode="auto">
                        <a:xfrm>
                          <a:off x="4558" y="2212"/>
                          <a:ext cx="334" cy="245"/>
                        </a:xfrm>
                        <a:prstGeom prst="rect">
                          <a:avLst/>
                        </a:prstGeom>
                        <a:noFill/>
                        <a:ln>
                          <a:noFill/>
                        </a:ln>
                        <a:extLst/>
                      </p:spPr>
                    </p:pic>
                  </p:oleObj>
                </mc:Fallback>
              </mc:AlternateContent>
            </a:graphicData>
          </a:graphic>
        </p:graphicFrame>
      </p:grpSp>
      <p:sp>
        <p:nvSpPr>
          <p:cNvPr id="21" name="Oval 3078"/>
          <p:cNvSpPr>
            <a:spLocks noChangeArrowheads="1"/>
          </p:cNvSpPr>
          <p:nvPr/>
        </p:nvSpPr>
        <p:spPr bwMode="auto">
          <a:xfrm>
            <a:off x="4273203" y="2354438"/>
            <a:ext cx="233244" cy="238541"/>
          </a:xfrm>
          <a:prstGeom prst="ellipse">
            <a:avLst/>
          </a:prstGeom>
          <a:solidFill>
            <a:srgbClr val="FFFF00"/>
          </a:solidFill>
          <a:ln w="19050">
            <a:solidFill>
              <a:srgbClr val="009900"/>
            </a:solidFill>
            <a:round/>
            <a:headEnd/>
            <a:tailEnd/>
          </a:ln>
        </p:spPr>
        <p:txBody>
          <a:bodyPr wrap="none" anchor="ctr"/>
          <a:lstStyle/>
          <a:p>
            <a:pPr algn="ctr" fontAlgn="auto">
              <a:spcBef>
                <a:spcPts val="0"/>
              </a:spcBef>
              <a:spcAft>
                <a:spcPts val="0"/>
              </a:spcAft>
              <a:defRPr/>
            </a:pPr>
            <a:endParaRPr lang="zh-CN" altLang="zh-CN" sz="3200" kern="0">
              <a:solidFill>
                <a:sysClr val="windowText" lastClr="000000"/>
              </a:solidFill>
              <a:latin typeface="Calibri"/>
            </a:endParaRPr>
          </a:p>
        </p:txBody>
      </p:sp>
      <p:graphicFrame>
        <p:nvGraphicFramePr>
          <p:cNvPr id="22" name="Object 34"/>
          <p:cNvGraphicFramePr>
            <a:graphicFrameLocks noChangeAspect="1"/>
          </p:cNvGraphicFramePr>
          <p:nvPr>
            <p:extLst>
              <p:ext uri="{D42A27DB-BD31-4B8C-83A1-F6EECF244321}">
                <p14:modId xmlns:p14="http://schemas.microsoft.com/office/powerpoint/2010/main" val="193585170"/>
              </p:ext>
            </p:extLst>
          </p:nvPr>
        </p:nvGraphicFramePr>
        <p:xfrm>
          <a:off x="3498773" y="3055226"/>
          <a:ext cx="420477" cy="399933"/>
        </p:xfrm>
        <a:graphic>
          <a:graphicData uri="http://schemas.openxmlformats.org/presentationml/2006/ole">
            <mc:AlternateContent xmlns:mc="http://schemas.openxmlformats.org/markup-compatibility/2006">
              <mc:Choice xmlns:v="urn:schemas-microsoft-com:vml" Requires="v">
                <p:oleObj spid="_x0000_s778925" name="Equation" r:id="rId12" imgW="152280" imgH="177480" progId="Equation.DSMT4">
                  <p:embed/>
                </p:oleObj>
              </mc:Choice>
              <mc:Fallback>
                <p:oleObj name="Equation" r:id="rId12" imgW="152280" imgH="177480" progId="Equation.DSMT4">
                  <p:embed/>
                  <p:pic>
                    <p:nvPicPr>
                      <p:cNvPr id="62" name="Object 34"/>
                      <p:cNvPicPr>
                        <a:picLocks noChangeAspect="1" noChangeArrowheads="1"/>
                      </p:cNvPicPr>
                      <p:nvPr/>
                    </p:nvPicPr>
                    <p:blipFill>
                      <a:blip r:embed="rId13"/>
                      <a:srcRect/>
                      <a:stretch>
                        <a:fillRect/>
                      </a:stretch>
                    </p:blipFill>
                    <p:spPr bwMode="auto">
                      <a:xfrm>
                        <a:off x="3498773" y="3055226"/>
                        <a:ext cx="420477" cy="399933"/>
                      </a:xfrm>
                      <a:prstGeom prst="rect">
                        <a:avLst/>
                      </a:prstGeom>
                      <a:noFill/>
                      <a:ln>
                        <a:noFill/>
                      </a:ln>
                      <a:effectLst/>
                      <a:extLst/>
                    </p:spPr>
                  </p:pic>
                </p:oleObj>
              </mc:Fallback>
            </mc:AlternateContent>
          </a:graphicData>
        </a:graphic>
      </p:graphicFrame>
      <p:graphicFrame>
        <p:nvGraphicFramePr>
          <p:cNvPr id="23" name="Object 34"/>
          <p:cNvGraphicFramePr>
            <a:graphicFrameLocks noChangeAspect="1"/>
          </p:cNvGraphicFramePr>
          <p:nvPr>
            <p:extLst>
              <p:ext uri="{D42A27DB-BD31-4B8C-83A1-F6EECF244321}">
                <p14:modId xmlns:p14="http://schemas.microsoft.com/office/powerpoint/2010/main" val="4126857688"/>
              </p:ext>
            </p:extLst>
          </p:nvPr>
        </p:nvGraphicFramePr>
        <p:xfrm>
          <a:off x="3757697" y="2526283"/>
          <a:ext cx="365125" cy="331788"/>
        </p:xfrm>
        <a:graphic>
          <a:graphicData uri="http://schemas.openxmlformats.org/presentationml/2006/ole">
            <mc:AlternateContent xmlns:mc="http://schemas.openxmlformats.org/markup-compatibility/2006">
              <mc:Choice xmlns:v="urn:schemas-microsoft-com:vml" Requires="v">
                <p:oleObj spid="_x0000_s778926" name="Equation" r:id="rId14" imgW="114120" imgH="126720" progId="Equation.DSMT4">
                  <p:embed/>
                </p:oleObj>
              </mc:Choice>
              <mc:Fallback>
                <p:oleObj name="Equation" r:id="rId14" imgW="114120" imgH="126720" progId="Equation.DSMT4">
                  <p:embed/>
                  <p:pic>
                    <p:nvPicPr>
                      <p:cNvPr id="63" name="Object 34"/>
                      <p:cNvPicPr>
                        <a:picLocks noChangeAspect="1" noChangeArrowheads="1"/>
                      </p:cNvPicPr>
                      <p:nvPr/>
                    </p:nvPicPr>
                    <p:blipFill>
                      <a:blip r:embed="rId15"/>
                      <a:srcRect/>
                      <a:stretch>
                        <a:fillRect/>
                      </a:stretch>
                    </p:blipFill>
                    <p:spPr bwMode="auto">
                      <a:xfrm>
                        <a:off x="3757697" y="2526283"/>
                        <a:ext cx="3651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Line 26"/>
          <p:cNvSpPr>
            <a:spLocks noChangeShapeType="1"/>
          </p:cNvSpPr>
          <p:nvPr/>
        </p:nvSpPr>
        <p:spPr bwMode="auto">
          <a:xfrm>
            <a:off x="3858471" y="3008351"/>
            <a:ext cx="1389222" cy="34867"/>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pPr eaLnBrk="0" fontAlgn="auto" hangingPunct="0">
              <a:spcBef>
                <a:spcPts val="0"/>
              </a:spcBef>
              <a:spcAft>
                <a:spcPts val="0"/>
              </a:spcAft>
              <a:defRPr/>
            </a:pPr>
            <a:endParaRPr kumimoji="1" lang="zh-CN" altLang="en-US" sz="2800" b="1" i="1" kern="0">
              <a:solidFill>
                <a:srgbClr val="000000"/>
              </a:solidFill>
              <a:latin typeface="Times New Roman" panose="02020603050405020304" pitchFamily="18" charset="0"/>
            </a:endParaRPr>
          </a:p>
        </p:txBody>
      </p:sp>
      <p:graphicFrame>
        <p:nvGraphicFramePr>
          <p:cNvPr id="25" name="Object 34"/>
          <p:cNvGraphicFramePr>
            <a:graphicFrameLocks noChangeAspect="1"/>
          </p:cNvGraphicFramePr>
          <p:nvPr>
            <p:extLst>
              <p:ext uri="{D42A27DB-BD31-4B8C-83A1-F6EECF244321}">
                <p14:modId xmlns:p14="http://schemas.microsoft.com/office/powerpoint/2010/main" val="4093038598"/>
              </p:ext>
            </p:extLst>
          </p:nvPr>
        </p:nvGraphicFramePr>
        <p:xfrm>
          <a:off x="3791956" y="2033079"/>
          <a:ext cx="690562" cy="465138"/>
        </p:xfrm>
        <a:graphic>
          <a:graphicData uri="http://schemas.openxmlformats.org/presentationml/2006/ole">
            <mc:AlternateContent xmlns:mc="http://schemas.openxmlformats.org/markup-compatibility/2006">
              <mc:Choice xmlns:v="urn:schemas-microsoft-com:vml" Requires="v">
                <p:oleObj spid="_x0000_s778927" name="Equation" r:id="rId16" imgW="215640" imgH="177480" progId="Equation.DSMT4">
                  <p:embed/>
                </p:oleObj>
              </mc:Choice>
              <mc:Fallback>
                <p:oleObj name="Equation" r:id="rId16" imgW="215640" imgH="177480" progId="Equation.DSMT4">
                  <p:embed/>
                  <p:pic>
                    <p:nvPicPr>
                      <p:cNvPr id="65" name="Object 34"/>
                      <p:cNvPicPr>
                        <a:picLocks noChangeAspect="1" noChangeArrowheads="1"/>
                      </p:cNvPicPr>
                      <p:nvPr/>
                    </p:nvPicPr>
                    <p:blipFill>
                      <a:blip r:embed="rId17"/>
                      <a:srcRect/>
                      <a:stretch>
                        <a:fillRect/>
                      </a:stretch>
                    </p:blipFill>
                    <p:spPr bwMode="auto">
                      <a:xfrm>
                        <a:off x="3791956" y="2033079"/>
                        <a:ext cx="690562"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34"/>
          <p:cNvGraphicFramePr>
            <a:graphicFrameLocks noChangeAspect="1"/>
          </p:cNvGraphicFramePr>
          <p:nvPr>
            <p:extLst>
              <p:ext uri="{D42A27DB-BD31-4B8C-83A1-F6EECF244321}">
                <p14:modId xmlns:p14="http://schemas.microsoft.com/office/powerpoint/2010/main" val="1536099183"/>
              </p:ext>
            </p:extLst>
          </p:nvPr>
        </p:nvGraphicFramePr>
        <p:xfrm>
          <a:off x="4114218" y="2612518"/>
          <a:ext cx="406400" cy="465137"/>
        </p:xfrm>
        <a:graphic>
          <a:graphicData uri="http://schemas.openxmlformats.org/presentationml/2006/ole">
            <mc:AlternateContent xmlns:mc="http://schemas.openxmlformats.org/markup-compatibility/2006">
              <mc:Choice xmlns:v="urn:schemas-microsoft-com:vml" Requires="v">
                <p:oleObj spid="_x0000_s778928" name="Equation" r:id="rId18" imgW="126720" imgH="177480" progId="Equation.DSMT4">
                  <p:embed/>
                </p:oleObj>
              </mc:Choice>
              <mc:Fallback>
                <p:oleObj name="Equation" r:id="rId18" imgW="126720" imgH="177480" progId="Equation.DSMT4">
                  <p:embed/>
                  <p:pic>
                    <p:nvPicPr>
                      <p:cNvPr id="66" name="Object 34"/>
                      <p:cNvPicPr>
                        <a:picLocks noChangeAspect="1" noChangeArrowheads="1"/>
                      </p:cNvPicPr>
                      <p:nvPr/>
                    </p:nvPicPr>
                    <p:blipFill>
                      <a:blip r:embed="rId19"/>
                      <a:srcRect/>
                      <a:stretch>
                        <a:fillRect/>
                      </a:stretch>
                    </p:blipFill>
                    <p:spPr bwMode="auto">
                      <a:xfrm>
                        <a:off x="4114218" y="2612518"/>
                        <a:ext cx="406400" cy="465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Arc 35"/>
          <p:cNvSpPr>
            <a:spLocks/>
          </p:cNvSpPr>
          <p:nvPr/>
        </p:nvSpPr>
        <p:spPr bwMode="auto">
          <a:xfrm rot="3238524">
            <a:off x="3967731" y="2851743"/>
            <a:ext cx="190840" cy="12504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63" y="0"/>
                </a:moveTo>
                <a:cubicBezTo>
                  <a:pt x="11968" y="35"/>
                  <a:pt x="21600" y="9695"/>
                  <a:pt x="21600" y="21600"/>
                </a:cubicBezTo>
              </a:path>
              <a:path w="21600" h="21600" stroke="0" extrusionOk="0">
                <a:moveTo>
                  <a:pt x="63" y="0"/>
                </a:moveTo>
                <a:cubicBezTo>
                  <a:pt x="11968" y="35"/>
                  <a:pt x="21600" y="9695"/>
                  <a:pt x="21600" y="21600"/>
                </a:cubicBezTo>
                <a:lnTo>
                  <a:pt x="0" y="21600"/>
                </a:lnTo>
                <a:lnTo>
                  <a:pt x="63" y="0"/>
                </a:lnTo>
                <a:close/>
              </a:path>
            </a:pathLst>
          </a:cu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kumimoji="1" lang="zh-CN" altLang="en-US" sz="2800" b="1" i="1">
              <a:solidFill>
                <a:srgbClr val="000000"/>
              </a:solidFill>
              <a:latin typeface="Times New Roman" panose="02020603050405020304" pitchFamily="18" charset="0"/>
            </a:endParaRPr>
          </a:p>
        </p:txBody>
      </p:sp>
      <p:graphicFrame>
        <p:nvGraphicFramePr>
          <p:cNvPr id="28" name="Object 29"/>
          <p:cNvGraphicFramePr>
            <a:graphicFrameLocks noChangeAspect="1"/>
          </p:cNvGraphicFramePr>
          <p:nvPr>
            <p:extLst>
              <p:ext uri="{D42A27DB-BD31-4B8C-83A1-F6EECF244321}">
                <p14:modId xmlns:p14="http://schemas.microsoft.com/office/powerpoint/2010/main" val="117967435"/>
              </p:ext>
            </p:extLst>
          </p:nvPr>
        </p:nvGraphicFramePr>
        <p:xfrm>
          <a:off x="6323662" y="459738"/>
          <a:ext cx="2813050" cy="1082675"/>
        </p:xfrm>
        <a:graphic>
          <a:graphicData uri="http://schemas.openxmlformats.org/presentationml/2006/ole">
            <mc:AlternateContent xmlns:mc="http://schemas.openxmlformats.org/markup-compatibility/2006">
              <mc:Choice xmlns:v="urn:schemas-microsoft-com:vml" Requires="v">
                <p:oleObj spid="_x0000_s778929" name="Equation" r:id="rId20" imgW="1218960" imgH="444240" progId="Equation.DSMT4">
                  <p:embed/>
                </p:oleObj>
              </mc:Choice>
              <mc:Fallback>
                <p:oleObj name="Equation" r:id="rId20" imgW="1218960" imgH="444240" progId="Equation.DSMT4">
                  <p:embed/>
                  <p:pic>
                    <p:nvPicPr>
                      <p:cNvPr id="68" name="Object 29"/>
                      <p:cNvPicPr>
                        <a:picLocks noChangeAspect="1" noChangeArrowheads="1"/>
                      </p:cNvPicPr>
                      <p:nvPr/>
                    </p:nvPicPr>
                    <p:blipFill>
                      <a:blip r:embed="rId21"/>
                      <a:srcRect/>
                      <a:stretch>
                        <a:fillRect/>
                      </a:stretch>
                    </p:blipFill>
                    <p:spPr bwMode="auto">
                      <a:xfrm>
                        <a:off x="6323662" y="459738"/>
                        <a:ext cx="2813050" cy="1082675"/>
                      </a:xfrm>
                      <a:prstGeom prst="rect">
                        <a:avLst/>
                      </a:prstGeom>
                      <a:noFill/>
                      <a:ln>
                        <a:noFill/>
                      </a:ln>
                      <a:effectLst/>
                      <a:extLst/>
                    </p:spPr>
                  </p:pic>
                </p:oleObj>
              </mc:Fallback>
            </mc:AlternateContent>
          </a:graphicData>
        </a:graphic>
      </p:graphicFrame>
      <p:graphicFrame>
        <p:nvGraphicFramePr>
          <p:cNvPr id="29" name="Object 30"/>
          <p:cNvGraphicFramePr>
            <a:graphicFrameLocks noChangeAspect="1"/>
          </p:cNvGraphicFramePr>
          <p:nvPr>
            <p:extLst>
              <p:ext uri="{D42A27DB-BD31-4B8C-83A1-F6EECF244321}">
                <p14:modId xmlns:p14="http://schemas.microsoft.com/office/powerpoint/2010/main" val="3972655038"/>
              </p:ext>
            </p:extLst>
          </p:nvPr>
        </p:nvGraphicFramePr>
        <p:xfrm>
          <a:off x="9479146" y="735214"/>
          <a:ext cx="763720" cy="495684"/>
        </p:xfrm>
        <a:graphic>
          <a:graphicData uri="http://schemas.openxmlformats.org/presentationml/2006/ole">
            <mc:AlternateContent xmlns:mc="http://schemas.openxmlformats.org/markup-compatibility/2006">
              <mc:Choice xmlns:v="urn:schemas-microsoft-com:vml" Requires="v">
                <p:oleObj spid="_x0000_s778930" name="公式" r:id="rId22" imgW="380835" imgH="215806" progId="Equation.3">
                  <p:embed/>
                </p:oleObj>
              </mc:Choice>
              <mc:Fallback>
                <p:oleObj name="公式" r:id="rId22" imgW="380835" imgH="215806" progId="Equation.3">
                  <p:embed/>
                  <p:pic>
                    <p:nvPicPr>
                      <p:cNvPr id="69" name="Object 3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479146" y="735214"/>
                        <a:ext cx="763720" cy="495684"/>
                      </a:xfrm>
                      <a:prstGeom prst="rect">
                        <a:avLst/>
                      </a:prstGeom>
                      <a:noFill/>
                      <a:ln>
                        <a:noFill/>
                      </a:ln>
                      <a:effectLst/>
                      <a:extLst/>
                    </p:spPr>
                  </p:pic>
                </p:oleObj>
              </mc:Fallback>
            </mc:AlternateContent>
          </a:graphicData>
        </a:graphic>
      </p:graphicFrame>
      <p:graphicFrame>
        <p:nvGraphicFramePr>
          <p:cNvPr id="30" name="Object 32"/>
          <p:cNvGraphicFramePr>
            <a:graphicFrameLocks noChangeAspect="1"/>
          </p:cNvGraphicFramePr>
          <p:nvPr>
            <p:extLst>
              <p:ext uri="{D42A27DB-BD31-4B8C-83A1-F6EECF244321}">
                <p14:modId xmlns:p14="http://schemas.microsoft.com/office/powerpoint/2010/main" val="4151733541"/>
              </p:ext>
            </p:extLst>
          </p:nvPr>
        </p:nvGraphicFramePr>
        <p:xfrm>
          <a:off x="5170977" y="1620418"/>
          <a:ext cx="1778787" cy="428384"/>
        </p:xfrm>
        <a:graphic>
          <a:graphicData uri="http://schemas.openxmlformats.org/presentationml/2006/ole">
            <mc:AlternateContent xmlns:mc="http://schemas.openxmlformats.org/markup-compatibility/2006">
              <mc:Choice xmlns:v="urn:schemas-microsoft-com:vml" Requires="v">
                <p:oleObj spid="_x0000_s778931" name="公式" r:id="rId24" imgW="660240" imgH="177480" progId="Equation.3">
                  <p:embed/>
                </p:oleObj>
              </mc:Choice>
              <mc:Fallback>
                <p:oleObj name="公式" r:id="rId24" imgW="660240" imgH="177480" progId="Equation.3">
                  <p:embed/>
                  <p:pic>
                    <p:nvPicPr>
                      <p:cNvPr id="70" name="Object 32"/>
                      <p:cNvPicPr>
                        <a:picLocks noChangeAspect="1" noChangeArrowheads="1"/>
                      </p:cNvPicPr>
                      <p:nvPr/>
                    </p:nvPicPr>
                    <p:blipFill>
                      <a:blip r:embed="rId25"/>
                      <a:srcRect/>
                      <a:stretch>
                        <a:fillRect/>
                      </a:stretch>
                    </p:blipFill>
                    <p:spPr bwMode="auto">
                      <a:xfrm>
                        <a:off x="5170977" y="1620418"/>
                        <a:ext cx="1778787" cy="428384"/>
                      </a:xfrm>
                      <a:prstGeom prst="rect">
                        <a:avLst/>
                      </a:prstGeom>
                      <a:noFill/>
                      <a:ln>
                        <a:noFill/>
                      </a:ln>
                      <a:effectLst/>
                      <a:extLst/>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408062815"/>
              </p:ext>
            </p:extLst>
          </p:nvPr>
        </p:nvGraphicFramePr>
        <p:xfrm>
          <a:off x="6971843" y="1315054"/>
          <a:ext cx="3697287" cy="1123950"/>
        </p:xfrm>
        <a:graphic>
          <a:graphicData uri="http://schemas.openxmlformats.org/presentationml/2006/ole">
            <mc:AlternateContent xmlns:mc="http://schemas.openxmlformats.org/markup-compatibility/2006">
              <mc:Choice xmlns:v="urn:schemas-microsoft-com:vml" Requires="v">
                <p:oleObj spid="_x0000_s778932" name="Equation" r:id="rId26" imgW="1460160" imgH="444240" progId="Equation.DSMT4">
                  <p:embed/>
                </p:oleObj>
              </mc:Choice>
              <mc:Fallback>
                <p:oleObj name="Equation" r:id="rId26" imgW="1460160" imgH="444240" progId="Equation.DSMT4">
                  <p:embed/>
                  <p:pic>
                    <p:nvPicPr>
                      <p:cNvPr id="71" name="对象 70"/>
                      <p:cNvPicPr/>
                      <p:nvPr/>
                    </p:nvPicPr>
                    <p:blipFill>
                      <a:blip r:embed="rId27"/>
                      <a:stretch>
                        <a:fillRect/>
                      </a:stretch>
                    </p:blipFill>
                    <p:spPr>
                      <a:xfrm>
                        <a:off x="6971843" y="1315054"/>
                        <a:ext cx="3697287" cy="1123950"/>
                      </a:xfrm>
                      <a:prstGeom prst="rect">
                        <a:avLst/>
                      </a:prstGeom>
                    </p:spPr>
                  </p:pic>
                </p:oleObj>
              </mc:Fallback>
            </mc:AlternateContent>
          </a:graphicData>
        </a:graphic>
      </p:graphicFrame>
      <p:sp>
        <p:nvSpPr>
          <p:cNvPr id="32" name="AutoShape 40"/>
          <p:cNvSpPr>
            <a:spLocks noChangeArrowheads="1"/>
          </p:cNvSpPr>
          <p:nvPr/>
        </p:nvSpPr>
        <p:spPr bwMode="auto">
          <a:xfrm>
            <a:off x="5364008" y="2510216"/>
            <a:ext cx="733425" cy="220348"/>
          </a:xfrm>
          <a:prstGeom prst="rightArrow">
            <a:avLst>
              <a:gd name="adj1" fmla="val 49676"/>
              <a:gd name="adj2" fmla="val 87905"/>
            </a:avLst>
          </a:prstGeom>
          <a:solidFill>
            <a:srgbClr val="64E10F"/>
          </a:solidFill>
          <a:ln>
            <a:solidFill>
              <a:srgbClr val="FF0000"/>
            </a:solidFill>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0" fontAlgn="auto" hangingPunct="0">
              <a:spcBef>
                <a:spcPct val="0"/>
              </a:spcBef>
              <a:spcAft>
                <a:spcPts val="0"/>
              </a:spcAft>
              <a:buNone/>
              <a:defRPr/>
            </a:pPr>
            <a:endParaRPr lang="zh-CN" altLang="en-US" sz="2800" b="1" i="1" kern="0">
              <a:solidFill>
                <a:srgbClr val="000000"/>
              </a:solidFill>
            </a:endParaRPr>
          </a:p>
        </p:txBody>
      </p:sp>
      <p:graphicFrame>
        <p:nvGraphicFramePr>
          <p:cNvPr id="33" name="Object 33"/>
          <p:cNvGraphicFramePr>
            <a:graphicFrameLocks noChangeAspect="1"/>
          </p:cNvGraphicFramePr>
          <p:nvPr>
            <p:extLst>
              <p:ext uri="{D42A27DB-BD31-4B8C-83A1-F6EECF244321}">
                <p14:modId xmlns:p14="http://schemas.microsoft.com/office/powerpoint/2010/main" val="2987521158"/>
              </p:ext>
            </p:extLst>
          </p:nvPr>
        </p:nvGraphicFramePr>
        <p:xfrm>
          <a:off x="6299051" y="2394618"/>
          <a:ext cx="4286250" cy="1020762"/>
        </p:xfrm>
        <a:graphic>
          <a:graphicData uri="http://schemas.openxmlformats.org/presentationml/2006/ole">
            <mc:AlternateContent xmlns:mc="http://schemas.openxmlformats.org/markup-compatibility/2006">
              <mc:Choice xmlns:v="urn:schemas-microsoft-com:vml" Requires="v">
                <p:oleObj spid="_x0000_s778933" name="Equation" r:id="rId28" imgW="1625400" imgH="393480" progId="Equation.DSMT4">
                  <p:embed/>
                </p:oleObj>
              </mc:Choice>
              <mc:Fallback>
                <p:oleObj name="Equation" r:id="rId28" imgW="1625400" imgH="393480" progId="Equation.DSMT4">
                  <p:embed/>
                  <p:pic>
                    <p:nvPicPr>
                      <p:cNvPr id="73" name="Object 33"/>
                      <p:cNvPicPr>
                        <a:picLocks noChangeAspect="1" noChangeArrowheads="1"/>
                      </p:cNvPicPr>
                      <p:nvPr/>
                    </p:nvPicPr>
                    <p:blipFill>
                      <a:blip r:embed="rId29"/>
                      <a:srcRect/>
                      <a:stretch>
                        <a:fillRect/>
                      </a:stretch>
                    </p:blipFill>
                    <p:spPr bwMode="auto">
                      <a:xfrm>
                        <a:off x="6299051" y="2394618"/>
                        <a:ext cx="4286250" cy="1020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 name="矩形 3"/>
          <p:cNvSpPr>
            <a:spLocks noChangeArrowheads="1"/>
          </p:cNvSpPr>
          <p:nvPr/>
        </p:nvSpPr>
        <p:spPr bwMode="auto">
          <a:xfrm>
            <a:off x="2406934" y="4001148"/>
            <a:ext cx="327224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0" fontAlgn="auto" hangingPunct="0">
              <a:spcBef>
                <a:spcPct val="0"/>
              </a:spcBef>
              <a:spcAft>
                <a:spcPts val="0"/>
              </a:spcAft>
              <a:buNone/>
              <a:defRPr/>
            </a:pPr>
            <a:r>
              <a:rPr lang="zh-CN" altLang="en-US" sz="2800" b="1" kern="0" dirty="0">
                <a:solidFill>
                  <a:srgbClr val="C00000"/>
                </a:solidFill>
              </a:rPr>
              <a:t>积分只能用复变函数留数定理计算</a:t>
            </a:r>
            <a:endParaRPr lang="zh-CN" altLang="en-US" sz="2800" b="1" i="1" kern="0" dirty="0">
              <a:solidFill>
                <a:srgbClr val="C00000"/>
              </a:solidFill>
            </a:endParaRPr>
          </a:p>
        </p:txBody>
      </p:sp>
      <p:graphicFrame>
        <p:nvGraphicFramePr>
          <p:cNvPr id="35" name="Object 3"/>
          <p:cNvGraphicFramePr>
            <a:graphicFrameLocks noChangeAspect="1"/>
          </p:cNvGraphicFramePr>
          <p:nvPr>
            <p:extLst>
              <p:ext uri="{D42A27DB-BD31-4B8C-83A1-F6EECF244321}">
                <p14:modId xmlns:p14="http://schemas.microsoft.com/office/powerpoint/2010/main" val="4086119725"/>
              </p:ext>
            </p:extLst>
          </p:nvPr>
        </p:nvGraphicFramePr>
        <p:xfrm>
          <a:off x="5610518" y="3252469"/>
          <a:ext cx="4932363" cy="1022350"/>
        </p:xfrm>
        <a:graphic>
          <a:graphicData uri="http://schemas.openxmlformats.org/presentationml/2006/ole">
            <mc:AlternateContent xmlns:mc="http://schemas.openxmlformats.org/markup-compatibility/2006">
              <mc:Choice xmlns:v="urn:schemas-microsoft-com:vml" Requires="v">
                <p:oleObj spid="_x0000_s778934" name="Equation" r:id="rId30" imgW="2082600" imgH="431640" progId="Equation.DSMT4">
                  <p:embed/>
                </p:oleObj>
              </mc:Choice>
              <mc:Fallback>
                <p:oleObj name="Equation" r:id="rId30" imgW="2082600" imgH="431640" progId="Equation.DSMT4">
                  <p:embed/>
                  <p:pic>
                    <p:nvPicPr>
                      <p:cNvPr id="75" name="Object 3"/>
                      <p:cNvPicPr>
                        <a:picLocks noChangeAspect="1" noChangeArrowheads="1"/>
                      </p:cNvPicPr>
                      <p:nvPr/>
                    </p:nvPicPr>
                    <p:blipFill>
                      <a:blip r:embed="rId31"/>
                      <a:srcRect/>
                      <a:stretch>
                        <a:fillRect/>
                      </a:stretch>
                    </p:blipFill>
                    <p:spPr bwMode="auto">
                      <a:xfrm>
                        <a:off x="5610518" y="3252469"/>
                        <a:ext cx="4932363" cy="1022350"/>
                      </a:xfrm>
                      <a:prstGeom prst="rect">
                        <a:avLst/>
                      </a:prstGeom>
                      <a:noFill/>
                      <a:ln>
                        <a:noFill/>
                      </a:ln>
                      <a:effectLst/>
                      <a:extLst/>
                    </p:spPr>
                  </p:pic>
                </p:oleObj>
              </mc:Fallback>
            </mc:AlternateContent>
          </a:graphicData>
        </a:graphic>
      </p:graphicFrame>
      <p:sp>
        <p:nvSpPr>
          <p:cNvPr id="36" name="AutoShape 40"/>
          <p:cNvSpPr>
            <a:spLocks noChangeArrowheads="1"/>
          </p:cNvSpPr>
          <p:nvPr/>
        </p:nvSpPr>
        <p:spPr bwMode="auto">
          <a:xfrm>
            <a:off x="5184943" y="4587741"/>
            <a:ext cx="733425" cy="220348"/>
          </a:xfrm>
          <a:prstGeom prst="rightArrow">
            <a:avLst>
              <a:gd name="adj1" fmla="val 49676"/>
              <a:gd name="adj2" fmla="val 87905"/>
            </a:avLst>
          </a:prstGeom>
          <a:solidFill>
            <a:srgbClr val="FFC000"/>
          </a:solidFill>
          <a:ln w="9525">
            <a:solidFill>
              <a:srgbClr val="FF0000"/>
            </a:solidFill>
            <a:miter lim="800000"/>
            <a:headEnd/>
            <a:tailEnd/>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0" fontAlgn="auto" hangingPunct="0">
              <a:spcBef>
                <a:spcPct val="0"/>
              </a:spcBef>
              <a:spcAft>
                <a:spcPts val="0"/>
              </a:spcAft>
              <a:buNone/>
              <a:defRPr/>
            </a:pPr>
            <a:endParaRPr lang="zh-CN" altLang="en-US" sz="2800" b="1" i="1" kern="0">
              <a:solidFill>
                <a:srgbClr val="000000"/>
              </a:solidFill>
            </a:endParaRPr>
          </a:p>
        </p:txBody>
      </p:sp>
      <p:graphicFrame>
        <p:nvGraphicFramePr>
          <p:cNvPr id="37" name="Object 33"/>
          <p:cNvGraphicFramePr>
            <a:graphicFrameLocks noChangeAspect="1"/>
          </p:cNvGraphicFramePr>
          <p:nvPr>
            <p:extLst>
              <p:ext uri="{D42A27DB-BD31-4B8C-83A1-F6EECF244321}">
                <p14:modId xmlns:p14="http://schemas.microsoft.com/office/powerpoint/2010/main" val="2130656677"/>
              </p:ext>
            </p:extLst>
          </p:nvPr>
        </p:nvGraphicFramePr>
        <p:xfrm>
          <a:off x="6249789" y="4222793"/>
          <a:ext cx="4019785" cy="1075027"/>
        </p:xfrm>
        <a:graphic>
          <a:graphicData uri="http://schemas.openxmlformats.org/presentationml/2006/ole">
            <mc:AlternateContent xmlns:mc="http://schemas.openxmlformats.org/markup-compatibility/2006">
              <mc:Choice xmlns:v="urn:schemas-microsoft-com:vml" Requires="v">
                <p:oleObj spid="_x0000_s778935" name="Equation" r:id="rId32" imgW="1726920" imgH="469800" progId="Equation.DSMT4">
                  <p:embed/>
                </p:oleObj>
              </mc:Choice>
              <mc:Fallback>
                <p:oleObj name="Equation" r:id="rId32" imgW="1726920" imgH="469800" progId="Equation.DSMT4">
                  <p:embed/>
                  <p:pic>
                    <p:nvPicPr>
                      <p:cNvPr id="77" name="Object 33"/>
                      <p:cNvPicPr>
                        <a:picLocks noChangeAspect="1" noChangeArrowheads="1"/>
                      </p:cNvPicPr>
                      <p:nvPr/>
                    </p:nvPicPr>
                    <p:blipFill>
                      <a:blip r:embed="rId33"/>
                      <a:srcRect/>
                      <a:stretch>
                        <a:fillRect/>
                      </a:stretch>
                    </p:blipFill>
                    <p:spPr bwMode="auto">
                      <a:xfrm>
                        <a:off x="6249789" y="4222793"/>
                        <a:ext cx="4019785" cy="1075027"/>
                      </a:xfrm>
                      <a:prstGeom prst="rect">
                        <a:avLst/>
                      </a:prstGeom>
                      <a:noFill/>
                      <a:ln>
                        <a:noFill/>
                      </a:ln>
                      <a:effectLst/>
                      <a:extLst/>
                    </p:spPr>
                  </p:pic>
                </p:oleObj>
              </mc:Fallback>
            </mc:AlternateContent>
          </a:graphicData>
        </a:graphic>
      </p:graphicFrame>
      <p:graphicFrame>
        <p:nvGraphicFramePr>
          <p:cNvPr id="38" name="Object 33"/>
          <p:cNvGraphicFramePr>
            <a:graphicFrameLocks noChangeAspect="1"/>
          </p:cNvGraphicFramePr>
          <p:nvPr>
            <p:extLst>
              <p:ext uri="{D42A27DB-BD31-4B8C-83A1-F6EECF244321}">
                <p14:modId xmlns:p14="http://schemas.microsoft.com/office/powerpoint/2010/main" val="2717568172"/>
              </p:ext>
            </p:extLst>
          </p:nvPr>
        </p:nvGraphicFramePr>
        <p:xfrm>
          <a:off x="2679353" y="4964157"/>
          <a:ext cx="3239014" cy="1033551"/>
        </p:xfrm>
        <a:graphic>
          <a:graphicData uri="http://schemas.openxmlformats.org/presentationml/2006/ole">
            <mc:AlternateContent xmlns:mc="http://schemas.openxmlformats.org/markup-compatibility/2006">
              <mc:Choice xmlns:v="urn:schemas-microsoft-com:vml" Requires="v">
                <p:oleObj spid="_x0000_s778936" name="Equation" r:id="rId34" imgW="1409400" imgH="457200" progId="Equation.DSMT4">
                  <p:embed/>
                </p:oleObj>
              </mc:Choice>
              <mc:Fallback>
                <p:oleObj name="Equation" r:id="rId34" imgW="1409400" imgH="457200" progId="Equation.DSMT4">
                  <p:embed/>
                  <p:pic>
                    <p:nvPicPr>
                      <p:cNvPr id="78" name="Object 33"/>
                      <p:cNvPicPr>
                        <a:picLocks noChangeAspect="1" noChangeArrowheads="1"/>
                      </p:cNvPicPr>
                      <p:nvPr/>
                    </p:nvPicPr>
                    <p:blipFill>
                      <a:blip r:embed="rId35"/>
                      <a:srcRect/>
                      <a:stretch>
                        <a:fillRect/>
                      </a:stretch>
                    </p:blipFill>
                    <p:spPr bwMode="auto">
                      <a:xfrm>
                        <a:off x="2679353" y="4964157"/>
                        <a:ext cx="3239014" cy="1033551"/>
                      </a:xfrm>
                      <a:prstGeom prst="rect">
                        <a:avLst/>
                      </a:prstGeom>
                      <a:noFill/>
                      <a:ln>
                        <a:noFill/>
                      </a:ln>
                      <a:effectLst/>
                      <a:extLst/>
                    </p:spPr>
                  </p:pic>
                </p:oleObj>
              </mc:Fallback>
            </mc:AlternateContent>
          </a:graphicData>
        </a:graphic>
      </p:graphicFrame>
      <p:graphicFrame>
        <p:nvGraphicFramePr>
          <p:cNvPr id="39" name="Object 33"/>
          <p:cNvGraphicFramePr>
            <a:graphicFrameLocks noChangeAspect="1"/>
          </p:cNvGraphicFramePr>
          <p:nvPr>
            <p:extLst>
              <p:ext uri="{D42A27DB-BD31-4B8C-83A1-F6EECF244321}">
                <p14:modId xmlns:p14="http://schemas.microsoft.com/office/powerpoint/2010/main" val="1812503940"/>
              </p:ext>
            </p:extLst>
          </p:nvPr>
        </p:nvGraphicFramePr>
        <p:xfrm>
          <a:off x="6024215" y="5016879"/>
          <a:ext cx="3104309" cy="927543"/>
        </p:xfrm>
        <a:graphic>
          <a:graphicData uri="http://schemas.openxmlformats.org/presentationml/2006/ole">
            <mc:AlternateContent xmlns:mc="http://schemas.openxmlformats.org/markup-compatibility/2006">
              <mc:Choice xmlns:v="urn:schemas-microsoft-com:vml" Requires="v">
                <p:oleObj spid="_x0000_s778937" name="Equation" r:id="rId36" imgW="1295280" imgH="393480" progId="Equation.DSMT4">
                  <p:embed/>
                </p:oleObj>
              </mc:Choice>
              <mc:Fallback>
                <p:oleObj name="Equation" r:id="rId36" imgW="1295280" imgH="393480" progId="Equation.DSMT4">
                  <p:embed/>
                  <p:pic>
                    <p:nvPicPr>
                      <p:cNvPr id="79" name="Object 33"/>
                      <p:cNvPicPr>
                        <a:picLocks noChangeAspect="1" noChangeArrowheads="1"/>
                      </p:cNvPicPr>
                      <p:nvPr/>
                    </p:nvPicPr>
                    <p:blipFill>
                      <a:blip r:embed="rId37"/>
                      <a:srcRect/>
                      <a:stretch>
                        <a:fillRect/>
                      </a:stretch>
                    </p:blipFill>
                    <p:spPr bwMode="auto">
                      <a:xfrm>
                        <a:off x="6024215" y="5016879"/>
                        <a:ext cx="3104309" cy="927543"/>
                      </a:xfrm>
                      <a:prstGeom prst="rect">
                        <a:avLst/>
                      </a:prstGeom>
                      <a:noFill/>
                      <a:ln>
                        <a:noFill/>
                      </a:ln>
                      <a:effectLst/>
                      <a:extLst/>
                    </p:spPr>
                  </p:pic>
                </p:oleObj>
              </mc:Fallback>
            </mc:AlternateContent>
          </a:graphicData>
        </a:graphic>
      </p:graphicFrame>
      <p:sp>
        <p:nvSpPr>
          <p:cNvPr id="40" name="AutoShape 40"/>
          <p:cNvSpPr>
            <a:spLocks noChangeArrowheads="1"/>
          </p:cNvSpPr>
          <p:nvPr/>
        </p:nvSpPr>
        <p:spPr bwMode="auto">
          <a:xfrm>
            <a:off x="1750017" y="5658399"/>
            <a:ext cx="733425" cy="220348"/>
          </a:xfrm>
          <a:prstGeom prst="rightArrow">
            <a:avLst>
              <a:gd name="adj1" fmla="val 49676"/>
              <a:gd name="adj2" fmla="val 87905"/>
            </a:avLst>
          </a:prstGeom>
          <a:solidFill>
            <a:srgbClr val="00FFFF"/>
          </a:solidFill>
          <a:ln w="9525">
            <a:solidFill>
              <a:srgbClr val="FF0000"/>
            </a:solidFill>
            <a:miter lim="800000"/>
            <a:headEnd/>
            <a:tailEnd/>
          </a:ln>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0" fontAlgn="auto" hangingPunct="0">
              <a:spcBef>
                <a:spcPct val="0"/>
              </a:spcBef>
              <a:spcAft>
                <a:spcPts val="0"/>
              </a:spcAft>
              <a:buNone/>
              <a:defRPr/>
            </a:pPr>
            <a:endParaRPr lang="zh-CN" altLang="en-US" sz="2800" b="1" i="1" kern="0">
              <a:solidFill>
                <a:srgbClr val="000000"/>
              </a:solidFill>
            </a:endParaRPr>
          </a:p>
        </p:txBody>
      </p:sp>
      <p:graphicFrame>
        <p:nvGraphicFramePr>
          <p:cNvPr id="41" name="Object 3091"/>
          <p:cNvGraphicFramePr>
            <a:graphicFrameLocks noChangeAspect="1"/>
          </p:cNvGraphicFramePr>
          <p:nvPr>
            <p:extLst>
              <p:ext uri="{D42A27DB-BD31-4B8C-83A1-F6EECF244321}">
                <p14:modId xmlns:p14="http://schemas.microsoft.com/office/powerpoint/2010/main" val="823542610"/>
              </p:ext>
            </p:extLst>
          </p:nvPr>
        </p:nvGraphicFramePr>
        <p:xfrm>
          <a:off x="1577587" y="5944422"/>
          <a:ext cx="982541" cy="779735"/>
        </p:xfrm>
        <a:graphic>
          <a:graphicData uri="http://schemas.openxmlformats.org/presentationml/2006/ole">
            <mc:AlternateContent xmlns:mc="http://schemas.openxmlformats.org/markup-compatibility/2006">
              <mc:Choice xmlns:v="urn:schemas-microsoft-com:vml" Requires="v">
                <p:oleObj spid="_x0000_s778938" name="Equation" r:id="rId38" imgW="495000" imgH="393480" progId="Equation.DSMT4">
                  <p:embed/>
                </p:oleObj>
              </mc:Choice>
              <mc:Fallback>
                <p:oleObj name="Equation" r:id="rId38" imgW="495000" imgH="393480" progId="Equation.DSMT4">
                  <p:embed/>
                  <p:pic>
                    <p:nvPicPr>
                      <p:cNvPr id="82" name="Object 3091"/>
                      <p:cNvPicPr>
                        <a:picLocks noChangeAspect="1" noChangeArrowheads="1"/>
                      </p:cNvPicPr>
                      <p:nvPr/>
                    </p:nvPicPr>
                    <p:blipFill>
                      <a:blip r:embed="rId39"/>
                      <a:srcRect/>
                      <a:stretch>
                        <a:fillRect/>
                      </a:stretch>
                    </p:blipFill>
                    <p:spPr bwMode="auto">
                      <a:xfrm>
                        <a:off x="1577587" y="5944422"/>
                        <a:ext cx="982541" cy="779735"/>
                      </a:xfrm>
                      <a:prstGeom prst="rect">
                        <a:avLst/>
                      </a:prstGeom>
                      <a:noFill/>
                      <a:ln>
                        <a:noFill/>
                      </a:ln>
                      <a:extLst/>
                    </p:spPr>
                  </p:pic>
                </p:oleObj>
              </mc:Fallback>
            </mc:AlternateContent>
          </a:graphicData>
        </a:graphic>
      </p:graphicFrame>
      <p:graphicFrame>
        <p:nvGraphicFramePr>
          <p:cNvPr id="42" name="Object 33"/>
          <p:cNvGraphicFramePr>
            <a:graphicFrameLocks noChangeAspect="1"/>
          </p:cNvGraphicFramePr>
          <p:nvPr>
            <p:extLst>
              <p:ext uri="{D42A27DB-BD31-4B8C-83A1-F6EECF244321}">
                <p14:modId xmlns:p14="http://schemas.microsoft.com/office/powerpoint/2010/main" val="2316006025"/>
              </p:ext>
            </p:extLst>
          </p:nvPr>
        </p:nvGraphicFramePr>
        <p:xfrm>
          <a:off x="2492832" y="5820927"/>
          <a:ext cx="3100448" cy="964484"/>
        </p:xfrm>
        <a:graphic>
          <a:graphicData uri="http://schemas.openxmlformats.org/presentationml/2006/ole">
            <mc:AlternateContent xmlns:mc="http://schemas.openxmlformats.org/markup-compatibility/2006">
              <mc:Choice xmlns:v="urn:schemas-microsoft-com:vml" Requires="v">
                <p:oleObj spid="_x0000_s778939" name="Equation" r:id="rId40" imgW="1244520" imgH="393480" progId="Equation.DSMT4">
                  <p:embed/>
                </p:oleObj>
              </mc:Choice>
              <mc:Fallback>
                <p:oleObj name="Equation" r:id="rId40" imgW="1244520" imgH="393480" progId="Equation.DSMT4">
                  <p:embed/>
                  <p:pic>
                    <p:nvPicPr>
                      <p:cNvPr id="83" name="Object 33"/>
                      <p:cNvPicPr>
                        <a:picLocks noChangeAspect="1" noChangeArrowheads="1"/>
                      </p:cNvPicPr>
                      <p:nvPr/>
                    </p:nvPicPr>
                    <p:blipFill>
                      <a:blip r:embed="rId41"/>
                      <a:srcRect/>
                      <a:stretch>
                        <a:fillRect/>
                      </a:stretch>
                    </p:blipFill>
                    <p:spPr bwMode="auto">
                      <a:xfrm>
                        <a:off x="2492832" y="5820927"/>
                        <a:ext cx="3100448" cy="964484"/>
                      </a:xfrm>
                      <a:prstGeom prst="rect">
                        <a:avLst/>
                      </a:prstGeom>
                      <a:noFill/>
                      <a:ln>
                        <a:noFill/>
                      </a:ln>
                      <a:effectLst/>
                      <a:extLst/>
                    </p:spPr>
                  </p:pic>
                </p:oleObj>
              </mc:Fallback>
            </mc:AlternateContent>
          </a:graphicData>
        </a:graphic>
      </p:graphicFrame>
      <p:sp>
        <p:nvSpPr>
          <p:cNvPr id="43" name="Text Box 3"/>
          <p:cNvSpPr txBox="1">
            <a:spLocks noChangeArrowheads="1"/>
          </p:cNvSpPr>
          <p:nvPr/>
        </p:nvSpPr>
        <p:spPr bwMode="auto">
          <a:xfrm>
            <a:off x="1687857" y="-62716"/>
            <a:ext cx="889744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sz="2800" dirty="0">
                <a:solidFill>
                  <a:srgbClr val="FF0000"/>
                </a:solidFill>
              </a:rPr>
              <a:t>练习</a:t>
            </a:r>
            <a:r>
              <a:rPr kumimoji="1" lang="zh-CN" altLang="en-US" sz="2800" dirty="0">
                <a:solidFill>
                  <a:srgbClr val="3E27E7"/>
                </a:solidFill>
                <a:latin typeface="宋体" panose="02010600030101010101" pitchFamily="2" charset="-122"/>
              </a:rPr>
              <a:t>图示圆形导线线框和共面长直</a:t>
            </a:r>
            <a:r>
              <a:rPr kumimoji="1" lang="zh-CN" altLang="en-US" sz="2800" dirty="0">
                <a:solidFill>
                  <a:srgbClr val="3E27E7"/>
                </a:solidFill>
              </a:rPr>
              <a:t>一根</a:t>
            </a:r>
            <a:r>
              <a:rPr kumimoji="1" lang="zh-CN" altLang="en-US" sz="2800" dirty="0">
                <a:solidFill>
                  <a:srgbClr val="3E27E7"/>
                </a:solidFill>
                <a:latin typeface="宋体" panose="02010600030101010101" pitchFamily="2" charset="-122"/>
              </a:rPr>
              <a:t>导线，</a:t>
            </a:r>
            <a:r>
              <a:rPr lang="zh-CN" altLang="en-US" sz="2800" dirty="0">
                <a:solidFill>
                  <a:srgbClr val="FF00FF"/>
                </a:solidFill>
                <a:latin typeface="+mn-ea"/>
              </a:rPr>
              <a:t>通有电流</a:t>
            </a:r>
            <a:r>
              <a:rPr lang="en-US" altLang="zh-CN" sz="2800" dirty="0">
                <a:solidFill>
                  <a:srgbClr val="FF0000"/>
                </a:solidFill>
                <a:latin typeface="+mn-ea"/>
              </a:rPr>
              <a:t>I</a:t>
            </a:r>
            <a:r>
              <a:rPr lang="en-US" altLang="zh-CN" sz="2800" baseline="-25000" dirty="0">
                <a:solidFill>
                  <a:srgbClr val="FF0000"/>
                </a:solidFill>
                <a:latin typeface="+mn-ea"/>
              </a:rPr>
              <a:t>2</a:t>
            </a:r>
            <a:r>
              <a:rPr lang="zh-CN" altLang="en-US" sz="2800" dirty="0">
                <a:solidFill>
                  <a:srgbClr val="FF00FF"/>
                </a:solidFill>
                <a:latin typeface="+mn-ea"/>
              </a:rPr>
              <a:t>和</a:t>
            </a:r>
            <a:r>
              <a:rPr lang="en-US" altLang="zh-CN" sz="2800" dirty="0">
                <a:solidFill>
                  <a:srgbClr val="FF0000"/>
                </a:solidFill>
                <a:latin typeface="+mn-ea"/>
              </a:rPr>
              <a:t>I</a:t>
            </a:r>
            <a:r>
              <a:rPr lang="en-US" altLang="zh-CN" sz="2800" baseline="-25000" dirty="0">
                <a:solidFill>
                  <a:srgbClr val="FF0000"/>
                </a:solidFill>
                <a:latin typeface="+mn-ea"/>
              </a:rPr>
              <a:t>1 </a:t>
            </a:r>
            <a:r>
              <a:rPr lang="zh-CN" altLang="en-US" sz="2800" kern="0" dirty="0">
                <a:solidFill>
                  <a:srgbClr val="3E27E7"/>
                </a:solidFill>
                <a:latin typeface="宋体"/>
                <a:ea typeface="宋体"/>
              </a:rPr>
              <a:t>。</a:t>
            </a:r>
            <a:r>
              <a:rPr kumimoji="1" lang="zh-CN" altLang="en-US" sz="2800" dirty="0">
                <a:solidFill>
                  <a:srgbClr val="CC3300"/>
                </a:solidFill>
                <a:latin typeface="宋体" panose="02010600030101010101" pitchFamily="2" charset="-122"/>
              </a:rPr>
              <a:t>其互感</a:t>
            </a:r>
            <a:r>
              <a:rPr lang="zh-CN" altLang="en-US" sz="2800" dirty="0">
                <a:solidFill>
                  <a:srgbClr val="CC3300"/>
                </a:solidFill>
                <a:latin typeface="+mn-ea"/>
              </a:rPr>
              <a:t>磁能</a:t>
            </a:r>
            <a:r>
              <a:rPr lang="en-US" altLang="zh-CN" sz="2800" kern="0" dirty="0">
                <a:solidFill>
                  <a:srgbClr val="009900"/>
                </a:solidFill>
                <a:latin typeface="宋体"/>
                <a:ea typeface="宋体"/>
              </a:rPr>
              <a:t>=____</a:t>
            </a:r>
            <a:r>
              <a:rPr lang="zh-CN" altLang="en-US" sz="2800" kern="0" dirty="0">
                <a:solidFill>
                  <a:srgbClr val="009900"/>
                </a:solidFill>
                <a:latin typeface="宋体"/>
                <a:ea typeface="宋体"/>
              </a:rPr>
              <a:t>。 </a:t>
            </a:r>
            <a:endParaRPr kumimoji="1" lang="zh-CN" altLang="en-US" sz="2800" dirty="0">
              <a:solidFill>
                <a:srgbClr val="CC3300"/>
              </a:solidFill>
              <a:latin typeface="宋体" panose="02010600030101010101" pitchFamily="2" charset="-122"/>
            </a:endParaRPr>
          </a:p>
        </p:txBody>
      </p:sp>
      <p:sp>
        <p:nvSpPr>
          <p:cNvPr id="44" name="矩形 43"/>
          <p:cNvSpPr/>
          <p:nvPr/>
        </p:nvSpPr>
        <p:spPr>
          <a:xfrm>
            <a:off x="1525693" y="2922963"/>
            <a:ext cx="600730" cy="523220"/>
          </a:xfrm>
          <a:prstGeom prst="rect">
            <a:avLst/>
          </a:prstGeom>
        </p:spPr>
        <p:txBody>
          <a:bodyPr wrap="square">
            <a:spAutoFit/>
          </a:bodyPr>
          <a:lstStyle/>
          <a:p>
            <a:r>
              <a:rPr lang="en-US" altLang="zh-CN" sz="2800" b="1" dirty="0">
                <a:solidFill>
                  <a:srgbClr val="FF0000"/>
                </a:solidFill>
                <a:latin typeface="+mn-ea"/>
              </a:rPr>
              <a:t>I</a:t>
            </a:r>
            <a:r>
              <a:rPr lang="en-US" altLang="zh-CN" sz="2800" b="1" baseline="-25000" dirty="0">
                <a:solidFill>
                  <a:srgbClr val="FF0000"/>
                </a:solidFill>
                <a:latin typeface="+mn-ea"/>
              </a:rPr>
              <a:t>2</a:t>
            </a:r>
            <a:endParaRPr lang="zh-CN" altLang="en-US" sz="2800" b="1" dirty="0"/>
          </a:p>
        </p:txBody>
      </p:sp>
      <p:sp>
        <p:nvSpPr>
          <p:cNvPr id="45" name="Line 22"/>
          <p:cNvSpPr>
            <a:spLocks noChangeShapeType="1"/>
          </p:cNvSpPr>
          <p:nvPr/>
        </p:nvSpPr>
        <p:spPr bwMode="auto">
          <a:xfrm>
            <a:off x="4566347" y="2190810"/>
            <a:ext cx="212519" cy="307408"/>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6" name="矩形 45"/>
          <p:cNvSpPr/>
          <p:nvPr/>
        </p:nvSpPr>
        <p:spPr>
          <a:xfrm>
            <a:off x="4841979" y="1958176"/>
            <a:ext cx="600730" cy="523220"/>
          </a:xfrm>
          <a:prstGeom prst="rect">
            <a:avLst/>
          </a:prstGeom>
        </p:spPr>
        <p:txBody>
          <a:bodyPr wrap="square">
            <a:spAutoFit/>
          </a:bodyPr>
          <a:lstStyle/>
          <a:p>
            <a:r>
              <a:rPr lang="en-US" altLang="zh-CN" sz="2800" b="1" dirty="0">
                <a:solidFill>
                  <a:srgbClr val="FF0000"/>
                </a:solidFill>
                <a:latin typeface="+mn-ea"/>
              </a:rPr>
              <a:t>I</a:t>
            </a:r>
            <a:r>
              <a:rPr lang="en-US" altLang="zh-CN" sz="2800" b="1" baseline="-25000" dirty="0">
                <a:solidFill>
                  <a:srgbClr val="FF0000"/>
                </a:solidFill>
                <a:latin typeface="+mn-ea"/>
              </a:rPr>
              <a:t>1</a:t>
            </a:r>
            <a:endParaRPr lang="zh-CN" altLang="en-US" sz="2800" b="1" dirty="0"/>
          </a:p>
        </p:txBody>
      </p:sp>
      <p:sp>
        <p:nvSpPr>
          <p:cNvPr id="47" name="Line 22"/>
          <p:cNvSpPr>
            <a:spLocks noChangeShapeType="1"/>
          </p:cNvSpPr>
          <p:nvPr/>
        </p:nvSpPr>
        <p:spPr bwMode="auto">
          <a:xfrm flipH="1" flipV="1">
            <a:off x="3095278" y="3853081"/>
            <a:ext cx="375132" cy="148066"/>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9" name="Object 33"/>
          <p:cNvGraphicFramePr>
            <a:graphicFrameLocks noChangeAspect="1"/>
          </p:cNvGraphicFramePr>
          <p:nvPr>
            <p:extLst>
              <p:ext uri="{D42A27DB-BD31-4B8C-83A1-F6EECF244321}">
                <p14:modId xmlns:p14="http://schemas.microsoft.com/office/powerpoint/2010/main" val="946643991"/>
              </p:ext>
            </p:extLst>
          </p:nvPr>
        </p:nvGraphicFramePr>
        <p:xfrm>
          <a:off x="6433989" y="5803798"/>
          <a:ext cx="4016375" cy="928688"/>
        </p:xfrm>
        <a:graphic>
          <a:graphicData uri="http://schemas.openxmlformats.org/presentationml/2006/ole">
            <mc:AlternateContent xmlns:mc="http://schemas.openxmlformats.org/markup-compatibility/2006">
              <mc:Choice xmlns:v="urn:schemas-microsoft-com:vml" Requires="v">
                <p:oleObj spid="_x0000_s778940" name="Equation" r:id="rId42" imgW="1676160" imgH="393480" progId="Equation.DSMT4">
                  <p:embed/>
                </p:oleObj>
              </mc:Choice>
              <mc:Fallback>
                <p:oleObj name="Equation" r:id="rId42" imgW="1676160" imgH="393480" progId="Equation.DSMT4">
                  <p:embed/>
                  <p:pic>
                    <p:nvPicPr>
                      <p:cNvPr id="39" name="Object 33"/>
                      <p:cNvPicPr>
                        <a:picLocks noChangeAspect="1" noChangeArrowheads="1"/>
                      </p:cNvPicPr>
                      <p:nvPr/>
                    </p:nvPicPr>
                    <p:blipFill>
                      <a:blip r:embed="rId43"/>
                      <a:srcRect/>
                      <a:stretch>
                        <a:fillRect/>
                      </a:stretch>
                    </p:blipFill>
                    <p:spPr bwMode="auto">
                      <a:xfrm>
                        <a:off x="6433989" y="5803798"/>
                        <a:ext cx="4016375" cy="92868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1784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1000"/>
                                        <p:tgtEl>
                                          <p:spTgt spid="29"/>
                                        </p:tgtEl>
                                      </p:cBhvr>
                                    </p:animEffect>
                                    <p:anim calcmode="lin" valueType="num">
                                      <p:cBhvr>
                                        <p:cTn id="14" dur="1000" fill="hold"/>
                                        <p:tgtEl>
                                          <p:spTgt spid="29"/>
                                        </p:tgtEl>
                                        <p:attrNameLst>
                                          <p:attrName>ppt_x</p:attrName>
                                        </p:attrNameLst>
                                      </p:cBhvr>
                                      <p:tavLst>
                                        <p:tav tm="0">
                                          <p:val>
                                            <p:strVal val="#ppt_x"/>
                                          </p:val>
                                        </p:tav>
                                        <p:tav tm="100000">
                                          <p:val>
                                            <p:strVal val="#ppt_x"/>
                                          </p:val>
                                        </p:tav>
                                      </p:tavLst>
                                    </p:anim>
                                    <p:anim calcmode="lin" valueType="num">
                                      <p:cBhvr>
                                        <p:cTn id="1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ppt_x"/>
                                          </p:val>
                                        </p:tav>
                                        <p:tav tm="100000">
                                          <p:val>
                                            <p:strVal val="#ppt_x"/>
                                          </p:val>
                                        </p:tav>
                                      </p:tavLst>
                                    </p:anim>
                                    <p:anim calcmode="lin" valueType="num">
                                      <p:cBhvr additive="base">
                                        <p:cTn id="2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1000"/>
                                        <p:tgtEl>
                                          <p:spTgt spid="31"/>
                                        </p:tgtEl>
                                      </p:cBhvr>
                                    </p:animEffect>
                                    <p:anim calcmode="lin" valueType="num">
                                      <p:cBhvr>
                                        <p:cTn id="27" dur="1000" fill="hold"/>
                                        <p:tgtEl>
                                          <p:spTgt spid="31"/>
                                        </p:tgtEl>
                                        <p:attrNameLst>
                                          <p:attrName>ppt_x</p:attrName>
                                        </p:attrNameLst>
                                      </p:cBhvr>
                                      <p:tavLst>
                                        <p:tav tm="0">
                                          <p:val>
                                            <p:strVal val="#ppt_x"/>
                                          </p:val>
                                        </p:tav>
                                        <p:tav tm="100000">
                                          <p:val>
                                            <p:strVal val="#ppt_x"/>
                                          </p:val>
                                        </p:tav>
                                      </p:tavLst>
                                    </p:anim>
                                    <p:anim calcmode="lin" valueType="num">
                                      <p:cBhvr>
                                        <p:cTn id="28"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down)">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 calcmode="lin" valueType="num">
                                      <p:cBhvr additive="base">
                                        <p:cTn id="38" dur="500" fill="hold"/>
                                        <p:tgtEl>
                                          <p:spTgt spid="33"/>
                                        </p:tgtEl>
                                        <p:attrNameLst>
                                          <p:attrName>ppt_x</p:attrName>
                                        </p:attrNameLst>
                                      </p:cBhvr>
                                      <p:tavLst>
                                        <p:tav tm="0">
                                          <p:val>
                                            <p:strVal val="#ppt_x"/>
                                          </p:val>
                                        </p:tav>
                                        <p:tav tm="100000">
                                          <p:val>
                                            <p:strVal val="#ppt_x"/>
                                          </p:val>
                                        </p:tav>
                                      </p:tavLst>
                                    </p:anim>
                                    <p:anim calcmode="lin" valueType="num">
                                      <p:cBhvr additive="base">
                                        <p:cTn id="3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heel(1)">
                                      <p:cBhvr>
                                        <p:cTn id="44" dur="2000"/>
                                        <p:tgtEl>
                                          <p:spTgt spid="34"/>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additive="base">
                                        <p:cTn id="49" dur="500" fill="hold"/>
                                        <p:tgtEl>
                                          <p:spTgt spid="35"/>
                                        </p:tgtEl>
                                        <p:attrNameLst>
                                          <p:attrName>ppt_x</p:attrName>
                                        </p:attrNameLst>
                                      </p:cBhvr>
                                      <p:tavLst>
                                        <p:tav tm="0">
                                          <p:val>
                                            <p:strVal val="#ppt_x"/>
                                          </p:val>
                                        </p:tav>
                                        <p:tav tm="100000">
                                          <p:val>
                                            <p:strVal val="#ppt_x"/>
                                          </p:val>
                                        </p:tav>
                                      </p:tavLst>
                                    </p:anim>
                                    <p:anim calcmode="lin" valueType="num">
                                      <p:cBhvr additive="base">
                                        <p:cTn id="5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500"/>
                                        <p:tgtEl>
                                          <p:spTgt spid="36"/>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37"/>
                                        </p:tgtEl>
                                        <p:attrNameLst>
                                          <p:attrName>style.visibility</p:attrName>
                                        </p:attrNameLst>
                                      </p:cBhvr>
                                      <p:to>
                                        <p:strVal val="visible"/>
                                      </p:to>
                                    </p:set>
                                    <p:anim calcmode="lin" valueType="num">
                                      <p:cBhvr additive="base">
                                        <p:cTn id="60" dur="500" fill="hold"/>
                                        <p:tgtEl>
                                          <p:spTgt spid="37"/>
                                        </p:tgtEl>
                                        <p:attrNameLst>
                                          <p:attrName>ppt_x</p:attrName>
                                        </p:attrNameLst>
                                      </p:cBhvr>
                                      <p:tavLst>
                                        <p:tav tm="0">
                                          <p:val>
                                            <p:strVal val="#ppt_x"/>
                                          </p:val>
                                        </p:tav>
                                        <p:tav tm="100000">
                                          <p:val>
                                            <p:strVal val="#ppt_x"/>
                                          </p:val>
                                        </p:tav>
                                      </p:tavLst>
                                    </p:anim>
                                    <p:anim calcmode="lin" valueType="num">
                                      <p:cBhvr additive="base">
                                        <p:cTn id="61"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38"/>
                                        </p:tgtEl>
                                        <p:attrNameLst>
                                          <p:attrName>style.visibility</p:attrName>
                                        </p:attrNameLst>
                                      </p:cBhvr>
                                      <p:to>
                                        <p:strVal val="visible"/>
                                      </p:to>
                                    </p:set>
                                    <p:anim calcmode="lin" valueType="num">
                                      <p:cBhvr additive="base">
                                        <p:cTn id="66" dur="500" fill="hold"/>
                                        <p:tgtEl>
                                          <p:spTgt spid="38"/>
                                        </p:tgtEl>
                                        <p:attrNameLst>
                                          <p:attrName>ppt_x</p:attrName>
                                        </p:attrNameLst>
                                      </p:cBhvr>
                                      <p:tavLst>
                                        <p:tav tm="0">
                                          <p:val>
                                            <p:strVal val="#ppt_x"/>
                                          </p:val>
                                        </p:tav>
                                        <p:tav tm="100000">
                                          <p:val>
                                            <p:strVal val="#ppt_x"/>
                                          </p:val>
                                        </p:tav>
                                      </p:tavLst>
                                    </p:anim>
                                    <p:anim calcmode="lin" valueType="num">
                                      <p:cBhvr additive="base">
                                        <p:cTn id="67"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39"/>
                                        </p:tgtEl>
                                        <p:attrNameLst>
                                          <p:attrName>style.visibility</p:attrName>
                                        </p:attrNameLst>
                                      </p:cBhvr>
                                      <p:to>
                                        <p:strVal val="visible"/>
                                      </p:to>
                                    </p:set>
                                    <p:anim calcmode="lin" valueType="num">
                                      <p:cBhvr additive="base">
                                        <p:cTn id="72" dur="500" fill="hold"/>
                                        <p:tgtEl>
                                          <p:spTgt spid="39"/>
                                        </p:tgtEl>
                                        <p:attrNameLst>
                                          <p:attrName>ppt_x</p:attrName>
                                        </p:attrNameLst>
                                      </p:cBhvr>
                                      <p:tavLst>
                                        <p:tav tm="0">
                                          <p:val>
                                            <p:strVal val="#ppt_x"/>
                                          </p:val>
                                        </p:tav>
                                        <p:tav tm="100000">
                                          <p:val>
                                            <p:strVal val="#ppt_x"/>
                                          </p:val>
                                        </p:tav>
                                      </p:tavLst>
                                    </p:anim>
                                    <p:anim calcmode="lin" valueType="num">
                                      <p:cBhvr additive="base">
                                        <p:cTn id="7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wipe(down)">
                                      <p:cBhvr>
                                        <p:cTn id="78" dur="500"/>
                                        <p:tgtEl>
                                          <p:spTgt spid="40"/>
                                        </p:tgtEl>
                                      </p:cBhvr>
                                    </p:animEffect>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1000"/>
                                        <p:tgtEl>
                                          <p:spTgt spid="41"/>
                                        </p:tgtEl>
                                      </p:cBhvr>
                                    </p:animEffect>
                                    <p:anim calcmode="lin" valueType="num">
                                      <p:cBhvr>
                                        <p:cTn id="84" dur="1000" fill="hold"/>
                                        <p:tgtEl>
                                          <p:spTgt spid="41"/>
                                        </p:tgtEl>
                                        <p:attrNameLst>
                                          <p:attrName>ppt_x</p:attrName>
                                        </p:attrNameLst>
                                      </p:cBhvr>
                                      <p:tavLst>
                                        <p:tav tm="0">
                                          <p:val>
                                            <p:strVal val="#ppt_x"/>
                                          </p:val>
                                        </p:tav>
                                        <p:tav tm="100000">
                                          <p:val>
                                            <p:strVal val="#ppt_x"/>
                                          </p:val>
                                        </p:tav>
                                      </p:tavLst>
                                    </p:anim>
                                    <p:anim calcmode="lin" valueType="num">
                                      <p:cBhvr>
                                        <p:cTn id="85"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42"/>
                                        </p:tgtEl>
                                        <p:attrNameLst>
                                          <p:attrName>style.visibility</p:attrName>
                                        </p:attrNameLst>
                                      </p:cBhvr>
                                      <p:to>
                                        <p:strVal val="visible"/>
                                      </p:to>
                                    </p:set>
                                    <p:anim calcmode="lin" valueType="num">
                                      <p:cBhvr additive="base">
                                        <p:cTn id="90" dur="500" fill="hold"/>
                                        <p:tgtEl>
                                          <p:spTgt spid="42"/>
                                        </p:tgtEl>
                                        <p:attrNameLst>
                                          <p:attrName>ppt_x</p:attrName>
                                        </p:attrNameLst>
                                      </p:cBhvr>
                                      <p:tavLst>
                                        <p:tav tm="0">
                                          <p:val>
                                            <p:strVal val="#ppt_x"/>
                                          </p:val>
                                        </p:tav>
                                        <p:tav tm="100000">
                                          <p:val>
                                            <p:strVal val="#ppt_x"/>
                                          </p:val>
                                        </p:tav>
                                      </p:tavLst>
                                    </p:anim>
                                    <p:anim calcmode="lin" valueType="num">
                                      <p:cBhvr additive="base">
                                        <p:cTn id="91"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49"/>
                                        </p:tgtEl>
                                        <p:attrNameLst>
                                          <p:attrName>style.visibility</p:attrName>
                                        </p:attrNameLst>
                                      </p:cBhvr>
                                      <p:to>
                                        <p:strVal val="visible"/>
                                      </p:to>
                                    </p:set>
                                    <p:anim calcmode="lin" valueType="num">
                                      <p:cBhvr additive="base">
                                        <p:cTn id="96" dur="500" fill="hold"/>
                                        <p:tgtEl>
                                          <p:spTgt spid="49"/>
                                        </p:tgtEl>
                                        <p:attrNameLst>
                                          <p:attrName>ppt_x</p:attrName>
                                        </p:attrNameLst>
                                      </p:cBhvr>
                                      <p:tavLst>
                                        <p:tav tm="0">
                                          <p:val>
                                            <p:strVal val="#ppt_x"/>
                                          </p:val>
                                        </p:tav>
                                        <p:tav tm="100000">
                                          <p:val>
                                            <p:strVal val="#ppt_x"/>
                                          </p:val>
                                        </p:tav>
                                      </p:tavLst>
                                    </p:anim>
                                    <p:anim calcmode="lin" valueType="num">
                                      <p:cBhvr additive="base">
                                        <p:cTn id="97"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p:bldP spid="36" grpId="0" animBg="1"/>
      <p:bldP spid="40"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1673702" y="235726"/>
            <a:ext cx="5245099"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00" b="1" dirty="0">
                <a:solidFill>
                  <a:srgbClr val="FF0000"/>
                </a:solidFill>
                <a:latin typeface="Calibri" panose="020F0502020204030204" pitchFamily="34" charset="0"/>
              </a:rPr>
              <a:t>【</a:t>
            </a:r>
            <a:r>
              <a:rPr lang="zh-CN" altLang="en-US" sz="2600" b="1" dirty="0">
                <a:solidFill>
                  <a:srgbClr val="FF0000"/>
                </a:solidFill>
                <a:latin typeface="Calibri" panose="020F0502020204030204" pitchFamily="34" charset="0"/>
              </a:rPr>
              <a:t>例</a:t>
            </a:r>
            <a:r>
              <a:rPr lang="en-US" altLang="zh-CN" sz="2600" b="1" dirty="0">
                <a:solidFill>
                  <a:srgbClr val="FF0000"/>
                </a:solidFill>
                <a:latin typeface="Calibri" panose="020F0502020204030204" pitchFamily="34" charset="0"/>
              </a:rPr>
              <a:t>16-13】</a:t>
            </a:r>
            <a:r>
              <a:rPr lang="zh-CN" altLang="en-US" sz="2600" b="1" dirty="0">
                <a:solidFill>
                  <a:srgbClr val="009900"/>
                </a:solidFill>
                <a:latin typeface="Calibri" panose="020F0502020204030204" pitchFamily="34" charset="0"/>
              </a:rPr>
              <a:t>有两个自感分别为</a:t>
            </a:r>
            <a:r>
              <a:rPr lang="en-US" altLang="zh-CN" sz="2400" b="1" kern="0" dirty="0">
                <a:solidFill>
                  <a:srgbClr val="FF0066"/>
                </a:solidFill>
                <a:latin typeface="Times New Roman" panose="02020603050405020304" pitchFamily="18" charset="0"/>
                <a:ea typeface="宋体"/>
                <a:cs typeface="Times New Roman" panose="02020603050405020304" pitchFamily="18" charset="0"/>
              </a:rPr>
              <a:t>L</a:t>
            </a:r>
            <a:r>
              <a:rPr lang="en-US" altLang="zh-CN" sz="2400" b="1" kern="0" baseline="-25000" dirty="0">
                <a:solidFill>
                  <a:srgbClr val="FF0066"/>
                </a:solidFill>
                <a:latin typeface="宋体"/>
                <a:ea typeface="宋体"/>
              </a:rPr>
              <a:t>1 </a:t>
            </a:r>
            <a:r>
              <a:rPr lang="zh-CN" altLang="en-US" sz="2600" b="1" dirty="0">
                <a:solidFill>
                  <a:srgbClr val="009900"/>
                </a:solidFill>
                <a:latin typeface="Calibri" panose="020F0502020204030204" pitchFamily="34" charset="0"/>
              </a:rPr>
              <a:t>和</a:t>
            </a:r>
            <a:r>
              <a:rPr lang="en-US" altLang="zh-CN" sz="2400" b="1" kern="0" dirty="0">
                <a:solidFill>
                  <a:srgbClr val="FF0066"/>
                </a:solidFill>
                <a:latin typeface="Times New Roman" panose="02020603050405020304" pitchFamily="18" charset="0"/>
                <a:ea typeface="宋体"/>
                <a:cs typeface="Times New Roman" panose="02020603050405020304" pitchFamily="18" charset="0"/>
              </a:rPr>
              <a:t>L</a:t>
            </a:r>
            <a:r>
              <a:rPr lang="en-US" altLang="zh-CN" sz="2400" b="1" kern="0" baseline="-25000" dirty="0">
                <a:solidFill>
                  <a:srgbClr val="FF0066"/>
                </a:solidFill>
                <a:latin typeface="宋体"/>
                <a:ea typeface="宋体"/>
              </a:rPr>
              <a:t>2 </a:t>
            </a:r>
            <a:r>
              <a:rPr lang="zh-CN" altLang="en-US" sz="2600" b="1" dirty="0">
                <a:solidFill>
                  <a:srgbClr val="009900"/>
                </a:solidFill>
                <a:latin typeface="Calibri" panose="020F0502020204030204" pitchFamily="34" charset="0"/>
              </a:rPr>
              <a:t>、互感为</a:t>
            </a:r>
            <a:r>
              <a:rPr lang="en-US" altLang="zh-CN" sz="2600" b="1" dirty="0">
                <a:solidFill>
                  <a:srgbClr val="FF0000"/>
                </a:solidFill>
                <a:latin typeface="Calibri" panose="020F0502020204030204" pitchFamily="34" charset="0"/>
              </a:rPr>
              <a:t>M</a:t>
            </a:r>
            <a:r>
              <a:rPr lang="zh-CN" altLang="en-US" sz="2600" b="1" dirty="0">
                <a:solidFill>
                  <a:srgbClr val="009900"/>
                </a:solidFill>
                <a:latin typeface="Calibri" panose="020F0502020204030204" pitchFamily="34" charset="0"/>
              </a:rPr>
              <a:t>的线圈，</a:t>
            </a:r>
            <a:r>
              <a:rPr lang="zh-CN" altLang="en-US" sz="2600" b="1" dirty="0">
                <a:solidFill>
                  <a:srgbClr val="FF00FF"/>
                </a:solidFill>
                <a:latin typeface="Calibri" panose="020F0502020204030204" pitchFamily="34" charset="0"/>
              </a:rPr>
              <a:t>求它们分别</a:t>
            </a:r>
            <a:r>
              <a:rPr lang="zh-CN" altLang="en-US" sz="2600" b="1" dirty="0">
                <a:latin typeface="Calibri" panose="020F0502020204030204" pitchFamily="34" charset="0"/>
              </a:rPr>
              <a:t>顺接</a:t>
            </a:r>
            <a:r>
              <a:rPr lang="zh-CN" altLang="en-US" sz="2600" b="1" dirty="0">
                <a:solidFill>
                  <a:srgbClr val="FF00FF"/>
                </a:solidFill>
                <a:latin typeface="Calibri" panose="020F0502020204030204" pitchFamily="34" charset="0"/>
              </a:rPr>
              <a:t>串联和</a:t>
            </a:r>
            <a:r>
              <a:rPr lang="zh-CN" altLang="en-US" sz="2600" b="1" dirty="0">
                <a:latin typeface="Calibri" panose="020F0502020204030204" pitchFamily="34" charset="0"/>
              </a:rPr>
              <a:t>反接</a:t>
            </a:r>
            <a:r>
              <a:rPr lang="zh-CN" altLang="en-US" sz="2600" b="1" dirty="0">
                <a:solidFill>
                  <a:srgbClr val="FF00FF"/>
                </a:solidFill>
                <a:latin typeface="Calibri" panose="020F0502020204030204" pitchFamily="34" charset="0"/>
              </a:rPr>
              <a:t>串联后的总自感。 </a:t>
            </a:r>
          </a:p>
        </p:txBody>
      </p:sp>
      <p:pic>
        <p:nvPicPr>
          <p:cNvPr id="3" name="Picture 4"/>
          <p:cNvPicPr>
            <a:picLocks noChangeAspect="1" noChangeArrowheads="1"/>
          </p:cNvPicPr>
          <p:nvPr/>
        </p:nvPicPr>
        <p:blipFill>
          <a:blip r:embed="rId3">
            <a:extLst>
              <a:ext uri="{28A0092B-C50C-407E-A947-70E740481C1C}">
                <a14:useLocalDpi xmlns:a14="http://schemas.microsoft.com/office/drawing/2010/main" val="0"/>
              </a:ext>
            </a:extLst>
          </a:blip>
          <a:srcRect r="49437" b="22151"/>
          <a:stretch>
            <a:fillRect/>
          </a:stretch>
        </p:blipFill>
        <p:spPr bwMode="auto">
          <a:xfrm>
            <a:off x="6889750" y="113570"/>
            <a:ext cx="3778250" cy="2332037"/>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4" name="Text Box 12"/>
          <p:cNvSpPr txBox="1">
            <a:spLocks noChangeArrowheads="1"/>
          </p:cNvSpPr>
          <p:nvPr/>
        </p:nvSpPr>
        <p:spPr bwMode="auto">
          <a:xfrm>
            <a:off x="1621423" y="1431224"/>
            <a:ext cx="9366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dirty="0">
                <a:solidFill>
                  <a:srgbClr val="C00000"/>
                </a:solidFill>
                <a:latin typeface="Calibri" panose="020F0502020204030204" pitchFamily="34" charset="0"/>
              </a:rPr>
              <a:t>解：</a:t>
            </a:r>
          </a:p>
        </p:txBody>
      </p:sp>
      <p:sp>
        <p:nvSpPr>
          <p:cNvPr id="5" name="Text Box 59"/>
          <p:cNvSpPr txBox="1">
            <a:spLocks noChangeArrowheads="1"/>
          </p:cNvSpPr>
          <p:nvPr/>
        </p:nvSpPr>
        <p:spPr bwMode="auto">
          <a:xfrm>
            <a:off x="2354623" y="1443692"/>
            <a:ext cx="33845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dirty="0">
                <a:solidFill>
                  <a:srgbClr val="009900"/>
                </a:solidFill>
                <a:latin typeface="宋体" panose="02010600030101010101" pitchFamily="2" charset="-122"/>
              </a:rPr>
              <a:t>设线圈中通有电流</a:t>
            </a:r>
            <a:r>
              <a:rPr lang="zh-CN" altLang="en-US" sz="2600" b="1" dirty="0">
                <a:solidFill>
                  <a:srgbClr val="FF0000"/>
                </a:solidFill>
                <a:latin typeface="宋体" panose="02010600030101010101" pitchFamily="2" charset="-122"/>
              </a:rPr>
              <a:t>Ｉ</a:t>
            </a:r>
            <a:endParaRPr lang="zh-CN" altLang="en-US" sz="2600" b="1" dirty="0">
              <a:solidFill>
                <a:srgbClr val="FF0000"/>
              </a:solidFill>
              <a:latin typeface="Calibri" panose="020F0502020204030204" pitchFamily="34" charset="0"/>
            </a:endParaRPr>
          </a:p>
        </p:txBody>
      </p:sp>
      <p:sp>
        <p:nvSpPr>
          <p:cNvPr id="6" name="Text Box 96"/>
          <p:cNvSpPr txBox="1">
            <a:spLocks noChangeArrowheads="1"/>
          </p:cNvSpPr>
          <p:nvPr/>
        </p:nvSpPr>
        <p:spPr bwMode="auto">
          <a:xfrm>
            <a:off x="1673702" y="1936927"/>
            <a:ext cx="1944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dirty="0">
                <a:solidFill>
                  <a:srgbClr val="FF0000"/>
                </a:solidFill>
                <a:latin typeface="Calibri" panose="020F0502020204030204" pitchFamily="34" charset="0"/>
              </a:rPr>
              <a:t>顺接串联：</a:t>
            </a:r>
          </a:p>
        </p:txBody>
      </p:sp>
      <p:sp>
        <p:nvSpPr>
          <p:cNvPr id="9" name="Text Box 155"/>
          <p:cNvSpPr txBox="1">
            <a:spLocks noChangeArrowheads="1"/>
          </p:cNvSpPr>
          <p:nvPr/>
        </p:nvSpPr>
        <p:spPr bwMode="auto">
          <a:xfrm>
            <a:off x="3329585" y="1992479"/>
            <a:ext cx="36060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3E27E7"/>
                </a:solidFill>
                <a:latin typeface="Calibri" panose="020F0502020204030204" pitchFamily="34" charset="0"/>
              </a:rPr>
              <a:t>两线圈电流方向相同</a:t>
            </a:r>
          </a:p>
        </p:txBody>
      </p:sp>
      <p:graphicFrame>
        <p:nvGraphicFramePr>
          <p:cNvPr id="10" name="Object 97"/>
          <p:cNvGraphicFramePr>
            <a:graphicFrameLocks noChangeAspect="1"/>
          </p:cNvGraphicFramePr>
          <p:nvPr>
            <p:extLst>
              <p:ext uri="{D42A27DB-BD31-4B8C-83A1-F6EECF244321}">
                <p14:modId xmlns:p14="http://schemas.microsoft.com/office/powerpoint/2010/main" val="2147770363"/>
              </p:ext>
            </p:extLst>
          </p:nvPr>
        </p:nvGraphicFramePr>
        <p:xfrm>
          <a:off x="1671182" y="2446354"/>
          <a:ext cx="1773731" cy="578007"/>
        </p:xfrm>
        <a:graphic>
          <a:graphicData uri="http://schemas.openxmlformats.org/presentationml/2006/ole">
            <mc:AlternateContent xmlns:mc="http://schemas.openxmlformats.org/markup-compatibility/2006">
              <mc:Choice xmlns:v="urn:schemas-microsoft-com:vml" Requires="v">
                <p:oleObj spid="_x0000_s782608" name="公式" r:id="rId4" imgW="660113" imgH="215806" progId="Equation.3">
                  <p:embed/>
                </p:oleObj>
              </mc:Choice>
              <mc:Fallback>
                <p:oleObj name="公式" r:id="rId4" imgW="660113" imgH="215806" progId="Equation.3">
                  <p:embed/>
                  <p:pic>
                    <p:nvPicPr>
                      <p:cNvPr id="10" name="Object 9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1182" y="2446354"/>
                        <a:ext cx="1773731" cy="578007"/>
                      </a:xfrm>
                      <a:prstGeom prst="rect">
                        <a:avLst/>
                      </a:prstGeom>
                      <a:noFill/>
                      <a:ln>
                        <a:noFill/>
                      </a:ln>
                      <a:extLst/>
                    </p:spPr>
                  </p:pic>
                </p:oleObj>
              </mc:Fallback>
            </mc:AlternateContent>
          </a:graphicData>
        </a:graphic>
      </p:graphicFrame>
      <p:sp>
        <p:nvSpPr>
          <p:cNvPr id="11" name="AutoShape 38"/>
          <p:cNvSpPr>
            <a:spLocks noChangeArrowheads="1"/>
          </p:cNvSpPr>
          <p:nvPr/>
        </p:nvSpPr>
        <p:spPr bwMode="auto">
          <a:xfrm>
            <a:off x="3588916" y="2649796"/>
            <a:ext cx="570370" cy="289051"/>
          </a:xfrm>
          <a:prstGeom prst="rightArrow">
            <a:avLst>
              <a:gd name="adj1" fmla="val 50000"/>
              <a:gd name="adj2" fmla="val 81492"/>
            </a:avLst>
          </a:prstGeom>
          <a:solidFill>
            <a:srgbClr val="FFFF00"/>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2" name="矩形 11"/>
          <p:cNvSpPr/>
          <p:nvPr/>
        </p:nvSpPr>
        <p:spPr>
          <a:xfrm>
            <a:off x="5408065" y="2582706"/>
            <a:ext cx="1667471" cy="523220"/>
          </a:xfrm>
          <a:prstGeom prst="rect">
            <a:avLst/>
          </a:prstGeom>
        </p:spPr>
        <p:txBody>
          <a:bodyPr wrap="square">
            <a:spAutoFit/>
          </a:bodyPr>
          <a:lstStyle/>
          <a:p>
            <a:r>
              <a:rPr lang="zh-CN" altLang="en-US" sz="2800" b="1" dirty="0">
                <a:solidFill>
                  <a:srgbClr val="CC3300"/>
                </a:solidFill>
                <a:latin typeface="Calibri" panose="020F0502020204030204" pitchFamily="34" charset="0"/>
              </a:rPr>
              <a:t>方向相同</a:t>
            </a:r>
            <a:endParaRPr lang="zh-CN" altLang="en-US" sz="2800" dirty="0">
              <a:solidFill>
                <a:srgbClr val="CC3300"/>
              </a:solidFill>
            </a:endParaRPr>
          </a:p>
        </p:txBody>
      </p:sp>
      <p:graphicFrame>
        <p:nvGraphicFramePr>
          <p:cNvPr id="13" name="Object 15"/>
          <p:cNvGraphicFramePr>
            <a:graphicFrameLocks noChangeAspect="1"/>
          </p:cNvGraphicFramePr>
          <p:nvPr>
            <p:extLst>
              <p:ext uri="{D42A27DB-BD31-4B8C-83A1-F6EECF244321}">
                <p14:modId xmlns:p14="http://schemas.microsoft.com/office/powerpoint/2010/main" val="348759422"/>
              </p:ext>
            </p:extLst>
          </p:nvPr>
        </p:nvGraphicFramePr>
        <p:xfrm>
          <a:off x="4447002" y="2545937"/>
          <a:ext cx="1009135" cy="637620"/>
        </p:xfrm>
        <a:graphic>
          <a:graphicData uri="http://schemas.openxmlformats.org/presentationml/2006/ole">
            <mc:AlternateContent xmlns:mc="http://schemas.openxmlformats.org/markup-compatibility/2006">
              <mc:Choice xmlns:v="urn:schemas-microsoft-com:vml" Requires="v">
                <p:oleObj spid="_x0000_s782609" name="公式" r:id="rId6" imgW="380880" imgH="241200" progId="Equation.3">
                  <p:embed/>
                </p:oleObj>
              </mc:Choice>
              <mc:Fallback>
                <p:oleObj name="公式" r:id="rId6" imgW="380880" imgH="241200" progId="Equation.3">
                  <p:embed/>
                  <p:pic>
                    <p:nvPicPr>
                      <p:cNvPr id="13" name="Object 15"/>
                      <p:cNvPicPr preferRelativeResize="0">
                        <a:picLocks noChangeAspect="1" noChangeArrowheads="1"/>
                      </p:cNvPicPr>
                      <p:nvPr/>
                    </p:nvPicPr>
                    <p:blipFill>
                      <a:blip r:embed="rId7"/>
                      <a:srcRect/>
                      <a:stretch>
                        <a:fillRect/>
                      </a:stretch>
                    </p:blipFill>
                    <p:spPr bwMode="auto">
                      <a:xfrm>
                        <a:off x="4447002" y="2545937"/>
                        <a:ext cx="1009135" cy="637620"/>
                      </a:xfrm>
                      <a:prstGeom prst="rect">
                        <a:avLst/>
                      </a:prstGeom>
                      <a:noFill/>
                      <a:ln>
                        <a:noFill/>
                      </a:ln>
                      <a:effectLst/>
                      <a:extLst/>
                    </p:spPr>
                  </p:pic>
                </p:oleObj>
              </mc:Fallback>
            </mc:AlternateContent>
          </a:graphicData>
        </a:graphic>
      </p:graphicFrame>
      <p:graphicFrame>
        <p:nvGraphicFramePr>
          <p:cNvPr id="30" name="Object 5"/>
          <p:cNvGraphicFramePr>
            <a:graphicFrameLocks noChangeAspect="1"/>
          </p:cNvGraphicFramePr>
          <p:nvPr>
            <p:extLst>
              <p:ext uri="{D42A27DB-BD31-4B8C-83A1-F6EECF244321}">
                <p14:modId xmlns:p14="http://schemas.microsoft.com/office/powerpoint/2010/main" val="1377760560"/>
              </p:ext>
            </p:extLst>
          </p:nvPr>
        </p:nvGraphicFramePr>
        <p:xfrm>
          <a:off x="1703893" y="3036451"/>
          <a:ext cx="3203127" cy="1039483"/>
        </p:xfrm>
        <a:graphic>
          <a:graphicData uri="http://schemas.openxmlformats.org/presentationml/2006/ole">
            <mc:AlternateContent xmlns:mc="http://schemas.openxmlformats.org/markup-compatibility/2006">
              <mc:Choice xmlns:v="urn:schemas-microsoft-com:vml" Requires="v">
                <p:oleObj spid="_x0000_s782610" name="公式" r:id="rId8" imgW="1205977" imgH="393529" progId="Equation.3">
                  <p:embed/>
                </p:oleObj>
              </mc:Choice>
              <mc:Fallback>
                <p:oleObj name="公式" r:id="rId8" imgW="1205977" imgH="393529" progId="Equation.3">
                  <p:embed/>
                  <p:pic>
                    <p:nvPicPr>
                      <p:cNvPr id="61"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3893" y="3036451"/>
                        <a:ext cx="3203127" cy="1039483"/>
                      </a:xfrm>
                      <a:prstGeom prst="rect">
                        <a:avLst/>
                      </a:prstGeom>
                      <a:noFill/>
                      <a:ln>
                        <a:noFill/>
                      </a:ln>
                      <a:effectLst/>
                      <a:extLst/>
                    </p:spPr>
                  </p:pic>
                </p:oleObj>
              </mc:Fallback>
            </mc:AlternateContent>
          </a:graphicData>
        </a:graphic>
      </p:graphicFrame>
      <p:graphicFrame>
        <p:nvGraphicFramePr>
          <p:cNvPr id="31" name="Object 6"/>
          <p:cNvGraphicFramePr>
            <a:graphicFrameLocks noChangeAspect="1"/>
          </p:cNvGraphicFramePr>
          <p:nvPr>
            <p:extLst>
              <p:ext uri="{D42A27DB-BD31-4B8C-83A1-F6EECF244321}">
                <p14:modId xmlns:p14="http://schemas.microsoft.com/office/powerpoint/2010/main" val="2366408936"/>
              </p:ext>
            </p:extLst>
          </p:nvPr>
        </p:nvGraphicFramePr>
        <p:xfrm>
          <a:off x="2575797" y="4053296"/>
          <a:ext cx="5630862" cy="1071968"/>
        </p:xfrm>
        <a:graphic>
          <a:graphicData uri="http://schemas.openxmlformats.org/presentationml/2006/ole">
            <mc:AlternateContent xmlns:mc="http://schemas.openxmlformats.org/markup-compatibility/2006">
              <mc:Choice xmlns:v="urn:schemas-microsoft-com:vml" Requires="v">
                <p:oleObj spid="_x0000_s782611" name="公式" r:id="rId10" imgW="2057400" imgH="393700" progId="Equation.3">
                  <p:embed/>
                </p:oleObj>
              </mc:Choice>
              <mc:Fallback>
                <p:oleObj name="公式" r:id="rId10" imgW="2057400" imgH="393700" progId="Equation.3">
                  <p:embed/>
                  <p:pic>
                    <p:nvPicPr>
                      <p:cNvPr id="62"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75797" y="4053296"/>
                        <a:ext cx="5630862" cy="1071968"/>
                      </a:xfrm>
                      <a:prstGeom prst="rect">
                        <a:avLst/>
                      </a:prstGeom>
                      <a:noFill/>
                      <a:ln>
                        <a:noFill/>
                      </a:ln>
                      <a:effectLst/>
                      <a:extLst/>
                    </p:spPr>
                  </p:pic>
                </p:oleObj>
              </mc:Fallback>
            </mc:AlternateContent>
          </a:graphicData>
        </a:graphic>
      </p:graphicFrame>
      <p:graphicFrame>
        <p:nvGraphicFramePr>
          <p:cNvPr id="32" name="Object 7"/>
          <p:cNvGraphicFramePr>
            <a:graphicFrameLocks noChangeAspect="1"/>
          </p:cNvGraphicFramePr>
          <p:nvPr>
            <p:extLst>
              <p:ext uri="{D42A27DB-BD31-4B8C-83A1-F6EECF244321}">
                <p14:modId xmlns:p14="http://schemas.microsoft.com/office/powerpoint/2010/main" val="379727293"/>
              </p:ext>
            </p:extLst>
          </p:nvPr>
        </p:nvGraphicFramePr>
        <p:xfrm>
          <a:off x="4943344" y="2975599"/>
          <a:ext cx="5516623" cy="1053291"/>
        </p:xfrm>
        <a:graphic>
          <a:graphicData uri="http://schemas.openxmlformats.org/presentationml/2006/ole">
            <mc:AlternateContent xmlns:mc="http://schemas.openxmlformats.org/markup-compatibility/2006">
              <mc:Choice xmlns:v="urn:schemas-microsoft-com:vml" Requires="v">
                <p:oleObj spid="_x0000_s782612" name="公式" r:id="rId12" imgW="1993900" imgH="393700" progId="Equation.3">
                  <p:embed/>
                </p:oleObj>
              </mc:Choice>
              <mc:Fallback>
                <p:oleObj name="公式" r:id="rId12" imgW="1993900" imgH="393700" progId="Equation.3">
                  <p:embed/>
                  <p:pic>
                    <p:nvPicPr>
                      <p:cNvPr id="63"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43344" y="2975599"/>
                        <a:ext cx="5516623" cy="1053291"/>
                      </a:xfrm>
                      <a:prstGeom prst="rect">
                        <a:avLst/>
                      </a:prstGeom>
                      <a:noFill/>
                      <a:ln>
                        <a:noFill/>
                      </a:ln>
                      <a:effectLst/>
                      <a:extLst/>
                    </p:spPr>
                  </p:pic>
                </p:oleObj>
              </mc:Fallback>
            </mc:AlternateContent>
          </a:graphicData>
        </a:graphic>
      </p:graphicFrame>
      <p:graphicFrame>
        <p:nvGraphicFramePr>
          <p:cNvPr id="33" name="Object 6"/>
          <p:cNvGraphicFramePr>
            <a:graphicFrameLocks noChangeAspect="1"/>
          </p:cNvGraphicFramePr>
          <p:nvPr>
            <p:extLst>
              <p:ext uri="{D42A27DB-BD31-4B8C-83A1-F6EECF244321}">
                <p14:modId xmlns:p14="http://schemas.microsoft.com/office/powerpoint/2010/main" val="4182991157"/>
              </p:ext>
            </p:extLst>
          </p:nvPr>
        </p:nvGraphicFramePr>
        <p:xfrm>
          <a:off x="1788208" y="5012967"/>
          <a:ext cx="3724275" cy="1116012"/>
        </p:xfrm>
        <a:graphic>
          <a:graphicData uri="http://schemas.openxmlformats.org/presentationml/2006/ole">
            <mc:AlternateContent xmlns:mc="http://schemas.openxmlformats.org/markup-compatibility/2006">
              <mc:Choice xmlns:v="urn:schemas-microsoft-com:vml" Requires="v">
                <p:oleObj spid="_x0000_s782613" name="Equation" r:id="rId14" imgW="1498320" imgH="393480" progId="Equation.DSMT4">
                  <p:embed/>
                </p:oleObj>
              </mc:Choice>
              <mc:Fallback>
                <p:oleObj name="Equation" r:id="rId14" imgW="1498320" imgH="393480" progId="Equation.DSMT4">
                  <p:embed/>
                  <p:pic>
                    <p:nvPicPr>
                      <p:cNvPr id="64" name="Object 6"/>
                      <p:cNvPicPr>
                        <a:picLocks noChangeAspect="1" noChangeArrowheads="1"/>
                      </p:cNvPicPr>
                      <p:nvPr/>
                    </p:nvPicPr>
                    <p:blipFill>
                      <a:blip r:embed="rId15"/>
                      <a:srcRect/>
                      <a:stretch>
                        <a:fillRect/>
                      </a:stretch>
                    </p:blipFill>
                    <p:spPr bwMode="auto">
                      <a:xfrm>
                        <a:off x="1788208" y="5012967"/>
                        <a:ext cx="3724275" cy="1116012"/>
                      </a:xfrm>
                      <a:prstGeom prst="rect">
                        <a:avLst/>
                      </a:prstGeom>
                      <a:noFill/>
                      <a:ln>
                        <a:noFill/>
                      </a:ln>
                      <a:effectLst/>
                      <a:extLst/>
                    </p:spPr>
                  </p:pic>
                </p:oleObj>
              </mc:Fallback>
            </mc:AlternateContent>
          </a:graphicData>
        </a:graphic>
      </p:graphicFrame>
      <p:graphicFrame>
        <p:nvGraphicFramePr>
          <p:cNvPr id="37" name="Object 6"/>
          <p:cNvGraphicFramePr>
            <a:graphicFrameLocks noChangeAspect="1"/>
          </p:cNvGraphicFramePr>
          <p:nvPr>
            <p:extLst>
              <p:ext uri="{D42A27DB-BD31-4B8C-83A1-F6EECF244321}">
                <p14:modId xmlns:p14="http://schemas.microsoft.com/office/powerpoint/2010/main" val="601202885"/>
              </p:ext>
            </p:extLst>
          </p:nvPr>
        </p:nvGraphicFramePr>
        <p:xfrm>
          <a:off x="5456136" y="5032826"/>
          <a:ext cx="3187700" cy="1116013"/>
        </p:xfrm>
        <a:graphic>
          <a:graphicData uri="http://schemas.openxmlformats.org/presentationml/2006/ole">
            <mc:AlternateContent xmlns:mc="http://schemas.openxmlformats.org/markup-compatibility/2006">
              <mc:Choice xmlns:v="urn:schemas-microsoft-com:vml" Requires="v">
                <p:oleObj spid="_x0000_s782614" name="Equation" r:id="rId16" imgW="1282680" imgH="393480" progId="Equation.DSMT4">
                  <p:embed/>
                </p:oleObj>
              </mc:Choice>
              <mc:Fallback>
                <p:oleObj name="Equation" r:id="rId16" imgW="1282680" imgH="393480" progId="Equation.DSMT4">
                  <p:embed/>
                  <p:pic>
                    <p:nvPicPr>
                      <p:cNvPr id="33" name="Object 6"/>
                      <p:cNvPicPr>
                        <a:picLocks noChangeAspect="1" noChangeArrowheads="1"/>
                      </p:cNvPicPr>
                      <p:nvPr/>
                    </p:nvPicPr>
                    <p:blipFill>
                      <a:blip r:embed="rId17"/>
                      <a:srcRect/>
                      <a:stretch>
                        <a:fillRect/>
                      </a:stretch>
                    </p:blipFill>
                    <p:spPr bwMode="auto">
                      <a:xfrm>
                        <a:off x="5456136" y="5032826"/>
                        <a:ext cx="3187700" cy="1116013"/>
                      </a:xfrm>
                      <a:prstGeom prst="rect">
                        <a:avLst/>
                      </a:prstGeom>
                      <a:noFill/>
                      <a:ln>
                        <a:noFill/>
                      </a:ln>
                      <a:effectLst/>
                      <a:extLst/>
                    </p:spPr>
                  </p:pic>
                </p:oleObj>
              </mc:Fallback>
            </mc:AlternateContent>
          </a:graphicData>
        </a:graphic>
      </p:graphicFrame>
      <p:graphicFrame>
        <p:nvGraphicFramePr>
          <p:cNvPr id="38" name="对象 37"/>
          <p:cNvGraphicFramePr>
            <a:graphicFrameLocks noChangeAspect="1"/>
          </p:cNvGraphicFramePr>
          <p:nvPr>
            <p:extLst>
              <p:ext uri="{D42A27DB-BD31-4B8C-83A1-F6EECF244321}">
                <p14:modId xmlns:p14="http://schemas.microsoft.com/office/powerpoint/2010/main" val="197993839"/>
              </p:ext>
            </p:extLst>
          </p:nvPr>
        </p:nvGraphicFramePr>
        <p:xfrm>
          <a:off x="8710653" y="5097314"/>
          <a:ext cx="1255762" cy="998170"/>
        </p:xfrm>
        <a:graphic>
          <a:graphicData uri="http://schemas.openxmlformats.org/presentationml/2006/ole">
            <mc:AlternateContent xmlns:mc="http://schemas.openxmlformats.org/markup-compatibility/2006">
              <mc:Choice xmlns:v="urn:schemas-microsoft-com:vml" Requires="v">
                <p:oleObj spid="_x0000_s782615" name="公式" r:id="rId18" imgW="495000" imgH="393480" progId="Equation.3">
                  <p:embed/>
                </p:oleObj>
              </mc:Choice>
              <mc:Fallback>
                <p:oleObj name="公式" r:id="rId18" imgW="495000" imgH="393480" progId="Equation.3">
                  <p:embed/>
                  <p:pic>
                    <p:nvPicPr>
                      <p:cNvPr id="47" name="对象 46"/>
                      <p:cNvPicPr/>
                      <p:nvPr/>
                    </p:nvPicPr>
                    <p:blipFill>
                      <a:blip r:embed="rId19"/>
                      <a:stretch>
                        <a:fillRect/>
                      </a:stretch>
                    </p:blipFill>
                    <p:spPr>
                      <a:xfrm>
                        <a:off x="8710653" y="5097314"/>
                        <a:ext cx="1255762" cy="998170"/>
                      </a:xfrm>
                      <a:prstGeom prst="rect">
                        <a:avLst/>
                      </a:prstGeom>
                    </p:spPr>
                  </p:pic>
                </p:oleObj>
              </mc:Fallback>
            </mc:AlternateContent>
          </a:graphicData>
        </a:graphic>
      </p:graphicFrame>
      <p:sp>
        <p:nvSpPr>
          <p:cNvPr id="39" name="Text Box 106"/>
          <p:cNvSpPr txBox="1">
            <a:spLocks noChangeArrowheads="1"/>
          </p:cNvSpPr>
          <p:nvPr/>
        </p:nvSpPr>
        <p:spPr bwMode="auto">
          <a:xfrm>
            <a:off x="1587861" y="6232852"/>
            <a:ext cx="4321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9900"/>
                </a:solidFill>
                <a:latin typeface="Calibri" panose="020F0502020204030204" pitchFamily="34" charset="0"/>
              </a:rPr>
              <a:t>故顺接串联的等效自感为：</a:t>
            </a:r>
          </a:p>
        </p:txBody>
      </p:sp>
      <p:graphicFrame>
        <p:nvGraphicFramePr>
          <p:cNvPr id="41" name="对象 40"/>
          <p:cNvGraphicFramePr>
            <a:graphicFrameLocks noChangeAspect="1"/>
          </p:cNvGraphicFramePr>
          <p:nvPr>
            <p:extLst>
              <p:ext uri="{D42A27DB-BD31-4B8C-83A1-F6EECF244321}">
                <p14:modId xmlns:p14="http://schemas.microsoft.com/office/powerpoint/2010/main" val="4181108650"/>
              </p:ext>
            </p:extLst>
          </p:nvPr>
        </p:nvGraphicFramePr>
        <p:xfrm>
          <a:off x="6084888" y="6200775"/>
          <a:ext cx="2933700" cy="628650"/>
        </p:xfrm>
        <a:graphic>
          <a:graphicData uri="http://schemas.openxmlformats.org/presentationml/2006/ole">
            <mc:AlternateContent xmlns:mc="http://schemas.openxmlformats.org/markup-compatibility/2006">
              <mc:Choice xmlns:v="urn:schemas-microsoft-com:vml" Requires="v">
                <p:oleObj spid="_x0000_s782616" name="Equation" r:id="rId20" imgW="1066680" imgH="228600" progId="Equation.DSMT4">
                  <p:embed/>
                </p:oleObj>
              </mc:Choice>
              <mc:Fallback>
                <p:oleObj name="Equation" r:id="rId20" imgW="1066680" imgH="228600" progId="Equation.DSMT4">
                  <p:embed/>
                  <p:pic>
                    <p:nvPicPr>
                      <p:cNvPr id="28" name="对象 27"/>
                      <p:cNvPicPr/>
                      <p:nvPr/>
                    </p:nvPicPr>
                    <p:blipFill>
                      <a:blip r:embed="rId21"/>
                      <a:stretch>
                        <a:fillRect/>
                      </a:stretch>
                    </p:blipFill>
                    <p:spPr>
                      <a:xfrm>
                        <a:off x="6084888" y="6200775"/>
                        <a:ext cx="2933700" cy="628650"/>
                      </a:xfrm>
                      <a:prstGeom prst="rect">
                        <a:avLst/>
                      </a:prstGeom>
                    </p:spPr>
                  </p:pic>
                </p:oleObj>
              </mc:Fallback>
            </mc:AlternateContent>
          </a:graphicData>
        </a:graphic>
      </p:graphicFrame>
    </p:spTree>
    <p:extLst>
      <p:ext uri="{BB962C8B-B14F-4D97-AF65-F5344CB8AC3E}">
        <p14:creationId xmlns:p14="http://schemas.microsoft.com/office/powerpoint/2010/main" val="250471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4"/>
                                        </p:tgtEl>
                                        <p:attrNameLst>
                                          <p:attrName>style.visibility</p:attrName>
                                        </p:attrNameLst>
                                      </p:cBhvr>
                                      <p:to>
                                        <p:strVal val="visible"/>
                                      </p:to>
                                    </p:set>
                                    <p:animEffect transition="in" filter="wipe(left)">
                                      <p:cBhvr>
                                        <p:cTn id="12" dur="3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circle(in)">
                                      <p:cBhvr>
                                        <p:cTn id="29" dur="20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6"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80">
                                          <p:stCondLst>
                                            <p:cond delay="0"/>
                                          </p:stCondLst>
                                        </p:cTn>
                                        <p:tgtEl>
                                          <p:spTgt spid="9"/>
                                        </p:tgtEl>
                                      </p:cBhvr>
                                    </p:animEffect>
                                    <p:anim calcmode="lin" valueType="num">
                                      <p:cBhvr>
                                        <p:cTn id="35"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0" dur="26">
                                          <p:stCondLst>
                                            <p:cond delay="650"/>
                                          </p:stCondLst>
                                        </p:cTn>
                                        <p:tgtEl>
                                          <p:spTgt spid="9"/>
                                        </p:tgtEl>
                                      </p:cBhvr>
                                      <p:to x="100000" y="60000"/>
                                    </p:animScale>
                                    <p:animScale>
                                      <p:cBhvr>
                                        <p:cTn id="41" dur="166" decel="50000">
                                          <p:stCondLst>
                                            <p:cond delay="676"/>
                                          </p:stCondLst>
                                        </p:cTn>
                                        <p:tgtEl>
                                          <p:spTgt spid="9"/>
                                        </p:tgtEl>
                                      </p:cBhvr>
                                      <p:to x="100000" y="100000"/>
                                    </p:animScale>
                                    <p:animScale>
                                      <p:cBhvr>
                                        <p:cTn id="42" dur="26">
                                          <p:stCondLst>
                                            <p:cond delay="1312"/>
                                          </p:stCondLst>
                                        </p:cTn>
                                        <p:tgtEl>
                                          <p:spTgt spid="9"/>
                                        </p:tgtEl>
                                      </p:cBhvr>
                                      <p:to x="100000" y="80000"/>
                                    </p:animScale>
                                    <p:animScale>
                                      <p:cBhvr>
                                        <p:cTn id="43" dur="166" decel="50000">
                                          <p:stCondLst>
                                            <p:cond delay="1338"/>
                                          </p:stCondLst>
                                        </p:cTn>
                                        <p:tgtEl>
                                          <p:spTgt spid="9"/>
                                        </p:tgtEl>
                                      </p:cBhvr>
                                      <p:to x="100000" y="100000"/>
                                    </p:animScale>
                                    <p:animScale>
                                      <p:cBhvr>
                                        <p:cTn id="44" dur="26">
                                          <p:stCondLst>
                                            <p:cond delay="1642"/>
                                          </p:stCondLst>
                                        </p:cTn>
                                        <p:tgtEl>
                                          <p:spTgt spid="9"/>
                                        </p:tgtEl>
                                      </p:cBhvr>
                                      <p:to x="100000" y="90000"/>
                                    </p:animScale>
                                    <p:animScale>
                                      <p:cBhvr>
                                        <p:cTn id="45" dur="166" decel="50000">
                                          <p:stCondLst>
                                            <p:cond delay="1668"/>
                                          </p:stCondLst>
                                        </p:cTn>
                                        <p:tgtEl>
                                          <p:spTgt spid="9"/>
                                        </p:tgtEl>
                                      </p:cBhvr>
                                      <p:to x="100000" y="100000"/>
                                    </p:animScale>
                                    <p:animScale>
                                      <p:cBhvr>
                                        <p:cTn id="46" dur="26">
                                          <p:stCondLst>
                                            <p:cond delay="1808"/>
                                          </p:stCondLst>
                                        </p:cTn>
                                        <p:tgtEl>
                                          <p:spTgt spid="9"/>
                                        </p:tgtEl>
                                      </p:cBhvr>
                                      <p:to x="100000" y="95000"/>
                                    </p:animScale>
                                    <p:animScale>
                                      <p:cBhvr>
                                        <p:cTn id="47" dur="166" decel="50000">
                                          <p:stCondLst>
                                            <p:cond delay="1834"/>
                                          </p:stCondLst>
                                        </p:cTn>
                                        <p:tgtEl>
                                          <p:spTgt spid="9"/>
                                        </p:tgtEl>
                                      </p:cBhvr>
                                      <p:to x="100000" y="100000"/>
                                    </p:animScale>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ppt_x"/>
                                          </p:val>
                                        </p:tav>
                                        <p:tav tm="100000">
                                          <p:val>
                                            <p:strVal val="#ppt_x"/>
                                          </p:val>
                                        </p:tav>
                                      </p:tavLst>
                                    </p:anim>
                                    <p:anim calcmode="lin" valueType="num">
                                      <p:cBhvr additive="base">
                                        <p:cTn id="5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barn(inVertical)">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45"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2000"/>
                                        <p:tgtEl>
                                          <p:spTgt spid="12"/>
                                        </p:tgtEl>
                                      </p:cBhvr>
                                    </p:animEffect>
                                    <p:anim calcmode="lin" valueType="num">
                                      <p:cBhvr>
                                        <p:cTn id="64" dur="2000" fill="hold"/>
                                        <p:tgtEl>
                                          <p:spTgt spid="12"/>
                                        </p:tgtEl>
                                        <p:attrNameLst>
                                          <p:attrName>ppt_w</p:attrName>
                                        </p:attrNameLst>
                                      </p:cBhvr>
                                      <p:tavLst>
                                        <p:tav tm="0" fmla="#ppt_w*sin(2.5*pi*$)">
                                          <p:val>
                                            <p:fltVal val="0"/>
                                          </p:val>
                                        </p:tav>
                                        <p:tav tm="100000">
                                          <p:val>
                                            <p:fltVal val="1"/>
                                          </p:val>
                                        </p:tav>
                                      </p:tavLst>
                                    </p:anim>
                                    <p:anim calcmode="lin" valueType="num">
                                      <p:cBhvr>
                                        <p:cTn id="65" dur="2000" fill="hold"/>
                                        <p:tgtEl>
                                          <p:spTgt spid="12"/>
                                        </p:tgtEl>
                                        <p:attrNameLst>
                                          <p:attrName>ppt_h</p:attrName>
                                        </p:attrNameLst>
                                      </p:cBhvr>
                                      <p:tavLst>
                                        <p:tav tm="0">
                                          <p:val>
                                            <p:strVal val="#ppt_h"/>
                                          </p:val>
                                        </p:tav>
                                        <p:tav tm="100000">
                                          <p:val>
                                            <p:strVal val="#ppt_h"/>
                                          </p:val>
                                        </p:tav>
                                      </p:tavLst>
                                    </p:anim>
                                  </p:childTnLst>
                                </p:cTn>
                              </p:par>
                              <p:par>
                                <p:cTn id="66" presetID="45" presetClass="entr" presetSubtype="0" fill="hold"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2000"/>
                                        <p:tgtEl>
                                          <p:spTgt spid="13"/>
                                        </p:tgtEl>
                                      </p:cBhvr>
                                    </p:animEffect>
                                    <p:anim calcmode="lin" valueType="num">
                                      <p:cBhvr>
                                        <p:cTn id="69" dur="2000" fill="hold"/>
                                        <p:tgtEl>
                                          <p:spTgt spid="13"/>
                                        </p:tgtEl>
                                        <p:attrNameLst>
                                          <p:attrName>ppt_w</p:attrName>
                                        </p:attrNameLst>
                                      </p:cBhvr>
                                      <p:tavLst>
                                        <p:tav tm="0" fmla="#ppt_w*sin(2.5*pi*$)">
                                          <p:val>
                                            <p:fltVal val="0"/>
                                          </p:val>
                                        </p:tav>
                                        <p:tav tm="100000">
                                          <p:val>
                                            <p:fltVal val="1"/>
                                          </p:val>
                                        </p:tav>
                                      </p:tavLst>
                                    </p:anim>
                                    <p:anim calcmode="lin" valueType="num">
                                      <p:cBhvr>
                                        <p:cTn id="70"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wipe(left)">
                                      <p:cBhvr>
                                        <p:cTn id="75" dur="500"/>
                                        <p:tgtEl>
                                          <p:spTgt spid="30"/>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wipe(left)">
                                      <p:cBhvr>
                                        <p:cTn id="80" dur="500"/>
                                        <p:tgtEl>
                                          <p:spTgt spid="32"/>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wipe(left)">
                                      <p:cBhvr>
                                        <p:cTn id="85" dur="500"/>
                                        <p:tgtEl>
                                          <p:spTgt spid="31"/>
                                        </p:tgtEl>
                                      </p:cBhvr>
                                    </p:animEffect>
                                  </p:childTnLst>
                                </p:cTn>
                              </p:par>
                            </p:childTnLst>
                          </p:cTn>
                        </p:par>
                      </p:childTnLst>
                    </p:cTn>
                  </p:par>
                  <p:par>
                    <p:cTn id="86" fill="hold">
                      <p:stCondLst>
                        <p:cond delay="indefinite"/>
                      </p:stCondLst>
                      <p:childTnLst>
                        <p:par>
                          <p:cTn id="87" fill="hold">
                            <p:stCondLst>
                              <p:cond delay="0"/>
                            </p:stCondLst>
                            <p:childTnLst>
                              <p:par>
                                <p:cTn id="88" presetID="16" presetClass="entr" presetSubtype="21" fill="hold" nodeType="click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barn(inVertical)">
                                      <p:cBhvr>
                                        <p:cTn id="90" dur="500"/>
                                        <p:tgtEl>
                                          <p:spTgt spid="33"/>
                                        </p:tgtEl>
                                      </p:cBhvr>
                                    </p:animEffect>
                                  </p:childTnLst>
                                </p:cTn>
                              </p:par>
                            </p:childTnLst>
                          </p:cTn>
                        </p:par>
                      </p:childTnLst>
                    </p:cTn>
                  </p:par>
                  <p:par>
                    <p:cTn id="91" fill="hold">
                      <p:stCondLst>
                        <p:cond delay="indefinite"/>
                      </p:stCondLst>
                      <p:childTnLst>
                        <p:par>
                          <p:cTn id="92" fill="hold">
                            <p:stCondLst>
                              <p:cond delay="0"/>
                            </p:stCondLst>
                            <p:childTnLst>
                              <p:par>
                                <p:cTn id="93" presetID="16" presetClass="entr" presetSubtype="21" fill="hold" nodeType="click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barn(inVertical)">
                                      <p:cBhvr>
                                        <p:cTn id="95" dur="500"/>
                                        <p:tgtEl>
                                          <p:spTgt spid="37"/>
                                        </p:tgtEl>
                                      </p:cBhvr>
                                    </p:animEffect>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1000"/>
                                        <p:tgtEl>
                                          <p:spTgt spid="38"/>
                                        </p:tgtEl>
                                      </p:cBhvr>
                                    </p:animEffect>
                                    <p:anim calcmode="lin" valueType="num">
                                      <p:cBhvr>
                                        <p:cTn id="101" dur="1000" fill="hold"/>
                                        <p:tgtEl>
                                          <p:spTgt spid="38"/>
                                        </p:tgtEl>
                                        <p:attrNameLst>
                                          <p:attrName>ppt_x</p:attrName>
                                        </p:attrNameLst>
                                      </p:cBhvr>
                                      <p:tavLst>
                                        <p:tav tm="0">
                                          <p:val>
                                            <p:strVal val="#ppt_x"/>
                                          </p:val>
                                        </p:tav>
                                        <p:tav tm="100000">
                                          <p:val>
                                            <p:strVal val="#ppt_x"/>
                                          </p:val>
                                        </p:tav>
                                      </p:tavLst>
                                    </p:anim>
                                    <p:anim calcmode="lin" valueType="num">
                                      <p:cBhvr>
                                        <p:cTn id="102"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6" presetClass="entr" presetSubtype="16" fill="hold" grpId="0" nodeType="click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circle(in)">
                                      <p:cBhvr>
                                        <p:cTn id="107" dur="2000"/>
                                        <p:tgtEl>
                                          <p:spTgt spid="39"/>
                                        </p:tgtEl>
                                      </p:cBhvr>
                                    </p:animEffect>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nodeType="clickEffect">
                                  <p:stCondLst>
                                    <p:cond delay="0"/>
                                  </p:stCondLst>
                                  <p:childTnLst>
                                    <p:set>
                                      <p:cBhvr>
                                        <p:cTn id="111" dur="1" fill="hold">
                                          <p:stCondLst>
                                            <p:cond delay="0"/>
                                          </p:stCondLst>
                                        </p:cTn>
                                        <p:tgtEl>
                                          <p:spTgt spid="41"/>
                                        </p:tgtEl>
                                        <p:attrNameLst>
                                          <p:attrName>style.visibility</p:attrName>
                                        </p:attrNameLst>
                                      </p:cBhvr>
                                      <p:to>
                                        <p:strVal val="visible"/>
                                      </p:to>
                                    </p:set>
                                    <p:anim calcmode="lin" valueType="num">
                                      <p:cBhvr additive="base">
                                        <p:cTn id="112" dur="500" fill="hold"/>
                                        <p:tgtEl>
                                          <p:spTgt spid="41"/>
                                        </p:tgtEl>
                                        <p:attrNameLst>
                                          <p:attrName>ppt_x</p:attrName>
                                        </p:attrNameLst>
                                      </p:cBhvr>
                                      <p:tavLst>
                                        <p:tav tm="0">
                                          <p:val>
                                            <p:strVal val="#ppt_x"/>
                                          </p:val>
                                        </p:tav>
                                        <p:tav tm="100000">
                                          <p:val>
                                            <p:strVal val="#ppt_x"/>
                                          </p:val>
                                        </p:tav>
                                      </p:tavLst>
                                    </p:anim>
                                    <p:anim calcmode="lin" valueType="num">
                                      <p:cBhvr additive="base">
                                        <p:cTn id="11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utoUpdateAnimBg="0"/>
      <p:bldP spid="5" grpId="0"/>
      <p:bldP spid="6" grpId="0"/>
      <p:bldP spid="9" grpId="0"/>
      <p:bldP spid="11" grpId="0" animBg="1"/>
      <p:bldP spid="12" grpId="0"/>
      <p:bldP spid="39"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8"/>
          <p:cNvSpPr txBox="1">
            <a:spLocks noChangeArrowheads="1"/>
          </p:cNvSpPr>
          <p:nvPr/>
        </p:nvSpPr>
        <p:spPr bwMode="auto">
          <a:xfrm>
            <a:off x="1738314" y="197178"/>
            <a:ext cx="19446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FF0066"/>
                </a:solidFill>
                <a:latin typeface="Calibri" panose="020F0502020204030204" pitchFamily="34" charset="0"/>
              </a:rPr>
              <a:t>反接串联：</a:t>
            </a: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l="50159" b="25172"/>
          <a:stretch>
            <a:fillRect/>
          </a:stretch>
        </p:blipFill>
        <p:spPr bwMode="auto">
          <a:xfrm>
            <a:off x="6744073" y="197178"/>
            <a:ext cx="3724275" cy="224155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6" name="Text Box 155"/>
          <p:cNvSpPr txBox="1">
            <a:spLocks noChangeArrowheads="1"/>
          </p:cNvSpPr>
          <p:nvPr/>
        </p:nvSpPr>
        <p:spPr bwMode="auto">
          <a:xfrm>
            <a:off x="3394814" y="167122"/>
            <a:ext cx="36060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3E27E7"/>
                </a:solidFill>
                <a:latin typeface="Calibri" panose="020F0502020204030204" pitchFamily="34" charset="0"/>
              </a:rPr>
              <a:t>两线圈电流方向相反</a:t>
            </a:r>
          </a:p>
        </p:txBody>
      </p:sp>
      <p:graphicFrame>
        <p:nvGraphicFramePr>
          <p:cNvPr id="7" name="Object 97"/>
          <p:cNvGraphicFramePr>
            <a:graphicFrameLocks noChangeAspect="1"/>
          </p:cNvGraphicFramePr>
          <p:nvPr>
            <p:extLst>
              <p:ext uri="{D42A27DB-BD31-4B8C-83A1-F6EECF244321}">
                <p14:modId xmlns:p14="http://schemas.microsoft.com/office/powerpoint/2010/main" val="2596757017"/>
              </p:ext>
            </p:extLst>
          </p:nvPr>
        </p:nvGraphicFramePr>
        <p:xfrm>
          <a:off x="1971027" y="720399"/>
          <a:ext cx="1773731" cy="578007"/>
        </p:xfrm>
        <a:graphic>
          <a:graphicData uri="http://schemas.openxmlformats.org/presentationml/2006/ole">
            <mc:AlternateContent xmlns:mc="http://schemas.openxmlformats.org/markup-compatibility/2006">
              <mc:Choice xmlns:v="urn:schemas-microsoft-com:vml" Requires="v">
                <p:oleObj spid="_x0000_s783635" name="公式" r:id="rId4" imgW="660113" imgH="215806" progId="Equation.3">
                  <p:embed/>
                </p:oleObj>
              </mc:Choice>
              <mc:Fallback>
                <p:oleObj name="公式" r:id="rId4" imgW="660113" imgH="215806" progId="Equation.3">
                  <p:embed/>
                  <p:pic>
                    <p:nvPicPr>
                      <p:cNvPr id="7" name="Object 9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1027" y="720399"/>
                        <a:ext cx="1773731" cy="578007"/>
                      </a:xfrm>
                      <a:prstGeom prst="rect">
                        <a:avLst/>
                      </a:prstGeom>
                      <a:noFill/>
                      <a:ln>
                        <a:noFill/>
                      </a:ln>
                      <a:extLst/>
                    </p:spPr>
                  </p:pic>
                </p:oleObj>
              </mc:Fallback>
            </mc:AlternateContent>
          </a:graphicData>
        </a:graphic>
      </p:graphicFrame>
      <p:sp>
        <p:nvSpPr>
          <p:cNvPr id="8" name="AutoShape 38"/>
          <p:cNvSpPr>
            <a:spLocks noChangeArrowheads="1"/>
          </p:cNvSpPr>
          <p:nvPr/>
        </p:nvSpPr>
        <p:spPr bwMode="auto">
          <a:xfrm>
            <a:off x="1921204" y="1360151"/>
            <a:ext cx="570370" cy="289051"/>
          </a:xfrm>
          <a:prstGeom prst="rightArrow">
            <a:avLst>
              <a:gd name="adj1" fmla="val 50000"/>
              <a:gd name="adj2" fmla="val 81492"/>
            </a:avLst>
          </a:prstGeom>
          <a:solidFill>
            <a:srgbClr val="FFFF00"/>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9" name="矩形 8"/>
          <p:cNvSpPr/>
          <p:nvPr/>
        </p:nvSpPr>
        <p:spPr>
          <a:xfrm>
            <a:off x="3849082" y="1340359"/>
            <a:ext cx="1667471" cy="523220"/>
          </a:xfrm>
          <a:prstGeom prst="rect">
            <a:avLst/>
          </a:prstGeom>
        </p:spPr>
        <p:txBody>
          <a:bodyPr wrap="square">
            <a:spAutoFit/>
          </a:bodyPr>
          <a:lstStyle/>
          <a:p>
            <a:r>
              <a:rPr lang="zh-CN" altLang="en-US" sz="2800" b="1" dirty="0">
                <a:solidFill>
                  <a:srgbClr val="CC3300"/>
                </a:solidFill>
                <a:latin typeface="Calibri" panose="020F0502020204030204" pitchFamily="34" charset="0"/>
              </a:rPr>
              <a:t>方向相反</a:t>
            </a:r>
            <a:endParaRPr lang="zh-CN" altLang="en-US" sz="2800" dirty="0">
              <a:solidFill>
                <a:srgbClr val="CC3300"/>
              </a:solidFill>
            </a:endParaRPr>
          </a:p>
        </p:txBody>
      </p:sp>
      <p:graphicFrame>
        <p:nvGraphicFramePr>
          <p:cNvPr id="10" name="Object 15"/>
          <p:cNvGraphicFramePr>
            <a:graphicFrameLocks noChangeAspect="1"/>
          </p:cNvGraphicFramePr>
          <p:nvPr>
            <p:extLst>
              <p:ext uri="{D42A27DB-BD31-4B8C-83A1-F6EECF244321}">
                <p14:modId xmlns:p14="http://schemas.microsoft.com/office/powerpoint/2010/main" val="750904562"/>
              </p:ext>
            </p:extLst>
          </p:nvPr>
        </p:nvGraphicFramePr>
        <p:xfrm>
          <a:off x="2792058" y="1260295"/>
          <a:ext cx="1009135" cy="637620"/>
        </p:xfrm>
        <a:graphic>
          <a:graphicData uri="http://schemas.openxmlformats.org/presentationml/2006/ole">
            <mc:AlternateContent xmlns:mc="http://schemas.openxmlformats.org/markup-compatibility/2006">
              <mc:Choice xmlns:v="urn:schemas-microsoft-com:vml" Requires="v">
                <p:oleObj spid="_x0000_s783636" name="Equation" r:id="rId6" imgW="380880" imgH="241200" progId="Equation.DSMT4">
                  <p:embed/>
                </p:oleObj>
              </mc:Choice>
              <mc:Fallback>
                <p:oleObj name="Equation" r:id="rId6" imgW="380880" imgH="241200" progId="Equation.DSMT4">
                  <p:embed/>
                  <p:pic>
                    <p:nvPicPr>
                      <p:cNvPr id="10" name="Object 15"/>
                      <p:cNvPicPr preferRelativeResize="0">
                        <a:picLocks noChangeAspect="1" noChangeArrowheads="1"/>
                      </p:cNvPicPr>
                      <p:nvPr/>
                    </p:nvPicPr>
                    <p:blipFill>
                      <a:blip r:embed="rId7"/>
                      <a:srcRect/>
                      <a:stretch>
                        <a:fillRect/>
                      </a:stretch>
                    </p:blipFill>
                    <p:spPr bwMode="auto">
                      <a:xfrm>
                        <a:off x="2792058" y="1260295"/>
                        <a:ext cx="1009135" cy="637620"/>
                      </a:xfrm>
                      <a:prstGeom prst="rect">
                        <a:avLst/>
                      </a:prstGeom>
                      <a:noFill/>
                      <a:ln>
                        <a:noFill/>
                      </a:ln>
                      <a:effectLst/>
                      <a:extLst/>
                    </p:spPr>
                  </p:pic>
                </p:oleObj>
              </mc:Fallback>
            </mc:AlternateContent>
          </a:graphicData>
        </a:graphic>
      </p:graphicFrame>
      <p:sp>
        <p:nvSpPr>
          <p:cNvPr id="11" name="AutoShape 38"/>
          <p:cNvSpPr>
            <a:spLocks noChangeArrowheads="1"/>
          </p:cNvSpPr>
          <p:nvPr/>
        </p:nvSpPr>
        <p:spPr bwMode="auto">
          <a:xfrm>
            <a:off x="1971026" y="2145488"/>
            <a:ext cx="570370" cy="289051"/>
          </a:xfrm>
          <a:prstGeom prst="rightArrow">
            <a:avLst>
              <a:gd name="adj1" fmla="val 50000"/>
              <a:gd name="adj2" fmla="val 81492"/>
            </a:avLst>
          </a:prstGeom>
          <a:solidFill>
            <a:srgbClr val="00FFFF"/>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0" name="AutoShape 38"/>
          <p:cNvSpPr>
            <a:spLocks noChangeArrowheads="1"/>
          </p:cNvSpPr>
          <p:nvPr/>
        </p:nvSpPr>
        <p:spPr bwMode="auto">
          <a:xfrm>
            <a:off x="2710656" y="6229957"/>
            <a:ext cx="570370" cy="289051"/>
          </a:xfrm>
          <a:prstGeom prst="rightArrow">
            <a:avLst>
              <a:gd name="adj1" fmla="val 50000"/>
              <a:gd name="adj2" fmla="val 81492"/>
            </a:avLst>
          </a:prstGeom>
          <a:solidFill>
            <a:srgbClr val="00FF00"/>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24" name="对象 23"/>
          <p:cNvGraphicFramePr>
            <a:graphicFrameLocks noChangeAspect="1"/>
          </p:cNvGraphicFramePr>
          <p:nvPr>
            <p:extLst>
              <p:ext uri="{D42A27DB-BD31-4B8C-83A1-F6EECF244321}">
                <p14:modId xmlns:p14="http://schemas.microsoft.com/office/powerpoint/2010/main" val="731482444"/>
              </p:ext>
            </p:extLst>
          </p:nvPr>
        </p:nvGraphicFramePr>
        <p:xfrm>
          <a:off x="4965701" y="6015039"/>
          <a:ext cx="3355975" cy="719137"/>
        </p:xfrm>
        <a:graphic>
          <a:graphicData uri="http://schemas.openxmlformats.org/presentationml/2006/ole">
            <mc:AlternateContent xmlns:mc="http://schemas.openxmlformats.org/markup-compatibility/2006">
              <mc:Choice xmlns:v="urn:schemas-microsoft-com:vml" Requires="v">
                <p:oleObj spid="_x0000_s783637" name="Equation" r:id="rId8" imgW="1066680" imgH="228600" progId="Equation.DSMT4">
                  <p:embed/>
                </p:oleObj>
              </mc:Choice>
              <mc:Fallback>
                <p:oleObj name="Equation" r:id="rId8" imgW="1066680" imgH="228600" progId="Equation.DSMT4">
                  <p:embed/>
                  <p:pic>
                    <p:nvPicPr>
                      <p:cNvPr id="24" name="对象 23"/>
                      <p:cNvPicPr/>
                      <p:nvPr/>
                    </p:nvPicPr>
                    <p:blipFill>
                      <a:blip r:embed="rId9"/>
                      <a:stretch>
                        <a:fillRect/>
                      </a:stretch>
                    </p:blipFill>
                    <p:spPr>
                      <a:xfrm>
                        <a:off x="4965701" y="6015039"/>
                        <a:ext cx="3355975" cy="719137"/>
                      </a:xfrm>
                      <a:prstGeom prst="rect">
                        <a:avLst/>
                      </a:prstGeom>
                    </p:spPr>
                  </p:pic>
                </p:oleObj>
              </mc:Fallback>
            </mc:AlternateContent>
          </a:graphicData>
        </a:graphic>
      </p:graphicFrame>
      <p:graphicFrame>
        <p:nvGraphicFramePr>
          <p:cNvPr id="25" name="Object 5"/>
          <p:cNvGraphicFramePr>
            <a:graphicFrameLocks noChangeAspect="1"/>
          </p:cNvGraphicFramePr>
          <p:nvPr>
            <p:extLst>
              <p:ext uri="{D42A27DB-BD31-4B8C-83A1-F6EECF244321}">
                <p14:modId xmlns:p14="http://schemas.microsoft.com/office/powerpoint/2010/main" val="679540955"/>
              </p:ext>
            </p:extLst>
          </p:nvPr>
        </p:nvGraphicFramePr>
        <p:xfrm>
          <a:off x="1793251" y="2610983"/>
          <a:ext cx="3203127" cy="1039483"/>
        </p:xfrm>
        <a:graphic>
          <a:graphicData uri="http://schemas.openxmlformats.org/presentationml/2006/ole">
            <mc:AlternateContent xmlns:mc="http://schemas.openxmlformats.org/markup-compatibility/2006">
              <mc:Choice xmlns:v="urn:schemas-microsoft-com:vml" Requires="v">
                <p:oleObj spid="_x0000_s783638" name="公式" r:id="rId10" imgW="1205977" imgH="393529" progId="Equation.3">
                  <p:embed/>
                </p:oleObj>
              </mc:Choice>
              <mc:Fallback>
                <p:oleObj name="公式" r:id="rId10" imgW="1205977" imgH="393529" progId="Equation.3">
                  <p:embed/>
                  <p:pic>
                    <p:nvPicPr>
                      <p:cNvPr id="3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3251" y="2610983"/>
                        <a:ext cx="3203127" cy="1039483"/>
                      </a:xfrm>
                      <a:prstGeom prst="rect">
                        <a:avLst/>
                      </a:prstGeom>
                      <a:noFill/>
                      <a:ln>
                        <a:noFill/>
                      </a:ln>
                      <a:effectLst/>
                      <a:extLst/>
                    </p:spPr>
                  </p:pic>
                </p:oleObj>
              </mc:Fallback>
            </mc:AlternateContent>
          </a:graphicData>
        </a:graphic>
      </p:graphicFrame>
      <p:graphicFrame>
        <p:nvGraphicFramePr>
          <p:cNvPr id="26" name="Object 6"/>
          <p:cNvGraphicFramePr>
            <a:graphicFrameLocks noChangeAspect="1"/>
          </p:cNvGraphicFramePr>
          <p:nvPr>
            <p:extLst>
              <p:ext uri="{D42A27DB-BD31-4B8C-83A1-F6EECF244321}">
                <p14:modId xmlns:p14="http://schemas.microsoft.com/office/powerpoint/2010/main" val="4075107934"/>
              </p:ext>
            </p:extLst>
          </p:nvPr>
        </p:nvGraphicFramePr>
        <p:xfrm>
          <a:off x="2539923" y="3642972"/>
          <a:ext cx="5630862" cy="1071968"/>
        </p:xfrm>
        <a:graphic>
          <a:graphicData uri="http://schemas.openxmlformats.org/presentationml/2006/ole">
            <mc:AlternateContent xmlns:mc="http://schemas.openxmlformats.org/markup-compatibility/2006">
              <mc:Choice xmlns:v="urn:schemas-microsoft-com:vml" Requires="v">
                <p:oleObj spid="_x0000_s783639" name="公式" r:id="rId12" imgW="2057400" imgH="393700" progId="Equation.3">
                  <p:embed/>
                </p:oleObj>
              </mc:Choice>
              <mc:Fallback>
                <p:oleObj name="公式" r:id="rId12" imgW="2057400" imgH="393700" progId="Equation.3">
                  <p:embed/>
                  <p:pic>
                    <p:nvPicPr>
                      <p:cNvPr id="31"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39923" y="3642972"/>
                        <a:ext cx="5630862" cy="1071968"/>
                      </a:xfrm>
                      <a:prstGeom prst="rect">
                        <a:avLst/>
                      </a:prstGeom>
                      <a:noFill/>
                      <a:ln>
                        <a:noFill/>
                      </a:ln>
                      <a:effectLst/>
                      <a:extLst/>
                    </p:spPr>
                  </p:pic>
                </p:oleObj>
              </mc:Fallback>
            </mc:AlternateContent>
          </a:graphicData>
        </a:graphic>
      </p:graphicFrame>
      <p:graphicFrame>
        <p:nvGraphicFramePr>
          <p:cNvPr id="27" name="Object 7"/>
          <p:cNvGraphicFramePr>
            <a:graphicFrameLocks noChangeAspect="1"/>
          </p:cNvGraphicFramePr>
          <p:nvPr>
            <p:extLst>
              <p:ext uri="{D42A27DB-BD31-4B8C-83A1-F6EECF244321}">
                <p14:modId xmlns:p14="http://schemas.microsoft.com/office/powerpoint/2010/main" val="3567157767"/>
              </p:ext>
            </p:extLst>
          </p:nvPr>
        </p:nvGraphicFramePr>
        <p:xfrm>
          <a:off x="5011126" y="2589682"/>
          <a:ext cx="5516623" cy="1053291"/>
        </p:xfrm>
        <a:graphic>
          <a:graphicData uri="http://schemas.openxmlformats.org/presentationml/2006/ole">
            <mc:AlternateContent xmlns:mc="http://schemas.openxmlformats.org/markup-compatibility/2006">
              <mc:Choice xmlns:v="urn:schemas-microsoft-com:vml" Requires="v">
                <p:oleObj spid="_x0000_s783640" name="公式" r:id="rId14" imgW="1993900" imgH="393700" progId="Equation.3">
                  <p:embed/>
                </p:oleObj>
              </mc:Choice>
              <mc:Fallback>
                <p:oleObj name="公式" r:id="rId14" imgW="1993900" imgH="393700" progId="Equation.3">
                  <p:embed/>
                  <p:pic>
                    <p:nvPicPr>
                      <p:cNvPr id="32"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11126" y="2589682"/>
                        <a:ext cx="5516623" cy="1053291"/>
                      </a:xfrm>
                      <a:prstGeom prst="rect">
                        <a:avLst/>
                      </a:prstGeom>
                      <a:noFill/>
                      <a:ln>
                        <a:noFill/>
                      </a:ln>
                      <a:effectLst/>
                      <a:extLst/>
                    </p:spPr>
                  </p:pic>
                </p:oleObj>
              </mc:Fallback>
            </mc:AlternateContent>
          </a:graphicData>
        </a:graphic>
      </p:graphicFrame>
      <p:graphicFrame>
        <p:nvGraphicFramePr>
          <p:cNvPr id="28" name="Object 6"/>
          <p:cNvGraphicFramePr>
            <a:graphicFrameLocks noChangeAspect="1"/>
          </p:cNvGraphicFramePr>
          <p:nvPr>
            <p:extLst>
              <p:ext uri="{D42A27DB-BD31-4B8C-83A1-F6EECF244321}">
                <p14:modId xmlns:p14="http://schemas.microsoft.com/office/powerpoint/2010/main" val="817102438"/>
              </p:ext>
            </p:extLst>
          </p:nvPr>
        </p:nvGraphicFramePr>
        <p:xfrm>
          <a:off x="1921205" y="4697442"/>
          <a:ext cx="3819525" cy="1116013"/>
        </p:xfrm>
        <a:graphic>
          <a:graphicData uri="http://schemas.openxmlformats.org/presentationml/2006/ole">
            <mc:AlternateContent xmlns:mc="http://schemas.openxmlformats.org/markup-compatibility/2006">
              <mc:Choice xmlns:v="urn:schemas-microsoft-com:vml" Requires="v">
                <p:oleObj spid="_x0000_s783641" name="Equation" r:id="rId16" imgW="1536480" imgH="393480" progId="Equation.DSMT4">
                  <p:embed/>
                </p:oleObj>
              </mc:Choice>
              <mc:Fallback>
                <p:oleObj name="Equation" r:id="rId16" imgW="1536480" imgH="393480" progId="Equation.DSMT4">
                  <p:embed/>
                  <p:pic>
                    <p:nvPicPr>
                      <p:cNvPr id="33" name="Object 6"/>
                      <p:cNvPicPr>
                        <a:picLocks noChangeAspect="1" noChangeArrowheads="1"/>
                      </p:cNvPicPr>
                      <p:nvPr/>
                    </p:nvPicPr>
                    <p:blipFill>
                      <a:blip r:embed="rId17"/>
                      <a:srcRect/>
                      <a:stretch>
                        <a:fillRect/>
                      </a:stretch>
                    </p:blipFill>
                    <p:spPr bwMode="auto">
                      <a:xfrm>
                        <a:off x="1921205" y="4697442"/>
                        <a:ext cx="3819525" cy="1116013"/>
                      </a:xfrm>
                      <a:prstGeom prst="rect">
                        <a:avLst/>
                      </a:prstGeom>
                      <a:noFill/>
                      <a:ln>
                        <a:noFill/>
                      </a:ln>
                      <a:effectLst/>
                      <a:extLst/>
                    </p:spPr>
                  </p:pic>
                </p:oleObj>
              </mc:Fallback>
            </mc:AlternateContent>
          </a:graphicData>
        </a:graphic>
      </p:graphicFrame>
      <p:graphicFrame>
        <p:nvGraphicFramePr>
          <p:cNvPr id="29" name="Object 6"/>
          <p:cNvGraphicFramePr>
            <a:graphicFrameLocks noChangeAspect="1"/>
          </p:cNvGraphicFramePr>
          <p:nvPr>
            <p:extLst>
              <p:ext uri="{D42A27DB-BD31-4B8C-83A1-F6EECF244321}">
                <p14:modId xmlns:p14="http://schemas.microsoft.com/office/powerpoint/2010/main" val="2957644061"/>
              </p:ext>
            </p:extLst>
          </p:nvPr>
        </p:nvGraphicFramePr>
        <p:xfrm>
          <a:off x="5933583" y="4741299"/>
          <a:ext cx="3282950" cy="1116013"/>
        </p:xfrm>
        <a:graphic>
          <a:graphicData uri="http://schemas.openxmlformats.org/presentationml/2006/ole">
            <mc:AlternateContent xmlns:mc="http://schemas.openxmlformats.org/markup-compatibility/2006">
              <mc:Choice xmlns:v="urn:schemas-microsoft-com:vml" Requires="v">
                <p:oleObj spid="_x0000_s783642" name="Equation" r:id="rId18" imgW="1320480" imgH="393480" progId="Equation.DSMT4">
                  <p:embed/>
                </p:oleObj>
              </mc:Choice>
              <mc:Fallback>
                <p:oleObj name="Equation" r:id="rId18" imgW="1320480" imgH="393480" progId="Equation.DSMT4">
                  <p:embed/>
                  <p:pic>
                    <p:nvPicPr>
                      <p:cNvPr id="37" name="Object 6"/>
                      <p:cNvPicPr>
                        <a:picLocks noChangeAspect="1" noChangeArrowheads="1"/>
                      </p:cNvPicPr>
                      <p:nvPr/>
                    </p:nvPicPr>
                    <p:blipFill>
                      <a:blip r:embed="rId19"/>
                      <a:srcRect/>
                      <a:stretch>
                        <a:fillRect/>
                      </a:stretch>
                    </p:blipFill>
                    <p:spPr bwMode="auto">
                      <a:xfrm>
                        <a:off x="5933583" y="4741299"/>
                        <a:ext cx="3282950" cy="1116013"/>
                      </a:xfrm>
                      <a:prstGeom prst="rect">
                        <a:avLst/>
                      </a:prstGeom>
                      <a:noFill/>
                      <a:ln>
                        <a:noFill/>
                      </a:ln>
                      <a:effectLst/>
                      <a:extLst/>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734974335"/>
              </p:ext>
            </p:extLst>
          </p:nvPr>
        </p:nvGraphicFramePr>
        <p:xfrm>
          <a:off x="9125227" y="4859141"/>
          <a:ext cx="1255762" cy="998170"/>
        </p:xfrm>
        <a:graphic>
          <a:graphicData uri="http://schemas.openxmlformats.org/presentationml/2006/ole">
            <mc:AlternateContent xmlns:mc="http://schemas.openxmlformats.org/markup-compatibility/2006">
              <mc:Choice xmlns:v="urn:schemas-microsoft-com:vml" Requires="v">
                <p:oleObj spid="_x0000_s783643" name="公式" r:id="rId20" imgW="495000" imgH="393480" progId="Equation.3">
                  <p:embed/>
                </p:oleObj>
              </mc:Choice>
              <mc:Fallback>
                <p:oleObj name="公式" r:id="rId20" imgW="495000" imgH="393480" progId="Equation.3">
                  <p:embed/>
                  <p:pic>
                    <p:nvPicPr>
                      <p:cNvPr id="38" name="对象 37"/>
                      <p:cNvPicPr/>
                      <p:nvPr/>
                    </p:nvPicPr>
                    <p:blipFill>
                      <a:blip r:embed="rId21"/>
                      <a:stretch>
                        <a:fillRect/>
                      </a:stretch>
                    </p:blipFill>
                    <p:spPr>
                      <a:xfrm>
                        <a:off x="9125227" y="4859141"/>
                        <a:ext cx="1255762" cy="998170"/>
                      </a:xfrm>
                      <a:prstGeom prst="rect">
                        <a:avLst/>
                      </a:prstGeom>
                    </p:spPr>
                  </p:pic>
                </p:oleObj>
              </mc:Fallback>
            </mc:AlternateContent>
          </a:graphicData>
        </a:graphic>
      </p:graphicFrame>
    </p:spTree>
    <p:extLst>
      <p:ext uri="{BB962C8B-B14F-4D97-AF65-F5344CB8AC3E}">
        <p14:creationId xmlns:p14="http://schemas.microsoft.com/office/powerpoint/2010/main" val="86726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80">
                                          <p:stCondLst>
                                            <p:cond delay="0"/>
                                          </p:stCondLst>
                                        </p:cTn>
                                        <p:tgtEl>
                                          <p:spTgt spid="6"/>
                                        </p:tgtEl>
                                      </p:cBhvr>
                                    </p:animEffect>
                                    <p:anim calcmode="lin" valueType="num">
                                      <p:cBhvr>
                                        <p:cTn id="19"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4" dur="26">
                                          <p:stCondLst>
                                            <p:cond delay="650"/>
                                          </p:stCondLst>
                                        </p:cTn>
                                        <p:tgtEl>
                                          <p:spTgt spid="6"/>
                                        </p:tgtEl>
                                      </p:cBhvr>
                                      <p:to x="100000" y="60000"/>
                                    </p:animScale>
                                    <p:animScale>
                                      <p:cBhvr>
                                        <p:cTn id="25" dur="166" decel="50000">
                                          <p:stCondLst>
                                            <p:cond delay="676"/>
                                          </p:stCondLst>
                                        </p:cTn>
                                        <p:tgtEl>
                                          <p:spTgt spid="6"/>
                                        </p:tgtEl>
                                      </p:cBhvr>
                                      <p:to x="100000" y="100000"/>
                                    </p:animScale>
                                    <p:animScale>
                                      <p:cBhvr>
                                        <p:cTn id="26" dur="26">
                                          <p:stCondLst>
                                            <p:cond delay="1312"/>
                                          </p:stCondLst>
                                        </p:cTn>
                                        <p:tgtEl>
                                          <p:spTgt spid="6"/>
                                        </p:tgtEl>
                                      </p:cBhvr>
                                      <p:to x="100000" y="80000"/>
                                    </p:animScale>
                                    <p:animScale>
                                      <p:cBhvr>
                                        <p:cTn id="27" dur="166" decel="50000">
                                          <p:stCondLst>
                                            <p:cond delay="1338"/>
                                          </p:stCondLst>
                                        </p:cTn>
                                        <p:tgtEl>
                                          <p:spTgt spid="6"/>
                                        </p:tgtEl>
                                      </p:cBhvr>
                                      <p:to x="100000" y="100000"/>
                                    </p:animScale>
                                    <p:animScale>
                                      <p:cBhvr>
                                        <p:cTn id="28" dur="26">
                                          <p:stCondLst>
                                            <p:cond delay="1642"/>
                                          </p:stCondLst>
                                        </p:cTn>
                                        <p:tgtEl>
                                          <p:spTgt spid="6"/>
                                        </p:tgtEl>
                                      </p:cBhvr>
                                      <p:to x="100000" y="90000"/>
                                    </p:animScale>
                                    <p:animScale>
                                      <p:cBhvr>
                                        <p:cTn id="29" dur="166" decel="50000">
                                          <p:stCondLst>
                                            <p:cond delay="1668"/>
                                          </p:stCondLst>
                                        </p:cTn>
                                        <p:tgtEl>
                                          <p:spTgt spid="6"/>
                                        </p:tgtEl>
                                      </p:cBhvr>
                                      <p:to x="100000" y="100000"/>
                                    </p:animScale>
                                    <p:animScale>
                                      <p:cBhvr>
                                        <p:cTn id="30" dur="26">
                                          <p:stCondLst>
                                            <p:cond delay="1808"/>
                                          </p:stCondLst>
                                        </p:cTn>
                                        <p:tgtEl>
                                          <p:spTgt spid="6"/>
                                        </p:tgtEl>
                                      </p:cBhvr>
                                      <p:to x="100000" y="95000"/>
                                    </p:animScale>
                                    <p:animScale>
                                      <p:cBhvr>
                                        <p:cTn id="31" dur="166" decel="50000">
                                          <p:stCondLst>
                                            <p:cond delay="1834"/>
                                          </p:stCondLst>
                                        </p:cTn>
                                        <p:tgtEl>
                                          <p:spTgt spid="6"/>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arn(inVertic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45"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2000"/>
                                        <p:tgtEl>
                                          <p:spTgt spid="9"/>
                                        </p:tgtEl>
                                      </p:cBhvr>
                                    </p:animEffect>
                                    <p:anim calcmode="lin" valueType="num">
                                      <p:cBhvr>
                                        <p:cTn id="48" dur="2000" fill="hold"/>
                                        <p:tgtEl>
                                          <p:spTgt spid="9"/>
                                        </p:tgtEl>
                                        <p:attrNameLst>
                                          <p:attrName>ppt_w</p:attrName>
                                        </p:attrNameLst>
                                      </p:cBhvr>
                                      <p:tavLst>
                                        <p:tav tm="0" fmla="#ppt_w*sin(2.5*pi*$)">
                                          <p:val>
                                            <p:fltVal val="0"/>
                                          </p:val>
                                        </p:tav>
                                        <p:tav tm="100000">
                                          <p:val>
                                            <p:fltVal val="1"/>
                                          </p:val>
                                        </p:tav>
                                      </p:tavLst>
                                    </p:anim>
                                    <p:anim calcmode="lin" valueType="num">
                                      <p:cBhvr>
                                        <p:cTn id="49" dur="2000" fill="hold"/>
                                        <p:tgtEl>
                                          <p:spTgt spid="9"/>
                                        </p:tgtEl>
                                        <p:attrNameLst>
                                          <p:attrName>ppt_h</p:attrName>
                                        </p:attrNameLst>
                                      </p:cBhvr>
                                      <p:tavLst>
                                        <p:tav tm="0">
                                          <p:val>
                                            <p:strVal val="#ppt_h"/>
                                          </p:val>
                                        </p:tav>
                                        <p:tav tm="100000">
                                          <p:val>
                                            <p:strVal val="#ppt_h"/>
                                          </p:val>
                                        </p:tav>
                                      </p:tavLst>
                                    </p:anim>
                                  </p:childTnLst>
                                </p:cTn>
                              </p:par>
                              <p:par>
                                <p:cTn id="50" presetID="45" presetClass="entr" presetSubtype="0"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2000"/>
                                        <p:tgtEl>
                                          <p:spTgt spid="10"/>
                                        </p:tgtEl>
                                      </p:cBhvr>
                                    </p:animEffect>
                                    <p:anim calcmode="lin" valueType="num">
                                      <p:cBhvr>
                                        <p:cTn id="53" dur="2000" fill="hold"/>
                                        <p:tgtEl>
                                          <p:spTgt spid="10"/>
                                        </p:tgtEl>
                                        <p:attrNameLst>
                                          <p:attrName>ppt_w</p:attrName>
                                        </p:attrNameLst>
                                      </p:cBhvr>
                                      <p:tavLst>
                                        <p:tav tm="0" fmla="#ppt_w*sin(2.5*pi*$)">
                                          <p:val>
                                            <p:fltVal val="0"/>
                                          </p:val>
                                        </p:tav>
                                        <p:tav tm="100000">
                                          <p:val>
                                            <p:fltVal val="1"/>
                                          </p:val>
                                        </p:tav>
                                      </p:tavLst>
                                    </p:anim>
                                    <p:anim calcmode="lin" valueType="num">
                                      <p:cBhvr>
                                        <p:cTn id="54"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barn(inVertical)">
                                      <p:cBhvr>
                                        <p:cTn id="59" dur="500"/>
                                        <p:tgtEl>
                                          <p:spTgt spid="11"/>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barn(inVertical)">
                                      <p:cBhvr>
                                        <p:cTn id="64" dur="500"/>
                                        <p:tgtEl>
                                          <p:spTgt spid="20"/>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1000"/>
                                        <p:tgtEl>
                                          <p:spTgt spid="24"/>
                                        </p:tgtEl>
                                      </p:cBhvr>
                                    </p:animEffect>
                                    <p:anim calcmode="lin" valueType="num">
                                      <p:cBhvr>
                                        <p:cTn id="70" dur="1000" fill="hold"/>
                                        <p:tgtEl>
                                          <p:spTgt spid="24"/>
                                        </p:tgtEl>
                                        <p:attrNameLst>
                                          <p:attrName>ppt_x</p:attrName>
                                        </p:attrNameLst>
                                      </p:cBhvr>
                                      <p:tavLst>
                                        <p:tav tm="0">
                                          <p:val>
                                            <p:strVal val="#ppt_x"/>
                                          </p:val>
                                        </p:tav>
                                        <p:tav tm="100000">
                                          <p:val>
                                            <p:strVal val="#ppt_x"/>
                                          </p:val>
                                        </p:tav>
                                      </p:tavLst>
                                    </p:anim>
                                    <p:anim calcmode="lin" valueType="num">
                                      <p:cBhvr>
                                        <p:cTn id="7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left)">
                                      <p:cBhvr>
                                        <p:cTn id="76" dur="500"/>
                                        <p:tgtEl>
                                          <p:spTgt spid="2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wipe(left)">
                                      <p:cBhvr>
                                        <p:cTn id="81" dur="500"/>
                                        <p:tgtEl>
                                          <p:spTgt spid="2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wipe(left)">
                                      <p:cBhvr>
                                        <p:cTn id="86" dur="500"/>
                                        <p:tgtEl>
                                          <p:spTgt spid="26"/>
                                        </p:tgtEl>
                                      </p:cBhvr>
                                    </p:animEffect>
                                  </p:childTnLst>
                                </p:cTn>
                              </p:par>
                            </p:childTnLst>
                          </p:cTn>
                        </p:par>
                      </p:childTnLst>
                    </p:cTn>
                  </p:par>
                  <p:par>
                    <p:cTn id="87" fill="hold">
                      <p:stCondLst>
                        <p:cond delay="indefinite"/>
                      </p:stCondLst>
                      <p:childTnLst>
                        <p:par>
                          <p:cTn id="88" fill="hold">
                            <p:stCondLst>
                              <p:cond delay="0"/>
                            </p:stCondLst>
                            <p:childTnLst>
                              <p:par>
                                <p:cTn id="89" presetID="16" presetClass="entr" presetSubtype="21" fill="hold" nodeType="click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barn(inVertical)">
                                      <p:cBhvr>
                                        <p:cTn id="91" dur="500"/>
                                        <p:tgtEl>
                                          <p:spTgt spid="28"/>
                                        </p:tgtEl>
                                      </p:cBhvr>
                                    </p:animEffect>
                                  </p:childTnLst>
                                </p:cTn>
                              </p:par>
                            </p:childTnLst>
                          </p:cTn>
                        </p:par>
                      </p:childTnLst>
                    </p:cTn>
                  </p:par>
                  <p:par>
                    <p:cTn id="92" fill="hold">
                      <p:stCondLst>
                        <p:cond delay="indefinite"/>
                      </p:stCondLst>
                      <p:childTnLst>
                        <p:par>
                          <p:cTn id="93" fill="hold">
                            <p:stCondLst>
                              <p:cond delay="0"/>
                            </p:stCondLst>
                            <p:childTnLst>
                              <p:par>
                                <p:cTn id="94" presetID="16" presetClass="entr" presetSubtype="21" fill="hold" nodeType="click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barn(inVertical)">
                                      <p:cBhvr>
                                        <p:cTn id="96" dur="500"/>
                                        <p:tgtEl>
                                          <p:spTgt spid="29"/>
                                        </p:tgtEl>
                                      </p:cBhvr>
                                    </p:animEffect>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nodeType="click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fade">
                                      <p:cBhvr>
                                        <p:cTn id="101" dur="1000"/>
                                        <p:tgtEl>
                                          <p:spTgt spid="30"/>
                                        </p:tgtEl>
                                      </p:cBhvr>
                                    </p:animEffect>
                                    <p:anim calcmode="lin" valueType="num">
                                      <p:cBhvr>
                                        <p:cTn id="102" dur="1000" fill="hold"/>
                                        <p:tgtEl>
                                          <p:spTgt spid="30"/>
                                        </p:tgtEl>
                                        <p:attrNameLst>
                                          <p:attrName>ppt_x</p:attrName>
                                        </p:attrNameLst>
                                      </p:cBhvr>
                                      <p:tavLst>
                                        <p:tav tm="0">
                                          <p:val>
                                            <p:strVal val="#ppt_x"/>
                                          </p:val>
                                        </p:tav>
                                        <p:tav tm="100000">
                                          <p:val>
                                            <p:strVal val="#ppt_x"/>
                                          </p:val>
                                        </p:tav>
                                      </p:tavLst>
                                    </p:anim>
                                    <p:anim calcmode="lin" valueType="num">
                                      <p:cBhvr>
                                        <p:cTn id="10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animBg="1"/>
      <p:bldP spid="9" grpId="0"/>
      <p:bldP spid="11" grpId="0" animBg="1"/>
      <p:bldP spid="20"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18"/>
          <p:cNvSpPr txBox="1">
            <a:spLocks noChangeArrowheads="1"/>
          </p:cNvSpPr>
          <p:nvPr/>
        </p:nvSpPr>
        <p:spPr bwMode="auto">
          <a:xfrm>
            <a:off x="1738314" y="285750"/>
            <a:ext cx="7500937" cy="954088"/>
          </a:xfrm>
          <a:prstGeom prst="rect">
            <a:avLst/>
          </a:prstGeom>
          <a:noFill/>
          <a:ln w="19050">
            <a:noFill/>
            <a:miter lim="800000"/>
            <a:headEnd type="none" w="med" len="lg"/>
            <a:tailEnd type="none" w="med" len="lg"/>
          </a:ln>
        </p:spPr>
        <p:txBody>
          <a:bodyPr>
            <a:spAutoFit/>
          </a:bodyPr>
          <a:lstStyle/>
          <a:p>
            <a:pPr fontAlgn="auto">
              <a:spcBef>
                <a:spcPct val="30000"/>
              </a:spcBef>
              <a:spcAft>
                <a:spcPts val="0"/>
              </a:spcAft>
              <a:defRPr/>
            </a:pPr>
            <a:r>
              <a:rPr lang="zh-CN" altLang="en-US" sz="2800" b="1" kern="0" dirty="0">
                <a:solidFill>
                  <a:srgbClr val="FF0000"/>
                </a:solidFill>
                <a:latin typeface="宋体"/>
                <a:ea typeface="宋体"/>
              </a:rPr>
              <a:t>练习：</a:t>
            </a:r>
            <a:r>
              <a:rPr lang="en-US" altLang="zh-CN" sz="2800" b="1" kern="0" dirty="0">
                <a:solidFill>
                  <a:srgbClr val="FF0000"/>
                </a:solidFill>
                <a:latin typeface="宋体"/>
                <a:ea typeface="宋体"/>
              </a:rPr>
              <a:t> </a:t>
            </a:r>
            <a:r>
              <a:rPr lang="zh-CN" altLang="en-US" sz="2800" b="1" kern="0" dirty="0">
                <a:solidFill>
                  <a:srgbClr val="3E27E7"/>
                </a:solidFill>
                <a:latin typeface="宋体"/>
                <a:ea typeface="宋体"/>
              </a:rPr>
              <a:t>计算无限长均匀</a:t>
            </a:r>
            <a:r>
              <a:rPr lang="zh-CN" altLang="zh-CN" sz="2800" b="1" kern="0" dirty="0">
                <a:solidFill>
                  <a:srgbClr val="3E27E7"/>
                </a:solidFill>
                <a:latin typeface="宋体"/>
                <a:ea typeface="宋体"/>
              </a:rPr>
              <a:t>载流导线</a:t>
            </a:r>
            <a:r>
              <a:rPr lang="zh-CN" altLang="en-US" sz="2800" b="1" kern="0" dirty="0">
                <a:solidFill>
                  <a:srgbClr val="3E27E7"/>
                </a:solidFill>
                <a:latin typeface="宋体"/>
                <a:ea typeface="宋体"/>
              </a:rPr>
              <a:t>内部</a:t>
            </a:r>
            <a:r>
              <a:rPr lang="zh-CN" altLang="zh-CN" sz="2800" b="1" kern="0" dirty="0">
                <a:solidFill>
                  <a:srgbClr val="3E27E7"/>
                </a:solidFill>
                <a:latin typeface="宋体"/>
                <a:ea typeface="宋体"/>
              </a:rPr>
              <a:t>单位长度的磁场能量</a:t>
            </a:r>
            <a:r>
              <a:rPr lang="zh-CN" altLang="en-US" sz="2800" b="1" kern="0" dirty="0">
                <a:solidFill>
                  <a:srgbClr val="3E27E7"/>
                </a:solidFill>
                <a:latin typeface="+mn-lt"/>
                <a:ea typeface="+mn-ea"/>
              </a:rPr>
              <a:t>及对应的自感系数</a:t>
            </a:r>
            <a:r>
              <a:rPr lang="zh-CN" altLang="zh-CN" sz="2800" b="1" kern="0" dirty="0">
                <a:solidFill>
                  <a:srgbClr val="3E27E7"/>
                </a:solidFill>
                <a:latin typeface="宋体"/>
                <a:ea typeface="宋体"/>
              </a:rPr>
              <a:t>。</a:t>
            </a:r>
            <a:endParaRPr lang="zh-CN" altLang="en-US" sz="2800" b="1" kern="0" dirty="0">
              <a:solidFill>
                <a:srgbClr val="3E27E7"/>
              </a:solidFill>
              <a:latin typeface="宋体"/>
              <a:ea typeface="宋体"/>
            </a:endParaRPr>
          </a:p>
        </p:txBody>
      </p:sp>
      <p:grpSp>
        <p:nvGrpSpPr>
          <p:cNvPr id="2" name="Group 29"/>
          <p:cNvGrpSpPr>
            <a:grpSpLocks/>
          </p:cNvGrpSpPr>
          <p:nvPr/>
        </p:nvGrpSpPr>
        <p:grpSpPr bwMode="auto">
          <a:xfrm>
            <a:off x="8121650" y="3997325"/>
            <a:ext cx="1219200" cy="533400"/>
            <a:chOff x="3984" y="1749"/>
            <a:chExt cx="768" cy="336"/>
          </a:xfrm>
        </p:grpSpPr>
        <p:sp>
          <p:nvSpPr>
            <p:cNvPr id="33" name="Oval 30"/>
            <p:cNvSpPr>
              <a:spLocks noChangeArrowheads="1"/>
            </p:cNvSpPr>
            <p:nvPr/>
          </p:nvSpPr>
          <p:spPr bwMode="auto">
            <a:xfrm>
              <a:off x="3984" y="1749"/>
              <a:ext cx="768" cy="336"/>
            </a:xfrm>
            <a:prstGeom prst="ellipse">
              <a:avLst/>
            </a:prstGeom>
            <a:noFill/>
            <a:ln w="57150">
              <a:solidFill>
                <a:srgbClr val="FFFF00"/>
              </a:solidFill>
              <a:round/>
              <a:headEnd type="none" w="med" len="lg"/>
              <a:tailEnd type="none" w="med" len="lg"/>
            </a:ln>
          </p:spPr>
          <p:txBody>
            <a:bodyPr wrap="none" anchor="ctr"/>
            <a:lstStyle/>
            <a:p>
              <a:pPr fontAlgn="auto">
                <a:spcBef>
                  <a:spcPts val="0"/>
                </a:spcBef>
                <a:spcAft>
                  <a:spcPts val="0"/>
                </a:spcAft>
                <a:defRPr/>
              </a:pPr>
              <a:endParaRPr lang="zh-CN" altLang="en-US" sz="2800" b="1">
                <a:latin typeface="+mj-ea"/>
                <a:ea typeface="+mj-ea"/>
              </a:endParaRPr>
            </a:p>
          </p:txBody>
        </p:sp>
        <p:sp>
          <p:nvSpPr>
            <p:cNvPr id="34" name="Line 31"/>
            <p:cNvSpPr>
              <a:spLocks noChangeShapeType="1"/>
            </p:cNvSpPr>
            <p:nvPr/>
          </p:nvSpPr>
          <p:spPr bwMode="auto">
            <a:xfrm>
              <a:off x="4320" y="2085"/>
              <a:ext cx="144" cy="0"/>
            </a:xfrm>
            <a:prstGeom prst="line">
              <a:avLst/>
            </a:prstGeom>
            <a:noFill/>
            <a:ln w="57150">
              <a:solidFill>
                <a:srgbClr val="FFFF00"/>
              </a:solidFill>
              <a:round/>
              <a:headEnd type="none" w="med" len="lg"/>
              <a:tailEnd type="stealth" w="med" len="lg"/>
            </a:ln>
          </p:spPr>
          <p:txBody>
            <a:bodyPr wrap="none" anchor="ctr"/>
            <a:lstStyle/>
            <a:p>
              <a:pPr fontAlgn="auto">
                <a:spcBef>
                  <a:spcPts val="0"/>
                </a:spcBef>
                <a:spcAft>
                  <a:spcPts val="0"/>
                </a:spcAft>
                <a:defRPr/>
              </a:pPr>
              <a:endParaRPr lang="zh-CN" altLang="en-US" sz="2800" b="1">
                <a:latin typeface="+mj-ea"/>
                <a:ea typeface="+mj-ea"/>
              </a:endParaRPr>
            </a:p>
          </p:txBody>
        </p:sp>
      </p:grpSp>
      <p:grpSp>
        <p:nvGrpSpPr>
          <p:cNvPr id="3" name="Group 38"/>
          <p:cNvGrpSpPr>
            <a:grpSpLocks/>
          </p:cNvGrpSpPr>
          <p:nvPr/>
        </p:nvGrpSpPr>
        <p:grpSpPr bwMode="auto">
          <a:xfrm>
            <a:off x="7660283" y="762794"/>
            <a:ext cx="2743200" cy="5486400"/>
            <a:chOff x="3868" y="646"/>
            <a:chExt cx="1728" cy="3456"/>
          </a:xfrm>
        </p:grpSpPr>
        <p:grpSp>
          <p:nvGrpSpPr>
            <p:cNvPr id="105482" name="Group 12"/>
            <p:cNvGrpSpPr>
              <a:grpSpLocks/>
            </p:cNvGrpSpPr>
            <p:nvPr/>
          </p:nvGrpSpPr>
          <p:grpSpPr bwMode="auto">
            <a:xfrm>
              <a:off x="3868" y="1222"/>
              <a:ext cx="1344" cy="2400"/>
              <a:chOff x="3696" y="816"/>
              <a:chExt cx="1344" cy="2400"/>
            </a:xfrm>
          </p:grpSpPr>
          <p:sp>
            <p:nvSpPr>
              <p:cNvPr id="54" name="AutoShape 13"/>
              <p:cNvSpPr>
                <a:spLocks noChangeArrowheads="1"/>
              </p:cNvSpPr>
              <p:nvPr/>
            </p:nvSpPr>
            <p:spPr bwMode="auto">
              <a:xfrm>
                <a:off x="3696" y="816"/>
                <a:ext cx="1344" cy="2400"/>
              </a:xfrm>
              <a:prstGeom prst="can">
                <a:avLst>
                  <a:gd name="adj" fmla="val 55655"/>
                </a:avLst>
              </a:prstGeom>
              <a:gradFill rotWithShape="0">
                <a:gsLst>
                  <a:gs pos="0">
                    <a:srgbClr val="765E47"/>
                  </a:gs>
                  <a:gs pos="50000">
                    <a:srgbClr val="FFCC99"/>
                  </a:gs>
                  <a:gs pos="100000">
                    <a:srgbClr val="765E47"/>
                  </a:gs>
                </a:gsLst>
                <a:lin ang="0" scaled="1"/>
              </a:gradFill>
              <a:ln w="19050">
                <a:solidFill>
                  <a:srgbClr val="000000"/>
                </a:solidFill>
                <a:round/>
                <a:headEnd type="none" w="med" len="lg"/>
                <a:tailEnd type="none" w="med" len="lg"/>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55" name="Arc 14"/>
              <p:cNvSpPr>
                <a:spLocks/>
              </p:cNvSpPr>
              <p:nvPr/>
            </p:nvSpPr>
            <p:spPr bwMode="auto">
              <a:xfrm>
                <a:off x="3696" y="2496"/>
                <a:ext cx="1341" cy="384"/>
              </a:xfrm>
              <a:custGeom>
                <a:avLst/>
                <a:gdLst>
                  <a:gd name="T0" fmla="*/ 0 w 43105"/>
                  <a:gd name="T1" fmla="*/ 349 h 21600"/>
                  <a:gd name="T2" fmla="*/ 1341 w 43105"/>
                  <a:gd name="T3" fmla="*/ 376 h 21600"/>
                  <a:gd name="T4" fmla="*/ 669 w 43105"/>
                  <a:gd name="T5" fmla="*/ 384 h 21600"/>
                  <a:gd name="T6" fmla="*/ 0 60000 65536"/>
                  <a:gd name="T7" fmla="*/ 0 60000 65536"/>
                  <a:gd name="T8" fmla="*/ 0 60000 65536"/>
                  <a:gd name="T9" fmla="*/ 0 w 43105"/>
                  <a:gd name="T10" fmla="*/ 0 h 21600"/>
                  <a:gd name="T11" fmla="*/ 43105 w 43105"/>
                  <a:gd name="T12" fmla="*/ 21600 h 21600"/>
                </a:gdLst>
                <a:ahLst/>
                <a:cxnLst>
                  <a:cxn ang="T6">
                    <a:pos x="T0" y="T1"/>
                  </a:cxn>
                  <a:cxn ang="T7">
                    <a:pos x="T2" y="T3"/>
                  </a:cxn>
                  <a:cxn ang="T8">
                    <a:pos x="T4" y="T5"/>
                  </a:cxn>
                </a:cxnLst>
                <a:rect l="T9" t="T10" r="T11" b="T12"/>
                <a:pathLst>
                  <a:path w="43105" h="21600" fill="none" extrusionOk="0">
                    <a:moveTo>
                      <a:pt x="-1" y="19621"/>
                    </a:moveTo>
                    <a:cubicBezTo>
                      <a:pt x="1022" y="8505"/>
                      <a:pt x="10346" y="-1"/>
                      <a:pt x="21509" y="0"/>
                    </a:cubicBezTo>
                    <a:cubicBezTo>
                      <a:pt x="33266" y="0"/>
                      <a:pt x="42865" y="9404"/>
                      <a:pt x="43104" y="21160"/>
                    </a:cubicBezTo>
                  </a:path>
                  <a:path w="43105" h="21600" stroke="0" extrusionOk="0">
                    <a:moveTo>
                      <a:pt x="-1" y="19621"/>
                    </a:moveTo>
                    <a:cubicBezTo>
                      <a:pt x="1022" y="8505"/>
                      <a:pt x="10346" y="-1"/>
                      <a:pt x="21509" y="0"/>
                    </a:cubicBezTo>
                    <a:cubicBezTo>
                      <a:pt x="33266" y="0"/>
                      <a:pt x="42865" y="9404"/>
                      <a:pt x="43104" y="21160"/>
                    </a:cubicBezTo>
                    <a:lnTo>
                      <a:pt x="21509" y="21600"/>
                    </a:lnTo>
                    <a:close/>
                  </a:path>
                </a:pathLst>
              </a:custGeom>
              <a:noFill/>
              <a:ln w="19050">
                <a:solidFill>
                  <a:srgbClr val="B2B2B2"/>
                </a:solidFill>
                <a:prstDash val="dash"/>
                <a:round/>
                <a:headEnd type="none" w="med" len="lg"/>
                <a:tailEnd type="none" w="med" len="lg"/>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105483" name="Group 37"/>
            <p:cNvGrpSpPr>
              <a:grpSpLocks/>
            </p:cNvGrpSpPr>
            <p:nvPr/>
          </p:nvGrpSpPr>
          <p:grpSpPr bwMode="auto">
            <a:xfrm>
              <a:off x="4258" y="646"/>
              <a:ext cx="1338" cy="3456"/>
              <a:chOff x="4258" y="646"/>
              <a:chExt cx="1338" cy="3456"/>
            </a:xfrm>
          </p:grpSpPr>
          <p:grpSp>
            <p:nvGrpSpPr>
              <p:cNvPr id="105484" name="Group 15"/>
              <p:cNvGrpSpPr>
                <a:grpSpLocks/>
              </p:cNvGrpSpPr>
              <p:nvPr/>
            </p:nvGrpSpPr>
            <p:grpSpPr bwMode="auto">
              <a:xfrm>
                <a:off x="4540" y="646"/>
                <a:ext cx="0" cy="3456"/>
                <a:chOff x="4368" y="240"/>
                <a:chExt cx="0" cy="3456"/>
              </a:xfrm>
            </p:grpSpPr>
            <p:sp>
              <p:nvSpPr>
                <p:cNvPr id="52" name="Line 16"/>
                <p:cNvSpPr>
                  <a:spLocks noChangeShapeType="1"/>
                </p:cNvSpPr>
                <p:nvPr/>
              </p:nvSpPr>
              <p:spPr bwMode="auto">
                <a:xfrm>
                  <a:off x="4368" y="240"/>
                  <a:ext cx="0" cy="2640"/>
                </a:xfrm>
                <a:prstGeom prst="line">
                  <a:avLst/>
                </a:prstGeom>
                <a:noFill/>
                <a:ln w="19050">
                  <a:solidFill>
                    <a:srgbClr val="000000"/>
                  </a:solidFill>
                  <a:prstDash val="lgDashDot"/>
                  <a:round/>
                  <a:headEnd type="none" w="med" len="lg"/>
                  <a:tailEnd type="none" w="med" len="lg"/>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53" name="Line 17"/>
                <p:cNvSpPr>
                  <a:spLocks noChangeShapeType="1"/>
                </p:cNvSpPr>
                <p:nvPr/>
              </p:nvSpPr>
              <p:spPr bwMode="auto">
                <a:xfrm>
                  <a:off x="4368" y="3216"/>
                  <a:ext cx="0" cy="480"/>
                </a:xfrm>
                <a:prstGeom prst="line">
                  <a:avLst/>
                </a:prstGeom>
                <a:noFill/>
                <a:ln w="19050">
                  <a:solidFill>
                    <a:srgbClr val="000000"/>
                  </a:solidFill>
                  <a:prstDash val="lgDashDot"/>
                  <a:round/>
                  <a:headEnd type="none" w="med" len="lg"/>
                  <a:tailEnd type="none" w="med" len="lg"/>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105485" name="Group 19"/>
              <p:cNvGrpSpPr>
                <a:grpSpLocks/>
              </p:cNvGrpSpPr>
              <p:nvPr/>
            </p:nvGrpSpPr>
            <p:grpSpPr bwMode="auto">
              <a:xfrm>
                <a:off x="5212" y="1606"/>
                <a:ext cx="384" cy="1680"/>
                <a:chOff x="5040" y="1200"/>
                <a:chExt cx="384" cy="1680"/>
              </a:xfrm>
            </p:grpSpPr>
            <p:sp>
              <p:nvSpPr>
                <p:cNvPr id="48" name="Line 20"/>
                <p:cNvSpPr>
                  <a:spLocks noChangeShapeType="1"/>
                </p:cNvSpPr>
                <p:nvPr/>
              </p:nvSpPr>
              <p:spPr bwMode="auto">
                <a:xfrm>
                  <a:off x="5040" y="1200"/>
                  <a:ext cx="288" cy="0"/>
                </a:xfrm>
                <a:prstGeom prst="line">
                  <a:avLst/>
                </a:prstGeom>
                <a:noFill/>
                <a:ln w="19050">
                  <a:solidFill>
                    <a:srgbClr val="000000"/>
                  </a:solidFill>
                  <a:round/>
                  <a:headEnd type="none" w="med" len="lg"/>
                  <a:tailEnd type="none" w="med" len="lg"/>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9" name="Line 21"/>
                <p:cNvSpPr>
                  <a:spLocks noChangeShapeType="1"/>
                </p:cNvSpPr>
                <p:nvPr/>
              </p:nvSpPr>
              <p:spPr bwMode="auto">
                <a:xfrm>
                  <a:off x="5040" y="2880"/>
                  <a:ext cx="288" cy="0"/>
                </a:xfrm>
                <a:prstGeom prst="line">
                  <a:avLst/>
                </a:prstGeom>
                <a:noFill/>
                <a:ln w="19050">
                  <a:solidFill>
                    <a:srgbClr val="000000"/>
                  </a:solidFill>
                  <a:round/>
                  <a:headEnd type="none" w="med" len="lg"/>
                  <a:tailEnd type="none" w="med" len="lg"/>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50" name="Line 22"/>
                <p:cNvSpPr>
                  <a:spLocks noChangeShapeType="1"/>
                </p:cNvSpPr>
                <p:nvPr/>
              </p:nvSpPr>
              <p:spPr bwMode="auto">
                <a:xfrm>
                  <a:off x="5184" y="1200"/>
                  <a:ext cx="0" cy="1680"/>
                </a:xfrm>
                <a:prstGeom prst="line">
                  <a:avLst/>
                </a:prstGeom>
                <a:noFill/>
                <a:ln w="19050">
                  <a:solidFill>
                    <a:srgbClr val="000000"/>
                  </a:solidFill>
                  <a:round/>
                  <a:headEnd type="stealth" w="med" len="lg"/>
                  <a:tailEnd type="stealth" w="med" len="lg"/>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05494" name="Text Box 23"/>
                <p:cNvSpPr txBox="1">
                  <a:spLocks noChangeArrowheads="1"/>
                </p:cNvSpPr>
                <p:nvPr/>
              </p:nvSpPr>
              <p:spPr bwMode="auto">
                <a:xfrm>
                  <a:off x="5232" y="1776"/>
                  <a:ext cx="19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宋体" panose="02010600030101010101" pitchFamily="2" charset="-122"/>
                    </a:rPr>
                    <a:t>l</a:t>
                  </a:r>
                </a:p>
              </p:txBody>
            </p:sp>
          </p:grpSp>
          <p:grpSp>
            <p:nvGrpSpPr>
              <p:cNvPr id="105486" name="Group 24"/>
              <p:cNvGrpSpPr>
                <a:grpSpLocks/>
              </p:cNvGrpSpPr>
              <p:nvPr/>
            </p:nvGrpSpPr>
            <p:grpSpPr bwMode="auto">
              <a:xfrm>
                <a:off x="4540" y="2075"/>
                <a:ext cx="672" cy="330"/>
                <a:chOff x="4368" y="929"/>
                <a:chExt cx="672" cy="330"/>
              </a:xfrm>
            </p:grpSpPr>
            <p:sp>
              <p:nvSpPr>
                <p:cNvPr id="46" name="Line 25"/>
                <p:cNvSpPr>
                  <a:spLocks noChangeShapeType="1"/>
                </p:cNvSpPr>
                <p:nvPr/>
              </p:nvSpPr>
              <p:spPr bwMode="auto">
                <a:xfrm>
                  <a:off x="4368" y="1200"/>
                  <a:ext cx="672" cy="0"/>
                </a:xfrm>
                <a:prstGeom prst="line">
                  <a:avLst/>
                </a:prstGeom>
                <a:noFill/>
                <a:ln w="19050">
                  <a:solidFill>
                    <a:srgbClr val="000000"/>
                  </a:solidFill>
                  <a:round/>
                  <a:headEnd type="none" w="med" len="lg"/>
                  <a:tailEnd type="none" w="med" len="lg"/>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05490" name="Rectangle 26"/>
                <p:cNvSpPr>
                  <a:spLocks noChangeArrowheads="1"/>
                </p:cNvSpPr>
                <p:nvPr/>
              </p:nvSpPr>
              <p:spPr bwMode="auto">
                <a:xfrm>
                  <a:off x="4464" y="929"/>
                  <a:ext cx="2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000000"/>
                      </a:solidFill>
                      <a:latin typeface="宋体" panose="02010600030101010101" pitchFamily="2" charset="-122"/>
                    </a:rPr>
                    <a:t>R</a:t>
                  </a:r>
                </a:p>
              </p:txBody>
            </p:sp>
          </p:grpSp>
          <p:sp>
            <p:nvSpPr>
              <p:cNvPr id="44" name="Line 35"/>
              <p:cNvSpPr>
                <a:spLocks noChangeShapeType="1"/>
              </p:cNvSpPr>
              <p:nvPr/>
            </p:nvSpPr>
            <p:spPr bwMode="auto">
              <a:xfrm flipV="1">
                <a:off x="4530" y="2342"/>
                <a:ext cx="0" cy="317"/>
              </a:xfrm>
              <a:prstGeom prst="line">
                <a:avLst/>
              </a:prstGeom>
              <a:noFill/>
              <a:ln w="57150">
                <a:solidFill>
                  <a:srgbClr val="FF0000"/>
                </a:solidFill>
                <a:round/>
                <a:headEnd type="none" w="med" len="lg"/>
                <a:tailEnd type="stealth" w="med" len="lg"/>
              </a:ln>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105488" name="Object 36"/>
              <p:cNvGraphicFramePr>
                <a:graphicFrameLocks noChangeAspect="1"/>
              </p:cNvGraphicFramePr>
              <p:nvPr/>
            </p:nvGraphicFramePr>
            <p:xfrm>
              <a:off x="4258" y="2070"/>
              <a:ext cx="314" cy="408"/>
            </p:xfrm>
            <a:graphic>
              <a:graphicData uri="http://schemas.openxmlformats.org/presentationml/2006/ole">
                <mc:AlternateContent xmlns:mc="http://schemas.openxmlformats.org/markup-compatibility/2006">
                  <mc:Choice xmlns:v="urn:schemas-microsoft-com:vml" Requires="v">
                    <p:oleObj spid="_x0000_s106233" name="公式" r:id="rId3" imgW="126780" imgH="164814" progId="Equation.3">
                      <p:embed/>
                    </p:oleObj>
                  </mc:Choice>
                  <mc:Fallback>
                    <p:oleObj name="公式" r:id="rId3" imgW="126780" imgH="164814" progId="Equation.3">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8" y="2070"/>
                            <a:ext cx="314"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32" name="Object 4"/>
          <p:cNvGraphicFramePr>
            <a:graphicFrameLocks noChangeAspect="1"/>
          </p:cNvGraphicFramePr>
          <p:nvPr>
            <p:extLst>
              <p:ext uri="{D42A27DB-BD31-4B8C-83A1-F6EECF244321}">
                <p14:modId xmlns:p14="http://schemas.microsoft.com/office/powerpoint/2010/main" val="1136438919"/>
              </p:ext>
            </p:extLst>
          </p:nvPr>
        </p:nvGraphicFramePr>
        <p:xfrm>
          <a:off x="8366302" y="711490"/>
          <a:ext cx="1788362" cy="836451"/>
        </p:xfrm>
        <a:graphic>
          <a:graphicData uri="http://schemas.openxmlformats.org/presentationml/2006/ole">
            <mc:AlternateContent xmlns:mc="http://schemas.openxmlformats.org/markup-compatibility/2006">
              <mc:Choice xmlns:v="urn:schemas-microsoft-com:vml" Requires="v">
                <p:oleObj spid="_x0000_s106234" name="公式" r:id="rId5" imgW="723600" imgH="393480" progId="Equation.3">
                  <p:embed/>
                </p:oleObj>
              </mc:Choice>
              <mc:Fallback>
                <p:oleObj name="公式" r:id="rId5" imgW="723600" imgH="393480" progId="Equation.3">
                  <p:embed/>
                  <p:pic>
                    <p:nvPicPr>
                      <p:cNvPr id="0" name=""/>
                      <p:cNvPicPr>
                        <a:picLocks noChangeAspect="1" noChangeArrowheads="1"/>
                      </p:cNvPicPr>
                      <p:nvPr/>
                    </p:nvPicPr>
                    <p:blipFill>
                      <a:blip r:embed="rId6"/>
                      <a:srcRect/>
                      <a:stretch>
                        <a:fillRect/>
                      </a:stretch>
                    </p:blipFill>
                    <p:spPr bwMode="auto">
                      <a:xfrm>
                        <a:off x="8366302" y="711490"/>
                        <a:ext cx="1788362" cy="836451"/>
                      </a:xfrm>
                      <a:prstGeom prst="rect">
                        <a:avLst/>
                      </a:prstGeom>
                      <a:solidFill>
                        <a:srgbClr val="FFFF00"/>
                      </a:solidFill>
                      <a:ln w="28575">
                        <a:noFill/>
                        <a:miter lim="800000"/>
                        <a:headEnd/>
                        <a:tailEnd/>
                      </a:ln>
                      <a:effectLst/>
                      <a:extLst/>
                    </p:spPr>
                  </p:pic>
                </p:oleObj>
              </mc:Fallback>
            </mc:AlternateContent>
          </a:graphicData>
        </a:graphic>
      </p:graphicFrame>
      <p:graphicFrame>
        <p:nvGraphicFramePr>
          <p:cNvPr id="38" name="Object 5"/>
          <p:cNvGraphicFramePr>
            <a:graphicFrameLocks noChangeAspect="1"/>
          </p:cNvGraphicFramePr>
          <p:nvPr>
            <p:extLst>
              <p:ext uri="{D42A27DB-BD31-4B8C-83A1-F6EECF244321}">
                <p14:modId xmlns:p14="http://schemas.microsoft.com/office/powerpoint/2010/main" val="2252737616"/>
              </p:ext>
            </p:extLst>
          </p:nvPr>
        </p:nvGraphicFramePr>
        <p:xfrm>
          <a:off x="7968259" y="5703226"/>
          <a:ext cx="2054225" cy="1038226"/>
        </p:xfrm>
        <a:graphic>
          <a:graphicData uri="http://schemas.openxmlformats.org/presentationml/2006/ole">
            <mc:AlternateContent xmlns:mc="http://schemas.openxmlformats.org/markup-compatibility/2006">
              <mc:Choice xmlns:v="urn:schemas-microsoft-com:vml" Requires="v">
                <p:oleObj spid="_x0000_s106235" name="公式" r:id="rId7" imgW="774360" imgH="393480" progId="Equation.3">
                  <p:embed/>
                </p:oleObj>
              </mc:Choice>
              <mc:Fallback>
                <p:oleObj name="公式" r:id="rId7" imgW="774360" imgH="393480" progId="Equation.3">
                  <p:embed/>
                  <p:pic>
                    <p:nvPicPr>
                      <p:cNvPr id="0" name=""/>
                      <p:cNvPicPr>
                        <a:picLocks noChangeAspect="1" noChangeArrowheads="1"/>
                      </p:cNvPicPr>
                      <p:nvPr/>
                    </p:nvPicPr>
                    <p:blipFill>
                      <a:blip r:embed="rId8"/>
                      <a:srcRect/>
                      <a:stretch>
                        <a:fillRect/>
                      </a:stretch>
                    </p:blipFill>
                    <p:spPr bwMode="auto">
                      <a:xfrm>
                        <a:off x="7968259" y="5703226"/>
                        <a:ext cx="2054225" cy="1038226"/>
                      </a:xfrm>
                      <a:prstGeom prst="rect">
                        <a:avLst/>
                      </a:prstGeom>
                      <a:solidFill>
                        <a:srgbClr val="00FFFF"/>
                      </a:solidFill>
                      <a:ln>
                        <a:noFill/>
                      </a:ln>
                      <a:effectLst/>
                      <a:extLst/>
                    </p:spPr>
                  </p:pic>
                </p:oleObj>
              </mc:Fallback>
            </mc:AlternateContent>
          </a:graphicData>
        </a:graphic>
      </p:graphicFrame>
      <p:sp>
        <p:nvSpPr>
          <p:cNvPr id="39" name="Text Box 50"/>
          <p:cNvSpPr txBox="1">
            <a:spLocks noChangeArrowheads="1"/>
          </p:cNvSpPr>
          <p:nvPr/>
        </p:nvSpPr>
        <p:spPr bwMode="auto">
          <a:xfrm>
            <a:off x="2189514" y="1187942"/>
            <a:ext cx="3180629" cy="523220"/>
          </a:xfrm>
          <a:prstGeom prst="rect">
            <a:avLst/>
          </a:prstGeom>
          <a:noFill/>
          <a:ln w="9525">
            <a:noFill/>
            <a:miter lim="800000"/>
            <a:headEnd/>
            <a:tailEnd/>
          </a:ln>
          <a:effectLst/>
        </p:spPr>
        <p:txBody>
          <a:bodyPr wrap="square">
            <a:spAutoFit/>
          </a:bodyPr>
          <a:lstStyle/>
          <a:p>
            <a:pPr>
              <a:spcBef>
                <a:spcPct val="50000"/>
              </a:spcBef>
              <a:defRPr/>
            </a:pPr>
            <a:r>
              <a:rPr kumimoji="1" lang="zh-CN" altLang="en-US" sz="2800" b="1" dirty="0">
                <a:solidFill>
                  <a:srgbClr val="C00000"/>
                </a:solidFill>
                <a:latin typeface="Times New Roman" panose="02020603050405020304" pitchFamily="18" charset="0"/>
              </a:rPr>
              <a:t>解:  </a:t>
            </a:r>
            <a:r>
              <a:rPr kumimoji="1" lang="zh-CN" altLang="en-US" sz="2800" b="1" dirty="0">
                <a:solidFill>
                  <a:srgbClr val="FF00FF"/>
                </a:solidFill>
                <a:latin typeface="Times New Roman" panose="02020603050405020304" pitchFamily="18" charset="0"/>
              </a:rPr>
              <a:t>0 &lt; r &lt; </a:t>
            </a:r>
            <a:r>
              <a:rPr kumimoji="1" lang="en-US" altLang="zh-CN" sz="2800" b="1" dirty="0">
                <a:solidFill>
                  <a:srgbClr val="FF00FF"/>
                </a:solidFill>
                <a:latin typeface="Times New Roman" panose="02020603050405020304" pitchFamily="18" charset="0"/>
              </a:rPr>
              <a:t>R</a:t>
            </a:r>
            <a:r>
              <a:rPr kumimoji="1" lang="zh-CN" altLang="en-US" sz="2800" b="1" dirty="0">
                <a:solidFill>
                  <a:srgbClr val="0000FF"/>
                </a:solidFill>
                <a:latin typeface="Times New Roman" panose="02020603050405020304" pitchFamily="18" charset="0"/>
              </a:rPr>
              <a:t>时,</a:t>
            </a:r>
          </a:p>
        </p:txBody>
      </p:sp>
      <p:graphicFrame>
        <p:nvGraphicFramePr>
          <p:cNvPr id="40" name="Object 51"/>
          <p:cNvGraphicFramePr>
            <a:graphicFrameLocks noChangeAspect="1"/>
          </p:cNvGraphicFramePr>
          <p:nvPr>
            <p:extLst>
              <p:ext uri="{D42A27DB-BD31-4B8C-83A1-F6EECF244321}">
                <p14:modId xmlns:p14="http://schemas.microsoft.com/office/powerpoint/2010/main" val="2230846453"/>
              </p:ext>
            </p:extLst>
          </p:nvPr>
        </p:nvGraphicFramePr>
        <p:xfrm>
          <a:off x="2095729" y="1761709"/>
          <a:ext cx="3604238" cy="720848"/>
        </p:xfrm>
        <a:graphic>
          <a:graphicData uri="http://schemas.openxmlformats.org/presentationml/2006/ole">
            <mc:AlternateContent xmlns:mc="http://schemas.openxmlformats.org/markup-compatibility/2006">
              <mc:Choice xmlns:v="urn:schemas-microsoft-com:vml" Requires="v">
                <p:oleObj spid="_x0000_s106236" name="公式" r:id="rId9" imgW="1460160" imgH="291960" progId="Equation.3">
                  <p:embed/>
                </p:oleObj>
              </mc:Choice>
              <mc:Fallback>
                <p:oleObj name="公式" r:id="rId9" imgW="1460160" imgH="291960" progId="Equation.3">
                  <p:embed/>
                  <p:pic>
                    <p:nvPicPr>
                      <p:cNvPr id="0" name=""/>
                      <p:cNvPicPr>
                        <a:picLocks noChangeAspect="1" noChangeArrowheads="1"/>
                      </p:cNvPicPr>
                      <p:nvPr/>
                    </p:nvPicPr>
                    <p:blipFill>
                      <a:blip r:embed="rId10"/>
                      <a:srcRect/>
                      <a:stretch>
                        <a:fillRect/>
                      </a:stretch>
                    </p:blipFill>
                    <p:spPr bwMode="auto">
                      <a:xfrm>
                        <a:off x="2095729" y="1761709"/>
                        <a:ext cx="3604238" cy="720848"/>
                      </a:xfrm>
                      <a:prstGeom prst="rect">
                        <a:avLst/>
                      </a:prstGeom>
                      <a:noFill/>
                      <a:ln>
                        <a:noFill/>
                      </a:ln>
                      <a:effectLst/>
                      <a:extLst/>
                    </p:spPr>
                  </p:pic>
                </p:oleObj>
              </mc:Fallback>
            </mc:AlternateContent>
          </a:graphicData>
        </a:graphic>
      </p:graphicFrame>
      <p:graphicFrame>
        <p:nvGraphicFramePr>
          <p:cNvPr id="41" name="Object 52"/>
          <p:cNvGraphicFramePr>
            <a:graphicFrameLocks noChangeAspect="1"/>
          </p:cNvGraphicFramePr>
          <p:nvPr>
            <p:extLst>
              <p:ext uri="{D42A27DB-BD31-4B8C-83A1-F6EECF244321}">
                <p14:modId xmlns:p14="http://schemas.microsoft.com/office/powerpoint/2010/main" val="3427389290"/>
              </p:ext>
            </p:extLst>
          </p:nvPr>
        </p:nvGraphicFramePr>
        <p:xfrm>
          <a:off x="1994129" y="2357038"/>
          <a:ext cx="2547708" cy="1060120"/>
        </p:xfrm>
        <a:graphic>
          <a:graphicData uri="http://schemas.openxmlformats.org/presentationml/2006/ole">
            <mc:AlternateContent xmlns:mc="http://schemas.openxmlformats.org/markup-compatibility/2006">
              <mc:Choice xmlns:v="urn:schemas-microsoft-com:vml" Requires="v">
                <p:oleObj spid="_x0000_s106237" name="公式" r:id="rId11" imgW="799920" imgH="393480" progId="Equation.3">
                  <p:embed/>
                </p:oleObj>
              </mc:Choice>
              <mc:Fallback>
                <p:oleObj name="公式" r:id="rId11" imgW="799920" imgH="393480" progId="Equation.3">
                  <p:embed/>
                  <p:pic>
                    <p:nvPicPr>
                      <p:cNvPr id="0" name=""/>
                      <p:cNvPicPr>
                        <a:picLocks noChangeAspect="1" noChangeArrowheads="1"/>
                      </p:cNvPicPr>
                      <p:nvPr/>
                    </p:nvPicPr>
                    <p:blipFill>
                      <a:blip r:embed="rId12"/>
                      <a:srcRect/>
                      <a:stretch>
                        <a:fillRect/>
                      </a:stretch>
                    </p:blipFill>
                    <p:spPr bwMode="auto">
                      <a:xfrm>
                        <a:off x="1994129" y="2357038"/>
                        <a:ext cx="2547708" cy="1060120"/>
                      </a:xfrm>
                      <a:prstGeom prst="rect">
                        <a:avLst/>
                      </a:prstGeom>
                      <a:noFill/>
                      <a:ln>
                        <a:noFill/>
                      </a:ln>
                      <a:effectLst/>
                      <a:extLst/>
                    </p:spPr>
                  </p:pic>
                </p:oleObj>
              </mc:Fallback>
            </mc:AlternateContent>
          </a:graphicData>
        </a:graphic>
      </p:graphicFrame>
      <p:graphicFrame>
        <p:nvGraphicFramePr>
          <p:cNvPr id="42" name="Object 53"/>
          <p:cNvGraphicFramePr>
            <a:graphicFrameLocks noChangeAspect="1"/>
          </p:cNvGraphicFramePr>
          <p:nvPr>
            <p:extLst>
              <p:ext uri="{D42A27DB-BD31-4B8C-83A1-F6EECF244321}">
                <p14:modId xmlns:p14="http://schemas.microsoft.com/office/powerpoint/2010/main" val="650269747"/>
              </p:ext>
            </p:extLst>
          </p:nvPr>
        </p:nvGraphicFramePr>
        <p:xfrm>
          <a:off x="4777678" y="2413759"/>
          <a:ext cx="2198688" cy="800100"/>
        </p:xfrm>
        <a:graphic>
          <a:graphicData uri="http://schemas.openxmlformats.org/presentationml/2006/ole">
            <mc:AlternateContent xmlns:mc="http://schemas.openxmlformats.org/markup-compatibility/2006">
              <mc:Choice xmlns:v="urn:schemas-microsoft-com:vml" Requires="v">
                <p:oleObj spid="_x0000_s106238" name="公式" r:id="rId13" imgW="914400" imgH="393480" progId="Equation.3">
                  <p:embed/>
                </p:oleObj>
              </mc:Choice>
              <mc:Fallback>
                <p:oleObj name="公式" r:id="rId13" imgW="914400" imgH="393480" progId="Equation.3">
                  <p:embed/>
                  <p:pic>
                    <p:nvPicPr>
                      <p:cNvPr id="0" name=""/>
                      <p:cNvPicPr>
                        <a:picLocks noChangeAspect="1" noChangeArrowheads="1"/>
                      </p:cNvPicPr>
                      <p:nvPr/>
                    </p:nvPicPr>
                    <p:blipFill>
                      <a:blip r:embed="rId14"/>
                      <a:srcRect/>
                      <a:stretch>
                        <a:fillRect/>
                      </a:stretch>
                    </p:blipFill>
                    <p:spPr bwMode="auto">
                      <a:xfrm>
                        <a:off x="4777678" y="2413759"/>
                        <a:ext cx="2198688" cy="800100"/>
                      </a:xfrm>
                      <a:prstGeom prst="rect">
                        <a:avLst/>
                      </a:prstGeom>
                      <a:noFill/>
                      <a:ln>
                        <a:noFill/>
                      </a:ln>
                      <a:effectLst/>
                      <a:extLst/>
                    </p:spPr>
                  </p:pic>
                </p:oleObj>
              </mc:Fallback>
            </mc:AlternateContent>
          </a:graphicData>
        </a:graphic>
      </p:graphicFrame>
      <p:graphicFrame>
        <p:nvGraphicFramePr>
          <p:cNvPr id="43" name="Object 51"/>
          <p:cNvGraphicFramePr>
            <a:graphicFrameLocks noChangeAspect="1"/>
          </p:cNvGraphicFramePr>
          <p:nvPr>
            <p:extLst>
              <p:ext uri="{D42A27DB-BD31-4B8C-83A1-F6EECF244321}">
                <p14:modId xmlns:p14="http://schemas.microsoft.com/office/powerpoint/2010/main" val="4235194363"/>
              </p:ext>
            </p:extLst>
          </p:nvPr>
        </p:nvGraphicFramePr>
        <p:xfrm>
          <a:off x="2201864" y="3255963"/>
          <a:ext cx="4098925" cy="1320800"/>
        </p:xfrm>
        <a:graphic>
          <a:graphicData uri="http://schemas.openxmlformats.org/presentationml/2006/ole">
            <mc:AlternateContent xmlns:mc="http://schemas.openxmlformats.org/markup-compatibility/2006">
              <mc:Choice xmlns:v="urn:schemas-microsoft-com:vml" Requires="v">
                <p:oleObj spid="_x0000_s106239" name="公式" r:id="rId15" imgW="1650960" imgH="469800" progId="Equation.3">
                  <p:embed/>
                </p:oleObj>
              </mc:Choice>
              <mc:Fallback>
                <p:oleObj name="公式" r:id="rId15" imgW="1650960" imgH="469800" progId="Equation.3">
                  <p:embed/>
                  <p:pic>
                    <p:nvPicPr>
                      <p:cNvPr id="0" name=""/>
                      <p:cNvPicPr>
                        <a:picLocks noChangeAspect="1" noChangeArrowheads="1"/>
                      </p:cNvPicPr>
                      <p:nvPr/>
                    </p:nvPicPr>
                    <p:blipFill>
                      <a:blip r:embed="rId16"/>
                      <a:srcRect/>
                      <a:stretch>
                        <a:fillRect/>
                      </a:stretch>
                    </p:blipFill>
                    <p:spPr bwMode="auto">
                      <a:xfrm>
                        <a:off x="2201864" y="3255963"/>
                        <a:ext cx="4098925" cy="132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6"/>
          <p:cNvGraphicFramePr>
            <a:graphicFrameLocks noChangeAspect="1"/>
          </p:cNvGraphicFramePr>
          <p:nvPr>
            <p:extLst>
              <p:ext uri="{D42A27DB-BD31-4B8C-83A1-F6EECF244321}">
                <p14:modId xmlns:p14="http://schemas.microsoft.com/office/powerpoint/2010/main" val="3179702903"/>
              </p:ext>
            </p:extLst>
          </p:nvPr>
        </p:nvGraphicFramePr>
        <p:xfrm>
          <a:off x="2594929" y="4608865"/>
          <a:ext cx="1195388" cy="1162050"/>
        </p:xfrm>
        <a:graphic>
          <a:graphicData uri="http://schemas.openxmlformats.org/presentationml/2006/ole">
            <mc:AlternateContent xmlns:mc="http://schemas.openxmlformats.org/markup-compatibility/2006">
              <mc:Choice xmlns:v="urn:schemas-microsoft-com:vml" Requires="v">
                <p:oleObj spid="_x0000_s106240" name="公式" r:id="rId17" imgW="469800" imgH="419040" progId="Equation.3">
                  <p:embed/>
                </p:oleObj>
              </mc:Choice>
              <mc:Fallback>
                <p:oleObj name="公式" r:id="rId17" imgW="469800" imgH="419040" progId="Equation.3">
                  <p:embed/>
                  <p:pic>
                    <p:nvPicPr>
                      <p:cNvPr id="0" name=""/>
                      <p:cNvPicPr>
                        <a:picLocks noChangeAspect="1" noChangeArrowheads="1"/>
                      </p:cNvPicPr>
                      <p:nvPr/>
                    </p:nvPicPr>
                    <p:blipFill>
                      <a:blip r:embed="rId18"/>
                      <a:srcRect/>
                      <a:stretch>
                        <a:fillRect/>
                      </a:stretch>
                    </p:blipFill>
                    <p:spPr bwMode="auto">
                      <a:xfrm>
                        <a:off x="2594929" y="4608865"/>
                        <a:ext cx="1195388" cy="1162050"/>
                      </a:xfrm>
                      <a:prstGeom prst="rect">
                        <a:avLst/>
                      </a:prstGeom>
                      <a:noFill/>
                      <a:ln>
                        <a:noFill/>
                      </a:ln>
                      <a:effectLst/>
                      <a:extLst/>
                    </p:spPr>
                  </p:pic>
                </p:oleObj>
              </mc:Fallback>
            </mc:AlternateContent>
          </a:graphicData>
        </a:graphic>
      </p:graphicFrame>
      <p:graphicFrame>
        <p:nvGraphicFramePr>
          <p:cNvPr id="47" name="对象 46"/>
          <p:cNvGraphicFramePr>
            <a:graphicFrameLocks noChangeAspect="1"/>
          </p:cNvGraphicFramePr>
          <p:nvPr>
            <p:extLst>
              <p:ext uri="{D42A27DB-BD31-4B8C-83A1-F6EECF244321}">
                <p14:modId xmlns:p14="http://schemas.microsoft.com/office/powerpoint/2010/main" val="2840908011"/>
              </p:ext>
            </p:extLst>
          </p:nvPr>
        </p:nvGraphicFramePr>
        <p:xfrm>
          <a:off x="3836354" y="4690805"/>
          <a:ext cx="1255762" cy="998170"/>
        </p:xfrm>
        <a:graphic>
          <a:graphicData uri="http://schemas.openxmlformats.org/presentationml/2006/ole">
            <mc:AlternateContent xmlns:mc="http://schemas.openxmlformats.org/markup-compatibility/2006">
              <mc:Choice xmlns:v="urn:schemas-microsoft-com:vml" Requires="v">
                <p:oleObj spid="_x0000_s106241" name="公式" r:id="rId19" imgW="495000" imgH="393480" progId="Equation.3">
                  <p:embed/>
                </p:oleObj>
              </mc:Choice>
              <mc:Fallback>
                <p:oleObj name="公式" r:id="rId19" imgW="495000" imgH="393480" progId="Equation.3">
                  <p:embed/>
                  <p:pic>
                    <p:nvPicPr>
                      <p:cNvPr id="0" name=""/>
                      <p:cNvPicPr/>
                      <p:nvPr/>
                    </p:nvPicPr>
                    <p:blipFill>
                      <a:blip r:embed="rId20"/>
                      <a:stretch>
                        <a:fillRect/>
                      </a:stretch>
                    </p:blipFill>
                    <p:spPr>
                      <a:xfrm>
                        <a:off x="3836354" y="4690805"/>
                        <a:ext cx="1255762" cy="998170"/>
                      </a:xfrm>
                      <a:prstGeom prst="rect">
                        <a:avLst/>
                      </a:prstGeom>
                    </p:spPr>
                  </p:pic>
                </p:oleObj>
              </mc:Fallback>
            </mc:AlternateContent>
          </a:graphicData>
        </a:graphic>
      </p:graphicFrame>
      <p:sp>
        <p:nvSpPr>
          <p:cNvPr id="51" name="AutoShape 38"/>
          <p:cNvSpPr>
            <a:spLocks noChangeArrowheads="1"/>
          </p:cNvSpPr>
          <p:nvPr/>
        </p:nvSpPr>
        <p:spPr bwMode="auto">
          <a:xfrm>
            <a:off x="2981901" y="6089736"/>
            <a:ext cx="570370" cy="289051"/>
          </a:xfrm>
          <a:prstGeom prst="rightArrow">
            <a:avLst>
              <a:gd name="adj1" fmla="val 50000"/>
              <a:gd name="adj2" fmla="val 81492"/>
            </a:avLst>
          </a:prstGeom>
          <a:solidFill>
            <a:srgbClr val="00FFFF"/>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56" name="Object 4"/>
          <p:cNvGraphicFramePr>
            <a:graphicFrameLocks noChangeAspect="1"/>
          </p:cNvGraphicFramePr>
          <p:nvPr>
            <p:extLst>
              <p:ext uri="{D42A27DB-BD31-4B8C-83A1-F6EECF244321}">
                <p14:modId xmlns:p14="http://schemas.microsoft.com/office/powerpoint/2010/main" val="2194914437"/>
              </p:ext>
            </p:extLst>
          </p:nvPr>
        </p:nvGraphicFramePr>
        <p:xfrm>
          <a:off x="4023759" y="5632888"/>
          <a:ext cx="1190625" cy="1101725"/>
        </p:xfrm>
        <a:graphic>
          <a:graphicData uri="http://schemas.openxmlformats.org/presentationml/2006/ole">
            <mc:AlternateContent xmlns:mc="http://schemas.openxmlformats.org/markup-compatibility/2006">
              <mc:Choice xmlns:v="urn:schemas-microsoft-com:vml" Requires="v">
                <p:oleObj spid="_x0000_s106242" name="公式" r:id="rId21" imgW="469800" imgH="393480" progId="Equation.3">
                  <p:embed/>
                </p:oleObj>
              </mc:Choice>
              <mc:Fallback>
                <p:oleObj name="公式" r:id="rId21" imgW="469800" imgH="393480" progId="Equation.3">
                  <p:embed/>
                  <p:pic>
                    <p:nvPicPr>
                      <p:cNvPr id="0" name=""/>
                      <p:cNvPicPr>
                        <a:picLocks noChangeAspect="1" noChangeArrowheads="1"/>
                      </p:cNvPicPr>
                      <p:nvPr/>
                    </p:nvPicPr>
                    <p:blipFill>
                      <a:blip r:embed="rId22"/>
                      <a:srcRect/>
                      <a:stretch>
                        <a:fillRect/>
                      </a:stretch>
                    </p:blipFill>
                    <p:spPr bwMode="auto">
                      <a:xfrm>
                        <a:off x="4023759" y="5632888"/>
                        <a:ext cx="1190625" cy="1101725"/>
                      </a:xfrm>
                      <a:prstGeom prst="rect">
                        <a:avLst/>
                      </a:prstGeom>
                      <a:noFill/>
                      <a:ln>
                        <a:noFill/>
                      </a:ln>
                      <a:effectLs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down)">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1000"/>
                                        <p:tgtEl>
                                          <p:spTgt spid="38"/>
                                        </p:tgtEl>
                                      </p:cBhvr>
                                    </p:animEffect>
                                    <p:anim calcmode="lin" valueType="num">
                                      <p:cBhvr>
                                        <p:cTn id="27" dur="1000" fill="hold"/>
                                        <p:tgtEl>
                                          <p:spTgt spid="38"/>
                                        </p:tgtEl>
                                        <p:attrNameLst>
                                          <p:attrName>ppt_x</p:attrName>
                                        </p:attrNameLst>
                                      </p:cBhvr>
                                      <p:tavLst>
                                        <p:tav tm="0">
                                          <p:val>
                                            <p:strVal val="#ppt_x"/>
                                          </p:val>
                                        </p:tav>
                                        <p:tav tm="100000">
                                          <p:val>
                                            <p:strVal val="#ppt_x"/>
                                          </p:val>
                                        </p:tav>
                                      </p:tavLst>
                                    </p:anim>
                                    <p:anim calcmode="lin" valueType="num">
                                      <p:cBhvr>
                                        <p:cTn id="28"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barn(inVertical)">
                                      <p:cBhvr>
                                        <p:cTn id="33" dur="500"/>
                                        <p:tgtEl>
                                          <p:spTgt spid="39"/>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500" fill="hold"/>
                                        <p:tgtEl>
                                          <p:spTgt spid="40"/>
                                        </p:tgtEl>
                                        <p:attrNameLst>
                                          <p:attrName>ppt_x</p:attrName>
                                        </p:attrNameLst>
                                      </p:cBhvr>
                                      <p:tavLst>
                                        <p:tav tm="0">
                                          <p:val>
                                            <p:strVal val="#ppt_x"/>
                                          </p:val>
                                        </p:tav>
                                        <p:tav tm="100000">
                                          <p:val>
                                            <p:strVal val="#ppt_x"/>
                                          </p:val>
                                        </p:tav>
                                      </p:tavLst>
                                    </p:anim>
                                    <p:anim calcmode="lin" valueType="num">
                                      <p:cBhvr additive="base">
                                        <p:cTn id="3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41"/>
                                        </p:tgtEl>
                                        <p:attrNameLst>
                                          <p:attrName>style.visibility</p:attrName>
                                        </p:attrNameLst>
                                      </p:cBhvr>
                                      <p:to>
                                        <p:strVal val="visible"/>
                                      </p:to>
                                    </p:set>
                                    <p:anim calcmode="lin" valueType="num">
                                      <p:cBhvr additive="base">
                                        <p:cTn id="44" dur="500" fill="hold"/>
                                        <p:tgtEl>
                                          <p:spTgt spid="41"/>
                                        </p:tgtEl>
                                        <p:attrNameLst>
                                          <p:attrName>ppt_x</p:attrName>
                                        </p:attrNameLst>
                                      </p:cBhvr>
                                      <p:tavLst>
                                        <p:tav tm="0">
                                          <p:val>
                                            <p:strVal val="#ppt_x"/>
                                          </p:val>
                                        </p:tav>
                                        <p:tav tm="100000">
                                          <p:val>
                                            <p:strVal val="#ppt_x"/>
                                          </p:val>
                                        </p:tav>
                                      </p:tavLst>
                                    </p:anim>
                                    <p:anim calcmode="lin" valueType="num">
                                      <p:cBhvr additive="base">
                                        <p:cTn id="4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42"/>
                                        </p:tgtEl>
                                        <p:attrNameLst>
                                          <p:attrName>style.visibility</p:attrName>
                                        </p:attrNameLst>
                                      </p:cBhvr>
                                      <p:to>
                                        <p:strVal val="visible"/>
                                      </p:to>
                                    </p:set>
                                    <p:anim calcmode="lin" valueType="num">
                                      <p:cBhvr>
                                        <p:cTn id="50" dur="500" fill="hold"/>
                                        <p:tgtEl>
                                          <p:spTgt spid="42"/>
                                        </p:tgtEl>
                                        <p:attrNameLst>
                                          <p:attrName>ppt_w</p:attrName>
                                        </p:attrNameLst>
                                      </p:cBhvr>
                                      <p:tavLst>
                                        <p:tav tm="0">
                                          <p:val>
                                            <p:fltVal val="0"/>
                                          </p:val>
                                        </p:tav>
                                        <p:tav tm="100000">
                                          <p:val>
                                            <p:strVal val="#ppt_w"/>
                                          </p:val>
                                        </p:tav>
                                      </p:tavLst>
                                    </p:anim>
                                    <p:anim calcmode="lin" valueType="num">
                                      <p:cBhvr>
                                        <p:cTn id="51" dur="500" fill="hold"/>
                                        <p:tgtEl>
                                          <p:spTgt spid="42"/>
                                        </p:tgtEl>
                                        <p:attrNameLst>
                                          <p:attrName>ppt_h</p:attrName>
                                        </p:attrNameLst>
                                      </p:cBhvr>
                                      <p:tavLst>
                                        <p:tav tm="0">
                                          <p:val>
                                            <p:fltVal val="0"/>
                                          </p:val>
                                        </p:tav>
                                        <p:tav tm="100000">
                                          <p:val>
                                            <p:strVal val="#ppt_h"/>
                                          </p:val>
                                        </p:tav>
                                      </p:tavLst>
                                    </p:anim>
                                    <p:animEffect transition="in" filter="fade">
                                      <p:cBhvr>
                                        <p:cTn id="52" dur="500"/>
                                        <p:tgtEl>
                                          <p:spTgt spid="42"/>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p:cTn id="57" dur="500" fill="hold"/>
                                        <p:tgtEl>
                                          <p:spTgt spid="43"/>
                                        </p:tgtEl>
                                        <p:attrNameLst>
                                          <p:attrName>ppt_w</p:attrName>
                                        </p:attrNameLst>
                                      </p:cBhvr>
                                      <p:tavLst>
                                        <p:tav tm="0">
                                          <p:val>
                                            <p:fltVal val="0"/>
                                          </p:val>
                                        </p:tav>
                                        <p:tav tm="100000">
                                          <p:val>
                                            <p:strVal val="#ppt_w"/>
                                          </p:val>
                                        </p:tav>
                                      </p:tavLst>
                                    </p:anim>
                                    <p:anim calcmode="lin" valueType="num">
                                      <p:cBhvr>
                                        <p:cTn id="58" dur="500" fill="hold"/>
                                        <p:tgtEl>
                                          <p:spTgt spid="43"/>
                                        </p:tgtEl>
                                        <p:attrNameLst>
                                          <p:attrName>ppt_h</p:attrName>
                                        </p:attrNameLst>
                                      </p:cBhvr>
                                      <p:tavLst>
                                        <p:tav tm="0">
                                          <p:val>
                                            <p:fltVal val="0"/>
                                          </p:val>
                                        </p:tav>
                                        <p:tav tm="100000">
                                          <p:val>
                                            <p:strVal val="#ppt_h"/>
                                          </p:val>
                                        </p:tav>
                                      </p:tavLst>
                                    </p:anim>
                                    <p:animEffect transition="in" filter="fade">
                                      <p:cBhvr>
                                        <p:cTn id="59" dur="500"/>
                                        <p:tgtEl>
                                          <p:spTgt spid="43"/>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45"/>
                                        </p:tgtEl>
                                        <p:attrNameLst>
                                          <p:attrName>style.visibility</p:attrName>
                                        </p:attrNameLst>
                                      </p:cBhvr>
                                      <p:to>
                                        <p:strVal val="visible"/>
                                      </p:to>
                                    </p:set>
                                    <p:anim calcmode="lin" valueType="num">
                                      <p:cBhvr additive="base">
                                        <p:cTn id="64" dur="500" fill="hold"/>
                                        <p:tgtEl>
                                          <p:spTgt spid="45"/>
                                        </p:tgtEl>
                                        <p:attrNameLst>
                                          <p:attrName>ppt_x</p:attrName>
                                        </p:attrNameLst>
                                      </p:cBhvr>
                                      <p:tavLst>
                                        <p:tav tm="0">
                                          <p:val>
                                            <p:strVal val="#ppt_x"/>
                                          </p:val>
                                        </p:tav>
                                        <p:tav tm="100000">
                                          <p:val>
                                            <p:strVal val="#ppt_x"/>
                                          </p:val>
                                        </p:tav>
                                      </p:tavLst>
                                    </p:anim>
                                    <p:anim calcmode="lin" valueType="num">
                                      <p:cBhvr additive="base">
                                        <p:cTn id="65"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1000"/>
                                        <p:tgtEl>
                                          <p:spTgt spid="47"/>
                                        </p:tgtEl>
                                      </p:cBhvr>
                                    </p:animEffect>
                                    <p:anim calcmode="lin" valueType="num">
                                      <p:cBhvr>
                                        <p:cTn id="71" dur="1000" fill="hold"/>
                                        <p:tgtEl>
                                          <p:spTgt spid="47"/>
                                        </p:tgtEl>
                                        <p:attrNameLst>
                                          <p:attrName>ppt_x</p:attrName>
                                        </p:attrNameLst>
                                      </p:cBhvr>
                                      <p:tavLst>
                                        <p:tav tm="0">
                                          <p:val>
                                            <p:strVal val="#ppt_x"/>
                                          </p:val>
                                        </p:tav>
                                        <p:tav tm="100000">
                                          <p:val>
                                            <p:strVal val="#ppt_x"/>
                                          </p:val>
                                        </p:tav>
                                      </p:tavLst>
                                    </p:anim>
                                    <p:anim calcmode="lin" valueType="num">
                                      <p:cBhvr>
                                        <p:cTn id="7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wipe(down)">
                                      <p:cBhvr>
                                        <p:cTn id="77" dur="500"/>
                                        <p:tgtEl>
                                          <p:spTgt spid="51"/>
                                        </p:tgtEl>
                                      </p:cBhvr>
                                    </p:animEffect>
                                  </p:childTnLst>
                                </p:cTn>
                              </p:par>
                            </p:childTnLst>
                          </p:cTn>
                        </p:par>
                      </p:childTnLst>
                    </p:cTn>
                  </p:par>
                  <p:par>
                    <p:cTn id="78" fill="hold">
                      <p:stCondLst>
                        <p:cond delay="indefinite"/>
                      </p:stCondLst>
                      <p:childTnLst>
                        <p:par>
                          <p:cTn id="79" fill="hold">
                            <p:stCondLst>
                              <p:cond delay="0"/>
                            </p:stCondLst>
                            <p:childTnLst>
                              <p:par>
                                <p:cTn id="80" presetID="6" presetClass="entr" presetSubtype="16" fill="hold" nodeType="click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circle(in)">
                                      <p:cBhvr>
                                        <p:cTn id="82" dur="2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9" grpId="0"/>
      <p:bldP spid="51"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 Box 5"/>
          <p:cNvSpPr txBox="1">
            <a:spLocks noChangeArrowheads="1"/>
          </p:cNvSpPr>
          <p:nvPr/>
        </p:nvSpPr>
        <p:spPr bwMode="auto">
          <a:xfrm>
            <a:off x="1524000" y="214314"/>
            <a:ext cx="8839200" cy="892175"/>
          </a:xfrm>
          <a:prstGeom prst="rect">
            <a:avLst/>
          </a:prstGeom>
          <a:noFill/>
          <a:ln w="19050">
            <a:noFill/>
            <a:miter lim="800000"/>
            <a:headEnd/>
            <a:tailEnd/>
          </a:ln>
        </p:spPr>
        <p:txBody>
          <a:bodyPr anchor="ctr">
            <a:spAutoFit/>
          </a:bodyPr>
          <a:lstStyle/>
          <a:p>
            <a:pPr fontAlgn="auto">
              <a:spcBef>
                <a:spcPts val="0"/>
              </a:spcBef>
              <a:spcAft>
                <a:spcPts val="0"/>
              </a:spcAft>
              <a:defRPr/>
            </a:pPr>
            <a:r>
              <a:rPr lang="en-US" altLang="zh-CN" sz="2600" b="1" kern="0" dirty="0">
                <a:solidFill>
                  <a:srgbClr val="000000"/>
                </a:solidFill>
                <a:latin typeface="+mn-lt"/>
                <a:ea typeface="+mn-ea"/>
              </a:rPr>
              <a:t> </a:t>
            </a:r>
            <a:r>
              <a:rPr lang="zh-CN" altLang="en-US" sz="2400" b="1" kern="0" dirty="0">
                <a:solidFill>
                  <a:srgbClr val="FF0000"/>
                </a:solidFill>
                <a:latin typeface="宋体"/>
                <a:ea typeface="+mn-ea"/>
              </a:rPr>
              <a:t>练习：</a:t>
            </a:r>
            <a:r>
              <a:rPr lang="zh-CN" altLang="en-US" sz="2600" b="1" kern="0" dirty="0">
                <a:solidFill>
                  <a:srgbClr val="0070C0"/>
                </a:solidFill>
                <a:latin typeface="+mn-lt"/>
                <a:ea typeface="+mn-ea"/>
              </a:rPr>
              <a:t>中空均匀长螺线管（</a:t>
            </a:r>
            <a:r>
              <a:rPr lang="en-US" altLang="zh-CN" sz="2600" b="1" kern="0" dirty="0">
                <a:solidFill>
                  <a:srgbClr val="FF0000"/>
                </a:solidFill>
                <a:latin typeface="+mn-lt"/>
                <a:ea typeface="+mn-ea"/>
              </a:rPr>
              <a:t>S</a:t>
            </a:r>
            <a:r>
              <a:rPr lang="en-US" altLang="zh-CN" sz="2600" b="1" kern="0" dirty="0">
                <a:solidFill>
                  <a:srgbClr val="0070C0"/>
                </a:solidFill>
                <a:latin typeface="+mn-lt"/>
                <a:ea typeface="+mn-ea"/>
              </a:rPr>
              <a:t>, </a:t>
            </a:r>
            <a:r>
              <a:rPr lang="en-US" altLang="zh-CN" sz="2600" b="1" i="1" kern="0" dirty="0">
                <a:solidFill>
                  <a:srgbClr val="FF0000"/>
                </a:solidFill>
                <a:latin typeface="Times New Roman" panose="02020603050405020304" pitchFamily="18" charset="0"/>
                <a:ea typeface="+mn-ea"/>
                <a:cs typeface="Times New Roman" panose="02020603050405020304" pitchFamily="18" charset="0"/>
              </a:rPr>
              <a:t>l</a:t>
            </a:r>
            <a:r>
              <a:rPr lang="zh-CN" altLang="en-US" sz="2600" b="1" kern="0" dirty="0">
                <a:solidFill>
                  <a:srgbClr val="0070C0"/>
                </a:solidFill>
                <a:latin typeface="+mn-lt"/>
                <a:ea typeface="+mn-ea"/>
              </a:rPr>
              <a:t>） 外共轴地密绕两线圈，</a:t>
            </a:r>
          </a:p>
          <a:p>
            <a:pPr fontAlgn="auto">
              <a:spcBef>
                <a:spcPts val="0"/>
              </a:spcBef>
              <a:spcAft>
                <a:spcPts val="0"/>
              </a:spcAft>
              <a:defRPr/>
            </a:pPr>
            <a:r>
              <a:rPr lang="zh-CN" altLang="en-US" sz="2600" b="1" kern="0" dirty="0">
                <a:solidFill>
                  <a:srgbClr val="0070C0"/>
                </a:solidFill>
                <a:latin typeface="+mn-lt"/>
                <a:ea typeface="+mn-ea"/>
              </a:rPr>
              <a:t> 匝数分别为</a:t>
            </a:r>
            <a:r>
              <a:rPr lang="en-US" altLang="zh-CN" sz="2600" b="1" kern="0" dirty="0">
                <a:solidFill>
                  <a:srgbClr val="FF0000"/>
                </a:solidFill>
                <a:latin typeface="+mn-lt"/>
                <a:ea typeface="+mn-ea"/>
              </a:rPr>
              <a:t>N</a:t>
            </a:r>
            <a:r>
              <a:rPr lang="en-US" altLang="zh-CN" sz="1600" b="1" kern="0" dirty="0">
                <a:solidFill>
                  <a:srgbClr val="FF0000"/>
                </a:solidFill>
                <a:latin typeface="+mn-lt"/>
                <a:ea typeface="+mn-ea"/>
              </a:rPr>
              <a:t>1</a:t>
            </a:r>
            <a:r>
              <a:rPr lang="zh-CN" altLang="en-US" sz="2600" b="1" kern="0" dirty="0">
                <a:solidFill>
                  <a:srgbClr val="0070C0"/>
                </a:solidFill>
                <a:latin typeface="+mn-lt"/>
                <a:ea typeface="+mn-ea"/>
              </a:rPr>
              <a:t>、</a:t>
            </a:r>
            <a:r>
              <a:rPr lang="en-US" altLang="zh-CN" sz="2600" b="1" kern="0" dirty="0">
                <a:solidFill>
                  <a:srgbClr val="FF0000"/>
                </a:solidFill>
                <a:latin typeface="+mn-lt"/>
                <a:ea typeface="+mn-ea"/>
              </a:rPr>
              <a:t>N</a:t>
            </a:r>
            <a:r>
              <a:rPr lang="en-US" altLang="zh-CN" sz="1600" b="1" kern="0" dirty="0">
                <a:solidFill>
                  <a:srgbClr val="FF0000"/>
                </a:solidFill>
                <a:latin typeface="+mn-lt"/>
                <a:ea typeface="+mn-ea"/>
              </a:rPr>
              <a:t>2</a:t>
            </a:r>
            <a:r>
              <a:rPr lang="zh-CN" altLang="en-US" sz="2600" b="1" kern="0" dirty="0">
                <a:solidFill>
                  <a:srgbClr val="0070C0"/>
                </a:solidFill>
                <a:latin typeface="+mn-lt"/>
                <a:ea typeface="+mn-ea"/>
              </a:rPr>
              <a:t>，</a:t>
            </a:r>
            <a:r>
              <a:rPr lang="zh-CN" altLang="en-US" sz="2600" b="1" kern="0" dirty="0">
                <a:solidFill>
                  <a:srgbClr val="FF00FF"/>
                </a:solidFill>
                <a:latin typeface="+mn-lt"/>
                <a:ea typeface="+mn-ea"/>
              </a:rPr>
              <a:t>自感</a:t>
            </a:r>
            <a:r>
              <a:rPr lang="en-US" altLang="zh-CN" sz="2600" b="1" kern="0" dirty="0">
                <a:solidFill>
                  <a:srgbClr val="FF00FF"/>
                </a:solidFill>
                <a:latin typeface="+mn-lt"/>
                <a:ea typeface="+mn-ea"/>
              </a:rPr>
              <a:t>=______</a:t>
            </a:r>
            <a:r>
              <a:rPr lang="zh-CN" altLang="en-US" sz="2600" b="1" kern="0" dirty="0">
                <a:solidFill>
                  <a:srgbClr val="FF00FF"/>
                </a:solidFill>
                <a:latin typeface="+mn-lt"/>
                <a:ea typeface="+mn-ea"/>
              </a:rPr>
              <a:t>，</a:t>
            </a:r>
            <a:r>
              <a:rPr lang="zh-CN" altLang="en-US" sz="2600" b="1" kern="0" dirty="0">
                <a:solidFill>
                  <a:srgbClr val="CC3300"/>
                </a:solidFill>
                <a:latin typeface="+mn-lt"/>
                <a:ea typeface="+mn-ea"/>
              </a:rPr>
              <a:t>互感</a:t>
            </a:r>
            <a:r>
              <a:rPr lang="en-US" altLang="zh-CN" sz="2600" b="1" kern="0" dirty="0">
                <a:solidFill>
                  <a:srgbClr val="CC3300"/>
                </a:solidFill>
                <a:latin typeface="+mn-lt"/>
                <a:ea typeface="+mn-ea"/>
              </a:rPr>
              <a:t>=_______</a:t>
            </a:r>
            <a:endParaRPr lang="zh-CN" altLang="en-US" sz="2600" b="1" kern="0" dirty="0">
              <a:solidFill>
                <a:srgbClr val="CC3300"/>
              </a:solidFill>
              <a:latin typeface="+mn-lt"/>
              <a:ea typeface="+mn-ea"/>
            </a:endParaRPr>
          </a:p>
        </p:txBody>
      </p:sp>
      <p:sp>
        <p:nvSpPr>
          <p:cNvPr id="57" name="Text Box 9"/>
          <p:cNvSpPr txBox="1">
            <a:spLocks noChangeArrowheads="1"/>
          </p:cNvSpPr>
          <p:nvPr/>
        </p:nvSpPr>
        <p:spPr bwMode="auto">
          <a:xfrm>
            <a:off x="1763714" y="2250915"/>
            <a:ext cx="1081088" cy="488950"/>
          </a:xfrm>
          <a:prstGeom prst="rect">
            <a:avLst/>
          </a:prstGeom>
          <a:noFill/>
          <a:ln w="19050">
            <a:noFill/>
            <a:miter lim="800000"/>
            <a:headEnd/>
            <a:tailEnd/>
          </a:ln>
        </p:spPr>
        <p:txBody>
          <a:bodyPr anchor="ctr">
            <a:spAutoFit/>
          </a:bodyPr>
          <a:lstStyle/>
          <a:p>
            <a:pPr fontAlgn="auto">
              <a:spcBef>
                <a:spcPts val="0"/>
              </a:spcBef>
              <a:spcAft>
                <a:spcPts val="0"/>
              </a:spcAft>
              <a:defRPr/>
            </a:pPr>
            <a:r>
              <a:rPr lang="zh-CN" altLang="en-US" sz="2600" b="1" kern="0" dirty="0">
                <a:solidFill>
                  <a:srgbClr val="C00000"/>
                </a:solidFill>
                <a:latin typeface="+mn-lt"/>
                <a:ea typeface="+mn-ea"/>
              </a:rPr>
              <a:t>解：</a:t>
            </a:r>
          </a:p>
        </p:txBody>
      </p:sp>
      <p:sp>
        <p:nvSpPr>
          <p:cNvPr id="71" name="Text Box 45"/>
          <p:cNvSpPr txBox="1">
            <a:spLocks noChangeArrowheads="1"/>
          </p:cNvSpPr>
          <p:nvPr/>
        </p:nvSpPr>
        <p:spPr bwMode="auto">
          <a:xfrm>
            <a:off x="2470622" y="2166718"/>
            <a:ext cx="4275236" cy="892552"/>
          </a:xfrm>
          <a:prstGeom prst="rect">
            <a:avLst/>
          </a:prstGeom>
          <a:noFill/>
          <a:ln w="19050">
            <a:noFill/>
            <a:miter lim="800000"/>
            <a:headEnd/>
            <a:tailEnd/>
          </a:ln>
        </p:spPr>
        <p:txBody>
          <a:bodyPr wrap="square" anchor="ctr">
            <a:spAutoFit/>
          </a:bodyPr>
          <a:lstStyle/>
          <a:p>
            <a:pPr fontAlgn="auto">
              <a:spcBef>
                <a:spcPts val="0"/>
              </a:spcBef>
              <a:spcAft>
                <a:spcPts val="0"/>
              </a:spcAft>
              <a:defRPr/>
            </a:pPr>
            <a:r>
              <a:rPr lang="zh-CN" altLang="en-US" sz="2600" b="1" kern="0" dirty="0">
                <a:solidFill>
                  <a:srgbClr val="009900"/>
                </a:solidFill>
                <a:latin typeface="+mn-lt"/>
                <a:ea typeface="+mn-ea"/>
              </a:rPr>
              <a:t>设两线圈分别通有电流强度为</a:t>
            </a:r>
            <a:r>
              <a:rPr lang="en-US" altLang="zh-CN" sz="2600" b="1" kern="0" dirty="0">
                <a:solidFill>
                  <a:srgbClr val="FF0000"/>
                </a:solidFill>
                <a:latin typeface="Times New Roman" panose="02020603050405020304" pitchFamily="18" charset="0"/>
                <a:ea typeface="+mn-ea"/>
                <a:cs typeface="Times New Roman" panose="02020603050405020304" pitchFamily="18" charset="0"/>
              </a:rPr>
              <a:t>I</a:t>
            </a:r>
            <a:r>
              <a:rPr lang="en-US" altLang="zh-CN" sz="2600" b="1" kern="0" baseline="-25000" dirty="0">
                <a:solidFill>
                  <a:srgbClr val="FF0000"/>
                </a:solidFill>
                <a:latin typeface="+mn-lt"/>
                <a:ea typeface="+mn-ea"/>
              </a:rPr>
              <a:t>1</a:t>
            </a:r>
            <a:r>
              <a:rPr lang="zh-CN" altLang="en-US" sz="2600" b="1" kern="0" dirty="0">
                <a:solidFill>
                  <a:srgbClr val="009900"/>
                </a:solidFill>
                <a:latin typeface="+mn-lt"/>
                <a:ea typeface="+mn-ea"/>
              </a:rPr>
              <a:t>和</a:t>
            </a:r>
            <a:r>
              <a:rPr lang="en-US" altLang="zh-CN" sz="2600" b="1" kern="0" dirty="0">
                <a:solidFill>
                  <a:srgbClr val="FF0000"/>
                </a:solidFill>
                <a:latin typeface="Times New Roman" panose="02020603050405020304" pitchFamily="18" charset="0"/>
                <a:ea typeface="+mn-ea"/>
                <a:cs typeface="Times New Roman" panose="02020603050405020304" pitchFamily="18" charset="0"/>
              </a:rPr>
              <a:t>I</a:t>
            </a:r>
            <a:r>
              <a:rPr lang="en-US" altLang="zh-CN" sz="2600" b="1" kern="0" baseline="-25000" dirty="0">
                <a:solidFill>
                  <a:srgbClr val="FF0000"/>
                </a:solidFill>
                <a:latin typeface="+mn-lt"/>
                <a:ea typeface="+mn-ea"/>
              </a:rPr>
              <a:t>2</a:t>
            </a:r>
            <a:r>
              <a:rPr lang="zh-CN" altLang="en-US" sz="2600" b="1" kern="0" dirty="0">
                <a:solidFill>
                  <a:srgbClr val="009900"/>
                </a:solidFill>
                <a:latin typeface="+mn-lt"/>
                <a:ea typeface="+mn-ea"/>
              </a:rPr>
              <a:t>的电流</a:t>
            </a:r>
          </a:p>
        </p:txBody>
      </p:sp>
      <p:grpSp>
        <p:nvGrpSpPr>
          <p:cNvPr id="3" name="Group 2"/>
          <p:cNvGrpSpPr>
            <a:grpSpLocks/>
          </p:cNvGrpSpPr>
          <p:nvPr/>
        </p:nvGrpSpPr>
        <p:grpSpPr bwMode="auto">
          <a:xfrm>
            <a:off x="6674296" y="2851010"/>
            <a:ext cx="3765550" cy="1866900"/>
            <a:chOff x="3264" y="960"/>
            <a:chExt cx="2372" cy="1176"/>
          </a:xfrm>
        </p:grpSpPr>
        <p:grpSp>
          <p:nvGrpSpPr>
            <p:cNvPr id="109579" name="Group 3"/>
            <p:cNvGrpSpPr>
              <a:grpSpLocks/>
            </p:cNvGrpSpPr>
            <p:nvPr/>
          </p:nvGrpSpPr>
          <p:grpSpPr bwMode="auto">
            <a:xfrm>
              <a:off x="3720" y="1211"/>
              <a:ext cx="1618" cy="573"/>
              <a:chOff x="3412" y="1104"/>
              <a:chExt cx="2013" cy="769"/>
            </a:xfrm>
          </p:grpSpPr>
          <p:sp>
            <p:nvSpPr>
              <p:cNvPr id="88" name="Rectangle 4"/>
              <p:cNvSpPr>
                <a:spLocks noChangeArrowheads="1"/>
              </p:cNvSpPr>
              <p:nvPr/>
            </p:nvSpPr>
            <p:spPr bwMode="auto">
              <a:xfrm>
                <a:off x="3412" y="1158"/>
                <a:ext cx="2008" cy="679"/>
              </a:xfrm>
              <a:prstGeom prst="rect">
                <a:avLst/>
              </a:prstGeom>
              <a:gradFill rotWithShape="1">
                <a:gsLst>
                  <a:gs pos="0">
                    <a:srgbClr val="00CC99"/>
                  </a:gs>
                  <a:gs pos="50000">
                    <a:srgbClr val="CCECFF"/>
                  </a:gs>
                  <a:gs pos="100000">
                    <a:srgbClr val="00CC99"/>
                  </a:gs>
                </a:gsLst>
                <a:lin ang="5400000" scaled="1"/>
              </a:gradFill>
              <a:ln w="12700">
                <a:solidFill>
                  <a:srgbClr val="000000"/>
                </a:solid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9" name="Freeform 5"/>
              <p:cNvSpPr>
                <a:spLocks/>
              </p:cNvSpPr>
              <p:nvPr/>
            </p:nvSpPr>
            <p:spPr bwMode="auto">
              <a:xfrm>
                <a:off x="3448" y="1104"/>
                <a:ext cx="198"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0" name="Freeform 6"/>
              <p:cNvSpPr>
                <a:spLocks/>
              </p:cNvSpPr>
              <p:nvPr/>
            </p:nvSpPr>
            <p:spPr bwMode="auto">
              <a:xfrm>
                <a:off x="4752"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1" name="Freeform 7"/>
              <p:cNvSpPr>
                <a:spLocks/>
              </p:cNvSpPr>
              <p:nvPr/>
            </p:nvSpPr>
            <p:spPr bwMode="auto">
              <a:xfrm>
                <a:off x="4870" y="1104"/>
                <a:ext cx="200" cy="769"/>
              </a:xfrm>
              <a:custGeom>
                <a:avLst/>
                <a:gdLst>
                  <a:gd name="T0" fmla="*/ 0 w 200"/>
                  <a:gd name="T1" fmla="*/ 49 h 769"/>
                  <a:gd name="T2" fmla="*/ 4 w 200"/>
                  <a:gd name="T3" fmla="*/ 23 h 769"/>
                  <a:gd name="T4" fmla="*/ 10 w 200"/>
                  <a:gd name="T5" fmla="*/ 12 h 769"/>
                  <a:gd name="T6" fmla="*/ 15 w 200"/>
                  <a:gd name="T7" fmla="*/ 5 h 769"/>
                  <a:gd name="T8" fmla="*/ 21 w 200"/>
                  <a:gd name="T9" fmla="*/ 0 h 769"/>
                  <a:gd name="T10" fmla="*/ 26 w 200"/>
                  <a:gd name="T11" fmla="*/ 5 h 769"/>
                  <a:gd name="T12" fmla="*/ 30 w 200"/>
                  <a:gd name="T13" fmla="*/ 18 h 769"/>
                  <a:gd name="T14" fmla="*/ 35 w 200"/>
                  <a:gd name="T15" fmla="*/ 18 h 769"/>
                  <a:gd name="T16" fmla="*/ 39 w 200"/>
                  <a:gd name="T17" fmla="*/ 35 h 769"/>
                  <a:gd name="T18" fmla="*/ 44 w 200"/>
                  <a:gd name="T19" fmla="*/ 41 h 769"/>
                  <a:gd name="T20" fmla="*/ 152 w 200"/>
                  <a:gd name="T21" fmla="*/ 729 h 769"/>
                  <a:gd name="T22" fmla="*/ 159 w 200"/>
                  <a:gd name="T23" fmla="*/ 744 h 769"/>
                  <a:gd name="T24" fmla="*/ 163 w 200"/>
                  <a:gd name="T25" fmla="*/ 749 h 769"/>
                  <a:gd name="T26" fmla="*/ 168 w 200"/>
                  <a:gd name="T27" fmla="*/ 762 h 769"/>
                  <a:gd name="T28" fmla="*/ 172 w 200"/>
                  <a:gd name="T29" fmla="*/ 768 h 769"/>
                  <a:gd name="T30" fmla="*/ 179 w 200"/>
                  <a:gd name="T31" fmla="*/ 768 h 769"/>
                  <a:gd name="T32" fmla="*/ 184 w 200"/>
                  <a:gd name="T33" fmla="*/ 768 h 769"/>
                  <a:gd name="T34" fmla="*/ 190 w 200"/>
                  <a:gd name="T35" fmla="*/ 762 h 769"/>
                  <a:gd name="T36" fmla="*/ 193 w 200"/>
                  <a:gd name="T37" fmla="*/ 749 h 769"/>
                  <a:gd name="T38" fmla="*/ 199 w 200"/>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0"/>
                  <a:gd name="T61" fmla="*/ 0 h 769"/>
                  <a:gd name="T62" fmla="*/ 200 w 200"/>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0" h="769">
                    <a:moveTo>
                      <a:pt x="0" y="49"/>
                    </a:moveTo>
                    <a:lnTo>
                      <a:pt x="4" y="23"/>
                    </a:lnTo>
                    <a:lnTo>
                      <a:pt x="10" y="12"/>
                    </a:lnTo>
                    <a:lnTo>
                      <a:pt x="15" y="5"/>
                    </a:lnTo>
                    <a:lnTo>
                      <a:pt x="21" y="0"/>
                    </a:lnTo>
                    <a:lnTo>
                      <a:pt x="26" y="5"/>
                    </a:lnTo>
                    <a:lnTo>
                      <a:pt x="30" y="18"/>
                    </a:lnTo>
                    <a:lnTo>
                      <a:pt x="35" y="18"/>
                    </a:lnTo>
                    <a:lnTo>
                      <a:pt x="39" y="35"/>
                    </a:lnTo>
                    <a:lnTo>
                      <a:pt x="44" y="41"/>
                    </a:lnTo>
                    <a:lnTo>
                      <a:pt x="152" y="729"/>
                    </a:lnTo>
                    <a:lnTo>
                      <a:pt x="159" y="744"/>
                    </a:lnTo>
                    <a:lnTo>
                      <a:pt x="163" y="749"/>
                    </a:lnTo>
                    <a:lnTo>
                      <a:pt x="168" y="762"/>
                    </a:lnTo>
                    <a:lnTo>
                      <a:pt x="172" y="768"/>
                    </a:lnTo>
                    <a:lnTo>
                      <a:pt x="179" y="768"/>
                    </a:lnTo>
                    <a:lnTo>
                      <a:pt x="184" y="768"/>
                    </a:lnTo>
                    <a:lnTo>
                      <a:pt x="190" y="762"/>
                    </a:lnTo>
                    <a:lnTo>
                      <a:pt x="193" y="749"/>
                    </a:lnTo>
                    <a:lnTo>
                      <a:pt x="199"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2" name="Freeform 8"/>
              <p:cNvSpPr>
                <a:spLocks/>
              </p:cNvSpPr>
              <p:nvPr/>
            </p:nvSpPr>
            <p:spPr bwMode="auto">
              <a:xfrm>
                <a:off x="4990"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3" name="Freeform 9"/>
              <p:cNvSpPr>
                <a:spLocks/>
              </p:cNvSpPr>
              <p:nvPr/>
            </p:nvSpPr>
            <p:spPr bwMode="auto">
              <a:xfrm>
                <a:off x="5107" y="1104"/>
                <a:ext cx="200" cy="769"/>
              </a:xfrm>
              <a:custGeom>
                <a:avLst/>
                <a:gdLst>
                  <a:gd name="T0" fmla="*/ 0 w 200"/>
                  <a:gd name="T1" fmla="*/ 49 h 769"/>
                  <a:gd name="T2" fmla="*/ 4 w 200"/>
                  <a:gd name="T3" fmla="*/ 23 h 769"/>
                  <a:gd name="T4" fmla="*/ 10 w 200"/>
                  <a:gd name="T5" fmla="*/ 12 h 769"/>
                  <a:gd name="T6" fmla="*/ 15 w 200"/>
                  <a:gd name="T7" fmla="*/ 5 h 769"/>
                  <a:gd name="T8" fmla="*/ 21 w 200"/>
                  <a:gd name="T9" fmla="*/ 0 h 769"/>
                  <a:gd name="T10" fmla="*/ 26 w 200"/>
                  <a:gd name="T11" fmla="*/ 5 h 769"/>
                  <a:gd name="T12" fmla="*/ 30 w 200"/>
                  <a:gd name="T13" fmla="*/ 18 h 769"/>
                  <a:gd name="T14" fmla="*/ 35 w 200"/>
                  <a:gd name="T15" fmla="*/ 18 h 769"/>
                  <a:gd name="T16" fmla="*/ 39 w 200"/>
                  <a:gd name="T17" fmla="*/ 35 h 769"/>
                  <a:gd name="T18" fmla="*/ 44 w 200"/>
                  <a:gd name="T19" fmla="*/ 41 h 769"/>
                  <a:gd name="T20" fmla="*/ 152 w 200"/>
                  <a:gd name="T21" fmla="*/ 729 h 769"/>
                  <a:gd name="T22" fmla="*/ 159 w 200"/>
                  <a:gd name="T23" fmla="*/ 744 h 769"/>
                  <a:gd name="T24" fmla="*/ 163 w 200"/>
                  <a:gd name="T25" fmla="*/ 749 h 769"/>
                  <a:gd name="T26" fmla="*/ 168 w 200"/>
                  <a:gd name="T27" fmla="*/ 762 h 769"/>
                  <a:gd name="T28" fmla="*/ 172 w 200"/>
                  <a:gd name="T29" fmla="*/ 768 h 769"/>
                  <a:gd name="T30" fmla="*/ 179 w 200"/>
                  <a:gd name="T31" fmla="*/ 768 h 769"/>
                  <a:gd name="T32" fmla="*/ 184 w 200"/>
                  <a:gd name="T33" fmla="*/ 768 h 769"/>
                  <a:gd name="T34" fmla="*/ 190 w 200"/>
                  <a:gd name="T35" fmla="*/ 762 h 769"/>
                  <a:gd name="T36" fmla="*/ 193 w 200"/>
                  <a:gd name="T37" fmla="*/ 749 h 769"/>
                  <a:gd name="T38" fmla="*/ 199 w 200"/>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0"/>
                  <a:gd name="T61" fmla="*/ 0 h 769"/>
                  <a:gd name="T62" fmla="*/ 200 w 200"/>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0" h="769">
                    <a:moveTo>
                      <a:pt x="0" y="49"/>
                    </a:moveTo>
                    <a:lnTo>
                      <a:pt x="4" y="23"/>
                    </a:lnTo>
                    <a:lnTo>
                      <a:pt x="10" y="12"/>
                    </a:lnTo>
                    <a:lnTo>
                      <a:pt x="15" y="5"/>
                    </a:lnTo>
                    <a:lnTo>
                      <a:pt x="21" y="0"/>
                    </a:lnTo>
                    <a:lnTo>
                      <a:pt x="26" y="5"/>
                    </a:lnTo>
                    <a:lnTo>
                      <a:pt x="30" y="18"/>
                    </a:lnTo>
                    <a:lnTo>
                      <a:pt x="35" y="18"/>
                    </a:lnTo>
                    <a:lnTo>
                      <a:pt x="39" y="35"/>
                    </a:lnTo>
                    <a:lnTo>
                      <a:pt x="44" y="41"/>
                    </a:lnTo>
                    <a:lnTo>
                      <a:pt x="152" y="729"/>
                    </a:lnTo>
                    <a:lnTo>
                      <a:pt x="159" y="744"/>
                    </a:lnTo>
                    <a:lnTo>
                      <a:pt x="163" y="749"/>
                    </a:lnTo>
                    <a:lnTo>
                      <a:pt x="168" y="762"/>
                    </a:lnTo>
                    <a:lnTo>
                      <a:pt x="172" y="768"/>
                    </a:lnTo>
                    <a:lnTo>
                      <a:pt x="179" y="768"/>
                    </a:lnTo>
                    <a:lnTo>
                      <a:pt x="184" y="768"/>
                    </a:lnTo>
                    <a:lnTo>
                      <a:pt x="190" y="762"/>
                    </a:lnTo>
                    <a:lnTo>
                      <a:pt x="193" y="749"/>
                    </a:lnTo>
                    <a:lnTo>
                      <a:pt x="199"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4" name="Freeform 10"/>
              <p:cNvSpPr>
                <a:spLocks/>
              </p:cNvSpPr>
              <p:nvPr/>
            </p:nvSpPr>
            <p:spPr bwMode="auto">
              <a:xfrm>
                <a:off x="5226"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5" name="Freeform 11"/>
              <p:cNvSpPr>
                <a:spLocks/>
              </p:cNvSpPr>
              <p:nvPr/>
            </p:nvSpPr>
            <p:spPr bwMode="auto">
              <a:xfrm>
                <a:off x="3566" y="1104"/>
                <a:ext cx="198"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6" name="Freeform 12"/>
              <p:cNvSpPr>
                <a:spLocks/>
              </p:cNvSpPr>
              <p:nvPr/>
            </p:nvSpPr>
            <p:spPr bwMode="auto">
              <a:xfrm>
                <a:off x="4278" y="1104"/>
                <a:ext cx="198"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7" name="Freeform 13"/>
              <p:cNvSpPr>
                <a:spLocks/>
              </p:cNvSpPr>
              <p:nvPr/>
            </p:nvSpPr>
            <p:spPr bwMode="auto">
              <a:xfrm>
                <a:off x="4397" y="1104"/>
                <a:ext cx="198"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8" name="Freeform 14"/>
              <p:cNvSpPr>
                <a:spLocks/>
              </p:cNvSpPr>
              <p:nvPr/>
            </p:nvSpPr>
            <p:spPr bwMode="auto">
              <a:xfrm>
                <a:off x="4516" y="1104"/>
                <a:ext cx="199"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9" name="Freeform 15"/>
              <p:cNvSpPr>
                <a:spLocks/>
              </p:cNvSpPr>
              <p:nvPr/>
            </p:nvSpPr>
            <p:spPr bwMode="auto">
              <a:xfrm>
                <a:off x="4634" y="1104"/>
                <a:ext cx="198"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0" name="Freeform 16"/>
              <p:cNvSpPr>
                <a:spLocks/>
              </p:cNvSpPr>
              <p:nvPr/>
            </p:nvSpPr>
            <p:spPr bwMode="auto">
              <a:xfrm>
                <a:off x="3684" y="1104"/>
                <a:ext cx="199"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1" name="Freeform 17"/>
              <p:cNvSpPr>
                <a:spLocks/>
              </p:cNvSpPr>
              <p:nvPr/>
            </p:nvSpPr>
            <p:spPr bwMode="auto">
              <a:xfrm>
                <a:off x="3803"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2" name="Freeform 18"/>
              <p:cNvSpPr>
                <a:spLocks/>
              </p:cNvSpPr>
              <p:nvPr/>
            </p:nvSpPr>
            <p:spPr bwMode="auto">
              <a:xfrm>
                <a:off x="3922"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3" name="Freeform 19"/>
              <p:cNvSpPr>
                <a:spLocks/>
              </p:cNvSpPr>
              <p:nvPr/>
            </p:nvSpPr>
            <p:spPr bwMode="auto">
              <a:xfrm>
                <a:off x="4040"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4" name="Freeform 20"/>
              <p:cNvSpPr>
                <a:spLocks/>
              </p:cNvSpPr>
              <p:nvPr/>
            </p:nvSpPr>
            <p:spPr bwMode="auto">
              <a:xfrm>
                <a:off x="4158"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74" name="Line 21"/>
            <p:cNvSpPr>
              <a:spLocks noChangeShapeType="1"/>
            </p:cNvSpPr>
            <p:nvPr/>
          </p:nvSpPr>
          <p:spPr bwMode="auto">
            <a:xfrm>
              <a:off x="3794" y="1748"/>
              <a:ext cx="0" cy="214"/>
            </a:xfrm>
            <a:prstGeom prst="line">
              <a:avLst/>
            </a:prstGeom>
            <a:noFill/>
            <a:ln w="25400">
              <a:solidFill>
                <a:srgbClr val="3333CC"/>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5" name="Line 22"/>
            <p:cNvSpPr>
              <a:spLocks noChangeShapeType="1"/>
            </p:cNvSpPr>
            <p:nvPr/>
          </p:nvSpPr>
          <p:spPr bwMode="auto">
            <a:xfrm>
              <a:off x="5299" y="1748"/>
              <a:ext cx="0" cy="286"/>
            </a:xfrm>
            <a:prstGeom prst="line">
              <a:avLst/>
            </a:prstGeom>
            <a:noFill/>
            <a:ln w="25400">
              <a:solidFill>
                <a:srgbClr val="3333CC"/>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6" name="Line 23"/>
            <p:cNvSpPr>
              <a:spLocks noChangeShapeType="1"/>
            </p:cNvSpPr>
            <p:nvPr/>
          </p:nvSpPr>
          <p:spPr bwMode="auto">
            <a:xfrm>
              <a:off x="5299" y="1068"/>
              <a:ext cx="0" cy="179"/>
            </a:xfrm>
            <a:prstGeom prst="line">
              <a:avLst/>
            </a:prstGeom>
            <a:noFill/>
            <a:ln w="25400">
              <a:solidFill>
                <a:srgbClr val="FF0033"/>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7" name="Line 24"/>
            <p:cNvSpPr>
              <a:spLocks noChangeShapeType="1"/>
            </p:cNvSpPr>
            <p:nvPr/>
          </p:nvSpPr>
          <p:spPr bwMode="auto">
            <a:xfrm>
              <a:off x="3794" y="1068"/>
              <a:ext cx="0" cy="179"/>
            </a:xfrm>
            <a:prstGeom prst="line">
              <a:avLst/>
            </a:prstGeom>
            <a:noFill/>
            <a:ln w="25400">
              <a:solidFill>
                <a:srgbClr val="FF0033"/>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8" name="Line 25"/>
            <p:cNvSpPr>
              <a:spLocks noChangeShapeType="1"/>
            </p:cNvSpPr>
            <p:nvPr/>
          </p:nvSpPr>
          <p:spPr bwMode="auto">
            <a:xfrm flipH="1">
              <a:off x="3794" y="1891"/>
              <a:ext cx="617" cy="0"/>
            </a:xfrm>
            <a:prstGeom prst="line">
              <a:avLst/>
            </a:prstGeom>
            <a:noFill/>
            <a:ln w="12700">
              <a:solidFill>
                <a:srgbClr val="000000"/>
              </a:solidFill>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9" name="Line 26"/>
            <p:cNvSpPr>
              <a:spLocks noChangeShapeType="1"/>
            </p:cNvSpPr>
            <p:nvPr/>
          </p:nvSpPr>
          <p:spPr bwMode="auto">
            <a:xfrm>
              <a:off x="4682" y="1891"/>
              <a:ext cx="617" cy="0"/>
            </a:xfrm>
            <a:prstGeom prst="line">
              <a:avLst/>
            </a:prstGeom>
            <a:noFill/>
            <a:ln w="12700">
              <a:solidFill>
                <a:srgbClr val="000000"/>
              </a:solidFill>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9586" name="Rectangle 27"/>
            <p:cNvSpPr>
              <a:spLocks noChangeArrowheads="1"/>
            </p:cNvSpPr>
            <p:nvPr/>
          </p:nvSpPr>
          <p:spPr bwMode="auto">
            <a:xfrm>
              <a:off x="4480" y="1728"/>
              <a:ext cx="198"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600" b="1" i="1" dirty="0">
                  <a:solidFill>
                    <a:srgbClr val="FF00FF"/>
                  </a:solidFill>
                  <a:latin typeface="Times New Roman" panose="02020603050405020304" pitchFamily="18" charset="0"/>
                  <a:cs typeface="Times New Roman" panose="02020603050405020304" pitchFamily="18" charset="0"/>
                </a:rPr>
                <a:t>l</a:t>
              </a:r>
            </a:p>
          </p:txBody>
        </p:sp>
        <p:sp>
          <p:nvSpPr>
            <p:cNvPr id="109587" name="Rectangle 28"/>
            <p:cNvSpPr>
              <a:spLocks noChangeArrowheads="1"/>
            </p:cNvSpPr>
            <p:nvPr/>
          </p:nvSpPr>
          <p:spPr bwMode="auto">
            <a:xfrm>
              <a:off x="3312" y="1723"/>
              <a:ext cx="28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3333CC"/>
                  </a:solidFill>
                  <a:latin typeface="Bookman Old Style" panose="02050604050505020204" pitchFamily="18" charset="0"/>
                </a:rPr>
                <a:t>N</a:t>
              </a:r>
            </a:p>
          </p:txBody>
        </p:sp>
        <p:sp>
          <p:nvSpPr>
            <p:cNvPr id="109588" name="Rectangle 29"/>
            <p:cNvSpPr>
              <a:spLocks noChangeArrowheads="1"/>
            </p:cNvSpPr>
            <p:nvPr/>
          </p:nvSpPr>
          <p:spPr bwMode="auto">
            <a:xfrm>
              <a:off x="3552" y="1881"/>
              <a:ext cx="2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3333CC"/>
                  </a:solidFill>
                  <a:latin typeface="Bookman Old Style" panose="02050604050505020204" pitchFamily="18" charset="0"/>
                </a:rPr>
                <a:t>2</a:t>
              </a:r>
            </a:p>
          </p:txBody>
        </p:sp>
        <p:sp>
          <p:nvSpPr>
            <p:cNvPr id="109589" name="Rectangle 30"/>
            <p:cNvSpPr>
              <a:spLocks noChangeArrowheads="1"/>
            </p:cNvSpPr>
            <p:nvPr/>
          </p:nvSpPr>
          <p:spPr bwMode="auto">
            <a:xfrm>
              <a:off x="3264" y="960"/>
              <a:ext cx="28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FF0033"/>
                  </a:solidFill>
                  <a:latin typeface="Bookman Old Style" panose="02050604050505020204" pitchFamily="18" charset="0"/>
                </a:rPr>
                <a:t>N</a:t>
              </a:r>
            </a:p>
          </p:txBody>
        </p:sp>
        <p:sp>
          <p:nvSpPr>
            <p:cNvPr id="84" name="Rectangle 31"/>
            <p:cNvSpPr>
              <a:spLocks noChangeArrowheads="1"/>
            </p:cNvSpPr>
            <p:nvPr/>
          </p:nvSpPr>
          <p:spPr bwMode="auto">
            <a:xfrm>
              <a:off x="3505" y="1098"/>
              <a:ext cx="213" cy="233"/>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b="1">
                  <a:solidFill>
                    <a:srgbClr val="FF0033"/>
                  </a:solidFill>
                  <a:effectLst>
                    <a:outerShdw blurRad="38100" dist="38100" dir="2700000" algn="tl">
                      <a:srgbClr val="C0C0C0"/>
                    </a:outerShdw>
                  </a:effectLst>
                  <a:latin typeface="Bookman Old Style" pitchFamily="18" charset="0"/>
                </a:rPr>
                <a:t>1</a:t>
              </a:r>
            </a:p>
          </p:txBody>
        </p:sp>
        <p:sp>
          <p:nvSpPr>
            <p:cNvPr id="109591" name="Rectangle 32"/>
            <p:cNvSpPr>
              <a:spLocks noChangeArrowheads="1"/>
            </p:cNvSpPr>
            <p:nvPr/>
          </p:nvSpPr>
          <p:spPr bwMode="auto">
            <a:xfrm>
              <a:off x="5327" y="1296"/>
              <a:ext cx="309"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600" b="1">
                  <a:solidFill>
                    <a:srgbClr val="0000FF"/>
                  </a:solidFill>
                  <a:latin typeface="Bookman Old Style" panose="02050604050505020204" pitchFamily="18" charset="0"/>
                </a:rPr>
                <a:t>S</a:t>
              </a:r>
            </a:p>
          </p:txBody>
        </p:sp>
        <p:sp>
          <p:nvSpPr>
            <p:cNvPr id="86" name="Rectangle 33"/>
            <p:cNvSpPr>
              <a:spLocks noChangeArrowheads="1"/>
            </p:cNvSpPr>
            <p:nvPr/>
          </p:nvSpPr>
          <p:spPr bwMode="auto">
            <a:xfrm>
              <a:off x="4320" y="1334"/>
              <a:ext cx="395" cy="446"/>
            </a:xfrm>
            <a:prstGeom prst="rect">
              <a:avLst/>
            </a:prstGeom>
            <a:noFill/>
            <a:ln w="9525">
              <a:noFill/>
              <a:miter lim="800000"/>
              <a:headEnd/>
              <a:tailEnd/>
            </a:ln>
          </p:spPr>
          <p:txBody>
            <a:bodyPr lIns="92075" tIns="46038" rIns="92075" bIns="46038">
              <a:spAutoFit/>
            </a:bodyPr>
            <a:lstStyle/>
            <a:p>
              <a:pPr eaLnBrk="0" fontAlgn="auto" hangingPunct="0">
                <a:spcBef>
                  <a:spcPts val="0"/>
                </a:spcBef>
                <a:spcAft>
                  <a:spcPts val="0"/>
                </a:spcAft>
                <a:defRPr/>
              </a:pPr>
              <a:r>
                <a:rPr lang="en-US" altLang="zh-CN" sz="4000" b="1" kern="0">
                  <a:solidFill>
                    <a:sysClr val="windowText" lastClr="000000"/>
                  </a:solidFill>
                  <a:latin typeface="Bookman Old Style" pitchFamily="18" charset="0"/>
                  <a:ea typeface="+mn-ea"/>
                </a:rPr>
                <a:t>μ</a:t>
              </a:r>
            </a:p>
          </p:txBody>
        </p:sp>
        <p:sp>
          <p:nvSpPr>
            <p:cNvPr id="109593" name="Rectangle 34"/>
            <p:cNvSpPr>
              <a:spLocks noChangeArrowheads="1"/>
            </p:cNvSpPr>
            <p:nvPr/>
          </p:nvSpPr>
          <p:spPr bwMode="auto">
            <a:xfrm>
              <a:off x="4596" y="1530"/>
              <a:ext cx="2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000000"/>
                  </a:solidFill>
                  <a:latin typeface="Bookman Old Style" panose="02050604050505020204" pitchFamily="18" charset="0"/>
                </a:rPr>
                <a:t>0</a:t>
              </a:r>
            </a:p>
          </p:txBody>
        </p:sp>
      </p:grpSp>
      <p:sp>
        <p:nvSpPr>
          <p:cNvPr id="107" name="矩形 66"/>
          <p:cNvSpPr>
            <a:spLocks noChangeArrowheads="1"/>
          </p:cNvSpPr>
          <p:nvPr/>
        </p:nvSpPr>
        <p:spPr bwMode="auto">
          <a:xfrm>
            <a:off x="2064253" y="3066772"/>
            <a:ext cx="2978150"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FF0066"/>
                </a:solidFill>
                <a:latin typeface="+mn-lt"/>
                <a:ea typeface="+mn-ea"/>
              </a:rPr>
              <a:t>（</a:t>
            </a:r>
            <a:r>
              <a:rPr lang="en-US" altLang="zh-CN" sz="2800" b="1" kern="0" dirty="0">
                <a:solidFill>
                  <a:srgbClr val="FF0066"/>
                </a:solidFill>
                <a:latin typeface="+mn-lt"/>
                <a:ea typeface="+mn-ea"/>
              </a:rPr>
              <a:t>1</a:t>
            </a:r>
            <a:r>
              <a:rPr lang="zh-CN" altLang="en-US" sz="2800" b="1" kern="0" dirty="0">
                <a:solidFill>
                  <a:srgbClr val="FF0066"/>
                </a:solidFill>
                <a:latin typeface="+mn-lt"/>
                <a:ea typeface="+mn-ea"/>
              </a:rPr>
              <a:t>） 电流同方向</a:t>
            </a:r>
          </a:p>
        </p:txBody>
      </p:sp>
      <p:graphicFrame>
        <p:nvGraphicFramePr>
          <p:cNvPr id="50" name="Object 5"/>
          <p:cNvGraphicFramePr>
            <a:graphicFrameLocks noChangeAspect="1"/>
          </p:cNvGraphicFramePr>
          <p:nvPr>
            <p:extLst>
              <p:ext uri="{D42A27DB-BD31-4B8C-83A1-F6EECF244321}">
                <p14:modId xmlns:p14="http://schemas.microsoft.com/office/powerpoint/2010/main" val="2420226509"/>
              </p:ext>
            </p:extLst>
          </p:nvPr>
        </p:nvGraphicFramePr>
        <p:xfrm>
          <a:off x="7627938" y="1096963"/>
          <a:ext cx="1985962" cy="1104900"/>
        </p:xfrm>
        <a:graphic>
          <a:graphicData uri="http://schemas.openxmlformats.org/presentationml/2006/ole">
            <mc:AlternateContent xmlns:mc="http://schemas.openxmlformats.org/markup-compatibility/2006">
              <mc:Choice xmlns:v="urn:schemas-microsoft-com:vml" Requires="v">
                <p:oleObj spid="_x0000_s110517" name="公式" r:id="rId3" imgW="749160" imgH="419040" progId="Equation.3">
                  <p:embed/>
                </p:oleObj>
              </mc:Choice>
              <mc:Fallback>
                <p:oleObj name="公式" r:id="rId3" imgW="749160" imgH="419040" progId="Equation.3">
                  <p:embed/>
                  <p:pic>
                    <p:nvPicPr>
                      <p:cNvPr id="0" name=""/>
                      <p:cNvPicPr>
                        <a:picLocks noChangeAspect="1" noChangeArrowheads="1"/>
                      </p:cNvPicPr>
                      <p:nvPr/>
                    </p:nvPicPr>
                    <p:blipFill>
                      <a:blip r:embed="rId4"/>
                      <a:srcRect/>
                      <a:stretch>
                        <a:fillRect/>
                      </a:stretch>
                    </p:blipFill>
                    <p:spPr bwMode="auto">
                      <a:xfrm>
                        <a:off x="7627938" y="1096963"/>
                        <a:ext cx="1985962" cy="1104900"/>
                      </a:xfrm>
                      <a:prstGeom prst="rect">
                        <a:avLst/>
                      </a:prstGeom>
                      <a:solidFill>
                        <a:srgbClr val="00FF00"/>
                      </a:solidFill>
                      <a:ln>
                        <a:noFill/>
                      </a:ln>
                      <a:effectLst/>
                      <a:extLst/>
                    </p:spPr>
                  </p:pic>
                </p:oleObj>
              </mc:Fallback>
            </mc:AlternateContent>
          </a:graphicData>
        </a:graphic>
      </p:graphicFrame>
      <p:graphicFrame>
        <p:nvGraphicFramePr>
          <p:cNvPr id="51" name="Object 6"/>
          <p:cNvGraphicFramePr>
            <a:graphicFrameLocks noChangeAspect="1"/>
          </p:cNvGraphicFramePr>
          <p:nvPr>
            <p:extLst>
              <p:ext uri="{D42A27DB-BD31-4B8C-83A1-F6EECF244321}">
                <p14:modId xmlns:p14="http://schemas.microsoft.com/office/powerpoint/2010/main" val="2176433671"/>
              </p:ext>
            </p:extLst>
          </p:nvPr>
        </p:nvGraphicFramePr>
        <p:xfrm>
          <a:off x="1875273" y="1076764"/>
          <a:ext cx="5019675" cy="1101725"/>
        </p:xfrm>
        <a:graphic>
          <a:graphicData uri="http://schemas.openxmlformats.org/presentationml/2006/ole">
            <mc:AlternateContent xmlns:mc="http://schemas.openxmlformats.org/markup-compatibility/2006">
              <mc:Choice xmlns:v="urn:schemas-microsoft-com:vml" Requires="v">
                <p:oleObj spid="_x0000_s110518" name="公式" r:id="rId5" imgW="1733560" imgH="333368" progId="Equation.3">
                  <p:embed/>
                </p:oleObj>
              </mc:Choice>
              <mc:Fallback>
                <p:oleObj name="公式" r:id="rId5" imgW="1733560" imgH="33336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5273" y="1076764"/>
                        <a:ext cx="5019675" cy="1101725"/>
                      </a:xfrm>
                      <a:prstGeom prst="rect">
                        <a:avLst/>
                      </a:prstGeom>
                      <a:solidFill>
                        <a:srgbClr val="FFFF00"/>
                      </a:solidFill>
                      <a:ln>
                        <a:noFill/>
                      </a:ln>
                      <a:effectLst/>
                      <a:extLst/>
                    </p:spPr>
                  </p:pic>
                </p:oleObj>
              </mc:Fallback>
            </mc:AlternateContent>
          </a:graphicData>
        </a:graphic>
      </p:graphicFrame>
      <p:graphicFrame>
        <p:nvGraphicFramePr>
          <p:cNvPr id="53" name="Object 6"/>
          <p:cNvGraphicFramePr>
            <a:graphicFrameLocks noChangeAspect="1"/>
          </p:cNvGraphicFramePr>
          <p:nvPr>
            <p:extLst>
              <p:ext uri="{D42A27DB-BD31-4B8C-83A1-F6EECF244321}">
                <p14:modId xmlns:p14="http://schemas.microsoft.com/office/powerpoint/2010/main" val="3828006899"/>
              </p:ext>
            </p:extLst>
          </p:nvPr>
        </p:nvGraphicFramePr>
        <p:xfrm>
          <a:off x="1875272" y="3490634"/>
          <a:ext cx="4059238" cy="785812"/>
        </p:xfrm>
        <a:graphic>
          <a:graphicData uri="http://schemas.openxmlformats.org/presentationml/2006/ole">
            <mc:AlternateContent xmlns:mc="http://schemas.openxmlformats.org/markup-compatibility/2006">
              <mc:Choice xmlns:v="urn:schemas-microsoft-com:vml" Requires="v">
                <p:oleObj spid="_x0000_s110519" name="公式" r:id="rId7" imgW="2032000" imgH="393700" progId="Equation.3">
                  <p:embed/>
                </p:oleObj>
              </mc:Choice>
              <mc:Fallback>
                <p:oleObj name="公式" r:id="rId7" imgW="20320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5272" y="3490634"/>
                        <a:ext cx="4059238"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 name="Object 40"/>
          <p:cNvGraphicFramePr>
            <a:graphicFrameLocks noChangeAspect="1"/>
          </p:cNvGraphicFramePr>
          <p:nvPr>
            <p:extLst>
              <p:ext uri="{D42A27DB-BD31-4B8C-83A1-F6EECF244321}">
                <p14:modId xmlns:p14="http://schemas.microsoft.com/office/powerpoint/2010/main" val="839507674"/>
              </p:ext>
            </p:extLst>
          </p:nvPr>
        </p:nvGraphicFramePr>
        <p:xfrm>
          <a:off x="1849439" y="4172187"/>
          <a:ext cx="1735137" cy="1209675"/>
        </p:xfrm>
        <a:graphic>
          <a:graphicData uri="http://schemas.openxmlformats.org/presentationml/2006/ole">
            <mc:AlternateContent xmlns:mc="http://schemas.openxmlformats.org/markup-compatibility/2006">
              <mc:Choice xmlns:v="urn:schemas-microsoft-com:vml" Requires="v">
                <p:oleObj spid="_x0000_s110520" name="公式" r:id="rId9" imgW="647700" imgH="457200" progId="Equation.3">
                  <p:embed/>
                </p:oleObj>
              </mc:Choice>
              <mc:Fallback>
                <p:oleObj name="公式" r:id="rId9" imgW="64770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49439" y="4172187"/>
                        <a:ext cx="1735137" cy="1209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 name="对象 57"/>
          <p:cNvGraphicFramePr>
            <a:graphicFrameLocks noChangeAspect="1"/>
          </p:cNvGraphicFramePr>
          <p:nvPr>
            <p:extLst>
              <p:ext uri="{D42A27DB-BD31-4B8C-83A1-F6EECF244321}">
                <p14:modId xmlns:p14="http://schemas.microsoft.com/office/powerpoint/2010/main" val="1474636145"/>
              </p:ext>
            </p:extLst>
          </p:nvPr>
        </p:nvGraphicFramePr>
        <p:xfrm>
          <a:off x="4102531" y="4368006"/>
          <a:ext cx="2723006" cy="1031876"/>
        </p:xfrm>
        <a:graphic>
          <a:graphicData uri="http://schemas.openxmlformats.org/presentationml/2006/ole">
            <mc:AlternateContent xmlns:mc="http://schemas.openxmlformats.org/markup-compatibility/2006">
              <mc:Choice xmlns:v="urn:schemas-microsoft-com:vml" Requires="v">
                <p:oleObj spid="_x0000_s110521" name="公式" r:id="rId11" imgW="1206360" imgH="457200" progId="Equation.3">
                  <p:embed/>
                </p:oleObj>
              </mc:Choice>
              <mc:Fallback>
                <p:oleObj name="公式" r:id="rId11" imgW="1206360" imgH="457200" progId="Equation.3">
                  <p:embed/>
                  <p:pic>
                    <p:nvPicPr>
                      <p:cNvPr id="0" name=""/>
                      <p:cNvPicPr/>
                      <p:nvPr/>
                    </p:nvPicPr>
                    <p:blipFill>
                      <a:blip r:embed="rId12"/>
                      <a:stretch>
                        <a:fillRect/>
                      </a:stretch>
                    </p:blipFill>
                    <p:spPr>
                      <a:xfrm>
                        <a:off x="4102531" y="4368006"/>
                        <a:ext cx="2723006" cy="1031876"/>
                      </a:xfrm>
                      <a:prstGeom prst="rect">
                        <a:avLst/>
                      </a:prstGeom>
                    </p:spPr>
                  </p:pic>
                </p:oleObj>
              </mc:Fallback>
            </mc:AlternateContent>
          </a:graphicData>
        </a:graphic>
      </p:graphicFrame>
      <p:graphicFrame>
        <p:nvGraphicFramePr>
          <p:cNvPr id="60" name="Object 40"/>
          <p:cNvGraphicFramePr>
            <a:graphicFrameLocks noChangeAspect="1"/>
          </p:cNvGraphicFramePr>
          <p:nvPr>
            <p:extLst>
              <p:ext uri="{D42A27DB-BD31-4B8C-83A1-F6EECF244321}">
                <p14:modId xmlns:p14="http://schemas.microsoft.com/office/powerpoint/2010/main" val="1517570096"/>
              </p:ext>
            </p:extLst>
          </p:nvPr>
        </p:nvGraphicFramePr>
        <p:xfrm>
          <a:off x="1763714" y="5443539"/>
          <a:ext cx="8818562" cy="1316037"/>
        </p:xfrm>
        <a:graphic>
          <a:graphicData uri="http://schemas.openxmlformats.org/presentationml/2006/ole">
            <mc:AlternateContent xmlns:mc="http://schemas.openxmlformats.org/markup-compatibility/2006">
              <mc:Choice xmlns:v="urn:schemas-microsoft-com:vml" Requires="v">
                <p:oleObj spid="_x0000_s110522" name="公式" r:id="rId13" imgW="3530520" imgH="533160" progId="Equation.3">
                  <p:embed/>
                </p:oleObj>
              </mc:Choice>
              <mc:Fallback>
                <p:oleObj name="公式" r:id="rId13" imgW="3530520" imgH="533160" progId="Equation.3">
                  <p:embed/>
                  <p:pic>
                    <p:nvPicPr>
                      <p:cNvPr id="0" name=""/>
                      <p:cNvPicPr>
                        <a:picLocks noChangeAspect="1" noChangeArrowheads="1"/>
                      </p:cNvPicPr>
                      <p:nvPr/>
                    </p:nvPicPr>
                    <p:blipFill>
                      <a:blip r:embed="rId14"/>
                      <a:srcRect/>
                      <a:stretch>
                        <a:fillRect/>
                      </a:stretch>
                    </p:blipFill>
                    <p:spPr bwMode="auto">
                      <a:xfrm>
                        <a:off x="1763714" y="5443539"/>
                        <a:ext cx="8818562" cy="1316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wipe(left)">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wipe(down)">
                                      <p:cBhvr>
                                        <p:cTn id="17" dur="500"/>
                                        <p:tgtEl>
                                          <p:spTgt spid="10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left)">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1000"/>
                                        <p:tgtEl>
                                          <p:spTgt spid="58"/>
                                        </p:tgtEl>
                                      </p:cBhvr>
                                    </p:animEffect>
                                    <p:anim calcmode="lin" valueType="num">
                                      <p:cBhvr>
                                        <p:cTn id="32" dur="1000" fill="hold"/>
                                        <p:tgtEl>
                                          <p:spTgt spid="58"/>
                                        </p:tgtEl>
                                        <p:attrNameLst>
                                          <p:attrName>ppt_x</p:attrName>
                                        </p:attrNameLst>
                                      </p:cBhvr>
                                      <p:tavLst>
                                        <p:tav tm="0">
                                          <p:val>
                                            <p:strVal val="#ppt_x"/>
                                          </p:val>
                                        </p:tav>
                                        <p:tav tm="100000">
                                          <p:val>
                                            <p:strVal val="#ppt_x"/>
                                          </p:val>
                                        </p:tav>
                                      </p:tavLst>
                                    </p:anim>
                                    <p:anim calcmode="lin" valueType="num">
                                      <p:cBhvr>
                                        <p:cTn id="33"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utoUpdateAnimBg="0"/>
      <p:bldP spid="71" grpId="0" autoUpdateAnimBg="0"/>
      <p:bldP spid="107"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745858" y="3390900"/>
            <a:ext cx="3765550" cy="1866900"/>
            <a:chOff x="3264" y="960"/>
            <a:chExt cx="2372" cy="1176"/>
          </a:xfrm>
        </p:grpSpPr>
        <p:grpSp>
          <p:nvGrpSpPr>
            <p:cNvPr id="3" name="Group 3"/>
            <p:cNvGrpSpPr>
              <a:grpSpLocks/>
            </p:cNvGrpSpPr>
            <p:nvPr/>
          </p:nvGrpSpPr>
          <p:grpSpPr bwMode="auto">
            <a:xfrm>
              <a:off x="3720" y="1211"/>
              <a:ext cx="1618" cy="573"/>
              <a:chOff x="3412" y="1104"/>
              <a:chExt cx="2013" cy="769"/>
            </a:xfrm>
          </p:grpSpPr>
          <p:sp>
            <p:nvSpPr>
              <p:cNvPr id="18" name="Rectangle 4"/>
              <p:cNvSpPr>
                <a:spLocks noChangeArrowheads="1"/>
              </p:cNvSpPr>
              <p:nvPr/>
            </p:nvSpPr>
            <p:spPr bwMode="auto">
              <a:xfrm>
                <a:off x="3412" y="1158"/>
                <a:ext cx="2008" cy="679"/>
              </a:xfrm>
              <a:prstGeom prst="rect">
                <a:avLst/>
              </a:prstGeom>
              <a:gradFill rotWithShape="1">
                <a:gsLst>
                  <a:gs pos="0">
                    <a:srgbClr val="00CC99"/>
                  </a:gs>
                  <a:gs pos="50000">
                    <a:srgbClr val="CCECFF"/>
                  </a:gs>
                  <a:gs pos="100000">
                    <a:srgbClr val="00CC99"/>
                  </a:gs>
                </a:gsLst>
                <a:lin ang="5400000" scaled="1"/>
              </a:gradFill>
              <a:ln w="12700">
                <a:solidFill>
                  <a:srgbClr val="000000"/>
                </a:solid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9" name="Freeform 5"/>
              <p:cNvSpPr>
                <a:spLocks/>
              </p:cNvSpPr>
              <p:nvPr/>
            </p:nvSpPr>
            <p:spPr bwMode="auto">
              <a:xfrm>
                <a:off x="3448" y="1104"/>
                <a:ext cx="198"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0" name="Freeform 6"/>
              <p:cNvSpPr>
                <a:spLocks/>
              </p:cNvSpPr>
              <p:nvPr/>
            </p:nvSpPr>
            <p:spPr bwMode="auto">
              <a:xfrm>
                <a:off x="4752"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1" name="Freeform 7"/>
              <p:cNvSpPr>
                <a:spLocks/>
              </p:cNvSpPr>
              <p:nvPr/>
            </p:nvSpPr>
            <p:spPr bwMode="auto">
              <a:xfrm>
                <a:off x="4870" y="1104"/>
                <a:ext cx="200" cy="769"/>
              </a:xfrm>
              <a:custGeom>
                <a:avLst/>
                <a:gdLst>
                  <a:gd name="T0" fmla="*/ 0 w 200"/>
                  <a:gd name="T1" fmla="*/ 49 h 769"/>
                  <a:gd name="T2" fmla="*/ 4 w 200"/>
                  <a:gd name="T3" fmla="*/ 23 h 769"/>
                  <a:gd name="T4" fmla="*/ 10 w 200"/>
                  <a:gd name="T5" fmla="*/ 12 h 769"/>
                  <a:gd name="T6" fmla="*/ 15 w 200"/>
                  <a:gd name="T7" fmla="*/ 5 h 769"/>
                  <a:gd name="T8" fmla="*/ 21 w 200"/>
                  <a:gd name="T9" fmla="*/ 0 h 769"/>
                  <a:gd name="T10" fmla="*/ 26 w 200"/>
                  <a:gd name="T11" fmla="*/ 5 h 769"/>
                  <a:gd name="T12" fmla="*/ 30 w 200"/>
                  <a:gd name="T13" fmla="*/ 18 h 769"/>
                  <a:gd name="T14" fmla="*/ 35 w 200"/>
                  <a:gd name="T15" fmla="*/ 18 h 769"/>
                  <a:gd name="T16" fmla="*/ 39 w 200"/>
                  <a:gd name="T17" fmla="*/ 35 h 769"/>
                  <a:gd name="T18" fmla="*/ 44 w 200"/>
                  <a:gd name="T19" fmla="*/ 41 h 769"/>
                  <a:gd name="T20" fmla="*/ 152 w 200"/>
                  <a:gd name="T21" fmla="*/ 729 h 769"/>
                  <a:gd name="T22" fmla="*/ 159 w 200"/>
                  <a:gd name="T23" fmla="*/ 744 h 769"/>
                  <a:gd name="T24" fmla="*/ 163 w 200"/>
                  <a:gd name="T25" fmla="*/ 749 h 769"/>
                  <a:gd name="T26" fmla="*/ 168 w 200"/>
                  <a:gd name="T27" fmla="*/ 762 h 769"/>
                  <a:gd name="T28" fmla="*/ 172 w 200"/>
                  <a:gd name="T29" fmla="*/ 768 h 769"/>
                  <a:gd name="T30" fmla="*/ 179 w 200"/>
                  <a:gd name="T31" fmla="*/ 768 h 769"/>
                  <a:gd name="T32" fmla="*/ 184 w 200"/>
                  <a:gd name="T33" fmla="*/ 768 h 769"/>
                  <a:gd name="T34" fmla="*/ 190 w 200"/>
                  <a:gd name="T35" fmla="*/ 762 h 769"/>
                  <a:gd name="T36" fmla="*/ 193 w 200"/>
                  <a:gd name="T37" fmla="*/ 749 h 769"/>
                  <a:gd name="T38" fmla="*/ 199 w 200"/>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0"/>
                  <a:gd name="T61" fmla="*/ 0 h 769"/>
                  <a:gd name="T62" fmla="*/ 200 w 200"/>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0" h="769">
                    <a:moveTo>
                      <a:pt x="0" y="49"/>
                    </a:moveTo>
                    <a:lnTo>
                      <a:pt x="4" y="23"/>
                    </a:lnTo>
                    <a:lnTo>
                      <a:pt x="10" y="12"/>
                    </a:lnTo>
                    <a:lnTo>
                      <a:pt x="15" y="5"/>
                    </a:lnTo>
                    <a:lnTo>
                      <a:pt x="21" y="0"/>
                    </a:lnTo>
                    <a:lnTo>
                      <a:pt x="26" y="5"/>
                    </a:lnTo>
                    <a:lnTo>
                      <a:pt x="30" y="18"/>
                    </a:lnTo>
                    <a:lnTo>
                      <a:pt x="35" y="18"/>
                    </a:lnTo>
                    <a:lnTo>
                      <a:pt x="39" y="35"/>
                    </a:lnTo>
                    <a:lnTo>
                      <a:pt x="44" y="41"/>
                    </a:lnTo>
                    <a:lnTo>
                      <a:pt x="152" y="729"/>
                    </a:lnTo>
                    <a:lnTo>
                      <a:pt x="159" y="744"/>
                    </a:lnTo>
                    <a:lnTo>
                      <a:pt x="163" y="749"/>
                    </a:lnTo>
                    <a:lnTo>
                      <a:pt x="168" y="762"/>
                    </a:lnTo>
                    <a:lnTo>
                      <a:pt x="172" y="768"/>
                    </a:lnTo>
                    <a:lnTo>
                      <a:pt x="179" y="768"/>
                    </a:lnTo>
                    <a:lnTo>
                      <a:pt x="184" y="768"/>
                    </a:lnTo>
                    <a:lnTo>
                      <a:pt x="190" y="762"/>
                    </a:lnTo>
                    <a:lnTo>
                      <a:pt x="193" y="749"/>
                    </a:lnTo>
                    <a:lnTo>
                      <a:pt x="199"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2" name="Freeform 8"/>
              <p:cNvSpPr>
                <a:spLocks/>
              </p:cNvSpPr>
              <p:nvPr/>
            </p:nvSpPr>
            <p:spPr bwMode="auto">
              <a:xfrm>
                <a:off x="4990"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3" name="Freeform 9"/>
              <p:cNvSpPr>
                <a:spLocks/>
              </p:cNvSpPr>
              <p:nvPr/>
            </p:nvSpPr>
            <p:spPr bwMode="auto">
              <a:xfrm>
                <a:off x="5107" y="1104"/>
                <a:ext cx="200" cy="769"/>
              </a:xfrm>
              <a:custGeom>
                <a:avLst/>
                <a:gdLst>
                  <a:gd name="T0" fmla="*/ 0 w 200"/>
                  <a:gd name="T1" fmla="*/ 49 h 769"/>
                  <a:gd name="T2" fmla="*/ 4 w 200"/>
                  <a:gd name="T3" fmla="*/ 23 h 769"/>
                  <a:gd name="T4" fmla="*/ 10 w 200"/>
                  <a:gd name="T5" fmla="*/ 12 h 769"/>
                  <a:gd name="T6" fmla="*/ 15 w 200"/>
                  <a:gd name="T7" fmla="*/ 5 h 769"/>
                  <a:gd name="T8" fmla="*/ 21 w 200"/>
                  <a:gd name="T9" fmla="*/ 0 h 769"/>
                  <a:gd name="T10" fmla="*/ 26 w 200"/>
                  <a:gd name="T11" fmla="*/ 5 h 769"/>
                  <a:gd name="T12" fmla="*/ 30 w 200"/>
                  <a:gd name="T13" fmla="*/ 18 h 769"/>
                  <a:gd name="T14" fmla="*/ 35 w 200"/>
                  <a:gd name="T15" fmla="*/ 18 h 769"/>
                  <a:gd name="T16" fmla="*/ 39 w 200"/>
                  <a:gd name="T17" fmla="*/ 35 h 769"/>
                  <a:gd name="T18" fmla="*/ 44 w 200"/>
                  <a:gd name="T19" fmla="*/ 41 h 769"/>
                  <a:gd name="T20" fmla="*/ 152 w 200"/>
                  <a:gd name="T21" fmla="*/ 729 h 769"/>
                  <a:gd name="T22" fmla="*/ 159 w 200"/>
                  <a:gd name="T23" fmla="*/ 744 h 769"/>
                  <a:gd name="T24" fmla="*/ 163 w 200"/>
                  <a:gd name="T25" fmla="*/ 749 h 769"/>
                  <a:gd name="T26" fmla="*/ 168 w 200"/>
                  <a:gd name="T27" fmla="*/ 762 h 769"/>
                  <a:gd name="T28" fmla="*/ 172 w 200"/>
                  <a:gd name="T29" fmla="*/ 768 h 769"/>
                  <a:gd name="T30" fmla="*/ 179 w 200"/>
                  <a:gd name="T31" fmla="*/ 768 h 769"/>
                  <a:gd name="T32" fmla="*/ 184 w 200"/>
                  <a:gd name="T33" fmla="*/ 768 h 769"/>
                  <a:gd name="T34" fmla="*/ 190 w 200"/>
                  <a:gd name="T35" fmla="*/ 762 h 769"/>
                  <a:gd name="T36" fmla="*/ 193 w 200"/>
                  <a:gd name="T37" fmla="*/ 749 h 769"/>
                  <a:gd name="T38" fmla="*/ 199 w 200"/>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0"/>
                  <a:gd name="T61" fmla="*/ 0 h 769"/>
                  <a:gd name="T62" fmla="*/ 200 w 200"/>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0" h="769">
                    <a:moveTo>
                      <a:pt x="0" y="49"/>
                    </a:moveTo>
                    <a:lnTo>
                      <a:pt x="4" y="23"/>
                    </a:lnTo>
                    <a:lnTo>
                      <a:pt x="10" y="12"/>
                    </a:lnTo>
                    <a:lnTo>
                      <a:pt x="15" y="5"/>
                    </a:lnTo>
                    <a:lnTo>
                      <a:pt x="21" y="0"/>
                    </a:lnTo>
                    <a:lnTo>
                      <a:pt x="26" y="5"/>
                    </a:lnTo>
                    <a:lnTo>
                      <a:pt x="30" y="18"/>
                    </a:lnTo>
                    <a:lnTo>
                      <a:pt x="35" y="18"/>
                    </a:lnTo>
                    <a:lnTo>
                      <a:pt x="39" y="35"/>
                    </a:lnTo>
                    <a:lnTo>
                      <a:pt x="44" y="41"/>
                    </a:lnTo>
                    <a:lnTo>
                      <a:pt x="152" y="729"/>
                    </a:lnTo>
                    <a:lnTo>
                      <a:pt x="159" y="744"/>
                    </a:lnTo>
                    <a:lnTo>
                      <a:pt x="163" y="749"/>
                    </a:lnTo>
                    <a:lnTo>
                      <a:pt x="168" y="762"/>
                    </a:lnTo>
                    <a:lnTo>
                      <a:pt x="172" y="768"/>
                    </a:lnTo>
                    <a:lnTo>
                      <a:pt x="179" y="768"/>
                    </a:lnTo>
                    <a:lnTo>
                      <a:pt x="184" y="768"/>
                    </a:lnTo>
                    <a:lnTo>
                      <a:pt x="190" y="762"/>
                    </a:lnTo>
                    <a:lnTo>
                      <a:pt x="193" y="749"/>
                    </a:lnTo>
                    <a:lnTo>
                      <a:pt x="199"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4" name="Freeform 10"/>
              <p:cNvSpPr>
                <a:spLocks/>
              </p:cNvSpPr>
              <p:nvPr/>
            </p:nvSpPr>
            <p:spPr bwMode="auto">
              <a:xfrm>
                <a:off x="5226"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5" name="Freeform 11"/>
              <p:cNvSpPr>
                <a:spLocks/>
              </p:cNvSpPr>
              <p:nvPr/>
            </p:nvSpPr>
            <p:spPr bwMode="auto">
              <a:xfrm>
                <a:off x="3566" y="1104"/>
                <a:ext cx="198"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6" name="Freeform 12"/>
              <p:cNvSpPr>
                <a:spLocks/>
              </p:cNvSpPr>
              <p:nvPr/>
            </p:nvSpPr>
            <p:spPr bwMode="auto">
              <a:xfrm>
                <a:off x="4278" y="1104"/>
                <a:ext cx="198"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7" name="Freeform 13"/>
              <p:cNvSpPr>
                <a:spLocks/>
              </p:cNvSpPr>
              <p:nvPr/>
            </p:nvSpPr>
            <p:spPr bwMode="auto">
              <a:xfrm>
                <a:off x="4397" y="1104"/>
                <a:ext cx="198"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8" name="Freeform 14"/>
              <p:cNvSpPr>
                <a:spLocks/>
              </p:cNvSpPr>
              <p:nvPr/>
            </p:nvSpPr>
            <p:spPr bwMode="auto">
              <a:xfrm>
                <a:off x="4516" y="1104"/>
                <a:ext cx="199"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9" name="Freeform 15"/>
              <p:cNvSpPr>
                <a:spLocks/>
              </p:cNvSpPr>
              <p:nvPr/>
            </p:nvSpPr>
            <p:spPr bwMode="auto">
              <a:xfrm>
                <a:off x="4634" y="1104"/>
                <a:ext cx="198"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0" name="Freeform 16"/>
              <p:cNvSpPr>
                <a:spLocks/>
              </p:cNvSpPr>
              <p:nvPr/>
            </p:nvSpPr>
            <p:spPr bwMode="auto">
              <a:xfrm>
                <a:off x="3684" y="1104"/>
                <a:ext cx="199"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1" name="Freeform 17"/>
              <p:cNvSpPr>
                <a:spLocks/>
              </p:cNvSpPr>
              <p:nvPr/>
            </p:nvSpPr>
            <p:spPr bwMode="auto">
              <a:xfrm>
                <a:off x="3803"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2" name="Freeform 18"/>
              <p:cNvSpPr>
                <a:spLocks/>
              </p:cNvSpPr>
              <p:nvPr/>
            </p:nvSpPr>
            <p:spPr bwMode="auto">
              <a:xfrm>
                <a:off x="3922"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3" name="Freeform 19"/>
              <p:cNvSpPr>
                <a:spLocks/>
              </p:cNvSpPr>
              <p:nvPr/>
            </p:nvSpPr>
            <p:spPr bwMode="auto">
              <a:xfrm>
                <a:off x="4040"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4" name="Freeform 20"/>
              <p:cNvSpPr>
                <a:spLocks/>
              </p:cNvSpPr>
              <p:nvPr/>
            </p:nvSpPr>
            <p:spPr bwMode="auto">
              <a:xfrm>
                <a:off x="4158"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4" name="Line 21"/>
            <p:cNvSpPr>
              <a:spLocks noChangeShapeType="1"/>
            </p:cNvSpPr>
            <p:nvPr/>
          </p:nvSpPr>
          <p:spPr bwMode="auto">
            <a:xfrm>
              <a:off x="3794" y="1748"/>
              <a:ext cx="0" cy="214"/>
            </a:xfrm>
            <a:prstGeom prst="line">
              <a:avLst/>
            </a:prstGeom>
            <a:noFill/>
            <a:ln w="25400">
              <a:solidFill>
                <a:srgbClr val="3333CC"/>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 name="Line 22"/>
            <p:cNvSpPr>
              <a:spLocks noChangeShapeType="1"/>
            </p:cNvSpPr>
            <p:nvPr/>
          </p:nvSpPr>
          <p:spPr bwMode="auto">
            <a:xfrm>
              <a:off x="5299" y="1748"/>
              <a:ext cx="0" cy="286"/>
            </a:xfrm>
            <a:prstGeom prst="line">
              <a:avLst/>
            </a:prstGeom>
            <a:noFill/>
            <a:ln w="25400">
              <a:solidFill>
                <a:srgbClr val="3333CC"/>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 name="Line 23"/>
            <p:cNvSpPr>
              <a:spLocks noChangeShapeType="1"/>
            </p:cNvSpPr>
            <p:nvPr/>
          </p:nvSpPr>
          <p:spPr bwMode="auto">
            <a:xfrm>
              <a:off x="5299" y="1068"/>
              <a:ext cx="0" cy="179"/>
            </a:xfrm>
            <a:prstGeom prst="line">
              <a:avLst/>
            </a:prstGeom>
            <a:noFill/>
            <a:ln w="25400">
              <a:solidFill>
                <a:srgbClr val="FF0033"/>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 name="Line 24"/>
            <p:cNvSpPr>
              <a:spLocks noChangeShapeType="1"/>
            </p:cNvSpPr>
            <p:nvPr/>
          </p:nvSpPr>
          <p:spPr bwMode="auto">
            <a:xfrm>
              <a:off x="3794" y="1068"/>
              <a:ext cx="0" cy="179"/>
            </a:xfrm>
            <a:prstGeom prst="line">
              <a:avLst/>
            </a:prstGeom>
            <a:noFill/>
            <a:ln w="25400">
              <a:solidFill>
                <a:srgbClr val="FF0033"/>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 name="Line 25"/>
            <p:cNvSpPr>
              <a:spLocks noChangeShapeType="1"/>
            </p:cNvSpPr>
            <p:nvPr/>
          </p:nvSpPr>
          <p:spPr bwMode="auto">
            <a:xfrm flipH="1">
              <a:off x="3794" y="1891"/>
              <a:ext cx="617" cy="0"/>
            </a:xfrm>
            <a:prstGeom prst="line">
              <a:avLst/>
            </a:prstGeom>
            <a:noFill/>
            <a:ln w="12700">
              <a:solidFill>
                <a:srgbClr val="000000"/>
              </a:solidFill>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 name="Line 26"/>
            <p:cNvSpPr>
              <a:spLocks noChangeShapeType="1"/>
            </p:cNvSpPr>
            <p:nvPr/>
          </p:nvSpPr>
          <p:spPr bwMode="auto">
            <a:xfrm>
              <a:off x="4682" y="1891"/>
              <a:ext cx="617" cy="0"/>
            </a:xfrm>
            <a:prstGeom prst="line">
              <a:avLst/>
            </a:prstGeom>
            <a:noFill/>
            <a:ln w="12700">
              <a:solidFill>
                <a:srgbClr val="000000"/>
              </a:solidFill>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 name="Rectangle 27"/>
            <p:cNvSpPr>
              <a:spLocks noChangeArrowheads="1"/>
            </p:cNvSpPr>
            <p:nvPr/>
          </p:nvSpPr>
          <p:spPr bwMode="auto">
            <a:xfrm>
              <a:off x="4480" y="1728"/>
              <a:ext cx="198"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600" b="1" i="1" dirty="0">
                  <a:solidFill>
                    <a:srgbClr val="FF00FF"/>
                  </a:solidFill>
                  <a:latin typeface="Times New Roman" panose="02020603050405020304" pitchFamily="18" charset="0"/>
                  <a:cs typeface="Times New Roman" panose="02020603050405020304" pitchFamily="18" charset="0"/>
                </a:rPr>
                <a:t>l</a:t>
              </a:r>
            </a:p>
          </p:txBody>
        </p:sp>
        <p:sp>
          <p:nvSpPr>
            <p:cNvPr id="11" name="Rectangle 28"/>
            <p:cNvSpPr>
              <a:spLocks noChangeArrowheads="1"/>
            </p:cNvSpPr>
            <p:nvPr/>
          </p:nvSpPr>
          <p:spPr bwMode="auto">
            <a:xfrm>
              <a:off x="3312" y="1723"/>
              <a:ext cx="28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3333CC"/>
                  </a:solidFill>
                  <a:latin typeface="Bookman Old Style" panose="02050604050505020204" pitchFamily="18" charset="0"/>
                </a:rPr>
                <a:t>N</a:t>
              </a:r>
            </a:p>
          </p:txBody>
        </p:sp>
        <p:sp>
          <p:nvSpPr>
            <p:cNvPr id="12" name="Rectangle 29"/>
            <p:cNvSpPr>
              <a:spLocks noChangeArrowheads="1"/>
            </p:cNvSpPr>
            <p:nvPr/>
          </p:nvSpPr>
          <p:spPr bwMode="auto">
            <a:xfrm>
              <a:off x="3552" y="1881"/>
              <a:ext cx="2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3333CC"/>
                  </a:solidFill>
                  <a:latin typeface="Bookman Old Style" panose="02050604050505020204" pitchFamily="18" charset="0"/>
                </a:rPr>
                <a:t>2</a:t>
              </a:r>
            </a:p>
          </p:txBody>
        </p:sp>
        <p:sp>
          <p:nvSpPr>
            <p:cNvPr id="13" name="Rectangle 30"/>
            <p:cNvSpPr>
              <a:spLocks noChangeArrowheads="1"/>
            </p:cNvSpPr>
            <p:nvPr/>
          </p:nvSpPr>
          <p:spPr bwMode="auto">
            <a:xfrm>
              <a:off x="3264" y="960"/>
              <a:ext cx="28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FF0033"/>
                  </a:solidFill>
                  <a:latin typeface="Bookman Old Style" panose="02050604050505020204" pitchFamily="18" charset="0"/>
                </a:rPr>
                <a:t>N</a:t>
              </a:r>
            </a:p>
          </p:txBody>
        </p:sp>
        <p:sp>
          <p:nvSpPr>
            <p:cNvPr id="14" name="Rectangle 31"/>
            <p:cNvSpPr>
              <a:spLocks noChangeArrowheads="1"/>
            </p:cNvSpPr>
            <p:nvPr/>
          </p:nvSpPr>
          <p:spPr bwMode="auto">
            <a:xfrm>
              <a:off x="3505" y="1098"/>
              <a:ext cx="213" cy="233"/>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b="1">
                  <a:solidFill>
                    <a:srgbClr val="FF0033"/>
                  </a:solidFill>
                  <a:effectLst>
                    <a:outerShdw blurRad="38100" dist="38100" dir="2700000" algn="tl">
                      <a:srgbClr val="C0C0C0"/>
                    </a:outerShdw>
                  </a:effectLst>
                  <a:latin typeface="Bookman Old Style" pitchFamily="18" charset="0"/>
                </a:rPr>
                <a:t>1</a:t>
              </a:r>
            </a:p>
          </p:txBody>
        </p:sp>
        <p:sp>
          <p:nvSpPr>
            <p:cNvPr id="15" name="Rectangle 32"/>
            <p:cNvSpPr>
              <a:spLocks noChangeArrowheads="1"/>
            </p:cNvSpPr>
            <p:nvPr/>
          </p:nvSpPr>
          <p:spPr bwMode="auto">
            <a:xfrm>
              <a:off x="5327" y="1296"/>
              <a:ext cx="309"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600" b="1">
                  <a:solidFill>
                    <a:srgbClr val="0000FF"/>
                  </a:solidFill>
                  <a:latin typeface="Bookman Old Style" panose="02050604050505020204" pitchFamily="18" charset="0"/>
                </a:rPr>
                <a:t>S</a:t>
              </a:r>
            </a:p>
          </p:txBody>
        </p:sp>
        <p:sp>
          <p:nvSpPr>
            <p:cNvPr id="16" name="Rectangle 33"/>
            <p:cNvSpPr>
              <a:spLocks noChangeArrowheads="1"/>
            </p:cNvSpPr>
            <p:nvPr/>
          </p:nvSpPr>
          <p:spPr bwMode="auto">
            <a:xfrm>
              <a:off x="4320" y="1334"/>
              <a:ext cx="395" cy="446"/>
            </a:xfrm>
            <a:prstGeom prst="rect">
              <a:avLst/>
            </a:prstGeom>
            <a:noFill/>
            <a:ln w="9525">
              <a:noFill/>
              <a:miter lim="800000"/>
              <a:headEnd/>
              <a:tailEnd/>
            </a:ln>
          </p:spPr>
          <p:txBody>
            <a:bodyPr lIns="92075" tIns="46038" rIns="92075" bIns="46038">
              <a:spAutoFit/>
            </a:bodyPr>
            <a:lstStyle/>
            <a:p>
              <a:pPr eaLnBrk="0" fontAlgn="auto" hangingPunct="0">
                <a:spcBef>
                  <a:spcPts val="0"/>
                </a:spcBef>
                <a:spcAft>
                  <a:spcPts val="0"/>
                </a:spcAft>
                <a:defRPr/>
              </a:pPr>
              <a:r>
                <a:rPr lang="en-US" altLang="zh-CN" sz="4000" b="1" kern="0">
                  <a:solidFill>
                    <a:sysClr val="windowText" lastClr="000000"/>
                  </a:solidFill>
                  <a:latin typeface="Bookman Old Style" pitchFamily="18" charset="0"/>
                  <a:ea typeface="+mn-ea"/>
                </a:rPr>
                <a:t>μ</a:t>
              </a:r>
            </a:p>
          </p:txBody>
        </p:sp>
        <p:sp>
          <p:nvSpPr>
            <p:cNvPr id="17" name="Rectangle 34"/>
            <p:cNvSpPr>
              <a:spLocks noChangeArrowheads="1"/>
            </p:cNvSpPr>
            <p:nvPr/>
          </p:nvSpPr>
          <p:spPr bwMode="auto">
            <a:xfrm>
              <a:off x="4596" y="1530"/>
              <a:ext cx="2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000000"/>
                  </a:solidFill>
                  <a:latin typeface="Bookman Old Style" panose="02050604050505020204" pitchFamily="18" charset="0"/>
                </a:rPr>
                <a:t>0</a:t>
              </a:r>
            </a:p>
          </p:txBody>
        </p:sp>
      </p:grpSp>
      <p:graphicFrame>
        <p:nvGraphicFramePr>
          <p:cNvPr id="35" name="Object 40"/>
          <p:cNvGraphicFramePr>
            <a:graphicFrameLocks noChangeAspect="1"/>
          </p:cNvGraphicFramePr>
          <p:nvPr>
            <p:extLst>
              <p:ext uri="{D42A27DB-BD31-4B8C-83A1-F6EECF244321}">
                <p14:modId xmlns:p14="http://schemas.microsoft.com/office/powerpoint/2010/main" val="3356404859"/>
              </p:ext>
            </p:extLst>
          </p:nvPr>
        </p:nvGraphicFramePr>
        <p:xfrm>
          <a:off x="1857545" y="1240063"/>
          <a:ext cx="8818562" cy="1316037"/>
        </p:xfrm>
        <a:graphic>
          <a:graphicData uri="http://schemas.openxmlformats.org/presentationml/2006/ole">
            <mc:AlternateContent xmlns:mc="http://schemas.openxmlformats.org/markup-compatibility/2006">
              <mc:Choice xmlns:v="urn:schemas-microsoft-com:vml" Requires="v">
                <p:oleObj spid="_x0000_s483221" name="公式" r:id="rId3" imgW="3530520" imgH="533160" progId="Equation.3">
                  <p:embed/>
                </p:oleObj>
              </mc:Choice>
              <mc:Fallback>
                <p:oleObj name="公式" r:id="rId3" imgW="3530520" imgH="533160" progId="Equation.3">
                  <p:embed/>
                  <p:pic>
                    <p:nvPicPr>
                      <p:cNvPr id="0" name=""/>
                      <p:cNvPicPr>
                        <a:picLocks noChangeAspect="1" noChangeArrowheads="1"/>
                      </p:cNvPicPr>
                      <p:nvPr/>
                    </p:nvPicPr>
                    <p:blipFill>
                      <a:blip r:embed="rId4"/>
                      <a:srcRect/>
                      <a:stretch>
                        <a:fillRect/>
                      </a:stretch>
                    </p:blipFill>
                    <p:spPr bwMode="auto">
                      <a:xfrm>
                        <a:off x="1857545" y="1240063"/>
                        <a:ext cx="8818562" cy="1316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6"/>
          <p:cNvGraphicFramePr>
            <a:graphicFrameLocks noChangeAspect="1"/>
          </p:cNvGraphicFramePr>
          <p:nvPr/>
        </p:nvGraphicFramePr>
        <p:xfrm>
          <a:off x="2024064" y="214314"/>
          <a:ext cx="5019675" cy="1101725"/>
        </p:xfrm>
        <a:graphic>
          <a:graphicData uri="http://schemas.openxmlformats.org/presentationml/2006/ole">
            <mc:AlternateContent xmlns:mc="http://schemas.openxmlformats.org/markup-compatibility/2006">
              <mc:Choice xmlns:v="urn:schemas-microsoft-com:vml" Requires="v">
                <p:oleObj spid="_x0000_s483222" name="公式" r:id="rId5" imgW="1733560" imgH="333368" progId="Equation.3">
                  <p:embed/>
                </p:oleObj>
              </mc:Choice>
              <mc:Fallback>
                <p:oleObj name="公式" r:id="rId5" imgW="1733560" imgH="33336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064" y="214314"/>
                        <a:ext cx="5019675" cy="1101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8"/>
          <p:cNvGraphicFramePr>
            <a:graphicFrameLocks noChangeAspect="1"/>
          </p:cNvGraphicFramePr>
          <p:nvPr>
            <p:extLst>
              <p:ext uri="{D42A27DB-BD31-4B8C-83A1-F6EECF244321}">
                <p14:modId xmlns:p14="http://schemas.microsoft.com/office/powerpoint/2010/main" val="1866954360"/>
              </p:ext>
            </p:extLst>
          </p:nvPr>
        </p:nvGraphicFramePr>
        <p:xfrm>
          <a:off x="2243067" y="2801246"/>
          <a:ext cx="1776413" cy="838200"/>
        </p:xfrm>
        <a:graphic>
          <a:graphicData uri="http://schemas.openxmlformats.org/presentationml/2006/ole">
            <mc:AlternateContent xmlns:mc="http://schemas.openxmlformats.org/markup-compatibility/2006">
              <mc:Choice xmlns:v="urn:schemas-microsoft-com:vml" Requires="v">
                <p:oleObj spid="_x0000_s483223" name="公式" r:id="rId7" imgW="889000" imgH="419100" progId="Equation.3">
                  <p:embed/>
                </p:oleObj>
              </mc:Choice>
              <mc:Fallback>
                <p:oleObj name="公式" r:id="rId7" imgW="889000" imgH="419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3067" y="2801246"/>
                        <a:ext cx="177641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 name="Object 11"/>
          <p:cNvGraphicFramePr>
            <a:graphicFrameLocks noChangeAspect="1"/>
          </p:cNvGraphicFramePr>
          <p:nvPr>
            <p:extLst>
              <p:ext uri="{D42A27DB-BD31-4B8C-83A1-F6EECF244321}">
                <p14:modId xmlns:p14="http://schemas.microsoft.com/office/powerpoint/2010/main" val="3389670795"/>
              </p:ext>
            </p:extLst>
          </p:nvPr>
        </p:nvGraphicFramePr>
        <p:xfrm>
          <a:off x="2166866" y="4293987"/>
          <a:ext cx="1928812" cy="838200"/>
        </p:xfrm>
        <a:graphic>
          <a:graphicData uri="http://schemas.openxmlformats.org/presentationml/2006/ole">
            <mc:AlternateContent xmlns:mc="http://schemas.openxmlformats.org/markup-compatibility/2006">
              <mc:Choice xmlns:v="urn:schemas-microsoft-com:vml" Requires="v">
                <p:oleObj spid="_x0000_s483224" name="公式" r:id="rId9" imgW="889000" imgH="419100" progId="Equation.3">
                  <p:embed/>
                </p:oleObj>
              </mc:Choice>
              <mc:Fallback>
                <p:oleObj name="公式" r:id="rId9" imgW="889000" imgH="4191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6866" y="4293987"/>
                        <a:ext cx="192881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 name="Object 20"/>
          <p:cNvGraphicFramePr>
            <a:graphicFrameLocks noChangeAspect="1"/>
          </p:cNvGraphicFramePr>
          <p:nvPr>
            <p:extLst>
              <p:ext uri="{D42A27DB-BD31-4B8C-83A1-F6EECF244321}">
                <p14:modId xmlns:p14="http://schemas.microsoft.com/office/powerpoint/2010/main" val="1882640326"/>
              </p:ext>
            </p:extLst>
          </p:nvPr>
        </p:nvGraphicFramePr>
        <p:xfrm>
          <a:off x="2065266" y="5661248"/>
          <a:ext cx="2132012" cy="811212"/>
        </p:xfrm>
        <a:graphic>
          <a:graphicData uri="http://schemas.openxmlformats.org/presentationml/2006/ole">
            <mc:AlternateContent xmlns:mc="http://schemas.openxmlformats.org/markup-compatibility/2006">
              <mc:Choice xmlns:v="urn:schemas-microsoft-com:vml" Requires="v">
                <p:oleObj spid="_x0000_s483225" name="公式" r:id="rId11" imgW="1066337" imgH="406224" progId="Equation.3">
                  <p:embed/>
                </p:oleObj>
              </mc:Choice>
              <mc:Fallback>
                <p:oleObj name="公式" r:id="rId11" imgW="1066337" imgH="406224"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65266" y="5661248"/>
                        <a:ext cx="2132012"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025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circle(in)">
                                      <p:cBhvr>
                                        <p:cTn id="17" dur="20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1000"/>
                                        <p:tgtEl>
                                          <p:spTgt spid="39"/>
                                        </p:tgtEl>
                                      </p:cBhvr>
                                    </p:animEffect>
                                    <p:anim calcmode="lin" valueType="num">
                                      <p:cBhvr>
                                        <p:cTn id="23" dur="1000" fill="hold"/>
                                        <p:tgtEl>
                                          <p:spTgt spid="39"/>
                                        </p:tgtEl>
                                        <p:attrNameLst>
                                          <p:attrName>ppt_x</p:attrName>
                                        </p:attrNameLst>
                                      </p:cBhvr>
                                      <p:tavLst>
                                        <p:tav tm="0">
                                          <p:val>
                                            <p:strVal val="#ppt_x"/>
                                          </p:val>
                                        </p:tav>
                                        <p:tav tm="100000">
                                          <p:val>
                                            <p:strVal val="#ppt_x"/>
                                          </p:val>
                                        </p:tav>
                                      </p:tavLst>
                                    </p:anim>
                                    <p:anim calcmode="lin" valueType="num">
                                      <p:cBhvr>
                                        <p:cTn id="2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5"/>
          <p:cNvSpPr>
            <a:spLocks noChangeArrowheads="1"/>
          </p:cNvSpPr>
          <p:nvPr/>
        </p:nvSpPr>
        <p:spPr bwMode="auto">
          <a:xfrm>
            <a:off x="2129632" y="145046"/>
            <a:ext cx="3055937"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FF0066"/>
                </a:solidFill>
                <a:latin typeface="+mn-lt"/>
                <a:ea typeface="+mn-ea"/>
              </a:rPr>
              <a:t>（</a:t>
            </a:r>
            <a:r>
              <a:rPr lang="en-US" altLang="zh-CN" sz="2800" b="1" kern="0" dirty="0">
                <a:solidFill>
                  <a:srgbClr val="FF0066"/>
                </a:solidFill>
                <a:latin typeface="+mn-lt"/>
                <a:ea typeface="+mn-ea"/>
              </a:rPr>
              <a:t>2</a:t>
            </a:r>
            <a:r>
              <a:rPr lang="zh-CN" altLang="en-US" sz="2800" b="1" kern="0" dirty="0">
                <a:solidFill>
                  <a:srgbClr val="FF0066"/>
                </a:solidFill>
                <a:latin typeface="+mn-lt"/>
                <a:ea typeface="+mn-ea"/>
              </a:rPr>
              <a:t>）  电流反方向</a:t>
            </a:r>
          </a:p>
        </p:txBody>
      </p:sp>
      <p:graphicFrame>
        <p:nvGraphicFramePr>
          <p:cNvPr id="18" name="Object 6"/>
          <p:cNvGraphicFramePr>
            <a:graphicFrameLocks noChangeAspect="1"/>
          </p:cNvGraphicFramePr>
          <p:nvPr>
            <p:extLst>
              <p:ext uri="{D42A27DB-BD31-4B8C-83A1-F6EECF244321}">
                <p14:modId xmlns:p14="http://schemas.microsoft.com/office/powerpoint/2010/main" val="3376153954"/>
              </p:ext>
            </p:extLst>
          </p:nvPr>
        </p:nvGraphicFramePr>
        <p:xfrm>
          <a:off x="2090495" y="730387"/>
          <a:ext cx="4484041" cy="879049"/>
        </p:xfrm>
        <a:graphic>
          <a:graphicData uri="http://schemas.openxmlformats.org/presentationml/2006/ole">
            <mc:AlternateContent xmlns:mc="http://schemas.openxmlformats.org/markup-compatibility/2006">
              <mc:Choice xmlns:v="urn:schemas-microsoft-com:vml" Requires="v">
                <p:oleObj spid="_x0000_s111043" name="公式" r:id="rId3" imgW="2006280" imgH="393480" progId="Equation.3">
                  <p:embed/>
                </p:oleObj>
              </mc:Choice>
              <mc:Fallback>
                <p:oleObj name="公式" r:id="rId3" imgW="2006280" imgH="393480" progId="Equation.3">
                  <p:embed/>
                  <p:pic>
                    <p:nvPicPr>
                      <p:cNvPr id="0" name="Object 6"/>
                      <p:cNvPicPr>
                        <a:picLocks noChangeAspect="1" noChangeArrowheads="1"/>
                      </p:cNvPicPr>
                      <p:nvPr/>
                    </p:nvPicPr>
                    <p:blipFill>
                      <a:blip r:embed="rId4"/>
                      <a:srcRect/>
                      <a:stretch>
                        <a:fillRect/>
                      </a:stretch>
                    </p:blipFill>
                    <p:spPr bwMode="auto">
                      <a:xfrm>
                        <a:off x="2090495" y="730387"/>
                        <a:ext cx="4484041" cy="879049"/>
                      </a:xfrm>
                      <a:prstGeom prst="rect">
                        <a:avLst/>
                      </a:prstGeom>
                      <a:noFill/>
                      <a:ln>
                        <a:noFill/>
                      </a:ln>
                      <a:extLst/>
                    </p:spPr>
                  </p:pic>
                </p:oleObj>
              </mc:Fallback>
            </mc:AlternateContent>
          </a:graphicData>
        </a:graphic>
      </p:graphicFrame>
      <p:graphicFrame>
        <p:nvGraphicFramePr>
          <p:cNvPr id="19" name="Object 40"/>
          <p:cNvGraphicFramePr>
            <a:graphicFrameLocks noChangeAspect="1"/>
          </p:cNvGraphicFramePr>
          <p:nvPr>
            <p:extLst>
              <p:ext uri="{D42A27DB-BD31-4B8C-83A1-F6EECF244321}">
                <p14:modId xmlns:p14="http://schemas.microsoft.com/office/powerpoint/2010/main" val="2969532166"/>
              </p:ext>
            </p:extLst>
          </p:nvPr>
        </p:nvGraphicFramePr>
        <p:xfrm>
          <a:off x="2067719" y="1495851"/>
          <a:ext cx="8913813" cy="2446338"/>
        </p:xfrm>
        <a:graphic>
          <a:graphicData uri="http://schemas.openxmlformats.org/presentationml/2006/ole">
            <mc:AlternateContent xmlns:mc="http://schemas.openxmlformats.org/markup-compatibility/2006">
              <mc:Choice xmlns:v="urn:schemas-microsoft-com:vml" Requires="v">
                <p:oleObj spid="_x0000_s111044" name="公式" r:id="rId5" imgW="3568700" imgH="990600" progId="Equation.3">
                  <p:embed/>
                </p:oleObj>
              </mc:Choice>
              <mc:Fallback>
                <p:oleObj name="公式" r:id="rId5" imgW="3568700" imgH="990600" progId="Equation.3">
                  <p:embed/>
                  <p:pic>
                    <p:nvPicPr>
                      <p:cNvPr id="0" name="Object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7719" y="1495851"/>
                        <a:ext cx="8913813" cy="2446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04" name="Object 6"/>
          <p:cNvGraphicFramePr>
            <a:graphicFrameLocks noChangeAspect="1"/>
          </p:cNvGraphicFramePr>
          <p:nvPr>
            <p:extLst>
              <p:ext uri="{D42A27DB-BD31-4B8C-83A1-F6EECF244321}">
                <p14:modId xmlns:p14="http://schemas.microsoft.com/office/powerpoint/2010/main" val="670410682"/>
              </p:ext>
            </p:extLst>
          </p:nvPr>
        </p:nvGraphicFramePr>
        <p:xfrm>
          <a:off x="2574827" y="4078715"/>
          <a:ext cx="4379913" cy="1101725"/>
        </p:xfrm>
        <a:graphic>
          <a:graphicData uri="http://schemas.openxmlformats.org/presentationml/2006/ole">
            <mc:AlternateContent xmlns:mc="http://schemas.openxmlformats.org/markup-compatibility/2006">
              <mc:Choice xmlns:v="urn:schemas-microsoft-com:vml" Requires="v">
                <p:oleObj spid="_x0000_s111045" name="公式" r:id="rId7" imgW="1504920" imgH="333368" progId="Equation.3">
                  <p:embed/>
                </p:oleObj>
              </mc:Choice>
              <mc:Fallback>
                <p:oleObj name="公式" r:id="rId7" imgW="1504920" imgH="333368"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74827" y="4078715"/>
                        <a:ext cx="4379913" cy="1101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 name="Group 2"/>
          <p:cNvGrpSpPr>
            <a:grpSpLocks/>
          </p:cNvGrpSpPr>
          <p:nvPr/>
        </p:nvGrpSpPr>
        <p:grpSpPr bwMode="auto">
          <a:xfrm>
            <a:off x="6672263" y="284588"/>
            <a:ext cx="3765550" cy="1866900"/>
            <a:chOff x="3264" y="960"/>
            <a:chExt cx="2372" cy="1176"/>
          </a:xfrm>
        </p:grpSpPr>
        <p:grpSp>
          <p:nvGrpSpPr>
            <p:cNvPr id="23" name="Group 3"/>
            <p:cNvGrpSpPr>
              <a:grpSpLocks/>
            </p:cNvGrpSpPr>
            <p:nvPr/>
          </p:nvGrpSpPr>
          <p:grpSpPr bwMode="auto">
            <a:xfrm>
              <a:off x="3720" y="1211"/>
              <a:ext cx="1618" cy="573"/>
              <a:chOff x="3412" y="1104"/>
              <a:chExt cx="2013" cy="769"/>
            </a:xfrm>
          </p:grpSpPr>
          <p:sp>
            <p:nvSpPr>
              <p:cNvPr id="38" name="Rectangle 4"/>
              <p:cNvSpPr>
                <a:spLocks noChangeArrowheads="1"/>
              </p:cNvSpPr>
              <p:nvPr/>
            </p:nvSpPr>
            <p:spPr bwMode="auto">
              <a:xfrm>
                <a:off x="3412" y="1158"/>
                <a:ext cx="2008" cy="679"/>
              </a:xfrm>
              <a:prstGeom prst="rect">
                <a:avLst/>
              </a:prstGeom>
              <a:gradFill rotWithShape="1">
                <a:gsLst>
                  <a:gs pos="0">
                    <a:srgbClr val="00CC99"/>
                  </a:gs>
                  <a:gs pos="50000">
                    <a:srgbClr val="CCECFF"/>
                  </a:gs>
                  <a:gs pos="100000">
                    <a:srgbClr val="00CC99"/>
                  </a:gs>
                </a:gsLst>
                <a:lin ang="5400000" scaled="1"/>
              </a:gradFill>
              <a:ln w="12700">
                <a:solidFill>
                  <a:srgbClr val="000000"/>
                </a:solid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9" name="Freeform 5"/>
              <p:cNvSpPr>
                <a:spLocks/>
              </p:cNvSpPr>
              <p:nvPr/>
            </p:nvSpPr>
            <p:spPr bwMode="auto">
              <a:xfrm>
                <a:off x="3448" y="1104"/>
                <a:ext cx="198"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0" name="Freeform 6"/>
              <p:cNvSpPr>
                <a:spLocks/>
              </p:cNvSpPr>
              <p:nvPr/>
            </p:nvSpPr>
            <p:spPr bwMode="auto">
              <a:xfrm>
                <a:off x="4752"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1" name="Freeform 7"/>
              <p:cNvSpPr>
                <a:spLocks/>
              </p:cNvSpPr>
              <p:nvPr/>
            </p:nvSpPr>
            <p:spPr bwMode="auto">
              <a:xfrm>
                <a:off x="4870" y="1104"/>
                <a:ext cx="200" cy="769"/>
              </a:xfrm>
              <a:custGeom>
                <a:avLst/>
                <a:gdLst>
                  <a:gd name="T0" fmla="*/ 0 w 200"/>
                  <a:gd name="T1" fmla="*/ 49 h 769"/>
                  <a:gd name="T2" fmla="*/ 4 w 200"/>
                  <a:gd name="T3" fmla="*/ 23 h 769"/>
                  <a:gd name="T4" fmla="*/ 10 w 200"/>
                  <a:gd name="T5" fmla="*/ 12 h 769"/>
                  <a:gd name="T6" fmla="*/ 15 w 200"/>
                  <a:gd name="T7" fmla="*/ 5 h 769"/>
                  <a:gd name="T8" fmla="*/ 21 w 200"/>
                  <a:gd name="T9" fmla="*/ 0 h 769"/>
                  <a:gd name="T10" fmla="*/ 26 w 200"/>
                  <a:gd name="T11" fmla="*/ 5 h 769"/>
                  <a:gd name="T12" fmla="*/ 30 w 200"/>
                  <a:gd name="T13" fmla="*/ 18 h 769"/>
                  <a:gd name="T14" fmla="*/ 35 w 200"/>
                  <a:gd name="T15" fmla="*/ 18 h 769"/>
                  <a:gd name="T16" fmla="*/ 39 w 200"/>
                  <a:gd name="T17" fmla="*/ 35 h 769"/>
                  <a:gd name="T18" fmla="*/ 44 w 200"/>
                  <a:gd name="T19" fmla="*/ 41 h 769"/>
                  <a:gd name="T20" fmla="*/ 152 w 200"/>
                  <a:gd name="T21" fmla="*/ 729 h 769"/>
                  <a:gd name="T22" fmla="*/ 159 w 200"/>
                  <a:gd name="T23" fmla="*/ 744 h 769"/>
                  <a:gd name="T24" fmla="*/ 163 w 200"/>
                  <a:gd name="T25" fmla="*/ 749 h 769"/>
                  <a:gd name="T26" fmla="*/ 168 w 200"/>
                  <a:gd name="T27" fmla="*/ 762 h 769"/>
                  <a:gd name="T28" fmla="*/ 172 w 200"/>
                  <a:gd name="T29" fmla="*/ 768 h 769"/>
                  <a:gd name="T30" fmla="*/ 179 w 200"/>
                  <a:gd name="T31" fmla="*/ 768 h 769"/>
                  <a:gd name="T32" fmla="*/ 184 w 200"/>
                  <a:gd name="T33" fmla="*/ 768 h 769"/>
                  <a:gd name="T34" fmla="*/ 190 w 200"/>
                  <a:gd name="T35" fmla="*/ 762 h 769"/>
                  <a:gd name="T36" fmla="*/ 193 w 200"/>
                  <a:gd name="T37" fmla="*/ 749 h 769"/>
                  <a:gd name="T38" fmla="*/ 199 w 200"/>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0"/>
                  <a:gd name="T61" fmla="*/ 0 h 769"/>
                  <a:gd name="T62" fmla="*/ 200 w 200"/>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0" h="769">
                    <a:moveTo>
                      <a:pt x="0" y="49"/>
                    </a:moveTo>
                    <a:lnTo>
                      <a:pt x="4" y="23"/>
                    </a:lnTo>
                    <a:lnTo>
                      <a:pt x="10" y="12"/>
                    </a:lnTo>
                    <a:lnTo>
                      <a:pt x="15" y="5"/>
                    </a:lnTo>
                    <a:lnTo>
                      <a:pt x="21" y="0"/>
                    </a:lnTo>
                    <a:lnTo>
                      <a:pt x="26" y="5"/>
                    </a:lnTo>
                    <a:lnTo>
                      <a:pt x="30" y="18"/>
                    </a:lnTo>
                    <a:lnTo>
                      <a:pt x="35" y="18"/>
                    </a:lnTo>
                    <a:lnTo>
                      <a:pt x="39" y="35"/>
                    </a:lnTo>
                    <a:lnTo>
                      <a:pt x="44" y="41"/>
                    </a:lnTo>
                    <a:lnTo>
                      <a:pt x="152" y="729"/>
                    </a:lnTo>
                    <a:lnTo>
                      <a:pt x="159" y="744"/>
                    </a:lnTo>
                    <a:lnTo>
                      <a:pt x="163" y="749"/>
                    </a:lnTo>
                    <a:lnTo>
                      <a:pt x="168" y="762"/>
                    </a:lnTo>
                    <a:lnTo>
                      <a:pt x="172" y="768"/>
                    </a:lnTo>
                    <a:lnTo>
                      <a:pt x="179" y="768"/>
                    </a:lnTo>
                    <a:lnTo>
                      <a:pt x="184" y="768"/>
                    </a:lnTo>
                    <a:lnTo>
                      <a:pt x="190" y="762"/>
                    </a:lnTo>
                    <a:lnTo>
                      <a:pt x="193" y="749"/>
                    </a:lnTo>
                    <a:lnTo>
                      <a:pt x="199"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2" name="Freeform 8"/>
              <p:cNvSpPr>
                <a:spLocks/>
              </p:cNvSpPr>
              <p:nvPr/>
            </p:nvSpPr>
            <p:spPr bwMode="auto">
              <a:xfrm>
                <a:off x="4990"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3" name="Freeform 9"/>
              <p:cNvSpPr>
                <a:spLocks/>
              </p:cNvSpPr>
              <p:nvPr/>
            </p:nvSpPr>
            <p:spPr bwMode="auto">
              <a:xfrm>
                <a:off x="5107" y="1104"/>
                <a:ext cx="200" cy="769"/>
              </a:xfrm>
              <a:custGeom>
                <a:avLst/>
                <a:gdLst>
                  <a:gd name="T0" fmla="*/ 0 w 200"/>
                  <a:gd name="T1" fmla="*/ 49 h 769"/>
                  <a:gd name="T2" fmla="*/ 4 w 200"/>
                  <a:gd name="T3" fmla="*/ 23 h 769"/>
                  <a:gd name="T4" fmla="*/ 10 w 200"/>
                  <a:gd name="T5" fmla="*/ 12 h 769"/>
                  <a:gd name="T6" fmla="*/ 15 w 200"/>
                  <a:gd name="T7" fmla="*/ 5 h 769"/>
                  <a:gd name="T8" fmla="*/ 21 w 200"/>
                  <a:gd name="T9" fmla="*/ 0 h 769"/>
                  <a:gd name="T10" fmla="*/ 26 w 200"/>
                  <a:gd name="T11" fmla="*/ 5 h 769"/>
                  <a:gd name="T12" fmla="*/ 30 w 200"/>
                  <a:gd name="T13" fmla="*/ 18 h 769"/>
                  <a:gd name="T14" fmla="*/ 35 w 200"/>
                  <a:gd name="T15" fmla="*/ 18 h 769"/>
                  <a:gd name="T16" fmla="*/ 39 w 200"/>
                  <a:gd name="T17" fmla="*/ 35 h 769"/>
                  <a:gd name="T18" fmla="*/ 44 w 200"/>
                  <a:gd name="T19" fmla="*/ 41 h 769"/>
                  <a:gd name="T20" fmla="*/ 152 w 200"/>
                  <a:gd name="T21" fmla="*/ 729 h 769"/>
                  <a:gd name="T22" fmla="*/ 159 w 200"/>
                  <a:gd name="T23" fmla="*/ 744 h 769"/>
                  <a:gd name="T24" fmla="*/ 163 w 200"/>
                  <a:gd name="T25" fmla="*/ 749 h 769"/>
                  <a:gd name="T26" fmla="*/ 168 w 200"/>
                  <a:gd name="T27" fmla="*/ 762 h 769"/>
                  <a:gd name="T28" fmla="*/ 172 w 200"/>
                  <a:gd name="T29" fmla="*/ 768 h 769"/>
                  <a:gd name="T30" fmla="*/ 179 w 200"/>
                  <a:gd name="T31" fmla="*/ 768 h 769"/>
                  <a:gd name="T32" fmla="*/ 184 w 200"/>
                  <a:gd name="T33" fmla="*/ 768 h 769"/>
                  <a:gd name="T34" fmla="*/ 190 w 200"/>
                  <a:gd name="T35" fmla="*/ 762 h 769"/>
                  <a:gd name="T36" fmla="*/ 193 w 200"/>
                  <a:gd name="T37" fmla="*/ 749 h 769"/>
                  <a:gd name="T38" fmla="*/ 199 w 200"/>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0"/>
                  <a:gd name="T61" fmla="*/ 0 h 769"/>
                  <a:gd name="T62" fmla="*/ 200 w 200"/>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0" h="769">
                    <a:moveTo>
                      <a:pt x="0" y="49"/>
                    </a:moveTo>
                    <a:lnTo>
                      <a:pt x="4" y="23"/>
                    </a:lnTo>
                    <a:lnTo>
                      <a:pt x="10" y="12"/>
                    </a:lnTo>
                    <a:lnTo>
                      <a:pt x="15" y="5"/>
                    </a:lnTo>
                    <a:lnTo>
                      <a:pt x="21" y="0"/>
                    </a:lnTo>
                    <a:lnTo>
                      <a:pt x="26" y="5"/>
                    </a:lnTo>
                    <a:lnTo>
                      <a:pt x="30" y="18"/>
                    </a:lnTo>
                    <a:lnTo>
                      <a:pt x="35" y="18"/>
                    </a:lnTo>
                    <a:lnTo>
                      <a:pt x="39" y="35"/>
                    </a:lnTo>
                    <a:lnTo>
                      <a:pt x="44" y="41"/>
                    </a:lnTo>
                    <a:lnTo>
                      <a:pt x="152" y="729"/>
                    </a:lnTo>
                    <a:lnTo>
                      <a:pt x="159" y="744"/>
                    </a:lnTo>
                    <a:lnTo>
                      <a:pt x="163" y="749"/>
                    </a:lnTo>
                    <a:lnTo>
                      <a:pt x="168" y="762"/>
                    </a:lnTo>
                    <a:lnTo>
                      <a:pt x="172" y="768"/>
                    </a:lnTo>
                    <a:lnTo>
                      <a:pt x="179" y="768"/>
                    </a:lnTo>
                    <a:lnTo>
                      <a:pt x="184" y="768"/>
                    </a:lnTo>
                    <a:lnTo>
                      <a:pt x="190" y="762"/>
                    </a:lnTo>
                    <a:lnTo>
                      <a:pt x="193" y="749"/>
                    </a:lnTo>
                    <a:lnTo>
                      <a:pt x="199"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4" name="Freeform 10"/>
              <p:cNvSpPr>
                <a:spLocks/>
              </p:cNvSpPr>
              <p:nvPr/>
            </p:nvSpPr>
            <p:spPr bwMode="auto">
              <a:xfrm>
                <a:off x="5226"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5" name="Freeform 11"/>
              <p:cNvSpPr>
                <a:spLocks/>
              </p:cNvSpPr>
              <p:nvPr/>
            </p:nvSpPr>
            <p:spPr bwMode="auto">
              <a:xfrm>
                <a:off x="3566" y="1104"/>
                <a:ext cx="198"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6" name="Freeform 12"/>
              <p:cNvSpPr>
                <a:spLocks/>
              </p:cNvSpPr>
              <p:nvPr/>
            </p:nvSpPr>
            <p:spPr bwMode="auto">
              <a:xfrm>
                <a:off x="4278" y="1104"/>
                <a:ext cx="198"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7" name="Freeform 13"/>
              <p:cNvSpPr>
                <a:spLocks/>
              </p:cNvSpPr>
              <p:nvPr/>
            </p:nvSpPr>
            <p:spPr bwMode="auto">
              <a:xfrm>
                <a:off x="4397" y="1104"/>
                <a:ext cx="198"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8" name="Freeform 14"/>
              <p:cNvSpPr>
                <a:spLocks/>
              </p:cNvSpPr>
              <p:nvPr/>
            </p:nvSpPr>
            <p:spPr bwMode="auto">
              <a:xfrm>
                <a:off x="4516" y="1104"/>
                <a:ext cx="199"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9" name="Freeform 15"/>
              <p:cNvSpPr>
                <a:spLocks/>
              </p:cNvSpPr>
              <p:nvPr/>
            </p:nvSpPr>
            <p:spPr bwMode="auto">
              <a:xfrm>
                <a:off x="4634" y="1104"/>
                <a:ext cx="198"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0" name="Freeform 16"/>
              <p:cNvSpPr>
                <a:spLocks/>
              </p:cNvSpPr>
              <p:nvPr/>
            </p:nvSpPr>
            <p:spPr bwMode="auto">
              <a:xfrm>
                <a:off x="3684" y="1104"/>
                <a:ext cx="199" cy="769"/>
              </a:xfrm>
              <a:custGeom>
                <a:avLst/>
                <a:gdLst>
                  <a:gd name="T0" fmla="*/ 0 w 198"/>
                  <a:gd name="T1" fmla="*/ 49 h 769"/>
                  <a:gd name="T2" fmla="*/ 4 w 198"/>
                  <a:gd name="T3" fmla="*/ 23 h 769"/>
                  <a:gd name="T4" fmla="*/ 10 w 198"/>
                  <a:gd name="T5" fmla="*/ 12 h 769"/>
                  <a:gd name="T6" fmla="*/ 15 w 198"/>
                  <a:gd name="T7" fmla="*/ 5 h 769"/>
                  <a:gd name="T8" fmla="*/ 21 w 198"/>
                  <a:gd name="T9" fmla="*/ 0 h 769"/>
                  <a:gd name="T10" fmla="*/ 26 w 198"/>
                  <a:gd name="T11" fmla="*/ 5 h 769"/>
                  <a:gd name="T12" fmla="*/ 30 w 198"/>
                  <a:gd name="T13" fmla="*/ 18 h 769"/>
                  <a:gd name="T14" fmla="*/ 35 w 198"/>
                  <a:gd name="T15" fmla="*/ 18 h 769"/>
                  <a:gd name="T16" fmla="*/ 39 w 198"/>
                  <a:gd name="T17" fmla="*/ 35 h 769"/>
                  <a:gd name="T18" fmla="*/ 44 w 198"/>
                  <a:gd name="T19" fmla="*/ 41 h 769"/>
                  <a:gd name="T20" fmla="*/ 150 w 198"/>
                  <a:gd name="T21" fmla="*/ 729 h 769"/>
                  <a:gd name="T22" fmla="*/ 157 w 198"/>
                  <a:gd name="T23" fmla="*/ 744 h 769"/>
                  <a:gd name="T24" fmla="*/ 162 w 198"/>
                  <a:gd name="T25" fmla="*/ 749 h 769"/>
                  <a:gd name="T26" fmla="*/ 166 w 198"/>
                  <a:gd name="T27" fmla="*/ 762 h 769"/>
                  <a:gd name="T28" fmla="*/ 171 w 198"/>
                  <a:gd name="T29" fmla="*/ 768 h 769"/>
                  <a:gd name="T30" fmla="*/ 177 w 198"/>
                  <a:gd name="T31" fmla="*/ 768 h 769"/>
                  <a:gd name="T32" fmla="*/ 182 w 198"/>
                  <a:gd name="T33" fmla="*/ 768 h 769"/>
                  <a:gd name="T34" fmla="*/ 188 w 198"/>
                  <a:gd name="T35" fmla="*/ 762 h 769"/>
                  <a:gd name="T36" fmla="*/ 191 w 198"/>
                  <a:gd name="T37" fmla="*/ 749 h 769"/>
                  <a:gd name="T38" fmla="*/ 197 w 198"/>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769"/>
                  <a:gd name="T62" fmla="*/ 198 w 198"/>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769">
                    <a:moveTo>
                      <a:pt x="0" y="49"/>
                    </a:moveTo>
                    <a:lnTo>
                      <a:pt x="4" y="23"/>
                    </a:lnTo>
                    <a:lnTo>
                      <a:pt x="10" y="12"/>
                    </a:lnTo>
                    <a:lnTo>
                      <a:pt x="15" y="5"/>
                    </a:lnTo>
                    <a:lnTo>
                      <a:pt x="21" y="0"/>
                    </a:lnTo>
                    <a:lnTo>
                      <a:pt x="26" y="5"/>
                    </a:lnTo>
                    <a:lnTo>
                      <a:pt x="30" y="18"/>
                    </a:lnTo>
                    <a:lnTo>
                      <a:pt x="35" y="18"/>
                    </a:lnTo>
                    <a:lnTo>
                      <a:pt x="39" y="35"/>
                    </a:lnTo>
                    <a:lnTo>
                      <a:pt x="44" y="41"/>
                    </a:lnTo>
                    <a:lnTo>
                      <a:pt x="150" y="729"/>
                    </a:lnTo>
                    <a:lnTo>
                      <a:pt x="157" y="744"/>
                    </a:lnTo>
                    <a:lnTo>
                      <a:pt x="162" y="749"/>
                    </a:lnTo>
                    <a:lnTo>
                      <a:pt x="166" y="762"/>
                    </a:lnTo>
                    <a:lnTo>
                      <a:pt x="171" y="768"/>
                    </a:lnTo>
                    <a:lnTo>
                      <a:pt x="177" y="768"/>
                    </a:lnTo>
                    <a:lnTo>
                      <a:pt x="182" y="768"/>
                    </a:lnTo>
                    <a:lnTo>
                      <a:pt x="188" y="762"/>
                    </a:lnTo>
                    <a:lnTo>
                      <a:pt x="191" y="749"/>
                    </a:lnTo>
                    <a:lnTo>
                      <a:pt x="197"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1" name="Freeform 17"/>
              <p:cNvSpPr>
                <a:spLocks/>
              </p:cNvSpPr>
              <p:nvPr/>
            </p:nvSpPr>
            <p:spPr bwMode="auto">
              <a:xfrm>
                <a:off x="3803"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2" name="Freeform 18"/>
              <p:cNvSpPr>
                <a:spLocks/>
              </p:cNvSpPr>
              <p:nvPr/>
            </p:nvSpPr>
            <p:spPr bwMode="auto">
              <a:xfrm>
                <a:off x="3922"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3" name="Freeform 19"/>
              <p:cNvSpPr>
                <a:spLocks/>
              </p:cNvSpPr>
              <p:nvPr/>
            </p:nvSpPr>
            <p:spPr bwMode="auto">
              <a:xfrm>
                <a:off x="4040"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FF0033"/>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4" name="Freeform 20"/>
              <p:cNvSpPr>
                <a:spLocks/>
              </p:cNvSpPr>
              <p:nvPr/>
            </p:nvSpPr>
            <p:spPr bwMode="auto">
              <a:xfrm>
                <a:off x="4158" y="1104"/>
                <a:ext cx="199" cy="769"/>
              </a:xfrm>
              <a:custGeom>
                <a:avLst/>
                <a:gdLst>
                  <a:gd name="T0" fmla="*/ 0 w 199"/>
                  <a:gd name="T1" fmla="*/ 49 h 769"/>
                  <a:gd name="T2" fmla="*/ 4 w 199"/>
                  <a:gd name="T3" fmla="*/ 23 h 769"/>
                  <a:gd name="T4" fmla="*/ 10 w 199"/>
                  <a:gd name="T5" fmla="*/ 12 h 769"/>
                  <a:gd name="T6" fmla="*/ 15 w 199"/>
                  <a:gd name="T7" fmla="*/ 5 h 769"/>
                  <a:gd name="T8" fmla="*/ 21 w 199"/>
                  <a:gd name="T9" fmla="*/ 0 h 769"/>
                  <a:gd name="T10" fmla="*/ 26 w 199"/>
                  <a:gd name="T11" fmla="*/ 5 h 769"/>
                  <a:gd name="T12" fmla="*/ 30 w 199"/>
                  <a:gd name="T13" fmla="*/ 18 h 769"/>
                  <a:gd name="T14" fmla="*/ 35 w 199"/>
                  <a:gd name="T15" fmla="*/ 18 h 769"/>
                  <a:gd name="T16" fmla="*/ 39 w 199"/>
                  <a:gd name="T17" fmla="*/ 35 h 769"/>
                  <a:gd name="T18" fmla="*/ 44 w 199"/>
                  <a:gd name="T19" fmla="*/ 41 h 769"/>
                  <a:gd name="T20" fmla="*/ 151 w 199"/>
                  <a:gd name="T21" fmla="*/ 729 h 769"/>
                  <a:gd name="T22" fmla="*/ 158 w 199"/>
                  <a:gd name="T23" fmla="*/ 744 h 769"/>
                  <a:gd name="T24" fmla="*/ 163 w 199"/>
                  <a:gd name="T25" fmla="*/ 749 h 769"/>
                  <a:gd name="T26" fmla="*/ 167 w 199"/>
                  <a:gd name="T27" fmla="*/ 762 h 769"/>
                  <a:gd name="T28" fmla="*/ 172 w 199"/>
                  <a:gd name="T29" fmla="*/ 768 h 769"/>
                  <a:gd name="T30" fmla="*/ 178 w 199"/>
                  <a:gd name="T31" fmla="*/ 768 h 769"/>
                  <a:gd name="T32" fmla="*/ 183 w 199"/>
                  <a:gd name="T33" fmla="*/ 768 h 769"/>
                  <a:gd name="T34" fmla="*/ 189 w 199"/>
                  <a:gd name="T35" fmla="*/ 762 h 769"/>
                  <a:gd name="T36" fmla="*/ 192 w 199"/>
                  <a:gd name="T37" fmla="*/ 749 h 769"/>
                  <a:gd name="T38" fmla="*/ 198 w 199"/>
                  <a:gd name="T39" fmla="*/ 729 h 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
                  <a:gd name="T61" fmla="*/ 0 h 769"/>
                  <a:gd name="T62" fmla="*/ 199 w 199"/>
                  <a:gd name="T63" fmla="*/ 769 h 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 h="769">
                    <a:moveTo>
                      <a:pt x="0" y="49"/>
                    </a:moveTo>
                    <a:lnTo>
                      <a:pt x="4" y="23"/>
                    </a:lnTo>
                    <a:lnTo>
                      <a:pt x="10" y="12"/>
                    </a:lnTo>
                    <a:lnTo>
                      <a:pt x="15" y="5"/>
                    </a:lnTo>
                    <a:lnTo>
                      <a:pt x="21" y="0"/>
                    </a:lnTo>
                    <a:lnTo>
                      <a:pt x="26" y="5"/>
                    </a:lnTo>
                    <a:lnTo>
                      <a:pt x="30" y="18"/>
                    </a:lnTo>
                    <a:lnTo>
                      <a:pt x="35" y="18"/>
                    </a:lnTo>
                    <a:lnTo>
                      <a:pt x="39" y="35"/>
                    </a:lnTo>
                    <a:lnTo>
                      <a:pt x="44" y="41"/>
                    </a:lnTo>
                    <a:lnTo>
                      <a:pt x="151" y="729"/>
                    </a:lnTo>
                    <a:lnTo>
                      <a:pt x="158" y="744"/>
                    </a:lnTo>
                    <a:lnTo>
                      <a:pt x="163" y="749"/>
                    </a:lnTo>
                    <a:lnTo>
                      <a:pt x="167" y="762"/>
                    </a:lnTo>
                    <a:lnTo>
                      <a:pt x="172" y="768"/>
                    </a:lnTo>
                    <a:lnTo>
                      <a:pt x="178" y="768"/>
                    </a:lnTo>
                    <a:lnTo>
                      <a:pt x="183" y="768"/>
                    </a:lnTo>
                    <a:lnTo>
                      <a:pt x="189" y="762"/>
                    </a:lnTo>
                    <a:lnTo>
                      <a:pt x="192" y="749"/>
                    </a:lnTo>
                    <a:lnTo>
                      <a:pt x="198" y="729"/>
                    </a:lnTo>
                  </a:path>
                </a:pathLst>
              </a:custGeom>
              <a:noFill/>
              <a:ln w="25400" cap="rnd">
                <a:solidFill>
                  <a:srgbClr val="3333CC"/>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24" name="Line 21"/>
            <p:cNvSpPr>
              <a:spLocks noChangeShapeType="1"/>
            </p:cNvSpPr>
            <p:nvPr/>
          </p:nvSpPr>
          <p:spPr bwMode="auto">
            <a:xfrm>
              <a:off x="3794" y="1748"/>
              <a:ext cx="0" cy="214"/>
            </a:xfrm>
            <a:prstGeom prst="line">
              <a:avLst/>
            </a:prstGeom>
            <a:noFill/>
            <a:ln w="25400">
              <a:solidFill>
                <a:srgbClr val="3333CC"/>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5" name="Line 22"/>
            <p:cNvSpPr>
              <a:spLocks noChangeShapeType="1"/>
            </p:cNvSpPr>
            <p:nvPr/>
          </p:nvSpPr>
          <p:spPr bwMode="auto">
            <a:xfrm>
              <a:off x="5299" y="1748"/>
              <a:ext cx="0" cy="286"/>
            </a:xfrm>
            <a:prstGeom prst="line">
              <a:avLst/>
            </a:prstGeom>
            <a:noFill/>
            <a:ln w="25400">
              <a:solidFill>
                <a:srgbClr val="3333CC"/>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6" name="Line 23"/>
            <p:cNvSpPr>
              <a:spLocks noChangeShapeType="1"/>
            </p:cNvSpPr>
            <p:nvPr/>
          </p:nvSpPr>
          <p:spPr bwMode="auto">
            <a:xfrm>
              <a:off x="5299" y="1068"/>
              <a:ext cx="0" cy="179"/>
            </a:xfrm>
            <a:prstGeom prst="line">
              <a:avLst/>
            </a:prstGeom>
            <a:noFill/>
            <a:ln w="25400">
              <a:solidFill>
                <a:srgbClr val="FF0033"/>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7" name="Line 24"/>
            <p:cNvSpPr>
              <a:spLocks noChangeShapeType="1"/>
            </p:cNvSpPr>
            <p:nvPr/>
          </p:nvSpPr>
          <p:spPr bwMode="auto">
            <a:xfrm>
              <a:off x="3794" y="1068"/>
              <a:ext cx="0" cy="179"/>
            </a:xfrm>
            <a:prstGeom prst="line">
              <a:avLst/>
            </a:prstGeom>
            <a:noFill/>
            <a:ln w="25400">
              <a:solidFill>
                <a:srgbClr val="FF0033"/>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8" name="Line 25"/>
            <p:cNvSpPr>
              <a:spLocks noChangeShapeType="1"/>
            </p:cNvSpPr>
            <p:nvPr/>
          </p:nvSpPr>
          <p:spPr bwMode="auto">
            <a:xfrm flipH="1">
              <a:off x="3794" y="1891"/>
              <a:ext cx="617" cy="0"/>
            </a:xfrm>
            <a:prstGeom prst="line">
              <a:avLst/>
            </a:prstGeom>
            <a:noFill/>
            <a:ln w="12700">
              <a:solidFill>
                <a:srgbClr val="000000"/>
              </a:solidFill>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9" name="Line 26"/>
            <p:cNvSpPr>
              <a:spLocks noChangeShapeType="1"/>
            </p:cNvSpPr>
            <p:nvPr/>
          </p:nvSpPr>
          <p:spPr bwMode="auto">
            <a:xfrm>
              <a:off x="4682" y="1891"/>
              <a:ext cx="617" cy="0"/>
            </a:xfrm>
            <a:prstGeom prst="line">
              <a:avLst/>
            </a:prstGeom>
            <a:noFill/>
            <a:ln w="12700">
              <a:solidFill>
                <a:srgbClr val="000000"/>
              </a:solidFill>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0" name="Rectangle 27"/>
            <p:cNvSpPr>
              <a:spLocks noChangeArrowheads="1"/>
            </p:cNvSpPr>
            <p:nvPr/>
          </p:nvSpPr>
          <p:spPr bwMode="auto">
            <a:xfrm>
              <a:off x="4480" y="1728"/>
              <a:ext cx="198"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600" b="1" i="1" dirty="0">
                  <a:solidFill>
                    <a:srgbClr val="FF00FF"/>
                  </a:solidFill>
                  <a:latin typeface="Times New Roman" panose="02020603050405020304" pitchFamily="18" charset="0"/>
                  <a:cs typeface="Times New Roman" panose="02020603050405020304" pitchFamily="18" charset="0"/>
                </a:rPr>
                <a:t>l</a:t>
              </a:r>
            </a:p>
          </p:txBody>
        </p:sp>
        <p:sp>
          <p:nvSpPr>
            <p:cNvPr id="31" name="Rectangle 28"/>
            <p:cNvSpPr>
              <a:spLocks noChangeArrowheads="1"/>
            </p:cNvSpPr>
            <p:nvPr/>
          </p:nvSpPr>
          <p:spPr bwMode="auto">
            <a:xfrm>
              <a:off x="3312" y="1723"/>
              <a:ext cx="28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3333CC"/>
                  </a:solidFill>
                  <a:latin typeface="Bookman Old Style" panose="02050604050505020204" pitchFamily="18" charset="0"/>
                </a:rPr>
                <a:t>N</a:t>
              </a:r>
            </a:p>
          </p:txBody>
        </p:sp>
        <p:sp>
          <p:nvSpPr>
            <p:cNvPr id="32" name="Rectangle 29"/>
            <p:cNvSpPr>
              <a:spLocks noChangeArrowheads="1"/>
            </p:cNvSpPr>
            <p:nvPr/>
          </p:nvSpPr>
          <p:spPr bwMode="auto">
            <a:xfrm>
              <a:off x="3552" y="1881"/>
              <a:ext cx="2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3333CC"/>
                  </a:solidFill>
                  <a:latin typeface="Bookman Old Style" panose="02050604050505020204" pitchFamily="18" charset="0"/>
                </a:rPr>
                <a:t>2</a:t>
              </a:r>
            </a:p>
          </p:txBody>
        </p:sp>
        <p:sp>
          <p:nvSpPr>
            <p:cNvPr id="33" name="Rectangle 30"/>
            <p:cNvSpPr>
              <a:spLocks noChangeArrowheads="1"/>
            </p:cNvSpPr>
            <p:nvPr/>
          </p:nvSpPr>
          <p:spPr bwMode="auto">
            <a:xfrm>
              <a:off x="3264" y="960"/>
              <a:ext cx="28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FF0033"/>
                  </a:solidFill>
                  <a:latin typeface="Bookman Old Style" panose="02050604050505020204" pitchFamily="18" charset="0"/>
                </a:rPr>
                <a:t>N</a:t>
              </a:r>
            </a:p>
          </p:txBody>
        </p:sp>
        <p:sp>
          <p:nvSpPr>
            <p:cNvPr id="34" name="Rectangle 31"/>
            <p:cNvSpPr>
              <a:spLocks noChangeArrowheads="1"/>
            </p:cNvSpPr>
            <p:nvPr/>
          </p:nvSpPr>
          <p:spPr bwMode="auto">
            <a:xfrm>
              <a:off x="3505" y="1098"/>
              <a:ext cx="213" cy="233"/>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b="1">
                  <a:solidFill>
                    <a:srgbClr val="FF0033"/>
                  </a:solidFill>
                  <a:effectLst>
                    <a:outerShdw blurRad="38100" dist="38100" dir="2700000" algn="tl">
                      <a:srgbClr val="C0C0C0"/>
                    </a:outerShdw>
                  </a:effectLst>
                  <a:latin typeface="Bookman Old Style" pitchFamily="18" charset="0"/>
                </a:rPr>
                <a:t>1</a:t>
              </a:r>
            </a:p>
          </p:txBody>
        </p:sp>
        <p:sp>
          <p:nvSpPr>
            <p:cNvPr id="35" name="Rectangle 32"/>
            <p:cNvSpPr>
              <a:spLocks noChangeArrowheads="1"/>
            </p:cNvSpPr>
            <p:nvPr/>
          </p:nvSpPr>
          <p:spPr bwMode="auto">
            <a:xfrm>
              <a:off x="5327" y="1296"/>
              <a:ext cx="309"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600" b="1">
                  <a:solidFill>
                    <a:srgbClr val="0000FF"/>
                  </a:solidFill>
                  <a:latin typeface="Bookman Old Style" panose="02050604050505020204" pitchFamily="18" charset="0"/>
                </a:rPr>
                <a:t>S</a:t>
              </a:r>
            </a:p>
          </p:txBody>
        </p:sp>
        <p:sp>
          <p:nvSpPr>
            <p:cNvPr id="36" name="Rectangle 33"/>
            <p:cNvSpPr>
              <a:spLocks noChangeArrowheads="1"/>
            </p:cNvSpPr>
            <p:nvPr/>
          </p:nvSpPr>
          <p:spPr bwMode="auto">
            <a:xfrm>
              <a:off x="4320" y="1334"/>
              <a:ext cx="395" cy="446"/>
            </a:xfrm>
            <a:prstGeom prst="rect">
              <a:avLst/>
            </a:prstGeom>
            <a:noFill/>
            <a:ln w="9525">
              <a:noFill/>
              <a:miter lim="800000"/>
              <a:headEnd/>
              <a:tailEnd/>
            </a:ln>
          </p:spPr>
          <p:txBody>
            <a:bodyPr lIns="92075" tIns="46038" rIns="92075" bIns="46038">
              <a:spAutoFit/>
            </a:bodyPr>
            <a:lstStyle/>
            <a:p>
              <a:pPr eaLnBrk="0" fontAlgn="auto" hangingPunct="0">
                <a:spcBef>
                  <a:spcPts val="0"/>
                </a:spcBef>
                <a:spcAft>
                  <a:spcPts val="0"/>
                </a:spcAft>
                <a:defRPr/>
              </a:pPr>
              <a:r>
                <a:rPr lang="en-US" altLang="zh-CN" sz="4000" b="1" kern="0">
                  <a:solidFill>
                    <a:sysClr val="windowText" lastClr="000000"/>
                  </a:solidFill>
                  <a:latin typeface="Bookman Old Style" pitchFamily="18" charset="0"/>
                  <a:ea typeface="+mn-ea"/>
                </a:rPr>
                <a:t>μ</a:t>
              </a:r>
            </a:p>
          </p:txBody>
        </p:sp>
        <p:sp>
          <p:nvSpPr>
            <p:cNvPr id="37" name="Rectangle 34"/>
            <p:cNvSpPr>
              <a:spLocks noChangeArrowheads="1"/>
            </p:cNvSpPr>
            <p:nvPr/>
          </p:nvSpPr>
          <p:spPr bwMode="auto">
            <a:xfrm>
              <a:off x="4596" y="1530"/>
              <a:ext cx="2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000000"/>
                  </a:solidFill>
                  <a:latin typeface="Bookman Old Style" panose="02050604050505020204" pitchFamily="18" charset="0"/>
                </a:rPr>
                <a:t>0</a:t>
              </a:r>
            </a:p>
          </p:txBody>
        </p:sp>
      </p:grpSp>
      <p:graphicFrame>
        <p:nvGraphicFramePr>
          <p:cNvPr id="55" name="Object 8"/>
          <p:cNvGraphicFramePr>
            <a:graphicFrameLocks noChangeAspect="1"/>
          </p:cNvGraphicFramePr>
          <p:nvPr>
            <p:extLst>
              <p:ext uri="{D42A27DB-BD31-4B8C-83A1-F6EECF244321}">
                <p14:modId xmlns:p14="http://schemas.microsoft.com/office/powerpoint/2010/main" val="2630294226"/>
              </p:ext>
            </p:extLst>
          </p:nvPr>
        </p:nvGraphicFramePr>
        <p:xfrm>
          <a:off x="2556102" y="5517232"/>
          <a:ext cx="1776412" cy="838200"/>
        </p:xfrm>
        <a:graphic>
          <a:graphicData uri="http://schemas.openxmlformats.org/presentationml/2006/ole">
            <mc:AlternateContent xmlns:mc="http://schemas.openxmlformats.org/markup-compatibility/2006">
              <mc:Choice xmlns:v="urn:schemas-microsoft-com:vml" Requires="v">
                <p:oleObj spid="_x0000_s111046" name="公式" r:id="rId9" imgW="889000" imgH="419100" progId="Equation.3">
                  <p:embed/>
                </p:oleObj>
              </mc:Choice>
              <mc:Fallback>
                <p:oleObj name="公式" r:id="rId9" imgW="889000" imgH="4191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56102" y="5517232"/>
                        <a:ext cx="177641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 name="Object 11"/>
          <p:cNvGraphicFramePr>
            <a:graphicFrameLocks noChangeAspect="1"/>
          </p:cNvGraphicFramePr>
          <p:nvPr>
            <p:extLst>
              <p:ext uri="{D42A27DB-BD31-4B8C-83A1-F6EECF244321}">
                <p14:modId xmlns:p14="http://schemas.microsoft.com/office/powerpoint/2010/main" val="865443696"/>
              </p:ext>
            </p:extLst>
          </p:nvPr>
        </p:nvGraphicFramePr>
        <p:xfrm>
          <a:off x="4957360" y="5380038"/>
          <a:ext cx="1928812" cy="838200"/>
        </p:xfrm>
        <a:graphic>
          <a:graphicData uri="http://schemas.openxmlformats.org/presentationml/2006/ole">
            <mc:AlternateContent xmlns:mc="http://schemas.openxmlformats.org/markup-compatibility/2006">
              <mc:Choice xmlns:v="urn:schemas-microsoft-com:vml" Requires="v">
                <p:oleObj spid="_x0000_s111047" name="公式" r:id="rId11" imgW="889000" imgH="419100" progId="Equation.3">
                  <p:embed/>
                </p:oleObj>
              </mc:Choice>
              <mc:Fallback>
                <p:oleObj name="公式" r:id="rId11" imgW="889000" imgH="4191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57360" y="5380038"/>
                        <a:ext cx="192881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 name="Object 20"/>
          <p:cNvGraphicFramePr>
            <a:graphicFrameLocks noChangeAspect="1"/>
          </p:cNvGraphicFramePr>
          <p:nvPr>
            <p:extLst>
              <p:ext uri="{D42A27DB-BD31-4B8C-83A1-F6EECF244321}">
                <p14:modId xmlns:p14="http://schemas.microsoft.com/office/powerpoint/2010/main" val="1631760735"/>
              </p:ext>
            </p:extLst>
          </p:nvPr>
        </p:nvGraphicFramePr>
        <p:xfrm>
          <a:off x="7751314" y="5593120"/>
          <a:ext cx="2005012" cy="785812"/>
        </p:xfrm>
        <a:graphic>
          <a:graphicData uri="http://schemas.openxmlformats.org/presentationml/2006/ole">
            <mc:AlternateContent xmlns:mc="http://schemas.openxmlformats.org/markup-compatibility/2006">
              <mc:Choice xmlns:v="urn:schemas-microsoft-com:vml" Requires="v">
                <p:oleObj spid="_x0000_s111048" name="公式" r:id="rId13" imgW="1002865" imgH="393529" progId="Equation.3">
                  <p:embed/>
                </p:oleObj>
              </mc:Choice>
              <mc:Fallback>
                <p:oleObj name="公式" r:id="rId13" imgW="1002865" imgH="39352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51314" y="5593120"/>
                        <a:ext cx="2005012"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horizont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10604"/>
                                        </p:tgtEl>
                                        <p:attrNameLst>
                                          <p:attrName>style.visibility</p:attrName>
                                        </p:attrNameLst>
                                      </p:cBhvr>
                                      <p:to>
                                        <p:strVal val="visible"/>
                                      </p:to>
                                    </p:set>
                                    <p:anim calcmode="lin" valueType="num">
                                      <p:cBhvr>
                                        <p:cTn id="22" dur="500" fill="hold"/>
                                        <p:tgtEl>
                                          <p:spTgt spid="110604"/>
                                        </p:tgtEl>
                                        <p:attrNameLst>
                                          <p:attrName>ppt_w</p:attrName>
                                        </p:attrNameLst>
                                      </p:cBhvr>
                                      <p:tavLst>
                                        <p:tav tm="0">
                                          <p:val>
                                            <p:fltVal val="0"/>
                                          </p:val>
                                        </p:tav>
                                        <p:tav tm="100000">
                                          <p:val>
                                            <p:strVal val="#ppt_w"/>
                                          </p:val>
                                        </p:tav>
                                      </p:tavLst>
                                    </p:anim>
                                    <p:anim calcmode="lin" valueType="num">
                                      <p:cBhvr>
                                        <p:cTn id="23" dur="500" fill="hold"/>
                                        <p:tgtEl>
                                          <p:spTgt spid="110604"/>
                                        </p:tgtEl>
                                        <p:attrNameLst>
                                          <p:attrName>ppt_h</p:attrName>
                                        </p:attrNameLst>
                                      </p:cBhvr>
                                      <p:tavLst>
                                        <p:tav tm="0">
                                          <p:val>
                                            <p:fltVal val="0"/>
                                          </p:val>
                                        </p:tav>
                                        <p:tav tm="100000">
                                          <p:val>
                                            <p:strVal val="#ppt_h"/>
                                          </p:val>
                                        </p:tav>
                                      </p:tavLst>
                                    </p:anim>
                                    <p:animEffect transition="in" filter="fade">
                                      <p:cBhvr>
                                        <p:cTn id="24" dur="500"/>
                                        <p:tgtEl>
                                          <p:spTgt spid="11060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5"/>
                                        </p:tgtEl>
                                        <p:attrNameLst>
                                          <p:attrName>style.visibility</p:attrName>
                                        </p:attrNameLst>
                                      </p:cBhvr>
                                      <p:to>
                                        <p:strVal val="visible"/>
                                      </p:to>
                                    </p:set>
                                    <p:anim calcmode="lin" valueType="num">
                                      <p:cBhvr additive="base">
                                        <p:cTn id="29" dur="500" fill="hold"/>
                                        <p:tgtEl>
                                          <p:spTgt spid="55"/>
                                        </p:tgtEl>
                                        <p:attrNameLst>
                                          <p:attrName>ppt_x</p:attrName>
                                        </p:attrNameLst>
                                      </p:cBhvr>
                                      <p:tavLst>
                                        <p:tav tm="0">
                                          <p:val>
                                            <p:strVal val="#ppt_x"/>
                                          </p:val>
                                        </p:tav>
                                        <p:tav tm="100000">
                                          <p:val>
                                            <p:strVal val="#ppt_x"/>
                                          </p:val>
                                        </p:tav>
                                      </p:tavLst>
                                    </p:anim>
                                    <p:anim calcmode="lin" valueType="num">
                                      <p:cBhvr additive="base">
                                        <p:cTn id="30"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1000"/>
                                        <p:tgtEl>
                                          <p:spTgt spid="56"/>
                                        </p:tgtEl>
                                      </p:cBhvr>
                                    </p:animEffect>
                                    <p:anim calcmode="lin" valueType="num">
                                      <p:cBhvr>
                                        <p:cTn id="36" dur="1000" fill="hold"/>
                                        <p:tgtEl>
                                          <p:spTgt spid="56"/>
                                        </p:tgtEl>
                                        <p:attrNameLst>
                                          <p:attrName>ppt_x</p:attrName>
                                        </p:attrNameLst>
                                      </p:cBhvr>
                                      <p:tavLst>
                                        <p:tav tm="0">
                                          <p:val>
                                            <p:strVal val="#ppt_x"/>
                                          </p:val>
                                        </p:tav>
                                        <p:tav tm="100000">
                                          <p:val>
                                            <p:strVal val="#ppt_x"/>
                                          </p:val>
                                        </p:tav>
                                      </p:tavLst>
                                    </p:anim>
                                    <p:anim calcmode="lin" valueType="num">
                                      <p:cBhvr>
                                        <p:cTn id="3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circle(in)">
                                      <p:cBhvr>
                                        <p:cTn id="42" dur="2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286000" y="430214"/>
            <a:ext cx="7315200" cy="3194721"/>
          </a:xfrm>
          <a:prstGeom prst="rect">
            <a:avLst/>
          </a:prstGeom>
          <a:noFill/>
          <a:ln w="9525">
            <a:noFill/>
            <a:miter lim="800000"/>
            <a:headEnd/>
            <a:tailEnd/>
          </a:ln>
        </p:spPr>
        <p:txBody>
          <a:bodyPr>
            <a:spAutoFit/>
          </a:bodyPr>
          <a:lstStyle/>
          <a:p>
            <a:pPr fontAlgn="auto">
              <a:lnSpc>
                <a:spcPct val="120000"/>
              </a:lnSpc>
              <a:spcBef>
                <a:spcPct val="50000"/>
              </a:spcBef>
              <a:spcAft>
                <a:spcPts val="0"/>
              </a:spcAft>
              <a:defRPr/>
            </a:pPr>
            <a:r>
              <a:rPr lang="zh-CN" altLang="en-US" sz="4000" b="1" dirty="0">
                <a:solidFill>
                  <a:srgbClr val="FF0000"/>
                </a:solidFill>
                <a:latin typeface="华文新魏" panose="02010800040101010101" pitchFamily="2" charset="-122"/>
                <a:ea typeface="华文新魏" panose="02010800040101010101" pitchFamily="2" charset="-122"/>
              </a:rPr>
              <a:t>练习：</a:t>
            </a:r>
            <a:r>
              <a:rPr lang="en-US" altLang="zh-CN" sz="3200" b="1" dirty="0">
                <a:latin typeface="+mj-ea"/>
                <a:ea typeface="+mj-ea"/>
              </a:rPr>
              <a:t>  </a:t>
            </a:r>
            <a:r>
              <a:rPr lang="zh-CN" altLang="en-US" sz="3200" b="1" dirty="0">
                <a:latin typeface="+mj-ea"/>
                <a:ea typeface="+mj-ea"/>
              </a:rPr>
              <a:t>两根足够长的平行直导线，横截面的半径都是 </a:t>
            </a:r>
            <a:r>
              <a:rPr lang="en-US" altLang="zh-CN" sz="3200" b="1" dirty="0">
                <a:solidFill>
                  <a:srgbClr val="FF0000"/>
                </a:solidFill>
                <a:latin typeface="+mj-ea"/>
                <a:ea typeface="+mj-ea"/>
              </a:rPr>
              <a:t>a=10mm</a:t>
            </a:r>
            <a:r>
              <a:rPr lang="zh-CN" altLang="en-US" sz="3200" b="1" dirty="0">
                <a:latin typeface="+mj-ea"/>
                <a:ea typeface="+mj-ea"/>
              </a:rPr>
              <a:t>，中心相距为</a:t>
            </a:r>
            <a:r>
              <a:rPr lang="en-US" altLang="zh-CN" sz="3200" b="1" dirty="0">
                <a:solidFill>
                  <a:srgbClr val="FF0000"/>
                </a:solidFill>
                <a:latin typeface="+mj-ea"/>
                <a:ea typeface="+mj-ea"/>
              </a:rPr>
              <a:t>d=20cm</a:t>
            </a:r>
            <a:r>
              <a:rPr lang="zh-CN" altLang="en-US" sz="3200" b="1" dirty="0">
                <a:latin typeface="+mj-ea"/>
                <a:ea typeface="+mj-ea"/>
              </a:rPr>
              <a:t>，载有大小相等方向相反的电流</a:t>
            </a:r>
            <a:r>
              <a:rPr lang="en-US" altLang="zh-CN" sz="3200" b="1" i="1" dirty="0">
                <a:solidFill>
                  <a:srgbClr val="FF0000"/>
                </a:solidFill>
                <a:latin typeface="Times New Roman" panose="02020603050405020304" pitchFamily="18" charset="0"/>
                <a:ea typeface="+mj-ea"/>
                <a:cs typeface="Times New Roman" panose="02020603050405020304" pitchFamily="18" charset="0"/>
              </a:rPr>
              <a:t>I=20A</a:t>
            </a:r>
            <a:r>
              <a:rPr lang="zh-CN" altLang="en-US" sz="3200" b="1" dirty="0">
                <a:latin typeface="+mj-ea"/>
                <a:ea typeface="+mj-ea"/>
              </a:rPr>
              <a:t>，设两导线内部磁通量可忽略不计。</a:t>
            </a:r>
            <a:endParaRPr lang="zh-CN" altLang="en-US" sz="3200" b="1" dirty="0">
              <a:solidFill>
                <a:srgbClr val="00B0F0"/>
              </a:solidFill>
              <a:latin typeface="+mj-ea"/>
              <a:ea typeface="+mj-ea"/>
            </a:endParaRPr>
          </a:p>
        </p:txBody>
      </p:sp>
      <p:sp>
        <p:nvSpPr>
          <p:cNvPr id="3" name="矩形 2"/>
          <p:cNvSpPr/>
          <p:nvPr/>
        </p:nvSpPr>
        <p:spPr>
          <a:xfrm>
            <a:off x="2479675" y="5661026"/>
            <a:ext cx="7632700" cy="1077913"/>
          </a:xfrm>
          <a:prstGeom prst="rect">
            <a:avLst/>
          </a:prstGeom>
        </p:spPr>
        <p:txBody>
          <a:bodyPr>
            <a:spAutoFit/>
          </a:bodyPr>
          <a:lstStyle/>
          <a:p>
            <a:pPr>
              <a:defRPr/>
            </a:pPr>
            <a:r>
              <a:rPr lang="en-US" altLang="zh-CN" sz="3200" b="1" dirty="0">
                <a:solidFill>
                  <a:srgbClr val="009900"/>
                </a:solidFill>
                <a:latin typeface="+mj-ea"/>
              </a:rPr>
              <a:t>3</a:t>
            </a:r>
            <a:r>
              <a:rPr lang="zh-CN" altLang="en-US" sz="3200" b="1" dirty="0">
                <a:solidFill>
                  <a:srgbClr val="009900"/>
                </a:solidFill>
                <a:latin typeface="+mj-ea"/>
              </a:rPr>
              <a:t>）位移后，单位长度的磁能改变了多少？是增加还是减少？</a:t>
            </a:r>
            <a:endParaRPr lang="zh-CN" altLang="en-US" sz="3200" dirty="0">
              <a:solidFill>
                <a:srgbClr val="009900"/>
              </a:solidFill>
            </a:endParaRPr>
          </a:p>
        </p:txBody>
      </p:sp>
      <p:sp>
        <p:nvSpPr>
          <p:cNvPr id="4" name="矩形 3"/>
          <p:cNvSpPr/>
          <p:nvPr/>
        </p:nvSpPr>
        <p:spPr>
          <a:xfrm>
            <a:off x="2424113" y="3536950"/>
            <a:ext cx="6157912" cy="584200"/>
          </a:xfrm>
          <a:prstGeom prst="rect">
            <a:avLst/>
          </a:prstGeom>
        </p:spPr>
        <p:txBody>
          <a:bodyPr wrap="none">
            <a:spAutoFit/>
          </a:bodyPr>
          <a:lstStyle/>
          <a:p>
            <a:pPr>
              <a:defRPr/>
            </a:pPr>
            <a:r>
              <a:rPr lang="en-US" altLang="zh-CN" sz="3200" b="1" dirty="0">
                <a:solidFill>
                  <a:srgbClr val="FF00FF"/>
                </a:solidFill>
                <a:latin typeface="+mj-ea"/>
              </a:rPr>
              <a:t>1</a:t>
            </a:r>
            <a:r>
              <a:rPr lang="zh-CN" altLang="en-US" sz="3200" b="1" dirty="0">
                <a:solidFill>
                  <a:srgbClr val="FF00FF"/>
                </a:solidFill>
                <a:latin typeface="+mj-ea"/>
              </a:rPr>
              <a:t>）计算每单位长度的自感系数，</a:t>
            </a:r>
            <a:endParaRPr lang="zh-CN" altLang="en-US" sz="3200" dirty="0"/>
          </a:p>
        </p:txBody>
      </p:sp>
      <p:sp>
        <p:nvSpPr>
          <p:cNvPr id="5" name="矩形 4"/>
          <p:cNvSpPr/>
          <p:nvPr/>
        </p:nvSpPr>
        <p:spPr>
          <a:xfrm>
            <a:off x="2474914" y="4265613"/>
            <a:ext cx="6840537" cy="1077912"/>
          </a:xfrm>
          <a:prstGeom prst="rect">
            <a:avLst/>
          </a:prstGeom>
        </p:spPr>
        <p:txBody>
          <a:bodyPr>
            <a:spAutoFit/>
          </a:bodyPr>
          <a:lstStyle/>
          <a:p>
            <a:pPr>
              <a:defRPr/>
            </a:pPr>
            <a:r>
              <a:rPr lang="en-US" altLang="zh-CN" sz="3200" b="1" dirty="0">
                <a:solidFill>
                  <a:srgbClr val="3E27E7"/>
                </a:solidFill>
                <a:latin typeface="+mj-ea"/>
              </a:rPr>
              <a:t>2</a:t>
            </a:r>
            <a:r>
              <a:rPr lang="zh-CN" altLang="en-US" sz="3200" b="1" dirty="0">
                <a:solidFill>
                  <a:srgbClr val="3E27E7"/>
                </a:solidFill>
                <a:latin typeface="+mj-ea"/>
              </a:rPr>
              <a:t>）若将直导线分开到相距</a:t>
            </a:r>
            <a:r>
              <a:rPr lang="en-US" altLang="zh-CN" sz="3200" b="1" dirty="0">
                <a:solidFill>
                  <a:srgbClr val="3E27E7"/>
                </a:solidFill>
                <a:latin typeface="+mj-ea"/>
              </a:rPr>
              <a:t>40cm</a:t>
            </a:r>
            <a:r>
              <a:rPr lang="zh-CN" altLang="en-US" sz="3200" b="1" dirty="0">
                <a:solidFill>
                  <a:srgbClr val="3E27E7"/>
                </a:solidFill>
                <a:latin typeface="+mj-ea"/>
              </a:rPr>
              <a:t>，求磁场对单位长度直导线所做的功；</a:t>
            </a:r>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8"/>
          <p:cNvGrpSpPr>
            <a:grpSpLocks/>
          </p:cNvGrpSpPr>
          <p:nvPr/>
        </p:nvGrpSpPr>
        <p:grpSpPr bwMode="auto">
          <a:xfrm>
            <a:off x="7086600" y="838201"/>
            <a:ext cx="1543050" cy="2911475"/>
            <a:chOff x="3504" y="528"/>
            <a:chExt cx="972" cy="1834"/>
          </a:xfrm>
        </p:grpSpPr>
        <p:sp>
          <p:nvSpPr>
            <p:cNvPr id="39" name="Rectangle 20"/>
            <p:cNvSpPr>
              <a:spLocks noChangeArrowheads="1"/>
            </p:cNvSpPr>
            <p:nvPr/>
          </p:nvSpPr>
          <p:spPr bwMode="auto">
            <a:xfrm>
              <a:off x="4032" y="912"/>
              <a:ext cx="240" cy="1056"/>
            </a:xfrm>
            <a:prstGeom prst="rect">
              <a:avLst/>
            </a:prstGeom>
            <a:solidFill>
              <a:srgbClr val="33CC33"/>
            </a:solidFill>
            <a:ln w="9525">
              <a:no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0" name="Line 22"/>
            <p:cNvSpPr>
              <a:spLocks noChangeShapeType="1"/>
            </p:cNvSpPr>
            <p:nvPr/>
          </p:nvSpPr>
          <p:spPr bwMode="auto">
            <a:xfrm>
              <a:off x="4032" y="1968"/>
              <a:ext cx="0" cy="288"/>
            </a:xfrm>
            <a:prstGeom prst="line">
              <a:avLst/>
            </a:prstGeom>
            <a:noFill/>
            <a:ln w="9525">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1" name="Line 23"/>
            <p:cNvSpPr>
              <a:spLocks noChangeShapeType="1"/>
            </p:cNvSpPr>
            <p:nvPr/>
          </p:nvSpPr>
          <p:spPr bwMode="auto">
            <a:xfrm>
              <a:off x="4272" y="1968"/>
              <a:ext cx="0" cy="288"/>
            </a:xfrm>
            <a:prstGeom prst="line">
              <a:avLst/>
            </a:prstGeom>
            <a:noFill/>
            <a:ln w="9525">
              <a:solidFill>
                <a:srgbClr val="FFFF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2" name="Line 24"/>
            <p:cNvSpPr>
              <a:spLocks noChangeShapeType="1"/>
            </p:cNvSpPr>
            <p:nvPr/>
          </p:nvSpPr>
          <p:spPr bwMode="auto">
            <a:xfrm>
              <a:off x="3504" y="2112"/>
              <a:ext cx="528" cy="0"/>
            </a:xfrm>
            <a:prstGeom prst="line">
              <a:avLst/>
            </a:prstGeom>
            <a:noFill/>
            <a:ln w="9525">
              <a:solidFill>
                <a:srgbClr val="FFFFFF"/>
              </a:solidFill>
              <a:round/>
              <a:headEnd type="triangle" w="med" len="me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12674" name="Object 1036"/>
            <p:cNvGraphicFramePr>
              <a:graphicFrameLocks noChangeAspect="1"/>
            </p:cNvGraphicFramePr>
            <p:nvPr/>
          </p:nvGraphicFramePr>
          <p:xfrm>
            <a:off x="3648" y="2112"/>
            <a:ext cx="224" cy="250"/>
          </p:xfrm>
          <a:graphic>
            <a:graphicData uri="http://schemas.openxmlformats.org/presentationml/2006/ole">
              <mc:AlternateContent xmlns:mc="http://schemas.openxmlformats.org/markup-compatibility/2006">
                <mc:Choice xmlns:v="urn:schemas-microsoft-com:vml" Requires="v">
                  <p:oleObj spid="_x0000_s113217" name="公式" r:id="rId3" imgW="66675" imgH="85839" progId="Equation.3">
                    <p:embed/>
                  </p:oleObj>
                </mc:Choice>
                <mc:Fallback>
                  <p:oleObj name="公式" r:id="rId3" imgW="66675" imgH="85839" progId="Equation.3">
                    <p:embed/>
                    <p:pic>
                      <p:nvPicPr>
                        <p:cNvPr id="0" name="Object 10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2112"/>
                          <a:ext cx="22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75" name="Object 1037"/>
            <p:cNvGraphicFramePr>
              <a:graphicFrameLocks noChangeAspect="1"/>
            </p:cNvGraphicFramePr>
            <p:nvPr/>
          </p:nvGraphicFramePr>
          <p:xfrm>
            <a:off x="4032" y="2016"/>
            <a:ext cx="240" cy="222"/>
          </p:xfrm>
          <a:graphic>
            <a:graphicData uri="http://schemas.openxmlformats.org/presentationml/2006/ole">
              <mc:AlternateContent xmlns:mc="http://schemas.openxmlformats.org/markup-compatibility/2006">
                <mc:Choice xmlns:v="urn:schemas-microsoft-com:vml" Requires="v">
                  <p:oleObj spid="_x0000_s113218" name="公式" r:id="rId5" imgW="133351" imgH="123900" progId="Equation.3">
                    <p:embed/>
                  </p:oleObj>
                </mc:Choice>
                <mc:Fallback>
                  <p:oleObj name="公式" r:id="rId5" imgW="133351" imgH="123900" progId="Equation.3">
                    <p:embed/>
                    <p:pic>
                      <p:nvPicPr>
                        <p:cNvPr id="0" name="Object 10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2" y="2016"/>
                          <a:ext cx="240" cy="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76" name="Object 1038"/>
            <p:cNvGraphicFramePr>
              <a:graphicFrameLocks noChangeAspect="1"/>
            </p:cNvGraphicFramePr>
            <p:nvPr/>
          </p:nvGraphicFramePr>
          <p:xfrm>
            <a:off x="4320" y="1056"/>
            <a:ext cx="156" cy="315"/>
          </p:xfrm>
          <a:graphic>
            <a:graphicData uri="http://schemas.openxmlformats.org/presentationml/2006/ole">
              <mc:AlternateContent xmlns:mc="http://schemas.openxmlformats.org/markup-compatibility/2006">
                <mc:Choice xmlns:v="urn:schemas-microsoft-com:vml" Requires="v">
                  <p:oleObj spid="_x0000_s113219" name="公式" r:id="rId7" imgW="28614" imgH="123900" progId="Equation.3">
                    <p:embed/>
                  </p:oleObj>
                </mc:Choice>
                <mc:Fallback>
                  <p:oleObj name="公式" r:id="rId7" imgW="28614" imgH="123900" progId="Equation.3">
                    <p:embed/>
                    <p:pic>
                      <p:nvPicPr>
                        <p:cNvPr id="0" name="Object 10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0" y="1056"/>
                          <a:ext cx="156"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77" name="Object 1039"/>
            <p:cNvGraphicFramePr>
              <a:graphicFrameLocks noChangeAspect="1"/>
            </p:cNvGraphicFramePr>
            <p:nvPr/>
          </p:nvGraphicFramePr>
          <p:xfrm>
            <a:off x="3936" y="528"/>
            <a:ext cx="480" cy="348"/>
          </p:xfrm>
          <a:graphic>
            <a:graphicData uri="http://schemas.openxmlformats.org/presentationml/2006/ole">
              <mc:AlternateContent xmlns:mc="http://schemas.openxmlformats.org/markup-compatibility/2006">
                <mc:Choice xmlns:v="urn:schemas-microsoft-com:vml" Requires="v">
                  <p:oleObj spid="_x0000_s113220" name="公式" r:id="rId9" imgW="257254" imgH="171408" progId="Equation.3">
                    <p:embed/>
                  </p:oleObj>
                </mc:Choice>
                <mc:Fallback>
                  <p:oleObj name="公式" r:id="rId9" imgW="257254" imgH="171408" progId="Equation.3">
                    <p:embed/>
                    <p:pic>
                      <p:nvPicPr>
                        <p:cNvPr id="0" name="Object 103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6" y="528"/>
                          <a:ext cx="480"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47"/>
          <p:cNvGrpSpPr>
            <a:grpSpLocks/>
          </p:cNvGrpSpPr>
          <p:nvPr/>
        </p:nvGrpSpPr>
        <p:grpSpPr bwMode="auto">
          <a:xfrm>
            <a:off x="6324600" y="304800"/>
            <a:ext cx="4089400" cy="4191000"/>
            <a:chOff x="3024" y="192"/>
            <a:chExt cx="2576" cy="2640"/>
          </a:xfrm>
        </p:grpSpPr>
        <p:graphicFrame>
          <p:nvGraphicFramePr>
            <p:cNvPr id="112651" name="Object 1029"/>
            <p:cNvGraphicFramePr>
              <a:graphicFrameLocks noChangeAspect="1"/>
            </p:cNvGraphicFramePr>
            <p:nvPr/>
          </p:nvGraphicFramePr>
          <p:xfrm>
            <a:off x="5376" y="1344"/>
            <a:ext cx="224" cy="250"/>
          </p:xfrm>
          <a:graphic>
            <a:graphicData uri="http://schemas.openxmlformats.org/presentationml/2006/ole">
              <mc:AlternateContent xmlns:mc="http://schemas.openxmlformats.org/markup-compatibility/2006">
                <mc:Choice xmlns:v="urn:schemas-microsoft-com:vml" Requires="v">
                  <p:oleObj spid="_x0000_s113221" name="公式" r:id="rId11" imgW="66675" imgH="85839" progId="Equation.3">
                    <p:embed/>
                  </p:oleObj>
                </mc:Choice>
                <mc:Fallback>
                  <p:oleObj name="公式" r:id="rId11" imgW="66675" imgH="85839" progId="Equation.3">
                    <p:embed/>
                    <p:pic>
                      <p:nvPicPr>
                        <p:cNvPr id="0" name="Object 10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76" y="1344"/>
                          <a:ext cx="22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2652" name="Group 46"/>
            <p:cNvGrpSpPr>
              <a:grpSpLocks/>
            </p:cNvGrpSpPr>
            <p:nvPr/>
          </p:nvGrpSpPr>
          <p:grpSpPr bwMode="auto">
            <a:xfrm>
              <a:off x="3024" y="192"/>
              <a:ext cx="2312" cy="2640"/>
              <a:chOff x="3024" y="192"/>
              <a:chExt cx="2312" cy="2640"/>
            </a:xfrm>
          </p:grpSpPr>
          <p:sp>
            <p:nvSpPr>
              <p:cNvPr id="50" name="Rectangle 14"/>
              <p:cNvSpPr>
                <a:spLocks noChangeArrowheads="1"/>
              </p:cNvSpPr>
              <p:nvPr/>
            </p:nvSpPr>
            <p:spPr bwMode="auto">
              <a:xfrm>
                <a:off x="4704" y="336"/>
                <a:ext cx="192" cy="2208"/>
              </a:xfrm>
              <a:prstGeom prst="rect">
                <a:avLst/>
              </a:prstGeom>
              <a:solidFill>
                <a:srgbClr val="FF9900"/>
              </a:solidFill>
              <a:ln w="9525">
                <a:no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12654" name="Object 1030"/>
              <p:cNvGraphicFramePr>
                <a:graphicFrameLocks noChangeAspect="1"/>
              </p:cNvGraphicFramePr>
              <p:nvPr/>
            </p:nvGraphicFramePr>
            <p:xfrm>
              <a:off x="4032" y="2400"/>
              <a:ext cx="250" cy="315"/>
            </p:xfrm>
            <a:graphic>
              <a:graphicData uri="http://schemas.openxmlformats.org/presentationml/2006/ole">
                <mc:AlternateContent xmlns:mc="http://schemas.openxmlformats.org/markup-compatibility/2006">
                  <mc:Choice xmlns:v="urn:schemas-microsoft-com:vml" Requires="v">
                    <p:oleObj spid="_x0000_s113222" name="公式" r:id="rId13" imgW="85841" imgH="123900" progId="Equation.3">
                      <p:embed/>
                    </p:oleObj>
                  </mc:Choice>
                  <mc:Fallback>
                    <p:oleObj name="公式" r:id="rId13" imgW="85841" imgH="123900" progId="Equation.3">
                      <p:embed/>
                      <p:pic>
                        <p:nvPicPr>
                          <p:cNvPr id="0" name="Object 10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32" y="2400"/>
                            <a:ext cx="250"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2655" name="Group 45"/>
              <p:cNvGrpSpPr>
                <a:grpSpLocks/>
              </p:cNvGrpSpPr>
              <p:nvPr/>
            </p:nvGrpSpPr>
            <p:grpSpPr bwMode="auto">
              <a:xfrm>
                <a:off x="3024" y="192"/>
                <a:ext cx="2312" cy="2640"/>
                <a:chOff x="3024" y="192"/>
                <a:chExt cx="2312" cy="2640"/>
              </a:xfrm>
            </p:grpSpPr>
            <p:sp>
              <p:nvSpPr>
                <p:cNvPr id="53" name="Line 19"/>
                <p:cNvSpPr>
                  <a:spLocks noChangeShapeType="1"/>
                </p:cNvSpPr>
                <p:nvPr/>
              </p:nvSpPr>
              <p:spPr bwMode="auto">
                <a:xfrm>
                  <a:off x="3504" y="2736"/>
                  <a:ext cx="1296" cy="0"/>
                </a:xfrm>
                <a:prstGeom prst="line">
                  <a:avLst/>
                </a:prstGeom>
                <a:noFill/>
                <a:ln w="9525">
                  <a:solidFill>
                    <a:srgbClr val="FFFFFF"/>
                  </a:solidFill>
                  <a:round/>
                  <a:headEnd type="triangle" w="med" len="me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4" name="Line 21"/>
                <p:cNvSpPr>
                  <a:spLocks noChangeShapeType="1"/>
                </p:cNvSpPr>
                <p:nvPr/>
              </p:nvSpPr>
              <p:spPr bwMode="auto">
                <a:xfrm>
                  <a:off x="3504" y="1440"/>
                  <a:ext cx="1824" cy="0"/>
                </a:xfrm>
                <a:prstGeom prst="line">
                  <a:avLst/>
                </a:prstGeom>
                <a:noFill/>
                <a:ln w="9525">
                  <a:solidFill>
                    <a:srgbClr val="080808"/>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112658" name="Group 44"/>
                <p:cNvGrpSpPr>
                  <a:grpSpLocks/>
                </p:cNvGrpSpPr>
                <p:nvPr/>
              </p:nvGrpSpPr>
              <p:grpSpPr bwMode="auto">
                <a:xfrm>
                  <a:off x="3024" y="192"/>
                  <a:ext cx="2312" cy="2640"/>
                  <a:chOff x="3024" y="192"/>
                  <a:chExt cx="2312" cy="2640"/>
                </a:xfrm>
              </p:grpSpPr>
              <p:sp>
                <p:nvSpPr>
                  <p:cNvPr id="56" name="Line 15"/>
                  <p:cNvSpPr>
                    <a:spLocks noChangeShapeType="1"/>
                  </p:cNvSpPr>
                  <p:nvPr/>
                </p:nvSpPr>
                <p:spPr bwMode="auto">
                  <a:xfrm>
                    <a:off x="4800" y="192"/>
                    <a:ext cx="0" cy="2640"/>
                  </a:xfrm>
                  <a:prstGeom prst="line">
                    <a:avLst/>
                  </a:prstGeom>
                  <a:noFill/>
                  <a:ln w="9525">
                    <a:solidFill>
                      <a:srgbClr val="FFFFFF"/>
                    </a:solidFill>
                    <a:prstDash val="lgDash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7" name="Line 17"/>
                  <p:cNvSpPr>
                    <a:spLocks noChangeShapeType="1"/>
                  </p:cNvSpPr>
                  <p:nvPr/>
                </p:nvSpPr>
                <p:spPr bwMode="auto">
                  <a:xfrm>
                    <a:off x="4800" y="768"/>
                    <a:ext cx="0" cy="336"/>
                  </a:xfrm>
                  <a:prstGeom prst="line">
                    <a:avLst/>
                  </a:prstGeom>
                  <a:noFill/>
                  <a:ln w="57150">
                    <a:solidFill>
                      <a:srgbClr val="CC0099"/>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12661" name="Object 1031"/>
                  <p:cNvGraphicFramePr>
                    <a:graphicFrameLocks noChangeAspect="1"/>
                  </p:cNvGraphicFramePr>
                  <p:nvPr/>
                </p:nvGraphicFramePr>
                <p:xfrm>
                  <a:off x="4944" y="768"/>
                  <a:ext cx="224" cy="292"/>
                </p:xfrm>
                <a:graphic>
                  <a:graphicData uri="http://schemas.openxmlformats.org/presentationml/2006/ole">
                    <mc:AlternateContent xmlns:mc="http://schemas.openxmlformats.org/markup-compatibility/2006">
                      <mc:Choice xmlns:v="urn:schemas-microsoft-com:vml" Requires="v">
                        <p:oleObj spid="_x0000_s113223" name="公式" r:id="rId15" imgW="66675" imgH="104734" progId="Equation.3">
                          <p:embed/>
                        </p:oleObj>
                      </mc:Choice>
                      <mc:Fallback>
                        <p:oleObj name="公式" r:id="rId15" imgW="66675" imgH="104734" progId="Equation.3">
                          <p:embed/>
                          <p:pic>
                            <p:nvPicPr>
                              <p:cNvPr id="0" name="Object 103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44" y="768"/>
                                <a:ext cx="224"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2662" name="Group 43"/>
                  <p:cNvGrpSpPr>
                    <a:grpSpLocks/>
                  </p:cNvGrpSpPr>
                  <p:nvPr/>
                </p:nvGrpSpPr>
                <p:grpSpPr bwMode="auto">
                  <a:xfrm>
                    <a:off x="3024" y="192"/>
                    <a:ext cx="576" cy="2640"/>
                    <a:chOff x="3024" y="192"/>
                    <a:chExt cx="576" cy="2640"/>
                  </a:xfrm>
                </p:grpSpPr>
                <p:sp>
                  <p:nvSpPr>
                    <p:cNvPr id="61" name="Rectangle 3"/>
                    <p:cNvSpPr>
                      <a:spLocks noChangeArrowheads="1"/>
                    </p:cNvSpPr>
                    <p:nvPr/>
                  </p:nvSpPr>
                  <p:spPr bwMode="auto">
                    <a:xfrm>
                      <a:off x="3408" y="336"/>
                      <a:ext cx="192" cy="2208"/>
                    </a:xfrm>
                    <a:prstGeom prst="rect">
                      <a:avLst/>
                    </a:prstGeom>
                    <a:solidFill>
                      <a:srgbClr val="FF9900"/>
                    </a:solidFill>
                    <a:ln w="9525">
                      <a:no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2" name="Line 12"/>
                    <p:cNvSpPr>
                      <a:spLocks noChangeShapeType="1"/>
                    </p:cNvSpPr>
                    <p:nvPr/>
                  </p:nvSpPr>
                  <p:spPr bwMode="auto">
                    <a:xfrm>
                      <a:off x="3504" y="192"/>
                      <a:ext cx="0" cy="2640"/>
                    </a:xfrm>
                    <a:prstGeom prst="line">
                      <a:avLst/>
                    </a:prstGeom>
                    <a:noFill/>
                    <a:ln w="9525">
                      <a:solidFill>
                        <a:srgbClr val="FFFFFF"/>
                      </a:solidFill>
                      <a:prstDash val="lgDash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3" name="Line 16"/>
                    <p:cNvSpPr>
                      <a:spLocks noChangeShapeType="1"/>
                    </p:cNvSpPr>
                    <p:nvPr/>
                  </p:nvSpPr>
                  <p:spPr bwMode="auto">
                    <a:xfrm flipV="1">
                      <a:off x="3504" y="816"/>
                      <a:ext cx="0" cy="336"/>
                    </a:xfrm>
                    <a:prstGeom prst="line">
                      <a:avLst/>
                    </a:prstGeom>
                    <a:noFill/>
                    <a:ln w="57150">
                      <a:solidFill>
                        <a:srgbClr val="CC0000"/>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12667" name="Object 1033"/>
                    <p:cNvGraphicFramePr>
                      <a:graphicFrameLocks noChangeAspect="1"/>
                    </p:cNvGraphicFramePr>
                    <p:nvPr/>
                  </p:nvGraphicFramePr>
                  <p:xfrm>
                    <a:off x="3120" y="864"/>
                    <a:ext cx="224" cy="292"/>
                  </p:xfrm>
                  <a:graphic>
                    <a:graphicData uri="http://schemas.openxmlformats.org/presentationml/2006/ole">
                      <mc:AlternateContent xmlns:mc="http://schemas.openxmlformats.org/markup-compatibility/2006">
                        <mc:Choice xmlns:v="urn:schemas-microsoft-com:vml" Requires="v">
                          <p:oleObj spid="_x0000_s113224" name="公式" r:id="rId17" imgW="66675" imgH="104734" progId="Equation.3">
                            <p:embed/>
                          </p:oleObj>
                        </mc:Choice>
                        <mc:Fallback>
                          <p:oleObj name="公式" r:id="rId17" imgW="66675" imgH="104734" progId="Equation.3">
                            <p:embed/>
                            <p:pic>
                              <p:nvPicPr>
                                <p:cNvPr id="0" name="Object 103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20" y="864"/>
                                  <a:ext cx="224"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68" name="Object 1034"/>
                    <p:cNvGraphicFramePr>
                      <a:graphicFrameLocks noChangeAspect="1"/>
                    </p:cNvGraphicFramePr>
                    <p:nvPr/>
                  </p:nvGraphicFramePr>
                  <p:xfrm>
                    <a:off x="3168" y="1344"/>
                    <a:ext cx="224" cy="250"/>
                  </p:xfrm>
                  <a:graphic>
                    <a:graphicData uri="http://schemas.openxmlformats.org/presentationml/2006/ole">
                      <mc:AlternateContent xmlns:mc="http://schemas.openxmlformats.org/markup-compatibility/2006">
                        <mc:Choice xmlns:v="urn:schemas-microsoft-com:vml" Requires="v">
                          <p:oleObj spid="_x0000_s113225" name="公式" r:id="rId19" imgW="66675" imgH="85839" progId="Equation.3">
                            <p:embed/>
                          </p:oleObj>
                        </mc:Choice>
                        <mc:Fallback>
                          <p:oleObj name="公式" r:id="rId19" imgW="66675" imgH="85839" progId="Equation.3">
                            <p:embed/>
                            <p:pic>
                              <p:nvPicPr>
                                <p:cNvPr id="0" name="Object 103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68" y="1344"/>
                                  <a:ext cx="22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69" name="Object 1035"/>
                    <p:cNvGraphicFramePr>
                      <a:graphicFrameLocks noChangeAspect="1"/>
                    </p:cNvGraphicFramePr>
                    <p:nvPr/>
                  </p:nvGraphicFramePr>
                  <p:xfrm>
                    <a:off x="3024" y="480"/>
                    <a:ext cx="384" cy="315"/>
                  </p:xfrm>
                  <a:graphic>
                    <a:graphicData uri="http://schemas.openxmlformats.org/presentationml/2006/ole">
                      <mc:AlternateContent xmlns:mc="http://schemas.openxmlformats.org/markup-compatibility/2006">
                        <mc:Choice xmlns:v="urn:schemas-microsoft-com:vml" Requires="v">
                          <p:oleObj spid="_x0000_s113226" name="公式" r:id="rId21" imgW="219192" imgH="171408" progId="Equation.3">
                            <p:embed/>
                          </p:oleObj>
                        </mc:Choice>
                        <mc:Fallback>
                          <p:oleObj name="公式" r:id="rId21" imgW="219192" imgH="171408" progId="Equation.3">
                            <p:embed/>
                            <p:pic>
                              <p:nvPicPr>
                                <p:cNvPr id="0" name="Object 103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24" y="480"/>
                                  <a:ext cx="384"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12663" name="Object 1032"/>
                  <p:cNvGraphicFramePr>
                    <a:graphicFrameLocks noChangeAspect="1"/>
                  </p:cNvGraphicFramePr>
                  <p:nvPr/>
                </p:nvGraphicFramePr>
                <p:xfrm>
                  <a:off x="4937" y="432"/>
                  <a:ext cx="399" cy="315"/>
                </p:xfrm>
                <a:graphic>
                  <a:graphicData uri="http://schemas.openxmlformats.org/presentationml/2006/ole">
                    <mc:AlternateContent xmlns:mc="http://schemas.openxmlformats.org/markup-compatibility/2006">
                      <mc:Choice xmlns:v="urn:schemas-microsoft-com:vml" Requires="v">
                        <p:oleObj spid="_x0000_s113227" name="公式" r:id="rId23" imgW="238088" imgH="171408" progId="Equation.3">
                          <p:embed/>
                        </p:oleObj>
                      </mc:Choice>
                      <mc:Fallback>
                        <p:oleObj name="公式" r:id="rId23" imgW="238088" imgH="171408" progId="Equation.3">
                          <p:embed/>
                          <p:pic>
                            <p:nvPicPr>
                              <p:cNvPr id="0" name="Object 103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937" y="432"/>
                                <a:ext cx="399"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grpSp>
      <p:sp>
        <p:nvSpPr>
          <p:cNvPr id="67" name="Text Box 36"/>
          <p:cNvSpPr txBox="1">
            <a:spLocks noChangeArrowheads="1"/>
          </p:cNvSpPr>
          <p:nvPr/>
        </p:nvSpPr>
        <p:spPr bwMode="auto">
          <a:xfrm>
            <a:off x="1905000" y="457200"/>
            <a:ext cx="838200" cy="579438"/>
          </a:xfrm>
          <a:prstGeom prst="rect">
            <a:avLst/>
          </a:prstGeom>
          <a:noFill/>
          <a:ln w="9525">
            <a:noFill/>
            <a:miter lim="800000"/>
            <a:headEnd/>
            <a:tailEnd/>
          </a:ln>
        </p:spPr>
        <p:txBody>
          <a:bodyPr>
            <a:spAutoFit/>
          </a:bodyPr>
          <a:lstStyle/>
          <a:p>
            <a:pPr fontAlgn="auto">
              <a:spcBef>
                <a:spcPct val="50000"/>
              </a:spcBef>
              <a:spcAft>
                <a:spcPts val="0"/>
              </a:spcAft>
              <a:defRPr/>
            </a:pPr>
            <a:r>
              <a:rPr lang="zh-CN" altLang="en-US" sz="3200" b="1" kern="0" dirty="0">
                <a:solidFill>
                  <a:srgbClr val="C00000"/>
                </a:solidFill>
                <a:latin typeface="+mn-lt"/>
                <a:ea typeface="+mn-ea"/>
              </a:rPr>
              <a:t>解</a:t>
            </a:r>
            <a:r>
              <a:rPr lang="en-US" altLang="zh-CN" sz="3200" b="1" kern="0" dirty="0">
                <a:solidFill>
                  <a:srgbClr val="C00000"/>
                </a:solidFill>
                <a:latin typeface="+mn-lt"/>
                <a:ea typeface="+mn-ea"/>
              </a:rPr>
              <a:t>:</a:t>
            </a:r>
          </a:p>
        </p:txBody>
      </p:sp>
      <p:sp>
        <p:nvSpPr>
          <p:cNvPr id="68" name="Text Box 37"/>
          <p:cNvSpPr txBox="1">
            <a:spLocks noChangeArrowheads="1"/>
          </p:cNvSpPr>
          <p:nvPr/>
        </p:nvSpPr>
        <p:spPr bwMode="auto">
          <a:xfrm>
            <a:off x="2590800" y="381000"/>
            <a:ext cx="3581400" cy="2774950"/>
          </a:xfrm>
          <a:prstGeom prst="rect">
            <a:avLst/>
          </a:prstGeom>
          <a:noFill/>
          <a:ln w="9525">
            <a:noFill/>
            <a:miter lim="800000"/>
            <a:headEnd/>
            <a:tailEnd/>
          </a:ln>
        </p:spPr>
        <p:txBody>
          <a:bodyPr>
            <a:spAutoFit/>
          </a:bodyPr>
          <a:lstStyle/>
          <a:p>
            <a:pPr fontAlgn="auto">
              <a:lnSpc>
                <a:spcPct val="110000"/>
              </a:lnSpc>
              <a:spcBef>
                <a:spcPct val="50000"/>
              </a:spcBef>
              <a:spcAft>
                <a:spcPts val="0"/>
              </a:spcAft>
              <a:defRPr/>
            </a:pPr>
            <a:r>
              <a:rPr lang="en-US" altLang="zh-CN" sz="3200" b="1" kern="0" dirty="0">
                <a:solidFill>
                  <a:srgbClr val="0070C0"/>
                </a:solidFill>
                <a:latin typeface="+mn-lt"/>
                <a:ea typeface="+mn-ea"/>
              </a:rPr>
              <a:t>(1)</a:t>
            </a:r>
            <a:r>
              <a:rPr lang="zh-CN" altLang="en-US" sz="3200" b="1" kern="0" dirty="0">
                <a:solidFill>
                  <a:srgbClr val="0070C0"/>
                </a:solidFill>
                <a:latin typeface="+mn-lt"/>
                <a:ea typeface="+mn-ea"/>
              </a:rPr>
              <a:t>设通过两直导线间长为</a:t>
            </a:r>
            <a:r>
              <a:rPr lang="en-US" altLang="zh-CN" sz="3200" b="1" i="1" kern="0" dirty="0">
                <a:solidFill>
                  <a:srgbClr val="FF0000"/>
                </a:solidFill>
                <a:latin typeface="Times New Roman" panose="02020603050405020304" pitchFamily="18" charset="0"/>
                <a:ea typeface="+mn-ea"/>
                <a:cs typeface="Times New Roman" panose="02020603050405020304" pitchFamily="18" charset="0"/>
              </a:rPr>
              <a:t>l</a:t>
            </a:r>
            <a:r>
              <a:rPr lang="zh-CN" altLang="en-US" sz="3200" b="1" kern="0" dirty="0">
                <a:solidFill>
                  <a:srgbClr val="0070C0"/>
                </a:solidFill>
                <a:latin typeface="+mn-lt"/>
                <a:ea typeface="+mn-ea"/>
              </a:rPr>
              <a:t>的面积的磁通量为</a:t>
            </a:r>
            <a:r>
              <a:rPr lang="zh-CN" altLang="en-US" sz="3200" b="1" kern="0" dirty="0">
                <a:solidFill>
                  <a:srgbClr val="FF0000"/>
                </a:solidFill>
                <a:latin typeface="+mn-lt"/>
                <a:ea typeface="+mn-ea"/>
                <a:sym typeface="Symbol" pitchFamily="18" charset="2"/>
              </a:rPr>
              <a:t></a:t>
            </a:r>
            <a:r>
              <a:rPr lang="en-US" altLang="zh-CN" sz="3200" b="1" kern="0" baseline="-25000" dirty="0">
                <a:solidFill>
                  <a:srgbClr val="FF0000"/>
                </a:solidFill>
                <a:latin typeface="+mn-lt"/>
                <a:ea typeface="+mn-ea"/>
                <a:sym typeface="Symbol" pitchFamily="18" charset="2"/>
              </a:rPr>
              <a:t>m</a:t>
            </a:r>
            <a:r>
              <a:rPr lang="en-US" altLang="zh-CN" sz="3200" b="1" kern="0" dirty="0">
                <a:solidFill>
                  <a:srgbClr val="0070C0"/>
                </a:solidFill>
                <a:latin typeface="+mn-lt"/>
                <a:ea typeface="+mn-ea"/>
                <a:sym typeface="Symbol" pitchFamily="18" charset="2"/>
              </a:rPr>
              <a:t>,</a:t>
            </a:r>
            <a:r>
              <a:rPr lang="zh-CN" altLang="en-US" sz="3200" b="1" kern="0" dirty="0">
                <a:solidFill>
                  <a:srgbClr val="0070C0"/>
                </a:solidFill>
                <a:latin typeface="+mn-lt"/>
                <a:ea typeface="+mn-ea"/>
                <a:sym typeface="Symbol" pitchFamily="18" charset="2"/>
              </a:rPr>
              <a:t>取如图所示的坐标系</a:t>
            </a:r>
            <a:r>
              <a:rPr lang="en-US" altLang="zh-CN" sz="3200" b="1" kern="0" dirty="0">
                <a:solidFill>
                  <a:srgbClr val="0070C0"/>
                </a:solidFill>
                <a:latin typeface="+mn-lt"/>
                <a:ea typeface="+mn-ea"/>
                <a:sym typeface="Symbol" pitchFamily="18" charset="2"/>
              </a:rPr>
              <a:t>,</a:t>
            </a:r>
            <a:r>
              <a:rPr lang="zh-CN" altLang="en-US" sz="3200" b="1" kern="0" dirty="0">
                <a:solidFill>
                  <a:srgbClr val="0070C0"/>
                </a:solidFill>
                <a:latin typeface="+mn-lt"/>
                <a:ea typeface="+mn-ea"/>
                <a:sym typeface="Symbol" pitchFamily="18" charset="2"/>
              </a:rPr>
              <a:t>面元</a:t>
            </a:r>
            <a:r>
              <a:rPr lang="en-US" altLang="zh-CN" sz="3200" b="1" i="1" kern="0" dirty="0" err="1">
                <a:solidFill>
                  <a:srgbClr val="FF0000"/>
                </a:solidFill>
                <a:latin typeface="Times New Roman" panose="02020603050405020304" pitchFamily="18" charset="0"/>
                <a:ea typeface="+mn-ea"/>
                <a:cs typeface="Times New Roman" panose="02020603050405020304" pitchFamily="18" charset="0"/>
                <a:sym typeface="Symbol" pitchFamily="18" charset="2"/>
              </a:rPr>
              <a:t>dS</a:t>
            </a:r>
            <a:r>
              <a:rPr lang="en-US" altLang="zh-CN" sz="3200" b="1" i="1" kern="0" dirty="0">
                <a:solidFill>
                  <a:srgbClr val="FF0000"/>
                </a:solidFill>
                <a:latin typeface="Times New Roman" panose="02020603050405020304" pitchFamily="18" charset="0"/>
                <a:ea typeface="+mn-ea"/>
                <a:cs typeface="Times New Roman" panose="02020603050405020304" pitchFamily="18" charset="0"/>
                <a:sym typeface="Symbol" pitchFamily="18" charset="2"/>
              </a:rPr>
              <a:t>=</a:t>
            </a:r>
            <a:r>
              <a:rPr lang="en-US" altLang="zh-CN" sz="3200" b="1" i="1" kern="0" dirty="0" err="1">
                <a:solidFill>
                  <a:srgbClr val="FF0000"/>
                </a:solidFill>
                <a:latin typeface="Times New Roman" panose="02020603050405020304" pitchFamily="18" charset="0"/>
                <a:ea typeface="+mn-ea"/>
                <a:cs typeface="Times New Roman" panose="02020603050405020304" pitchFamily="18" charset="0"/>
                <a:sym typeface="Symbol" pitchFamily="18" charset="2"/>
              </a:rPr>
              <a:t>ldx</a:t>
            </a:r>
            <a:r>
              <a:rPr lang="en-US" altLang="zh-CN" sz="3200" b="1" kern="0" dirty="0">
                <a:solidFill>
                  <a:srgbClr val="0070C0"/>
                </a:solidFill>
                <a:latin typeface="+mn-lt"/>
                <a:ea typeface="+mn-ea"/>
                <a:sym typeface="Symbol" pitchFamily="18" charset="2"/>
              </a:rPr>
              <a:t>,</a:t>
            </a:r>
            <a:r>
              <a:rPr lang="zh-CN" altLang="en-US" sz="3200" b="1" kern="0" dirty="0">
                <a:solidFill>
                  <a:srgbClr val="0070C0"/>
                </a:solidFill>
                <a:latin typeface="+mn-lt"/>
                <a:ea typeface="+mn-ea"/>
                <a:sym typeface="Symbol" pitchFamily="18" charset="2"/>
              </a:rPr>
              <a:t>则 </a:t>
            </a:r>
            <a:endParaRPr lang="zh-CN" altLang="en-US" sz="3200" b="1" kern="0" dirty="0">
              <a:solidFill>
                <a:srgbClr val="0070C0"/>
              </a:solidFill>
              <a:latin typeface="+mn-lt"/>
              <a:ea typeface="+mn-ea"/>
            </a:endParaRPr>
          </a:p>
        </p:txBody>
      </p:sp>
      <p:graphicFrame>
        <p:nvGraphicFramePr>
          <p:cNvPr id="69" name="Object 1024"/>
          <p:cNvGraphicFramePr>
            <a:graphicFrameLocks noChangeAspect="1"/>
          </p:cNvGraphicFramePr>
          <p:nvPr/>
        </p:nvGraphicFramePr>
        <p:xfrm>
          <a:off x="2133600" y="3505200"/>
          <a:ext cx="3352800" cy="704850"/>
        </p:xfrm>
        <a:graphic>
          <a:graphicData uri="http://schemas.openxmlformats.org/presentationml/2006/ole">
            <mc:AlternateContent xmlns:mc="http://schemas.openxmlformats.org/markup-compatibility/2006">
              <mc:Choice xmlns:v="urn:schemas-microsoft-com:vml" Requires="v">
                <p:oleObj spid="_x0000_s113228" name="公式" r:id="rId25" imgW="1276280" imgH="219186" progId="Equation.3">
                  <p:embed/>
                </p:oleObj>
              </mc:Choice>
              <mc:Fallback>
                <p:oleObj name="公式" r:id="rId25" imgW="1276280" imgH="219186" progId="Equation.3">
                  <p:embed/>
                  <p:pic>
                    <p:nvPicPr>
                      <p:cNvPr id="0" name="Object 102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133600" y="3505200"/>
                        <a:ext cx="335280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 name="Object 1025"/>
          <p:cNvGraphicFramePr>
            <a:graphicFrameLocks noChangeAspect="1"/>
          </p:cNvGraphicFramePr>
          <p:nvPr/>
        </p:nvGraphicFramePr>
        <p:xfrm>
          <a:off x="2743200" y="4343400"/>
          <a:ext cx="2057400" cy="965200"/>
        </p:xfrm>
        <a:graphic>
          <a:graphicData uri="http://schemas.openxmlformats.org/presentationml/2006/ole">
            <mc:AlternateContent xmlns:mc="http://schemas.openxmlformats.org/markup-compatibility/2006">
              <mc:Choice xmlns:v="urn:schemas-microsoft-com:vml" Requires="v">
                <p:oleObj spid="_x0000_s113229" name="公式" r:id="rId27" imgW="780939" imgH="333368" progId="Equation.3">
                  <p:embed/>
                </p:oleObj>
              </mc:Choice>
              <mc:Fallback>
                <p:oleObj name="公式" r:id="rId27" imgW="780939" imgH="333368" progId="Equation.3">
                  <p:embed/>
                  <p:pic>
                    <p:nvPicPr>
                      <p:cNvPr id="0" name="Object 102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743200" y="4343400"/>
                        <a:ext cx="20574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 name="Object 1026"/>
          <p:cNvGraphicFramePr>
            <a:graphicFrameLocks noChangeAspect="1"/>
          </p:cNvGraphicFramePr>
          <p:nvPr/>
        </p:nvGraphicFramePr>
        <p:xfrm>
          <a:off x="4800600" y="4267201"/>
          <a:ext cx="2971800" cy="1057275"/>
        </p:xfrm>
        <a:graphic>
          <a:graphicData uri="http://schemas.openxmlformats.org/presentationml/2006/ole">
            <mc:AlternateContent xmlns:mc="http://schemas.openxmlformats.org/markup-compatibility/2006">
              <mc:Choice xmlns:v="urn:schemas-microsoft-com:vml" Requires="v">
                <p:oleObj spid="_x0000_s113230" name="公式" r:id="rId29" imgW="1124034" imgH="361981" progId="Equation.3">
                  <p:embed/>
                </p:oleObj>
              </mc:Choice>
              <mc:Fallback>
                <p:oleObj name="公式" r:id="rId29" imgW="1124034" imgH="361981" progId="Equation.3">
                  <p:embed/>
                  <p:pic>
                    <p:nvPicPr>
                      <p:cNvPr id="0" name="Object 102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800600" y="4267201"/>
                        <a:ext cx="2971800" cy="1057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 name="Object 1027"/>
          <p:cNvGraphicFramePr>
            <a:graphicFrameLocks noChangeAspect="1"/>
          </p:cNvGraphicFramePr>
          <p:nvPr/>
        </p:nvGraphicFramePr>
        <p:xfrm>
          <a:off x="2743200" y="5334001"/>
          <a:ext cx="4267200" cy="1089025"/>
        </p:xfrm>
        <a:graphic>
          <a:graphicData uri="http://schemas.openxmlformats.org/presentationml/2006/ole">
            <mc:AlternateContent xmlns:mc="http://schemas.openxmlformats.org/markup-compatibility/2006">
              <mc:Choice xmlns:v="urn:schemas-microsoft-com:vml" Requires="v">
                <p:oleObj spid="_x0000_s113231" name="公式" r:id="rId31" imgW="1628823" imgH="371429" progId="Equation.3">
                  <p:embed/>
                </p:oleObj>
              </mc:Choice>
              <mc:Fallback>
                <p:oleObj name="公式" r:id="rId31" imgW="1628823" imgH="371429" progId="Equation.3">
                  <p:embed/>
                  <p:pic>
                    <p:nvPicPr>
                      <p:cNvPr id="0" name="Object 102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743200" y="5334001"/>
                        <a:ext cx="4267200"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 name="Object 1028"/>
          <p:cNvGraphicFramePr>
            <a:graphicFrameLocks noChangeAspect="1"/>
          </p:cNvGraphicFramePr>
          <p:nvPr/>
        </p:nvGraphicFramePr>
        <p:xfrm>
          <a:off x="7086600" y="5413376"/>
          <a:ext cx="2362200" cy="987425"/>
        </p:xfrm>
        <a:graphic>
          <a:graphicData uri="http://schemas.openxmlformats.org/presentationml/2006/ole">
            <mc:AlternateContent xmlns:mc="http://schemas.openxmlformats.org/markup-compatibility/2006">
              <mc:Choice xmlns:v="urn:schemas-microsoft-com:vml" Requires="v">
                <p:oleObj spid="_x0000_s113232" name="公式" r:id="rId33" imgW="885946" imgH="333368" progId="Equation.3">
                  <p:embed/>
                </p:oleObj>
              </mc:Choice>
              <mc:Fallback>
                <p:oleObj name="公式" r:id="rId33" imgW="885946" imgH="333368" progId="Equation.3">
                  <p:embed/>
                  <p:pic>
                    <p:nvPicPr>
                      <p:cNvPr id="0" name="Object 1028"/>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086600" y="5413376"/>
                        <a:ext cx="2362200" cy="98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grpId="0" nodeType="clickEffect">
                                  <p:stCondLst>
                                    <p:cond delay="0"/>
                                  </p:stCondLst>
                                  <p:iterate type="lt">
                                    <p:tmPct val="100000"/>
                                  </p:iterate>
                                  <p:childTnLst>
                                    <p:set>
                                      <p:cBhvr>
                                        <p:cTn id="12" dur="1" fill="hold">
                                          <p:stCondLst>
                                            <p:cond delay="0"/>
                                          </p:stCondLst>
                                        </p:cTn>
                                        <p:tgtEl>
                                          <p:spTgt spid="67">
                                            <p:txEl>
                                              <p:pRg st="0" end="0"/>
                                            </p:txEl>
                                          </p:spTgt>
                                        </p:tgtEl>
                                        <p:attrNameLst>
                                          <p:attrName>style.visibility</p:attrName>
                                        </p:attrNameLst>
                                      </p:cBhvr>
                                      <p:to>
                                        <p:strVal val="visible"/>
                                      </p:to>
                                    </p:set>
                                    <p:animEffect transition="in" filter="wipe(up)">
                                      <p:cBhvr>
                                        <p:cTn id="13" dur="75"/>
                                        <p:tgtEl>
                                          <p:spTgt spid="67">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7" presetClass="entr" presetSubtype="10" fill="hold" grpId="0" nodeType="clickEffect">
                                  <p:stCondLst>
                                    <p:cond delay="0"/>
                                  </p:stCondLst>
                                  <p:childTnLst>
                                    <p:set>
                                      <p:cBhvr>
                                        <p:cTn id="17" dur="1" fill="hold">
                                          <p:stCondLst>
                                            <p:cond delay="0"/>
                                          </p:stCondLst>
                                        </p:cTn>
                                        <p:tgtEl>
                                          <p:spTgt spid="68"/>
                                        </p:tgtEl>
                                        <p:attrNameLst>
                                          <p:attrName>style.visibility</p:attrName>
                                        </p:attrNameLst>
                                      </p:cBhvr>
                                      <p:to>
                                        <p:strVal val="visible"/>
                                      </p:to>
                                    </p:set>
                                    <p:anim calcmode="lin" valueType="num">
                                      <p:cBhvr>
                                        <p:cTn id="18" dur="500" fill="hold"/>
                                        <p:tgtEl>
                                          <p:spTgt spid="68"/>
                                        </p:tgtEl>
                                        <p:attrNameLst>
                                          <p:attrName>ppt_w</p:attrName>
                                        </p:attrNameLst>
                                      </p:cBhvr>
                                      <p:tavLst>
                                        <p:tav tm="0">
                                          <p:val>
                                            <p:fltVal val="0"/>
                                          </p:val>
                                        </p:tav>
                                        <p:tav tm="100000">
                                          <p:val>
                                            <p:strVal val="#ppt_w"/>
                                          </p:val>
                                        </p:tav>
                                      </p:tavLst>
                                    </p:anim>
                                    <p:anim calcmode="lin" valueType="num">
                                      <p:cBhvr>
                                        <p:cTn id="19" dur="500" fill="hold"/>
                                        <p:tgtEl>
                                          <p:spTgt spid="68"/>
                                        </p:tgtEl>
                                        <p:attrNameLst>
                                          <p:attrName>ppt_h</p:attrName>
                                        </p:attrNameLst>
                                      </p:cBhvr>
                                      <p:tavLst>
                                        <p:tav tm="0">
                                          <p:val>
                                            <p:strVal val="#ppt_h"/>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3" presetClass="entr" presetSubtype="32"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strVal val="4*#ppt_w"/>
                                          </p:val>
                                        </p:tav>
                                        <p:tav tm="100000">
                                          <p:val>
                                            <p:strVal val="#ppt_w"/>
                                          </p:val>
                                        </p:tav>
                                      </p:tavLst>
                                    </p:anim>
                                    <p:anim calcmode="lin" valueType="num">
                                      <p:cBhvr>
                                        <p:cTn id="25" dur="500" fill="hold"/>
                                        <p:tgtEl>
                                          <p:spTgt spid="2"/>
                                        </p:tgtEl>
                                        <p:attrNameLst>
                                          <p:attrName>ppt_h</p:attrName>
                                        </p:attrNameLst>
                                      </p:cBhvr>
                                      <p:tavLst>
                                        <p:tav tm="0">
                                          <p:val>
                                            <p:strVal val="4*#ppt_h"/>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nodeType="clickEffect">
                                  <p:stCondLst>
                                    <p:cond delay="0"/>
                                  </p:stCondLst>
                                  <p:childTnLst>
                                    <p:set>
                                      <p:cBhvr>
                                        <p:cTn id="29" dur="1" fill="hold">
                                          <p:stCondLst>
                                            <p:cond delay="0"/>
                                          </p:stCondLst>
                                        </p:cTn>
                                        <p:tgtEl>
                                          <p:spTgt spid="69"/>
                                        </p:tgtEl>
                                        <p:attrNameLst>
                                          <p:attrName>style.visibility</p:attrName>
                                        </p:attrNameLst>
                                      </p:cBhvr>
                                      <p:to>
                                        <p:strVal val="visible"/>
                                      </p:to>
                                    </p:set>
                                    <p:anim calcmode="lin" valueType="num">
                                      <p:cBhvr additive="base">
                                        <p:cTn id="30" dur="500" fill="hold"/>
                                        <p:tgtEl>
                                          <p:spTgt spid="69"/>
                                        </p:tgtEl>
                                        <p:attrNameLst>
                                          <p:attrName>ppt_x</p:attrName>
                                        </p:attrNameLst>
                                      </p:cBhvr>
                                      <p:tavLst>
                                        <p:tav tm="0">
                                          <p:val>
                                            <p:strVal val="0-#ppt_w/2"/>
                                          </p:val>
                                        </p:tav>
                                        <p:tav tm="100000">
                                          <p:val>
                                            <p:strVal val="#ppt_x"/>
                                          </p:val>
                                        </p:tav>
                                      </p:tavLst>
                                    </p:anim>
                                    <p:anim calcmode="lin" valueType="num">
                                      <p:cBhvr additive="base">
                                        <p:cTn id="31" dur="50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nodeType="clickEffect">
                                  <p:stCondLst>
                                    <p:cond delay="0"/>
                                  </p:stCondLst>
                                  <p:childTnLst>
                                    <p:set>
                                      <p:cBhvr>
                                        <p:cTn id="35" dur="1" fill="hold">
                                          <p:stCondLst>
                                            <p:cond delay="0"/>
                                          </p:stCondLst>
                                        </p:cTn>
                                        <p:tgtEl>
                                          <p:spTgt spid="70"/>
                                        </p:tgtEl>
                                        <p:attrNameLst>
                                          <p:attrName>style.visibility</p:attrName>
                                        </p:attrNameLst>
                                      </p:cBhvr>
                                      <p:to>
                                        <p:strVal val="visible"/>
                                      </p:to>
                                    </p:set>
                                    <p:anim calcmode="lin" valueType="num">
                                      <p:cBhvr additive="base">
                                        <p:cTn id="36" dur="500" fill="hold"/>
                                        <p:tgtEl>
                                          <p:spTgt spid="70"/>
                                        </p:tgtEl>
                                        <p:attrNameLst>
                                          <p:attrName>ppt_x</p:attrName>
                                        </p:attrNameLst>
                                      </p:cBhvr>
                                      <p:tavLst>
                                        <p:tav tm="0">
                                          <p:val>
                                            <p:strVal val="0-#ppt_w/2"/>
                                          </p:val>
                                        </p:tav>
                                        <p:tav tm="100000">
                                          <p:val>
                                            <p:strVal val="#ppt_x"/>
                                          </p:val>
                                        </p:tav>
                                      </p:tavLst>
                                    </p:anim>
                                    <p:anim calcmode="lin" valueType="num">
                                      <p:cBhvr additive="base">
                                        <p:cTn id="37" dur="50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nodeType="clickEffect">
                                  <p:stCondLst>
                                    <p:cond delay="0"/>
                                  </p:stCondLst>
                                  <p:childTnLst>
                                    <p:set>
                                      <p:cBhvr>
                                        <p:cTn id="41" dur="1" fill="hold">
                                          <p:stCondLst>
                                            <p:cond delay="0"/>
                                          </p:stCondLst>
                                        </p:cTn>
                                        <p:tgtEl>
                                          <p:spTgt spid="71"/>
                                        </p:tgtEl>
                                        <p:attrNameLst>
                                          <p:attrName>style.visibility</p:attrName>
                                        </p:attrNameLst>
                                      </p:cBhvr>
                                      <p:to>
                                        <p:strVal val="visible"/>
                                      </p:to>
                                    </p:set>
                                    <p:anim calcmode="lin" valueType="num">
                                      <p:cBhvr additive="base">
                                        <p:cTn id="42" dur="500" fill="hold"/>
                                        <p:tgtEl>
                                          <p:spTgt spid="71"/>
                                        </p:tgtEl>
                                        <p:attrNameLst>
                                          <p:attrName>ppt_x</p:attrName>
                                        </p:attrNameLst>
                                      </p:cBhvr>
                                      <p:tavLst>
                                        <p:tav tm="0">
                                          <p:val>
                                            <p:strVal val="0-#ppt_w/2"/>
                                          </p:val>
                                        </p:tav>
                                        <p:tav tm="100000">
                                          <p:val>
                                            <p:strVal val="#ppt_x"/>
                                          </p:val>
                                        </p:tav>
                                      </p:tavLst>
                                    </p:anim>
                                    <p:anim calcmode="lin" valueType="num">
                                      <p:cBhvr additive="base">
                                        <p:cTn id="43" dur="5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4" fill="hold" nodeType="clickEffect">
                                  <p:stCondLst>
                                    <p:cond delay="0"/>
                                  </p:stCondLst>
                                  <p:childTnLst>
                                    <p:set>
                                      <p:cBhvr>
                                        <p:cTn id="47" dur="1" fill="hold">
                                          <p:stCondLst>
                                            <p:cond delay="0"/>
                                          </p:stCondLst>
                                        </p:cTn>
                                        <p:tgtEl>
                                          <p:spTgt spid="72"/>
                                        </p:tgtEl>
                                        <p:attrNameLst>
                                          <p:attrName>style.visibility</p:attrName>
                                        </p:attrNameLst>
                                      </p:cBhvr>
                                      <p:to>
                                        <p:strVal val="visible"/>
                                      </p:to>
                                    </p:set>
                                    <p:anim calcmode="lin" valueType="num">
                                      <p:cBhvr additive="base">
                                        <p:cTn id="48" dur="500" fill="hold"/>
                                        <p:tgtEl>
                                          <p:spTgt spid="72"/>
                                        </p:tgtEl>
                                        <p:attrNameLst>
                                          <p:attrName>ppt_x</p:attrName>
                                        </p:attrNameLst>
                                      </p:cBhvr>
                                      <p:tavLst>
                                        <p:tav tm="0">
                                          <p:val>
                                            <p:strVal val="#ppt_x"/>
                                          </p:val>
                                        </p:tav>
                                        <p:tav tm="100000">
                                          <p:val>
                                            <p:strVal val="#ppt_x"/>
                                          </p:val>
                                        </p:tav>
                                      </p:tavLst>
                                    </p:anim>
                                    <p:anim calcmode="lin" valueType="num">
                                      <p:cBhvr additive="base">
                                        <p:cTn id="49"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2" fill="hold" nodeType="clickEffect">
                                  <p:stCondLst>
                                    <p:cond delay="0"/>
                                  </p:stCondLst>
                                  <p:childTnLst>
                                    <p:set>
                                      <p:cBhvr>
                                        <p:cTn id="53" dur="1" fill="hold">
                                          <p:stCondLst>
                                            <p:cond delay="0"/>
                                          </p:stCondLst>
                                        </p:cTn>
                                        <p:tgtEl>
                                          <p:spTgt spid="73"/>
                                        </p:tgtEl>
                                        <p:attrNameLst>
                                          <p:attrName>style.visibility</p:attrName>
                                        </p:attrNameLst>
                                      </p:cBhvr>
                                      <p:to>
                                        <p:strVal val="visible"/>
                                      </p:to>
                                    </p:set>
                                    <p:anim calcmode="lin" valueType="num">
                                      <p:cBhvr additive="base">
                                        <p:cTn id="54" dur="500" fill="hold"/>
                                        <p:tgtEl>
                                          <p:spTgt spid="73"/>
                                        </p:tgtEl>
                                        <p:attrNameLst>
                                          <p:attrName>ppt_x</p:attrName>
                                        </p:attrNameLst>
                                      </p:cBhvr>
                                      <p:tavLst>
                                        <p:tav tm="0">
                                          <p:val>
                                            <p:strVal val="1+#ppt_w/2"/>
                                          </p:val>
                                        </p:tav>
                                        <p:tav tm="100000">
                                          <p:val>
                                            <p:strVal val="#ppt_x"/>
                                          </p:val>
                                        </p:tav>
                                      </p:tavLst>
                                    </p:anim>
                                    <p:anim calcmode="lin" valueType="num">
                                      <p:cBhvr additive="base">
                                        <p:cTn id="55" dur="500" fill="hold"/>
                                        <p:tgtEl>
                                          <p:spTgt spid="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build="p" autoUpdateAnimBg="0"/>
      <p:bldP spid="68" grpId="0" autoUpdateAnimBg="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209800" y="304800"/>
            <a:ext cx="4419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1">
                <a:solidFill>
                  <a:srgbClr val="0070C0"/>
                </a:solidFill>
                <a:latin typeface="Calibri" panose="020F0502020204030204" pitchFamily="34" charset="0"/>
              </a:rPr>
              <a:t>由自感系数的定义可得</a:t>
            </a:r>
          </a:p>
        </p:txBody>
      </p:sp>
      <p:graphicFrame>
        <p:nvGraphicFramePr>
          <p:cNvPr id="3" name="Object 1024"/>
          <p:cNvGraphicFramePr>
            <a:graphicFrameLocks noChangeAspect="1"/>
          </p:cNvGraphicFramePr>
          <p:nvPr/>
        </p:nvGraphicFramePr>
        <p:xfrm>
          <a:off x="3962400" y="1066801"/>
          <a:ext cx="3797300" cy="987425"/>
        </p:xfrm>
        <a:graphic>
          <a:graphicData uri="http://schemas.openxmlformats.org/presentationml/2006/ole">
            <mc:AlternateContent xmlns:mc="http://schemas.openxmlformats.org/markup-compatibility/2006">
              <mc:Choice xmlns:v="urn:schemas-microsoft-com:vml" Requires="v">
                <p:oleObj spid="_x0000_s113773" name="公式" r:id="rId3" imgW="1457411" imgH="333368" progId="Equation.3">
                  <p:embed/>
                </p:oleObj>
              </mc:Choice>
              <mc:Fallback>
                <p:oleObj name="公式" r:id="rId3" imgW="1457411" imgH="333368" progId="Equation.3">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1066801"/>
                        <a:ext cx="3797300" cy="98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4"/>
          <p:cNvSpPr txBox="1">
            <a:spLocks noChangeArrowheads="1"/>
          </p:cNvSpPr>
          <p:nvPr/>
        </p:nvSpPr>
        <p:spPr bwMode="auto">
          <a:xfrm>
            <a:off x="2209800" y="2133600"/>
            <a:ext cx="4419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1" dirty="0">
                <a:solidFill>
                  <a:srgbClr val="009900"/>
                </a:solidFill>
                <a:latin typeface="Calibri" panose="020F0502020204030204" pitchFamily="34" charset="0"/>
              </a:rPr>
              <a:t>单位长度的自感系数为</a:t>
            </a:r>
          </a:p>
        </p:txBody>
      </p:sp>
      <p:graphicFrame>
        <p:nvGraphicFramePr>
          <p:cNvPr id="5" name="Object 1025"/>
          <p:cNvGraphicFramePr>
            <a:graphicFrameLocks noChangeAspect="1"/>
          </p:cNvGraphicFramePr>
          <p:nvPr/>
        </p:nvGraphicFramePr>
        <p:xfrm>
          <a:off x="3962401" y="2743201"/>
          <a:ext cx="3509963" cy="987425"/>
        </p:xfrm>
        <a:graphic>
          <a:graphicData uri="http://schemas.openxmlformats.org/presentationml/2006/ole">
            <mc:AlternateContent xmlns:mc="http://schemas.openxmlformats.org/markup-compatibility/2006">
              <mc:Choice xmlns:v="urn:schemas-microsoft-com:vml" Requires="v">
                <p:oleObj spid="_x0000_s113774" name="公式" r:id="rId5" imgW="1342956" imgH="333368" progId="Equation.3">
                  <p:embed/>
                </p:oleObj>
              </mc:Choice>
              <mc:Fallback>
                <p:oleObj name="公式" r:id="rId5" imgW="1342956" imgH="333368" progId="Equation.3">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2401" y="2743201"/>
                        <a:ext cx="3509963" cy="98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6"/>
          <p:cNvSpPr txBox="1">
            <a:spLocks noChangeArrowheads="1"/>
          </p:cNvSpPr>
          <p:nvPr/>
        </p:nvSpPr>
        <p:spPr bwMode="auto">
          <a:xfrm>
            <a:off x="2286000" y="3886200"/>
            <a:ext cx="3276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1" dirty="0">
                <a:solidFill>
                  <a:srgbClr val="C00000"/>
                </a:solidFill>
                <a:latin typeface="Calibri" panose="020F0502020204030204" pitchFamily="34" charset="0"/>
              </a:rPr>
              <a:t>代入已知数据得</a:t>
            </a:r>
          </a:p>
        </p:txBody>
      </p:sp>
      <p:graphicFrame>
        <p:nvGraphicFramePr>
          <p:cNvPr id="7" name="Object 1026"/>
          <p:cNvGraphicFramePr>
            <a:graphicFrameLocks noChangeAspect="1"/>
          </p:cNvGraphicFramePr>
          <p:nvPr/>
        </p:nvGraphicFramePr>
        <p:xfrm>
          <a:off x="2438401" y="4876800"/>
          <a:ext cx="7083425" cy="1055688"/>
        </p:xfrm>
        <a:graphic>
          <a:graphicData uri="http://schemas.openxmlformats.org/presentationml/2006/ole">
            <mc:AlternateContent xmlns:mc="http://schemas.openxmlformats.org/markup-compatibility/2006">
              <mc:Choice xmlns:v="urn:schemas-microsoft-com:vml" Requires="v">
                <p:oleObj spid="_x0000_s113775" name="公式" r:id="rId7" imgW="2762305" imgH="361981" progId="Equation.3">
                  <p:embed/>
                </p:oleObj>
              </mc:Choice>
              <mc:Fallback>
                <p:oleObj name="公式" r:id="rId7" imgW="2762305" imgH="361981" progId="Equation.3">
                  <p:embed/>
                  <p:pic>
                    <p:nvPicPr>
                      <p:cNvPr id="0" name="Object 10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1" y="4876800"/>
                        <a:ext cx="7083425" cy="1055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75"/>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iterate type="lt">
                                    <p:tmPct val="100000"/>
                                  </p:iterate>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up)">
                                      <p:cBhvr>
                                        <p:cTn id="17" dur="75"/>
                                        <p:tgtEl>
                                          <p:spTgt spid="4">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slide(fromLeft)">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iterate type="lt">
                                    <p:tmPct val="100000"/>
                                  </p:iterate>
                                  <p:childTnLst>
                                    <p:set>
                                      <p:cBhvr>
                                        <p:cTn id="26" dur="1" fill="hold">
                                          <p:stCondLst>
                                            <p:cond delay="0"/>
                                          </p:stCondLst>
                                        </p:cTn>
                                        <p:tgtEl>
                                          <p:spTgt spid="6">
                                            <p:txEl>
                                              <p:pRg st="0" end="0"/>
                                            </p:txEl>
                                          </p:spTgt>
                                        </p:tgtEl>
                                        <p:attrNameLst>
                                          <p:attrName>style.visibility</p:attrName>
                                        </p:attrNameLst>
                                      </p:cBhvr>
                                      <p:to>
                                        <p:strVal val="visible"/>
                                      </p:to>
                                    </p:set>
                                    <p:animEffect transition="in" filter="wipe(up)">
                                      <p:cBhvr>
                                        <p:cTn id="27" dur="75"/>
                                        <p:tgtEl>
                                          <p:spTgt spid="6">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slide(fromBottom)">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4" grpId="0" build="p" autoUpdateAnimBg="0"/>
      <p:bldP spid="6"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5"/>
          <p:cNvSpPr>
            <a:spLocks noGrp="1"/>
          </p:cNvSpPr>
          <p:nvPr>
            <p:ph type="sldNum" sz="quarter" idx="12"/>
          </p:nvPr>
        </p:nvSpPr>
        <p:spPr>
          <a:xfrm>
            <a:off x="80772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B671F25-0838-4BA8-AB8C-928A82604AA2}" type="slidenum">
              <a:rPr lang="en-US" altLang="zh-CN"/>
              <a:pPr eaLnBrk="1" hangingPunct="1"/>
              <a:t>17</a:t>
            </a:fld>
            <a:endParaRPr lang="en-US" altLang="zh-CN"/>
          </a:p>
        </p:txBody>
      </p:sp>
      <p:sp>
        <p:nvSpPr>
          <p:cNvPr id="3" name="Rectangle 2"/>
          <p:cNvSpPr txBox="1">
            <a:spLocks noChangeArrowheads="1"/>
          </p:cNvSpPr>
          <p:nvPr/>
        </p:nvSpPr>
        <p:spPr>
          <a:xfrm>
            <a:off x="2222500" y="204789"/>
            <a:ext cx="7772400" cy="528637"/>
          </a:xfrm>
          <a:prstGeom prst="rect">
            <a:avLst/>
          </a:prstGeom>
          <a:noFill/>
        </p:spPr>
        <p:txBody>
          <a:bodyPr/>
          <a:lstStyle/>
          <a:p>
            <a:pPr algn="ctr">
              <a:defRPr/>
            </a:pPr>
            <a:r>
              <a:rPr lang="zh-CN" altLang="en-US" sz="3200" b="1" kern="0" dirty="0">
                <a:solidFill>
                  <a:srgbClr val="FF3300"/>
                </a:solidFill>
                <a:latin typeface="楷体_GB2312" pitchFamily="49" charset="-122"/>
                <a:ea typeface="楷体_GB2312" pitchFamily="49" charset="-122"/>
                <a:cs typeface="+mj-cs"/>
              </a:rPr>
              <a:t>龙卷风</a:t>
            </a:r>
            <a:endParaRPr lang="en-US" altLang="zh-CN" sz="3200" b="1" kern="0" dirty="0">
              <a:solidFill>
                <a:srgbClr val="FF3300"/>
              </a:solidFill>
              <a:latin typeface="楷体_GB2312" pitchFamily="49" charset="-122"/>
              <a:ea typeface="楷体_GB2312" pitchFamily="49" charset="-122"/>
              <a:cs typeface="+mj-cs"/>
            </a:endParaRPr>
          </a:p>
        </p:txBody>
      </p:sp>
      <p:pic>
        <p:nvPicPr>
          <p:cNvPr id="4" name="Picture 3" descr="F:\教学\船舶流体力学\龙卷风\U1235P2DT2008040109154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717550"/>
            <a:ext cx="9210675" cy="614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4621371"/>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9"/>
          <p:cNvGrpSpPr>
            <a:grpSpLocks/>
          </p:cNvGrpSpPr>
          <p:nvPr/>
        </p:nvGrpSpPr>
        <p:grpSpPr bwMode="auto">
          <a:xfrm>
            <a:off x="8077200" y="533400"/>
            <a:ext cx="1758950" cy="2520950"/>
            <a:chOff x="4128" y="336"/>
            <a:chExt cx="1108" cy="1588"/>
          </a:xfrm>
        </p:grpSpPr>
        <p:sp>
          <p:nvSpPr>
            <p:cNvPr id="26" name="Line 12"/>
            <p:cNvSpPr>
              <a:spLocks noChangeShapeType="1"/>
            </p:cNvSpPr>
            <p:nvPr/>
          </p:nvSpPr>
          <p:spPr bwMode="auto">
            <a:xfrm>
              <a:off x="4752" y="1776"/>
              <a:ext cx="192" cy="0"/>
            </a:xfrm>
            <a:prstGeom prst="line">
              <a:avLst/>
            </a:prstGeom>
            <a:noFill/>
            <a:ln w="38100">
              <a:solidFill>
                <a:srgbClr val="33CC33"/>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7" name="AutoShape 13"/>
            <p:cNvSpPr>
              <a:spLocks noChangeArrowheads="1"/>
            </p:cNvSpPr>
            <p:nvPr/>
          </p:nvSpPr>
          <p:spPr bwMode="auto">
            <a:xfrm>
              <a:off x="4128" y="672"/>
              <a:ext cx="240" cy="240"/>
            </a:xfrm>
            <a:prstGeom prst="flowChartSummingJunction">
              <a:avLst/>
            </a:prstGeom>
            <a:noFill/>
            <a:ln w="38100">
              <a:solidFill>
                <a:srgbClr val="33CC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14711" name="Object 1029"/>
            <p:cNvGraphicFramePr>
              <a:graphicFrameLocks noChangeAspect="1"/>
            </p:cNvGraphicFramePr>
            <p:nvPr/>
          </p:nvGraphicFramePr>
          <p:xfrm>
            <a:off x="4176" y="336"/>
            <a:ext cx="270" cy="292"/>
          </p:xfrm>
          <a:graphic>
            <a:graphicData uri="http://schemas.openxmlformats.org/presentationml/2006/ole">
              <mc:AlternateContent xmlns:mc="http://schemas.openxmlformats.org/markup-compatibility/2006">
                <mc:Choice xmlns:v="urn:schemas-microsoft-com:vml" Requires="v">
                  <p:oleObj spid="_x0000_s114941" name="公式" r:id="rId3" imgW="95289" imgH="104734" progId="Equation.3">
                    <p:embed/>
                  </p:oleObj>
                </mc:Choice>
                <mc:Fallback>
                  <p:oleObj name="公式" r:id="rId3" imgW="95289" imgH="104734" progId="Equation.3">
                    <p:embed/>
                    <p:pic>
                      <p:nvPicPr>
                        <p:cNvPr id="0" name="Object 10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6" y="336"/>
                          <a:ext cx="270"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12" name="Object 1030"/>
            <p:cNvGraphicFramePr>
              <a:graphicFrameLocks noChangeAspect="1"/>
            </p:cNvGraphicFramePr>
            <p:nvPr/>
          </p:nvGraphicFramePr>
          <p:xfrm>
            <a:off x="4944" y="1632"/>
            <a:ext cx="292" cy="292"/>
          </p:xfrm>
          <a:graphic>
            <a:graphicData uri="http://schemas.openxmlformats.org/presentationml/2006/ole">
              <mc:AlternateContent xmlns:mc="http://schemas.openxmlformats.org/markup-compatibility/2006">
                <mc:Choice xmlns:v="urn:schemas-microsoft-com:vml" Requires="v">
                  <p:oleObj spid="_x0000_s114942" name="公式" r:id="rId5" imgW="104737" imgH="104734" progId="Equation.3">
                    <p:embed/>
                  </p:oleObj>
                </mc:Choice>
                <mc:Fallback>
                  <p:oleObj name="公式" r:id="rId5" imgW="104737" imgH="104734" progId="Equation.3">
                    <p:embed/>
                    <p:pic>
                      <p:nvPicPr>
                        <p:cNvPr id="0" name="Object 10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4" y="1632"/>
                          <a:ext cx="292"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30"/>
          <p:cNvGrpSpPr>
            <a:grpSpLocks/>
          </p:cNvGrpSpPr>
          <p:nvPr/>
        </p:nvGrpSpPr>
        <p:grpSpPr bwMode="auto">
          <a:xfrm>
            <a:off x="7010400" y="381000"/>
            <a:ext cx="3403600" cy="3886200"/>
            <a:chOff x="3456" y="240"/>
            <a:chExt cx="2144" cy="2448"/>
          </a:xfrm>
        </p:grpSpPr>
        <p:sp>
          <p:nvSpPr>
            <p:cNvPr id="31" name="Line 6"/>
            <p:cNvSpPr>
              <a:spLocks noChangeShapeType="1"/>
            </p:cNvSpPr>
            <p:nvPr/>
          </p:nvSpPr>
          <p:spPr bwMode="auto">
            <a:xfrm>
              <a:off x="4752" y="1296"/>
              <a:ext cx="0" cy="1008"/>
            </a:xfrm>
            <a:prstGeom prst="line">
              <a:avLst/>
            </a:prstGeom>
            <a:noFill/>
            <a:ln w="38100">
              <a:solidFill>
                <a:srgbClr val="FF99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114696" name="Group 28"/>
            <p:cNvGrpSpPr>
              <a:grpSpLocks/>
            </p:cNvGrpSpPr>
            <p:nvPr/>
          </p:nvGrpSpPr>
          <p:grpSpPr bwMode="auto">
            <a:xfrm>
              <a:off x="3456" y="240"/>
              <a:ext cx="2144" cy="2448"/>
              <a:chOff x="3456" y="240"/>
              <a:chExt cx="2144" cy="2448"/>
            </a:xfrm>
          </p:grpSpPr>
          <p:sp>
            <p:nvSpPr>
              <p:cNvPr id="33" name="Line 2"/>
              <p:cNvSpPr>
                <a:spLocks noChangeShapeType="1"/>
              </p:cNvSpPr>
              <p:nvPr/>
            </p:nvSpPr>
            <p:spPr bwMode="auto">
              <a:xfrm>
                <a:off x="3744" y="1200"/>
                <a:ext cx="0" cy="1152"/>
              </a:xfrm>
              <a:prstGeom prst="line">
                <a:avLst/>
              </a:prstGeom>
              <a:noFill/>
              <a:ln w="38100">
                <a:solidFill>
                  <a:srgbClr val="FF9900"/>
                </a:solidFill>
                <a:round/>
                <a:headEnd type="triangle" w="med" len="me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4" name="Line 4"/>
              <p:cNvSpPr>
                <a:spLocks noChangeShapeType="1"/>
              </p:cNvSpPr>
              <p:nvPr/>
            </p:nvSpPr>
            <p:spPr bwMode="auto">
              <a:xfrm flipV="1">
                <a:off x="3744" y="576"/>
                <a:ext cx="0" cy="672"/>
              </a:xfrm>
              <a:prstGeom prst="line">
                <a:avLst/>
              </a:prstGeom>
              <a:noFill/>
              <a:ln w="38100">
                <a:solidFill>
                  <a:srgbClr val="FF99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5" name="Line 5"/>
              <p:cNvSpPr>
                <a:spLocks noChangeShapeType="1"/>
              </p:cNvSpPr>
              <p:nvPr/>
            </p:nvSpPr>
            <p:spPr bwMode="auto">
              <a:xfrm>
                <a:off x="4752" y="576"/>
                <a:ext cx="0" cy="720"/>
              </a:xfrm>
              <a:prstGeom prst="line">
                <a:avLst/>
              </a:prstGeom>
              <a:noFill/>
              <a:ln w="38100">
                <a:solidFill>
                  <a:srgbClr val="FF9900"/>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6" name="Line 7"/>
              <p:cNvSpPr>
                <a:spLocks noChangeShapeType="1"/>
              </p:cNvSpPr>
              <p:nvPr/>
            </p:nvSpPr>
            <p:spPr bwMode="auto">
              <a:xfrm>
                <a:off x="3744" y="1488"/>
                <a:ext cx="1584" cy="0"/>
              </a:xfrm>
              <a:prstGeom prst="line">
                <a:avLst/>
              </a:prstGeom>
              <a:noFill/>
              <a:ln w="9525">
                <a:solidFill>
                  <a:srgbClr val="FFFFFF"/>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7" name="Line 8"/>
              <p:cNvSpPr>
                <a:spLocks noChangeShapeType="1"/>
              </p:cNvSpPr>
              <p:nvPr/>
            </p:nvSpPr>
            <p:spPr bwMode="auto">
              <a:xfrm>
                <a:off x="3744" y="2352"/>
                <a:ext cx="0" cy="336"/>
              </a:xfrm>
              <a:prstGeom prst="line">
                <a:avLst/>
              </a:prstGeom>
              <a:noFill/>
              <a:ln w="9525" cap="rnd">
                <a:solidFill>
                  <a:srgbClr val="FF99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8" name="Line 9"/>
              <p:cNvSpPr>
                <a:spLocks noChangeShapeType="1"/>
              </p:cNvSpPr>
              <p:nvPr/>
            </p:nvSpPr>
            <p:spPr bwMode="auto">
              <a:xfrm>
                <a:off x="4752" y="240"/>
                <a:ext cx="0" cy="336"/>
              </a:xfrm>
              <a:prstGeom prst="line">
                <a:avLst/>
              </a:prstGeom>
              <a:noFill/>
              <a:ln w="9525" cap="rnd">
                <a:solidFill>
                  <a:srgbClr val="FF99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9" name="Line 10"/>
              <p:cNvSpPr>
                <a:spLocks noChangeShapeType="1"/>
              </p:cNvSpPr>
              <p:nvPr/>
            </p:nvSpPr>
            <p:spPr bwMode="auto">
              <a:xfrm>
                <a:off x="4752" y="2304"/>
                <a:ext cx="0" cy="336"/>
              </a:xfrm>
              <a:prstGeom prst="line">
                <a:avLst/>
              </a:prstGeom>
              <a:noFill/>
              <a:ln w="9525" cap="rnd">
                <a:solidFill>
                  <a:srgbClr val="FF99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0" name="Line 11"/>
              <p:cNvSpPr>
                <a:spLocks noChangeShapeType="1"/>
              </p:cNvSpPr>
              <p:nvPr/>
            </p:nvSpPr>
            <p:spPr bwMode="auto">
              <a:xfrm>
                <a:off x="3744" y="240"/>
                <a:ext cx="0" cy="336"/>
              </a:xfrm>
              <a:prstGeom prst="line">
                <a:avLst/>
              </a:prstGeom>
              <a:noFill/>
              <a:ln w="9525" cap="rnd">
                <a:solidFill>
                  <a:srgbClr val="FF99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14705" name="Object 1025"/>
              <p:cNvGraphicFramePr>
                <a:graphicFrameLocks noChangeAspect="1"/>
              </p:cNvGraphicFramePr>
              <p:nvPr/>
            </p:nvGraphicFramePr>
            <p:xfrm>
              <a:off x="3840" y="960"/>
              <a:ext cx="224" cy="292"/>
            </p:xfrm>
            <a:graphic>
              <a:graphicData uri="http://schemas.openxmlformats.org/presentationml/2006/ole">
                <mc:AlternateContent xmlns:mc="http://schemas.openxmlformats.org/markup-compatibility/2006">
                  <mc:Choice xmlns:v="urn:schemas-microsoft-com:vml" Requires="v">
                    <p:oleObj spid="_x0000_s114943" name="公式" r:id="rId7" imgW="66675" imgH="104734" progId="Equation.3">
                      <p:embed/>
                    </p:oleObj>
                  </mc:Choice>
                  <mc:Fallback>
                    <p:oleObj name="公式" r:id="rId7" imgW="66675" imgH="104734" progId="Equation.3">
                      <p:embed/>
                      <p:pic>
                        <p:nvPicPr>
                          <p:cNvPr id="0" name="Object 10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0" y="960"/>
                            <a:ext cx="224"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06" name="Object 1026"/>
              <p:cNvGraphicFramePr>
                <a:graphicFrameLocks noChangeAspect="1"/>
              </p:cNvGraphicFramePr>
              <p:nvPr/>
            </p:nvGraphicFramePr>
            <p:xfrm>
              <a:off x="4416" y="960"/>
              <a:ext cx="224" cy="292"/>
            </p:xfrm>
            <a:graphic>
              <a:graphicData uri="http://schemas.openxmlformats.org/presentationml/2006/ole">
                <mc:AlternateContent xmlns:mc="http://schemas.openxmlformats.org/markup-compatibility/2006">
                  <mc:Choice xmlns:v="urn:schemas-microsoft-com:vml" Requires="v">
                    <p:oleObj spid="_x0000_s114944" name="公式" r:id="rId9" imgW="66675" imgH="104734" progId="Equation.3">
                      <p:embed/>
                    </p:oleObj>
                  </mc:Choice>
                  <mc:Fallback>
                    <p:oleObj name="公式" r:id="rId9" imgW="66675" imgH="104734" progId="Equation.3">
                      <p:embed/>
                      <p:pic>
                        <p:nvPicPr>
                          <p:cNvPr id="0" name="Object 10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6" y="960"/>
                            <a:ext cx="224"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07" name="Object 1027"/>
              <p:cNvGraphicFramePr>
                <a:graphicFrameLocks noChangeAspect="1"/>
              </p:cNvGraphicFramePr>
              <p:nvPr/>
            </p:nvGraphicFramePr>
            <p:xfrm>
              <a:off x="3456" y="1392"/>
              <a:ext cx="224" cy="250"/>
            </p:xfrm>
            <a:graphic>
              <a:graphicData uri="http://schemas.openxmlformats.org/presentationml/2006/ole">
                <mc:AlternateContent xmlns:mc="http://schemas.openxmlformats.org/markup-compatibility/2006">
                  <mc:Choice xmlns:v="urn:schemas-microsoft-com:vml" Requires="v">
                    <p:oleObj spid="_x0000_s114945" name="公式" r:id="rId11" imgW="66675" imgH="85839" progId="Equation.3">
                      <p:embed/>
                    </p:oleObj>
                  </mc:Choice>
                  <mc:Fallback>
                    <p:oleObj name="公式" r:id="rId11" imgW="66675" imgH="85839" progId="Equation.3">
                      <p:embed/>
                      <p:pic>
                        <p:nvPicPr>
                          <p:cNvPr id="0" name="Object 10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56" y="1392"/>
                            <a:ext cx="22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08" name="Object 1028"/>
              <p:cNvGraphicFramePr>
                <a:graphicFrameLocks noChangeAspect="1"/>
              </p:cNvGraphicFramePr>
              <p:nvPr/>
            </p:nvGraphicFramePr>
            <p:xfrm>
              <a:off x="5376" y="1392"/>
              <a:ext cx="224" cy="250"/>
            </p:xfrm>
            <a:graphic>
              <a:graphicData uri="http://schemas.openxmlformats.org/presentationml/2006/ole">
                <mc:AlternateContent xmlns:mc="http://schemas.openxmlformats.org/markup-compatibility/2006">
                  <mc:Choice xmlns:v="urn:schemas-microsoft-com:vml" Requires="v">
                    <p:oleObj spid="_x0000_s114946" name="公式" r:id="rId13" imgW="66675" imgH="85839" progId="Equation.3">
                      <p:embed/>
                    </p:oleObj>
                  </mc:Choice>
                  <mc:Fallback>
                    <p:oleObj name="公式" r:id="rId13" imgW="66675" imgH="85839" progId="Equation.3">
                      <p:embed/>
                      <p:pic>
                        <p:nvPicPr>
                          <p:cNvPr id="0" name="Object 10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76" y="1392"/>
                            <a:ext cx="22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45" name="Text Box 20"/>
          <p:cNvSpPr txBox="1">
            <a:spLocks noChangeArrowheads="1"/>
          </p:cNvSpPr>
          <p:nvPr/>
        </p:nvSpPr>
        <p:spPr bwMode="auto">
          <a:xfrm>
            <a:off x="2057400" y="627064"/>
            <a:ext cx="4876800" cy="3292475"/>
          </a:xfrm>
          <a:prstGeom prst="rect">
            <a:avLst/>
          </a:prstGeom>
          <a:noFill/>
          <a:ln w="9525">
            <a:noFill/>
            <a:miter lim="800000"/>
            <a:headEnd/>
            <a:tailEnd/>
          </a:ln>
        </p:spPr>
        <p:txBody>
          <a:bodyPr>
            <a:spAutoFit/>
          </a:bodyPr>
          <a:lstStyle/>
          <a:p>
            <a:pPr fontAlgn="auto">
              <a:lnSpc>
                <a:spcPct val="130000"/>
              </a:lnSpc>
              <a:spcBef>
                <a:spcPct val="50000"/>
              </a:spcBef>
              <a:spcAft>
                <a:spcPts val="0"/>
              </a:spcAft>
              <a:defRPr/>
            </a:pPr>
            <a:r>
              <a:rPr lang="en-US" altLang="zh-CN" sz="3200" b="1" kern="0" dirty="0">
                <a:solidFill>
                  <a:srgbClr val="6600CC"/>
                </a:solidFill>
                <a:latin typeface="+mn-lt"/>
                <a:ea typeface="+mn-ea"/>
              </a:rPr>
              <a:t>(2)</a:t>
            </a:r>
            <a:r>
              <a:rPr lang="zh-CN" altLang="en-US" sz="3200" b="1" kern="0" dirty="0">
                <a:solidFill>
                  <a:srgbClr val="6600CC"/>
                </a:solidFill>
                <a:latin typeface="+mn-lt"/>
                <a:ea typeface="+mn-ea"/>
              </a:rPr>
              <a:t>设想左边直导线不动，将右边直导线拉开。移动过程中会受到磁场力</a:t>
            </a:r>
            <a:r>
              <a:rPr lang="en-US" altLang="zh-CN" sz="3200" b="1" kern="0" dirty="0">
                <a:solidFill>
                  <a:srgbClr val="6600CC"/>
                </a:solidFill>
                <a:latin typeface="+mn-lt"/>
                <a:ea typeface="+mn-ea"/>
              </a:rPr>
              <a:t>F</a:t>
            </a:r>
            <a:r>
              <a:rPr lang="zh-CN" altLang="en-US" sz="3200" b="1" kern="0" dirty="0">
                <a:solidFill>
                  <a:srgbClr val="6600CC"/>
                </a:solidFill>
                <a:latin typeface="+mn-lt"/>
                <a:ea typeface="+mn-ea"/>
              </a:rPr>
              <a:t>的作用。由右手螺旋法则可知</a:t>
            </a:r>
            <a:r>
              <a:rPr lang="en-US" altLang="zh-CN" sz="3200" b="1" kern="0" dirty="0">
                <a:solidFill>
                  <a:srgbClr val="6600CC"/>
                </a:solidFill>
                <a:latin typeface="+mn-lt"/>
                <a:ea typeface="+mn-ea"/>
              </a:rPr>
              <a:t>,</a:t>
            </a:r>
            <a:r>
              <a:rPr lang="en-US" altLang="zh-CN" sz="3200" b="1" kern="0" dirty="0">
                <a:solidFill>
                  <a:srgbClr val="FF0000"/>
                </a:solidFill>
                <a:latin typeface="+mn-lt"/>
                <a:ea typeface="+mn-ea"/>
              </a:rPr>
              <a:t>F</a:t>
            </a:r>
            <a:r>
              <a:rPr lang="zh-CN" altLang="en-US" sz="3200" b="1" kern="0" dirty="0">
                <a:solidFill>
                  <a:srgbClr val="6600CC"/>
                </a:solidFill>
                <a:latin typeface="+mn-lt"/>
                <a:ea typeface="+mn-ea"/>
              </a:rPr>
              <a:t>沿</a:t>
            </a:r>
            <a:r>
              <a:rPr lang="en-US" altLang="zh-CN" sz="3200" b="1" kern="0" dirty="0">
                <a:solidFill>
                  <a:srgbClr val="6600CC"/>
                </a:solidFill>
                <a:latin typeface="+mn-lt"/>
                <a:ea typeface="+mn-ea"/>
              </a:rPr>
              <a:t>x</a:t>
            </a:r>
            <a:r>
              <a:rPr lang="zh-CN" altLang="en-US" sz="3200" b="1" kern="0" dirty="0">
                <a:solidFill>
                  <a:srgbClr val="6600CC"/>
                </a:solidFill>
                <a:latin typeface="+mn-lt"/>
                <a:ea typeface="+mn-ea"/>
              </a:rPr>
              <a:t>轴正方向。</a:t>
            </a:r>
            <a:endParaRPr lang="en-US" altLang="zh-CN" sz="3200" b="1" kern="0" dirty="0">
              <a:solidFill>
                <a:srgbClr val="6600CC"/>
              </a:solidFill>
              <a:latin typeface="+mn-lt"/>
              <a:ea typeface="+mn-ea"/>
            </a:endParaRPr>
          </a:p>
        </p:txBody>
      </p:sp>
      <p:graphicFrame>
        <p:nvGraphicFramePr>
          <p:cNvPr id="46" name="Object 1024"/>
          <p:cNvGraphicFramePr>
            <a:graphicFrameLocks noChangeAspect="1"/>
          </p:cNvGraphicFramePr>
          <p:nvPr/>
        </p:nvGraphicFramePr>
        <p:xfrm>
          <a:off x="2971800" y="4114801"/>
          <a:ext cx="2971800" cy="1069975"/>
        </p:xfrm>
        <a:graphic>
          <a:graphicData uri="http://schemas.openxmlformats.org/presentationml/2006/ole">
            <mc:AlternateContent xmlns:mc="http://schemas.openxmlformats.org/markup-compatibility/2006">
              <mc:Choice xmlns:v="urn:schemas-microsoft-com:vml" Requires="v">
                <p:oleObj spid="_x0000_s114947" name="公式" r:id="rId15" imgW="971517" imgH="333368" progId="Equation.3">
                  <p:embed/>
                </p:oleObj>
              </mc:Choice>
              <mc:Fallback>
                <p:oleObj name="公式" r:id="rId15" imgW="971517" imgH="333368" progId="Equation.3">
                  <p:embed/>
                  <p:pic>
                    <p:nvPicPr>
                      <p:cNvPr id="0" name="Object 102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71800" y="4114801"/>
                        <a:ext cx="2971800" cy="106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 name="Text Box 27"/>
          <p:cNvSpPr txBox="1">
            <a:spLocks noChangeArrowheads="1"/>
          </p:cNvSpPr>
          <p:nvPr/>
        </p:nvSpPr>
        <p:spPr bwMode="auto">
          <a:xfrm>
            <a:off x="1828800" y="5638800"/>
            <a:ext cx="8686800" cy="579438"/>
          </a:xfrm>
          <a:prstGeom prst="rect">
            <a:avLst/>
          </a:prstGeom>
          <a:noFill/>
          <a:ln w="9525">
            <a:noFill/>
            <a:miter lim="800000"/>
            <a:headEnd/>
            <a:tailEnd/>
          </a:ln>
        </p:spPr>
        <p:txBody>
          <a:bodyPr>
            <a:spAutoFit/>
          </a:bodyPr>
          <a:lstStyle/>
          <a:p>
            <a:pPr fontAlgn="auto">
              <a:spcBef>
                <a:spcPct val="50000"/>
              </a:spcBef>
              <a:spcAft>
                <a:spcPts val="0"/>
              </a:spcAft>
              <a:defRPr/>
            </a:pPr>
            <a:r>
              <a:rPr lang="zh-CN" altLang="en-US" sz="3200" b="1" kern="0" dirty="0">
                <a:solidFill>
                  <a:srgbClr val="009900"/>
                </a:solidFill>
                <a:latin typeface="+mn-lt"/>
                <a:ea typeface="+mn-ea"/>
              </a:rPr>
              <a:t>取</a:t>
            </a:r>
            <a:r>
              <a:rPr lang="en-US" altLang="zh-CN" sz="3200" b="1" i="1" kern="0" dirty="0">
                <a:solidFill>
                  <a:srgbClr val="FF0000"/>
                </a:solidFill>
                <a:latin typeface="Times New Roman" panose="02020603050405020304" pitchFamily="18" charset="0"/>
                <a:ea typeface="+mn-ea"/>
                <a:cs typeface="Times New Roman" panose="02020603050405020304" pitchFamily="18" charset="0"/>
              </a:rPr>
              <a:t>l=1m</a:t>
            </a:r>
            <a:r>
              <a:rPr lang="en-US" altLang="zh-CN" sz="3200" b="1" kern="0" dirty="0">
                <a:solidFill>
                  <a:srgbClr val="009900"/>
                </a:solidFill>
                <a:latin typeface="+mn-lt"/>
                <a:ea typeface="+mn-ea"/>
              </a:rPr>
              <a:t>,</a:t>
            </a:r>
            <a:r>
              <a:rPr lang="zh-CN" altLang="en-US" sz="3200" b="1" kern="0" dirty="0">
                <a:solidFill>
                  <a:srgbClr val="009900"/>
                </a:solidFill>
                <a:latin typeface="+mn-lt"/>
                <a:ea typeface="+mn-ea"/>
              </a:rPr>
              <a:t>则磁场对单位长度载流直导线所作功为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blinds(horizontal)">
                                      <p:cBhvr>
                                        <p:cTn id="13" dur="500"/>
                                        <p:tgtEl>
                                          <p:spTgt spid="4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3" presetClass="entr" presetSubtype="16"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wipe(left)">
                                      <p:cBhvr>
                                        <p:cTn id="24" dur="500"/>
                                        <p:tgtEl>
                                          <p:spTgt spid="4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grpId="0" nodeType="clickEffect">
                                  <p:stCondLst>
                                    <p:cond delay="0"/>
                                  </p:stCondLst>
                                  <p:iterate type="lt">
                                    <p:tmPct val="100000"/>
                                  </p:iterate>
                                  <p:childTnLst>
                                    <p:set>
                                      <p:cBhvr>
                                        <p:cTn id="28" dur="1" fill="hold">
                                          <p:stCondLst>
                                            <p:cond delay="0"/>
                                          </p:stCondLst>
                                        </p:cTn>
                                        <p:tgtEl>
                                          <p:spTgt spid="47">
                                            <p:txEl>
                                              <p:pRg st="0" end="0"/>
                                            </p:txEl>
                                          </p:spTgt>
                                        </p:tgtEl>
                                        <p:attrNameLst>
                                          <p:attrName>style.visibility</p:attrName>
                                        </p:attrNameLst>
                                      </p:cBhvr>
                                      <p:to>
                                        <p:strVal val="visible"/>
                                      </p:to>
                                    </p:set>
                                    <p:animEffect transition="in" filter="wipe(up)">
                                      <p:cBhvr>
                                        <p:cTn id="29" dur="75"/>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utoUpdateAnimBg="0"/>
      <p:bldP spid="47" grpId="0" build="p" autoUpdateAnimBg="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286000" y="2854326"/>
            <a:ext cx="7772400"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3200" b="1" dirty="0">
                <a:solidFill>
                  <a:srgbClr val="6600CC"/>
                </a:solidFill>
                <a:latin typeface="Calibri" panose="020F0502020204030204" pitchFamily="34" charset="0"/>
              </a:rPr>
              <a:t>(3)</a:t>
            </a:r>
            <a:r>
              <a:rPr lang="zh-CN" altLang="en-US" sz="3200" b="1" dirty="0">
                <a:solidFill>
                  <a:srgbClr val="6600CC"/>
                </a:solidFill>
                <a:latin typeface="Calibri" panose="020F0502020204030204" pitchFamily="34" charset="0"/>
              </a:rPr>
              <a:t>当两直导线相距</a:t>
            </a:r>
            <a:r>
              <a:rPr lang="en-US" altLang="zh-CN" sz="3200" b="1" dirty="0">
                <a:solidFill>
                  <a:srgbClr val="FF0000"/>
                </a:solidFill>
                <a:latin typeface="Calibri" panose="020F0502020204030204" pitchFamily="34" charset="0"/>
              </a:rPr>
              <a:t>40cm</a:t>
            </a:r>
            <a:r>
              <a:rPr lang="zh-CN" altLang="en-US" sz="3200" b="1" dirty="0">
                <a:solidFill>
                  <a:srgbClr val="6600CC"/>
                </a:solidFill>
                <a:latin typeface="Calibri" panose="020F0502020204030204" pitchFamily="34" charset="0"/>
              </a:rPr>
              <a:t>时</a:t>
            </a:r>
            <a:r>
              <a:rPr lang="en-US" altLang="zh-CN" sz="3200" b="1" dirty="0">
                <a:solidFill>
                  <a:srgbClr val="6600CC"/>
                </a:solidFill>
                <a:latin typeface="Calibri" panose="020F0502020204030204" pitchFamily="34" charset="0"/>
              </a:rPr>
              <a:t>,</a:t>
            </a:r>
            <a:r>
              <a:rPr lang="zh-CN" altLang="en-US" sz="3200" b="1" dirty="0">
                <a:solidFill>
                  <a:srgbClr val="6600CC"/>
                </a:solidFill>
                <a:latin typeface="Calibri" panose="020F0502020204030204" pitchFamily="34" charset="0"/>
              </a:rPr>
              <a:t>每单位长度的自感系数为</a:t>
            </a:r>
          </a:p>
        </p:txBody>
      </p:sp>
      <p:graphicFrame>
        <p:nvGraphicFramePr>
          <p:cNvPr id="3" name="Object 0"/>
          <p:cNvGraphicFramePr>
            <a:graphicFrameLocks noChangeAspect="1"/>
          </p:cNvGraphicFramePr>
          <p:nvPr/>
        </p:nvGraphicFramePr>
        <p:xfrm>
          <a:off x="2819400" y="4343400"/>
          <a:ext cx="2660650" cy="990600"/>
        </p:xfrm>
        <a:graphic>
          <a:graphicData uri="http://schemas.openxmlformats.org/presentationml/2006/ole">
            <mc:AlternateContent xmlns:mc="http://schemas.openxmlformats.org/markup-compatibility/2006">
              <mc:Choice xmlns:v="urn:schemas-microsoft-com:vml" Requires="v">
                <p:oleObj spid="_x0000_s115825" name="公式" r:id="rId3" imgW="1000131" imgH="333368" progId="Equation.3">
                  <p:embed/>
                </p:oleObj>
              </mc:Choice>
              <mc:Fallback>
                <p:oleObj name="公式" r:id="rId3" imgW="1000131" imgH="333368"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4343400"/>
                        <a:ext cx="266065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1"/>
          <p:cNvGraphicFramePr>
            <a:graphicFrameLocks noChangeAspect="1"/>
          </p:cNvGraphicFramePr>
          <p:nvPr/>
        </p:nvGraphicFramePr>
        <p:xfrm>
          <a:off x="5486400" y="4495801"/>
          <a:ext cx="2286000" cy="504825"/>
        </p:xfrm>
        <a:graphic>
          <a:graphicData uri="http://schemas.openxmlformats.org/presentationml/2006/ole">
            <mc:AlternateContent xmlns:mc="http://schemas.openxmlformats.org/markup-compatibility/2006">
              <mc:Choice xmlns:v="urn:schemas-microsoft-com:vml" Requires="v">
                <p:oleObj spid="_x0000_s115826" name="公式" r:id="rId5" imgW="857332" imgH="142795" progId="Equation.3">
                  <p:embed/>
                </p:oleObj>
              </mc:Choice>
              <mc:Fallback>
                <p:oleObj name="公式" r:id="rId5" imgW="857332" imgH="142795"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4495801"/>
                        <a:ext cx="228600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2"/>
          <p:cNvGraphicFramePr>
            <a:graphicFrameLocks noChangeAspect="1"/>
          </p:cNvGraphicFramePr>
          <p:nvPr/>
        </p:nvGraphicFramePr>
        <p:xfrm>
          <a:off x="7696200" y="4495801"/>
          <a:ext cx="2057400" cy="487363"/>
        </p:xfrm>
        <a:graphic>
          <a:graphicData uri="http://schemas.openxmlformats.org/presentationml/2006/ole">
            <mc:AlternateContent xmlns:mc="http://schemas.openxmlformats.org/markup-compatibility/2006">
              <mc:Choice xmlns:v="urn:schemas-microsoft-com:vml" Requires="v">
                <p:oleObj spid="_x0000_s115827" name="公式" r:id="rId7" imgW="790657" imgH="142795" progId="Equation.3">
                  <p:embed/>
                </p:oleObj>
              </mc:Choice>
              <mc:Fallback>
                <p:oleObj name="公式" r:id="rId7" imgW="790657" imgH="142795"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6200" y="4495801"/>
                        <a:ext cx="2057400"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6"/>
          <p:cNvSpPr txBox="1">
            <a:spLocks noChangeArrowheads="1"/>
          </p:cNvSpPr>
          <p:nvPr/>
        </p:nvSpPr>
        <p:spPr bwMode="auto">
          <a:xfrm>
            <a:off x="2514600" y="5410200"/>
            <a:ext cx="3581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1" dirty="0">
                <a:solidFill>
                  <a:srgbClr val="C00000"/>
                </a:solidFill>
                <a:latin typeface="Calibri" panose="020F0502020204030204" pitchFamily="34" charset="0"/>
              </a:rPr>
              <a:t>根据自感磁能公式</a:t>
            </a:r>
          </a:p>
        </p:txBody>
      </p:sp>
      <p:graphicFrame>
        <p:nvGraphicFramePr>
          <p:cNvPr id="7" name="Object 3"/>
          <p:cNvGraphicFramePr>
            <a:graphicFrameLocks noChangeAspect="1"/>
          </p:cNvGraphicFramePr>
          <p:nvPr/>
        </p:nvGraphicFramePr>
        <p:xfrm>
          <a:off x="6172200" y="5257800"/>
          <a:ext cx="1981200" cy="1074738"/>
        </p:xfrm>
        <a:graphic>
          <a:graphicData uri="http://schemas.openxmlformats.org/presentationml/2006/ole">
            <mc:AlternateContent xmlns:mc="http://schemas.openxmlformats.org/markup-compatibility/2006">
              <mc:Choice xmlns:v="urn:schemas-microsoft-com:vml" Requires="v">
                <p:oleObj spid="_x0000_s115828" name="公式" r:id="rId9" imgW="666754" imgH="333368" progId="Equation.3">
                  <p:embed/>
                </p:oleObj>
              </mc:Choice>
              <mc:Fallback>
                <p:oleObj name="公式" r:id="rId9" imgW="666754" imgH="333368"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2200" y="5257800"/>
                        <a:ext cx="1981200" cy="1074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4"/>
          <p:cNvGraphicFramePr>
            <a:graphicFrameLocks noChangeAspect="1"/>
          </p:cNvGraphicFramePr>
          <p:nvPr/>
        </p:nvGraphicFramePr>
        <p:xfrm>
          <a:off x="2667000" y="533401"/>
          <a:ext cx="1905000" cy="760413"/>
        </p:xfrm>
        <a:graphic>
          <a:graphicData uri="http://schemas.openxmlformats.org/presentationml/2006/ole">
            <mc:AlternateContent xmlns:mc="http://schemas.openxmlformats.org/markup-compatibility/2006">
              <mc:Choice xmlns:v="urn:schemas-microsoft-com:vml" Requires="v">
                <p:oleObj spid="_x0000_s115829" name="公式" r:id="rId11" imgW="600079" imgH="219186" progId="Equation.3">
                  <p:embed/>
                </p:oleObj>
              </mc:Choice>
              <mc:Fallback>
                <p:oleObj name="公式" r:id="rId11" imgW="600079" imgH="219186" progId="Equation.3">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67000" y="533401"/>
                        <a:ext cx="1905000"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5"/>
          <p:cNvGraphicFramePr>
            <a:graphicFrameLocks noChangeAspect="1"/>
          </p:cNvGraphicFramePr>
          <p:nvPr/>
        </p:nvGraphicFramePr>
        <p:xfrm>
          <a:off x="4648200" y="315914"/>
          <a:ext cx="2362200" cy="1131887"/>
        </p:xfrm>
        <a:graphic>
          <a:graphicData uri="http://schemas.openxmlformats.org/presentationml/2006/ole">
            <mc:AlternateContent xmlns:mc="http://schemas.openxmlformats.org/markup-compatibility/2006">
              <mc:Choice xmlns:v="urn:schemas-microsoft-com:vml" Requires="v">
                <p:oleObj spid="_x0000_s115830" name="公式" r:id="rId13" imgW="771491" imgH="361981" progId="Equation.3">
                  <p:embed/>
                </p:oleObj>
              </mc:Choice>
              <mc:Fallback>
                <p:oleObj name="公式" r:id="rId13" imgW="771491" imgH="361981" progId="Equation.3">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48200" y="315914"/>
                        <a:ext cx="2362200" cy="113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6"/>
          <p:cNvGraphicFramePr>
            <a:graphicFrameLocks noChangeAspect="1"/>
          </p:cNvGraphicFramePr>
          <p:nvPr/>
        </p:nvGraphicFramePr>
        <p:xfrm>
          <a:off x="3124200" y="1524000"/>
          <a:ext cx="2057400" cy="1125538"/>
        </p:xfrm>
        <a:graphic>
          <a:graphicData uri="http://schemas.openxmlformats.org/presentationml/2006/ole">
            <mc:AlternateContent xmlns:mc="http://schemas.openxmlformats.org/markup-compatibility/2006">
              <mc:Choice xmlns:v="urn:schemas-microsoft-com:vml" Requires="v">
                <p:oleObj spid="_x0000_s115831" name="公式" r:id="rId15" imgW="666754" imgH="361981" progId="Equation.3">
                  <p:embed/>
                </p:oleObj>
              </mc:Choice>
              <mc:Fallback>
                <p:oleObj name="公式" r:id="rId15" imgW="666754" imgH="361981" progId="Equation.3">
                  <p:embed/>
                  <p:pic>
                    <p:nvPicPr>
                      <p:cNvPr id="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24200" y="1524000"/>
                        <a:ext cx="2057400" cy="1125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7"/>
          <p:cNvGraphicFramePr>
            <a:graphicFrameLocks noChangeAspect="1"/>
          </p:cNvGraphicFramePr>
          <p:nvPr/>
        </p:nvGraphicFramePr>
        <p:xfrm>
          <a:off x="5181600" y="1828800"/>
          <a:ext cx="2286000" cy="527050"/>
        </p:xfrm>
        <a:graphic>
          <a:graphicData uri="http://schemas.openxmlformats.org/presentationml/2006/ole">
            <mc:AlternateContent xmlns:mc="http://schemas.openxmlformats.org/markup-compatibility/2006">
              <mc:Choice xmlns:v="urn:schemas-microsoft-com:vml" Requires="v">
                <p:oleObj spid="_x0000_s115832" name="公式" r:id="rId17" imgW="771491" imgH="142795" progId="Equation.3">
                  <p:embed/>
                </p:oleObj>
              </mc:Choice>
              <mc:Fallback>
                <p:oleObj name="公式" r:id="rId17" imgW="771491" imgH="142795" progId="Equation.3">
                  <p:embed/>
                  <p:pic>
                    <p:nvPicPr>
                      <p:cNvPr id="0" name="Object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81600" y="1828800"/>
                        <a:ext cx="2286000"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iterate type="lt">
                                    <p:tmPct val="100000"/>
                                  </p:iterate>
                                  <p:childTnLst>
                                    <p:set>
                                      <p:cBhvr>
                                        <p:cTn id="30" dur="1" fill="hold">
                                          <p:stCondLst>
                                            <p:cond delay="0"/>
                                          </p:stCondLst>
                                        </p:cTn>
                                        <p:tgtEl>
                                          <p:spTgt spid="2">
                                            <p:txEl>
                                              <p:pRg st="0" end="0"/>
                                            </p:txEl>
                                          </p:spTgt>
                                        </p:tgtEl>
                                        <p:attrNameLst>
                                          <p:attrName>style.visibility</p:attrName>
                                        </p:attrNameLst>
                                      </p:cBhvr>
                                      <p:to>
                                        <p:strVal val="visible"/>
                                      </p:to>
                                    </p:set>
                                    <p:animEffect transition="in" filter="wipe(up)">
                                      <p:cBhvr>
                                        <p:cTn id="31" dur="75"/>
                                        <p:tgtEl>
                                          <p:spTgt spid="2">
                                            <p:txEl>
                                              <p:pRg st="0" end="0"/>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additive="base">
                                        <p:cTn id="36" dur="500" fill="hold"/>
                                        <p:tgtEl>
                                          <p:spTgt spid="3"/>
                                        </p:tgtEl>
                                        <p:attrNameLst>
                                          <p:attrName>ppt_x</p:attrName>
                                        </p:attrNameLst>
                                      </p:cBhvr>
                                      <p:tavLst>
                                        <p:tav tm="0">
                                          <p:val>
                                            <p:strVal val="0-#ppt_w/2"/>
                                          </p:val>
                                        </p:tav>
                                        <p:tav tm="100000">
                                          <p:val>
                                            <p:strVal val="#ppt_x"/>
                                          </p:val>
                                        </p:tav>
                                      </p:tavLst>
                                    </p:anim>
                                    <p:anim calcmode="lin" valueType="num">
                                      <p:cBhvr additive="base">
                                        <p:cTn id="37"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1"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additive="base">
                                        <p:cTn id="42" dur="500" fill="hold"/>
                                        <p:tgtEl>
                                          <p:spTgt spid="4"/>
                                        </p:tgtEl>
                                        <p:attrNameLst>
                                          <p:attrName>ppt_x</p:attrName>
                                        </p:attrNameLst>
                                      </p:cBhvr>
                                      <p:tavLst>
                                        <p:tav tm="0">
                                          <p:val>
                                            <p:strVal val="#ppt_x"/>
                                          </p:val>
                                        </p:tav>
                                        <p:tav tm="100000">
                                          <p:val>
                                            <p:strVal val="#ppt_x"/>
                                          </p:val>
                                        </p:tav>
                                      </p:tavLst>
                                    </p:anim>
                                    <p:anim calcmode="lin" valueType="num">
                                      <p:cBhvr additive="base">
                                        <p:cTn id="43"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2"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500" fill="hold"/>
                                        <p:tgtEl>
                                          <p:spTgt spid="5"/>
                                        </p:tgtEl>
                                        <p:attrNameLst>
                                          <p:attrName>ppt_x</p:attrName>
                                        </p:attrNameLst>
                                      </p:cBhvr>
                                      <p:tavLst>
                                        <p:tav tm="0">
                                          <p:val>
                                            <p:strVal val="1+#ppt_w/2"/>
                                          </p:val>
                                        </p:tav>
                                        <p:tav tm="100000">
                                          <p:val>
                                            <p:strVal val="#ppt_x"/>
                                          </p:val>
                                        </p:tav>
                                      </p:tavLst>
                                    </p:anim>
                                    <p:anim calcmode="lin" valueType="num">
                                      <p:cBhvr additive="base">
                                        <p:cTn id="49"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1" fill="hold" grpId="0" nodeType="clickEffect">
                                  <p:stCondLst>
                                    <p:cond delay="0"/>
                                  </p:stCondLst>
                                  <p:iterate type="lt">
                                    <p:tmPct val="100000"/>
                                  </p:iterate>
                                  <p:childTnLst>
                                    <p:set>
                                      <p:cBhvr>
                                        <p:cTn id="53" dur="1" fill="hold">
                                          <p:stCondLst>
                                            <p:cond delay="0"/>
                                          </p:stCondLst>
                                        </p:cTn>
                                        <p:tgtEl>
                                          <p:spTgt spid="6">
                                            <p:txEl>
                                              <p:pRg st="0" end="0"/>
                                            </p:txEl>
                                          </p:spTgt>
                                        </p:tgtEl>
                                        <p:attrNameLst>
                                          <p:attrName>style.visibility</p:attrName>
                                        </p:attrNameLst>
                                      </p:cBhvr>
                                      <p:to>
                                        <p:strVal val="visible"/>
                                      </p:to>
                                    </p:set>
                                    <p:animEffect transition="in" filter="wipe(up)">
                                      <p:cBhvr>
                                        <p:cTn id="54" dur="75"/>
                                        <p:tgtEl>
                                          <p:spTgt spid="6">
                                            <p:txEl>
                                              <p:pRg st="0" end="0"/>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2"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right)">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6" grpId="0" build="p" autoUpdateAnimBg="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26"/>
          <p:cNvSpPr txBox="1">
            <a:spLocks noChangeArrowheads="1"/>
          </p:cNvSpPr>
          <p:nvPr/>
        </p:nvSpPr>
        <p:spPr bwMode="auto">
          <a:xfrm>
            <a:off x="2133600" y="2667000"/>
            <a:ext cx="6248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1">
                <a:solidFill>
                  <a:srgbClr val="6600CC"/>
                </a:solidFill>
                <a:latin typeface="Calibri" panose="020F0502020204030204" pitchFamily="34" charset="0"/>
              </a:rPr>
              <a:t>所以</a:t>
            </a:r>
            <a:r>
              <a:rPr lang="en-US" altLang="zh-CN" sz="3200" b="1">
                <a:solidFill>
                  <a:srgbClr val="6600CC"/>
                </a:solidFill>
                <a:latin typeface="Calibri" panose="020F0502020204030204" pitchFamily="34" charset="0"/>
              </a:rPr>
              <a:t>,</a:t>
            </a:r>
            <a:r>
              <a:rPr lang="zh-CN" altLang="en-US" sz="3200" b="1">
                <a:solidFill>
                  <a:srgbClr val="6600CC"/>
                </a:solidFill>
                <a:latin typeface="Calibri" panose="020F0502020204030204" pitchFamily="34" charset="0"/>
              </a:rPr>
              <a:t>单位长度的磁能改变为</a:t>
            </a:r>
          </a:p>
        </p:txBody>
      </p:sp>
      <p:graphicFrame>
        <p:nvGraphicFramePr>
          <p:cNvPr id="3" name="Object 1024"/>
          <p:cNvGraphicFramePr>
            <a:graphicFrameLocks noChangeAspect="1"/>
          </p:cNvGraphicFramePr>
          <p:nvPr/>
        </p:nvGraphicFramePr>
        <p:xfrm>
          <a:off x="2590800" y="3429000"/>
          <a:ext cx="5175250" cy="992188"/>
        </p:xfrm>
        <a:graphic>
          <a:graphicData uri="http://schemas.openxmlformats.org/presentationml/2006/ole">
            <mc:AlternateContent xmlns:mc="http://schemas.openxmlformats.org/markup-compatibility/2006">
              <mc:Choice xmlns:v="urn:schemas-microsoft-com:vml" Requires="v">
                <p:oleObj spid="_x0000_s116807" name="公式" r:id="rId3" imgW="1990814" imgH="333368" progId="Equation.3">
                  <p:embed/>
                </p:oleObj>
              </mc:Choice>
              <mc:Fallback>
                <p:oleObj name="公式" r:id="rId3" imgW="1990814" imgH="333368" progId="Equation.3">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3429000"/>
                        <a:ext cx="5175250" cy="992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1025"/>
          <p:cNvGraphicFramePr>
            <a:graphicFrameLocks noChangeAspect="1"/>
          </p:cNvGraphicFramePr>
          <p:nvPr/>
        </p:nvGraphicFramePr>
        <p:xfrm>
          <a:off x="3471863" y="4418014"/>
          <a:ext cx="3922712" cy="992187"/>
        </p:xfrm>
        <a:graphic>
          <a:graphicData uri="http://schemas.openxmlformats.org/presentationml/2006/ole">
            <mc:AlternateContent xmlns:mc="http://schemas.openxmlformats.org/markup-compatibility/2006">
              <mc:Choice xmlns:v="urn:schemas-microsoft-com:vml" Requires="v">
                <p:oleObj spid="_x0000_s116808" name="公式" r:id="rId5" imgW="1495472" imgH="333368" progId="Equation.3">
                  <p:embed/>
                </p:oleObj>
              </mc:Choice>
              <mc:Fallback>
                <p:oleObj name="公式" r:id="rId5" imgW="1495472" imgH="333368" progId="Equation.3">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1863" y="4418014"/>
                        <a:ext cx="3922712" cy="992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1026"/>
          <p:cNvGraphicFramePr>
            <a:graphicFrameLocks noChangeAspect="1"/>
          </p:cNvGraphicFramePr>
          <p:nvPr/>
        </p:nvGraphicFramePr>
        <p:xfrm>
          <a:off x="7510464" y="4570414"/>
          <a:ext cx="2090737" cy="511175"/>
        </p:xfrm>
        <a:graphic>
          <a:graphicData uri="http://schemas.openxmlformats.org/presentationml/2006/ole">
            <mc:AlternateContent xmlns:mc="http://schemas.openxmlformats.org/markup-compatibility/2006">
              <mc:Choice xmlns:v="urn:schemas-microsoft-com:vml" Requires="v">
                <p:oleObj spid="_x0000_s116809" name="公式" r:id="rId7" imgW="771491" imgH="142795" progId="Equation.3">
                  <p:embed/>
                </p:oleObj>
              </mc:Choice>
              <mc:Fallback>
                <p:oleObj name="公式" r:id="rId7" imgW="771491" imgH="142795" progId="Equation.3">
                  <p:embed/>
                  <p:pic>
                    <p:nvPicPr>
                      <p:cNvPr id="0" name="Object 10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0464" y="4570414"/>
                        <a:ext cx="2090737"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1032"/>
          <p:cNvSpPr txBox="1">
            <a:spLocks noChangeArrowheads="1"/>
          </p:cNvSpPr>
          <p:nvPr/>
        </p:nvSpPr>
        <p:spPr bwMode="auto">
          <a:xfrm>
            <a:off x="2133600" y="5592764"/>
            <a:ext cx="7772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1" dirty="0">
                <a:solidFill>
                  <a:srgbClr val="009900"/>
                </a:solidFill>
                <a:latin typeface="Calibri" panose="020F0502020204030204" pitchFamily="34" charset="0"/>
              </a:rPr>
              <a:t>可见</a:t>
            </a:r>
            <a:r>
              <a:rPr lang="en-US" altLang="zh-CN" sz="3200" b="1" dirty="0">
                <a:solidFill>
                  <a:srgbClr val="009900"/>
                </a:solidFill>
                <a:latin typeface="Calibri" panose="020F0502020204030204" pitchFamily="34" charset="0"/>
              </a:rPr>
              <a:t>,</a:t>
            </a:r>
            <a:r>
              <a:rPr lang="zh-CN" altLang="en-US" sz="3200" b="1" dirty="0">
                <a:solidFill>
                  <a:srgbClr val="009900"/>
                </a:solidFill>
                <a:latin typeface="Calibri" panose="020F0502020204030204" pitchFamily="34" charset="0"/>
              </a:rPr>
              <a:t>位移时单位长度内的磁能是增加的</a:t>
            </a:r>
            <a:r>
              <a:rPr lang="en-US" altLang="zh-CN" sz="3200" b="1" dirty="0">
                <a:solidFill>
                  <a:srgbClr val="009900"/>
                </a:solidFill>
                <a:latin typeface="Calibri" panose="020F0502020204030204" pitchFamily="34" charset="0"/>
              </a:rPr>
              <a:t> </a:t>
            </a:r>
            <a:r>
              <a:rPr lang="zh-CN" altLang="en-US" sz="3200" b="1" dirty="0">
                <a:solidFill>
                  <a:srgbClr val="009900"/>
                </a:solidFill>
                <a:latin typeface="Calibri" panose="020F0502020204030204" pitchFamily="34" charset="0"/>
              </a:rPr>
              <a:t>。</a:t>
            </a:r>
            <a:endParaRPr lang="en-US" altLang="zh-CN" sz="3200" b="1" dirty="0">
              <a:solidFill>
                <a:srgbClr val="009900"/>
              </a:solidFill>
              <a:latin typeface="Calibri" panose="020F0502020204030204" pitchFamily="34" charset="0"/>
            </a:endParaRPr>
          </a:p>
        </p:txBody>
      </p:sp>
      <p:sp>
        <p:nvSpPr>
          <p:cNvPr id="7" name="Text Box 1033"/>
          <p:cNvSpPr txBox="1">
            <a:spLocks noChangeArrowheads="1"/>
          </p:cNvSpPr>
          <p:nvPr/>
        </p:nvSpPr>
        <p:spPr bwMode="auto">
          <a:xfrm>
            <a:off x="1981200" y="457200"/>
            <a:ext cx="8001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1" dirty="0">
                <a:solidFill>
                  <a:srgbClr val="0070C0"/>
                </a:solidFill>
                <a:latin typeface="Calibri" panose="020F0502020204030204" pitchFamily="34" charset="0"/>
              </a:rPr>
              <a:t>在</a:t>
            </a:r>
            <a:r>
              <a:rPr lang="en-US" altLang="zh-CN" sz="3200" b="1" i="1" dirty="0">
                <a:solidFill>
                  <a:srgbClr val="FF0000"/>
                </a:solidFill>
                <a:latin typeface="Times New Roman" panose="02020603050405020304" pitchFamily="18" charset="0"/>
                <a:cs typeface="Times New Roman" panose="02020603050405020304" pitchFamily="18" charset="0"/>
              </a:rPr>
              <a:t>d=20cm</a:t>
            </a:r>
            <a:r>
              <a:rPr lang="zh-CN" altLang="en-US" sz="3200" b="1" dirty="0">
                <a:solidFill>
                  <a:srgbClr val="0070C0"/>
                </a:solidFill>
                <a:latin typeface="Calibri" panose="020F0502020204030204" pitchFamily="34" charset="0"/>
              </a:rPr>
              <a:t>和</a:t>
            </a:r>
            <a:r>
              <a:rPr lang="en-US" altLang="zh-CN" sz="3200" b="1" i="1" dirty="0">
                <a:solidFill>
                  <a:srgbClr val="FF0000"/>
                </a:solidFill>
                <a:latin typeface="Times New Roman" panose="02020603050405020304" pitchFamily="18" charset="0"/>
                <a:cs typeface="Times New Roman" panose="02020603050405020304" pitchFamily="18" charset="0"/>
              </a:rPr>
              <a:t>40cm</a:t>
            </a:r>
            <a:r>
              <a:rPr lang="zh-CN" altLang="zh-CN" sz="3200" b="1" dirty="0">
                <a:solidFill>
                  <a:srgbClr val="0070C0"/>
                </a:solidFill>
                <a:latin typeface="Calibri" panose="020F0502020204030204" pitchFamily="34" charset="0"/>
              </a:rPr>
              <a:t>时,单位长度的磁能分别为</a:t>
            </a:r>
            <a:endParaRPr lang="zh-CN" altLang="en-US" sz="3200" b="1" dirty="0">
              <a:solidFill>
                <a:srgbClr val="0070C0"/>
              </a:solidFill>
              <a:latin typeface="Calibri" panose="020F0502020204030204" pitchFamily="34" charset="0"/>
            </a:endParaRPr>
          </a:p>
        </p:txBody>
      </p:sp>
      <p:graphicFrame>
        <p:nvGraphicFramePr>
          <p:cNvPr id="8" name="Object 1027"/>
          <p:cNvGraphicFramePr>
            <a:graphicFrameLocks noChangeAspect="1"/>
          </p:cNvGraphicFramePr>
          <p:nvPr/>
        </p:nvGraphicFramePr>
        <p:xfrm>
          <a:off x="2590800" y="1371600"/>
          <a:ext cx="2286000" cy="1085850"/>
        </p:xfrm>
        <a:graphic>
          <a:graphicData uri="http://schemas.openxmlformats.org/presentationml/2006/ole">
            <mc:AlternateContent xmlns:mc="http://schemas.openxmlformats.org/markup-compatibility/2006">
              <mc:Choice xmlns:v="urn:schemas-microsoft-com:vml" Requires="v">
                <p:oleObj spid="_x0000_s116810" name="公式" r:id="rId9" imgW="771491" imgH="333368" progId="Equation.3">
                  <p:embed/>
                </p:oleObj>
              </mc:Choice>
              <mc:Fallback>
                <p:oleObj name="公式" r:id="rId9" imgW="771491" imgH="333368" progId="Equation.3">
                  <p:embed/>
                  <p:pic>
                    <p:nvPicPr>
                      <p:cNvPr id="0" name="Object 10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0800" y="1371600"/>
                        <a:ext cx="2286000" cy="1085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028"/>
          <p:cNvGraphicFramePr>
            <a:graphicFrameLocks noChangeAspect="1"/>
          </p:cNvGraphicFramePr>
          <p:nvPr/>
        </p:nvGraphicFramePr>
        <p:xfrm>
          <a:off x="5334000" y="1371600"/>
          <a:ext cx="2286000" cy="1085850"/>
        </p:xfrm>
        <a:graphic>
          <a:graphicData uri="http://schemas.openxmlformats.org/presentationml/2006/ole">
            <mc:AlternateContent xmlns:mc="http://schemas.openxmlformats.org/markup-compatibility/2006">
              <mc:Choice xmlns:v="urn:schemas-microsoft-com:vml" Requires="v">
                <p:oleObj spid="_x0000_s116811" name="公式" r:id="rId11" imgW="771491" imgH="333368" progId="Equation.3">
                  <p:embed/>
                </p:oleObj>
              </mc:Choice>
              <mc:Fallback>
                <p:oleObj name="公式" r:id="rId11" imgW="771491" imgH="333368" progId="Equation.3">
                  <p:embed/>
                  <p:pic>
                    <p:nvPicPr>
                      <p:cNvPr id="0" name="Object 10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34000" y="1371600"/>
                        <a:ext cx="2286000" cy="1085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up)">
                                      <p:cBhvr>
                                        <p:cTn id="7" dur="75"/>
                                        <p:tgtEl>
                                          <p:spTgt spid="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3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strVal val="4*#ppt_w"/>
                                          </p:val>
                                        </p:tav>
                                        <p:tav tm="100000">
                                          <p:val>
                                            <p:strVal val="#ppt_w"/>
                                          </p:val>
                                        </p:tav>
                                      </p:tavLst>
                                    </p:anim>
                                    <p:anim calcmode="lin" valueType="num">
                                      <p:cBhvr>
                                        <p:cTn id="13"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3" presetClass="entr" presetSubtype="16"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grpId="0" nodeType="clickEffect">
                                  <p:stCondLst>
                                    <p:cond delay="0"/>
                                  </p:stCondLst>
                                  <p:iterate type="lt">
                                    <p:tmPct val="100000"/>
                                  </p:iterate>
                                  <p:childTnLst>
                                    <p:set>
                                      <p:cBhvr>
                                        <p:cTn id="23" dur="1" fill="hold">
                                          <p:stCondLst>
                                            <p:cond delay="0"/>
                                          </p:stCondLst>
                                        </p:cTn>
                                        <p:tgtEl>
                                          <p:spTgt spid="2">
                                            <p:txEl>
                                              <p:pRg st="0" end="0"/>
                                            </p:txEl>
                                          </p:spTgt>
                                        </p:tgtEl>
                                        <p:attrNameLst>
                                          <p:attrName>style.visibility</p:attrName>
                                        </p:attrNameLst>
                                      </p:cBhvr>
                                      <p:to>
                                        <p:strVal val="visible"/>
                                      </p:to>
                                    </p:set>
                                    <p:animEffect transition="in" filter="wipe(up)">
                                      <p:cBhvr>
                                        <p:cTn id="24" dur="75"/>
                                        <p:tgtEl>
                                          <p:spTgt spid="2">
                                            <p:txEl>
                                              <p:pRg st="0" end="0"/>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0-#ppt_w/2"/>
                                          </p:val>
                                        </p:tav>
                                        <p:tav tm="100000">
                                          <p:val>
                                            <p:strVal val="#ppt_x"/>
                                          </p:val>
                                        </p:tav>
                                      </p:tavLst>
                                    </p:anim>
                                    <p:anim calcmode="lin" valueType="num">
                                      <p:cBhvr additive="base">
                                        <p:cTn id="3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0-#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1+#ppt_w/2"/>
                                          </p:val>
                                        </p:tav>
                                        <p:tav tm="100000">
                                          <p:val>
                                            <p:strVal val="#ppt_x"/>
                                          </p:val>
                                        </p:tav>
                                      </p:tavLst>
                                    </p:anim>
                                    <p:anim calcmode="lin" valueType="num">
                                      <p:cBhvr additive="base">
                                        <p:cTn id="4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iterate type="lt">
                                    <p:tmPct val="100000"/>
                                  </p:iterate>
                                  <p:childTnLst>
                                    <p:set>
                                      <p:cBhvr>
                                        <p:cTn id="46" dur="1" fill="hold">
                                          <p:stCondLst>
                                            <p:cond delay="0"/>
                                          </p:stCondLst>
                                        </p:cTn>
                                        <p:tgtEl>
                                          <p:spTgt spid="6">
                                            <p:txEl>
                                              <p:pRg st="0" end="0"/>
                                            </p:txEl>
                                          </p:spTgt>
                                        </p:tgtEl>
                                        <p:attrNameLst>
                                          <p:attrName>style.visibility</p:attrName>
                                        </p:attrNameLst>
                                      </p:cBhvr>
                                      <p:to>
                                        <p:strVal val="visible"/>
                                      </p:to>
                                    </p:set>
                                    <p:animEffect transition="in" filter="wipe(up)">
                                      <p:cBhvr>
                                        <p:cTn id="47" dur="75"/>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6" grpId="0" build="p" autoUpdateAnimBg="0"/>
      <p:bldP spid="7" grpId="0" build="p" autoUpdateAnimBg="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2797176" y="333376"/>
            <a:ext cx="6899275" cy="720725"/>
          </a:xfrm>
          <a:prstGeom prst="rect">
            <a:avLst/>
          </a:prstGeom>
          <a:noFill/>
        </p:spPr>
        <p:txBody>
          <a:bodyPr/>
          <a:lstStyle/>
          <a:p>
            <a:pPr algn="ctr" fontAlgn="auto">
              <a:spcBef>
                <a:spcPts val="0"/>
              </a:spcBef>
              <a:spcAft>
                <a:spcPts val="0"/>
              </a:spcAft>
              <a:defRPr/>
            </a:pPr>
            <a:r>
              <a:rPr lang="en-US" altLang="zh-CN" sz="4000" b="1" kern="0" dirty="0">
                <a:solidFill>
                  <a:srgbClr val="000000"/>
                </a:solidFill>
                <a:latin typeface="Times New Roman"/>
                <a:ea typeface="宋体"/>
                <a:cs typeface="+mj-cs"/>
              </a:rPr>
              <a:t>★ </a:t>
            </a:r>
            <a:r>
              <a:rPr lang="zh-CN" altLang="en-US" sz="4000" b="1" kern="0" dirty="0">
                <a:solidFill>
                  <a:srgbClr val="000000"/>
                </a:solidFill>
                <a:latin typeface="Times New Roman"/>
                <a:ea typeface="宋体"/>
                <a:cs typeface="+mj-cs"/>
              </a:rPr>
              <a:t>总结：求磁场能量的方法</a:t>
            </a:r>
          </a:p>
        </p:txBody>
      </p:sp>
      <p:sp>
        <p:nvSpPr>
          <p:cNvPr id="8" name="Rectangle 3"/>
          <p:cNvSpPr txBox="1">
            <a:spLocks noChangeArrowheads="1"/>
          </p:cNvSpPr>
          <p:nvPr/>
        </p:nvSpPr>
        <p:spPr>
          <a:xfrm>
            <a:off x="1774825" y="1017588"/>
            <a:ext cx="8555038" cy="5435600"/>
          </a:xfrm>
          <a:prstGeom prst="rect">
            <a:avLst/>
          </a:prstGeom>
          <a:noFill/>
        </p:spPr>
        <p:txBody>
          <a:bodyPr/>
          <a:lstStyle/>
          <a:p>
            <a:pPr marL="342900" indent="-342900" fontAlgn="auto">
              <a:spcBef>
                <a:spcPct val="20000"/>
              </a:spcBef>
              <a:spcAft>
                <a:spcPts val="0"/>
              </a:spcAft>
              <a:defRPr/>
            </a:pPr>
            <a:r>
              <a:rPr lang="en-US" altLang="zh-CN" sz="2800" b="1" kern="0" dirty="0">
                <a:solidFill>
                  <a:sysClr val="windowText" lastClr="000000"/>
                </a:solidFill>
                <a:latin typeface="Times New Roman"/>
                <a:ea typeface="宋体"/>
              </a:rPr>
              <a:t>——</a:t>
            </a:r>
            <a:r>
              <a:rPr lang="zh-CN" altLang="en-US" sz="2800" b="1" kern="0" dirty="0">
                <a:solidFill>
                  <a:sysClr val="windowText" lastClr="000000"/>
                </a:solidFill>
                <a:latin typeface="Times New Roman"/>
                <a:ea typeface="宋体"/>
              </a:rPr>
              <a:t>用微积分法</a:t>
            </a:r>
          </a:p>
          <a:p>
            <a:pPr marL="342900" indent="-342900" fontAlgn="auto">
              <a:spcBef>
                <a:spcPct val="20000"/>
              </a:spcBef>
              <a:spcAft>
                <a:spcPts val="0"/>
              </a:spcAft>
              <a:defRPr/>
            </a:pPr>
            <a:r>
              <a:rPr lang="zh-CN" altLang="en-US" sz="2800" b="1" kern="0" dirty="0">
                <a:solidFill>
                  <a:sysClr val="windowText" lastClr="000000"/>
                </a:solidFill>
                <a:latin typeface="Times New Roman"/>
                <a:ea typeface="宋体"/>
              </a:rPr>
              <a:t>  </a:t>
            </a:r>
            <a:r>
              <a:rPr lang="en-US" altLang="zh-CN" sz="2800" b="1" kern="0" dirty="0">
                <a:solidFill>
                  <a:sysClr val="windowText" lastClr="000000"/>
                </a:solidFill>
                <a:latin typeface="Times New Roman"/>
                <a:ea typeface="宋体"/>
              </a:rPr>
              <a:t>1.</a:t>
            </a:r>
            <a:r>
              <a:rPr lang="zh-CN" altLang="en-US" sz="2800" b="1" kern="0" dirty="0">
                <a:solidFill>
                  <a:sysClr val="windowText" lastClr="000000"/>
                </a:solidFill>
                <a:latin typeface="Times New Roman"/>
                <a:ea typeface="宋体"/>
              </a:rPr>
              <a:t>取体积微元，保证微元内磁感应强度相同。</a:t>
            </a:r>
          </a:p>
          <a:p>
            <a:pPr marL="342900" indent="-342900" fontAlgn="auto">
              <a:spcBef>
                <a:spcPct val="20000"/>
              </a:spcBef>
              <a:spcAft>
                <a:spcPts val="0"/>
              </a:spcAft>
              <a:defRPr/>
            </a:pPr>
            <a:r>
              <a:rPr lang="zh-CN" altLang="en-US" sz="2800" b="1" kern="0" dirty="0">
                <a:solidFill>
                  <a:sysClr val="windowText" lastClr="000000"/>
                </a:solidFill>
                <a:latin typeface="Times New Roman"/>
                <a:ea typeface="宋体"/>
              </a:rPr>
              <a:t>  </a:t>
            </a:r>
            <a:r>
              <a:rPr lang="en-US" altLang="zh-CN" sz="2800" b="1" kern="0" dirty="0">
                <a:solidFill>
                  <a:srgbClr val="C00000"/>
                </a:solidFill>
                <a:latin typeface="Times New Roman"/>
                <a:ea typeface="宋体"/>
              </a:rPr>
              <a:t>2.</a:t>
            </a:r>
            <a:r>
              <a:rPr lang="zh-CN" altLang="en-US" sz="2800" b="1" kern="0" dirty="0">
                <a:solidFill>
                  <a:srgbClr val="C00000"/>
                </a:solidFill>
                <a:latin typeface="Times New Roman"/>
                <a:ea typeface="宋体"/>
              </a:rPr>
              <a:t>求出体积微元内的磁场能量微元</a:t>
            </a:r>
          </a:p>
          <a:p>
            <a:pPr marL="342900" indent="-342900" fontAlgn="auto">
              <a:spcBef>
                <a:spcPct val="20000"/>
              </a:spcBef>
              <a:spcAft>
                <a:spcPts val="0"/>
              </a:spcAft>
              <a:defRPr/>
            </a:pPr>
            <a:r>
              <a:rPr lang="zh-CN" altLang="en-US" sz="2800" b="1" kern="0" dirty="0">
                <a:solidFill>
                  <a:srgbClr val="C00000"/>
                </a:solidFill>
                <a:latin typeface="Times New Roman"/>
                <a:ea typeface="宋体"/>
              </a:rPr>
              <a:t>  </a:t>
            </a:r>
          </a:p>
          <a:p>
            <a:pPr marL="342900" indent="-342900" fontAlgn="auto">
              <a:spcBef>
                <a:spcPct val="20000"/>
              </a:spcBef>
              <a:spcAft>
                <a:spcPts val="0"/>
              </a:spcAft>
              <a:defRPr/>
            </a:pPr>
            <a:r>
              <a:rPr lang="zh-CN" altLang="en-US" sz="2800" b="1" kern="0" dirty="0">
                <a:solidFill>
                  <a:sysClr val="windowText" lastClr="000000"/>
                </a:solidFill>
                <a:latin typeface="Times New Roman"/>
                <a:ea typeface="宋体"/>
              </a:rPr>
              <a:t>  </a:t>
            </a:r>
            <a:r>
              <a:rPr lang="en-US" altLang="zh-CN" sz="2800" b="1" kern="0" dirty="0">
                <a:solidFill>
                  <a:srgbClr val="009900"/>
                </a:solidFill>
                <a:latin typeface="Times New Roman"/>
                <a:ea typeface="宋体"/>
              </a:rPr>
              <a:t>3.</a:t>
            </a:r>
            <a:r>
              <a:rPr lang="zh-CN" altLang="en-US" sz="2800" b="1" kern="0" dirty="0">
                <a:solidFill>
                  <a:srgbClr val="009900"/>
                </a:solidFill>
                <a:latin typeface="Times New Roman"/>
                <a:ea typeface="宋体"/>
              </a:rPr>
              <a:t>积分</a:t>
            </a:r>
          </a:p>
          <a:p>
            <a:pPr marL="342900" indent="-342900" fontAlgn="auto">
              <a:spcBef>
                <a:spcPct val="20000"/>
              </a:spcBef>
              <a:spcAft>
                <a:spcPts val="0"/>
              </a:spcAft>
              <a:defRPr/>
            </a:pPr>
            <a:endParaRPr lang="zh-CN" altLang="en-US" sz="2800" b="1" kern="0" dirty="0">
              <a:solidFill>
                <a:sysClr val="windowText" lastClr="000000"/>
              </a:solidFill>
              <a:latin typeface="Times New Roman"/>
              <a:ea typeface="宋体"/>
            </a:endParaRPr>
          </a:p>
          <a:p>
            <a:pPr marL="342900" indent="-342900" fontAlgn="auto">
              <a:spcBef>
                <a:spcPct val="20000"/>
              </a:spcBef>
              <a:spcAft>
                <a:spcPts val="0"/>
              </a:spcAft>
              <a:defRPr/>
            </a:pPr>
            <a:endParaRPr lang="zh-CN" altLang="en-US" sz="2800" b="1" kern="0" dirty="0">
              <a:solidFill>
                <a:sysClr val="windowText" lastClr="000000"/>
              </a:solidFill>
              <a:latin typeface="Times New Roman"/>
              <a:ea typeface="宋体"/>
            </a:endParaRPr>
          </a:p>
          <a:p>
            <a:pPr marL="342900" indent="-342900" fontAlgn="auto">
              <a:spcBef>
                <a:spcPct val="20000"/>
              </a:spcBef>
              <a:spcAft>
                <a:spcPts val="0"/>
              </a:spcAft>
              <a:defRPr/>
            </a:pPr>
            <a:r>
              <a:rPr lang="zh-CN" altLang="en-US" sz="2800" b="1" kern="0" dirty="0">
                <a:solidFill>
                  <a:srgbClr val="6600CC"/>
                </a:solidFill>
                <a:latin typeface="Times New Roman"/>
                <a:ea typeface="宋体"/>
              </a:rPr>
              <a:t>注：若是求线圈磁场能量的问题，直接用</a:t>
            </a:r>
          </a:p>
        </p:txBody>
      </p:sp>
      <p:graphicFrame>
        <p:nvGraphicFramePr>
          <p:cNvPr id="117764" name="Object 4"/>
          <p:cNvGraphicFramePr>
            <a:graphicFrameLocks noChangeAspect="1"/>
          </p:cNvGraphicFramePr>
          <p:nvPr/>
        </p:nvGraphicFramePr>
        <p:xfrm>
          <a:off x="4310063" y="5429250"/>
          <a:ext cx="2089150" cy="985838"/>
        </p:xfrm>
        <a:graphic>
          <a:graphicData uri="http://schemas.openxmlformats.org/presentationml/2006/ole">
            <mc:AlternateContent xmlns:mc="http://schemas.openxmlformats.org/markup-compatibility/2006">
              <mc:Choice xmlns:v="urn:schemas-microsoft-com:vml" Requires="v">
                <p:oleObj spid="_x0000_s118163" name="公式" r:id="rId3" imgW="736280" imgH="393529" progId="Equation.3">
                  <p:embed/>
                </p:oleObj>
              </mc:Choice>
              <mc:Fallback>
                <p:oleObj name="公式" r:id="rId3" imgW="736280" imgH="393529"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0063" y="5429250"/>
                        <a:ext cx="2089150" cy="985838"/>
                      </a:xfrm>
                      <a:prstGeom prst="rect">
                        <a:avLst/>
                      </a:prstGeom>
                      <a:gradFill rotWithShape="0">
                        <a:gsLst>
                          <a:gs pos="0">
                            <a:srgbClr val="00CC99"/>
                          </a:gs>
                          <a:gs pos="50000">
                            <a:srgbClr val="FFFFFF"/>
                          </a:gs>
                          <a:gs pos="100000">
                            <a:srgbClr val="00CC99"/>
                          </a:gs>
                        </a:gsLst>
                        <a:lin ang="54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5"/>
          <p:cNvGraphicFramePr>
            <a:graphicFrameLocks noChangeAspect="1"/>
          </p:cNvGraphicFramePr>
          <p:nvPr/>
        </p:nvGraphicFramePr>
        <p:xfrm>
          <a:off x="3295650" y="3071813"/>
          <a:ext cx="3225800" cy="1130300"/>
        </p:xfrm>
        <a:graphic>
          <a:graphicData uri="http://schemas.openxmlformats.org/presentationml/2006/ole">
            <mc:AlternateContent xmlns:mc="http://schemas.openxmlformats.org/markup-compatibility/2006">
              <mc:Choice xmlns:v="urn:schemas-microsoft-com:vml" Requires="v">
                <p:oleObj spid="_x0000_s118164" name="公式" r:id="rId5" imgW="1117115" imgH="393529" progId="Equation.3">
                  <p:embed/>
                </p:oleObj>
              </mc:Choice>
              <mc:Fallback>
                <p:oleObj name="公式" r:id="rId5" imgW="1117115" imgH="393529"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5650" y="3071813"/>
                        <a:ext cx="3225800" cy="113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5"/>
          <p:cNvGraphicFramePr>
            <a:graphicFrameLocks noChangeAspect="1"/>
          </p:cNvGraphicFramePr>
          <p:nvPr>
            <p:extLst>
              <p:ext uri="{D42A27DB-BD31-4B8C-83A1-F6EECF244321}">
                <p14:modId xmlns:p14="http://schemas.microsoft.com/office/powerpoint/2010/main" val="163907392"/>
              </p:ext>
            </p:extLst>
          </p:nvPr>
        </p:nvGraphicFramePr>
        <p:xfrm>
          <a:off x="7478713" y="2428875"/>
          <a:ext cx="2894012" cy="1130300"/>
        </p:xfrm>
        <a:graphic>
          <a:graphicData uri="http://schemas.openxmlformats.org/presentationml/2006/ole">
            <mc:AlternateContent xmlns:mc="http://schemas.openxmlformats.org/markup-compatibility/2006">
              <mc:Choice xmlns:v="urn:schemas-microsoft-com:vml" Requires="v">
                <p:oleObj spid="_x0000_s118165" name="公式" r:id="rId7" imgW="1002960" imgH="393480" progId="Equation.3">
                  <p:embed/>
                </p:oleObj>
              </mc:Choice>
              <mc:Fallback>
                <p:oleObj name="公式" r:id="rId7" imgW="1002960" imgH="393480" progId="Equation.3">
                  <p:embed/>
                  <p:pic>
                    <p:nvPicPr>
                      <p:cNvPr id="0" name="Object 15"/>
                      <p:cNvPicPr>
                        <a:picLocks noChangeAspect="1" noChangeArrowheads="1"/>
                      </p:cNvPicPr>
                      <p:nvPr/>
                    </p:nvPicPr>
                    <p:blipFill>
                      <a:blip r:embed="rId8"/>
                      <a:srcRect/>
                      <a:stretch>
                        <a:fillRect/>
                      </a:stretch>
                    </p:blipFill>
                    <p:spPr bwMode="auto">
                      <a:xfrm>
                        <a:off x="7478713" y="2428875"/>
                        <a:ext cx="2894012" cy="113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628775" y="836614"/>
            <a:ext cx="3790950"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dirty="0">
                <a:solidFill>
                  <a:srgbClr val="FF00FF"/>
                </a:solidFill>
                <a:latin typeface="+mj-ea"/>
                <a:ea typeface="+mj-ea"/>
              </a:rPr>
              <a:t>一、电动势及其计算：</a:t>
            </a:r>
          </a:p>
        </p:txBody>
      </p:sp>
      <p:sp>
        <p:nvSpPr>
          <p:cNvPr id="3" name="Text Box 4"/>
          <p:cNvSpPr txBox="1">
            <a:spLocks noChangeArrowheads="1"/>
          </p:cNvSpPr>
          <p:nvPr/>
        </p:nvSpPr>
        <p:spPr bwMode="auto">
          <a:xfrm>
            <a:off x="1736726" y="1620839"/>
            <a:ext cx="1990725" cy="523875"/>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altLang="zh-CN" sz="2800" b="1" dirty="0">
                <a:solidFill>
                  <a:srgbClr val="3E27E7"/>
                </a:solidFill>
                <a:effectLst>
                  <a:outerShdw blurRad="38100" dist="38100" dir="2700000" algn="tl">
                    <a:srgbClr val="C0C0C0"/>
                  </a:outerShdw>
                </a:effectLst>
                <a:latin typeface="+mj-ea"/>
                <a:ea typeface="+mj-ea"/>
              </a:rPr>
              <a:t>1.  </a:t>
            </a:r>
            <a:r>
              <a:rPr lang="zh-CN" altLang="en-US" sz="2800" b="1" dirty="0">
                <a:solidFill>
                  <a:srgbClr val="3E27E7"/>
                </a:solidFill>
                <a:effectLst>
                  <a:outerShdw blurRad="38100" dist="38100" dir="2700000" algn="tl">
                    <a:srgbClr val="C0C0C0"/>
                  </a:outerShdw>
                </a:effectLst>
                <a:latin typeface="+mj-ea"/>
                <a:ea typeface="+mj-ea"/>
              </a:rPr>
              <a:t>定义：</a:t>
            </a:r>
          </a:p>
        </p:txBody>
      </p:sp>
      <p:graphicFrame>
        <p:nvGraphicFramePr>
          <p:cNvPr id="4" name="Object 6"/>
          <p:cNvGraphicFramePr>
            <a:graphicFrameLocks noChangeAspect="1"/>
          </p:cNvGraphicFramePr>
          <p:nvPr/>
        </p:nvGraphicFramePr>
        <p:xfrm>
          <a:off x="3562350" y="1487488"/>
          <a:ext cx="1066800" cy="914400"/>
        </p:xfrm>
        <a:graphic>
          <a:graphicData uri="http://schemas.openxmlformats.org/presentationml/2006/ole">
            <mc:AlternateContent xmlns:mc="http://schemas.openxmlformats.org/markup-compatibility/2006">
              <mc:Choice xmlns:v="urn:schemas-microsoft-com:vml" Requires="v">
                <p:oleObj spid="_x0000_s119615" name="公式" r:id="rId3" imgW="1066800" imgH="914400" progId="Equation.3">
                  <p:embed/>
                </p:oleObj>
              </mc:Choice>
              <mc:Fallback>
                <p:oleObj name="公式" r:id="rId3" imgW="1066800" imgH="9144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2350" y="1487488"/>
                        <a:ext cx="10668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7"/>
          <p:cNvGraphicFramePr>
            <a:graphicFrameLocks noChangeAspect="1"/>
          </p:cNvGraphicFramePr>
          <p:nvPr/>
        </p:nvGraphicFramePr>
        <p:xfrm>
          <a:off x="5207000" y="1500188"/>
          <a:ext cx="812800" cy="977900"/>
        </p:xfrm>
        <a:graphic>
          <a:graphicData uri="http://schemas.openxmlformats.org/presentationml/2006/ole">
            <mc:AlternateContent xmlns:mc="http://schemas.openxmlformats.org/markup-compatibility/2006">
              <mc:Choice xmlns:v="urn:schemas-microsoft-com:vml" Requires="v">
                <p:oleObj spid="_x0000_s119616" name="公式" r:id="rId5" imgW="812447" imgH="977476" progId="Equation.3">
                  <p:embed/>
                </p:oleObj>
              </mc:Choice>
              <mc:Fallback>
                <p:oleObj name="公式" r:id="rId5" imgW="812447" imgH="977476"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7000" y="1500188"/>
                        <a:ext cx="812800"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8"/>
          <p:cNvGraphicFramePr>
            <a:graphicFrameLocks noChangeAspect="1"/>
          </p:cNvGraphicFramePr>
          <p:nvPr/>
        </p:nvGraphicFramePr>
        <p:xfrm>
          <a:off x="6121400" y="1258888"/>
          <a:ext cx="2336800" cy="635000"/>
        </p:xfrm>
        <a:graphic>
          <a:graphicData uri="http://schemas.openxmlformats.org/presentationml/2006/ole">
            <mc:AlternateContent xmlns:mc="http://schemas.openxmlformats.org/markup-compatibility/2006">
              <mc:Choice xmlns:v="urn:schemas-microsoft-com:vml" Requires="v">
                <p:oleObj spid="_x0000_s119617" name="公式" r:id="rId7" imgW="2336800" imgH="635000" progId="Equation.3">
                  <p:embed/>
                </p:oleObj>
              </mc:Choice>
              <mc:Fallback>
                <p:oleObj name="公式" r:id="rId7" imgW="2336800" imgH="6350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1400" y="1258888"/>
                        <a:ext cx="2336800"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9"/>
          <p:cNvSpPr txBox="1">
            <a:spLocks noChangeArrowheads="1"/>
          </p:cNvSpPr>
          <p:nvPr/>
        </p:nvSpPr>
        <p:spPr bwMode="auto">
          <a:xfrm>
            <a:off x="8686800" y="2062164"/>
            <a:ext cx="1989138"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dirty="0">
                <a:solidFill>
                  <a:srgbClr val="CC3300"/>
                </a:solidFill>
                <a:latin typeface="+mj-ea"/>
                <a:ea typeface="+mj-ea"/>
              </a:rPr>
              <a:t>(</a:t>
            </a:r>
            <a:r>
              <a:rPr lang="zh-CN" altLang="en-US" sz="2800" b="1" dirty="0">
                <a:solidFill>
                  <a:srgbClr val="CC3300"/>
                </a:solidFill>
                <a:latin typeface="+mj-ea"/>
                <a:ea typeface="+mj-ea"/>
              </a:rPr>
              <a:t>闭合回路</a:t>
            </a:r>
            <a:r>
              <a:rPr lang="en-US" altLang="zh-CN" sz="2800" b="1" dirty="0">
                <a:solidFill>
                  <a:srgbClr val="CC3300"/>
                </a:solidFill>
                <a:latin typeface="+mj-ea"/>
                <a:ea typeface="+mj-ea"/>
              </a:rPr>
              <a:t>)</a:t>
            </a:r>
          </a:p>
        </p:txBody>
      </p:sp>
      <p:graphicFrame>
        <p:nvGraphicFramePr>
          <p:cNvPr id="8" name="Object 10"/>
          <p:cNvGraphicFramePr>
            <a:graphicFrameLocks noChangeAspect="1"/>
          </p:cNvGraphicFramePr>
          <p:nvPr/>
        </p:nvGraphicFramePr>
        <p:xfrm>
          <a:off x="6140450" y="2097088"/>
          <a:ext cx="1905000" cy="508000"/>
        </p:xfrm>
        <a:graphic>
          <a:graphicData uri="http://schemas.openxmlformats.org/presentationml/2006/ole">
            <mc:AlternateContent xmlns:mc="http://schemas.openxmlformats.org/markup-compatibility/2006">
              <mc:Choice xmlns:v="urn:schemas-microsoft-com:vml" Requires="v">
                <p:oleObj spid="_x0000_s119618" name="公式" r:id="rId9" imgW="1905000" imgH="508000" progId="Equation.3">
                  <p:embed/>
                </p:oleObj>
              </mc:Choice>
              <mc:Fallback>
                <p:oleObj name="公式" r:id="rId9" imgW="1905000" imgH="50800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40450" y="2097088"/>
                        <a:ext cx="19050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11"/>
          <p:cNvSpPr txBox="1">
            <a:spLocks noChangeArrowheads="1"/>
          </p:cNvSpPr>
          <p:nvPr/>
        </p:nvSpPr>
        <p:spPr bwMode="auto">
          <a:xfrm>
            <a:off x="3575051" y="2787651"/>
            <a:ext cx="5954713"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dirty="0">
                <a:solidFill>
                  <a:srgbClr val="9900FF"/>
                </a:solidFill>
                <a:latin typeface="+mj-ea"/>
                <a:ea typeface="+mj-ea"/>
              </a:rPr>
              <a:t>反映了电源中非静电力做功的能力。</a:t>
            </a:r>
          </a:p>
        </p:txBody>
      </p:sp>
      <p:sp>
        <p:nvSpPr>
          <p:cNvPr id="10" name="Rectangle 12"/>
          <p:cNvSpPr>
            <a:spLocks noChangeArrowheads="1"/>
          </p:cNvSpPr>
          <p:nvPr/>
        </p:nvSpPr>
        <p:spPr bwMode="auto">
          <a:xfrm>
            <a:off x="1793876" y="3502026"/>
            <a:ext cx="5597525" cy="523875"/>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altLang="zh-CN" sz="2800" b="1" dirty="0">
                <a:solidFill>
                  <a:srgbClr val="009900"/>
                </a:solidFill>
                <a:latin typeface="+mj-ea"/>
                <a:ea typeface="+mj-ea"/>
              </a:rPr>
              <a:t>2.  </a:t>
            </a:r>
            <a:r>
              <a:rPr lang="zh-CN" altLang="en-US" sz="2800" b="1" dirty="0">
                <a:solidFill>
                  <a:srgbClr val="009900"/>
                </a:solidFill>
                <a:latin typeface="+mj-ea"/>
                <a:ea typeface="+mj-ea"/>
              </a:rPr>
              <a:t>动生、感生电动势及其实质：</a:t>
            </a:r>
          </a:p>
        </p:txBody>
      </p:sp>
      <p:sp>
        <p:nvSpPr>
          <p:cNvPr id="11" name="Text Box 13"/>
          <p:cNvSpPr txBox="1">
            <a:spLocks noChangeArrowheads="1"/>
          </p:cNvSpPr>
          <p:nvPr/>
        </p:nvSpPr>
        <p:spPr bwMode="auto">
          <a:xfrm>
            <a:off x="2054225" y="4287839"/>
            <a:ext cx="2890838"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dirty="0">
                <a:solidFill>
                  <a:srgbClr val="FF0066"/>
                </a:solidFill>
                <a:latin typeface="+mj-ea"/>
                <a:ea typeface="+mj-ea"/>
              </a:rPr>
              <a:t>⑴ </a:t>
            </a:r>
            <a:r>
              <a:rPr lang="zh-CN" altLang="en-US" sz="2800" b="1" dirty="0">
                <a:solidFill>
                  <a:srgbClr val="FF0066"/>
                </a:solidFill>
                <a:latin typeface="+mj-ea"/>
                <a:ea typeface="+mj-ea"/>
              </a:rPr>
              <a:t>动生电动势：</a:t>
            </a:r>
          </a:p>
        </p:txBody>
      </p:sp>
      <p:sp>
        <p:nvSpPr>
          <p:cNvPr id="12" name="Text Box 14"/>
          <p:cNvSpPr txBox="1">
            <a:spLocks noChangeArrowheads="1"/>
          </p:cNvSpPr>
          <p:nvPr/>
        </p:nvSpPr>
        <p:spPr bwMode="auto">
          <a:xfrm>
            <a:off x="4881564" y="4214814"/>
            <a:ext cx="860425" cy="954087"/>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b="1" dirty="0">
                <a:latin typeface="+mj-ea"/>
                <a:ea typeface="+mj-ea"/>
              </a:rPr>
              <a:t>实质</a:t>
            </a:r>
          </a:p>
        </p:txBody>
      </p:sp>
      <p:sp>
        <p:nvSpPr>
          <p:cNvPr id="13" name="AutoShape 15"/>
          <p:cNvSpPr>
            <a:spLocks/>
          </p:cNvSpPr>
          <p:nvPr/>
        </p:nvSpPr>
        <p:spPr bwMode="auto">
          <a:xfrm>
            <a:off x="5562600" y="4322763"/>
            <a:ext cx="76200" cy="685800"/>
          </a:xfrm>
          <a:prstGeom prst="leftBrace">
            <a:avLst>
              <a:gd name="adj1" fmla="val 75000"/>
              <a:gd name="adj2" fmla="val 50000"/>
            </a:avLst>
          </a:prstGeom>
          <a:noFill/>
          <a:ln w="9525">
            <a:solidFill>
              <a:srgbClr val="000000"/>
            </a:solidFill>
            <a:miter lim="800000"/>
            <a:headEnd/>
            <a:tailEnd/>
          </a:ln>
        </p:spPr>
        <p:txBody>
          <a:bodyPr wrap="none" anchor="ctr"/>
          <a:lstStyle/>
          <a:p>
            <a:pPr algn="ctr" fontAlgn="auto">
              <a:spcBef>
                <a:spcPts val="0"/>
              </a:spcBef>
              <a:spcAft>
                <a:spcPts val="0"/>
              </a:spcAft>
              <a:defRPr/>
            </a:pPr>
            <a:endParaRPr lang="zh-CN" altLang="zh-CN" sz="2800" b="1">
              <a:latin typeface="+mj-ea"/>
              <a:ea typeface="+mj-ea"/>
            </a:endParaRPr>
          </a:p>
        </p:txBody>
      </p:sp>
      <p:sp>
        <p:nvSpPr>
          <p:cNvPr id="14" name="Text Box 16"/>
          <p:cNvSpPr txBox="1">
            <a:spLocks noChangeArrowheads="1"/>
          </p:cNvSpPr>
          <p:nvPr/>
        </p:nvSpPr>
        <p:spPr bwMode="auto">
          <a:xfrm>
            <a:off x="5791200" y="4191001"/>
            <a:ext cx="1987550"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dirty="0">
                <a:solidFill>
                  <a:srgbClr val="CC3300"/>
                </a:solidFill>
                <a:latin typeface="+mj-ea"/>
                <a:ea typeface="+mj-ea"/>
              </a:rPr>
              <a:t>非静电力：</a:t>
            </a:r>
          </a:p>
        </p:txBody>
      </p:sp>
      <p:sp>
        <p:nvSpPr>
          <p:cNvPr id="15" name="Rectangle 17"/>
          <p:cNvSpPr>
            <a:spLocks noChangeArrowheads="1"/>
          </p:cNvSpPr>
          <p:nvPr/>
        </p:nvSpPr>
        <p:spPr bwMode="auto">
          <a:xfrm>
            <a:off x="8108951" y="4170364"/>
            <a:ext cx="1916113" cy="523875"/>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b="1" dirty="0">
                <a:solidFill>
                  <a:srgbClr val="0070C0"/>
                </a:solidFill>
                <a:latin typeface="+mj-ea"/>
                <a:ea typeface="+mj-ea"/>
              </a:rPr>
              <a:t>洛伦兹力</a:t>
            </a:r>
          </a:p>
        </p:txBody>
      </p:sp>
      <p:sp>
        <p:nvSpPr>
          <p:cNvPr id="16" name="Text Box 18"/>
          <p:cNvSpPr txBox="1">
            <a:spLocks noChangeArrowheads="1"/>
          </p:cNvSpPr>
          <p:nvPr/>
        </p:nvSpPr>
        <p:spPr bwMode="auto">
          <a:xfrm>
            <a:off x="5791201" y="4840289"/>
            <a:ext cx="2709863"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dirty="0">
                <a:solidFill>
                  <a:srgbClr val="9900FF"/>
                </a:solidFill>
                <a:latin typeface="+mj-ea"/>
                <a:ea typeface="+mj-ea"/>
              </a:rPr>
              <a:t>非静电性场强：</a:t>
            </a:r>
          </a:p>
        </p:txBody>
      </p:sp>
      <p:graphicFrame>
        <p:nvGraphicFramePr>
          <p:cNvPr id="17" name="Object 19"/>
          <p:cNvGraphicFramePr>
            <a:graphicFrameLocks noChangeAspect="1"/>
          </p:cNvGraphicFramePr>
          <p:nvPr/>
        </p:nvGraphicFramePr>
        <p:xfrm>
          <a:off x="8305800" y="4854575"/>
          <a:ext cx="1511300" cy="427038"/>
        </p:xfrm>
        <a:graphic>
          <a:graphicData uri="http://schemas.openxmlformats.org/presentationml/2006/ole">
            <mc:AlternateContent xmlns:mc="http://schemas.openxmlformats.org/markup-compatibility/2006">
              <mc:Choice xmlns:v="urn:schemas-microsoft-com:vml" Requires="v">
                <p:oleObj spid="_x0000_s119619" name="公式" r:id="rId11" imgW="1663700" imgH="469900" progId="Equation.3">
                  <p:embed/>
                </p:oleObj>
              </mc:Choice>
              <mc:Fallback>
                <p:oleObj name="公式" r:id="rId11" imgW="1663700" imgH="469900" progId="Equation.3">
                  <p:embed/>
                  <p:pic>
                    <p:nvPicPr>
                      <p:cNvPr id="0" name="Object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05800" y="4854575"/>
                        <a:ext cx="1511300"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Text Box 20"/>
          <p:cNvSpPr txBox="1">
            <a:spLocks noChangeArrowheads="1"/>
          </p:cNvSpPr>
          <p:nvPr/>
        </p:nvSpPr>
        <p:spPr bwMode="auto">
          <a:xfrm>
            <a:off x="2070100" y="5449889"/>
            <a:ext cx="2890838"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dirty="0">
                <a:solidFill>
                  <a:srgbClr val="FF00FF"/>
                </a:solidFill>
                <a:latin typeface="+mj-ea"/>
                <a:ea typeface="+mj-ea"/>
              </a:rPr>
              <a:t>⑵ </a:t>
            </a:r>
            <a:r>
              <a:rPr lang="zh-CN" altLang="en-US" sz="2800" b="1" dirty="0">
                <a:solidFill>
                  <a:srgbClr val="FF00FF"/>
                </a:solidFill>
                <a:latin typeface="+mj-ea"/>
                <a:ea typeface="+mj-ea"/>
              </a:rPr>
              <a:t>感生电动势：</a:t>
            </a:r>
          </a:p>
        </p:txBody>
      </p:sp>
      <p:sp>
        <p:nvSpPr>
          <p:cNvPr id="19" name="Text Box 21"/>
          <p:cNvSpPr txBox="1">
            <a:spLocks noChangeArrowheads="1"/>
          </p:cNvSpPr>
          <p:nvPr/>
        </p:nvSpPr>
        <p:spPr bwMode="auto">
          <a:xfrm>
            <a:off x="4738688" y="5500689"/>
            <a:ext cx="876300" cy="954087"/>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b="1" dirty="0">
                <a:latin typeface="+mj-ea"/>
                <a:ea typeface="+mj-ea"/>
              </a:rPr>
              <a:t>实质</a:t>
            </a:r>
          </a:p>
        </p:txBody>
      </p:sp>
      <p:sp>
        <p:nvSpPr>
          <p:cNvPr id="20" name="AutoShape 22"/>
          <p:cNvSpPr>
            <a:spLocks/>
          </p:cNvSpPr>
          <p:nvPr/>
        </p:nvSpPr>
        <p:spPr bwMode="auto">
          <a:xfrm>
            <a:off x="5219700" y="5640388"/>
            <a:ext cx="76200" cy="685800"/>
          </a:xfrm>
          <a:prstGeom prst="leftBrace">
            <a:avLst>
              <a:gd name="adj1" fmla="val 75000"/>
              <a:gd name="adj2" fmla="val 50000"/>
            </a:avLst>
          </a:prstGeom>
          <a:noFill/>
          <a:ln w="9525">
            <a:solidFill>
              <a:srgbClr val="000000"/>
            </a:solidFill>
            <a:miter lim="800000"/>
            <a:headEnd/>
            <a:tailEnd/>
          </a:ln>
        </p:spPr>
        <p:txBody>
          <a:bodyPr wrap="none" anchor="ctr"/>
          <a:lstStyle/>
          <a:p>
            <a:pPr algn="ctr" fontAlgn="auto">
              <a:spcBef>
                <a:spcPts val="0"/>
              </a:spcBef>
              <a:spcAft>
                <a:spcPts val="0"/>
              </a:spcAft>
              <a:defRPr/>
            </a:pPr>
            <a:endParaRPr lang="zh-CN" altLang="zh-CN" sz="2800" b="1">
              <a:latin typeface="+mj-ea"/>
              <a:ea typeface="+mj-ea"/>
            </a:endParaRPr>
          </a:p>
        </p:txBody>
      </p:sp>
      <p:sp>
        <p:nvSpPr>
          <p:cNvPr id="21" name="Text Box 23"/>
          <p:cNvSpPr txBox="1">
            <a:spLocks noChangeArrowheads="1"/>
          </p:cNvSpPr>
          <p:nvPr/>
        </p:nvSpPr>
        <p:spPr bwMode="auto">
          <a:xfrm>
            <a:off x="5448300" y="5424489"/>
            <a:ext cx="1987550"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a:latin typeface="+mj-ea"/>
                <a:ea typeface="+mj-ea"/>
              </a:rPr>
              <a:t>非静电力：</a:t>
            </a:r>
          </a:p>
        </p:txBody>
      </p:sp>
      <p:sp>
        <p:nvSpPr>
          <p:cNvPr id="22" name="Text Box 24"/>
          <p:cNvSpPr txBox="1">
            <a:spLocks noChangeArrowheads="1"/>
          </p:cNvSpPr>
          <p:nvPr/>
        </p:nvSpPr>
        <p:spPr bwMode="auto">
          <a:xfrm>
            <a:off x="7624764" y="5399089"/>
            <a:ext cx="2486025" cy="523875"/>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b="1" dirty="0">
                <a:solidFill>
                  <a:srgbClr val="CC3300"/>
                </a:solidFill>
                <a:latin typeface="+mj-ea"/>
                <a:ea typeface="+mj-ea"/>
              </a:rPr>
              <a:t>感生电场力</a:t>
            </a:r>
          </a:p>
        </p:txBody>
      </p:sp>
      <p:sp>
        <p:nvSpPr>
          <p:cNvPr id="23" name="Text Box 25"/>
          <p:cNvSpPr txBox="1">
            <a:spLocks noChangeArrowheads="1"/>
          </p:cNvSpPr>
          <p:nvPr/>
        </p:nvSpPr>
        <p:spPr bwMode="auto">
          <a:xfrm>
            <a:off x="5448301" y="6000751"/>
            <a:ext cx="2709863"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dirty="0">
                <a:solidFill>
                  <a:srgbClr val="3E27E7"/>
                </a:solidFill>
                <a:latin typeface="+mj-ea"/>
                <a:ea typeface="+mj-ea"/>
              </a:rPr>
              <a:t>非静电性场强：</a:t>
            </a:r>
          </a:p>
        </p:txBody>
      </p:sp>
      <p:sp>
        <p:nvSpPr>
          <p:cNvPr id="24" name="Text Box 26"/>
          <p:cNvSpPr txBox="1">
            <a:spLocks noChangeArrowheads="1"/>
          </p:cNvSpPr>
          <p:nvPr/>
        </p:nvSpPr>
        <p:spPr bwMode="auto">
          <a:xfrm>
            <a:off x="7896226" y="5980114"/>
            <a:ext cx="2771775" cy="523875"/>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b="1" dirty="0">
                <a:latin typeface="+mj-ea"/>
                <a:ea typeface="+mj-ea"/>
              </a:rPr>
              <a:t>感生电场的场强</a:t>
            </a:r>
          </a:p>
        </p:txBody>
      </p:sp>
      <p:sp>
        <p:nvSpPr>
          <p:cNvPr id="25" name="矩形 24"/>
          <p:cNvSpPr/>
          <p:nvPr/>
        </p:nvSpPr>
        <p:spPr>
          <a:xfrm>
            <a:off x="5381625" y="285751"/>
            <a:ext cx="2038350" cy="646113"/>
          </a:xfrm>
          <a:prstGeom prst="rect">
            <a:avLst/>
          </a:prstGeom>
        </p:spPr>
        <p:txBody>
          <a:bodyPr wrap="none">
            <a:spAutoFit/>
          </a:bodyPr>
          <a:lstStyle/>
          <a:p>
            <a:pPr fontAlgn="auto">
              <a:spcBef>
                <a:spcPts val="0"/>
              </a:spcBef>
              <a:spcAft>
                <a:spcPts val="0"/>
              </a:spcAft>
              <a:defRPr/>
            </a:pPr>
            <a:r>
              <a:rPr lang="zh-CN" altLang="en-US" sz="3600" b="1" kern="0" dirty="0">
                <a:solidFill>
                  <a:srgbClr val="FF0000"/>
                </a:solidFill>
                <a:latin typeface="+mn-lt"/>
                <a:ea typeface="+mn-ea"/>
              </a:rPr>
              <a:t>本章总结</a:t>
            </a:r>
            <a:endParaRPr lang="zh-CN" altLang="en-US" sz="3600" b="1" dirty="0">
              <a:solidFill>
                <a:srgbClr val="FF0000"/>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nodeType="afterGroup">
                            <p:stCondLst>
                              <p:cond delay="500"/>
                            </p:stCondLst>
                            <p:childTnLst>
                              <p:par>
                                <p:cTn id="19" presetID="22" presetClass="entr" presetSubtype="8" fill="hold" nodeType="afterEffect">
                                  <p:stCondLst>
                                    <p:cond delay="100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500"/>
                                        <p:tgtEl>
                                          <p:spTgt spid="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500"/>
                                        <p:tgtEl>
                                          <p:spTgt spid="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500"/>
                                        <p:tgtEl>
                                          <p:spTgt spid="1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left)">
                                      <p:cBhvr>
                                        <p:cTn id="51" dur="500"/>
                                        <p:tgtEl>
                                          <p:spTgt spid="11"/>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left)">
                                      <p:cBhvr>
                                        <p:cTn id="56" dur="500"/>
                                        <p:tgtEl>
                                          <p:spTgt spid="12"/>
                                        </p:tgtEl>
                                      </p:cBhvr>
                                    </p:animEffect>
                                  </p:childTnLst>
                                </p:cTn>
                              </p:par>
                            </p:childTnLst>
                          </p:cTn>
                        </p:par>
                        <p:par>
                          <p:cTn id="57" fill="hold" nodeType="afterGroup">
                            <p:stCondLst>
                              <p:cond delay="500"/>
                            </p:stCondLst>
                            <p:childTnLst>
                              <p:par>
                                <p:cTn id="58" presetID="22" presetClass="entr" presetSubtype="8" fill="hold" grpId="0" nodeType="afterEffect">
                                  <p:stCondLst>
                                    <p:cond delay="100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left)">
                                      <p:cBhvr>
                                        <p:cTn id="65" dur="500"/>
                                        <p:tgtEl>
                                          <p:spTgt spid="14"/>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wipe(left)">
                                      <p:cBhvr>
                                        <p:cTn id="70" dur="500"/>
                                        <p:tgtEl>
                                          <p:spTgt spid="15"/>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wipe(left)">
                                      <p:cBhvr>
                                        <p:cTn id="75" dur="500"/>
                                        <p:tgtEl>
                                          <p:spTgt spid="16"/>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wipe(left)">
                                      <p:cBhvr>
                                        <p:cTn id="80" dur="500"/>
                                        <p:tgtEl>
                                          <p:spTgt spid="17"/>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wipe(left)">
                                      <p:cBhvr>
                                        <p:cTn id="90" dur="500"/>
                                        <p:tgtEl>
                                          <p:spTgt spid="19"/>
                                        </p:tgtEl>
                                      </p:cBhvr>
                                    </p:animEffect>
                                  </p:childTnLst>
                                </p:cTn>
                              </p:par>
                            </p:childTnLst>
                          </p:cTn>
                        </p:par>
                        <p:par>
                          <p:cTn id="91" fill="hold" nodeType="afterGroup">
                            <p:stCondLst>
                              <p:cond delay="500"/>
                            </p:stCondLst>
                            <p:childTnLst>
                              <p:par>
                                <p:cTn id="92" presetID="22" presetClass="entr" presetSubtype="8" fill="hold" grpId="0" nodeType="afterEffect">
                                  <p:stCondLst>
                                    <p:cond delay="1000"/>
                                  </p:stCondLst>
                                  <p:childTnLst>
                                    <p:set>
                                      <p:cBhvr>
                                        <p:cTn id="93" dur="1" fill="hold">
                                          <p:stCondLst>
                                            <p:cond delay="0"/>
                                          </p:stCondLst>
                                        </p:cTn>
                                        <p:tgtEl>
                                          <p:spTgt spid="20"/>
                                        </p:tgtEl>
                                        <p:attrNameLst>
                                          <p:attrName>style.visibility</p:attrName>
                                        </p:attrNameLst>
                                      </p:cBhvr>
                                      <p:to>
                                        <p:strVal val="visible"/>
                                      </p:to>
                                    </p:set>
                                    <p:animEffect transition="in" filter="wipe(left)">
                                      <p:cBhvr>
                                        <p:cTn id="94" dur="500"/>
                                        <p:tgtEl>
                                          <p:spTgt spid="20"/>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21"/>
                                        </p:tgtEl>
                                        <p:attrNameLst>
                                          <p:attrName>style.visibility</p:attrName>
                                        </p:attrNameLst>
                                      </p:cBhvr>
                                      <p:to>
                                        <p:strVal val="visible"/>
                                      </p:to>
                                    </p:set>
                                    <p:animEffect transition="in" filter="wipe(left)">
                                      <p:cBhvr>
                                        <p:cTn id="99" dur="500"/>
                                        <p:tgtEl>
                                          <p:spTgt spid="21"/>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wipe(left)">
                                      <p:cBhvr>
                                        <p:cTn id="104" dur="500"/>
                                        <p:tgtEl>
                                          <p:spTgt spid="22"/>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wipe(left)">
                                      <p:cBhvr>
                                        <p:cTn id="109" dur="500"/>
                                        <p:tgtEl>
                                          <p:spTgt spid="23"/>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24"/>
                                        </p:tgtEl>
                                        <p:attrNameLst>
                                          <p:attrName>style.visibility</p:attrName>
                                        </p:attrNameLst>
                                      </p:cBhvr>
                                      <p:to>
                                        <p:strVal val="visible"/>
                                      </p:to>
                                    </p:set>
                                    <p:animEffect transition="in" filter="wipe(left)">
                                      <p:cBhvr>
                                        <p:cTn id="11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7" grpId="0" autoUpdateAnimBg="0"/>
      <p:bldP spid="9" grpId="0" autoUpdateAnimBg="0"/>
      <p:bldP spid="10" grpId="0" autoUpdateAnimBg="0"/>
      <p:bldP spid="11" grpId="0" autoUpdateAnimBg="0"/>
      <p:bldP spid="12" grpId="0" autoUpdateAnimBg="0"/>
      <p:bldP spid="13" grpId="0" animBg="1"/>
      <p:bldP spid="14" grpId="0" autoUpdateAnimBg="0"/>
      <p:bldP spid="15" grpId="0" autoUpdateAnimBg="0"/>
      <p:bldP spid="16" grpId="0" autoUpdateAnimBg="0"/>
      <p:bldP spid="18" grpId="0" autoUpdateAnimBg="0"/>
      <p:bldP spid="19" grpId="0" autoUpdateAnimBg="0"/>
      <p:bldP spid="20" grpId="0" animBg="1"/>
      <p:bldP spid="21" grpId="0" autoUpdateAnimBg="0"/>
      <p:bldP spid="22" grpId="0" autoUpdateAnimBg="0"/>
      <p:bldP spid="23" grpId="0" autoUpdateAnimBg="0"/>
      <p:bldP spid="24" grpId="0" autoUpdateAnimBg="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 Box 2"/>
          <p:cNvSpPr txBox="1">
            <a:spLocks noChangeArrowheads="1"/>
          </p:cNvSpPr>
          <p:nvPr/>
        </p:nvSpPr>
        <p:spPr bwMode="auto">
          <a:xfrm>
            <a:off x="1676400" y="76201"/>
            <a:ext cx="2889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Calibri" panose="020F0502020204030204" pitchFamily="34" charset="0"/>
              </a:rPr>
              <a:t>⑴  </a:t>
            </a:r>
            <a:r>
              <a:rPr lang="zh-CN" altLang="en-US" sz="2800" b="1">
                <a:latin typeface="Calibri" panose="020F0502020204030204" pitchFamily="34" charset="0"/>
              </a:rPr>
              <a:t>动生电动势：</a:t>
            </a:r>
          </a:p>
        </p:txBody>
      </p:sp>
      <p:sp>
        <p:nvSpPr>
          <p:cNvPr id="119811" name="Text Box 3"/>
          <p:cNvSpPr txBox="1">
            <a:spLocks noChangeArrowheads="1"/>
          </p:cNvSpPr>
          <p:nvPr/>
        </p:nvSpPr>
        <p:spPr bwMode="auto">
          <a:xfrm>
            <a:off x="1692275" y="685801"/>
            <a:ext cx="2889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9900"/>
                </a:solidFill>
                <a:latin typeface="Calibri" panose="020F0502020204030204" pitchFamily="34" charset="0"/>
              </a:rPr>
              <a:t>⑵  </a:t>
            </a:r>
            <a:r>
              <a:rPr lang="zh-CN" altLang="en-US" sz="2800" b="1" dirty="0">
                <a:solidFill>
                  <a:srgbClr val="009900"/>
                </a:solidFill>
                <a:latin typeface="Calibri" panose="020F0502020204030204" pitchFamily="34" charset="0"/>
              </a:rPr>
              <a:t>感生电动势：</a:t>
            </a:r>
          </a:p>
        </p:txBody>
      </p:sp>
      <p:sp>
        <p:nvSpPr>
          <p:cNvPr id="4" name="Rectangle 4"/>
          <p:cNvSpPr>
            <a:spLocks noChangeArrowheads="1"/>
          </p:cNvSpPr>
          <p:nvPr/>
        </p:nvSpPr>
        <p:spPr bwMode="auto">
          <a:xfrm>
            <a:off x="1692276" y="1295401"/>
            <a:ext cx="1806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3E27E7"/>
                </a:solidFill>
                <a:latin typeface="Calibri" panose="020F0502020204030204" pitchFamily="34" charset="0"/>
              </a:rPr>
              <a:t>⑶  </a:t>
            </a:r>
            <a:r>
              <a:rPr lang="zh-CN" altLang="en-US" sz="2800" b="1" dirty="0">
                <a:solidFill>
                  <a:srgbClr val="3E27E7"/>
                </a:solidFill>
                <a:latin typeface="Calibri" panose="020F0502020204030204" pitchFamily="34" charset="0"/>
              </a:rPr>
              <a:t>计算：</a:t>
            </a:r>
          </a:p>
        </p:txBody>
      </p:sp>
      <p:sp>
        <p:nvSpPr>
          <p:cNvPr id="5" name="Text Box 5"/>
          <p:cNvSpPr txBox="1">
            <a:spLocks noChangeArrowheads="1"/>
          </p:cNvSpPr>
          <p:nvPr/>
        </p:nvSpPr>
        <p:spPr bwMode="auto">
          <a:xfrm>
            <a:off x="1905000" y="1960564"/>
            <a:ext cx="28781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CC3300"/>
                </a:solidFill>
                <a:latin typeface="Calibri" panose="020F0502020204030204" pitchFamily="34" charset="0"/>
              </a:rPr>
              <a:t>A.  </a:t>
            </a:r>
            <a:r>
              <a:rPr lang="zh-CN" altLang="en-US" sz="2800" b="1" dirty="0">
                <a:solidFill>
                  <a:srgbClr val="CC3300"/>
                </a:solidFill>
                <a:latin typeface="Calibri" panose="020F0502020204030204" pitchFamily="34" charset="0"/>
              </a:rPr>
              <a:t>动生电动势：</a:t>
            </a:r>
          </a:p>
        </p:txBody>
      </p:sp>
      <p:graphicFrame>
        <p:nvGraphicFramePr>
          <p:cNvPr id="6" name="Object 6"/>
          <p:cNvGraphicFramePr>
            <a:graphicFrameLocks noChangeAspect="1"/>
          </p:cNvGraphicFramePr>
          <p:nvPr/>
        </p:nvGraphicFramePr>
        <p:xfrm>
          <a:off x="4724400" y="1860550"/>
          <a:ext cx="2743200" cy="596900"/>
        </p:xfrm>
        <a:graphic>
          <a:graphicData uri="http://schemas.openxmlformats.org/presentationml/2006/ole">
            <mc:AlternateContent xmlns:mc="http://schemas.openxmlformats.org/markup-compatibility/2006">
              <mc:Choice xmlns:v="urn:schemas-microsoft-com:vml" Requires="v">
                <p:oleObj spid="_x0000_s685608" name="公式" r:id="rId3" imgW="2743200" imgH="596900" progId="Equation.3">
                  <p:embed/>
                </p:oleObj>
              </mc:Choice>
              <mc:Fallback>
                <p:oleObj name="公式" r:id="rId3" imgW="2743200" imgH="5969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860550"/>
                        <a:ext cx="2743200"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7"/>
          <p:cNvSpPr txBox="1">
            <a:spLocks noChangeArrowheads="1"/>
          </p:cNvSpPr>
          <p:nvPr/>
        </p:nvSpPr>
        <p:spPr bwMode="auto">
          <a:xfrm>
            <a:off x="3140076" y="2781301"/>
            <a:ext cx="1266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9900FF"/>
                </a:solidFill>
                <a:latin typeface="Calibri" panose="020F0502020204030204" pitchFamily="34" charset="0"/>
              </a:rPr>
              <a:t>回路：</a:t>
            </a:r>
          </a:p>
        </p:txBody>
      </p:sp>
      <p:graphicFrame>
        <p:nvGraphicFramePr>
          <p:cNvPr id="8" name="Object 8"/>
          <p:cNvGraphicFramePr>
            <a:graphicFrameLocks noChangeAspect="1"/>
          </p:cNvGraphicFramePr>
          <p:nvPr/>
        </p:nvGraphicFramePr>
        <p:xfrm>
          <a:off x="4819650" y="2806700"/>
          <a:ext cx="2628900" cy="520700"/>
        </p:xfrm>
        <a:graphic>
          <a:graphicData uri="http://schemas.openxmlformats.org/presentationml/2006/ole">
            <mc:AlternateContent xmlns:mc="http://schemas.openxmlformats.org/markup-compatibility/2006">
              <mc:Choice xmlns:v="urn:schemas-microsoft-com:vml" Requires="v">
                <p:oleObj spid="_x0000_s685609" name="公式" r:id="rId5" imgW="2628900" imgH="520700" progId="Equation.3">
                  <p:embed/>
                </p:oleObj>
              </mc:Choice>
              <mc:Fallback>
                <p:oleObj name="公式" r:id="rId5" imgW="2628900" imgH="5207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9650" y="2806700"/>
                        <a:ext cx="26289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9"/>
          <p:cNvSpPr txBox="1">
            <a:spLocks noChangeArrowheads="1"/>
          </p:cNvSpPr>
          <p:nvPr/>
        </p:nvSpPr>
        <p:spPr bwMode="auto">
          <a:xfrm>
            <a:off x="1936750" y="3548064"/>
            <a:ext cx="2857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70C0"/>
                </a:solidFill>
                <a:latin typeface="Calibri" panose="020F0502020204030204" pitchFamily="34" charset="0"/>
              </a:rPr>
              <a:t>B.  </a:t>
            </a:r>
            <a:r>
              <a:rPr lang="zh-CN" altLang="en-US" sz="2800" b="1" dirty="0">
                <a:solidFill>
                  <a:srgbClr val="0070C0"/>
                </a:solidFill>
                <a:latin typeface="Calibri" panose="020F0502020204030204" pitchFamily="34" charset="0"/>
              </a:rPr>
              <a:t>感生电动势：</a:t>
            </a:r>
          </a:p>
        </p:txBody>
      </p:sp>
      <p:graphicFrame>
        <p:nvGraphicFramePr>
          <p:cNvPr id="10" name="Object 10"/>
          <p:cNvGraphicFramePr>
            <a:graphicFrameLocks noChangeAspect="1"/>
          </p:cNvGraphicFramePr>
          <p:nvPr/>
        </p:nvGraphicFramePr>
        <p:xfrm>
          <a:off x="4711700" y="3429000"/>
          <a:ext cx="2222500" cy="596900"/>
        </p:xfrm>
        <a:graphic>
          <a:graphicData uri="http://schemas.openxmlformats.org/presentationml/2006/ole">
            <mc:AlternateContent xmlns:mc="http://schemas.openxmlformats.org/markup-compatibility/2006">
              <mc:Choice xmlns:v="urn:schemas-microsoft-com:vml" Requires="v">
                <p:oleObj spid="_x0000_s685610" name="公式" r:id="rId7" imgW="2222500" imgH="596900" progId="Equation.3">
                  <p:embed/>
                </p:oleObj>
              </mc:Choice>
              <mc:Fallback>
                <p:oleObj name="公式" r:id="rId7" imgW="2222500" imgH="59690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1700" y="3429000"/>
                        <a:ext cx="2222500"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11"/>
          <p:cNvSpPr txBox="1">
            <a:spLocks noChangeArrowheads="1"/>
          </p:cNvSpPr>
          <p:nvPr/>
        </p:nvSpPr>
        <p:spPr bwMode="auto">
          <a:xfrm>
            <a:off x="3140076" y="4359276"/>
            <a:ext cx="1266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FF00FF"/>
                </a:solidFill>
                <a:latin typeface="Calibri" panose="020F0502020204030204" pitchFamily="34" charset="0"/>
              </a:rPr>
              <a:t>回路：</a:t>
            </a:r>
          </a:p>
        </p:txBody>
      </p:sp>
      <p:graphicFrame>
        <p:nvGraphicFramePr>
          <p:cNvPr id="12" name="Object 12"/>
          <p:cNvGraphicFramePr>
            <a:graphicFrameLocks noChangeAspect="1"/>
          </p:cNvGraphicFramePr>
          <p:nvPr/>
        </p:nvGraphicFramePr>
        <p:xfrm>
          <a:off x="4876800" y="4400550"/>
          <a:ext cx="2070100" cy="508000"/>
        </p:xfrm>
        <a:graphic>
          <a:graphicData uri="http://schemas.openxmlformats.org/presentationml/2006/ole">
            <mc:AlternateContent xmlns:mc="http://schemas.openxmlformats.org/markup-compatibility/2006">
              <mc:Choice xmlns:v="urn:schemas-microsoft-com:vml" Requires="v">
                <p:oleObj spid="_x0000_s685611" name="公式" r:id="rId9" imgW="2070100" imgH="508000" progId="Equation.3">
                  <p:embed/>
                </p:oleObj>
              </mc:Choice>
              <mc:Fallback>
                <p:oleObj name="公式" r:id="rId9" imgW="2070100" imgH="50800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6800" y="4400550"/>
                        <a:ext cx="20701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3"/>
          <p:cNvGraphicFramePr>
            <a:graphicFrameLocks noChangeAspect="1"/>
          </p:cNvGraphicFramePr>
          <p:nvPr/>
        </p:nvGraphicFramePr>
        <p:xfrm>
          <a:off x="7023100" y="4191000"/>
          <a:ext cx="1333500" cy="838200"/>
        </p:xfrm>
        <a:graphic>
          <a:graphicData uri="http://schemas.openxmlformats.org/presentationml/2006/ole">
            <mc:AlternateContent xmlns:mc="http://schemas.openxmlformats.org/markup-compatibility/2006">
              <mc:Choice xmlns:v="urn:schemas-microsoft-com:vml" Requires="v">
                <p:oleObj spid="_x0000_s685612" name="公式" r:id="rId11" imgW="1333500" imgH="838200" progId="Equation.3">
                  <p:embed/>
                </p:oleObj>
              </mc:Choice>
              <mc:Fallback>
                <p:oleObj name="公式" r:id="rId11" imgW="1333500" imgH="838200"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23100" y="4191000"/>
                        <a:ext cx="13335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15"/>
          <p:cNvSpPr txBox="1">
            <a:spLocks noChangeArrowheads="1"/>
          </p:cNvSpPr>
          <p:nvPr/>
        </p:nvSpPr>
        <p:spPr bwMode="auto">
          <a:xfrm>
            <a:off x="1905001" y="5084764"/>
            <a:ext cx="4321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CC3300"/>
                </a:solidFill>
                <a:latin typeface="Calibri" panose="020F0502020204030204" pitchFamily="34" charset="0"/>
              </a:rPr>
              <a:t>C.  </a:t>
            </a:r>
            <a:r>
              <a:rPr lang="zh-CN" altLang="en-US" sz="2800" b="1">
                <a:solidFill>
                  <a:srgbClr val="CC3300"/>
                </a:solidFill>
                <a:latin typeface="Calibri" panose="020F0502020204030204" pitchFamily="34" charset="0"/>
              </a:rPr>
              <a:t>法拉第电磁感应定律：</a:t>
            </a:r>
          </a:p>
        </p:txBody>
      </p:sp>
      <p:graphicFrame>
        <p:nvGraphicFramePr>
          <p:cNvPr id="15" name="Object 16"/>
          <p:cNvGraphicFramePr>
            <a:graphicFrameLocks noChangeAspect="1"/>
          </p:cNvGraphicFramePr>
          <p:nvPr/>
        </p:nvGraphicFramePr>
        <p:xfrm>
          <a:off x="1881188" y="5715000"/>
          <a:ext cx="1714500" cy="838200"/>
        </p:xfrm>
        <a:graphic>
          <a:graphicData uri="http://schemas.openxmlformats.org/presentationml/2006/ole">
            <mc:AlternateContent xmlns:mc="http://schemas.openxmlformats.org/markup-compatibility/2006">
              <mc:Choice xmlns:v="urn:schemas-microsoft-com:vml" Requires="v">
                <p:oleObj spid="_x0000_s685613" name="公式" r:id="rId13" imgW="1714500" imgH="838200" progId="Equation.3">
                  <p:embed/>
                </p:oleObj>
              </mc:Choice>
              <mc:Fallback>
                <p:oleObj name="公式" r:id="rId13" imgW="1714500" imgH="838200" progId="Equation.3">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81188" y="5715000"/>
                        <a:ext cx="17145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7"/>
          <p:cNvGraphicFramePr>
            <a:graphicFrameLocks noChangeAspect="1"/>
          </p:cNvGraphicFramePr>
          <p:nvPr/>
        </p:nvGraphicFramePr>
        <p:xfrm>
          <a:off x="4095750" y="5857875"/>
          <a:ext cx="2197100" cy="520700"/>
        </p:xfrm>
        <a:graphic>
          <a:graphicData uri="http://schemas.openxmlformats.org/presentationml/2006/ole">
            <mc:AlternateContent xmlns:mc="http://schemas.openxmlformats.org/markup-compatibility/2006">
              <mc:Choice xmlns:v="urn:schemas-microsoft-com:vml" Requires="v">
                <p:oleObj spid="_x0000_s685614" name="公式" r:id="rId15" imgW="2197100" imgH="520700" progId="Equation.3">
                  <p:embed/>
                </p:oleObj>
              </mc:Choice>
              <mc:Fallback>
                <p:oleObj name="公式" r:id="rId15" imgW="2197100" imgH="520700" progId="Equation.3">
                  <p:embed/>
                  <p:pic>
                    <p:nvPicPr>
                      <p:cNvPr id="0"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95750" y="5857875"/>
                        <a:ext cx="21971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AutoShape 25"/>
          <p:cNvSpPr>
            <a:spLocks/>
          </p:cNvSpPr>
          <p:nvPr/>
        </p:nvSpPr>
        <p:spPr bwMode="auto">
          <a:xfrm>
            <a:off x="6677025" y="5314950"/>
            <a:ext cx="76200" cy="914400"/>
          </a:xfrm>
          <a:prstGeom prst="leftBrace">
            <a:avLst>
              <a:gd name="adj1" fmla="val 100000"/>
              <a:gd name="adj2" fmla="val 50000"/>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800" b="1">
              <a:latin typeface="Calibri" panose="020F0502020204030204" pitchFamily="34" charset="0"/>
            </a:endParaRPr>
          </a:p>
        </p:txBody>
      </p:sp>
      <p:sp>
        <p:nvSpPr>
          <p:cNvPr id="18" name="Text Box 26"/>
          <p:cNvSpPr txBox="1">
            <a:spLocks noChangeArrowheads="1"/>
          </p:cNvSpPr>
          <p:nvPr/>
        </p:nvSpPr>
        <p:spPr bwMode="auto">
          <a:xfrm>
            <a:off x="6797676" y="5127626"/>
            <a:ext cx="3870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0000FF"/>
                </a:solidFill>
                <a:latin typeface="Calibri" panose="020F0502020204030204" pitchFamily="34" charset="0"/>
              </a:rPr>
              <a:t>S</a:t>
            </a:r>
            <a:r>
              <a:rPr lang="zh-CN" altLang="en-US" sz="2800" b="1">
                <a:solidFill>
                  <a:srgbClr val="0000FF"/>
                </a:solidFill>
                <a:latin typeface="Calibri" panose="020F0502020204030204" pitchFamily="34" charset="0"/>
              </a:rPr>
              <a:t>是以</a:t>
            </a:r>
            <a:r>
              <a:rPr lang="en-US" altLang="zh-CN" sz="2800" b="1">
                <a:solidFill>
                  <a:srgbClr val="0000FF"/>
                </a:solidFill>
                <a:latin typeface="Calibri" panose="020F0502020204030204" pitchFamily="34" charset="0"/>
              </a:rPr>
              <a:t>L</a:t>
            </a:r>
            <a:r>
              <a:rPr lang="zh-CN" altLang="en-US" sz="2800" b="1">
                <a:solidFill>
                  <a:srgbClr val="0000FF"/>
                </a:solidFill>
                <a:latin typeface="Calibri" panose="020F0502020204030204" pitchFamily="34" charset="0"/>
              </a:rPr>
              <a:t>为边界的任意面</a:t>
            </a:r>
          </a:p>
        </p:txBody>
      </p:sp>
      <p:sp>
        <p:nvSpPr>
          <p:cNvPr id="19" name="Text Box 27"/>
          <p:cNvSpPr txBox="1">
            <a:spLocks noChangeArrowheads="1"/>
          </p:cNvSpPr>
          <p:nvPr/>
        </p:nvSpPr>
        <p:spPr bwMode="auto">
          <a:xfrm>
            <a:off x="6797675" y="5903914"/>
            <a:ext cx="32829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0000FF"/>
                </a:solidFill>
                <a:latin typeface="Calibri" panose="020F0502020204030204" pitchFamily="34" charset="0"/>
              </a:rPr>
              <a:t>L</a:t>
            </a:r>
            <a:r>
              <a:rPr lang="zh-CN" altLang="en-US" sz="2800" b="1">
                <a:solidFill>
                  <a:srgbClr val="0000FF"/>
                </a:solidFill>
                <a:latin typeface="Calibri" panose="020F0502020204030204" pitchFamily="34" charset="0"/>
              </a:rPr>
              <a:t>的正绕向与</a:t>
            </a:r>
            <a:r>
              <a:rPr lang="en-US" altLang="zh-CN" sz="2800" b="1">
                <a:solidFill>
                  <a:srgbClr val="0000FF"/>
                </a:solidFill>
                <a:latin typeface="Calibri" panose="020F0502020204030204" pitchFamily="34" charset="0"/>
              </a:rPr>
              <a:t>S </a:t>
            </a:r>
            <a:r>
              <a:rPr lang="zh-CN" altLang="en-US" sz="2800" b="1">
                <a:solidFill>
                  <a:srgbClr val="0000FF"/>
                </a:solidFill>
                <a:latin typeface="Calibri" panose="020F0502020204030204" pitchFamily="34" charset="0"/>
              </a:rPr>
              <a:t>的法向成右手螺旋关系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500"/>
                                        <p:tgtEl>
                                          <p:spTgt spid="1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500"/>
                                        <p:tgtEl>
                                          <p:spTgt spid="1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left)">
                                      <p:cBhvr>
                                        <p:cTn id="62" dur="500"/>
                                        <p:tgtEl>
                                          <p:spTgt spid="1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left)">
                                      <p:cBhvr>
                                        <p:cTn id="67" dur="500"/>
                                        <p:tgtEl>
                                          <p:spTgt spid="16"/>
                                        </p:tgtEl>
                                      </p:cBhvr>
                                    </p:animEffect>
                                  </p:childTnLst>
                                </p:cTn>
                              </p:par>
                            </p:childTnLst>
                          </p:cTn>
                        </p:par>
                        <p:par>
                          <p:cTn id="68" fill="hold" nodeType="afterGroup">
                            <p:stCondLst>
                              <p:cond delay="500"/>
                            </p:stCondLst>
                            <p:childTnLst>
                              <p:par>
                                <p:cTn id="69" presetID="22" presetClass="entr" presetSubtype="1" fill="hold" grpId="0" nodeType="after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wipe(up)">
                                      <p:cBhvr>
                                        <p:cTn id="71" dur="500"/>
                                        <p:tgtEl>
                                          <p:spTgt spid="17"/>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wipe(left)">
                                      <p:cBhvr>
                                        <p:cTn id="76" dur="500"/>
                                        <p:tgtEl>
                                          <p:spTgt spid="18"/>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wipe(left)">
                                      <p:cBhvr>
                                        <p:cTn id="8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utoUpdateAnimBg="0"/>
      <p:bldP spid="7" grpId="0" autoUpdateAnimBg="0"/>
      <p:bldP spid="9" grpId="0" autoUpdateAnimBg="0"/>
      <p:bldP spid="11" grpId="0" autoUpdateAnimBg="0"/>
      <p:bldP spid="14" grpId="0" autoUpdateAnimBg="0"/>
      <p:bldP spid="17" grpId="0" animBg="1"/>
      <p:bldP spid="18" grpId="0" autoUpdateAnimBg="0"/>
      <p:bldP spid="19" grpId="0" autoUpdateAnimBg="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 Box 2"/>
          <p:cNvSpPr txBox="1">
            <a:spLocks noChangeArrowheads="1"/>
          </p:cNvSpPr>
          <p:nvPr/>
        </p:nvSpPr>
        <p:spPr bwMode="auto">
          <a:xfrm>
            <a:off x="1600201" y="76201"/>
            <a:ext cx="4873625"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dirty="0">
                <a:solidFill>
                  <a:srgbClr val="FF00FF"/>
                </a:solidFill>
                <a:latin typeface="+mj-ea"/>
                <a:ea typeface="+mj-ea"/>
              </a:rPr>
              <a:t>二、涡旋电场（感生电场）：</a:t>
            </a:r>
          </a:p>
        </p:txBody>
      </p:sp>
      <p:sp>
        <p:nvSpPr>
          <p:cNvPr id="48" name="Text Box 3"/>
          <p:cNvSpPr txBox="1">
            <a:spLocks noChangeArrowheads="1"/>
          </p:cNvSpPr>
          <p:nvPr/>
        </p:nvSpPr>
        <p:spPr bwMode="auto">
          <a:xfrm>
            <a:off x="2024064" y="714376"/>
            <a:ext cx="3070225"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dirty="0">
                <a:solidFill>
                  <a:srgbClr val="3E27E7"/>
                </a:solidFill>
                <a:latin typeface="+mj-ea"/>
                <a:ea typeface="+mj-ea"/>
              </a:rPr>
              <a:t>源于变化的磁场：</a:t>
            </a:r>
          </a:p>
        </p:txBody>
      </p:sp>
      <p:graphicFrame>
        <p:nvGraphicFramePr>
          <p:cNvPr id="49" name="Object 4"/>
          <p:cNvGraphicFramePr>
            <a:graphicFrameLocks noChangeAspect="1"/>
          </p:cNvGraphicFramePr>
          <p:nvPr/>
        </p:nvGraphicFramePr>
        <p:xfrm>
          <a:off x="5453063" y="714375"/>
          <a:ext cx="3251200" cy="863600"/>
        </p:xfrm>
        <a:graphic>
          <a:graphicData uri="http://schemas.openxmlformats.org/presentationml/2006/ole">
            <mc:AlternateContent xmlns:mc="http://schemas.openxmlformats.org/markup-compatibility/2006">
              <mc:Choice xmlns:v="urn:schemas-microsoft-com:vml" Requires="v">
                <p:oleObj spid="_x0000_s702243" name="公式" r:id="rId3" imgW="3251200" imgH="863600" progId="Equation.3">
                  <p:embed/>
                </p:oleObj>
              </mc:Choice>
              <mc:Fallback>
                <p:oleObj name="公式" r:id="rId3" imgW="3251200" imgH="863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3063" y="714375"/>
                        <a:ext cx="32512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 name="Text Box 5"/>
          <p:cNvSpPr txBox="1">
            <a:spLocks noChangeArrowheads="1"/>
          </p:cNvSpPr>
          <p:nvPr/>
        </p:nvSpPr>
        <p:spPr bwMode="auto">
          <a:xfrm>
            <a:off x="2238376" y="1643064"/>
            <a:ext cx="1266825"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009900"/>
                </a:solidFill>
                <a:latin typeface="+mn-lt"/>
                <a:ea typeface="+mn-ea"/>
              </a:rPr>
              <a:t>性质：</a:t>
            </a:r>
          </a:p>
        </p:txBody>
      </p:sp>
      <p:graphicFrame>
        <p:nvGraphicFramePr>
          <p:cNvPr id="51" name="Object 6"/>
          <p:cNvGraphicFramePr>
            <a:graphicFrameLocks noChangeAspect="1"/>
          </p:cNvGraphicFramePr>
          <p:nvPr/>
        </p:nvGraphicFramePr>
        <p:xfrm>
          <a:off x="4667250" y="1714501"/>
          <a:ext cx="2071688" cy="544513"/>
        </p:xfrm>
        <a:graphic>
          <a:graphicData uri="http://schemas.openxmlformats.org/presentationml/2006/ole">
            <mc:AlternateContent xmlns:mc="http://schemas.openxmlformats.org/markup-compatibility/2006">
              <mc:Choice xmlns:v="urn:schemas-microsoft-com:vml" Requires="v">
                <p:oleObj spid="_x0000_s702244" name="公式" r:id="rId5" imgW="1663700" imgH="469900" progId="Equation.3">
                  <p:embed/>
                </p:oleObj>
              </mc:Choice>
              <mc:Fallback>
                <p:oleObj name="公式" r:id="rId5" imgW="1663700" imgH="4699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7250" y="1714501"/>
                        <a:ext cx="2071688" cy="544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 name="Rectangle 14"/>
          <p:cNvSpPr>
            <a:spLocks noChangeArrowheads="1"/>
          </p:cNvSpPr>
          <p:nvPr/>
        </p:nvSpPr>
        <p:spPr bwMode="auto">
          <a:xfrm>
            <a:off x="1801814" y="3327401"/>
            <a:ext cx="5849937" cy="519113"/>
          </a:xfrm>
          <a:prstGeom prst="rect">
            <a:avLst/>
          </a:prstGeom>
          <a:noFill/>
          <a:ln w="12700" cap="sq">
            <a:noFill/>
            <a:miter lim="800000"/>
            <a:headEnd/>
            <a:tailEnd/>
          </a:ln>
          <a:effectLst/>
        </p:spPr>
        <p:txBody>
          <a:bodyPr>
            <a:spAutoFit/>
          </a:bodyPr>
          <a:lstStyle/>
          <a:p>
            <a:pPr fontAlgn="auto">
              <a:spcBef>
                <a:spcPts val="0"/>
              </a:spcBef>
              <a:spcAft>
                <a:spcPts val="0"/>
              </a:spcAft>
              <a:defRPr/>
            </a:pPr>
            <a:r>
              <a:rPr lang="zh-CN" altLang="en-US" sz="2800" b="1" dirty="0">
                <a:solidFill>
                  <a:srgbClr val="FF0000"/>
                </a:solidFill>
                <a:latin typeface="宋体" pitchFamily="2" charset="-122"/>
                <a:ea typeface="+mn-ea"/>
              </a:rPr>
              <a:t>感生电场分布</a:t>
            </a:r>
          </a:p>
        </p:txBody>
      </p:sp>
      <p:sp>
        <p:nvSpPr>
          <p:cNvPr id="53" name="Text Box 15"/>
          <p:cNvSpPr txBox="1">
            <a:spLocks noChangeArrowheads="1"/>
          </p:cNvSpPr>
          <p:nvPr/>
        </p:nvSpPr>
        <p:spPr bwMode="auto">
          <a:xfrm>
            <a:off x="6524625" y="3714751"/>
            <a:ext cx="3702050" cy="519113"/>
          </a:xfrm>
          <a:prstGeom prst="rect">
            <a:avLst/>
          </a:prstGeom>
          <a:noFill/>
          <a:ln w="12700" cap="sq">
            <a:noFill/>
            <a:miter lim="800000"/>
            <a:headEnd/>
            <a:tailEnd/>
          </a:ln>
        </p:spPr>
        <p:txBody>
          <a:bodyPr>
            <a:spAutoFit/>
          </a:bodyPr>
          <a:lstStyle/>
          <a:p>
            <a:pPr fontAlgn="auto">
              <a:spcBef>
                <a:spcPct val="50000"/>
              </a:spcBef>
              <a:spcAft>
                <a:spcPts val="0"/>
              </a:spcAft>
              <a:defRPr/>
            </a:pPr>
            <a:r>
              <a:rPr lang="zh-CN" altLang="en-US" sz="2800" b="1" kern="0" dirty="0">
                <a:solidFill>
                  <a:srgbClr val="009900"/>
                </a:solidFill>
                <a:latin typeface="+mn-lt"/>
                <a:ea typeface="+mn-ea"/>
              </a:rPr>
              <a:t>在圆柱体内( </a:t>
            </a:r>
            <a:r>
              <a:rPr lang="en-US" altLang="zh-CN" sz="2800" b="1" kern="0" dirty="0">
                <a:solidFill>
                  <a:srgbClr val="009900"/>
                </a:solidFill>
                <a:latin typeface="+mn-lt"/>
                <a:ea typeface="+mn-ea"/>
              </a:rPr>
              <a:t>r &lt; R )</a:t>
            </a:r>
            <a:endParaRPr lang="zh-CN" altLang="en-US" sz="2800" b="1" kern="0" dirty="0">
              <a:solidFill>
                <a:srgbClr val="009900"/>
              </a:solidFill>
              <a:latin typeface="+mn-lt"/>
              <a:ea typeface="+mn-ea"/>
            </a:endParaRPr>
          </a:p>
        </p:txBody>
      </p:sp>
      <p:graphicFrame>
        <p:nvGraphicFramePr>
          <p:cNvPr id="54" name="Object 16"/>
          <p:cNvGraphicFramePr>
            <a:graphicFrameLocks noChangeAspect="1"/>
          </p:cNvGraphicFramePr>
          <p:nvPr/>
        </p:nvGraphicFramePr>
        <p:xfrm>
          <a:off x="4524375" y="3500438"/>
          <a:ext cx="1612900" cy="830262"/>
        </p:xfrm>
        <a:graphic>
          <a:graphicData uri="http://schemas.openxmlformats.org/presentationml/2006/ole">
            <mc:AlternateContent xmlns:mc="http://schemas.openxmlformats.org/markup-compatibility/2006">
              <mc:Choice xmlns:v="urn:schemas-microsoft-com:vml" Requires="v">
                <p:oleObj spid="_x0000_s702245" name="公式" r:id="rId7" imgW="704816" imgH="333368" progId="Equation.3">
                  <p:embed/>
                </p:oleObj>
              </mc:Choice>
              <mc:Fallback>
                <p:oleObj name="公式" r:id="rId7" imgW="704816" imgH="333368"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4375" y="3500438"/>
                        <a:ext cx="161290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 name="Text Box 17"/>
          <p:cNvSpPr txBox="1">
            <a:spLocks noChangeArrowheads="1"/>
          </p:cNvSpPr>
          <p:nvPr/>
        </p:nvSpPr>
        <p:spPr bwMode="auto">
          <a:xfrm>
            <a:off x="4452939" y="4572001"/>
            <a:ext cx="5064125" cy="519113"/>
          </a:xfrm>
          <a:prstGeom prst="rect">
            <a:avLst/>
          </a:prstGeom>
          <a:noFill/>
          <a:ln w="12700" cap="sq">
            <a:noFill/>
            <a:miter lim="800000"/>
            <a:headEnd/>
            <a:tailEnd/>
          </a:ln>
        </p:spPr>
        <p:txBody>
          <a:bodyPr>
            <a:spAutoFit/>
          </a:bodyPr>
          <a:lstStyle/>
          <a:p>
            <a:pPr fontAlgn="auto">
              <a:spcBef>
                <a:spcPts val="0"/>
              </a:spcBef>
              <a:spcAft>
                <a:spcPts val="0"/>
              </a:spcAft>
              <a:defRPr/>
            </a:pPr>
            <a:r>
              <a:rPr lang="zh-CN" altLang="en-US" sz="2800" b="1" kern="0" dirty="0">
                <a:solidFill>
                  <a:srgbClr val="9900FF"/>
                </a:solidFill>
                <a:latin typeface="+mn-lt"/>
                <a:ea typeface="+mn-ea"/>
              </a:rPr>
              <a:t>在圆柱体外( </a:t>
            </a:r>
            <a:r>
              <a:rPr lang="en-US" altLang="zh-CN" sz="2800" b="1" kern="0" dirty="0">
                <a:solidFill>
                  <a:srgbClr val="9900FF"/>
                </a:solidFill>
                <a:latin typeface="+mn-lt"/>
                <a:ea typeface="+mn-ea"/>
              </a:rPr>
              <a:t>r &gt; R )</a:t>
            </a:r>
            <a:endParaRPr lang="zh-CN" altLang="en-US" sz="2800" b="1" u="sng" kern="0" dirty="0">
              <a:solidFill>
                <a:srgbClr val="9900FF"/>
              </a:solidFill>
              <a:latin typeface="宋体" pitchFamily="2" charset="-122"/>
              <a:ea typeface="+mn-ea"/>
            </a:endParaRPr>
          </a:p>
        </p:txBody>
      </p:sp>
      <p:graphicFrame>
        <p:nvGraphicFramePr>
          <p:cNvPr id="56" name="Object 18"/>
          <p:cNvGraphicFramePr>
            <a:graphicFrameLocks noChangeAspect="1"/>
          </p:cNvGraphicFramePr>
          <p:nvPr/>
        </p:nvGraphicFramePr>
        <p:xfrm>
          <a:off x="1952626" y="4143376"/>
          <a:ext cx="2333625" cy="1000125"/>
        </p:xfrm>
        <a:graphic>
          <a:graphicData uri="http://schemas.openxmlformats.org/presentationml/2006/ole">
            <mc:AlternateContent xmlns:mc="http://schemas.openxmlformats.org/markup-compatibility/2006">
              <mc:Choice xmlns:v="urn:schemas-microsoft-com:vml" Requires="v">
                <p:oleObj spid="_x0000_s702246" name="公式" r:id="rId9" imgW="924008" imgH="361981" progId="Equation.3">
                  <p:embed/>
                </p:oleObj>
              </mc:Choice>
              <mc:Fallback>
                <p:oleObj name="公式" r:id="rId9" imgW="924008" imgH="361981" progId="Equation.3">
                  <p:embed/>
                  <p:pic>
                    <p:nvPicPr>
                      <p:cNvPr id="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52626" y="4143376"/>
                        <a:ext cx="2333625"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 name="Text Box 7"/>
          <p:cNvSpPr txBox="1">
            <a:spLocks noChangeArrowheads="1"/>
          </p:cNvSpPr>
          <p:nvPr/>
        </p:nvSpPr>
        <p:spPr bwMode="auto">
          <a:xfrm>
            <a:off x="2024064" y="5357814"/>
            <a:ext cx="3070225"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dirty="0">
                <a:solidFill>
                  <a:srgbClr val="FF0066"/>
                </a:solidFill>
                <a:latin typeface="+mj-ea"/>
                <a:ea typeface="+mj-ea"/>
              </a:rPr>
              <a:t>三、自感和互感：</a:t>
            </a:r>
          </a:p>
        </p:txBody>
      </p:sp>
      <p:graphicFrame>
        <p:nvGraphicFramePr>
          <p:cNvPr id="58" name="Object 8"/>
          <p:cNvGraphicFramePr>
            <a:graphicFrameLocks noChangeAspect="1"/>
          </p:cNvGraphicFramePr>
          <p:nvPr/>
        </p:nvGraphicFramePr>
        <p:xfrm>
          <a:off x="5238750" y="5429250"/>
          <a:ext cx="1079500" cy="381000"/>
        </p:xfrm>
        <a:graphic>
          <a:graphicData uri="http://schemas.openxmlformats.org/presentationml/2006/ole">
            <mc:AlternateContent xmlns:mc="http://schemas.openxmlformats.org/markup-compatibility/2006">
              <mc:Choice xmlns:v="urn:schemas-microsoft-com:vml" Requires="v">
                <p:oleObj spid="_x0000_s702247" name="公式" r:id="rId11" imgW="1079032" imgH="380835" progId="Equation.3">
                  <p:embed/>
                </p:oleObj>
              </mc:Choice>
              <mc:Fallback>
                <p:oleObj name="公式" r:id="rId11" imgW="1079032" imgH="380835"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38750" y="5429250"/>
                        <a:ext cx="10795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 name="Object 10"/>
          <p:cNvGraphicFramePr>
            <a:graphicFrameLocks noChangeAspect="1"/>
          </p:cNvGraphicFramePr>
          <p:nvPr/>
        </p:nvGraphicFramePr>
        <p:xfrm>
          <a:off x="7881938" y="5072063"/>
          <a:ext cx="1651000" cy="838200"/>
        </p:xfrm>
        <a:graphic>
          <a:graphicData uri="http://schemas.openxmlformats.org/presentationml/2006/ole">
            <mc:AlternateContent xmlns:mc="http://schemas.openxmlformats.org/markup-compatibility/2006">
              <mc:Choice xmlns:v="urn:schemas-microsoft-com:vml" Requires="v">
                <p:oleObj spid="_x0000_s702248" name="公式" r:id="rId13" imgW="1651000" imgH="838200" progId="Equation.3">
                  <p:embed/>
                </p:oleObj>
              </mc:Choice>
              <mc:Fallback>
                <p:oleObj name="公式" r:id="rId13" imgW="1651000" imgH="838200" progId="Equation.3">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81938" y="5072063"/>
                        <a:ext cx="1651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 name="Text Box 12"/>
          <p:cNvSpPr txBox="1">
            <a:spLocks noChangeArrowheads="1"/>
          </p:cNvSpPr>
          <p:nvPr/>
        </p:nvSpPr>
        <p:spPr bwMode="auto">
          <a:xfrm>
            <a:off x="1952626" y="6143626"/>
            <a:ext cx="7673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0070C0"/>
                </a:solidFill>
                <a:latin typeface="宋体" panose="02010600030101010101" pitchFamily="2" charset="-122"/>
              </a:rPr>
              <a:t>长直螺线管、螺线环的自感均为：</a:t>
            </a:r>
          </a:p>
        </p:txBody>
      </p:sp>
      <p:graphicFrame>
        <p:nvGraphicFramePr>
          <p:cNvPr id="61" name="Object 13"/>
          <p:cNvGraphicFramePr>
            <a:graphicFrameLocks noChangeAspect="1"/>
          </p:cNvGraphicFramePr>
          <p:nvPr/>
        </p:nvGraphicFramePr>
        <p:xfrm>
          <a:off x="7739063" y="6143625"/>
          <a:ext cx="1579562" cy="554038"/>
        </p:xfrm>
        <a:graphic>
          <a:graphicData uri="http://schemas.openxmlformats.org/presentationml/2006/ole">
            <mc:AlternateContent xmlns:mc="http://schemas.openxmlformats.org/markup-compatibility/2006">
              <mc:Choice xmlns:v="urn:schemas-microsoft-com:vml" Requires="v">
                <p:oleObj spid="_x0000_s702249" name="公式" r:id="rId15" imgW="600079" imgH="171408" progId="Equation.3">
                  <p:embed/>
                </p:oleObj>
              </mc:Choice>
              <mc:Fallback>
                <p:oleObj name="公式" r:id="rId15" imgW="600079" imgH="171408" progId="Equation.3">
                  <p:embed/>
                  <p:pic>
                    <p:nvPicPr>
                      <p:cNvPr id="0"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39063" y="6143625"/>
                        <a:ext cx="1579562"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34"/>
          <p:cNvGrpSpPr>
            <a:grpSpLocks/>
          </p:cNvGrpSpPr>
          <p:nvPr/>
        </p:nvGrpSpPr>
        <p:grpSpPr bwMode="auto">
          <a:xfrm>
            <a:off x="2547938" y="2490788"/>
            <a:ext cx="4094162" cy="519112"/>
            <a:chOff x="1295" y="192"/>
            <a:chExt cx="2940" cy="378"/>
          </a:xfrm>
        </p:grpSpPr>
        <p:sp>
          <p:nvSpPr>
            <p:cNvPr id="63" name="Rectangle 35"/>
            <p:cNvSpPr>
              <a:spLocks noChangeArrowheads="1"/>
            </p:cNvSpPr>
            <p:nvPr/>
          </p:nvSpPr>
          <p:spPr bwMode="auto">
            <a:xfrm>
              <a:off x="1295" y="192"/>
              <a:ext cx="389" cy="378"/>
            </a:xfrm>
            <a:prstGeom prst="rect">
              <a:avLst/>
            </a:prstGeom>
            <a:noFill/>
            <a:ln w="9525">
              <a:noFill/>
              <a:miter lim="800000"/>
              <a:headEnd/>
              <a:tailEnd/>
            </a:ln>
          </p:spPr>
          <p:txBody>
            <a:bodyPr wrap="none" lIns="92075" tIns="46038" rIns="92075" bIns="46038">
              <a:spAutoFit/>
            </a:bodyPr>
            <a:lstStyle/>
            <a:p>
              <a:pPr eaLnBrk="0" fontAlgn="auto" hangingPunct="0">
                <a:spcBef>
                  <a:spcPts val="0"/>
                </a:spcBef>
                <a:spcAft>
                  <a:spcPts val="0"/>
                </a:spcAft>
                <a:defRPr/>
              </a:pPr>
              <a:r>
                <a:rPr lang="zh-CN" altLang="en-US" sz="2800" b="1" kern="0">
                  <a:solidFill>
                    <a:sysClr val="windowText" lastClr="000000"/>
                  </a:solidFill>
                  <a:latin typeface="Bookman Old Style" pitchFamily="18" charset="0"/>
                  <a:ea typeface="+mn-ea"/>
                </a:rPr>
                <a:t>与</a:t>
              </a:r>
              <a:endParaRPr lang="zh-CN" altLang="en-US" sz="2800" b="1" kern="0">
                <a:solidFill>
                  <a:srgbClr val="969696"/>
                </a:solidFill>
                <a:latin typeface="Bookman Old Style" pitchFamily="18" charset="0"/>
                <a:ea typeface="+mn-ea"/>
              </a:endParaRPr>
            </a:p>
          </p:txBody>
        </p:sp>
        <p:sp>
          <p:nvSpPr>
            <p:cNvPr id="64" name="Rectangle 36"/>
            <p:cNvSpPr>
              <a:spLocks noChangeArrowheads="1"/>
            </p:cNvSpPr>
            <p:nvPr/>
          </p:nvSpPr>
          <p:spPr bwMode="auto">
            <a:xfrm>
              <a:off x="2257" y="192"/>
              <a:ext cx="1978" cy="378"/>
            </a:xfrm>
            <a:prstGeom prst="rect">
              <a:avLst/>
            </a:prstGeom>
            <a:noFill/>
            <a:ln w="9525">
              <a:noFill/>
              <a:miter lim="800000"/>
              <a:headEnd/>
              <a:tailEnd/>
            </a:ln>
          </p:spPr>
          <p:txBody>
            <a:bodyPr lIns="92075" tIns="46038" rIns="92075" bIns="46038">
              <a:spAutoFit/>
            </a:bodyPr>
            <a:lstStyle/>
            <a:p>
              <a:pPr eaLnBrk="0" fontAlgn="auto" hangingPunct="0">
                <a:spcBef>
                  <a:spcPts val="0"/>
                </a:spcBef>
                <a:spcAft>
                  <a:spcPts val="0"/>
                </a:spcAft>
                <a:defRPr/>
              </a:pPr>
              <a:r>
                <a:rPr lang="zh-CN" altLang="en-US" sz="2800" b="1" kern="0">
                  <a:solidFill>
                    <a:sysClr val="windowText" lastClr="000000"/>
                  </a:solidFill>
                  <a:latin typeface="Bookman Old Style" pitchFamily="18" charset="0"/>
                  <a:ea typeface="+mn-ea"/>
                </a:rPr>
                <a:t>构成</a:t>
              </a:r>
              <a:r>
                <a:rPr lang="zh-CN" altLang="en-US" sz="2800" b="1" kern="0">
                  <a:solidFill>
                    <a:srgbClr val="FF0000"/>
                  </a:solidFill>
                  <a:latin typeface="Bookman Old Style" pitchFamily="18" charset="0"/>
                  <a:ea typeface="+mn-ea"/>
                </a:rPr>
                <a:t>左旋关系</a:t>
              </a:r>
              <a:r>
                <a:rPr lang="zh-CN" altLang="en-US" sz="2800" b="1" kern="0">
                  <a:solidFill>
                    <a:sysClr val="windowText" lastClr="000000"/>
                  </a:solidFill>
                  <a:latin typeface="Bookman Old Style" pitchFamily="18" charset="0"/>
                  <a:ea typeface="+mn-ea"/>
                </a:rPr>
                <a:t>。</a:t>
              </a:r>
            </a:p>
          </p:txBody>
        </p:sp>
      </p:grpSp>
      <p:grpSp>
        <p:nvGrpSpPr>
          <p:cNvPr id="3" name="Group 9"/>
          <p:cNvGrpSpPr>
            <a:grpSpLocks/>
          </p:cNvGrpSpPr>
          <p:nvPr/>
        </p:nvGrpSpPr>
        <p:grpSpPr bwMode="auto">
          <a:xfrm>
            <a:off x="8131176" y="2292351"/>
            <a:ext cx="1916113" cy="1419225"/>
            <a:chOff x="2257" y="1687"/>
            <a:chExt cx="1207" cy="894"/>
          </a:xfrm>
        </p:grpSpPr>
        <p:sp>
          <p:nvSpPr>
            <p:cNvPr id="66" name="Freeform 10"/>
            <p:cNvSpPr>
              <a:spLocks/>
            </p:cNvSpPr>
            <p:nvPr/>
          </p:nvSpPr>
          <p:spPr bwMode="auto">
            <a:xfrm>
              <a:off x="2499" y="1687"/>
              <a:ext cx="635" cy="649"/>
            </a:xfrm>
            <a:custGeom>
              <a:avLst/>
              <a:gdLst>
                <a:gd name="T0" fmla="*/ 489 w 635"/>
                <a:gd name="T1" fmla="*/ 641 h 649"/>
                <a:gd name="T2" fmla="*/ 436 w 635"/>
                <a:gd name="T3" fmla="*/ 637 h 649"/>
                <a:gd name="T4" fmla="*/ 361 w 635"/>
                <a:gd name="T5" fmla="*/ 622 h 649"/>
                <a:gd name="T6" fmla="*/ 259 w 635"/>
                <a:gd name="T7" fmla="*/ 587 h 649"/>
                <a:gd name="T8" fmla="*/ 118 w 635"/>
                <a:gd name="T9" fmla="*/ 532 h 649"/>
                <a:gd name="T10" fmla="*/ 83 w 635"/>
                <a:gd name="T11" fmla="*/ 506 h 649"/>
                <a:gd name="T12" fmla="*/ 30 w 635"/>
                <a:gd name="T13" fmla="*/ 429 h 649"/>
                <a:gd name="T14" fmla="*/ 0 w 635"/>
                <a:gd name="T15" fmla="*/ 380 h 649"/>
                <a:gd name="T16" fmla="*/ 28 w 635"/>
                <a:gd name="T17" fmla="*/ 351 h 649"/>
                <a:gd name="T18" fmla="*/ 28 w 635"/>
                <a:gd name="T19" fmla="*/ 327 h 649"/>
                <a:gd name="T20" fmla="*/ 5 w 635"/>
                <a:gd name="T21" fmla="*/ 289 h 649"/>
                <a:gd name="T22" fmla="*/ 10 w 635"/>
                <a:gd name="T23" fmla="*/ 257 h 649"/>
                <a:gd name="T24" fmla="*/ 51 w 635"/>
                <a:gd name="T25" fmla="*/ 237 h 649"/>
                <a:gd name="T26" fmla="*/ 39 w 635"/>
                <a:gd name="T27" fmla="*/ 208 h 649"/>
                <a:gd name="T28" fmla="*/ 56 w 635"/>
                <a:gd name="T29" fmla="*/ 173 h 649"/>
                <a:gd name="T30" fmla="*/ 116 w 635"/>
                <a:gd name="T31" fmla="*/ 163 h 649"/>
                <a:gd name="T32" fmla="*/ 139 w 635"/>
                <a:gd name="T33" fmla="*/ 137 h 649"/>
                <a:gd name="T34" fmla="*/ 185 w 635"/>
                <a:gd name="T35" fmla="*/ 127 h 649"/>
                <a:gd name="T36" fmla="*/ 280 w 635"/>
                <a:gd name="T37" fmla="*/ 129 h 649"/>
                <a:gd name="T38" fmla="*/ 339 w 635"/>
                <a:gd name="T39" fmla="*/ 148 h 649"/>
                <a:gd name="T40" fmla="*/ 380 w 635"/>
                <a:gd name="T41" fmla="*/ 187 h 649"/>
                <a:gd name="T42" fmla="*/ 415 w 635"/>
                <a:gd name="T43" fmla="*/ 236 h 649"/>
                <a:gd name="T44" fmla="*/ 399 w 635"/>
                <a:gd name="T45" fmla="*/ 253 h 649"/>
                <a:gd name="T46" fmla="*/ 363 w 635"/>
                <a:gd name="T47" fmla="*/ 256 h 649"/>
                <a:gd name="T48" fmla="*/ 334 w 635"/>
                <a:gd name="T49" fmla="*/ 234 h 649"/>
                <a:gd name="T50" fmla="*/ 357 w 635"/>
                <a:gd name="T51" fmla="*/ 255 h 649"/>
                <a:gd name="T52" fmla="*/ 370 w 635"/>
                <a:gd name="T53" fmla="*/ 261 h 649"/>
                <a:gd name="T54" fmla="*/ 393 w 635"/>
                <a:gd name="T55" fmla="*/ 276 h 649"/>
                <a:gd name="T56" fmla="*/ 433 w 635"/>
                <a:gd name="T57" fmla="*/ 270 h 649"/>
                <a:gd name="T58" fmla="*/ 439 w 635"/>
                <a:gd name="T59" fmla="*/ 247 h 649"/>
                <a:gd name="T60" fmla="*/ 433 w 635"/>
                <a:gd name="T61" fmla="*/ 176 h 649"/>
                <a:gd name="T62" fmla="*/ 408 w 635"/>
                <a:gd name="T63" fmla="*/ 102 h 649"/>
                <a:gd name="T64" fmla="*/ 408 w 635"/>
                <a:gd name="T65" fmla="*/ 33 h 649"/>
                <a:gd name="T66" fmla="*/ 431 w 635"/>
                <a:gd name="T67" fmla="*/ 7 h 649"/>
                <a:gd name="T68" fmla="*/ 484 w 635"/>
                <a:gd name="T69" fmla="*/ 6 h 649"/>
                <a:gd name="T70" fmla="*/ 503 w 635"/>
                <a:gd name="T71" fmla="*/ 53 h 649"/>
                <a:gd name="T72" fmla="*/ 526 w 635"/>
                <a:gd name="T73" fmla="*/ 106 h 649"/>
                <a:gd name="T74" fmla="*/ 538 w 635"/>
                <a:gd name="T75" fmla="*/ 125 h 649"/>
                <a:gd name="T76" fmla="*/ 551 w 635"/>
                <a:gd name="T77" fmla="*/ 148 h 649"/>
                <a:gd name="T78" fmla="*/ 585 w 635"/>
                <a:gd name="T79" fmla="*/ 253 h 649"/>
                <a:gd name="T80" fmla="*/ 616 w 635"/>
                <a:gd name="T81" fmla="*/ 374 h 649"/>
                <a:gd name="T82" fmla="*/ 634 w 635"/>
                <a:gd name="T83" fmla="*/ 449 h 64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35"/>
                <a:gd name="T127" fmla="*/ 0 h 649"/>
                <a:gd name="T128" fmla="*/ 635 w 635"/>
                <a:gd name="T129" fmla="*/ 649 h 64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35" h="649">
                  <a:moveTo>
                    <a:pt x="531" y="648"/>
                  </a:moveTo>
                  <a:lnTo>
                    <a:pt x="507" y="642"/>
                  </a:lnTo>
                  <a:lnTo>
                    <a:pt x="489" y="641"/>
                  </a:lnTo>
                  <a:lnTo>
                    <a:pt x="471" y="634"/>
                  </a:lnTo>
                  <a:lnTo>
                    <a:pt x="459" y="635"/>
                  </a:lnTo>
                  <a:lnTo>
                    <a:pt x="436" y="637"/>
                  </a:lnTo>
                  <a:lnTo>
                    <a:pt x="412" y="634"/>
                  </a:lnTo>
                  <a:lnTo>
                    <a:pt x="389" y="628"/>
                  </a:lnTo>
                  <a:lnTo>
                    <a:pt x="361" y="622"/>
                  </a:lnTo>
                  <a:lnTo>
                    <a:pt x="331" y="615"/>
                  </a:lnTo>
                  <a:lnTo>
                    <a:pt x="301" y="604"/>
                  </a:lnTo>
                  <a:lnTo>
                    <a:pt x="259" y="587"/>
                  </a:lnTo>
                  <a:lnTo>
                    <a:pt x="218" y="570"/>
                  </a:lnTo>
                  <a:lnTo>
                    <a:pt x="164" y="549"/>
                  </a:lnTo>
                  <a:lnTo>
                    <a:pt x="118" y="532"/>
                  </a:lnTo>
                  <a:lnTo>
                    <a:pt x="100" y="526"/>
                  </a:lnTo>
                  <a:lnTo>
                    <a:pt x="87" y="515"/>
                  </a:lnTo>
                  <a:lnTo>
                    <a:pt x="83" y="506"/>
                  </a:lnTo>
                  <a:lnTo>
                    <a:pt x="72" y="491"/>
                  </a:lnTo>
                  <a:lnTo>
                    <a:pt x="54" y="466"/>
                  </a:lnTo>
                  <a:lnTo>
                    <a:pt x="30" y="429"/>
                  </a:lnTo>
                  <a:lnTo>
                    <a:pt x="11" y="408"/>
                  </a:lnTo>
                  <a:lnTo>
                    <a:pt x="5" y="390"/>
                  </a:lnTo>
                  <a:lnTo>
                    <a:pt x="0" y="380"/>
                  </a:lnTo>
                  <a:lnTo>
                    <a:pt x="5" y="366"/>
                  </a:lnTo>
                  <a:lnTo>
                    <a:pt x="16" y="355"/>
                  </a:lnTo>
                  <a:lnTo>
                    <a:pt x="28" y="351"/>
                  </a:lnTo>
                  <a:lnTo>
                    <a:pt x="35" y="346"/>
                  </a:lnTo>
                  <a:lnTo>
                    <a:pt x="35" y="338"/>
                  </a:lnTo>
                  <a:lnTo>
                    <a:pt x="28" y="327"/>
                  </a:lnTo>
                  <a:lnTo>
                    <a:pt x="23" y="318"/>
                  </a:lnTo>
                  <a:lnTo>
                    <a:pt x="11" y="304"/>
                  </a:lnTo>
                  <a:lnTo>
                    <a:pt x="5" y="289"/>
                  </a:lnTo>
                  <a:lnTo>
                    <a:pt x="4" y="279"/>
                  </a:lnTo>
                  <a:lnTo>
                    <a:pt x="4" y="265"/>
                  </a:lnTo>
                  <a:lnTo>
                    <a:pt x="10" y="257"/>
                  </a:lnTo>
                  <a:lnTo>
                    <a:pt x="23" y="249"/>
                  </a:lnTo>
                  <a:lnTo>
                    <a:pt x="40" y="241"/>
                  </a:lnTo>
                  <a:lnTo>
                    <a:pt x="51" y="237"/>
                  </a:lnTo>
                  <a:lnTo>
                    <a:pt x="51" y="228"/>
                  </a:lnTo>
                  <a:lnTo>
                    <a:pt x="46" y="218"/>
                  </a:lnTo>
                  <a:lnTo>
                    <a:pt x="39" y="208"/>
                  </a:lnTo>
                  <a:lnTo>
                    <a:pt x="45" y="195"/>
                  </a:lnTo>
                  <a:lnTo>
                    <a:pt x="44" y="180"/>
                  </a:lnTo>
                  <a:lnTo>
                    <a:pt x="56" y="173"/>
                  </a:lnTo>
                  <a:lnTo>
                    <a:pt x="68" y="169"/>
                  </a:lnTo>
                  <a:lnTo>
                    <a:pt x="91" y="167"/>
                  </a:lnTo>
                  <a:lnTo>
                    <a:pt x="116" y="163"/>
                  </a:lnTo>
                  <a:lnTo>
                    <a:pt x="126" y="164"/>
                  </a:lnTo>
                  <a:lnTo>
                    <a:pt x="133" y="146"/>
                  </a:lnTo>
                  <a:lnTo>
                    <a:pt x="139" y="137"/>
                  </a:lnTo>
                  <a:lnTo>
                    <a:pt x="150" y="129"/>
                  </a:lnTo>
                  <a:lnTo>
                    <a:pt x="167" y="125"/>
                  </a:lnTo>
                  <a:lnTo>
                    <a:pt x="185" y="127"/>
                  </a:lnTo>
                  <a:lnTo>
                    <a:pt x="209" y="129"/>
                  </a:lnTo>
                  <a:lnTo>
                    <a:pt x="239" y="126"/>
                  </a:lnTo>
                  <a:lnTo>
                    <a:pt x="280" y="129"/>
                  </a:lnTo>
                  <a:lnTo>
                    <a:pt x="298" y="130"/>
                  </a:lnTo>
                  <a:lnTo>
                    <a:pt x="315" y="136"/>
                  </a:lnTo>
                  <a:lnTo>
                    <a:pt x="339" y="148"/>
                  </a:lnTo>
                  <a:lnTo>
                    <a:pt x="357" y="159"/>
                  </a:lnTo>
                  <a:lnTo>
                    <a:pt x="368" y="172"/>
                  </a:lnTo>
                  <a:lnTo>
                    <a:pt x="380" y="187"/>
                  </a:lnTo>
                  <a:lnTo>
                    <a:pt x="398" y="207"/>
                  </a:lnTo>
                  <a:lnTo>
                    <a:pt x="409" y="226"/>
                  </a:lnTo>
                  <a:lnTo>
                    <a:pt x="415" y="236"/>
                  </a:lnTo>
                  <a:lnTo>
                    <a:pt x="409" y="240"/>
                  </a:lnTo>
                  <a:lnTo>
                    <a:pt x="404" y="249"/>
                  </a:lnTo>
                  <a:lnTo>
                    <a:pt x="399" y="253"/>
                  </a:lnTo>
                  <a:lnTo>
                    <a:pt x="387" y="257"/>
                  </a:lnTo>
                  <a:lnTo>
                    <a:pt x="375" y="256"/>
                  </a:lnTo>
                  <a:lnTo>
                    <a:pt x="363" y="256"/>
                  </a:lnTo>
                  <a:lnTo>
                    <a:pt x="351" y="245"/>
                  </a:lnTo>
                  <a:lnTo>
                    <a:pt x="339" y="240"/>
                  </a:lnTo>
                  <a:lnTo>
                    <a:pt x="334" y="234"/>
                  </a:lnTo>
                  <a:lnTo>
                    <a:pt x="322" y="229"/>
                  </a:lnTo>
                  <a:lnTo>
                    <a:pt x="334" y="239"/>
                  </a:lnTo>
                  <a:lnTo>
                    <a:pt x="357" y="255"/>
                  </a:lnTo>
                  <a:lnTo>
                    <a:pt x="351" y="259"/>
                  </a:lnTo>
                  <a:lnTo>
                    <a:pt x="357" y="259"/>
                  </a:lnTo>
                  <a:lnTo>
                    <a:pt x="370" y="261"/>
                  </a:lnTo>
                  <a:lnTo>
                    <a:pt x="375" y="265"/>
                  </a:lnTo>
                  <a:lnTo>
                    <a:pt x="388" y="271"/>
                  </a:lnTo>
                  <a:lnTo>
                    <a:pt x="393" y="276"/>
                  </a:lnTo>
                  <a:lnTo>
                    <a:pt x="409" y="276"/>
                  </a:lnTo>
                  <a:lnTo>
                    <a:pt x="421" y="278"/>
                  </a:lnTo>
                  <a:lnTo>
                    <a:pt x="433" y="270"/>
                  </a:lnTo>
                  <a:lnTo>
                    <a:pt x="439" y="265"/>
                  </a:lnTo>
                  <a:lnTo>
                    <a:pt x="439" y="256"/>
                  </a:lnTo>
                  <a:lnTo>
                    <a:pt x="439" y="247"/>
                  </a:lnTo>
                  <a:lnTo>
                    <a:pt x="439" y="224"/>
                  </a:lnTo>
                  <a:lnTo>
                    <a:pt x="439" y="201"/>
                  </a:lnTo>
                  <a:lnTo>
                    <a:pt x="433" y="176"/>
                  </a:lnTo>
                  <a:lnTo>
                    <a:pt x="431" y="154"/>
                  </a:lnTo>
                  <a:lnTo>
                    <a:pt x="420" y="121"/>
                  </a:lnTo>
                  <a:lnTo>
                    <a:pt x="408" y="102"/>
                  </a:lnTo>
                  <a:lnTo>
                    <a:pt x="403" y="88"/>
                  </a:lnTo>
                  <a:lnTo>
                    <a:pt x="403" y="56"/>
                  </a:lnTo>
                  <a:lnTo>
                    <a:pt x="408" y="33"/>
                  </a:lnTo>
                  <a:lnTo>
                    <a:pt x="414" y="20"/>
                  </a:lnTo>
                  <a:lnTo>
                    <a:pt x="419" y="11"/>
                  </a:lnTo>
                  <a:lnTo>
                    <a:pt x="431" y="7"/>
                  </a:lnTo>
                  <a:lnTo>
                    <a:pt x="449" y="5"/>
                  </a:lnTo>
                  <a:lnTo>
                    <a:pt x="467" y="0"/>
                  </a:lnTo>
                  <a:lnTo>
                    <a:pt x="484" y="6"/>
                  </a:lnTo>
                  <a:lnTo>
                    <a:pt x="490" y="12"/>
                  </a:lnTo>
                  <a:lnTo>
                    <a:pt x="496" y="44"/>
                  </a:lnTo>
                  <a:lnTo>
                    <a:pt x="503" y="53"/>
                  </a:lnTo>
                  <a:lnTo>
                    <a:pt x="503" y="58"/>
                  </a:lnTo>
                  <a:lnTo>
                    <a:pt x="508" y="77"/>
                  </a:lnTo>
                  <a:lnTo>
                    <a:pt x="526" y="106"/>
                  </a:lnTo>
                  <a:lnTo>
                    <a:pt x="532" y="116"/>
                  </a:lnTo>
                  <a:lnTo>
                    <a:pt x="532" y="125"/>
                  </a:lnTo>
                  <a:lnTo>
                    <a:pt x="538" y="125"/>
                  </a:lnTo>
                  <a:lnTo>
                    <a:pt x="537" y="129"/>
                  </a:lnTo>
                  <a:lnTo>
                    <a:pt x="538" y="134"/>
                  </a:lnTo>
                  <a:lnTo>
                    <a:pt x="551" y="148"/>
                  </a:lnTo>
                  <a:lnTo>
                    <a:pt x="556" y="181"/>
                  </a:lnTo>
                  <a:lnTo>
                    <a:pt x="574" y="214"/>
                  </a:lnTo>
                  <a:lnTo>
                    <a:pt x="585" y="253"/>
                  </a:lnTo>
                  <a:lnTo>
                    <a:pt x="603" y="295"/>
                  </a:lnTo>
                  <a:lnTo>
                    <a:pt x="609" y="328"/>
                  </a:lnTo>
                  <a:lnTo>
                    <a:pt x="616" y="374"/>
                  </a:lnTo>
                  <a:lnTo>
                    <a:pt x="616" y="419"/>
                  </a:lnTo>
                  <a:lnTo>
                    <a:pt x="616" y="424"/>
                  </a:lnTo>
                  <a:lnTo>
                    <a:pt x="634" y="449"/>
                  </a:lnTo>
                  <a:lnTo>
                    <a:pt x="565" y="494"/>
                  </a:lnTo>
                  <a:lnTo>
                    <a:pt x="531" y="648"/>
                  </a:lnTo>
                </a:path>
              </a:pathLst>
            </a:custGeom>
            <a:solidFill>
              <a:srgbClr val="FFBD7B"/>
            </a:solidFill>
            <a:ln w="9525" cap="rnd">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7" name="Freeform 11"/>
            <p:cNvSpPr>
              <a:spLocks/>
            </p:cNvSpPr>
            <p:nvPr/>
          </p:nvSpPr>
          <p:spPr bwMode="auto">
            <a:xfrm>
              <a:off x="2599" y="2207"/>
              <a:ext cx="438" cy="127"/>
            </a:xfrm>
            <a:custGeom>
              <a:avLst/>
              <a:gdLst>
                <a:gd name="T0" fmla="*/ 413 w 438"/>
                <a:gd name="T1" fmla="*/ 126 h 127"/>
                <a:gd name="T2" fmla="*/ 396 w 438"/>
                <a:gd name="T3" fmla="*/ 121 h 127"/>
                <a:gd name="T4" fmla="*/ 378 w 438"/>
                <a:gd name="T5" fmla="*/ 120 h 127"/>
                <a:gd name="T6" fmla="*/ 366 w 438"/>
                <a:gd name="T7" fmla="*/ 114 h 127"/>
                <a:gd name="T8" fmla="*/ 349 w 438"/>
                <a:gd name="T9" fmla="*/ 117 h 127"/>
                <a:gd name="T10" fmla="*/ 337 w 438"/>
                <a:gd name="T11" fmla="*/ 116 h 127"/>
                <a:gd name="T12" fmla="*/ 319 w 438"/>
                <a:gd name="T13" fmla="*/ 114 h 127"/>
                <a:gd name="T14" fmla="*/ 296 w 438"/>
                <a:gd name="T15" fmla="*/ 114 h 127"/>
                <a:gd name="T16" fmla="*/ 266 w 438"/>
                <a:gd name="T17" fmla="*/ 102 h 127"/>
                <a:gd name="T18" fmla="*/ 231 w 438"/>
                <a:gd name="T19" fmla="*/ 95 h 127"/>
                <a:gd name="T20" fmla="*/ 196 w 438"/>
                <a:gd name="T21" fmla="*/ 84 h 127"/>
                <a:gd name="T22" fmla="*/ 153 w 438"/>
                <a:gd name="T23" fmla="*/ 66 h 127"/>
                <a:gd name="T24" fmla="*/ 107 w 438"/>
                <a:gd name="T25" fmla="*/ 49 h 127"/>
                <a:gd name="T26" fmla="*/ 64 w 438"/>
                <a:gd name="T27" fmla="*/ 27 h 127"/>
                <a:gd name="T28" fmla="*/ 36 w 438"/>
                <a:gd name="T29" fmla="*/ 16 h 127"/>
                <a:gd name="T30" fmla="*/ 17 w 438"/>
                <a:gd name="T31" fmla="*/ 11 h 127"/>
                <a:gd name="T32" fmla="*/ 0 w 438"/>
                <a:gd name="T33" fmla="*/ 0 h 127"/>
                <a:gd name="T34" fmla="*/ 12 w 438"/>
                <a:gd name="T35" fmla="*/ 5 h 127"/>
                <a:gd name="T36" fmla="*/ 24 w 438"/>
                <a:gd name="T37" fmla="*/ 6 h 127"/>
                <a:gd name="T38" fmla="*/ 35 w 438"/>
                <a:gd name="T39" fmla="*/ 2 h 127"/>
                <a:gd name="T40" fmla="*/ 42 w 438"/>
                <a:gd name="T41" fmla="*/ 3 h 127"/>
                <a:gd name="T42" fmla="*/ 59 w 438"/>
                <a:gd name="T43" fmla="*/ 9 h 127"/>
                <a:gd name="T44" fmla="*/ 76 w 438"/>
                <a:gd name="T45" fmla="*/ 20 h 127"/>
                <a:gd name="T46" fmla="*/ 95 w 438"/>
                <a:gd name="T47" fmla="*/ 30 h 127"/>
                <a:gd name="T48" fmla="*/ 119 w 438"/>
                <a:gd name="T49" fmla="*/ 40 h 127"/>
                <a:gd name="T50" fmla="*/ 142 w 438"/>
                <a:gd name="T51" fmla="*/ 51 h 127"/>
                <a:gd name="T52" fmla="*/ 171 w 438"/>
                <a:gd name="T53" fmla="*/ 63 h 127"/>
                <a:gd name="T54" fmla="*/ 196 w 438"/>
                <a:gd name="T55" fmla="*/ 69 h 127"/>
                <a:gd name="T56" fmla="*/ 219 w 438"/>
                <a:gd name="T57" fmla="*/ 80 h 127"/>
                <a:gd name="T58" fmla="*/ 237 w 438"/>
                <a:gd name="T59" fmla="*/ 86 h 127"/>
                <a:gd name="T60" fmla="*/ 255 w 438"/>
                <a:gd name="T61" fmla="*/ 88 h 127"/>
                <a:gd name="T62" fmla="*/ 267 w 438"/>
                <a:gd name="T63" fmla="*/ 93 h 127"/>
                <a:gd name="T64" fmla="*/ 290 w 438"/>
                <a:gd name="T65" fmla="*/ 94 h 127"/>
                <a:gd name="T66" fmla="*/ 313 w 438"/>
                <a:gd name="T67" fmla="*/ 97 h 127"/>
                <a:gd name="T68" fmla="*/ 336 w 438"/>
                <a:gd name="T69" fmla="*/ 98 h 127"/>
                <a:gd name="T70" fmla="*/ 354 w 438"/>
                <a:gd name="T71" fmla="*/ 94 h 127"/>
                <a:gd name="T72" fmla="*/ 372 w 438"/>
                <a:gd name="T73" fmla="*/ 90 h 127"/>
                <a:gd name="T74" fmla="*/ 383 w 438"/>
                <a:gd name="T75" fmla="*/ 78 h 127"/>
                <a:gd name="T76" fmla="*/ 396 w 438"/>
                <a:gd name="T77" fmla="*/ 69 h 127"/>
                <a:gd name="T78" fmla="*/ 406 w 438"/>
                <a:gd name="T79" fmla="*/ 57 h 127"/>
                <a:gd name="T80" fmla="*/ 419 w 438"/>
                <a:gd name="T81" fmla="*/ 45 h 127"/>
                <a:gd name="T82" fmla="*/ 424 w 438"/>
                <a:gd name="T83" fmla="*/ 35 h 127"/>
                <a:gd name="T84" fmla="*/ 437 w 438"/>
                <a:gd name="T85" fmla="*/ 27 h 127"/>
                <a:gd name="T86" fmla="*/ 413 w 438"/>
                <a:gd name="T87" fmla="*/ 126 h 12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38"/>
                <a:gd name="T133" fmla="*/ 0 h 127"/>
                <a:gd name="T134" fmla="*/ 438 w 438"/>
                <a:gd name="T135" fmla="*/ 127 h 12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38" h="127">
                  <a:moveTo>
                    <a:pt x="413" y="126"/>
                  </a:moveTo>
                  <a:lnTo>
                    <a:pt x="396" y="121"/>
                  </a:lnTo>
                  <a:lnTo>
                    <a:pt x="378" y="120"/>
                  </a:lnTo>
                  <a:lnTo>
                    <a:pt x="366" y="114"/>
                  </a:lnTo>
                  <a:lnTo>
                    <a:pt x="349" y="117"/>
                  </a:lnTo>
                  <a:lnTo>
                    <a:pt x="337" y="116"/>
                  </a:lnTo>
                  <a:lnTo>
                    <a:pt x="319" y="114"/>
                  </a:lnTo>
                  <a:lnTo>
                    <a:pt x="296" y="114"/>
                  </a:lnTo>
                  <a:lnTo>
                    <a:pt x="266" y="102"/>
                  </a:lnTo>
                  <a:lnTo>
                    <a:pt x="231" y="95"/>
                  </a:lnTo>
                  <a:lnTo>
                    <a:pt x="196" y="84"/>
                  </a:lnTo>
                  <a:lnTo>
                    <a:pt x="153" y="66"/>
                  </a:lnTo>
                  <a:lnTo>
                    <a:pt x="107" y="49"/>
                  </a:lnTo>
                  <a:lnTo>
                    <a:pt x="64" y="27"/>
                  </a:lnTo>
                  <a:lnTo>
                    <a:pt x="36" y="16"/>
                  </a:lnTo>
                  <a:lnTo>
                    <a:pt x="17" y="11"/>
                  </a:lnTo>
                  <a:lnTo>
                    <a:pt x="0" y="0"/>
                  </a:lnTo>
                  <a:lnTo>
                    <a:pt x="12" y="5"/>
                  </a:lnTo>
                  <a:lnTo>
                    <a:pt x="24" y="6"/>
                  </a:lnTo>
                  <a:lnTo>
                    <a:pt x="35" y="2"/>
                  </a:lnTo>
                  <a:lnTo>
                    <a:pt x="42" y="3"/>
                  </a:lnTo>
                  <a:lnTo>
                    <a:pt x="59" y="9"/>
                  </a:lnTo>
                  <a:lnTo>
                    <a:pt x="76" y="20"/>
                  </a:lnTo>
                  <a:lnTo>
                    <a:pt x="95" y="30"/>
                  </a:lnTo>
                  <a:lnTo>
                    <a:pt x="119" y="40"/>
                  </a:lnTo>
                  <a:lnTo>
                    <a:pt x="142" y="51"/>
                  </a:lnTo>
                  <a:lnTo>
                    <a:pt x="171" y="63"/>
                  </a:lnTo>
                  <a:lnTo>
                    <a:pt x="196" y="69"/>
                  </a:lnTo>
                  <a:lnTo>
                    <a:pt x="219" y="80"/>
                  </a:lnTo>
                  <a:lnTo>
                    <a:pt x="237" y="86"/>
                  </a:lnTo>
                  <a:lnTo>
                    <a:pt x="255" y="88"/>
                  </a:lnTo>
                  <a:lnTo>
                    <a:pt x="267" y="93"/>
                  </a:lnTo>
                  <a:lnTo>
                    <a:pt x="290" y="94"/>
                  </a:lnTo>
                  <a:lnTo>
                    <a:pt x="313" y="97"/>
                  </a:lnTo>
                  <a:lnTo>
                    <a:pt x="336" y="98"/>
                  </a:lnTo>
                  <a:lnTo>
                    <a:pt x="354" y="94"/>
                  </a:lnTo>
                  <a:lnTo>
                    <a:pt x="372" y="90"/>
                  </a:lnTo>
                  <a:lnTo>
                    <a:pt x="383" y="78"/>
                  </a:lnTo>
                  <a:lnTo>
                    <a:pt x="396" y="69"/>
                  </a:lnTo>
                  <a:lnTo>
                    <a:pt x="406" y="57"/>
                  </a:lnTo>
                  <a:lnTo>
                    <a:pt x="419" y="45"/>
                  </a:lnTo>
                  <a:lnTo>
                    <a:pt x="424" y="35"/>
                  </a:lnTo>
                  <a:lnTo>
                    <a:pt x="437" y="27"/>
                  </a:lnTo>
                  <a:lnTo>
                    <a:pt x="413" y="126"/>
                  </a:lnTo>
                </a:path>
              </a:pathLst>
            </a:custGeom>
            <a:solidFill>
              <a:srgbClr val="993300"/>
            </a:solidFill>
            <a:ln w="9525" cap="rnd">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8" name="Freeform 12"/>
            <p:cNvSpPr>
              <a:spLocks/>
            </p:cNvSpPr>
            <p:nvPr/>
          </p:nvSpPr>
          <p:spPr bwMode="auto">
            <a:xfrm>
              <a:off x="2522" y="2033"/>
              <a:ext cx="94" cy="93"/>
            </a:xfrm>
            <a:custGeom>
              <a:avLst/>
              <a:gdLst>
                <a:gd name="T0" fmla="*/ 6 w 94"/>
                <a:gd name="T1" fmla="*/ 4 h 93"/>
                <a:gd name="T2" fmla="*/ 0 w 94"/>
                <a:gd name="T3" fmla="*/ 12 h 93"/>
                <a:gd name="T4" fmla="*/ 0 w 94"/>
                <a:gd name="T5" fmla="*/ 22 h 93"/>
                <a:gd name="T6" fmla="*/ 7 w 94"/>
                <a:gd name="T7" fmla="*/ 36 h 93"/>
                <a:gd name="T8" fmla="*/ 17 w 94"/>
                <a:gd name="T9" fmla="*/ 45 h 93"/>
                <a:gd name="T10" fmla="*/ 30 w 94"/>
                <a:gd name="T11" fmla="*/ 60 h 93"/>
                <a:gd name="T12" fmla="*/ 53 w 94"/>
                <a:gd name="T13" fmla="*/ 71 h 93"/>
                <a:gd name="T14" fmla="*/ 71 w 94"/>
                <a:gd name="T15" fmla="*/ 82 h 93"/>
                <a:gd name="T16" fmla="*/ 93 w 94"/>
                <a:gd name="T17" fmla="*/ 92 h 93"/>
                <a:gd name="T18" fmla="*/ 71 w 94"/>
                <a:gd name="T19" fmla="*/ 77 h 93"/>
                <a:gd name="T20" fmla="*/ 64 w 94"/>
                <a:gd name="T21" fmla="*/ 72 h 93"/>
                <a:gd name="T22" fmla="*/ 53 w 94"/>
                <a:gd name="T23" fmla="*/ 67 h 93"/>
                <a:gd name="T24" fmla="*/ 41 w 94"/>
                <a:gd name="T25" fmla="*/ 56 h 93"/>
                <a:gd name="T26" fmla="*/ 35 w 94"/>
                <a:gd name="T27" fmla="*/ 51 h 93"/>
                <a:gd name="T28" fmla="*/ 24 w 94"/>
                <a:gd name="T29" fmla="*/ 41 h 93"/>
                <a:gd name="T30" fmla="*/ 18 w 94"/>
                <a:gd name="T31" fmla="*/ 32 h 93"/>
                <a:gd name="T32" fmla="*/ 12 w 94"/>
                <a:gd name="T33" fmla="*/ 18 h 93"/>
                <a:gd name="T34" fmla="*/ 12 w 94"/>
                <a:gd name="T35" fmla="*/ 9 h 93"/>
                <a:gd name="T36" fmla="*/ 12 w 94"/>
                <a:gd name="T37" fmla="*/ 0 h 93"/>
                <a:gd name="T38" fmla="*/ 6 w 94"/>
                <a:gd name="T39" fmla="*/ 4 h 9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4"/>
                <a:gd name="T61" fmla="*/ 0 h 93"/>
                <a:gd name="T62" fmla="*/ 94 w 94"/>
                <a:gd name="T63" fmla="*/ 93 h 9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4" h="93">
                  <a:moveTo>
                    <a:pt x="6" y="4"/>
                  </a:moveTo>
                  <a:lnTo>
                    <a:pt x="0" y="12"/>
                  </a:lnTo>
                  <a:lnTo>
                    <a:pt x="0" y="22"/>
                  </a:lnTo>
                  <a:lnTo>
                    <a:pt x="7" y="36"/>
                  </a:lnTo>
                  <a:lnTo>
                    <a:pt x="17" y="45"/>
                  </a:lnTo>
                  <a:lnTo>
                    <a:pt x="30" y="60"/>
                  </a:lnTo>
                  <a:lnTo>
                    <a:pt x="53" y="71"/>
                  </a:lnTo>
                  <a:lnTo>
                    <a:pt x="71" y="82"/>
                  </a:lnTo>
                  <a:lnTo>
                    <a:pt x="93" y="92"/>
                  </a:lnTo>
                  <a:lnTo>
                    <a:pt x="71" y="77"/>
                  </a:lnTo>
                  <a:lnTo>
                    <a:pt x="64" y="72"/>
                  </a:lnTo>
                  <a:lnTo>
                    <a:pt x="53" y="67"/>
                  </a:lnTo>
                  <a:lnTo>
                    <a:pt x="41" y="56"/>
                  </a:lnTo>
                  <a:lnTo>
                    <a:pt x="35" y="51"/>
                  </a:lnTo>
                  <a:lnTo>
                    <a:pt x="24" y="41"/>
                  </a:lnTo>
                  <a:lnTo>
                    <a:pt x="18" y="32"/>
                  </a:lnTo>
                  <a:lnTo>
                    <a:pt x="12" y="18"/>
                  </a:lnTo>
                  <a:lnTo>
                    <a:pt x="12" y="9"/>
                  </a:lnTo>
                  <a:lnTo>
                    <a:pt x="12" y="0"/>
                  </a:lnTo>
                  <a:lnTo>
                    <a:pt x="6" y="4"/>
                  </a:lnTo>
                </a:path>
              </a:pathLst>
            </a:custGeom>
            <a:solidFill>
              <a:srgbClr val="993300"/>
            </a:solidFill>
            <a:ln w="9525" cap="rnd">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9" name="Freeform 13"/>
            <p:cNvSpPr>
              <a:spLocks/>
            </p:cNvSpPr>
            <p:nvPr/>
          </p:nvSpPr>
          <p:spPr bwMode="auto">
            <a:xfrm>
              <a:off x="2539" y="1925"/>
              <a:ext cx="111" cy="113"/>
            </a:xfrm>
            <a:custGeom>
              <a:avLst/>
              <a:gdLst>
                <a:gd name="T0" fmla="*/ 5 w 111"/>
                <a:gd name="T1" fmla="*/ 4 h 113"/>
                <a:gd name="T2" fmla="*/ 0 w 111"/>
                <a:gd name="T3" fmla="*/ 18 h 113"/>
                <a:gd name="T4" fmla="*/ 6 w 111"/>
                <a:gd name="T5" fmla="*/ 32 h 113"/>
                <a:gd name="T6" fmla="*/ 6 w 111"/>
                <a:gd name="T7" fmla="*/ 41 h 113"/>
                <a:gd name="T8" fmla="*/ 18 w 111"/>
                <a:gd name="T9" fmla="*/ 55 h 113"/>
                <a:gd name="T10" fmla="*/ 24 w 111"/>
                <a:gd name="T11" fmla="*/ 65 h 113"/>
                <a:gd name="T12" fmla="*/ 40 w 111"/>
                <a:gd name="T13" fmla="*/ 76 h 113"/>
                <a:gd name="T14" fmla="*/ 58 w 111"/>
                <a:gd name="T15" fmla="*/ 87 h 113"/>
                <a:gd name="T16" fmla="*/ 81 w 111"/>
                <a:gd name="T17" fmla="*/ 97 h 113"/>
                <a:gd name="T18" fmla="*/ 110 w 111"/>
                <a:gd name="T19" fmla="*/ 112 h 113"/>
                <a:gd name="T20" fmla="*/ 93 w 111"/>
                <a:gd name="T21" fmla="*/ 101 h 113"/>
                <a:gd name="T22" fmla="*/ 81 w 111"/>
                <a:gd name="T23" fmla="*/ 92 h 113"/>
                <a:gd name="T24" fmla="*/ 64 w 111"/>
                <a:gd name="T25" fmla="*/ 81 h 113"/>
                <a:gd name="T26" fmla="*/ 53 w 111"/>
                <a:gd name="T27" fmla="*/ 72 h 113"/>
                <a:gd name="T28" fmla="*/ 40 w 111"/>
                <a:gd name="T29" fmla="*/ 61 h 113"/>
                <a:gd name="T30" fmla="*/ 29 w 111"/>
                <a:gd name="T31" fmla="*/ 46 h 113"/>
                <a:gd name="T32" fmla="*/ 23 w 111"/>
                <a:gd name="T33" fmla="*/ 33 h 113"/>
                <a:gd name="T34" fmla="*/ 17 w 111"/>
                <a:gd name="T35" fmla="*/ 15 h 113"/>
                <a:gd name="T36" fmla="*/ 11 w 111"/>
                <a:gd name="T37" fmla="*/ 0 h 113"/>
                <a:gd name="T38" fmla="*/ 5 w 111"/>
                <a:gd name="T39" fmla="*/ 4 h 1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1"/>
                <a:gd name="T61" fmla="*/ 0 h 113"/>
                <a:gd name="T62" fmla="*/ 111 w 111"/>
                <a:gd name="T63" fmla="*/ 113 h 11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1" h="113">
                  <a:moveTo>
                    <a:pt x="5" y="4"/>
                  </a:moveTo>
                  <a:lnTo>
                    <a:pt x="0" y="18"/>
                  </a:lnTo>
                  <a:lnTo>
                    <a:pt x="6" y="32"/>
                  </a:lnTo>
                  <a:lnTo>
                    <a:pt x="6" y="41"/>
                  </a:lnTo>
                  <a:lnTo>
                    <a:pt x="18" y="55"/>
                  </a:lnTo>
                  <a:lnTo>
                    <a:pt x="24" y="65"/>
                  </a:lnTo>
                  <a:lnTo>
                    <a:pt x="40" y="76"/>
                  </a:lnTo>
                  <a:lnTo>
                    <a:pt x="58" y="87"/>
                  </a:lnTo>
                  <a:lnTo>
                    <a:pt x="81" y="97"/>
                  </a:lnTo>
                  <a:lnTo>
                    <a:pt x="110" y="112"/>
                  </a:lnTo>
                  <a:lnTo>
                    <a:pt x="93" y="101"/>
                  </a:lnTo>
                  <a:lnTo>
                    <a:pt x="81" y="92"/>
                  </a:lnTo>
                  <a:lnTo>
                    <a:pt x="64" y="81"/>
                  </a:lnTo>
                  <a:lnTo>
                    <a:pt x="53" y="72"/>
                  </a:lnTo>
                  <a:lnTo>
                    <a:pt x="40" y="61"/>
                  </a:lnTo>
                  <a:lnTo>
                    <a:pt x="29" y="46"/>
                  </a:lnTo>
                  <a:lnTo>
                    <a:pt x="23" y="33"/>
                  </a:lnTo>
                  <a:lnTo>
                    <a:pt x="17" y="15"/>
                  </a:lnTo>
                  <a:lnTo>
                    <a:pt x="11" y="0"/>
                  </a:lnTo>
                  <a:lnTo>
                    <a:pt x="5" y="4"/>
                  </a:lnTo>
                </a:path>
              </a:pathLst>
            </a:custGeom>
            <a:solidFill>
              <a:srgbClr val="993300"/>
            </a:solidFill>
            <a:ln w="9525" cap="rnd">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0" name="Freeform 14"/>
            <p:cNvSpPr>
              <a:spLocks/>
            </p:cNvSpPr>
            <p:nvPr/>
          </p:nvSpPr>
          <p:spPr bwMode="auto">
            <a:xfrm>
              <a:off x="2615" y="1850"/>
              <a:ext cx="89" cy="86"/>
            </a:xfrm>
            <a:custGeom>
              <a:avLst/>
              <a:gdLst>
                <a:gd name="T0" fmla="*/ 88 w 89"/>
                <a:gd name="T1" fmla="*/ 85 h 86"/>
                <a:gd name="T2" fmla="*/ 64 w 89"/>
                <a:gd name="T3" fmla="*/ 75 h 86"/>
                <a:gd name="T4" fmla="*/ 42 w 89"/>
                <a:gd name="T5" fmla="*/ 62 h 86"/>
                <a:gd name="T6" fmla="*/ 23 w 89"/>
                <a:gd name="T7" fmla="*/ 52 h 86"/>
                <a:gd name="T8" fmla="*/ 12 w 89"/>
                <a:gd name="T9" fmla="*/ 42 h 86"/>
                <a:gd name="T10" fmla="*/ 6 w 89"/>
                <a:gd name="T11" fmla="*/ 28 h 86"/>
                <a:gd name="T12" fmla="*/ 0 w 89"/>
                <a:gd name="T13" fmla="*/ 13 h 86"/>
                <a:gd name="T14" fmla="*/ 0 w 89"/>
                <a:gd name="T15" fmla="*/ 0 h 86"/>
                <a:gd name="T16" fmla="*/ 6 w 89"/>
                <a:gd name="T17" fmla="*/ 1 h 86"/>
                <a:gd name="T18" fmla="*/ 18 w 89"/>
                <a:gd name="T19" fmla="*/ 1 h 86"/>
                <a:gd name="T20" fmla="*/ 17 w 89"/>
                <a:gd name="T21" fmla="*/ 10 h 86"/>
                <a:gd name="T22" fmla="*/ 23 w 89"/>
                <a:gd name="T23" fmla="*/ 24 h 86"/>
                <a:gd name="T24" fmla="*/ 30 w 89"/>
                <a:gd name="T25" fmla="*/ 39 h 86"/>
                <a:gd name="T26" fmla="*/ 41 w 89"/>
                <a:gd name="T27" fmla="*/ 53 h 86"/>
                <a:gd name="T28" fmla="*/ 58 w 89"/>
                <a:gd name="T29" fmla="*/ 64 h 86"/>
                <a:gd name="T30" fmla="*/ 71 w 89"/>
                <a:gd name="T31" fmla="*/ 74 h 86"/>
                <a:gd name="T32" fmla="*/ 88 w 89"/>
                <a:gd name="T33" fmla="*/ 85 h 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9"/>
                <a:gd name="T52" fmla="*/ 0 h 86"/>
                <a:gd name="T53" fmla="*/ 89 w 89"/>
                <a:gd name="T54" fmla="*/ 86 h 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9" h="86">
                  <a:moveTo>
                    <a:pt x="88" y="85"/>
                  </a:moveTo>
                  <a:lnTo>
                    <a:pt x="64" y="75"/>
                  </a:lnTo>
                  <a:lnTo>
                    <a:pt x="42" y="62"/>
                  </a:lnTo>
                  <a:lnTo>
                    <a:pt x="23" y="52"/>
                  </a:lnTo>
                  <a:lnTo>
                    <a:pt x="12" y="42"/>
                  </a:lnTo>
                  <a:lnTo>
                    <a:pt x="6" y="28"/>
                  </a:lnTo>
                  <a:lnTo>
                    <a:pt x="0" y="13"/>
                  </a:lnTo>
                  <a:lnTo>
                    <a:pt x="0" y="0"/>
                  </a:lnTo>
                  <a:lnTo>
                    <a:pt x="6" y="1"/>
                  </a:lnTo>
                  <a:lnTo>
                    <a:pt x="18" y="1"/>
                  </a:lnTo>
                  <a:lnTo>
                    <a:pt x="17" y="10"/>
                  </a:lnTo>
                  <a:lnTo>
                    <a:pt x="23" y="24"/>
                  </a:lnTo>
                  <a:lnTo>
                    <a:pt x="30" y="39"/>
                  </a:lnTo>
                  <a:lnTo>
                    <a:pt x="41" y="53"/>
                  </a:lnTo>
                  <a:lnTo>
                    <a:pt x="58" y="64"/>
                  </a:lnTo>
                  <a:lnTo>
                    <a:pt x="71" y="74"/>
                  </a:lnTo>
                  <a:lnTo>
                    <a:pt x="88" y="85"/>
                  </a:lnTo>
                </a:path>
              </a:pathLst>
            </a:custGeom>
            <a:solidFill>
              <a:srgbClr val="993300"/>
            </a:solidFill>
            <a:ln w="9525" cap="rnd">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1" name="Freeform 15"/>
            <p:cNvSpPr>
              <a:spLocks/>
            </p:cNvSpPr>
            <p:nvPr/>
          </p:nvSpPr>
          <p:spPr bwMode="auto">
            <a:xfrm>
              <a:off x="2685" y="1821"/>
              <a:ext cx="229" cy="122"/>
            </a:xfrm>
            <a:custGeom>
              <a:avLst/>
              <a:gdLst>
                <a:gd name="T0" fmla="*/ 147 w 229"/>
                <a:gd name="T1" fmla="*/ 100 h 122"/>
                <a:gd name="T2" fmla="*/ 112 w 229"/>
                <a:gd name="T3" fmla="*/ 94 h 122"/>
                <a:gd name="T4" fmla="*/ 76 w 229"/>
                <a:gd name="T5" fmla="*/ 82 h 122"/>
                <a:gd name="T6" fmla="*/ 58 w 229"/>
                <a:gd name="T7" fmla="*/ 71 h 122"/>
                <a:gd name="T8" fmla="*/ 35 w 229"/>
                <a:gd name="T9" fmla="*/ 56 h 122"/>
                <a:gd name="T10" fmla="*/ 18 w 229"/>
                <a:gd name="T11" fmla="*/ 40 h 122"/>
                <a:gd name="T12" fmla="*/ 0 w 229"/>
                <a:gd name="T13" fmla="*/ 25 h 122"/>
                <a:gd name="T14" fmla="*/ 30 w 229"/>
                <a:gd name="T15" fmla="*/ 45 h 122"/>
                <a:gd name="T16" fmla="*/ 58 w 229"/>
                <a:gd name="T17" fmla="*/ 62 h 122"/>
                <a:gd name="T18" fmla="*/ 75 w 229"/>
                <a:gd name="T19" fmla="*/ 77 h 122"/>
                <a:gd name="T20" fmla="*/ 99 w 229"/>
                <a:gd name="T21" fmla="*/ 78 h 122"/>
                <a:gd name="T22" fmla="*/ 117 w 229"/>
                <a:gd name="T23" fmla="*/ 84 h 122"/>
                <a:gd name="T24" fmla="*/ 129 w 229"/>
                <a:gd name="T25" fmla="*/ 90 h 122"/>
                <a:gd name="T26" fmla="*/ 123 w 229"/>
                <a:gd name="T27" fmla="*/ 75 h 122"/>
                <a:gd name="T28" fmla="*/ 123 w 229"/>
                <a:gd name="T29" fmla="*/ 61 h 122"/>
                <a:gd name="T30" fmla="*/ 118 w 229"/>
                <a:gd name="T31" fmla="*/ 48 h 122"/>
                <a:gd name="T32" fmla="*/ 112 w 229"/>
                <a:gd name="T33" fmla="*/ 34 h 122"/>
                <a:gd name="T34" fmla="*/ 105 w 229"/>
                <a:gd name="T35" fmla="*/ 19 h 122"/>
                <a:gd name="T36" fmla="*/ 99 w 229"/>
                <a:gd name="T37" fmla="*/ 14 h 122"/>
                <a:gd name="T38" fmla="*/ 93 w 229"/>
                <a:gd name="T39" fmla="*/ 0 h 122"/>
                <a:gd name="T40" fmla="*/ 105 w 229"/>
                <a:gd name="T41" fmla="*/ 15 h 122"/>
                <a:gd name="T42" fmla="*/ 111 w 229"/>
                <a:gd name="T43" fmla="*/ 29 h 122"/>
                <a:gd name="T44" fmla="*/ 123 w 229"/>
                <a:gd name="T45" fmla="*/ 44 h 122"/>
                <a:gd name="T46" fmla="*/ 130 w 229"/>
                <a:gd name="T47" fmla="*/ 53 h 122"/>
                <a:gd name="T48" fmla="*/ 136 w 229"/>
                <a:gd name="T49" fmla="*/ 67 h 122"/>
                <a:gd name="T50" fmla="*/ 135 w 229"/>
                <a:gd name="T51" fmla="*/ 77 h 122"/>
                <a:gd name="T52" fmla="*/ 146 w 229"/>
                <a:gd name="T53" fmla="*/ 86 h 122"/>
                <a:gd name="T54" fmla="*/ 153 w 229"/>
                <a:gd name="T55" fmla="*/ 97 h 122"/>
                <a:gd name="T56" fmla="*/ 165 w 229"/>
                <a:gd name="T57" fmla="*/ 106 h 122"/>
                <a:gd name="T58" fmla="*/ 176 w 229"/>
                <a:gd name="T59" fmla="*/ 111 h 122"/>
                <a:gd name="T60" fmla="*/ 194 w 229"/>
                <a:gd name="T61" fmla="*/ 113 h 122"/>
                <a:gd name="T62" fmla="*/ 211 w 229"/>
                <a:gd name="T63" fmla="*/ 109 h 122"/>
                <a:gd name="T64" fmla="*/ 217 w 229"/>
                <a:gd name="T65" fmla="*/ 101 h 122"/>
                <a:gd name="T66" fmla="*/ 200 w 229"/>
                <a:gd name="T67" fmla="*/ 90 h 122"/>
                <a:gd name="T68" fmla="*/ 193 w 229"/>
                <a:gd name="T69" fmla="*/ 81 h 122"/>
                <a:gd name="T70" fmla="*/ 186 w 229"/>
                <a:gd name="T71" fmla="*/ 63 h 122"/>
                <a:gd name="T72" fmla="*/ 187 w 229"/>
                <a:gd name="T73" fmla="*/ 53 h 122"/>
                <a:gd name="T74" fmla="*/ 186 w 229"/>
                <a:gd name="T75" fmla="*/ 63 h 122"/>
                <a:gd name="T76" fmla="*/ 194 w 229"/>
                <a:gd name="T77" fmla="*/ 71 h 122"/>
                <a:gd name="T78" fmla="*/ 199 w 229"/>
                <a:gd name="T79" fmla="*/ 81 h 122"/>
                <a:gd name="T80" fmla="*/ 205 w 229"/>
                <a:gd name="T81" fmla="*/ 90 h 122"/>
                <a:gd name="T82" fmla="*/ 217 w 229"/>
                <a:gd name="T83" fmla="*/ 96 h 122"/>
                <a:gd name="T84" fmla="*/ 228 w 229"/>
                <a:gd name="T85" fmla="*/ 97 h 122"/>
                <a:gd name="T86" fmla="*/ 222 w 229"/>
                <a:gd name="T87" fmla="*/ 106 h 122"/>
                <a:gd name="T88" fmla="*/ 222 w 229"/>
                <a:gd name="T89" fmla="*/ 111 h 122"/>
                <a:gd name="T90" fmla="*/ 218 w 229"/>
                <a:gd name="T91" fmla="*/ 119 h 122"/>
                <a:gd name="T92" fmla="*/ 205 w 229"/>
                <a:gd name="T93" fmla="*/ 117 h 122"/>
                <a:gd name="T94" fmla="*/ 194 w 229"/>
                <a:gd name="T95" fmla="*/ 121 h 122"/>
                <a:gd name="T96" fmla="*/ 176 w 229"/>
                <a:gd name="T97" fmla="*/ 120 h 122"/>
                <a:gd name="T98" fmla="*/ 158 w 229"/>
                <a:gd name="T99" fmla="*/ 110 h 122"/>
                <a:gd name="T100" fmla="*/ 147 w 229"/>
                <a:gd name="T101" fmla="*/ 100 h 12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29"/>
                <a:gd name="T154" fmla="*/ 0 h 122"/>
                <a:gd name="T155" fmla="*/ 229 w 229"/>
                <a:gd name="T156" fmla="*/ 122 h 12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29" h="122">
                  <a:moveTo>
                    <a:pt x="147" y="100"/>
                  </a:moveTo>
                  <a:lnTo>
                    <a:pt x="112" y="94"/>
                  </a:lnTo>
                  <a:lnTo>
                    <a:pt x="76" y="82"/>
                  </a:lnTo>
                  <a:lnTo>
                    <a:pt x="58" y="71"/>
                  </a:lnTo>
                  <a:lnTo>
                    <a:pt x="35" y="56"/>
                  </a:lnTo>
                  <a:lnTo>
                    <a:pt x="18" y="40"/>
                  </a:lnTo>
                  <a:lnTo>
                    <a:pt x="0" y="25"/>
                  </a:lnTo>
                  <a:lnTo>
                    <a:pt x="30" y="45"/>
                  </a:lnTo>
                  <a:lnTo>
                    <a:pt x="58" y="62"/>
                  </a:lnTo>
                  <a:lnTo>
                    <a:pt x="75" y="77"/>
                  </a:lnTo>
                  <a:lnTo>
                    <a:pt x="99" y="78"/>
                  </a:lnTo>
                  <a:lnTo>
                    <a:pt x="117" y="84"/>
                  </a:lnTo>
                  <a:lnTo>
                    <a:pt x="129" y="90"/>
                  </a:lnTo>
                  <a:lnTo>
                    <a:pt x="123" y="75"/>
                  </a:lnTo>
                  <a:lnTo>
                    <a:pt x="123" y="61"/>
                  </a:lnTo>
                  <a:lnTo>
                    <a:pt x="118" y="48"/>
                  </a:lnTo>
                  <a:lnTo>
                    <a:pt x="112" y="34"/>
                  </a:lnTo>
                  <a:lnTo>
                    <a:pt x="105" y="19"/>
                  </a:lnTo>
                  <a:lnTo>
                    <a:pt x="99" y="14"/>
                  </a:lnTo>
                  <a:lnTo>
                    <a:pt x="93" y="0"/>
                  </a:lnTo>
                  <a:lnTo>
                    <a:pt x="105" y="15"/>
                  </a:lnTo>
                  <a:lnTo>
                    <a:pt x="111" y="29"/>
                  </a:lnTo>
                  <a:lnTo>
                    <a:pt x="123" y="44"/>
                  </a:lnTo>
                  <a:lnTo>
                    <a:pt x="130" y="53"/>
                  </a:lnTo>
                  <a:lnTo>
                    <a:pt x="136" y="67"/>
                  </a:lnTo>
                  <a:lnTo>
                    <a:pt x="135" y="77"/>
                  </a:lnTo>
                  <a:lnTo>
                    <a:pt x="146" y="86"/>
                  </a:lnTo>
                  <a:lnTo>
                    <a:pt x="153" y="97"/>
                  </a:lnTo>
                  <a:lnTo>
                    <a:pt x="165" y="106"/>
                  </a:lnTo>
                  <a:lnTo>
                    <a:pt x="176" y="111"/>
                  </a:lnTo>
                  <a:lnTo>
                    <a:pt x="194" y="113"/>
                  </a:lnTo>
                  <a:lnTo>
                    <a:pt x="211" y="109"/>
                  </a:lnTo>
                  <a:lnTo>
                    <a:pt x="217" y="101"/>
                  </a:lnTo>
                  <a:lnTo>
                    <a:pt x="200" y="90"/>
                  </a:lnTo>
                  <a:lnTo>
                    <a:pt x="193" y="81"/>
                  </a:lnTo>
                  <a:lnTo>
                    <a:pt x="186" y="63"/>
                  </a:lnTo>
                  <a:lnTo>
                    <a:pt x="187" y="53"/>
                  </a:lnTo>
                  <a:lnTo>
                    <a:pt x="186" y="63"/>
                  </a:lnTo>
                  <a:lnTo>
                    <a:pt x="194" y="71"/>
                  </a:lnTo>
                  <a:lnTo>
                    <a:pt x="199" y="81"/>
                  </a:lnTo>
                  <a:lnTo>
                    <a:pt x="205" y="90"/>
                  </a:lnTo>
                  <a:lnTo>
                    <a:pt x="217" y="96"/>
                  </a:lnTo>
                  <a:lnTo>
                    <a:pt x="228" y="97"/>
                  </a:lnTo>
                  <a:lnTo>
                    <a:pt x="222" y="106"/>
                  </a:lnTo>
                  <a:lnTo>
                    <a:pt x="222" y="111"/>
                  </a:lnTo>
                  <a:lnTo>
                    <a:pt x="218" y="119"/>
                  </a:lnTo>
                  <a:lnTo>
                    <a:pt x="205" y="117"/>
                  </a:lnTo>
                  <a:lnTo>
                    <a:pt x="194" y="121"/>
                  </a:lnTo>
                  <a:lnTo>
                    <a:pt x="176" y="120"/>
                  </a:lnTo>
                  <a:lnTo>
                    <a:pt x="158" y="110"/>
                  </a:lnTo>
                  <a:lnTo>
                    <a:pt x="147" y="100"/>
                  </a:lnTo>
                </a:path>
              </a:pathLst>
            </a:custGeom>
            <a:solidFill>
              <a:srgbClr val="993300"/>
            </a:solidFill>
            <a:ln w="9525" cap="rnd">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2" name="Freeform 16"/>
            <p:cNvSpPr>
              <a:spLocks/>
            </p:cNvSpPr>
            <p:nvPr/>
          </p:nvSpPr>
          <p:spPr bwMode="auto">
            <a:xfrm>
              <a:off x="2802" y="1934"/>
              <a:ext cx="49" cy="29"/>
            </a:xfrm>
            <a:custGeom>
              <a:avLst/>
              <a:gdLst>
                <a:gd name="T0" fmla="*/ 42 w 49"/>
                <a:gd name="T1" fmla="*/ 0 h 29"/>
                <a:gd name="T2" fmla="*/ 36 w 49"/>
                <a:gd name="T3" fmla="*/ 7 h 29"/>
                <a:gd name="T4" fmla="*/ 36 w 49"/>
                <a:gd name="T5" fmla="*/ 16 h 29"/>
                <a:gd name="T6" fmla="*/ 25 w 49"/>
                <a:gd name="T7" fmla="*/ 19 h 29"/>
                <a:gd name="T8" fmla="*/ 18 w 49"/>
                <a:gd name="T9" fmla="*/ 23 h 29"/>
                <a:gd name="T10" fmla="*/ 0 w 49"/>
                <a:gd name="T11" fmla="*/ 27 h 29"/>
                <a:gd name="T12" fmla="*/ 13 w 49"/>
                <a:gd name="T13" fmla="*/ 28 h 29"/>
                <a:gd name="T14" fmla="*/ 30 w 49"/>
                <a:gd name="T15" fmla="*/ 25 h 29"/>
                <a:gd name="T16" fmla="*/ 42 w 49"/>
                <a:gd name="T17" fmla="*/ 17 h 29"/>
                <a:gd name="T18" fmla="*/ 48 w 49"/>
                <a:gd name="T19" fmla="*/ 7 h 29"/>
                <a:gd name="T20" fmla="*/ 42 w 49"/>
                <a:gd name="T21" fmla="*/ 0 h 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9"/>
                <a:gd name="T34" fmla="*/ 0 h 29"/>
                <a:gd name="T35" fmla="*/ 49 w 49"/>
                <a:gd name="T36" fmla="*/ 29 h 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9" h="29">
                  <a:moveTo>
                    <a:pt x="42" y="0"/>
                  </a:moveTo>
                  <a:lnTo>
                    <a:pt x="36" y="7"/>
                  </a:lnTo>
                  <a:lnTo>
                    <a:pt x="36" y="16"/>
                  </a:lnTo>
                  <a:lnTo>
                    <a:pt x="25" y="19"/>
                  </a:lnTo>
                  <a:lnTo>
                    <a:pt x="18" y="23"/>
                  </a:lnTo>
                  <a:lnTo>
                    <a:pt x="0" y="27"/>
                  </a:lnTo>
                  <a:lnTo>
                    <a:pt x="13" y="28"/>
                  </a:lnTo>
                  <a:lnTo>
                    <a:pt x="30" y="25"/>
                  </a:lnTo>
                  <a:lnTo>
                    <a:pt x="42" y="17"/>
                  </a:lnTo>
                  <a:lnTo>
                    <a:pt x="48" y="7"/>
                  </a:lnTo>
                  <a:lnTo>
                    <a:pt x="42" y="0"/>
                  </a:lnTo>
                </a:path>
              </a:pathLst>
            </a:custGeom>
            <a:solidFill>
              <a:srgbClr val="993300"/>
            </a:solidFill>
            <a:ln w="9525" cap="rnd">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3" name="Freeform 17"/>
            <p:cNvSpPr>
              <a:spLocks/>
            </p:cNvSpPr>
            <p:nvPr/>
          </p:nvSpPr>
          <p:spPr bwMode="auto">
            <a:xfrm>
              <a:off x="2857" y="1952"/>
              <a:ext cx="18" cy="36"/>
            </a:xfrm>
            <a:custGeom>
              <a:avLst/>
              <a:gdLst>
                <a:gd name="T0" fmla="*/ 17 w 18"/>
                <a:gd name="T1" fmla="*/ 0 h 36"/>
                <a:gd name="T2" fmla="*/ 17 w 18"/>
                <a:gd name="T3" fmla="*/ 8 h 36"/>
                <a:gd name="T4" fmla="*/ 17 w 18"/>
                <a:gd name="T5" fmla="*/ 18 h 36"/>
                <a:gd name="T6" fmla="*/ 6 w 18"/>
                <a:gd name="T7" fmla="*/ 22 h 36"/>
                <a:gd name="T8" fmla="*/ 0 w 18"/>
                <a:gd name="T9" fmla="*/ 31 h 36"/>
                <a:gd name="T10" fmla="*/ 6 w 18"/>
                <a:gd name="T11" fmla="*/ 35 h 36"/>
                <a:gd name="T12" fmla="*/ 17 w 18"/>
                <a:gd name="T13" fmla="*/ 0 h 36"/>
                <a:gd name="T14" fmla="*/ 0 60000 65536"/>
                <a:gd name="T15" fmla="*/ 0 60000 65536"/>
                <a:gd name="T16" fmla="*/ 0 60000 65536"/>
                <a:gd name="T17" fmla="*/ 0 60000 65536"/>
                <a:gd name="T18" fmla="*/ 0 60000 65536"/>
                <a:gd name="T19" fmla="*/ 0 60000 65536"/>
                <a:gd name="T20" fmla="*/ 0 60000 65536"/>
                <a:gd name="T21" fmla="*/ 0 w 18"/>
                <a:gd name="T22" fmla="*/ 0 h 36"/>
                <a:gd name="T23" fmla="*/ 18 w 18"/>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36">
                  <a:moveTo>
                    <a:pt x="17" y="0"/>
                  </a:moveTo>
                  <a:lnTo>
                    <a:pt x="17" y="8"/>
                  </a:lnTo>
                  <a:lnTo>
                    <a:pt x="17" y="18"/>
                  </a:lnTo>
                  <a:lnTo>
                    <a:pt x="6" y="22"/>
                  </a:lnTo>
                  <a:lnTo>
                    <a:pt x="0" y="31"/>
                  </a:lnTo>
                  <a:lnTo>
                    <a:pt x="6" y="35"/>
                  </a:lnTo>
                  <a:lnTo>
                    <a:pt x="17" y="0"/>
                  </a:lnTo>
                </a:path>
              </a:pathLst>
            </a:custGeom>
            <a:solidFill>
              <a:srgbClr val="FCA43A"/>
            </a:solidFill>
            <a:ln w="9525" cap="rnd">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4" name="Freeform 18"/>
            <p:cNvSpPr>
              <a:spLocks/>
            </p:cNvSpPr>
            <p:nvPr/>
          </p:nvSpPr>
          <p:spPr bwMode="auto">
            <a:xfrm>
              <a:off x="2898" y="1842"/>
              <a:ext cx="70" cy="145"/>
            </a:xfrm>
            <a:custGeom>
              <a:avLst/>
              <a:gdLst>
                <a:gd name="T0" fmla="*/ 39 w 70"/>
                <a:gd name="T1" fmla="*/ 0 h 145"/>
                <a:gd name="T2" fmla="*/ 33 w 70"/>
                <a:gd name="T3" fmla="*/ 17 h 145"/>
                <a:gd name="T4" fmla="*/ 39 w 70"/>
                <a:gd name="T5" fmla="*/ 41 h 145"/>
                <a:gd name="T6" fmla="*/ 39 w 70"/>
                <a:gd name="T7" fmla="*/ 69 h 145"/>
                <a:gd name="T8" fmla="*/ 40 w 70"/>
                <a:gd name="T9" fmla="*/ 96 h 145"/>
                <a:gd name="T10" fmla="*/ 41 w 70"/>
                <a:gd name="T11" fmla="*/ 105 h 145"/>
                <a:gd name="T12" fmla="*/ 34 w 70"/>
                <a:gd name="T13" fmla="*/ 115 h 145"/>
                <a:gd name="T14" fmla="*/ 23 w 70"/>
                <a:gd name="T15" fmla="*/ 119 h 145"/>
                <a:gd name="T16" fmla="*/ 10 w 70"/>
                <a:gd name="T17" fmla="*/ 121 h 145"/>
                <a:gd name="T18" fmla="*/ 6 w 70"/>
                <a:gd name="T19" fmla="*/ 126 h 145"/>
                <a:gd name="T20" fmla="*/ 5 w 70"/>
                <a:gd name="T21" fmla="*/ 135 h 145"/>
                <a:gd name="T22" fmla="*/ 0 w 70"/>
                <a:gd name="T23" fmla="*/ 144 h 145"/>
                <a:gd name="T24" fmla="*/ 11 w 70"/>
                <a:gd name="T25" fmla="*/ 136 h 145"/>
                <a:gd name="T26" fmla="*/ 11 w 70"/>
                <a:gd name="T27" fmla="*/ 126 h 145"/>
                <a:gd name="T28" fmla="*/ 22 w 70"/>
                <a:gd name="T29" fmla="*/ 127 h 145"/>
                <a:gd name="T30" fmla="*/ 34 w 70"/>
                <a:gd name="T31" fmla="*/ 123 h 145"/>
                <a:gd name="T32" fmla="*/ 40 w 70"/>
                <a:gd name="T33" fmla="*/ 119 h 145"/>
                <a:gd name="T34" fmla="*/ 46 w 70"/>
                <a:gd name="T35" fmla="*/ 115 h 145"/>
                <a:gd name="T36" fmla="*/ 58 w 70"/>
                <a:gd name="T37" fmla="*/ 121 h 145"/>
                <a:gd name="T38" fmla="*/ 63 w 70"/>
                <a:gd name="T39" fmla="*/ 129 h 145"/>
                <a:gd name="T40" fmla="*/ 64 w 70"/>
                <a:gd name="T41" fmla="*/ 140 h 145"/>
                <a:gd name="T42" fmla="*/ 69 w 70"/>
                <a:gd name="T43" fmla="*/ 144 h 145"/>
                <a:gd name="T44" fmla="*/ 68 w 70"/>
                <a:gd name="T45" fmla="*/ 136 h 145"/>
                <a:gd name="T46" fmla="*/ 69 w 70"/>
                <a:gd name="T47" fmla="*/ 122 h 145"/>
                <a:gd name="T48" fmla="*/ 69 w 70"/>
                <a:gd name="T49" fmla="*/ 113 h 145"/>
                <a:gd name="T50" fmla="*/ 63 w 70"/>
                <a:gd name="T51" fmla="*/ 102 h 145"/>
                <a:gd name="T52" fmla="*/ 69 w 70"/>
                <a:gd name="T53" fmla="*/ 94 h 145"/>
                <a:gd name="T54" fmla="*/ 62 w 70"/>
                <a:gd name="T55" fmla="*/ 79 h 145"/>
                <a:gd name="T56" fmla="*/ 58 w 70"/>
                <a:gd name="T57" fmla="*/ 70 h 145"/>
                <a:gd name="T58" fmla="*/ 57 w 70"/>
                <a:gd name="T59" fmla="*/ 61 h 145"/>
                <a:gd name="T60" fmla="*/ 50 w 70"/>
                <a:gd name="T61" fmla="*/ 52 h 145"/>
                <a:gd name="T62" fmla="*/ 51 w 70"/>
                <a:gd name="T63" fmla="*/ 42 h 145"/>
                <a:gd name="T64" fmla="*/ 56 w 70"/>
                <a:gd name="T65" fmla="*/ 38 h 145"/>
                <a:gd name="T66" fmla="*/ 69 w 70"/>
                <a:gd name="T67" fmla="*/ 44 h 145"/>
                <a:gd name="T68" fmla="*/ 62 w 70"/>
                <a:gd name="T69" fmla="*/ 34 h 145"/>
                <a:gd name="T70" fmla="*/ 56 w 70"/>
                <a:gd name="T71" fmla="*/ 23 h 145"/>
                <a:gd name="T72" fmla="*/ 56 w 70"/>
                <a:gd name="T73" fmla="*/ 15 h 145"/>
                <a:gd name="T74" fmla="*/ 50 w 70"/>
                <a:gd name="T75" fmla="*/ 6 h 145"/>
                <a:gd name="T76" fmla="*/ 39 w 70"/>
                <a:gd name="T77" fmla="*/ 0 h 14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0"/>
                <a:gd name="T118" fmla="*/ 0 h 145"/>
                <a:gd name="T119" fmla="*/ 70 w 70"/>
                <a:gd name="T120" fmla="*/ 145 h 14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0" h="145">
                  <a:moveTo>
                    <a:pt x="39" y="0"/>
                  </a:moveTo>
                  <a:lnTo>
                    <a:pt x="33" y="17"/>
                  </a:lnTo>
                  <a:lnTo>
                    <a:pt x="39" y="41"/>
                  </a:lnTo>
                  <a:lnTo>
                    <a:pt x="39" y="69"/>
                  </a:lnTo>
                  <a:lnTo>
                    <a:pt x="40" y="96"/>
                  </a:lnTo>
                  <a:lnTo>
                    <a:pt x="41" y="105"/>
                  </a:lnTo>
                  <a:lnTo>
                    <a:pt x="34" y="115"/>
                  </a:lnTo>
                  <a:lnTo>
                    <a:pt x="23" y="119"/>
                  </a:lnTo>
                  <a:lnTo>
                    <a:pt x="10" y="121"/>
                  </a:lnTo>
                  <a:lnTo>
                    <a:pt x="6" y="126"/>
                  </a:lnTo>
                  <a:lnTo>
                    <a:pt x="5" y="135"/>
                  </a:lnTo>
                  <a:lnTo>
                    <a:pt x="0" y="144"/>
                  </a:lnTo>
                  <a:lnTo>
                    <a:pt x="11" y="136"/>
                  </a:lnTo>
                  <a:lnTo>
                    <a:pt x="11" y="126"/>
                  </a:lnTo>
                  <a:lnTo>
                    <a:pt x="22" y="127"/>
                  </a:lnTo>
                  <a:lnTo>
                    <a:pt x="34" y="123"/>
                  </a:lnTo>
                  <a:lnTo>
                    <a:pt x="40" y="119"/>
                  </a:lnTo>
                  <a:lnTo>
                    <a:pt x="46" y="115"/>
                  </a:lnTo>
                  <a:lnTo>
                    <a:pt x="58" y="121"/>
                  </a:lnTo>
                  <a:lnTo>
                    <a:pt x="63" y="129"/>
                  </a:lnTo>
                  <a:lnTo>
                    <a:pt x="64" y="140"/>
                  </a:lnTo>
                  <a:lnTo>
                    <a:pt x="69" y="144"/>
                  </a:lnTo>
                  <a:lnTo>
                    <a:pt x="68" y="136"/>
                  </a:lnTo>
                  <a:lnTo>
                    <a:pt x="69" y="122"/>
                  </a:lnTo>
                  <a:lnTo>
                    <a:pt x="69" y="113"/>
                  </a:lnTo>
                  <a:lnTo>
                    <a:pt x="63" y="102"/>
                  </a:lnTo>
                  <a:lnTo>
                    <a:pt x="69" y="94"/>
                  </a:lnTo>
                  <a:lnTo>
                    <a:pt x="62" y="79"/>
                  </a:lnTo>
                  <a:lnTo>
                    <a:pt x="58" y="70"/>
                  </a:lnTo>
                  <a:lnTo>
                    <a:pt x="57" y="61"/>
                  </a:lnTo>
                  <a:lnTo>
                    <a:pt x="50" y="52"/>
                  </a:lnTo>
                  <a:lnTo>
                    <a:pt x="51" y="42"/>
                  </a:lnTo>
                  <a:lnTo>
                    <a:pt x="56" y="38"/>
                  </a:lnTo>
                  <a:lnTo>
                    <a:pt x="69" y="44"/>
                  </a:lnTo>
                  <a:lnTo>
                    <a:pt x="62" y="34"/>
                  </a:lnTo>
                  <a:lnTo>
                    <a:pt x="56" y="23"/>
                  </a:lnTo>
                  <a:lnTo>
                    <a:pt x="56" y="15"/>
                  </a:lnTo>
                  <a:lnTo>
                    <a:pt x="50" y="6"/>
                  </a:lnTo>
                  <a:lnTo>
                    <a:pt x="39" y="0"/>
                  </a:lnTo>
                </a:path>
              </a:pathLst>
            </a:custGeom>
            <a:solidFill>
              <a:srgbClr val="FCA438"/>
            </a:solidFill>
            <a:ln w="9525" cap="rnd">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5" name="Freeform 19"/>
            <p:cNvSpPr>
              <a:spLocks/>
            </p:cNvSpPr>
            <p:nvPr/>
          </p:nvSpPr>
          <p:spPr bwMode="auto">
            <a:xfrm>
              <a:off x="3032" y="1853"/>
              <a:ext cx="35" cy="29"/>
            </a:xfrm>
            <a:custGeom>
              <a:avLst/>
              <a:gdLst>
                <a:gd name="T0" fmla="*/ 28 w 35"/>
                <a:gd name="T1" fmla="*/ 20 h 29"/>
                <a:gd name="T2" fmla="*/ 23 w 35"/>
                <a:gd name="T3" fmla="*/ 19 h 29"/>
                <a:gd name="T4" fmla="*/ 11 w 35"/>
                <a:gd name="T5" fmla="*/ 19 h 29"/>
                <a:gd name="T6" fmla="*/ 6 w 35"/>
                <a:gd name="T7" fmla="*/ 13 h 29"/>
                <a:gd name="T8" fmla="*/ 0 w 35"/>
                <a:gd name="T9" fmla="*/ 0 h 29"/>
                <a:gd name="T10" fmla="*/ 0 w 35"/>
                <a:gd name="T11" fmla="*/ 8 h 29"/>
                <a:gd name="T12" fmla="*/ 6 w 35"/>
                <a:gd name="T13" fmla="*/ 17 h 29"/>
                <a:gd name="T14" fmla="*/ 11 w 35"/>
                <a:gd name="T15" fmla="*/ 23 h 29"/>
                <a:gd name="T16" fmla="*/ 23 w 35"/>
                <a:gd name="T17" fmla="*/ 27 h 29"/>
                <a:gd name="T18" fmla="*/ 34 w 35"/>
                <a:gd name="T19" fmla="*/ 28 h 29"/>
                <a:gd name="T20" fmla="*/ 28 w 35"/>
                <a:gd name="T21" fmla="*/ 20 h 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
                <a:gd name="T34" fmla="*/ 0 h 29"/>
                <a:gd name="T35" fmla="*/ 35 w 35"/>
                <a:gd name="T36" fmla="*/ 29 h 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 h="29">
                  <a:moveTo>
                    <a:pt x="28" y="20"/>
                  </a:moveTo>
                  <a:lnTo>
                    <a:pt x="23" y="19"/>
                  </a:lnTo>
                  <a:lnTo>
                    <a:pt x="11" y="19"/>
                  </a:lnTo>
                  <a:lnTo>
                    <a:pt x="6" y="13"/>
                  </a:lnTo>
                  <a:lnTo>
                    <a:pt x="0" y="0"/>
                  </a:lnTo>
                  <a:lnTo>
                    <a:pt x="0" y="8"/>
                  </a:lnTo>
                  <a:lnTo>
                    <a:pt x="6" y="17"/>
                  </a:lnTo>
                  <a:lnTo>
                    <a:pt x="11" y="23"/>
                  </a:lnTo>
                  <a:lnTo>
                    <a:pt x="23" y="27"/>
                  </a:lnTo>
                  <a:lnTo>
                    <a:pt x="34" y="28"/>
                  </a:lnTo>
                  <a:lnTo>
                    <a:pt x="28" y="20"/>
                  </a:lnTo>
                </a:path>
              </a:pathLst>
            </a:custGeom>
            <a:solidFill>
              <a:srgbClr val="FCA43A"/>
            </a:solidFill>
            <a:ln w="9525" cap="rnd">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6" name="Freeform 20"/>
            <p:cNvSpPr>
              <a:spLocks/>
            </p:cNvSpPr>
            <p:nvPr/>
          </p:nvSpPr>
          <p:spPr bwMode="auto">
            <a:xfrm>
              <a:off x="3075" y="2086"/>
              <a:ext cx="59" cy="83"/>
            </a:xfrm>
            <a:custGeom>
              <a:avLst/>
              <a:gdLst>
                <a:gd name="T0" fmla="*/ 58 w 59"/>
                <a:gd name="T1" fmla="*/ 54 h 83"/>
                <a:gd name="T2" fmla="*/ 53 w 59"/>
                <a:gd name="T3" fmla="*/ 44 h 83"/>
                <a:gd name="T4" fmla="*/ 47 w 59"/>
                <a:gd name="T5" fmla="*/ 34 h 83"/>
                <a:gd name="T6" fmla="*/ 40 w 59"/>
                <a:gd name="T7" fmla="*/ 29 h 83"/>
                <a:gd name="T8" fmla="*/ 34 w 59"/>
                <a:gd name="T9" fmla="*/ 25 h 83"/>
                <a:gd name="T10" fmla="*/ 28 w 59"/>
                <a:gd name="T11" fmla="*/ 10 h 83"/>
                <a:gd name="T12" fmla="*/ 22 w 59"/>
                <a:gd name="T13" fmla="*/ 0 h 83"/>
                <a:gd name="T14" fmla="*/ 22 w 59"/>
                <a:gd name="T15" fmla="*/ 14 h 83"/>
                <a:gd name="T16" fmla="*/ 29 w 59"/>
                <a:gd name="T17" fmla="*/ 24 h 83"/>
                <a:gd name="T18" fmla="*/ 34 w 59"/>
                <a:gd name="T19" fmla="*/ 34 h 83"/>
                <a:gd name="T20" fmla="*/ 41 w 59"/>
                <a:gd name="T21" fmla="*/ 44 h 83"/>
                <a:gd name="T22" fmla="*/ 28 w 59"/>
                <a:gd name="T23" fmla="*/ 47 h 83"/>
                <a:gd name="T24" fmla="*/ 24 w 59"/>
                <a:gd name="T25" fmla="*/ 51 h 83"/>
                <a:gd name="T26" fmla="*/ 17 w 59"/>
                <a:gd name="T27" fmla="*/ 55 h 83"/>
                <a:gd name="T28" fmla="*/ 6 w 59"/>
                <a:gd name="T29" fmla="*/ 69 h 83"/>
                <a:gd name="T30" fmla="*/ 0 w 59"/>
                <a:gd name="T31" fmla="*/ 82 h 83"/>
                <a:gd name="T32" fmla="*/ 58 w 59"/>
                <a:gd name="T33" fmla="*/ 54 h 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9"/>
                <a:gd name="T52" fmla="*/ 0 h 83"/>
                <a:gd name="T53" fmla="*/ 59 w 59"/>
                <a:gd name="T54" fmla="*/ 83 h 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9" h="83">
                  <a:moveTo>
                    <a:pt x="58" y="54"/>
                  </a:moveTo>
                  <a:lnTo>
                    <a:pt x="53" y="44"/>
                  </a:lnTo>
                  <a:lnTo>
                    <a:pt x="47" y="34"/>
                  </a:lnTo>
                  <a:lnTo>
                    <a:pt x="40" y="29"/>
                  </a:lnTo>
                  <a:lnTo>
                    <a:pt x="34" y="25"/>
                  </a:lnTo>
                  <a:lnTo>
                    <a:pt x="28" y="10"/>
                  </a:lnTo>
                  <a:lnTo>
                    <a:pt x="22" y="0"/>
                  </a:lnTo>
                  <a:lnTo>
                    <a:pt x="22" y="14"/>
                  </a:lnTo>
                  <a:lnTo>
                    <a:pt x="29" y="24"/>
                  </a:lnTo>
                  <a:lnTo>
                    <a:pt x="34" y="34"/>
                  </a:lnTo>
                  <a:lnTo>
                    <a:pt x="41" y="44"/>
                  </a:lnTo>
                  <a:lnTo>
                    <a:pt x="28" y="47"/>
                  </a:lnTo>
                  <a:lnTo>
                    <a:pt x="24" y="51"/>
                  </a:lnTo>
                  <a:lnTo>
                    <a:pt x="17" y="55"/>
                  </a:lnTo>
                  <a:lnTo>
                    <a:pt x="6" y="69"/>
                  </a:lnTo>
                  <a:lnTo>
                    <a:pt x="0" y="82"/>
                  </a:lnTo>
                  <a:lnTo>
                    <a:pt x="58" y="54"/>
                  </a:lnTo>
                </a:path>
              </a:pathLst>
            </a:custGeom>
            <a:solidFill>
              <a:srgbClr val="FCA43A"/>
            </a:solidFill>
            <a:ln w="9525" cap="rnd">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7" name="Freeform 21"/>
            <p:cNvSpPr>
              <a:spLocks/>
            </p:cNvSpPr>
            <p:nvPr/>
          </p:nvSpPr>
          <p:spPr bwMode="auto">
            <a:xfrm>
              <a:off x="2957" y="1687"/>
              <a:ext cx="45" cy="57"/>
            </a:xfrm>
            <a:custGeom>
              <a:avLst/>
              <a:gdLst>
                <a:gd name="T0" fmla="*/ 44 w 45"/>
                <a:gd name="T1" fmla="*/ 53 h 57"/>
                <a:gd name="T2" fmla="*/ 31 w 45"/>
                <a:gd name="T3" fmla="*/ 56 h 57"/>
                <a:gd name="T4" fmla="*/ 25 w 45"/>
                <a:gd name="T5" fmla="*/ 56 h 57"/>
                <a:gd name="T6" fmla="*/ 13 w 45"/>
                <a:gd name="T7" fmla="*/ 56 h 57"/>
                <a:gd name="T8" fmla="*/ 7 w 45"/>
                <a:gd name="T9" fmla="*/ 50 h 57"/>
                <a:gd name="T10" fmla="*/ 1 w 45"/>
                <a:gd name="T11" fmla="*/ 46 h 57"/>
                <a:gd name="T12" fmla="*/ 1 w 45"/>
                <a:gd name="T13" fmla="*/ 37 h 57"/>
                <a:gd name="T14" fmla="*/ 0 w 45"/>
                <a:gd name="T15" fmla="*/ 23 h 57"/>
                <a:gd name="T16" fmla="*/ 0 w 45"/>
                <a:gd name="T17" fmla="*/ 14 h 57"/>
                <a:gd name="T18" fmla="*/ 0 w 45"/>
                <a:gd name="T19" fmla="*/ 9 h 57"/>
                <a:gd name="T20" fmla="*/ 7 w 45"/>
                <a:gd name="T21" fmla="*/ 0 h 57"/>
                <a:gd name="T22" fmla="*/ 12 w 45"/>
                <a:gd name="T23" fmla="*/ 1 h 57"/>
                <a:gd name="T24" fmla="*/ 24 w 45"/>
                <a:gd name="T25" fmla="*/ 2 h 57"/>
                <a:gd name="T26" fmla="*/ 31 w 45"/>
                <a:gd name="T27" fmla="*/ 8 h 57"/>
                <a:gd name="T28" fmla="*/ 31 w 45"/>
                <a:gd name="T29" fmla="*/ 12 h 57"/>
                <a:gd name="T30" fmla="*/ 37 w 45"/>
                <a:gd name="T31" fmla="*/ 26 h 57"/>
                <a:gd name="T32" fmla="*/ 37 w 45"/>
                <a:gd name="T33" fmla="*/ 31 h 57"/>
                <a:gd name="T34" fmla="*/ 37 w 45"/>
                <a:gd name="T35" fmla="*/ 44 h 57"/>
                <a:gd name="T36" fmla="*/ 44 w 45"/>
                <a:gd name="T37" fmla="*/ 53 h 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5"/>
                <a:gd name="T58" fmla="*/ 0 h 57"/>
                <a:gd name="T59" fmla="*/ 45 w 45"/>
                <a:gd name="T60" fmla="*/ 57 h 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5" h="57">
                  <a:moveTo>
                    <a:pt x="44" y="53"/>
                  </a:moveTo>
                  <a:lnTo>
                    <a:pt x="31" y="56"/>
                  </a:lnTo>
                  <a:lnTo>
                    <a:pt x="25" y="56"/>
                  </a:lnTo>
                  <a:lnTo>
                    <a:pt x="13" y="56"/>
                  </a:lnTo>
                  <a:lnTo>
                    <a:pt x="7" y="50"/>
                  </a:lnTo>
                  <a:lnTo>
                    <a:pt x="1" y="46"/>
                  </a:lnTo>
                  <a:lnTo>
                    <a:pt x="1" y="37"/>
                  </a:lnTo>
                  <a:lnTo>
                    <a:pt x="0" y="23"/>
                  </a:lnTo>
                  <a:lnTo>
                    <a:pt x="0" y="14"/>
                  </a:lnTo>
                  <a:lnTo>
                    <a:pt x="0" y="9"/>
                  </a:lnTo>
                  <a:lnTo>
                    <a:pt x="7" y="0"/>
                  </a:lnTo>
                  <a:lnTo>
                    <a:pt x="12" y="1"/>
                  </a:lnTo>
                  <a:lnTo>
                    <a:pt x="24" y="2"/>
                  </a:lnTo>
                  <a:lnTo>
                    <a:pt x="31" y="8"/>
                  </a:lnTo>
                  <a:lnTo>
                    <a:pt x="31" y="12"/>
                  </a:lnTo>
                  <a:lnTo>
                    <a:pt x="37" y="26"/>
                  </a:lnTo>
                  <a:lnTo>
                    <a:pt x="37" y="31"/>
                  </a:lnTo>
                  <a:lnTo>
                    <a:pt x="37" y="44"/>
                  </a:lnTo>
                  <a:lnTo>
                    <a:pt x="44" y="53"/>
                  </a:lnTo>
                </a:path>
              </a:pathLst>
            </a:custGeom>
            <a:solidFill>
              <a:srgbClr val="993300"/>
            </a:solidFill>
            <a:ln w="9525" cap="rnd">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8" name="Freeform 22"/>
            <p:cNvSpPr>
              <a:spLocks/>
            </p:cNvSpPr>
            <p:nvPr/>
          </p:nvSpPr>
          <p:spPr bwMode="auto">
            <a:xfrm>
              <a:off x="2965" y="1793"/>
              <a:ext cx="86" cy="49"/>
            </a:xfrm>
            <a:custGeom>
              <a:avLst/>
              <a:gdLst>
                <a:gd name="T0" fmla="*/ 85 w 86"/>
                <a:gd name="T1" fmla="*/ 48 h 49"/>
                <a:gd name="T2" fmla="*/ 84 w 86"/>
                <a:gd name="T3" fmla="*/ 39 h 49"/>
                <a:gd name="T4" fmla="*/ 78 w 86"/>
                <a:gd name="T5" fmla="*/ 33 h 49"/>
                <a:gd name="T6" fmla="*/ 79 w 86"/>
                <a:gd name="T7" fmla="*/ 28 h 49"/>
                <a:gd name="T8" fmla="*/ 72 w 86"/>
                <a:gd name="T9" fmla="*/ 28 h 49"/>
                <a:gd name="T10" fmla="*/ 66 w 86"/>
                <a:gd name="T11" fmla="*/ 25 h 49"/>
                <a:gd name="T12" fmla="*/ 71 w 86"/>
                <a:gd name="T13" fmla="*/ 24 h 49"/>
                <a:gd name="T14" fmla="*/ 72 w 86"/>
                <a:gd name="T15" fmla="*/ 19 h 49"/>
                <a:gd name="T16" fmla="*/ 66 w 86"/>
                <a:gd name="T17" fmla="*/ 15 h 49"/>
                <a:gd name="T18" fmla="*/ 66 w 86"/>
                <a:gd name="T19" fmla="*/ 11 h 49"/>
                <a:gd name="T20" fmla="*/ 66 w 86"/>
                <a:gd name="T21" fmla="*/ 5 h 49"/>
                <a:gd name="T22" fmla="*/ 60 w 86"/>
                <a:gd name="T23" fmla="*/ 0 h 49"/>
                <a:gd name="T24" fmla="*/ 54 w 86"/>
                <a:gd name="T25" fmla="*/ 5 h 49"/>
                <a:gd name="T26" fmla="*/ 47 w 86"/>
                <a:gd name="T27" fmla="*/ 9 h 49"/>
                <a:gd name="T28" fmla="*/ 42 w 86"/>
                <a:gd name="T29" fmla="*/ 12 h 49"/>
                <a:gd name="T30" fmla="*/ 31 w 86"/>
                <a:gd name="T31" fmla="*/ 12 h 49"/>
                <a:gd name="T32" fmla="*/ 24 w 86"/>
                <a:gd name="T33" fmla="*/ 12 h 49"/>
                <a:gd name="T34" fmla="*/ 12 w 86"/>
                <a:gd name="T35" fmla="*/ 6 h 49"/>
                <a:gd name="T36" fmla="*/ 24 w 86"/>
                <a:gd name="T37" fmla="*/ 12 h 49"/>
                <a:gd name="T38" fmla="*/ 36 w 86"/>
                <a:gd name="T39" fmla="*/ 17 h 49"/>
                <a:gd name="T40" fmla="*/ 48 w 86"/>
                <a:gd name="T41" fmla="*/ 19 h 49"/>
                <a:gd name="T42" fmla="*/ 54 w 86"/>
                <a:gd name="T43" fmla="*/ 14 h 49"/>
                <a:gd name="T44" fmla="*/ 60 w 86"/>
                <a:gd name="T45" fmla="*/ 10 h 49"/>
                <a:gd name="T46" fmla="*/ 66 w 86"/>
                <a:gd name="T47" fmla="*/ 15 h 49"/>
                <a:gd name="T48" fmla="*/ 60 w 86"/>
                <a:gd name="T49" fmla="*/ 19 h 49"/>
                <a:gd name="T50" fmla="*/ 54 w 86"/>
                <a:gd name="T51" fmla="*/ 24 h 49"/>
                <a:gd name="T52" fmla="*/ 48 w 86"/>
                <a:gd name="T53" fmla="*/ 23 h 49"/>
                <a:gd name="T54" fmla="*/ 43 w 86"/>
                <a:gd name="T55" fmla="*/ 21 h 49"/>
                <a:gd name="T56" fmla="*/ 49 w 86"/>
                <a:gd name="T57" fmla="*/ 27 h 49"/>
                <a:gd name="T58" fmla="*/ 60 w 86"/>
                <a:gd name="T59" fmla="*/ 27 h 49"/>
                <a:gd name="T60" fmla="*/ 66 w 86"/>
                <a:gd name="T61" fmla="*/ 25 h 49"/>
                <a:gd name="T62" fmla="*/ 67 w 86"/>
                <a:gd name="T63" fmla="*/ 28 h 49"/>
                <a:gd name="T64" fmla="*/ 54 w 86"/>
                <a:gd name="T65" fmla="*/ 32 h 49"/>
                <a:gd name="T66" fmla="*/ 42 w 86"/>
                <a:gd name="T67" fmla="*/ 32 h 49"/>
                <a:gd name="T68" fmla="*/ 31 w 86"/>
                <a:gd name="T69" fmla="*/ 29 h 49"/>
                <a:gd name="T70" fmla="*/ 12 w 86"/>
                <a:gd name="T71" fmla="*/ 29 h 49"/>
                <a:gd name="T72" fmla="*/ 0 w 86"/>
                <a:gd name="T73" fmla="*/ 24 h 49"/>
                <a:gd name="T74" fmla="*/ 12 w 86"/>
                <a:gd name="T75" fmla="*/ 29 h 49"/>
                <a:gd name="T76" fmla="*/ 31 w 86"/>
                <a:gd name="T77" fmla="*/ 34 h 49"/>
                <a:gd name="T78" fmla="*/ 36 w 86"/>
                <a:gd name="T79" fmla="*/ 35 h 49"/>
                <a:gd name="T80" fmla="*/ 49 w 86"/>
                <a:gd name="T81" fmla="*/ 36 h 49"/>
                <a:gd name="T82" fmla="*/ 60 w 86"/>
                <a:gd name="T83" fmla="*/ 36 h 49"/>
                <a:gd name="T84" fmla="*/ 72 w 86"/>
                <a:gd name="T85" fmla="*/ 38 h 49"/>
                <a:gd name="T86" fmla="*/ 78 w 86"/>
                <a:gd name="T87" fmla="*/ 42 h 49"/>
                <a:gd name="T88" fmla="*/ 85 w 86"/>
                <a:gd name="T89" fmla="*/ 48 h 4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6"/>
                <a:gd name="T136" fmla="*/ 0 h 49"/>
                <a:gd name="T137" fmla="*/ 86 w 86"/>
                <a:gd name="T138" fmla="*/ 49 h 4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6" h="49">
                  <a:moveTo>
                    <a:pt x="85" y="48"/>
                  </a:moveTo>
                  <a:lnTo>
                    <a:pt x="84" y="39"/>
                  </a:lnTo>
                  <a:lnTo>
                    <a:pt x="78" y="33"/>
                  </a:lnTo>
                  <a:lnTo>
                    <a:pt x="79" y="28"/>
                  </a:lnTo>
                  <a:lnTo>
                    <a:pt x="72" y="28"/>
                  </a:lnTo>
                  <a:lnTo>
                    <a:pt x="66" y="25"/>
                  </a:lnTo>
                  <a:lnTo>
                    <a:pt x="71" y="24"/>
                  </a:lnTo>
                  <a:lnTo>
                    <a:pt x="72" y="19"/>
                  </a:lnTo>
                  <a:lnTo>
                    <a:pt x="66" y="15"/>
                  </a:lnTo>
                  <a:lnTo>
                    <a:pt x="66" y="11"/>
                  </a:lnTo>
                  <a:lnTo>
                    <a:pt x="66" y="5"/>
                  </a:lnTo>
                  <a:lnTo>
                    <a:pt x="60" y="0"/>
                  </a:lnTo>
                  <a:lnTo>
                    <a:pt x="54" y="5"/>
                  </a:lnTo>
                  <a:lnTo>
                    <a:pt x="47" y="9"/>
                  </a:lnTo>
                  <a:lnTo>
                    <a:pt x="42" y="12"/>
                  </a:lnTo>
                  <a:lnTo>
                    <a:pt x="31" y="12"/>
                  </a:lnTo>
                  <a:lnTo>
                    <a:pt x="24" y="12"/>
                  </a:lnTo>
                  <a:lnTo>
                    <a:pt x="12" y="6"/>
                  </a:lnTo>
                  <a:lnTo>
                    <a:pt x="24" y="12"/>
                  </a:lnTo>
                  <a:lnTo>
                    <a:pt x="36" y="17"/>
                  </a:lnTo>
                  <a:lnTo>
                    <a:pt x="48" y="19"/>
                  </a:lnTo>
                  <a:lnTo>
                    <a:pt x="54" y="14"/>
                  </a:lnTo>
                  <a:lnTo>
                    <a:pt x="60" y="10"/>
                  </a:lnTo>
                  <a:lnTo>
                    <a:pt x="66" y="15"/>
                  </a:lnTo>
                  <a:lnTo>
                    <a:pt x="60" y="19"/>
                  </a:lnTo>
                  <a:lnTo>
                    <a:pt x="54" y="24"/>
                  </a:lnTo>
                  <a:lnTo>
                    <a:pt x="48" y="23"/>
                  </a:lnTo>
                  <a:lnTo>
                    <a:pt x="43" y="21"/>
                  </a:lnTo>
                  <a:lnTo>
                    <a:pt x="49" y="27"/>
                  </a:lnTo>
                  <a:lnTo>
                    <a:pt x="60" y="27"/>
                  </a:lnTo>
                  <a:lnTo>
                    <a:pt x="66" y="25"/>
                  </a:lnTo>
                  <a:lnTo>
                    <a:pt x="67" y="28"/>
                  </a:lnTo>
                  <a:lnTo>
                    <a:pt x="54" y="32"/>
                  </a:lnTo>
                  <a:lnTo>
                    <a:pt x="42" y="32"/>
                  </a:lnTo>
                  <a:lnTo>
                    <a:pt x="31" y="29"/>
                  </a:lnTo>
                  <a:lnTo>
                    <a:pt x="12" y="29"/>
                  </a:lnTo>
                  <a:lnTo>
                    <a:pt x="0" y="24"/>
                  </a:lnTo>
                  <a:lnTo>
                    <a:pt x="12" y="29"/>
                  </a:lnTo>
                  <a:lnTo>
                    <a:pt x="31" y="34"/>
                  </a:lnTo>
                  <a:lnTo>
                    <a:pt x="36" y="35"/>
                  </a:lnTo>
                  <a:lnTo>
                    <a:pt x="49" y="36"/>
                  </a:lnTo>
                  <a:lnTo>
                    <a:pt x="60" y="36"/>
                  </a:lnTo>
                  <a:lnTo>
                    <a:pt x="72" y="38"/>
                  </a:lnTo>
                  <a:lnTo>
                    <a:pt x="78" y="42"/>
                  </a:lnTo>
                  <a:lnTo>
                    <a:pt x="85" y="48"/>
                  </a:lnTo>
                </a:path>
              </a:pathLst>
            </a:custGeom>
            <a:solidFill>
              <a:srgbClr val="993300"/>
            </a:solidFill>
            <a:ln w="9525" cap="rnd">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120869" name="Group 23"/>
            <p:cNvGrpSpPr>
              <a:grpSpLocks/>
            </p:cNvGrpSpPr>
            <p:nvPr/>
          </p:nvGrpSpPr>
          <p:grpSpPr bwMode="auto">
            <a:xfrm>
              <a:off x="3012" y="2077"/>
              <a:ext cx="452" cy="504"/>
              <a:chOff x="3444" y="3469"/>
              <a:chExt cx="452" cy="504"/>
            </a:xfrm>
          </p:grpSpPr>
          <p:sp>
            <p:nvSpPr>
              <p:cNvPr id="81" name="Freeform 24"/>
              <p:cNvSpPr>
                <a:spLocks/>
              </p:cNvSpPr>
              <p:nvPr/>
            </p:nvSpPr>
            <p:spPr bwMode="auto">
              <a:xfrm>
                <a:off x="3448" y="3469"/>
                <a:ext cx="448" cy="504"/>
              </a:xfrm>
              <a:custGeom>
                <a:avLst/>
                <a:gdLst>
                  <a:gd name="T0" fmla="*/ 287 w 448"/>
                  <a:gd name="T1" fmla="*/ 435 h 504"/>
                  <a:gd name="T2" fmla="*/ 278 w 448"/>
                  <a:gd name="T3" fmla="*/ 441 h 504"/>
                  <a:gd name="T4" fmla="*/ 268 w 448"/>
                  <a:gd name="T5" fmla="*/ 444 h 504"/>
                  <a:gd name="T6" fmla="*/ 259 w 448"/>
                  <a:gd name="T7" fmla="*/ 438 h 504"/>
                  <a:gd name="T8" fmla="*/ 248 w 448"/>
                  <a:gd name="T9" fmla="*/ 432 h 504"/>
                  <a:gd name="T10" fmla="*/ 237 w 448"/>
                  <a:gd name="T11" fmla="*/ 430 h 504"/>
                  <a:gd name="T12" fmla="*/ 224 w 448"/>
                  <a:gd name="T13" fmla="*/ 430 h 504"/>
                  <a:gd name="T14" fmla="*/ 214 w 448"/>
                  <a:gd name="T15" fmla="*/ 425 h 504"/>
                  <a:gd name="T16" fmla="*/ 206 w 448"/>
                  <a:gd name="T17" fmla="*/ 414 h 504"/>
                  <a:gd name="T18" fmla="*/ 193 w 448"/>
                  <a:gd name="T19" fmla="*/ 403 h 504"/>
                  <a:gd name="T20" fmla="*/ 176 w 448"/>
                  <a:gd name="T21" fmla="*/ 383 h 504"/>
                  <a:gd name="T22" fmla="*/ 161 w 448"/>
                  <a:gd name="T23" fmla="*/ 366 h 504"/>
                  <a:gd name="T24" fmla="*/ 149 w 448"/>
                  <a:gd name="T25" fmla="*/ 351 h 504"/>
                  <a:gd name="T26" fmla="*/ 143 w 448"/>
                  <a:gd name="T27" fmla="*/ 363 h 504"/>
                  <a:gd name="T28" fmla="*/ 136 w 448"/>
                  <a:gd name="T29" fmla="*/ 366 h 504"/>
                  <a:gd name="T30" fmla="*/ 118 w 448"/>
                  <a:gd name="T31" fmla="*/ 354 h 504"/>
                  <a:gd name="T32" fmla="*/ 99 w 448"/>
                  <a:gd name="T33" fmla="*/ 337 h 504"/>
                  <a:gd name="T34" fmla="*/ 78 w 448"/>
                  <a:gd name="T35" fmla="*/ 311 h 504"/>
                  <a:gd name="T36" fmla="*/ 58 w 448"/>
                  <a:gd name="T37" fmla="*/ 290 h 504"/>
                  <a:gd name="T38" fmla="*/ 33 w 448"/>
                  <a:gd name="T39" fmla="*/ 277 h 504"/>
                  <a:gd name="T40" fmla="*/ 15 w 448"/>
                  <a:gd name="T41" fmla="*/ 260 h 504"/>
                  <a:gd name="T42" fmla="*/ 2 w 448"/>
                  <a:gd name="T43" fmla="*/ 244 h 504"/>
                  <a:gd name="T44" fmla="*/ 0 w 448"/>
                  <a:gd name="T45" fmla="*/ 235 h 504"/>
                  <a:gd name="T46" fmla="*/ 0 w 448"/>
                  <a:gd name="T47" fmla="*/ 209 h 504"/>
                  <a:gd name="T48" fmla="*/ 5 w 448"/>
                  <a:gd name="T49" fmla="*/ 179 h 504"/>
                  <a:gd name="T50" fmla="*/ 16 w 448"/>
                  <a:gd name="T51" fmla="*/ 138 h 504"/>
                  <a:gd name="T52" fmla="*/ 30 w 448"/>
                  <a:gd name="T53" fmla="*/ 92 h 504"/>
                  <a:gd name="T54" fmla="*/ 46 w 448"/>
                  <a:gd name="T55" fmla="*/ 43 h 504"/>
                  <a:gd name="T56" fmla="*/ 54 w 448"/>
                  <a:gd name="T57" fmla="*/ 36 h 504"/>
                  <a:gd name="T58" fmla="*/ 65 w 448"/>
                  <a:gd name="T59" fmla="*/ 25 h 504"/>
                  <a:gd name="T60" fmla="*/ 71 w 448"/>
                  <a:gd name="T61" fmla="*/ 13 h 504"/>
                  <a:gd name="T62" fmla="*/ 76 w 448"/>
                  <a:gd name="T63" fmla="*/ 6 h 504"/>
                  <a:gd name="T64" fmla="*/ 83 w 448"/>
                  <a:gd name="T65" fmla="*/ 6 h 504"/>
                  <a:gd name="T66" fmla="*/ 89 w 448"/>
                  <a:gd name="T67" fmla="*/ 0 h 504"/>
                  <a:gd name="T68" fmla="*/ 98 w 448"/>
                  <a:gd name="T69" fmla="*/ 10 h 504"/>
                  <a:gd name="T70" fmla="*/ 109 w 448"/>
                  <a:gd name="T71" fmla="*/ 12 h 504"/>
                  <a:gd name="T72" fmla="*/ 117 w 448"/>
                  <a:gd name="T73" fmla="*/ 17 h 504"/>
                  <a:gd name="T74" fmla="*/ 135 w 448"/>
                  <a:gd name="T75" fmla="*/ 34 h 504"/>
                  <a:gd name="T76" fmla="*/ 151 w 448"/>
                  <a:gd name="T77" fmla="*/ 46 h 504"/>
                  <a:gd name="T78" fmla="*/ 171 w 448"/>
                  <a:gd name="T79" fmla="*/ 50 h 504"/>
                  <a:gd name="T80" fmla="*/ 206 w 448"/>
                  <a:gd name="T81" fmla="*/ 61 h 504"/>
                  <a:gd name="T82" fmla="*/ 249 w 448"/>
                  <a:gd name="T83" fmla="*/ 69 h 504"/>
                  <a:gd name="T84" fmla="*/ 283 w 448"/>
                  <a:gd name="T85" fmla="*/ 70 h 504"/>
                  <a:gd name="T86" fmla="*/ 324 w 448"/>
                  <a:gd name="T87" fmla="*/ 76 h 504"/>
                  <a:gd name="T88" fmla="*/ 362 w 448"/>
                  <a:gd name="T89" fmla="*/ 74 h 504"/>
                  <a:gd name="T90" fmla="*/ 407 w 448"/>
                  <a:gd name="T91" fmla="*/ 83 h 504"/>
                  <a:gd name="T92" fmla="*/ 447 w 448"/>
                  <a:gd name="T93" fmla="*/ 89 h 504"/>
                  <a:gd name="T94" fmla="*/ 391 w 448"/>
                  <a:gd name="T95" fmla="*/ 503 h 504"/>
                  <a:gd name="T96" fmla="*/ 368 w 448"/>
                  <a:gd name="T97" fmla="*/ 490 h 504"/>
                  <a:gd name="T98" fmla="*/ 337 w 448"/>
                  <a:gd name="T99" fmla="*/ 470 h 504"/>
                  <a:gd name="T100" fmla="*/ 310 w 448"/>
                  <a:gd name="T101" fmla="*/ 452 h 504"/>
                  <a:gd name="T102" fmla="*/ 287 w 448"/>
                  <a:gd name="T103" fmla="*/ 435 h 50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48"/>
                  <a:gd name="T157" fmla="*/ 0 h 504"/>
                  <a:gd name="T158" fmla="*/ 448 w 448"/>
                  <a:gd name="T159" fmla="*/ 504 h 50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48" h="504">
                    <a:moveTo>
                      <a:pt x="287" y="435"/>
                    </a:moveTo>
                    <a:lnTo>
                      <a:pt x="278" y="441"/>
                    </a:lnTo>
                    <a:lnTo>
                      <a:pt x="268" y="444"/>
                    </a:lnTo>
                    <a:lnTo>
                      <a:pt x="259" y="438"/>
                    </a:lnTo>
                    <a:lnTo>
                      <a:pt x="248" y="432"/>
                    </a:lnTo>
                    <a:lnTo>
                      <a:pt x="237" y="430"/>
                    </a:lnTo>
                    <a:lnTo>
                      <a:pt x="224" y="430"/>
                    </a:lnTo>
                    <a:lnTo>
                      <a:pt x="214" y="425"/>
                    </a:lnTo>
                    <a:lnTo>
                      <a:pt x="206" y="414"/>
                    </a:lnTo>
                    <a:lnTo>
                      <a:pt x="193" y="403"/>
                    </a:lnTo>
                    <a:lnTo>
                      <a:pt x="176" y="383"/>
                    </a:lnTo>
                    <a:lnTo>
                      <a:pt x="161" y="366"/>
                    </a:lnTo>
                    <a:lnTo>
                      <a:pt x="149" y="351"/>
                    </a:lnTo>
                    <a:lnTo>
                      <a:pt x="143" y="363"/>
                    </a:lnTo>
                    <a:lnTo>
                      <a:pt x="136" y="366"/>
                    </a:lnTo>
                    <a:lnTo>
                      <a:pt x="118" y="354"/>
                    </a:lnTo>
                    <a:lnTo>
                      <a:pt x="99" y="337"/>
                    </a:lnTo>
                    <a:lnTo>
                      <a:pt x="78" y="311"/>
                    </a:lnTo>
                    <a:lnTo>
                      <a:pt x="58" y="290"/>
                    </a:lnTo>
                    <a:lnTo>
                      <a:pt x="33" y="277"/>
                    </a:lnTo>
                    <a:lnTo>
                      <a:pt x="15" y="260"/>
                    </a:lnTo>
                    <a:lnTo>
                      <a:pt x="2" y="244"/>
                    </a:lnTo>
                    <a:lnTo>
                      <a:pt x="0" y="235"/>
                    </a:lnTo>
                    <a:lnTo>
                      <a:pt x="0" y="209"/>
                    </a:lnTo>
                    <a:lnTo>
                      <a:pt x="5" y="179"/>
                    </a:lnTo>
                    <a:lnTo>
                      <a:pt x="16" y="138"/>
                    </a:lnTo>
                    <a:lnTo>
                      <a:pt x="30" y="92"/>
                    </a:lnTo>
                    <a:lnTo>
                      <a:pt x="46" y="43"/>
                    </a:lnTo>
                    <a:lnTo>
                      <a:pt x="54" y="36"/>
                    </a:lnTo>
                    <a:lnTo>
                      <a:pt x="65" y="25"/>
                    </a:lnTo>
                    <a:lnTo>
                      <a:pt x="71" y="13"/>
                    </a:lnTo>
                    <a:lnTo>
                      <a:pt x="76" y="6"/>
                    </a:lnTo>
                    <a:lnTo>
                      <a:pt x="83" y="6"/>
                    </a:lnTo>
                    <a:lnTo>
                      <a:pt x="89" y="0"/>
                    </a:lnTo>
                    <a:lnTo>
                      <a:pt x="98" y="10"/>
                    </a:lnTo>
                    <a:lnTo>
                      <a:pt x="109" y="12"/>
                    </a:lnTo>
                    <a:lnTo>
                      <a:pt x="117" y="17"/>
                    </a:lnTo>
                    <a:lnTo>
                      <a:pt x="135" y="34"/>
                    </a:lnTo>
                    <a:lnTo>
                      <a:pt x="151" y="46"/>
                    </a:lnTo>
                    <a:lnTo>
                      <a:pt x="171" y="50"/>
                    </a:lnTo>
                    <a:lnTo>
                      <a:pt x="206" y="61"/>
                    </a:lnTo>
                    <a:lnTo>
                      <a:pt x="249" y="69"/>
                    </a:lnTo>
                    <a:lnTo>
                      <a:pt x="283" y="70"/>
                    </a:lnTo>
                    <a:lnTo>
                      <a:pt x="324" y="76"/>
                    </a:lnTo>
                    <a:lnTo>
                      <a:pt x="362" y="74"/>
                    </a:lnTo>
                    <a:lnTo>
                      <a:pt x="407" y="83"/>
                    </a:lnTo>
                    <a:lnTo>
                      <a:pt x="447" y="89"/>
                    </a:lnTo>
                    <a:lnTo>
                      <a:pt x="391" y="503"/>
                    </a:lnTo>
                    <a:lnTo>
                      <a:pt x="368" y="490"/>
                    </a:lnTo>
                    <a:lnTo>
                      <a:pt x="337" y="470"/>
                    </a:lnTo>
                    <a:lnTo>
                      <a:pt x="310" y="452"/>
                    </a:lnTo>
                    <a:lnTo>
                      <a:pt x="287" y="435"/>
                    </a:lnTo>
                  </a:path>
                </a:pathLst>
              </a:custGeom>
              <a:solidFill>
                <a:srgbClr val="000000"/>
              </a:solidFill>
              <a:ln w="9525" cap="rnd">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2" name="Freeform 25"/>
              <p:cNvSpPr>
                <a:spLocks/>
              </p:cNvSpPr>
              <p:nvPr/>
            </p:nvSpPr>
            <p:spPr bwMode="auto">
              <a:xfrm>
                <a:off x="3536" y="3479"/>
                <a:ext cx="308" cy="118"/>
              </a:xfrm>
              <a:custGeom>
                <a:avLst/>
                <a:gdLst>
                  <a:gd name="T0" fmla="*/ 307 w 308"/>
                  <a:gd name="T1" fmla="*/ 72 h 118"/>
                  <a:gd name="T2" fmla="*/ 277 w 308"/>
                  <a:gd name="T3" fmla="*/ 66 h 118"/>
                  <a:gd name="T4" fmla="*/ 255 w 308"/>
                  <a:gd name="T5" fmla="*/ 66 h 118"/>
                  <a:gd name="T6" fmla="*/ 231 w 308"/>
                  <a:gd name="T7" fmla="*/ 64 h 118"/>
                  <a:gd name="T8" fmla="*/ 193 w 308"/>
                  <a:gd name="T9" fmla="*/ 61 h 118"/>
                  <a:gd name="T10" fmla="*/ 158 w 308"/>
                  <a:gd name="T11" fmla="*/ 59 h 118"/>
                  <a:gd name="T12" fmla="*/ 125 w 308"/>
                  <a:gd name="T13" fmla="*/ 49 h 118"/>
                  <a:gd name="T14" fmla="*/ 85 w 308"/>
                  <a:gd name="T15" fmla="*/ 42 h 118"/>
                  <a:gd name="T16" fmla="*/ 61 w 308"/>
                  <a:gd name="T17" fmla="*/ 37 h 118"/>
                  <a:gd name="T18" fmla="*/ 38 w 308"/>
                  <a:gd name="T19" fmla="*/ 14 h 118"/>
                  <a:gd name="T20" fmla="*/ 20 w 308"/>
                  <a:gd name="T21" fmla="*/ 2 h 118"/>
                  <a:gd name="T22" fmla="*/ 9 w 308"/>
                  <a:gd name="T23" fmla="*/ 0 h 118"/>
                  <a:gd name="T24" fmla="*/ 0 w 308"/>
                  <a:gd name="T25" fmla="*/ 3 h 118"/>
                  <a:gd name="T26" fmla="*/ 12 w 308"/>
                  <a:gd name="T27" fmla="*/ 9 h 118"/>
                  <a:gd name="T28" fmla="*/ 18 w 308"/>
                  <a:gd name="T29" fmla="*/ 15 h 118"/>
                  <a:gd name="T30" fmla="*/ 26 w 308"/>
                  <a:gd name="T31" fmla="*/ 21 h 118"/>
                  <a:gd name="T32" fmla="*/ 32 w 308"/>
                  <a:gd name="T33" fmla="*/ 31 h 118"/>
                  <a:gd name="T34" fmla="*/ 35 w 308"/>
                  <a:gd name="T35" fmla="*/ 40 h 118"/>
                  <a:gd name="T36" fmla="*/ 45 w 308"/>
                  <a:gd name="T37" fmla="*/ 50 h 118"/>
                  <a:gd name="T38" fmla="*/ 52 w 308"/>
                  <a:gd name="T39" fmla="*/ 53 h 118"/>
                  <a:gd name="T40" fmla="*/ 48 w 308"/>
                  <a:gd name="T41" fmla="*/ 66 h 118"/>
                  <a:gd name="T42" fmla="*/ 39 w 308"/>
                  <a:gd name="T43" fmla="*/ 70 h 118"/>
                  <a:gd name="T44" fmla="*/ 28 w 308"/>
                  <a:gd name="T45" fmla="*/ 78 h 118"/>
                  <a:gd name="T46" fmla="*/ 36 w 308"/>
                  <a:gd name="T47" fmla="*/ 80 h 118"/>
                  <a:gd name="T48" fmla="*/ 50 w 308"/>
                  <a:gd name="T49" fmla="*/ 78 h 118"/>
                  <a:gd name="T50" fmla="*/ 60 w 308"/>
                  <a:gd name="T51" fmla="*/ 72 h 118"/>
                  <a:gd name="T52" fmla="*/ 68 w 308"/>
                  <a:gd name="T53" fmla="*/ 69 h 118"/>
                  <a:gd name="T54" fmla="*/ 78 w 308"/>
                  <a:gd name="T55" fmla="*/ 79 h 118"/>
                  <a:gd name="T56" fmla="*/ 91 w 308"/>
                  <a:gd name="T57" fmla="*/ 85 h 118"/>
                  <a:gd name="T58" fmla="*/ 106 w 308"/>
                  <a:gd name="T59" fmla="*/ 84 h 118"/>
                  <a:gd name="T60" fmla="*/ 115 w 308"/>
                  <a:gd name="T61" fmla="*/ 79 h 118"/>
                  <a:gd name="T62" fmla="*/ 127 w 308"/>
                  <a:gd name="T63" fmla="*/ 75 h 118"/>
                  <a:gd name="T64" fmla="*/ 142 w 308"/>
                  <a:gd name="T65" fmla="*/ 74 h 118"/>
                  <a:gd name="T66" fmla="*/ 155 w 308"/>
                  <a:gd name="T67" fmla="*/ 78 h 118"/>
                  <a:gd name="T68" fmla="*/ 171 w 308"/>
                  <a:gd name="T69" fmla="*/ 89 h 118"/>
                  <a:gd name="T70" fmla="*/ 181 w 308"/>
                  <a:gd name="T71" fmla="*/ 99 h 118"/>
                  <a:gd name="T72" fmla="*/ 199 w 308"/>
                  <a:gd name="T73" fmla="*/ 98 h 118"/>
                  <a:gd name="T74" fmla="*/ 218 w 308"/>
                  <a:gd name="T75" fmla="*/ 92 h 118"/>
                  <a:gd name="T76" fmla="*/ 212 w 308"/>
                  <a:gd name="T77" fmla="*/ 105 h 118"/>
                  <a:gd name="T78" fmla="*/ 202 w 308"/>
                  <a:gd name="T79" fmla="*/ 117 h 118"/>
                  <a:gd name="T80" fmla="*/ 218 w 308"/>
                  <a:gd name="T81" fmla="*/ 109 h 118"/>
                  <a:gd name="T82" fmla="*/ 225 w 308"/>
                  <a:gd name="T83" fmla="*/ 104 h 118"/>
                  <a:gd name="T84" fmla="*/ 230 w 308"/>
                  <a:gd name="T85" fmla="*/ 96 h 118"/>
                  <a:gd name="T86" fmla="*/ 236 w 308"/>
                  <a:gd name="T87" fmla="*/ 96 h 118"/>
                  <a:gd name="T88" fmla="*/ 239 w 308"/>
                  <a:gd name="T89" fmla="*/ 107 h 118"/>
                  <a:gd name="T90" fmla="*/ 242 w 308"/>
                  <a:gd name="T91" fmla="*/ 103 h 118"/>
                  <a:gd name="T92" fmla="*/ 253 w 308"/>
                  <a:gd name="T93" fmla="*/ 96 h 118"/>
                  <a:gd name="T94" fmla="*/ 267 w 308"/>
                  <a:gd name="T95" fmla="*/ 94 h 118"/>
                  <a:gd name="T96" fmla="*/ 275 w 308"/>
                  <a:gd name="T97" fmla="*/ 82 h 118"/>
                  <a:gd name="T98" fmla="*/ 288 w 308"/>
                  <a:gd name="T99" fmla="*/ 80 h 118"/>
                  <a:gd name="T100" fmla="*/ 298 w 308"/>
                  <a:gd name="T101" fmla="*/ 78 h 118"/>
                  <a:gd name="T102" fmla="*/ 307 w 308"/>
                  <a:gd name="T103" fmla="*/ 72 h 11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08"/>
                  <a:gd name="T157" fmla="*/ 0 h 118"/>
                  <a:gd name="T158" fmla="*/ 308 w 308"/>
                  <a:gd name="T159" fmla="*/ 118 h 11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08" h="118">
                    <a:moveTo>
                      <a:pt x="307" y="72"/>
                    </a:moveTo>
                    <a:lnTo>
                      <a:pt x="277" y="66"/>
                    </a:lnTo>
                    <a:lnTo>
                      <a:pt x="255" y="66"/>
                    </a:lnTo>
                    <a:lnTo>
                      <a:pt x="231" y="64"/>
                    </a:lnTo>
                    <a:lnTo>
                      <a:pt x="193" y="61"/>
                    </a:lnTo>
                    <a:lnTo>
                      <a:pt x="158" y="59"/>
                    </a:lnTo>
                    <a:lnTo>
                      <a:pt x="125" y="49"/>
                    </a:lnTo>
                    <a:lnTo>
                      <a:pt x="85" y="42"/>
                    </a:lnTo>
                    <a:lnTo>
                      <a:pt x="61" y="37"/>
                    </a:lnTo>
                    <a:lnTo>
                      <a:pt x="38" y="14"/>
                    </a:lnTo>
                    <a:lnTo>
                      <a:pt x="20" y="2"/>
                    </a:lnTo>
                    <a:lnTo>
                      <a:pt x="9" y="0"/>
                    </a:lnTo>
                    <a:lnTo>
                      <a:pt x="0" y="3"/>
                    </a:lnTo>
                    <a:lnTo>
                      <a:pt x="12" y="9"/>
                    </a:lnTo>
                    <a:lnTo>
                      <a:pt x="18" y="15"/>
                    </a:lnTo>
                    <a:lnTo>
                      <a:pt x="26" y="21"/>
                    </a:lnTo>
                    <a:lnTo>
                      <a:pt x="32" y="31"/>
                    </a:lnTo>
                    <a:lnTo>
                      <a:pt x="35" y="40"/>
                    </a:lnTo>
                    <a:lnTo>
                      <a:pt x="45" y="50"/>
                    </a:lnTo>
                    <a:lnTo>
                      <a:pt x="52" y="53"/>
                    </a:lnTo>
                    <a:lnTo>
                      <a:pt x="48" y="66"/>
                    </a:lnTo>
                    <a:lnTo>
                      <a:pt x="39" y="70"/>
                    </a:lnTo>
                    <a:lnTo>
                      <a:pt x="28" y="78"/>
                    </a:lnTo>
                    <a:lnTo>
                      <a:pt x="36" y="80"/>
                    </a:lnTo>
                    <a:lnTo>
                      <a:pt x="50" y="78"/>
                    </a:lnTo>
                    <a:lnTo>
                      <a:pt x="60" y="72"/>
                    </a:lnTo>
                    <a:lnTo>
                      <a:pt x="68" y="69"/>
                    </a:lnTo>
                    <a:lnTo>
                      <a:pt x="78" y="79"/>
                    </a:lnTo>
                    <a:lnTo>
                      <a:pt x="91" y="85"/>
                    </a:lnTo>
                    <a:lnTo>
                      <a:pt x="106" y="84"/>
                    </a:lnTo>
                    <a:lnTo>
                      <a:pt x="115" y="79"/>
                    </a:lnTo>
                    <a:lnTo>
                      <a:pt x="127" y="75"/>
                    </a:lnTo>
                    <a:lnTo>
                      <a:pt x="142" y="74"/>
                    </a:lnTo>
                    <a:lnTo>
                      <a:pt x="155" y="78"/>
                    </a:lnTo>
                    <a:lnTo>
                      <a:pt x="171" y="89"/>
                    </a:lnTo>
                    <a:lnTo>
                      <a:pt x="181" y="99"/>
                    </a:lnTo>
                    <a:lnTo>
                      <a:pt x="199" y="98"/>
                    </a:lnTo>
                    <a:lnTo>
                      <a:pt x="218" y="92"/>
                    </a:lnTo>
                    <a:lnTo>
                      <a:pt x="212" y="105"/>
                    </a:lnTo>
                    <a:lnTo>
                      <a:pt x="202" y="117"/>
                    </a:lnTo>
                    <a:lnTo>
                      <a:pt x="218" y="109"/>
                    </a:lnTo>
                    <a:lnTo>
                      <a:pt x="225" y="104"/>
                    </a:lnTo>
                    <a:lnTo>
                      <a:pt x="230" y="96"/>
                    </a:lnTo>
                    <a:lnTo>
                      <a:pt x="236" y="96"/>
                    </a:lnTo>
                    <a:lnTo>
                      <a:pt x="239" y="107"/>
                    </a:lnTo>
                    <a:lnTo>
                      <a:pt x="242" y="103"/>
                    </a:lnTo>
                    <a:lnTo>
                      <a:pt x="253" y="96"/>
                    </a:lnTo>
                    <a:lnTo>
                      <a:pt x="267" y="94"/>
                    </a:lnTo>
                    <a:lnTo>
                      <a:pt x="275" y="82"/>
                    </a:lnTo>
                    <a:lnTo>
                      <a:pt x="288" y="80"/>
                    </a:lnTo>
                    <a:lnTo>
                      <a:pt x="298" y="78"/>
                    </a:lnTo>
                    <a:lnTo>
                      <a:pt x="307" y="72"/>
                    </a:lnTo>
                  </a:path>
                </a:pathLst>
              </a:custGeom>
              <a:solidFill>
                <a:srgbClr val="000000"/>
              </a:solidFill>
              <a:ln w="9525" cap="rnd">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3" name="Freeform 26"/>
              <p:cNvSpPr>
                <a:spLocks/>
              </p:cNvSpPr>
              <p:nvPr/>
            </p:nvSpPr>
            <p:spPr bwMode="auto">
              <a:xfrm>
                <a:off x="3566" y="3739"/>
                <a:ext cx="60" cy="114"/>
              </a:xfrm>
              <a:custGeom>
                <a:avLst/>
                <a:gdLst>
                  <a:gd name="T0" fmla="*/ 14 w 60"/>
                  <a:gd name="T1" fmla="*/ 95 h 114"/>
                  <a:gd name="T2" fmla="*/ 25 w 60"/>
                  <a:gd name="T3" fmla="*/ 93 h 114"/>
                  <a:gd name="T4" fmla="*/ 31 w 60"/>
                  <a:gd name="T5" fmla="*/ 81 h 114"/>
                  <a:gd name="T6" fmla="*/ 43 w 60"/>
                  <a:gd name="T7" fmla="*/ 102 h 114"/>
                  <a:gd name="T8" fmla="*/ 59 w 60"/>
                  <a:gd name="T9" fmla="*/ 113 h 114"/>
                  <a:gd name="T10" fmla="*/ 46 w 60"/>
                  <a:gd name="T11" fmla="*/ 98 h 114"/>
                  <a:gd name="T12" fmla="*/ 39 w 60"/>
                  <a:gd name="T13" fmla="*/ 84 h 114"/>
                  <a:gd name="T14" fmla="*/ 39 w 60"/>
                  <a:gd name="T15" fmla="*/ 66 h 114"/>
                  <a:gd name="T16" fmla="*/ 39 w 60"/>
                  <a:gd name="T17" fmla="*/ 44 h 114"/>
                  <a:gd name="T18" fmla="*/ 40 w 60"/>
                  <a:gd name="T19" fmla="*/ 22 h 114"/>
                  <a:gd name="T20" fmla="*/ 36 w 60"/>
                  <a:gd name="T21" fmla="*/ 0 h 114"/>
                  <a:gd name="T22" fmla="*/ 35 w 60"/>
                  <a:gd name="T23" fmla="*/ 25 h 114"/>
                  <a:gd name="T24" fmla="*/ 32 w 60"/>
                  <a:gd name="T25" fmla="*/ 42 h 114"/>
                  <a:gd name="T26" fmla="*/ 27 w 60"/>
                  <a:gd name="T27" fmla="*/ 63 h 114"/>
                  <a:gd name="T28" fmla="*/ 26 w 60"/>
                  <a:gd name="T29" fmla="*/ 51 h 114"/>
                  <a:gd name="T30" fmla="*/ 21 w 60"/>
                  <a:gd name="T31" fmla="*/ 40 h 114"/>
                  <a:gd name="T32" fmla="*/ 23 w 60"/>
                  <a:gd name="T33" fmla="*/ 63 h 114"/>
                  <a:gd name="T34" fmla="*/ 22 w 60"/>
                  <a:gd name="T35" fmla="*/ 79 h 114"/>
                  <a:gd name="T36" fmla="*/ 14 w 60"/>
                  <a:gd name="T37" fmla="*/ 88 h 114"/>
                  <a:gd name="T38" fmla="*/ 0 w 60"/>
                  <a:gd name="T39" fmla="*/ 85 h 114"/>
                  <a:gd name="T40" fmla="*/ 9 w 60"/>
                  <a:gd name="T41" fmla="*/ 91 h 114"/>
                  <a:gd name="T42" fmla="*/ 14 w 60"/>
                  <a:gd name="T43" fmla="*/ 95 h 1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0"/>
                  <a:gd name="T67" fmla="*/ 0 h 114"/>
                  <a:gd name="T68" fmla="*/ 60 w 60"/>
                  <a:gd name="T69" fmla="*/ 114 h 11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0" h="114">
                    <a:moveTo>
                      <a:pt x="14" y="95"/>
                    </a:moveTo>
                    <a:lnTo>
                      <a:pt x="25" y="93"/>
                    </a:lnTo>
                    <a:lnTo>
                      <a:pt x="31" y="81"/>
                    </a:lnTo>
                    <a:lnTo>
                      <a:pt x="43" y="102"/>
                    </a:lnTo>
                    <a:lnTo>
                      <a:pt x="59" y="113"/>
                    </a:lnTo>
                    <a:lnTo>
                      <a:pt x="46" y="98"/>
                    </a:lnTo>
                    <a:lnTo>
                      <a:pt x="39" y="84"/>
                    </a:lnTo>
                    <a:lnTo>
                      <a:pt x="39" y="66"/>
                    </a:lnTo>
                    <a:lnTo>
                      <a:pt x="39" y="44"/>
                    </a:lnTo>
                    <a:lnTo>
                      <a:pt x="40" y="22"/>
                    </a:lnTo>
                    <a:lnTo>
                      <a:pt x="36" y="0"/>
                    </a:lnTo>
                    <a:lnTo>
                      <a:pt x="35" y="25"/>
                    </a:lnTo>
                    <a:lnTo>
                      <a:pt x="32" y="42"/>
                    </a:lnTo>
                    <a:lnTo>
                      <a:pt x="27" y="63"/>
                    </a:lnTo>
                    <a:lnTo>
                      <a:pt x="26" y="51"/>
                    </a:lnTo>
                    <a:lnTo>
                      <a:pt x="21" y="40"/>
                    </a:lnTo>
                    <a:lnTo>
                      <a:pt x="23" y="63"/>
                    </a:lnTo>
                    <a:lnTo>
                      <a:pt x="22" y="79"/>
                    </a:lnTo>
                    <a:lnTo>
                      <a:pt x="14" y="88"/>
                    </a:lnTo>
                    <a:lnTo>
                      <a:pt x="0" y="85"/>
                    </a:lnTo>
                    <a:lnTo>
                      <a:pt x="9" y="91"/>
                    </a:lnTo>
                    <a:lnTo>
                      <a:pt x="14" y="95"/>
                    </a:lnTo>
                  </a:path>
                </a:pathLst>
              </a:custGeom>
              <a:solidFill>
                <a:srgbClr val="000000"/>
              </a:solidFill>
              <a:ln w="9525" cap="rnd">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4" name="Freeform 27"/>
              <p:cNvSpPr>
                <a:spLocks/>
              </p:cNvSpPr>
              <p:nvPr/>
            </p:nvSpPr>
            <p:spPr bwMode="auto">
              <a:xfrm>
                <a:off x="3684" y="3779"/>
                <a:ext cx="110" cy="137"/>
              </a:xfrm>
              <a:custGeom>
                <a:avLst/>
                <a:gdLst>
                  <a:gd name="T0" fmla="*/ 18 w 110"/>
                  <a:gd name="T1" fmla="*/ 128 h 137"/>
                  <a:gd name="T2" fmla="*/ 26 w 110"/>
                  <a:gd name="T3" fmla="*/ 130 h 137"/>
                  <a:gd name="T4" fmla="*/ 33 w 110"/>
                  <a:gd name="T5" fmla="*/ 136 h 137"/>
                  <a:gd name="T6" fmla="*/ 44 w 110"/>
                  <a:gd name="T7" fmla="*/ 132 h 137"/>
                  <a:gd name="T8" fmla="*/ 51 w 110"/>
                  <a:gd name="T9" fmla="*/ 126 h 137"/>
                  <a:gd name="T10" fmla="*/ 64 w 110"/>
                  <a:gd name="T11" fmla="*/ 136 h 137"/>
                  <a:gd name="T12" fmla="*/ 70 w 110"/>
                  <a:gd name="T13" fmla="*/ 103 h 137"/>
                  <a:gd name="T14" fmla="*/ 84 w 110"/>
                  <a:gd name="T15" fmla="*/ 79 h 137"/>
                  <a:gd name="T16" fmla="*/ 94 w 110"/>
                  <a:gd name="T17" fmla="*/ 46 h 137"/>
                  <a:gd name="T18" fmla="*/ 109 w 110"/>
                  <a:gd name="T19" fmla="*/ 0 h 137"/>
                  <a:gd name="T20" fmla="*/ 90 w 110"/>
                  <a:gd name="T21" fmla="*/ 45 h 137"/>
                  <a:gd name="T22" fmla="*/ 71 w 110"/>
                  <a:gd name="T23" fmla="*/ 86 h 137"/>
                  <a:gd name="T24" fmla="*/ 59 w 110"/>
                  <a:gd name="T25" fmla="*/ 101 h 137"/>
                  <a:gd name="T26" fmla="*/ 39 w 110"/>
                  <a:gd name="T27" fmla="*/ 124 h 137"/>
                  <a:gd name="T28" fmla="*/ 59 w 110"/>
                  <a:gd name="T29" fmla="*/ 91 h 137"/>
                  <a:gd name="T30" fmla="*/ 68 w 110"/>
                  <a:gd name="T31" fmla="*/ 71 h 137"/>
                  <a:gd name="T32" fmla="*/ 79 w 110"/>
                  <a:gd name="T33" fmla="*/ 48 h 137"/>
                  <a:gd name="T34" fmla="*/ 83 w 110"/>
                  <a:gd name="T35" fmla="*/ 23 h 137"/>
                  <a:gd name="T36" fmla="*/ 74 w 110"/>
                  <a:gd name="T37" fmla="*/ 56 h 137"/>
                  <a:gd name="T38" fmla="*/ 68 w 110"/>
                  <a:gd name="T39" fmla="*/ 67 h 137"/>
                  <a:gd name="T40" fmla="*/ 60 w 110"/>
                  <a:gd name="T41" fmla="*/ 79 h 137"/>
                  <a:gd name="T42" fmla="*/ 51 w 110"/>
                  <a:gd name="T43" fmla="*/ 95 h 137"/>
                  <a:gd name="T44" fmla="*/ 41 w 110"/>
                  <a:gd name="T45" fmla="*/ 106 h 137"/>
                  <a:gd name="T46" fmla="*/ 39 w 110"/>
                  <a:gd name="T47" fmla="*/ 93 h 137"/>
                  <a:gd name="T48" fmla="*/ 39 w 110"/>
                  <a:gd name="T49" fmla="*/ 70 h 137"/>
                  <a:gd name="T50" fmla="*/ 40 w 110"/>
                  <a:gd name="T51" fmla="*/ 53 h 137"/>
                  <a:gd name="T52" fmla="*/ 35 w 110"/>
                  <a:gd name="T53" fmla="*/ 88 h 137"/>
                  <a:gd name="T54" fmla="*/ 35 w 110"/>
                  <a:gd name="T55" fmla="*/ 109 h 137"/>
                  <a:gd name="T56" fmla="*/ 29 w 110"/>
                  <a:gd name="T57" fmla="*/ 110 h 137"/>
                  <a:gd name="T58" fmla="*/ 25 w 110"/>
                  <a:gd name="T59" fmla="*/ 98 h 137"/>
                  <a:gd name="T60" fmla="*/ 17 w 110"/>
                  <a:gd name="T61" fmla="*/ 102 h 137"/>
                  <a:gd name="T62" fmla="*/ 13 w 110"/>
                  <a:gd name="T63" fmla="*/ 110 h 137"/>
                  <a:gd name="T64" fmla="*/ 6 w 110"/>
                  <a:gd name="T65" fmla="*/ 117 h 137"/>
                  <a:gd name="T66" fmla="*/ 0 w 110"/>
                  <a:gd name="T67" fmla="*/ 121 h 137"/>
                  <a:gd name="T68" fmla="*/ 8 w 110"/>
                  <a:gd name="T69" fmla="*/ 127 h 137"/>
                  <a:gd name="T70" fmla="*/ 18 w 110"/>
                  <a:gd name="T71" fmla="*/ 128 h 1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0"/>
                  <a:gd name="T109" fmla="*/ 0 h 137"/>
                  <a:gd name="T110" fmla="*/ 110 w 110"/>
                  <a:gd name="T111" fmla="*/ 137 h 13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0" h="137">
                    <a:moveTo>
                      <a:pt x="18" y="128"/>
                    </a:moveTo>
                    <a:lnTo>
                      <a:pt x="26" y="130"/>
                    </a:lnTo>
                    <a:lnTo>
                      <a:pt x="33" y="136"/>
                    </a:lnTo>
                    <a:lnTo>
                      <a:pt x="44" y="132"/>
                    </a:lnTo>
                    <a:lnTo>
                      <a:pt x="51" y="126"/>
                    </a:lnTo>
                    <a:lnTo>
                      <a:pt x="64" y="136"/>
                    </a:lnTo>
                    <a:lnTo>
                      <a:pt x="70" y="103"/>
                    </a:lnTo>
                    <a:lnTo>
                      <a:pt x="84" y="79"/>
                    </a:lnTo>
                    <a:lnTo>
                      <a:pt x="94" y="46"/>
                    </a:lnTo>
                    <a:lnTo>
                      <a:pt x="109" y="0"/>
                    </a:lnTo>
                    <a:lnTo>
                      <a:pt x="90" y="45"/>
                    </a:lnTo>
                    <a:lnTo>
                      <a:pt x="71" y="86"/>
                    </a:lnTo>
                    <a:lnTo>
                      <a:pt x="59" y="101"/>
                    </a:lnTo>
                    <a:lnTo>
                      <a:pt x="39" y="124"/>
                    </a:lnTo>
                    <a:lnTo>
                      <a:pt x="59" y="91"/>
                    </a:lnTo>
                    <a:lnTo>
                      <a:pt x="68" y="71"/>
                    </a:lnTo>
                    <a:lnTo>
                      <a:pt x="79" y="48"/>
                    </a:lnTo>
                    <a:lnTo>
                      <a:pt x="83" y="23"/>
                    </a:lnTo>
                    <a:lnTo>
                      <a:pt x="74" y="56"/>
                    </a:lnTo>
                    <a:lnTo>
                      <a:pt x="68" y="67"/>
                    </a:lnTo>
                    <a:lnTo>
                      <a:pt x="60" y="79"/>
                    </a:lnTo>
                    <a:lnTo>
                      <a:pt x="51" y="95"/>
                    </a:lnTo>
                    <a:lnTo>
                      <a:pt x="41" y="106"/>
                    </a:lnTo>
                    <a:lnTo>
                      <a:pt x="39" y="93"/>
                    </a:lnTo>
                    <a:lnTo>
                      <a:pt x="39" y="70"/>
                    </a:lnTo>
                    <a:lnTo>
                      <a:pt x="40" y="53"/>
                    </a:lnTo>
                    <a:lnTo>
                      <a:pt x="35" y="88"/>
                    </a:lnTo>
                    <a:lnTo>
                      <a:pt x="35" y="109"/>
                    </a:lnTo>
                    <a:lnTo>
                      <a:pt x="29" y="110"/>
                    </a:lnTo>
                    <a:lnTo>
                      <a:pt x="25" y="98"/>
                    </a:lnTo>
                    <a:lnTo>
                      <a:pt x="17" y="102"/>
                    </a:lnTo>
                    <a:lnTo>
                      <a:pt x="13" y="110"/>
                    </a:lnTo>
                    <a:lnTo>
                      <a:pt x="6" y="117"/>
                    </a:lnTo>
                    <a:lnTo>
                      <a:pt x="0" y="121"/>
                    </a:lnTo>
                    <a:lnTo>
                      <a:pt x="8" y="127"/>
                    </a:lnTo>
                    <a:lnTo>
                      <a:pt x="18" y="128"/>
                    </a:lnTo>
                  </a:path>
                </a:pathLst>
              </a:custGeom>
              <a:solidFill>
                <a:srgbClr val="000000"/>
              </a:solidFill>
              <a:ln w="9525" cap="rnd">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5" name="Freeform 28"/>
              <p:cNvSpPr>
                <a:spLocks/>
              </p:cNvSpPr>
              <p:nvPr/>
            </p:nvSpPr>
            <p:spPr bwMode="auto">
              <a:xfrm>
                <a:off x="3444" y="3527"/>
                <a:ext cx="56" cy="187"/>
              </a:xfrm>
              <a:custGeom>
                <a:avLst/>
                <a:gdLst>
                  <a:gd name="T0" fmla="*/ 2 w 56"/>
                  <a:gd name="T1" fmla="*/ 176 h 187"/>
                  <a:gd name="T2" fmla="*/ 0 w 56"/>
                  <a:gd name="T3" fmla="*/ 159 h 187"/>
                  <a:gd name="T4" fmla="*/ 3 w 56"/>
                  <a:gd name="T5" fmla="*/ 141 h 187"/>
                  <a:gd name="T6" fmla="*/ 9 w 56"/>
                  <a:gd name="T7" fmla="*/ 124 h 187"/>
                  <a:gd name="T8" fmla="*/ 14 w 56"/>
                  <a:gd name="T9" fmla="*/ 130 h 187"/>
                  <a:gd name="T10" fmla="*/ 18 w 56"/>
                  <a:gd name="T11" fmla="*/ 119 h 187"/>
                  <a:gd name="T12" fmla="*/ 23 w 56"/>
                  <a:gd name="T13" fmla="*/ 101 h 187"/>
                  <a:gd name="T14" fmla="*/ 28 w 56"/>
                  <a:gd name="T15" fmla="*/ 81 h 187"/>
                  <a:gd name="T16" fmla="*/ 35 w 56"/>
                  <a:gd name="T17" fmla="*/ 52 h 187"/>
                  <a:gd name="T18" fmla="*/ 43 w 56"/>
                  <a:gd name="T19" fmla="*/ 19 h 187"/>
                  <a:gd name="T20" fmla="*/ 49 w 56"/>
                  <a:gd name="T21" fmla="*/ 5 h 187"/>
                  <a:gd name="T22" fmla="*/ 55 w 56"/>
                  <a:gd name="T23" fmla="*/ 0 h 187"/>
                  <a:gd name="T24" fmla="*/ 47 w 56"/>
                  <a:gd name="T25" fmla="*/ 14 h 187"/>
                  <a:gd name="T26" fmla="*/ 44 w 56"/>
                  <a:gd name="T27" fmla="*/ 31 h 187"/>
                  <a:gd name="T28" fmla="*/ 39 w 56"/>
                  <a:gd name="T29" fmla="*/ 48 h 187"/>
                  <a:gd name="T30" fmla="*/ 37 w 56"/>
                  <a:gd name="T31" fmla="*/ 70 h 187"/>
                  <a:gd name="T32" fmla="*/ 31 w 56"/>
                  <a:gd name="T33" fmla="*/ 90 h 187"/>
                  <a:gd name="T34" fmla="*/ 26 w 56"/>
                  <a:gd name="T35" fmla="*/ 106 h 187"/>
                  <a:gd name="T36" fmla="*/ 21 w 56"/>
                  <a:gd name="T37" fmla="*/ 123 h 187"/>
                  <a:gd name="T38" fmla="*/ 25 w 56"/>
                  <a:gd name="T39" fmla="*/ 132 h 187"/>
                  <a:gd name="T40" fmla="*/ 20 w 56"/>
                  <a:gd name="T41" fmla="*/ 131 h 187"/>
                  <a:gd name="T42" fmla="*/ 13 w 56"/>
                  <a:gd name="T43" fmla="*/ 136 h 187"/>
                  <a:gd name="T44" fmla="*/ 9 w 56"/>
                  <a:gd name="T45" fmla="*/ 143 h 187"/>
                  <a:gd name="T46" fmla="*/ 5 w 56"/>
                  <a:gd name="T47" fmla="*/ 155 h 187"/>
                  <a:gd name="T48" fmla="*/ 4 w 56"/>
                  <a:gd name="T49" fmla="*/ 172 h 187"/>
                  <a:gd name="T50" fmla="*/ 12 w 56"/>
                  <a:gd name="T51" fmla="*/ 186 h 187"/>
                  <a:gd name="T52" fmla="*/ 2 w 56"/>
                  <a:gd name="T53" fmla="*/ 176 h 18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6"/>
                  <a:gd name="T82" fmla="*/ 0 h 187"/>
                  <a:gd name="T83" fmla="*/ 56 w 56"/>
                  <a:gd name="T84" fmla="*/ 187 h 18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6" h="187">
                    <a:moveTo>
                      <a:pt x="2" y="176"/>
                    </a:moveTo>
                    <a:lnTo>
                      <a:pt x="0" y="159"/>
                    </a:lnTo>
                    <a:lnTo>
                      <a:pt x="3" y="141"/>
                    </a:lnTo>
                    <a:lnTo>
                      <a:pt x="9" y="124"/>
                    </a:lnTo>
                    <a:lnTo>
                      <a:pt x="14" y="130"/>
                    </a:lnTo>
                    <a:lnTo>
                      <a:pt x="18" y="119"/>
                    </a:lnTo>
                    <a:lnTo>
                      <a:pt x="23" y="101"/>
                    </a:lnTo>
                    <a:lnTo>
                      <a:pt x="28" y="81"/>
                    </a:lnTo>
                    <a:lnTo>
                      <a:pt x="35" y="52"/>
                    </a:lnTo>
                    <a:lnTo>
                      <a:pt x="43" y="19"/>
                    </a:lnTo>
                    <a:lnTo>
                      <a:pt x="49" y="5"/>
                    </a:lnTo>
                    <a:lnTo>
                      <a:pt x="55" y="0"/>
                    </a:lnTo>
                    <a:lnTo>
                      <a:pt x="47" y="14"/>
                    </a:lnTo>
                    <a:lnTo>
                      <a:pt x="44" y="31"/>
                    </a:lnTo>
                    <a:lnTo>
                      <a:pt x="39" y="48"/>
                    </a:lnTo>
                    <a:lnTo>
                      <a:pt x="37" y="70"/>
                    </a:lnTo>
                    <a:lnTo>
                      <a:pt x="31" y="90"/>
                    </a:lnTo>
                    <a:lnTo>
                      <a:pt x="26" y="106"/>
                    </a:lnTo>
                    <a:lnTo>
                      <a:pt x="21" y="123"/>
                    </a:lnTo>
                    <a:lnTo>
                      <a:pt x="25" y="132"/>
                    </a:lnTo>
                    <a:lnTo>
                      <a:pt x="20" y="131"/>
                    </a:lnTo>
                    <a:lnTo>
                      <a:pt x="13" y="136"/>
                    </a:lnTo>
                    <a:lnTo>
                      <a:pt x="9" y="143"/>
                    </a:lnTo>
                    <a:lnTo>
                      <a:pt x="5" y="155"/>
                    </a:lnTo>
                    <a:lnTo>
                      <a:pt x="4" y="172"/>
                    </a:lnTo>
                    <a:lnTo>
                      <a:pt x="12" y="186"/>
                    </a:lnTo>
                    <a:lnTo>
                      <a:pt x="2" y="176"/>
                    </a:lnTo>
                  </a:path>
                </a:pathLst>
              </a:custGeom>
              <a:solidFill>
                <a:srgbClr val="000000"/>
              </a:solidFill>
              <a:ln w="9525" cap="rnd">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6" name="Freeform 29"/>
              <p:cNvSpPr>
                <a:spLocks/>
              </p:cNvSpPr>
              <p:nvPr/>
            </p:nvSpPr>
            <p:spPr bwMode="auto">
              <a:xfrm>
                <a:off x="3500" y="3470"/>
                <a:ext cx="32" cy="45"/>
              </a:xfrm>
              <a:custGeom>
                <a:avLst/>
                <a:gdLst>
                  <a:gd name="T0" fmla="*/ 31 w 32"/>
                  <a:gd name="T1" fmla="*/ 10 h 45"/>
                  <a:gd name="T2" fmla="*/ 27 w 32"/>
                  <a:gd name="T3" fmla="*/ 0 h 45"/>
                  <a:gd name="T4" fmla="*/ 25 w 32"/>
                  <a:gd name="T5" fmla="*/ 9 h 45"/>
                  <a:gd name="T6" fmla="*/ 19 w 32"/>
                  <a:gd name="T7" fmla="*/ 17 h 45"/>
                  <a:gd name="T8" fmla="*/ 15 w 32"/>
                  <a:gd name="T9" fmla="*/ 25 h 45"/>
                  <a:gd name="T10" fmla="*/ 9 w 32"/>
                  <a:gd name="T11" fmla="*/ 28 h 45"/>
                  <a:gd name="T12" fmla="*/ 0 w 32"/>
                  <a:gd name="T13" fmla="*/ 44 h 45"/>
                  <a:gd name="T14" fmla="*/ 8 w 32"/>
                  <a:gd name="T15" fmla="*/ 32 h 45"/>
                  <a:gd name="T16" fmla="*/ 13 w 32"/>
                  <a:gd name="T17" fmla="*/ 29 h 45"/>
                  <a:gd name="T18" fmla="*/ 21 w 32"/>
                  <a:gd name="T19" fmla="*/ 25 h 45"/>
                  <a:gd name="T20" fmla="*/ 27 w 32"/>
                  <a:gd name="T21" fmla="*/ 17 h 45"/>
                  <a:gd name="T22" fmla="*/ 31 w 32"/>
                  <a:gd name="T23" fmla="*/ 10 h 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45"/>
                  <a:gd name="T38" fmla="*/ 32 w 32"/>
                  <a:gd name="T39" fmla="*/ 45 h 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45">
                    <a:moveTo>
                      <a:pt x="31" y="10"/>
                    </a:moveTo>
                    <a:lnTo>
                      <a:pt x="27" y="0"/>
                    </a:lnTo>
                    <a:lnTo>
                      <a:pt x="25" y="9"/>
                    </a:lnTo>
                    <a:lnTo>
                      <a:pt x="19" y="17"/>
                    </a:lnTo>
                    <a:lnTo>
                      <a:pt x="15" y="25"/>
                    </a:lnTo>
                    <a:lnTo>
                      <a:pt x="9" y="28"/>
                    </a:lnTo>
                    <a:lnTo>
                      <a:pt x="0" y="44"/>
                    </a:lnTo>
                    <a:lnTo>
                      <a:pt x="8" y="32"/>
                    </a:lnTo>
                    <a:lnTo>
                      <a:pt x="13" y="29"/>
                    </a:lnTo>
                    <a:lnTo>
                      <a:pt x="21" y="25"/>
                    </a:lnTo>
                    <a:lnTo>
                      <a:pt x="27" y="17"/>
                    </a:lnTo>
                    <a:lnTo>
                      <a:pt x="31" y="10"/>
                    </a:lnTo>
                  </a:path>
                </a:pathLst>
              </a:custGeom>
              <a:solidFill>
                <a:srgbClr val="000000"/>
              </a:solidFill>
              <a:ln w="9525" cap="rnd">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80" name="Arc 31"/>
            <p:cNvSpPr>
              <a:spLocks/>
            </p:cNvSpPr>
            <p:nvPr/>
          </p:nvSpPr>
          <p:spPr bwMode="auto">
            <a:xfrm>
              <a:off x="2257" y="1728"/>
              <a:ext cx="1056" cy="433"/>
            </a:xfrm>
            <a:custGeom>
              <a:avLst/>
              <a:gdLst>
                <a:gd name="T0" fmla="*/ 0 w 43200"/>
                <a:gd name="T1" fmla="*/ 0 h 38928"/>
                <a:gd name="T2" fmla="*/ 0 w 43200"/>
                <a:gd name="T3" fmla="*/ 0 h 38928"/>
                <a:gd name="T4" fmla="*/ 0 w 43200"/>
                <a:gd name="T5" fmla="*/ 0 h 38928"/>
                <a:gd name="T6" fmla="*/ 0 60000 65536"/>
                <a:gd name="T7" fmla="*/ 0 60000 65536"/>
                <a:gd name="T8" fmla="*/ 0 60000 65536"/>
                <a:gd name="T9" fmla="*/ 0 w 43200"/>
                <a:gd name="T10" fmla="*/ 0 h 38928"/>
                <a:gd name="T11" fmla="*/ 43200 w 43200"/>
                <a:gd name="T12" fmla="*/ 38928 h 38928"/>
              </a:gdLst>
              <a:ahLst/>
              <a:cxnLst>
                <a:cxn ang="T6">
                  <a:pos x="T0" y="T1"/>
                </a:cxn>
                <a:cxn ang="T7">
                  <a:pos x="T2" y="T3"/>
                </a:cxn>
                <a:cxn ang="T8">
                  <a:pos x="T4" y="T5"/>
                </a:cxn>
              </a:cxnLst>
              <a:rect l="T9" t="T10" r="T11" b="T12"/>
              <a:pathLst>
                <a:path w="43200" h="38928" fill="none" extrusionOk="0">
                  <a:moveTo>
                    <a:pt x="36873" y="2054"/>
                  </a:moveTo>
                  <a:cubicBezTo>
                    <a:pt x="40924" y="6105"/>
                    <a:pt x="43200" y="11599"/>
                    <a:pt x="43200" y="17328"/>
                  </a:cubicBezTo>
                  <a:cubicBezTo>
                    <a:pt x="43200" y="29257"/>
                    <a:pt x="33529" y="38928"/>
                    <a:pt x="21600" y="38928"/>
                  </a:cubicBezTo>
                  <a:cubicBezTo>
                    <a:pt x="9670" y="38928"/>
                    <a:pt x="0" y="29257"/>
                    <a:pt x="0" y="17328"/>
                  </a:cubicBezTo>
                  <a:cubicBezTo>
                    <a:pt x="-1" y="10501"/>
                    <a:pt x="3227" y="4076"/>
                    <a:pt x="8704" y="0"/>
                  </a:cubicBezTo>
                </a:path>
                <a:path w="43200" h="38928" stroke="0" extrusionOk="0">
                  <a:moveTo>
                    <a:pt x="36873" y="2054"/>
                  </a:moveTo>
                  <a:cubicBezTo>
                    <a:pt x="40924" y="6105"/>
                    <a:pt x="43200" y="11599"/>
                    <a:pt x="43200" y="17328"/>
                  </a:cubicBezTo>
                  <a:cubicBezTo>
                    <a:pt x="43200" y="29257"/>
                    <a:pt x="33529" y="38928"/>
                    <a:pt x="21600" y="38928"/>
                  </a:cubicBezTo>
                  <a:cubicBezTo>
                    <a:pt x="9670" y="38928"/>
                    <a:pt x="0" y="29257"/>
                    <a:pt x="0" y="17328"/>
                  </a:cubicBezTo>
                  <a:cubicBezTo>
                    <a:pt x="-1" y="10501"/>
                    <a:pt x="3227" y="4076"/>
                    <a:pt x="8704" y="0"/>
                  </a:cubicBezTo>
                  <a:lnTo>
                    <a:pt x="21600" y="17328"/>
                  </a:lnTo>
                  <a:close/>
                </a:path>
              </a:pathLst>
            </a:custGeom>
            <a:noFill/>
            <a:ln w="38100" cap="rnd">
              <a:solidFill>
                <a:srgbClr val="33CC33"/>
              </a:solidFill>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87" name="Object 1030"/>
          <p:cNvGraphicFramePr>
            <a:graphicFrameLocks noChangeAspect="1"/>
          </p:cNvGraphicFramePr>
          <p:nvPr/>
        </p:nvGraphicFramePr>
        <p:xfrm>
          <a:off x="9239250" y="1071564"/>
          <a:ext cx="622300" cy="1023937"/>
        </p:xfrm>
        <a:graphic>
          <a:graphicData uri="http://schemas.openxmlformats.org/presentationml/2006/ole">
            <mc:AlternateContent xmlns:mc="http://schemas.openxmlformats.org/markup-compatibility/2006">
              <mc:Choice xmlns:v="urn:schemas-microsoft-com:vml" Requires="v">
                <p:oleObj spid="_x0000_s702250" name="公式" r:id="rId17" imgW="180860" imgH="361981" progId="Equation.3">
                  <p:embed/>
                </p:oleObj>
              </mc:Choice>
              <mc:Fallback>
                <p:oleObj name="公式" r:id="rId17" imgW="180860" imgH="361981" progId="Equation.3">
                  <p:embed/>
                  <p:pic>
                    <p:nvPicPr>
                      <p:cNvPr id="0" name="Object 103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39250" y="1071564"/>
                        <a:ext cx="622300" cy="102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 name="Object 1030"/>
          <p:cNvGraphicFramePr>
            <a:graphicFrameLocks noChangeAspect="1"/>
          </p:cNvGraphicFramePr>
          <p:nvPr/>
        </p:nvGraphicFramePr>
        <p:xfrm>
          <a:off x="1952625" y="2286001"/>
          <a:ext cx="571500" cy="773113"/>
        </p:xfrm>
        <a:graphic>
          <a:graphicData uri="http://schemas.openxmlformats.org/presentationml/2006/ole">
            <mc:AlternateContent xmlns:mc="http://schemas.openxmlformats.org/markup-compatibility/2006">
              <mc:Choice xmlns:v="urn:schemas-microsoft-com:vml" Requires="v">
                <p:oleObj spid="_x0000_s702251" name="公式" r:id="rId19" imgW="123903" imgH="200021" progId="Equation.3">
                  <p:embed/>
                </p:oleObj>
              </mc:Choice>
              <mc:Fallback>
                <p:oleObj name="公式" r:id="rId19" imgW="123903" imgH="200021" progId="Equation.3">
                  <p:embed/>
                  <p:pic>
                    <p:nvPicPr>
                      <p:cNvPr id="0" name="Object 103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52625" y="2286001"/>
                        <a:ext cx="571500"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 name="Line 6"/>
          <p:cNvSpPr>
            <a:spLocks noChangeShapeType="1"/>
          </p:cNvSpPr>
          <p:nvPr/>
        </p:nvSpPr>
        <p:spPr bwMode="auto">
          <a:xfrm flipV="1">
            <a:off x="9096375" y="1500188"/>
            <a:ext cx="0" cy="9906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0" name="Object 1030"/>
          <p:cNvGraphicFramePr>
            <a:graphicFrameLocks noChangeAspect="1"/>
          </p:cNvGraphicFramePr>
          <p:nvPr/>
        </p:nvGraphicFramePr>
        <p:xfrm>
          <a:off x="7310438" y="2071688"/>
          <a:ext cx="571500" cy="773112"/>
        </p:xfrm>
        <a:graphic>
          <a:graphicData uri="http://schemas.openxmlformats.org/presentationml/2006/ole">
            <mc:AlternateContent xmlns:mc="http://schemas.openxmlformats.org/markup-compatibility/2006">
              <mc:Choice xmlns:v="urn:schemas-microsoft-com:vml" Requires="v">
                <p:oleObj spid="_x0000_s702252" name="公式" r:id="rId21" imgW="123903" imgH="200021" progId="Equation.3">
                  <p:embed/>
                </p:oleObj>
              </mc:Choice>
              <mc:Fallback>
                <p:oleObj name="公式" r:id="rId21" imgW="123903" imgH="200021" progId="Equation.3">
                  <p:embed/>
                  <p:pic>
                    <p:nvPicPr>
                      <p:cNvPr id="0" name="Object 103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10438" y="2071688"/>
                        <a:ext cx="571500"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 name="Object 1030"/>
          <p:cNvGraphicFramePr>
            <a:graphicFrameLocks noChangeAspect="1"/>
          </p:cNvGraphicFramePr>
          <p:nvPr/>
        </p:nvGraphicFramePr>
        <p:xfrm>
          <a:off x="3167063" y="2286000"/>
          <a:ext cx="622300" cy="1023938"/>
        </p:xfrm>
        <a:graphic>
          <a:graphicData uri="http://schemas.openxmlformats.org/presentationml/2006/ole">
            <mc:AlternateContent xmlns:mc="http://schemas.openxmlformats.org/markup-compatibility/2006">
              <mc:Choice xmlns:v="urn:schemas-microsoft-com:vml" Requires="v">
                <p:oleObj spid="_x0000_s702253" name="公式" r:id="rId23" imgW="180860" imgH="361981" progId="Equation.3">
                  <p:embed/>
                </p:oleObj>
              </mc:Choice>
              <mc:Fallback>
                <p:oleObj name="公式" r:id="rId23" imgW="180860" imgH="361981" progId="Equation.3">
                  <p:embed/>
                  <p:pic>
                    <p:nvPicPr>
                      <p:cNvPr id="0" name="Object 103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167063" y="2286000"/>
                        <a:ext cx="622300"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left)">
                                      <p:cBhvr>
                                        <p:cTn id="17" dur="500"/>
                                        <p:tgtEl>
                                          <p:spTgt spid="4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left)">
                                      <p:cBhvr>
                                        <p:cTn id="22" dur="500"/>
                                        <p:tgtEl>
                                          <p:spTgt spid="5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left)">
                                      <p:cBhvr>
                                        <p:cTn id="27" dur="500"/>
                                        <p:tgtEl>
                                          <p:spTgt spid="5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par>
                          <p:cTn id="33" fill="hold" nodeType="afterGroup">
                            <p:stCondLst>
                              <p:cond delay="500"/>
                            </p:stCondLst>
                            <p:childTnLst>
                              <p:par>
                                <p:cTn id="34" presetID="22" presetClass="entr" presetSubtype="8" fill="hold" nodeType="after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wipe(left)">
                                      <p:cBhvr>
                                        <p:cTn id="36" dur="500"/>
                                        <p:tgtEl>
                                          <p:spTgt spid="88"/>
                                        </p:tgtEl>
                                      </p:cBhvr>
                                    </p:animEffect>
                                  </p:childTnLst>
                                </p:cTn>
                              </p:par>
                            </p:childTnLst>
                          </p:cTn>
                        </p:par>
                        <p:par>
                          <p:cTn id="37" fill="hold" nodeType="afterGroup">
                            <p:stCondLst>
                              <p:cond delay="1000"/>
                            </p:stCondLst>
                            <p:childTnLst>
                              <p:par>
                                <p:cTn id="38" presetID="22" presetClass="entr" presetSubtype="8" fill="hold" nodeType="afterEffect">
                                  <p:stCondLst>
                                    <p:cond delay="0"/>
                                  </p:stCondLst>
                                  <p:childTnLst>
                                    <p:set>
                                      <p:cBhvr>
                                        <p:cTn id="39" dur="1" fill="hold">
                                          <p:stCondLst>
                                            <p:cond delay="0"/>
                                          </p:stCondLst>
                                        </p:cTn>
                                        <p:tgtEl>
                                          <p:spTgt spid="91"/>
                                        </p:tgtEl>
                                        <p:attrNameLst>
                                          <p:attrName>style.visibility</p:attrName>
                                        </p:attrNameLst>
                                      </p:cBhvr>
                                      <p:to>
                                        <p:strVal val="visible"/>
                                      </p:to>
                                    </p:set>
                                    <p:animEffect transition="in" filter="wipe(left)">
                                      <p:cBhvr>
                                        <p:cTn id="40" dur="500"/>
                                        <p:tgtEl>
                                          <p:spTgt spid="9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6" presetClass="entr" presetSubtype="16"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circle(in)">
                                      <p:cBhvr>
                                        <p:cTn id="45" dur="2000"/>
                                        <p:tgtEl>
                                          <p:spTgt spid="3"/>
                                        </p:tgtEl>
                                      </p:cBhvr>
                                    </p:animEffect>
                                  </p:childTnLst>
                                </p:cTn>
                              </p:par>
                              <p:par>
                                <p:cTn id="46" presetID="6" presetClass="entr" presetSubtype="16" fill="hold" nodeType="withEffect">
                                  <p:stCondLst>
                                    <p:cond delay="0"/>
                                  </p:stCondLst>
                                  <p:childTnLst>
                                    <p:set>
                                      <p:cBhvr>
                                        <p:cTn id="47" dur="1" fill="hold">
                                          <p:stCondLst>
                                            <p:cond delay="0"/>
                                          </p:stCondLst>
                                        </p:cTn>
                                        <p:tgtEl>
                                          <p:spTgt spid="87"/>
                                        </p:tgtEl>
                                        <p:attrNameLst>
                                          <p:attrName>style.visibility</p:attrName>
                                        </p:attrNameLst>
                                      </p:cBhvr>
                                      <p:to>
                                        <p:strVal val="visible"/>
                                      </p:to>
                                    </p:set>
                                    <p:animEffect transition="in" filter="circle(in)">
                                      <p:cBhvr>
                                        <p:cTn id="48" dur="2000"/>
                                        <p:tgtEl>
                                          <p:spTgt spid="87"/>
                                        </p:tgtEl>
                                      </p:cBhvr>
                                    </p:animEffect>
                                  </p:childTnLst>
                                </p:cTn>
                              </p:par>
                              <p:par>
                                <p:cTn id="49" presetID="6" presetClass="entr" presetSubtype="16" fill="hold" nodeType="with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circle(in)">
                                      <p:cBhvr>
                                        <p:cTn id="51" dur="2000"/>
                                        <p:tgtEl>
                                          <p:spTgt spid="89"/>
                                        </p:tgtEl>
                                      </p:cBhvr>
                                    </p:animEffect>
                                  </p:childTnLst>
                                </p:cTn>
                              </p:par>
                              <p:par>
                                <p:cTn id="52" presetID="6" presetClass="entr" presetSubtype="16" fill="hold" nodeType="withEffect">
                                  <p:stCondLst>
                                    <p:cond delay="0"/>
                                  </p:stCondLst>
                                  <p:childTnLst>
                                    <p:set>
                                      <p:cBhvr>
                                        <p:cTn id="53" dur="1" fill="hold">
                                          <p:stCondLst>
                                            <p:cond delay="0"/>
                                          </p:stCondLst>
                                        </p:cTn>
                                        <p:tgtEl>
                                          <p:spTgt spid="90"/>
                                        </p:tgtEl>
                                        <p:attrNameLst>
                                          <p:attrName>style.visibility</p:attrName>
                                        </p:attrNameLst>
                                      </p:cBhvr>
                                      <p:to>
                                        <p:strVal val="visible"/>
                                      </p:to>
                                    </p:set>
                                    <p:animEffect transition="in" filter="circle(in)">
                                      <p:cBhvr>
                                        <p:cTn id="54" dur="2000"/>
                                        <p:tgtEl>
                                          <p:spTgt spid="9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6" presetClass="entr" presetSubtype="16" fill="hold" nodeType="click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circle(in)">
                                      <p:cBhvr>
                                        <p:cTn id="64" dur="2000"/>
                                        <p:tgtEl>
                                          <p:spTgt spid="54"/>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1" presetClass="entr" presetSubtype="1" fill="hold" grpId="0" nodeType="click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wheel(1)">
                                      <p:cBhvr>
                                        <p:cTn id="69" dur="2000"/>
                                        <p:tgtEl>
                                          <p:spTgt spid="53"/>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16" presetClass="entr" presetSubtype="21" fill="hold" nodeType="click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barn(inVertical)">
                                      <p:cBhvr>
                                        <p:cTn id="74" dur="500"/>
                                        <p:tgtEl>
                                          <p:spTgt spid="56"/>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6" presetClass="entr" presetSubtype="21" fill="hold" grpId="0" nodeType="clickEffect">
                                  <p:stCondLst>
                                    <p:cond delay="0"/>
                                  </p:stCondLst>
                                  <p:childTnLst>
                                    <p:set>
                                      <p:cBhvr>
                                        <p:cTn id="78" dur="1" fill="hold">
                                          <p:stCondLst>
                                            <p:cond delay="0"/>
                                          </p:stCondLst>
                                        </p:cTn>
                                        <p:tgtEl>
                                          <p:spTgt spid="55"/>
                                        </p:tgtEl>
                                        <p:attrNameLst>
                                          <p:attrName>style.visibility</p:attrName>
                                        </p:attrNameLst>
                                      </p:cBhvr>
                                      <p:to>
                                        <p:strVal val="visible"/>
                                      </p:to>
                                    </p:set>
                                    <p:animEffect transition="in" filter="barn(inVertical)">
                                      <p:cBhvr>
                                        <p:cTn id="79" dur="500"/>
                                        <p:tgtEl>
                                          <p:spTgt spid="55"/>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57"/>
                                        </p:tgtEl>
                                        <p:attrNameLst>
                                          <p:attrName>style.visibility</p:attrName>
                                        </p:attrNameLst>
                                      </p:cBhvr>
                                      <p:to>
                                        <p:strVal val="visible"/>
                                      </p:to>
                                    </p:set>
                                    <p:animEffect transition="in" filter="fade">
                                      <p:cBhvr>
                                        <p:cTn id="84" dur="1000"/>
                                        <p:tgtEl>
                                          <p:spTgt spid="57"/>
                                        </p:tgtEl>
                                      </p:cBhvr>
                                    </p:animEffect>
                                    <p:anim calcmode="lin" valueType="num">
                                      <p:cBhvr>
                                        <p:cTn id="85" dur="1000" fill="hold"/>
                                        <p:tgtEl>
                                          <p:spTgt spid="57"/>
                                        </p:tgtEl>
                                        <p:attrNameLst>
                                          <p:attrName>ppt_x</p:attrName>
                                        </p:attrNameLst>
                                      </p:cBhvr>
                                      <p:tavLst>
                                        <p:tav tm="0">
                                          <p:val>
                                            <p:strVal val="#ppt_x"/>
                                          </p:val>
                                        </p:tav>
                                        <p:tav tm="100000">
                                          <p:val>
                                            <p:strVal val="#ppt_x"/>
                                          </p:val>
                                        </p:tav>
                                      </p:tavLst>
                                    </p:anim>
                                    <p:anim calcmode="lin" valueType="num">
                                      <p:cBhvr>
                                        <p:cTn id="86"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4" fill="hold" nodeType="click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wipe(down)">
                                      <p:cBhvr>
                                        <p:cTn id="91" dur="500"/>
                                        <p:tgtEl>
                                          <p:spTgt spid="58"/>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6" presetClass="entr" presetSubtype="16" fill="hold" nodeType="clickEffect">
                                  <p:stCondLst>
                                    <p:cond delay="0"/>
                                  </p:stCondLst>
                                  <p:childTnLst>
                                    <p:set>
                                      <p:cBhvr>
                                        <p:cTn id="95" dur="1" fill="hold">
                                          <p:stCondLst>
                                            <p:cond delay="0"/>
                                          </p:stCondLst>
                                        </p:cTn>
                                        <p:tgtEl>
                                          <p:spTgt spid="59"/>
                                        </p:tgtEl>
                                        <p:attrNameLst>
                                          <p:attrName>style.visibility</p:attrName>
                                        </p:attrNameLst>
                                      </p:cBhvr>
                                      <p:to>
                                        <p:strVal val="visible"/>
                                      </p:to>
                                    </p:set>
                                    <p:animEffect transition="in" filter="circle(in)">
                                      <p:cBhvr>
                                        <p:cTn id="96" dur="2000"/>
                                        <p:tgtEl>
                                          <p:spTgt spid="59"/>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6" presetClass="entr" presetSubtype="21" fill="hold" grpId="0" nodeType="click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barn(inVertical)">
                                      <p:cBhvr>
                                        <p:cTn id="101" dur="500"/>
                                        <p:tgtEl>
                                          <p:spTgt spid="60"/>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1" presetClass="entr" presetSubtype="1" fill="hold" nodeType="clickEffect">
                                  <p:stCondLst>
                                    <p:cond delay="0"/>
                                  </p:stCondLst>
                                  <p:childTnLst>
                                    <p:set>
                                      <p:cBhvr>
                                        <p:cTn id="105" dur="1" fill="hold">
                                          <p:stCondLst>
                                            <p:cond delay="0"/>
                                          </p:stCondLst>
                                        </p:cTn>
                                        <p:tgtEl>
                                          <p:spTgt spid="61"/>
                                        </p:tgtEl>
                                        <p:attrNameLst>
                                          <p:attrName>style.visibility</p:attrName>
                                        </p:attrNameLst>
                                      </p:cBhvr>
                                      <p:to>
                                        <p:strVal val="visible"/>
                                      </p:to>
                                    </p:set>
                                    <p:animEffect transition="in" filter="wheel(1)">
                                      <p:cBhvr>
                                        <p:cTn id="106" dur="2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utoUpdateAnimBg="0"/>
      <p:bldP spid="48" grpId="0" autoUpdateAnimBg="0"/>
      <p:bldP spid="50" grpId="0" autoUpdateAnimBg="0"/>
      <p:bldP spid="52" grpId="0"/>
      <p:bldP spid="53" grpId="0"/>
      <p:bldP spid="55" grpId="0"/>
      <p:bldP spid="57" grpId="0"/>
      <p:bldP spid="60"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189164" y="3094039"/>
            <a:ext cx="1990725" cy="523875"/>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altLang="zh-CN" sz="2800" b="1" dirty="0">
                <a:effectLst>
                  <a:outerShdw blurRad="38100" dist="38100" dir="2700000" algn="tl">
                    <a:srgbClr val="C0C0C0"/>
                  </a:outerShdw>
                </a:effectLst>
                <a:latin typeface="+mj-ea"/>
                <a:ea typeface="+mj-ea"/>
              </a:rPr>
              <a:t>2.  </a:t>
            </a:r>
            <a:r>
              <a:rPr lang="zh-CN" altLang="en-US" sz="2800" b="1" dirty="0">
                <a:effectLst>
                  <a:outerShdw blurRad="38100" dist="38100" dir="2700000" algn="tl">
                    <a:srgbClr val="C0C0C0"/>
                  </a:outerShdw>
                </a:effectLst>
                <a:latin typeface="+mj-ea"/>
                <a:ea typeface="+mj-ea"/>
              </a:rPr>
              <a:t>公式：</a:t>
            </a:r>
          </a:p>
        </p:txBody>
      </p:sp>
      <p:sp>
        <p:nvSpPr>
          <p:cNvPr id="3" name="Text Box 3"/>
          <p:cNvSpPr txBox="1">
            <a:spLocks noChangeArrowheads="1"/>
          </p:cNvSpPr>
          <p:nvPr/>
        </p:nvSpPr>
        <p:spPr bwMode="auto">
          <a:xfrm>
            <a:off x="2381250" y="3670301"/>
            <a:ext cx="3792538"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dirty="0">
                <a:solidFill>
                  <a:srgbClr val="009900"/>
                </a:solidFill>
                <a:latin typeface="+mj-ea"/>
                <a:ea typeface="+mj-ea"/>
              </a:rPr>
              <a:t>⑴  </a:t>
            </a:r>
            <a:r>
              <a:rPr lang="zh-CN" altLang="en-US" sz="2800" b="1" dirty="0">
                <a:solidFill>
                  <a:srgbClr val="009900"/>
                </a:solidFill>
                <a:latin typeface="+mj-ea"/>
                <a:ea typeface="+mj-ea"/>
              </a:rPr>
              <a:t>载流线圈的磁能：</a:t>
            </a:r>
          </a:p>
        </p:txBody>
      </p:sp>
      <p:graphicFrame>
        <p:nvGraphicFramePr>
          <p:cNvPr id="4" name="Object 5"/>
          <p:cNvGraphicFramePr>
            <a:graphicFrameLocks noChangeAspect="1"/>
          </p:cNvGraphicFramePr>
          <p:nvPr/>
        </p:nvGraphicFramePr>
        <p:xfrm>
          <a:off x="7485063" y="3476626"/>
          <a:ext cx="1524000" cy="735013"/>
        </p:xfrm>
        <a:graphic>
          <a:graphicData uri="http://schemas.openxmlformats.org/presentationml/2006/ole">
            <mc:AlternateContent xmlns:mc="http://schemas.openxmlformats.org/markup-compatibility/2006">
              <mc:Choice xmlns:v="urn:schemas-microsoft-com:vml" Requires="v">
                <p:oleObj spid="_x0000_s746881" name="公式" r:id="rId3" imgW="1473200" imgH="711200" progId="Equation.3">
                  <p:embed/>
                </p:oleObj>
              </mc:Choice>
              <mc:Fallback>
                <p:oleObj name="公式" r:id="rId3" imgW="1473200" imgH="711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5063" y="3476626"/>
                        <a:ext cx="1524000" cy="73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6"/>
          <p:cNvSpPr txBox="1">
            <a:spLocks noChangeArrowheads="1"/>
          </p:cNvSpPr>
          <p:nvPr/>
        </p:nvSpPr>
        <p:spPr bwMode="auto">
          <a:xfrm>
            <a:off x="2381250" y="4508501"/>
            <a:ext cx="2711450"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dirty="0">
                <a:solidFill>
                  <a:srgbClr val="6600CC"/>
                </a:solidFill>
                <a:latin typeface="+mj-ea"/>
                <a:ea typeface="+mj-ea"/>
              </a:rPr>
              <a:t>⑵  </a:t>
            </a:r>
            <a:r>
              <a:rPr lang="zh-CN" altLang="en-US" sz="2800" b="1" dirty="0">
                <a:solidFill>
                  <a:srgbClr val="6600CC"/>
                </a:solidFill>
                <a:latin typeface="+mj-ea"/>
                <a:ea typeface="+mj-ea"/>
              </a:rPr>
              <a:t>磁能密度：</a:t>
            </a:r>
          </a:p>
        </p:txBody>
      </p:sp>
      <p:graphicFrame>
        <p:nvGraphicFramePr>
          <p:cNvPr id="6" name="Object 7"/>
          <p:cNvGraphicFramePr>
            <a:graphicFrameLocks noChangeAspect="1"/>
          </p:cNvGraphicFramePr>
          <p:nvPr/>
        </p:nvGraphicFramePr>
        <p:xfrm>
          <a:off x="5770563" y="4333876"/>
          <a:ext cx="1873250" cy="881063"/>
        </p:xfrm>
        <a:graphic>
          <a:graphicData uri="http://schemas.openxmlformats.org/presentationml/2006/ole">
            <mc:AlternateContent xmlns:mc="http://schemas.openxmlformats.org/markup-compatibility/2006">
              <mc:Choice xmlns:v="urn:schemas-microsoft-com:vml" Requires="v">
                <p:oleObj spid="_x0000_s746882" name="公式" r:id="rId5" imgW="863225" imgH="406224" progId="Equation.3">
                  <p:embed/>
                </p:oleObj>
              </mc:Choice>
              <mc:Fallback>
                <p:oleObj name="公式" r:id="rId5" imgW="863225" imgH="406224"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0563" y="4333876"/>
                        <a:ext cx="1873250" cy="88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8"/>
          <p:cNvSpPr>
            <a:spLocks noChangeArrowheads="1"/>
          </p:cNvSpPr>
          <p:nvPr/>
        </p:nvSpPr>
        <p:spPr bwMode="auto">
          <a:xfrm>
            <a:off x="2166938" y="6072189"/>
            <a:ext cx="4514850"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800" b="1" dirty="0">
                <a:solidFill>
                  <a:srgbClr val="3E27E7"/>
                </a:solidFill>
                <a:latin typeface="+mj-ea"/>
                <a:ea typeface="+mj-ea"/>
              </a:rPr>
              <a:t>⑶  </a:t>
            </a:r>
            <a:r>
              <a:rPr lang="zh-CN" altLang="en-US" sz="2800" b="1" dirty="0">
                <a:solidFill>
                  <a:srgbClr val="3E27E7"/>
                </a:solidFill>
                <a:latin typeface="+mj-ea"/>
                <a:ea typeface="+mj-ea"/>
              </a:rPr>
              <a:t>任意磁场空间的磁能：</a:t>
            </a:r>
          </a:p>
        </p:txBody>
      </p:sp>
      <p:graphicFrame>
        <p:nvGraphicFramePr>
          <p:cNvPr id="8" name="Object 9"/>
          <p:cNvGraphicFramePr>
            <a:graphicFrameLocks noChangeAspect="1"/>
          </p:cNvGraphicFramePr>
          <p:nvPr/>
        </p:nvGraphicFramePr>
        <p:xfrm>
          <a:off x="7239000" y="6143625"/>
          <a:ext cx="2222500" cy="495300"/>
        </p:xfrm>
        <a:graphic>
          <a:graphicData uri="http://schemas.openxmlformats.org/presentationml/2006/ole">
            <mc:AlternateContent xmlns:mc="http://schemas.openxmlformats.org/markup-compatibility/2006">
              <mc:Choice xmlns:v="urn:schemas-microsoft-com:vml" Requires="v">
                <p:oleObj spid="_x0000_s746883" name="公式" r:id="rId7" imgW="2222500" imgH="495300" progId="Equation.3">
                  <p:embed/>
                </p:oleObj>
              </mc:Choice>
              <mc:Fallback>
                <p:oleObj name="公式" r:id="rId7" imgW="2222500" imgH="49530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9000" y="6143625"/>
                        <a:ext cx="22225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20"/>
          <p:cNvGraphicFramePr>
            <a:graphicFrameLocks noChangeAspect="1"/>
          </p:cNvGraphicFramePr>
          <p:nvPr/>
        </p:nvGraphicFramePr>
        <p:xfrm>
          <a:off x="6199188" y="5048251"/>
          <a:ext cx="3835400" cy="931863"/>
        </p:xfrm>
        <a:graphic>
          <a:graphicData uri="http://schemas.openxmlformats.org/presentationml/2006/ole">
            <mc:AlternateContent xmlns:mc="http://schemas.openxmlformats.org/markup-compatibility/2006">
              <mc:Choice xmlns:v="urn:schemas-microsoft-com:vml" Requires="v">
                <p:oleObj spid="_x0000_s746884" name="公式" r:id="rId9" imgW="1828800" imgH="444500" progId="Equation.3">
                  <p:embed/>
                </p:oleObj>
              </mc:Choice>
              <mc:Fallback>
                <p:oleObj name="公式" r:id="rId9" imgW="1828800" imgH="444500" progId="Equation.3">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99188" y="5048251"/>
                        <a:ext cx="3835400" cy="93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21"/>
          <p:cNvSpPr txBox="1">
            <a:spLocks noChangeArrowheads="1"/>
          </p:cNvSpPr>
          <p:nvPr/>
        </p:nvSpPr>
        <p:spPr bwMode="auto">
          <a:xfrm>
            <a:off x="2597151" y="5397501"/>
            <a:ext cx="3311525" cy="523875"/>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b="1" dirty="0">
                <a:solidFill>
                  <a:srgbClr val="CC3300"/>
                </a:solidFill>
                <a:latin typeface="+mj-ea"/>
                <a:ea typeface="+mj-ea"/>
              </a:rPr>
              <a:t>各向同性均匀介质：</a:t>
            </a:r>
          </a:p>
        </p:txBody>
      </p:sp>
      <p:sp>
        <p:nvSpPr>
          <p:cNvPr id="11" name="Text Box 13"/>
          <p:cNvSpPr txBox="1">
            <a:spLocks noChangeArrowheads="1"/>
          </p:cNvSpPr>
          <p:nvPr/>
        </p:nvSpPr>
        <p:spPr bwMode="auto">
          <a:xfrm>
            <a:off x="2166939" y="2000251"/>
            <a:ext cx="1990725" cy="523875"/>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altLang="zh-CN" sz="2800" b="1" dirty="0">
                <a:effectLst>
                  <a:outerShdw blurRad="38100" dist="38100" dir="2700000" algn="tl">
                    <a:srgbClr val="C0C0C0"/>
                  </a:outerShdw>
                </a:effectLst>
                <a:latin typeface="+mj-ea"/>
                <a:ea typeface="+mj-ea"/>
              </a:rPr>
              <a:t>1.  </a:t>
            </a:r>
            <a:r>
              <a:rPr lang="zh-CN" altLang="en-US" sz="2800" b="1" dirty="0">
                <a:effectLst>
                  <a:outerShdw blurRad="38100" dist="38100" dir="2700000" algn="tl">
                    <a:srgbClr val="C0C0C0"/>
                  </a:outerShdw>
                </a:effectLst>
                <a:latin typeface="+mj-ea"/>
                <a:ea typeface="+mj-ea"/>
              </a:rPr>
              <a:t>概念：</a:t>
            </a:r>
          </a:p>
        </p:txBody>
      </p:sp>
      <p:sp>
        <p:nvSpPr>
          <p:cNvPr id="12" name="Text Box 14"/>
          <p:cNvSpPr txBox="1">
            <a:spLocks noChangeArrowheads="1"/>
          </p:cNvSpPr>
          <p:nvPr/>
        </p:nvSpPr>
        <p:spPr bwMode="auto">
          <a:xfrm>
            <a:off x="2166938" y="2500314"/>
            <a:ext cx="7397750"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dirty="0">
                <a:solidFill>
                  <a:srgbClr val="3E27E7"/>
                </a:solidFill>
                <a:latin typeface="+mj-ea"/>
                <a:ea typeface="+mj-ea"/>
              </a:rPr>
              <a:t>磁能储存于磁场中，凡有磁场的地方就有磁能</a:t>
            </a:r>
          </a:p>
        </p:txBody>
      </p:sp>
      <p:sp>
        <p:nvSpPr>
          <p:cNvPr id="13" name="Text Box 12"/>
          <p:cNvSpPr txBox="1">
            <a:spLocks noChangeArrowheads="1"/>
          </p:cNvSpPr>
          <p:nvPr/>
        </p:nvSpPr>
        <p:spPr bwMode="auto">
          <a:xfrm>
            <a:off x="2024064" y="1357314"/>
            <a:ext cx="3070225"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dirty="0">
                <a:solidFill>
                  <a:srgbClr val="FF0066"/>
                </a:solidFill>
                <a:latin typeface="+mj-ea"/>
                <a:ea typeface="+mj-ea"/>
              </a:rPr>
              <a:t>四、磁场的能量：</a:t>
            </a:r>
          </a:p>
        </p:txBody>
      </p:sp>
      <p:graphicFrame>
        <p:nvGraphicFramePr>
          <p:cNvPr id="14" name="Object 7"/>
          <p:cNvGraphicFramePr>
            <a:graphicFrameLocks noChangeAspect="1"/>
          </p:cNvGraphicFramePr>
          <p:nvPr/>
        </p:nvGraphicFramePr>
        <p:xfrm>
          <a:off x="4881563" y="785814"/>
          <a:ext cx="1778000" cy="833437"/>
        </p:xfrm>
        <a:graphic>
          <a:graphicData uri="http://schemas.openxmlformats.org/presentationml/2006/ole">
            <mc:AlternateContent xmlns:mc="http://schemas.openxmlformats.org/markup-compatibility/2006">
              <mc:Choice xmlns:v="urn:schemas-microsoft-com:vml" Requires="v">
                <p:oleObj spid="_x0000_s746885" name="公式" r:id="rId11" imgW="780939" imgH="333368" progId="Equation.3">
                  <p:embed/>
                </p:oleObj>
              </mc:Choice>
              <mc:Fallback>
                <p:oleObj name="公式" r:id="rId11" imgW="780939" imgH="333368"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81563" y="785814"/>
                        <a:ext cx="17780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8"/>
          <p:cNvGraphicFramePr>
            <a:graphicFrameLocks noChangeAspect="1"/>
          </p:cNvGraphicFramePr>
          <p:nvPr/>
        </p:nvGraphicFramePr>
        <p:xfrm>
          <a:off x="7724776" y="714375"/>
          <a:ext cx="1698625" cy="876300"/>
        </p:xfrm>
        <a:graphic>
          <a:graphicData uri="http://schemas.openxmlformats.org/presentationml/2006/ole">
            <mc:AlternateContent xmlns:mc="http://schemas.openxmlformats.org/markup-compatibility/2006">
              <mc:Choice xmlns:v="urn:schemas-microsoft-com:vml" Requires="v">
                <p:oleObj spid="_x0000_s746886" name="公式" r:id="rId13" imgW="704816" imgH="333368" progId="Equation.3">
                  <p:embed/>
                </p:oleObj>
              </mc:Choice>
              <mc:Fallback>
                <p:oleObj name="公式" r:id="rId13" imgW="704816" imgH="333368" progId="Equation.3">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24776" y="714375"/>
                        <a:ext cx="1698625"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Rectangle 9"/>
          <p:cNvSpPr>
            <a:spLocks noChangeArrowheads="1"/>
          </p:cNvSpPr>
          <p:nvPr/>
        </p:nvSpPr>
        <p:spPr bwMode="auto">
          <a:xfrm>
            <a:off x="1952625" y="234951"/>
            <a:ext cx="60213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FF00FF"/>
                </a:solidFill>
                <a:latin typeface="宋体" panose="02010600030101010101" pitchFamily="2" charset="-122"/>
              </a:rPr>
              <a:t>互感电动势</a:t>
            </a:r>
          </a:p>
        </p:txBody>
      </p:sp>
      <p:graphicFrame>
        <p:nvGraphicFramePr>
          <p:cNvPr id="17" name="Object 10"/>
          <p:cNvGraphicFramePr>
            <a:graphicFrameLocks noChangeAspect="1"/>
          </p:cNvGraphicFramePr>
          <p:nvPr/>
        </p:nvGraphicFramePr>
        <p:xfrm>
          <a:off x="4310064" y="214313"/>
          <a:ext cx="1557337" cy="531812"/>
        </p:xfrm>
        <a:graphic>
          <a:graphicData uri="http://schemas.openxmlformats.org/presentationml/2006/ole">
            <mc:AlternateContent xmlns:mc="http://schemas.openxmlformats.org/markup-compatibility/2006">
              <mc:Choice xmlns:v="urn:schemas-microsoft-com:vml" Requires="v">
                <p:oleObj spid="_x0000_s746887" name="公式" r:id="rId15" imgW="580913" imgH="161960" progId="Equation.3">
                  <p:embed/>
                </p:oleObj>
              </mc:Choice>
              <mc:Fallback>
                <p:oleObj name="公式" r:id="rId15" imgW="580913" imgH="161960" progId="Equation.3">
                  <p:embed/>
                  <p:pic>
                    <p:nvPicPr>
                      <p:cNvPr id="0"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10064" y="214313"/>
                        <a:ext cx="1557337"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11"/>
          <p:cNvGraphicFramePr>
            <a:graphicFrameLocks noChangeAspect="1"/>
          </p:cNvGraphicFramePr>
          <p:nvPr/>
        </p:nvGraphicFramePr>
        <p:xfrm>
          <a:off x="7453314" y="0"/>
          <a:ext cx="1622425" cy="541338"/>
        </p:xfrm>
        <a:graphic>
          <a:graphicData uri="http://schemas.openxmlformats.org/presentationml/2006/ole">
            <mc:AlternateContent xmlns:mc="http://schemas.openxmlformats.org/markup-compatibility/2006">
              <mc:Choice xmlns:v="urn:schemas-microsoft-com:vml" Requires="v">
                <p:oleObj spid="_x0000_s746888" name="公式" r:id="rId17" imgW="590631" imgH="161960" progId="Equation.3">
                  <p:embed/>
                </p:oleObj>
              </mc:Choice>
              <mc:Fallback>
                <p:oleObj name="公式" r:id="rId17" imgW="590631" imgH="161960" progId="Equation.3">
                  <p:embed/>
                  <p:pic>
                    <p:nvPicPr>
                      <p:cNvPr id="0" name="Object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3314" y="0"/>
                        <a:ext cx="1622425" cy="54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4" presetClass="entr" presetSubtype="1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randombar(horizontal)">
                                      <p:cBhvr>
                                        <p:cTn id="21" dur="500"/>
                                        <p:tgtEl>
                                          <p:spTgt spid="1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4"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down)">
                                      <p:cBhvr>
                                        <p:cTn id="33" dur="500"/>
                                        <p:tgtEl>
                                          <p:spTgt spid="1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circle(in)">
                                      <p:cBhvr>
                                        <p:cTn id="38" dur="2000"/>
                                        <p:tgtEl>
                                          <p:spTgt spid="1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barn(inVertical)">
                                      <p:cBhvr>
                                        <p:cTn id="43" dur="500"/>
                                        <p:tgtEl>
                                          <p:spTgt spid="1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500"/>
                                        <p:tgtEl>
                                          <p:spTgt spid="1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1" presetClass="entr" presetSubtype="1" fill="hold" grpId="0"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wheel(1)">
                                      <p:cBhvr>
                                        <p:cTn id="53" dur="2000"/>
                                        <p:tgtEl>
                                          <p:spTgt spid="2"/>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randombar(horizontal)">
                                      <p:cBhvr>
                                        <p:cTn id="58" dur="500"/>
                                        <p:tgtEl>
                                          <p:spTgt spid="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6" presetClass="entr" presetSubtype="16" fill="hold" nodeType="click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circle(in)">
                                      <p:cBhvr>
                                        <p:cTn id="63" dur="2000"/>
                                        <p:tgtEl>
                                          <p:spTgt spid="4"/>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6" presetClass="entr" presetSubtype="16" fill="hold" grpId="0" nodeType="click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circle(in)">
                                      <p:cBhvr>
                                        <p:cTn id="68" dur="2000"/>
                                        <p:tgtEl>
                                          <p:spTgt spid="5"/>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6" presetClass="entr" presetSubtype="21" fill="hold" nodeType="click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barn(inVertical)">
                                      <p:cBhvr>
                                        <p:cTn id="73" dur="500"/>
                                        <p:tgtEl>
                                          <p:spTgt spid="6"/>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wipe(down)">
                                      <p:cBhvr>
                                        <p:cTn id="78" dur="500"/>
                                        <p:tgtEl>
                                          <p:spTgt spid="10"/>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1" presetClass="entr" presetSubtype="1" fill="hold" nodeType="clickEffect">
                                  <p:stCondLst>
                                    <p:cond delay="0"/>
                                  </p:stCondLst>
                                  <p:childTnLst>
                                    <p:set>
                                      <p:cBhvr>
                                        <p:cTn id="82" dur="1" fill="hold">
                                          <p:stCondLst>
                                            <p:cond delay="0"/>
                                          </p:stCondLst>
                                        </p:cTn>
                                        <p:tgtEl>
                                          <p:spTgt spid="9"/>
                                        </p:tgtEl>
                                        <p:attrNameLst>
                                          <p:attrName>style.visibility</p:attrName>
                                        </p:attrNameLst>
                                      </p:cBhvr>
                                      <p:to>
                                        <p:strVal val="visible"/>
                                      </p:to>
                                    </p:set>
                                    <p:animEffect transition="in" filter="wheel(1)">
                                      <p:cBhvr>
                                        <p:cTn id="83" dur="2000"/>
                                        <p:tgtEl>
                                          <p:spTgt spid="9"/>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6" presetClass="entr" presetSubtype="16" fill="hold" grpId="0" nodeType="click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circle(in)">
                                      <p:cBhvr>
                                        <p:cTn id="88" dur="2000"/>
                                        <p:tgtEl>
                                          <p:spTgt spid="7"/>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1" presetClass="entr" presetSubtype="1" fill="hold" nodeType="clickEffect">
                                  <p:stCondLst>
                                    <p:cond delay="0"/>
                                  </p:stCondLst>
                                  <p:childTnLst>
                                    <p:set>
                                      <p:cBhvr>
                                        <p:cTn id="92" dur="1" fill="hold">
                                          <p:stCondLst>
                                            <p:cond delay="0"/>
                                          </p:stCondLst>
                                        </p:cTn>
                                        <p:tgtEl>
                                          <p:spTgt spid="8"/>
                                        </p:tgtEl>
                                        <p:attrNameLst>
                                          <p:attrName>style.visibility</p:attrName>
                                        </p:attrNameLst>
                                      </p:cBhvr>
                                      <p:to>
                                        <p:strVal val="visible"/>
                                      </p:to>
                                    </p:set>
                                    <p:animEffect transition="in" filter="wheel(1)">
                                      <p:cBhvr>
                                        <p:cTn id="9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7" grpId="0"/>
      <p:bldP spid="10" grpId="0"/>
      <p:bldP spid="11" grpId="0"/>
      <p:bldP spid="12" grpId="0"/>
      <p:bldP spid="13" grpId="0"/>
      <p:bldP spid="16"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矩形 2"/>
          <p:cNvSpPr>
            <a:spLocks noChangeArrowheads="1"/>
          </p:cNvSpPr>
          <p:nvPr/>
        </p:nvSpPr>
        <p:spPr bwMode="auto">
          <a:xfrm>
            <a:off x="2095501" y="3071814"/>
            <a:ext cx="3789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CC3300"/>
                </a:solidFill>
                <a:latin typeface="Calibri" panose="020F0502020204030204" pitchFamily="34" charset="0"/>
              </a:rPr>
              <a:t>3. </a:t>
            </a:r>
            <a:r>
              <a:rPr lang="zh-CN" altLang="en-US" sz="2800" b="1" dirty="0">
                <a:solidFill>
                  <a:srgbClr val="CC3300"/>
                </a:solidFill>
                <a:latin typeface="Calibri" panose="020F0502020204030204" pitchFamily="34" charset="0"/>
              </a:rPr>
              <a:t>计算自感的两种方法</a:t>
            </a:r>
            <a:endParaRPr lang="zh-CN" altLang="en-US" b="1" dirty="0">
              <a:solidFill>
                <a:srgbClr val="CC3300"/>
              </a:solidFill>
              <a:latin typeface="Calibri" panose="020F0502020204030204" pitchFamily="34" charset="0"/>
            </a:endParaRPr>
          </a:p>
        </p:txBody>
      </p:sp>
      <p:graphicFrame>
        <p:nvGraphicFramePr>
          <p:cNvPr id="3" name="Object 8"/>
          <p:cNvGraphicFramePr>
            <a:graphicFrameLocks noChangeAspect="1"/>
          </p:cNvGraphicFramePr>
          <p:nvPr/>
        </p:nvGraphicFramePr>
        <p:xfrm>
          <a:off x="3503614" y="3727450"/>
          <a:ext cx="2251075" cy="793750"/>
        </p:xfrm>
        <a:graphic>
          <a:graphicData uri="http://schemas.openxmlformats.org/presentationml/2006/ole">
            <mc:AlternateContent xmlns:mc="http://schemas.openxmlformats.org/markup-compatibility/2006">
              <mc:Choice xmlns:v="urn:schemas-microsoft-com:vml" Requires="v">
                <p:oleObj spid="_x0000_s766171" name="公式" r:id="rId3" imgW="1079032" imgH="380835" progId="Equation.3">
                  <p:embed/>
                </p:oleObj>
              </mc:Choice>
              <mc:Fallback>
                <p:oleObj name="公式" r:id="rId3" imgW="1079032" imgH="380835"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614" y="3727450"/>
                        <a:ext cx="2251075"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884" name="Object 46"/>
          <p:cNvGraphicFramePr>
            <a:graphicFrameLocks noChangeAspect="1"/>
          </p:cNvGraphicFramePr>
          <p:nvPr/>
        </p:nvGraphicFramePr>
        <p:xfrm>
          <a:off x="4235451" y="4748213"/>
          <a:ext cx="277813" cy="558800"/>
        </p:xfrm>
        <a:graphic>
          <a:graphicData uri="http://schemas.openxmlformats.org/presentationml/2006/ole">
            <mc:AlternateContent xmlns:mc="http://schemas.openxmlformats.org/markup-compatibility/2006">
              <mc:Choice xmlns:v="urn:schemas-microsoft-com:vml" Requires="v">
                <p:oleObj spid="_x0000_s766172" name="公式" r:id="rId5" imgW="104737" imgH="209468" progId="Equation.3">
                  <p:embed/>
                </p:oleObj>
              </mc:Choice>
              <mc:Fallback>
                <p:oleObj name="公式" r:id="rId5" imgW="104737" imgH="209468" progId="Equation.3">
                  <p:embed/>
                  <p:pic>
                    <p:nvPicPr>
                      <p:cNvPr id="0" name="Object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5451" y="4748213"/>
                        <a:ext cx="277813"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1862" name="矩形 10"/>
          <p:cNvSpPr>
            <a:spLocks noChangeArrowheads="1"/>
          </p:cNvSpPr>
          <p:nvPr/>
        </p:nvSpPr>
        <p:spPr bwMode="auto">
          <a:xfrm>
            <a:off x="2360614" y="3976689"/>
            <a:ext cx="604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0000FF"/>
                </a:solidFill>
                <a:latin typeface="Calibri" panose="020F0502020204030204" pitchFamily="34" charset="0"/>
              </a:rPr>
              <a:t>(1)</a:t>
            </a:r>
            <a:endParaRPr lang="zh-CN" altLang="en-US" sz="2800" b="1">
              <a:latin typeface="Calibri" panose="020F0502020204030204" pitchFamily="34" charset="0"/>
            </a:endParaRPr>
          </a:p>
        </p:txBody>
      </p:sp>
      <p:sp>
        <p:nvSpPr>
          <p:cNvPr id="121863" name="矩形 12"/>
          <p:cNvSpPr>
            <a:spLocks noChangeArrowheads="1"/>
          </p:cNvSpPr>
          <p:nvPr/>
        </p:nvSpPr>
        <p:spPr bwMode="auto">
          <a:xfrm>
            <a:off x="2360614" y="5210176"/>
            <a:ext cx="604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0000FF"/>
                </a:solidFill>
                <a:latin typeface="Calibri" panose="020F0502020204030204" pitchFamily="34" charset="0"/>
              </a:rPr>
              <a:t>(2)</a:t>
            </a:r>
            <a:endParaRPr lang="zh-CN" altLang="en-US" sz="2800" b="1">
              <a:latin typeface="Calibri" panose="020F0502020204030204" pitchFamily="34" charset="0"/>
            </a:endParaRPr>
          </a:p>
        </p:txBody>
      </p:sp>
      <p:graphicFrame>
        <p:nvGraphicFramePr>
          <p:cNvPr id="8" name="Object 6"/>
          <p:cNvGraphicFramePr>
            <a:graphicFrameLocks noChangeAspect="1"/>
          </p:cNvGraphicFramePr>
          <p:nvPr/>
        </p:nvGraphicFramePr>
        <p:xfrm>
          <a:off x="2381251" y="857251"/>
          <a:ext cx="5019675" cy="1101725"/>
        </p:xfrm>
        <a:graphic>
          <a:graphicData uri="http://schemas.openxmlformats.org/presentationml/2006/ole">
            <mc:AlternateContent xmlns:mc="http://schemas.openxmlformats.org/markup-compatibility/2006">
              <mc:Choice xmlns:v="urn:schemas-microsoft-com:vml" Requires="v">
                <p:oleObj spid="_x0000_s766173" name="公式" r:id="rId7" imgW="1733560" imgH="333368" progId="Equation.3">
                  <p:embed/>
                </p:oleObj>
              </mc:Choice>
              <mc:Fallback>
                <p:oleObj name="公式" r:id="rId7" imgW="1733560" imgH="333368"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1251" y="857251"/>
                        <a:ext cx="5019675" cy="1101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1865" name="矩形 14"/>
          <p:cNvSpPr>
            <a:spLocks noChangeArrowheads="1"/>
          </p:cNvSpPr>
          <p:nvPr/>
        </p:nvSpPr>
        <p:spPr bwMode="auto">
          <a:xfrm>
            <a:off x="2238375" y="2286001"/>
            <a:ext cx="1627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a:solidFill>
                  <a:srgbClr val="0000FF"/>
                </a:solidFill>
                <a:latin typeface="宋体" panose="02010600030101010101" pitchFamily="2" charset="-122"/>
              </a:rPr>
              <a:t>互感磁能</a:t>
            </a:r>
          </a:p>
        </p:txBody>
      </p:sp>
      <p:graphicFrame>
        <p:nvGraphicFramePr>
          <p:cNvPr id="121866" name="Object 11"/>
          <p:cNvGraphicFramePr>
            <a:graphicFrameLocks noChangeAspect="1"/>
          </p:cNvGraphicFramePr>
          <p:nvPr/>
        </p:nvGraphicFramePr>
        <p:xfrm>
          <a:off x="4452938" y="2143125"/>
          <a:ext cx="1676400" cy="730250"/>
        </p:xfrm>
        <a:graphic>
          <a:graphicData uri="http://schemas.openxmlformats.org/presentationml/2006/ole">
            <mc:AlternateContent xmlns:mc="http://schemas.openxmlformats.org/markup-compatibility/2006">
              <mc:Choice xmlns:v="urn:schemas-microsoft-com:vml" Requires="v">
                <p:oleObj spid="_x0000_s766174" name="公式" r:id="rId9" imgW="494870" imgH="215713" progId="Equation.3">
                  <p:embed/>
                </p:oleObj>
              </mc:Choice>
              <mc:Fallback>
                <p:oleObj name="公式" r:id="rId9" imgW="494870" imgH="215713"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52938" y="2143125"/>
                        <a:ext cx="16764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对象 1"/>
          <p:cNvGraphicFramePr>
            <a:graphicFrameLocks noChangeAspect="1"/>
          </p:cNvGraphicFramePr>
          <p:nvPr/>
        </p:nvGraphicFramePr>
        <p:xfrm>
          <a:off x="3438525" y="4784726"/>
          <a:ext cx="2446338" cy="1431925"/>
        </p:xfrm>
        <a:graphic>
          <a:graphicData uri="http://schemas.openxmlformats.org/presentationml/2006/ole">
            <mc:AlternateContent xmlns:mc="http://schemas.openxmlformats.org/markup-compatibility/2006">
              <mc:Choice xmlns:v="urn:schemas-microsoft-com:vml" Requires="v">
                <p:oleObj spid="_x0000_s766175" name="公式" r:id="rId11" imgW="672808" imgH="393529" progId="Equation.3">
                  <p:embed/>
                </p:oleObj>
              </mc:Choice>
              <mc:Fallback>
                <p:oleObj name="公式" r:id="rId11" imgW="672808" imgH="393529" progId="Equation.3">
                  <p:embed/>
                  <p:pic>
                    <p:nvPicPr>
                      <p:cNvPr id="0" name="对象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38525" y="4784726"/>
                        <a:ext cx="2446338"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5894388" y="4713289"/>
          <a:ext cx="2197100" cy="1508125"/>
        </p:xfrm>
        <a:graphic>
          <a:graphicData uri="http://schemas.openxmlformats.org/presentationml/2006/ole">
            <mc:AlternateContent xmlns:mc="http://schemas.openxmlformats.org/markup-compatibility/2006">
              <mc:Choice xmlns:v="urn:schemas-microsoft-com:vml" Requires="v">
                <p:oleObj spid="_x0000_s766176" name="公式" r:id="rId13" imgW="647419" imgH="444307" progId="Equation.3">
                  <p:embed/>
                </p:oleObj>
              </mc:Choice>
              <mc:Fallback>
                <p:oleObj name="公式" r:id="rId13" imgW="647419" imgH="444307" progId="Equation.3">
                  <p:embed/>
                  <p:pic>
                    <p:nvPicPr>
                      <p:cNvPr id="0" name="对象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94388" y="4713289"/>
                        <a:ext cx="219710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1865"/>
                                        </p:tgtEl>
                                        <p:attrNameLst>
                                          <p:attrName>style.visibility</p:attrName>
                                        </p:attrNameLst>
                                      </p:cBhvr>
                                      <p:to>
                                        <p:strVal val="visible"/>
                                      </p:to>
                                    </p:set>
                                    <p:animEffect transition="in" filter="fade">
                                      <p:cBhvr>
                                        <p:cTn id="12" dur="1000"/>
                                        <p:tgtEl>
                                          <p:spTgt spid="121865"/>
                                        </p:tgtEl>
                                      </p:cBhvr>
                                    </p:animEffect>
                                    <p:anim calcmode="lin" valueType="num">
                                      <p:cBhvr>
                                        <p:cTn id="13" dur="1000" fill="hold"/>
                                        <p:tgtEl>
                                          <p:spTgt spid="121865"/>
                                        </p:tgtEl>
                                        <p:attrNameLst>
                                          <p:attrName>ppt_x</p:attrName>
                                        </p:attrNameLst>
                                      </p:cBhvr>
                                      <p:tavLst>
                                        <p:tav tm="0">
                                          <p:val>
                                            <p:strVal val="#ppt_x"/>
                                          </p:val>
                                        </p:tav>
                                        <p:tav tm="100000">
                                          <p:val>
                                            <p:strVal val="#ppt_x"/>
                                          </p:val>
                                        </p:tav>
                                      </p:tavLst>
                                    </p:anim>
                                    <p:anim calcmode="lin" valueType="num">
                                      <p:cBhvr>
                                        <p:cTn id="14" dur="1000" fill="hold"/>
                                        <p:tgtEl>
                                          <p:spTgt spid="121865"/>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6" presetClass="entr" presetSubtype="16" fill="hold" nodeType="clickEffect">
                                  <p:stCondLst>
                                    <p:cond delay="0"/>
                                  </p:stCondLst>
                                  <p:childTnLst>
                                    <p:set>
                                      <p:cBhvr>
                                        <p:cTn id="18" dur="1" fill="hold">
                                          <p:stCondLst>
                                            <p:cond delay="0"/>
                                          </p:stCondLst>
                                        </p:cTn>
                                        <p:tgtEl>
                                          <p:spTgt spid="121866"/>
                                        </p:tgtEl>
                                        <p:attrNameLst>
                                          <p:attrName>style.visibility</p:attrName>
                                        </p:attrNameLst>
                                      </p:cBhvr>
                                      <p:to>
                                        <p:strVal val="visible"/>
                                      </p:to>
                                    </p:set>
                                    <p:animEffect transition="in" filter="circle(in)">
                                      <p:cBhvr>
                                        <p:cTn id="19" dur="2000"/>
                                        <p:tgtEl>
                                          <p:spTgt spid="12186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121858"/>
                                        </p:tgtEl>
                                        <p:attrNameLst>
                                          <p:attrName>style.visibility</p:attrName>
                                        </p:attrNameLst>
                                      </p:cBhvr>
                                      <p:to>
                                        <p:strVal val="visible"/>
                                      </p:to>
                                    </p:set>
                                    <p:animEffect transition="in" filter="circle(in)">
                                      <p:cBhvr>
                                        <p:cTn id="24" dur="2000"/>
                                        <p:tgtEl>
                                          <p:spTgt spid="12185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1862"/>
                                        </p:tgtEl>
                                        <p:attrNameLst>
                                          <p:attrName>style.visibility</p:attrName>
                                        </p:attrNameLst>
                                      </p:cBhvr>
                                      <p:to>
                                        <p:strVal val="visible"/>
                                      </p:to>
                                    </p:set>
                                    <p:animEffect transition="in" filter="fade">
                                      <p:cBhvr>
                                        <p:cTn id="29" dur="500"/>
                                        <p:tgtEl>
                                          <p:spTgt spid="12186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6" presetClass="entr" presetSubtype="16"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circle(in)">
                                      <p:cBhvr>
                                        <p:cTn id="34" dur="2000"/>
                                        <p:tgtEl>
                                          <p:spTgt spid="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21863"/>
                                        </p:tgtEl>
                                        <p:attrNameLst>
                                          <p:attrName>style.visibility</p:attrName>
                                        </p:attrNameLst>
                                      </p:cBhvr>
                                      <p:to>
                                        <p:strVal val="visible"/>
                                      </p:to>
                                    </p:set>
                                    <p:animEffect transition="in" filter="wipe(down)">
                                      <p:cBhvr>
                                        <p:cTn id="39" dur="500"/>
                                        <p:tgtEl>
                                          <p:spTgt spid="12186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42" presetClass="entr" presetSubtype="0"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1000"/>
                                        <p:tgtEl>
                                          <p:spTgt spid="2"/>
                                        </p:tgtEl>
                                      </p:cBhvr>
                                    </p:animEffect>
                                    <p:anim calcmode="lin" valueType="num">
                                      <p:cBhvr>
                                        <p:cTn id="45" dur="1000" fill="hold"/>
                                        <p:tgtEl>
                                          <p:spTgt spid="2"/>
                                        </p:tgtEl>
                                        <p:attrNameLst>
                                          <p:attrName>ppt_x</p:attrName>
                                        </p:attrNameLst>
                                      </p:cBhvr>
                                      <p:tavLst>
                                        <p:tav tm="0">
                                          <p:val>
                                            <p:strVal val="#ppt_x"/>
                                          </p:val>
                                        </p:tav>
                                        <p:tav tm="100000">
                                          <p:val>
                                            <p:strVal val="#ppt_x"/>
                                          </p:val>
                                        </p:tav>
                                      </p:tavLst>
                                    </p:anim>
                                    <p:anim calcmode="lin" valueType="num">
                                      <p:cBhvr>
                                        <p:cTn id="4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1" presetClass="entr" presetSubtype="1"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heel(1)">
                                      <p:cBhvr>
                                        <p:cTn id="5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8" grpId="0"/>
      <p:bldP spid="121862" grpId="0"/>
      <p:bldP spid="121863" grpId="0"/>
      <p:bldP spid="12186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8"/>
          <p:cNvGraphicFramePr>
            <a:graphicFrameLocks noChangeAspect="1"/>
          </p:cNvGraphicFramePr>
          <p:nvPr>
            <p:extLst>
              <p:ext uri="{D42A27DB-BD31-4B8C-83A1-F6EECF244321}">
                <p14:modId xmlns:p14="http://schemas.microsoft.com/office/powerpoint/2010/main" val="3436508465"/>
              </p:ext>
            </p:extLst>
          </p:nvPr>
        </p:nvGraphicFramePr>
        <p:xfrm>
          <a:off x="1919864" y="1356291"/>
          <a:ext cx="3738069" cy="766219"/>
        </p:xfrm>
        <a:graphic>
          <a:graphicData uri="http://schemas.openxmlformats.org/presentationml/2006/ole">
            <mc:AlternateContent xmlns:mc="http://schemas.openxmlformats.org/markup-compatibility/2006">
              <mc:Choice xmlns:v="urn:schemas-microsoft-com:vml" Requires="v">
                <p:oleObj spid="_x0000_s15337" name="公式" r:id="rId3" imgW="1701720" imgH="291960" progId="Equation.3">
                  <p:embed/>
                </p:oleObj>
              </mc:Choice>
              <mc:Fallback>
                <p:oleObj name="公式" r:id="rId3" imgW="1701720" imgH="291960" progId="Equation.3">
                  <p:embed/>
                  <p:pic>
                    <p:nvPicPr>
                      <p:cNvPr id="0" name="Object 28"/>
                      <p:cNvPicPr>
                        <a:picLocks noChangeAspect="1" noChangeArrowheads="1"/>
                      </p:cNvPicPr>
                      <p:nvPr/>
                    </p:nvPicPr>
                    <p:blipFill>
                      <a:blip r:embed="rId4"/>
                      <a:srcRect/>
                      <a:stretch>
                        <a:fillRect/>
                      </a:stretch>
                    </p:blipFill>
                    <p:spPr bwMode="auto">
                      <a:xfrm>
                        <a:off x="1919864" y="1356291"/>
                        <a:ext cx="3738069" cy="766219"/>
                      </a:xfrm>
                      <a:prstGeom prst="rect">
                        <a:avLst/>
                      </a:prstGeom>
                      <a:solidFill>
                        <a:srgbClr val="FFFF00"/>
                      </a:solidFill>
                      <a:ln>
                        <a:noFill/>
                      </a:ln>
                      <a:extLst/>
                    </p:spPr>
                  </p:pic>
                </p:oleObj>
              </mc:Fallback>
            </mc:AlternateContent>
          </a:graphicData>
        </a:graphic>
      </p:graphicFrame>
      <p:graphicFrame>
        <p:nvGraphicFramePr>
          <p:cNvPr id="3" name="Object 29"/>
          <p:cNvGraphicFramePr>
            <a:graphicFrameLocks noChangeAspect="1"/>
          </p:cNvGraphicFramePr>
          <p:nvPr>
            <p:extLst>
              <p:ext uri="{D42A27DB-BD31-4B8C-83A1-F6EECF244321}">
                <p14:modId xmlns:p14="http://schemas.microsoft.com/office/powerpoint/2010/main" val="2952303679"/>
              </p:ext>
            </p:extLst>
          </p:nvPr>
        </p:nvGraphicFramePr>
        <p:xfrm>
          <a:off x="6260592" y="1294646"/>
          <a:ext cx="4182961" cy="1011447"/>
        </p:xfrm>
        <a:graphic>
          <a:graphicData uri="http://schemas.openxmlformats.org/presentationml/2006/ole">
            <mc:AlternateContent xmlns:mc="http://schemas.openxmlformats.org/markup-compatibility/2006">
              <mc:Choice xmlns:v="urn:schemas-microsoft-com:vml" Requires="v">
                <p:oleObj spid="_x0000_s15338" name="公式" r:id="rId5" imgW="1930320" imgH="419040" progId="Equation.3">
                  <p:embed/>
                </p:oleObj>
              </mc:Choice>
              <mc:Fallback>
                <p:oleObj name="公式" r:id="rId5" imgW="1930320" imgH="419040" progId="Equation.3">
                  <p:embed/>
                  <p:pic>
                    <p:nvPicPr>
                      <p:cNvPr id="0" name="Object 29"/>
                      <p:cNvPicPr>
                        <a:picLocks noChangeAspect="1" noChangeArrowheads="1"/>
                      </p:cNvPicPr>
                      <p:nvPr/>
                    </p:nvPicPr>
                    <p:blipFill>
                      <a:blip r:embed="rId6"/>
                      <a:srcRect/>
                      <a:stretch>
                        <a:fillRect/>
                      </a:stretch>
                    </p:blipFill>
                    <p:spPr bwMode="auto">
                      <a:xfrm>
                        <a:off x="6260592" y="1294646"/>
                        <a:ext cx="4182961" cy="1011447"/>
                      </a:xfrm>
                      <a:prstGeom prst="rect">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5400000" scaled="1"/>
                        <a:tileRect/>
                      </a:gradFill>
                      <a:ln>
                        <a:noFill/>
                      </a:ln>
                      <a:extLst/>
                    </p:spPr>
                  </p:pic>
                </p:oleObj>
              </mc:Fallback>
            </mc:AlternateContent>
          </a:graphicData>
        </a:graphic>
      </p:graphicFrame>
      <p:sp>
        <p:nvSpPr>
          <p:cNvPr id="11" name="Rectangle 60"/>
          <p:cNvSpPr>
            <a:spLocks noChangeArrowheads="1"/>
          </p:cNvSpPr>
          <p:nvPr/>
        </p:nvSpPr>
        <p:spPr bwMode="auto">
          <a:xfrm>
            <a:off x="1749040" y="780595"/>
            <a:ext cx="5459412" cy="488951"/>
          </a:xfrm>
          <a:prstGeom prst="rect">
            <a:avLst/>
          </a:prstGeom>
          <a:noFill/>
          <a:ln w="9525">
            <a:noFill/>
            <a:miter lim="800000"/>
            <a:headEnd/>
            <a:tailEnd/>
          </a:ln>
        </p:spPr>
        <p:txBody>
          <a:bodyPr>
            <a:spAutoFit/>
          </a:bodyPr>
          <a:lstStyle/>
          <a:p>
            <a:pPr eaLnBrk="0" fontAlgn="auto" hangingPunct="0">
              <a:spcBef>
                <a:spcPts val="0"/>
              </a:spcBef>
              <a:spcAft>
                <a:spcPts val="0"/>
              </a:spcAft>
              <a:defRPr/>
            </a:pPr>
            <a:r>
              <a:rPr lang="zh-CN" altLang="en-US" sz="2600" b="1" kern="0" dirty="0">
                <a:solidFill>
                  <a:srgbClr val="3E27E7"/>
                </a:solidFill>
                <a:latin typeface="+mn-lt"/>
                <a:ea typeface="+mn-ea"/>
              </a:rPr>
              <a:t>感应电场与稳恒磁场性质相似！</a:t>
            </a:r>
          </a:p>
        </p:txBody>
      </p:sp>
      <p:sp>
        <p:nvSpPr>
          <p:cNvPr id="6" name="矩形 5"/>
          <p:cNvSpPr/>
          <p:nvPr/>
        </p:nvSpPr>
        <p:spPr>
          <a:xfrm>
            <a:off x="2219238" y="2211552"/>
            <a:ext cx="2348720" cy="523220"/>
          </a:xfrm>
          <a:prstGeom prst="rect">
            <a:avLst/>
          </a:prstGeom>
        </p:spPr>
        <p:txBody>
          <a:bodyPr wrap="none">
            <a:spAutoFit/>
          </a:bodyPr>
          <a:lstStyle/>
          <a:p>
            <a:r>
              <a:rPr lang="zh-CN" altLang="en-US" sz="2800" b="1" dirty="0">
                <a:solidFill>
                  <a:srgbClr val="FF00FF"/>
                </a:solidFill>
              </a:rPr>
              <a:t>安培环路定理</a:t>
            </a:r>
          </a:p>
        </p:txBody>
      </p:sp>
      <p:sp>
        <p:nvSpPr>
          <p:cNvPr id="7" name="矩形 6"/>
          <p:cNvSpPr/>
          <p:nvPr/>
        </p:nvSpPr>
        <p:spPr>
          <a:xfrm>
            <a:off x="6040805" y="2591077"/>
            <a:ext cx="3550972" cy="523220"/>
          </a:xfrm>
          <a:prstGeom prst="rect">
            <a:avLst/>
          </a:prstGeom>
        </p:spPr>
        <p:txBody>
          <a:bodyPr wrap="none">
            <a:spAutoFit/>
          </a:bodyPr>
          <a:lstStyle/>
          <a:p>
            <a:pPr eaLnBrk="1" hangingPunct="1">
              <a:spcBef>
                <a:spcPct val="50000"/>
              </a:spcBef>
            </a:pPr>
            <a:r>
              <a:rPr kumimoji="1" lang="zh-CN" altLang="en-US" sz="2800" b="1" dirty="0">
                <a:solidFill>
                  <a:srgbClr val="3333FF"/>
                </a:solidFill>
              </a:rPr>
              <a:t>法拉第</a:t>
            </a:r>
            <a:r>
              <a:rPr kumimoji="1" lang="en-US" altLang="zh-CN" sz="2800" b="1" dirty="0">
                <a:solidFill>
                  <a:srgbClr val="3333FF"/>
                </a:solidFill>
              </a:rPr>
              <a:t>-</a:t>
            </a:r>
            <a:r>
              <a:rPr lang="zh-CN" altLang="en-US" sz="2800" b="1" dirty="0">
                <a:solidFill>
                  <a:srgbClr val="3333FF"/>
                </a:solidFill>
                <a:latin typeface="+mj-ea"/>
              </a:rPr>
              <a:t>麦克斯韦方程</a:t>
            </a:r>
            <a:endParaRPr kumimoji="1" lang="zh-CN" altLang="en-US" sz="2800" b="1" dirty="0">
              <a:solidFill>
                <a:srgbClr val="3333FF"/>
              </a:solidFill>
            </a:endParaRPr>
          </a:p>
        </p:txBody>
      </p:sp>
      <p:graphicFrame>
        <p:nvGraphicFramePr>
          <p:cNvPr id="96" name="Object 1030"/>
          <p:cNvGraphicFramePr>
            <a:graphicFrameLocks noChangeAspect="1"/>
          </p:cNvGraphicFramePr>
          <p:nvPr>
            <p:extLst>
              <p:ext uri="{D42A27DB-BD31-4B8C-83A1-F6EECF244321}">
                <p14:modId xmlns:p14="http://schemas.microsoft.com/office/powerpoint/2010/main" val="204014580"/>
              </p:ext>
            </p:extLst>
          </p:nvPr>
        </p:nvGraphicFramePr>
        <p:xfrm>
          <a:off x="2507384" y="3251087"/>
          <a:ext cx="2060575" cy="717550"/>
        </p:xfrm>
        <a:graphic>
          <a:graphicData uri="http://schemas.openxmlformats.org/presentationml/2006/ole">
            <mc:AlternateContent xmlns:mc="http://schemas.openxmlformats.org/markup-compatibility/2006">
              <mc:Choice xmlns:v="urn:schemas-microsoft-com:vml" Requires="v">
                <p:oleObj spid="_x0000_s15339" name="公式" r:id="rId7" imgW="749160" imgH="253800" progId="Equation.3">
                  <p:embed/>
                </p:oleObj>
              </mc:Choice>
              <mc:Fallback>
                <p:oleObj name="公式" r:id="rId7" imgW="749160" imgH="253800" progId="Equation.3">
                  <p:embed/>
                  <p:pic>
                    <p:nvPicPr>
                      <p:cNvPr id="0" name=""/>
                      <p:cNvPicPr>
                        <a:picLocks noChangeAspect="1" noChangeArrowheads="1"/>
                      </p:cNvPicPr>
                      <p:nvPr/>
                    </p:nvPicPr>
                    <p:blipFill>
                      <a:blip r:embed="rId8"/>
                      <a:srcRect/>
                      <a:stretch>
                        <a:fillRect/>
                      </a:stretch>
                    </p:blipFill>
                    <p:spPr bwMode="auto">
                      <a:xfrm>
                        <a:off x="2507384" y="3251087"/>
                        <a:ext cx="2060575" cy="717550"/>
                      </a:xfrm>
                      <a:prstGeom prst="rect">
                        <a:avLst/>
                      </a:prstGeom>
                      <a:gradFill flip="none" rotWithShape="1">
                        <a:gsLst>
                          <a:gs pos="0">
                            <a:srgbClr val="00FF99">
                              <a:tint val="66000"/>
                              <a:satMod val="160000"/>
                            </a:srgbClr>
                          </a:gs>
                          <a:gs pos="50000">
                            <a:srgbClr val="00FF99">
                              <a:tint val="44500"/>
                              <a:satMod val="160000"/>
                            </a:srgbClr>
                          </a:gs>
                          <a:gs pos="100000">
                            <a:srgbClr val="00FF99">
                              <a:tint val="23500"/>
                              <a:satMod val="160000"/>
                            </a:srgbClr>
                          </a:gs>
                        </a:gsLst>
                        <a:lin ang="10800000" scaled="1"/>
                        <a:tileRect/>
                      </a:gradFill>
                      <a:ln>
                        <a:noFill/>
                      </a:ln>
                      <a:extLst/>
                    </p:spPr>
                  </p:pic>
                </p:oleObj>
              </mc:Fallback>
            </mc:AlternateContent>
          </a:graphicData>
        </a:graphic>
      </p:graphicFrame>
      <p:graphicFrame>
        <p:nvGraphicFramePr>
          <p:cNvPr id="98" name="Object 1030"/>
          <p:cNvGraphicFramePr>
            <a:graphicFrameLocks noChangeAspect="1"/>
          </p:cNvGraphicFramePr>
          <p:nvPr>
            <p:extLst>
              <p:ext uri="{D42A27DB-BD31-4B8C-83A1-F6EECF244321}">
                <p14:modId xmlns:p14="http://schemas.microsoft.com/office/powerpoint/2010/main" val="373894438"/>
              </p:ext>
            </p:extLst>
          </p:nvPr>
        </p:nvGraphicFramePr>
        <p:xfrm>
          <a:off x="6485039" y="3197452"/>
          <a:ext cx="2357438" cy="1023937"/>
        </p:xfrm>
        <a:graphic>
          <a:graphicData uri="http://schemas.openxmlformats.org/presentationml/2006/ole">
            <mc:AlternateContent xmlns:mc="http://schemas.openxmlformats.org/markup-compatibility/2006">
              <mc:Choice xmlns:v="urn:schemas-microsoft-com:vml" Requires="v">
                <p:oleObj spid="_x0000_s15340" name="公式" r:id="rId9" imgW="857332" imgH="361981" progId="Equation.3">
                  <p:embed/>
                </p:oleObj>
              </mc:Choice>
              <mc:Fallback>
                <p:oleObj name="公式" r:id="rId9" imgW="857332" imgH="36198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85039" y="3197452"/>
                        <a:ext cx="2357438" cy="1023937"/>
                      </a:xfrm>
                      <a:prstGeom prst="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lin ang="10800000" scaled="1"/>
                        <a:tileRect/>
                      </a:gradFill>
                      <a:ln>
                        <a:noFill/>
                      </a:ln>
                      <a:extLst/>
                    </p:spPr>
                  </p:pic>
                </p:oleObj>
              </mc:Fallback>
            </mc:AlternateContent>
          </a:graphicData>
        </a:graphic>
      </p:graphicFrame>
      <p:graphicFrame>
        <p:nvGraphicFramePr>
          <p:cNvPr id="99" name="Object 30"/>
          <p:cNvGraphicFramePr>
            <a:graphicFrameLocks noChangeAspect="1"/>
          </p:cNvGraphicFramePr>
          <p:nvPr>
            <p:extLst>
              <p:ext uri="{D42A27DB-BD31-4B8C-83A1-F6EECF244321}">
                <p14:modId xmlns:p14="http://schemas.microsoft.com/office/powerpoint/2010/main" val="1139557129"/>
              </p:ext>
            </p:extLst>
          </p:nvPr>
        </p:nvGraphicFramePr>
        <p:xfrm>
          <a:off x="3007836" y="5709816"/>
          <a:ext cx="385763" cy="511175"/>
        </p:xfrm>
        <a:graphic>
          <a:graphicData uri="http://schemas.openxmlformats.org/presentationml/2006/ole">
            <mc:AlternateContent xmlns:mc="http://schemas.openxmlformats.org/markup-compatibility/2006">
              <mc:Choice xmlns:v="urn:schemas-microsoft-com:vml" Requires="v">
                <p:oleObj spid="_x0000_s15341" name="公式" r:id="rId11" imgW="95289" imgH="142795" progId="Equation.3">
                  <p:embed/>
                </p:oleObj>
              </mc:Choice>
              <mc:Fallback>
                <p:oleObj name="公式" r:id="rId11" imgW="95289" imgH="14279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07836" y="5709816"/>
                        <a:ext cx="3857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 name="Object 31"/>
          <p:cNvGraphicFramePr>
            <a:graphicFrameLocks noChangeAspect="1"/>
          </p:cNvGraphicFramePr>
          <p:nvPr>
            <p:extLst>
              <p:ext uri="{D42A27DB-BD31-4B8C-83A1-F6EECF244321}">
                <p14:modId xmlns:p14="http://schemas.microsoft.com/office/powerpoint/2010/main" val="53887746"/>
              </p:ext>
            </p:extLst>
          </p:nvPr>
        </p:nvGraphicFramePr>
        <p:xfrm>
          <a:off x="7280510" y="4262016"/>
          <a:ext cx="1071562" cy="1212850"/>
        </p:xfrm>
        <a:graphic>
          <a:graphicData uri="http://schemas.openxmlformats.org/presentationml/2006/ole">
            <mc:AlternateContent xmlns:mc="http://schemas.openxmlformats.org/markup-compatibility/2006">
              <mc:Choice xmlns:v="urn:schemas-microsoft-com:vml" Requires="v">
                <p:oleObj spid="_x0000_s15342" name="公式" r:id="rId13" imgW="355320" imgH="419040" progId="Equation.3">
                  <p:embed/>
                </p:oleObj>
              </mc:Choice>
              <mc:Fallback>
                <p:oleObj name="公式" r:id="rId13" imgW="355320" imgH="419040" progId="Equation.3">
                  <p:embed/>
                  <p:pic>
                    <p:nvPicPr>
                      <p:cNvPr id="0" name=""/>
                      <p:cNvPicPr>
                        <a:picLocks noChangeAspect="1" noChangeArrowheads="1"/>
                      </p:cNvPicPr>
                      <p:nvPr/>
                    </p:nvPicPr>
                    <p:blipFill>
                      <a:blip r:embed="rId14"/>
                      <a:srcRect/>
                      <a:stretch>
                        <a:fillRect/>
                      </a:stretch>
                    </p:blipFill>
                    <p:spPr bwMode="auto">
                      <a:xfrm>
                        <a:off x="7280510" y="4262016"/>
                        <a:ext cx="1071562"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1" name="Object 185"/>
          <p:cNvGraphicFramePr>
            <a:graphicFrameLocks noChangeAspect="1"/>
          </p:cNvGraphicFramePr>
          <p:nvPr>
            <p:extLst>
              <p:ext uri="{D42A27DB-BD31-4B8C-83A1-F6EECF244321}">
                <p14:modId xmlns:p14="http://schemas.microsoft.com/office/powerpoint/2010/main" val="1438326640"/>
              </p:ext>
            </p:extLst>
          </p:nvPr>
        </p:nvGraphicFramePr>
        <p:xfrm>
          <a:off x="2701462" y="4389321"/>
          <a:ext cx="1087437" cy="804862"/>
        </p:xfrm>
        <a:graphic>
          <a:graphicData uri="http://schemas.openxmlformats.org/presentationml/2006/ole">
            <mc:AlternateContent xmlns:mc="http://schemas.openxmlformats.org/markup-compatibility/2006">
              <mc:Choice xmlns:v="urn:schemas-microsoft-com:vml" Requires="v">
                <p:oleObj spid="_x0000_s15343" name="公式" r:id="rId15" imgW="266400" imgH="241200" progId="Equation.3">
                  <p:embed/>
                </p:oleObj>
              </mc:Choice>
              <mc:Fallback>
                <p:oleObj name="公式" r:id="rId15" imgW="266400" imgH="241200" progId="Equation.3">
                  <p:embed/>
                  <p:pic>
                    <p:nvPicPr>
                      <p:cNvPr id="0" name=""/>
                      <p:cNvPicPr>
                        <a:picLocks noChangeAspect="1" noChangeArrowheads="1"/>
                      </p:cNvPicPr>
                      <p:nvPr/>
                    </p:nvPicPr>
                    <p:blipFill>
                      <a:blip r:embed="rId16"/>
                      <a:srcRect/>
                      <a:stretch>
                        <a:fillRect/>
                      </a:stretch>
                    </p:blipFill>
                    <p:spPr bwMode="auto">
                      <a:xfrm>
                        <a:off x="2701462" y="4389321"/>
                        <a:ext cx="1087437" cy="8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 name="Line 186"/>
          <p:cNvSpPr>
            <a:spLocks noChangeShapeType="1"/>
          </p:cNvSpPr>
          <p:nvPr/>
        </p:nvSpPr>
        <p:spPr bwMode="auto">
          <a:xfrm>
            <a:off x="3914776" y="4941168"/>
            <a:ext cx="3095625" cy="0"/>
          </a:xfrm>
          <a:prstGeom prst="line">
            <a:avLst/>
          </a:prstGeom>
          <a:noFill/>
          <a:ln w="38100">
            <a:solidFill>
              <a:srgbClr val="FF00FF"/>
            </a:solidFill>
            <a:round/>
            <a:headEnd type="triangle" w="med" len="lg"/>
            <a:tailEnd type="triangle" w="med" len="lg"/>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3" name="Object 188"/>
          <p:cNvGraphicFramePr>
            <a:graphicFrameLocks noChangeAspect="1"/>
          </p:cNvGraphicFramePr>
          <p:nvPr>
            <p:extLst>
              <p:ext uri="{D42A27DB-BD31-4B8C-83A1-F6EECF244321}">
                <p14:modId xmlns:p14="http://schemas.microsoft.com/office/powerpoint/2010/main" val="4160113661"/>
              </p:ext>
            </p:extLst>
          </p:nvPr>
        </p:nvGraphicFramePr>
        <p:xfrm>
          <a:off x="7663759" y="5614566"/>
          <a:ext cx="449263" cy="606425"/>
        </p:xfrm>
        <a:graphic>
          <a:graphicData uri="http://schemas.openxmlformats.org/presentationml/2006/ole">
            <mc:AlternateContent xmlns:mc="http://schemas.openxmlformats.org/markup-compatibility/2006">
              <mc:Choice xmlns:v="urn:schemas-microsoft-com:vml" Requires="v">
                <p:oleObj spid="_x0000_s15344" name="公式" r:id="rId17" imgW="123903" imgH="180855" progId="Equation.3">
                  <p:embed/>
                </p:oleObj>
              </mc:Choice>
              <mc:Fallback>
                <p:oleObj name="公式" r:id="rId17" imgW="123903" imgH="180855"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63759" y="5614566"/>
                        <a:ext cx="449263"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4" name="Line 187"/>
          <p:cNvSpPr>
            <a:spLocks noChangeShapeType="1"/>
          </p:cNvSpPr>
          <p:nvPr/>
        </p:nvSpPr>
        <p:spPr bwMode="auto">
          <a:xfrm>
            <a:off x="3930917" y="5965403"/>
            <a:ext cx="3095625" cy="0"/>
          </a:xfrm>
          <a:prstGeom prst="line">
            <a:avLst/>
          </a:prstGeom>
          <a:noFill/>
          <a:ln w="38100">
            <a:solidFill>
              <a:srgbClr val="009900"/>
            </a:solidFill>
            <a:round/>
            <a:headEnd type="triangle" w="med" len="lg"/>
            <a:tailEnd type="triangle" w="med" len="lg"/>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5" name="Rectangle 2"/>
          <p:cNvSpPr>
            <a:spLocks noChangeArrowheads="1"/>
          </p:cNvSpPr>
          <p:nvPr/>
        </p:nvSpPr>
        <p:spPr bwMode="auto">
          <a:xfrm>
            <a:off x="1949716" y="177086"/>
            <a:ext cx="3962400"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b="1" kern="0" dirty="0">
                <a:solidFill>
                  <a:srgbClr val="FF0000"/>
                </a:solidFill>
                <a:latin typeface="宋体" pitchFamily="2" charset="-122"/>
              </a:rPr>
              <a:t>四、</a:t>
            </a:r>
            <a:r>
              <a:rPr lang="zh-CN" altLang="en-US" b="1" dirty="0">
                <a:solidFill>
                  <a:srgbClr val="FF0000"/>
                </a:solidFill>
                <a:latin typeface="宋体" panose="02010600030101010101" pitchFamily="2" charset="-122"/>
              </a:rPr>
              <a:t>感生电场的计算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2"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down)">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nodeType="click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wheel(1)">
                                      <p:cBhvr>
                                        <p:cTn id="35" dur="2000"/>
                                        <p:tgtEl>
                                          <p:spTgt spid="96"/>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nodeType="click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wheel(1)">
                                      <p:cBhvr>
                                        <p:cTn id="40" dur="2000"/>
                                        <p:tgtEl>
                                          <p:spTgt spid="9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01"/>
                                        </p:tgtEl>
                                        <p:attrNameLst>
                                          <p:attrName>style.visibility</p:attrName>
                                        </p:attrNameLst>
                                      </p:cBhvr>
                                      <p:to>
                                        <p:strVal val="visible"/>
                                      </p:to>
                                    </p:set>
                                    <p:animEffect transition="in" filter="wipe(left)">
                                      <p:cBhvr>
                                        <p:cTn id="45" dur="500"/>
                                        <p:tgtEl>
                                          <p:spTgt spid="101"/>
                                        </p:tgtEl>
                                      </p:cBhvr>
                                    </p:animEffect>
                                  </p:childTnLst>
                                </p:cTn>
                              </p:par>
                            </p:childTnLst>
                          </p:cTn>
                        </p:par>
                        <p:par>
                          <p:cTn id="46" fill="hold">
                            <p:stCondLst>
                              <p:cond delay="500"/>
                            </p:stCondLst>
                            <p:childTnLst>
                              <p:par>
                                <p:cTn id="47" presetID="55" presetClass="entr" presetSubtype="0" fill="hold" nodeType="afterEffect">
                                  <p:stCondLst>
                                    <p:cond delay="0"/>
                                  </p:stCondLst>
                                  <p:childTnLst>
                                    <p:set>
                                      <p:cBhvr>
                                        <p:cTn id="48" dur="1" fill="hold">
                                          <p:stCondLst>
                                            <p:cond delay="0"/>
                                          </p:stCondLst>
                                        </p:cTn>
                                        <p:tgtEl>
                                          <p:spTgt spid="102"/>
                                        </p:tgtEl>
                                        <p:attrNameLst>
                                          <p:attrName>style.visibility</p:attrName>
                                        </p:attrNameLst>
                                      </p:cBhvr>
                                      <p:to>
                                        <p:strVal val="visible"/>
                                      </p:to>
                                    </p:set>
                                    <p:anim calcmode="lin" valueType="num">
                                      <p:cBhvr>
                                        <p:cTn id="49" dur="1000" fill="hold"/>
                                        <p:tgtEl>
                                          <p:spTgt spid="102"/>
                                        </p:tgtEl>
                                        <p:attrNameLst>
                                          <p:attrName>ppt_w</p:attrName>
                                        </p:attrNameLst>
                                      </p:cBhvr>
                                      <p:tavLst>
                                        <p:tav tm="0">
                                          <p:val>
                                            <p:strVal val="#ppt_w*0.70"/>
                                          </p:val>
                                        </p:tav>
                                        <p:tav tm="100000">
                                          <p:val>
                                            <p:strVal val="#ppt_w"/>
                                          </p:val>
                                        </p:tav>
                                      </p:tavLst>
                                    </p:anim>
                                    <p:anim calcmode="lin" valueType="num">
                                      <p:cBhvr>
                                        <p:cTn id="50" dur="1000" fill="hold"/>
                                        <p:tgtEl>
                                          <p:spTgt spid="102"/>
                                        </p:tgtEl>
                                        <p:attrNameLst>
                                          <p:attrName>ppt_h</p:attrName>
                                        </p:attrNameLst>
                                      </p:cBhvr>
                                      <p:tavLst>
                                        <p:tav tm="0">
                                          <p:val>
                                            <p:strVal val="#ppt_h"/>
                                          </p:val>
                                        </p:tav>
                                        <p:tav tm="100000">
                                          <p:val>
                                            <p:strVal val="#ppt_h"/>
                                          </p:val>
                                        </p:tav>
                                      </p:tavLst>
                                    </p:anim>
                                    <p:animEffect transition="in" filter="fade">
                                      <p:cBhvr>
                                        <p:cTn id="51" dur="1000"/>
                                        <p:tgtEl>
                                          <p:spTgt spid="10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00"/>
                                        </p:tgtEl>
                                        <p:attrNameLst>
                                          <p:attrName>style.visibility</p:attrName>
                                        </p:attrNameLst>
                                      </p:cBhvr>
                                      <p:to>
                                        <p:strVal val="visible"/>
                                      </p:to>
                                    </p:set>
                                    <p:animEffect transition="in" filter="wipe(left)">
                                      <p:cBhvr>
                                        <p:cTn id="56" dur="500"/>
                                        <p:tgtEl>
                                          <p:spTgt spid="10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99"/>
                                        </p:tgtEl>
                                        <p:attrNameLst>
                                          <p:attrName>style.visibility</p:attrName>
                                        </p:attrNameLst>
                                      </p:cBhvr>
                                      <p:to>
                                        <p:strVal val="visible"/>
                                      </p:to>
                                    </p:set>
                                    <p:animEffect transition="in" filter="wipe(left)">
                                      <p:cBhvr>
                                        <p:cTn id="61" dur="500"/>
                                        <p:tgtEl>
                                          <p:spTgt spid="99"/>
                                        </p:tgtEl>
                                      </p:cBhvr>
                                    </p:animEffect>
                                  </p:childTnLst>
                                </p:cTn>
                              </p:par>
                            </p:childTnLst>
                          </p:cTn>
                        </p:par>
                        <p:par>
                          <p:cTn id="62" fill="hold">
                            <p:stCondLst>
                              <p:cond delay="500"/>
                            </p:stCondLst>
                            <p:childTnLst>
                              <p:par>
                                <p:cTn id="63" presetID="55" presetClass="entr" presetSubtype="0" fill="hold" nodeType="afterEffect">
                                  <p:stCondLst>
                                    <p:cond delay="0"/>
                                  </p:stCondLst>
                                  <p:childTnLst>
                                    <p:set>
                                      <p:cBhvr>
                                        <p:cTn id="64" dur="1" fill="hold">
                                          <p:stCondLst>
                                            <p:cond delay="0"/>
                                          </p:stCondLst>
                                        </p:cTn>
                                        <p:tgtEl>
                                          <p:spTgt spid="104"/>
                                        </p:tgtEl>
                                        <p:attrNameLst>
                                          <p:attrName>style.visibility</p:attrName>
                                        </p:attrNameLst>
                                      </p:cBhvr>
                                      <p:to>
                                        <p:strVal val="visible"/>
                                      </p:to>
                                    </p:set>
                                    <p:anim calcmode="lin" valueType="num">
                                      <p:cBhvr>
                                        <p:cTn id="65" dur="1000" fill="hold"/>
                                        <p:tgtEl>
                                          <p:spTgt spid="104"/>
                                        </p:tgtEl>
                                        <p:attrNameLst>
                                          <p:attrName>ppt_w</p:attrName>
                                        </p:attrNameLst>
                                      </p:cBhvr>
                                      <p:tavLst>
                                        <p:tav tm="0">
                                          <p:val>
                                            <p:strVal val="#ppt_w*0.70"/>
                                          </p:val>
                                        </p:tav>
                                        <p:tav tm="100000">
                                          <p:val>
                                            <p:strVal val="#ppt_w"/>
                                          </p:val>
                                        </p:tav>
                                      </p:tavLst>
                                    </p:anim>
                                    <p:anim calcmode="lin" valueType="num">
                                      <p:cBhvr>
                                        <p:cTn id="66" dur="1000" fill="hold"/>
                                        <p:tgtEl>
                                          <p:spTgt spid="104"/>
                                        </p:tgtEl>
                                        <p:attrNameLst>
                                          <p:attrName>ppt_h</p:attrName>
                                        </p:attrNameLst>
                                      </p:cBhvr>
                                      <p:tavLst>
                                        <p:tav tm="0">
                                          <p:val>
                                            <p:strVal val="#ppt_h"/>
                                          </p:val>
                                        </p:tav>
                                        <p:tav tm="100000">
                                          <p:val>
                                            <p:strVal val="#ppt_h"/>
                                          </p:val>
                                        </p:tav>
                                      </p:tavLst>
                                    </p:anim>
                                    <p:animEffect transition="in" filter="fade">
                                      <p:cBhvr>
                                        <p:cTn id="67" dur="1000"/>
                                        <p:tgtEl>
                                          <p:spTgt spid="104"/>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103"/>
                                        </p:tgtEl>
                                        <p:attrNameLst>
                                          <p:attrName>style.visibility</p:attrName>
                                        </p:attrNameLst>
                                      </p:cBhvr>
                                      <p:to>
                                        <p:strVal val="visible"/>
                                      </p:to>
                                    </p:set>
                                    <p:animEffect transition="in" filter="fade">
                                      <p:cBhvr>
                                        <p:cTn id="72" dur="1000"/>
                                        <p:tgtEl>
                                          <p:spTgt spid="103"/>
                                        </p:tgtEl>
                                      </p:cBhvr>
                                    </p:animEffect>
                                    <p:anim calcmode="lin" valueType="num">
                                      <p:cBhvr>
                                        <p:cTn id="73" dur="1000" fill="hold"/>
                                        <p:tgtEl>
                                          <p:spTgt spid="103"/>
                                        </p:tgtEl>
                                        <p:attrNameLst>
                                          <p:attrName>ppt_x</p:attrName>
                                        </p:attrNameLst>
                                      </p:cBhvr>
                                      <p:tavLst>
                                        <p:tav tm="0">
                                          <p:val>
                                            <p:strVal val="#ppt_x"/>
                                          </p:val>
                                        </p:tav>
                                        <p:tav tm="100000">
                                          <p:val>
                                            <p:strVal val="#ppt_x"/>
                                          </p:val>
                                        </p:tav>
                                      </p:tavLst>
                                    </p:anim>
                                    <p:anim calcmode="lin" valueType="num">
                                      <p:cBhvr>
                                        <p:cTn id="74"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 name="Object 30"/>
          <p:cNvGraphicFramePr>
            <a:graphicFrameLocks noChangeAspect="1"/>
          </p:cNvGraphicFramePr>
          <p:nvPr>
            <p:extLst>
              <p:ext uri="{D42A27DB-BD31-4B8C-83A1-F6EECF244321}">
                <p14:modId xmlns:p14="http://schemas.microsoft.com/office/powerpoint/2010/main" val="885374052"/>
              </p:ext>
            </p:extLst>
          </p:nvPr>
        </p:nvGraphicFramePr>
        <p:xfrm>
          <a:off x="3712238" y="771363"/>
          <a:ext cx="385763" cy="511175"/>
        </p:xfrm>
        <a:graphic>
          <a:graphicData uri="http://schemas.openxmlformats.org/presentationml/2006/ole">
            <mc:AlternateContent xmlns:mc="http://schemas.openxmlformats.org/markup-compatibility/2006">
              <mc:Choice xmlns:v="urn:schemas-microsoft-com:vml" Requires="v">
                <p:oleObj spid="_x0000_s344362" name="公式" r:id="rId3" imgW="95289" imgH="142795" progId="Equation.3">
                  <p:embed/>
                </p:oleObj>
              </mc:Choice>
              <mc:Fallback>
                <p:oleObj name="公式" r:id="rId3" imgW="95289" imgH="1427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2238" y="771363"/>
                        <a:ext cx="3857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6" name="Object 31"/>
          <p:cNvGraphicFramePr>
            <a:graphicFrameLocks noChangeAspect="1"/>
          </p:cNvGraphicFramePr>
          <p:nvPr>
            <p:extLst>
              <p:ext uri="{D42A27DB-BD31-4B8C-83A1-F6EECF244321}">
                <p14:modId xmlns:p14="http://schemas.microsoft.com/office/powerpoint/2010/main" val="1735452459"/>
              </p:ext>
            </p:extLst>
          </p:nvPr>
        </p:nvGraphicFramePr>
        <p:xfrm>
          <a:off x="7754086" y="40219"/>
          <a:ext cx="790144" cy="894326"/>
        </p:xfrm>
        <a:graphic>
          <a:graphicData uri="http://schemas.openxmlformats.org/presentationml/2006/ole">
            <mc:AlternateContent xmlns:mc="http://schemas.openxmlformats.org/markup-compatibility/2006">
              <mc:Choice xmlns:v="urn:schemas-microsoft-com:vml" Requires="v">
                <p:oleObj spid="_x0000_s344363" name="公式" r:id="rId5" imgW="355320" imgH="419040" progId="Equation.3">
                  <p:embed/>
                </p:oleObj>
              </mc:Choice>
              <mc:Fallback>
                <p:oleObj name="公式" r:id="rId5" imgW="355320" imgH="419040" progId="Equation.3">
                  <p:embed/>
                  <p:pic>
                    <p:nvPicPr>
                      <p:cNvPr id="0" name=""/>
                      <p:cNvPicPr>
                        <a:picLocks noChangeAspect="1" noChangeArrowheads="1"/>
                      </p:cNvPicPr>
                      <p:nvPr/>
                    </p:nvPicPr>
                    <p:blipFill>
                      <a:blip r:embed="rId6"/>
                      <a:srcRect/>
                      <a:stretch>
                        <a:fillRect/>
                      </a:stretch>
                    </p:blipFill>
                    <p:spPr bwMode="auto">
                      <a:xfrm>
                        <a:off x="7754086" y="40219"/>
                        <a:ext cx="790144" cy="894326"/>
                      </a:xfrm>
                      <a:prstGeom prst="rect">
                        <a:avLst/>
                      </a:prstGeom>
                      <a:noFill/>
                      <a:ln>
                        <a:noFill/>
                      </a:ln>
                      <a:extLst/>
                    </p:spPr>
                  </p:pic>
                </p:oleObj>
              </mc:Fallback>
            </mc:AlternateContent>
          </a:graphicData>
        </a:graphic>
      </p:graphicFrame>
      <p:graphicFrame>
        <p:nvGraphicFramePr>
          <p:cNvPr id="87" name="Object 185"/>
          <p:cNvGraphicFramePr>
            <a:graphicFrameLocks noChangeAspect="1"/>
          </p:cNvGraphicFramePr>
          <p:nvPr>
            <p:extLst>
              <p:ext uri="{D42A27DB-BD31-4B8C-83A1-F6EECF244321}">
                <p14:modId xmlns:p14="http://schemas.microsoft.com/office/powerpoint/2010/main" val="855543104"/>
              </p:ext>
            </p:extLst>
          </p:nvPr>
        </p:nvGraphicFramePr>
        <p:xfrm>
          <a:off x="3493295" y="190627"/>
          <a:ext cx="765723" cy="566747"/>
        </p:xfrm>
        <a:graphic>
          <a:graphicData uri="http://schemas.openxmlformats.org/presentationml/2006/ole">
            <mc:AlternateContent xmlns:mc="http://schemas.openxmlformats.org/markup-compatibility/2006">
              <mc:Choice xmlns:v="urn:schemas-microsoft-com:vml" Requires="v">
                <p:oleObj spid="_x0000_s344364" name="公式" r:id="rId7" imgW="266400" imgH="241200" progId="Equation.3">
                  <p:embed/>
                </p:oleObj>
              </mc:Choice>
              <mc:Fallback>
                <p:oleObj name="公式" r:id="rId7" imgW="266400" imgH="241200" progId="Equation.3">
                  <p:embed/>
                  <p:pic>
                    <p:nvPicPr>
                      <p:cNvPr id="0" name=""/>
                      <p:cNvPicPr>
                        <a:picLocks noChangeAspect="1" noChangeArrowheads="1"/>
                      </p:cNvPicPr>
                      <p:nvPr/>
                    </p:nvPicPr>
                    <p:blipFill>
                      <a:blip r:embed="rId8"/>
                      <a:srcRect/>
                      <a:stretch>
                        <a:fillRect/>
                      </a:stretch>
                    </p:blipFill>
                    <p:spPr bwMode="auto">
                      <a:xfrm>
                        <a:off x="3493295" y="190627"/>
                        <a:ext cx="765723" cy="566747"/>
                      </a:xfrm>
                      <a:prstGeom prst="rect">
                        <a:avLst/>
                      </a:prstGeom>
                      <a:noFill/>
                      <a:ln>
                        <a:noFill/>
                      </a:ln>
                      <a:extLst/>
                    </p:spPr>
                  </p:pic>
                </p:oleObj>
              </mc:Fallback>
            </mc:AlternateContent>
          </a:graphicData>
        </a:graphic>
      </p:graphicFrame>
      <p:sp>
        <p:nvSpPr>
          <p:cNvPr id="88" name="Line 186"/>
          <p:cNvSpPr>
            <a:spLocks noChangeShapeType="1"/>
          </p:cNvSpPr>
          <p:nvPr/>
        </p:nvSpPr>
        <p:spPr bwMode="auto">
          <a:xfrm>
            <a:off x="4371964" y="456497"/>
            <a:ext cx="3095625" cy="0"/>
          </a:xfrm>
          <a:prstGeom prst="line">
            <a:avLst/>
          </a:prstGeom>
          <a:noFill/>
          <a:ln w="38100">
            <a:solidFill>
              <a:srgbClr val="FF00FF"/>
            </a:solidFill>
            <a:round/>
            <a:headEnd type="triangle" w="med" len="lg"/>
            <a:tailEnd type="triangle" w="med" len="lg"/>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89" name="Object 188"/>
          <p:cNvGraphicFramePr>
            <a:graphicFrameLocks noChangeAspect="1"/>
          </p:cNvGraphicFramePr>
          <p:nvPr>
            <p:extLst>
              <p:ext uri="{D42A27DB-BD31-4B8C-83A1-F6EECF244321}">
                <p14:modId xmlns:p14="http://schemas.microsoft.com/office/powerpoint/2010/main" val="1691247488"/>
              </p:ext>
            </p:extLst>
          </p:nvPr>
        </p:nvGraphicFramePr>
        <p:xfrm>
          <a:off x="7733139" y="822211"/>
          <a:ext cx="389945" cy="526356"/>
        </p:xfrm>
        <a:graphic>
          <a:graphicData uri="http://schemas.openxmlformats.org/presentationml/2006/ole">
            <mc:AlternateContent xmlns:mc="http://schemas.openxmlformats.org/markup-compatibility/2006">
              <mc:Choice xmlns:v="urn:schemas-microsoft-com:vml" Requires="v">
                <p:oleObj spid="_x0000_s344365" name="公式" r:id="rId9" imgW="123903" imgH="180855" progId="Equation.3">
                  <p:embed/>
                </p:oleObj>
              </mc:Choice>
              <mc:Fallback>
                <p:oleObj name="公式" r:id="rId9" imgW="123903" imgH="18085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33139" y="822211"/>
                        <a:ext cx="389945" cy="526356"/>
                      </a:xfrm>
                      <a:prstGeom prst="rect">
                        <a:avLst/>
                      </a:prstGeom>
                      <a:noFill/>
                      <a:ln>
                        <a:noFill/>
                      </a:ln>
                      <a:extLst/>
                    </p:spPr>
                  </p:pic>
                </p:oleObj>
              </mc:Fallback>
            </mc:AlternateContent>
          </a:graphicData>
        </a:graphic>
      </p:graphicFrame>
      <p:sp>
        <p:nvSpPr>
          <p:cNvPr id="90" name="Line 187"/>
          <p:cNvSpPr>
            <a:spLocks noChangeShapeType="1"/>
          </p:cNvSpPr>
          <p:nvPr/>
        </p:nvSpPr>
        <p:spPr bwMode="auto">
          <a:xfrm>
            <a:off x="4373432" y="947382"/>
            <a:ext cx="3095625" cy="0"/>
          </a:xfrm>
          <a:prstGeom prst="line">
            <a:avLst/>
          </a:prstGeom>
          <a:noFill/>
          <a:ln w="38100">
            <a:solidFill>
              <a:srgbClr val="009900"/>
            </a:solidFill>
            <a:round/>
            <a:headEnd type="triangle" w="med" len="lg"/>
            <a:tailEnd type="triangle" w="med" len="lg"/>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92" name="Text Box 184"/>
          <p:cNvSpPr txBox="1">
            <a:spLocks noChangeArrowheads="1"/>
          </p:cNvSpPr>
          <p:nvPr/>
        </p:nvSpPr>
        <p:spPr bwMode="auto">
          <a:xfrm>
            <a:off x="1885864" y="1271562"/>
            <a:ext cx="2333679" cy="830997"/>
          </a:xfrm>
          <a:prstGeom prst="rect">
            <a:avLst/>
          </a:prstGeom>
          <a:noFill/>
          <a:ln w="9525">
            <a:noFill/>
            <a:miter lim="800000"/>
            <a:headEnd/>
            <a:tailEnd/>
          </a:ln>
        </p:spPr>
        <p:txBody>
          <a:bodyPr wrap="square" anchor="ctr">
            <a:spAutoFit/>
          </a:bodyPr>
          <a:lstStyle/>
          <a:p>
            <a:pPr fontAlgn="auto">
              <a:spcBef>
                <a:spcPts val="0"/>
              </a:spcBef>
              <a:spcAft>
                <a:spcPts val="0"/>
              </a:spcAft>
              <a:defRPr/>
            </a:pPr>
            <a:r>
              <a:rPr lang="zh-CN" altLang="en-US" sz="2400" b="1" kern="0" dirty="0">
                <a:solidFill>
                  <a:srgbClr val="9900FF"/>
                </a:solidFill>
              </a:rPr>
              <a:t>柱对称</a:t>
            </a:r>
            <a:r>
              <a:rPr lang="zh-CN" altLang="en-US" sz="2400" b="1" kern="0" dirty="0">
                <a:solidFill>
                  <a:srgbClr val="9900FF"/>
                </a:solidFill>
                <a:latin typeface="+mn-lt"/>
                <a:ea typeface="+mn-ea"/>
              </a:rPr>
              <a:t>分布的</a:t>
            </a:r>
            <a:r>
              <a:rPr lang="zh-CN" altLang="en-US" sz="2400" b="1" dirty="0">
                <a:solidFill>
                  <a:srgbClr val="9900FF"/>
                </a:solidFill>
                <a:latin typeface="+mj-ea"/>
              </a:rPr>
              <a:t>电流</a:t>
            </a:r>
            <a:r>
              <a:rPr lang="zh-CN" altLang="en-US" sz="2400" b="1" kern="0" dirty="0">
                <a:solidFill>
                  <a:srgbClr val="9900FF"/>
                </a:solidFill>
                <a:latin typeface="+mn-lt"/>
                <a:ea typeface="+mn-ea"/>
              </a:rPr>
              <a:t>激发的磁场</a:t>
            </a:r>
          </a:p>
        </p:txBody>
      </p:sp>
      <p:sp>
        <p:nvSpPr>
          <p:cNvPr id="393" name="矩形 392"/>
          <p:cNvSpPr/>
          <p:nvPr/>
        </p:nvSpPr>
        <p:spPr>
          <a:xfrm>
            <a:off x="2454668" y="3219539"/>
            <a:ext cx="1508783" cy="720197"/>
          </a:xfrm>
          <a:prstGeom prst="rect">
            <a:avLst/>
          </a:prstGeom>
        </p:spPr>
        <p:txBody>
          <a:bodyPr wrap="square">
            <a:spAutoFit/>
          </a:bodyPr>
          <a:lstStyle/>
          <a:p>
            <a:pPr algn="just">
              <a:lnSpc>
                <a:spcPct val="102000"/>
              </a:lnSpc>
              <a:spcBef>
                <a:spcPct val="15000"/>
              </a:spcBef>
              <a:defRPr/>
            </a:pPr>
            <a:r>
              <a:rPr lang="zh-CN" altLang="en-US" sz="2000" b="1" dirty="0">
                <a:solidFill>
                  <a:srgbClr val="FF00FF"/>
                </a:solidFill>
                <a:latin typeface="+mj-ea"/>
              </a:rPr>
              <a:t>无限长均匀圆柱电流</a:t>
            </a:r>
            <a:endParaRPr lang="en-US" altLang="zh-CN" sz="2000" b="1" dirty="0">
              <a:solidFill>
                <a:srgbClr val="FF00FF"/>
              </a:solidFill>
              <a:latin typeface="+mj-ea"/>
            </a:endParaRPr>
          </a:p>
        </p:txBody>
      </p:sp>
      <p:sp>
        <p:nvSpPr>
          <p:cNvPr id="394" name="Freeform 65"/>
          <p:cNvSpPr>
            <a:spLocks noEditPoints="1"/>
          </p:cNvSpPr>
          <p:nvPr/>
        </p:nvSpPr>
        <p:spPr bwMode="auto">
          <a:xfrm flipV="1">
            <a:off x="5209257" y="1210006"/>
            <a:ext cx="62942" cy="2509804"/>
          </a:xfrm>
          <a:custGeom>
            <a:avLst/>
            <a:gdLst>
              <a:gd name="T0" fmla="*/ 41 w 55"/>
              <a:gd name="T1" fmla="*/ 0 h 631"/>
              <a:gd name="T2" fmla="*/ 41 w 55"/>
              <a:gd name="T3" fmla="*/ 2147483647 h 631"/>
              <a:gd name="T4" fmla="*/ 14 w 55"/>
              <a:gd name="T5" fmla="*/ 2147483647 h 631"/>
              <a:gd name="T6" fmla="*/ 14 w 55"/>
              <a:gd name="T7" fmla="*/ 0 h 631"/>
              <a:gd name="T8" fmla="*/ 41 w 55"/>
              <a:gd name="T9" fmla="*/ 0 h 631"/>
              <a:gd name="T10" fmla="*/ 41 w 55"/>
              <a:gd name="T11" fmla="*/ 0 h 631"/>
              <a:gd name="T12" fmla="*/ 55 w 55"/>
              <a:gd name="T13" fmla="*/ 2147483647 h 631"/>
              <a:gd name="T14" fmla="*/ 28 w 55"/>
              <a:gd name="T15" fmla="*/ 2147483647 h 631"/>
              <a:gd name="T16" fmla="*/ 0 w 55"/>
              <a:gd name="T17" fmla="*/ 2147483647 h 631"/>
              <a:gd name="T18" fmla="*/ 55 w 55"/>
              <a:gd name="T19" fmla="*/ 2147483647 h 631"/>
              <a:gd name="T20" fmla="*/ 55 w 55"/>
              <a:gd name="T21" fmla="*/ 2147483647 h 6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
              <a:gd name="T34" fmla="*/ 0 h 631"/>
              <a:gd name="T35" fmla="*/ 55 w 55"/>
              <a:gd name="T36" fmla="*/ 631 h 6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 h="631">
                <a:moveTo>
                  <a:pt x="41" y="0"/>
                </a:moveTo>
                <a:lnTo>
                  <a:pt x="41" y="529"/>
                </a:lnTo>
                <a:lnTo>
                  <a:pt x="14" y="529"/>
                </a:lnTo>
                <a:lnTo>
                  <a:pt x="14" y="0"/>
                </a:lnTo>
                <a:lnTo>
                  <a:pt x="41" y="0"/>
                </a:lnTo>
                <a:close/>
                <a:moveTo>
                  <a:pt x="55" y="518"/>
                </a:moveTo>
                <a:lnTo>
                  <a:pt x="28" y="631"/>
                </a:lnTo>
                <a:lnTo>
                  <a:pt x="0" y="518"/>
                </a:lnTo>
                <a:lnTo>
                  <a:pt x="55" y="518"/>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395" name="Rectangle 67"/>
          <p:cNvSpPr>
            <a:spLocks noChangeArrowheads="1"/>
          </p:cNvSpPr>
          <p:nvPr/>
        </p:nvSpPr>
        <p:spPr bwMode="auto">
          <a:xfrm>
            <a:off x="5143558" y="1193625"/>
            <a:ext cx="175946" cy="2597819"/>
          </a:xfrm>
          <a:prstGeom prst="rect">
            <a:avLst/>
          </a:prstGeom>
          <a:noFill/>
          <a:ln w="44450" cap="rnd">
            <a:solidFill>
              <a:srgbClr val="00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396" name="Rectangle 69"/>
          <p:cNvSpPr>
            <a:spLocks noChangeArrowheads="1"/>
          </p:cNvSpPr>
          <p:nvPr/>
        </p:nvSpPr>
        <p:spPr bwMode="auto">
          <a:xfrm>
            <a:off x="4813092" y="3035927"/>
            <a:ext cx="123825" cy="554038"/>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600" b="1" kern="0" dirty="0">
                <a:solidFill>
                  <a:srgbClr val="FF0000"/>
                </a:solidFill>
                <a:latin typeface="+mn-lt"/>
                <a:ea typeface="+mn-ea"/>
              </a:rPr>
              <a:t>I</a:t>
            </a:r>
            <a:endParaRPr lang="en-US" altLang="zh-CN" b="1" kern="0" dirty="0">
              <a:solidFill>
                <a:srgbClr val="FF0000"/>
              </a:solidFill>
              <a:latin typeface="+mn-lt"/>
              <a:ea typeface="+mn-ea"/>
            </a:endParaRPr>
          </a:p>
        </p:txBody>
      </p:sp>
      <p:sp>
        <p:nvSpPr>
          <p:cNvPr id="397" name="Rectangle 68"/>
          <p:cNvSpPr>
            <a:spLocks noChangeArrowheads="1"/>
          </p:cNvSpPr>
          <p:nvPr/>
        </p:nvSpPr>
        <p:spPr bwMode="auto">
          <a:xfrm>
            <a:off x="5114716" y="2403299"/>
            <a:ext cx="252412" cy="557212"/>
          </a:xfrm>
          <a:prstGeom prst="rect">
            <a:avLst/>
          </a:prstGeom>
          <a:solidFill>
            <a:srgbClr val="FFFFFF"/>
          </a:solidFill>
          <a:ln w="9525">
            <a:no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398" name="Oval 70"/>
          <p:cNvSpPr>
            <a:spLocks noChangeArrowheads="1"/>
          </p:cNvSpPr>
          <p:nvPr/>
        </p:nvSpPr>
        <p:spPr bwMode="auto">
          <a:xfrm>
            <a:off x="3927676" y="1934987"/>
            <a:ext cx="2633662" cy="1025525"/>
          </a:xfrm>
          <a:prstGeom prst="ellipse">
            <a:avLst/>
          </a:prstGeom>
          <a:noFill/>
          <a:ln w="44450" cap="rnd">
            <a:solidFill>
              <a:srgbClr val="00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399" name="Group 71"/>
          <p:cNvGrpSpPr>
            <a:grpSpLocks/>
          </p:cNvGrpSpPr>
          <p:nvPr/>
        </p:nvGrpSpPr>
        <p:grpSpPr bwMode="auto">
          <a:xfrm>
            <a:off x="3669679" y="2064315"/>
            <a:ext cx="230188" cy="862011"/>
            <a:chOff x="755" y="2625"/>
            <a:chExt cx="145" cy="543"/>
          </a:xfrm>
        </p:grpSpPr>
        <p:sp>
          <p:nvSpPr>
            <p:cNvPr id="400" name="Rectangle 72"/>
            <p:cNvSpPr>
              <a:spLocks noChangeArrowheads="1"/>
            </p:cNvSpPr>
            <p:nvPr/>
          </p:nvSpPr>
          <p:spPr bwMode="auto">
            <a:xfrm>
              <a:off x="755" y="2625"/>
              <a:ext cx="106" cy="310"/>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200" b="1" kern="0">
                  <a:solidFill>
                    <a:srgbClr val="000000"/>
                  </a:solidFill>
                  <a:latin typeface="MT Extra" pitchFamily="18" charset="2"/>
                  <a:ea typeface="+mn-ea"/>
                </a:rPr>
                <a:t>r</a:t>
              </a:r>
              <a:endParaRPr lang="en-US" altLang="zh-CN" b="1" kern="0">
                <a:solidFill>
                  <a:sysClr val="windowText" lastClr="000000"/>
                </a:solidFill>
                <a:latin typeface="+mn-lt"/>
                <a:ea typeface="+mn-ea"/>
              </a:endParaRPr>
            </a:p>
          </p:txBody>
        </p:sp>
        <p:sp>
          <p:nvSpPr>
            <p:cNvPr id="401" name="Rectangle 73"/>
            <p:cNvSpPr>
              <a:spLocks noChangeArrowheads="1"/>
            </p:cNvSpPr>
            <p:nvPr/>
          </p:nvSpPr>
          <p:spPr bwMode="auto">
            <a:xfrm>
              <a:off x="755" y="2858"/>
              <a:ext cx="145" cy="310"/>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200" b="1" kern="0" dirty="0">
                  <a:solidFill>
                    <a:srgbClr val="000000"/>
                  </a:solidFill>
                  <a:latin typeface="+mn-lt"/>
                  <a:ea typeface="+mn-ea"/>
                </a:rPr>
                <a:t>B</a:t>
              </a:r>
              <a:endParaRPr lang="en-US" altLang="zh-CN" b="1" kern="0" dirty="0">
                <a:solidFill>
                  <a:sysClr val="windowText" lastClr="000000"/>
                </a:solidFill>
                <a:latin typeface="+mn-lt"/>
                <a:ea typeface="+mn-ea"/>
              </a:endParaRPr>
            </a:p>
          </p:txBody>
        </p:sp>
        <p:sp>
          <p:nvSpPr>
            <p:cNvPr id="402" name="Rectangle 74"/>
            <p:cNvSpPr>
              <a:spLocks noChangeArrowheads="1"/>
            </p:cNvSpPr>
            <p:nvPr/>
          </p:nvSpPr>
          <p:spPr bwMode="auto">
            <a:xfrm>
              <a:off x="755" y="2625"/>
              <a:ext cx="106" cy="310"/>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200" b="1" kern="0">
                  <a:solidFill>
                    <a:srgbClr val="000000"/>
                  </a:solidFill>
                  <a:latin typeface="MT Extra" pitchFamily="18" charset="2"/>
                  <a:ea typeface="+mn-ea"/>
                </a:rPr>
                <a:t>r</a:t>
              </a:r>
              <a:endParaRPr lang="en-US" altLang="zh-CN" b="1" kern="0">
                <a:solidFill>
                  <a:sysClr val="windowText" lastClr="000000"/>
                </a:solidFill>
                <a:latin typeface="+mn-lt"/>
                <a:ea typeface="+mn-ea"/>
              </a:endParaRPr>
            </a:p>
          </p:txBody>
        </p:sp>
      </p:grpSp>
      <p:sp>
        <p:nvSpPr>
          <p:cNvPr id="403" name="Freeform 75"/>
          <p:cNvSpPr>
            <a:spLocks/>
          </p:cNvSpPr>
          <p:nvPr/>
        </p:nvSpPr>
        <p:spPr bwMode="auto">
          <a:xfrm flipH="1" flipV="1">
            <a:off x="4005427" y="2080243"/>
            <a:ext cx="218610" cy="204787"/>
          </a:xfrm>
          <a:custGeom>
            <a:avLst/>
            <a:gdLst>
              <a:gd name="T0" fmla="*/ 0 w 88"/>
              <a:gd name="T1" fmla="*/ 2147483647 h 78"/>
              <a:gd name="T2" fmla="*/ 2147483647 w 88"/>
              <a:gd name="T3" fmla="*/ 0 h 78"/>
              <a:gd name="T4" fmla="*/ 2147483647 w 88"/>
              <a:gd name="T5" fmla="*/ 2147483647 h 78"/>
              <a:gd name="T6" fmla="*/ 0 w 88"/>
              <a:gd name="T7" fmla="*/ 2147483647 h 78"/>
              <a:gd name="T8" fmla="*/ 0 60000 65536"/>
              <a:gd name="T9" fmla="*/ 0 60000 65536"/>
              <a:gd name="T10" fmla="*/ 0 60000 65536"/>
              <a:gd name="T11" fmla="*/ 0 60000 65536"/>
              <a:gd name="T12" fmla="*/ 0 w 88"/>
              <a:gd name="T13" fmla="*/ 0 h 78"/>
              <a:gd name="T14" fmla="*/ 88 w 88"/>
              <a:gd name="T15" fmla="*/ 78 h 78"/>
            </a:gdLst>
            <a:ahLst/>
            <a:cxnLst>
              <a:cxn ang="T8">
                <a:pos x="T0" y="T1"/>
              </a:cxn>
              <a:cxn ang="T9">
                <a:pos x="T2" y="T3"/>
              </a:cxn>
              <a:cxn ang="T10">
                <a:pos x="T4" y="T5"/>
              </a:cxn>
              <a:cxn ang="T11">
                <a:pos x="T6" y="T7"/>
              </a:cxn>
            </a:cxnLst>
            <a:rect l="T12" t="T13" r="T14" b="T15"/>
            <a:pathLst>
              <a:path w="88" h="78">
                <a:moveTo>
                  <a:pt x="0" y="31"/>
                </a:moveTo>
                <a:lnTo>
                  <a:pt x="88" y="0"/>
                </a:lnTo>
                <a:lnTo>
                  <a:pt x="36" y="78"/>
                </a:lnTo>
                <a:lnTo>
                  <a:pt x="0" y="31"/>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04" name="Oval 76"/>
          <p:cNvSpPr>
            <a:spLocks noChangeArrowheads="1"/>
          </p:cNvSpPr>
          <p:nvPr/>
        </p:nvSpPr>
        <p:spPr bwMode="auto">
          <a:xfrm>
            <a:off x="4327316" y="2096466"/>
            <a:ext cx="1806575" cy="696913"/>
          </a:xfrm>
          <a:prstGeom prst="ellipse">
            <a:avLst/>
          </a:prstGeom>
          <a:noFill/>
          <a:ln w="44450" cap="rnd">
            <a:solidFill>
              <a:srgbClr val="00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05" name="Freeform 77"/>
          <p:cNvSpPr>
            <a:spLocks/>
          </p:cNvSpPr>
          <p:nvPr/>
        </p:nvSpPr>
        <p:spPr bwMode="auto">
          <a:xfrm flipH="1" flipV="1">
            <a:off x="4323385" y="2205558"/>
            <a:ext cx="208547" cy="151608"/>
          </a:xfrm>
          <a:custGeom>
            <a:avLst/>
            <a:gdLst>
              <a:gd name="T0" fmla="*/ 0 w 88"/>
              <a:gd name="T1" fmla="*/ 2147483647 h 76"/>
              <a:gd name="T2" fmla="*/ 2147483647 w 88"/>
              <a:gd name="T3" fmla="*/ 0 h 76"/>
              <a:gd name="T4" fmla="*/ 2147483647 w 88"/>
              <a:gd name="T5" fmla="*/ 2147483647 h 76"/>
              <a:gd name="T6" fmla="*/ 0 w 88"/>
              <a:gd name="T7" fmla="*/ 2147483647 h 76"/>
              <a:gd name="T8" fmla="*/ 0 60000 65536"/>
              <a:gd name="T9" fmla="*/ 0 60000 65536"/>
              <a:gd name="T10" fmla="*/ 0 60000 65536"/>
              <a:gd name="T11" fmla="*/ 0 60000 65536"/>
              <a:gd name="T12" fmla="*/ 0 w 88"/>
              <a:gd name="T13" fmla="*/ 0 h 76"/>
              <a:gd name="T14" fmla="*/ 88 w 88"/>
              <a:gd name="T15" fmla="*/ 76 h 76"/>
            </a:gdLst>
            <a:ahLst/>
            <a:cxnLst>
              <a:cxn ang="T8">
                <a:pos x="T0" y="T1"/>
              </a:cxn>
              <a:cxn ang="T9">
                <a:pos x="T2" y="T3"/>
              </a:cxn>
              <a:cxn ang="T10">
                <a:pos x="T4" y="T5"/>
              </a:cxn>
              <a:cxn ang="T11">
                <a:pos x="T6" y="T7"/>
              </a:cxn>
            </a:cxnLst>
            <a:rect l="T12" t="T13" r="T14" b="T15"/>
            <a:pathLst>
              <a:path w="88" h="76">
                <a:moveTo>
                  <a:pt x="0" y="29"/>
                </a:moveTo>
                <a:lnTo>
                  <a:pt x="88" y="0"/>
                </a:lnTo>
                <a:lnTo>
                  <a:pt x="35" y="76"/>
                </a:lnTo>
                <a:lnTo>
                  <a:pt x="0" y="29"/>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06" name="Oval 78"/>
          <p:cNvSpPr>
            <a:spLocks noChangeArrowheads="1"/>
          </p:cNvSpPr>
          <p:nvPr/>
        </p:nvSpPr>
        <p:spPr bwMode="auto">
          <a:xfrm>
            <a:off x="4567822" y="2303287"/>
            <a:ext cx="1231900" cy="368300"/>
          </a:xfrm>
          <a:prstGeom prst="ellipse">
            <a:avLst/>
          </a:prstGeom>
          <a:noFill/>
          <a:ln w="44450" cap="rnd">
            <a:solidFill>
              <a:srgbClr val="00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07" name="Freeform 79"/>
          <p:cNvSpPr>
            <a:spLocks/>
          </p:cNvSpPr>
          <p:nvPr/>
        </p:nvSpPr>
        <p:spPr bwMode="auto">
          <a:xfrm flipH="1" flipV="1">
            <a:off x="4593727" y="2294553"/>
            <a:ext cx="224127" cy="147639"/>
          </a:xfrm>
          <a:custGeom>
            <a:avLst/>
            <a:gdLst>
              <a:gd name="T0" fmla="*/ 0 w 91"/>
              <a:gd name="T1" fmla="*/ 2147483647 h 70"/>
              <a:gd name="T2" fmla="*/ 2147483647 w 91"/>
              <a:gd name="T3" fmla="*/ 0 h 70"/>
              <a:gd name="T4" fmla="*/ 2147483647 w 91"/>
              <a:gd name="T5" fmla="*/ 2147483647 h 70"/>
              <a:gd name="T6" fmla="*/ 0 w 91"/>
              <a:gd name="T7" fmla="*/ 2147483647 h 70"/>
              <a:gd name="T8" fmla="*/ 0 60000 65536"/>
              <a:gd name="T9" fmla="*/ 0 60000 65536"/>
              <a:gd name="T10" fmla="*/ 0 60000 65536"/>
              <a:gd name="T11" fmla="*/ 0 60000 65536"/>
              <a:gd name="T12" fmla="*/ 0 w 91"/>
              <a:gd name="T13" fmla="*/ 0 h 70"/>
              <a:gd name="T14" fmla="*/ 91 w 91"/>
              <a:gd name="T15" fmla="*/ 70 h 70"/>
            </a:gdLst>
            <a:ahLst/>
            <a:cxnLst>
              <a:cxn ang="T8">
                <a:pos x="T0" y="T1"/>
              </a:cxn>
              <a:cxn ang="T9">
                <a:pos x="T2" y="T3"/>
              </a:cxn>
              <a:cxn ang="T10">
                <a:pos x="T4" y="T5"/>
              </a:cxn>
              <a:cxn ang="T11">
                <a:pos x="T6" y="T7"/>
              </a:cxn>
            </a:cxnLst>
            <a:rect l="T12" t="T13" r="T14" b="T15"/>
            <a:pathLst>
              <a:path w="91" h="70">
                <a:moveTo>
                  <a:pt x="0" y="19"/>
                </a:moveTo>
                <a:lnTo>
                  <a:pt x="91" y="0"/>
                </a:lnTo>
                <a:lnTo>
                  <a:pt x="29" y="70"/>
                </a:lnTo>
                <a:lnTo>
                  <a:pt x="0" y="19"/>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08" name="Line 135"/>
          <p:cNvSpPr>
            <a:spLocks noChangeShapeType="1"/>
          </p:cNvSpPr>
          <p:nvPr/>
        </p:nvSpPr>
        <p:spPr bwMode="auto">
          <a:xfrm>
            <a:off x="5278228" y="2222324"/>
            <a:ext cx="0" cy="50800"/>
          </a:xfrm>
          <a:prstGeom prst="line">
            <a:avLst/>
          </a:prstGeom>
          <a:noFill/>
          <a:ln w="127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09" name="Line 136"/>
          <p:cNvSpPr>
            <a:spLocks noChangeShapeType="1"/>
          </p:cNvSpPr>
          <p:nvPr/>
        </p:nvSpPr>
        <p:spPr bwMode="auto">
          <a:xfrm>
            <a:off x="5190916" y="2222324"/>
            <a:ext cx="0" cy="50800"/>
          </a:xfrm>
          <a:prstGeom prst="line">
            <a:avLst/>
          </a:prstGeom>
          <a:noFill/>
          <a:ln w="127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10" name="Line 142"/>
          <p:cNvSpPr>
            <a:spLocks noChangeShapeType="1"/>
          </p:cNvSpPr>
          <p:nvPr/>
        </p:nvSpPr>
        <p:spPr bwMode="auto">
          <a:xfrm>
            <a:off x="5278228" y="2050874"/>
            <a:ext cx="0" cy="50800"/>
          </a:xfrm>
          <a:prstGeom prst="line">
            <a:avLst/>
          </a:prstGeom>
          <a:noFill/>
          <a:ln w="127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11" name="Line 143"/>
          <p:cNvSpPr>
            <a:spLocks noChangeShapeType="1"/>
          </p:cNvSpPr>
          <p:nvPr/>
        </p:nvSpPr>
        <p:spPr bwMode="auto">
          <a:xfrm>
            <a:off x="5190916" y="2042936"/>
            <a:ext cx="0" cy="50800"/>
          </a:xfrm>
          <a:prstGeom prst="line">
            <a:avLst/>
          </a:prstGeom>
          <a:noFill/>
          <a:ln w="127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12" name="Line 144"/>
          <p:cNvSpPr>
            <a:spLocks noChangeShapeType="1"/>
          </p:cNvSpPr>
          <p:nvPr/>
        </p:nvSpPr>
        <p:spPr bwMode="auto">
          <a:xfrm>
            <a:off x="5190916" y="1885774"/>
            <a:ext cx="0" cy="50800"/>
          </a:xfrm>
          <a:prstGeom prst="line">
            <a:avLst/>
          </a:prstGeom>
          <a:noFill/>
          <a:ln w="127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13" name="Line 145"/>
          <p:cNvSpPr>
            <a:spLocks noChangeShapeType="1"/>
          </p:cNvSpPr>
          <p:nvPr/>
        </p:nvSpPr>
        <p:spPr bwMode="auto">
          <a:xfrm>
            <a:off x="5278228" y="1885774"/>
            <a:ext cx="0" cy="50800"/>
          </a:xfrm>
          <a:prstGeom prst="line">
            <a:avLst/>
          </a:prstGeom>
          <a:noFill/>
          <a:ln w="127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14" name="Oval 100"/>
          <p:cNvSpPr>
            <a:spLocks noChangeArrowheads="1"/>
          </p:cNvSpPr>
          <p:nvPr/>
        </p:nvSpPr>
        <p:spPr bwMode="auto">
          <a:xfrm>
            <a:off x="4227429" y="4448944"/>
            <a:ext cx="1927225" cy="1935162"/>
          </a:xfrm>
          <a:prstGeom prst="ellipse">
            <a:avLst/>
          </a:prstGeom>
          <a:noFill/>
          <a:ln w="38100" cap="rnd">
            <a:solidFill>
              <a:srgbClr val="3333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15" name="Oval 5"/>
          <p:cNvSpPr>
            <a:spLocks noChangeArrowheads="1"/>
          </p:cNvSpPr>
          <p:nvPr/>
        </p:nvSpPr>
        <p:spPr bwMode="auto">
          <a:xfrm>
            <a:off x="4603491" y="5879343"/>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16" name="Oval 5"/>
          <p:cNvSpPr>
            <a:spLocks noChangeArrowheads="1"/>
          </p:cNvSpPr>
          <p:nvPr/>
        </p:nvSpPr>
        <p:spPr bwMode="auto">
          <a:xfrm>
            <a:off x="4338195" y="5390120"/>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17" name="Oval 5"/>
          <p:cNvSpPr>
            <a:spLocks noChangeArrowheads="1"/>
          </p:cNvSpPr>
          <p:nvPr/>
        </p:nvSpPr>
        <p:spPr bwMode="auto">
          <a:xfrm>
            <a:off x="4864886" y="4614830"/>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18" name="Oval 5"/>
          <p:cNvSpPr>
            <a:spLocks noChangeArrowheads="1"/>
          </p:cNvSpPr>
          <p:nvPr/>
        </p:nvSpPr>
        <p:spPr bwMode="auto">
          <a:xfrm>
            <a:off x="5695217" y="4825493"/>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19" name="Oval 5"/>
          <p:cNvSpPr>
            <a:spLocks noChangeArrowheads="1"/>
          </p:cNvSpPr>
          <p:nvPr/>
        </p:nvSpPr>
        <p:spPr bwMode="auto">
          <a:xfrm>
            <a:off x="5735698" y="5879344"/>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20" name="Oval 5"/>
          <p:cNvSpPr>
            <a:spLocks noChangeArrowheads="1"/>
          </p:cNvSpPr>
          <p:nvPr/>
        </p:nvSpPr>
        <p:spPr bwMode="auto">
          <a:xfrm>
            <a:off x="5840282" y="5628946"/>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21" name="Oval 5"/>
          <p:cNvSpPr>
            <a:spLocks noChangeArrowheads="1"/>
          </p:cNvSpPr>
          <p:nvPr/>
        </p:nvSpPr>
        <p:spPr bwMode="auto">
          <a:xfrm>
            <a:off x="5542824" y="4682809"/>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22" name="Oval 5"/>
          <p:cNvSpPr>
            <a:spLocks noChangeArrowheads="1"/>
          </p:cNvSpPr>
          <p:nvPr/>
        </p:nvSpPr>
        <p:spPr bwMode="auto">
          <a:xfrm>
            <a:off x="5055715" y="6191577"/>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23" name="Oval 5"/>
          <p:cNvSpPr>
            <a:spLocks noChangeArrowheads="1"/>
          </p:cNvSpPr>
          <p:nvPr/>
        </p:nvSpPr>
        <p:spPr bwMode="auto">
          <a:xfrm>
            <a:off x="5921245" y="5316931"/>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24" name="Oval 5"/>
          <p:cNvSpPr>
            <a:spLocks noChangeArrowheads="1"/>
          </p:cNvSpPr>
          <p:nvPr/>
        </p:nvSpPr>
        <p:spPr bwMode="auto">
          <a:xfrm>
            <a:off x="4437729" y="5661313"/>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25" name="Oval 5"/>
          <p:cNvSpPr>
            <a:spLocks noChangeArrowheads="1"/>
          </p:cNvSpPr>
          <p:nvPr/>
        </p:nvSpPr>
        <p:spPr bwMode="auto">
          <a:xfrm>
            <a:off x="5871595" y="5044603"/>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26" name="Oval 5"/>
          <p:cNvSpPr>
            <a:spLocks noChangeArrowheads="1"/>
          </p:cNvSpPr>
          <p:nvPr/>
        </p:nvSpPr>
        <p:spPr bwMode="auto">
          <a:xfrm>
            <a:off x="5542720" y="6052544"/>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27" name="Oval 5"/>
          <p:cNvSpPr>
            <a:spLocks noChangeArrowheads="1"/>
          </p:cNvSpPr>
          <p:nvPr/>
        </p:nvSpPr>
        <p:spPr bwMode="auto">
          <a:xfrm>
            <a:off x="5286622" y="4575142"/>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28" name="Oval 5"/>
          <p:cNvSpPr>
            <a:spLocks noChangeArrowheads="1"/>
          </p:cNvSpPr>
          <p:nvPr/>
        </p:nvSpPr>
        <p:spPr bwMode="auto">
          <a:xfrm>
            <a:off x="4607678" y="4816368"/>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29" name="Oval 5"/>
          <p:cNvSpPr>
            <a:spLocks noChangeArrowheads="1"/>
          </p:cNvSpPr>
          <p:nvPr/>
        </p:nvSpPr>
        <p:spPr bwMode="auto">
          <a:xfrm>
            <a:off x="5049512" y="4854890"/>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30" name="Oval 5"/>
          <p:cNvSpPr>
            <a:spLocks noChangeArrowheads="1"/>
          </p:cNvSpPr>
          <p:nvPr/>
        </p:nvSpPr>
        <p:spPr bwMode="auto">
          <a:xfrm>
            <a:off x="5434944" y="4934265"/>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31" name="Oval 5"/>
          <p:cNvSpPr>
            <a:spLocks noChangeArrowheads="1"/>
          </p:cNvSpPr>
          <p:nvPr/>
        </p:nvSpPr>
        <p:spPr bwMode="auto">
          <a:xfrm>
            <a:off x="5222441" y="5893715"/>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32" name="Oval 5"/>
          <p:cNvSpPr>
            <a:spLocks noChangeArrowheads="1"/>
          </p:cNvSpPr>
          <p:nvPr/>
        </p:nvSpPr>
        <p:spPr bwMode="auto">
          <a:xfrm>
            <a:off x="5262923" y="5151526"/>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33" name="Oval 5"/>
          <p:cNvSpPr>
            <a:spLocks noChangeArrowheads="1"/>
          </p:cNvSpPr>
          <p:nvPr/>
        </p:nvSpPr>
        <p:spPr bwMode="auto">
          <a:xfrm>
            <a:off x="4452157" y="5132097"/>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34" name="Oval 5"/>
          <p:cNvSpPr>
            <a:spLocks noChangeArrowheads="1"/>
          </p:cNvSpPr>
          <p:nvPr/>
        </p:nvSpPr>
        <p:spPr bwMode="auto">
          <a:xfrm>
            <a:off x="5049512" y="5072223"/>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35" name="Oval 5"/>
          <p:cNvSpPr>
            <a:spLocks noChangeArrowheads="1"/>
          </p:cNvSpPr>
          <p:nvPr/>
        </p:nvSpPr>
        <p:spPr bwMode="auto">
          <a:xfrm>
            <a:off x="4736785" y="6123997"/>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36" name="Oval 5"/>
          <p:cNvSpPr>
            <a:spLocks noChangeArrowheads="1"/>
          </p:cNvSpPr>
          <p:nvPr/>
        </p:nvSpPr>
        <p:spPr bwMode="auto">
          <a:xfrm>
            <a:off x="5041088" y="5454346"/>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37" name="Oval 5"/>
          <p:cNvSpPr>
            <a:spLocks noChangeArrowheads="1"/>
          </p:cNvSpPr>
          <p:nvPr/>
        </p:nvSpPr>
        <p:spPr bwMode="auto">
          <a:xfrm>
            <a:off x="5408066" y="5701001"/>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38" name="Oval 5"/>
          <p:cNvSpPr>
            <a:spLocks noChangeArrowheads="1"/>
          </p:cNvSpPr>
          <p:nvPr/>
        </p:nvSpPr>
        <p:spPr bwMode="auto">
          <a:xfrm>
            <a:off x="4912966" y="5916301"/>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39" name="Oval 5"/>
          <p:cNvSpPr>
            <a:spLocks noChangeArrowheads="1"/>
          </p:cNvSpPr>
          <p:nvPr/>
        </p:nvSpPr>
        <p:spPr bwMode="auto">
          <a:xfrm>
            <a:off x="5339082" y="6152940"/>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40" name="Oval 5"/>
          <p:cNvSpPr>
            <a:spLocks noChangeArrowheads="1"/>
          </p:cNvSpPr>
          <p:nvPr/>
        </p:nvSpPr>
        <p:spPr bwMode="auto">
          <a:xfrm>
            <a:off x="4623731" y="5442721"/>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41" name="Oval 5"/>
          <p:cNvSpPr>
            <a:spLocks noChangeArrowheads="1"/>
          </p:cNvSpPr>
          <p:nvPr/>
        </p:nvSpPr>
        <p:spPr bwMode="auto">
          <a:xfrm>
            <a:off x="4869455" y="5672408"/>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42" name="Oval 5"/>
          <p:cNvSpPr>
            <a:spLocks noChangeArrowheads="1"/>
          </p:cNvSpPr>
          <p:nvPr/>
        </p:nvSpPr>
        <p:spPr bwMode="auto">
          <a:xfrm>
            <a:off x="5556388" y="5259432"/>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43" name="Oval 5"/>
          <p:cNvSpPr>
            <a:spLocks noChangeArrowheads="1"/>
          </p:cNvSpPr>
          <p:nvPr/>
        </p:nvSpPr>
        <p:spPr bwMode="auto">
          <a:xfrm>
            <a:off x="4754505" y="5114786"/>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44" name="Oval 5"/>
          <p:cNvSpPr>
            <a:spLocks noChangeArrowheads="1"/>
          </p:cNvSpPr>
          <p:nvPr/>
        </p:nvSpPr>
        <p:spPr bwMode="auto">
          <a:xfrm>
            <a:off x="4906905" y="5267186"/>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45" name="Oval 5"/>
          <p:cNvSpPr>
            <a:spLocks noChangeArrowheads="1"/>
          </p:cNvSpPr>
          <p:nvPr/>
        </p:nvSpPr>
        <p:spPr bwMode="auto">
          <a:xfrm>
            <a:off x="5604763" y="5508462"/>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46" name="Oval 5"/>
          <p:cNvSpPr>
            <a:spLocks noChangeArrowheads="1"/>
          </p:cNvSpPr>
          <p:nvPr/>
        </p:nvSpPr>
        <p:spPr bwMode="auto">
          <a:xfrm>
            <a:off x="4754505" y="5114786"/>
            <a:ext cx="80963" cy="79375"/>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47" name="Oval 5"/>
          <p:cNvSpPr>
            <a:spLocks noChangeArrowheads="1"/>
          </p:cNvSpPr>
          <p:nvPr/>
        </p:nvSpPr>
        <p:spPr bwMode="auto">
          <a:xfrm>
            <a:off x="5106229" y="5641542"/>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48" name="Oval 5"/>
          <p:cNvSpPr>
            <a:spLocks noChangeArrowheads="1"/>
          </p:cNvSpPr>
          <p:nvPr/>
        </p:nvSpPr>
        <p:spPr bwMode="auto">
          <a:xfrm>
            <a:off x="4754505" y="5114786"/>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49" name="Oval 5"/>
          <p:cNvSpPr>
            <a:spLocks noChangeArrowheads="1"/>
          </p:cNvSpPr>
          <p:nvPr/>
        </p:nvSpPr>
        <p:spPr bwMode="auto">
          <a:xfrm>
            <a:off x="4906905" y="5267186"/>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aphicFrame>
        <p:nvGraphicFramePr>
          <p:cNvPr id="450" name="Object 161"/>
          <p:cNvGraphicFramePr>
            <a:graphicFrameLocks noChangeAspect="1"/>
          </p:cNvGraphicFramePr>
          <p:nvPr>
            <p:extLst>
              <p:ext uri="{D42A27DB-BD31-4B8C-83A1-F6EECF244321}">
                <p14:modId xmlns:p14="http://schemas.microsoft.com/office/powerpoint/2010/main" val="2663075935"/>
              </p:ext>
            </p:extLst>
          </p:nvPr>
        </p:nvGraphicFramePr>
        <p:xfrm>
          <a:off x="6129165" y="5387814"/>
          <a:ext cx="393700" cy="496888"/>
        </p:xfrm>
        <a:graphic>
          <a:graphicData uri="http://schemas.openxmlformats.org/presentationml/2006/ole">
            <mc:AlternateContent xmlns:mc="http://schemas.openxmlformats.org/markup-compatibility/2006">
              <mc:Choice xmlns:v="urn:schemas-microsoft-com:vml" Requires="v">
                <p:oleObj spid="_x0000_s344366" name="公式" r:id="rId11" imgW="126720" imgH="164880" progId="Equation.3">
                  <p:embed/>
                </p:oleObj>
              </mc:Choice>
              <mc:Fallback>
                <p:oleObj name="公式" r:id="rId11" imgW="126720" imgH="164880" progId="Equation.3">
                  <p:embed/>
                  <p:pic>
                    <p:nvPicPr>
                      <p:cNvPr id="0" name=""/>
                      <p:cNvPicPr>
                        <a:picLocks noChangeAspect="1" noChangeArrowheads="1"/>
                      </p:cNvPicPr>
                      <p:nvPr/>
                    </p:nvPicPr>
                    <p:blipFill>
                      <a:blip r:embed="rId12"/>
                      <a:srcRect/>
                      <a:stretch>
                        <a:fillRect/>
                      </a:stretch>
                    </p:blipFill>
                    <p:spPr bwMode="auto">
                      <a:xfrm>
                        <a:off x="6129165" y="5387814"/>
                        <a:ext cx="393700" cy="496888"/>
                      </a:xfrm>
                      <a:prstGeom prst="rect">
                        <a:avLst/>
                      </a:prstGeom>
                      <a:noFill/>
                      <a:ln>
                        <a:noFill/>
                      </a:ln>
                      <a:extLst/>
                    </p:spPr>
                  </p:pic>
                </p:oleObj>
              </mc:Fallback>
            </mc:AlternateContent>
          </a:graphicData>
        </a:graphic>
      </p:graphicFrame>
      <p:sp>
        <p:nvSpPr>
          <p:cNvPr id="451" name="Oval 115"/>
          <p:cNvSpPr>
            <a:spLocks noChangeAspect="1" noChangeArrowheads="1"/>
          </p:cNvSpPr>
          <p:nvPr/>
        </p:nvSpPr>
        <p:spPr bwMode="auto">
          <a:xfrm>
            <a:off x="5193563" y="5396043"/>
            <a:ext cx="76200" cy="76200"/>
          </a:xfrm>
          <a:prstGeom prst="ellipse">
            <a:avLst/>
          </a:prstGeom>
          <a:solidFill>
            <a:srgbClr val="000000"/>
          </a:solidFill>
          <a:ln w="9525">
            <a:no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52" name="Rectangle 116"/>
          <p:cNvSpPr>
            <a:spLocks noChangeArrowheads="1"/>
          </p:cNvSpPr>
          <p:nvPr/>
        </p:nvSpPr>
        <p:spPr bwMode="auto">
          <a:xfrm>
            <a:off x="5349375" y="5311786"/>
            <a:ext cx="212985" cy="430887"/>
          </a:xfrm>
          <a:prstGeom prst="rect">
            <a:avLst/>
          </a:prstGeom>
          <a:noFill/>
          <a:ln w="9525">
            <a:noFill/>
            <a:miter lim="800000"/>
            <a:headEnd/>
            <a:tailEnd/>
          </a:ln>
        </p:spPr>
        <p:txBody>
          <a:bodyPr wrap="square" lIns="0" tIns="0" rIns="0" bIns="0">
            <a:spAutoFit/>
          </a:bodyPr>
          <a:lstStyle/>
          <a:p>
            <a:pPr eaLnBrk="0" fontAlgn="auto" hangingPunct="0">
              <a:spcBef>
                <a:spcPts val="0"/>
              </a:spcBef>
              <a:spcAft>
                <a:spcPts val="0"/>
              </a:spcAft>
              <a:defRPr/>
            </a:pPr>
            <a:r>
              <a:rPr lang="en-US" altLang="zh-CN" sz="2800" b="1" kern="0" dirty="0">
                <a:solidFill>
                  <a:srgbClr val="000000"/>
                </a:solidFill>
                <a:latin typeface="+mn-lt"/>
                <a:ea typeface="+mn-ea"/>
              </a:rPr>
              <a:t>O</a:t>
            </a:r>
            <a:endParaRPr lang="en-US" altLang="zh-CN" b="1" kern="0" dirty="0">
              <a:solidFill>
                <a:sysClr val="windowText" lastClr="000000"/>
              </a:solidFill>
              <a:latin typeface="+mn-lt"/>
              <a:ea typeface="+mn-ea"/>
            </a:endParaRPr>
          </a:p>
        </p:txBody>
      </p:sp>
      <p:sp>
        <p:nvSpPr>
          <p:cNvPr id="453" name="Rectangle 117"/>
          <p:cNvSpPr>
            <a:spLocks noChangeArrowheads="1"/>
          </p:cNvSpPr>
          <p:nvPr/>
        </p:nvSpPr>
        <p:spPr bwMode="auto">
          <a:xfrm>
            <a:off x="4941945" y="4734849"/>
            <a:ext cx="201613" cy="430212"/>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2800" b="1" kern="0" dirty="0">
                <a:solidFill>
                  <a:srgbClr val="000000"/>
                </a:solidFill>
                <a:latin typeface="+mn-lt"/>
                <a:ea typeface="+mn-ea"/>
              </a:rPr>
              <a:t>R</a:t>
            </a:r>
            <a:endParaRPr lang="en-US" altLang="zh-CN" b="1" kern="0" dirty="0">
              <a:solidFill>
                <a:sysClr val="windowText" lastClr="000000"/>
              </a:solidFill>
              <a:latin typeface="+mn-lt"/>
              <a:ea typeface="+mn-ea"/>
            </a:endParaRPr>
          </a:p>
        </p:txBody>
      </p:sp>
      <p:grpSp>
        <p:nvGrpSpPr>
          <p:cNvPr id="454" name="Group 118"/>
          <p:cNvGrpSpPr>
            <a:grpSpLocks/>
          </p:cNvGrpSpPr>
          <p:nvPr/>
        </p:nvGrpSpPr>
        <p:grpSpPr bwMode="auto">
          <a:xfrm>
            <a:off x="4559187" y="4729560"/>
            <a:ext cx="658813" cy="690562"/>
            <a:chOff x="4592" y="1262"/>
            <a:chExt cx="415" cy="435"/>
          </a:xfrm>
        </p:grpSpPr>
        <p:sp>
          <p:nvSpPr>
            <p:cNvPr id="455" name="Line 119"/>
            <p:cNvSpPr>
              <a:spLocks noChangeShapeType="1"/>
            </p:cNvSpPr>
            <p:nvPr/>
          </p:nvSpPr>
          <p:spPr bwMode="auto">
            <a:xfrm>
              <a:off x="4677" y="1351"/>
              <a:ext cx="330" cy="346"/>
            </a:xfrm>
            <a:prstGeom prst="line">
              <a:avLst/>
            </a:prstGeom>
            <a:noFill/>
            <a:ln w="39688" cap="rnd">
              <a:solidFill>
                <a:srgbClr val="0099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56" name="Freeform 120"/>
            <p:cNvSpPr>
              <a:spLocks/>
            </p:cNvSpPr>
            <p:nvPr/>
          </p:nvSpPr>
          <p:spPr bwMode="auto">
            <a:xfrm>
              <a:off x="4592" y="1262"/>
              <a:ext cx="126" cy="129"/>
            </a:xfrm>
            <a:custGeom>
              <a:avLst/>
              <a:gdLst>
                <a:gd name="T0" fmla="*/ 61 w 126"/>
                <a:gd name="T1" fmla="*/ 129 h 129"/>
                <a:gd name="T2" fmla="*/ 0 w 126"/>
                <a:gd name="T3" fmla="*/ 0 h 129"/>
                <a:gd name="T4" fmla="*/ 126 w 126"/>
                <a:gd name="T5" fmla="*/ 67 h 129"/>
                <a:gd name="T6" fmla="*/ 61 w 126"/>
                <a:gd name="T7" fmla="*/ 129 h 129"/>
                <a:gd name="T8" fmla="*/ 0 60000 65536"/>
                <a:gd name="T9" fmla="*/ 0 60000 65536"/>
                <a:gd name="T10" fmla="*/ 0 60000 65536"/>
                <a:gd name="T11" fmla="*/ 0 60000 65536"/>
                <a:gd name="T12" fmla="*/ 0 w 126"/>
                <a:gd name="T13" fmla="*/ 0 h 129"/>
                <a:gd name="T14" fmla="*/ 126 w 126"/>
                <a:gd name="T15" fmla="*/ 129 h 129"/>
              </a:gdLst>
              <a:ahLst/>
              <a:cxnLst>
                <a:cxn ang="T8">
                  <a:pos x="T0" y="T1"/>
                </a:cxn>
                <a:cxn ang="T9">
                  <a:pos x="T2" y="T3"/>
                </a:cxn>
                <a:cxn ang="T10">
                  <a:pos x="T4" y="T5"/>
                </a:cxn>
                <a:cxn ang="T11">
                  <a:pos x="T6" y="T7"/>
                </a:cxn>
              </a:cxnLst>
              <a:rect l="T12" t="T13" r="T14" b="T15"/>
              <a:pathLst>
                <a:path w="126" h="129">
                  <a:moveTo>
                    <a:pt x="61" y="129"/>
                  </a:moveTo>
                  <a:lnTo>
                    <a:pt x="0" y="0"/>
                  </a:lnTo>
                  <a:lnTo>
                    <a:pt x="126" y="67"/>
                  </a:lnTo>
                  <a:lnTo>
                    <a:pt x="61" y="129"/>
                  </a:lnTo>
                  <a:close/>
                </a:path>
              </a:pathLst>
            </a:custGeom>
            <a:solidFill>
              <a:srgbClr val="009900"/>
            </a:solidFill>
            <a:ln w="9525">
              <a:solidFill>
                <a:srgbClr val="0099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sp>
        <p:nvSpPr>
          <p:cNvPr id="457" name="Oval 100"/>
          <p:cNvSpPr>
            <a:spLocks noChangeArrowheads="1"/>
          </p:cNvSpPr>
          <p:nvPr/>
        </p:nvSpPr>
        <p:spPr bwMode="auto">
          <a:xfrm>
            <a:off x="4500574" y="4763664"/>
            <a:ext cx="1407288" cy="1394617"/>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58" name="Oval 100"/>
          <p:cNvSpPr>
            <a:spLocks noChangeArrowheads="1"/>
          </p:cNvSpPr>
          <p:nvPr/>
        </p:nvSpPr>
        <p:spPr bwMode="auto">
          <a:xfrm>
            <a:off x="4798450" y="5090279"/>
            <a:ext cx="760264" cy="743831"/>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59" name="Freeform 109"/>
          <p:cNvSpPr>
            <a:spLocks/>
          </p:cNvSpPr>
          <p:nvPr/>
        </p:nvSpPr>
        <p:spPr bwMode="auto">
          <a:xfrm rot="3600000" flipV="1">
            <a:off x="4405390" y="5243797"/>
            <a:ext cx="227168" cy="216161"/>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60" name="Freeform 109"/>
          <p:cNvSpPr>
            <a:spLocks/>
          </p:cNvSpPr>
          <p:nvPr/>
        </p:nvSpPr>
        <p:spPr bwMode="auto">
          <a:xfrm rot="9086002">
            <a:off x="4727935" y="5281153"/>
            <a:ext cx="176876" cy="193006"/>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61" name="对象 460"/>
          <p:cNvGraphicFramePr>
            <a:graphicFrameLocks noChangeAspect="1"/>
          </p:cNvGraphicFramePr>
          <p:nvPr>
            <p:extLst>
              <p:ext uri="{D42A27DB-BD31-4B8C-83A1-F6EECF244321}">
                <p14:modId xmlns:p14="http://schemas.microsoft.com/office/powerpoint/2010/main" val="1410272429"/>
              </p:ext>
            </p:extLst>
          </p:nvPr>
        </p:nvGraphicFramePr>
        <p:xfrm>
          <a:off x="3349625" y="5221288"/>
          <a:ext cx="287338" cy="438150"/>
        </p:xfrm>
        <a:graphic>
          <a:graphicData uri="http://schemas.openxmlformats.org/presentationml/2006/ole">
            <mc:AlternateContent xmlns:mc="http://schemas.openxmlformats.org/markup-compatibility/2006">
              <mc:Choice xmlns:v="urn:schemas-microsoft-com:vml" Requires="v">
                <p:oleObj spid="_x0000_s344367" name="公式" r:id="rId13" imgW="152280" imgH="203040" progId="Equation.3">
                  <p:embed/>
                </p:oleObj>
              </mc:Choice>
              <mc:Fallback>
                <p:oleObj name="公式" r:id="rId13" imgW="152280" imgH="203040" progId="Equation.3">
                  <p:embed/>
                  <p:pic>
                    <p:nvPicPr>
                      <p:cNvPr id="0" name=""/>
                      <p:cNvPicPr/>
                      <p:nvPr/>
                    </p:nvPicPr>
                    <p:blipFill>
                      <a:blip r:embed="rId14"/>
                      <a:stretch>
                        <a:fillRect/>
                      </a:stretch>
                    </p:blipFill>
                    <p:spPr>
                      <a:xfrm>
                        <a:off x="3349625" y="5221288"/>
                        <a:ext cx="287338" cy="438150"/>
                      </a:xfrm>
                      <a:prstGeom prst="rect">
                        <a:avLst/>
                      </a:prstGeom>
                    </p:spPr>
                  </p:pic>
                </p:oleObj>
              </mc:Fallback>
            </mc:AlternateContent>
          </a:graphicData>
        </a:graphic>
      </p:graphicFrame>
      <p:sp>
        <p:nvSpPr>
          <p:cNvPr id="462" name="Oval 100"/>
          <p:cNvSpPr>
            <a:spLocks noChangeArrowheads="1"/>
          </p:cNvSpPr>
          <p:nvPr/>
        </p:nvSpPr>
        <p:spPr bwMode="auto">
          <a:xfrm>
            <a:off x="3858769" y="4063895"/>
            <a:ext cx="2664295" cy="2664296"/>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63" name="Freeform 109"/>
          <p:cNvSpPr>
            <a:spLocks/>
          </p:cNvSpPr>
          <p:nvPr/>
        </p:nvSpPr>
        <p:spPr bwMode="auto">
          <a:xfrm rot="3600000" flipV="1">
            <a:off x="3757317" y="5013416"/>
            <a:ext cx="262256" cy="250823"/>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190" name="Group 80"/>
          <p:cNvGrpSpPr>
            <a:grpSpLocks/>
          </p:cNvGrpSpPr>
          <p:nvPr/>
        </p:nvGrpSpPr>
        <p:grpSpPr bwMode="auto">
          <a:xfrm>
            <a:off x="8892813" y="1019739"/>
            <a:ext cx="449262" cy="2199800"/>
            <a:chOff x="4171" y="2231"/>
            <a:chExt cx="283" cy="1782"/>
          </a:xfrm>
        </p:grpSpPr>
        <p:grpSp>
          <p:nvGrpSpPr>
            <p:cNvPr id="191" name="Group 81"/>
            <p:cNvGrpSpPr>
              <a:grpSpLocks/>
            </p:cNvGrpSpPr>
            <p:nvPr/>
          </p:nvGrpSpPr>
          <p:grpSpPr bwMode="auto">
            <a:xfrm>
              <a:off x="4171" y="2231"/>
              <a:ext cx="57" cy="1782"/>
              <a:chOff x="4171" y="2231"/>
              <a:chExt cx="57" cy="1782"/>
            </a:xfrm>
          </p:grpSpPr>
          <p:sp>
            <p:nvSpPr>
              <p:cNvPr id="210" name="Freeform 82"/>
              <p:cNvSpPr>
                <a:spLocks noEditPoints="1"/>
              </p:cNvSpPr>
              <p:nvPr/>
            </p:nvSpPr>
            <p:spPr bwMode="auto">
              <a:xfrm>
                <a:off x="4171" y="2231"/>
                <a:ext cx="57" cy="789"/>
              </a:xfrm>
              <a:custGeom>
                <a:avLst/>
                <a:gdLst>
                  <a:gd name="T0" fmla="*/ 15 w 57"/>
                  <a:gd name="T1" fmla="*/ 789 h 789"/>
                  <a:gd name="T2" fmla="*/ 15 w 57"/>
                  <a:gd name="T3" fmla="*/ 127 h 789"/>
                  <a:gd name="T4" fmla="*/ 43 w 57"/>
                  <a:gd name="T5" fmla="*/ 127 h 789"/>
                  <a:gd name="T6" fmla="*/ 43 w 57"/>
                  <a:gd name="T7" fmla="*/ 789 h 789"/>
                  <a:gd name="T8" fmla="*/ 15 w 57"/>
                  <a:gd name="T9" fmla="*/ 789 h 789"/>
                  <a:gd name="T10" fmla="*/ 15 w 57"/>
                  <a:gd name="T11" fmla="*/ 789 h 789"/>
                  <a:gd name="T12" fmla="*/ 0 w 57"/>
                  <a:gd name="T13" fmla="*/ 141 h 789"/>
                  <a:gd name="T14" fmla="*/ 29 w 57"/>
                  <a:gd name="T15" fmla="*/ 0 h 789"/>
                  <a:gd name="T16" fmla="*/ 57 w 57"/>
                  <a:gd name="T17" fmla="*/ 141 h 789"/>
                  <a:gd name="T18" fmla="*/ 0 w 57"/>
                  <a:gd name="T19" fmla="*/ 141 h 789"/>
                  <a:gd name="T20" fmla="*/ 0 w 57"/>
                  <a:gd name="T21" fmla="*/ 141 h 7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7"/>
                  <a:gd name="T34" fmla="*/ 0 h 789"/>
                  <a:gd name="T35" fmla="*/ 57 w 57"/>
                  <a:gd name="T36" fmla="*/ 789 h 7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7" h="789">
                    <a:moveTo>
                      <a:pt x="15" y="789"/>
                    </a:moveTo>
                    <a:lnTo>
                      <a:pt x="15" y="127"/>
                    </a:lnTo>
                    <a:lnTo>
                      <a:pt x="43" y="127"/>
                    </a:lnTo>
                    <a:lnTo>
                      <a:pt x="43" y="789"/>
                    </a:lnTo>
                    <a:lnTo>
                      <a:pt x="15" y="789"/>
                    </a:lnTo>
                    <a:close/>
                    <a:moveTo>
                      <a:pt x="0" y="141"/>
                    </a:moveTo>
                    <a:lnTo>
                      <a:pt x="29" y="0"/>
                    </a:lnTo>
                    <a:lnTo>
                      <a:pt x="57" y="141"/>
                    </a:lnTo>
                    <a:lnTo>
                      <a:pt x="0" y="141"/>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11" name="Freeform 83"/>
              <p:cNvSpPr>
                <a:spLocks/>
              </p:cNvSpPr>
              <p:nvPr/>
            </p:nvSpPr>
            <p:spPr bwMode="auto">
              <a:xfrm>
                <a:off x="4186" y="2358"/>
                <a:ext cx="28" cy="662"/>
              </a:xfrm>
              <a:custGeom>
                <a:avLst/>
                <a:gdLst>
                  <a:gd name="T0" fmla="*/ 0 w 28"/>
                  <a:gd name="T1" fmla="*/ 662 h 662"/>
                  <a:gd name="T2" fmla="*/ 0 w 28"/>
                  <a:gd name="T3" fmla="*/ 0 h 662"/>
                  <a:gd name="T4" fmla="*/ 28 w 28"/>
                  <a:gd name="T5" fmla="*/ 0 h 662"/>
                  <a:gd name="T6" fmla="*/ 28 w 28"/>
                  <a:gd name="T7" fmla="*/ 662 h 662"/>
                  <a:gd name="T8" fmla="*/ 0 w 28"/>
                  <a:gd name="T9" fmla="*/ 662 h 662"/>
                  <a:gd name="T10" fmla="*/ 0 w 28"/>
                  <a:gd name="T11" fmla="*/ 662 h 662"/>
                  <a:gd name="T12" fmla="*/ 0 60000 65536"/>
                  <a:gd name="T13" fmla="*/ 0 60000 65536"/>
                  <a:gd name="T14" fmla="*/ 0 60000 65536"/>
                  <a:gd name="T15" fmla="*/ 0 60000 65536"/>
                  <a:gd name="T16" fmla="*/ 0 60000 65536"/>
                  <a:gd name="T17" fmla="*/ 0 60000 65536"/>
                  <a:gd name="T18" fmla="*/ 0 w 28"/>
                  <a:gd name="T19" fmla="*/ 0 h 662"/>
                  <a:gd name="T20" fmla="*/ 28 w 28"/>
                  <a:gd name="T21" fmla="*/ 662 h 662"/>
                </a:gdLst>
                <a:ahLst/>
                <a:cxnLst>
                  <a:cxn ang="T12">
                    <a:pos x="T0" y="T1"/>
                  </a:cxn>
                  <a:cxn ang="T13">
                    <a:pos x="T2" y="T3"/>
                  </a:cxn>
                  <a:cxn ang="T14">
                    <a:pos x="T4" y="T5"/>
                  </a:cxn>
                  <a:cxn ang="T15">
                    <a:pos x="T6" y="T7"/>
                  </a:cxn>
                  <a:cxn ang="T16">
                    <a:pos x="T8" y="T9"/>
                  </a:cxn>
                  <a:cxn ang="T17">
                    <a:pos x="T10" y="T11"/>
                  </a:cxn>
                </a:cxnLst>
                <a:rect l="T18" t="T19" r="T20" b="T21"/>
                <a:pathLst>
                  <a:path w="28" h="662">
                    <a:moveTo>
                      <a:pt x="0" y="662"/>
                    </a:moveTo>
                    <a:lnTo>
                      <a:pt x="0" y="0"/>
                    </a:lnTo>
                    <a:lnTo>
                      <a:pt x="28" y="0"/>
                    </a:lnTo>
                    <a:lnTo>
                      <a:pt x="28" y="662"/>
                    </a:lnTo>
                    <a:lnTo>
                      <a:pt x="0" y="662"/>
                    </a:lnTo>
                    <a:close/>
                  </a:path>
                </a:pathLst>
              </a:custGeom>
              <a:noFill/>
              <a:ln w="1588"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12" name="Freeform 84"/>
              <p:cNvSpPr>
                <a:spLocks/>
              </p:cNvSpPr>
              <p:nvPr/>
            </p:nvSpPr>
            <p:spPr bwMode="auto">
              <a:xfrm>
                <a:off x="4171" y="2231"/>
                <a:ext cx="57" cy="141"/>
              </a:xfrm>
              <a:custGeom>
                <a:avLst/>
                <a:gdLst>
                  <a:gd name="T0" fmla="*/ 0 w 57"/>
                  <a:gd name="T1" fmla="*/ 141 h 141"/>
                  <a:gd name="T2" fmla="*/ 29 w 57"/>
                  <a:gd name="T3" fmla="*/ 0 h 141"/>
                  <a:gd name="T4" fmla="*/ 57 w 57"/>
                  <a:gd name="T5" fmla="*/ 141 h 141"/>
                  <a:gd name="T6" fmla="*/ 0 w 57"/>
                  <a:gd name="T7" fmla="*/ 141 h 141"/>
                  <a:gd name="T8" fmla="*/ 0 w 57"/>
                  <a:gd name="T9" fmla="*/ 141 h 141"/>
                  <a:gd name="T10" fmla="*/ 0 60000 65536"/>
                  <a:gd name="T11" fmla="*/ 0 60000 65536"/>
                  <a:gd name="T12" fmla="*/ 0 60000 65536"/>
                  <a:gd name="T13" fmla="*/ 0 60000 65536"/>
                  <a:gd name="T14" fmla="*/ 0 60000 65536"/>
                  <a:gd name="T15" fmla="*/ 0 w 57"/>
                  <a:gd name="T16" fmla="*/ 0 h 141"/>
                  <a:gd name="T17" fmla="*/ 57 w 57"/>
                  <a:gd name="T18" fmla="*/ 141 h 141"/>
                </a:gdLst>
                <a:ahLst/>
                <a:cxnLst>
                  <a:cxn ang="T10">
                    <a:pos x="T0" y="T1"/>
                  </a:cxn>
                  <a:cxn ang="T11">
                    <a:pos x="T2" y="T3"/>
                  </a:cxn>
                  <a:cxn ang="T12">
                    <a:pos x="T4" y="T5"/>
                  </a:cxn>
                  <a:cxn ang="T13">
                    <a:pos x="T6" y="T7"/>
                  </a:cxn>
                  <a:cxn ang="T14">
                    <a:pos x="T8" y="T9"/>
                  </a:cxn>
                </a:cxnLst>
                <a:rect l="T15" t="T16" r="T17" b="T18"/>
                <a:pathLst>
                  <a:path w="57" h="141">
                    <a:moveTo>
                      <a:pt x="0" y="141"/>
                    </a:moveTo>
                    <a:lnTo>
                      <a:pt x="29" y="0"/>
                    </a:lnTo>
                    <a:lnTo>
                      <a:pt x="57" y="141"/>
                    </a:lnTo>
                    <a:lnTo>
                      <a:pt x="0" y="141"/>
                    </a:lnTo>
                    <a:close/>
                  </a:path>
                </a:pathLst>
              </a:custGeom>
              <a:noFill/>
              <a:ln w="1588"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13" name="Freeform 85"/>
              <p:cNvSpPr>
                <a:spLocks noEditPoints="1"/>
              </p:cNvSpPr>
              <p:nvPr/>
            </p:nvSpPr>
            <p:spPr bwMode="auto">
              <a:xfrm>
                <a:off x="4171" y="2231"/>
                <a:ext cx="57" cy="789"/>
              </a:xfrm>
              <a:custGeom>
                <a:avLst/>
                <a:gdLst>
                  <a:gd name="T0" fmla="*/ 15 w 57"/>
                  <a:gd name="T1" fmla="*/ 789 h 789"/>
                  <a:gd name="T2" fmla="*/ 15 w 57"/>
                  <a:gd name="T3" fmla="*/ 127 h 789"/>
                  <a:gd name="T4" fmla="*/ 43 w 57"/>
                  <a:gd name="T5" fmla="*/ 127 h 789"/>
                  <a:gd name="T6" fmla="*/ 43 w 57"/>
                  <a:gd name="T7" fmla="*/ 789 h 789"/>
                  <a:gd name="T8" fmla="*/ 15 w 57"/>
                  <a:gd name="T9" fmla="*/ 789 h 789"/>
                  <a:gd name="T10" fmla="*/ 15 w 57"/>
                  <a:gd name="T11" fmla="*/ 789 h 789"/>
                  <a:gd name="T12" fmla="*/ 0 w 57"/>
                  <a:gd name="T13" fmla="*/ 141 h 789"/>
                  <a:gd name="T14" fmla="*/ 29 w 57"/>
                  <a:gd name="T15" fmla="*/ 0 h 789"/>
                  <a:gd name="T16" fmla="*/ 57 w 57"/>
                  <a:gd name="T17" fmla="*/ 141 h 789"/>
                  <a:gd name="T18" fmla="*/ 0 w 57"/>
                  <a:gd name="T19" fmla="*/ 141 h 789"/>
                  <a:gd name="T20" fmla="*/ 0 w 57"/>
                  <a:gd name="T21" fmla="*/ 141 h 7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7"/>
                  <a:gd name="T34" fmla="*/ 0 h 789"/>
                  <a:gd name="T35" fmla="*/ 57 w 57"/>
                  <a:gd name="T36" fmla="*/ 789 h 7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7" h="789">
                    <a:moveTo>
                      <a:pt x="15" y="789"/>
                    </a:moveTo>
                    <a:lnTo>
                      <a:pt x="15" y="127"/>
                    </a:lnTo>
                    <a:lnTo>
                      <a:pt x="43" y="127"/>
                    </a:lnTo>
                    <a:lnTo>
                      <a:pt x="43" y="789"/>
                    </a:lnTo>
                    <a:lnTo>
                      <a:pt x="15" y="789"/>
                    </a:lnTo>
                    <a:close/>
                    <a:moveTo>
                      <a:pt x="0" y="141"/>
                    </a:moveTo>
                    <a:lnTo>
                      <a:pt x="29" y="0"/>
                    </a:lnTo>
                    <a:lnTo>
                      <a:pt x="57" y="141"/>
                    </a:lnTo>
                    <a:lnTo>
                      <a:pt x="0" y="141"/>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14" name="Freeform 86"/>
              <p:cNvSpPr>
                <a:spLocks/>
              </p:cNvSpPr>
              <p:nvPr/>
            </p:nvSpPr>
            <p:spPr bwMode="auto">
              <a:xfrm>
                <a:off x="4186" y="2358"/>
                <a:ext cx="28" cy="1655"/>
              </a:xfrm>
              <a:custGeom>
                <a:avLst/>
                <a:gdLst>
                  <a:gd name="T0" fmla="*/ 0 w 28"/>
                  <a:gd name="T1" fmla="*/ 2147483647 h 662"/>
                  <a:gd name="T2" fmla="*/ 0 w 28"/>
                  <a:gd name="T3" fmla="*/ 0 h 662"/>
                  <a:gd name="T4" fmla="*/ 28 w 28"/>
                  <a:gd name="T5" fmla="*/ 0 h 662"/>
                  <a:gd name="T6" fmla="*/ 28 w 28"/>
                  <a:gd name="T7" fmla="*/ 2147483647 h 662"/>
                  <a:gd name="T8" fmla="*/ 0 w 28"/>
                  <a:gd name="T9" fmla="*/ 2147483647 h 662"/>
                  <a:gd name="T10" fmla="*/ 0 w 28"/>
                  <a:gd name="T11" fmla="*/ 2147483647 h 662"/>
                  <a:gd name="T12" fmla="*/ 0 60000 65536"/>
                  <a:gd name="T13" fmla="*/ 0 60000 65536"/>
                  <a:gd name="T14" fmla="*/ 0 60000 65536"/>
                  <a:gd name="T15" fmla="*/ 0 60000 65536"/>
                  <a:gd name="T16" fmla="*/ 0 60000 65536"/>
                  <a:gd name="T17" fmla="*/ 0 60000 65536"/>
                  <a:gd name="T18" fmla="*/ 0 w 28"/>
                  <a:gd name="T19" fmla="*/ 0 h 662"/>
                  <a:gd name="T20" fmla="*/ 28 w 28"/>
                  <a:gd name="T21" fmla="*/ 662 h 662"/>
                </a:gdLst>
                <a:ahLst/>
                <a:cxnLst>
                  <a:cxn ang="T12">
                    <a:pos x="T0" y="T1"/>
                  </a:cxn>
                  <a:cxn ang="T13">
                    <a:pos x="T2" y="T3"/>
                  </a:cxn>
                  <a:cxn ang="T14">
                    <a:pos x="T4" y="T5"/>
                  </a:cxn>
                  <a:cxn ang="T15">
                    <a:pos x="T6" y="T7"/>
                  </a:cxn>
                  <a:cxn ang="T16">
                    <a:pos x="T8" y="T9"/>
                  </a:cxn>
                  <a:cxn ang="T17">
                    <a:pos x="T10" y="T11"/>
                  </a:cxn>
                </a:cxnLst>
                <a:rect l="T18" t="T19" r="T20" b="T21"/>
                <a:pathLst>
                  <a:path w="28" h="662">
                    <a:moveTo>
                      <a:pt x="0" y="662"/>
                    </a:moveTo>
                    <a:lnTo>
                      <a:pt x="0" y="0"/>
                    </a:lnTo>
                    <a:lnTo>
                      <a:pt x="28" y="0"/>
                    </a:lnTo>
                    <a:lnTo>
                      <a:pt x="28" y="662"/>
                    </a:lnTo>
                    <a:lnTo>
                      <a:pt x="0" y="662"/>
                    </a:lnTo>
                    <a:close/>
                  </a:path>
                </a:pathLst>
              </a:custGeom>
              <a:noFill/>
              <a:ln w="1651"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15" name="Freeform 87"/>
              <p:cNvSpPr>
                <a:spLocks/>
              </p:cNvSpPr>
              <p:nvPr/>
            </p:nvSpPr>
            <p:spPr bwMode="auto">
              <a:xfrm>
                <a:off x="4171" y="2231"/>
                <a:ext cx="57" cy="141"/>
              </a:xfrm>
              <a:custGeom>
                <a:avLst/>
                <a:gdLst>
                  <a:gd name="T0" fmla="*/ 0 w 57"/>
                  <a:gd name="T1" fmla="*/ 141 h 141"/>
                  <a:gd name="T2" fmla="*/ 29 w 57"/>
                  <a:gd name="T3" fmla="*/ 0 h 141"/>
                  <a:gd name="T4" fmla="*/ 57 w 57"/>
                  <a:gd name="T5" fmla="*/ 141 h 141"/>
                  <a:gd name="T6" fmla="*/ 0 w 57"/>
                  <a:gd name="T7" fmla="*/ 141 h 141"/>
                  <a:gd name="T8" fmla="*/ 0 w 57"/>
                  <a:gd name="T9" fmla="*/ 141 h 141"/>
                  <a:gd name="T10" fmla="*/ 0 60000 65536"/>
                  <a:gd name="T11" fmla="*/ 0 60000 65536"/>
                  <a:gd name="T12" fmla="*/ 0 60000 65536"/>
                  <a:gd name="T13" fmla="*/ 0 60000 65536"/>
                  <a:gd name="T14" fmla="*/ 0 60000 65536"/>
                  <a:gd name="T15" fmla="*/ 0 w 57"/>
                  <a:gd name="T16" fmla="*/ 0 h 141"/>
                  <a:gd name="T17" fmla="*/ 57 w 57"/>
                  <a:gd name="T18" fmla="*/ 141 h 141"/>
                </a:gdLst>
                <a:ahLst/>
                <a:cxnLst>
                  <a:cxn ang="T10">
                    <a:pos x="T0" y="T1"/>
                  </a:cxn>
                  <a:cxn ang="T11">
                    <a:pos x="T2" y="T3"/>
                  </a:cxn>
                  <a:cxn ang="T12">
                    <a:pos x="T4" y="T5"/>
                  </a:cxn>
                  <a:cxn ang="T13">
                    <a:pos x="T6" y="T7"/>
                  </a:cxn>
                  <a:cxn ang="T14">
                    <a:pos x="T8" y="T9"/>
                  </a:cxn>
                </a:cxnLst>
                <a:rect l="T15" t="T16" r="T17" b="T18"/>
                <a:pathLst>
                  <a:path w="57" h="141">
                    <a:moveTo>
                      <a:pt x="0" y="141"/>
                    </a:moveTo>
                    <a:lnTo>
                      <a:pt x="29" y="0"/>
                    </a:lnTo>
                    <a:lnTo>
                      <a:pt x="57" y="141"/>
                    </a:lnTo>
                    <a:lnTo>
                      <a:pt x="0" y="141"/>
                    </a:lnTo>
                    <a:close/>
                  </a:path>
                </a:pathLst>
              </a:custGeom>
              <a:noFill/>
              <a:ln w="1588"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16" name="Line 88"/>
              <p:cNvSpPr>
                <a:spLocks noChangeShapeType="1"/>
              </p:cNvSpPr>
              <p:nvPr/>
            </p:nvSpPr>
            <p:spPr bwMode="auto">
              <a:xfrm>
                <a:off x="4195" y="3034"/>
                <a:ext cx="1" cy="973"/>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17" name="Line 89"/>
              <p:cNvSpPr>
                <a:spLocks noChangeShapeType="1"/>
              </p:cNvSpPr>
              <p:nvPr/>
            </p:nvSpPr>
            <p:spPr bwMode="auto">
              <a:xfrm>
                <a:off x="4195" y="3034"/>
                <a:ext cx="1" cy="973"/>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192" name="Group 90"/>
            <p:cNvGrpSpPr>
              <a:grpSpLocks/>
            </p:cNvGrpSpPr>
            <p:nvPr/>
          </p:nvGrpSpPr>
          <p:grpSpPr bwMode="auto">
            <a:xfrm>
              <a:off x="4285" y="2231"/>
              <a:ext cx="55" cy="1782"/>
              <a:chOff x="4285" y="2231"/>
              <a:chExt cx="55" cy="1782"/>
            </a:xfrm>
          </p:grpSpPr>
          <p:sp>
            <p:nvSpPr>
              <p:cNvPr id="202" name="Freeform 91"/>
              <p:cNvSpPr>
                <a:spLocks noEditPoints="1"/>
              </p:cNvSpPr>
              <p:nvPr/>
            </p:nvSpPr>
            <p:spPr bwMode="auto">
              <a:xfrm>
                <a:off x="4285" y="2231"/>
                <a:ext cx="55" cy="789"/>
              </a:xfrm>
              <a:custGeom>
                <a:avLst/>
                <a:gdLst>
                  <a:gd name="T0" fmla="*/ 14 w 55"/>
                  <a:gd name="T1" fmla="*/ 789 h 789"/>
                  <a:gd name="T2" fmla="*/ 14 w 55"/>
                  <a:gd name="T3" fmla="*/ 127 h 789"/>
                  <a:gd name="T4" fmla="*/ 42 w 55"/>
                  <a:gd name="T5" fmla="*/ 127 h 789"/>
                  <a:gd name="T6" fmla="*/ 42 w 55"/>
                  <a:gd name="T7" fmla="*/ 789 h 789"/>
                  <a:gd name="T8" fmla="*/ 14 w 55"/>
                  <a:gd name="T9" fmla="*/ 789 h 789"/>
                  <a:gd name="T10" fmla="*/ 14 w 55"/>
                  <a:gd name="T11" fmla="*/ 789 h 789"/>
                  <a:gd name="T12" fmla="*/ 0 w 55"/>
                  <a:gd name="T13" fmla="*/ 141 h 789"/>
                  <a:gd name="T14" fmla="*/ 28 w 55"/>
                  <a:gd name="T15" fmla="*/ 0 h 789"/>
                  <a:gd name="T16" fmla="*/ 55 w 55"/>
                  <a:gd name="T17" fmla="*/ 141 h 789"/>
                  <a:gd name="T18" fmla="*/ 0 w 55"/>
                  <a:gd name="T19" fmla="*/ 141 h 789"/>
                  <a:gd name="T20" fmla="*/ 0 w 55"/>
                  <a:gd name="T21" fmla="*/ 141 h 7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
                  <a:gd name="T34" fmla="*/ 0 h 789"/>
                  <a:gd name="T35" fmla="*/ 55 w 55"/>
                  <a:gd name="T36" fmla="*/ 789 h 7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 h="789">
                    <a:moveTo>
                      <a:pt x="14" y="789"/>
                    </a:moveTo>
                    <a:lnTo>
                      <a:pt x="14" y="127"/>
                    </a:lnTo>
                    <a:lnTo>
                      <a:pt x="42" y="127"/>
                    </a:lnTo>
                    <a:lnTo>
                      <a:pt x="42" y="789"/>
                    </a:lnTo>
                    <a:lnTo>
                      <a:pt x="14" y="789"/>
                    </a:lnTo>
                    <a:close/>
                    <a:moveTo>
                      <a:pt x="0" y="141"/>
                    </a:moveTo>
                    <a:lnTo>
                      <a:pt x="28" y="0"/>
                    </a:lnTo>
                    <a:lnTo>
                      <a:pt x="55" y="141"/>
                    </a:lnTo>
                    <a:lnTo>
                      <a:pt x="0" y="141"/>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03" name="Freeform 92"/>
              <p:cNvSpPr>
                <a:spLocks/>
              </p:cNvSpPr>
              <p:nvPr/>
            </p:nvSpPr>
            <p:spPr bwMode="auto">
              <a:xfrm>
                <a:off x="4299" y="2358"/>
                <a:ext cx="28" cy="662"/>
              </a:xfrm>
              <a:custGeom>
                <a:avLst/>
                <a:gdLst>
                  <a:gd name="T0" fmla="*/ 0 w 28"/>
                  <a:gd name="T1" fmla="*/ 662 h 662"/>
                  <a:gd name="T2" fmla="*/ 0 w 28"/>
                  <a:gd name="T3" fmla="*/ 0 h 662"/>
                  <a:gd name="T4" fmla="*/ 28 w 28"/>
                  <a:gd name="T5" fmla="*/ 0 h 662"/>
                  <a:gd name="T6" fmla="*/ 28 w 28"/>
                  <a:gd name="T7" fmla="*/ 662 h 662"/>
                  <a:gd name="T8" fmla="*/ 0 w 28"/>
                  <a:gd name="T9" fmla="*/ 662 h 662"/>
                  <a:gd name="T10" fmla="*/ 0 w 28"/>
                  <a:gd name="T11" fmla="*/ 662 h 662"/>
                  <a:gd name="T12" fmla="*/ 0 60000 65536"/>
                  <a:gd name="T13" fmla="*/ 0 60000 65536"/>
                  <a:gd name="T14" fmla="*/ 0 60000 65536"/>
                  <a:gd name="T15" fmla="*/ 0 60000 65536"/>
                  <a:gd name="T16" fmla="*/ 0 60000 65536"/>
                  <a:gd name="T17" fmla="*/ 0 60000 65536"/>
                  <a:gd name="T18" fmla="*/ 0 w 28"/>
                  <a:gd name="T19" fmla="*/ 0 h 662"/>
                  <a:gd name="T20" fmla="*/ 28 w 28"/>
                  <a:gd name="T21" fmla="*/ 662 h 662"/>
                </a:gdLst>
                <a:ahLst/>
                <a:cxnLst>
                  <a:cxn ang="T12">
                    <a:pos x="T0" y="T1"/>
                  </a:cxn>
                  <a:cxn ang="T13">
                    <a:pos x="T2" y="T3"/>
                  </a:cxn>
                  <a:cxn ang="T14">
                    <a:pos x="T4" y="T5"/>
                  </a:cxn>
                  <a:cxn ang="T15">
                    <a:pos x="T6" y="T7"/>
                  </a:cxn>
                  <a:cxn ang="T16">
                    <a:pos x="T8" y="T9"/>
                  </a:cxn>
                  <a:cxn ang="T17">
                    <a:pos x="T10" y="T11"/>
                  </a:cxn>
                </a:cxnLst>
                <a:rect l="T18" t="T19" r="T20" b="T21"/>
                <a:pathLst>
                  <a:path w="28" h="662">
                    <a:moveTo>
                      <a:pt x="0" y="662"/>
                    </a:moveTo>
                    <a:lnTo>
                      <a:pt x="0" y="0"/>
                    </a:lnTo>
                    <a:lnTo>
                      <a:pt x="28" y="0"/>
                    </a:lnTo>
                    <a:lnTo>
                      <a:pt x="28" y="662"/>
                    </a:lnTo>
                    <a:lnTo>
                      <a:pt x="0" y="662"/>
                    </a:lnTo>
                    <a:close/>
                  </a:path>
                </a:pathLst>
              </a:custGeom>
              <a:noFill/>
              <a:ln w="1588"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04" name="Freeform 93"/>
              <p:cNvSpPr>
                <a:spLocks/>
              </p:cNvSpPr>
              <p:nvPr/>
            </p:nvSpPr>
            <p:spPr bwMode="auto">
              <a:xfrm>
                <a:off x="4285" y="2231"/>
                <a:ext cx="55" cy="141"/>
              </a:xfrm>
              <a:custGeom>
                <a:avLst/>
                <a:gdLst>
                  <a:gd name="T0" fmla="*/ 0 w 55"/>
                  <a:gd name="T1" fmla="*/ 141 h 141"/>
                  <a:gd name="T2" fmla="*/ 28 w 55"/>
                  <a:gd name="T3" fmla="*/ 0 h 141"/>
                  <a:gd name="T4" fmla="*/ 55 w 55"/>
                  <a:gd name="T5" fmla="*/ 141 h 141"/>
                  <a:gd name="T6" fmla="*/ 0 w 55"/>
                  <a:gd name="T7" fmla="*/ 141 h 141"/>
                  <a:gd name="T8" fmla="*/ 0 w 55"/>
                  <a:gd name="T9" fmla="*/ 141 h 141"/>
                  <a:gd name="T10" fmla="*/ 0 60000 65536"/>
                  <a:gd name="T11" fmla="*/ 0 60000 65536"/>
                  <a:gd name="T12" fmla="*/ 0 60000 65536"/>
                  <a:gd name="T13" fmla="*/ 0 60000 65536"/>
                  <a:gd name="T14" fmla="*/ 0 60000 65536"/>
                  <a:gd name="T15" fmla="*/ 0 w 55"/>
                  <a:gd name="T16" fmla="*/ 0 h 141"/>
                  <a:gd name="T17" fmla="*/ 55 w 55"/>
                  <a:gd name="T18" fmla="*/ 141 h 141"/>
                </a:gdLst>
                <a:ahLst/>
                <a:cxnLst>
                  <a:cxn ang="T10">
                    <a:pos x="T0" y="T1"/>
                  </a:cxn>
                  <a:cxn ang="T11">
                    <a:pos x="T2" y="T3"/>
                  </a:cxn>
                  <a:cxn ang="T12">
                    <a:pos x="T4" y="T5"/>
                  </a:cxn>
                  <a:cxn ang="T13">
                    <a:pos x="T6" y="T7"/>
                  </a:cxn>
                  <a:cxn ang="T14">
                    <a:pos x="T8" y="T9"/>
                  </a:cxn>
                </a:cxnLst>
                <a:rect l="T15" t="T16" r="T17" b="T18"/>
                <a:pathLst>
                  <a:path w="55" h="141">
                    <a:moveTo>
                      <a:pt x="0" y="141"/>
                    </a:moveTo>
                    <a:lnTo>
                      <a:pt x="28" y="0"/>
                    </a:lnTo>
                    <a:lnTo>
                      <a:pt x="55" y="141"/>
                    </a:lnTo>
                    <a:lnTo>
                      <a:pt x="0" y="141"/>
                    </a:lnTo>
                    <a:close/>
                  </a:path>
                </a:pathLst>
              </a:custGeom>
              <a:noFill/>
              <a:ln w="1588"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05" name="Freeform 94"/>
              <p:cNvSpPr>
                <a:spLocks noEditPoints="1"/>
              </p:cNvSpPr>
              <p:nvPr/>
            </p:nvSpPr>
            <p:spPr bwMode="auto">
              <a:xfrm>
                <a:off x="4285" y="2231"/>
                <a:ext cx="55" cy="789"/>
              </a:xfrm>
              <a:custGeom>
                <a:avLst/>
                <a:gdLst>
                  <a:gd name="T0" fmla="*/ 14 w 55"/>
                  <a:gd name="T1" fmla="*/ 789 h 789"/>
                  <a:gd name="T2" fmla="*/ 14 w 55"/>
                  <a:gd name="T3" fmla="*/ 127 h 789"/>
                  <a:gd name="T4" fmla="*/ 42 w 55"/>
                  <a:gd name="T5" fmla="*/ 127 h 789"/>
                  <a:gd name="T6" fmla="*/ 42 w 55"/>
                  <a:gd name="T7" fmla="*/ 789 h 789"/>
                  <a:gd name="T8" fmla="*/ 14 w 55"/>
                  <a:gd name="T9" fmla="*/ 789 h 789"/>
                  <a:gd name="T10" fmla="*/ 14 w 55"/>
                  <a:gd name="T11" fmla="*/ 789 h 789"/>
                  <a:gd name="T12" fmla="*/ 0 w 55"/>
                  <a:gd name="T13" fmla="*/ 141 h 789"/>
                  <a:gd name="T14" fmla="*/ 28 w 55"/>
                  <a:gd name="T15" fmla="*/ 0 h 789"/>
                  <a:gd name="T16" fmla="*/ 55 w 55"/>
                  <a:gd name="T17" fmla="*/ 141 h 789"/>
                  <a:gd name="T18" fmla="*/ 0 w 55"/>
                  <a:gd name="T19" fmla="*/ 141 h 789"/>
                  <a:gd name="T20" fmla="*/ 0 w 55"/>
                  <a:gd name="T21" fmla="*/ 141 h 7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
                  <a:gd name="T34" fmla="*/ 0 h 789"/>
                  <a:gd name="T35" fmla="*/ 55 w 55"/>
                  <a:gd name="T36" fmla="*/ 789 h 7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 h="789">
                    <a:moveTo>
                      <a:pt x="14" y="789"/>
                    </a:moveTo>
                    <a:lnTo>
                      <a:pt x="14" y="127"/>
                    </a:lnTo>
                    <a:lnTo>
                      <a:pt x="42" y="127"/>
                    </a:lnTo>
                    <a:lnTo>
                      <a:pt x="42" y="789"/>
                    </a:lnTo>
                    <a:lnTo>
                      <a:pt x="14" y="789"/>
                    </a:lnTo>
                    <a:close/>
                    <a:moveTo>
                      <a:pt x="0" y="141"/>
                    </a:moveTo>
                    <a:lnTo>
                      <a:pt x="28" y="0"/>
                    </a:lnTo>
                    <a:lnTo>
                      <a:pt x="55" y="141"/>
                    </a:lnTo>
                    <a:lnTo>
                      <a:pt x="0" y="141"/>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06" name="Freeform 95"/>
              <p:cNvSpPr>
                <a:spLocks/>
              </p:cNvSpPr>
              <p:nvPr/>
            </p:nvSpPr>
            <p:spPr bwMode="auto">
              <a:xfrm>
                <a:off x="4299" y="2358"/>
                <a:ext cx="28" cy="1655"/>
              </a:xfrm>
              <a:custGeom>
                <a:avLst/>
                <a:gdLst>
                  <a:gd name="T0" fmla="*/ 0 w 28"/>
                  <a:gd name="T1" fmla="*/ 2147483647 h 662"/>
                  <a:gd name="T2" fmla="*/ 0 w 28"/>
                  <a:gd name="T3" fmla="*/ 0 h 662"/>
                  <a:gd name="T4" fmla="*/ 28 w 28"/>
                  <a:gd name="T5" fmla="*/ 0 h 662"/>
                  <a:gd name="T6" fmla="*/ 28 w 28"/>
                  <a:gd name="T7" fmla="*/ 2147483647 h 662"/>
                  <a:gd name="T8" fmla="*/ 0 w 28"/>
                  <a:gd name="T9" fmla="*/ 2147483647 h 662"/>
                  <a:gd name="T10" fmla="*/ 0 w 28"/>
                  <a:gd name="T11" fmla="*/ 2147483647 h 662"/>
                  <a:gd name="T12" fmla="*/ 0 60000 65536"/>
                  <a:gd name="T13" fmla="*/ 0 60000 65536"/>
                  <a:gd name="T14" fmla="*/ 0 60000 65536"/>
                  <a:gd name="T15" fmla="*/ 0 60000 65536"/>
                  <a:gd name="T16" fmla="*/ 0 60000 65536"/>
                  <a:gd name="T17" fmla="*/ 0 60000 65536"/>
                  <a:gd name="T18" fmla="*/ 0 w 28"/>
                  <a:gd name="T19" fmla="*/ 0 h 662"/>
                  <a:gd name="T20" fmla="*/ 28 w 28"/>
                  <a:gd name="T21" fmla="*/ 662 h 662"/>
                </a:gdLst>
                <a:ahLst/>
                <a:cxnLst>
                  <a:cxn ang="T12">
                    <a:pos x="T0" y="T1"/>
                  </a:cxn>
                  <a:cxn ang="T13">
                    <a:pos x="T2" y="T3"/>
                  </a:cxn>
                  <a:cxn ang="T14">
                    <a:pos x="T4" y="T5"/>
                  </a:cxn>
                  <a:cxn ang="T15">
                    <a:pos x="T6" y="T7"/>
                  </a:cxn>
                  <a:cxn ang="T16">
                    <a:pos x="T8" y="T9"/>
                  </a:cxn>
                  <a:cxn ang="T17">
                    <a:pos x="T10" y="T11"/>
                  </a:cxn>
                </a:cxnLst>
                <a:rect l="T18" t="T19" r="T20" b="T21"/>
                <a:pathLst>
                  <a:path w="28" h="662">
                    <a:moveTo>
                      <a:pt x="0" y="662"/>
                    </a:moveTo>
                    <a:lnTo>
                      <a:pt x="0" y="0"/>
                    </a:lnTo>
                    <a:lnTo>
                      <a:pt x="28" y="0"/>
                    </a:lnTo>
                    <a:lnTo>
                      <a:pt x="28" y="662"/>
                    </a:lnTo>
                    <a:lnTo>
                      <a:pt x="0" y="662"/>
                    </a:lnTo>
                    <a:close/>
                  </a:path>
                </a:pathLst>
              </a:custGeom>
              <a:noFill/>
              <a:ln w="1651"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07" name="Freeform 96"/>
              <p:cNvSpPr>
                <a:spLocks/>
              </p:cNvSpPr>
              <p:nvPr/>
            </p:nvSpPr>
            <p:spPr bwMode="auto">
              <a:xfrm>
                <a:off x="4285" y="2231"/>
                <a:ext cx="55" cy="141"/>
              </a:xfrm>
              <a:custGeom>
                <a:avLst/>
                <a:gdLst>
                  <a:gd name="T0" fmla="*/ 0 w 55"/>
                  <a:gd name="T1" fmla="*/ 141 h 141"/>
                  <a:gd name="T2" fmla="*/ 28 w 55"/>
                  <a:gd name="T3" fmla="*/ 0 h 141"/>
                  <a:gd name="T4" fmla="*/ 55 w 55"/>
                  <a:gd name="T5" fmla="*/ 141 h 141"/>
                  <a:gd name="T6" fmla="*/ 0 w 55"/>
                  <a:gd name="T7" fmla="*/ 141 h 141"/>
                  <a:gd name="T8" fmla="*/ 0 w 55"/>
                  <a:gd name="T9" fmla="*/ 141 h 141"/>
                  <a:gd name="T10" fmla="*/ 0 60000 65536"/>
                  <a:gd name="T11" fmla="*/ 0 60000 65536"/>
                  <a:gd name="T12" fmla="*/ 0 60000 65536"/>
                  <a:gd name="T13" fmla="*/ 0 60000 65536"/>
                  <a:gd name="T14" fmla="*/ 0 60000 65536"/>
                  <a:gd name="T15" fmla="*/ 0 w 55"/>
                  <a:gd name="T16" fmla="*/ 0 h 141"/>
                  <a:gd name="T17" fmla="*/ 55 w 55"/>
                  <a:gd name="T18" fmla="*/ 141 h 141"/>
                </a:gdLst>
                <a:ahLst/>
                <a:cxnLst>
                  <a:cxn ang="T10">
                    <a:pos x="T0" y="T1"/>
                  </a:cxn>
                  <a:cxn ang="T11">
                    <a:pos x="T2" y="T3"/>
                  </a:cxn>
                  <a:cxn ang="T12">
                    <a:pos x="T4" y="T5"/>
                  </a:cxn>
                  <a:cxn ang="T13">
                    <a:pos x="T6" y="T7"/>
                  </a:cxn>
                  <a:cxn ang="T14">
                    <a:pos x="T8" y="T9"/>
                  </a:cxn>
                </a:cxnLst>
                <a:rect l="T15" t="T16" r="T17" b="T18"/>
                <a:pathLst>
                  <a:path w="55" h="141">
                    <a:moveTo>
                      <a:pt x="0" y="141"/>
                    </a:moveTo>
                    <a:lnTo>
                      <a:pt x="28" y="0"/>
                    </a:lnTo>
                    <a:lnTo>
                      <a:pt x="55" y="141"/>
                    </a:lnTo>
                    <a:lnTo>
                      <a:pt x="0" y="141"/>
                    </a:lnTo>
                    <a:close/>
                  </a:path>
                </a:pathLst>
              </a:custGeom>
              <a:noFill/>
              <a:ln w="1588"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08" name="Line 97"/>
              <p:cNvSpPr>
                <a:spLocks noChangeShapeType="1"/>
              </p:cNvSpPr>
              <p:nvPr/>
            </p:nvSpPr>
            <p:spPr bwMode="auto">
              <a:xfrm>
                <a:off x="4308" y="3034"/>
                <a:ext cx="1" cy="973"/>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09" name="Line 98"/>
              <p:cNvSpPr>
                <a:spLocks noChangeShapeType="1"/>
              </p:cNvSpPr>
              <p:nvPr/>
            </p:nvSpPr>
            <p:spPr bwMode="auto">
              <a:xfrm>
                <a:off x="4308" y="3034"/>
                <a:ext cx="1" cy="973"/>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193" name="Group 99"/>
            <p:cNvGrpSpPr>
              <a:grpSpLocks/>
            </p:cNvGrpSpPr>
            <p:nvPr/>
          </p:nvGrpSpPr>
          <p:grpSpPr bwMode="auto">
            <a:xfrm>
              <a:off x="4397" y="2231"/>
              <a:ext cx="57" cy="1782"/>
              <a:chOff x="4397" y="2231"/>
              <a:chExt cx="57" cy="1782"/>
            </a:xfrm>
          </p:grpSpPr>
          <p:sp>
            <p:nvSpPr>
              <p:cNvPr id="194" name="Freeform 100"/>
              <p:cNvSpPr>
                <a:spLocks noEditPoints="1"/>
              </p:cNvSpPr>
              <p:nvPr/>
            </p:nvSpPr>
            <p:spPr bwMode="auto">
              <a:xfrm>
                <a:off x="4397" y="2231"/>
                <a:ext cx="57" cy="789"/>
              </a:xfrm>
              <a:custGeom>
                <a:avLst/>
                <a:gdLst>
                  <a:gd name="T0" fmla="*/ 14 w 57"/>
                  <a:gd name="T1" fmla="*/ 789 h 789"/>
                  <a:gd name="T2" fmla="*/ 14 w 57"/>
                  <a:gd name="T3" fmla="*/ 127 h 789"/>
                  <a:gd name="T4" fmla="*/ 43 w 57"/>
                  <a:gd name="T5" fmla="*/ 127 h 789"/>
                  <a:gd name="T6" fmla="*/ 43 w 57"/>
                  <a:gd name="T7" fmla="*/ 789 h 789"/>
                  <a:gd name="T8" fmla="*/ 14 w 57"/>
                  <a:gd name="T9" fmla="*/ 789 h 789"/>
                  <a:gd name="T10" fmla="*/ 14 w 57"/>
                  <a:gd name="T11" fmla="*/ 789 h 789"/>
                  <a:gd name="T12" fmla="*/ 0 w 57"/>
                  <a:gd name="T13" fmla="*/ 141 h 789"/>
                  <a:gd name="T14" fmla="*/ 29 w 57"/>
                  <a:gd name="T15" fmla="*/ 0 h 789"/>
                  <a:gd name="T16" fmla="*/ 57 w 57"/>
                  <a:gd name="T17" fmla="*/ 141 h 789"/>
                  <a:gd name="T18" fmla="*/ 0 w 57"/>
                  <a:gd name="T19" fmla="*/ 141 h 789"/>
                  <a:gd name="T20" fmla="*/ 0 w 57"/>
                  <a:gd name="T21" fmla="*/ 141 h 7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7"/>
                  <a:gd name="T34" fmla="*/ 0 h 789"/>
                  <a:gd name="T35" fmla="*/ 57 w 57"/>
                  <a:gd name="T36" fmla="*/ 789 h 7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7" h="789">
                    <a:moveTo>
                      <a:pt x="14" y="789"/>
                    </a:moveTo>
                    <a:lnTo>
                      <a:pt x="14" y="127"/>
                    </a:lnTo>
                    <a:lnTo>
                      <a:pt x="43" y="127"/>
                    </a:lnTo>
                    <a:lnTo>
                      <a:pt x="43" y="789"/>
                    </a:lnTo>
                    <a:lnTo>
                      <a:pt x="14" y="789"/>
                    </a:lnTo>
                    <a:close/>
                    <a:moveTo>
                      <a:pt x="0" y="141"/>
                    </a:moveTo>
                    <a:lnTo>
                      <a:pt x="29" y="0"/>
                    </a:lnTo>
                    <a:lnTo>
                      <a:pt x="57" y="141"/>
                    </a:lnTo>
                    <a:lnTo>
                      <a:pt x="0" y="141"/>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95" name="Freeform 101"/>
              <p:cNvSpPr>
                <a:spLocks/>
              </p:cNvSpPr>
              <p:nvPr/>
            </p:nvSpPr>
            <p:spPr bwMode="auto">
              <a:xfrm>
                <a:off x="4411" y="2358"/>
                <a:ext cx="29" cy="662"/>
              </a:xfrm>
              <a:custGeom>
                <a:avLst/>
                <a:gdLst>
                  <a:gd name="T0" fmla="*/ 0 w 29"/>
                  <a:gd name="T1" fmla="*/ 662 h 662"/>
                  <a:gd name="T2" fmla="*/ 0 w 29"/>
                  <a:gd name="T3" fmla="*/ 0 h 662"/>
                  <a:gd name="T4" fmla="*/ 29 w 29"/>
                  <a:gd name="T5" fmla="*/ 0 h 662"/>
                  <a:gd name="T6" fmla="*/ 29 w 29"/>
                  <a:gd name="T7" fmla="*/ 662 h 662"/>
                  <a:gd name="T8" fmla="*/ 0 w 29"/>
                  <a:gd name="T9" fmla="*/ 662 h 662"/>
                  <a:gd name="T10" fmla="*/ 0 w 29"/>
                  <a:gd name="T11" fmla="*/ 662 h 662"/>
                  <a:gd name="T12" fmla="*/ 0 60000 65536"/>
                  <a:gd name="T13" fmla="*/ 0 60000 65536"/>
                  <a:gd name="T14" fmla="*/ 0 60000 65536"/>
                  <a:gd name="T15" fmla="*/ 0 60000 65536"/>
                  <a:gd name="T16" fmla="*/ 0 60000 65536"/>
                  <a:gd name="T17" fmla="*/ 0 60000 65536"/>
                  <a:gd name="T18" fmla="*/ 0 w 29"/>
                  <a:gd name="T19" fmla="*/ 0 h 662"/>
                  <a:gd name="T20" fmla="*/ 29 w 29"/>
                  <a:gd name="T21" fmla="*/ 662 h 662"/>
                </a:gdLst>
                <a:ahLst/>
                <a:cxnLst>
                  <a:cxn ang="T12">
                    <a:pos x="T0" y="T1"/>
                  </a:cxn>
                  <a:cxn ang="T13">
                    <a:pos x="T2" y="T3"/>
                  </a:cxn>
                  <a:cxn ang="T14">
                    <a:pos x="T4" y="T5"/>
                  </a:cxn>
                  <a:cxn ang="T15">
                    <a:pos x="T6" y="T7"/>
                  </a:cxn>
                  <a:cxn ang="T16">
                    <a:pos x="T8" y="T9"/>
                  </a:cxn>
                  <a:cxn ang="T17">
                    <a:pos x="T10" y="T11"/>
                  </a:cxn>
                </a:cxnLst>
                <a:rect l="T18" t="T19" r="T20" b="T21"/>
                <a:pathLst>
                  <a:path w="29" h="662">
                    <a:moveTo>
                      <a:pt x="0" y="662"/>
                    </a:moveTo>
                    <a:lnTo>
                      <a:pt x="0" y="0"/>
                    </a:lnTo>
                    <a:lnTo>
                      <a:pt x="29" y="0"/>
                    </a:lnTo>
                    <a:lnTo>
                      <a:pt x="29" y="662"/>
                    </a:lnTo>
                    <a:lnTo>
                      <a:pt x="0" y="662"/>
                    </a:lnTo>
                    <a:close/>
                  </a:path>
                </a:pathLst>
              </a:custGeom>
              <a:noFill/>
              <a:ln w="1588"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96" name="Freeform 102"/>
              <p:cNvSpPr>
                <a:spLocks/>
              </p:cNvSpPr>
              <p:nvPr/>
            </p:nvSpPr>
            <p:spPr bwMode="auto">
              <a:xfrm>
                <a:off x="4397" y="2231"/>
                <a:ext cx="57" cy="141"/>
              </a:xfrm>
              <a:custGeom>
                <a:avLst/>
                <a:gdLst>
                  <a:gd name="T0" fmla="*/ 0 w 57"/>
                  <a:gd name="T1" fmla="*/ 141 h 141"/>
                  <a:gd name="T2" fmla="*/ 29 w 57"/>
                  <a:gd name="T3" fmla="*/ 0 h 141"/>
                  <a:gd name="T4" fmla="*/ 57 w 57"/>
                  <a:gd name="T5" fmla="*/ 141 h 141"/>
                  <a:gd name="T6" fmla="*/ 0 w 57"/>
                  <a:gd name="T7" fmla="*/ 141 h 141"/>
                  <a:gd name="T8" fmla="*/ 0 w 57"/>
                  <a:gd name="T9" fmla="*/ 141 h 141"/>
                  <a:gd name="T10" fmla="*/ 0 60000 65536"/>
                  <a:gd name="T11" fmla="*/ 0 60000 65536"/>
                  <a:gd name="T12" fmla="*/ 0 60000 65536"/>
                  <a:gd name="T13" fmla="*/ 0 60000 65536"/>
                  <a:gd name="T14" fmla="*/ 0 60000 65536"/>
                  <a:gd name="T15" fmla="*/ 0 w 57"/>
                  <a:gd name="T16" fmla="*/ 0 h 141"/>
                  <a:gd name="T17" fmla="*/ 57 w 57"/>
                  <a:gd name="T18" fmla="*/ 141 h 141"/>
                </a:gdLst>
                <a:ahLst/>
                <a:cxnLst>
                  <a:cxn ang="T10">
                    <a:pos x="T0" y="T1"/>
                  </a:cxn>
                  <a:cxn ang="T11">
                    <a:pos x="T2" y="T3"/>
                  </a:cxn>
                  <a:cxn ang="T12">
                    <a:pos x="T4" y="T5"/>
                  </a:cxn>
                  <a:cxn ang="T13">
                    <a:pos x="T6" y="T7"/>
                  </a:cxn>
                  <a:cxn ang="T14">
                    <a:pos x="T8" y="T9"/>
                  </a:cxn>
                </a:cxnLst>
                <a:rect l="T15" t="T16" r="T17" b="T18"/>
                <a:pathLst>
                  <a:path w="57" h="141">
                    <a:moveTo>
                      <a:pt x="0" y="141"/>
                    </a:moveTo>
                    <a:lnTo>
                      <a:pt x="29" y="0"/>
                    </a:lnTo>
                    <a:lnTo>
                      <a:pt x="57" y="141"/>
                    </a:lnTo>
                    <a:lnTo>
                      <a:pt x="0" y="141"/>
                    </a:lnTo>
                    <a:close/>
                  </a:path>
                </a:pathLst>
              </a:custGeom>
              <a:noFill/>
              <a:ln w="1588"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97" name="Freeform 103"/>
              <p:cNvSpPr>
                <a:spLocks noEditPoints="1"/>
              </p:cNvSpPr>
              <p:nvPr/>
            </p:nvSpPr>
            <p:spPr bwMode="auto">
              <a:xfrm>
                <a:off x="4397" y="2231"/>
                <a:ext cx="57" cy="789"/>
              </a:xfrm>
              <a:custGeom>
                <a:avLst/>
                <a:gdLst>
                  <a:gd name="T0" fmla="*/ 14 w 57"/>
                  <a:gd name="T1" fmla="*/ 789 h 789"/>
                  <a:gd name="T2" fmla="*/ 14 w 57"/>
                  <a:gd name="T3" fmla="*/ 127 h 789"/>
                  <a:gd name="T4" fmla="*/ 43 w 57"/>
                  <a:gd name="T5" fmla="*/ 127 h 789"/>
                  <a:gd name="T6" fmla="*/ 43 w 57"/>
                  <a:gd name="T7" fmla="*/ 789 h 789"/>
                  <a:gd name="T8" fmla="*/ 14 w 57"/>
                  <a:gd name="T9" fmla="*/ 789 h 789"/>
                  <a:gd name="T10" fmla="*/ 14 w 57"/>
                  <a:gd name="T11" fmla="*/ 789 h 789"/>
                  <a:gd name="T12" fmla="*/ 0 w 57"/>
                  <a:gd name="T13" fmla="*/ 141 h 789"/>
                  <a:gd name="T14" fmla="*/ 29 w 57"/>
                  <a:gd name="T15" fmla="*/ 0 h 789"/>
                  <a:gd name="T16" fmla="*/ 57 w 57"/>
                  <a:gd name="T17" fmla="*/ 141 h 789"/>
                  <a:gd name="T18" fmla="*/ 0 w 57"/>
                  <a:gd name="T19" fmla="*/ 141 h 789"/>
                  <a:gd name="T20" fmla="*/ 0 w 57"/>
                  <a:gd name="T21" fmla="*/ 141 h 7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7"/>
                  <a:gd name="T34" fmla="*/ 0 h 789"/>
                  <a:gd name="T35" fmla="*/ 57 w 57"/>
                  <a:gd name="T36" fmla="*/ 789 h 7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7" h="789">
                    <a:moveTo>
                      <a:pt x="14" y="789"/>
                    </a:moveTo>
                    <a:lnTo>
                      <a:pt x="14" y="127"/>
                    </a:lnTo>
                    <a:lnTo>
                      <a:pt x="43" y="127"/>
                    </a:lnTo>
                    <a:lnTo>
                      <a:pt x="43" y="789"/>
                    </a:lnTo>
                    <a:lnTo>
                      <a:pt x="14" y="789"/>
                    </a:lnTo>
                    <a:close/>
                    <a:moveTo>
                      <a:pt x="0" y="141"/>
                    </a:moveTo>
                    <a:lnTo>
                      <a:pt x="29" y="0"/>
                    </a:lnTo>
                    <a:lnTo>
                      <a:pt x="57" y="141"/>
                    </a:lnTo>
                    <a:lnTo>
                      <a:pt x="0" y="141"/>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98" name="Freeform 104"/>
              <p:cNvSpPr>
                <a:spLocks/>
              </p:cNvSpPr>
              <p:nvPr/>
            </p:nvSpPr>
            <p:spPr bwMode="auto">
              <a:xfrm>
                <a:off x="4411" y="2358"/>
                <a:ext cx="29" cy="1655"/>
              </a:xfrm>
              <a:custGeom>
                <a:avLst/>
                <a:gdLst>
                  <a:gd name="T0" fmla="*/ 0 w 29"/>
                  <a:gd name="T1" fmla="*/ 2147483647 h 662"/>
                  <a:gd name="T2" fmla="*/ 0 w 29"/>
                  <a:gd name="T3" fmla="*/ 0 h 662"/>
                  <a:gd name="T4" fmla="*/ 29 w 29"/>
                  <a:gd name="T5" fmla="*/ 0 h 662"/>
                  <a:gd name="T6" fmla="*/ 29 w 29"/>
                  <a:gd name="T7" fmla="*/ 2147483647 h 662"/>
                  <a:gd name="T8" fmla="*/ 0 w 29"/>
                  <a:gd name="T9" fmla="*/ 2147483647 h 662"/>
                  <a:gd name="T10" fmla="*/ 0 w 29"/>
                  <a:gd name="T11" fmla="*/ 2147483647 h 662"/>
                  <a:gd name="T12" fmla="*/ 0 60000 65536"/>
                  <a:gd name="T13" fmla="*/ 0 60000 65536"/>
                  <a:gd name="T14" fmla="*/ 0 60000 65536"/>
                  <a:gd name="T15" fmla="*/ 0 60000 65536"/>
                  <a:gd name="T16" fmla="*/ 0 60000 65536"/>
                  <a:gd name="T17" fmla="*/ 0 60000 65536"/>
                  <a:gd name="T18" fmla="*/ 0 w 29"/>
                  <a:gd name="T19" fmla="*/ 0 h 662"/>
                  <a:gd name="T20" fmla="*/ 29 w 29"/>
                  <a:gd name="T21" fmla="*/ 662 h 662"/>
                </a:gdLst>
                <a:ahLst/>
                <a:cxnLst>
                  <a:cxn ang="T12">
                    <a:pos x="T0" y="T1"/>
                  </a:cxn>
                  <a:cxn ang="T13">
                    <a:pos x="T2" y="T3"/>
                  </a:cxn>
                  <a:cxn ang="T14">
                    <a:pos x="T4" y="T5"/>
                  </a:cxn>
                  <a:cxn ang="T15">
                    <a:pos x="T6" y="T7"/>
                  </a:cxn>
                  <a:cxn ang="T16">
                    <a:pos x="T8" y="T9"/>
                  </a:cxn>
                  <a:cxn ang="T17">
                    <a:pos x="T10" y="T11"/>
                  </a:cxn>
                </a:cxnLst>
                <a:rect l="T18" t="T19" r="T20" b="T21"/>
                <a:pathLst>
                  <a:path w="29" h="662">
                    <a:moveTo>
                      <a:pt x="0" y="662"/>
                    </a:moveTo>
                    <a:lnTo>
                      <a:pt x="0" y="0"/>
                    </a:lnTo>
                    <a:lnTo>
                      <a:pt x="29" y="0"/>
                    </a:lnTo>
                    <a:lnTo>
                      <a:pt x="29" y="662"/>
                    </a:lnTo>
                    <a:lnTo>
                      <a:pt x="0" y="662"/>
                    </a:lnTo>
                    <a:close/>
                  </a:path>
                </a:pathLst>
              </a:custGeom>
              <a:noFill/>
              <a:ln w="1651"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99" name="Freeform 105"/>
              <p:cNvSpPr>
                <a:spLocks/>
              </p:cNvSpPr>
              <p:nvPr/>
            </p:nvSpPr>
            <p:spPr bwMode="auto">
              <a:xfrm>
                <a:off x="4397" y="2231"/>
                <a:ext cx="57" cy="141"/>
              </a:xfrm>
              <a:custGeom>
                <a:avLst/>
                <a:gdLst>
                  <a:gd name="T0" fmla="*/ 0 w 57"/>
                  <a:gd name="T1" fmla="*/ 141 h 141"/>
                  <a:gd name="T2" fmla="*/ 29 w 57"/>
                  <a:gd name="T3" fmla="*/ 0 h 141"/>
                  <a:gd name="T4" fmla="*/ 57 w 57"/>
                  <a:gd name="T5" fmla="*/ 141 h 141"/>
                  <a:gd name="T6" fmla="*/ 0 w 57"/>
                  <a:gd name="T7" fmla="*/ 141 h 141"/>
                  <a:gd name="T8" fmla="*/ 0 w 57"/>
                  <a:gd name="T9" fmla="*/ 141 h 141"/>
                  <a:gd name="T10" fmla="*/ 0 60000 65536"/>
                  <a:gd name="T11" fmla="*/ 0 60000 65536"/>
                  <a:gd name="T12" fmla="*/ 0 60000 65536"/>
                  <a:gd name="T13" fmla="*/ 0 60000 65536"/>
                  <a:gd name="T14" fmla="*/ 0 60000 65536"/>
                  <a:gd name="T15" fmla="*/ 0 w 57"/>
                  <a:gd name="T16" fmla="*/ 0 h 141"/>
                  <a:gd name="T17" fmla="*/ 57 w 57"/>
                  <a:gd name="T18" fmla="*/ 141 h 141"/>
                </a:gdLst>
                <a:ahLst/>
                <a:cxnLst>
                  <a:cxn ang="T10">
                    <a:pos x="T0" y="T1"/>
                  </a:cxn>
                  <a:cxn ang="T11">
                    <a:pos x="T2" y="T3"/>
                  </a:cxn>
                  <a:cxn ang="T12">
                    <a:pos x="T4" y="T5"/>
                  </a:cxn>
                  <a:cxn ang="T13">
                    <a:pos x="T6" y="T7"/>
                  </a:cxn>
                  <a:cxn ang="T14">
                    <a:pos x="T8" y="T9"/>
                  </a:cxn>
                </a:cxnLst>
                <a:rect l="T15" t="T16" r="T17" b="T18"/>
                <a:pathLst>
                  <a:path w="57" h="141">
                    <a:moveTo>
                      <a:pt x="0" y="141"/>
                    </a:moveTo>
                    <a:lnTo>
                      <a:pt x="29" y="0"/>
                    </a:lnTo>
                    <a:lnTo>
                      <a:pt x="57" y="141"/>
                    </a:lnTo>
                    <a:lnTo>
                      <a:pt x="0" y="141"/>
                    </a:lnTo>
                    <a:close/>
                  </a:path>
                </a:pathLst>
              </a:custGeom>
              <a:noFill/>
              <a:ln w="1588"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00" name="Line 106"/>
              <p:cNvSpPr>
                <a:spLocks noChangeShapeType="1"/>
              </p:cNvSpPr>
              <p:nvPr/>
            </p:nvSpPr>
            <p:spPr bwMode="auto">
              <a:xfrm>
                <a:off x="4421" y="3034"/>
                <a:ext cx="1" cy="973"/>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01" name="Line 107"/>
              <p:cNvSpPr>
                <a:spLocks noChangeShapeType="1"/>
              </p:cNvSpPr>
              <p:nvPr/>
            </p:nvSpPr>
            <p:spPr bwMode="auto">
              <a:xfrm>
                <a:off x="4421" y="3034"/>
                <a:ext cx="1" cy="973"/>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graphicFrame>
        <p:nvGraphicFramePr>
          <p:cNvPr id="218" name="Object 108"/>
          <p:cNvGraphicFramePr>
            <a:graphicFrameLocks noChangeAspect="1"/>
          </p:cNvGraphicFramePr>
          <p:nvPr>
            <p:extLst>
              <p:ext uri="{D42A27DB-BD31-4B8C-83A1-F6EECF244321}">
                <p14:modId xmlns:p14="http://schemas.microsoft.com/office/powerpoint/2010/main" val="1078059865"/>
              </p:ext>
            </p:extLst>
          </p:nvPr>
        </p:nvGraphicFramePr>
        <p:xfrm>
          <a:off x="9507176" y="918139"/>
          <a:ext cx="485775" cy="841375"/>
        </p:xfrm>
        <a:graphic>
          <a:graphicData uri="http://schemas.openxmlformats.org/presentationml/2006/ole">
            <mc:AlternateContent xmlns:mc="http://schemas.openxmlformats.org/markup-compatibility/2006">
              <mc:Choice xmlns:v="urn:schemas-microsoft-com:vml" Requires="v">
                <p:oleObj spid="_x0000_s344368" name="公式" r:id="rId15" imgW="180860" imgH="361981" progId="Equation.3">
                  <p:embed/>
                </p:oleObj>
              </mc:Choice>
              <mc:Fallback>
                <p:oleObj name="公式" r:id="rId15" imgW="180860" imgH="361981"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507176" y="918139"/>
                        <a:ext cx="485775"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9" name="Rectangle 109"/>
          <p:cNvSpPr>
            <a:spLocks noChangeArrowheads="1"/>
          </p:cNvSpPr>
          <p:nvPr/>
        </p:nvSpPr>
        <p:spPr bwMode="auto">
          <a:xfrm>
            <a:off x="8897576" y="2264339"/>
            <a:ext cx="468313" cy="557213"/>
          </a:xfrm>
          <a:prstGeom prst="rect">
            <a:avLst/>
          </a:prstGeom>
          <a:solidFill>
            <a:srgbClr val="FFFFFF"/>
          </a:solidFill>
          <a:ln w="9525">
            <a:no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20" name="Oval 121"/>
          <p:cNvSpPr>
            <a:spLocks noChangeArrowheads="1"/>
          </p:cNvSpPr>
          <p:nvPr/>
        </p:nvSpPr>
        <p:spPr bwMode="auto">
          <a:xfrm>
            <a:off x="8234001" y="1907151"/>
            <a:ext cx="1858963" cy="717550"/>
          </a:xfrm>
          <a:prstGeom prst="ellipse">
            <a:avLst/>
          </a:prstGeom>
          <a:noFill/>
          <a:ln w="46038" cap="rnd">
            <a:solidFill>
              <a:srgbClr val="00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221" name="Group 122"/>
          <p:cNvGrpSpPr>
            <a:grpSpLocks/>
          </p:cNvGrpSpPr>
          <p:nvPr/>
        </p:nvGrpSpPr>
        <p:grpSpPr bwMode="auto">
          <a:xfrm>
            <a:off x="8245113" y="2065901"/>
            <a:ext cx="146050" cy="125412"/>
            <a:chOff x="3763" y="2897"/>
            <a:chExt cx="92" cy="79"/>
          </a:xfrm>
        </p:grpSpPr>
        <p:sp>
          <p:nvSpPr>
            <p:cNvPr id="222" name="Line 123"/>
            <p:cNvSpPr>
              <a:spLocks noChangeShapeType="1"/>
            </p:cNvSpPr>
            <p:nvPr/>
          </p:nvSpPr>
          <p:spPr bwMode="auto">
            <a:xfrm flipV="1">
              <a:off x="3794" y="2897"/>
              <a:ext cx="61" cy="45"/>
            </a:xfrm>
            <a:prstGeom prst="line">
              <a:avLst/>
            </a:prstGeom>
            <a:noFill/>
            <a:ln w="11113"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23" name="Freeform 124"/>
            <p:cNvSpPr>
              <a:spLocks/>
            </p:cNvSpPr>
            <p:nvPr/>
          </p:nvSpPr>
          <p:spPr bwMode="auto">
            <a:xfrm>
              <a:off x="3763" y="2897"/>
              <a:ext cx="92" cy="79"/>
            </a:xfrm>
            <a:custGeom>
              <a:avLst/>
              <a:gdLst>
                <a:gd name="T0" fmla="*/ 0 w 92"/>
                <a:gd name="T1" fmla="*/ 31 h 79"/>
                <a:gd name="T2" fmla="*/ 92 w 92"/>
                <a:gd name="T3" fmla="*/ 0 h 79"/>
                <a:gd name="T4" fmla="*/ 36 w 92"/>
                <a:gd name="T5" fmla="*/ 79 h 79"/>
                <a:gd name="T6" fmla="*/ 0 w 92"/>
                <a:gd name="T7" fmla="*/ 31 h 79"/>
                <a:gd name="T8" fmla="*/ 0 60000 65536"/>
                <a:gd name="T9" fmla="*/ 0 60000 65536"/>
                <a:gd name="T10" fmla="*/ 0 60000 65536"/>
                <a:gd name="T11" fmla="*/ 0 60000 65536"/>
                <a:gd name="T12" fmla="*/ 0 w 92"/>
                <a:gd name="T13" fmla="*/ 0 h 79"/>
                <a:gd name="T14" fmla="*/ 92 w 92"/>
                <a:gd name="T15" fmla="*/ 79 h 79"/>
              </a:gdLst>
              <a:ahLst/>
              <a:cxnLst>
                <a:cxn ang="T8">
                  <a:pos x="T0" y="T1"/>
                </a:cxn>
                <a:cxn ang="T9">
                  <a:pos x="T2" y="T3"/>
                </a:cxn>
                <a:cxn ang="T10">
                  <a:pos x="T4" y="T5"/>
                </a:cxn>
                <a:cxn ang="T11">
                  <a:pos x="T6" y="T7"/>
                </a:cxn>
              </a:cxnLst>
              <a:rect l="T12" t="T13" r="T14" b="T15"/>
              <a:pathLst>
                <a:path w="92" h="79">
                  <a:moveTo>
                    <a:pt x="0" y="31"/>
                  </a:moveTo>
                  <a:lnTo>
                    <a:pt x="92" y="0"/>
                  </a:lnTo>
                  <a:lnTo>
                    <a:pt x="36" y="79"/>
                  </a:lnTo>
                  <a:lnTo>
                    <a:pt x="0" y="31"/>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sp>
        <p:nvSpPr>
          <p:cNvPr id="224" name="Oval 125"/>
          <p:cNvSpPr>
            <a:spLocks noChangeArrowheads="1"/>
          </p:cNvSpPr>
          <p:nvPr/>
        </p:nvSpPr>
        <p:spPr bwMode="auto">
          <a:xfrm>
            <a:off x="8529276" y="2075426"/>
            <a:ext cx="1268413" cy="381000"/>
          </a:xfrm>
          <a:prstGeom prst="ellipse">
            <a:avLst/>
          </a:prstGeom>
          <a:noFill/>
          <a:ln w="46038" cap="rnd">
            <a:solidFill>
              <a:srgbClr val="00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225" name="Group 126"/>
          <p:cNvGrpSpPr>
            <a:grpSpLocks/>
          </p:cNvGrpSpPr>
          <p:nvPr/>
        </p:nvGrpSpPr>
        <p:grpSpPr bwMode="auto">
          <a:xfrm>
            <a:off x="8516576" y="2146863"/>
            <a:ext cx="149225" cy="114300"/>
            <a:chOff x="3934" y="2948"/>
            <a:chExt cx="94" cy="72"/>
          </a:xfrm>
        </p:grpSpPr>
        <p:sp>
          <p:nvSpPr>
            <p:cNvPr id="226" name="Line 127"/>
            <p:cNvSpPr>
              <a:spLocks noChangeShapeType="1"/>
            </p:cNvSpPr>
            <p:nvPr/>
          </p:nvSpPr>
          <p:spPr bwMode="auto">
            <a:xfrm flipV="1">
              <a:off x="3983" y="2948"/>
              <a:ext cx="45" cy="26"/>
            </a:xfrm>
            <a:prstGeom prst="line">
              <a:avLst/>
            </a:prstGeom>
            <a:noFill/>
            <a:ln w="11113"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27" name="Freeform 128"/>
            <p:cNvSpPr>
              <a:spLocks/>
            </p:cNvSpPr>
            <p:nvPr/>
          </p:nvSpPr>
          <p:spPr bwMode="auto">
            <a:xfrm>
              <a:off x="3934" y="2948"/>
              <a:ext cx="94" cy="72"/>
            </a:xfrm>
            <a:custGeom>
              <a:avLst/>
              <a:gdLst>
                <a:gd name="T0" fmla="*/ 0 w 94"/>
                <a:gd name="T1" fmla="*/ 20 h 72"/>
                <a:gd name="T2" fmla="*/ 94 w 94"/>
                <a:gd name="T3" fmla="*/ 0 h 72"/>
                <a:gd name="T4" fmla="*/ 30 w 94"/>
                <a:gd name="T5" fmla="*/ 72 h 72"/>
                <a:gd name="T6" fmla="*/ 0 w 94"/>
                <a:gd name="T7" fmla="*/ 20 h 72"/>
                <a:gd name="T8" fmla="*/ 0 60000 65536"/>
                <a:gd name="T9" fmla="*/ 0 60000 65536"/>
                <a:gd name="T10" fmla="*/ 0 60000 65536"/>
                <a:gd name="T11" fmla="*/ 0 60000 65536"/>
                <a:gd name="T12" fmla="*/ 0 w 94"/>
                <a:gd name="T13" fmla="*/ 0 h 72"/>
                <a:gd name="T14" fmla="*/ 94 w 94"/>
                <a:gd name="T15" fmla="*/ 72 h 72"/>
              </a:gdLst>
              <a:ahLst/>
              <a:cxnLst>
                <a:cxn ang="T8">
                  <a:pos x="T0" y="T1"/>
                </a:cxn>
                <a:cxn ang="T9">
                  <a:pos x="T2" y="T3"/>
                </a:cxn>
                <a:cxn ang="T10">
                  <a:pos x="T4" y="T5"/>
                </a:cxn>
                <a:cxn ang="T11">
                  <a:pos x="T6" y="T7"/>
                </a:cxn>
              </a:cxnLst>
              <a:rect l="T12" t="T13" r="T14" b="T15"/>
              <a:pathLst>
                <a:path w="94" h="72">
                  <a:moveTo>
                    <a:pt x="0" y="20"/>
                  </a:moveTo>
                  <a:lnTo>
                    <a:pt x="94" y="0"/>
                  </a:lnTo>
                  <a:lnTo>
                    <a:pt x="30" y="72"/>
                  </a:lnTo>
                  <a:lnTo>
                    <a:pt x="0" y="20"/>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sp>
        <p:nvSpPr>
          <p:cNvPr id="228" name="Oval 117"/>
          <p:cNvSpPr>
            <a:spLocks noChangeArrowheads="1"/>
          </p:cNvSpPr>
          <p:nvPr/>
        </p:nvSpPr>
        <p:spPr bwMode="auto">
          <a:xfrm>
            <a:off x="7938725" y="1737289"/>
            <a:ext cx="2451100" cy="1057275"/>
          </a:xfrm>
          <a:prstGeom prst="ellipse">
            <a:avLst/>
          </a:prstGeom>
          <a:noFill/>
          <a:ln w="46038" cap="rnd">
            <a:solidFill>
              <a:srgbClr val="00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29" name="Line 137"/>
          <p:cNvSpPr>
            <a:spLocks noChangeShapeType="1"/>
          </p:cNvSpPr>
          <p:nvPr/>
        </p:nvSpPr>
        <p:spPr bwMode="auto">
          <a:xfrm>
            <a:off x="9219838" y="2054788"/>
            <a:ext cx="0" cy="50800"/>
          </a:xfrm>
          <a:prstGeom prst="line">
            <a:avLst/>
          </a:prstGeom>
          <a:noFill/>
          <a:ln w="254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30" name="Line 138"/>
          <p:cNvSpPr>
            <a:spLocks noChangeShapeType="1"/>
          </p:cNvSpPr>
          <p:nvPr/>
        </p:nvSpPr>
        <p:spPr bwMode="auto">
          <a:xfrm>
            <a:off x="9046800" y="2048438"/>
            <a:ext cx="0" cy="50800"/>
          </a:xfrm>
          <a:prstGeom prst="line">
            <a:avLst/>
          </a:prstGeom>
          <a:noFill/>
          <a:ln w="254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31" name="Line 139"/>
          <p:cNvSpPr>
            <a:spLocks noChangeShapeType="1"/>
          </p:cNvSpPr>
          <p:nvPr/>
        </p:nvSpPr>
        <p:spPr bwMode="auto">
          <a:xfrm>
            <a:off x="9219838" y="1875401"/>
            <a:ext cx="0" cy="50800"/>
          </a:xfrm>
          <a:prstGeom prst="line">
            <a:avLst/>
          </a:prstGeom>
          <a:noFill/>
          <a:ln w="254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32" name="Line 140"/>
          <p:cNvSpPr>
            <a:spLocks noChangeShapeType="1"/>
          </p:cNvSpPr>
          <p:nvPr/>
        </p:nvSpPr>
        <p:spPr bwMode="auto">
          <a:xfrm>
            <a:off x="9018225" y="1881751"/>
            <a:ext cx="0" cy="50800"/>
          </a:xfrm>
          <a:prstGeom prst="line">
            <a:avLst/>
          </a:prstGeom>
          <a:noFill/>
          <a:ln w="254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33" name="Line 141"/>
          <p:cNvSpPr>
            <a:spLocks noChangeShapeType="1"/>
          </p:cNvSpPr>
          <p:nvPr/>
        </p:nvSpPr>
        <p:spPr bwMode="auto">
          <a:xfrm>
            <a:off x="9219838" y="1716651"/>
            <a:ext cx="0" cy="50800"/>
          </a:xfrm>
          <a:prstGeom prst="line">
            <a:avLst/>
          </a:prstGeom>
          <a:noFill/>
          <a:ln w="254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34" name="Line 174"/>
          <p:cNvSpPr>
            <a:spLocks noChangeShapeType="1"/>
          </p:cNvSpPr>
          <p:nvPr/>
        </p:nvSpPr>
        <p:spPr bwMode="auto">
          <a:xfrm>
            <a:off x="9032513" y="1716651"/>
            <a:ext cx="0" cy="50800"/>
          </a:xfrm>
          <a:prstGeom prst="line">
            <a:avLst/>
          </a:prstGeom>
          <a:noFill/>
          <a:ln w="254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35" name="Freeform 175"/>
          <p:cNvSpPr>
            <a:spLocks/>
          </p:cNvSpPr>
          <p:nvPr/>
        </p:nvSpPr>
        <p:spPr bwMode="auto">
          <a:xfrm>
            <a:off x="8913450" y="1603939"/>
            <a:ext cx="46038" cy="525463"/>
          </a:xfrm>
          <a:custGeom>
            <a:avLst/>
            <a:gdLst>
              <a:gd name="T0" fmla="*/ 0 w 29"/>
              <a:gd name="T1" fmla="*/ 2147483647 h 662"/>
              <a:gd name="T2" fmla="*/ 0 w 29"/>
              <a:gd name="T3" fmla="*/ 0 h 662"/>
              <a:gd name="T4" fmla="*/ 2147483647 w 29"/>
              <a:gd name="T5" fmla="*/ 0 h 662"/>
              <a:gd name="T6" fmla="*/ 2147483647 w 29"/>
              <a:gd name="T7" fmla="*/ 2147483647 h 662"/>
              <a:gd name="T8" fmla="*/ 0 w 29"/>
              <a:gd name="T9" fmla="*/ 2147483647 h 662"/>
              <a:gd name="T10" fmla="*/ 0 w 29"/>
              <a:gd name="T11" fmla="*/ 2147483647 h 662"/>
              <a:gd name="T12" fmla="*/ 0 60000 65536"/>
              <a:gd name="T13" fmla="*/ 0 60000 65536"/>
              <a:gd name="T14" fmla="*/ 0 60000 65536"/>
              <a:gd name="T15" fmla="*/ 0 60000 65536"/>
              <a:gd name="T16" fmla="*/ 0 60000 65536"/>
              <a:gd name="T17" fmla="*/ 0 60000 65536"/>
              <a:gd name="T18" fmla="*/ 0 w 29"/>
              <a:gd name="T19" fmla="*/ 0 h 662"/>
              <a:gd name="T20" fmla="*/ 29 w 29"/>
              <a:gd name="T21" fmla="*/ 662 h 662"/>
            </a:gdLst>
            <a:ahLst/>
            <a:cxnLst>
              <a:cxn ang="T12">
                <a:pos x="T0" y="T1"/>
              </a:cxn>
              <a:cxn ang="T13">
                <a:pos x="T2" y="T3"/>
              </a:cxn>
              <a:cxn ang="T14">
                <a:pos x="T4" y="T5"/>
              </a:cxn>
              <a:cxn ang="T15">
                <a:pos x="T6" y="T7"/>
              </a:cxn>
              <a:cxn ang="T16">
                <a:pos x="T8" y="T9"/>
              </a:cxn>
              <a:cxn ang="T17">
                <a:pos x="T10" y="T11"/>
              </a:cxn>
            </a:cxnLst>
            <a:rect l="T18" t="T19" r="T20" b="T21"/>
            <a:pathLst>
              <a:path w="29" h="662">
                <a:moveTo>
                  <a:pt x="0" y="662"/>
                </a:moveTo>
                <a:lnTo>
                  <a:pt x="0" y="0"/>
                </a:lnTo>
                <a:lnTo>
                  <a:pt x="29" y="0"/>
                </a:lnTo>
                <a:lnTo>
                  <a:pt x="29" y="662"/>
                </a:lnTo>
                <a:lnTo>
                  <a:pt x="0" y="662"/>
                </a:lnTo>
                <a:close/>
              </a:path>
            </a:pathLst>
          </a:custGeom>
          <a:solidFill>
            <a:srgbClr val="FF0000"/>
          </a:solidFill>
          <a:ln w="127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36" name="Freeform 176"/>
          <p:cNvSpPr>
            <a:spLocks/>
          </p:cNvSpPr>
          <p:nvPr/>
        </p:nvSpPr>
        <p:spPr bwMode="auto">
          <a:xfrm>
            <a:off x="9100775" y="1572189"/>
            <a:ext cx="46038" cy="525463"/>
          </a:xfrm>
          <a:custGeom>
            <a:avLst/>
            <a:gdLst>
              <a:gd name="T0" fmla="*/ 0 w 29"/>
              <a:gd name="T1" fmla="*/ 2147483647 h 662"/>
              <a:gd name="T2" fmla="*/ 0 w 29"/>
              <a:gd name="T3" fmla="*/ 0 h 662"/>
              <a:gd name="T4" fmla="*/ 2147483647 w 29"/>
              <a:gd name="T5" fmla="*/ 0 h 662"/>
              <a:gd name="T6" fmla="*/ 2147483647 w 29"/>
              <a:gd name="T7" fmla="*/ 2147483647 h 662"/>
              <a:gd name="T8" fmla="*/ 0 w 29"/>
              <a:gd name="T9" fmla="*/ 2147483647 h 662"/>
              <a:gd name="T10" fmla="*/ 0 w 29"/>
              <a:gd name="T11" fmla="*/ 2147483647 h 662"/>
              <a:gd name="T12" fmla="*/ 0 60000 65536"/>
              <a:gd name="T13" fmla="*/ 0 60000 65536"/>
              <a:gd name="T14" fmla="*/ 0 60000 65536"/>
              <a:gd name="T15" fmla="*/ 0 60000 65536"/>
              <a:gd name="T16" fmla="*/ 0 60000 65536"/>
              <a:gd name="T17" fmla="*/ 0 60000 65536"/>
              <a:gd name="T18" fmla="*/ 0 w 29"/>
              <a:gd name="T19" fmla="*/ 0 h 662"/>
              <a:gd name="T20" fmla="*/ 29 w 29"/>
              <a:gd name="T21" fmla="*/ 662 h 662"/>
            </a:gdLst>
            <a:ahLst/>
            <a:cxnLst>
              <a:cxn ang="T12">
                <a:pos x="T0" y="T1"/>
              </a:cxn>
              <a:cxn ang="T13">
                <a:pos x="T2" y="T3"/>
              </a:cxn>
              <a:cxn ang="T14">
                <a:pos x="T4" y="T5"/>
              </a:cxn>
              <a:cxn ang="T15">
                <a:pos x="T6" y="T7"/>
              </a:cxn>
              <a:cxn ang="T16">
                <a:pos x="T8" y="T9"/>
              </a:cxn>
              <a:cxn ang="T17">
                <a:pos x="T10" y="T11"/>
              </a:cxn>
            </a:cxnLst>
            <a:rect l="T18" t="T19" r="T20" b="T21"/>
            <a:pathLst>
              <a:path w="29" h="662">
                <a:moveTo>
                  <a:pt x="0" y="662"/>
                </a:moveTo>
                <a:lnTo>
                  <a:pt x="0" y="0"/>
                </a:lnTo>
                <a:lnTo>
                  <a:pt x="29" y="0"/>
                </a:lnTo>
                <a:lnTo>
                  <a:pt x="29" y="662"/>
                </a:lnTo>
                <a:lnTo>
                  <a:pt x="0" y="662"/>
                </a:lnTo>
                <a:close/>
              </a:path>
            </a:pathLst>
          </a:custGeom>
          <a:solidFill>
            <a:srgbClr val="FF0000"/>
          </a:solidFill>
          <a:ln w="127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37" name="Freeform 177"/>
          <p:cNvSpPr>
            <a:spLocks/>
          </p:cNvSpPr>
          <p:nvPr/>
        </p:nvSpPr>
        <p:spPr bwMode="auto">
          <a:xfrm>
            <a:off x="9273814" y="1616639"/>
            <a:ext cx="46037" cy="525463"/>
          </a:xfrm>
          <a:custGeom>
            <a:avLst/>
            <a:gdLst>
              <a:gd name="T0" fmla="*/ 0 w 29"/>
              <a:gd name="T1" fmla="*/ 2147483647 h 662"/>
              <a:gd name="T2" fmla="*/ 0 w 29"/>
              <a:gd name="T3" fmla="*/ 0 h 662"/>
              <a:gd name="T4" fmla="*/ 2147483647 w 29"/>
              <a:gd name="T5" fmla="*/ 0 h 662"/>
              <a:gd name="T6" fmla="*/ 2147483647 w 29"/>
              <a:gd name="T7" fmla="*/ 2147483647 h 662"/>
              <a:gd name="T8" fmla="*/ 0 w 29"/>
              <a:gd name="T9" fmla="*/ 2147483647 h 662"/>
              <a:gd name="T10" fmla="*/ 0 w 29"/>
              <a:gd name="T11" fmla="*/ 2147483647 h 662"/>
              <a:gd name="T12" fmla="*/ 0 60000 65536"/>
              <a:gd name="T13" fmla="*/ 0 60000 65536"/>
              <a:gd name="T14" fmla="*/ 0 60000 65536"/>
              <a:gd name="T15" fmla="*/ 0 60000 65536"/>
              <a:gd name="T16" fmla="*/ 0 60000 65536"/>
              <a:gd name="T17" fmla="*/ 0 60000 65536"/>
              <a:gd name="T18" fmla="*/ 0 w 29"/>
              <a:gd name="T19" fmla="*/ 0 h 662"/>
              <a:gd name="T20" fmla="*/ 29 w 29"/>
              <a:gd name="T21" fmla="*/ 662 h 662"/>
            </a:gdLst>
            <a:ahLst/>
            <a:cxnLst>
              <a:cxn ang="T12">
                <a:pos x="T0" y="T1"/>
              </a:cxn>
              <a:cxn ang="T13">
                <a:pos x="T2" y="T3"/>
              </a:cxn>
              <a:cxn ang="T14">
                <a:pos x="T4" y="T5"/>
              </a:cxn>
              <a:cxn ang="T15">
                <a:pos x="T6" y="T7"/>
              </a:cxn>
              <a:cxn ang="T16">
                <a:pos x="T8" y="T9"/>
              </a:cxn>
              <a:cxn ang="T17">
                <a:pos x="T10" y="T11"/>
              </a:cxn>
            </a:cxnLst>
            <a:rect l="T18" t="T19" r="T20" b="T21"/>
            <a:pathLst>
              <a:path w="29" h="662">
                <a:moveTo>
                  <a:pt x="0" y="662"/>
                </a:moveTo>
                <a:lnTo>
                  <a:pt x="0" y="0"/>
                </a:lnTo>
                <a:lnTo>
                  <a:pt x="29" y="0"/>
                </a:lnTo>
                <a:lnTo>
                  <a:pt x="29" y="662"/>
                </a:lnTo>
                <a:lnTo>
                  <a:pt x="0" y="662"/>
                </a:lnTo>
                <a:close/>
              </a:path>
            </a:pathLst>
          </a:custGeom>
          <a:solidFill>
            <a:srgbClr val="FF0000"/>
          </a:solidFill>
          <a:ln w="127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238" name="Group 118"/>
          <p:cNvGrpSpPr>
            <a:grpSpLocks/>
          </p:cNvGrpSpPr>
          <p:nvPr/>
        </p:nvGrpSpPr>
        <p:grpSpPr bwMode="auto">
          <a:xfrm>
            <a:off x="7976826" y="1988113"/>
            <a:ext cx="142875" cy="127000"/>
            <a:chOff x="3594" y="2848"/>
            <a:chExt cx="90" cy="80"/>
          </a:xfrm>
        </p:grpSpPr>
        <p:sp>
          <p:nvSpPr>
            <p:cNvPr id="239" name="Line 119"/>
            <p:cNvSpPr>
              <a:spLocks noChangeShapeType="1"/>
            </p:cNvSpPr>
            <p:nvPr/>
          </p:nvSpPr>
          <p:spPr bwMode="auto">
            <a:xfrm flipV="1">
              <a:off x="3648" y="2848"/>
              <a:ext cx="36" cy="29"/>
            </a:xfrm>
            <a:prstGeom prst="line">
              <a:avLst/>
            </a:prstGeom>
            <a:noFill/>
            <a:ln w="11113"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40" name="Freeform 120"/>
            <p:cNvSpPr>
              <a:spLocks/>
            </p:cNvSpPr>
            <p:nvPr/>
          </p:nvSpPr>
          <p:spPr bwMode="auto">
            <a:xfrm>
              <a:off x="3594" y="2848"/>
              <a:ext cx="90" cy="80"/>
            </a:xfrm>
            <a:custGeom>
              <a:avLst/>
              <a:gdLst>
                <a:gd name="T0" fmla="*/ 0 w 90"/>
                <a:gd name="T1" fmla="*/ 33 h 80"/>
                <a:gd name="T2" fmla="*/ 90 w 90"/>
                <a:gd name="T3" fmla="*/ 0 h 80"/>
                <a:gd name="T4" fmla="*/ 37 w 90"/>
                <a:gd name="T5" fmla="*/ 80 h 80"/>
                <a:gd name="T6" fmla="*/ 0 w 90"/>
                <a:gd name="T7" fmla="*/ 33 h 80"/>
                <a:gd name="T8" fmla="*/ 0 60000 65536"/>
                <a:gd name="T9" fmla="*/ 0 60000 65536"/>
                <a:gd name="T10" fmla="*/ 0 60000 65536"/>
                <a:gd name="T11" fmla="*/ 0 60000 65536"/>
                <a:gd name="T12" fmla="*/ 0 w 90"/>
                <a:gd name="T13" fmla="*/ 0 h 80"/>
                <a:gd name="T14" fmla="*/ 90 w 90"/>
                <a:gd name="T15" fmla="*/ 80 h 80"/>
              </a:gdLst>
              <a:ahLst/>
              <a:cxnLst>
                <a:cxn ang="T8">
                  <a:pos x="T0" y="T1"/>
                </a:cxn>
                <a:cxn ang="T9">
                  <a:pos x="T2" y="T3"/>
                </a:cxn>
                <a:cxn ang="T10">
                  <a:pos x="T4" y="T5"/>
                </a:cxn>
                <a:cxn ang="T11">
                  <a:pos x="T6" y="T7"/>
                </a:cxn>
              </a:cxnLst>
              <a:rect l="T12" t="T13" r="T14" b="T15"/>
              <a:pathLst>
                <a:path w="90" h="80">
                  <a:moveTo>
                    <a:pt x="0" y="33"/>
                  </a:moveTo>
                  <a:lnTo>
                    <a:pt x="90" y="0"/>
                  </a:lnTo>
                  <a:lnTo>
                    <a:pt x="37" y="80"/>
                  </a:lnTo>
                  <a:lnTo>
                    <a:pt x="0" y="33"/>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sp>
        <p:nvSpPr>
          <p:cNvPr id="241" name="Rectangle 178"/>
          <p:cNvSpPr>
            <a:spLocks noChangeArrowheads="1"/>
          </p:cNvSpPr>
          <p:nvPr/>
        </p:nvSpPr>
        <p:spPr bwMode="auto">
          <a:xfrm>
            <a:off x="9131731" y="3368764"/>
            <a:ext cx="1657350" cy="400110"/>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000" b="1" kern="0" dirty="0">
                <a:solidFill>
                  <a:srgbClr val="FF3300"/>
                </a:solidFill>
                <a:latin typeface="+mn-lt"/>
                <a:ea typeface="+mn-ea"/>
              </a:rPr>
              <a:t>长直螺线管 </a:t>
            </a:r>
          </a:p>
        </p:txBody>
      </p:sp>
      <p:sp>
        <p:nvSpPr>
          <p:cNvPr id="242" name="Text Box 189"/>
          <p:cNvSpPr txBox="1">
            <a:spLocks noChangeArrowheads="1"/>
          </p:cNvSpPr>
          <p:nvPr/>
        </p:nvSpPr>
        <p:spPr bwMode="auto">
          <a:xfrm>
            <a:off x="6797134" y="2767013"/>
            <a:ext cx="2213154" cy="1200329"/>
          </a:xfrm>
          <a:prstGeom prst="rect">
            <a:avLst/>
          </a:prstGeom>
          <a:noFill/>
          <a:ln w="9525">
            <a:noFill/>
            <a:miter lim="800000"/>
            <a:headEnd/>
            <a:tailEnd/>
          </a:ln>
        </p:spPr>
        <p:txBody>
          <a:bodyPr wrap="square" anchor="ctr">
            <a:spAutoFit/>
          </a:bodyPr>
          <a:lstStyle/>
          <a:p>
            <a:pPr fontAlgn="auto">
              <a:spcBef>
                <a:spcPts val="0"/>
              </a:spcBef>
              <a:spcAft>
                <a:spcPts val="0"/>
              </a:spcAft>
              <a:defRPr/>
            </a:pPr>
            <a:r>
              <a:rPr lang="zh-CN" altLang="en-US" sz="2400" b="1" kern="0" dirty="0">
                <a:solidFill>
                  <a:srgbClr val="009900"/>
                </a:solidFill>
              </a:rPr>
              <a:t>柱对称</a:t>
            </a:r>
            <a:r>
              <a:rPr lang="zh-CN" altLang="en-US" sz="2400" b="1" kern="0" dirty="0">
                <a:solidFill>
                  <a:srgbClr val="009900"/>
                </a:solidFill>
                <a:latin typeface="+mn-lt"/>
                <a:ea typeface="+mn-ea"/>
              </a:rPr>
              <a:t>分布的变化磁场激发的感应电场</a:t>
            </a:r>
          </a:p>
        </p:txBody>
      </p:sp>
      <p:grpSp>
        <p:nvGrpSpPr>
          <p:cNvPr id="243" name="Group 110"/>
          <p:cNvGrpSpPr>
            <a:grpSpLocks/>
          </p:cNvGrpSpPr>
          <p:nvPr/>
        </p:nvGrpSpPr>
        <p:grpSpPr bwMode="auto">
          <a:xfrm>
            <a:off x="7437075" y="1777103"/>
            <a:ext cx="311150" cy="884237"/>
            <a:chOff x="3254" y="2697"/>
            <a:chExt cx="196" cy="557"/>
          </a:xfrm>
        </p:grpSpPr>
        <p:sp>
          <p:nvSpPr>
            <p:cNvPr id="244" name="Rectangle 111"/>
            <p:cNvSpPr>
              <a:spLocks noChangeArrowheads="1"/>
            </p:cNvSpPr>
            <p:nvPr/>
          </p:nvSpPr>
          <p:spPr bwMode="auto">
            <a:xfrm>
              <a:off x="3413" y="3070"/>
              <a:ext cx="37" cy="184"/>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1900" b="1" kern="0">
                  <a:solidFill>
                    <a:srgbClr val="000000"/>
                  </a:solidFill>
                  <a:latin typeface="+mn-lt"/>
                  <a:ea typeface="+mn-ea"/>
                </a:rPr>
                <a:t>i</a:t>
              </a:r>
              <a:endParaRPr lang="en-US" altLang="zh-CN" b="1" kern="0">
                <a:solidFill>
                  <a:sysClr val="windowText" lastClr="000000"/>
                </a:solidFill>
                <a:latin typeface="+mn-lt"/>
                <a:ea typeface="+mn-ea"/>
              </a:endParaRPr>
            </a:p>
          </p:txBody>
        </p:sp>
        <p:sp>
          <p:nvSpPr>
            <p:cNvPr id="245" name="Rectangle 112"/>
            <p:cNvSpPr>
              <a:spLocks noChangeArrowheads="1"/>
            </p:cNvSpPr>
            <p:nvPr/>
          </p:nvSpPr>
          <p:spPr bwMode="auto">
            <a:xfrm>
              <a:off x="3254" y="2911"/>
              <a:ext cx="130" cy="320"/>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300" b="1" kern="0">
                  <a:solidFill>
                    <a:srgbClr val="000000"/>
                  </a:solidFill>
                  <a:latin typeface="+mn-lt"/>
                  <a:ea typeface="+mn-ea"/>
                </a:rPr>
                <a:t>E</a:t>
              </a:r>
              <a:endParaRPr lang="en-US" altLang="zh-CN" b="1" kern="0">
                <a:solidFill>
                  <a:sysClr val="windowText" lastClr="000000"/>
                </a:solidFill>
                <a:latin typeface="+mn-lt"/>
                <a:ea typeface="+mn-ea"/>
              </a:endParaRPr>
            </a:p>
          </p:txBody>
        </p:sp>
        <p:sp>
          <p:nvSpPr>
            <p:cNvPr id="246" name="Rectangle 113"/>
            <p:cNvSpPr>
              <a:spLocks noChangeArrowheads="1"/>
            </p:cNvSpPr>
            <p:nvPr/>
          </p:nvSpPr>
          <p:spPr bwMode="auto">
            <a:xfrm>
              <a:off x="3307" y="2697"/>
              <a:ext cx="110" cy="320"/>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300" b="1" kern="0">
                  <a:solidFill>
                    <a:srgbClr val="000000"/>
                  </a:solidFill>
                  <a:latin typeface="MT Extra" pitchFamily="18" charset="2"/>
                  <a:ea typeface="+mn-ea"/>
                </a:rPr>
                <a:t>r</a:t>
              </a:r>
              <a:endParaRPr lang="en-US" altLang="zh-CN" b="1" kern="0">
                <a:solidFill>
                  <a:sysClr val="windowText" lastClr="000000"/>
                </a:solidFill>
                <a:latin typeface="+mn-lt"/>
                <a:ea typeface="+mn-ea"/>
              </a:endParaRPr>
            </a:p>
          </p:txBody>
        </p:sp>
        <p:sp>
          <p:nvSpPr>
            <p:cNvPr id="247" name="Rectangle 114"/>
            <p:cNvSpPr>
              <a:spLocks noChangeArrowheads="1"/>
            </p:cNvSpPr>
            <p:nvPr/>
          </p:nvSpPr>
          <p:spPr bwMode="auto">
            <a:xfrm>
              <a:off x="3413" y="3070"/>
              <a:ext cx="37" cy="184"/>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1900" b="1" kern="0">
                  <a:solidFill>
                    <a:srgbClr val="000000"/>
                  </a:solidFill>
                  <a:latin typeface="+mn-lt"/>
                  <a:ea typeface="+mn-ea"/>
                </a:rPr>
                <a:t>i</a:t>
              </a:r>
              <a:endParaRPr lang="en-US" altLang="zh-CN" b="1" kern="0">
                <a:solidFill>
                  <a:sysClr val="windowText" lastClr="000000"/>
                </a:solidFill>
                <a:latin typeface="+mn-lt"/>
                <a:ea typeface="+mn-ea"/>
              </a:endParaRPr>
            </a:p>
          </p:txBody>
        </p:sp>
        <p:sp>
          <p:nvSpPr>
            <p:cNvPr id="248" name="Rectangle 115"/>
            <p:cNvSpPr>
              <a:spLocks noChangeArrowheads="1"/>
            </p:cNvSpPr>
            <p:nvPr/>
          </p:nvSpPr>
          <p:spPr bwMode="auto">
            <a:xfrm>
              <a:off x="3254" y="2911"/>
              <a:ext cx="130" cy="320"/>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300" b="1" kern="0" dirty="0">
                  <a:solidFill>
                    <a:srgbClr val="000000"/>
                  </a:solidFill>
                  <a:latin typeface="+mn-lt"/>
                  <a:ea typeface="+mn-ea"/>
                </a:rPr>
                <a:t>E</a:t>
              </a:r>
              <a:endParaRPr lang="en-US" altLang="zh-CN" b="1" kern="0" dirty="0">
                <a:solidFill>
                  <a:sysClr val="windowText" lastClr="000000"/>
                </a:solidFill>
                <a:latin typeface="+mn-lt"/>
                <a:ea typeface="+mn-ea"/>
              </a:endParaRPr>
            </a:p>
          </p:txBody>
        </p:sp>
        <p:sp>
          <p:nvSpPr>
            <p:cNvPr id="249" name="Rectangle 116"/>
            <p:cNvSpPr>
              <a:spLocks noChangeArrowheads="1"/>
            </p:cNvSpPr>
            <p:nvPr/>
          </p:nvSpPr>
          <p:spPr bwMode="auto">
            <a:xfrm>
              <a:off x="3307" y="2697"/>
              <a:ext cx="110" cy="320"/>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300" b="1" kern="0" dirty="0">
                  <a:solidFill>
                    <a:srgbClr val="000000"/>
                  </a:solidFill>
                  <a:latin typeface="MT Extra" pitchFamily="18" charset="2"/>
                  <a:ea typeface="+mn-ea"/>
                </a:rPr>
                <a:t>r</a:t>
              </a:r>
              <a:endParaRPr lang="en-US" altLang="zh-CN" b="1" kern="0" dirty="0">
                <a:solidFill>
                  <a:sysClr val="windowText" lastClr="000000"/>
                </a:solidFill>
                <a:latin typeface="+mn-lt"/>
                <a:ea typeface="+mn-ea"/>
              </a:endParaRPr>
            </a:p>
          </p:txBody>
        </p:sp>
      </p:grpSp>
      <p:sp>
        <p:nvSpPr>
          <p:cNvPr id="250" name="Oval 100"/>
          <p:cNvSpPr>
            <a:spLocks noChangeArrowheads="1"/>
          </p:cNvSpPr>
          <p:nvPr/>
        </p:nvSpPr>
        <p:spPr bwMode="auto">
          <a:xfrm>
            <a:off x="8197488" y="4446639"/>
            <a:ext cx="1927225" cy="1935162"/>
          </a:xfrm>
          <a:prstGeom prst="ellipse">
            <a:avLst/>
          </a:prstGeom>
          <a:noFill/>
          <a:ln w="38100" cap="rnd">
            <a:solidFill>
              <a:srgbClr val="3333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51" name="Oval 5"/>
          <p:cNvSpPr>
            <a:spLocks noChangeArrowheads="1"/>
          </p:cNvSpPr>
          <p:nvPr/>
        </p:nvSpPr>
        <p:spPr bwMode="auto">
          <a:xfrm>
            <a:off x="8573550" y="5877038"/>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52" name="Oval 5"/>
          <p:cNvSpPr>
            <a:spLocks noChangeArrowheads="1"/>
          </p:cNvSpPr>
          <p:nvPr/>
        </p:nvSpPr>
        <p:spPr bwMode="auto">
          <a:xfrm>
            <a:off x="8308254" y="5387815"/>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53" name="Oval 5"/>
          <p:cNvSpPr>
            <a:spLocks noChangeArrowheads="1"/>
          </p:cNvSpPr>
          <p:nvPr/>
        </p:nvSpPr>
        <p:spPr bwMode="auto">
          <a:xfrm>
            <a:off x="8834945" y="4612525"/>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54" name="Oval 5"/>
          <p:cNvSpPr>
            <a:spLocks noChangeArrowheads="1"/>
          </p:cNvSpPr>
          <p:nvPr/>
        </p:nvSpPr>
        <p:spPr bwMode="auto">
          <a:xfrm>
            <a:off x="9665276" y="4823188"/>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55" name="Oval 5"/>
          <p:cNvSpPr>
            <a:spLocks noChangeArrowheads="1"/>
          </p:cNvSpPr>
          <p:nvPr/>
        </p:nvSpPr>
        <p:spPr bwMode="auto">
          <a:xfrm>
            <a:off x="9705757" y="5877039"/>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56" name="Oval 5"/>
          <p:cNvSpPr>
            <a:spLocks noChangeArrowheads="1"/>
          </p:cNvSpPr>
          <p:nvPr/>
        </p:nvSpPr>
        <p:spPr bwMode="auto">
          <a:xfrm>
            <a:off x="9810341" y="5626641"/>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57" name="Oval 5"/>
          <p:cNvSpPr>
            <a:spLocks noChangeArrowheads="1"/>
          </p:cNvSpPr>
          <p:nvPr/>
        </p:nvSpPr>
        <p:spPr bwMode="auto">
          <a:xfrm>
            <a:off x="9512883" y="4680504"/>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58" name="Oval 5"/>
          <p:cNvSpPr>
            <a:spLocks noChangeArrowheads="1"/>
          </p:cNvSpPr>
          <p:nvPr/>
        </p:nvSpPr>
        <p:spPr bwMode="auto">
          <a:xfrm>
            <a:off x="9025774" y="6189272"/>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59" name="Oval 5"/>
          <p:cNvSpPr>
            <a:spLocks noChangeArrowheads="1"/>
          </p:cNvSpPr>
          <p:nvPr/>
        </p:nvSpPr>
        <p:spPr bwMode="auto">
          <a:xfrm>
            <a:off x="9891304" y="5314626"/>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60" name="Oval 5"/>
          <p:cNvSpPr>
            <a:spLocks noChangeArrowheads="1"/>
          </p:cNvSpPr>
          <p:nvPr/>
        </p:nvSpPr>
        <p:spPr bwMode="auto">
          <a:xfrm>
            <a:off x="8407788" y="5659008"/>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61" name="Oval 5"/>
          <p:cNvSpPr>
            <a:spLocks noChangeArrowheads="1"/>
          </p:cNvSpPr>
          <p:nvPr/>
        </p:nvSpPr>
        <p:spPr bwMode="auto">
          <a:xfrm>
            <a:off x="9841654" y="5042298"/>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62" name="Oval 5"/>
          <p:cNvSpPr>
            <a:spLocks noChangeArrowheads="1"/>
          </p:cNvSpPr>
          <p:nvPr/>
        </p:nvSpPr>
        <p:spPr bwMode="auto">
          <a:xfrm>
            <a:off x="9512779" y="6050239"/>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63" name="Oval 5"/>
          <p:cNvSpPr>
            <a:spLocks noChangeArrowheads="1"/>
          </p:cNvSpPr>
          <p:nvPr/>
        </p:nvSpPr>
        <p:spPr bwMode="auto">
          <a:xfrm>
            <a:off x="9256681" y="4572837"/>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64" name="Oval 5"/>
          <p:cNvSpPr>
            <a:spLocks noChangeArrowheads="1"/>
          </p:cNvSpPr>
          <p:nvPr/>
        </p:nvSpPr>
        <p:spPr bwMode="auto">
          <a:xfrm>
            <a:off x="8577737" y="4814063"/>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65" name="Oval 5"/>
          <p:cNvSpPr>
            <a:spLocks noChangeArrowheads="1"/>
          </p:cNvSpPr>
          <p:nvPr/>
        </p:nvSpPr>
        <p:spPr bwMode="auto">
          <a:xfrm>
            <a:off x="9019571" y="4852585"/>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66" name="Oval 5"/>
          <p:cNvSpPr>
            <a:spLocks noChangeArrowheads="1"/>
          </p:cNvSpPr>
          <p:nvPr/>
        </p:nvSpPr>
        <p:spPr bwMode="auto">
          <a:xfrm>
            <a:off x="9405003" y="4931960"/>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67" name="Oval 5"/>
          <p:cNvSpPr>
            <a:spLocks noChangeArrowheads="1"/>
          </p:cNvSpPr>
          <p:nvPr/>
        </p:nvSpPr>
        <p:spPr bwMode="auto">
          <a:xfrm>
            <a:off x="9192500" y="5891410"/>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68" name="Oval 5"/>
          <p:cNvSpPr>
            <a:spLocks noChangeArrowheads="1"/>
          </p:cNvSpPr>
          <p:nvPr/>
        </p:nvSpPr>
        <p:spPr bwMode="auto">
          <a:xfrm>
            <a:off x="9232982" y="5149221"/>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69" name="Oval 5"/>
          <p:cNvSpPr>
            <a:spLocks noChangeArrowheads="1"/>
          </p:cNvSpPr>
          <p:nvPr/>
        </p:nvSpPr>
        <p:spPr bwMode="auto">
          <a:xfrm>
            <a:off x="8422216" y="5129792"/>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70" name="Oval 5"/>
          <p:cNvSpPr>
            <a:spLocks noChangeArrowheads="1"/>
          </p:cNvSpPr>
          <p:nvPr/>
        </p:nvSpPr>
        <p:spPr bwMode="auto">
          <a:xfrm>
            <a:off x="9019571" y="5069918"/>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71" name="Oval 5"/>
          <p:cNvSpPr>
            <a:spLocks noChangeArrowheads="1"/>
          </p:cNvSpPr>
          <p:nvPr/>
        </p:nvSpPr>
        <p:spPr bwMode="auto">
          <a:xfrm>
            <a:off x="8706844" y="6121692"/>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72" name="Oval 5"/>
          <p:cNvSpPr>
            <a:spLocks noChangeArrowheads="1"/>
          </p:cNvSpPr>
          <p:nvPr/>
        </p:nvSpPr>
        <p:spPr bwMode="auto">
          <a:xfrm>
            <a:off x="8920477" y="5491379"/>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73" name="Oval 5"/>
          <p:cNvSpPr>
            <a:spLocks noChangeArrowheads="1"/>
          </p:cNvSpPr>
          <p:nvPr/>
        </p:nvSpPr>
        <p:spPr bwMode="auto">
          <a:xfrm>
            <a:off x="9378125" y="5698696"/>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74" name="Oval 5"/>
          <p:cNvSpPr>
            <a:spLocks noChangeArrowheads="1"/>
          </p:cNvSpPr>
          <p:nvPr/>
        </p:nvSpPr>
        <p:spPr bwMode="auto">
          <a:xfrm>
            <a:off x="8883025" y="5913996"/>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75" name="Oval 5"/>
          <p:cNvSpPr>
            <a:spLocks noChangeArrowheads="1"/>
          </p:cNvSpPr>
          <p:nvPr/>
        </p:nvSpPr>
        <p:spPr bwMode="auto">
          <a:xfrm>
            <a:off x="9309141" y="6150635"/>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76" name="Oval 5"/>
          <p:cNvSpPr>
            <a:spLocks noChangeArrowheads="1"/>
          </p:cNvSpPr>
          <p:nvPr/>
        </p:nvSpPr>
        <p:spPr bwMode="auto">
          <a:xfrm>
            <a:off x="8593790" y="5440416"/>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77" name="Oval 5"/>
          <p:cNvSpPr>
            <a:spLocks noChangeArrowheads="1"/>
          </p:cNvSpPr>
          <p:nvPr/>
        </p:nvSpPr>
        <p:spPr bwMode="auto">
          <a:xfrm>
            <a:off x="8839514" y="5670103"/>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78" name="Oval 5"/>
          <p:cNvSpPr>
            <a:spLocks noChangeArrowheads="1"/>
          </p:cNvSpPr>
          <p:nvPr/>
        </p:nvSpPr>
        <p:spPr bwMode="auto">
          <a:xfrm>
            <a:off x="9526447" y="5257127"/>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79" name="Oval 5"/>
          <p:cNvSpPr>
            <a:spLocks noChangeArrowheads="1"/>
          </p:cNvSpPr>
          <p:nvPr/>
        </p:nvSpPr>
        <p:spPr bwMode="auto">
          <a:xfrm>
            <a:off x="8724564" y="5112481"/>
            <a:ext cx="80963" cy="79375"/>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80" name="Oval 5"/>
          <p:cNvSpPr>
            <a:spLocks noChangeArrowheads="1"/>
          </p:cNvSpPr>
          <p:nvPr/>
        </p:nvSpPr>
        <p:spPr bwMode="auto">
          <a:xfrm>
            <a:off x="8876964" y="5264881"/>
            <a:ext cx="80963" cy="79375"/>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81" name="Oval 5"/>
          <p:cNvSpPr>
            <a:spLocks noChangeArrowheads="1"/>
          </p:cNvSpPr>
          <p:nvPr/>
        </p:nvSpPr>
        <p:spPr bwMode="auto">
          <a:xfrm>
            <a:off x="9574822" y="5506157"/>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82" name="Oval 5"/>
          <p:cNvSpPr>
            <a:spLocks noChangeArrowheads="1"/>
          </p:cNvSpPr>
          <p:nvPr/>
        </p:nvSpPr>
        <p:spPr bwMode="auto">
          <a:xfrm>
            <a:off x="8724564" y="5112481"/>
            <a:ext cx="80963" cy="79375"/>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83" name="Oval 5"/>
          <p:cNvSpPr>
            <a:spLocks noChangeArrowheads="1"/>
          </p:cNvSpPr>
          <p:nvPr/>
        </p:nvSpPr>
        <p:spPr bwMode="auto">
          <a:xfrm>
            <a:off x="9124664" y="5614308"/>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84" name="Oval 5"/>
          <p:cNvSpPr>
            <a:spLocks noChangeArrowheads="1"/>
          </p:cNvSpPr>
          <p:nvPr/>
        </p:nvSpPr>
        <p:spPr bwMode="auto">
          <a:xfrm>
            <a:off x="8724564" y="5112481"/>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85" name="Oval 5"/>
          <p:cNvSpPr>
            <a:spLocks noChangeArrowheads="1"/>
          </p:cNvSpPr>
          <p:nvPr/>
        </p:nvSpPr>
        <p:spPr bwMode="auto">
          <a:xfrm>
            <a:off x="8876964" y="5264881"/>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aphicFrame>
        <p:nvGraphicFramePr>
          <p:cNvPr id="286" name="Object 161"/>
          <p:cNvGraphicFramePr>
            <a:graphicFrameLocks noChangeAspect="1"/>
          </p:cNvGraphicFramePr>
          <p:nvPr>
            <p:extLst>
              <p:ext uri="{D42A27DB-BD31-4B8C-83A1-F6EECF244321}">
                <p14:modId xmlns:p14="http://schemas.microsoft.com/office/powerpoint/2010/main" val="80581338"/>
              </p:ext>
            </p:extLst>
          </p:nvPr>
        </p:nvGraphicFramePr>
        <p:xfrm>
          <a:off x="9437571" y="5951829"/>
          <a:ext cx="903288" cy="728662"/>
        </p:xfrm>
        <a:graphic>
          <a:graphicData uri="http://schemas.openxmlformats.org/presentationml/2006/ole">
            <mc:AlternateContent xmlns:mc="http://schemas.openxmlformats.org/markup-compatibility/2006">
              <mc:Choice xmlns:v="urn:schemas-microsoft-com:vml" Requires="v">
                <p:oleObj spid="_x0000_s344369" name="公式" r:id="rId17" imgW="291960" imgH="241200" progId="Equation.3">
                  <p:embed/>
                </p:oleObj>
              </mc:Choice>
              <mc:Fallback>
                <p:oleObj name="公式" r:id="rId17" imgW="291960" imgH="241200" progId="Equation.3">
                  <p:embed/>
                  <p:pic>
                    <p:nvPicPr>
                      <p:cNvPr id="0" name=""/>
                      <p:cNvPicPr>
                        <a:picLocks noChangeAspect="1" noChangeArrowheads="1"/>
                      </p:cNvPicPr>
                      <p:nvPr/>
                    </p:nvPicPr>
                    <p:blipFill>
                      <a:blip r:embed="rId18"/>
                      <a:srcRect/>
                      <a:stretch>
                        <a:fillRect/>
                      </a:stretch>
                    </p:blipFill>
                    <p:spPr bwMode="auto">
                      <a:xfrm>
                        <a:off x="9437571" y="5951829"/>
                        <a:ext cx="903288" cy="728662"/>
                      </a:xfrm>
                      <a:prstGeom prst="rect">
                        <a:avLst/>
                      </a:prstGeom>
                      <a:noFill/>
                      <a:ln>
                        <a:noFill/>
                      </a:ln>
                      <a:extLst/>
                    </p:spPr>
                  </p:pic>
                </p:oleObj>
              </mc:Fallback>
            </mc:AlternateContent>
          </a:graphicData>
        </a:graphic>
      </p:graphicFrame>
      <p:sp>
        <p:nvSpPr>
          <p:cNvPr id="287" name="Oval 115"/>
          <p:cNvSpPr>
            <a:spLocks noChangeAspect="1" noChangeArrowheads="1"/>
          </p:cNvSpPr>
          <p:nvPr/>
        </p:nvSpPr>
        <p:spPr bwMode="auto">
          <a:xfrm>
            <a:off x="9163622" y="5393738"/>
            <a:ext cx="76200" cy="76200"/>
          </a:xfrm>
          <a:prstGeom prst="ellipse">
            <a:avLst/>
          </a:prstGeom>
          <a:solidFill>
            <a:srgbClr val="000000"/>
          </a:solidFill>
          <a:ln w="9525">
            <a:no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88" name="Rectangle 116"/>
          <p:cNvSpPr>
            <a:spLocks noChangeArrowheads="1"/>
          </p:cNvSpPr>
          <p:nvPr/>
        </p:nvSpPr>
        <p:spPr bwMode="auto">
          <a:xfrm>
            <a:off x="9319394" y="5323838"/>
            <a:ext cx="212985" cy="430887"/>
          </a:xfrm>
          <a:prstGeom prst="rect">
            <a:avLst/>
          </a:prstGeom>
          <a:noFill/>
          <a:ln w="9525">
            <a:noFill/>
            <a:miter lim="800000"/>
            <a:headEnd/>
            <a:tailEnd/>
          </a:ln>
        </p:spPr>
        <p:txBody>
          <a:bodyPr wrap="square" lIns="0" tIns="0" rIns="0" bIns="0">
            <a:spAutoFit/>
          </a:bodyPr>
          <a:lstStyle/>
          <a:p>
            <a:pPr eaLnBrk="0" fontAlgn="auto" hangingPunct="0">
              <a:spcBef>
                <a:spcPts val="0"/>
              </a:spcBef>
              <a:spcAft>
                <a:spcPts val="0"/>
              </a:spcAft>
              <a:defRPr/>
            </a:pPr>
            <a:r>
              <a:rPr lang="en-US" altLang="zh-CN" sz="2800" b="1" kern="0" dirty="0">
                <a:solidFill>
                  <a:srgbClr val="000000"/>
                </a:solidFill>
                <a:latin typeface="+mn-lt"/>
                <a:ea typeface="+mn-ea"/>
              </a:rPr>
              <a:t>O</a:t>
            </a:r>
            <a:endParaRPr lang="en-US" altLang="zh-CN" b="1" kern="0" dirty="0">
              <a:solidFill>
                <a:sysClr val="windowText" lastClr="000000"/>
              </a:solidFill>
              <a:latin typeface="+mn-lt"/>
              <a:ea typeface="+mn-ea"/>
            </a:endParaRPr>
          </a:p>
        </p:txBody>
      </p:sp>
      <p:sp>
        <p:nvSpPr>
          <p:cNvPr id="289" name="Rectangle 117"/>
          <p:cNvSpPr>
            <a:spLocks noChangeArrowheads="1"/>
          </p:cNvSpPr>
          <p:nvPr/>
        </p:nvSpPr>
        <p:spPr bwMode="auto">
          <a:xfrm>
            <a:off x="8758290" y="4743888"/>
            <a:ext cx="201613" cy="430212"/>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2800" b="1" kern="0" dirty="0">
                <a:solidFill>
                  <a:srgbClr val="000000"/>
                </a:solidFill>
                <a:latin typeface="+mn-lt"/>
                <a:ea typeface="+mn-ea"/>
              </a:rPr>
              <a:t>R</a:t>
            </a:r>
            <a:endParaRPr lang="en-US" altLang="zh-CN" b="1" kern="0" dirty="0">
              <a:solidFill>
                <a:sysClr val="windowText" lastClr="000000"/>
              </a:solidFill>
              <a:latin typeface="+mn-lt"/>
              <a:ea typeface="+mn-ea"/>
            </a:endParaRPr>
          </a:p>
        </p:txBody>
      </p:sp>
      <p:grpSp>
        <p:nvGrpSpPr>
          <p:cNvPr id="290" name="Group 118"/>
          <p:cNvGrpSpPr>
            <a:grpSpLocks/>
          </p:cNvGrpSpPr>
          <p:nvPr/>
        </p:nvGrpSpPr>
        <p:grpSpPr bwMode="auto">
          <a:xfrm>
            <a:off x="8518270" y="4700100"/>
            <a:ext cx="658813" cy="690562"/>
            <a:chOff x="4592" y="1262"/>
            <a:chExt cx="415" cy="435"/>
          </a:xfrm>
        </p:grpSpPr>
        <p:sp>
          <p:nvSpPr>
            <p:cNvPr id="291" name="Line 119"/>
            <p:cNvSpPr>
              <a:spLocks noChangeShapeType="1"/>
            </p:cNvSpPr>
            <p:nvPr/>
          </p:nvSpPr>
          <p:spPr bwMode="auto">
            <a:xfrm>
              <a:off x="4677" y="1351"/>
              <a:ext cx="330" cy="346"/>
            </a:xfrm>
            <a:prstGeom prst="line">
              <a:avLst/>
            </a:prstGeom>
            <a:noFill/>
            <a:ln w="39688" cap="rnd">
              <a:solidFill>
                <a:srgbClr val="0099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92" name="Freeform 120"/>
            <p:cNvSpPr>
              <a:spLocks/>
            </p:cNvSpPr>
            <p:nvPr/>
          </p:nvSpPr>
          <p:spPr bwMode="auto">
            <a:xfrm>
              <a:off x="4592" y="1262"/>
              <a:ext cx="126" cy="129"/>
            </a:xfrm>
            <a:custGeom>
              <a:avLst/>
              <a:gdLst>
                <a:gd name="T0" fmla="*/ 61 w 126"/>
                <a:gd name="T1" fmla="*/ 129 h 129"/>
                <a:gd name="T2" fmla="*/ 0 w 126"/>
                <a:gd name="T3" fmla="*/ 0 h 129"/>
                <a:gd name="T4" fmla="*/ 126 w 126"/>
                <a:gd name="T5" fmla="*/ 67 h 129"/>
                <a:gd name="T6" fmla="*/ 61 w 126"/>
                <a:gd name="T7" fmla="*/ 129 h 129"/>
                <a:gd name="T8" fmla="*/ 0 60000 65536"/>
                <a:gd name="T9" fmla="*/ 0 60000 65536"/>
                <a:gd name="T10" fmla="*/ 0 60000 65536"/>
                <a:gd name="T11" fmla="*/ 0 60000 65536"/>
                <a:gd name="T12" fmla="*/ 0 w 126"/>
                <a:gd name="T13" fmla="*/ 0 h 129"/>
                <a:gd name="T14" fmla="*/ 126 w 126"/>
                <a:gd name="T15" fmla="*/ 129 h 129"/>
              </a:gdLst>
              <a:ahLst/>
              <a:cxnLst>
                <a:cxn ang="T8">
                  <a:pos x="T0" y="T1"/>
                </a:cxn>
                <a:cxn ang="T9">
                  <a:pos x="T2" y="T3"/>
                </a:cxn>
                <a:cxn ang="T10">
                  <a:pos x="T4" y="T5"/>
                </a:cxn>
                <a:cxn ang="T11">
                  <a:pos x="T6" y="T7"/>
                </a:cxn>
              </a:cxnLst>
              <a:rect l="T12" t="T13" r="T14" b="T15"/>
              <a:pathLst>
                <a:path w="126" h="129">
                  <a:moveTo>
                    <a:pt x="61" y="129"/>
                  </a:moveTo>
                  <a:lnTo>
                    <a:pt x="0" y="0"/>
                  </a:lnTo>
                  <a:lnTo>
                    <a:pt x="126" y="67"/>
                  </a:lnTo>
                  <a:lnTo>
                    <a:pt x="61" y="129"/>
                  </a:lnTo>
                  <a:close/>
                </a:path>
              </a:pathLst>
            </a:custGeom>
            <a:solidFill>
              <a:srgbClr val="009900"/>
            </a:solidFill>
            <a:ln w="9525">
              <a:solidFill>
                <a:srgbClr val="0099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sp>
        <p:nvSpPr>
          <p:cNvPr id="293" name="Oval 100"/>
          <p:cNvSpPr>
            <a:spLocks noChangeArrowheads="1"/>
          </p:cNvSpPr>
          <p:nvPr/>
        </p:nvSpPr>
        <p:spPr bwMode="auto">
          <a:xfrm>
            <a:off x="8470633" y="4761359"/>
            <a:ext cx="1407288" cy="1394617"/>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94" name="Oval 100"/>
          <p:cNvSpPr>
            <a:spLocks noChangeArrowheads="1"/>
          </p:cNvSpPr>
          <p:nvPr/>
        </p:nvSpPr>
        <p:spPr bwMode="auto">
          <a:xfrm>
            <a:off x="8768509" y="5087974"/>
            <a:ext cx="760264" cy="743831"/>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95" name="Freeform 109"/>
          <p:cNvSpPr>
            <a:spLocks/>
          </p:cNvSpPr>
          <p:nvPr/>
        </p:nvSpPr>
        <p:spPr bwMode="auto">
          <a:xfrm rot="3600000" flipH="1">
            <a:off x="8382086" y="5269649"/>
            <a:ext cx="203374" cy="198450"/>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96" name="Freeform 109"/>
          <p:cNvSpPr>
            <a:spLocks/>
          </p:cNvSpPr>
          <p:nvPr/>
        </p:nvSpPr>
        <p:spPr bwMode="auto">
          <a:xfrm rot="9086002" flipH="1" flipV="1">
            <a:off x="8704425" y="5248250"/>
            <a:ext cx="202203" cy="199976"/>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97" name="对象 296"/>
          <p:cNvGraphicFramePr>
            <a:graphicFrameLocks noChangeAspect="1"/>
          </p:cNvGraphicFramePr>
          <p:nvPr>
            <p:extLst>
              <p:ext uri="{D42A27DB-BD31-4B8C-83A1-F6EECF244321}">
                <p14:modId xmlns:p14="http://schemas.microsoft.com/office/powerpoint/2010/main" val="1639328658"/>
              </p:ext>
            </p:extLst>
          </p:nvPr>
        </p:nvGraphicFramePr>
        <p:xfrm>
          <a:off x="7348040" y="4750281"/>
          <a:ext cx="334155" cy="546533"/>
        </p:xfrm>
        <a:graphic>
          <a:graphicData uri="http://schemas.openxmlformats.org/presentationml/2006/ole">
            <mc:AlternateContent xmlns:mc="http://schemas.openxmlformats.org/markup-compatibility/2006">
              <mc:Choice xmlns:v="urn:schemas-microsoft-com:vml" Requires="v">
                <p:oleObj spid="_x0000_s344370" name="公式" r:id="rId19" imgW="177480" imgH="253800" progId="Equation.3">
                  <p:embed/>
                </p:oleObj>
              </mc:Choice>
              <mc:Fallback>
                <p:oleObj name="公式" r:id="rId19" imgW="177480" imgH="253800" progId="Equation.3">
                  <p:embed/>
                  <p:pic>
                    <p:nvPicPr>
                      <p:cNvPr id="0" name=""/>
                      <p:cNvPicPr/>
                      <p:nvPr/>
                    </p:nvPicPr>
                    <p:blipFill>
                      <a:blip r:embed="rId20"/>
                      <a:stretch>
                        <a:fillRect/>
                      </a:stretch>
                    </p:blipFill>
                    <p:spPr>
                      <a:xfrm>
                        <a:off x="7348040" y="4750281"/>
                        <a:ext cx="334155" cy="546533"/>
                      </a:xfrm>
                      <a:prstGeom prst="rect">
                        <a:avLst/>
                      </a:prstGeom>
                    </p:spPr>
                  </p:pic>
                </p:oleObj>
              </mc:Fallback>
            </mc:AlternateContent>
          </a:graphicData>
        </a:graphic>
      </p:graphicFrame>
      <p:sp>
        <p:nvSpPr>
          <p:cNvPr id="298" name="Oval 100"/>
          <p:cNvSpPr>
            <a:spLocks noChangeArrowheads="1"/>
          </p:cNvSpPr>
          <p:nvPr/>
        </p:nvSpPr>
        <p:spPr bwMode="auto">
          <a:xfrm>
            <a:off x="7828828" y="4061590"/>
            <a:ext cx="2664295" cy="2664296"/>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99" name="Freeform 109"/>
          <p:cNvSpPr>
            <a:spLocks/>
          </p:cNvSpPr>
          <p:nvPr/>
        </p:nvSpPr>
        <p:spPr bwMode="auto">
          <a:xfrm rot="3600000" flipH="1">
            <a:off x="7766433" y="4898038"/>
            <a:ext cx="252761" cy="255979"/>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Tree>
    <p:extLst>
      <p:ext uri="{BB962C8B-B14F-4D97-AF65-F5344CB8AC3E}">
        <p14:creationId xmlns:p14="http://schemas.microsoft.com/office/powerpoint/2010/main" val="78342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left)">
                                      <p:cBhvr>
                                        <p:cTn id="7" dur="500"/>
                                        <p:tgtEl>
                                          <p:spTgt spid="87"/>
                                        </p:tgtEl>
                                      </p:cBhvr>
                                    </p:animEffect>
                                  </p:childTnLst>
                                </p:cTn>
                              </p:par>
                            </p:childTnLst>
                          </p:cTn>
                        </p:par>
                        <p:par>
                          <p:cTn id="8" fill="hold">
                            <p:stCondLst>
                              <p:cond delay="500"/>
                            </p:stCondLst>
                            <p:childTnLst>
                              <p:par>
                                <p:cTn id="9" presetID="55" presetClass="entr" presetSubtype="0"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 calcmode="lin" valueType="num">
                                      <p:cBhvr>
                                        <p:cTn id="11" dur="1000" fill="hold"/>
                                        <p:tgtEl>
                                          <p:spTgt spid="88"/>
                                        </p:tgtEl>
                                        <p:attrNameLst>
                                          <p:attrName>ppt_w</p:attrName>
                                        </p:attrNameLst>
                                      </p:cBhvr>
                                      <p:tavLst>
                                        <p:tav tm="0">
                                          <p:val>
                                            <p:strVal val="#ppt_w*0.70"/>
                                          </p:val>
                                        </p:tav>
                                        <p:tav tm="100000">
                                          <p:val>
                                            <p:strVal val="#ppt_w"/>
                                          </p:val>
                                        </p:tav>
                                      </p:tavLst>
                                    </p:anim>
                                    <p:anim calcmode="lin" valueType="num">
                                      <p:cBhvr>
                                        <p:cTn id="12" dur="1000" fill="hold"/>
                                        <p:tgtEl>
                                          <p:spTgt spid="88"/>
                                        </p:tgtEl>
                                        <p:attrNameLst>
                                          <p:attrName>ppt_h</p:attrName>
                                        </p:attrNameLst>
                                      </p:cBhvr>
                                      <p:tavLst>
                                        <p:tav tm="0">
                                          <p:val>
                                            <p:strVal val="#ppt_h"/>
                                          </p:val>
                                        </p:tav>
                                        <p:tav tm="100000">
                                          <p:val>
                                            <p:strVal val="#ppt_h"/>
                                          </p:val>
                                        </p:tav>
                                      </p:tavLst>
                                    </p:anim>
                                    <p:animEffect transition="in" filter="fade">
                                      <p:cBhvr>
                                        <p:cTn id="13" dur="1000"/>
                                        <p:tgtEl>
                                          <p:spTgt spid="8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86"/>
                                        </p:tgtEl>
                                        <p:attrNameLst>
                                          <p:attrName>style.visibility</p:attrName>
                                        </p:attrNameLst>
                                      </p:cBhvr>
                                      <p:to>
                                        <p:strVal val="visible"/>
                                      </p:to>
                                    </p:set>
                                    <p:animEffect transition="in" filter="wipe(left)">
                                      <p:cBhvr>
                                        <p:cTn id="18" dur="500"/>
                                        <p:tgtEl>
                                          <p:spTgt spid="8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wipe(left)">
                                      <p:cBhvr>
                                        <p:cTn id="23" dur="500"/>
                                        <p:tgtEl>
                                          <p:spTgt spid="85"/>
                                        </p:tgtEl>
                                      </p:cBhvr>
                                    </p:animEffect>
                                  </p:childTnLst>
                                </p:cTn>
                              </p:par>
                            </p:childTnLst>
                          </p:cTn>
                        </p:par>
                        <p:par>
                          <p:cTn id="24" fill="hold">
                            <p:stCondLst>
                              <p:cond delay="500"/>
                            </p:stCondLst>
                            <p:childTnLst>
                              <p:par>
                                <p:cTn id="25" presetID="55" presetClass="entr" presetSubtype="0" fill="hold" nodeType="afterEffect">
                                  <p:stCondLst>
                                    <p:cond delay="0"/>
                                  </p:stCondLst>
                                  <p:childTnLst>
                                    <p:set>
                                      <p:cBhvr>
                                        <p:cTn id="26" dur="1" fill="hold">
                                          <p:stCondLst>
                                            <p:cond delay="0"/>
                                          </p:stCondLst>
                                        </p:cTn>
                                        <p:tgtEl>
                                          <p:spTgt spid="90"/>
                                        </p:tgtEl>
                                        <p:attrNameLst>
                                          <p:attrName>style.visibility</p:attrName>
                                        </p:attrNameLst>
                                      </p:cBhvr>
                                      <p:to>
                                        <p:strVal val="visible"/>
                                      </p:to>
                                    </p:set>
                                    <p:anim calcmode="lin" valueType="num">
                                      <p:cBhvr>
                                        <p:cTn id="27" dur="1000" fill="hold"/>
                                        <p:tgtEl>
                                          <p:spTgt spid="90"/>
                                        </p:tgtEl>
                                        <p:attrNameLst>
                                          <p:attrName>ppt_w</p:attrName>
                                        </p:attrNameLst>
                                      </p:cBhvr>
                                      <p:tavLst>
                                        <p:tav tm="0">
                                          <p:val>
                                            <p:strVal val="#ppt_w*0.70"/>
                                          </p:val>
                                        </p:tav>
                                        <p:tav tm="100000">
                                          <p:val>
                                            <p:strVal val="#ppt_w"/>
                                          </p:val>
                                        </p:tav>
                                      </p:tavLst>
                                    </p:anim>
                                    <p:anim calcmode="lin" valueType="num">
                                      <p:cBhvr>
                                        <p:cTn id="28" dur="1000" fill="hold"/>
                                        <p:tgtEl>
                                          <p:spTgt spid="90"/>
                                        </p:tgtEl>
                                        <p:attrNameLst>
                                          <p:attrName>ppt_h</p:attrName>
                                        </p:attrNameLst>
                                      </p:cBhvr>
                                      <p:tavLst>
                                        <p:tav tm="0">
                                          <p:val>
                                            <p:strVal val="#ppt_h"/>
                                          </p:val>
                                        </p:tav>
                                        <p:tav tm="100000">
                                          <p:val>
                                            <p:strVal val="#ppt_h"/>
                                          </p:val>
                                        </p:tav>
                                      </p:tavLst>
                                    </p:anim>
                                    <p:animEffect transition="in" filter="fade">
                                      <p:cBhvr>
                                        <p:cTn id="29" dur="1000"/>
                                        <p:tgtEl>
                                          <p:spTgt spid="90"/>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1000"/>
                                        <p:tgtEl>
                                          <p:spTgt spid="89"/>
                                        </p:tgtEl>
                                      </p:cBhvr>
                                    </p:animEffect>
                                    <p:anim calcmode="lin" valueType="num">
                                      <p:cBhvr>
                                        <p:cTn id="35" dur="1000" fill="hold"/>
                                        <p:tgtEl>
                                          <p:spTgt spid="89"/>
                                        </p:tgtEl>
                                        <p:attrNameLst>
                                          <p:attrName>ppt_x</p:attrName>
                                        </p:attrNameLst>
                                      </p:cBhvr>
                                      <p:tavLst>
                                        <p:tav tm="0">
                                          <p:val>
                                            <p:strVal val="#ppt_x"/>
                                          </p:val>
                                        </p:tav>
                                        <p:tav tm="100000">
                                          <p:val>
                                            <p:strVal val="#ppt_x"/>
                                          </p:val>
                                        </p:tav>
                                      </p:tavLst>
                                    </p:anim>
                                    <p:anim calcmode="lin" valueType="num">
                                      <p:cBhvr>
                                        <p:cTn id="36"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92"/>
                                        </p:tgtEl>
                                        <p:attrNameLst>
                                          <p:attrName>style.visibility</p:attrName>
                                        </p:attrNameLst>
                                      </p:cBhvr>
                                      <p:to>
                                        <p:strVal val="visible"/>
                                      </p:to>
                                    </p:set>
                                    <p:animEffect transition="in" filter="wipe(left)">
                                      <p:cBhvr>
                                        <p:cTn id="41" dur="500"/>
                                        <p:tgtEl>
                                          <p:spTgt spid="392"/>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393"/>
                                        </p:tgtEl>
                                        <p:attrNameLst>
                                          <p:attrName>style.visibility</p:attrName>
                                        </p:attrNameLst>
                                      </p:cBhvr>
                                      <p:to>
                                        <p:strVal val="visible"/>
                                      </p:to>
                                    </p:set>
                                    <p:anim calcmode="lin" valueType="num">
                                      <p:cBhvr>
                                        <p:cTn id="46" dur="500" fill="hold"/>
                                        <p:tgtEl>
                                          <p:spTgt spid="393"/>
                                        </p:tgtEl>
                                        <p:attrNameLst>
                                          <p:attrName>ppt_w</p:attrName>
                                        </p:attrNameLst>
                                      </p:cBhvr>
                                      <p:tavLst>
                                        <p:tav tm="0">
                                          <p:val>
                                            <p:fltVal val="0"/>
                                          </p:val>
                                        </p:tav>
                                        <p:tav tm="100000">
                                          <p:val>
                                            <p:strVal val="#ppt_w"/>
                                          </p:val>
                                        </p:tav>
                                      </p:tavLst>
                                    </p:anim>
                                    <p:anim calcmode="lin" valueType="num">
                                      <p:cBhvr>
                                        <p:cTn id="47" dur="500" fill="hold"/>
                                        <p:tgtEl>
                                          <p:spTgt spid="393"/>
                                        </p:tgtEl>
                                        <p:attrNameLst>
                                          <p:attrName>ppt_h</p:attrName>
                                        </p:attrNameLst>
                                      </p:cBhvr>
                                      <p:tavLst>
                                        <p:tav tm="0">
                                          <p:val>
                                            <p:fltVal val="0"/>
                                          </p:val>
                                        </p:tav>
                                        <p:tav tm="100000">
                                          <p:val>
                                            <p:strVal val="#ppt_h"/>
                                          </p:val>
                                        </p:tav>
                                      </p:tavLst>
                                    </p:anim>
                                    <p:animEffect transition="in" filter="fade">
                                      <p:cBhvr>
                                        <p:cTn id="48" dur="500"/>
                                        <p:tgtEl>
                                          <p:spTgt spid="393"/>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95"/>
                                        </p:tgtEl>
                                        <p:attrNameLst>
                                          <p:attrName>style.visibility</p:attrName>
                                        </p:attrNameLst>
                                      </p:cBhvr>
                                      <p:to>
                                        <p:strVal val="visible"/>
                                      </p:to>
                                    </p:set>
                                    <p:anim calcmode="lin" valueType="num">
                                      <p:cBhvr additive="base">
                                        <p:cTn id="53" dur="500" fill="hold"/>
                                        <p:tgtEl>
                                          <p:spTgt spid="395"/>
                                        </p:tgtEl>
                                        <p:attrNameLst>
                                          <p:attrName>ppt_x</p:attrName>
                                        </p:attrNameLst>
                                      </p:cBhvr>
                                      <p:tavLst>
                                        <p:tav tm="0">
                                          <p:val>
                                            <p:strVal val="#ppt_x"/>
                                          </p:val>
                                        </p:tav>
                                        <p:tav tm="100000">
                                          <p:val>
                                            <p:strVal val="#ppt_x"/>
                                          </p:val>
                                        </p:tav>
                                      </p:tavLst>
                                    </p:anim>
                                    <p:anim calcmode="lin" valueType="num">
                                      <p:cBhvr additive="base">
                                        <p:cTn id="54" dur="500" fill="hold"/>
                                        <p:tgtEl>
                                          <p:spTgt spid="395"/>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94"/>
                                        </p:tgtEl>
                                        <p:attrNameLst>
                                          <p:attrName>style.visibility</p:attrName>
                                        </p:attrNameLst>
                                      </p:cBhvr>
                                      <p:to>
                                        <p:strVal val="visible"/>
                                      </p:to>
                                    </p:set>
                                    <p:anim calcmode="lin" valueType="num">
                                      <p:cBhvr additive="base">
                                        <p:cTn id="59" dur="500" fill="hold"/>
                                        <p:tgtEl>
                                          <p:spTgt spid="394"/>
                                        </p:tgtEl>
                                        <p:attrNameLst>
                                          <p:attrName>ppt_x</p:attrName>
                                        </p:attrNameLst>
                                      </p:cBhvr>
                                      <p:tavLst>
                                        <p:tav tm="0">
                                          <p:val>
                                            <p:strVal val="#ppt_x"/>
                                          </p:val>
                                        </p:tav>
                                        <p:tav tm="100000">
                                          <p:val>
                                            <p:strVal val="#ppt_x"/>
                                          </p:val>
                                        </p:tav>
                                      </p:tavLst>
                                    </p:anim>
                                    <p:anim calcmode="lin" valueType="num">
                                      <p:cBhvr additive="base">
                                        <p:cTn id="60" dur="500" fill="hold"/>
                                        <p:tgtEl>
                                          <p:spTgt spid="394"/>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396"/>
                                        </p:tgtEl>
                                        <p:attrNameLst>
                                          <p:attrName>style.visibility</p:attrName>
                                        </p:attrNameLst>
                                      </p:cBhvr>
                                      <p:to>
                                        <p:strVal val="visible"/>
                                      </p:to>
                                    </p:set>
                                    <p:animEffect transition="in" filter="fade">
                                      <p:cBhvr>
                                        <p:cTn id="65" dur="1000"/>
                                        <p:tgtEl>
                                          <p:spTgt spid="396"/>
                                        </p:tgtEl>
                                      </p:cBhvr>
                                    </p:animEffect>
                                    <p:anim calcmode="lin" valueType="num">
                                      <p:cBhvr>
                                        <p:cTn id="66" dur="1000" fill="hold"/>
                                        <p:tgtEl>
                                          <p:spTgt spid="396"/>
                                        </p:tgtEl>
                                        <p:attrNameLst>
                                          <p:attrName>ppt_x</p:attrName>
                                        </p:attrNameLst>
                                      </p:cBhvr>
                                      <p:tavLst>
                                        <p:tav tm="0">
                                          <p:val>
                                            <p:strVal val="#ppt_x"/>
                                          </p:val>
                                        </p:tav>
                                        <p:tav tm="100000">
                                          <p:val>
                                            <p:strVal val="#ppt_x"/>
                                          </p:val>
                                        </p:tav>
                                      </p:tavLst>
                                    </p:anim>
                                    <p:anim calcmode="lin" valueType="num">
                                      <p:cBhvr>
                                        <p:cTn id="67" dur="1000" fill="hold"/>
                                        <p:tgtEl>
                                          <p:spTgt spid="396"/>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99"/>
                                        </p:tgtEl>
                                        <p:attrNameLst>
                                          <p:attrName>style.visibility</p:attrName>
                                        </p:attrNameLst>
                                      </p:cBhvr>
                                      <p:to>
                                        <p:strVal val="visible"/>
                                      </p:to>
                                    </p:set>
                                    <p:animEffect transition="in" filter="wipe(left)">
                                      <p:cBhvr>
                                        <p:cTn id="72" dur="500"/>
                                        <p:tgtEl>
                                          <p:spTgt spid="39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397"/>
                                        </p:tgtEl>
                                        <p:attrNameLst>
                                          <p:attrName>style.visibility</p:attrName>
                                        </p:attrNameLst>
                                      </p:cBhvr>
                                      <p:to>
                                        <p:strVal val="visible"/>
                                      </p:to>
                                    </p:set>
                                    <p:animEffect transition="in" filter="wipe(down)">
                                      <p:cBhvr>
                                        <p:cTn id="77" dur="500"/>
                                        <p:tgtEl>
                                          <p:spTgt spid="397"/>
                                        </p:tgtEl>
                                      </p:cBhvr>
                                    </p:animEffect>
                                  </p:childTnLst>
                                </p:cTn>
                              </p:par>
                              <p:par>
                                <p:cTn id="78" presetID="6" presetClass="entr" presetSubtype="16" fill="hold" grpId="0" nodeType="withEffect">
                                  <p:stCondLst>
                                    <p:cond delay="0"/>
                                  </p:stCondLst>
                                  <p:childTnLst>
                                    <p:set>
                                      <p:cBhvr>
                                        <p:cTn id="79" dur="1" fill="hold">
                                          <p:stCondLst>
                                            <p:cond delay="0"/>
                                          </p:stCondLst>
                                        </p:cTn>
                                        <p:tgtEl>
                                          <p:spTgt spid="398"/>
                                        </p:tgtEl>
                                        <p:attrNameLst>
                                          <p:attrName>style.visibility</p:attrName>
                                        </p:attrNameLst>
                                      </p:cBhvr>
                                      <p:to>
                                        <p:strVal val="visible"/>
                                      </p:to>
                                    </p:set>
                                    <p:animEffect transition="in" filter="circle(in)">
                                      <p:cBhvr>
                                        <p:cTn id="80" dur="500"/>
                                        <p:tgtEl>
                                          <p:spTgt spid="398"/>
                                        </p:tgtEl>
                                      </p:cBhvr>
                                    </p:animEffect>
                                  </p:childTnLst>
                                </p:cTn>
                              </p:par>
                              <p:par>
                                <p:cTn id="81" presetID="22" presetClass="entr" presetSubtype="4" fill="hold" nodeType="withEffect">
                                  <p:stCondLst>
                                    <p:cond delay="0"/>
                                  </p:stCondLst>
                                  <p:childTnLst>
                                    <p:set>
                                      <p:cBhvr>
                                        <p:cTn id="82" dur="1" fill="hold">
                                          <p:stCondLst>
                                            <p:cond delay="0"/>
                                          </p:stCondLst>
                                        </p:cTn>
                                        <p:tgtEl>
                                          <p:spTgt spid="412"/>
                                        </p:tgtEl>
                                        <p:attrNameLst>
                                          <p:attrName>style.visibility</p:attrName>
                                        </p:attrNameLst>
                                      </p:cBhvr>
                                      <p:to>
                                        <p:strVal val="visible"/>
                                      </p:to>
                                    </p:set>
                                    <p:animEffect transition="in" filter="wipe(down)">
                                      <p:cBhvr>
                                        <p:cTn id="83" dur="500"/>
                                        <p:tgtEl>
                                          <p:spTgt spid="412"/>
                                        </p:tgtEl>
                                      </p:cBhvr>
                                    </p:animEffect>
                                  </p:childTnLst>
                                </p:cTn>
                              </p:par>
                              <p:par>
                                <p:cTn id="84" presetID="22" presetClass="entr" presetSubtype="4" fill="hold" nodeType="withEffect">
                                  <p:stCondLst>
                                    <p:cond delay="0"/>
                                  </p:stCondLst>
                                  <p:childTnLst>
                                    <p:set>
                                      <p:cBhvr>
                                        <p:cTn id="85" dur="1" fill="hold">
                                          <p:stCondLst>
                                            <p:cond delay="0"/>
                                          </p:stCondLst>
                                        </p:cTn>
                                        <p:tgtEl>
                                          <p:spTgt spid="413"/>
                                        </p:tgtEl>
                                        <p:attrNameLst>
                                          <p:attrName>style.visibility</p:attrName>
                                        </p:attrNameLst>
                                      </p:cBhvr>
                                      <p:to>
                                        <p:strVal val="visible"/>
                                      </p:to>
                                    </p:set>
                                    <p:animEffect transition="in" filter="wipe(down)">
                                      <p:cBhvr>
                                        <p:cTn id="86" dur="500"/>
                                        <p:tgtEl>
                                          <p:spTgt spid="41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403"/>
                                        </p:tgtEl>
                                        <p:attrNameLst>
                                          <p:attrName>style.visibility</p:attrName>
                                        </p:attrNameLst>
                                      </p:cBhvr>
                                      <p:to>
                                        <p:strVal val="visible"/>
                                      </p:to>
                                    </p:set>
                                    <p:animEffect transition="in" filter="wipe(left)">
                                      <p:cBhvr>
                                        <p:cTn id="91" dur="500"/>
                                        <p:tgtEl>
                                          <p:spTgt spid="403"/>
                                        </p:tgtEl>
                                      </p:cBhvr>
                                    </p:animEffect>
                                  </p:childTnLst>
                                </p:cTn>
                              </p:par>
                            </p:childTnLst>
                          </p:cTn>
                        </p:par>
                      </p:childTnLst>
                    </p:cTn>
                  </p:par>
                  <p:par>
                    <p:cTn id="92" fill="hold">
                      <p:stCondLst>
                        <p:cond delay="indefinite"/>
                      </p:stCondLst>
                      <p:childTnLst>
                        <p:par>
                          <p:cTn id="93" fill="hold">
                            <p:stCondLst>
                              <p:cond delay="0"/>
                            </p:stCondLst>
                            <p:childTnLst>
                              <p:par>
                                <p:cTn id="94" presetID="6" presetClass="entr" presetSubtype="16" fill="hold" grpId="0" nodeType="clickEffect">
                                  <p:stCondLst>
                                    <p:cond delay="0"/>
                                  </p:stCondLst>
                                  <p:childTnLst>
                                    <p:set>
                                      <p:cBhvr>
                                        <p:cTn id="95" dur="1" fill="hold">
                                          <p:stCondLst>
                                            <p:cond delay="0"/>
                                          </p:stCondLst>
                                        </p:cTn>
                                        <p:tgtEl>
                                          <p:spTgt spid="404"/>
                                        </p:tgtEl>
                                        <p:attrNameLst>
                                          <p:attrName>style.visibility</p:attrName>
                                        </p:attrNameLst>
                                      </p:cBhvr>
                                      <p:to>
                                        <p:strVal val="visible"/>
                                      </p:to>
                                    </p:set>
                                    <p:animEffect transition="in" filter="circle(in)">
                                      <p:cBhvr>
                                        <p:cTn id="96" dur="2000"/>
                                        <p:tgtEl>
                                          <p:spTgt spid="404"/>
                                        </p:tgtEl>
                                      </p:cBhvr>
                                    </p:animEffect>
                                  </p:childTnLst>
                                </p:cTn>
                              </p:par>
                              <p:par>
                                <p:cTn id="97" presetID="22" presetClass="entr" presetSubtype="4" fill="hold" nodeType="withEffect">
                                  <p:stCondLst>
                                    <p:cond delay="0"/>
                                  </p:stCondLst>
                                  <p:childTnLst>
                                    <p:set>
                                      <p:cBhvr>
                                        <p:cTn id="98" dur="1" fill="hold">
                                          <p:stCondLst>
                                            <p:cond delay="0"/>
                                          </p:stCondLst>
                                        </p:cTn>
                                        <p:tgtEl>
                                          <p:spTgt spid="410"/>
                                        </p:tgtEl>
                                        <p:attrNameLst>
                                          <p:attrName>style.visibility</p:attrName>
                                        </p:attrNameLst>
                                      </p:cBhvr>
                                      <p:to>
                                        <p:strVal val="visible"/>
                                      </p:to>
                                    </p:set>
                                    <p:animEffect transition="in" filter="wipe(down)">
                                      <p:cBhvr>
                                        <p:cTn id="99" dur="500"/>
                                        <p:tgtEl>
                                          <p:spTgt spid="410"/>
                                        </p:tgtEl>
                                      </p:cBhvr>
                                    </p:animEffect>
                                  </p:childTnLst>
                                </p:cTn>
                              </p:par>
                              <p:par>
                                <p:cTn id="100" presetID="22" presetClass="entr" presetSubtype="4" fill="hold" nodeType="withEffect">
                                  <p:stCondLst>
                                    <p:cond delay="0"/>
                                  </p:stCondLst>
                                  <p:childTnLst>
                                    <p:set>
                                      <p:cBhvr>
                                        <p:cTn id="101" dur="1" fill="hold">
                                          <p:stCondLst>
                                            <p:cond delay="0"/>
                                          </p:stCondLst>
                                        </p:cTn>
                                        <p:tgtEl>
                                          <p:spTgt spid="411"/>
                                        </p:tgtEl>
                                        <p:attrNameLst>
                                          <p:attrName>style.visibility</p:attrName>
                                        </p:attrNameLst>
                                      </p:cBhvr>
                                      <p:to>
                                        <p:strVal val="visible"/>
                                      </p:to>
                                    </p:set>
                                    <p:animEffect transition="in" filter="wipe(down)">
                                      <p:cBhvr>
                                        <p:cTn id="102" dur="500"/>
                                        <p:tgtEl>
                                          <p:spTgt spid="411"/>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405"/>
                                        </p:tgtEl>
                                        <p:attrNameLst>
                                          <p:attrName>style.visibility</p:attrName>
                                        </p:attrNameLst>
                                      </p:cBhvr>
                                      <p:to>
                                        <p:strVal val="visible"/>
                                      </p:to>
                                    </p:set>
                                    <p:animEffect transition="in" filter="wipe(left)">
                                      <p:cBhvr>
                                        <p:cTn id="107" dur="500"/>
                                        <p:tgtEl>
                                          <p:spTgt spid="405"/>
                                        </p:tgtEl>
                                      </p:cBhvr>
                                    </p:animEffect>
                                  </p:childTnLst>
                                </p:cTn>
                              </p:par>
                            </p:childTnLst>
                          </p:cTn>
                        </p:par>
                      </p:childTnLst>
                    </p:cTn>
                  </p:par>
                  <p:par>
                    <p:cTn id="108" fill="hold">
                      <p:stCondLst>
                        <p:cond delay="indefinite"/>
                      </p:stCondLst>
                      <p:childTnLst>
                        <p:par>
                          <p:cTn id="109" fill="hold">
                            <p:stCondLst>
                              <p:cond delay="0"/>
                            </p:stCondLst>
                            <p:childTnLst>
                              <p:par>
                                <p:cTn id="110" presetID="6" presetClass="entr" presetSubtype="16" fill="hold" grpId="0" nodeType="clickEffect">
                                  <p:stCondLst>
                                    <p:cond delay="0"/>
                                  </p:stCondLst>
                                  <p:childTnLst>
                                    <p:set>
                                      <p:cBhvr>
                                        <p:cTn id="111" dur="1" fill="hold">
                                          <p:stCondLst>
                                            <p:cond delay="0"/>
                                          </p:stCondLst>
                                        </p:cTn>
                                        <p:tgtEl>
                                          <p:spTgt spid="406"/>
                                        </p:tgtEl>
                                        <p:attrNameLst>
                                          <p:attrName>style.visibility</p:attrName>
                                        </p:attrNameLst>
                                      </p:cBhvr>
                                      <p:to>
                                        <p:strVal val="visible"/>
                                      </p:to>
                                    </p:set>
                                    <p:animEffect transition="in" filter="circle(in)">
                                      <p:cBhvr>
                                        <p:cTn id="112" dur="2000"/>
                                        <p:tgtEl>
                                          <p:spTgt spid="406"/>
                                        </p:tgtEl>
                                      </p:cBhvr>
                                    </p:animEffect>
                                  </p:childTnLst>
                                </p:cTn>
                              </p:par>
                              <p:par>
                                <p:cTn id="113" presetID="22" presetClass="entr" presetSubtype="4" fill="hold" nodeType="withEffect">
                                  <p:stCondLst>
                                    <p:cond delay="0"/>
                                  </p:stCondLst>
                                  <p:childTnLst>
                                    <p:set>
                                      <p:cBhvr>
                                        <p:cTn id="114" dur="1" fill="hold">
                                          <p:stCondLst>
                                            <p:cond delay="0"/>
                                          </p:stCondLst>
                                        </p:cTn>
                                        <p:tgtEl>
                                          <p:spTgt spid="408"/>
                                        </p:tgtEl>
                                        <p:attrNameLst>
                                          <p:attrName>style.visibility</p:attrName>
                                        </p:attrNameLst>
                                      </p:cBhvr>
                                      <p:to>
                                        <p:strVal val="visible"/>
                                      </p:to>
                                    </p:set>
                                    <p:animEffect transition="in" filter="wipe(down)">
                                      <p:cBhvr>
                                        <p:cTn id="115" dur="500"/>
                                        <p:tgtEl>
                                          <p:spTgt spid="408"/>
                                        </p:tgtEl>
                                      </p:cBhvr>
                                    </p:animEffect>
                                  </p:childTnLst>
                                </p:cTn>
                              </p:par>
                              <p:par>
                                <p:cTn id="116" presetID="22" presetClass="entr" presetSubtype="4" fill="hold" nodeType="withEffect">
                                  <p:stCondLst>
                                    <p:cond delay="0"/>
                                  </p:stCondLst>
                                  <p:childTnLst>
                                    <p:set>
                                      <p:cBhvr>
                                        <p:cTn id="117" dur="1" fill="hold">
                                          <p:stCondLst>
                                            <p:cond delay="0"/>
                                          </p:stCondLst>
                                        </p:cTn>
                                        <p:tgtEl>
                                          <p:spTgt spid="409"/>
                                        </p:tgtEl>
                                        <p:attrNameLst>
                                          <p:attrName>style.visibility</p:attrName>
                                        </p:attrNameLst>
                                      </p:cBhvr>
                                      <p:to>
                                        <p:strVal val="visible"/>
                                      </p:to>
                                    </p:set>
                                    <p:animEffect transition="in" filter="wipe(down)">
                                      <p:cBhvr>
                                        <p:cTn id="118" dur="500"/>
                                        <p:tgtEl>
                                          <p:spTgt spid="409"/>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nodeType="clickEffect">
                                  <p:stCondLst>
                                    <p:cond delay="0"/>
                                  </p:stCondLst>
                                  <p:childTnLst>
                                    <p:set>
                                      <p:cBhvr>
                                        <p:cTn id="122" dur="1" fill="hold">
                                          <p:stCondLst>
                                            <p:cond delay="0"/>
                                          </p:stCondLst>
                                        </p:cTn>
                                        <p:tgtEl>
                                          <p:spTgt spid="407"/>
                                        </p:tgtEl>
                                        <p:attrNameLst>
                                          <p:attrName>style.visibility</p:attrName>
                                        </p:attrNameLst>
                                      </p:cBhvr>
                                      <p:to>
                                        <p:strVal val="visible"/>
                                      </p:to>
                                    </p:set>
                                    <p:animEffect transition="in" filter="wipe(left)">
                                      <p:cBhvr>
                                        <p:cTn id="123" dur="500"/>
                                        <p:tgtEl>
                                          <p:spTgt spid="407"/>
                                        </p:tgtEl>
                                      </p:cBhvr>
                                    </p:animEffect>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grpId="0" nodeType="clickEffect">
                                  <p:stCondLst>
                                    <p:cond delay="0"/>
                                  </p:stCondLst>
                                  <p:childTnLst>
                                    <p:set>
                                      <p:cBhvr>
                                        <p:cTn id="127" dur="1" fill="hold">
                                          <p:stCondLst>
                                            <p:cond delay="0"/>
                                          </p:stCondLst>
                                        </p:cTn>
                                        <p:tgtEl>
                                          <p:spTgt spid="414"/>
                                        </p:tgtEl>
                                        <p:attrNameLst>
                                          <p:attrName>style.visibility</p:attrName>
                                        </p:attrNameLst>
                                      </p:cBhvr>
                                      <p:to>
                                        <p:strVal val="visible"/>
                                      </p:to>
                                    </p:set>
                                    <p:anim calcmode="lin" valueType="num">
                                      <p:cBhvr additive="base">
                                        <p:cTn id="128" dur="500" fill="hold"/>
                                        <p:tgtEl>
                                          <p:spTgt spid="414"/>
                                        </p:tgtEl>
                                        <p:attrNameLst>
                                          <p:attrName>ppt_x</p:attrName>
                                        </p:attrNameLst>
                                      </p:cBhvr>
                                      <p:tavLst>
                                        <p:tav tm="0">
                                          <p:val>
                                            <p:strVal val="#ppt_x"/>
                                          </p:val>
                                        </p:tav>
                                        <p:tav tm="100000">
                                          <p:val>
                                            <p:strVal val="#ppt_x"/>
                                          </p:val>
                                        </p:tav>
                                      </p:tavLst>
                                    </p:anim>
                                    <p:anim calcmode="lin" valueType="num">
                                      <p:cBhvr additive="base">
                                        <p:cTn id="129" dur="500" fill="hold"/>
                                        <p:tgtEl>
                                          <p:spTgt spid="414"/>
                                        </p:tgtEl>
                                        <p:attrNameLst>
                                          <p:attrName>ppt_y</p:attrName>
                                        </p:attrNameLst>
                                      </p:cBhvr>
                                      <p:tavLst>
                                        <p:tav tm="0">
                                          <p:val>
                                            <p:strVal val="1+#ppt_h/2"/>
                                          </p:val>
                                        </p:tav>
                                        <p:tav tm="100000">
                                          <p:val>
                                            <p:strVal val="#ppt_y"/>
                                          </p:val>
                                        </p:tav>
                                      </p:tavLst>
                                    </p:anim>
                                  </p:childTnLst>
                                </p:cTn>
                              </p:par>
                              <p:par>
                                <p:cTn id="130" presetID="2" presetClass="entr" presetSubtype="4" fill="hold" grpId="0" nodeType="withEffect">
                                  <p:stCondLst>
                                    <p:cond delay="0"/>
                                  </p:stCondLst>
                                  <p:childTnLst>
                                    <p:set>
                                      <p:cBhvr>
                                        <p:cTn id="131" dur="1" fill="hold">
                                          <p:stCondLst>
                                            <p:cond delay="0"/>
                                          </p:stCondLst>
                                        </p:cTn>
                                        <p:tgtEl>
                                          <p:spTgt spid="415"/>
                                        </p:tgtEl>
                                        <p:attrNameLst>
                                          <p:attrName>style.visibility</p:attrName>
                                        </p:attrNameLst>
                                      </p:cBhvr>
                                      <p:to>
                                        <p:strVal val="visible"/>
                                      </p:to>
                                    </p:set>
                                    <p:anim calcmode="lin" valueType="num">
                                      <p:cBhvr additive="base">
                                        <p:cTn id="132" dur="500" fill="hold"/>
                                        <p:tgtEl>
                                          <p:spTgt spid="415"/>
                                        </p:tgtEl>
                                        <p:attrNameLst>
                                          <p:attrName>ppt_x</p:attrName>
                                        </p:attrNameLst>
                                      </p:cBhvr>
                                      <p:tavLst>
                                        <p:tav tm="0">
                                          <p:val>
                                            <p:strVal val="#ppt_x"/>
                                          </p:val>
                                        </p:tav>
                                        <p:tav tm="100000">
                                          <p:val>
                                            <p:strVal val="#ppt_x"/>
                                          </p:val>
                                        </p:tav>
                                      </p:tavLst>
                                    </p:anim>
                                    <p:anim calcmode="lin" valueType="num">
                                      <p:cBhvr additive="base">
                                        <p:cTn id="133" dur="500" fill="hold"/>
                                        <p:tgtEl>
                                          <p:spTgt spid="415"/>
                                        </p:tgtEl>
                                        <p:attrNameLst>
                                          <p:attrName>ppt_y</p:attrName>
                                        </p:attrNameLst>
                                      </p:cBhvr>
                                      <p:tavLst>
                                        <p:tav tm="0">
                                          <p:val>
                                            <p:strVal val="1+#ppt_h/2"/>
                                          </p:val>
                                        </p:tav>
                                        <p:tav tm="100000">
                                          <p:val>
                                            <p:strVal val="#ppt_y"/>
                                          </p:val>
                                        </p:tav>
                                      </p:tavLst>
                                    </p:anim>
                                  </p:childTnLst>
                                </p:cTn>
                              </p:par>
                              <p:par>
                                <p:cTn id="134" presetID="2" presetClass="entr" presetSubtype="4" fill="hold" grpId="0" nodeType="withEffect">
                                  <p:stCondLst>
                                    <p:cond delay="0"/>
                                  </p:stCondLst>
                                  <p:childTnLst>
                                    <p:set>
                                      <p:cBhvr>
                                        <p:cTn id="135" dur="1" fill="hold">
                                          <p:stCondLst>
                                            <p:cond delay="0"/>
                                          </p:stCondLst>
                                        </p:cTn>
                                        <p:tgtEl>
                                          <p:spTgt spid="416"/>
                                        </p:tgtEl>
                                        <p:attrNameLst>
                                          <p:attrName>style.visibility</p:attrName>
                                        </p:attrNameLst>
                                      </p:cBhvr>
                                      <p:to>
                                        <p:strVal val="visible"/>
                                      </p:to>
                                    </p:set>
                                    <p:anim calcmode="lin" valueType="num">
                                      <p:cBhvr additive="base">
                                        <p:cTn id="136" dur="500" fill="hold"/>
                                        <p:tgtEl>
                                          <p:spTgt spid="416"/>
                                        </p:tgtEl>
                                        <p:attrNameLst>
                                          <p:attrName>ppt_x</p:attrName>
                                        </p:attrNameLst>
                                      </p:cBhvr>
                                      <p:tavLst>
                                        <p:tav tm="0">
                                          <p:val>
                                            <p:strVal val="#ppt_x"/>
                                          </p:val>
                                        </p:tav>
                                        <p:tav tm="100000">
                                          <p:val>
                                            <p:strVal val="#ppt_x"/>
                                          </p:val>
                                        </p:tav>
                                      </p:tavLst>
                                    </p:anim>
                                    <p:anim calcmode="lin" valueType="num">
                                      <p:cBhvr additive="base">
                                        <p:cTn id="137" dur="500" fill="hold"/>
                                        <p:tgtEl>
                                          <p:spTgt spid="416"/>
                                        </p:tgtEl>
                                        <p:attrNameLst>
                                          <p:attrName>ppt_y</p:attrName>
                                        </p:attrNameLst>
                                      </p:cBhvr>
                                      <p:tavLst>
                                        <p:tav tm="0">
                                          <p:val>
                                            <p:strVal val="1+#ppt_h/2"/>
                                          </p:val>
                                        </p:tav>
                                        <p:tav tm="100000">
                                          <p:val>
                                            <p:strVal val="#ppt_y"/>
                                          </p:val>
                                        </p:tav>
                                      </p:tavLst>
                                    </p:anim>
                                  </p:childTnLst>
                                </p:cTn>
                              </p:par>
                              <p:par>
                                <p:cTn id="138" presetID="2" presetClass="entr" presetSubtype="4" fill="hold" grpId="0" nodeType="withEffect">
                                  <p:stCondLst>
                                    <p:cond delay="0"/>
                                  </p:stCondLst>
                                  <p:childTnLst>
                                    <p:set>
                                      <p:cBhvr>
                                        <p:cTn id="139" dur="1" fill="hold">
                                          <p:stCondLst>
                                            <p:cond delay="0"/>
                                          </p:stCondLst>
                                        </p:cTn>
                                        <p:tgtEl>
                                          <p:spTgt spid="417"/>
                                        </p:tgtEl>
                                        <p:attrNameLst>
                                          <p:attrName>style.visibility</p:attrName>
                                        </p:attrNameLst>
                                      </p:cBhvr>
                                      <p:to>
                                        <p:strVal val="visible"/>
                                      </p:to>
                                    </p:set>
                                    <p:anim calcmode="lin" valueType="num">
                                      <p:cBhvr additive="base">
                                        <p:cTn id="140" dur="500" fill="hold"/>
                                        <p:tgtEl>
                                          <p:spTgt spid="417"/>
                                        </p:tgtEl>
                                        <p:attrNameLst>
                                          <p:attrName>ppt_x</p:attrName>
                                        </p:attrNameLst>
                                      </p:cBhvr>
                                      <p:tavLst>
                                        <p:tav tm="0">
                                          <p:val>
                                            <p:strVal val="#ppt_x"/>
                                          </p:val>
                                        </p:tav>
                                        <p:tav tm="100000">
                                          <p:val>
                                            <p:strVal val="#ppt_x"/>
                                          </p:val>
                                        </p:tav>
                                      </p:tavLst>
                                    </p:anim>
                                    <p:anim calcmode="lin" valueType="num">
                                      <p:cBhvr additive="base">
                                        <p:cTn id="141" dur="500" fill="hold"/>
                                        <p:tgtEl>
                                          <p:spTgt spid="417"/>
                                        </p:tgtEl>
                                        <p:attrNameLst>
                                          <p:attrName>ppt_y</p:attrName>
                                        </p:attrNameLst>
                                      </p:cBhvr>
                                      <p:tavLst>
                                        <p:tav tm="0">
                                          <p:val>
                                            <p:strVal val="1+#ppt_h/2"/>
                                          </p:val>
                                        </p:tav>
                                        <p:tav tm="100000">
                                          <p:val>
                                            <p:strVal val="#ppt_y"/>
                                          </p:val>
                                        </p:tav>
                                      </p:tavLst>
                                    </p:anim>
                                  </p:childTnLst>
                                </p:cTn>
                              </p:par>
                              <p:par>
                                <p:cTn id="142" presetID="2" presetClass="entr" presetSubtype="4" fill="hold" grpId="0" nodeType="withEffect">
                                  <p:stCondLst>
                                    <p:cond delay="0"/>
                                  </p:stCondLst>
                                  <p:childTnLst>
                                    <p:set>
                                      <p:cBhvr>
                                        <p:cTn id="143" dur="1" fill="hold">
                                          <p:stCondLst>
                                            <p:cond delay="0"/>
                                          </p:stCondLst>
                                        </p:cTn>
                                        <p:tgtEl>
                                          <p:spTgt spid="418"/>
                                        </p:tgtEl>
                                        <p:attrNameLst>
                                          <p:attrName>style.visibility</p:attrName>
                                        </p:attrNameLst>
                                      </p:cBhvr>
                                      <p:to>
                                        <p:strVal val="visible"/>
                                      </p:to>
                                    </p:set>
                                    <p:anim calcmode="lin" valueType="num">
                                      <p:cBhvr additive="base">
                                        <p:cTn id="144" dur="500" fill="hold"/>
                                        <p:tgtEl>
                                          <p:spTgt spid="418"/>
                                        </p:tgtEl>
                                        <p:attrNameLst>
                                          <p:attrName>ppt_x</p:attrName>
                                        </p:attrNameLst>
                                      </p:cBhvr>
                                      <p:tavLst>
                                        <p:tav tm="0">
                                          <p:val>
                                            <p:strVal val="#ppt_x"/>
                                          </p:val>
                                        </p:tav>
                                        <p:tav tm="100000">
                                          <p:val>
                                            <p:strVal val="#ppt_x"/>
                                          </p:val>
                                        </p:tav>
                                      </p:tavLst>
                                    </p:anim>
                                    <p:anim calcmode="lin" valueType="num">
                                      <p:cBhvr additive="base">
                                        <p:cTn id="145" dur="500" fill="hold"/>
                                        <p:tgtEl>
                                          <p:spTgt spid="418"/>
                                        </p:tgtEl>
                                        <p:attrNameLst>
                                          <p:attrName>ppt_y</p:attrName>
                                        </p:attrNameLst>
                                      </p:cBhvr>
                                      <p:tavLst>
                                        <p:tav tm="0">
                                          <p:val>
                                            <p:strVal val="1+#ppt_h/2"/>
                                          </p:val>
                                        </p:tav>
                                        <p:tav tm="100000">
                                          <p:val>
                                            <p:strVal val="#ppt_y"/>
                                          </p:val>
                                        </p:tav>
                                      </p:tavLst>
                                    </p:anim>
                                  </p:childTnLst>
                                </p:cTn>
                              </p:par>
                              <p:par>
                                <p:cTn id="146" presetID="2" presetClass="entr" presetSubtype="4" fill="hold" grpId="0" nodeType="withEffect">
                                  <p:stCondLst>
                                    <p:cond delay="0"/>
                                  </p:stCondLst>
                                  <p:childTnLst>
                                    <p:set>
                                      <p:cBhvr>
                                        <p:cTn id="147" dur="1" fill="hold">
                                          <p:stCondLst>
                                            <p:cond delay="0"/>
                                          </p:stCondLst>
                                        </p:cTn>
                                        <p:tgtEl>
                                          <p:spTgt spid="419"/>
                                        </p:tgtEl>
                                        <p:attrNameLst>
                                          <p:attrName>style.visibility</p:attrName>
                                        </p:attrNameLst>
                                      </p:cBhvr>
                                      <p:to>
                                        <p:strVal val="visible"/>
                                      </p:to>
                                    </p:set>
                                    <p:anim calcmode="lin" valueType="num">
                                      <p:cBhvr additive="base">
                                        <p:cTn id="148" dur="500" fill="hold"/>
                                        <p:tgtEl>
                                          <p:spTgt spid="419"/>
                                        </p:tgtEl>
                                        <p:attrNameLst>
                                          <p:attrName>ppt_x</p:attrName>
                                        </p:attrNameLst>
                                      </p:cBhvr>
                                      <p:tavLst>
                                        <p:tav tm="0">
                                          <p:val>
                                            <p:strVal val="#ppt_x"/>
                                          </p:val>
                                        </p:tav>
                                        <p:tav tm="100000">
                                          <p:val>
                                            <p:strVal val="#ppt_x"/>
                                          </p:val>
                                        </p:tav>
                                      </p:tavLst>
                                    </p:anim>
                                    <p:anim calcmode="lin" valueType="num">
                                      <p:cBhvr additive="base">
                                        <p:cTn id="149" dur="500" fill="hold"/>
                                        <p:tgtEl>
                                          <p:spTgt spid="419"/>
                                        </p:tgtEl>
                                        <p:attrNameLst>
                                          <p:attrName>ppt_y</p:attrName>
                                        </p:attrNameLst>
                                      </p:cBhvr>
                                      <p:tavLst>
                                        <p:tav tm="0">
                                          <p:val>
                                            <p:strVal val="1+#ppt_h/2"/>
                                          </p:val>
                                        </p:tav>
                                        <p:tav tm="100000">
                                          <p:val>
                                            <p:strVal val="#ppt_y"/>
                                          </p:val>
                                        </p:tav>
                                      </p:tavLst>
                                    </p:anim>
                                  </p:childTnLst>
                                </p:cTn>
                              </p:par>
                              <p:par>
                                <p:cTn id="150" presetID="2" presetClass="entr" presetSubtype="4" fill="hold" grpId="0" nodeType="withEffect">
                                  <p:stCondLst>
                                    <p:cond delay="0"/>
                                  </p:stCondLst>
                                  <p:childTnLst>
                                    <p:set>
                                      <p:cBhvr>
                                        <p:cTn id="151" dur="1" fill="hold">
                                          <p:stCondLst>
                                            <p:cond delay="0"/>
                                          </p:stCondLst>
                                        </p:cTn>
                                        <p:tgtEl>
                                          <p:spTgt spid="420"/>
                                        </p:tgtEl>
                                        <p:attrNameLst>
                                          <p:attrName>style.visibility</p:attrName>
                                        </p:attrNameLst>
                                      </p:cBhvr>
                                      <p:to>
                                        <p:strVal val="visible"/>
                                      </p:to>
                                    </p:set>
                                    <p:anim calcmode="lin" valueType="num">
                                      <p:cBhvr additive="base">
                                        <p:cTn id="152" dur="500" fill="hold"/>
                                        <p:tgtEl>
                                          <p:spTgt spid="420"/>
                                        </p:tgtEl>
                                        <p:attrNameLst>
                                          <p:attrName>ppt_x</p:attrName>
                                        </p:attrNameLst>
                                      </p:cBhvr>
                                      <p:tavLst>
                                        <p:tav tm="0">
                                          <p:val>
                                            <p:strVal val="#ppt_x"/>
                                          </p:val>
                                        </p:tav>
                                        <p:tav tm="100000">
                                          <p:val>
                                            <p:strVal val="#ppt_x"/>
                                          </p:val>
                                        </p:tav>
                                      </p:tavLst>
                                    </p:anim>
                                    <p:anim calcmode="lin" valueType="num">
                                      <p:cBhvr additive="base">
                                        <p:cTn id="153" dur="500" fill="hold"/>
                                        <p:tgtEl>
                                          <p:spTgt spid="420"/>
                                        </p:tgtEl>
                                        <p:attrNameLst>
                                          <p:attrName>ppt_y</p:attrName>
                                        </p:attrNameLst>
                                      </p:cBhvr>
                                      <p:tavLst>
                                        <p:tav tm="0">
                                          <p:val>
                                            <p:strVal val="1+#ppt_h/2"/>
                                          </p:val>
                                        </p:tav>
                                        <p:tav tm="100000">
                                          <p:val>
                                            <p:strVal val="#ppt_y"/>
                                          </p:val>
                                        </p:tav>
                                      </p:tavLst>
                                    </p:anim>
                                  </p:childTnLst>
                                </p:cTn>
                              </p:par>
                              <p:par>
                                <p:cTn id="154" presetID="2" presetClass="entr" presetSubtype="4" fill="hold" grpId="0" nodeType="withEffect">
                                  <p:stCondLst>
                                    <p:cond delay="0"/>
                                  </p:stCondLst>
                                  <p:childTnLst>
                                    <p:set>
                                      <p:cBhvr>
                                        <p:cTn id="155" dur="1" fill="hold">
                                          <p:stCondLst>
                                            <p:cond delay="0"/>
                                          </p:stCondLst>
                                        </p:cTn>
                                        <p:tgtEl>
                                          <p:spTgt spid="421"/>
                                        </p:tgtEl>
                                        <p:attrNameLst>
                                          <p:attrName>style.visibility</p:attrName>
                                        </p:attrNameLst>
                                      </p:cBhvr>
                                      <p:to>
                                        <p:strVal val="visible"/>
                                      </p:to>
                                    </p:set>
                                    <p:anim calcmode="lin" valueType="num">
                                      <p:cBhvr additive="base">
                                        <p:cTn id="156" dur="500" fill="hold"/>
                                        <p:tgtEl>
                                          <p:spTgt spid="421"/>
                                        </p:tgtEl>
                                        <p:attrNameLst>
                                          <p:attrName>ppt_x</p:attrName>
                                        </p:attrNameLst>
                                      </p:cBhvr>
                                      <p:tavLst>
                                        <p:tav tm="0">
                                          <p:val>
                                            <p:strVal val="#ppt_x"/>
                                          </p:val>
                                        </p:tav>
                                        <p:tav tm="100000">
                                          <p:val>
                                            <p:strVal val="#ppt_x"/>
                                          </p:val>
                                        </p:tav>
                                      </p:tavLst>
                                    </p:anim>
                                    <p:anim calcmode="lin" valueType="num">
                                      <p:cBhvr additive="base">
                                        <p:cTn id="157" dur="500" fill="hold"/>
                                        <p:tgtEl>
                                          <p:spTgt spid="421"/>
                                        </p:tgtEl>
                                        <p:attrNameLst>
                                          <p:attrName>ppt_y</p:attrName>
                                        </p:attrNameLst>
                                      </p:cBhvr>
                                      <p:tavLst>
                                        <p:tav tm="0">
                                          <p:val>
                                            <p:strVal val="1+#ppt_h/2"/>
                                          </p:val>
                                        </p:tav>
                                        <p:tav tm="100000">
                                          <p:val>
                                            <p:strVal val="#ppt_y"/>
                                          </p:val>
                                        </p:tav>
                                      </p:tavLst>
                                    </p:anim>
                                  </p:childTnLst>
                                </p:cTn>
                              </p:par>
                              <p:par>
                                <p:cTn id="158" presetID="2" presetClass="entr" presetSubtype="4" fill="hold" grpId="0" nodeType="withEffect">
                                  <p:stCondLst>
                                    <p:cond delay="0"/>
                                  </p:stCondLst>
                                  <p:childTnLst>
                                    <p:set>
                                      <p:cBhvr>
                                        <p:cTn id="159" dur="1" fill="hold">
                                          <p:stCondLst>
                                            <p:cond delay="0"/>
                                          </p:stCondLst>
                                        </p:cTn>
                                        <p:tgtEl>
                                          <p:spTgt spid="422"/>
                                        </p:tgtEl>
                                        <p:attrNameLst>
                                          <p:attrName>style.visibility</p:attrName>
                                        </p:attrNameLst>
                                      </p:cBhvr>
                                      <p:to>
                                        <p:strVal val="visible"/>
                                      </p:to>
                                    </p:set>
                                    <p:anim calcmode="lin" valueType="num">
                                      <p:cBhvr additive="base">
                                        <p:cTn id="160" dur="500" fill="hold"/>
                                        <p:tgtEl>
                                          <p:spTgt spid="422"/>
                                        </p:tgtEl>
                                        <p:attrNameLst>
                                          <p:attrName>ppt_x</p:attrName>
                                        </p:attrNameLst>
                                      </p:cBhvr>
                                      <p:tavLst>
                                        <p:tav tm="0">
                                          <p:val>
                                            <p:strVal val="#ppt_x"/>
                                          </p:val>
                                        </p:tav>
                                        <p:tav tm="100000">
                                          <p:val>
                                            <p:strVal val="#ppt_x"/>
                                          </p:val>
                                        </p:tav>
                                      </p:tavLst>
                                    </p:anim>
                                    <p:anim calcmode="lin" valueType="num">
                                      <p:cBhvr additive="base">
                                        <p:cTn id="161" dur="500" fill="hold"/>
                                        <p:tgtEl>
                                          <p:spTgt spid="422"/>
                                        </p:tgtEl>
                                        <p:attrNameLst>
                                          <p:attrName>ppt_y</p:attrName>
                                        </p:attrNameLst>
                                      </p:cBhvr>
                                      <p:tavLst>
                                        <p:tav tm="0">
                                          <p:val>
                                            <p:strVal val="1+#ppt_h/2"/>
                                          </p:val>
                                        </p:tav>
                                        <p:tav tm="100000">
                                          <p:val>
                                            <p:strVal val="#ppt_y"/>
                                          </p:val>
                                        </p:tav>
                                      </p:tavLst>
                                    </p:anim>
                                  </p:childTnLst>
                                </p:cTn>
                              </p:par>
                              <p:par>
                                <p:cTn id="162" presetID="2" presetClass="entr" presetSubtype="4" fill="hold" grpId="0" nodeType="withEffect">
                                  <p:stCondLst>
                                    <p:cond delay="0"/>
                                  </p:stCondLst>
                                  <p:childTnLst>
                                    <p:set>
                                      <p:cBhvr>
                                        <p:cTn id="163" dur="1" fill="hold">
                                          <p:stCondLst>
                                            <p:cond delay="0"/>
                                          </p:stCondLst>
                                        </p:cTn>
                                        <p:tgtEl>
                                          <p:spTgt spid="423"/>
                                        </p:tgtEl>
                                        <p:attrNameLst>
                                          <p:attrName>style.visibility</p:attrName>
                                        </p:attrNameLst>
                                      </p:cBhvr>
                                      <p:to>
                                        <p:strVal val="visible"/>
                                      </p:to>
                                    </p:set>
                                    <p:anim calcmode="lin" valueType="num">
                                      <p:cBhvr additive="base">
                                        <p:cTn id="164" dur="500" fill="hold"/>
                                        <p:tgtEl>
                                          <p:spTgt spid="423"/>
                                        </p:tgtEl>
                                        <p:attrNameLst>
                                          <p:attrName>ppt_x</p:attrName>
                                        </p:attrNameLst>
                                      </p:cBhvr>
                                      <p:tavLst>
                                        <p:tav tm="0">
                                          <p:val>
                                            <p:strVal val="#ppt_x"/>
                                          </p:val>
                                        </p:tav>
                                        <p:tav tm="100000">
                                          <p:val>
                                            <p:strVal val="#ppt_x"/>
                                          </p:val>
                                        </p:tav>
                                      </p:tavLst>
                                    </p:anim>
                                    <p:anim calcmode="lin" valueType="num">
                                      <p:cBhvr additive="base">
                                        <p:cTn id="165" dur="500" fill="hold"/>
                                        <p:tgtEl>
                                          <p:spTgt spid="423"/>
                                        </p:tgtEl>
                                        <p:attrNameLst>
                                          <p:attrName>ppt_y</p:attrName>
                                        </p:attrNameLst>
                                      </p:cBhvr>
                                      <p:tavLst>
                                        <p:tav tm="0">
                                          <p:val>
                                            <p:strVal val="1+#ppt_h/2"/>
                                          </p:val>
                                        </p:tav>
                                        <p:tav tm="100000">
                                          <p:val>
                                            <p:strVal val="#ppt_y"/>
                                          </p:val>
                                        </p:tav>
                                      </p:tavLst>
                                    </p:anim>
                                  </p:childTnLst>
                                </p:cTn>
                              </p:par>
                              <p:par>
                                <p:cTn id="166" presetID="2" presetClass="entr" presetSubtype="4" fill="hold" grpId="0" nodeType="withEffect">
                                  <p:stCondLst>
                                    <p:cond delay="0"/>
                                  </p:stCondLst>
                                  <p:childTnLst>
                                    <p:set>
                                      <p:cBhvr>
                                        <p:cTn id="167" dur="1" fill="hold">
                                          <p:stCondLst>
                                            <p:cond delay="0"/>
                                          </p:stCondLst>
                                        </p:cTn>
                                        <p:tgtEl>
                                          <p:spTgt spid="424"/>
                                        </p:tgtEl>
                                        <p:attrNameLst>
                                          <p:attrName>style.visibility</p:attrName>
                                        </p:attrNameLst>
                                      </p:cBhvr>
                                      <p:to>
                                        <p:strVal val="visible"/>
                                      </p:to>
                                    </p:set>
                                    <p:anim calcmode="lin" valueType="num">
                                      <p:cBhvr additive="base">
                                        <p:cTn id="168" dur="500" fill="hold"/>
                                        <p:tgtEl>
                                          <p:spTgt spid="424"/>
                                        </p:tgtEl>
                                        <p:attrNameLst>
                                          <p:attrName>ppt_x</p:attrName>
                                        </p:attrNameLst>
                                      </p:cBhvr>
                                      <p:tavLst>
                                        <p:tav tm="0">
                                          <p:val>
                                            <p:strVal val="#ppt_x"/>
                                          </p:val>
                                        </p:tav>
                                        <p:tav tm="100000">
                                          <p:val>
                                            <p:strVal val="#ppt_x"/>
                                          </p:val>
                                        </p:tav>
                                      </p:tavLst>
                                    </p:anim>
                                    <p:anim calcmode="lin" valueType="num">
                                      <p:cBhvr additive="base">
                                        <p:cTn id="169" dur="500" fill="hold"/>
                                        <p:tgtEl>
                                          <p:spTgt spid="424"/>
                                        </p:tgtEl>
                                        <p:attrNameLst>
                                          <p:attrName>ppt_y</p:attrName>
                                        </p:attrNameLst>
                                      </p:cBhvr>
                                      <p:tavLst>
                                        <p:tav tm="0">
                                          <p:val>
                                            <p:strVal val="1+#ppt_h/2"/>
                                          </p:val>
                                        </p:tav>
                                        <p:tav tm="100000">
                                          <p:val>
                                            <p:strVal val="#ppt_y"/>
                                          </p:val>
                                        </p:tav>
                                      </p:tavLst>
                                    </p:anim>
                                  </p:childTnLst>
                                </p:cTn>
                              </p:par>
                              <p:par>
                                <p:cTn id="170" presetID="2" presetClass="entr" presetSubtype="4" fill="hold" grpId="0" nodeType="withEffect">
                                  <p:stCondLst>
                                    <p:cond delay="0"/>
                                  </p:stCondLst>
                                  <p:childTnLst>
                                    <p:set>
                                      <p:cBhvr>
                                        <p:cTn id="171" dur="1" fill="hold">
                                          <p:stCondLst>
                                            <p:cond delay="0"/>
                                          </p:stCondLst>
                                        </p:cTn>
                                        <p:tgtEl>
                                          <p:spTgt spid="425"/>
                                        </p:tgtEl>
                                        <p:attrNameLst>
                                          <p:attrName>style.visibility</p:attrName>
                                        </p:attrNameLst>
                                      </p:cBhvr>
                                      <p:to>
                                        <p:strVal val="visible"/>
                                      </p:to>
                                    </p:set>
                                    <p:anim calcmode="lin" valueType="num">
                                      <p:cBhvr additive="base">
                                        <p:cTn id="172" dur="500" fill="hold"/>
                                        <p:tgtEl>
                                          <p:spTgt spid="425"/>
                                        </p:tgtEl>
                                        <p:attrNameLst>
                                          <p:attrName>ppt_x</p:attrName>
                                        </p:attrNameLst>
                                      </p:cBhvr>
                                      <p:tavLst>
                                        <p:tav tm="0">
                                          <p:val>
                                            <p:strVal val="#ppt_x"/>
                                          </p:val>
                                        </p:tav>
                                        <p:tav tm="100000">
                                          <p:val>
                                            <p:strVal val="#ppt_x"/>
                                          </p:val>
                                        </p:tav>
                                      </p:tavLst>
                                    </p:anim>
                                    <p:anim calcmode="lin" valueType="num">
                                      <p:cBhvr additive="base">
                                        <p:cTn id="173" dur="500" fill="hold"/>
                                        <p:tgtEl>
                                          <p:spTgt spid="425"/>
                                        </p:tgtEl>
                                        <p:attrNameLst>
                                          <p:attrName>ppt_y</p:attrName>
                                        </p:attrNameLst>
                                      </p:cBhvr>
                                      <p:tavLst>
                                        <p:tav tm="0">
                                          <p:val>
                                            <p:strVal val="1+#ppt_h/2"/>
                                          </p:val>
                                        </p:tav>
                                        <p:tav tm="100000">
                                          <p:val>
                                            <p:strVal val="#ppt_y"/>
                                          </p:val>
                                        </p:tav>
                                      </p:tavLst>
                                    </p:anim>
                                  </p:childTnLst>
                                </p:cTn>
                              </p:par>
                              <p:par>
                                <p:cTn id="174" presetID="2" presetClass="entr" presetSubtype="4" fill="hold" grpId="0" nodeType="withEffect">
                                  <p:stCondLst>
                                    <p:cond delay="0"/>
                                  </p:stCondLst>
                                  <p:childTnLst>
                                    <p:set>
                                      <p:cBhvr>
                                        <p:cTn id="175" dur="1" fill="hold">
                                          <p:stCondLst>
                                            <p:cond delay="0"/>
                                          </p:stCondLst>
                                        </p:cTn>
                                        <p:tgtEl>
                                          <p:spTgt spid="426"/>
                                        </p:tgtEl>
                                        <p:attrNameLst>
                                          <p:attrName>style.visibility</p:attrName>
                                        </p:attrNameLst>
                                      </p:cBhvr>
                                      <p:to>
                                        <p:strVal val="visible"/>
                                      </p:to>
                                    </p:set>
                                    <p:anim calcmode="lin" valueType="num">
                                      <p:cBhvr additive="base">
                                        <p:cTn id="176" dur="500" fill="hold"/>
                                        <p:tgtEl>
                                          <p:spTgt spid="426"/>
                                        </p:tgtEl>
                                        <p:attrNameLst>
                                          <p:attrName>ppt_x</p:attrName>
                                        </p:attrNameLst>
                                      </p:cBhvr>
                                      <p:tavLst>
                                        <p:tav tm="0">
                                          <p:val>
                                            <p:strVal val="#ppt_x"/>
                                          </p:val>
                                        </p:tav>
                                        <p:tav tm="100000">
                                          <p:val>
                                            <p:strVal val="#ppt_x"/>
                                          </p:val>
                                        </p:tav>
                                      </p:tavLst>
                                    </p:anim>
                                    <p:anim calcmode="lin" valueType="num">
                                      <p:cBhvr additive="base">
                                        <p:cTn id="177" dur="500" fill="hold"/>
                                        <p:tgtEl>
                                          <p:spTgt spid="426"/>
                                        </p:tgtEl>
                                        <p:attrNameLst>
                                          <p:attrName>ppt_y</p:attrName>
                                        </p:attrNameLst>
                                      </p:cBhvr>
                                      <p:tavLst>
                                        <p:tav tm="0">
                                          <p:val>
                                            <p:strVal val="1+#ppt_h/2"/>
                                          </p:val>
                                        </p:tav>
                                        <p:tav tm="100000">
                                          <p:val>
                                            <p:strVal val="#ppt_y"/>
                                          </p:val>
                                        </p:tav>
                                      </p:tavLst>
                                    </p:anim>
                                  </p:childTnLst>
                                </p:cTn>
                              </p:par>
                              <p:par>
                                <p:cTn id="178" presetID="2" presetClass="entr" presetSubtype="4" fill="hold" grpId="0" nodeType="withEffect">
                                  <p:stCondLst>
                                    <p:cond delay="0"/>
                                  </p:stCondLst>
                                  <p:childTnLst>
                                    <p:set>
                                      <p:cBhvr>
                                        <p:cTn id="179" dur="1" fill="hold">
                                          <p:stCondLst>
                                            <p:cond delay="0"/>
                                          </p:stCondLst>
                                        </p:cTn>
                                        <p:tgtEl>
                                          <p:spTgt spid="427"/>
                                        </p:tgtEl>
                                        <p:attrNameLst>
                                          <p:attrName>style.visibility</p:attrName>
                                        </p:attrNameLst>
                                      </p:cBhvr>
                                      <p:to>
                                        <p:strVal val="visible"/>
                                      </p:to>
                                    </p:set>
                                    <p:anim calcmode="lin" valueType="num">
                                      <p:cBhvr additive="base">
                                        <p:cTn id="180" dur="500" fill="hold"/>
                                        <p:tgtEl>
                                          <p:spTgt spid="427"/>
                                        </p:tgtEl>
                                        <p:attrNameLst>
                                          <p:attrName>ppt_x</p:attrName>
                                        </p:attrNameLst>
                                      </p:cBhvr>
                                      <p:tavLst>
                                        <p:tav tm="0">
                                          <p:val>
                                            <p:strVal val="#ppt_x"/>
                                          </p:val>
                                        </p:tav>
                                        <p:tav tm="100000">
                                          <p:val>
                                            <p:strVal val="#ppt_x"/>
                                          </p:val>
                                        </p:tav>
                                      </p:tavLst>
                                    </p:anim>
                                    <p:anim calcmode="lin" valueType="num">
                                      <p:cBhvr additive="base">
                                        <p:cTn id="181" dur="500" fill="hold"/>
                                        <p:tgtEl>
                                          <p:spTgt spid="427"/>
                                        </p:tgtEl>
                                        <p:attrNameLst>
                                          <p:attrName>ppt_y</p:attrName>
                                        </p:attrNameLst>
                                      </p:cBhvr>
                                      <p:tavLst>
                                        <p:tav tm="0">
                                          <p:val>
                                            <p:strVal val="1+#ppt_h/2"/>
                                          </p:val>
                                        </p:tav>
                                        <p:tav tm="100000">
                                          <p:val>
                                            <p:strVal val="#ppt_y"/>
                                          </p:val>
                                        </p:tav>
                                      </p:tavLst>
                                    </p:anim>
                                  </p:childTnLst>
                                </p:cTn>
                              </p:par>
                              <p:par>
                                <p:cTn id="182" presetID="2" presetClass="entr" presetSubtype="4" fill="hold" grpId="0" nodeType="withEffect">
                                  <p:stCondLst>
                                    <p:cond delay="0"/>
                                  </p:stCondLst>
                                  <p:childTnLst>
                                    <p:set>
                                      <p:cBhvr>
                                        <p:cTn id="183" dur="1" fill="hold">
                                          <p:stCondLst>
                                            <p:cond delay="0"/>
                                          </p:stCondLst>
                                        </p:cTn>
                                        <p:tgtEl>
                                          <p:spTgt spid="428"/>
                                        </p:tgtEl>
                                        <p:attrNameLst>
                                          <p:attrName>style.visibility</p:attrName>
                                        </p:attrNameLst>
                                      </p:cBhvr>
                                      <p:to>
                                        <p:strVal val="visible"/>
                                      </p:to>
                                    </p:set>
                                    <p:anim calcmode="lin" valueType="num">
                                      <p:cBhvr additive="base">
                                        <p:cTn id="184" dur="500" fill="hold"/>
                                        <p:tgtEl>
                                          <p:spTgt spid="428"/>
                                        </p:tgtEl>
                                        <p:attrNameLst>
                                          <p:attrName>ppt_x</p:attrName>
                                        </p:attrNameLst>
                                      </p:cBhvr>
                                      <p:tavLst>
                                        <p:tav tm="0">
                                          <p:val>
                                            <p:strVal val="#ppt_x"/>
                                          </p:val>
                                        </p:tav>
                                        <p:tav tm="100000">
                                          <p:val>
                                            <p:strVal val="#ppt_x"/>
                                          </p:val>
                                        </p:tav>
                                      </p:tavLst>
                                    </p:anim>
                                    <p:anim calcmode="lin" valueType="num">
                                      <p:cBhvr additive="base">
                                        <p:cTn id="185" dur="500" fill="hold"/>
                                        <p:tgtEl>
                                          <p:spTgt spid="428"/>
                                        </p:tgtEl>
                                        <p:attrNameLst>
                                          <p:attrName>ppt_y</p:attrName>
                                        </p:attrNameLst>
                                      </p:cBhvr>
                                      <p:tavLst>
                                        <p:tav tm="0">
                                          <p:val>
                                            <p:strVal val="1+#ppt_h/2"/>
                                          </p:val>
                                        </p:tav>
                                        <p:tav tm="100000">
                                          <p:val>
                                            <p:strVal val="#ppt_y"/>
                                          </p:val>
                                        </p:tav>
                                      </p:tavLst>
                                    </p:anim>
                                  </p:childTnLst>
                                </p:cTn>
                              </p:par>
                              <p:par>
                                <p:cTn id="186" presetID="2" presetClass="entr" presetSubtype="4" fill="hold" grpId="0" nodeType="withEffect">
                                  <p:stCondLst>
                                    <p:cond delay="0"/>
                                  </p:stCondLst>
                                  <p:childTnLst>
                                    <p:set>
                                      <p:cBhvr>
                                        <p:cTn id="187" dur="1" fill="hold">
                                          <p:stCondLst>
                                            <p:cond delay="0"/>
                                          </p:stCondLst>
                                        </p:cTn>
                                        <p:tgtEl>
                                          <p:spTgt spid="429"/>
                                        </p:tgtEl>
                                        <p:attrNameLst>
                                          <p:attrName>style.visibility</p:attrName>
                                        </p:attrNameLst>
                                      </p:cBhvr>
                                      <p:to>
                                        <p:strVal val="visible"/>
                                      </p:to>
                                    </p:set>
                                    <p:anim calcmode="lin" valueType="num">
                                      <p:cBhvr additive="base">
                                        <p:cTn id="188" dur="500" fill="hold"/>
                                        <p:tgtEl>
                                          <p:spTgt spid="429"/>
                                        </p:tgtEl>
                                        <p:attrNameLst>
                                          <p:attrName>ppt_x</p:attrName>
                                        </p:attrNameLst>
                                      </p:cBhvr>
                                      <p:tavLst>
                                        <p:tav tm="0">
                                          <p:val>
                                            <p:strVal val="#ppt_x"/>
                                          </p:val>
                                        </p:tav>
                                        <p:tav tm="100000">
                                          <p:val>
                                            <p:strVal val="#ppt_x"/>
                                          </p:val>
                                        </p:tav>
                                      </p:tavLst>
                                    </p:anim>
                                    <p:anim calcmode="lin" valueType="num">
                                      <p:cBhvr additive="base">
                                        <p:cTn id="189" dur="500" fill="hold"/>
                                        <p:tgtEl>
                                          <p:spTgt spid="429"/>
                                        </p:tgtEl>
                                        <p:attrNameLst>
                                          <p:attrName>ppt_y</p:attrName>
                                        </p:attrNameLst>
                                      </p:cBhvr>
                                      <p:tavLst>
                                        <p:tav tm="0">
                                          <p:val>
                                            <p:strVal val="1+#ppt_h/2"/>
                                          </p:val>
                                        </p:tav>
                                        <p:tav tm="100000">
                                          <p:val>
                                            <p:strVal val="#ppt_y"/>
                                          </p:val>
                                        </p:tav>
                                      </p:tavLst>
                                    </p:anim>
                                  </p:childTnLst>
                                </p:cTn>
                              </p:par>
                              <p:par>
                                <p:cTn id="190" presetID="2" presetClass="entr" presetSubtype="4" fill="hold" grpId="0" nodeType="withEffect">
                                  <p:stCondLst>
                                    <p:cond delay="0"/>
                                  </p:stCondLst>
                                  <p:childTnLst>
                                    <p:set>
                                      <p:cBhvr>
                                        <p:cTn id="191" dur="1" fill="hold">
                                          <p:stCondLst>
                                            <p:cond delay="0"/>
                                          </p:stCondLst>
                                        </p:cTn>
                                        <p:tgtEl>
                                          <p:spTgt spid="430"/>
                                        </p:tgtEl>
                                        <p:attrNameLst>
                                          <p:attrName>style.visibility</p:attrName>
                                        </p:attrNameLst>
                                      </p:cBhvr>
                                      <p:to>
                                        <p:strVal val="visible"/>
                                      </p:to>
                                    </p:set>
                                    <p:anim calcmode="lin" valueType="num">
                                      <p:cBhvr additive="base">
                                        <p:cTn id="192" dur="500" fill="hold"/>
                                        <p:tgtEl>
                                          <p:spTgt spid="430"/>
                                        </p:tgtEl>
                                        <p:attrNameLst>
                                          <p:attrName>ppt_x</p:attrName>
                                        </p:attrNameLst>
                                      </p:cBhvr>
                                      <p:tavLst>
                                        <p:tav tm="0">
                                          <p:val>
                                            <p:strVal val="#ppt_x"/>
                                          </p:val>
                                        </p:tav>
                                        <p:tav tm="100000">
                                          <p:val>
                                            <p:strVal val="#ppt_x"/>
                                          </p:val>
                                        </p:tav>
                                      </p:tavLst>
                                    </p:anim>
                                    <p:anim calcmode="lin" valueType="num">
                                      <p:cBhvr additive="base">
                                        <p:cTn id="193" dur="500" fill="hold"/>
                                        <p:tgtEl>
                                          <p:spTgt spid="430"/>
                                        </p:tgtEl>
                                        <p:attrNameLst>
                                          <p:attrName>ppt_y</p:attrName>
                                        </p:attrNameLst>
                                      </p:cBhvr>
                                      <p:tavLst>
                                        <p:tav tm="0">
                                          <p:val>
                                            <p:strVal val="1+#ppt_h/2"/>
                                          </p:val>
                                        </p:tav>
                                        <p:tav tm="100000">
                                          <p:val>
                                            <p:strVal val="#ppt_y"/>
                                          </p:val>
                                        </p:tav>
                                      </p:tavLst>
                                    </p:anim>
                                  </p:childTnLst>
                                </p:cTn>
                              </p:par>
                              <p:par>
                                <p:cTn id="194" presetID="2" presetClass="entr" presetSubtype="4" fill="hold" grpId="0" nodeType="withEffect">
                                  <p:stCondLst>
                                    <p:cond delay="0"/>
                                  </p:stCondLst>
                                  <p:childTnLst>
                                    <p:set>
                                      <p:cBhvr>
                                        <p:cTn id="195" dur="1" fill="hold">
                                          <p:stCondLst>
                                            <p:cond delay="0"/>
                                          </p:stCondLst>
                                        </p:cTn>
                                        <p:tgtEl>
                                          <p:spTgt spid="431"/>
                                        </p:tgtEl>
                                        <p:attrNameLst>
                                          <p:attrName>style.visibility</p:attrName>
                                        </p:attrNameLst>
                                      </p:cBhvr>
                                      <p:to>
                                        <p:strVal val="visible"/>
                                      </p:to>
                                    </p:set>
                                    <p:anim calcmode="lin" valueType="num">
                                      <p:cBhvr additive="base">
                                        <p:cTn id="196" dur="500" fill="hold"/>
                                        <p:tgtEl>
                                          <p:spTgt spid="431"/>
                                        </p:tgtEl>
                                        <p:attrNameLst>
                                          <p:attrName>ppt_x</p:attrName>
                                        </p:attrNameLst>
                                      </p:cBhvr>
                                      <p:tavLst>
                                        <p:tav tm="0">
                                          <p:val>
                                            <p:strVal val="#ppt_x"/>
                                          </p:val>
                                        </p:tav>
                                        <p:tav tm="100000">
                                          <p:val>
                                            <p:strVal val="#ppt_x"/>
                                          </p:val>
                                        </p:tav>
                                      </p:tavLst>
                                    </p:anim>
                                    <p:anim calcmode="lin" valueType="num">
                                      <p:cBhvr additive="base">
                                        <p:cTn id="197" dur="500" fill="hold"/>
                                        <p:tgtEl>
                                          <p:spTgt spid="431"/>
                                        </p:tgtEl>
                                        <p:attrNameLst>
                                          <p:attrName>ppt_y</p:attrName>
                                        </p:attrNameLst>
                                      </p:cBhvr>
                                      <p:tavLst>
                                        <p:tav tm="0">
                                          <p:val>
                                            <p:strVal val="1+#ppt_h/2"/>
                                          </p:val>
                                        </p:tav>
                                        <p:tav tm="100000">
                                          <p:val>
                                            <p:strVal val="#ppt_y"/>
                                          </p:val>
                                        </p:tav>
                                      </p:tavLst>
                                    </p:anim>
                                  </p:childTnLst>
                                </p:cTn>
                              </p:par>
                              <p:par>
                                <p:cTn id="198" presetID="2" presetClass="entr" presetSubtype="4" fill="hold" grpId="0" nodeType="withEffect">
                                  <p:stCondLst>
                                    <p:cond delay="0"/>
                                  </p:stCondLst>
                                  <p:childTnLst>
                                    <p:set>
                                      <p:cBhvr>
                                        <p:cTn id="199" dur="1" fill="hold">
                                          <p:stCondLst>
                                            <p:cond delay="0"/>
                                          </p:stCondLst>
                                        </p:cTn>
                                        <p:tgtEl>
                                          <p:spTgt spid="432"/>
                                        </p:tgtEl>
                                        <p:attrNameLst>
                                          <p:attrName>style.visibility</p:attrName>
                                        </p:attrNameLst>
                                      </p:cBhvr>
                                      <p:to>
                                        <p:strVal val="visible"/>
                                      </p:to>
                                    </p:set>
                                    <p:anim calcmode="lin" valueType="num">
                                      <p:cBhvr additive="base">
                                        <p:cTn id="200" dur="500" fill="hold"/>
                                        <p:tgtEl>
                                          <p:spTgt spid="432"/>
                                        </p:tgtEl>
                                        <p:attrNameLst>
                                          <p:attrName>ppt_x</p:attrName>
                                        </p:attrNameLst>
                                      </p:cBhvr>
                                      <p:tavLst>
                                        <p:tav tm="0">
                                          <p:val>
                                            <p:strVal val="#ppt_x"/>
                                          </p:val>
                                        </p:tav>
                                        <p:tav tm="100000">
                                          <p:val>
                                            <p:strVal val="#ppt_x"/>
                                          </p:val>
                                        </p:tav>
                                      </p:tavLst>
                                    </p:anim>
                                    <p:anim calcmode="lin" valueType="num">
                                      <p:cBhvr additive="base">
                                        <p:cTn id="201" dur="500" fill="hold"/>
                                        <p:tgtEl>
                                          <p:spTgt spid="432"/>
                                        </p:tgtEl>
                                        <p:attrNameLst>
                                          <p:attrName>ppt_y</p:attrName>
                                        </p:attrNameLst>
                                      </p:cBhvr>
                                      <p:tavLst>
                                        <p:tav tm="0">
                                          <p:val>
                                            <p:strVal val="1+#ppt_h/2"/>
                                          </p:val>
                                        </p:tav>
                                        <p:tav tm="100000">
                                          <p:val>
                                            <p:strVal val="#ppt_y"/>
                                          </p:val>
                                        </p:tav>
                                      </p:tavLst>
                                    </p:anim>
                                  </p:childTnLst>
                                </p:cTn>
                              </p:par>
                              <p:par>
                                <p:cTn id="202" presetID="2" presetClass="entr" presetSubtype="4" fill="hold" grpId="0" nodeType="withEffect">
                                  <p:stCondLst>
                                    <p:cond delay="0"/>
                                  </p:stCondLst>
                                  <p:childTnLst>
                                    <p:set>
                                      <p:cBhvr>
                                        <p:cTn id="203" dur="1" fill="hold">
                                          <p:stCondLst>
                                            <p:cond delay="0"/>
                                          </p:stCondLst>
                                        </p:cTn>
                                        <p:tgtEl>
                                          <p:spTgt spid="433"/>
                                        </p:tgtEl>
                                        <p:attrNameLst>
                                          <p:attrName>style.visibility</p:attrName>
                                        </p:attrNameLst>
                                      </p:cBhvr>
                                      <p:to>
                                        <p:strVal val="visible"/>
                                      </p:to>
                                    </p:set>
                                    <p:anim calcmode="lin" valueType="num">
                                      <p:cBhvr additive="base">
                                        <p:cTn id="204" dur="500" fill="hold"/>
                                        <p:tgtEl>
                                          <p:spTgt spid="433"/>
                                        </p:tgtEl>
                                        <p:attrNameLst>
                                          <p:attrName>ppt_x</p:attrName>
                                        </p:attrNameLst>
                                      </p:cBhvr>
                                      <p:tavLst>
                                        <p:tav tm="0">
                                          <p:val>
                                            <p:strVal val="#ppt_x"/>
                                          </p:val>
                                        </p:tav>
                                        <p:tav tm="100000">
                                          <p:val>
                                            <p:strVal val="#ppt_x"/>
                                          </p:val>
                                        </p:tav>
                                      </p:tavLst>
                                    </p:anim>
                                    <p:anim calcmode="lin" valueType="num">
                                      <p:cBhvr additive="base">
                                        <p:cTn id="205" dur="500" fill="hold"/>
                                        <p:tgtEl>
                                          <p:spTgt spid="433"/>
                                        </p:tgtEl>
                                        <p:attrNameLst>
                                          <p:attrName>ppt_y</p:attrName>
                                        </p:attrNameLst>
                                      </p:cBhvr>
                                      <p:tavLst>
                                        <p:tav tm="0">
                                          <p:val>
                                            <p:strVal val="1+#ppt_h/2"/>
                                          </p:val>
                                        </p:tav>
                                        <p:tav tm="100000">
                                          <p:val>
                                            <p:strVal val="#ppt_y"/>
                                          </p:val>
                                        </p:tav>
                                      </p:tavLst>
                                    </p:anim>
                                  </p:childTnLst>
                                </p:cTn>
                              </p:par>
                              <p:par>
                                <p:cTn id="206" presetID="2" presetClass="entr" presetSubtype="4" fill="hold" grpId="0" nodeType="withEffect">
                                  <p:stCondLst>
                                    <p:cond delay="0"/>
                                  </p:stCondLst>
                                  <p:childTnLst>
                                    <p:set>
                                      <p:cBhvr>
                                        <p:cTn id="207" dur="1" fill="hold">
                                          <p:stCondLst>
                                            <p:cond delay="0"/>
                                          </p:stCondLst>
                                        </p:cTn>
                                        <p:tgtEl>
                                          <p:spTgt spid="434"/>
                                        </p:tgtEl>
                                        <p:attrNameLst>
                                          <p:attrName>style.visibility</p:attrName>
                                        </p:attrNameLst>
                                      </p:cBhvr>
                                      <p:to>
                                        <p:strVal val="visible"/>
                                      </p:to>
                                    </p:set>
                                    <p:anim calcmode="lin" valueType="num">
                                      <p:cBhvr additive="base">
                                        <p:cTn id="208" dur="500" fill="hold"/>
                                        <p:tgtEl>
                                          <p:spTgt spid="434"/>
                                        </p:tgtEl>
                                        <p:attrNameLst>
                                          <p:attrName>ppt_x</p:attrName>
                                        </p:attrNameLst>
                                      </p:cBhvr>
                                      <p:tavLst>
                                        <p:tav tm="0">
                                          <p:val>
                                            <p:strVal val="#ppt_x"/>
                                          </p:val>
                                        </p:tav>
                                        <p:tav tm="100000">
                                          <p:val>
                                            <p:strVal val="#ppt_x"/>
                                          </p:val>
                                        </p:tav>
                                      </p:tavLst>
                                    </p:anim>
                                    <p:anim calcmode="lin" valueType="num">
                                      <p:cBhvr additive="base">
                                        <p:cTn id="209" dur="500" fill="hold"/>
                                        <p:tgtEl>
                                          <p:spTgt spid="434"/>
                                        </p:tgtEl>
                                        <p:attrNameLst>
                                          <p:attrName>ppt_y</p:attrName>
                                        </p:attrNameLst>
                                      </p:cBhvr>
                                      <p:tavLst>
                                        <p:tav tm="0">
                                          <p:val>
                                            <p:strVal val="1+#ppt_h/2"/>
                                          </p:val>
                                        </p:tav>
                                        <p:tav tm="100000">
                                          <p:val>
                                            <p:strVal val="#ppt_y"/>
                                          </p:val>
                                        </p:tav>
                                      </p:tavLst>
                                    </p:anim>
                                  </p:childTnLst>
                                </p:cTn>
                              </p:par>
                              <p:par>
                                <p:cTn id="210" presetID="2" presetClass="entr" presetSubtype="4" fill="hold" grpId="0" nodeType="withEffect">
                                  <p:stCondLst>
                                    <p:cond delay="0"/>
                                  </p:stCondLst>
                                  <p:childTnLst>
                                    <p:set>
                                      <p:cBhvr>
                                        <p:cTn id="211" dur="1" fill="hold">
                                          <p:stCondLst>
                                            <p:cond delay="0"/>
                                          </p:stCondLst>
                                        </p:cTn>
                                        <p:tgtEl>
                                          <p:spTgt spid="435"/>
                                        </p:tgtEl>
                                        <p:attrNameLst>
                                          <p:attrName>style.visibility</p:attrName>
                                        </p:attrNameLst>
                                      </p:cBhvr>
                                      <p:to>
                                        <p:strVal val="visible"/>
                                      </p:to>
                                    </p:set>
                                    <p:anim calcmode="lin" valueType="num">
                                      <p:cBhvr additive="base">
                                        <p:cTn id="212" dur="500" fill="hold"/>
                                        <p:tgtEl>
                                          <p:spTgt spid="435"/>
                                        </p:tgtEl>
                                        <p:attrNameLst>
                                          <p:attrName>ppt_x</p:attrName>
                                        </p:attrNameLst>
                                      </p:cBhvr>
                                      <p:tavLst>
                                        <p:tav tm="0">
                                          <p:val>
                                            <p:strVal val="#ppt_x"/>
                                          </p:val>
                                        </p:tav>
                                        <p:tav tm="100000">
                                          <p:val>
                                            <p:strVal val="#ppt_x"/>
                                          </p:val>
                                        </p:tav>
                                      </p:tavLst>
                                    </p:anim>
                                    <p:anim calcmode="lin" valueType="num">
                                      <p:cBhvr additive="base">
                                        <p:cTn id="213" dur="500" fill="hold"/>
                                        <p:tgtEl>
                                          <p:spTgt spid="435"/>
                                        </p:tgtEl>
                                        <p:attrNameLst>
                                          <p:attrName>ppt_y</p:attrName>
                                        </p:attrNameLst>
                                      </p:cBhvr>
                                      <p:tavLst>
                                        <p:tav tm="0">
                                          <p:val>
                                            <p:strVal val="1+#ppt_h/2"/>
                                          </p:val>
                                        </p:tav>
                                        <p:tav tm="100000">
                                          <p:val>
                                            <p:strVal val="#ppt_y"/>
                                          </p:val>
                                        </p:tav>
                                      </p:tavLst>
                                    </p:anim>
                                  </p:childTnLst>
                                </p:cTn>
                              </p:par>
                              <p:par>
                                <p:cTn id="214" presetID="2" presetClass="entr" presetSubtype="4" fill="hold" grpId="0" nodeType="withEffect">
                                  <p:stCondLst>
                                    <p:cond delay="0"/>
                                  </p:stCondLst>
                                  <p:childTnLst>
                                    <p:set>
                                      <p:cBhvr>
                                        <p:cTn id="215" dur="1" fill="hold">
                                          <p:stCondLst>
                                            <p:cond delay="0"/>
                                          </p:stCondLst>
                                        </p:cTn>
                                        <p:tgtEl>
                                          <p:spTgt spid="436"/>
                                        </p:tgtEl>
                                        <p:attrNameLst>
                                          <p:attrName>style.visibility</p:attrName>
                                        </p:attrNameLst>
                                      </p:cBhvr>
                                      <p:to>
                                        <p:strVal val="visible"/>
                                      </p:to>
                                    </p:set>
                                    <p:anim calcmode="lin" valueType="num">
                                      <p:cBhvr additive="base">
                                        <p:cTn id="216" dur="500" fill="hold"/>
                                        <p:tgtEl>
                                          <p:spTgt spid="436"/>
                                        </p:tgtEl>
                                        <p:attrNameLst>
                                          <p:attrName>ppt_x</p:attrName>
                                        </p:attrNameLst>
                                      </p:cBhvr>
                                      <p:tavLst>
                                        <p:tav tm="0">
                                          <p:val>
                                            <p:strVal val="#ppt_x"/>
                                          </p:val>
                                        </p:tav>
                                        <p:tav tm="100000">
                                          <p:val>
                                            <p:strVal val="#ppt_x"/>
                                          </p:val>
                                        </p:tav>
                                      </p:tavLst>
                                    </p:anim>
                                    <p:anim calcmode="lin" valueType="num">
                                      <p:cBhvr additive="base">
                                        <p:cTn id="217" dur="500" fill="hold"/>
                                        <p:tgtEl>
                                          <p:spTgt spid="436"/>
                                        </p:tgtEl>
                                        <p:attrNameLst>
                                          <p:attrName>ppt_y</p:attrName>
                                        </p:attrNameLst>
                                      </p:cBhvr>
                                      <p:tavLst>
                                        <p:tav tm="0">
                                          <p:val>
                                            <p:strVal val="1+#ppt_h/2"/>
                                          </p:val>
                                        </p:tav>
                                        <p:tav tm="100000">
                                          <p:val>
                                            <p:strVal val="#ppt_y"/>
                                          </p:val>
                                        </p:tav>
                                      </p:tavLst>
                                    </p:anim>
                                  </p:childTnLst>
                                </p:cTn>
                              </p:par>
                              <p:par>
                                <p:cTn id="218" presetID="2" presetClass="entr" presetSubtype="4" fill="hold" grpId="0" nodeType="withEffect">
                                  <p:stCondLst>
                                    <p:cond delay="0"/>
                                  </p:stCondLst>
                                  <p:childTnLst>
                                    <p:set>
                                      <p:cBhvr>
                                        <p:cTn id="219" dur="1" fill="hold">
                                          <p:stCondLst>
                                            <p:cond delay="0"/>
                                          </p:stCondLst>
                                        </p:cTn>
                                        <p:tgtEl>
                                          <p:spTgt spid="437"/>
                                        </p:tgtEl>
                                        <p:attrNameLst>
                                          <p:attrName>style.visibility</p:attrName>
                                        </p:attrNameLst>
                                      </p:cBhvr>
                                      <p:to>
                                        <p:strVal val="visible"/>
                                      </p:to>
                                    </p:set>
                                    <p:anim calcmode="lin" valueType="num">
                                      <p:cBhvr additive="base">
                                        <p:cTn id="220" dur="500" fill="hold"/>
                                        <p:tgtEl>
                                          <p:spTgt spid="437"/>
                                        </p:tgtEl>
                                        <p:attrNameLst>
                                          <p:attrName>ppt_x</p:attrName>
                                        </p:attrNameLst>
                                      </p:cBhvr>
                                      <p:tavLst>
                                        <p:tav tm="0">
                                          <p:val>
                                            <p:strVal val="#ppt_x"/>
                                          </p:val>
                                        </p:tav>
                                        <p:tav tm="100000">
                                          <p:val>
                                            <p:strVal val="#ppt_x"/>
                                          </p:val>
                                        </p:tav>
                                      </p:tavLst>
                                    </p:anim>
                                    <p:anim calcmode="lin" valueType="num">
                                      <p:cBhvr additive="base">
                                        <p:cTn id="221" dur="500" fill="hold"/>
                                        <p:tgtEl>
                                          <p:spTgt spid="437"/>
                                        </p:tgtEl>
                                        <p:attrNameLst>
                                          <p:attrName>ppt_y</p:attrName>
                                        </p:attrNameLst>
                                      </p:cBhvr>
                                      <p:tavLst>
                                        <p:tav tm="0">
                                          <p:val>
                                            <p:strVal val="1+#ppt_h/2"/>
                                          </p:val>
                                        </p:tav>
                                        <p:tav tm="100000">
                                          <p:val>
                                            <p:strVal val="#ppt_y"/>
                                          </p:val>
                                        </p:tav>
                                      </p:tavLst>
                                    </p:anim>
                                  </p:childTnLst>
                                </p:cTn>
                              </p:par>
                              <p:par>
                                <p:cTn id="222" presetID="2" presetClass="entr" presetSubtype="4" fill="hold" grpId="0" nodeType="withEffect">
                                  <p:stCondLst>
                                    <p:cond delay="0"/>
                                  </p:stCondLst>
                                  <p:childTnLst>
                                    <p:set>
                                      <p:cBhvr>
                                        <p:cTn id="223" dur="1" fill="hold">
                                          <p:stCondLst>
                                            <p:cond delay="0"/>
                                          </p:stCondLst>
                                        </p:cTn>
                                        <p:tgtEl>
                                          <p:spTgt spid="438"/>
                                        </p:tgtEl>
                                        <p:attrNameLst>
                                          <p:attrName>style.visibility</p:attrName>
                                        </p:attrNameLst>
                                      </p:cBhvr>
                                      <p:to>
                                        <p:strVal val="visible"/>
                                      </p:to>
                                    </p:set>
                                    <p:anim calcmode="lin" valueType="num">
                                      <p:cBhvr additive="base">
                                        <p:cTn id="224" dur="500" fill="hold"/>
                                        <p:tgtEl>
                                          <p:spTgt spid="438"/>
                                        </p:tgtEl>
                                        <p:attrNameLst>
                                          <p:attrName>ppt_x</p:attrName>
                                        </p:attrNameLst>
                                      </p:cBhvr>
                                      <p:tavLst>
                                        <p:tav tm="0">
                                          <p:val>
                                            <p:strVal val="#ppt_x"/>
                                          </p:val>
                                        </p:tav>
                                        <p:tav tm="100000">
                                          <p:val>
                                            <p:strVal val="#ppt_x"/>
                                          </p:val>
                                        </p:tav>
                                      </p:tavLst>
                                    </p:anim>
                                    <p:anim calcmode="lin" valueType="num">
                                      <p:cBhvr additive="base">
                                        <p:cTn id="225" dur="500" fill="hold"/>
                                        <p:tgtEl>
                                          <p:spTgt spid="438"/>
                                        </p:tgtEl>
                                        <p:attrNameLst>
                                          <p:attrName>ppt_y</p:attrName>
                                        </p:attrNameLst>
                                      </p:cBhvr>
                                      <p:tavLst>
                                        <p:tav tm="0">
                                          <p:val>
                                            <p:strVal val="1+#ppt_h/2"/>
                                          </p:val>
                                        </p:tav>
                                        <p:tav tm="100000">
                                          <p:val>
                                            <p:strVal val="#ppt_y"/>
                                          </p:val>
                                        </p:tav>
                                      </p:tavLst>
                                    </p:anim>
                                  </p:childTnLst>
                                </p:cTn>
                              </p:par>
                              <p:par>
                                <p:cTn id="226" presetID="2" presetClass="entr" presetSubtype="4" fill="hold" grpId="0" nodeType="withEffect">
                                  <p:stCondLst>
                                    <p:cond delay="0"/>
                                  </p:stCondLst>
                                  <p:childTnLst>
                                    <p:set>
                                      <p:cBhvr>
                                        <p:cTn id="227" dur="1" fill="hold">
                                          <p:stCondLst>
                                            <p:cond delay="0"/>
                                          </p:stCondLst>
                                        </p:cTn>
                                        <p:tgtEl>
                                          <p:spTgt spid="439"/>
                                        </p:tgtEl>
                                        <p:attrNameLst>
                                          <p:attrName>style.visibility</p:attrName>
                                        </p:attrNameLst>
                                      </p:cBhvr>
                                      <p:to>
                                        <p:strVal val="visible"/>
                                      </p:to>
                                    </p:set>
                                    <p:anim calcmode="lin" valueType="num">
                                      <p:cBhvr additive="base">
                                        <p:cTn id="228" dur="500" fill="hold"/>
                                        <p:tgtEl>
                                          <p:spTgt spid="439"/>
                                        </p:tgtEl>
                                        <p:attrNameLst>
                                          <p:attrName>ppt_x</p:attrName>
                                        </p:attrNameLst>
                                      </p:cBhvr>
                                      <p:tavLst>
                                        <p:tav tm="0">
                                          <p:val>
                                            <p:strVal val="#ppt_x"/>
                                          </p:val>
                                        </p:tav>
                                        <p:tav tm="100000">
                                          <p:val>
                                            <p:strVal val="#ppt_x"/>
                                          </p:val>
                                        </p:tav>
                                      </p:tavLst>
                                    </p:anim>
                                    <p:anim calcmode="lin" valueType="num">
                                      <p:cBhvr additive="base">
                                        <p:cTn id="229" dur="500" fill="hold"/>
                                        <p:tgtEl>
                                          <p:spTgt spid="439"/>
                                        </p:tgtEl>
                                        <p:attrNameLst>
                                          <p:attrName>ppt_y</p:attrName>
                                        </p:attrNameLst>
                                      </p:cBhvr>
                                      <p:tavLst>
                                        <p:tav tm="0">
                                          <p:val>
                                            <p:strVal val="1+#ppt_h/2"/>
                                          </p:val>
                                        </p:tav>
                                        <p:tav tm="100000">
                                          <p:val>
                                            <p:strVal val="#ppt_y"/>
                                          </p:val>
                                        </p:tav>
                                      </p:tavLst>
                                    </p:anim>
                                  </p:childTnLst>
                                </p:cTn>
                              </p:par>
                              <p:par>
                                <p:cTn id="230" presetID="2" presetClass="entr" presetSubtype="4" fill="hold" grpId="0" nodeType="withEffect">
                                  <p:stCondLst>
                                    <p:cond delay="0"/>
                                  </p:stCondLst>
                                  <p:childTnLst>
                                    <p:set>
                                      <p:cBhvr>
                                        <p:cTn id="231" dur="1" fill="hold">
                                          <p:stCondLst>
                                            <p:cond delay="0"/>
                                          </p:stCondLst>
                                        </p:cTn>
                                        <p:tgtEl>
                                          <p:spTgt spid="440"/>
                                        </p:tgtEl>
                                        <p:attrNameLst>
                                          <p:attrName>style.visibility</p:attrName>
                                        </p:attrNameLst>
                                      </p:cBhvr>
                                      <p:to>
                                        <p:strVal val="visible"/>
                                      </p:to>
                                    </p:set>
                                    <p:anim calcmode="lin" valueType="num">
                                      <p:cBhvr additive="base">
                                        <p:cTn id="232" dur="500" fill="hold"/>
                                        <p:tgtEl>
                                          <p:spTgt spid="440"/>
                                        </p:tgtEl>
                                        <p:attrNameLst>
                                          <p:attrName>ppt_x</p:attrName>
                                        </p:attrNameLst>
                                      </p:cBhvr>
                                      <p:tavLst>
                                        <p:tav tm="0">
                                          <p:val>
                                            <p:strVal val="#ppt_x"/>
                                          </p:val>
                                        </p:tav>
                                        <p:tav tm="100000">
                                          <p:val>
                                            <p:strVal val="#ppt_x"/>
                                          </p:val>
                                        </p:tav>
                                      </p:tavLst>
                                    </p:anim>
                                    <p:anim calcmode="lin" valueType="num">
                                      <p:cBhvr additive="base">
                                        <p:cTn id="233" dur="500" fill="hold"/>
                                        <p:tgtEl>
                                          <p:spTgt spid="440"/>
                                        </p:tgtEl>
                                        <p:attrNameLst>
                                          <p:attrName>ppt_y</p:attrName>
                                        </p:attrNameLst>
                                      </p:cBhvr>
                                      <p:tavLst>
                                        <p:tav tm="0">
                                          <p:val>
                                            <p:strVal val="1+#ppt_h/2"/>
                                          </p:val>
                                        </p:tav>
                                        <p:tav tm="100000">
                                          <p:val>
                                            <p:strVal val="#ppt_y"/>
                                          </p:val>
                                        </p:tav>
                                      </p:tavLst>
                                    </p:anim>
                                  </p:childTnLst>
                                </p:cTn>
                              </p:par>
                              <p:par>
                                <p:cTn id="234" presetID="2" presetClass="entr" presetSubtype="4" fill="hold" grpId="0" nodeType="withEffect">
                                  <p:stCondLst>
                                    <p:cond delay="0"/>
                                  </p:stCondLst>
                                  <p:childTnLst>
                                    <p:set>
                                      <p:cBhvr>
                                        <p:cTn id="235" dur="1" fill="hold">
                                          <p:stCondLst>
                                            <p:cond delay="0"/>
                                          </p:stCondLst>
                                        </p:cTn>
                                        <p:tgtEl>
                                          <p:spTgt spid="441"/>
                                        </p:tgtEl>
                                        <p:attrNameLst>
                                          <p:attrName>style.visibility</p:attrName>
                                        </p:attrNameLst>
                                      </p:cBhvr>
                                      <p:to>
                                        <p:strVal val="visible"/>
                                      </p:to>
                                    </p:set>
                                    <p:anim calcmode="lin" valueType="num">
                                      <p:cBhvr additive="base">
                                        <p:cTn id="236" dur="500" fill="hold"/>
                                        <p:tgtEl>
                                          <p:spTgt spid="441"/>
                                        </p:tgtEl>
                                        <p:attrNameLst>
                                          <p:attrName>ppt_x</p:attrName>
                                        </p:attrNameLst>
                                      </p:cBhvr>
                                      <p:tavLst>
                                        <p:tav tm="0">
                                          <p:val>
                                            <p:strVal val="#ppt_x"/>
                                          </p:val>
                                        </p:tav>
                                        <p:tav tm="100000">
                                          <p:val>
                                            <p:strVal val="#ppt_x"/>
                                          </p:val>
                                        </p:tav>
                                      </p:tavLst>
                                    </p:anim>
                                    <p:anim calcmode="lin" valueType="num">
                                      <p:cBhvr additive="base">
                                        <p:cTn id="237" dur="500" fill="hold"/>
                                        <p:tgtEl>
                                          <p:spTgt spid="441"/>
                                        </p:tgtEl>
                                        <p:attrNameLst>
                                          <p:attrName>ppt_y</p:attrName>
                                        </p:attrNameLst>
                                      </p:cBhvr>
                                      <p:tavLst>
                                        <p:tav tm="0">
                                          <p:val>
                                            <p:strVal val="1+#ppt_h/2"/>
                                          </p:val>
                                        </p:tav>
                                        <p:tav tm="100000">
                                          <p:val>
                                            <p:strVal val="#ppt_y"/>
                                          </p:val>
                                        </p:tav>
                                      </p:tavLst>
                                    </p:anim>
                                  </p:childTnLst>
                                </p:cTn>
                              </p:par>
                              <p:par>
                                <p:cTn id="238" presetID="2" presetClass="entr" presetSubtype="4" fill="hold" grpId="0" nodeType="withEffect">
                                  <p:stCondLst>
                                    <p:cond delay="0"/>
                                  </p:stCondLst>
                                  <p:childTnLst>
                                    <p:set>
                                      <p:cBhvr>
                                        <p:cTn id="239" dur="1" fill="hold">
                                          <p:stCondLst>
                                            <p:cond delay="0"/>
                                          </p:stCondLst>
                                        </p:cTn>
                                        <p:tgtEl>
                                          <p:spTgt spid="442"/>
                                        </p:tgtEl>
                                        <p:attrNameLst>
                                          <p:attrName>style.visibility</p:attrName>
                                        </p:attrNameLst>
                                      </p:cBhvr>
                                      <p:to>
                                        <p:strVal val="visible"/>
                                      </p:to>
                                    </p:set>
                                    <p:anim calcmode="lin" valueType="num">
                                      <p:cBhvr additive="base">
                                        <p:cTn id="240" dur="500" fill="hold"/>
                                        <p:tgtEl>
                                          <p:spTgt spid="442"/>
                                        </p:tgtEl>
                                        <p:attrNameLst>
                                          <p:attrName>ppt_x</p:attrName>
                                        </p:attrNameLst>
                                      </p:cBhvr>
                                      <p:tavLst>
                                        <p:tav tm="0">
                                          <p:val>
                                            <p:strVal val="#ppt_x"/>
                                          </p:val>
                                        </p:tav>
                                        <p:tav tm="100000">
                                          <p:val>
                                            <p:strVal val="#ppt_x"/>
                                          </p:val>
                                        </p:tav>
                                      </p:tavLst>
                                    </p:anim>
                                    <p:anim calcmode="lin" valueType="num">
                                      <p:cBhvr additive="base">
                                        <p:cTn id="241" dur="500" fill="hold"/>
                                        <p:tgtEl>
                                          <p:spTgt spid="442"/>
                                        </p:tgtEl>
                                        <p:attrNameLst>
                                          <p:attrName>ppt_y</p:attrName>
                                        </p:attrNameLst>
                                      </p:cBhvr>
                                      <p:tavLst>
                                        <p:tav tm="0">
                                          <p:val>
                                            <p:strVal val="1+#ppt_h/2"/>
                                          </p:val>
                                        </p:tav>
                                        <p:tav tm="100000">
                                          <p:val>
                                            <p:strVal val="#ppt_y"/>
                                          </p:val>
                                        </p:tav>
                                      </p:tavLst>
                                    </p:anim>
                                  </p:childTnLst>
                                </p:cTn>
                              </p:par>
                              <p:par>
                                <p:cTn id="242" presetID="2" presetClass="entr" presetSubtype="4" fill="hold" grpId="0" nodeType="withEffect">
                                  <p:stCondLst>
                                    <p:cond delay="0"/>
                                  </p:stCondLst>
                                  <p:childTnLst>
                                    <p:set>
                                      <p:cBhvr>
                                        <p:cTn id="243" dur="1" fill="hold">
                                          <p:stCondLst>
                                            <p:cond delay="0"/>
                                          </p:stCondLst>
                                        </p:cTn>
                                        <p:tgtEl>
                                          <p:spTgt spid="443"/>
                                        </p:tgtEl>
                                        <p:attrNameLst>
                                          <p:attrName>style.visibility</p:attrName>
                                        </p:attrNameLst>
                                      </p:cBhvr>
                                      <p:to>
                                        <p:strVal val="visible"/>
                                      </p:to>
                                    </p:set>
                                    <p:anim calcmode="lin" valueType="num">
                                      <p:cBhvr additive="base">
                                        <p:cTn id="244" dur="500" fill="hold"/>
                                        <p:tgtEl>
                                          <p:spTgt spid="443"/>
                                        </p:tgtEl>
                                        <p:attrNameLst>
                                          <p:attrName>ppt_x</p:attrName>
                                        </p:attrNameLst>
                                      </p:cBhvr>
                                      <p:tavLst>
                                        <p:tav tm="0">
                                          <p:val>
                                            <p:strVal val="#ppt_x"/>
                                          </p:val>
                                        </p:tav>
                                        <p:tav tm="100000">
                                          <p:val>
                                            <p:strVal val="#ppt_x"/>
                                          </p:val>
                                        </p:tav>
                                      </p:tavLst>
                                    </p:anim>
                                    <p:anim calcmode="lin" valueType="num">
                                      <p:cBhvr additive="base">
                                        <p:cTn id="245" dur="500" fill="hold"/>
                                        <p:tgtEl>
                                          <p:spTgt spid="443"/>
                                        </p:tgtEl>
                                        <p:attrNameLst>
                                          <p:attrName>ppt_y</p:attrName>
                                        </p:attrNameLst>
                                      </p:cBhvr>
                                      <p:tavLst>
                                        <p:tav tm="0">
                                          <p:val>
                                            <p:strVal val="1+#ppt_h/2"/>
                                          </p:val>
                                        </p:tav>
                                        <p:tav tm="100000">
                                          <p:val>
                                            <p:strVal val="#ppt_y"/>
                                          </p:val>
                                        </p:tav>
                                      </p:tavLst>
                                    </p:anim>
                                  </p:childTnLst>
                                </p:cTn>
                              </p:par>
                              <p:par>
                                <p:cTn id="246" presetID="2" presetClass="entr" presetSubtype="4" fill="hold" grpId="0" nodeType="withEffect">
                                  <p:stCondLst>
                                    <p:cond delay="0"/>
                                  </p:stCondLst>
                                  <p:childTnLst>
                                    <p:set>
                                      <p:cBhvr>
                                        <p:cTn id="247" dur="1" fill="hold">
                                          <p:stCondLst>
                                            <p:cond delay="0"/>
                                          </p:stCondLst>
                                        </p:cTn>
                                        <p:tgtEl>
                                          <p:spTgt spid="444"/>
                                        </p:tgtEl>
                                        <p:attrNameLst>
                                          <p:attrName>style.visibility</p:attrName>
                                        </p:attrNameLst>
                                      </p:cBhvr>
                                      <p:to>
                                        <p:strVal val="visible"/>
                                      </p:to>
                                    </p:set>
                                    <p:anim calcmode="lin" valueType="num">
                                      <p:cBhvr additive="base">
                                        <p:cTn id="248" dur="500" fill="hold"/>
                                        <p:tgtEl>
                                          <p:spTgt spid="444"/>
                                        </p:tgtEl>
                                        <p:attrNameLst>
                                          <p:attrName>ppt_x</p:attrName>
                                        </p:attrNameLst>
                                      </p:cBhvr>
                                      <p:tavLst>
                                        <p:tav tm="0">
                                          <p:val>
                                            <p:strVal val="#ppt_x"/>
                                          </p:val>
                                        </p:tav>
                                        <p:tav tm="100000">
                                          <p:val>
                                            <p:strVal val="#ppt_x"/>
                                          </p:val>
                                        </p:tav>
                                      </p:tavLst>
                                    </p:anim>
                                    <p:anim calcmode="lin" valueType="num">
                                      <p:cBhvr additive="base">
                                        <p:cTn id="249" dur="500" fill="hold"/>
                                        <p:tgtEl>
                                          <p:spTgt spid="444"/>
                                        </p:tgtEl>
                                        <p:attrNameLst>
                                          <p:attrName>ppt_y</p:attrName>
                                        </p:attrNameLst>
                                      </p:cBhvr>
                                      <p:tavLst>
                                        <p:tav tm="0">
                                          <p:val>
                                            <p:strVal val="1+#ppt_h/2"/>
                                          </p:val>
                                        </p:tav>
                                        <p:tav tm="100000">
                                          <p:val>
                                            <p:strVal val="#ppt_y"/>
                                          </p:val>
                                        </p:tav>
                                      </p:tavLst>
                                    </p:anim>
                                  </p:childTnLst>
                                </p:cTn>
                              </p:par>
                              <p:par>
                                <p:cTn id="250" presetID="2" presetClass="entr" presetSubtype="4" fill="hold" grpId="0" nodeType="withEffect">
                                  <p:stCondLst>
                                    <p:cond delay="0"/>
                                  </p:stCondLst>
                                  <p:childTnLst>
                                    <p:set>
                                      <p:cBhvr>
                                        <p:cTn id="251" dur="1" fill="hold">
                                          <p:stCondLst>
                                            <p:cond delay="0"/>
                                          </p:stCondLst>
                                        </p:cTn>
                                        <p:tgtEl>
                                          <p:spTgt spid="445"/>
                                        </p:tgtEl>
                                        <p:attrNameLst>
                                          <p:attrName>style.visibility</p:attrName>
                                        </p:attrNameLst>
                                      </p:cBhvr>
                                      <p:to>
                                        <p:strVal val="visible"/>
                                      </p:to>
                                    </p:set>
                                    <p:anim calcmode="lin" valueType="num">
                                      <p:cBhvr additive="base">
                                        <p:cTn id="252" dur="500" fill="hold"/>
                                        <p:tgtEl>
                                          <p:spTgt spid="445"/>
                                        </p:tgtEl>
                                        <p:attrNameLst>
                                          <p:attrName>ppt_x</p:attrName>
                                        </p:attrNameLst>
                                      </p:cBhvr>
                                      <p:tavLst>
                                        <p:tav tm="0">
                                          <p:val>
                                            <p:strVal val="#ppt_x"/>
                                          </p:val>
                                        </p:tav>
                                        <p:tav tm="100000">
                                          <p:val>
                                            <p:strVal val="#ppt_x"/>
                                          </p:val>
                                        </p:tav>
                                      </p:tavLst>
                                    </p:anim>
                                    <p:anim calcmode="lin" valueType="num">
                                      <p:cBhvr additive="base">
                                        <p:cTn id="253" dur="500" fill="hold"/>
                                        <p:tgtEl>
                                          <p:spTgt spid="445"/>
                                        </p:tgtEl>
                                        <p:attrNameLst>
                                          <p:attrName>ppt_y</p:attrName>
                                        </p:attrNameLst>
                                      </p:cBhvr>
                                      <p:tavLst>
                                        <p:tav tm="0">
                                          <p:val>
                                            <p:strVal val="1+#ppt_h/2"/>
                                          </p:val>
                                        </p:tav>
                                        <p:tav tm="100000">
                                          <p:val>
                                            <p:strVal val="#ppt_y"/>
                                          </p:val>
                                        </p:tav>
                                      </p:tavLst>
                                    </p:anim>
                                  </p:childTnLst>
                                </p:cTn>
                              </p:par>
                              <p:par>
                                <p:cTn id="254" presetID="2" presetClass="entr" presetSubtype="4" fill="hold" grpId="0" nodeType="withEffect">
                                  <p:stCondLst>
                                    <p:cond delay="0"/>
                                  </p:stCondLst>
                                  <p:childTnLst>
                                    <p:set>
                                      <p:cBhvr>
                                        <p:cTn id="255" dur="1" fill="hold">
                                          <p:stCondLst>
                                            <p:cond delay="0"/>
                                          </p:stCondLst>
                                        </p:cTn>
                                        <p:tgtEl>
                                          <p:spTgt spid="446"/>
                                        </p:tgtEl>
                                        <p:attrNameLst>
                                          <p:attrName>style.visibility</p:attrName>
                                        </p:attrNameLst>
                                      </p:cBhvr>
                                      <p:to>
                                        <p:strVal val="visible"/>
                                      </p:to>
                                    </p:set>
                                    <p:anim calcmode="lin" valueType="num">
                                      <p:cBhvr additive="base">
                                        <p:cTn id="256" dur="500" fill="hold"/>
                                        <p:tgtEl>
                                          <p:spTgt spid="446"/>
                                        </p:tgtEl>
                                        <p:attrNameLst>
                                          <p:attrName>ppt_x</p:attrName>
                                        </p:attrNameLst>
                                      </p:cBhvr>
                                      <p:tavLst>
                                        <p:tav tm="0">
                                          <p:val>
                                            <p:strVal val="#ppt_x"/>
                                          </p:val>
                                        </p:tav>
                                        <p:tav tm="100000">
                                          <p:val>
                                            <p:strVal val="#ppt_x"/>
                                          </p:val>
                                        </p:tav>
                                      </p:tavLst>
                                    </p:anim>
                                    <p:anim calcmode="lin" valueType="num">
                                      <p:cBhvr additive="base">
                                        <p:cTn id="257" dur="500" fill="hold"/>
                                        <p:tgtEl>
                                          <p:spTgt spid="446"/>
                                        </p:tgtEl>
                                        <p:attrNameLst>
                                          <p:attrName>ppt_y</p:attrName>
                                        </p:attrNameLst>
                                      </p:cBhvr>
                                      <p:tavLst>
                                        <p:tav tm="0">
                                          <p:val>
                                            <p:strVal val="1+#ppt_h/2"/>
                                          </p:val>
                                        </p:tav>
                                        <p:tav tm="100000">
                                          <p:val>
                                            <p:strVal val="#ppt_y"/>
                                          </p:val>
                                        </p:tav>
                                      </p:tavLst>
                                    </p:anim>
                                  </p:childTnLst>
                                </p:cTn>
                              </p:par>
                              <p:par>
                                <p:cTn id="258" presetID="2" presetClass="entr" presetSubtype="4" fill="hold" grpId="0" nodeType="withEffect">
                                  <p:stCondLst>
                                    <p:cond delay="0"/>
                                  </p:stCondLst>
                                  <p:childTnLst>
                                    <p:set>
                                      <p:cBhvr>
                                        <p:cTn id="259" dur="1" fill="hold">
                                          <p:stCondLst>
                                            <p:cond delay="0"/>
                                          </p:stCondLst>
                                        </p:cTn>
                                        <p:tgtEl>
                                          <p:spTgt spid="447"/>
                                        </p:tgtEl>
                                        <p:attrNameLst>
                                          <p:attrName>style.visibility</p:attrName>
                                        </p:attrNameLst>
                                      </p:cBhvr>
                                      <p:to>
                                        <p:strVal val="visible"/>
                                      </p:to>
                                    </p:set>
                                    <p:anim calcmode="lin" valueType="num">
                                      <p:cBhvr additive="base">
                                        <p:cTn id="260" dur="500" fill="hold"/>
                                        <p:tgtEl>
                                          <p:spTgt spid="447"/>
                                        </p:tgtEl>
                                        <p:attrNameLst>
                                          <p:attrName>ppt_x</p:attrName>
                                        </p:attrNameLst>
                                      </p:cBhvr>
                                      <p:tavLst>
                                        <p:tav tm="0">
                                          <p:val>
                                            <p:strVal val="#ppt_x"/>
                                          </p:val>
                                        </p:tav>
                                        <p:tav tm="100000">
                                          <p:val>
                                            <p:strVal val="#ppt_x"/>
                                          </p:val>
                                        </p:tav>
                                      </p:tavLst>
                                    </p:anim>
                                    <p:anim calcmode="lin" valueType="num">
                                      <p:cBhvr additive="base">
                                        <p:cTn id="261" dur="500" fill="hold"/>
                                        <p:tgtEl>
                                          <p:spTgt spid="447"/>
                                        </p:tgtEl>
                                        <p:attrNameLst>
                                          <p:attrName>ppt_y</p:attrName>
                                        </p:attrNameLst>
                                      </p:cBhvr>
                                      <p:tavLst>
                                        <p:tav tm="0">
                                          <p:val>
                                            <p:strVal val="1+#ppt_h/2"/>
                                          </p:val>
                                        </p:tav>
                                        <p:tav tm="100000">
                                          <p:val>
                                            <p:strVal val="#ppt_y"/>
                                          </p:val>
                                        </p:tav>
                                      </p:tavLst>
                                    </p:anim>
                                  </p:childTnLst>
                                </p:cTn>
                              </p:par>
                              <p:par>
                                <p:cTn id="262" presetID="2" presetClass="entr" presetSubtype="4" fill="hold" grpId="0" nodeType="withEffect">
                                  <p:stCondLst>
                                    <p:cond delay="0"/>
                                  </p:stCondLst>
                                  <p:childTnLst>
                                    <p:set>
                                      <p:cBhvr>
                                        <p:cTn id="263" dur="1" fill="hold">
                                          <p:stCondLst>
                                            <p:cond delay="0"/>
                                          </p:stCondLst>
                                        </p:cTn>
                                        <p:tgtEl>
                                          <p:spTgt spid="448"/>
                                        </p:tgtEl>
                                        <p:attrNameLst>
                                          <p:attrName>style.visibility</p:attrName>
                                        </p:attrNameLst>
                                      </p:cBhvr>
                                      <p:to>
                                        <p:strVal val="visible"/>
                                      </p:to>
                                    </p:set>
                                    <p:anim calcmode="lin" valueType="num">
                                      <p:cBhvr additive="base">
                                        <p:cTn id="264" dur="500" fill="hold"/>
                                        <p:tgtEl>
                                          <p:spTgt spid="448"/>
                                        </p:tgtEl>
                                        <p:attrNameLst>
                                          <p:attrName>ppt_x</p:attrName>
                                        </p:attrNameLst>
                                      </p:cBhvr>
                                      <p:tavLst>
                                        <p:tav tm="0">
                                          <p:val>
                                            <p:strVal val="#ppt_x"/>
                                          </p:val>
                                        </p:tav>
                                        <p:tav tm="100000">
                                          <p:val>
                                            <p:strVal val="#ppt_x"/>
                                          </p:val>
                                        </p:tav>
                                      </p:tavLst>
                                    </p:anim>
                                    <p:anim calcmode="lin" valueType="num">
                                      <p:cBhvr additive="base">
                                        <p:cTn id="265" dur="500" fill="hold"/>
                                        <p:tgtEl>
                                          <p:spTgt spid="448"/>
                                        </p:tgtEl>
                                        <p:attrNameLst>
                                          <p:attrName>ppt_y</p:attrName>
                                        </p:attrNameLst>
                                      </p:cBhvr>
                                      <p:tavLst>
                                        <p:tav tm="0">
                                          <p:val>
                                            <p:strVal val="1+#ppt_h/2"/>
                                          </p:val>
                                        </p:tav>
                                        <p:tav tm="100000">
                                          <p:val>
                                            <p:strVal val="#ppt_y"/>
                                          </p:val>
                                        </p:tav>
                                      </p:tavLst>
                                    </p:anim>
                                  </p:childTnLst>
                                </p:cTn>
                              </p:par>
                              <p:par>
                                <p:cTn id="266" presetID="2" presetClass="entr" presetSubtype="4" fill="hold" grpId="0" nodeType="withEffect">
                                  <p:stCondLst>
                                    <p:cond delay="0"/>
                                  </p:stCondLst>
                                  <p:childTnLst>
                                    <p:set>
                                      <p:cBhvr>
                                        <p:cTn id="267" dur="1" fill="hold">
                                          <p:stCondLst>
                                            <p:cond delay="0"/>
                                          </p:stCondLst>
                                        </p:cTn>
                                        <p:tgtEl>
                                          <p:spTgt spid="449"/>
                                        </p:tgtEl>
                                        <p:attrNameLst>
                                          <p:attrName>style.visibility</p:attrName>
                                        </p:attrNameLst>
                                      </p:cBhvr>
                                      <p:to>
                                        <p:strVal val="visible"/>
                                      </p:to>
                                    </p:set>
                                    <p:anim calcmode="lin" valueType="num">
                                      <p:cBhvr additive="base">
                                        <p:cTn id="268" dur="500" fill="hold"/>
                                        <p:tgtEl>
                                          <p:spTgt spid="449"/>
                                        </p:tgtEl>
                                        <p:attrNameLst>
                                          <p:attrName>ppt_x</p:attrName>
                                        </p:attrNameLst>
                                      </p:cBhvr>
                                      <p:tavLst>
                                        <p:tav tm="0">
                                          <p:val>
                                            <p:strVal val="#ppt_x"/>
                                          </p:val>
                                        </p:tav>
                                        <p:tav tm="100000">
                                          <p:val>
                                            <p:strVal val="#ppt_x"/>
                                          </p:val>
                                        </p:tav>
                                      </p:tavLst>
                                    </p:anim>
                                    <p:anim calcmode="lin" valueType="num">
                                      <p:cBhvr additive="base">
                                        <p:cTn id="269" dur="500" fill="hold"/>
                                        <p:tgtEl>
                                          <p:spTgt spid="449"/>
                                        </p:tgtEl>
                                        <p:attrNameLst>
                                          <p:attrName>ppt_y</p:attrName>
                                        </p:attrNameLst>
                                      </p:cBhvr>
                                      <p:tavLst>
                                        <p:tav tm="0">
                                          <p:val>
                                            <p:strVal val="1+#ppt_h/2"/>
                                          </p:val>
                                        </p:tav>
                                        <p:tav tm="100000">
                                          <p:val>
                                            <p:strVal val="#ppt_y"/>
                                          </p:val>
                                        </p:tav>
                                      </p:tavLst>
                                    </p:anim>
                                  </p:childTnLst>
                                </p:cTn>
                              </p:par>
                            </p:childTnLst>
                          </p:cTn>
                        </p:par>
                      </p:childTnLst>
                    </p:cTn>
                  </p:par>
                  <p:par>
                    <p:cTn id="270" fill="hold">
                      <p:stCondLst>
                        <p:cond delay="indefinite"/>
                      </p:stCondLst>
                      <p:childTnLst>
                        <p:par>
                          <p:cTn id="271" fill="hold">
                            <p:stCondLst>
                              <p:cond delay="0"/>
                            </p:stCondLst>
                            <p:childTnLst>
                              <p:par>
                                <p:cTn id="272" presetID="42" presetClass="entr" presetSubtype="0" fill="hold" nodeType="clickEffect">
                                  <p:stCondLst>
                                    <p:cond delay="0"/>
                                  </p:stCondLst>
                                  <p:childTnLst>
                                    <p:set>
                                      <p:cBhvr>
                                        <p:cTn id="273" dur="1" fill="hold">
                                          <p:stCondLst>
                                            <p:cond delay="0"/>
                                          </p:stCondLst>
                                        </p:cTn>
                                        <p:tgtEl>
                                          <p:spTgt spid="450"/>
                                        </p:tgtEl>
                                        <p:attrNameLst>
                                          <p:attrName>style.visibility</p:attrName>
                                        </p:attrNameLst>
                                      </p:cBhvr>
                                      <p:to>
                                        <p:strVal val="visible"/>
                                      </p:to>
                                    </p:set>
                                    <p:animEffect transition="in" filter="fade">
                                      <p:cBhvr>
                                        <p:cTn id="274" dur="1000"/>
                                        <p:tgtEl>
                                          <p:spTgt spid="450"/>
                                        </p:tgtEl>
                                      </p:cBhvr>
                                    </p:animEffect>
                                    <p:anim calcmode="lin" valueType="num">
                                      <p:cBhvr>
                                        <p:cTn id="275" dur="1000" fill="hold"/>
                                        <p:tgtEl>
                                          <p:spTgt spid="450"/>
                                        </p:tgtEl>
                                        <p:attrNameLst>
                                          <p:attrName>ppt_x</p:attrName>
                                        </p:attrNameLst>
                                      </p:cBhvr>
                                      <p:tavLst>
                                        <p:tav tm="0">
                                          <p:val>
                                            <p:strVal val="#ppt_x"/>
                                          </p:val>
                                        </p:tav>
                                        <p:tav tm="100000">
                                          <p:val>
                                            <p:strVal val="#ppt_x"/>
                                          </p:val>
                                        </p:tav>
                                      </p:tavLst>
                                    </p:anim>
                                    <p:anim calcmode="lin" valueType="num">
                                      <p:cBhvr>
                                        <p:cTn id="276" dur="1000" fill="hold"/>
                                        <p:tgtEl>
                                          <p:spTgt spid="450"/>
                                        </p:tgtEl>
                                        <p:attrNameLst>
                                          <p:attrName>ppt_y</p:attrName>
                                        </p:attrNameLst>
                                      </p:cBhvr>
                                      <p:tavLst>
                                        <p:tav tm="0">
                                          <p:val>
                                            <p:strVal val="#ppt_y+.1"/>
                                          </p:val>
                                        </p:tav>
                                        <p:tav tm="100000">
                                          <p:val>
                                            <p:strVal val="#ppt_y"/>
                                          </p:val>
                                        </p:tav>
                                      </p:tavLst>
                                    </p:anim>
                                  </p:childTnLst>
                                </p:cTn>
                              </p:par>
                            </p:childTnLst>
                          </p:cTn>
                        </p:par>
                      </p:childTnLst>
                    </p:cTn>
                  </p:par>
                  <p:par>
                    <p:cTn id="277" fill="hold">
                      <p:stCondLst>
                        <p:cond delay="indefinite"/>
                      </p:stCondLst>
                      <p:childTnLst>
                        <p:par>
                          <p:cTn id="278" fill="hold">
                            <p:stCondLst>
                              <p:cond delay="0"/>
                            </p:stCondLst>
                            <p:childTnLst>
                              <p:par>
                                <p:cTn id="279" presetID="6" presetClass="entr" presetSubtype="16" fill="hold" grpId="0" nodeType="clickEffect">
                                  <p:stCondLst>
                                    <p:cond delay="0"/>
                                  </p:stCondLst>
                                  <p:childTnLst>
                                    <p:set>
                                      <p:cBhvr>
                                        <p:cTn id="280" dur="1" fill="hold">
                                          <p:stCondLst>
                                            <p:cond delay="0"/>
                                          </p:stCondLst>
                                        </p:cTn>
                                        <p:tgtEl>
                                          <p:spTgt spid="451"/>
                                        </p:tgtEl>
                                        <p:attrNameLst>
                                          <p:attrName>style.visibility</p:attrName>
                                        </p:attrNameLst>
                                      </p:cBhvr>
                                      <p:to>
                                        <p:strVal val="visible"/>
                                      </p:to>
                                    </p:set>
                                    <p:animEffect transition="in" filter="circle(in)">
                                      <p:cBhvr>
                                        <p:cTn id="281" dur="2000"/>
                                        <p:tgtEl>
                                          <p:spTgt spid="451"/>
                                        </p:tgtEl>
                                      </p:cBhvr>
                                    </p:animEffect>
                                  </p:childTnLst>
                                </p:cTn>
                              </p:par>
                            </p:childTnLst>
                          </p:cTn>
                        </p:par>
                        <p:par>
                          <p:cTn id="282" fill="hold">
                            <p:stCondLst>
                              <p:cond delay="2000"/>
                            </p:stCondLst>
                            <p:childTnLst>
                              <p:par>
                                <p:cTn id="283" presetID="22" presetClass="entr" presetSubtype="8" fill="hold" grpId="0" nodeType="afterEffect">
                                  <p:stCondLst>
                                    <p:cond delay="0"/>
                                  </p:stCondLst>
                                  <p:childTnLst>
                                    <p:set>
                                      <p:cBhvr>
                                        <p:cTn id="284" dur="1" fill="hold">
                                          <p:stCondLst>
                                            <p:cond delay="0"/>
                                          </p:stCondLst>
                                        </p:cTn>
                                        <p:tgtEl>
                                          <p:spTgt spid="452"/>
                                        </p:tgtEl>
                                        <p:attrNameLst>
                                          <p:attrName>style.visibility</p:attrName>
                                        </p:attrNameLst>
                                      </p:cBhvr>
                                      <p:to>
                                        <p:strVal val="visible"/>
                                      </p:to>
                                    </p:set>
                                    <p:animEffect transition="in" filter="wipe(left)">
                                      <p:cBhvr>
                                        <p:cTn id="285" dur="500"/>
                                        <p:tgtEl>
                                          <p:spTgt spid="452"/>
                                        </p:tgtEl>
                                      </p:cBhvr>
                                    </p:animEffect>
                                  </p:childTnLst>
                                </p:cTn>
                              </p:par>
                            </p:childTnLst>
                          </p:cTn>
                        </p:par>
                      </p:childTnLst>
                    </p:cTn>
                  </p:par>
                  <p:par>
                    <p:cTn id="286" fill="hold">
                      <p:stCondLst>
                        <p:cond delay="indefinite"/>
                      </p:stCondLst>
                      <p:childTnLst>
                        <p:par>
                          <p:cTn id="287" fill="hold">
                            <p:stCondLst>
                              <p:cond delay="0"/>
                            </p:stCondLst>
                            <p:childTnLst>
                              <p:par>
                                <p:cTn id="288" presetID="22" presetClass="entr" presetSubtype="4" fill="hold" nodeType="clickEffect">
                                  <p:stCondLst>
                                    <p:cond delay="0"/>
                                  </p:stCondLst>
                                  <p:childTnLst>
                                    <p:set>
                                      <p:cBhvr>
                                        <p:cTn id="289" dur="1" fill="hold">
                                          <p:stCondLst>
                                            <p:cond delay="0"/>
                                          </p:stCondLst>
                                        </p:cTn>
                                        <p:tgtEl>
                                          <p:spTgt spid="454"/>
                                        </p:tgtEl>
                                        <p:attrNameLst>
                                          <p:attrName>style.visibility</p:attrName>
                                        </p:attrNameLst>
                                      </p:cBhvr>
                                      <p:to>
                                        <p:strVal val="visible"/>
                                      </p:to>
                                    </p:set>
                                    <p:animEffect transition="in" filter="wipe(down)">
                                      <p:cBhvr>
                                        <p:cTn id="290" dur="500"/>
                                        <p:tgtEl>
                                          <p:spTgt spid="454"/>
                                        </p:tgtEl>
                                      </p:cBhvr>
                                    </p:animEffect>
                                  </p:childTnLst>
                                </p:cTn>
                              </p:par>
                            </p:childTnLst>
                          </p:cTn>
                        </p:par>
                        <p:par>
                          <p:cTn id="291" fill="hold">
                            <p:stCondLst>
                              <p:cond delay="500"/>
                            </p:stCondLst>
                            <p:childTnLst>
                              <p:par>
                                <p:cTn id="292" presetID="22" presetClass="entr" presetSubtype="4" fill="hold" grpId="0" nodeType="afterEffect">
                                  <p:stCondLst>
                                    <p:cond delay="0"/>
                                  </p:stCondLst>
                                  <p:childTnLst>
                                    <p:set>
                                      <p:cBhvr>
                                        <p:cTn id="293" dur="1" fill="hold">
                                          <p:stCondLst>
                                            <p:cond delay="0"/>
                                          </p:stCondLst>
                                        </p:cTn>
                                        <p:tgtEl>
                                          <p:spTgt spid="453"/>
                                        </p:tgtEl>
                                        <p:attrNameLst>
                                          <p:attrName>style.visibility</p:attrName>
                                        </p:attrNameLst>
                                      </p:cBhvr>
                                      <p:to>
                                        <p:strVal val="visible"/>
                                      </p:to>
                                    </p:set>
                                    <p:animEffect transition="in" filter="wipe(down)">
                                      <p:cBhvr>
                                        <p:cTn id="294" dur="500"/>
                                        <p:tgtEl>
                                          <p:spTgt spid="453"/>
                                        </p:tgtEl>
                                      </p:cBhvr>
                                    </p:animEffect>
                                  </p:childTnLst>
                                </p:cTn>
                              </p:par>
                            </p:childTnLst>
                          </p:cTn>
                        </p:par>
                      </p:childTnLst>
                    </p:cTn>
                  </p:par>
                  <p:par>
                    <p:cTn id="295" fill="hold">
                      <p:stCondLst>
                        <p:cond delay="indefinite"/>
                      </p:stCondLst>
                      <p:childTnLst>
                        <p:par>
                          <p:cTn id="296" fill="hold">
                            <p:stCondLst>
                              <p:cond delay="0"/>
                            </p:stCondLst>
                            <p:childTnLst>
                              <p:par>
                                <p:cTn id="297" presetID="2" presetClass="entr" presetSubtype="4" fill="hold" grpId="0" nodeType="clickEffect">
                                  <p:stCondLst>
                                    <p:cond delay="0"/>
                                  </p:stCondLst>
                                  <p:childTnLst>
                                    <p:set>
                                      <p:cBhvr>
                                        <p:cTn id="298" dur="1" fill="hold">
                                          <p:stCondLst>
                                            <p:cond delay="0"/>
                                          </p:stCondLst>
                                        </p:cTn>
                                        <p:tgtEl>
                                          <p:spTgt spid="458"/>
                                        </p:tgtEl>
                                        <p:attrNameLst>
                                          <p:attrName>style.visibility</p:attrName>
                                        </p:attrNameLst>
                                      </p:cBhvr>
                                      <p:to>
                                        <p:strVal val="visible"/>
                                      </p:to>
                                    </p:set>
                                    <p:anim calcmode="lin" valueType="num">
                                      <p:cBhvr additive="base">
                                        <p:cTn id="299" dur="500" fill="hold"/>
                                        <p:tgtEl>
                                          <p:spTgt spid="458"/>
                                        </p:tgtEl>
                                        <p:attrNameLst>
                                          <p:attrName>ppt_x</p:attrName>
                                        </p:attrNameLst>
                                      </p:cBhvr>
                                      <p:tavLst>
                                        <p:tav tm="0">
                                          <p:val>
                                            <p:strVal val="#ppt_x"/>
                                          </p:val>
                                        </p:tav>
                                        <p:tav tm="100000">
                                          <p:val>
                                            <p:strVal val="#ppt_x"/>
                                          </p:val>
                                        </p:tav>
                                      </p:tavLst>
                                    </p:anim>
                                    <p:anim calcmode="lin" valueType="num">
                                      <p:cBhvr additive="base">
                                        <p:cTn id="300" dur="500" fill="hold"/>
                                        <p:tgtEl>
                                          <p:spTgt spid="458"/>
                                        </p:tgtEl>
                                        <p:attrNameLst>
                                          <p:attrName>ppt_y</p:attrName>
                                        </p:attrNameLst>
                                      </p:cBhvr>
                                      <p:tavLst>
                                        <p:tav tm="0">
                                          <p:val>
                                            <p:strVal val="1+#ppt_h/2"/>
                                          </p:val>
                                        </p:tav>
                                        <p:tav tm="100000">
                                          <p:val>
                                            <p:strVal val="#ppt_y"/>
                                          </p:val>
                                        </p:tav>
                                      </p:tavLst>
                                    </p:anim>
                                  </p:childTnLst>
                                </p:cTn>
                              </p:par>
                            </p:childTnLst>
                          </p:cTn>
                        </p:par>
                      </p:childTnLst>
                    </p:cTn>
                  </p:par>
                  <p:par>
                    <p:cTn id="301" fill="hold">
                      <p:stCondLst>
                        <p:cond delay="indefinite"/>
                      </p:stCondLst>
                      <p:childTnLst>
                        <p:par>
                          <p:cTn id="302" fill="hold">
                            <p:stCondLst>
                              <p:cond delay="0"/>
                            </p:stCondLst>
                            <p:childTnLst>
                              <p:par>
                                <p:cTn id="303" presetID="6" presetClass="entr" presetSubtype="16" fill="hold" grpId="0" nodeType="clickEffect">
                                  <p:stCondLst>
                                    <p:cond delay="0"/>
                                  </p:stCondLst>
                                  <p:childTnLst>
                                    <p:set>
                                      <p:cBhvr>
                                        <p:cTn id="304" dur="1" fill="hold">
                                          <p:stCondLst>
                                            <p:cond delay="0"/>
                                          </p:stCondLst>
                                        </p:cTn>
                                        <p:tgtEl>
                                          <p:spTgt spid="460"/>
                                        </p:tgtEl>
                                        <p:attrNameLst>
                                          <p:attrName>style.visibility</p:attrName>
                                        </p:attrNameLst>
                                      </p:cBhvr>
                                      <p:to>
                                        <p:strVal val="visible"/>
                                      </p:to>
                                    </p:set>
                                    <p:animEffect transition="in" filter="circle(in)">
                                      <p:cBhvr>
                                        <p:cTn id="305" dur="2000"/>
                                        <p:tgtEl>
                                          <p:spTgt spid="460"/>
                                        </p:tgtEl>
                                      </p:cBhvr>
                                    </p:animEffect>
                                  </p:childTnLst>
                                </p:cTn>
                              </p:par>
                            </p:childTnLst>
                          </p:cTn>
                        </p:par>
                      </p:childTnLst>
                    </p:cTn>
                  </p:par>
                  <p:par>
                    <p:cTn id="306" fill="hold">
                      <p:stCondLst>
                        <p:cond delay="indefinite"/>
                      </p:stCondLst>
                      <p:childTnLst>
                        <p:par>
                          <p:cTn id="307" fill="hold">
                            <p:stCondLst>
                              <p:cond delay="0"/>
                            </p:stCondLst>
                            <p:childTnLst>
                              <p:par>
                                <p:cTn id="308" presetID="42" presetClass="entr" presetSubtype="0" fill="hold" nodeType="clickEffect">
                                  <p:stCondLst>
                                    <p:cond delay="0"/>
                                  </p:stCondLst>
                                  <p:childTnLst>
                                    <p:set>
                                      <p:cBhvr>
                                        <p:cTn id="309" dur="1" fill="hold">
                                          <p:stCondLst>
                                            <p:cond delay="0"/>
                                          </p:stCondLst>
                                        </p:cTn>
                                        <p:tgtEl>
                                          <p:spTgt spid="461"/>
                                        </p:tgtEl>
                                        <p:attrNameLst>
                                          <p:attrName>style.visibility</p:attrName>
                                        </p:attrNameLst>
                                      </p:cBhvr>
                                      <p:to>
                                        <p:strVal val="visible"/>
                                      </p:to>
                                    </p:set>
                                    <p:animEffect transition="in" filter="fade">
                                      <p:cBhvr>
                                        <p:cTn id="310" dur="1000"/>
                                        <p:tgtEl>
                                          <p:spTgt spid="461"/>
                                        </p:tgtEl>
                                      </p:cBhvr>
                                    </p:animEffect>
                                    <p:anim calcmode="lin" valueType="num">
                                      <p:cBhvr>
                                        <p:cTn id="311" dur="1000" fill="hold"/>
                                        <p:tgtEl>
                                          <p:spTgt spid="461"/>
                                        </p:tgtEl>
                                        <p:attrNameLst>
                                          <p:attrName>ppt_x</p:attrName>
                                        </p:attrNameLst>
                                      </p:cBhvr>
                                      <p:tavLst>
                                        <p:tav tm="0">
                                          <p:val>
                                            <p:strVal val="#ppt_x"/>
                                          </p:val>
                                        </p:tav>
                                        <p:tav tm="100000">
                                          <p:val>
                                            <p:strVal val="#ppt_x"/>
                                          </p:val>
                                        </p:tav>
                                      </p:tavLst>
                                    </p:anim>
                                    <p:anim calcmode="lin" valueType="num">
                                      <p:cBhvr>
                                        <p:cTn id="312" dur="1000" fill="hold"/>
                                        <p:tgtEl>
                                          <p:spTgt spid="461"/>
                                        </p:tgtEl>
                                        <p:attrNameLst>
                                          <p:attrName>ppt_y</p:attrName>
                                        </p:attrNameLst>
                                      </p:cBhvr>
                                      <p:tavLst>
                                        <p:tav tm="0">
                                          <p:val>
                                            <p:strVal val="#ppt_y+.1"/>
                                          </p:val>
                                        </p:tav>
                                        <p:tav tm="100000">
                                          <p:val>
                                            <p:strVal val="#ppt_y"/>
                                          </p:val>
                                        </p:tav>
                                      </p:tavLst>
                                    </p:anim>
                                  </p:childTnLst>
                                </p:cTn>
                              </p:par>
                            </p:childTnLst>
                          </p:cTn>
                        </p:par>
                      </p:childTnLst>
                    </p:cTn>
                  </p:par>
                  <p:par>
                    <p:cTn id="313" fill="hold">
                      <p:stCondLst>
                        <p:cond delay="indefinite"/>
                      </p:stCondLst>
                      <p:childTnLst>
                        <p:par>
                          <p:cTn id="314" fill="hold">
                            <p:stCondLst>
                              <p:cond delay="0"/>
                            </p:stCondLst>
                            <p:childTnLst>
                              <p:par>
                                <p:cTn id="315" presetID="2" presetClass="entr" presetSubtype="4" fill="hold" grpId="0" nodeType="clickEffect">
                                  <p:stCondLst>
                                    <p:cond delay="0"/>
                                  </p:stCondLst>
                                  <p:childTnLst>
                                    <p:set>
                                      <p:cBhvr>
                                        <p:cTn id="316" dur="1" fill="hold">
                                          <p:stCondLst>
                                            <p:cond delay="0"/>
                                          </p:stCondLst>
                                        </p:cTn>
                                        <p:tgtEl>
                                          <p:spTgt spid="457"/>
                                        </p:tgtEl>
                                        <p:attrNameLst>
                                          <p:attrName>style.visibility</p:attrName>
                                        </p:attrNameLst>
                                      </p:cBhvr>
                                      <p:to>
                                        <p:strVal val="visible"/>
                                      </p:to>
                                    </p:set>
                                    <p:anim calcmode="lin" valueType="num">
                                      <p:cBhvr additive="base">
                                        <p:cTn id="317" dur="500" fill="hold"/>
                                        <p:tgtEl>
                                          <p:spTgt spid="457"/>
                                        </p:tgtEl>
                                        <p:attrNameLst>
                                          <p:attrName>ppt_x</p:attrName>
                                        </p:attrNameLst>
                                      </p:cBhvr>
                                      <p:tavLst>
                                        <p:tav tm="0">
                                          <p:val>
                                            <p:strVal val="#ppt_x"/>
                                          </p:val>
                                        </p:tav>
                                        <p:tav tm="100000">
                                          <p:val>
                                            <p:strVal val="#ppt_x"/>
                                          </p:val>
                                        </p:tav>
                                      </p:tavLst>
                                    </p:anim>
                                    <p:anim calcmode="lin" valueType="num">
                                      <p:cBhvr additive="base">
                                        <p:cTn id="318" dur="500" fill="hold"/>
                                        <p:tgtEl>
                                          <p:spTgt spid="457"/>
                                        </p:tgtEl>
                                        <p:attrNameLst>
                                          <p:attrName>ppt_y</p:attrName>
                                        </p:attrNameLst>
                                      </p:cBhvr>
                                      <p:tavLst>
                                        <p:tav tm="0">
                                          <p:val>
                                            <p:strVal val="1+#ppt_h/2"/>
                                          </p:val>
                                        </p:tav>
                                        <p:tav tm="100000">
                                          <p:val>
                                            <p:strVal val="#ppt_y"/>
                                          </p:val>
                                        </p:tav>
                                      </p:tavLst>
                                    </p:anim>
                                  </p:childTnLst>
                                </p:cTn>
                              </p:par>
                            </p:childTnLst>
                          </p:cTn>
                        </p:par>
                      </p:childTnLst>
                    </p:cTn>
                  </p:par>
                  <p:par>
                    <p:cTn id="319" fill="hold">
                      <p:stCondLst>
                        <p:cond delay="indefinite"/>
                      </p:stCondLst>
                      <p:childTnLst>
                        <p:par>
                          <p:cTn id="320" fill="hold">
                            <p:stCondLst>
                              <p:cond delay="0"/>
                            </p:stCondLst>
                            <p:childTnLst>
                              <p:par>
                                <p:cTn id="321" presetID="6" presetClass="entr" presetSubtype="16" fill="hold" grpId="0" nodeType="clickEffect">
                                  <p:stCondLst>
                                    <p:cond delay="0"/>
                                  </p:stCondLst>
                                  <p:childTnLst>
                                    <p:set>
                                      <p:cBhvr>
                                        <p:cTn id="322" dur="1" fill="hold">
                                          <p:stCondLst>
                                            <p:cond delay="0"/>
                                          </p:stCondLst>
                                        </p:cTn>
                                        <p:tgtEl>
                                          <p:spTgt spid="459"/>
                                        </p:tgtEl>
                                        <p:attrNameLst>
                                          <p:attrName>style.visibility</p:attrName>
                                        </p:attrNameLst>
                                      </p:cBhvr>
                                      <p:to>
                                        <p:strVal val="visible"/>
                                      </p:to>
                                    </p:set>
                                    <p:animEffect transition="in" filter="circle(in)">
                                      <p:cBhvr>
                                        <p:cTn id="323" dur="2000"/>
                                        <p:tgtEl>
                                          <p:spTgt spid="459"/>
                                        </p:tgtEl>
                                      </p:cBhvr>
                                    </p:animEffect>
                                  </p:childTnLst>
                                </p:cTn>
                              </p:par>
                            </p:childTnLst>
                          </p:cTn>
                        </p:par>
                      </p:childTnLst>
                    </p:cTn>
                  </p:par>
                  <p:par>
                    <p:cTn id="324" fill="hold">
                      <p:stCondLst>
                        <p:cond delay="indefinite"/>
                      </p:stCondLst>
                      <p:childTnLst>
                        <p:par>
                          <p:cTn id="325" fill="hold">
                            <p:stCondLst>
                              <p:cond delay="0"/>
                            </p:stCondLst>
                            <p:childTnLst>
                              <p:par>
                                <p:cTn id="326" presetID="2" presetClass="entr" presetSubtype="4" fill="hold" grpId="0" nodeType="clickEffect">
                                  <p:stCondLst>
                                    <p:cond delay="0"/>
                                  </p:stCondLst>
                                  <p:childTnLst>
                                    <p:set>
                                      <p:cBhvr>
                                        <p:cTn id="327" dur="1" fill="hold">
                                          <p:stCondLst>
                                            <p:cond delay="0"/>
                                          </p:stCondLst>
                                        </p:cTn>
                                        <p:tgtEl>
                                          <p:spTgt spid="462"/>
                                        </p:tgtEl>
                                        <p:attrNameLst>
                                          <p:attrName>style.visibility</p:attrName>
                                        </p:attrNameLst>
                                      </p:cBhvr>
                                      <p:to>
                                        <p:strVal val="visible"/>
                                      </p:to>
                                    </p:set>
                                    <p:anim calcmode="lin" valueType="num">
                                      <p:cBhvr additive="base">
                                        <p:cTn id="328" dur="500" fill="hold"/>
                                        <p:tgtEl>
                                          <p:spTgt spid="462"/>
                                        </p:tgtEl>
                                        <p:attrNameLst>
                                          <p:attrName>ppt_x</p:attrName>
                                        </p:attrNameLst>
                                      </p:cBhvr>
                                      <p:tavLst>
                                        <p:tav tm="0">
                                          <p:val>
                                            <p:strVal val="#ppt_x"/>
                                          </p:val>
                                        </p:tav>
                                        <p:tav tm="100000">
                                          <p:val>
                                            <p:strVal val="#ppt_x"/>
                                          </p:val>
                                        </p:tav>
                                      </p:tavLst>
                                    </p:anim>
                                    <p:anim calcmode="lin" valueType="num">
                                      <p:cBhvr additive="base">
                                        <p:cTn id="329" dur="500" fill="hold"/>
                                        <p:tgtEl>
                                          <p:spTgt spid="462"/>
                                        </p:tgtEl>
                                        <p:attrNameLst>
                                          <p:attrName>ppt_y</p:attrName>
                                        </p:attrNameLst>
                                      </p:cBhvr>
                                      <p:tavLst>
                                        <p:tav tm="0">
                                          <p:val>
                                            <p:strVal val="1+#ppt_h/2"/>
                                          </p:val>
                                        </p:tav>
                                        <p:tav tm="100000">
                                          <p:val>
                                            <p:strVal val="#ppt_y"/>
                                          </p:val>
                                        </p:tav>
                                      </p:tavLst>
                                    </p:anim>
                                  </p:childTnLst>
                                </p:cTn>
                              </p:par>
                            </p:childTnLst>
                          </p:cTn>
                        </p:par>
                      </p:childTnLst>
                    </p:cTn>
                  </p:par>
                  <p:par>
                    <p:cTn id="330" fill="hold">
                      <p:stCondLst>
                        <p:cond delay="indefinite"/>
                      </p:stCondLst>
                      <p:childTnLst>
                        <p:par>
                          <p:cTn id="331" fill="hold">
                            <p:stCondLst>
                              <p:cond delay="0"/>
                            </p:stCondLst>
                            <p:childTnLst>
                              <p:par>
                                <p:cTn id="332" presetID="6" presetClass="entr" presetSubtype="16" fill="hold" grpId="0" nodeType="clickEffect">
                                  <p:stCondLst>
                                    <p:cond delay="0"/>
                                  </p:stCondLst>
                                  <p:childTnLst>
                                    <p:set>
                                      <p:cBhvr>
                                        <p:cTn id="333" dur="1" fill="hold">
                                          <p:stCondLst>
                                            <p:cond delay="0"/>
                                          </p:stCondLst>
                                        </p:cTn>
                                        <p:tgtEl>
                                          <p:spTgt spid="463"/>
                                        </p:tgtEl>
                                        <p:attrNameLst>
                                          <p:attrName>style.visibility</p:attrName>
                                        </p:attrNameLst>
                                      </p:cBhvr>
                                      <p:to>
                                        <p:strVal val="visible"/>
                                      </p:to>
                                    </p:set>
                                    <p:animEffect transition="in" filter="circle(in)">
                                      <p:cBhvr>
                                        <p:cTn id="334" dur="2000"/>
                                        <p:tgtEl>
                                          <p:spTgt spid="463"/>
                                        </p:tgtEl>
                                      </p:cBhvr>
                                    </p:animEffect>
                                  </p:childTnLst>
                                </p:cTn>
                              </p:par>
                            </p:childTnLst>
                          </p:cTn>
                        </p:par>
                      </p:childTnLst>
                    </p:cTn>
                  </p:par>
                  <p:par>
                    <p:cTn id="335" fill="hold">
                      <p:stCondLst>
                        <p:cond delay="indefinite"/>
                      </p:stCondLst>
                      <p:childTnLst>
                        <p:par>
                          <p:cTn id="336" fill="hold">
                            <p:stCondLst>
                              <p:cond delay="0"/>
                            </p:stCondLst>
                            <p:childTnLst>
                              <p:par>
                                <p:cTn id="337" presetID="22" presetClass="entr" presetSubtype="8" fill="hold" grpId="0" nodeType="clickEffect">
                                  <p:stCondLst>
                                    <p:cond delay="0"/>
                                  </p:stCondLst>
                                  <p:childTnLst>
                                    <p:set>
                                      <p:cBhvr>
                                        <p:cTn id="338" dur="1" fill="hold">
                                          <p:stCondLst>
                                            <p:cond delay="0"/>
                                          </p:stCondLst>
                                        </p:cTn>
                                        <p:tgtEl>
                                          <p:spTgt spid="242"/>
                                        </p:tgtEl>
                                        <p:attrNameLst>
                                          <p:attrName>style.visibility</p:attrName>
                                        </p:attrNameLst>
                                      </p:cBhvr>
                                      <p:to>
                                        <p:strVal val="visible"/>
                                      </p:to>
                                    </p:set>
                                    <p:animEffect transition="in" filter="wipe(left)">
                                      <p:cBhvr>
                                        <p:cTn id="339" dur="500"/>
                                        <p:tgtEl>
                                          <p:spTgt spid="242"/>
                                        </p:tgtEl>
                                      </p:cBhvr>
                                    </p:animEffect>
                                  </p:childTnLst>
                                </p:cTn>
                              </p:par>
                            </p:childTnLst>
                          </p:cTn>
                        </p:par>
                      </p:childTnLst>
                    </p:cTn>
                  </p:par>
                  <p:par>
                    <p:cTn id="340" fill="hold">
                      <p:stCondLst>
                        <p:cond delay="indefinite"/>
                      </p:stCondLst>
                      <p:childTnLst>
                        <p:par>
                          <p:cTn id="341" fill="hold">
                            <p:stCondLst>
                              <p:cond delay="0"/>
                            </p:stCondLst>
                            <p:childTnLst>
                              <p:par>
                                <p:cTn id="342" presetID="22" presetClass="entr" presetSubtype="8" fill="hold" grpId="0" nodeType="clickEffect">
                                  <p:stCondLst>
                                    <p:cond delay="0"/>
                                  </p:stCondLst>
                                  <p:childTnLst>
                                    <p:set>
                                      <p:cBhvr>
                                        <p:cTn id="343" dur="1" fill="hold">
                                          <p:stCondLst>
                                            <p:cond delay="0"/>
                                          </p:stCondLst>
                                        </p:cTn>
                                        <p:tgtEl>
                                          <p:spTgt spid="241"/>
                                        </p:tgtEl>
                                        <p:attrNameLst>
                                          <p:attrName>style.visibility</p:attrName>
                                        </p:attrNameLst>
                                      </p:cBhvr>
                                      <p:to>
                                        <p:strVal val="visible"/>
                                      </p:to>
                                    </p:set>
                                    <p:animEffect transition="in" filter="wipe(left)">
                                      <p:cBhvr>
                                        <p:cTn id="344" dur="500"/>
                                        <p:tgtEl>
                                          <p:spTgt spid="241"/>
                                        </p:tgtEl>
                                      </p:cBhvr>
                                    </p:animEffect>
                                  </p:childTnLst>
                                </p:cTn>
                              </p:par>
                            </p:childTnLst>
                          </p:cTn>
                        </p:par>
                      </p:childTnLst>
                    </p:cTn>
                  </p:par>
                  <p:par>
                    <p:cTn id="345" fill="hold">
                      <p:stCondLst>
                        <p:cond delay="indefinite"/>
                      </p:stCondLst>
                      <p:childTnLst>
                        <p:par>
                          <p:cTn id="346" fill="hold">
                            <p:stCondLst>
                              <p:cond delay="0"/>
                            </p:stCondLst>
                            <p:childTnLst>
                              <p:par>
                                <p:cTn id="347" presetID="22" presetClass="entr" presetSubtype="4" fill="hold" nodeType="clickEffect">
                                  <p:stCondLst>
                                    <p:cond delay="0"/>
                                  </p:stCondLst>
                                  <p:childTnLst>
                                    <p:set>
                                      <p:cBhvr>
                                        <p:cTn id="348" dur="1" fill="hold">
                                          <p:stCondLst>
                                            <p:cond delay="0"/>
                                          </p:stCondLst>
                                        </p:cTn>
                                        <p:tgtEl>
                                          <p:spTgt spid="190"/>
                                        </p:tgtEl>
                                        <p:attrNameLst>
                                          <p:attrName>style.visibility</p:attrName>
                                        </p:attrNameLst>
                                      </p:cBhvr>
                                      <p:to>
                                        <p:strVal val="visible"/>
                                      </p:to>
                                    </p:set>
                                    <p:animEffect transition="in" filter="wipe(down)">
                                      <p:cBhvr>
                                        <p:cTn id="349" dur="500"/>
                                        <p:tgtEl>
                                          <p:spTgt spid="190"/>
                                        </p:tgtEl>
                                      </p:cBhvr>
                                    </p:animEffect>
                                  </p:childTnLst>
                                </p:cTn>
                              </p:par>
                              <p:par>
                                <p:cTn id="350" presetID="22" presetClass="entr" presetSubtype="1" fill="hold" nodeType="withEffect">
                                  <p:stCondLst>
                                    <p:cond delay="0"/>
                                  </p:stCondLst>
                                  <p:childTnLst>
                                    <p:set>
                                      <p:cBhvr>
                                        <p:cTn id="351" dur="1" fill="hold">
                                          <p:stCondLst>
                                            <p:cond delay="0"/>
                                          </p:stCondLst>
                                        </p:cTn>
                                        <p:tgtEl>
                                          <p:spTgt spid="235"/>
                                        </p:tgtEl>
                                        <p:attrNameLst>
                                          <p:attrName>style.visibility</p:attrName>
                                        </p:attrNameLst>
                                      </p:cBhvr>
                                      <p:to>
                                        <p:strVal val="visible"/>
                                      </p:to>
                                    </p:set>
                                    <p:animEffect transition="in" filter="wipe(up)">
                                      <p:cBhvr>
                                        <p:cTn id="352" dur="500"/>
                                        <p:tgtEl>
                                          <p:spTgt spid="235"/>
                                        </p:tgtEl>
                                      </p:cBhvr>
                                    </p:animEffect>
                                  </p:childTnLst>
                                </p:cTn>
                              </p:par>
                              <p:par>
                                <p:cTn id="353" presetID="22" presetClass="entr" presetSubtype="1" fill="hold" nodeType="withEffect">
                                  <p:stCondLst>
                                    <p:cond delay="0"/>
                                  </p:stCondLst>
                                  <p:childTnLst>
                                    <p:set>
                                      <p:cBhvr>
                                        <p:cTn id="354" dur="1" fill="hold">
                                          <p:stCondLst>
                                            <p:cond delay="0"/>
                                          </p:stCondLst>
                                        </p:cTn>
                                        <p:tgtEl>
                                          <p:spTgt spid="236"/>
                                        </p:tgtEl>
                                        <p:attrNameLst>
                                          <p:attrName>style.visibility</p:attrName>
                                        </p:attrNameLst>
                                      </p:cBhvr>
                                      <p:to>
                                        <p:strVal val="visible"/>
                                      </p:to>
                                    </p:set>
                                    <p:animEffect transition="in" filter="wipe(up)">
                                      <p:cBhvr>
                                        <p:cTn id="355" dur="500"/>
                                        <p:tgtEl>
                                          <p:spTgt spid="236"/>
                                        </p:tgtEl>
                                      </p:cBhvr>
                                    </p:animEffect>
                                  </p:childTnLst>
                                </p:cTn>
                              </p:par>
                              <p:par>
                                <p:cTn id="356" presetID="22" presetClass="entr" presetSubtype="1" fill="hold" nodeType="withEffect">
                                  <p:stCondLst>
                                    <p:cond delay="0"/>
                                  </p:stCondLst>
                                  <p:childTnLst>
                                    <p:set>
                                      <p:cBhvr>
                                        <p:cTn id="357" dur="1" fill="hold">
                                          <p:stCondLst>
                                            <p:cond delay="0"/>
                                          </p:stCondLst>
                                        </p:cTn>
                                        <p:tgtEl>
                                          <p:spTgt spid="237"/>
                                        </p:tgtEl>
                                        <p:attrNameLst>
                                          <p:attrName>style.visibility</p:attrName>
                                        </p:attrNameLst>
                                      </p:cBhvr>
                                      <p:to>
                                        <p:strVal val="visible"/>
                                      </p:to>
                                    </p:set>
                                    <p:animEffect transition="in" filter="wipe(up)">
                                      <p:cBhvr>
                                        <p:cTn id="358" dur="500"/>
                                        <p:tgtEl>
                                          <p:spTgt spid="237"/>
                                        </p:tgtEl>
                                      </p:cBhvr>
                                    </p:animEffect>
                                  </p:childTnLst>
                                </p:cTn>
                              </p:par>
                            </p:childTnLst>
                          </p:cTn>
                        </p:par>
                        <p:par>
                          <p:cTn id="359" fill="hold">
                            <p:stCondLst>
                              <p:cond delay="500"/>
                            </p:stCondLst>
                            <p:childTnLst>
                              <p:par>
                                <p:cTn id="360" presetID="22" presetClass="entr" presetSubtype="8" fill="hold" nodeType="afterEffect">
                                  <p:stCondLst>
                                    <p:cond delay="0"/>
                                  </p:stCondLst>
                                  <p:childTnLst>
                                    <p:set>
                                      <p:cBhvr>
                                        <p:cTn id="361" dur="1" fill="hold">
                                          <p:stCondLst>
                                            <p:cond delay="0"/>
                                          </p:stCondLst>
                                        </p:cTn>
                                        <p:tgtEl>
                                          <p:spTgt spid="218"/>
                                        </p:tgtEl>
                                        <p:attrNameLst>
                                          <p:attrName>style.visibility</p:attrName>
                                        </p:attrNameLst>
                                      </p:cBhvr>
                                      <p:to>
                                        <p:strVal val="visible"/>
                                      </p:to>
                                    </p:set>
                                    <p:animEffect transition="in" filter="wipe(left)">
                                      <p:cBhvr>
                                        <p:cTn id="362" dur="500"/>
                                        <p:tgtEl>
                                          <p:spTgt spid="218"/>
                                        </p:tgtEl>
                                      </p:cBhvr>
                                    </p:animEffect>
                                  </p:childTnLst>
                                </p:cTn>
                              </p:par>
                            </p:childTnLst>
                          </p:cTn>
                        </p:par>
                      </p:childTnLst>
                    </p:cTn>
                  </p:par>
                  <p:par>
                    <p:cTn id="363" fill="hold">
                      <p:stCondLst>
                        <p:cond delay="indefinite"/>
                      </p:stCondLst>
                      <p:childTnLst>
                        <p:par>
                          <p:cTn id="364" fill="hold">
                            <p:stCondLst>
                              <p:cond delay="0"/>
                            </p:stCondLst>
                            <p:childTnLst>
                              <p:par>
                                <p:cTn id="365" presetID="22" presetClass="entr" presetSubtype="4" fill="hold" grpId="0" nodeType="clickEffect">
                                  <p:stCondLst>
                                    <p:cond delay="0"/>
                                  </p:stCondLst>
                                  <p:childTnLst>
                                    <p:set>
                                      <p:cBhvr>
                                        <p:cTn id="366" dur="1" fill="hold">
                                          <p:stCondLst>
                                            <p:cond delay="0"/>
                                          </p:stCondLst>
                                        </p:cTn>
                                        <p:tgtEl>
                                          <p:spTgt spid="219"/>
                                        </p:tgtEl>
                                        <p:attrNameLst>
                                          <p:attrName>style.visibility</p:attrName>
                                        </p:attrNameLst>
                                      </p:cBhvr>
                                      <p:to>
                                        <p:strVal val="visible"/>
                                      </p:to>
                                    </p:set>
                                    <p:animEffect transition="in" filter="wipe(down)">
                                      <p:cBhvr>
                                        <p:cTn id="367" dur="500"/>
                                        <p:tgtEl>
                                          <p:spTgt spid="219"/>
                                        </p:tgtEl>
                                      </p:cBhvr>
                                    </p:animEffect>
                                  </p:childTnLst>
                                </p:cTn>
                              </p:par>
                              <p:par>
                                <p:cTn id="368" presetID="6" presetClass="entr" presetSubtype="16" fill="hold" grpId="0" nodeType="withEffect">
                                  <p:stCondLst>
                                    <p:cond delay="0"/>
                                  </p:stCondLst>
                                  <p:childTnLst>
                                    <p:set>
                                      <p:cBhvr>
                                        <p:cTn id="369" dur="1" fill="hold">
                                          <p:stCondLst>
                                            <p:cond delay="0"/>
                                          </p:stCondLst>
                                        </p:cTn>
                                        <p:tgtEl>
                                          <p:spTgt spid="228"/>
                                        </p:tgtEl>
                                        <p:attrNameLst>
                                          <p:attrName>style.visibility</p:attrName>
                                        </p:attrNameLst>
                                      </p:cBhvr>
                                      <p:to>
                                        <p:strVal val="visible"/>
                                      </p:to>
                                    </p:set>
                                    <p:animEffect transition="in" filter="circle(in)">
                                      <p:cBhvr>
                                        <p:cTn id="370" dur="500"/>
                                        <p:tgtEl>
                                          <p:spTgt spid="228"/>
                                        </p:tgtEl>
                                      </p:cBhvr>
                                    </p:animEffect>
                                  </p:childTnLst>
                                </p:cTn>
                              </p:par>
                              <p:par>
                                <p:cTn id="371" presetID="22" presetClass="entr" presetSubtype="4" fill="hold" nodeType="withEffect">
                                  <p:stCondLst>
                                    <p:cond delay="0"/>
                                  </p:stCondLst>
                                  <p:childTnLst>
                                    <p:set>
                                      <p:cBhvr>
                                        <p:cTn id="372" dur="1" fill="hold">
                                          <p:stCondLst>
                                            <p:cond delay="0"/>
                                          </p:stCondLst>
                                        </p:cTn>
                                        <p:tgtEl>
                                          <p:spTgt spid="233"/>
                                        </p:tgtEl>
                                        <p:attrNameLst>
                                          <p:attrName>style.visibility</p:attrName>
                                        </p:attrNameLst>
                                      </p:cBhvr>
                                      <p:to>
                                        <p:strVal val="visible"/>
                                      </p:to>
                                    </p:set>
                                    <p:animEffect transition="in" filter="wipe(down)">
                                      <p:cBhvr>
                                        <p:cTn id="373" dur="500"/>
                                        <p:tgtEl>
                                          <p:spTgt spid="233"/>
                                        </p:tgtEl>
                                      </p:cBhvr>
                                    </p:animEffect>
                                  </p:childTnLst>
                                </p:cTn>
                              </p:par>
                              <p:par>
                                <p:cTn id="374" presetID="22" presetClass="entr" presetSubtype="4" fill="hold" nodeType="withEffect">
                                  <p:stCondLst>
                                    <p:cond delay="0"/>
                                  </p:stCondLst>
                                  <p:childTnLst>
                                    <p:set>
                                      <p:cBhvr>
                                        <p:cTn id="375" dur="1" fill="hold">
                                          <p:stCondLst>
                                            <p:cond delay="0"/>
                                          </p:stCondLst>
                                        </p:cTn>
                                        <p:tgtEl>
                                          <p:spTgt spid="234"/>
                                        </p:tgtEl>
                                        <p:attrNameLst>
                                          <p:attrName>style.visibility</p:attrName>
                                        </p:attrNameLst>
                                      </p:cBhvr>
                                      <p:to>
                                        <p:strVal val="visible"/>
                                      </p:to>
                                    </p:set>
                                    <p:animEffect transition="in" filter="wipe(down)">
                                      <p:cBhvr>
                                        <p:cTn id="376" dur="500"/>
                                        <p:tgtEl>
                                          <p:spTgt spid="234"/>
                                        </p:tgtEl>
                                      </p:cBhvr>
                                    </p:animEffect>
                                  </p:childTnLst>
                                </p:cTn>
                              </p:par>
                            </p:childTnLst>
                          </p:cTn>
                        </p:par>
                      </p:childTnLst>
                    </p:cTn>
                  </p:par>
                  <p:par>
                    <p:cTn id="377" fill="hold">
                      <p:stCondLst>
                        <p:cond delay="indefinite"/>
                      </p:stCondLst>
                      <p:childTnLst>
                        <p:par>
                          <p:cTn id="378" fill="hold">
                            <p:stCondLst>
                              <p:cond delay="0"/>
                            </p:stCondLst>
                            <p:childTnLst>
                              <p:par>
                                <p:cTn id="379" presetID="22" presetClass="entr" presetSubtype="8" fill="hold" nodeType="clickEffect">
                                  <p:stCondLst>
                                    <p:cond delay="0"/>
                                  </p:stCondLst>
                                  <p:childTnLst>
                                    <p:set>
                                      <p:cBhvr>
                                        <p:cTn id="380" dur="1" fill="hold">
                                          <p:stCondLst>
                                            <p:cond delay="0"/>
                                          </p:stCondLst>
                                        </p:cTn>
                                        <p:tgtEl>
                                          <p:spTgt spid="238"/>
                                        </p:tgtEl>
                                        <p:attrNameLst>
                                          <p:attrName>style.visibility</p:attrName>
                                        </p:attrNameLst>
                                      </p:cBhvr>
                                      <p:to>
                                        <p:strVal val="visible"/>
                                      </p:to>
                                    </p:set>
                                    <p:animEffect transition="in" filter="wipe(left)">
                                      <p:cBhvr>
                                        <p:cTn id="381" dur="500"/>
                                        <p:tgtEl>
                                          <p:spTgt spid="238"/>
                                        </p:tgtEl>
                                      </p:cBhvr>
                                    </p:animEffect>
                                  </p:childTnLst>
                                </p:cTn>
                              </p:par>
                            </p:childTnLst>
                          </p:cTn>
                        </p:par>
                      </p:childTnLst>
                    </p:cTn>
                  </p:par>
                  <p:par>
                    <p:cTn id="382" fill="hold">
                      <p:stCondLst>
                        <p:cond delay="indefinite"/>
                      </p:stCondLst>
                      <p:childTnLst>
                        <p:par>
                          <p:cTn id="383" fill="hold">
                            <p:stCondLst>
                              <p:cond delay="0"/>
                            </p:stCondLst>
                            <p:childTnLst>
                              <p:par>
                                <p:cTn id="384" presetID="6" presetClass="entr" presetSubtype="16" fill="hold" grpId="0" nodeType="clickEffect">
                                  <p:stCondLst>
                                    <p:cond delay="0"/>
                                  </p:stCondLst>
                                  <p:childTnLst>
                                    <p:set>
                                      <p:cBhvr>
                                        <p:cTn id="385" dur="1" fill="hold">
                                          <p:stCondLst>
                                            <p:cond delay="0"/>
                                          </p:stCondLst>
                                        </p:cTn>
                                        <p:tgtEl>
                                          <p:spTgt spid="220"/>
                                        </p:tgtEl>
                                        <p:attrNameLst>
                                          <p:attrName>style.visibility</p:attrName>
                                        </p:attrNameLst>
                                      </p:cBhvr>
                                      <p:to>
                                        <p:strVal val="visible"/>
                                      </p:to>
                                    </p:set>
                                    <p:animEffect transition="in" filter="circle(in)">
                                      <p:cBhvr>
                                        <p:cTn id="386" dur="2000"/>
                                        <p:tgtEl>
                                          <p:spTgt spid="220"/>
                                        </p:tgtEl>
                                      </p:cBhvr>
                                    </p:animEffect>
                                  </p:childTnLst>
                                </p:cTn>
                              </p:par>
                              <p:par>
                                <p:cTn id="387" presetID="22" presetClass="entr" presetSubtype="4" fill="hold" nodeType="withEffect">
                                  <p:stCondLst>
                                    <p:cond delay="0"/>
                                  </p:stCondLst>
                                  <p:childTnLst>
                                    <p:set>
                                      <p:cBhvr>
                                        <p:cTn id="388" dur="1" fill="hold">
                                          <p:stCondLst>
                                            <p:cond delay="0"/>
                                          </p:stCondLst>
                                        </p:cTn>
                                        <p:tgtEl>
                                          <p:spTgt spid="231"/>
                                        </p:tgtEl>
                                        <p:attrNameLst>
                                          <p:attrName>style.visibility</p:attrName>
                                        </p:attrNameLst>
                                      </p:cBhvr>
                                      <p:to>
                                        <p:strVal val="visible"/>
                                      </p:to>
                                    </p:set>
                                    <p:animEffect transition="in" filter="wipe(down)">
                                      <p:cBhvr>
                                        <p:cTn id="389" dur="500"/>
                                        <p:tgtEl>
                                          <p:spTgt spid="231"/>
                                        </p:tgtEl>
                                      </p:cBhvr>
                                    </p:animEffect>
                                  </p:childTnLst>
                                </p:cTn>
                              </p:par>
                              <p:par>
                                <p:cTn id="390" presetID="22" presetClass="entr" presetSubtype="4" fill="hold" nodeType="withEffect">
                                  <p:stCondLst>
                                    <p:cond delay="0"/>
                                  </p:stCondLst>
                                  <p:childTnLst>
                                    <p:set>
                                      <p:cBhvr>
                                        <p:cTn id="391" dur="1" fill="hold">
                                          <p:stCondLst>
                                            <p:cond delay="0"/>
                                          </p:stCondLst>
                                        </p:cTn>
                                        <p:tgtEl>
                                          <p:spTgt spid="232"/>
                                        </p:tgtEl>
                                        <p:attrNameLst>
                                          <p:attrName>style.visibility</p:attrName>
                                        </p:attrNameLst>
                                      </p:cBhvr>
                                      <p:to>
                                        <p:strVal val="visible"/>
                                      </p:to>
                                    </p:set>
                                    <p:animEffect transition="in" filter="wipe(down)">
                                      <p:cBhvr>
                                        <p:cTn id="392" dur="500"/>
                                        <p:tgtEl>
                                          <p:spTgt spid="232"/>
                                        </p:tgtEl>
                                      </p:cBhvr>
                                    </p:animEffect>
                                  </p:childTnLst>
                                </p:cTn>
                              </p:par>
                            </p:childTnLst>
                          </p:cTn>
                        </p:par>
                      </p:childTnLst>
                    </p:cTn>
                  </p:par>
                  <p:par>
                    <p:cTn id="393" fill="hold">
                      <p:stCondLst>
                        <p:cond delay="indefinite"/>
                      </p:stCondLst>
                      <p:childTnLst>
                        <p:par>
                          <p:cTn id="394" fill="hold">
                            <p:stCondLst>
                              <p:cond delay="0"/>
                            </p:stCondLst>
                            <p:childTnLst>
                              <p:par>
                                <p:cTn id="395" presetID="22" presetClass="entr" presetSubtype="8" fill="hold" nodeType="clickEffect">
                                  <p:stCondLst>
                                    <p:cond delay="0"/>
                                  </p:stCondLst>
                                  <p:childTnLst>
                                    <p:set>
                                      <p:cBhvr>
                                        <p:cTn id="396" dur="1" fill="hold">
                                          <p:stCondLst>
                                            <p:cond delay="0"/>
                                          </p:stCondLst>
                                        </p:cTn>
                                        <p:tgtEl>
                                          <p:spTgt spid="221"/>
                                        </p:tgtEl>
                                        <p:attrNameLst>
                                          <p:attrName>style.visibility</p:attrName>
                                        </p:attrNameLst>
                                      </p:cBhvr>
                                      <p:to>
                                        <p:strVal val="visible"/>
                                      </p:to>
                                    </p:set>
                                    <p:animEffect transition="in" filter="wipe(left)">
                                      <p:cBhvr>
                                        <p:cTn id="397" dur="500"/>
                                        <p:tgtEl>
                                          <p:spTgt spid="221"/>
                                        </p:tgtEl>
                                      </p:cBhvr>
                                    </p:animEffect>
                                  </p:childTnLst>
                                </p:cTn>
                              </p:par>
                            </p:childTnLst>
                          </p:cTn>
                        </p:par>
                      </p:childTnLst>
                    </p:cTn>
                  </p:par>
                  <p:par>
                    <p:cTn id="398" fill="hold">
                      <p:stCondLst>
                        <p:cond delay="indefinite"/>
                      </p:stCondLst>
                      <p:childTnLst>
                        <p:par>
                          <p:cTn id="399" fill="hold">
                            <p:stCondLst>
                              <p:cond delay="0"/>
                            </p:stCondLst>
                            <p:childTnLst>
                              <p:par>
                                <p:cTn id="400" presetID="6" presetClass="entr" presetSubtype="16" fill="hold" grpId="0" nodeType="clickEffect">
                                  <p:stCondLst>
                                    <p:cond delay="0"/>
                                  </p:stCondLst>
                                  <p:childTnLst>
                                    <p:set>
                                      <p:cBhvr>
                                        <p:cTn id="401" dur="1" fill="hold">
                                          <p:stCondLst>
                                            <p:cond delay="0"/>
                                          </p:stCondLst>
                                        </p:cTn>
                                        <p:tgtEl>
                                          <p:spTgt spid="224"/>
                                        </p:tgtEl>
                                        <p:attrNameLst>
                                          <p:attrName>style.visibility</p:attrName>
                                        </p:attrNameLst>
                                      </p:cBhvr>
                                      <p:to>
                                        <p:strVal val="visible"/>
                                      </p:to>
                                    </p:set>
                                    <p:animEffect transition="in" filter="circle(in)">
                                      <p:cBhvr>
                                        <p:cTn id="402" dur="2000"/>
                                        <p:tgtEl>
                                          <p:spTgt spid="224"/>
                                        </p:tgtEl>
                                      </p:cBhvr>
                                    </p:animEffect>
                                  </p:childTnLst>
                                </p:cTn>
                              </p:par>
                              <p:par>
                                <p:cTn id="403" presetID="22" presetClass="entr" presetSubtype="4" fill="hold" nodeType="withEffect">
                                  <p:stCondLst>
                                    <p:cond delay="0"/>
                                  </p:stCondLst>
                                  <p:childTnLst>
                                    <p:set>
                                      <p:cBhvr>
                                        <p:cTn id="404" dur="1" fill="hold">
                                          <p:stCondLst>
                                            <p:cond delay="0"/>
                                          </p:stCondLst>
                                        </p:cTn>
                                        <p:tgtEl>
                                          <p:spTgt spid="229"/>
                                        </p:tgtEl>
                                        <p:attrNameLst>
                                          <p:attrName>style.visibility</p:attrName>
                                        </p:attrNameLst>
                                      </p:cBhvr>
                                      <p:to>
                                        <p:strVal val="visible"/>
                                      </p:to>
                                    </p:set>
                                    <p:animEffect transition="in" filter="wipe(down)">
                                      <p:cBhvr>
                                        <p:cTn id="405" dur="500"/>
                                        <p:tgtEl>
                                          <p:spTgt spid="229"/>
                                        </p:tgtEl>
                                      </p:cBhvr>
                                    </p:animEffect>
                                  </p:childTnLst>
                                </p:cTn>
                              </p:par>
                              <p:par>
                                <p:cTn id="406" presetID="22" presetClass="entr" presetSubtype="4" fill="hold" nodeType="withEffect">
                                  <p:stCondLst>
                                    <p:cond delay="0"/>
                                  </p:stCondLst>
                                  <p:childTnLst>
                                    <p:set>
                                      <p:cBhvr>
                                        <p:cTn id="407" dur="1" fill="hold">
                                          <p:stCondLst>
                                            <p:cond delay="0"/>
                                          </p:stCondLst>
                                        </p:cTn>
                                        <p:tgtEl>
                                          <p:spTgt spid="230"/>
                                        </p:tgtEl>
                                        <p:attrNameLst>
                                          <p:attrName>style.visibility</p:attrName>
                                        </p:attrNameLst>
                                      </p:cBhvr>
                                      <p:to>
                                        <p:strVal val="visible"/>
                                      </p:to>
                                    </p:set>
                                    <p:animEffect transition="in" filter="wipe(down)">
                                      <p:cBhvr>
                                        <p:cTn id="408" dur="500"/>
                                        <p:tgtEl>
                                          <p:spTgt spid="230"/>
                                        </p:tgtEl>
                                      </p:cBhvr>
                                    </p:animEffect>
                                  </p:childTnLst>
                                </p:cTn>
                              </p:par>
                            </p:childTnLst>
                          </p:cTn>
                        </p:par>
                      </p:childTnLst>
                    </p:cTn>
                  </p:par>
                  <p:par>
                    <p:cTn id="409" fill="hold">
                      <p:stCondLst>
                        <p:cond delay="indefinite"/>
                      </p:stCondLst>
                      <p:childTnLst>
                        <p:par>
                          <p:cTn id="410" fill="hold">
                            <p:stCondLst>
                              <p:cond delay="0"/>
                            </p:stCondLst>
                            <p:childTnLst>
                              <p:par>
                                <p:cTn id="411" presetID="22" presetClass="entr" presetSubtype="8" fill="hold" nodeType="clickEffect">
                                  <p:stCondLst>
                                    <p:cond delay="0"/>
                                  </p:stCondLst>
                                  <p:childTnLst>
                                    <p:set>
                                      <p:cBhvr>
                                        <p:cTn id="412" dur="1" fill="hold">
                                          <p:stCondLst>
                                            <p:cond delay="0"/>
                                          </p:stCondLst>
                                        </p:cTn>
                                        <p:tgtEl>
                                          <p:spTgt spid="225"/>
                                        </p:tgtEl>
                                        <p:attrNameLst>
                                          <p:attrName>style.visibility</p:attrName>
                                        </p:attrNameLst>
                                      </p:cBhvr>
                                      <p:to>
                                        <p:strVal val="visible"/>
                                      </p:to>
                                    </p:set>
                                    <p:animEffect transition="in" filter="wipe(left)">
                                      <p:cBhvr>
                                        <p:cTn id="413" dur="500"/>
                                        <p:tgtEl>
                                          <p:spTgt spid="225"/>
                                        </p:tgtEl>
                                      </p:cBhvr>
                                    </p:animEffect>
                                  </p:childTnLst>
                                </p:cTn>
                              </p:par>
                            </p:childTnLst>
                          </p:cTn>
                        </p:par>
                      </p:childTnLst>
                    </p:cTn>
                  </p:par>
                  <p:par>
                    <p:cTn id="414" fill="hold">
                      <p:stCondLst>
                        <p:cond delay="indefinite"/>
                      </p:stCondLst>
                      <p:childTnLst>
                        <p:par>
                          <p:cTn id="415" fill="hold">
                            <p:stCondLst>
                              <p:cond delay="0"/>
                            </p:stCondLst>
                            <p:childTnLst>
                              <p:par>
                                <p:cTn id="416" presetID="22" presetClass="entr" presetSubtype="8" fill="hold" nodeType="clickEffect">
                                  <p:stCondLst>
                                    <p:cond delay="0"/>
                                  </p:stCondLst>
                                  <p:childTnLst>
                                    <p:set>
                                      <p:cBhvr>
                                        <p:cTn id="417" dur="1" fill="hold">
                                          <p:stCondLst>
                                            <p:cond delay="0"/>
                                          </p:stCondLst>
                                        </p:cTn>
                                        <p:tgtEl>
                                          <p:spTgt spid="243"/>
                                        </p:tgtEl>
                                        <p:attrNameLst>
                                          <p:attrName>style.visibility</p:attrName>
                                        </p:attrNameLst>
                                      </p:cBhvr>
                                      <p:to>
                                        <p:strVal val="visible"/>
                                      </p:to>
                                    </p:set>
                                    <p:animEffect transition="in" filter="wipe(left)">
                                      <p:cBhvr>
                                        <p:cTn id="418" dur="500"/>
                                        <p:tgtEl>
                                          <p:spTgt spid="243"/>
                                        </p:tgtEl>
                                      </p:cBhvr>
                                    </p:animEffect>
                                  </p:childTnLst>
                                </p:cTn>
                              </p:par>
                            </p:childTnLst>
                          </p:cTn>
                        </p:par>
                      </p:childTnLst>
                    </p:cTn>
                  </p:par>
                  <p:par>
                    <p:cTn id="419" fill="hold">
                      <p:stCondLst>
                        <p:cond delay="indefinite"/>
                      </p:stCondLst>
                      <p:childTnLst>
                        <p:par>
                          <p:cTn id="420" fill="hold">
                            <p:stCondLst>
                              <p:cond delay="0"/>
                            </p:stCondLst>
                            <p:childTnLst>
                              <p:par>
                                <p:cTn id="421" presetID="2" presetClass="entr" presetSubtype="4" fill="hold" grpId="0" nodeType="clickEffect">
                                  <p:stCondLst>
                                    <p:cond delay="0"/>
                                  </p:stCondLst>
                                  <p:childTnLst>
                                    <p:set>
                                      <p:cBhvr>
                                        <p:cTn id="422" dur="1" fill="hold">
                                          <p:stCondLst>
                                            <p:cond delay="0"/>
                                          </p:stCondLst>
                                        </p:cTn>
                                        <p:tgtEl>
                                          <p:spTgt spid="250"/>
                                        </p:tgtEl>
                                        <p:attrNameLst>
                                          <p:attrName>style.visibility</p:attrName>
                                        </p:attrNameLst>
                                      </p:cBhvr>
                                      <p:to>
                                        <p:strVal val="visible"/>
                                      </p:to>
                                    </p:set>
                                    <p:anim calcmode="lin" valueType="num">
                                      <p:cBhvr additive="base">
                                        <p:cTn id="423" dur="500" fill="hold"/>
                                        <p:tgtEl>
                                          <p:spTgt spid="250"/>
                                        </p:tgtEl>
                                        <p:attrNameLst>
                                          <p:attrName>ppt_x</p:attrName>
                                        </p:attrNameLst>
                                      </p:cBhvr>
                                      <p:tavLst>
                                        <p:tav tm="0">
                                          <p:val>
                                            <p:strVal val="#ppt_x"/>
                                          </p:val>
                                        </p:tav>
                                        <p:tav tm="100000">
                                          <p:val>
                                            <p:strVal val="#ppt_x"/>
                                          </p:val>
                                        </p:tav>
                                      </p:tavLst>
                                    </p:anim>
                                    <p:anim calcmode="lin" valueType="num">
                                      <p:cBhvr additive="base">
                                        <p:cTn id="424" dur="500" fill="hold"/>
                                        <p:tgtEl>
                                          <p:spTgt spid="250"/>
                                        </p:tgtEl>
                                        <p:attrNameLst>
                                          <p:attrName>ppt_y</p:attrName>
                                        </p:attrNameLst>
                                      </p:cBhvr>
                                      <p:tavLst>
                                        <p:tav tm="0">
                                          <p:val>
                                            <p:strVal val="1+#ppt_h/2"/>
                                          </p:val>
                                        </p:tav>
                                        <p:tav tm="100000">
                                          <p:val>
                                            <p:strVal val="#ppt_y"/>
                                          </p:val>
                                        </p:tav>
                                      </p:tavLst>
                                    </p:anim>
                                  </p:childTnLst>
                                </p:cTn>
                              </p:par>
                              <p:par>
                                <p:cTn id="425" presetID="2" presetClass="entr" presetSubtype="4" fill="hold" grpId="0" nodeType="withEffect">
                                  <p:stCondLst>
                                    <p:cond delay="0"/>
                                  </p:stCondLst>
                                  <p:childTnLst>
                                    <p:set>
                                      <p:cBhvr>
                                        <p:cTn id="426" dur="1" fill="hold">
                                          <p:stCondLst>
                                            <p:cond delay="0"/>
                                          </p:stCondLst>
                                        </p:cTn>
                                        <p:tgtEl>
                                          <p:spTgt spid="251"/>
                                        </p:tgtEl>
                                        <p:attrNameLst>
                                          <p:attrName>style.visibility</p:attrName>
                                        </p:attrNameLst>
                                      </p:cBhvr>
                                      <p:to>
                                        <p:strVal val="visible"/>
                                      </p:to>
                                    </p:set>
                                    <p:anim calcmode="lin" valueType="num">
                                      <p:cBhvr additive="base">
                                        <p:cTn id="427" dur="500" fill="hold"/>
                                        <p:tgtEl>
                                          <p:spTgt spid="251"/>
                                        </p:tgtEl>
                                        <p:attrNameLst>
                                          <p:attrName>ppt_x</p:attrName>
                                        </p:attrNameLst>
                                      </p:cBhvr>
                                      <p:tavLst>
                                        <p:tav tm="0">
                                          <p:val>
                                            <p:strVal val="#ppt_x"/>
                                          </p:val>
                                        </p:tav>
                                        <p:tav tm="100000">
                                          <p:val>
                                            <p:strVal val="#ppt_x"/>
                                          </p:val>
                                        </p:tav>
                                      </p:tavLst>
                                    </p:anim>
                                    <p:anim calcmode="lin" valueType="num">
                                      <p:cBhvr additive="base">
                                        <p:cTn id="428" dur="500" fill="hold"/>
                                        <p:tgtEl>
                                          <p:spTgt spid="251"/>
                                        </p:tgtEl>
                                        <p:attrNameLst>
                                          <p:attrName>ppt_y</p:attrName>
                                        </p:attrNameLst>
                                      </p:cBhvr>
                                      <p:tavLst>
                                        <p:tav tm="0">
                                          <p:val>
                                            <p:strVal val="1+#ppt_h/2"/>
                                          </p:val>
                                        </p:tav>
                                        <p:tav tm="100000">
                                          <p:val>
                                            <p:strVal val="#ppt_y"/>
                                          </p:val>
                                        </p:tav>
                                      </p:tavLst>
                                    </p:anim>
                                  </p:childTnLst>
                                </p:cTn>
                              </p:par>
                              <p:par>
                                <p:cTn id="429" presetID="2" presetClass="entr" presetSubtype="4" fill="hold" grpId="0" nodeType="withEffect">
                                  <p:stCondLst>
                                    <p:cond delay="0"/>
                                  </p:stCondLst>
                                  <p:childTnLst>
                                    <p:set>
                                      <p:cBhvr>
                                        <p:cTn id="430" dur="1" fill="hold">
                                          <p:stCondLst>
                                            <p:cond delay="0"/>
                                          </p:stCondLst>
                                        </p:cTn>
                                        <p:tgtEl>
                                          <p:spTgt spid="252"/>
                                        </p:tgtEl>
                                        <p:attrNameLst>
                                          <p:attrName>style.visibility</p:attrName>
                                        </p:attrNameLst>
                                      </p:cBhvr>
                                      <p:to>
                                        <p:strVal val="visible"/>
                                      </p:to>
                                    </p:set>
                                    <p:anim calcmode="lin" valueType="num">
                                      <p:cBhvr additive="base">
                                        <p:cTn id="431" dur="500" fill="hold"/>
                                        <p:tgtEl>
                                          <p:spTgt spid="252"/>
                                        </p:tgtEl>
                                        <p:attrNameLst>
                                          <p:attrName>ppt_x</p:attrName>
                                        </p:attrNameLst>
                                      </p:cBhvr>
                                      <p:tavLst>
                                        <p:tav tm="0">
                                          <p:val>
                                            <p:strVal val="#ppt_x"/>
                                          </p:val>
                                        </p:tav>
                                        <p:tav tm="100000">
                                          <p:val>
                                            <p:strVal val="#ppt_x"/>
                                          </p:val>
                                        </p:tav>
                                      </p:tavLst>
                                    </p:anim>
                                    <p:anim calcmode="lin" valueType="num">
                                      <p:cBhvr additive="base">
                                        <p:cTn id="432" dur="500" fill="hold"/>
                                        <p:tgtEl>
                                          <p:spTgt spid="252"/>
                                        </p:tgtEl>
                                        <p:attrNameLst>
                                          <p:attrName>ppt_y</p:attrName>
                                        </p:attrNameLst>
                                      </p:cBhvr>
                                      <p:tavLst>
                                        <p:tav tm="0">
                                          <p:val>
                                            <p:strVal val="1+#ppt_h/2"/>
                                          </p:val>
                                        </p:tav>
                                        <p:tav tm="100000">
                                          <p:val>
                                            <p:strVal val="#ppt_y"/>
                                          </p:val>
                                        </p:tav>
                                      </p:tavLst>
                                    </p:anim>
                                  </p:childTnLst>
                                </p:cTn>
                              </p:par>
                              <p:par>
                                <p:cTn id="433" presetID="2" presetClass="entr" presetSubtype="4" fill="hold" grpId="0" nodeType="withEffect">
                                  <p:stCondLst>
                                    <p:cond delay="0"/>
                                  </p:stCondLst>
                                  <p:childTnLst>
                                    <p:set>
                                      <p:cBhvr>
                                        <p:cTn id="434" dur="1" fill="hold">
                                          <p:stCondLst>
                                            <p:cond delay="0"/>
                                          </p:stCondLst>
                                        </p:cTn>
                                        <p:tgtEl>
                                          <p:spTgt spid="253"/>
                                        </p:tgtEl>
                                        <p:attrNameLst>
                                          <p:attrName>style.visibility</p:attrName>
                                        </p:attrNameLst>
                                      </p:cBhvr>
                                      <p:to>
                                        <p:strVal val="visible"/>
                                      </p:to>
                                    </p:set>
                                    <p:anim calcmode="lin" valueType="num">
                                      <p:cBhvr additive="base">
                                        <p:cTn id="435" dur="500" fill="hold"/>
                                        <p:tgtEl>
                                          <p:spTgt spid="253"/>
                                        </p:tgtEl>
                                        <p:attrNameLst>
                                          <p:attrName>ppt_x</p:attrName>
                                        </p:attrNameLst>
                                      </p:cBhvr>
                                      <p:tavLst>
                                        <p:tav tm="0">
                                          <p:val>
                                            <p:strVal val="#ppt_x"/>
                                          </p:val>
                                        </p:tav>
                                        <p:tav tm="100000">
                                          <p:val>
                                            <p:strVal val="#ppt_x"/>
                                          </p:val>
                                        </p:tav>
                                      </p:tavLst>
                                    </p:anim>
                                    <p:anim calcmode="lin" valueType="num">
                                      <p:cBhvr additive="base">
                                        <p:cTn id="436" dur="500" fill="hold"/>
                                        <p:tgtEl>
                                          <p:spTgt spid="253"/>
                                        </p:tgtEl>
                                        <p:attrNameLst>
                                          <p:attrName>ppt_y</p:attrName>
                                        </p:attrNameLst>
                                      </p:cBhvr>
                                      <p:tavLst>
                                        <p:tav tm="0">
                                          <p:val>
                                            <p:strVal val="1+#ppt_h/2"/>
                                          </p:val>
                                        </p:tav>
                                        <p:tav tm="100000">
                                          <p:val>
                                            <p:strVal val="#ppt_y"/>
                                          </p:val>
                                        </p:tav>
                                      </p:tavLst>
                                    </p:anim>
                                  </p:childTnLst>
                                </p:cTn>
                              </p:par>
                              <p:par>
                                <p:cTn id="437" presetID="2" presetClass="entr" presetSubtype="4" fill="hold" grpId="0" nodeType="withEffect">
                                  <p:stCondLst>
                                    <p:cond delay="0"/>
                                  </p:stCondLst>
                                  <p:childTnLst>
                                    <p:set>
                                      <p:cBhvr>
                                        <p:cTn id="438" dur="1" fill="hold">
                                          <p:stCondLst>
                                            <p:cond delay="0"/>
                                          </p:stCondLst>
                                        </p:cTn>
                                        <p:tgtEl>
                                          <p:spTgt spid="254"/>
                                        </p:tgtEl>
                                        <p:attrNameLst>
                                          <p:attrName>style.visibility</p:attrName>
                                        </p:attrNameLst>
                                      </p:cBhvr>
                                      <p:to>
                                        <p:strVal val="visible"/>
                                      </p:to>
                                    </p:set>
                                    <p:anim calcmode="lin" valueType="num">
                                      <p:cBhvr additive="base">
                                        <p:cTn id="439" dur="500" fill="hold"/>
                                        <p:tgtEl>
                                          <p:spTgt spid="254"/>
                                        </p:tgtEl>
                                        <p:attrNameLst>
                                          <p:attrName>ppt_x</p:attrName>
                                        </p:attrNameLst>
                                      </p:cBhvr>
                                      <p:tavLst>
                                        <p:tav tm="0">
                                          <p:val>
                                            <p:strVal val="#ppt_x"/>
                                          </p:val>
                                        </p:tav>
                                        <p:tav tm="100000">
                                          <p:val>
                                            <p:strVal val="#ppt_x"/>
                                          </p:val>
                                        </p:tav>
                                      </p:tavLst>
                                    </p:anim>
                                    <p:anim calcmode="lin" valueType="num">
                                      <p:cBhvr additive="base">
                                        <p:cTn id="440" dur="500" fill="hold"/>
                                        <p:tgtEl>
                                          <p:spTgt spid="254"/>
                                        </p:tgtEl>
                                        <p:attrNameLst>
                                          <p:attrName>ppt_y</p:attrName>
                                        </p:attrNameLst>
                                      </p:cBhvr>
                                      <p:tavLst>
                                        <p:tav tm="0">
                                          <p:val>
                                            <p:strVal val="1+#ppt_h/2"/>
                                          </p:val>
                                        </p:tav>
                                        <p:tav tm="100000">
                                          <p:val>
                                            <p:strVal val="#ppt_y"/>
                                          </p:val>
                                        </p:tav>
                                      </p:tavLst>
                                    </p:anim>
                                  </p:childTnLst>
                                </p:cTn>
                              </p:par>
                              <p:par>
                                <p:cTn id="441" presetID="2" presetClass="entr" presetSubtype="4" fill="hold" grpId="0" nodeType="withEffect">
                                  <p:stCondLst>
                                    <p:cond delay="0"/>
                                  </p:stCondLst>
                                  <p:childTnLst>
                                    <p:set>
                                      <p:cBhvr>
                                        <p:cTn id="442" dur="1" fill="hold">
                                          <p:stCondLst>
                                            <p:cond delay="0"/>
                                          </p:stCondLst>
                                        </p:cTn>
                                        <p:tgtEl>
                                          <p:spTgt spid="255"/>
                                        </p:tgtEl>
                                        <p:attrNameLst>
                                          <p:attrName>style.visibility</p:attrName>
                                        </p:attrNameLst>
                                      </p:cBhvr>
                                      <p:to>
                                        <p:strVal val="visible"/>
                                      </p:to>
                                    </p:set>
                                    <p:anim calcmode="lin" valueType="num">
                                      <p:cBhvr additive="base">
                                        <p:cTn id="443" dur="500" fill="hold"/>
                                        <p:tgtEl>
                                          <p:spTgt spid="255"/>
                                        </p:tgtEl>
                                        <p:attrNameLst>
                                          <p:attrName>ppt_x</p:attrName>
                                        </p:attrNameLst>
                                      </p:cBhvr>
                                      <p:tavLst>
                                        <p:tav tm="0">
                                          <p:val>
                                            <p:strVal val="#ppt_x"/>
                                          </p:val>
                                        </p:tav>
                                        <p:tav tm="100000">
                                          <p:val>
                                            <p:strVal val="#ppt_x"/>
                                          </p:val>
                                        </p:tav>
                                      </p:tavLst>
                                    </p:anim>
                                    <p:anim calcmode="lin" valueType="num">
                                      <p:cBhvr additive="base">
                                        <p:cTn id="444" dur="500" fill="hold"/>
                                        <p:tgtEl>
                                          <p:spTgt spid="255"/>
                                        </p:tgtEl>
                                        <p:attrNameLst>
                                          <p:attrName>ppt_y</p:attrName>
                                        </p:attrNameLst>
                                      </p:cBhvr>
                                      <p:tavLst>
                                        <p:tav tm="0">
                                          <p:val>
                                            <p:strVal val="1+#ppt_h/2"/>
                                          </p:val>
                                        </p:tav>
                                        <p:tav tm="100000">
                                          <p:val>
                                            <p:strVal val="#ppt_y"/>
                                          </p:val>
                                        </p:tav>
                                      </p:tavLst>
                                    </p:anim>
                                  </p:childTnLst>
                                </p:cTn>
                              </p:par>
                              <p:par>
                                <p:cTn id="445" presetID="2" presetClass="entr" presetSubtype="4" fill="hold" grpId="0" nodeType="withEffect">
                                  <p:stCondLst>
                                    <p:cond delay="0"/>
                                  </p:stCondLst>
                                  <p:childTnLst>
                                    <p:set>
                                      <p:cBhvr>
                                        <p:cTn id="446" dur="1" fill="hold">
                                          <p:stCondLst>
                                            <p:cond delay="0"/>
                                          </p:stCondLst>
                                        </p:cTn>
                                        <p:tgtEl>
                                          <p:spTgt spid="256"/>
                                        </p:tgtEl>
                                        <p:attrNameLst>
                                          <p:attrName>style.visibility</p:attrName>
                                        </p:attrNameLst>
                                      </p:cBhvr>
                                      <p:to>
                                        <p:strVal val="visible"/>
                                      </p:to>
                                    </p:set>
                                    <p:anim calcmode="lin" valueType="num">
                                      <p:cBhvr additive="base">
                                        <p:cTn id="447" dur="500" fill="hold"/>
                                        <p:tgtEl>
                                          <p:spTgt spid="256"/>
                                        </p:tgtEl>
                                        <p:attrNameLst>
                                          <p:attrName>ppt_x</p:attrName>
                                        </p:attrNameLst>
                                      </p:cBhvr>
                                      <p:tavLst>
                                        <p:tav tm="0">
                                          <p:val>
                                            <p:strVal val="#ppt_x"/>
                                          </p:val>
                                        </p:tav>
                                        <p:tav tm="100000">
                                          <p:val>
                                            <p:strVal val="#ppt_x"/>
                                          </p:val>
                                        </p:tav>
                                      </p:tavLst>
                                    </p:anim>
                                    <p:anim calcmode="lin" valueType="num">
                                      <p:cBhvr additive="base">
                                        <p:cTn id="448" dur="500" fill="hold"/>
                                        <p:tgtEl>
                                          <p:spTgt spid="256"/>
                                        </p:tgtEl>
                                        <p:attrNameLst>
                                          <p:attrName>ppt_y</p:attrName>
                                        </p:attrNameLst>
                                      </p:cBhvr>
                                      <p:tavLst>
                                        <p:tav tm="0">
                                          <p:val>
                                            <p:strVal val="1+#ppt_h/2"/>
                                          </p:val>
                                        </p:tav>
                                        <p:tav tm="100000">
                                          <p:val>
                                            <p:strVal val="#ppt_y"/>
                                          </p:val>
                                        </p:tav>
                                      </p:tavLst>
                                    </p:anim>
                                  </p:childTnLst>
                                </p:cTn>
                              </p:par>
                              <p:par>
                                <p:cTn id="449" presetID="2" presetClass="entr" presetSubtype="4" fill="hold" grpId="0" nodeType="withEffect">
                                  <p:stCondLst>
                                    <p:cond delay="0"/>
                                  </p:stCondLst>
                                  <p:childTnLst>
                                    <p:set>
                                      <p:cBhvr>
                                        <p:cTn id="450" dur="1" fill="hold">
                                          <p:stCondLst>
                                            <p:cond delay="0"/>
                                          </p:stCondLst>
                                        </p:cTn>
                                        <p:tgtEl>
                                          <p:spTgt spid="257"/>
                                        </p:tgtEl>
                                        <p:attrNameLst>
                                          <p:attrName>style.visibility</p:attrName>
                                        </p:attrNameLst>
                                      </p:cBhvr>
                                      <p:to>
                                        <p:strVal val="visible"/>
                                      </p:to>
                                    </p:set>
                                    <p:anim calcmode="lin" valueType="num">
                                      <p:cBhvr additive="base">
                                        <p:cTn id="451" dur="500" fill="hold"/>
                                        <p:tgtEl>
                                          <p:spTgt spid="257"/>
                                        </p:tgtEl>
                                        <p:attrNameLst>
                                          <p:attrName>ppt_x</p:attrName>
                                        </p:attrNameLst>
                                      </p:cBhvr>
                                      <p:tavLst>
                                        <p:tav tm="0">
                                          <p:val>
                                            <p:strVal val="#ppt_x"/>
                                          </p:val>
                                        </p:tav>
                                        <p:tav tm="100000">
                                          <p:val>
                                            <p:strVal val="#ppt_x"/>
                                          </p:val>
                                        </p:tav>
                                      </p:tavLst>
                                    </p:anim>
                                    <p:anim calcmode="lin" valueType="num">
                                      <p:cBhvr additive="base">
                                        <p:cTn id="452" dur="500" fill="hold"/>
                                        <p:tgtEl>
                                          <p:spTgt spid="257"/>
                                        </p:tgtEl>
                                        <p:attrNameLst>
                                          <p:attrName>ppt_y</p:attrName>
                                        </p:attrNameLst>
                                      </p:cBhvr>
                                      <p:tavLst>
                                        <p:tav tm="0">
                                          <p:val>
                                            <p:strVal val="1+#ppt_h/2"/>
                                          </p:val>
                                        </p:tav>
                                        <p:tav tm="100000">
                                          <p:val>
                                            <p:strVal val="#ppt_y"/>
                                          </p:val>
                                        </p:tav>
                                      </p:tavLst>
                                    </p:anim>
                                  </p:childTnLst>
                                </p:cTn>
                              </p:par>
                              <p:par>
                                <p:cTn id="453" presetID="2" presetClass="entr" presetSubtype="4" fill="hold" grpId="0" nodeType="withEffect">
                                  <p:stCondLst>
                                    <p:cond delay="0"/>
                                  </p:stCondLst>
                                  <p:childTnLst>
                                    <p:set>
                                      <p:cBhvr>
                                        <p:cTn id="454" dur="1" fill="hold">
                                          <p:stCondLst>
                                            <p:cond delay="0"/>
                                          </p:stCondLst>
                                        </p:cTn>
                                        <p:tgtEl>
                                          <p:spTgt spid="258"/>
                                        </p:tgtEl>
                                        <p:attrNameLst>
                                          <p:attrName>style.visibility</p:attrName>
                                        </p:attrNameLst>
                                      </p:cBhvr>
                                      <p:to>
                                        <p:strVal val="visible"/>
                                      </p:to>
                                    </p:set>
                                    <p:anim calcmode="lin" valueType="num">
                                      <p:cBhvr additive="base">
                                        <p:cTn id="455" dur="500" fill="hold"/>
                                        <p:tgtEl>
                                          <p:spTgt spid="258"/>
                                        </p:tgtEl>
                                        <p:attrNameLst>
                                          <p:attrName>ppt_x</p:attrName>
                                        </p:attrNameLst>
                                      </p:cBhvr>
                                      <p:tavLst>
                                        <p:tav tm="0">
                                          <p:val>
                                            <p:strVal val="#ppt_x"/>
                                          </p:val>
                                        </p:tav>
                                        <p:tav tm="100000">
                                          <p:val>
                                            <p:strVal val="#ppt_x"/>
                                          </p:val>
                                        </p:tav>
                                      </p:tavLst>
                                    </p:anim>
                                    <p:anim calcmode="lin" valueType="num">
                                      <p:cBhvr additive="base">
                                        <p:cTn id="456" dur="500" fill="hold"/>
                                        <p:tgtEl>
                                          <p:spTgt spid="258"/>
                                        </p:tgtEl>
                                        <p:attrNameLst>
                                          <p:attrName>ppt_y</p:attrName>
                                        </p:attrNameLst>
                                      </p:cBhvr>
                                      <p:tavLst>
                                        <p:tav tm="0">
                                          <p:val>
                                            <p:strVal val="1+#ppt_h/2"/>
                                          </p:val>
                                        </p:tav>
                                        <p:tav tm="100000">
                                          <p:val>
                                            <p:strVal val="#ppt_y"/>
                                          </p:val>
                                        </p:tav>
                                      </p:tavLst>
                                    </p:anim>
                                  </p:childTnLst>
                                </p:cTn>
                              </p:par>
                              <p:par>
                                <p:cTn id="457" presetID="2" presetClass="entr" presetSubtype="4" fill="hold" grpId="0" nodeType="withEffect">
                                  <p:stCondLst>
                                    <p:cond delay="0"/>
                                  </p:stCondLst>
                                  <p:childTnLst>
                                    <p:set>
                                      <p:cBhvr>
                                        <p:cTn id="458" dur="1" fill="hold">
                                          <p:stCondLst>
                                            <p:cond delay="0"/>
                                          </p:stCondLst>
                                        </p:cTn>
                                        <p:tgtEl>
                                          <p:spTgt spid="259"/>
                                        </p:tgtEl>
                                        <p:attrNameLst>
                                          <p:attrName>style.visibility</p:attrName>
                                        </p:attrNameLst>
                                      </p:cBhvr>
                                      <p:to>
                                        <p:strVal val="visible"/>
                                      </p:to>
                                    </p:set>
                                    <p:anim calcmode="lin" valueType="num">
                                      <p:cBhvr additive="base">
                                        <p:cTn id="459" dur="500" fill="hold"/>
                                        <p:tgtEl>
                                          <p:spTgt spid="259"/>
                                        </p:tgtEl>
                                        <p:attrNameLst>
                                          <p:attrName>ppt_x</p:attrName>
                                        </p:attrNameLst>
                                      </p:cBhvr>
                                      <p:tavLst>
                                        <p:tav tm="0">
                                          <p:val>
                                            <p:strVal val="#ppt_x"/>
                                          </p:val>
                                        </p:tav>
                                        <p:tav tm="100000">
                                          <p:val>
                                            <p:strVal val="#ppt_x"/>
                                          </p:val>
                                        </p:tav>
                                      </p:tavLst>
                                    </p:anim>
                                    <p:anim calcmode="lin" valueType="num">
                                      <p:cBhvr additive="base">
                                        <p:cTn id="460" dur="500" fill="hold"/>
                                        <p:tgtEl>
                                          <p:spTgt spid="259"/>
                                        </p:tgtEl>
                                        <p:attrNameLst>
                                          <p:attrName>ppt_y</p:attrName>
                                        </p:attrNameLst>
                                      </p:cBhvr>
                                      <p:tavLst>
                                        <p:tav tm="0">
                                          <p:val>
                                            <p:strVal val="1+#ppt_h/2"/>
                                          </p:val>
                                        </p:tav>
                                        <p:tav tm="100000">
                                          <p:val>
                                            <p:strVal val="#ppt_y"/>
                                          </p:val>
                                        </p:tav>
                                      </p:tavLst>
                                    </p:anim>
                                  </p:childTnLst>
                                </p:cTn>
                              </p:par>
                              <p:par>
                                <p:cTn id="461" presetID="2" presetClass="entr" presetSubtype="4" fill="hold" grpId="0" nodeType="withEffect">
                                  <p:stCondLst>
                                    <p:cond delay="0"/>
                                  </p:stCondLst>
                                  <p:childTnLst>
                                    <p:set>
                                      <p:cBhvr>
                                        <p:cTn id="462" dur="1" fill="hold">
                                          <p:stCondLst>
                                            <p:cond delay="0"/>
                                          </p:stCondLst>
                                        </p:cTn>
                                        <p:tgtEl>
                                          <p:spTgt spid="260"/>
                                        </p:tgtEl>
                                        <p:attrNameLst>
                                          <p:attrName>style.visibility</p:attrName>
                                        </p:attrNameLst>
                                      </p:cBhvr>
                                      <p:to>
                                        <p:strVal val="visible"/>
                                      </p:to>
                                    </p:set>
                                    <p:anim calcmode="lin" valueType="num">
                                      <p:cBhvr additive="base">
                                        <p:cTn id="463" dur="500" fill="hold"/>
                                        <p:tgtEl>
                                          <p:spTgt spid="260"/>
                                        </p:tgtEl>
                                        <p:attrNameLst>
                                          <p:attrName>ppt_x</p:attrName>
                                        </p:attrNameLst>
                                      </p:cBhvr>
                                      <p:tavLst>
                                        <p:tav tm="0">
                                          <p:val>
                                            <p:strVal val="#ppt_x"/>
                                          </p:val>
                                        </p:tav>
                                        <p:tav tm="100000">
                                          <p:val>
                                            <p:strVal val="#ppt_x"/>
                                          </p:val>
                                        </p:tav>
                                      </p:tavLst>
                                    </p:anim>
                                    <p:anim calcmode="lin" valueType="num">
                                      <p:cBhvr additive="base">
                                        <p:cTn id="464" dur="500" fill="hold"/>
                                        <p:tgtEl>
                                          <p:spTgt spid="260"/>
                                        </p:tgtEl>
                                        <p:attrNameLst>
                                          <p:attrName>ppt_y</p:attrName>
                                        </p:attrNameLst>
                                      </p:cBhvr>
                                      <p:tavLst>
                                        <p:tav tm="0">
                                          <p:val>
                                            <p:strVal val="1+#ppt_h/2"/>
                                          </p:val>
                                        </p:tav>
                                        <p:tav tm="100000">
                                          <p:val>
                                            <p:strVal val="#ppt_y"/>
                                          </p:val>
                                        </p:tav>
                                      </p:tavLst>
                                    </p:anim>
                                  </p:childTnLst>
                                </p:cTn>
                              </p:par>
                              <p:par>
                                <p:cTn id="465" presetID="2" presetClass="entr" presetSubtype="4" fill="hold" grpId="0" nodeType="withEffect">
                                  <p:stCondLst>
                                    <p:cond delay="0"/>
                                  </p:stCondLst>
                                  <p:childTnLst>
                                    <p:set>
                                      <p:cBhvr>
                                        <p:cTn id="466" dur="1" fill="hold">
                                          <p:stCondLst>
                                            <p:cond delay="0"/>
                                          </p:stCondLst>
                                        </p:cTn>
                                        <p:tgtEl>
                                          <p:spTgt spid="261"/>
                                        </p:tgtEl>
                                        <p:attrNameLst>
                                          <p:attrName>style.visibility</p:attrName>
                                        </p:attrNameLst>
                                      </p:cBhvr>
                                      <p:to>
                                        <p:strVal val="visible"/>
                                      </p:to>
                                    </p:set>
                                    <p:anim calcmode="lin" valueType="num">
                                      <p:cBhvr additive="base">
                                        <p:cTn id="467" dur="500" fill="hold"/>
                                        <p:tgtEl>
                                          <p:spTgt spid="261"/>
                                        </p:tgtEl>
                                        <p:attrNameLst>
                                          <p:attrName>ppt_x</p:attrName>
                                        </p:attrNameLst>
                                      </p:cBhvr>
                                      <p:tavLst>
                                        <p:tav tm="0">
                                          <p:val>
                                            <p:strVal val="#ppt_x"/>
                                          </p:val>
                                        </p:tav>
                                        <p:tav tm="100000">
                                          <p:val>
                                            <p:strVal val="#ppt_x"/>
                                          </p:val>
                                        </p:tav>
                                      </p:tavLst>
                                    </p:anim>
                                    <p:anim calcmode="lin" valueType="num">
                                      <p:cBhvr additive="base">
                                        <p:cTn id="468" dur="500" fill="hold"/>
                                        <p:tgtEl>
                                          <p:spTgt spid="261"/>
                                        </p:tgtEl>
                                        <p:attrNameLst>
                                          <p:attrName>ppt_y</p:attrName>
                                        </p:attrNameLst>
                                      </p:cBhvr>
                                      <p:tavLst>
                                        <p:tav tm="0">
                                          <p:val>
                                            <p:strVal val="1+#ppt_h/2"/>
                                          </p:val>
                                        </p:tav>
                                        <p:tav tm="100000">
                                          <p:val>
                                            <p:strVal val="#ppt_y"/>
                                          </p:val>
                                        </p:tav>
                                      </p:tavLst>
                                    </p:anim>
                                  </p:childTnLst>
                                </p:cTn>
                              </p:par>
                              <p:par>
                                <p:cTn id="469" presetID="2" presetClass="entr" presetSubtype="4" fill="hold" grpId="0" nodeType="withEffect">
                                  <p:stCondLst>
                                    <p:cond delay="0"/>
                                  </p:stCondLst>
                                  <p:childTnLst>
                                    <p:set>
                                      <p:cBhvr>
                                        <p:cTn id="470" dur="1" fill="hold">
                                          <p:stCondLst>
                                            <p:cond delay="0"/>
                                          </p:stCondLst>
                                        </p:cTn>
                                        <p:tgtEl>
                                          <p:spTgt spid="262"/>
                                        </p:tgtEl>
                                        <p:attrNameLst>
                                          <p:attrName>style.visibility</p:attrName>
                                        </p:attrNameLst>
                                      </p:cBhvr>
                                      <p:to>
                                        <p:strVal val="visible"/>
                                      </p:to>
                                    </p:set>
                                    <p:anim calcmode="lin" valueType="num">
                                      <p:cBhvr additive="base">
                                        <p:cTn id="471" dur="500" fill="hold"/>
                                        <p:tgtEl>
                                          <p:spTgt spid="262"/>
                                        </p:tgtEl>
                                        <p:attrNameLst>
                                          <p:attrName>ppt_x</p:attrName>
                                        </p:attrNameLst>
                                      </p:cBhvr>
                                      <p:tavLst>
                                        <p:tav tm="0">
                                          <p:val>
                                            <p:strVal val="#ppt_x"/>
                                          </p:val>
                                        </p:tav>
                                        <p:tav tm="100000">
                                          <p:val>
                                            <p:strVal val="#ppt_x"/>
                                          </p:val>
                                        </p:tav>
                                      </p:tavLst>
                                    </p:anim>
                                    <p:anim calcmode="lin" valueType="num">
                                      <p:cBhvr additive="base">
                                        <p:cTn id="472" dur="500" fill="hold"/>
                                        <p:tgtEl>
                                          <p:spTgt spid="262"/>
                                        </p:tgtEl>
                                        <p:attrNameLst>
                                          <p:attrName>ppt_y</p:attrName>
                                        </p:attrNameLst>
                                      </p:cBhvr>
                                      <p:tavLst>
                                        <p:tav tm="0">
                                          <p:val>
                                            <p:strVal val="1+#ppt_h/2"/>
                                          </p:val>
                                        </p:tav>
                                        <p:tav tm="100000">
                                          <p:val>
                                            <p:strVal val="#ppt_y"/>
                                          </p:val>
                                        </p:tav>
                                      </p:tavLst>
                                    </p:anim>
                                  </p:childTnLst>
                                </p:cTn>
                              </p:par>
                              <p:par>
                                <p:cTn id="473" presetID="2" presetClass="entr" presetSubtype="4" fill="hold" grpId="0" nodeType="withEffect">
                                  <p:stCondLst>
                                    <p:cond delay="0"/>
                                  </p:stCondLst>
                                  <p:childTnLst>
                                    <p:set>
                                      <p:cBhvr>
                                        <p:cTn id="474" dur="1" fill="hold">
                                          <p:stCondLst>
                                            <p:cond delay="0"/>
                                          </p:stCondLst>
                                        </p:cTn>
                                        <p:tgtEl>
                                          <p:spTgt spid="263"/>
                                        </p:tgtEl>
                                        <p:attrNameLst>
                                          <p:attrName>style.visibility</p:attrName>
                                        </p:attrNameLst>
                                      </p:cBhvr>
                                      <p:to>
                                        <p:strVal val="visible"/>
                                      </p:to>
                                    </p:set>
                                    <p:anim calcmode="lin" valueType="num">
                                      <p:cBhvr additive="base">
                                        <p:cTn id="475" dur="500" fill="hold"/>
                                        <p:tgtEl>
                                          <p:spTgt spid="263"/>
                                        </p:tgtEl>
                                        <p:attrNameLst>
                                          <p:attrName>ppt_x</p:attrName>
                                        </p:attrNameLst>
                                      </p:cBhvr>
                                      <p:tavLst>
                                        <p:tav tm="0">
                                          <p:val>
                                            <p:strVal val="#ppt_x"/>
                                          </p:val>
                                        </p:tav>
                                        <p:tav tm="100000">
                                          <p:val>
                                            <p:strVal val="#ppt_x"/>
                                          </p:val>
                                        </p:tav>
                                      </p:tavLst>
                                    </p:anim>
                                    <p:anim calcmode="lin" valueType="num">
                                      <p:cBhvr additive="base">
                                        <p:cTn id="476" dur="500" fill="hold"/>
                                        <p:tgtEl>
                                          <p:spTgt spid="263"/>
                                        </p:tgtEl>
                                        <p:attrNameLst>
                                          <p:attrName>ppt_y</p:attrName>
                                        </p:attrNameLst>
                                      </p:cBhvr>
                                      <p:tavLst>
                                        <p:tav tm="0">
                                          <p:val>
                                            <p:strVal val="1+#ppt_h/2"/>
                                          </p:val>
                                        </p:tav>
                                        <p:tav tm="100000">
                                          <p:val>
                                            <p:strVal val="#ppt_y"/>
                                          </p:val>
                                        </p:tav>
                                      </p:tavLst>
                                    </p:anim>
                                  </p:childTnLst>
                                </p:cTn>
                              </p:par>
                              <p:par>
                                <p:cTn id="477" presetID="2" presetClass="entr" presetSubtype="4" fill="hold" grpId="0" nodeType="withEffect">
                                  <p:stCondLst>
                                    <p:cond delay="0"/>
                                  </p:stCondLst>
                                  <p:childTnLst>
                                    <p:set>
                                      <p:cBhvr>
                                        <p:cTn id="478" dur="1" fill="hold">
                                          <p:stCondLst>
                                            <p:cond delay="0"/>
                                          </p:stCondLst>
                                        </p:cTn>
                                        <p:tgtEl>
                                          <p:spTgt spid="264"/>
                                        </p:tgtEl>
                                        <p:attrNameLst>
                                          <p:attrName>style.visibility</p:attrName>
                                        </p:attrNameLst>
                                      </p:cBhvr>
                                      <p:to>
                                        <p:strVal val="visible"/>
                                      </p:to>
                                    </p:set>
                                    <p:anim calcmode="lin" valueType="num">
                                      <p:cBhvr additive="base">
                                        <p:cTn id="479" dur="500" fill="hold"/>
                                        <p:tgtEl>
                                          <p:spTgt spid="264"/>
                                        </p:tgtEl>
                                        <p:attrNameLst>
                                          <p:attrName>ppt_x</p:attrName>
                                        </p:attrNameLst>
                                      </p:cBhvr>
                                      <p:tavLst>
                                        <p:tav tm="0">
                                          <p:val>
                                            <p:strVal val="#ppt_x"/>
                                          </p:val>
                                        </p:tav>
                                        <p:tav tm="100000">
                                          <p:val>
                                            <p:strVal val="#ppt_x"/>
                                          </p:val>
                                        </p:tav>
                                      </p:tavLst>
                                    </p:anim>
                                    <p:anim calcmode="lin" valueType="num">
                                      <p:cBhvr additive="base">
                                        <p:cTn id="480" dur="500" fill="hold"/>
                                        <p:tgtEl>
                                          <p:spTgt spid="264"/>
                                        </p:tgtEl>
                                        <p:attrNameLst>
                                          <p:attrName>ppt_y</p:attrName>
                                        </p:attrNameLst>
                                      </p:cBhvr>
                                      <p:tavLst>
                                        <p:tav tm="0">
                                          <p:val>
                                            <p:strVal val="1+#ppt_h/2"/>
                                          </p:val>
                                        </p:tav>
                                        <p:tav tm="100000">
                                          <p:val>
                                            <p:strVal val="#ppt_y"/>
                                          </p:val>
                                        </p:tav>
                                      </p:tavLst>
                                    </p:anim>
                                  </p:childTnLst>
                                </p:cTn>
                              </p:par>
                              <p:par>
                                <p:cTn id="481" presetID="2" presetClass="entr" presetSubtype="4" fill="hold" grpId="0" nodeType="withEffect">
                                  <p:stCondLst>
                                    <p:cond delay="0"/>
                                  </p:stCondLst>
                                  <p:childTnLst>
                                    <p:set>
                                      <p:cBhvr>
                                        <p:cTn id="482" dur="1" fill="hold">
                                          <p:stCondLst>
                                            <p:cond delay="0"/>
                                          </p:stCondLst>
                                        </p:cTn>
                                        <p:tgtEl>
                                          <p:spTgt spid="265"/>
                                        </p:tgtEl>
                                        <p:attrNameLst>
                                          <p:attrName>style.visibility</p:attrName>
                                        </p:attrNameLst>
                                      </p:cBhvr>
                                      <p:to>
                                        <p:strVal val="visible"/>
                                      </p:to>
                                    </p:set>
                                    <p:anim calcmode="lin" valueType="num">
                                      <p:cBhvr additive="base">
                                        <p:cTn id="483" dur="500" fill="hold"/>
                                        <p:tgtEl>
                                          <p:spTgt spid="265"/>
                                        </p:tgtEl>
                                        <p:attrNameLst>
                                          <p:attrName>ppt_x</p:attrName>
                                        </p:attrNameLst>
                                      </p:cBhvr>
                                      <p:tavLst>
                                        <p:tav tm="0">
                                          <p:val>
                                            <p:strVal val="#ppt_x"/>
                                          </p:val>
                                        </p:tav>
                                        <p:tav tm="100000">
                                          <p:val>
                                            <p:strVal val="#ppt_x"/>
                                          </p:val>
                                        </p:tav>
                                      </p:tavLst>
                                    </p:anim>
                                    <p:anim calcmode="lin" valueType="num">
                                      <p:cBhvr additive="base">
                                        <p:cTn id="484" dur="500" fill="hold"/>
                                        <p:tgtEl>
                                          <p:spTgt spid="265"/>
                                        </p:tgtEl>
                                        <p:attrNameLst>
                                          <p:attrName>ppt_y</p:attrName>
                                        </p:attrNameLst>
                                      </p:cBhvr>
                                      <p:tavLst>
                                        <p:tav tm="0">
                                          <p:val>
                                            <p:strVal val="1+#ppt_h/2"/>
                                          </p:val>
                                        </p:tav>
                                        <p:tav tm="100000">
                                          <p:val>
                                            <p:strVal val="#ppt_y"/>
                                          </p:val>
                                        </p:tav>
                                      </p:tavLst>
                                    </p:anim>
                                  </p:childTnLst>
                                </p:cTn>
                              </p:par>
                              <p:par>
                                <p:cTn id="485" presetID="2" presetClass="entr" presetSubtype="4" fill="hold" grpId="0" nodeType="withEffect">
                                  <p:stCondLst>
                                    <p:cond delay="0"/>
                                  </p:stCondLst>
                                  <p:childTnLst>
                                    <p:set>
                                      <p:cBhvr>
                                        <p:cTn id="486" dur="1" fill="hold">
                                          <p:stCondLst>
                                            <p:cond delay="0"/>
                                          </p:stCondLst>
                                        </p:cTn>
                                        <p:tgtEl>
                                          <p:spTgt spid="266"/>
                                        </p:tgtEl>
                                        <p:attrNameLst>
                                          <p:attrName>style.visibility</p:attrName>
                                        </p:attrNameLst>
                                      </p:cBhvr>
                                      <p:to>
                                        <p:strVal val="visible"/>
                                      </p:to>
                                    </p:set>
                                    <p:anim calcmode="lin" valueType="num">
                                      <p:cBhvr additive="base">
                                        <p:cTn id="487" dur="500" fill="hold"/>
                                        <p:tgtEl>
                                          <p:spTgt spid="266"/>
                                        </p:tgtEl>
                                        <p:attrNameLst>
                                          <p:attrName>ppt_x</p:attrName>
                                        </p:attrNameLst>
                                      </p:cBhvr>
                                      <p:tavLst>
                                        <p:tav tm="0">
                                          <p:val>
                                            <p:strVal val="#ppt_x"/>
                                          </p:val>
                                        </p:tav>
                                        <p:tav tm="100000">
                                          <p:val>
                                            <p:strVal val="#ppt_x"/>
                                          </p:val>
                                        </p:tav>
                                      </p:tavLst>
                                    </p:anim>
                                    <p:anim calcmode="lin" valueType="num">
                                      <p:cBhvr additive="base">
                                        <p:cTn id="488" dur="500" fill="hold"/>
                                        <p:tgtEl>
                                          <p:spTgt spid="266"/>
                                        </p:tgtEl>
                                        <p:attrNameLst>
                                          <p:attrName>ppt_y</p:attrName>
                                        </p:attrNameLst>
                                      </p:cBhvr>
                                      <p:tavLst>
                                        <p:tav tm="0">
                                          <p:val>
                                            <p:strVal val="1+#ppt_h/2"/>
                                          </p:val>
                                        </p:tav>
                                        <p:tav tm="100000">
                                          <p:val>
                                            <p:strVal val="#ppt_y"/>
                                          </p:val>
                                        </p:tav>
                                      </p:tavLst>
                                    </p:anim>
                                  </p:childTnLst>
                                </p:cTn>
                              </p:par>
                              <p:par>
                                <p:cTn id="489" presetID="2" presetClass="entr" presetSubtype="4" fill="hold" grpId="0" nodeType="withEffect">
                                  <p:stCondLst>
                                    <p:cond delay="0"/>
                                  </p:stCondLst>
                                  <p:childTnLst>
                                    <p:set>
                                      <p:cBhvr>
                                        <p:cTn id="490" dur="1" fill="hold">
                                          <p:stCondLst>
                                            <p:cond delay="0"/>
                                          </p:stCondLst>
                                        </p:cTn>
                                        <p:tgtEl>
                                          <p:spTgt spid="267"/>
                                        </p:tgtEl>
                                        <p:attrNameLst>
                                          <p:attrName>style.visibility</p:attrName>
                                        </p:attrNameLst>
                                      </p:cBhvr>
                                      <p:to>
                                        <p:strVal val="visible"/>
                                      </p:to>
                                    </p:set>
                                    <p:anim calcmode="lin" valueType="num">
                                      <p:cBhvr additive="base">
                                        <p:cTn id="491" dur="500" fill="hold"/>
                                        <p:tgtEl>
                                          <p:spTgt spid="267"/>
                                        </p:tgtEl>
                                        <p:attrNameLst>
                                          <p:attrName>ppt_x</p:attrName>
                                        </p:attrNameLst>
                                      </p:cBhvr>
                                      <p:tavLst>
                                        <p:tav tm="0">
                                          <p:val>
                                            <p:strVal val="#ppt_x"/>
                                          </p:val>
                                        </p:tav>
                                        <p:tav tm="100000">
                                          <p:val>
                                            <p:strVal val="#ppt_x"/>
                                          </p:val>
                                        </p:tav>
                                      </p:tavLst>
                                    </p:anim>
                                    <p:anim calcmode="lin" valueType="num">
                                      <p:cBhvr additive="base">
                                        <p:cTn id="492" dur="500" fill="hold"/>
                                        <p:tgtEl>
                                          <p:spTgt spid="267"/>
                                        </p:tgtEl>
                                        <p:attrNameLst>
                                          <p:attrName>ppt_y</p:attrName>
                                        </p:attrNameLst>
                                      </p:cBhvr>
                                      <p:tavLst>
                                        <p:tav tm="0">
                                          <p:val>
                                            <p:strVal val="1+#ppt_h/2"/>
                                          </p:val>
                                        </p:tav>
                                        <p:tav tm="100000">
                                          <p:val>
                                            <p:strVal val="#ppt_y"/>
                                          </p:val>
                                        </p:tav>
                                      </p:tavLst>
                                    </p:anim>
                                  </p:childTnLst>
                                </p:cTn>
                              </p:par>
                              <p:par>
                                <p:cTn id="493" presetID="2" presetClass="entr" presetSubtype="4" fill="hold" grpId="0" nodeType="withEffect">
                                  <p:stCondLst>
                                    <p:cond delay="0"/>
                                  </p:stCondLst>
                                  <p:childTnLst>
                                    <p:set>
                                      <p:cBhvr>
                                        <p:cTn id="494" dur="1" fill="hold">
                                          <p:stCondLst>
                                            <p:cond delay="0"/>
                                          </p:stCondLst>
                                        </p:cTn>
                                        <p:tgtEl>
                                          <p:spTgt spid="268"/>
                                        </p:tgtEl>
                                        <p:attrNameLst>
                                          <p:attrName>style.visibility</p:attrName>
                                        </p:attrNameLst>
                                      </p:cBhvr>
                                      <p:to>
                                        <p:strVal val="visible"/>
                                      </p:to>
                                    </p:set>
                                    <p:anim calcmode="lin" valueType="num">
                                      <p:cBhvr additive="base">
                                        <p:cTn id="495" dur="500" fill="hold"/>
                                        <p:tgtEl>
                                          <p:spTgt spid="268"/>
                                        </p:tgtEl>
                                        <p:attrNameLst>
                                          <p:attrName>ppt_x</p:attrName>
                                        </p:attrNameLst>
                                      </p:cBhvr>
                                      <p:tavLst>
                                        <p:tav tm="0">
                                          <p:val>
                                            <p:strVal val="#ppt_x"/>
                                          </p:val>
                                        </p:tav>
                                        <p:tav tm="100000">
                                          <p:val>
                                            <p:strVal val="#ppt_x"/>
                                          </p:val>
                                        </p:tav>
                                      </p:tavLst>
                                    </p:anim>
                                    <p:anim calcmode="lin" valueType="num">
                                      <p:cBhvr additive="base">
                                        <p:cTn id="496" dur="500" fill="hold"/>
                                        <p:tgtEl>
                                          <p:spTgt spid="268"/>
                                        </p:tgtEl>
                                        <p:attrNameLst>
                                          <p:attrName>ppt_y</p:attrName>
                                        </p:attrNameLst>
                                      </p:cBhvr>
                                      <p:tavLst>
                                        <p:tav tm="0">
                                          <p:val>
                                            <p:strVal val="1+#ppt_h/2"/>
                                          </p:val>
                                        </p:tav>
                                        <p:tav tm="100000">
                                          <p:val>
                                            <p:strVal val="#ppt_y"/>
                                          </p:val>
                                        </p:tav>
                                      </p:tavLst>
                                    </p:anim>
                                  </p:childTnLst>
                                </p:cTn>
                              </p:par>
                              <p:par>
                                <p:cTn id="497" presetID="2" presetClass="entr" presetSubtype="4" fill="hold" grpId="0" nodeType="withEffect">
                                  <p:stCondLst>
                                    <p:cond delay="0"/>
                                  </p:stCondLst>
                                  <p:childTnLst>
                                    <p:set>
                                      <p:cBhvr>
                                        <p:cTn id="498" dur="1" fill="hold">
                                          <p:stCondLst>
                                            <p:cond delay="0"/>
                                          </p:stCondLst>
                                        </p:cTn>
                                        <p:tgtEl>
                                          <p:spTgt spid="269"/>
                                        </p:tgtEl>
                                        <p:attrNameLst>
                                          <p:attrName>style.visibility</p:attrName>
                                        </p:attrNameLst>
                                      </p:cBhvr>
                                      <p:to>
                                        <p:strVal val="visible"/>
                                      </p:to>
                                    </p:set>
                                    <p:anim calcmode="lin" valueType="num">
                                      <p:cBhvr additive="base">
                                        <p:cTn id="499" dur="500" fill="hold"/>
                                        <p:tgtEl>
                                          <p:spTgt spid="269"/>
                                        </p:tgtEl>
                                        <p:attrNameLst>
                                          <p:attrName>ppt_x</p:attrName>
                                        </p:attrNameLst>
                                      </p:cBhvr>
                                      <p:tavLst>
                                        <p:tav tm="0">
                                          <p:val>
                                            <p:strVal val="#ppt_x"/>
                                          </p:val>
                                        </p:tav>
                                        <p:tav tm="100000">
                                          <p:val>
                                            <p:strVal val="#ppt_x"/>
                                          </p:val>
                                        </p:tav>
                                      </p:tavLst>
                                    </p:anim>
                                    <p:anim calcmode="lin" valueType="num">
                                      <p:cBhvr additive="base">
                                        <p:cTn id="500" dur="500" fill="hold"/>
                                        <p:tgtEl>
                                          <p:spTgt spid="269"/>
                                        </p:tgtEl>
                                        <p:attrNameLst>
                                          <p:attrName>ppt_y</p:attrName>
                                        </p:attrNameLst>
                                      </p:cBhvr>
                                      <p:tavLst>
                                        <p:tav tm="0">
                                          <p:val>
                                            <p:strVal val="1+#ppt_h/2"/>
                                          </p:val>
                                        </p:tav>
                                        <p:tav tm="100000">
                                          <p:val>
                                            <p:strVal val="#ppt_y"/>
                                          </p:val>
                                        </p:tav>
                                      </p:tavLst>
                                    </p:anim>
                                  </p:childTnLst>
                                </p:cTn>
                              </p:par>
                              <p:par>
                                <p:cTn id="501" presetID="2" presetClass="entr" presetSubtype="4" fill="hold" grpId="0" nodeType="withEffect">
                                  <p:stCondLst>
                                    <p:cond delay="0"/>
                                  </p:stCondLst>
                                  <p:childTnLst>
                                    <p:set>
                                      <p:cBhvr>
                                        <p:cTn id="502" dur="1" fill="hold">
                                          <p:stCondLst>
                                            <p:cond delay="0"/>
                                          </p:stCondLst>
                                        </p:cTn>
                                        <p:tgtEl>
                                          <p:spTgt spid="270"/>
                                        </p:tgtEl>
                                        <p:attrNameLst>
                                          <p:attrName>style.visibility</p:attrName>
                                        </p:attrNameLst>
                                      </p:cBhvr>
                                      <p:to>
                                        <p:strVal val="visible"/>
                                      </p:to>
                                    </p:set>
                                    <p:anim calcmode="lin" valueType="num">
                                      <p:cBhvr additive="base">
                                        <p:cTn id="503" dur="500" fill="hold"/>
                                        <p:tgtEl>
                                          <p:spTgt spid="270"/>
                                        </p:tgtEl>
                                        <p:attrNameLst>
                                          <p:attrName>ppt_x</p:attrName>
                                        </p:attrNameLst>
                                      </p:cBhvr>
                                      <p:tavLst>
                                        <p:tav tm="0">
                                          <p:val>
                                            <p:strVal val="#ppt_x"/>
                                          </p:val>
                                        </p:tav>
                                        <p:tav tm="100000">
                                          <p:val>
                                            <p:strVal val="#ppt_x"/>
                                          </p:val>
                                        </p:tav>
                                      </p:tavLst>
                                    </p:anim>
                                    <p:anim calcmode="lin" valueType="num">
                                      <p:cBhvr additive="base">
                                        <p:cTn id="504" dur="500" fill="hold"/>
                                        <p:tgtEl>
                                          <p:spTgt spid="270"/>
                                        </p:tgtEl>
                                        <p:attrNameLst>
                                          <p:attrName>ppt_y</p:attrName>
                                        </p:attrNameLst>
                                      </p:cBhvr>
                                      <p:tavLst>
                                        <p:tav tm="0">
                                          <p:val>
                                            <p:strVal val="1+#ppt_h/2"/>
                                          </p:val>
                                        </p:tav>
                                        <p:tav tm="100000">
                                          <p:val>
                                            <p:strVal val="#ppt_y"/>
                                          </p:val>
                                        </p:tav>
                                      </p:tavLst>
                                    </p:anim>
                                  </p:childTnLst>
                                </p:cTn>
                              </p:par>
                              <p:par>
                                <p:cTn id="505" presetID="2" presetClass="entr" presetSubtype="4" fill="hold" grpId="0" nodeType="withEffect">
                                  <p:stCondLst>
                                    <p:cond delay="0"/>
                                  </p:stCondLst>
                                  <p:childTnLst>
                                    <p:set>
                                      <p:cBhvr>
                                        <p:cTn id="506" dur="1" fill="hold">
                                          <p:stCondLst>
                                            <p:cond delay="0"/>
                                          </p:stCondLst>
                                        </p:cTn>
                                        <p:tgtEl>
                                          <p:spTgt spid="271"/>
                                        </p:tgtEl>
                                        <p:attrNameLst>
                                          <p:attrName>style.visibility</p:attrName>
                                        </p:attrNameLst>
                                      </p:cBhvr>
                                      <p:to>
                                        <p:strVal val="visible"/>
                                      </p:to>
                                    </p:set>
                                    <p:anim calcmode="lin" valueType="num">
                                      <p:cBhvr additive="base">
                                        <p:cTn id="507" dur="500" fill="hold"/>
                                        <p:tgtEl>
                                          <p:spTgt spid="271"/>
                                        </p:tgtEl>
                                        <p:attrNameLst>
                                          <p:attrName>ppt_x</p:attrName>
                                        </p:attrNameLst>
                                      </p:cBhvr>
                                      <p:tavLst>
                                        <p:tav tm="0">
                                          <p:val>
                                            <p:strVal val="#ppt_x"/>
                                          </p:val>
                                        </p:tav>
                                        <p:tav tm="100000">
                                          <p:val>
                                            <p:strVal val="#ppt_x"/>
                                          </p:val>
                                        </p:tav>
                                      </p:tavLst>
                                    </p:anim>
                                    <p:anim calcmode="lin" valueType="num">
                                      <p:cBhvr additive="base">
                                        <p:cTn id="508" dur="500" fill="hold"/>
                                        <p:tgtEl>
                                          <p:spTgt spid="271"/>
                                        </p:tgtEl>
                                        <p:attrNameLst>
                                          <p:attrName>ppt_y</p:attrName>
                                        </p:attrNameLst>
                                      </p:cBhvr>
                                      <p:tavLst>
                                        <p:tav tm="0">
                                          <p:val>
                                            <p:strVal val="1+#ppt_h/2"/>
                                          </p:val>
                                        </p:tav>
                                        <p:tav tm="100000">
                                          <p:val>
                                            <p:strVal val="#ppt_y"/>
                                          </p:val>
                                        </p:tav>
                                      </p:tavLst>
                                    </p:anim>
                                  </p:childTnLst>
                                </p:cTn>
                              </p:par>
                              <p:par>
                                <p:cTn id="509" presetID="2" presetClass="entr" presetSubtype="4" fill="hold" grpId="0" nodeType="withEffect">
                                  <p:stCondLst>
                                    <p:cond delay="0"/>
                                  </p:stCondLst>
                                  <p:childTnLst>
                                    <p:set>
                                      <p:cBhvr>
                                        <p:cTn id="510" dur="1" fill="hold">
                                          <p:stCondLst>
                                            <p:cond delay="0"/>
                                          </p:stCondLst>
                                        </p:cTn>
                                        <p:tgtEl>
                                          <p:spTgt spid="272"/>
                                        </p:tgtEl>
                                        <p:attrNameLst>
                                          <p:attrName>style.visibility</p:attrName>
                                        </p:attrNameLst>
                                      </p:cBhvr>
                                      <p:to>
                                        <p:strVal val="visible"/>
                                      </p:to>
                                    </p:set>
                                    <p:anim calcmode="lin" valueType="num">
                                      <p:cBhvr additive="base">
                                        <p:cTn id="511" dur="500" fill="hold"/>
                                        <p:tgtEl>
                                          <p:spTgt spid="272"/>
                                        </p:tgtEl>
                                        <p:attrNameLst>
                                          <p:attrName>ppt_x</p:attrName>
                                        </p:attrNameLst>
                                      </p:cBhvr>
                                      <p:tavLst>
                                        <p:tav tm="0">
                                          <p:val>
                                            <p:strVal val="#ppt_x"/>
                                          </p:val>
                                        </p:tav>
                                        <p:tav tm="100000">
                                          <p:val>
                                            <p:strVal val="#ppt_x"/>
                                          </p:val>
                                        </p:tav>
                                      </p:tavLst>
                                    </p:anim>
                                    <p:anim calcmode="lin" valueType="num">
                                      <p:cBhvr additive="base">
                                        <p:cTn id="512" dur="500" fill="hold"/>
                                        <p:tgtEl>
                                          <p:spTgt spid="272"/>
                                        </p:tgtEl>
                                        <p:attrNameLst>
                                          <p:attrName>ppt_y</p:attrName>
                                        </p:attrNameLst>
                                      </p:cBhvr>
                                      <p:tavLst>
                                        <p:tav tm="0">
                                          <p:val>
                                            <p:strVal val="1+#ppt_h/2"/>
                                          </p:val>
                                        </p:tav>
                                        <p:tav tm="100000">
                                          <p:val>
                                            <p:strVal val="#ppt_y"/>
                                          </p:val>
                                        </p:tav>
                                      </p:tavLst>
                                    </p:anim>
                                  </p:childTnLst>
                                </p:cTn>
                              </p:par>
                              <p:par>
                                <p:cTn id="513" presetID="2" presetClass="entr" presetSubtype="4" fill="hold" grpId="0" nodeType="withEffect">
                                  <p:stCondLst>
                                    <p:cond delay="0"/>
                                  </p:stCondLst>
                                  <p:childTnLst>
                                    <p:set>
                                      <p:cBhvr>
                                        <p:cTn id="514" dur="1" fill="hold">
                                          <p:stCondLst>
                                            <p:cond delay="0"/>
                                          </p:stCondLst>
                                        </p:cTn>
                                        <p:tgtEl>
                                          <p:spTgt spid="273"/>
                                        </p:tgtEl>
                                        <p:attrNameLst>
                                          <p:attrName>style.visibility</p:attrName>
                                        </p:attrNameLst>
                                      </p:cBhvr>
                                      <p:to>
                                        <p:strVal val="visible"/>
                                      </p:to>
                                    </p:set>
                                    <p:anim calcmode="lin" valueType="num">
                                      <p:cBhvr additive="base">
                                        <p:cTn id="515" dur="500" fill="hold"/>
                                        <p:tgtEl>
                                          <p:spTgt spid="273"/>
                                        </p:tgtEl>
                                        <p:attrNameLst>
                                          <p:attrName>ppt_x</p:attrName>
                                        </p:attrNameLst>
                                      </p:cBhvr>
                                      <p:tavLst>
                                        <p:tav tm="0">
                                          <p:val>
                                            <p:strVal val="#ppt_x"/>
                                          </p:val>
                                        </p:tav>
                                        <p:tav tm="100000">
                                          <p:val>
                                            <p:strVal val="#ppt_x"/>
                                          </p:val>
                                        </p:tav>
                                      </p:tavLst>
                                    </p:anim>
                                    <p:anim calcmode="lin" valueType="num">
                                      <p:cBhvr additive="base">
                                        <p:cTn id="516" dur="500" fill="hold"/>
                                        <p:tgtEl>
                                          <p:spTgt spid="273"/>
                                        </p:tgtEl>
                                        <p:attrNameLst>
                                          <p:attrName>ppt_y</p:attrName>
                                        </p:attrNameLst>
                                      </p:cBhvr>
                                      <p:tavLst>
                                        <p:tav tm="0">
                                          <p:val>
                                            <p:strVal val="1+#ppt_h/2"/>
                                          </p:val>
                                        </p:tav>
                                        <p:tav tm="100000">
                                          <p:val>
                                            <p:strVal val="#ppt_y"/>
                                          </p:val>
                                        </p:tav>
                                      </p:tavLst>
                                    </p:anim>
                                  </p:childTnLst>
                                </p:cTn>
                              </p:par>
                              <p:par>
                                <p:cTn id="517" presetID="2" presetClass="entr" presetSubtype="4" fill="hold" grpId="0" nodeType="withEffect">
                                  <p:stCondLst>
                                    <p:cond delay="0"/>
                                  </p:stCondLst>
                                  <p:childTnLst>
                                    <p:set>
                                      <p:cBhvr>
                                        <p:cTn id="518" dur="1" fill="hold">
                                          <p:stCondLst>
                                            <p:cond delay="0"/>
                                          </p:stCondLst>
                                        </p:cTn>
                                        <p:tgtEl>
                                          <p:spTgt spid="274"/>
                                        </p:tgtEl>
                                        <p:attrNameLst>
                                          <p:attrName>style.visibility</p:attrName>
                                        </p:attrNameLst>
                                      </p:cBhvr>
                                      <p:to>
                                        <p:strVal val="visible"/>
                                      </p:to>
                                    </p:set>
                                    <p:anim calcmode="lin" valueType="num">
                                      <p:cBhvr additive="base">
                                        <p:cTn id="519" dur="500" fill="hold"/>
                                        <p:tgtEl>
                                          <p:spTgt spid="274"/>
                                        </p:tgtEl>
                                        <p:attrNameLst>
                                          <p:attrName>ppt_x</p:attrName>
                                        </p:attrNameLst>
                                      </p:cBhvr>
                                      <p:tavLst>
                                        <p:tav tm="0">
                                          <p:val>
                                            <p:strVal val="#ppt_x"/>
                                          </p:val>
                                        </p:tav>
                                        <p:tav tm="100000">
                                          <p:val>
                                            <p:strVal val="#ppt_x"/>
                                          </p:val>
                                        </p:tav>
                                      </p:tavLst>
                                    </p:anim>
                                    <p:anim calcmode="lin" valueType="num">
                                      <p:cBhvr additive="base">
                                        <p:cTn id="520" dur="500" fill="hold"/>
                                        <p:tgtEl>
                                          <p:spTgt spid="274"/>
                                        </p:tgtEl>
                                        <p:attrNameLst>
                                          <p:attrName>ppt_y</p:attrName>
                                        </p:attrNameLst>
                                      </p:cBhvr>
                                      <p:tavLst>
                                        <p:tav tm="0">
                                          <p:val>
                                            <p:strVal val="1+#ppt_h/2"/>
                                          </p:val>
                                        </p:tav>
                                        <p:tav tm="100000">
                                          <p:val>
                                            <p:strVal val="#ppt_y"/>
                                          </p:val>
                                        </p:tav>
                                      </p:tavLst>
                                    </p:anim>
                                  </p:childTnLst>
                                </p:cTn>
                              </p:par>
                              <p:par>
                                <p:cTn id="521" presetID="2" presetClass="entr" presetSubtype="4" fill="hold" grpId="0" nodeType="withEffect">
                                  <p:stCondLst>
                                    <p:cond delay="0"/>
                                  </p:stCondLst>
                                  <p:childTnLst>
                                    <p:set>
                                      <p:cBhvr>
                                        <p:cTn id="522" dur="1" fill="hold">
                                          <p:stCondLst>
                                            <p:cond delay="0"/>
                                          </p:stCondLst>
                                        </p:cTn>
                                        <p:tgtEl>
                                          <p:spTgt spid="275"/>
                                        </p:tgtEl>
                                        <p:attrNameLst>
                                          <p:attrName>style.visibility</p:attrName>
                                        </p:attrNameLst>
                                      </p:cBhvr>
                                      <p:to>
                                        <p:strVal val="visible"/>
                                      </p:to>
                                    </p:set>
                                    <p:anim calcmode="lin" valueType="num">
                                      <p:cBhvr additive="base">
                                        <p:cTn id="523" dur="500" fill="hold"/>
                                        <p:tgtEl>
                                          <p:spTgt spid="275"/>
                                        </p:tgtEl>
                                        <p:attrNameLst>
                                          <p:attrName>ppt_x</p:attrName>
                                        </p:attrNameLst>
                                      </p:cBhvr>
                                      <p:tavLst>
                                        <p:tav tm="0">
                                          <p:val>
                                            <p:strVal val="#ppt_x"/>
                                          </p:val>
                                        </p:tav>
                                        <p:tav tm="100000">
                                          <p:val>
                                            <p:strVal val="#ppt_x"/>
                                          </p:val>
                                        </p:tav>
                                      </p:tavLst>
                                    </p:anim>
                                    <p:anim calcmode="lin" valueType="num">
                                      <p:cBhvr additive="base">
                                        <p:cTn id="524" dur="500" fill="hold"/>
                                        <p:tgtEl>
                                          <p:spTgt spid="275"/>
                                        </p:tgtEl>
                                        <p:attrNameLst>
                                          <p:attrName>ppt_y</p:attrName>
                                        </p:attrNameLst>
                                      </p:cBhvr>
                                      <p:tavLst>
                                        <p:tav tm="0">
                                          <p:val>
                                            <p:strVal val="1+#ppt_h/2"/>
                                          </p:val>
                                        </p:tav>
                                        <p:tav tm="100000">
                                          <p:val>
                                            <p:strVal val="#ppt_y"/>
                                          </p:val>
                                        </p:tav>
                                      </p:tavLst>
                                    </p:anim>
                                  </p:childTnLst>
                                </p:cTn>
                              </p:par>
                              <p:par>
                                <p:cTn id="525" presetID="2" presetClass="entr" presetSubtype="4" fill="hold" grpId="0" nodeType="withEffect">
                                  <p:stCondLst>
                                    <p:cond delay="0"/>
                                  </p:stCondLst>
                                  <p:childTnLst>
                                    <p:set>
                                      <p:cBhvr>
                                        <p:cTn id="526" dur="1" fill="hold">
                                          <p:stCondLst>
                                            <p:cond delay="0"/>
                                          </p:stCondLst>
                                        </p:cTn>
                                        <p:tgtEl>
                                          <p:spTgt spid="276"/>
                                        </p:tgtEl>
                                        <p:attrNameLst>
                                          <p:attrName>style.visibility</p:attrName>
                                        </p:attrNameLst>
                                      </p:cBhvr>
                                      <p:to>
                                        <p:strVal val="visible"/>
                                      </p:to>
                                    </p:set>
                                    <p:anim calcmode="lin" valueType="num">
                                      <p:cBhvr additive="base">
                                        <p:cTn id="527" dur="500" fill="hold"/>
                                        <p:tgtEl>
                                          <p:spTgt spid="276"/>
                                        </p:tgtEl>
                                        <p:attrNameLst>
                                          <p:attrName>ppt_x</p:attrName>
                                        </p:attrNameLst>
                                      </p:cBhvr>
                                      <p:tavLst>
                                        <p:tav tm="0">
                                          <p:val>
                                            <p:strVal val="#ppt_x"/>
                                          </p:val>
                                        </p:tav>
                                        <p:tav tm="100000">
                                          <p:val>
                                            <p:strVal val="#ppt_x"/>
                                          </p:val>
                                        </p:tav>
                                      </p:tavLst>
                                    </p:anim>
                                    <p:anim calcmode="lin" valueType="num">
                                      <p:cBhvr additive="base">
                                        <p:cTn id="528" dur="500" fill="hold"/>
                                        <p:tgtEl>
                                          <p:spTgt spid="276"/>
                                        </p:tgtEl>
                                        <p:attrNameLst>
                                          <p:attrName>ppt_y</p:attrName>
                                        </p:attrNameLst>
                                      </p:cBhvr>
                                      <p:tavLst>
                                        <p:tav tm="0">
                                          <p:val>
                                            <p:strVal val="1+#ppt_h/2"/>
                                          </p:val>
                                        </p:tav>
                                        <p:tav tm="100000">
                                          <p:val>
                                            <p:strVal val="#ppt_y"/>
                                          </p:val>
                                        </p:tav>
                                      </p:tavLst>
                                    </p:anim>
                                  </p:childTnLst>
                                </p:cTn>
                              </p:par>
                              <p:par>
                                <p:cTn id="529" presetID="2" presetClass="entr" presetSubtype="4" fill="hold" grpId="0" nodeType="withEffect">
                                  <p:stCondLst>
                                    <p:cond delay="0"/>
                                  </p:stCondLst>
                                  <p:childTnLst>
                                    <p:set>
                                      <p:cBhvr>
                                        <p:cTn id="530" dur="1" fill="hold">
                                          <p:stCondLst>
                                            <p:cond delay="0"/>
                                          </p:stCondLst>
                                        </p:cTn>
                                        <p:tgtEl>
                                          <p:spTgt spid="277"/>
                                        </p:tgtEl>
                                        <p:attrNameLst>
                                          <p:attrName>style.visibility</p:attrName>
                                        </p:attrNameLst>
                                      </p:cBhvr>
                                      <p:to>
                                        <p:strVal val="visible"/>
                                      </p:to>
                                    </p:set>
                                    <p:anim calcmode="lin" valueType="num">
                                      <p:cBhvr additive="base">
                                        <p:cTn id="531" dur="500" fill="hold"/>
                                        <p:tgtEl>
                                          <p:spTgt spid="277"/>
                                        </p:tgtEl>
                                        <p:attrNameLst>
                                          <p:attrName>ppt_x</p:attrName>
                                        </p:attrNameLst>
                                      </p:cBhvr>
                                      <p:tavLst>
                                        <p:tav tm="0">
                                          <p:val>
                                            <p:strVal val="#ppt_x"/>
                                          </p:val>
                                        </p:tav>
                                        <p:tav tm="100000">
                                          <p:val>
                                            <p:strVal val="#ppt_x"/>
                                          </p:val>
                                        </p:tav>
                                      </p:tavLst>
                                    </p:anim>
                                    <p:anim calcmode="lin" valueType="num">
                                      <p:cBhvr additive="base">
                                        <p:cTn id="532" dur="500" fill="hold"/>
                                        <p:tgtEl>
                                          <p:spTgt spid="277"/>
                                        </p:tgtEl>
                                        <p:attrNameLst>
                                          <p:attrName>ppt_y</p:attrName>
                                        </p:attrNameLst>
                                      </p:cBhvr>
                                      <p:tavLst>
                                        <p:tav tm="0">
                                          <p:val>
                                            <p:strVal val="1+#ppt_h/2"/>
                                          </p:val>
                                        </p:tav>
                                        <p:tav tm="100000">
                                          <p:val>
                                            <p:strVal val="#ppt_y"/>
                                          </p:val>
                                        </p:tav>
                                      </p:tavLst>
                                    </p:anim>
                                  </p:childTnLst>
                                </p:cTn>
                              </p:par>
                              <p:par>
                                <p:cTn id="533" presetID="2" presetClass="entr" presetSubtype="4" fill="hold" grpId="0" nodeType="withEffect">
                                  <p:stCondLst>
                                    <p:cond delay="0"/>
                                  </p:stCondLst>
                                  <p:childTnLst>
                                    <p:set>
                                      <p:cBhvr>
                                        <p:cTn id="534" dur="1" fill="hold">
                                          <p:stCondLst>
                                            <p:cond delay="0"/>
                                          </p:stCondLst>
                                        </p:cTn>
                                        <p:tgtEl>
                                          <p:spTgt spid="278"/>
                                        </p:tgtEl>
                                        <p:attrNameLst>
                                          <p:attrName>style.visibility</p:attrName>
                                        </p:attrNameLst>
                                      </p:cBhvr>
                                      <p:to>
                                        <p:strVal val="visible"/>
                                      </p:to>
                                    </p:set>
                                    <p:anim calcmode="lin" valueType="num">
                                      <p:cBhvr additive="base">
                                        <p:cTn id="535" dur="500" fill="hold"/>
                                        <p:tgtEl>
                                          <p:spTgt spid="278"/>
                                        </p:tgtEl>
                                        <p:attrNameLst>
                                          <p:attrName>ppt_x</p:attrName>
                                        </p:attrNameLst>
                                      </p:cBhvr>
                                      <p:tavLst>
                                        <p:tav tm="0">
                                          <p:val>
                                            <p:strVal val="#ppt_x"/>
                                          </p:val>
                                        </p:tav>
                                        <p:tav tm="100000">
                                          <p:val>
                                            <p:strVal val="#ppt_x"/>
                                          </p:val>
                                        </p:tav>
                                      </p:tavLst>
                                    </p:anim>
                                    <p:anim calcmode="lin" valueType="num">
                                      <p:cBhvr additive="base">
                                        <p:cTn id="536" dur="500" fill="hold"/>
                                        <p:tgtEl>
                                          <p:spTgt spid="278"/>
                                        </p:tgtEl>
                                        <p:attrNameLst>
                                          <p:attrName>ppt_y</p:attrName>
                                        </p:attrNameLst>
                                      </p:cBhvr>
                                      <p:tavLst>
                                        <p:tav tm="0">
                                          <p:val>
                                            <p:strVal val="1+#ppt_h/2"/>
                                          </p:val>
                                        </p:tav>
                                        <p:tav tm="100000">
                                          <p:val>
                                            <p:strVal val="#ppt_y"/>
                                          </p:val>
                                        </p:tav>
                                      </p:tavLst>
                                    </p:anim>
                                  </p:childTnLst>
                                </p:cTn>
                              </p:par>
                              <p:par>
                                <p:cTn id="537" presetID="2" presetClass="entr" presetSubtype="4" fill="hold" grpId="0" nodeType="withEffect">
                                  <p:stCondLst>
                                    <p:cond delay="0"/>
                                  </p:stCondLst>
                                  <p:childTnLst>
                                    <p:set>
                                      <p:cBhvr>
                                        <p:cTn id="538" dur="1" fill="hold">
                                          <p:stCondLst>
                                            <p:cond delay="0"/>
                                          </p:stCondLst>
                                        </p:cTn>
                                        <p:tgtEl>
                                          <p:spTgt spid="279"/>
                                        </p:tgtEl>
                                        <p:attrNameLst>
                                          <p:attrName>style.visibility</p:attrName>
                                        </p:attrNameLst>
                                      </p:cBhvr>
                                      <p:to>
                                        <p:strVal val="visible"/>
                                      </p:to>
                                    </p:set>
                                    <p:anim calcmode="lin" valueType="num">
                                      <p:cBhvr additive="base">
                                        <p:cTn id="539" dur="500" fill="hold"/>
                                        <p:tgtEl>
                                          <p:spTgt spid="279"/>
                                        </p:tgtEl>
                                        <p:attrNameLst>
                                          <p:attrName>ppt_x</p:attrName>
                                        </p:attrNameLst>
                                      </p:cBhvr>
                                      <p:tavLst>
                                        <p:tav tm="0">
                                          <p:val>
                                            <p:strVal val="#ppt_x"/>
                                          </p:val>
                                        </p:tav>
                                        <p:tav tm="100000">
                                          <p:val>
                                            <p:strVal val="#ppt_x"/>
                                          </p:val>
                                        </p:tav>
                                      </p:tavLst>
                                    </p:anim>
                                    <p:anim calcmode="lin" valueType="num">
                                      <p:cBhvr additive="base">
                                        <p:cTn id="540" dur="500" fill="hold"/>
                                        <p:tgtEl>
                                          <p:spTgt spid="279"/>
                                        </p:tgtEl>
                                        <p:attrNameLst>
                                          <p:attrName>ppt_y</p:attrName>
                                        </p:attrNameLst>
                                      </p:cBhvr>
                                      <p:tavLst>
                                        <p:tav tm="0">
                                          <p:val>
                                            <p:strVal val="1+#ppt_h/2"/>
                                          </p:val>
                                        </p:tav>
                                        <p:tav tm="100000">
                                          <p:val>
                                            <p:strVal val="#ppt_y"/>
                                          </p:val>
                                        </p:tav>
                                      </p:tavLst>
                                    </p:anim>
                                  </p:childTnLst>
                                </p:cTn>
                              </p:par>
                              <p:par>
                                <p:cTn id="541" presetID="2" presetClass="entr" presetSubtype="4" fill="hold" grpId="0" nodeType="withEffect">
                                  <p:stCondLst>
                                    <p:cond delay="0"/>
                                  </p:stCondLst>
                                  <p:childTnLst>
                                    <p:set>
                                      <p:cBhvr>
                                        <p:cTn id="542" dur="1" fill="hold">
                                          <p:stCondLst>
                                            <p:cond delay="0"/>
                                          </p:stCondLst>
                                        </p:cTn>
                                        <p:tgtEl>
                                          <p:spTgt spid="280"/>
                                        </p:tgtEl>
                                        <p:attrNameLst>
                                          <p:attrName>style.visibility</p:attrName>
                                        </p:attrNameLst>
                                      </p:cBhvr>
                                      <p:to>
                                        <p:strVal val="visible"/>
                                      </p:to>
                                    </p:set>
                                    <p:anim calcmode="lin" valueType="num">
                                      <p:cBhvr additive="base">
                                        <p:cTn id="543" dur="500" fill="hold"/>
                                        <p:tgtEl>
                                          <p:spTgt spid="280"/>
                                        </p:tgtEl>
                                        <p:attrNameLst>
                                          <p:attrName>ppt_x</p:attrName>
                                        </p:attrNameLst>
                                      </p:cBhvr>
                                      <p:tavLst>
                                        <p:tav tm="0">
                                          <p:val>
                                            <p:strVal val="#ppt_x"/>
                                          </p:val>
                                        </p:tav>
                                        <p:tav tm="100000">
                                          <p:val>
                                            <p:strVal val="#ppt_x"/>
                                          </p:val>
                                        </p:tav>
                                      </p:tavLst>
                                    </p:anim>
                                    <p:anim calcmode="lin" valueType="num">
                                      <p:cBhvr additive="base">
                                        <p:cTn id="544" dur="500" fill="hold"/>
                                        <p:tgtEl>
                                          <p:spTgt spid="280"/>
                                        </p:tgtEl>
                                        <p:attrNameLst>
                                          <p:attrName>ppt_y</p:attrName>
                                        </p:attrNameLst>
                                      </p:cBhvr>
                                      <p:tavLst>
                                        <p:tav tm="0">
                                          <p:val>
                                            <p:strVal val="1+#ppt_h/2"/>
                                          </p:val>
                                        </p:tav>
                                        <p:tav tm="100000">
                                          <p:val>
                                            <p:strVal val="#ppt_y"/>
                                          </p:val>
                                        </p:tav>
                                      </p:tavLst>
                                    </p:anim>
                                  </p:childTnLst>
                                </p:cTn>
                              </p:par>
                              <p:par>
                                <p:cTn id="545" presetID="2" presetClass="entr" presetSubtype="4" fill="hold" grpId="0" nodeType="withEffect">
                                  <p:stCondLst>
                                    <p:cond delay="0"/>
                                  </p:stCondLst>
                                  <p:childTnLst>
                                    <p:set>
                                      <p:cBhvr>
                                        <p:cTn id="546" dur="1" fill="hold">
                                          <p:stCondLst>
                                            <p:cond delay="0"/>
                                          </p:stCondLst>
                                        </p:cTn>
                                        <p:tgtEl>
                                          <p:spTgt spid="281"/>
                                        </p:tgtEl>
                                        <p:attrNameLst>
                                          <p:attrName>style.visibility</p:attrName>
                                        </p:attrNameLst>
                                      </p:cBhvr>
                                      <p:to>
                                        <p:strVal val="visible"/>
                                      </p:to>
                                    </p:set>
                                    <p:anim calcmode="lin" valueType="num">
                                      <p:cBhvr additive="base">
                                        <p:cTn id="547" dur="500" fill="hold"/>
                                        <p:tgtEl>
                                          <p:spTgt spid="281"/>
                                        </p:tgtEl>
                                        <p:attrNameLst>
                                          <p:attrName>ppt_x</p:attrName>
                                        </p:attrNameLst>
                                      </p:cBhvr>
                                      <p:tavLst>
                                        <p:tav tm="0">
                                          <p:val>
                                            <p:strVal val="#ppt_x"/>
                                          </p:val>
                                        </p:tav>
                                        <p:tav tm="100000">
                                          <p:val>
                                            <p:strVal val="#ppt_x"/>
                                          </p:val>
                                        </p:tav>
                                      </p:tavLst>
                                    </p:anim>
                                    <p:anim calcmode="lin" valueType="num">
                                      <p:cBhvr additive="base">
                                        <p:cTn id="548" dur="500" fill="hold"/>
                                        <p:tgtEl>
                                          <p:spTgt spid="281"/>
                                        </p:tgtEl>
                                        <p:attrNameLst>
                                          <p:attrName>ppt_y</p:attrName>
                                        </p:attrNameLst>
                                      </p:cBhvr>
                                      <p:tavLst>
                                        <p:tav tm="0">
                                          <p:val>
                                            <p:strVal val="1+#ppt_h/2"/>
                                          </p:val>
                                        </p:tav>
                                        <p:tav tm="100000">
                                          <p:val>
                                            <p:strVal val="#ppt_y"/>
                                          </p:val>
                                        </p:tav>
                                      </p:tavLst>
                                    </p:anim>
                                  </p:childTnLst>
                                </p:cTn>
                              </p:par>
                              <p:par>
                                <p:cTn id="549" presetID="2" presetClass="entr" presetSubtype="4" fill="hold" grpId="0" nodeType="withEffect">
                                  <p:stCondLst>
                                    <p:cond delay="0"/>
                                  </p:stCondLst>
                                  <p:childTnLst>
                                    <p:set>
                                      <p:cBhvr>
                                        <p:cTn id="550" dur="1" fill="hold">
                                          <p:stCondLst>
                                            <p:cond delay="0"/>
                                          </p:stCondLst>
                                        </p:cTn>
                                        <p:tgtEl>
                                          <p:spTgt spid="282"/>
                                        </p:tgtEl>
                                        <p:attrNameLst>
                                          <p:attrName>style.visibility</p:attrName>
                                        </p:attrNameLst>
                                      </p:cBhvr>
                                      <p:to>
                                        <p:strVal val="visible"/>
                                      </p:to>
                                    </p:set>
                                    <p:anim calcmode="lin" valueType="num">
                                      <p:cBhvr additive="base">
                                        <p:cTn id="551" dur="500" fill="hold"/>
                                        <p:tgtEl>
                                          <p:spTgt spid="282"/>
                                        </p:tgtEl>
                                        <p:attrNameLst>
                                          <p:attrName>ppt_x</p:attrName>
                                        </p:attrNameLst>
                                      </p:cBhvr>
                                      <p:tavLst>
                                        <p:tav tm="0">
                                          <p:val>
                                            <p:strVal val="#ppt_x"/>
                                          </p:val>
                                        </p:tav>
                                        <p:tav tm="100000">
                                          <p:val>
                                            <p:strVal val="#ppt_x"/>
                                          </p:val>
                                        </p:tav>
                                      </p:tavLst>
                                    </p:anim>
                                    <p:anim calcmode="lin" valueType="num">
                                      <p:cBhvr additive="base">
                                        <p:cTn id="552" dur="500" fill="hold"/>
                                        <p:tgtEl>
                                          <p:spTgt spid="282"/>
                                        </p:tgtEl>
                                        <p:attrNameLst>
                                          <p:attrName>ppt_y</p:attrName>
                                        </p:attrNameLst>
                                      </p:cBhvr>
                                      <p:tavLst>
                                        <p:tav tm="0">
                                          <p:val>
                                            <p:strVal val="1+#ppt_h/2"/>
                                          </p:val>
                                        </p:tav>
                                        <p:tav tm="100000">
                                          <p:val>
                                            <p:strVal val="#ppt_y"/>
                                          </p:val>
                                        </p:tav>
                                      </p:tavLst>
                                    </p:anim>
                                  </p:childTnLst>
                                </p:cTn>
                              </p:par>
                              <p:par>
                                <p:cTn id="553" presetID="2" presetClass="entr" presetSubtype="4" fill="hold" grpId="0" nodeType="withEffect">
                                  <p:stCondLst>
                                    <p:cond delay="0"/>
                                  </p:stCondLst>
                                  <p:childTnLst>
                                    <p:set>
                                      <p:cBhvr>
                                        <p:cTn id="554" dur="1" fill="hold">
                                          <p:stCondLst>
                                            <p:cond delay="0"/>
                                          </p:stCondLst>
                                        </p:cTn>
                                        <p:tgtEl>
                                          <p:spTgt spid="283"/>
                                        </p:tgtEl>
                                        <p:attrNameLst>
                                          <p:attrName>style.visibility</p:attrName>
                                        </p:attrNameLst>
                                      </p:cBhvr>
                                      <p:to>
                                        <p:strVal val="visible"/>
                                      </p:to>
                                    </p:set>
                                    <p:anim calcmode="lin" valueType="num">
                                      <p:cBhvr additive="base">
                                        <p:cTn id="555" dur="500" fill="hold"/>
                                        <p:tgtEl>
                                          <p:spTgt spid="283"/>
                                        </p:tgtEl>
                                        <p:attrNameLst>
                                          <p:attrName>ppt_x</p:attrName>
                                        </p:attrNameLst>
                                      </p:cBhvr>
                                      <p:tavLst>
                                        <p:tav tm="0">
                                          <p:val>
                                            <p:strVal val="#ppt_x"/>
                                          </p:val>
                                        </p:tav>
                                        <p:tav tm="100000">
                                          <p:val>
                                            <p:strVal val="#ppt_x"/>
                                          </p:val>
                                        </p:tav>
                                      </p:tavLst>
                                    </p:anim>
                                    <p:anim calcmode="lin" valueType="num">
                                      <p:cBhvr additive="base">
                                        <p:cTn id="556" dur="500" fill="hold"/>
                                        <p:tgtEl>
                                          <p:spTgt spid="283"/>
                                        </p:tgtEl>
                                        <p:attrNameLst>
                                          <p:attrName>ppt_y</p:attrName>
                                        </p:attrNameLst>
                                      </p:cBhvr>
                                      <p:tavLst>
                                        <p:tav tm="0">
                                          <p:val>
                                            <p:strVal val="1+#ppt_h/2"/>
                                          </p:val>
                                        </p:tav>
                                        <p:tav tm="100000">
                                          <p:val>
                                            <p:strVal val="#ppt_y"/>
                                          </p:val>
                                        </p:tav>
                                      </p:tavLst>
                                    </p:anim>
                                  </p:childTnLst>
                                </p:cTn>
                              </p:par>
                              <p:par>
                                <p:cTn id="557" presetID="2" presetClass="entr" presetSubtype="4" fill="hold" grpId="0" nodeType="withEffect">
                                  <p:stCondLst>
                                    <p:cond delay="0"/>
                                  </p:stCondLst>
                                  <p:childTnLst>
                                    <p:set>
                                      <p:cBhvr>
                                        <p:cTn id="558" dur="1" fill="hold">
                                          <p:stCondLst>
                                            <p:cond delay="0"/>
                                          </p:stCondLst>
                                        </p:cTn>
                                        <p:tgtEl>
                                          <p:spTgt spid="284"/>
                                        </p:tgtEl>
                                        <p:attrNameLst>
                                          <p:attrName>style.visibility</p:attrName>
                                        </p:attrNameLst>
                                      </p:cBhvr>
                                      <p:to>
                                        <p:strVal val="visible"/>
                                      </p:to>
                                    </p:set>
                                    <p:anim calcmode="lin" valueType="num">
                                      <p:cBhvr additive="base">
                                        <p:cTn id="559" dur="500" fill="hold"/>
                                        <p:tgtEl>
                                          <p:spTgt spid="284"/>
                                        </p:tgtEl>
                                        <p:attrNameLst>
                                          <p:attrName>ppt_x</p:attrName>
                                        </p:attrNameLst>
                                      </p:cBhvr>
                                      <p:tavLst>
                                        <p:tav tm="0">
                                          <p:val>
                                            <p:strVal val="#ppt_x"/>
                                          </p:val>
                                        </p:tav>
                                        <p:tav tm="100000">
                                          <p:val>
                                            <p:strVal val="#ppt_x"/>
                                          </p:val>
                                        </p:tav>
                                      </p:tavLst>
                                    </p:anim>
                                    <p:anim calcmode="lin" valueType="num">
                                      <p:cBhvr additive="base">
                                        <p:cTn id="560" dur="500" fill="hold"/>
                                        <p:tgtEl>
                                          <p:spTgt spid="284"/>
                                        </p:tgtEl>
                                        <p:attrNameLst>
                                          <p:attrName>ppt_y</p:attrName>
                                        </p:attrNameLst>
                                      </p:cBhvr>
                                      <p:tavLst>
                                        <p:tav tm="0">
                                          <p:val>
                                            <p:strVal val="1+#ppt_h/2"/>
                                          </p:val>
                                        </p:tav>
                                        <p:tav tm="100000">
                                          <p:val>
                                            <p:strVal val="#ppt_y"/>
                                          </p:val>
                                        </p:tav>
                                      </p:tavLst>
                                    </p:anim>
                                  </p:childTnLst>
                                </p:cTn>
                              </p:par>
                              <p:par>
                                <p:cTn id="561" presetID="2" presetClass="entr" presetSubtype="4" fill="hold" grpId="0" nodeType="withEffect">
                                  <p:stCondLst>
                                    <p:cond delay="0"/>
                                  </p:stCondLst>
                                  <p:childTnLst>
                                    <p:set>
                                      <p:cBhvr>
                                        <p:cTn id="562" dur="1" fill="hold">
                                          <p:stCondLst>
                                            <p:cond delay="0"/>
                                          </p:stCondLst>
                                        </p:cTn>
                                        <p:tgtEl>
                                          <p:spTgt spid="285"/>
                                        </p:tgtEl>
                                        <p:attrNameLst>
                                          <p:attrName>style.visibility</p:attrName>
                                        </p:attrNameLst>
                                      </p:cBhvr>
                                      <p:to>
                                        <p:strVal val="visible"/>
                                      </p:to>
                                    </p:set>
                                    <p:anim calcmode="lin" valueType="num">
                                      <p:cBhvr additive="base">
                                        <p:cTn id="563" dur="500" fill="hold"/>
                                        <p:tgtEl>
                                          <p:spTgt spid="285"/>
                                        </p:tgtEl>
                                        <p:attrNameLst>
                                          <p:attrName>ppt_x</p:attrName>
                                        </p:attrNameLst>
                                      </p:cBhvr>
                                      <p:tavLst>
                                        <p:tav tm="0">
                                          <p:val>
                                            <p:strVal val="#ppt_x"/>
                                          </p:val>
                                        </p:tav>
                                        <p:tav tm="100000">
                                          <p:val>
                                            <p:strVal val="#ppt_x"/>
                                          </p:val>
                                        </p:tav>
                                      </p:tavLst>
                                    </p:anim>
                                    <p:anim calcmode="lin" valueType="num">
                                      <p:cBhvr additive="base">
                                        <p:cTn id="564" dur="500" fill="hold"/>
                                        <p:tgtEl>
                                          <p:spTgt spid="285"/>
                                        </p:tgtEl>
                                        <p:attrNameLst>
                                          <p:attrName>ppt_y</p:attrName>
                                        </p:attrNameLst>
                                      </p:cBhvr>
                                      <p:tavLst>
                                        <p:tav tm="0">
                                          <p:val>
                                            <p:strVal val="1+#ppt_h/2"/>
                                          </p:val>
                                        </p:tav>
                                        <p:tav tm="100000">
                                          <p:val>
                                            <p:strVal val="#ppt_y"/>
                                          </p:val>
                                        </p:tav>
                                      </p:tavLst>
                                    </p:anim>
                                  </p:childTnLst>
                                </p:cTn>
                              </p:par>
                            </p:childTnLst>
                          </p:cTn>
                        </p:par>
                      </p:childTnLst>
                    </p:cTn>
                  </p:par>
                  <p:par>
                    <p:cTn id="565" fill="hold">
                      <p:stCondLst>
                        <p:cond delay="indefinite"/>
                      </p:stCondLst>
                      <p:childTnLst>
                        <p:par>
                          <p:cTn id="566" fill="hold">
                            <p:stCondLst>
                              <p:cond delay="0"/>
                            </p:stCondLst>
                            <p:childTnLst>
                              <p:par>
                                <p:cTn id="567" presetID="42" presetClass="entr" presetSubtype="0" fill="hold" nodeType="clickEffect">
                                  <p:stCondLst>
                                    <p:cond delay="0"/>
                                  </p:stCondLst>
                                  <p:childTnLst>
                                    <p:set>
                                      <p:cBhvr>
                                        <p:cTn id="568" dur="1" fill="hold">
                                          <p:stCondLst>
                                            <p:cond delay="0"/>
                                          </p:stCondLst>
                                        </p:cTn>
                                        <p:tgtEl>
                                          <p:spTgt spid="286"/>
                                        </p:tgtEl>
                                        <p:attrNameLst>
                                          <p:attrName>style.visibility</p:attrName>
                                        </p:attrNameLst>
                                      </p:cBhvr>
                                      <p:to>
                                        <p:strVal val="visible"/>
                                      </p:to>
                                    </p:set>
                                    <p:animEffect transition="in" filter="fade">
                                      <p:cBhvr>
                                        <p:cTn id="569" dur="1000"/>
                                        <p:tgtEl>
                                          <p:spTgt spid="286"/>
                                        </p:tgtEl>
                                      </p:cBhvr>
                                    </p:animEffect>
                                    <p:anim calcmode="lin" valueType="num">
                                      <p:cBhvr>
                                        <p:cTn id="570" dur="1000" fill="hold"/>
                                        <p:tgtEl>
                                          <p:spTgt spid="286"/>
                                        </p:tgtEl>
                                        <p:attrNameLst>
                                          <p:attrName>ppt_x</p:attrName>
                                        </p:attrNameLst>
                                      </p:cBhvr>
                                      <p:tavLst>
                                        <p:tav tm="0">
                                          <p:val>
                                            <p:strVal val="#ppt_x"/>
                                          </p:val>
                                        </p:tav>
                                        <p:tav tm="100000">
                                          <p:val>
                                            <p:strVal val="#ppt_x"/>
                                          </p:val>
                                        </p:tav>
                                      </p:tavLst>
                                    </p:anim>
                                    <p:anim calcmode="lin" valueType="num">
                                      <p:cBhvr>
                                        <p:cTn id="571" dur="1000" fill="hold"/>
                                        <p:tgtEl>
                                          <p:spTgt spid="286"/>
                                        </p:tgtEl>
                                        <p:attrNameLst>
                                          <p:attrName>ppt_y</p:attrName>
                                        </p:attrNameLst>
                                      </p:cBhvr>
                                      <p:tavLst>
                                        <p:tav tm="0">
                                          <p:val>
                                            <p:strVal val="#ppt_y+.1"/>
                                          </p:val>
                                        </p:tav>
                                        <p:tav tm="100000">
                                          <p:val>
                                            <p:strVal val="#ppt_y"/>
                                          </p:val>
                                        </p:tav>
                                      </p:tavLst>
                                    </p:anim>
                                  </p:childTnLst>
                                </p:cTn>
                              </p:par>
                            </p:childTnLst>
                          </p:cTn>
                        </p:par>
                      </p:childTnLst>
                    </p:cTn>
                  </p:par>
                  <p:par>
                    <p:cTn id="572" fill="hold">
                      <p:stCondLst>
                        <p:cond delay="indefinite"/>
                      </p:stCondLst>
                      <p:childTnLst>
                        <p:par>
                          <p:cTn id="573" fill="hold">
                            <p:stCondLst>
                              <p:cond delay="0"/>
                            </p:stCondLst>
                            <p:childTnLst>
                              <p:par>
                                <p:cTn id="574" presetID="6" presetClass="entr" presetSubtype="16" fill="hold" grpId="0" nodeType="clickEffect">
                                  <p:stCondLst>
                                    <p:cond delay="0"/>
                                  </p:stCondLst>
                                  <p:childTnLst>
                                    <p:set>
                                      <p:cBhvr>
                                        <p:cTn id="575" dur="1" fill="hold">
                                          <p:stCondLst>
                                            <p:cond delay="0"/>
                                          </p:stCondLst>
                                        </p:cTn>
                                        <p:tgtEl>
                                          <p:spTgt spid="287"/>
                                        </p:tgtEl>
                                        <p:attrNameLst>
                                          <p:attrName>style.visibility</p:attrName>
                                        </p:attrNameLst>
                                      </p:cBhvr>
                                      <p:to>
                                        <p:strVal val="visible"/>
                                      </p:to>
                                    </p:set>
                                    <p:animEffect transition="in" filter="circle(in)">
                                      <p:cBhvr>
                                        <p:cTn id="576" dur="2000"/>
                                        <p:tgtEl>
                                          <p:spTgt spid="287"/>
                                        </p:tgtEl>
                                      </p:cBhvr>
                                    </p:animEffect>
                                  </p:childTnLst>
                                </p:cTn>
                              </p:par>
                            </p:childTnLst>
                          </p:cTn>
                        </p:par>
                        <p:par>
                          <p:cTn id="577" fill="hold">
                            <p:stCondLst>
                              <p:cond delay="2000"/>
                            </p:stCondLst>
                            <p:childTnLst>
                              <p:par>
                                <p:cTn id="578" presetID="22" presetClass="entr" presetSubtype="8" fill="hold" grpId="0" nodeType="afterEffect">
                                  <p:stCondLst>
                                    <p:cond delay="0"/>
                                  </p:stCondLst>
                                  <p:childTnLst>
                                    <p:set>
                                      <p:cBhvr>
                                        <p:cTn id="579" dur="1" fill="hold">
                                          <p:stCondLst>
                                            <p:cond delay="0"/>
                                          </p:stCondLst>
                                        </p:cTn>
                                        <p:tgtEl>
                                          <p:spTgt spid="288"/>
                                        </p:tgtEl>
                                        <p:attrNameLst>
                                          <p:attrName>style.visibility</p:attrName>
                                        </p:attrNameLst>
                                      </p:cBhvr>
                                      <p:to>
                                        <p:strVal val="visible"/>
                                      </p:to>
                                    </p:set>
                                    <p:animEffect transition="in" filter="wipe(left)">
                                      <p:cBhvr>
                                        <p:cTn id="580" dur="500"/>
                                        <p:tgtEl>
                                          <p:spTgt spid="288"/>
                                        </p:tgtEl>
                                      </p:cBhvr>
                                    </p:animEffect>
                                  </p:childTnLst>
                                </p:cTn>
                              </p:par>
                            </p:childTnLst>
                          </p:cTn>
                        </p:par>
                      </p:childTnLst>
                    </p:cTn>
                  </p:par>
                  <p:par>
                    <p:cTn id="581" fill="hold">
                      <p:stCondLst>
                        <p:cond delay="indefinite"/>
                      </p:stCondLst>
                      <p:childTnLst>
                        <p:par>
                          <p:cTn id="582" fill="hold">
                            <p:stCondLst>
                              <p:cond delay="0"/>
                            </p:stCondLst>
                            <p:childTnLst>
                              <p:par>
                                <p:cTn id="583" presetID="22" presetClass="entr" presetSubtype="4" fill="hold" nodeType="clickEffect">
                                  <p:stCondLst>
                                    <p:cond delay="0"/>
                                  </p:stCondLst>
                                  <p:childTnLst>
                                    <p:set>
                                      <p:cBhvr>
                                        <p:cTn id="584" dur="1" fill="hold">
                                          <p:stCondLst>
                                            <p:cond delay="0"/>
                                          </p:stCondLst>
                                        </p:cTn>
                                        <p:tgtEl>
                                          <p:spTgt spid="290"/>
                                        </p:tgtEl>
                                        <p:attrNameLst>
                                          <p:attrName>style.visibility</p:attrName>
                                        </p:attrNameLst>
                                      </p:cBhvr>
                                      <p:to>
                                        <p:strVal val="visible"/>
                                      </p:to>
                                    </p:set>
                                    <p:animEffect transition="in" filter="wipe(down)">
                                      <p:cBhvr>
                                        <p:cTn id="585" dur="500"/>
                                        <p:tgtEl>
                                          <p:spTgt spid="290"/>
                                        </p:tgtEl>
                                      </p:cBhvr>
                                    </p:animEffect>
                                  </p:childTnLst>
                                </p:cTn>
                              </p:par>
                            </p:childTnLst>
                          </p:cTn>
                        </p:par>
                        <p:par>
                          <p:cTn id="586" fill="hold">
                            <p:stCondLst>
                              <p:cond delay="500"/>
                            </p:stCondLst>
                            <p:childTnLst>
                              <p:par>
                                <p:cTn id="587" presetID="22" presetClass="entr" presetSubtype="4" fill="hold" grpId="0" nodeType="afterEffect">
                                  <p:stCondLst>
                                    <p:cond delay="0"/>
                                  </p:stCondLst>
                                  <p:childTnLst>
                                    <p:set>
                                      <p:cBhvr>
                                        <p:cTn id="588" dur="1" fill="hold">
                                          <p:stCondLst>
                                            <p:cond delay="0"/>
                                          </p:stCondLst>
                                        </p:cTn>
                                        <p:tgtEl>
                                          <p:spTgt spid="289"/>
                                        </p:tgtEl>
                                        <p:attrNameLst>
                                          <p:attrName>style.visibility</p:attrName>
                                        </p:attrNameLst>
                                      </p:cBhvr>
                                      <p:to>
                                        <p:strVal val="visible"/>
                                      </p:to>
                                    </p:set>
                                    <p:animEffect transition="in" filter="wipe(down)">
                                      <p:cBhvr>
                                        <p:cTn id="589" dur="500"/>
                                        <p:tgtEl>
                                          <p:spTgt spid="289"/>
                                        </p:tgtEl>
                                      </p:cBhvr>
                                    </p:animEffect>
                                  </p:childTnLst>
                                </p:cTn>
                              </p:par>
                            </p:childTnLst>
                          </p:cTn>
                        </p:par>
                      </p:childTnLst>
                    </p:cTn>
                  </p:par>
                  <p:par>
                    <p:cTn id="590" fill="hold">
                      <p:stCondLst>
                        <p:cond delay="indefinite"/>
                      </p:stCondLst>
                      <p:childTnLst>
                        <p:par>
                          <p:cTn id="591" fill="hold">
                            <p:stCondLst>
                              <p:cond delay="0"/>
                            </p:stCondLst>
                            <p:childTnLst>
                              <p:par>
                                <p:cTn id="592" presetID="2" presetClass="entr" presetSubtype="4" fill="hold" grpId="0" nodeType="clickEffect">
                                  <p:stCondLst>
                                    <p:cond delay="0"/>
                                  </p:stCondLst>
                                  <p:childTnLst>
                                    <p:set>
                                      <p:cBhvr>
                                        <p:cTn id="593" dur="1" fill="hold">
                                          <p:stCondLst>
                                            <p:cond delay="0"/>
                                          </p:stCondLst>
                                        </p:cTn>
                                        <p:tgtEl>
                                          <p:spTgt spid="294"/>
                                        </p:tgtEl>
                                        <p:attrNameLst>
                                          <p:attrName>style.visibility</p:attrName>
                                        </p:attrNameLst>
                                      </p:cBhvr>
                                      <p:to>
                                        <p:strVal val="visible"/>
                                      </p:to>
                                    </p:set>
                                    <p:anim calcmode="lin" valueType="num">
                                      <p:cBhvr additive="base">
                                        <p:cTn id="594" dur="500" fill="hold"/>
                                        <p:tgtEl>
                                          <p:spTgt spid="294"/>
                                        </p:tgtEl>
                                        <p:attrNameLst>
                                          <p:attrName>ppt_x</p:attrName>
                                        </p:attrNameLst>
                                      </p:cBhvr>
                                      <p:tavLst>
                                        <p:tav tm="0">
                                          <p:val>
                                            <p:strVal val="#ppt_x"/>
                                          </p:val>
                                        </p:tav>
                                        <p:tav tm="100000">
                                          <p:val>
                                            <p:strVal val="#ppt_x"/>
                                          </p:val>
                                        </p:tav>
                                      </p:tavLst>
                                    </p:anim>
                                    <p:anim calcmode="lin" valueType="num">
                                      <p:cBhvr additive="base">
                                        <p:cTn id="595" dur="500" fill="hold"/>
                                        <p:tgtEl>
                                          <p:spTgt spid="294"/>
                                        </p:tgtEl>
                                        <p:attrNameLst>
                                          <p:attrName>ppt_y</p:attrName>
                                        </p:attrNameLst>
                                      </p:cBhvr>
                                      <p:tavLst>
                                        <p:tav tm="0">
                                          <p:val>
                                            <p:strVal val="1+#ppt_h/2"/>
                                          </p:val>
                                        </p:tav>
                                        <p:tav tm="100000">
                                          <p:val>
                                            <p:strVal val="#ppt_y"/>
                                          </p:val>
                                        </p:tav>
                                      </p:tavLst>
                                    </p:anim>
                                  </p:childTnLst>
                                </p:cTn>
                              </p:par>
                            </p:childTnLst>
                          </p:cTn>
                        </p:par>
                      </p:childTnLst>
                    </p:cTn>
                  </p:par>
                  <p:par>
                    <p:cTn id="596" fill="hold">
                      <p:stCondLst>
                        <p:cond delay="indefinite"/>
                      </p:stCondLst>
                      <p:childTnLst>
                        <p:par>
                          <p:cTn id="597" fill="hold">
                            <p:stCondLst>
                              <p:cond delay="0"/>
                            </p:stCondLst>
                            <p:childTnLst>
                              <p:par>
                                <p:cTn id="598" presetID="6" presetClass="entr" presetSubtype="16" fill="hold" grpId="0" nodeType="clickEffect">
                                  <p:stCondLst>
                                    <p:cond delay="0"/>
                                  </p:stCondLst>
                                  <p:childTnLst>
                                    <p:set>
                                      <p:cBhvr>
                                        <p:cTn id="599" dur="1" fill="hold">
                                          <p:stCondLst>
                                            <p:cond delay="0"/>
                                          </p:stCondLst>
                                        </p:cTn>
                                        <p:tgtEl>
                                          <p:spTgt spid="296"/>
                                        </p:tgtEl>
                                        <p:attrNameLst>
                                          <p:attrName>style.visibility</p:attrName>
                                        </p:attrNameLst>
                                      </p:cBhvr>
                                      <p:to>
                                        <p:strVal val="visible"/>
                                      </p:to>
                                    </p:set>
                                    <p:animEffect transition="in" filter="circle(in)">
                                      <p:cBhvr>
                                        <p:cTn id="600" dur="2000"/>
                                        <p:tgtEl>
                                          <p:spTgt spid="296"/>
                                        </p:tgtEl>
                                      </p:cBhvr>
                                    </p:animEffect>
                                  </p:childTnLst>
                                </p:cTn>
                              </p:par>
                            </p:childTnLst>
                          </p:cTn>
                        </p:par>
                      </p:childTnLst>
                    </p:cTn>
                  </p:par>
                  <p:par>
                    <p:cTn id="601" fill="hold">
                      <p:stCondLst>
                        <p:cond delay="indefinite"/>
                      </p:stCondLst>
                      <p:childTnLst>
                        <p:par>
                          <p:cTn id="602" fill="hold">
                            <p:stCondLst>
                              <p:cond delay="0"/>
                            </p:stCondLst>
                            <p:childTnLst>
                              <p:par>
                                <p:cTn id="603" presetID="2" presetClass="entr" presetSubtype="4" fill="hold" grpId="0" nodeType="clickEffect">
                                  <p:stCondLst>
                                    <p:cond delay="0"/>
                                  </p:stCondLst>
                                  <p:childTnLst>
                                    <p:set>
                                      <p:cBhvr>
                                        <p:cTn id="604" dur="1" fill="hold">
                                          <p:stCondLst>
                                            <p:cond delay="0"/>
                                          </p:stCondLst>
                                        </p:cTn>
                                        <p:tgtEl>
                                          <p:spTgt spid="293"/>
                                        </p:tgtEl>
                                        <p:attrNameLst>
                                          <p:attrName>style.visibility</p:attrName>
                                        </p:attrNameLst>
                                      </p:cBhvr>
                                      <p:to>
                                        <p:strVal val="visible"/>
                                      </p:to>
                                    </p:set>
                                    <p:anim calcmode="lin" valueType="num">
                                      <p:cBhvr additive="base">
                                        <p:cTn id="605" dur="500" fill="hold"/>
                                        <p:tgtEl>
                                          <p:spTgt spid="293"/>
                                        </p:tgtEl>
                                        <p:attrNameLst>
                                          <p:attrName>ppt_x</p:attrName>
                                        </p:attrNameLst>
                                      </p:cBhvr>
                                      <p:tavLst>
                                        <p:tav tm="0">
                                          <p:val>
                                            <p:strVal val="#ppt_x"/>
                                          </p:val>
                                        </p:tav>
                                        <p:tav tm="100000">
                                          <p:val>
                                            <p:strVal val="#ppt_x"/>
                                          </p:val>
                                        </p:tav>
                                      </p:tavLst>
                                    </p:anim>
                                    <p:anim calcmode="lin" valueType="num">
                                      <p:cBhvr additive="base">
                                        <p:cTn id="606" dur="500" fill="hold"/>
                                        <p:tgtEl>
                                          <p:spTgt spid="293"/>
                                        </p:tgtEl>
                                        <p:attrNameLst>
                                          <p:attrName>ppt_y</p:attrName>
                                        </p:attrNameLst>
                                      </p:cBhvr>
                                      <p:tavLst>
                                        <p:tav tm="0">
                                          <p:val>
                                            <p:strVal val="1+#ppt_h/2"/>
                                          </p:val>
                                        </p:tav>
                                        <p:tav tm="100000">
                                          <p:val>
                                            <p:strVal val="#ppt_y"/>
                                          </p:val>
                                        </p:tav>
                                      </p:tavLst>
                                    </p:anim>
                                  </p:childTnLst>
                                </p:cTn>
                              </p:par>
                            </p:childTnLst>
                          </p:cTn>
                        </p:par>
                      </p:childTnLst>
                    </p:cTn>
                  </p:par>
                  <p:par>
                    <p:cTn id="607" fill="hold">
                      <p:stCondLst>
                        <p:cond delay="indefinite"/>
                      </p:stCondLst>
                      <p:childTnLst>
                        <p:par>
                          <p:cTn id="608" fill="hold">
                            <p:stCondLst>
                              <p:cond delay="0"/>
                            </p:stCondLst>
                            <p:childTnLst>
                              <p:par>
                                <p:cTn id="609" presetID="6" presetClass="entr" presetSubtype="16" fill="hold" grpId="0" nodeType="clickEffect">
                                  <p:stCondLst>
                                    <p:cond delay="0"/>
                                  </p:stCondLst>
                                  <p:childTnLst>
                                    <p:set>
                                      <p:cBhvr>
                                        <p:cTn id="610" dur="1" fill="hold">
                                          <p:stCondLst>
                                            <p:cond delay="0"/>
                                          </p:stCondLst>
                                        </p:cTn>
                                        <p:tgtEl>
                                          <p:spTgt spid="295"/>
                                        </p:tgtEl>
                                        <p:attrNameLst>
                                          <p:attrName>style.visibility</p:attrName>
                                        </p:attrNameLst>
                                      </p:cBhvr>
                                      <p:to>
                                        <p:strVal val="visible"/>
                                      </p:to>
                                    </p:set>
                                    <p:animEffect transition="in" filter="circle(in)">
                                      <p:cBhvr>
                                        <p:cTn id="611" dur="2000"/>
                                        <p:tgtEl>
                                          <p:spTgt spid="295"/>
                                        </p:tgtEl>
                                      </p:cBhvr>
                                    </p:animEffect>
                                  </p:childTnLst>
                                </p:cTn>
                              </p:par>
                            </p:childTnLst>
                          </p:cTn>
                        </p:par>
                      </p:childTnLst>
                    </p:cTn>
                  </p:par>
                  <p:par>
                    <p:cTn id="612" fill="hold">
                      <p:stCondLst>
                        <p:cond delay="indefinite"/>
                      </p:stCondLst>
                      <p:childTnLst>
                        <p:par>
                          <p:cTn id="613" fill="hold">
                            <p:stCondLst>
                              <p:cond delay="0"/>
                            </p:stCondLst>
                            <p:childTnLst>
                              <p:par>
                                <p:cTn id="614" presetID="2" presetClass="entr" presetSubtype="4" fill="hold" grpId="0" nodeType="clickEffect">
                                  <p:stCondLst>
                                    <p:cond delay="0"/>
                                  </p:stCondLst>
                                  <p:childTnLst>
                                    <p:set>
                                      <p:cBhvr>
                                        <p:cTn id="615" dur="1" fill="hold">
                                          <p:stCondLst>
                                            <p:cond delay="0"/>
                                          </p:stCondLst>
                                        </p:cTn>
                                        <p:tgtEl>
                                          <p:spTgt spid="298"/>
                                        </p:tgtEl>
                                        <p:attrNameLst>
                                          <p:attrName>style.visibility</p:attrName>
                                        </p:attrNameLst>
                                      </p:cBhvr>
                                      <p:to>
                                        <p:strVal val="visible"/>
                                      </p:to>
                                    </p:set>
                                    <p:anim calcmode="lin" valueType="num">
                                      <p:cBhvr additive="base">
                                        <p:cTn id="616" dur="500" fill="hold"/>
                                        <p:tgtEl>
                                          <p:spTgt spid="298"/>
                                        </p:tgtEl>
                                        <p:attrNameLst>
                                          <p:attrName>ppt_x</p:attrName>
                                        </p:attrNameLst>
                                      </p:cBhvr>
                                      <p:tavLst>
                                        <p:tav tm="0">
                                          <p:val>
                                            <p:strVal val="#ppt_x"/>
                                          </p:val>
                                        </p:tav>
                                        <p:tav tm="100000">
                                          <p:val>
                                            <p:strVal val="#ppt_x"/>
                                          </p:val>
                                        </p:tav>
                                      </p:tavLst>
                                    </p:anim>
                                    <p:anim calcmode="lin" valueType="num">
                                      <p:cBhvr additive="base">
                                        <p:cTn id="617" dur="500" fill="hold"/>
                                        <p:tgtEl>
                                          <p:spTgt spid="298"/>
                                        </p:tgtEl>
                                        <p:attrNameLst>
                                          <p:attrName>ppt_y</p:attrName>
                                        </p:attrNameLst>
                                      </p:cBhvr>
                                      <p:tavLst>
                                        <p:tav tm="0">
                                          <p:val>
                                            <p:strVal val="1+#ppt_h/2"/>
                                          </p:val>
                                        </p:tav>
                                        <p:tav tm="100000">
                                          <p:val>
                                            <p:strVal val="#ppt_y"/>
                                          </p:val>
                                        </p:tav>
                                      </p:tavLst>
                                    </p:anim>
                                  </p:childTnLst>
                                </p:cTn>
                              </p:par>
                            </p:childTnLst>
                          </p:cTn>
                        </p:par>
                      </p:childTnLst>
                    </p:cTn>
                  </p:par>
                  <p:par>
                    <p:cTn id="618" fill="hold">
                      <p:stCondLst>
                        <p:cond delay="indefinite"/>
                      </p:stCondLst>
                      <p:childTnLst>
                        <p:par>
                          <p:cTn id="619" fill="hold">
                            <p:stCondLst>
                              <p:cond delay="0"/>
                            </p:stCondLst>
                            <p:childTnLst>
                              <p:par>
                                <p:cTn id="620" presetID="6" presetClass="entr" presetSubtype="16" fill="hold" grpId="0" nodeType="clickEffect">
                                  <p:stCondLst>
                                    <p:cond delay="0"/>
                                  </p:stCondLst>
                                  <p:childTnLst>
                                    <p:set>
                                      <p:cBhvr>
                                        <p:cTn id="621" dur="1" fill="hold">
                                          <p:stCondLst>
                                            <p:cond delay="0"/>
                                          </p:stCondLst>
                                        </p:cTn>
                                        <p:tgtEl>
                                          <p:spTgt spid="299"/>
                                        </p:tgtEl>
                                        <p:attrNameLst>
                                          <p:attrName>style.visibility</p:attrName>
                                        </p:attrNameLst>
                                      </p:cBhvr>
                                      <p:to>
                                        <p:strVal val="visible"/>
                                      </p:to>
                                    </p:set>
                                    <p:animEffect transition="in" filter="circle(in)">
                                      <p:cBhvr>
                                        <p:cTn id="622" dur="2000"/>
                                        <p:tgtEl>
                                          <p:spTgt spid="299"/>
                                        </p:tgtEl>
                                      </p:cBhvr>
                                    </p:animEffect>
                                  </p:childTnLst>
                                </p:cTn>
                              </p:par>
                            </p:childTnLst>
                          </p:cTn>
                        </p:par>
                      </p:childTnLst>
                    </p:cTn>
                  </p:par>
                  <p:par>
                    <p:cTn id="623" fill="hold">
                      <p:stCondLst>
                        <p:cond delay="indefinite"/>
                      </p:stCondLst>
                      <p:childTnLst>
                        <p:par>
                          <p:cTn id="624" fill="hold">
                            <p:stCondLst>
                              <p:cond delay="0"/>
                            </p:stCondLst>
                            <p:childTnLst>
                              <p:par>
                                <p:cTn id="625" presetID="42" presetClass="entr" presetSubtype="0" fill="hold" nodeType="clickEffect">
                                  <p:stCondLst>
                                    <p:cond delay="0"/>
                                  </p:stCondLst>
                                  <p:childTnLst>
                                    <p:set>
                                      <p:cBhvr>
                                        <p:cTn id="626" dur="1" fill="hold">
                                          <p:stCondLst>
                                            <p:cond delay="0"/>
                                          </p:stCondLst>
                                        </p:cTn>
                                        <p:tgtEl>
                                          <p:spTgt spid="297"/>
                                        </p:tgtEl>
                                        <p:attrNameLst>
                                          <p:attrName>style.visibility</p:attrName>
                                        </p:attrNameLst>
                                      </p:cBhvr>
                                      <p:to>
                                        <p:strVal val="visible"/>
                                      </p:to>
                                    </p:set>
                                    <p:animEffect transition="in" filter="fade">
                                      <p:cBhvr>
                                        <p:cTn id="627" dur="1000"/>
                                        <p:tgtEl>
                                          <p:spTgt spid="297"/>
                                        </p:tgtEl>
                                      </p:cBhvr>
                                    </p:animEffect>
                                    <p:anim calcmode="lin" valueType="num">
                                      <p:cBhvr>
                                        <p:cTn id="628" dur="1000" fill="hold"/>
                                        <p:tgtEl>
                                          <p:spTgt spid="297"/>
                                        </p:tgtEl>
                                        <p:attrNameLst>
                                          <p:attrName>ppt_x</p:attrName>
                                        </p:attrNameLst>
                                      </p:cBhvr>
                                      <p:tavLst>
                                        <p:tav tm="0">
                                          <p:val>
                                            <p:strVal val="#ppt_x"/>
                                          </p:val>
                                        </p:tav>
                                        <p:tav tm="100000">
                                          <p:val>
                                            <p:strVal val="#ppt_x"/>
                                          </p:val>
                                        </p:tav>
                                      </p:tavLst>
                                    </p:anim>
                                    <p:anim calcmode="lin" valueType="num">
                                      <p:cBhvr>
                                        <p:cTn id="629" dur="1000" fill="hold"/>
                                        <p:tgtEl>
                                          <p:spTgt spid="2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autoUpdateAnimBg="0"/>
      <p:bldP spid="393" grpId="0"/>
      <p:bldP spid="394" grpId="0" animBg="1"/>
      <p:bldP spid="395" grpId="0" animBg="1"/>
      <p:bldP spid="396" grpId="0"/>
      <p:bldP spid="397" grpId="0" animBg="1"/>
      <p:bldP spid="398" grpId="0" animBg="1"/>
      <p:bldP spid="404" grpId="0" animBg="1"/>
      <p:bldP spid="406" grpId="0" animBg="1"/>
      <p:bldP spid="414" grpId="0" animBg="1"/>
      <p:bldP spid="415" grpId="0" animBg="1"/>
      <p:bldP spid="416" grpId="0" animBg="1"/>
      <p:bldP spid="417" grpId="0" animBg="1"/>
      <p:bldP spid="418" grpId="0" animBg="1"/>
      <p:bldP spid="419" grpId="0" animBg="1"/>
      <p:bldP spid="420" grpId="0" animBg="1"/>
      <p:bldP spid="421" grpId="0" animBg="1"/>
      <p:bldP spid="422" grpId="0" animBg="1"/>
      <p:bldP spid="423" grpId="0" animBg="1"/>
      <p:bldP spid="424" grpId="0" animBg="1"/>
      <p:bldP spid="425" grpId="0" animBg="1"/>
      <p:bldP spid="426" grpId="0" animBg="1"/>
      <p:bldP spid="427" grpId="0" animBg="1"/>
      <p:bldP spid="428" grpId="0" animBg="1"/>
      <p:bldP spid="429" grpId="0" animBg="1"/>
      <p:bldP spid="430" grpId="0" animBg="1"/>
      <p:bldP spid="431" grpId="0" animBg="1"/>
      <p:bldP spid="432" grpId="0" animBg="1"/>
      <p:bldP spid="433" grpId="0" animBg="1"/>
      <p:bldP spid="434" grpId="0" animBg="1"/>
      <p:bldP spid="43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8" grpId="0" animBg="1"/>
      <p:bldP spid="449" grpId="0" animBg="1"/>
      <p:bldP spid="451" grpId="0" animBg="1"/>
      <p:bldP spid="452" grpId="0"/>
      <p:bldP spid="453" grpId="0"/>
      <p:bldP spid="457" grpId="0" animBg="1"/>
      <p:bldP spid="458" grpId="0" animBg="1"/>
      <p:bldP spid="459" grpId="0" animBg="1"/>
      <p:bldP spid="460" grpId="0" animBg="1"/>
      <p:bldP spid="462" grpId="0" animBg="1"/>
      <p:bldP spid="463" grpId="0" animBg="1"/>
      <p:bldP spid="219" grpId="0" animBg="1"/>
      <p:bldP spid="220" grpId="0" animBg="1"/>
      <p:bldP spid="224" grpId="0" animBg="1"/>
      <p:bldP spid="228" grpId="0" animBg="1"/>
      <p:bldP spid="241" grpId="0" autoUpdateAnimBg="0"/>
      <p:bldP spid="242" grpId="0" autoUpdateAnimBg="0"/>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277" grpId="0" animBg="1"/>
      <p:bldP spid="278" grpId="0" animBg="1"/>
      <p:bldP spid="279" grpId="0" animBg="1"/>
      <p:bldP spid="280" grpId="0" animBg="1"/>
      <p:bldP spid="281" grpId="0" animBg="1"/>
      <p:bldP spid="282" grpId="0" animBg="1"/>
      <p:bldP spid="283" grpId="0" animBg="1"/>
      <p:bldP spid="284" grpId="0" animBg="1"/>
      <p:bldP spid="285" grpId="0" animBg="1"/>
      <p:bldP spid="287" grpId="0" animBg="1"/>
      <p:bldP spid="288" grpId="0"/>
      <p:bldP spid="289" grpId="0"/>
      <p:bldP spid="293" grpId="0" animBg="1"/>
      <p:bldP spid="294" grpId="0" animBg="1"/>
      <p:bldP spid="295" grpId="0" animBg="1"/>
      <p:bldP spid="296" grpId="0" animBg="1"/>
      <p:bldP spid="298" grpId="0" animBg="1"/>
      <p:bldP spid="29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421862" y="94332"/>
            <a:ext cx="5131533" cy="584775"/>
          </a:xfrm>
          <a:prstGeom prst="rect">
            <a:avLst/>
          </a:prstGeom>
          <a:noFill/>
          <a:ln w="9525">
            <a:noFill/>
            <a:miter lim="800000"/>
            <a:headEnd/>
            <a:tailEnd/>
          </a:ln>
        </p:spPr>
        <p:txBody>
          <a:bodyPr wrap="none">
            <a:spAutoFit/>
          </a:bodyPr>
          <a:lstStyle/>
          <a:p>
            <a:pPr algn="ctr" fontAlgn="auto">
              <a:spcBef>
                <a:spcPts val="0"/>
              </a:spcBef>
              <a:spcAft>
                <a:spcPts val="0"/>
              </a:spcAft>
              <a:defRPr/>
            </a:pPr>
            <a:r>
              <a:rPr lang="en-US" altLang="zh-CN" sz="3200" b="1" kern="0" dirty="0">
                <a:solidFill>
                  <a:srgbClr val="FF0000"/>
                </a:solidFill>
                <a:latin typeface="+mn-lt"/>
                <a:ea typeface="+mn-ea"/>
              </a:rPr>
              <a:t>16.3 </a:t>
            </a:r>
            <a:r>
              <a:rPr lang="zh-CN" altLang="en-US" sz="3200" b="1" kern="0" dirty="0">
                <a:solidFill>
                  <a:srgbClr val="FF0000"/>
                </a:solidFill>
                <a:latin typeface="宋体" pitchFamily="2" charset="-122"/>
                <a:ea typeface="+mn-ea"/>
              </a:rPr>
              <a:t>感生电动势　感应电场</a:t>
            </a:r>
          </a:p>
        </p:txBody>
      </p:sp>
      <p:sp>
        <p:nvSpPr>
          <p:cNvPr id="3" name="矩形 68"/>
          <p:cNvSpPr>
            <a:spLocks noChangeArrowheads="1"/>
          </p:cNvSpPr>
          <p:nvPr/>
        </p:nvSpPr>
        <p:spPr bwMode="auto">
          <a:xfrm>
            <a:off x="2412010" y="785524"/>
            <a:ext cx="2928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FF00FF"/>
                </a:solidFill>
                <a:latin typeface="宋体" panose="02010600030101010101" pitchFamily="2" charset="-122"/>
              </a:rPr>
              <a:t>1. </a:t>
            </a:r>
            <a:r>
              <a:rPr lang="zh-CN" altLang="en-US" sz="3200" b="1" dirty="0">
                <a:solidFill>
                  <a:srgbClr val="FF00FF"/>
                </a:solidFill>
                <a:latin typeface="宋体" panose="02010600030101010101" pitchFamily="2" charset="-122"/>
              </a:rPr>
              <a:t>感生电动势</a:t>
            </a:r>
            <a:endParaRPr lang="zh-CN" altLang="en-US" sz="3200" b="1" dirty="0">
              <a:solidFill>
                <a:srgbClr val="FF00FF"/>
              </a:solidFill>
              <a:latin typeface="Calibri" panose="020F0502020204030204" pitchFamily="34" charset="0"/>
            </a:endParaRPr>
          </a:p>
        </p:txBody>
      </p:sp>
      <p:sp>
        <p:nvSpPr>
          <p:cNvPr id="4" name="Rectangle 2"/>
          <p:cNvSpPr>
            <a:spLocks noChangeArrowheads="1"/>
          </p:cNvSpPr>
          <p:nvPr/>
        </p:nvSpPr>
        <p:spPr bwMode="auto">
          <a:xfrm>
            <a:off x="1820587" y="1490375"/>
            <a:ext cx="9144000" cy="523875"/>
          </a:xfrm>
          <a:prstGeom prst="rect">
            <a:avLst/>
          </a:prstGeom>
          <a:noFill/>
          <a:ln w="9525">
            <a:noFill/>
            <a:miter lim="800000"/>
            <a:headEnd/>
            <a:tailEnd/>
          </a:ln>
        </p:spPr>
        <p:txBody>
          <a:bodyPr lIns="92075" tIns="46038" rIns="92075" bIns="46038">
            <a:spAutoFit/>
          </a:bodyPr>
          <a:lstStyle/>
          <a:p>
            <a:pPr eaLnBrk="0" fontAlgn="auto" hangingPunct="0">
              <a:spcBef>
                <a:spcPts val="0"/>
              </a:spcBef>
              <a:spcAft>
                <a:spcPts val="0"/>
              </a:spcAft>
              <a:defRPr/>
            </a:pPr>
            <a:r>
              <a:rPr lang="zh-CN" altLang="en-US" sz="2800" b="1" dirty="0">
                <a:solidFill>
                  <a:srgbClr val="009900"/>
                </a:solidFill>
                <a:latin typeface="+mj-ea"/>
                <a:ea typeface="+mj-ea"/>
              </a:rPr>
              <a:t>当回路 </a:t>
            </a:r>
            <a:r>
              <a:rPr lang="en-US" altLang="zh-CN" sz="2800" b="1" dirty="0">
                <a:solidFill>
                  <a:srgbClr val="009900"/>
                </a:solidFill>
                <a:latin typeface="+mj-ea"/>
                <a:ea typeface="+mj-ea"/>
              </a:rPr>
              <a:t>1</a:t>
            </a:r>
            <a:r>
              <a:rPr lang="zh-CN" altLang="en-US" sz="2800" b="1" dirty="0">
                <a:solidFill>
                  <a:srgbClr val="009900"/>
                </a:solidFill>
                <a:latin typeface="+mj-ea"/>
                <a:ea typeface="+mj-ea"/>
              </a:rPr>
              <a:t>中电流发生变化时，在回路 </a:t>
            </a:r>
            <a:r>
              <a:rPr lang="en-US" altLang="zh-CN" sz="2800" b="1" dirty="0">
                <a:solidFill>
                  <a:srgbClr val="009900"/>
                </a:solidFill>
                <a:latin typeface="+mj-ea"/>
                <a:ea typeface="+mj-ea"/>
              </a:rPr>
              <a:t>2</a:t>
            </a:r>
            <a:r>
              <a:rPr lang="zh-CN" altLang="en-US" sz="2800" b="1" dirty="0">
                <a:solidFill>
                  <a:srgbClr val="009900"/>
                </a:solidFill>
                <a:latin typeface="+mj-ea"/>
                <a:ea typeface="+mj-ea"/>
              </a:rPr>
              <a:t>中出现感应电流。</a:t>
            </a:r>
          </a:p>
        </p:txBody>
      </p:sp>
      <p:grpSp>
        <p:nvGrpSpPr>
          <p:cNvPr id="5" name="Group 7"/>
          <p:cNvGrpSpPr>
            <a:grpSpLocks/>
          </p:cNvGrpSpPr>
          <p:nvPr/>
        </p:nvGrpSpPr>
        <p:grpSpPr bwMode="auto">
          <a:xfrm>
            <a:off x="2639617" y="2311564"/>
            <a:ext cx="6613525" cy="3303587"/>
            <a:chOff x="528" y="1440"/>
            <a:chExt cx="4608" cy="2448"/>
          </a:xfrm>
        </p:grpSpPr>
        <p:grpSp>
          <p:nvGrpSpPr>
            <p:cNvPr id="6" name="Group 8"/>
            <p:cNvGrpSpPr>
              <a:grpSpLocks/>
            </p:cNvGrpSpPr>
            <p:nvPr/>
          </p:nvGrpSpPr>
          <p:grpSpPr bwMode="auto">
            <a:xfrm>
              <a:off x="1468" y="3121"/>
              <a:ext cx="1052" cy="428"/>
              <a:chOff x="1155" y="3364"/>
              <a:chExt cx="1293" cy="502"/>
            </a:xfrm>
          </p:grpSpPr>
          <p:sp>
            <p:nvSpPr>
              <p:cNvPr id="238" name="Text Box 9"/>
              <p:cNvSpPr txBox="1">
                <a:spLocks noChangeArrowheads="1"/>
              </p:cNvSpPr>
              <p:nvPr/>
            </p:nvSpPr>
            <p:spPr bwMode="auto">
              <a:xfrm>
                <a:off x="1382" y="3414"/>
                <a:ext cx="931" cy="454"/>
              </a:xfrm>
              <a:prstGeom prst="rect">
                <a:avLst/>
              </a:prstGeom>
              <a:noFill/>
              <a:ln w="12700">
                <a:noFill/>
                <a:miter lim="800000"/>
                <a:headEnd/>
                <a:tailEnd/>
              </a:ln>
            </p:spPr>
            <p:txBody>
              <a:bodyPr wrap="none" anchor="ctr">
                <a:spAutoFit/>
              </a:bodyPr>
              <a:lstStyle/>
              <a:p>
                <a:pPr algn="ctr" eaLnBrk="0" fontAlgn="auto" hangingPunct="0">
                  <a:spcBef>
                    <a:spcPts val="0"/>
                  </a:spcBef>
                  <a:spcAft>
                    <a:spcPts val="0"/>
                  </a:spcAft>
                  <a:defRPr/>
                </a:pPr>
                <a:r>
                  <a:rPr lang="zh-CN" altLang="en-US" sz="2800" b="1" kern="0" dirty="0">
                    <a:solidFill>
                      <a:srgbClr val="3E27E7"/>
                    </a:solidFill>
                    <a:latin typeface="宋体"/>
                    <a:ea typeface="宋体"/>
                  </a:rPr>
                  <a:t>回路</a:t>
                </a:r>
                <a:r>
                  <a:rPr lang="en-US" altLang="zh-CN" sz="2800" b="1" kern="0" dirty="0">
                    <a:solidFill>
                      <a:srgbClr val="3E27E7"/>
                    </a:solidFill>
                    <a:latin typeface="宋体"/>
                    <a:ea typeface="宋体"/>
                  </a:rPr>
                  <a:t>2</a:t>
                </a:r>
              </a:p>
            </p:txBody>
          </p:sp>
          <p:sp>
            <p:nvSpPr>
              <p:cNvPr id="239" name="Arc 10"/>
              <p:cNvSpPr>
                <a:spLocks/>
              </p:cNvSpPr>
              <p:nvPr/>
            </p:nvSpPr>
            <p:spPr bwMode="auto">
              <a:xfrm>
                <a:off x="1155" y="3364"/>
                <a:ext cx="1293" cy="502"/>
              </a:xfrm>
              <a:custGeom>
                <a:avLst/>
                <a:gdLst>
                  <a:gd name="T0" fmla="*/ 231 w 43200"/>
                  <a:gd name="T1" fmla="*/ 464 h 41393"/>
                  <a:gd name="T2" fmla="*/ 905 w 43200"/>
                  <a:gd name="T3" fmla="*/ 504 h 41393"/>
                  <a:gd name="T4" fmla="*/ 647 w 43200"/>
                  <a:gd name="T5" fmla="*/ 263 h 41393"/>
                  <a:gd name="T6" fmla="*/ 0 60000 65536"/>
                  <a:gd name="T7" fmla="*/ 0 60000 65536"/>
                  <a:gd name="T8" fmla="*/ 0 60000 65536"/>
                  <a:gd name="T9" fmla="*/ 0 w 43200"/>
                  <a:gd name="T10" fmla="*/ 0 h 41393"/>
                  <a:gd name="T11" fmla="*/ 43200 w 43200"/>
                  <a:gd name="T12" fmla="*/ 41393 h 41393"/>
                </a:gdLst>
                <a:ahLst/>
                <a:cxnLst>
                  <a:cxn ang="T6">
                    <a:pos x="T0" y="T1"/>
                  </a:cxn>
                  <a:cxn ang="T7">
                    <a:pos x="T2" y="T3"/>
                  </a:cxn>
                  <a:cxn ang="T8">
                    <a:pos x="T4" y="T5"/>
                  </a:cxn>
                </a:cxnLst>
                <a:rect l="T9" t="T10" r="T11" b="T12"/>
                <a:pathLst>
                  <a:path w="43200" h="41393" fill="none" extrusionOk="0">
                    <a:moveTo>
                      <a:pt x="7705" y="38137"/>
                    </a:moveTo>
                    <a:cubicBezTo>
                      <a:pt x="2820" y="34033"/>
                      <a:pt x="0" y="27979"/>
                      <a:pt x="0" y="21600"/>
                    </a:cubicBezTo>
                    <a:cubicBezTo>
                      <a:pt x="0" y="9670"/>
                      <a:pt x="9670" y="0"/>
                      <a:pt x="21600" y="0"/>
                    </a:cubicBezTo>
                    <a:cubicBezTo>
                      <a:pt x="33529" y="0"/>
                      <a:pt x="43200" y="9670"/>
                      <a:pt x="43200" y="21600"/>
                    </a:cubicBezTo>
                    <a:cubicBezTo>
                      <a:pt x="43200" y="30185"/>
                      <a:pt x="38115" y="37955"/>
                      <a:pt x="30248" y="41393"/>
                    </a:cubicBezTo>
                  </a:path>
                  <a:path w="43200" h="41393" stroke="0" extrusionOk="0">
                    <a:moveTo>
                      <a:pt x="7705" y="38137"/>
                    </a:moveTo>
                    <a:cubicBezTo>
                      <a:pt x="2820" y="34033"/>
                      <a:pt x="0" y="27979"/>
                      <a:pt x="0" y="21600"/>
                    </a:cubicBezTo>
                    <a:cubicBezTo>
                      <a:pt x="0" y="9670"/>
                      <a:pt x="9670" y="0"/>
                      <a:pt x="21600" y="0"/>
                    </a:cubicBezTo>
                    <a:cubicBezTo>
                      <a:pt x="33529" y="0"/>
                      <a:pt x="43200" y="9670"/>
                      <a:pt x="43200" y="21600"/>
                    </a:cubicBezTo>
                    <a:cubicBezTo>
                      <a:pt x="43200" y="30185"/>
                      <a:pt x="38115" y="37955"/>
                      <a:pt x="30248" y="41393"/>
                    </a:cubicBezTo>
                    <a:lnTo>
                      <a:pt x="21600" y="21600"/>
                    </a:lnTo>
                    <a:close/>
                  </a:path>
                </a:pathLst>
              </a:custGeom>
              <a:noFill/>
              <a:ln w="28575">
                <a:solidFill>
                  <a:srgbClr val="FF00FF"/>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grpSp>
        <p:grpSp>
          <p:nvGrpSpPr>
            <p:cNvPr id="7" name="Group 11"/>
            <p:cNvGrpSpPr>
              <a:grpSpLocks/>
            </p:cNvGrpSpPr>
            <p:nvPr/>
          </p:nvGrpSpPr>
          <p:grpSpPr bwMode="auto">
            <a:xfrm>
              <a:off x="3265" y="3220"/>
              <a:ext cx="1601" cy="486"/>
              <a:chOff x="1106" y="2841"/>
              <a:chExt cx="1966" cy="569"/>
            </a:xfrm>
          </p:grpSpPr>
          <p:sp>
            <p:nvSpPr>
              <p:cNvPr id="183" name="Rectangle 12"/>
              <p:cNvSpPr>
                <a:spLocks noChangeArrowheads="1"/>
              </p:cNvSpPr>
              <p:nvPr/>
            </p:nvSpPr>
            <p:spPr bwMode="auto">
              <a:xfrm>
                <a:off x="1289" y="3039"/>
                <a:ext cx="1600" cy="223"/>
              </a:xfrm>
              <a:prstGeom prst="rect">
                <a:avLst/>
              </a:prstGeom>
              <a:solidFill>
                <a:srgbClr val="FFFF00"/>
              </a:solidFill>
              <a:ln w="12700">
                <a:solidFill>
                  <a:srgbClr val="0066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84" name="Rectangle 13"/>
              <p:cNvSpPr>
                <a:spLocks noChangeArrowheads="1"/>
              </p:cNvSpPr>
              <p:nvPr/>
            </p:nvSpPr>
            <p:spPr bwMode="auto">
              <a:xfrm>
                <a:off x="1289" y="2868"/>
                <a:ext cx="1600" cy="58"/>
              </a:xfrm>
              <a:prstGeom prst="rect">
                <a:avLst/>
              </a:prstGeom>
              <a:solidFill>
                <a:srgbClr val="808080"/>
              </a:solidFill>
              <a:ln w="12700">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85" name="Freeform 14"/>
              <p:cNvSpPr>
                <a:spLocks/>
              </p:cNvSpPr>
              <p:nvPr/>
            </p:nvSpPr>
            <p:spPr bwMode="auto">
              <a:xfrm>
                <a:off x="2889" y="2841"/>
                <a:ext cx="183" cy="569"/>
              </a:xfrm>
              <a:custGeom>
                <a:avLst/>
                <a:gdLst>
                  <a:gd name="T0" fmla="*/ 0 w 432"/>
                  <a:gd name="T1" fmla="*/ 0 h 1056"/>
                  <a:gd name="T2" fmla="*/ 0 w 432"/>
                  <a:gd name="T3" fmla="*/ 1056 h 1056"/>
                  <a:gd name="T4" fmla="*/ 432 w 432"/>
                  <a:gd name="T5" fmla="*/ 1056 h 1056"/>
                  <a:gd name="T6" fmla="*/ 432 w 432"/>
                  <a:gd name="T7" fmla="*/ 960 h 1056"/>
                  <a:gd name="T8" fmla="*/ 96 w 432"/>
                  <a:gd name="T9" fmla="*/ 960 h 1056"/>
                  <a:gd name="T10" fmla="*/ 96 w 432"/>
                  <a:gd name="T11" fmla="*/ 0 h 1056"/>
                  <a:gd name="T12" fmla="*/ 0 w 432"/>
                  <a:gd name="T13" fmla="*/ 0 h 1056"/>
                  <a:gd name="T14" fmla="*/ 0 60000 65536"/>
                  <a:gd name="T15" fmla="*/ 0 60000 65536"/>
                  <a:gd name="T16" fmla="*/ 0 60000 65536"/>
                  <a:gd name="T17" fmla="*/ 0 60000 65536"/>
                  <a:gd name="T18" fmla="*/ 0 60000 65536"/>
                  <a:gd name="T19" fmla="*/ 0 60000 65536"/>
                  <a:gd name="T20" fmla="*/ 0 60000 65536"/>
                  <a:gd name="T21" fmla="*/ 0 w 432"/>
                  <a:gd name="T22" fmla="*/ 0 h 1056"/>
                  <a:gd name="T23" fmla="*/ 432 w 432"/>
                  <a:gd name="T24" fmla="*/ 1056 h 10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2" h="1056">
                    <a:moveTo>
                      <a:pt x="0" y="0"/>
                    </a:moveTo>
                    <a:lnTo>
                      <a:pt x="0" y="1056"/>
                    </a:lnTo>
                    <a:lnTo>
                      <a:pt x="432" y="1056"/>
                    </a:lnTo>
                    <a:lnTo>
                      <a:pt x="432" y="960"/>
                    </a:lnTo>
                    <a:lnTo>
                      <a:pt x="96" y="960"/>
                    </a:lnTo>
                    <a:lnTo>
                      <a:pt x="96" y="0"/>
                    </a:lnTo>
                    <a:lnTo>
                      <a:pt x="0" y="0"/>
                    </a:lnTo>
                    <a:close/>
                  </a:path>
                </a:pathLst>
              </a:custGeom>
              <a:solidFill>
                <a:srgbClr val="808080"/>
              </a:solid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86" name="Freeform 15"/>
              <p:cNvSpPr>
                <a:spLocks/>
              </p:cNvSpPr>
              <p:nvPr/>
            </p:nvSpPr>
            <p:spPr bwMode="auto">
              <a:xfrm flipH="1">
                <a:off x="1104" y="2841"/>
                <a:ext cx="186" cy="569"/>
              </a:xfrm>
              <a:custGeom>
                <a:avLst/>
                <a:gdLst>
                  <a:gd name="T0" fmla="*/ 0 w 432"/>
                  <a:gd name="T1" fmla="*/ 0 h 1056"/>
                  <a:gd name="T2" fmla="*/ 0 w 432"/>
                  <a:gd name="T3" fmla="*/ 1056 h 1056"/>
                  <a:gd name="T4" fmla="*/ 432 w 432"/>
                  <a:gd name="T5" fmla="*/ 1056 h 1056"/>
                  <a:gd name="T6" fmla="*/ 432 w 432"/>
                  <a:gd name="T7" fmla="*/ 960 h 1056"/>
                  <a:gd name="T8" fmla="*/ 96 w 432"/>
                  <a:gd name="T9" fmla="*/ 960 h 1056"/>
                  <a:gd name="T10" fmla="*/ 96 w 432"/>
                  <a:gd name="T11" fmla="*/ 0 h 1056"/>
                  <a:gd name="T12" fmla="*/ 0 w 432"/>
                  <a:gd name="T13" fmla="*/ 0 h 1056"/>
                  <a:gd name="T14" fmla="*/ 0 60000 65536"/>
                  <a:gd name="T15" fmla="*/ 0 60000 65536"/>
                  <a:gd name="T16" fmla="*/ 0 60000 65536"/>
                  <a:gd name="T17" fmla="*/ 0 60000 65536"/>
                  <a:gd name="T18" fmla="*/ 0 60000 65536"/>
                  <a:gd name="T19" fmla="*/ 0 60000 65536"/>
                  <a:gd name="T20" fmla="*/ 0 60000 65536"/>
                  <a:gd name="T21" fmla="*/ 0 w 432"/>
                  <a:gd name="T22" fmla="*/ 0 h 1056"/>
                  <a:gd name="T23" fmla="*/ 432 w 432"/>
                  <a:gd name="T24" fmla="*/ 1056 h 10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2" h="1056">
                    <a:moveTo>
                      <a:pt x="0" y="0"/>
                    </a:moveTo>
                    <a:lnTo>
                      <a:pt x="0" y="1056"/>
                    </a:lnTo>
                    <a:lnTo>
                      <a:pt x="432" y="1056"/>
                    </a:lnTo>
                    <a:lnTo>
                      <a:pt x="432" y="960"/>
                    </a:lnTo>
                    <a:lnTo>
                      <a:pt x="96" y="960"/>
                    </a:lnTo>
                    <a:lnTo>
                      <a:pt x="96" y="0"/>
                    </a:lnTo>
                    <a:lnTo>
                      <a:pt x="0" y="0"/>
                    </a:lnTo>
                    <a:close/>
                  </a:path>
                </a:pathLst>
              </a:custGeom>
              <a:solidFill>
                <a:srgbClr val="808080"/>
              </a:solid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87" name="Line 16"/>
              <p:cNvSpPr>
                <a:spLocks noChangeShapeType="1"/>
              </p:cNvSpPr>
              <p:nvPr/>
            </p:nvSpPr>
            <p:spPr bwMode="auto">
              <a:xfrm>
                <a:off x="1319"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88" name="Line 17"/>
              <p:cNvSpPr>
                <a:spLocks noChangeShapeType="1"/>
              </p:cNvSpPr>
              <p:nvPr/>
            </p:nvSpPr>
            <p:spPr bwMode="auto">
              <a:xfrm>
                <a:off x="1350"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89" name="Line 18"/>
              <p:cNvSpPr>
                <a:spLocks noChangeShapeType="1"/>
              </p:cNvSpPr>
              <p:nvPr/>
            </p:nvSpPr>
            <p:spPr bwMode="auto">
              <a:xfrm>
                <a:off x="1381"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90" name="Line 19"/>
              <p:cNvSpPr>
                <a:spLocks noChangeShapeType="1"/>
              </p:cNvSpPr>
              <p:nvPr/>
            </p:nvSpPr>
            <p:spPr bwMode="auto">
              <a:xfrm>
                <a:off x="1414"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91" name="Line 20"/>
              <p:cNvSpPr>
                <a:spLocks noChangeShapeType="1"/>
              </p:cNvSpPr>
              <p:nvPr/>
            </p:nvSpPr>
            <p:spPr bwMode="auto">
              <a:xfrm>
                <a:off x="1444"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92" name="Line 21"/>
              <p:cNvSpPr>
                <a:spLocks noChangeShapeType="1"/>
              </p:cNvSpPr>
              <p:nvPr/>
            </p:nvSpPr>
            <p:spPr bwMode="auto">
              <a:xfrm>
                <a:off x="1472"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93" name="Line 22"/>
              <p:cNvSpPr>
                <a:spLocks noChangeShapeType="1"/>
              </p:cNvSpPr>
              <p:nvPr/>
            </p:nvSpPr>
            <p:spPr bwMode="auto">
              <a:xfrm>
                <a:off x="1505"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94" name="Line 23"/>
              <p:cNvSpPr>
                <a:spLocks noChangeShapeType="1"/>
              </p:cNvSpPr>
              <p:nvPr/>
            </p:nvSpPr>
            <p:spPr bwMode="auto">
              <a:xfrm>
                <a:off x="1535"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95" name="Line 24"/>
              <p:cNvSpPr>
                <a:spLocks noChangeShapeType="1"/>
              </p:cNvSpPr>
              <p:nvPr/>
            </p:nvSpPr>
            <p:spPr bwMode="auto">
              <a:xfrm>
                <a:off x="1563"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96" name="Line 25"/>
              <p:cNvSpPr>
                <a:spLocks noChangeShapeType="1"/>
              </p:cNvSpPr>
              <p:nvPr/>
            </p:nvSpPr>
            <p:spPr bwMode="auto">
              <a:xfrm>
                <a:off x="1596"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97" name="Line 26"/>
              <p:cNvSpPr>
                <a:spLocks noChangeShapeType="1"/>
              </p:cNvSpPr>
              <p:nvPr/>
            </p:nvSpPr>
            <p:spPr bwMode="auto">
              <a:xfrm>
                <a:off x="1627"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98" name="Line 27"/>
              <p:cNvSpPr>
                <a:spLocks noChangeShapeType="1"/>
              </p:cNvSpPr>
              <p:nvPr/>
            </p:nvSpPr>
            <p:spPr bwMode="auto">
              <a:xfrm>
                <a:off x="1660"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99" name="Line 28"/>
              <p:cNvSpPr>
                <a:spLocks noChangeShapeType="1"/>
              </p:cNvSpPr>
              <p:nvPr/>
            </p:nvSpPr>
            <p:spPr bwMode="auto">
              <a:xfrm>
                <a:off x="1688"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00" name="Line 29"/>
              <p:cNvSpPr>
                <a:spLocks noChangeShapeType="1"/>
              </p:cNvSpPr>
              <p:nvPr/>
            </p:nvSpPr>
            <p:spPr bwMode="auto">
              <a:xfrm>
                <a:off x="1721"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01" name="Line 30"/>
              <p:cNvSpPr>
                <a:spLocks noChangeShapeType="1"/>
              </p:cNvSpPr>
              <p:nvPr/>
            </p:nvSpPr>
            <p:spPr bwMode="auto">
              <a:xfrm>
                <a:off x="1751"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02" name="Line 31"/>
              <p:cNvSpPr>
                <a:spLocks noChangeShapeType="1"/>
              </p:cNvSpPr>
              <p:nvPr/>
            </p:nvSpPr>
            <p:spPr bwMode="auto">
              <a:xfrm>
                <a:off x="1779"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03" name="Line 32"/>
              <p:cNvSpPr>
                <a:spLocks noChangeShapeType="1"/>
              </p:cNvSpPr>
              <p:nvPr/>
            </p:nvSpPr>
            <p:spPr bwMode="auto">
              <a:xfrm>
                <a:off x="1812"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04" name="Line 33"/>
              <p:cNvSpPr>
                <a:spLocks noChangeShapeType="1"/>
              </p:cNvSpPr>
              <p:nvPr/>
            </p:nvSpPr>
            <p:spPr bwMode="auto">
              <a:xfrm>
                <a:off x="1842"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05" name="Line 34"/>
              <p:cNvSpPr>
                <a:spLocks noChangeShapeType="1"/>
              </p:cNvSpPr>
              <p:nvPr/>
            </p:nvSpPr>
            <p:spPr bwMode="auto">
              <a:xfrm>
                <a:off x="1873"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06" name="Line 35"/>
              <p:cNvSpPr>
                <a:spLocks noChangeShapeType="1"/>
              </p:cNvSpPr>
              <p:nvPr/>
            </p:nvSpPr>
            <p:spPr bwMode="auto">
              <a:xfrm>
                <a:off x="1904"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07" name="Line 36"/>
              <p:cNvSpPr>
                <a:spLocks noChangeShapeType="1"/>
              </p:cNvSpPr>
              <p:nvPr/>
            </p:nvSpPr>
            <p:spPr bwMode="auto">
              <a:xfrm>
                <a:off x="1934"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08" name="Line 37"/>
              <p:cNvSpPr>
                <a:spLocks noChangeShapeType="1"/>
              </p:cNvSpPr>
              <p:nvPr/>
            </p:nvSpPr>
            <p:spPr bwMode="auto">
              <a:xfrm>
                <a:off x="1967"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09" name="Line 38"/>
              <p:cNvSpPr>
                <a:spLocks noChangeShapeType="1"/>
              </p:cNvSpPr>
              <p:nvPr/>
            </p:nvSpPr>
            <p:spPr bwMode="auto">
              <a:xfrm>
                <a:off x="1996"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10" name="Line 39"/>
              <p:cNvSpPr>
                <a:spLocks noChangeShapeType="1"/>
              </p:cNvSpPr>
              <p:nvPr/>
            </p:nvSpPr>
            <p:spPr bwMode="auto">
              <a:xfrm>
                <a:off x="2028"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11" name="Line 40"/>
              <p:cNvSpPr>
                <a:spLocks noChangeShapeType="1"/>
              </p:cNvSpPr>
              <p:nvPr/>
            </p:nvSpPr>
            <p:spPr bwMode="auto">
              <a:xfrm>
                <a:off x="2058"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12" name="Line 41"/>
              <p:cNvSpPr>
                <a:spLocks noChangeShapeType="1"/>
              </p:cNvSpPr>
              <p:nvPr/>
            </p:nvSpPr>
            <p:spPr bwMode="auto">
              <a:xfrm>
                <a:off x="2089"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13" name="Line 42"/>
              <p:cNvSpPr>
                <a:spLocks noChangeShapeType="1"/>
              </p:cNvSpPr>
              <p:nvPr/>
            </p:nvSpPr>
            <p:spPr bwMode="auto">
              <a:xfrm>
                <a:off x="2119"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14" name="Line 43"/>
              <p:cNvSpPr>
                <a:spLocks noChangeShapeType="1"/>
              </p:cNvSpPr>
              <p:nvPr/>
            </p:nvSpPr>
            <p:spPr bwMode="auto">
              <a:xfrm>
                <a:off x="2150"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15" name="Line 44"/>
              <p:cNvSpPr>
                <a:spLocks noChangeShapeType="1"/>
              </p:cNvSpPr>
              <p:nvPr/>
            </p:nvSpPr>
            <p:spPr bwMode="auto">
              <a:xfrm>
                <a:off x="2180"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16" name="Line 45"/>
              <p:cNvSpPr>
                <a:spLocks noChangeShapeType="1"/>
              </p:cNvSpPr>
              <p:nvPr/>
            </p:nvSpPr>
            <p:spPr bwMode="auto">
              <a:xfrm>
                <a:off x="2211"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17" name="Line 46"/>
              <p:cNvSpPr>
                <a:spLocks noChangeShapeType="1"/>
              </p:cNvSpPr>
              <p:nvPr/>
            </p:nvSpPr>
            <p:spPr bwMode="auto">
              <a:xfrm>
                <a:off x="2244"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18" name="Line 47"/>
              <p:cNvSpPr>
                <a:spLocks noChangeShapeType="1"/>
              </p:cNvSpPr>
              <p:nvPr/>
            </p:nvSpPr>
            <p:spPr bwMode="auto">
              <a:xfrm>
                <a:off x="2273"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19" name="Line 48"/>
              <p:cNvSpPr>
                <a:spLocks noChangeShapeType="1"/>
              </p:cNvSpPr>
              <p:nvPr/>
            </p:nvSpPr>
            <p:spPr bwMode="auto">
              <a:xfrm>
                <a:off x="2305"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20" name="Line 49"/>
              <p:cNvSpPr>
                <a:spLocks noChangeShapeType="1"/>
              </p:cNvSpPr>
              <p:nvPr/>
            </p:nvSpPr>
            <p:spPr bwMode="auto">
              <a:xfrm>
                <a:off x="2335"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21" name="Line 50"/>
              <p:cNvSpPr>
                <a:spLocks noChangeShapeType="1"/>
              </p:cNvSpPr>
              <p:nvPr/>
            </p:nvSpPr>
            <p:spPr bwMode="auto">
              <a:xfrm>
                <a:off x="2364"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22" name="Line 51"/>
              <p:cNvSpPr>
                <a:spLocks noChangeShapeType="1"/>
              </p:cNvSpPr>
              <p:nvPr/>
            </p:nvSpPr>
            <p:spPr bwMode="auto">
              <a:xfrm>
                <a:off x="2396"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23" name="Line 52"/>
              <p:cNvSpPr>
                <a:spLocks noChangeShapeType="1"/>
              </p:cNvSpPr>
              <p:nvPr/>
            </p:nvSpPr>
            <p:spPr bwMode="auto">
              <a:xfrm>
                <a:off x="2426"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24" name="Line 53"/>
              <p:cNvSpPr>
                <a:spLocks noChangeShapeType="1"/>
              </p:cNvSpPr>
              <p:nvPr/>
            </p:nvSpPr>
            <p:spPr bwMode="auto">
              <a:xfrm>
                <a:off x="2457"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25" name="Line 54"/>
              <p:cNvSpPr>
                <a:spLocks noChangeShapeType="1"/>
              </p:cNvSpPr>
              <p:nvPr/>
            </p:nvSpPr>
            <p:spPr bwMode="auto">
              <a:xfrm>
                <a:off x="2488"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26" name="Line 55"/>
              <p:cNvSpPr>
                <a:spLocks noChangeShapeType="1"/>
              </p:cNvSpPr>
              <p:nvPr/>
            </p:nvSpPr>
            <p:spPr bwMode="auto">
              <a:xfrm>
                <a:off x="2521"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27" name="Line 56"/>
              <p:cNvSpPr>
                <a:spLocks noChangeShapeType="1"/>
              </p:cNvSpPr>
              <p:nvPr/>
            </p:nvSpPr>
            <p:spPr bwMode="auto">
              <a:xfrm>
                <a:off x="2549"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28" name="Line 57"/>
              <p:cNvSpPr>
                <a:spLocks noChangeShapeType="1"/>
              </p:cNvSpPr>
              <p:nvPr/>
            </p:nvSpPr>
            <p:spPr bwMode="auto">
              <a:xfrm>
                <a:off x="2580"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29" name="Line 58"/>
              <p:cNvSpPr>
                <a:spLocks noChangeShapeType="1"/>
              </p:cNvSpPr>
              <p:nvPr/>
            </p:nvSpPr>
            <p:spPr bwMode="auto">
              <a:xfrm>
                <a:off x="2612"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30" name="Line 59"/>
              <p:cNvSpPr>
                <a:spLocks noChangeShapeType="1"/>
              </p:cNvSpPr>
              <p:nvPr/>
            </p:nvSpPr>
            <p:spPr bwMode="auto">
              <a:xfrm>
                <a:off x="2642"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31" name="Line 60"/>
              <p:cNvSpPr>
                <a:spLocks noChangeShapeType="1"/>
              </p:cNvSpPr>
              <p:nvPr/>
            </p:nvSpPr>
            <p:spPr bwMode="auto">
              <a:xfrm>
                <a:off x="2671"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32" name="Line 61"/>
              <p:cNvSpPr>
                <a:spLocks noChangeShapeType="1"/>
              </p:cNvSpPr>
              <p:nvPr/>
            </p:nvSpPr>
            <p:spPr bwMode="auto">
              <a:xfrm>
                <a:off x="2703"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33" name="Line 62"/>
              <p:cNvSpPr>
                <a:spLocks noChangeShapeType="1"/>
              </p:cNvSpPr>
              <p:nvPr/>
            </p:nvSpPr>
            <p:spPr bwMode="auto">
              <a:xfrm>
                <a:off x="2734"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34" name="Line 63"/>
              <p:cNvSpPr>
                <a:spLocks noChangeShapeType="1"/>
              </p:cNvSpPr>
              <p:nvPr/>
            </p:nvSpPr>
            <p:spPr bwMode="auto">
              <a:xfrm>
                <a:off x="2765"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35" name="Line 64"/>
              <p:cNvSpPr>
                <a:spLocks noChangeShapeType="1"/>
              </p:cNvSpPr>
              <p:nvPr/>
            </p:nvSpPr>
            <p:spPr bwMode="auto">
              <a:xfrm>
                <a:off x="2795"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36" name="Line 65"/>
              <p:cNvSpPr>
                <a:spLocks noChangeShapeType="1"/>
              </p:cNvSpPr>
              <p:nvPr/>
            </p:nvSpPr>
            <p:spPr bwMode="auto">
              <a:xfrm>
                <a:off x="2826"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37" name="Line 66"/>
              <p:cNvSpPr>
                <a:spLocks noChangeShapeType="1"/>
              </p:cNvSpPr>
              <p:nvPr/>
            </p:nvSpPr>
            <p:spPr bwMode="auto">
              <a:xfrm>
                <a:off x="2858" y="3039"/>
                <a:ext cx="0" cy="223"/>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grpSp>
        <p:grpSp>
          <p:nvGrpSpPr>
            <p:cNvPr id="8" name="Group 67"/>
            <p:cNvGrpSpPr>
              <a:grpSpLocks/>
            </p:cNvGrpSpPr>
            <p:nvPr/>
          </p:nvGrpSpPr>
          <p:grpSpPr bwMode="auto">
            <a:xfrm>
              <a:off x="4205" y="1440"/>
              <a:ext cx="853" cy="1266"/>
              <a:chOff x="2592" y="662"/>
              <a:chExt cx="1048" cy="1490"/>
            </a:xfrm>
          </p:grpSpPr>
          <p:sp>
            <p:nvSpPr>
              <p:cNvPr id="149" name="AutoShape 68"/>
              <p:cNvSpPr>
                <a:spLocks noChangeArrowheads="1"/>
              </p:cNvSpPr>
              <p:nvPr/>
            </p:nvSpPr>
            <p:spPr bwMode="auto">
              <a:xfrm>
                <a:off x="2592" y="769"/>
                <a:ext cx="1048" cy="1383"/>
              </a:xfrm>
              <a:prstGeom prst="cube">
                <a:avLst>
                  <a:gd name="adj" fmla="val 16394"/>
                </a:avLst>
              </a:prstGeom>
              <a:solidFill>
                <a:srgbClr val="FF9933"/>
              </a:solidFill>
              <a:ln w="12700">
                <a:solidFill>
                  <a:srgbClr val="FFFFFF"/>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grpSp>
            <p:nvGrpSpPr>
              <p:cNvPr id="150" name="Group 69"/>
              <p:cNvGrpSpPr>
                <a:grpSpLocks/>
              </p:cNvGrpSpPr>
              <p:nvPr/>
            </p:nvGrpSpPr>
            <p:grpSpPr bwMode="auto">
              <a:xfrm>
                <a:off x="3247" y="662"/>
                <a:ext cx="217" cy="204"/>
                <a:chOff x="1427" y="2709"/>
                <a:chExt cx="217" cy="204"/>
              </a:xfrm>
            </p:grpSpPr>
            <p:sp>
              <p:nvSpPr>
                <p:cNvPr id="169" name="Oval 70"/>
                <p:cNvSpPr>
                  <a:spLocks noChangeArrowheads="1"/>
                </p:cNvSpPr>
                <p:nvPr/>
              </p:nvSpPr>
              <p:spPr bwMode="auto">
                <a:xfrm>
                  <a:off x="1466" y="2877"/>
                  <a:ext cx="130" cy="36"/>
                </a:xfrm>
                <a:prstGeom prst="ellipse">
                  <a:avLst/>
                </a:prstGeom>
                <a:gradFill rotWithShape="0">
                  <a:gsLst>
                    <a:gs pos="0">
                      <a:srgbClr val="FFCC99"/>
                    </a:gs>
                    <a:gs pos="100000">
                      <a:srgbClr val="B28E6B"/>
                    </a:gs>
                  </a:gsLst>
                  <a:lin ang="0" scaled="1"/>
                </a:gradFill>
                <a:ln w="9525">
                  <a:no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70" name="Rectangle 71"/>
                <p:cNvSpPr>
                  <a:spLocks noChangeArrowheads="1"/>
                </p:cNvSpPr>
                <p:nvPr/>
              </p:nvSpPr>
              <p:spPr bwMode="auto">
                <a:xfrm>
                  <a:off x="1466" y="2791"/>
                  <a:ext cx="130" cy="104"/>
                </a:xfrm>
                <a:prstGeom prst="rect">
                  <a:avLst/>
                </a:prstGeom>
                <a:gradFill rotWithShape="0">
                  <a:gsLst>
                    <a:gs pos="0">
                      <a:srgbClr val="FFCC99"/>
                    </a:gs>
                    <a:gs pos="100000">
                      <a:srgbClr val="B28E6B"/>
                    </a:gs>
                  </a:gsLst>
                  <a:lin ang="0" scaled="1"/>
                </a:gradFill>
                <a:ln w="9525">
                  <a:no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71" name="Oval 72"/>
                <p:cNvSpPr>
                  <a:spLocks noChangeArrowheads="1"/>
                </p:cNvSpPr>
                <p:nvPr/>
              </p:nvSpPr>
              <p:spPr bwMode="auto">
                <a:xfrm>
                  <a:off x="1427" y="2774"/>
                  <a:ext cx="216" cy="43"/>
                </a:xfrm>
                <a:prstGeom prst="ellipse">
                  <a:avLst/>
                </a:prstGeom>
                <a:solidFill>
                  <a:srgbClr val="996633"/>
                </a:solidFill>
                <a:ln w="9525">
                  <a:no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72" name="Rectangle 73"/>
                <p:cNvSpPr>
                  <a:spLocks noChangeArrowheads="1"/>
                </p:cNvSpPr>
                <p:nvPr/>
              </p:nvSpPr>
              <p:spPr bwMode="auto">
                <a:xfrm>
                  <a:off x="1431" y="2726"/>
                  <a:ext cx="213" cy="65"/>
                </a:xfrm>
                <a:prstGeom prst="rect">
                  <a:avLst/>
                </a:prstGeom>
                <a:solidFill>
                  <a:srgbClr val="996633"/>
                </a:solidFill>
                <a:ln w="12700">
                  <a:solidFill>
                    <a:srgbClr val="996633"/>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73" name="Oval 74"/>
                <p:cNvSpPr>
                  <a:spLocks noChangeArrowheads="1"/>
                </p:cNvSpPr>
                <p:nvPr/>
              </p:nvSpPr>
              <p:spPr bwMode="auto">
                <a:xfrm>
                  <a:off x="1427" y="2709"/>
                  <a:ext cx="216" cy="26"/>
                </a:xfrm>
                <a:prstGeom prst="ellipse">
                  <a:avLst/>
                </a:prstGeom>
                <a:solidFill>
                  <a:srgbClr val="FFFFFF"/>
                </a:solidFill>
                <a:ln w="9525">
                  <a:no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74" name="Line 75"/>
                <p:cNvSpPr>
                  <a:spLocks noChangeShapeType="1"/>
                </p:cNvSpPr>
                <p:nvPr/>
              </p:nvSpPr>
              <p:spPr bwMode="auto">
                <a:xfrm>
                  <a:off x="1641" y="2726"/>
                  <a:ext cx="0" cy="68"/>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75" name="Line 76"/>
                <p:cNvSpPr>
                  <a:spLocks noChangeShapeType="1"/>
                </p:cNvSpPr>
                <p:nvPr/>
              </p:nvSpPr>
              <p:spPr bwMode="auto">
                <a:xfrm>
                  <a:off x="1624" y="2735"/>
                  <a:ext cx="0" cy="68"/>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76" name="Line 77"/>
                <p:cNvSpPr>
                  <a:spLocks noChangeShapeType="1"/>
                </p:cNvSpPr>
                <p:nvPr/>
              </p:nvSpPr>
              <p:spPr bwMode="auto">
                <a:xfrm>
                  <a:off x="1427" y="2726"/>
                  <a:ext cx="0" cy="68"/>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77" name="Line 78"/>
                <p:cNvSpPr>
                  <a:spLocks noChangeShapeType="1"/>
                </p:cNvSpPr>
                <p:nvPr/>
              </p:nvSpPr>
              <p:spPr bwMode="auto">
                <a:xfrm>
                  <a:off x="1592" y="2739"/>
                  <a:ext cx="0" cy="68"/>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78" name="Line 79"/>
                <p:cNvSpPr>
                  <a:spLocks noChangeShapeType="1"/>
                </p:cNvSpPr>
                <p:nvPr/>
              </p:nvSpPr>
              <p:spPr bwMode="auto">
                <a:xfrm>
                  <a:off x="1470" y="2735"/>
                  <a:ext cx="0" cy="68"/>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79" name="Line 80"/>
                <p:cNvSpPr>
                  <a:spLocks noChangeShapeType="1"/>
                </p:cNvSpPr>
                <p:nvPr/>
              </p:nvSpPr>
              <p:spPr bwMode="auto">
                <a:xfrm>
                  <a:off x="1529" y="2739"/>
                  <a:ext cx="0" cy="68"/>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80" name="Line 81"/>
                <p:cNvSpPr>
                  <a:spLocks noChangeShapeType="1"/>
                </p:cNvSpPr>
                <p:nvPr/>
              </p:nvSpPr>
              <p:spPr bwMode="auto">
                <a:xfrm>
                  <a:off x="1560" y="2739"/>
                  <a:ext cx="0" cy="68"/>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81" name="Line 82"/>
                <p:cNvSpPr>
                  <a:spLocks noChangeShapeType="1"/>
                </p:cNvSpPr>
                <p:nvPr/>
              </p:nvSpPr>
              <p:spPr bwMode="auto">
                <a:xfrm>
                  <a:off x="1503" y="2744"/>
                  <a:ext cx="0" cy="72"/>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82" name="Line 83"/>
                <p:cNvSpPr>
                  <a:spLocks noChangeShapeType="1"/>
                </p:cNvSpPr>
                <p:nvPr/>
              </p:nvSpPr>
              <p:spPr bwMode="auto">
                <a:xfrm>
                  <a:off x="1439" y="2730"/>
                  <a:ext cx="0" cy="71"/>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grpSp>
          <p:grpSp>
            <p:nvGrpSpPr>
              <p:cNvPr id="151" name="Group 84"/>
              <p:cNvGrpSpPr>
                <a:grpSpLocks/>
              </p:cNvGrpSpPr>
              <p:nvPr/>
            </p:nvGrpSpPr>
            <p:grpSpPr bwMode="auto">
              <a:xfrm>
                <a:off x="2767" y="662"/>
                <a:ext cx="215" cy="204"/>
                <a:chOff x="947" y="2709"/>
                <a:chExt cx="215" cy="204"/>
              </a:xfrm>
            </p:grpSpPr>
            <p:sp>
              <p:nvSpPr>
                <p:cNvPr id="155" name="Oval 85"/>
                <p:cNvSpPr>
                  <a:spLocks noChangeArrowheads="1"/>
                </p:cNvSpPr>
                <p:nvPr/>
              </p:nvSpPr>
              <p:spPr bwMode="auto">
                <a:xfrm>
                  <a:off x="986" y="2877"/>
                  <a:ext cx="120" cy="36"/>
                </a:xfrm>
                <a:prstGeom prst="ellipse">
                  <a:avLst/>
                </a:prstGeom>
                <a:gradFill rotWithShape="0">
                  <a:gsLst>
                    <a:gs pos="0">
                      <a:srgbClr val="FFCC99"/>
                    </a:gs>
                    <a:gs pos="100000">
                      <a:srgbClr val="B28E6B"/>
                    </a:gs>
                  </a:gsLst>
                  <a:lin ang="0" scaled="1"/>
                </a:gradFill>
                <a:ln w="9525">
                  <a:no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56" name="Rectangle 86"/>
                <p:cNvSpPr>
                  <a:spLocks noChangeArrowheads="1"/>
                </p:cNvSpPr>
                <p:nvPr/>
              </p:nvSpPr>
              <p:spPr bwMode="auto">
                <a:xfrm>
                  <a:off x="986" y="2791"/>
                  <a:ext cx="120" cy="104"/>
                </a:xfrm>
                <a:prstGeom prst="rect">
                  <a:avLst/>
                </a:prstGeom>
                <a:gradFill rotWithShape="0">
                  <a:gsLst>
                    <a:gs pos="0">
                      <a:srgbClr val="FFCC99"/>
                    </a:gs>
                    <a:gs pos="100000">
                      <a:srgbClr val="B28E6B"/>
                    </a:gs>
                  </a:gsLst>
                  <a:lin ang="0" scaled="1"/>
                </a:gradFill>
                <a:ln w="9525">
                  <a:no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57" name="Oval 87"/>
                <p:cNvSpPr>
                  <a:spLocks noChangeArrowheads="1"/>
                </p:cNvSpPr>
                <p:nvPr/>
              </p:nvSpPr>
              <p:spPr bwMode="auto">
                <a:xfrm>
                  <a:off x="947" y="2774"/>
                  <a:ext cx="211" cy="43"/>
                </a:xfrm>
                <a:prstGeom prst="ellipse">
                  <a:avLst/>
                </a:prstGeom>
                <a:solidFill>
                  <a:srgbClr val="996633"/>
                </a:solidFill>
                <a:ln w="9525">
                  <a:no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58" name="Rectangle 88"/>
                <p:cNvSpPr>
                  <a:spLocks noChangeArrowheads="1"/>
                </p:cNvSpPr>
                <p:nvPr/>
              </p:nvSpPr>
              <p:spPr bwMode="auto">
                <a:xfrm>
                  <a:off x="951" y="2726"/>
                  <a:ext cx="211" cy="65"/>
                </a:xfrm>
                <a:prstGeom prst="rect">
                  <a:avLst/>
                </a:prstGeom>
                <a:solidFill>
                  <a:srgbClr val="996633"/>
                </a:solidFill>
                <a:ln w="12700">
                  <a:solidFill>
                    <a:srgbClr val="996633"/>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59" name="Oval 89"/>
                <p:cNvSpPr>
                  <a:spLocks noChangeArrowheads="1"/>
                </p:cNvSpPr>
                <p:nvPr/>
              </p:nvSpPr>
              <p:spPr bwMode="auto">
                <a:xfrm>
                  <a:off x="947" y="2709"/>
                  <a:ext cx="211" cy="26"/>
                </a:xfrm>
                <a:prstGeom prst="ellipse">
                  <a:avLst/>
                </a:prstGeom>
                <a:solidFill>
                  <a:srgbClr val="FFFFFF"/>
                </a:solidFill>
                <a:ln w="9525">
                  <a:no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60" name="Line 90"/>
                <p:cNvSpPr>
                  <a:spLocks noChangeShapeType="1"/>
                </p:cNvSpPr>
                <p:nvPr/>
              </p:nvSpPr>
              <p:spPr bwMode="auto">
                <a:xfrm>
                  <a:off x="1158" y="2726"/>
                  <a:ext cx="0" cy="68"/>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61" name="Line 91"/>
                <p:cNvSpPr>
                  <a:spLocks noChangeShapeType="1"/>
                </p:cNvSpPr>
                <p:nvPr/>
              </p:nvSpPr>
              <p:spPr bwMode="auto">
                <a:xfrm>
                  <a:off x="1143" y="2735"/>
                  <a:ext cx="0" cy="68"/>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62" name="Line 92"/>
                <p:cNvSpPr>
                  <a:spLocks noChangeShapeType="1"/>
                </p:cNvSpPr>
                <p:nvPr/>
              </p:nvSpPr>
              <p:spPr bwMode="auto">
                <a:xfrm>
                  <a:off x="947" y="2726"/>
                  <a:ext cx="0" cy="68"/>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63" name="Line 93"/>
                <p:cNvSpPr>
                  <a:spLocks noChangeShapeType="1"/>
                </p:cNvSpPr>
                <p:nvPr/>
              </p:nvSpPr>
              <p:spPr bwMode="auto">
                <a:xfrm>
                  <a:off x="1109" y="2739"/>
                  <a:ext cx="0" cy="68"/>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64" name="Line 94"/>
                <p:cNvSpPr>
                  <a:spLocks noChangeShapeType="1"/>
                </p:cNvSpPr>
                <p:nvPr/>
              </p:nvSpPr>
              <p:spPr bwMode="auto">
                <a:xfrm>
                  <a:off x="992" y="2735"/>
                  <a:ext cx="0" cy="68"/>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65" name="Line 95"/>
                <p:cNvSpPr>
                  <a:spLocks noChangeShapeType="1"/>
                </p:cNvSpPr>
                <p:nvPr/>
              </p:nvSpPr>
              <p:spPr bwMode="auto">
                <a:xfrm>
                  <a:off x="1049" y="2739"/>
                  <a:ext cx="0" cy="68"/>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66" name="Line 96"/>
                <p:cNvSpPr>
                  <a:spLocks noChangeShapeType="1"/>
                </p:cNvSpPr>
                <p:nvPr/>
              </p:nvSpPr>
              <p:spPr bwMode="auto">
                <a:xfrm>
                  <a:off x="1079" y="2739"/>
                  <a:ext cx="0" cy="68"/>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67" name="Line 97"/>
                <p:cNvSpPr>
                  <a:spLocks noChangeShapeType="1"/>
                </p:cNvSpPr>
                <p:nvPr/>
              </p:nvSpPr>
              <p:spPr bwMode="auto">
                <a:xfrm>
                  <a:off x="1023" y="2744"/>
                  <a:ext cx="0" cy="72"/>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68" name="Line 98"/>
                <p:cNvSpPr>
                  <a:spLocks noChangeShapeType="1"/>
                </p:cNvSpPr>
                <p:nvPr/>
              </p:nvSpPr>
              <p:spPr bwMode="auto">
                <a:xfrm>
                  <a:off x="959" y="2730"/>
                  <a:ext cx="0" cy="71"/>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grpSp>
          <p:sp>
            <p:nvSpPr>
              <p:cNvPr id="152" name="Rectangle 99"/>
              <p:cNvSpPr>
                <a:spLocks noChangeArrowheads="1"/>
              </p:cNvSpPr>
              <p:nvPr/>
            </p:nvSpPr>
            <p:spPr bwMode="auto">
              <a:xfrm>
                <a:off x="2684" y="1721"/>
                <a:ext cx="689" cy="404"/>
              </a:xfrm>
              <a:prstGeom prst="rect">
                <a:avLst/>
              </a:prstGeom>
              <a:noFill/>
              <a:ln w="9525">
                <a:noFill/>
                <a:miter lim="800000"/>
                <a:headEnd/>
                <a:tailEnd/>
              </a:ln>
            </p:spPr>
            <p:txBody>
              <a:bodyPr wrap="none" lIns="92075" tIns="46038" rIns="92075" bIns="46038">
                <a:spAutoFit/>
              </a:bodyPr>
              <a:lstStyle/>
              <a:p>
                <a:pPr eaLnBrk="0" fontAlgn="auto" hangingPunct="0">
                  <a:spcBef>
                    <a:spcPts val="0"/>
                  </a:spcBef>
                  <a:spcAft>
                    <a:spcPts val="0"/>
                  </a:spcAft>
                  <a:defRPr/>
                </a:pPr>
                <a:r>
                  <a:rPr lang="zh-CN" altLang="en-US" sz="2400" b="1" kern="0" dirty="0">
                    <a:solidFill>
                      <a:sysClr val="windowText" lastClr="000000"/>
                    </a:solidFill>
                    <a:latin typeface="宋体"/>
                    <a:ea typeface="宋体"/>
                  </a:rPr>
                  <a:t>电池</a:t>
                </a:r>
              </a:p>
            </p:txBody>
          </p:sp>
          <p:sp>
            <p:nvSpPr>
              <p:cNvPr id="153" name="Rectangle 100"/>
              <p:cNvSpPr>
                <a:spLocks noChangeArrowheads="1"/>
              </p:cNvSpPr>
              <p:nvPr/>
            </p:nvSpPr>
            <p:spPr bwMode="auto">
              <a:xfrm>
                <a:off x="2626" y="943"/>
                <a:ext cx="860" cy="323"/>
              </a:xfrm>
              <a:prstGeom prst="rect">
                <a:avLst/>
              </a:prstGeom>
              <a:noFill/>
              <a:ln w="9525">
                <a:noFill/>
                <a:miter lim="800000"/>
                <a:headEnd/>
                <a:tailEnd/>
              </a:ln>
            </p:spPr>
            <p:txBody>
              <a:bodyPr wrap="none" lIns="92075" tIns="46038" rIns="92075" bIns="46038">
                <a:spAutoFit/>
              </a:bodyPr>
              <a:lstStyle/>
              <a:p>
                <a:pPr eaLnBrk="0" fontAlgn="auto" hangingPunct="0">
                  <a:spcBef>
                    <a:spcPts val="0"/>
                  </a:spcBef>
                  <a:spcAft>
                    <a:spcPts val="0"/>
                  </a:spcAft>
                  <a:defRPr/>
                </a:pPr>
                <a:r>
                  <a:rPr lang="en-US" altLang="zh-CN" b="1" kern="0">
                    <a:solidFill>
                      <a:srgbClr val="FFFFFF"/>
                    </a:solidFill>
                    <a:latin typeface="宋体"/>
                    <a:ea typeface="宋体"/>
                  </a:rPr>
                  <a:t>BATTERY</a:t>
                </a:r>
              </a:p>
            </p:txBody>
          </p:sp>
          <p:graphicFrame>
            <p:nvGraphicFramePr>
              <p:cNvPr id="154" name="Object 101"/>
              <p:cNvGraphicFramePr>
                <a:graphicFrameLocks/>
              </p:cNvGraphicFramePr>
              <p:nvPr/>
            </p:nvGraphicFramePr>
            <p:xfrm>
              <a:off x="2682" y="1257"/>
              <a:ext cx="722" cy="378"/>
            </p:xfrm>
            <a:graphic>
              <a:graphicData uri="http://schemas.openxmlformats.org/presentationml/2006/ole">
                <mc:AlternateContent xmlns:mc="http://schemas.openxmlformats.org/markup-compatibility/2006">
                  <mc:Choice xmlns:v="urn:schemas-microsoft-com:vml" Requires="v">
                    <p:oleObj spid="_x0000_s282934" name="剪辑" r:id="rId3" imgW="6240463" imgH="3268663" progId="MS_ClipArt_Gallery.2">
                      <p:embed/>
                    </p:oleObj>
                  </mc:Choice>
                  <mc:Fallback>
                    <p:oleObj name="剪辑" r:id="rId3" imgW="6240463" imgH="3268663" progId="MS_ClipArt_Gallery.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2" y="1257"/>
                            <a:ext cx="722" cy="378"/>
                          </a:xfrm>
                          <a:prstGeom prst="rect">
                            <a:avLst/>
                          </a:prstGeom>
                          <a:noFill/>
                          <a:ln>
                            <a:noFill/>
                          </a:ln>
                          <a:effectLst/>
                          <a:extLst>
                            <a:ext uri="{909E8E84-426E-40DD-AFC4-6F175D3DCCD1}">
                              <a14:hiddenFill xmlns:a14="http://schemas.microsoft.com/office/drawing/2010/main">
                                <a:solidFill>
                                  <a:srgbClr val="FF9933"/>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9" name="Group 102"/>
            <p:cNvGrpSpPr>
              <a:grpSpLocks/>
            </p:cNvGrpSpPr>
            <p:nvPr/>
          </p:nvGrpSpPr>
          <p:grpSpPr bwMode="auto">
            <a:xfrm>
              <a:off x="528" y="1686"/>
              <a:ext cx="1661" cy="1607"/>
              <a:chOff x="406" y="261"/>
              <a:chExt cx="2352" cy="2351"/>
            </a:xfrm>
          </p:grpSpPr>
          <p:grpSp>
            <p:nvGrpSpPr>
              <p:cNvPr id="86" name="Group 103"/>
              <p:cNvGrpSpPr>
                <a:grpSpLocks/>
              </p:cNvGrpSpPr>
              <p:nvPr/>
            </p:nvGrpSpPr>
            <p:grpSpPr bwMode="auto">
              <a:xfrm>
                <a:off x="406" y="1541"/>
                <a:ext cx="2352" cy="1071"/>
                <a:chOff x="912" y="2192"/>
                <a:chExt cx="3121" cy="1552"/>
              </a:xfrm>
            </p:grpSpPr>
            <p:sp>
              <p:nvSpPr>
                <p:cNvPr id="147" name="Freeform 104"/>
                <p:cNvSpPr>
                  <a:spLocks/>
                </p:cNvSpPr>
                <p:nvPr/>
              </p:nvSpPr>
              <p:spPr bwMode="auto">
                <a:xfrm>
                  <a:off x="960" y="2192"/>
                  <a:ext cx="3026" cy="1407"/>
                </a:xfrm>
                <a:custGeom>
                  <a:avLst/>
                  <a:gdLst>
                    <a:gd name="T0" fmla="*/ 0 w 3024"/>
                    <a:gd name="T1" fmla="*/ 672 h 1392"/>
                    <a:gd name="T2" fmla="*/ 384 w 3024"/>
                    <a:gd name="T3" fmla="*/ 1392 h 1392"/>
                    <a:gd name="T4" fmla="*/ 3024 w 3024"/>
                    <a:gd name="T5" fmla="*/ 720 h 1392"/>
                    <a:gd name="T6" fmla="*/ 2496 w 3024"/>
                    <a:gd name="T7" fmla="*/ 0 h 1392"/>
                    <a:gd name="T8" fmla="*/ 0 w 3024"/>
                    <a:gd name="T9" fmla="*/ 672 h 1392"/>
                    <a:gd name="T10" fmla="*/ 0 60000 65536"/>
                    <a:gd name="T11" fmla="*/ 0 60000 65536"/>
                    <a:gd name="T12" fmla="*/ 0 60000 65536"/>
                    <a:gd name="T13" fmla="*/ 0 60000 65536"/>
                    <a:gd name="T14" fmla="*/ 0 60000 65536"/>
                    <a:gd name="T15" fmla="*/ 0 w 3024"/>
                    <a:gd name="T16" fmla="*/ 0 h 1392"/>
                    <a:gd name="T17" fmla="*/ 3024 w 3024"/>
                    <a:gd name="T18" fmla="*/ 1392 h 1392"/>
                  </a:gdLst>
                  <a:ahLst/>
                  <a:cxnLst>
                    <a:cxn ang="T10">
                      <a:pos x="T0" y="T1"/>
                    </a:cxn>
                    <a:cxn ang="T11">
                      <a:pos x="T2" y="T3"/>
                    </a:cxn>
                    <a:cxn ang="T12">
                      <a:pos x="T4" y="T5"/>
                    </a:cxn>
                    <a:cxn ang="T13">
                      <a:pos x="T6" y="T7"/>
                    </a:cxn>
                    <a:cxn ang="T14">
                      <a:pos x="T8" y="T9"/>
                    </a:cxn>
                  </a:cxnLst>
                  <a:rect l="T15" t="T16" r="T17" b="T18"/>
                  <a:pathLst>
                    <a:path w="3024" h="1392">
                      <a:moveTo>
                        <a:pt x="0" y="672"/>
                      </a:moveTo>
                      <a:lnTo>
                        <a:pt x="384" y="1392"/>
                      </a:lnTo>
                      <a:lnTo>
                        <a:pt x="3024" y="720"/>
                      </a:lnTo>
                      <a:lnTo>
                        <a:pt x="2496" y="0"/>
                      </a:lnTo>
                      <a:lnTo>
                        <a:pt x="0" y="672"/>
                      </a:lnTo>
                      <a:close/>
                    </a:path>
                  </a:pathLst>
                </a:custGeom>
                <a:gradFill rotWithShape="0">
                  <a:gsLst>
                    <a:gs pos="0">
                      <a:srgbClr val="FF9933"/>
                    </a:gs>
                    <a:gs pos="100000">
                      <a:srgbClr val="100A03"/>
                    </a:gs>
                  </a:gsLst>
                  <a:path path="rect">
                    <a:fillToRect t="100000" r="100000"/>
                  </a:path>
                </a:grad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48" name="Freeform 105"/>
                <p:cNvSpPr>
                  <a:spLocks/>
                </p:cNvSpPr>
                <p:nvPr/>
              </p:nvSpPr>
              <p:spPr bwMode="auto">
                <a:xfrm>
                  <a:off x="912" y="2878"/>
                  <a:ext cx="3122" cy="865"/>
                </a:xfrm>
                <a:custGeom>
                  <a:avLst/>
                  <a:gdLst>
                    <a:gd name="T0" fmla="*/ 48 w 3120"/>
                    <a:gd name="T1" fmla="*/ 0 h 864"/>
                    <a:gd name="T2" fmla="*/ 0 w 3120"/>
                    <a:gd name="T3" fmla="*/ 48 h 864"/>
                    <a:gd name="T4" fmla="*/ 384 w 3120"/>
                    <a:gd name="T5" fmla="*/ 864 h 864"/>
                    <a:gd name="T6" fmla="*/ 3120 w 3120"/>
                    <a:gd name="T7" fmla="*/ 144 h 864"/>
                    <a:gd name="T8" fmla="*/ 3072 w 3120"/>
                    <a:gd name="T9" fmla="*/ 48 h 864"/>
                    <a:gd name="T10" fmla="*/ 432 w 3120"/>
                    <a:gd name="T11" fmla="*/ 720 h 864"/>
                    <a:gd name="T12" fmla="*/ 48 w 3120"/>
                    <a:gd name="T13" fmla="*/ 0 h 864"/>
                    <a:gd name="T14" fmla="*/ 0 60000 65536"/>
                    <a:gd name="T15" fmla="*/ 0 60000 65536"/>
                    <a:gd name="T16" fmla="*/ 0 60000 65536"/>
                    <a:gd name="T17" fmla="*/ 0 60000 65536"/>
                    <a:gd name="T18" fmla="*/ 0 60000 65536"/>
                    <a:gd name="T19" fmla="*/ 0 60000 65536"/>
                    <a:gd name="T20" fmla="*/ 0 60000 65536"/>
                    <a:gd name="T21" fmla="*/ 0 w 3120"/>
                    <a:gd name="T22" fmla="*/ 0 h 864"/>
                    <a:gd name="T23" fmla="*/ 3120 w 3120"/>
                    <a:gd name="T24" fmla="*/ 864 h 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20" h="864">
                      <a:moveTo>
                        <a:pt x="48" y="0"/>
                      </a:moveTo>
                      <a:lnTo>
                        <a:pt x="0" y="48"/>
                      </a:lnTo>
                      <a:lnTo>
                        <a:pt x="384" y="864"/>
                      </a:lnTo>
                      <a:lnTo>
                        <a:pt x="3120" y="144"/>
                      </a:lnTo>
                      <a:lnTo>
                        <a:pt x="3072" y="48"/>
                      </a:lnTo>
                      <a:lnTo>
                        <a:pt x="432" y="720"/>
                      </a:lnTo>
                      <a:lnTo>
                        <a:pt x="48" y="0"/>
                      </a:lnTo>
                      <a:close/>
                    </a:path>
                  </a:pathLst>
                </a:custGeom>
                <a:gradFill rotWithShape="0">
                  <a:gsLst>
                    <a:gs pos="0">
                      <a:srgbClr val="FF9933"/>
                    </a:gs>
                    <a:gs pos="100000">
                      <a:srgbClr val="100A03"/>
                    </a:gs>
                  </a:gsLst>
                  <a:path path="rect">
                    <a:fillToRect t="100000" r="100000"/>
                  </a:path>
                </a:grad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grpSp>
          <p:sp>
            <p:nvSpPr>
              <p:cNvPr id="87" name="Freeform 106" descr="绿色大理石"/>
              <p:cNvSpPr>
                <a:spLocks/>
              </p:cNvSpPr>
              <p:nvPr/>
            </p:nvSpPr>
            <p:spPr bwMode="auto">
              <a:xfrm>
                <a:off x="768" y="431"/>
                <a:ext cx="1629" cy="1855"/>
              </a:xfrm>
              <a:custGeom>
                <a:avLst/>
                <a:gdLst>
                  <a:gd name="T0" fmla="*/ 288 w 2160"/>
                  <a:gd name="T1" fmla="*/ 288 h 2688"/>
                  <a:gd name="T2" fmla="*/ 0 w 2160"/>
                  <a:gd name="T3" fmla="*/ 672 h 2688"/>
                  <a:gd name="T4" fmla="*/ 0 w 2160"/>
                  <a:gd name="T5" fmla="*/ 2688 h 2688"/>
                  <a:gd name="T6" fmla="*/ 2160 w 2160"/>
                  <a:gd name="T7" fmla="*/ 2160 h 2688"/>
                  <a:gd name="T8" fmla="*/ 2160 w 2160"/>
                  <a:gd name="T9" fmla="*/ 288 h 2688"/>
                  <a:gd name="T10" fmla="*/ 1920 w 2160"/>
                  <a:gd name="T11" fmla="*/ 0 h 2688"/>
                  <a:gd name="T12" fmla="*/ 288 w 2160"/>
                  <a:gd name="T13" fmla="*/ 288 h 2688"/>
                  <a:gd name="T14" fmla="*/ 0 60000 65536"/>
                  <a:gd name="T15" fmla="*/ 0 60000 65536"/>
                  <a:gd name="T16" fmla="*/ 0 60000 65536"/>
                  <a:gd name="T17" fmla="*/ 0 60000 65536"/>
                  <a:gd name="T18" fmla="*/ 0 60000 65536"/>
                  <a:gd name="T19" fmla="*/ 0 60000 65536"/>
                  <a:gd name="T20" fmla="*/ 0 60000 65536"/>
                  <a:gd name="T21" fmla="*/ 0 w 2160"/>
                  <a:gd name="T22" fmla="*/ 0 h 2688"/>
                  <a:gd name="T23" fmla="*/ 2160 w 2160"/>
                  <a:gd name="T24" fmla="*/ 2688 h 26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 h="2688">
                    <a:moveTo>
                      <a:pt x="288" y="288"/>
                    </a:moveTo>
                    <a:lnTo>
                      <a:pt x="0" y="672"/>
                    </a:lnTo>
                    <a:lnTo>
                      <a:pt x="0" y="2688"/>
                    </a:lnTo>
                    <a:lnTo>
                      <a:pt x="2160" y="2160"/>
                    </a:lnTo>
                    <a:lnTo>
                      <a:pt x="2160" y="288"/>
                    </a:lnTo>
                    <a:lnTo>
                      <a:pt x="1920" y="0"/>
                    </a:lnTo>
                    <a:lnTo>
                      <a:pt x="288" y="288"/>
                    </a:lnTo>
                    <a:close/>
                  </a:path>
                </a:pathLst>
              </a:custGeom>
              <a:blipFill dpi="0" rotWithShape="0">
                <a:blip r:embed="rId5" cstate="print"/>
                <a:srcRect/>
                <a:tile tx="0" ty="0" sx="100000" sy="100000" flip="none" algn="tl"/>
              </a:blip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88" name="Freeform 107"/>
              <p:cNvSpPr>
                <a:spLocks/>
              </p:cNvSpPr>
              <p:nvPr/>
            </p:nvSpPr>
            <p:spPr bwMode="auto">
              <a:xfrm>
                <a:off x="840" y="498"/>
                <a:ext cx="1485" cy="928"/>
              </a:xfrm>
              <a:custGeom>
                <a:avLst/>
                <a:gdLst>
                  <a:gd name="T0" fmla="*/ 240 w 1968"/>
                  <a:gd name="T1" fmla="*/ 288 h 1344"/>
                  <a:gd name="T2" fmla="*/ 0 w 1968"/>
                  <a:gd name="T3" fmla="*/ 672 h 1344"/>
                  <a:gd name="T4" fmla="*/ 0 w 1968"/>
                  <a:gd name="T5" fmla="*/ 1344 h 1344"/>
                  <a:gd name="T6" fmla="*/ 1968 w 1968"/>
                  <a:gd name="T7" fmla="*/ 912 h 1344"/>
                  <a:gd name="T8" fmla="*/ 1968 w 1968"/>
                  <a:gd name="T9" fmla="*/ 240 h 1344"/>
                  <a:gd name="T10" fmla="*/ 1776 w 1968"/>
                  <a:gd name="T11" fmla="*/ 0 h 1344"/>
                  <a:gd name="T12" fmla="*/ 240 w 1968"/>
                  <a:gd name="T13" fmla="*/ 288 h 1344"/>
                  <a:gd name="T14" fmla="*/ 0 60000 65536"/>
                  <a:gd name="T15" fmla="*/ 0 60000 65536"/>
                  <a:gd name="T16" fmla="*/ 0 60000 65536"/>
                  <a:gd name="T17" fmla="*/ 0 60000 65536"/>
                  <a:gd name="T18" fmla="*/ 0 60000 65536"/>
                  <a:gd name="T19" fmla="*/ 0 60000 65536"/>
                  <a:gd name="T20" fmla="*/ 0 60000 65536"/>
                  <a:gd name="T21" fmla="*/ 0 w 1968"/>
                  <a:gd name="T22" fmla="*/ 0 h 1344"/>
                  <a:gd name="T23" fmla="*/ 1968 w 1968"/>
                  <a:gd name="T24" fmla="*/ 1344 h 13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68" h="1344">
                    <a:moveTo>
                      <a:pt x="240" y="288"/>
                    </a:moveTo>
                    <a:lnTo>
                      <a:pt x="0" y="672"/>
                    </a:lnTo>
                    <a:lnTo>
                      <a:pt x="0" y="1344"/>
                    </a:lnTo>
                    <a:lnTo>
                      <a:pt x="1968" y="912"/>
                    </a:lnTo>
                    <a:lnTo>
                      <a:pt x="1968" y="240"/>
                    </a:lnTo>
                    <a:lnTo>
                      <a:pt x="1776" y="0"/>
                    </a:lnTo>
                    <a:lnTo>
                      <a:pt x="240" y="288"/>
                    </a:lnTo>
                    <a:close/>
                  </a:path>
                </a:pathLst>
              </a:custGeom>
              <a:solidFill>
                <a:srgbClr val="FFFFFF"/>
              </a:solid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89" name="Freeform 108" descr="绿色大理石"/>
              <p:cNvSpPr>
                <a:spLocks/>
              </p:cNvSpPr>
              <p:nvPr/>
            </p:nvSpPr>
            <p:spPr bwMode="auto">
              <a:xfrm>
                <a:off x="804" y="261"/>
                <a:ext cx="1411" cy="370"/>
              </a:xfrm>
              <a:custGeom>
                <a:avLst/>
                <a:gdLst>
                  <a:gd name="T0" fmla="*/ 0 w 1872"/>
                  <a:gd name="T1" fmla="*/ 296 h 536"/>
                  <a:gd name="T2" fmla="*/ 240 w 1872"/>
                  <a:gd name="T3" fmla="*/ 536 h 536"/>
                  <a:gd name="T4" fmla="*/ 1872 w 1872"/>
                  <a:gd name="T5" fmla="*/ 248 h 536"/>
                  <a:gd name="T6" fmla="*/ 1536 w 1872"/>
                  <a:gd name="T7" fmla="*/ 8 h 536"/>
                  <a:gd name="T8" fmla="*/ 1572 w 1872"/>
                  <a:gd name="T9" fmla="*/ 4 h 536"/>
                  <a:gd name="T10" fmla="*/ 0 w 1872"/>
                  <a:gd name="T11" fmla="*/ 296 h 536"/>
                  <a:gd name="T12" fmla="*/ 0 60000 65536"/>
                  <a:gd name="T13" fmla="*/ 0 60000 65536"/>
                  <a:gd name="T14" fmla="*/ 0 60000 65536"/>
                  <a:gd name="T15" fmla="*/ 0 60000 65536"/>
                  <a:gd name="T16" fmla="*/ 0 60000 65536"/>
                  <a:gd name="T17" fmla="*/ 0 60000 65536"/>
                  <a:gd name="T18" fmla="*/ 0 w 1872"/>
                  <a:gd name="T19" fmla="*/ 0 h 536"/>
                  <a:gd name="T20" fmla="*/ 1872 w 1872"/>
                  <a:gd name="T21" fmla="*/ 536 h 536"/>
                </a:gdLst>
                <a:ahLst/>
                <a:cxnLst>
                  <a:cxn ang="T12">
                    <a:pos x="T0" y="T1"/>
                  </a:cxn>
                  <a:cxn ang="T13">
                    <a:pos x="T2" y="T3"/>
                  </a:cxn>
                  <a:cxn ang="T14">
                    <a:pos x="T4" y="T5"/>
                  </a:cxn>
                  <a:cxn ang="T15">
                    <a:pos x="T6" y="T7"/>
                  </a:cxn>
                  <a:cxn ang="T16">
                    <a:pos x="T8" y="T9"/>
                  </a:cxn>
                  <a:cxn ang="T17">
                    <a:pos x="T10" y="T11"/>
                  </a:cxn>
                </a:cxnLst>
                <a:rect l="T18" t="T19" r="T20" b="T21"/>
                <a:pathLst>
                  <a:path w="1872" h="536">
                    <a:moveTo>
                      <a:pt x="0" y="296"/>
                    </a:moveTo>
                    <a:lnTo>
                      <a:pt x="240" y="536"/>
                    </a:lnTo>
                    <a:lnTo>
                      <a:pt x="1872" y="248"/>
                    </a:lnTo>
                    <a:cubicBezTo>
                      <a:pt x="1760" y="168"/>
                      <a:pt x="1643" y="95"/>
                      <a:pt x="1536" y="8"/>
                    </a:cubicBezTo>
                    <a:cubicBezTo>
                      <a:pt x="1527" y="0"/>
                      <a:pt x="1572" y="4"/>
                      <a:pt x="1572" y="4"/>
                    </a:cubicBezTo>
                    <a:lnTo>
                      <a:pt x="0" y="296"/>
                    </a:lnTo>
                    <a:close/>
                  </a:path>
                </a:pathLst>
              </a:custGeom>
              <a:blipFill dpi="0" rotWithShape="0">
                <a:blip r:embed="rId5" cstate="print"/>
                <a:srcRect/>
                <a:tile tx="0" ty="0" sx="100000" sy="100000" flip="none" algn="tl"/>
              </a:blip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90" name="Freeform 109" descr="绿色大理石"/>
              <p:cNvSpPr>
                <a:spLocks/>
              </p:cNvSpPr>
              <p:nvPr/>
            </p:nvSpPr>
            <p:spPr bwMode="auto">
              <a:xfrm>
                <a:off x="588" y="466"/>
                <a:ext cx="398" cy="429"/>
              </a:xfrm>
              <a:custGeom>
                <a:avLst/>
                <a:gdLst>
                  <a:gd name="T0" fmla="*/ 288 w 528"/>
                  <a:gd name="T1" fmla="*/ 0 h 624"/>
                  <a:gd name="T2" fmla="*/ 528 w 528"/>
                  <a:gd name="T3" fmla="*/ 240 h 624"/>
                  <a:gd name="T4" fmla="*/ 240 w 528"/>
                  <a:gd name="T5" fmla="*/ 624 h 624"/>
                  <a:gd name="T6" fmla="*/ 0 w 528"/>
                  <a:gd name="T7" fmla="*/ 384 h 624"/>
                  <a:gd name="T8" fmla="*/ 288 w 528"/>
                  <a:gd name="T9" fmla="*/ 0 h 624"/>
                  <a:gd name="T10" fmla="*/ 0 60000 65536"/>
                  <a:gd name="T11" fmla="*/ 0 60000 65536"/>
                  <a:gd name="T12" fmla="*/ 0 60000 65536"/>
                  <a:gd name="T13" fmla="*/ 0 60000 65536"/>
                  <a:gd name="T14" fmla="*/ 0 60000 65536"/>
                  <a:gd name="T15" fmla="*/ 0 w 528"/>
                  <a:gd name="T16" fmla="*/ 0 h 624"/>
                  <a:gd name="T17" fmla="*/ 528 w 528"/>
                  <a:gd name="T18" fmla="*/ 624 h 624"/>
                </a:gdLst>
                <a:ahLst/>
                <a:cxnLst>
                  <a:cxn ang="T10">
                    <a:pos x="T0" y="T1"/>
                  </a:cxn>
                  <a:cxn ang="T11">
                    <a:pos x="T2" y="T3"/>
                  </a:cxn>
                  <a:cxn ang="T12">
                    <a:pos x="T4" y="T5"/>
                  </a:cxn>
                  <a:cxn ang="T13">
                    <a:pos x="T6" y="T7"/>
                  </a:cxn>
                  <a:cxn ang="T14">
                    <a:pos x="T8" y="T9"/>
                  </a:cxn>
                </a:cxnLst>
                <a:rect l="T15" t="T16" r="T17" b="T18"/>
                <a:pathLst>
                  <a:path w="528" h="624">
                    <a:moveTo>
                      <a:pt x="288" y="0"/>
                    </a:moveTo>
                    <a:lnTo>
                      <a:pt x="528" y="240"/>
                    </a:lnTo>
                    <a:lnTo>
                      <a:pt x="240" y="624"/>
                    </a:lnTo>
                    <a:lnTo>
                      <a:pt x="0" y="384"/>
                    </a:lnTo>
                    <a:lnTo>
                      <a:pt x="288" y="0"/>
                    </a:lnTo>
                    <a:close/>
                  </a:path>
                </a:pathLst>
              </a:custGeom>
              <a:blipFill dpi="0" rotWithShape="0">
                <a:blip r:embed="rId5" cstate="print"/>
                <a:srcRect/>
                <a:tile tx="0" ty="0" sx="100000" sy="100000" flip="none" algn="tl"/>
              </a:blip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91" name="Freeform 110" descr="绿色大理石"/>
              <p:cNvSpPr>
                <a:spLocks/>
              </p:cNvSpPr>
              <p:nvPr/>
            </p:nvSpPr>
            <p:spPr bwMode="auto">
              <a:xfrm>
                <a:off x="588" y="731"/>
                <a:ext cx="180" cy="1556"/>
              </a:xfrm>
              <a:custGeom>
                <a:avLst/>
                <a:gdLst>
                  <a:gd name="T0" fmla="*/ 0 w 240"/>
                  <a:gd name="T1" fmla="*/ 0 h 2256"/>
                  <a:gd name="T2" fmla="*/ 240 w 240"/>
                  <a:gd name="T3" fmla="*/ 240 h 2256"/>
                  <a:gd name="T4" fmla="*/ 240 w 240"/>
                  <a:gd name="T5" fmla="*/ 2256 h 2256"/>
                  <a:gd name="T6" fmla="*/ 48 w 240"/>
                  <a:gd name="T7" fmla="*/ 1776 h 2256"/>
                  <a:gd name="T8" fmla="*/ 0 w 240"/>
                  <a:gd name="T9" fmla="*/ 0 h 2256"/>
                  <a:gd name="T10" fmla="*/ 0 60000 65536"/>
                  <a:gd name="T11" fmla="*/ 0 60000 65536"/>
                  <a:gd name="T12" fmla="*/ 0 60000 65536"/>
                  <a:gd name="T13" fmla="*/ 0 60000 65536"/>
                  <a:gd name="T14" fmla="*/ 0 60000 65536"/>
                  <a:gd name="T15" fmla="*/ 0 w 240"/>
                  <a:gd name="T16" fmla="*/ 0 h 2256"/>
                  <a:gd name="T17" fmla="*/ 240 w 240"/>
                  <a:gd name="T18" fmla="*/ 2256 h 2256"/>
                </a:gdLst>
                <a:ahLst/>
                <a:cxnLst>
                  <a:cxn ang="T10">
                    <a:pos x="T0" y="T1"/>
                  </a:cxn>
                  <a:cxn ang="T11">
                    <a:pos x="T2" y="T3"/>
                  </a:cxn>
                  <a:cxn ang="T12">
                    <a:pos x="T4" y="T5"/>
                  </a:cxn>
                  <a:cxn ang="T13">
                    <a:pos x="T6" y="T7"/>
                  </a:cxn>
                  <a:cxn ang="T14">
                    <a:pos x="T8" y="T9"/>
                  </a:cxn>
                </a:cxnLst>
                <a:rect l="T15" t="T16" r="T17" b="T18"/>
                <a:pathLst>
                  <a:path w="240" h="2256">
                    <a:moveTo>
                      <a:pt x="0" y="0"/>
                    </a:moveTo>
                    <a:lnTo>
                      <a:pt x="240" y="240"/>
                    </a:lnTo>
                    <a:lnTo>
                      <a:pt x="240" y="2256"/>
                    </a:lnTo>
                    <a:lnTo>
                      <a:pt x="48" y="1776"/>
                    </a:lnTo>
                    <a:lnTo>
                      <a:pt x="0" y="0"/>
                    </a:lnTo>
                    <a:close/>
                  </a:path>
                </a:pathLst>
              </a:custGeom>
              <a:blipFill dpi="0" rotWithShape="0">
                <a:blip r:embed="rId5" cstate="print"/>
                <a:srcRect/>
                <a:tile tx="0" ty="0" sx="100000" sy="100000" flip="none" algn="tl"/>
              </a:blip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grpSp>
            <p:nvGrpSpPr>
              <p:cNvPr id="92" name="Group 111"/>
              <p:cNvGrpSpPr>
                <a:grpSpLocks/>
              </p:cNvGrpSpPr>
              <p:nvPr/>
            </p:nvGrpSpPr>
            <p:grpSpPr bwMode="auto">
              <a:xfrm>
                <a:off x="1309" y="2046"/>
                <a:ext cx="222" cy="232"/>
                <a:chOff x="3649" y="2013"/>
                <a:chExt cx="826" cy="912"/>
              </a:xfrm>
            </p:grpSpPr>
            <p:grpSp>
              <p:nvGrpSpPr>
                <p:cNvPr id="129" name="Group 112"/>
                <p:cNvGrpSpPr>
                  <a:grpSpLocks/>
                </p:cNvGrpSpPr>
                <p:nvPr/>
              </p:nvGrpSpPr>
              <p:grpSpPr bwMode="auto">
                <a:xfrm>
                  <a:off x="3649" y="2608"/>
                  <a:ext cx="826" cy="317"/>
                  <a:chOff x="3649" y="2608"/>
                  <a:chExt cx="826" cy="317"/>
                </a:xfrm>
              </p:grpSpPr>
              <p:sp>
                <p:nvSpPr>
                  <p:cNvPr id="144" name="Oval 113"/>
                  <p:cNvSpPr>
                    <a:spLocks noChangeArrowheads="1"/>
                  </p:cNvSpPr>
                  <p:nvPr/>
                </p:nvSpPr>
                <p:spPr bwMode="auto">
                  <a:xfrm>
                    <a:off x="3663" y="2654"/>
                    <a:ext cx="810" cy="271"/>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b="1" kern="0">
                      <a:solidFill>
                        <a:srgbClr val="000000"/>
                      </a:solidFill>
                      <a:latin typeface="宋体"/>
                      <a:ea typeface="宋体"/>
                    </a:endParaRPr>
                  </a:p>
                </p:txBody>
              </p:sp>
              <p:sp>
                <p:nvSpPr>
                  <p:cNvPr id="145" name="Rectangle 114"/>
                  <p:cNvSpPr>
                    <a:spLocks noChangeArrowheads="1"/>
                  </p:cNvSpPr>
                  <p:nvPr/>
                </p:nvSpPr>
                <p:spPr bwMode="auto">
                  <a:xfrm>
                    <a:off x="3663" y="2687"/>
                    <a:ext cx="810" cy="142"/>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46" name="Oval 115"/>
                  <p:cNvSpPr>
                    <a:spLocks noChangeArrowheads="1"/>
                  </p:cNvSpPr>
                  <p:nvPr/>
                </p:nvSpPr>
                <p:spPr bwMode="auto">
                  <a:xfrm>
                    <a:off x="3663" y="2606"/>
                    <a:ext cx="810" cy="223"/>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grpSp>
            <p:grpSp>
              <p:nvGrpSpPr>
                <p:cNvPr id="130" name="Group 116"/>
                <p:cNvGrpSpPr>
                  <a:grpSpLocks/>
                </p:cNvGrpSpPr>
                <p:nvPr/>
              </p:nvGrpSpPr>
              <p:grpSpPr bwMode="auto">
                <a:xfrm>
                  <a:off x="3887" y="2364"/>
                  <a:ext cx="372" cy="372"/>
                  <a:chOff x="3887" y="204"/>
                  <a:chExt cx="372" cy="372"/>
                </a:xfrm>
              </p:grpSpPr>
              <p:sp>
                <p:nvSpPr>
                  <p:cNvPr id="141" name="Oval 117"/>
                  <p:cNvSpPr>
                    <a:spLocks noChangeArrowheads="1"/>
                  </p:cNvSpPr>
                  <p:nvPr/>
                </p:nvSpPr>
                <p:spPr bwMode="auto">
                  <a:xfrm>
                    <a:off x="3931" y="514"/>
                    <a:ext cx="326" cy="61"/>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42" name="Rectangle 118"/>
                  <p:cNvSpPr>
                    <a:spLocks noChangeArrowheads="1"/>
                  </p:cNvSpPr>
                  <p:nvPr/>
                </p:nvSpPr>
                <p:spPr bwMode="auto">
                  <a:xfrm>
                    <a:off x="3931" y="412"/>
                    <a:ext cx="326" cy="129"/>
                  </a:xfrm>
                  <a:prstGeom prst="rect">
                    <a:avLst/>
                  </a:prstGeom>
                  <a:gradFill rotWithShape="0">
                    <a:gsLst>
                      <a:gs pos="0">
                        <a:srgbClr val="472F18"/>
                      </a:gs>
                      <a:gs pos="50000">
                        <a:srgbClr val="996633"/>
                      </a:gs>
                      <a:gs pos="100000">
                        <a:srgbClr val="472F18"/>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43" name="Oval 119"/>
                  <p:cNvSpPr>
                    <a:spLocks noChangeArrowheads="1"/>
                  </p:cNvSpPr>
                  <p:nvPr/>
                </p:nvSpPr>
                <p:spPr bwMode="auto">
                  <a:xfrm>
                    <a:off x="3931" y="203"/>
                    <a:ext cx="326" cy="230"/>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grpSp>
            <p:grpSp>
              <p:nvGrpSpPr>
                <p:cNvPr id="131" name="Group 120"/>
                <p:cNvGrpSpPr>
                  <a:grpSpLocks/>
                </p:cNvGrpSpPr>
                <p:nvPr/>
              </p:nvGrpSpPr>
              <p:grpSpPr bwMode="auto">
                <a:xfrm>
                  <a:off x="3858" y="2013"/>
                  <a:ext cx="366" cy="446"/>
                  <a:chOff x="4434" y="1293"/>
                  <a:chExt cx="366" cy="446"/>
                </a:xfrm>
              </p:grpSpPr>
              <p:grpSp>
                <p:nvGrpSpPr>
                  <p:cNvPr id="132" name="Group 121"/>
                  <p:cNvGrpSpPr>
                    <a:grpSpLocks/>
                  </p:cNvGrpSpPr>
                  <p:nvPr/>
                </p:nvGrpSpPr>
                <p:grpSpPr bwMode="auto">
                  <a:xfrm>
                    <a:off x="4434" y="1293"/>
                    <a:ext cx="366" cy="446"/>
                    <a:chOff x="4434" y="1293"/>
                    <a:chExt cx="366" cy="446"/>
                  </a:xfrm>
                </p:grpSpPr>
                <p:sp>
                  <p:nvSpPr>
                    <p:cNvPr id="138" name="Oval 122"/>
                    <p:cNvSpPr>
                      <a:spLocks noChangeArrowheads="1"/>
                    </p:cNvSpPr>
                    <p:nvPr/>
                  </p:nvSpPr>
                  <p:spPr bwMode="auto">
                    <a:xfrm>
                      <a:off x="4472" y="1548"/>
                      <a:ext cx="326" cy="189"/>
                    </a:xfrm>
                    <a:prstGeom prst="ellipse">
                      <a:avLst/>
                    </a:prstGeom>
                    <a:gradFill rotWithShape="0">
                      <a:gsLst>
                        <a:gs pos="0">
                          <a:srgbClr val="0D0A00"/>
                        </a:gs>
                        <a:gs pos="50000">
                          <a:srgbClr val="CC9900"/>
                        </a:gs>
                        <a:gs pos="100000">
                          <a:srgbClr val="0D0A00"/>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39" name="Rectangle 123"/>
                    <p:cNvSpPr>
                      <a:spLocks noChangeArrowheads="1"/>
                    </p:cNvSpPr>
                    <p:nvPr/>
                  </p:nvSpPr>
                  <p:spPr bwMode="auto">
                    <a:xfrm>
                      <a:off x="4472" y="1379"/>
                      <a:ext cx="326" cy="264"/>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40" name="Oval 124"/>
                    <p:cNvSpPr>
                      <a:spLocks noChangeArrowheads="1"/>
                    </p:cNvSpPr>
                    <p:nvPr/>
                  </p:nvSpPr>
                  <p:spPr bwMode="auto">
                    <a:xfrm>
                      <a:off x="4472" y="1291"/>
                      <a:ext cx="326" cy="183"/>
                    </a:xfrm>
                    <a:prstGeom prst="ellipse">
                      <a:avLst/>
                    </a:prstGeom>
                    <a:gradFill rotWithShape="0">
                      <a:gsLst>
                        <a:gs pos="0">
                          <a:srgbClr val="CC9900"/>
                        </a:gs>
                        <a:gs pos="50000">
                          <a:srgbClr val="0D0A00"/>
                        </a:gs>
                        <a:gs pos="100000">
                          <a:srgbClr val="CC9900"/>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grpSp>
              <p:sp>
                <p:nvSpPr>
                  <p:cNvPr id="133" name="Line 125"/>
                  <p:cNvSpPr>
                    <a:spLocks noChangeShapeType="1"/>
                  </p:cNvSpPr>
                  <p:nvPr/>
                </p:nvSpPr>
                <p:spPr bwMode="auto">
                  <a:xfrm>
                    <a:off x="4472" y="1406"/>
                    <a:ext cx="0" cy="28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34" name="Line 126"/>
                  <p:cNvSpPr>
                    <a:spLocks noChangeShapeType="1"/>
                  </p:cNvSpPr>
                  <p:nvPr/>
                </p:nvSpPr>
                <p:spPr bwMode="auto">
                  <a:xfrm>
                    <a:off x="4472" y="1406"/>
                    <a:ext cx="0" cy="3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35" name="Line 127"/>
                  <p:cNvSpPr>
                    <a:spLocks noChangeShapeType="1"/>
                  </p:cNvSpPr>
                  <p:nvPr/>
                </p:nvSpPr>
                <p:spPr bwMode="auto">
                  <a:xfrm>
                    <a:off x="4566" y="1406"/>
                    <a:ext cx="0" cy="3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36" name="Line 128"/>
                  <p:cNvSpPr>
                    <a:spLocks noChangeShapeType="1"/>
                  </p:cNvSpPr>
                  <p:nvPr/>
                </p:nvSpPr>
                <p:spPr bwMode="auto">
                  <a:xfrm>
                    <a:off x="4653" y="1406"/>
                    <a:ext cx="0" cy="3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37" name="Line 129"/>
                  <p:cNvSpPr>
                    <a:spLocks noChangeShapeType="1"/>
                  </p:cNvSpPr>
                  <p:nvPr/>
                </p:nvSpPr>
                <p:spPr bwMode="auto">
                  <a:xfrm>
                    <a:off x="4752" y="1406"/>
                    <a:ext cx="0" cy="28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grpSp>
          </p:grpSp>
          <p:grpSp>
            <p:nvGrpSpPr>
              <p:cNvPr id="93" name="Group 130"/>
              <p:cNvGrpSpPr>
                <a:grpSpLocks/>
              </p:cNvGrpSpPr>
              <p:nvPr/>
            </p:nvGrpSpPr>
            <p:grpSpPr bwMode="auto">
              <a:xfrm>
                <a:off x="1899" y="1914"/>
                <a:ext cx="190" cy="232"/>
                <a:chOff x="3674" y="2015"/>
                <a:chExt cx="708" cy="912"/>
              </a:xfrm>
            </p:grpSpPr>
            <p:grpSp>
              <p:nvGrpSpPr>
                <p:cNvPr id="111" name="Group 131"/>
                <p:cNvGrpSpPr>
                  <a:grpSpLocks/>
                </p:cNvGrpSpPr>
                <p:nvPr/>
              </p:nvGrpSpPr>
              <p:grpSpPr bwMode="auto">
                <a:xfrm>
                  <a:off x="3674" y="2610"/>
                  <a:ext cx="672" cy="317"/>
                  <a:chOff x="3674" y="2610"/>
                  <a:chExt cx="672" cy="317"/>
                </a:xfrm>
              </p:grpSpPr>
              <p:sp>
                <p:nvSpPr>
                  <p:cNvPr id="126" name="Oval 132"/>
                  <p:cNvSpPr>
                    <a:spLocks noChangeArrowheads="1"/>
                  </p:cNvSpPr>
                  <p:nvPr/>
                </p:nvSpPr>
                <p:spPr bwMode="auto">
                  <a:xfrm>
                    <a:off x="3673" y="2654"/>
                    <a:ext cx="782" cy="271"/>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b="1" kern="0">
                      <a:solidFill>
                        <a:srgbClr val="000000"/>
                      </a:solidFill>
                      <a:latin typeface="宋体"/>
                      <a:ea typeface="宋体"/>
                    </a:endParaRPr>
                  </a:p>
                </p:txBody>
              </p:sp>
              <p:sp>
                <p:nvSpPr>
                  <p:cNvPr id="127" name="Rectangle 133"/>
                  <p:cNvSpPr>
                    <a:spLocks noChangeArrowheads="1"/>
                  </p:cNvSpPr>
                  <p:nvPr/>
                </p:nvSpPr>
                <p:spPr bwMode="auto">
                  <a:xfrm>
                    <a:off x="3673" y="2681"/>
                    <a:ext cx="782" cy="142"/>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28" name="Oval 134"/>
                  <p:cNvSpPr>
                    <a:spLocks noChangeArrowheads="1"/>
                  </p:cNvSpPr>
                  <p:nvPr/>
                </p:nvSpPr>
                <p:spPr bwMode="auto">
                  <a:xfrm>
                    <a:off x="3673" y="2484"/>
                    <a:ext cx="782" cy="325"/>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grpSp>
            <p:grpSp>
              <p:nvGrpSpPr>
                <p:cNvPr id="112" name="Group 135"/>
                <p:cNvGrpSpPr>
                  <a:grpSpLocks/>
                </p:cNvGrpSpPr>
                <p:nvPr/>
              </p:nvGrpSpPr>
              <p:grpSpPr bwMode="auto">
                <a:xfrm>
                  <a:off x="3902" y="2542"/>
                  <a:ext cx="333" cy="197"/>
                  <a:chOff x="3902" y="382"/>
                  <a:chExt cx="333" cy="197"/>
                </a:xfrm>
              </p:grpSpPr>
              <p:sp>
                <p:nvSpPr>
                  <p:cNvPr id="123" name="Oval 136"/>
                  <p:cNvSpPr>
                    <a:spLocks noChangeArrowheads="1"/>
                  </p:cNvSpPr>
                  <p:nvPr/>
                </p:nvSpPr>
                <p:spPr bwMode="auto">
                  <a:xfrm>
                    <a:off x="3900" y="433"/>
                    <a:ext cx="444" cy="41"/>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24" name="Rectangle 137"/>
                  <p:cNvSpPr>
                    <a:spLocks noChangeArrowheads="1"/>
                  </p:cNvSpPr>
                  <p:nvPr/>
                </p:nvSpPr>
                <p:spPr bwMode="auto">
                  <a:xfrm>
                    <a:off x="3900" y="406"/>
                    <a:ext cx="444" cy="129"/>
                  </a:xfrm>
                  <a:prstGeom prst="rect">
                    <a:avLst/>
                  </a:prstGeom>
                  <a:gradFill rotWithShape="0">
                    <a:gsLst>
                      <a:gs pos="0">
                        <a:srgbClr val="472F18"/>
                      </a:gs>
                      <a:gs pos="50000">
                        <a:srgbClr val="996633"/>
                      </a:gs>
                      <a:gs pos="100000">
                        <a:srgbClr val="472F18"/>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25" name="Oval 138"/>
                  <p:cNvSpPr>
                    <a:spLocks noChangeArrowheads="1"/>
                  </p:cNvSpPr>
                  <p:nvPr/>
                </p:nvSpPr>
                <p:spPr bwMode="auto">
                  <a:xfrm>
                    <a:off x="3900" y="372"/>
                    <a:ext cx="444" cy="61"/>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grpSp>
            <p:grpSp>
              <p:nvGrpSpPr>
                <p:cNvPr id="113" name="Group 139"/>
                <p:cNvGrpSpPr>
                  <a:grpSpLocks/>
                </p:cNvGrpSpPr>
                <p:nvPr/>
              </p:nvGrpSpPr>
              <p:grpSpPr bwMode="auto">
                <a:xfrm>
                  <a:off x="3745" y="2015"/>
                  <a:ext cx="637" cy="622"/>
                  <a:chOff x="4321" y="1295"/>
                  <a:chExt cx="637" cy="622"/>
                </a:xfrm>
              </p:grpSpPr>
              <p:grpSp>
                <p:nvGrpSpPr>
                  <p:cNvPr id="114" name="Group 140"/>
                  <p:cNvGrpSpPr>
                    <a:grpSpLocks/>
                  </p:cNvGrpSpPr>
                  <p:nvPr/>
                </p:nvGrpSpPr>
                <p:grpSpPr bwMode="auto">
                  <a:xfrm>
                    <a:off x="4321" y="1295"/>
                    <a:ext cx="637" cy="622"/>
                    <a:chOff x="4321" y="1295"/>
                    <a:chExt cx="637" cy="622"/>
                  </a:xfrm>
                </p:grpSpPr>
                <p:sp>
                  <p:nvSpPr>
                    <p:cNvPr id="120" name="Oval 141"/>
                    <p:cNvSpPr>
                      <a:spLocks noChangeArrowheads="1"/>
                    </p:cNvSpPr>
                    <p:nvPr/>
                  </p:nvSpPr>
                  <p:spPr bwMode="auto">
                    <a:xfrm>
                      <a:off x="4319" y="1602"/>
                      <a:ext cx="665" cy="189"/>
                    </a:xfrm>
                    <a:prstGeom prst="ellipse">
                      <a:avLst/>
                    </a:prstGeom>
                    <a:gradFill rotWithShape="0">
                      <a:gsLst>
                        <a:gs pos="0">
                          <a:srgbClr val="0D0A00"/>
                        </a:gs>
                        <a:gs pos="50000">
                          <a:srgbClr val="CC9900"/>
                        </a:gs>
                        <a:gs pos="100000">
                          <a:srgbClr val="0D0A00"/>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21" name="Rectangle 142"/>
                    <p:cNvSpPr>
                      <a:spLocks noChangeArrowheads="1"/>
                    </p:cNvSpPr>
                    <p:nvPr/>
                  </p:nvSpPr>
                  <p:spPr bwMode="auto">
                    <a:xfrm>
                      <a:off x="4319" y="1264"/>
                      <a:ext cx="665" cy="453"/>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22" name="Oval 143"/>
                    <p:cNvSpPr>
                      <a:spLocks noChangeArrowheads="1"/>
                    </p:cNvSpPr>
                    <p:nvPr/>
                  </p:nvSpPr>
                  <p:spPr bwMode="auto">
                    <a:xfrm>
                      <a:off x="4319" y="1169"/>
                      <a:ext cx="665" cy="189"/>
                    </a:xfrm>
                    <a:prstGeom prst="ellipse">
                      <a:avLst/>
                    </a:prstGeom>
                    <a:gradFill rotWithShape="0">
                      <a:gsLst>
                        <a:gs pos="0">
                          <a:srgbClr val="CC9900"/>
                        </a:gs>
                        <a:gs pos="50000">
                          <a:srgbClr val="0D0A00"/>
                        </a:gs>
                        <a:gs pos="100000">
                          <a:srgbClr val="CC9900"/>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grpSp>
              <p:sp>
                <p:nvSpPr>
                  <p:cNvPr id="115" name="Line 144"/>
                  <p:cNvSpPr>
                    <a:spLocks noChangeShapeType="1"/>
                  </p:cNvSpPr>
                  <p:nvPr/>
                </p:nvSpPr>
                <p:spPr bwMode="auto">
                  <a:xfrm>
                    <a:off x="4365" y="1311"/>
                    <a:ext cx="0" cy="45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16" name="Line 145"/>
                  <p:cNvSpPr>
                    <a:spLocks noChangeShapeType="1"/>
                  </p:cNvSpPr>
                  <p:nvPr/>
                </p:nvSpPr>
                <p:spPr bwMode="auto">
                  <a:xfrm>
                    <a:off x="4465" y="1358"/>
                    <a:ext cx="0" cy="45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17" name="Line 146"/>
                  <p:cNvSpPr>
                    <a:spLocks noChangeShapeType="1"/>
                  </p:cNvSpPr>
                  <p:nvPr/>
                </p:nvSpPr>
                <p:spPr bwMode="auto">
                  <a:xfrm>
                    <a:off x="4721" y="1358"/>
                    <a:ext cx="0" cy="45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18" name="Line 147"/>
                  <p:cNvSpPr>
                    <a:spLocks noChangeShapeType="1"/>
                  </p:cNvSpPr>
                  <p:nvPr/>
                </p:nvSpPr>
                <p:spPr bwMode="auto">
                  <a:xfrm>
                    <a:off x="4815" y="1358"/>
                    <a:ext cx="0" cy="45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19" name="Line 148"/>
                  <p:cNvSpPr>
                    <a:spLocks noChangeShapeType="1"/>
                  </p:cNvSpPr>
                  <p:nvPr/>
                </p:nvSpPr>
                <p:spPr bwMode="auto">
                  <a:xfrm>
                    <a:off x="4914" y="1311"/>
                    <a:ext cx="0" cy="45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grpSp>
          </p:grpSp>
          <p:sp>
            <p:nvSpPr>
              <p:cNvPr id="94" name="Line 149"/>
              <p:cNvSpPr>
                <a:spLocks noChangeShapeType="1"/>
              </p:cNvSpPr>
              <p:nvPr/>
            </p:nvSpPr>
            <p:spPr bwMode="auto">
              <a:xfrm>
                <a:off x="1565" y="772"/>
                <a:ext cx="9" cy="1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95" name="Line 150"/>
              <p:cNvSpPr>
                <a:spLocks noChangeShapeType="1"/>
              </p:cNvSpPr>
              <p:nvPr/>
            </p:nvSpPr>
            <p:spPr bwMode="auto">
              <a:xfrm>
                <a:off x="990" y="956"/>
                <a:ext cx="105" cy="1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96" name="Line 151"/>
              <p:cNvSpPr>
                <a:spLocks noChangeShapeType="1"/>
              </p:cNvSpPr>
              <p:nvPr/>
            </p:nvSpPr>
            <p:spPr bwMode="auto">
              <a:xfrm flipH="1">
                <a:off x="2085" y="815"/>
                <a:ext cx="89" cy="12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97" name="Line 152"/>
              <p:cNvSpPr>
                <a:spLocks noChangeShapeType="1"/>
              </p:cNvSpPr>
              <p:nvPr/>
            </p:nvSpPr>
            <p:spPr bwMode="auto">
              <a:xfrm>
                <a:off x="1274" y="837"/>
                <a:ext cx="47" cy="1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98" name="Line 153"/>
              <p:cNvSpPr>
                <a:spLocks noChangeShapeType="1"/>
              </p:cNvSpPr>
              <p:nvPr/>
            </p:nvSpPr>
            <p:spPr bwMode="auto">
              <a:xfrm flipH="1">
                <a:off x="1709" y="762"/>
                <a:ext cx="16" cy="1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99" name="Line 154"/>
              <p:cNvSpPr>
                <a:spLocks noChangeShapeType="1"/>
              </p:cNvSpPr>
              <p:nvPr/>
            </p:nvSpPr>
            <p:spPr bwMode="auto">
              <a:xfrm>
                <a:off x="1419" y="806"/>
                <a:ext cx="36" cy="1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00" name="Line 155"/>
              <p:cNvSpPr>
                <a:spLocks noChangeShapeType="1"/>
              </p:cNvSpPr>
              <p:nvPr/>
            </p:nvSpPr>
            <p:spPr bwMode="auto">
              <a:xfrm>
                <a:off x="1125" y="892"/>
                <a:ext cx="75" cy="131"/>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01" name="Line 156"/>
              <p:cNvSpPr>
                <a:spLocks noChangeShapeType="1"/>
              </p:cNvSpPr>
              <p:nvPr/>
            </p:nvSpPr>
            <p:spPr bwMode="auto">
              <a:xfrm flipH="1">
                <a:off x="1964" y="772"/>
                <a:ext cx="74" cy="133"/>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02" name="Line 157"/>
              <p:cNvSpPr>
                <a:spLocks noChangeShapeType="1"/>
              </p:cNvSpPr>
              <p:nvPr/>
            </p:nvSpPr>
            <p:spPr bwMode="auto">
              <a:xfrm flipH="1">
                <a:off x="1629" y="827"/>
                <a:ext cx="6" cy="7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03" name="Line 158"/>
              <p:cNvSpPr>
                <a:spLocks noChangeShapeType="1"/>
              </p:cNvSpPr>
              <p:nvPr/>
            </p:nvSpPr>
            <p:spPr bwMode="auto">
              <a:xfrm flipH="1">
                <a:off x="1891" y="837"/>
                <a:ext cx="28" cy="5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04" name="Line 159"/>
              <p:cNvSpPr>
                <a:spLocks noChangeShapeType="1"/>
              </p:cNvSpPr>
              <p:nvPr/>
            </p:nvSpPr>
            <p:spPr bwMode="auto">
              <a:xfrm flipH="1">
                <a:off x="2024" y="858"/>
                <a:ext cx="30" cy="5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05" name="Line 160"/>
              <p:cNvSpPr>
                <a:spLocks noChangeShapeType="1"/>
              </p:cNvSpPr>
              <p:nvPr/>
            </p:nvSpPr>
            <p:spPr bwMode="auto">
              <a:xfrm>
                <a:off x="1501" y="849"/>
                <a:ext cx="14" cy="6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06" name="Line 161"/>
              <p:cNvSpPr>
                <a:spLocks noChangeShapeType="1"/>
              </p:cNvSpPr>
              <p:nvPr/>
            </p:nvSpPr>
            <p:spPr bwMode="auto">
              <a:xfrm>
                <a:off x="1365" y="880"/>
                <a:ext cx="17" cy="67"/>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07" name="Line 162"/>
              <p:cNvSpPr>
                <a:spLocks noChangeShapeType="1"/>
              </p:cNvSpPr>
              <p:nvPr/>
            </p:nvSpPr>
            <p:spPr bwMode="auto">
              <a:xfrm>
                <a:off x="1230" y="925"/>
                <a:ext cx="30" cy="6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08" name="Line 163"/>
              <p:cNvSpPr>
                <a:spLocks noChangeShapeType="1"/>
              </p:cNvSpPr>
              <p:nvPr/>
            </p:nvSpPr>
            <p:spPr bwMode="auto">
              <a:xfrm>
                <a:off x="1111" y="990"/>
                <a:ext cx="30" cy="55"/>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09" name="Line 164"/>
              <p:cNvSpPr>
                <a:spLocks noChangeShapeType="1"/>
              </p:cNvSpPr>
              <p:nvPr/>
            </p:nvSpPr>
            <p:spPr bwMode="auto">
              <a:xfrm flipH="1">
                <a:off x="1769" y="815"/>
                <a:ext cx="20" cy="77"/>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10" name="Text Box 170"/>
              <p:cNvSpPr txBox="1">
                <a:spLocks noChangeArrowheads="1"/>
              </p:cNvSpPr>
              <p:nvPr/>
            </p:nvSpPr>
            <p:spPr bwMode="auto">
              <a:xfrm>
                <a:off x="926" y="1404"/>
                <a:ext cx="507" cy="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solidFill>
                      <a:srgbClr val="FFFF00"/>
                    </a:solidFill>
                    <a:latin typeface="宋体" panose="02010600030101010101" pitchFamily="2" charset="-122"/>
                  </a:rPr>
                  <a:t>G</a:t>
                </a:r>
              </a:p>
            </p:txBody>
          </p:sp>
        </p:grpSp>
        <p:sp>
          <p:nvSpPr>
            <p:cNvPr id="10" name="Line 171"/>
            <p:cNvSpPr>
              <a:spLocks noChangeShapeType="1"/>
            </p:cNvSpPr>
            <p:nvPr/>
          </p:nvSpPr>
          <p:spPr bwMode="auto">
            <a:xfrm>
              <a:off x="1295" y="2079"/>
              <a:ext cx="52" cy="372"/>
            </a:xfrm>
            <a:prstGeom prst="line">
              <a:avLst/>
            </a:prstGeom>
            <a:noFill/>
            <a:ln w="28575">
              <a:solidFill>
                <a:srgbClr val="FF0066"/>
              </a:solidFill>
              <a:round/>
              <a:headEnd type="triangle" w="med" len="me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grpSp>
          <p:nvGrpSpPr>
            <p:cNvPr id="11" name="Group 172"/>
            <p:cNvGrpSpPr>
              <a:grpSpLocks/>
            </p:cNvGrpSpPr>
            <p:nvPr/>
          </p:nvGrpSpPr>
          <p:grpSpPr bwMode="auto">
            <a:xfrm flipH="1">
              <a:off x="2559" y="1490"/>
              <a:ext cx="937" cy="1258"/>
              <a:chOff x="3456" y="1928"/>
              <a:chExt cx="1152" cy="1480"/>
            </a:xfrm>
          </p:grpSpPr>
          <p:grpSp>
            <p:nvGrpSpPr>
              <p:cNvPr id="35" name="Group 173"/>
              <p:cNvGrpSpPr>
                <a:grpSpLocks/>
              </p:cNvGrpSpPr>
              <p:nvPr/>
            </p:nvGrpSpPr>
            <p:grpSpPr bwMode="auto">
              <a:xfrm>
                <a:off x="3456" y="2690"/>
                <a:ext cx="1152" cy="718"/>
                <a:chOff x="3456" y="2690"/>
                <a:chExt cx="1104" cy="718"/>
              </a:xfrm>
            </p:grpSpPr>
            <p:sp>
              <p:nvSpPr>
                <p:cNvPr id="83" name="Oval 174"/>
                <p:cNvSpPr>
                  <a:spLocks noChangeArrowheads="1"/>
                </p:cNvSpPr>
                <p:nvPr/>
              </p:nvSpPr>
              <p:spPr bwMode="auto">
                <a:xfrm>
                  <a:off x="3456" y="2881"/>
                  <a:ext cx="1104" cy="527"/>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b="1" kern="0">
                    <a:solidFill>
                      <a:srgbClr val="000000"/>
                    </a:solidFill>
                    <a:latin typeface="宋体"/>
                    <a:ea typeface="宋体"/>
                  </a:endParaRPr>
                </a:p>
              </p:txBody>
            </p:sp>
            <p:sp>
              <p:nvSpPr>
                <p:cNvPr id="84" name="Rectangle 175"/>
                <p:cNvSpPr>
                  <a:spLocks noChangeArrowheads="1"/>
                </p:cNvSpPr>
                <p:nvPr/>
              </p:nvSpPr>
              <p:spPr bwMode="auto">
                <a:xfrm>
                  <a:off x="3456" y="2929"/>
                  <a:ext cx="1104" cy="285"/>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85" name="Oval 176"/>
                <p:cNvSpPr>
                  <a:spLocks noChangeArrowheads="1"/>
                </p:cNvSpPr>
                <p:nvPr/>
              </p:nvSpPr>
              <p:spPr bwMode="auto">
                <a:xfrm>
                  <a:off x="3456" y="2690"/>
                  <a:ext cx="1104" cy="533"/>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grpSp>
          <p:grpSp>
            <p:nvGrpSpPr>
              <p:cNvPr id="36" name="Group 177"/>
              <p:cNvGrpSpPr>
                <a:grpSpLocks/>
              </p:cNvGrpSpPr>
              <p:nvPr/>
            </p:nvGrpSpPr>
            <p:grpSpPr bwMode="auto">
              <a:xfrm>
                <a:off x="3750" y="2016"/>
                <a:ext cx="570" cy="1066"/>
                <a:chOff x="4325" y="1296"/>
                <a:chExt cx="475" cy="624"/>
              </a:xfrm>
            </p:grpSpPr>
            <p:sp>
              <p:nvSpPr>
                <p:cNvPr id="80" name="Oval 178"/>
                <p:cNvSpPr>
                  <a:spLocks noChangeArrowheads="1"/>
                </p:cNvSpPr>
                <p:nvPr/>
              </p:nvSpPr>
              <p:spPr bwMode="auto">
                <a:xfrm>
                  <a:off x="4325" y="1729"/>
                  <a:ext cx="475" cy="192"/>
                </a:xfrm>
                <a:prstGeom prst="ellipse">
                  <a:avLst/>
                </a:prstGeom>
                <a:gradFill rotWithShape="0">
                  <a:gsLst>
                    <a:gs pos="0">
                      <a:srgbClr val="0D0A00"/>
                    </a:gs>
                    <a:gs pos="50000">
                      <a:srgbClr val="CC9900"/>
                    </a:gs>
                    <a:gs pos="100000">
                      <a:srgbClr val="0D0A00"/>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81" name="Rectangle 179"/>
                <p:cNvSpPr>
                  <a:spLocks noChangeArrowheads="1"/>
                </p:cNvSpPr>
                <p:nvPr/>
              </p:nvSpPr>
              <p:spPr bwMode="auto">
                <a:xfrm>
                  <a:off x="4325" y="1392"/>
                  <a:ext cx="475" cy="433"/>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82" name="Oval 180"/>
                <p:cNvSpPr>
                  <a:spLocks noChangeArrowheads="1"/>
                </p:cNvSpPr>
                <p:nvPr/>
              </p:nvSpPr>
              <p:spPr bwMode="auto">
                <a:xfrm>
                  <a:off x="4325" y="1298"/>
                  <a:ext cx="475" cy="192"/>
                </a:xfrm>
                <a:prstGeom prst="ellipse">
                  <a:avLst/>
                </a:prstGeom>
                <a:gradFill rotWithShape="0">
                  <a:gsLst>
                    <a:gs pos="0">
                      <a:srgbClr val="CC9900"/>
                    </a:gs>
                    <a:gs pos="50000">
                      <a:srgbClr val="0D0A00"/>
                    </a:gs>
                    <a:gs pos="100000">
                      <a:srgbClr val="CC9900"/>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grpSp>
          <p:grpSp>
            <p:nvGrpSpPr>
              <p:cNvPr id="37" name="Group 181"/>
              <p:cNvGrpSpPr>
                <a:grpSpLocks/>
              </p:cNvGrpSpPr>
              <p:nvPr/>
            </p:nvGrpSpPr>
            <p:grpSpPr bwMode="auto">
              <a:xfrm>
                <a:off x="3556" y="1928"/>
                <a:ext cx="909" cy="521"/>
                <a:chOff x="3460" y="2696"/>
                <a:chExt cx="1100" cy="710"/>
              </a:xfrm>
            </p:grpSpPr>
            <p:sp>
              <p:nvSpPr>
                <p:cNvPr id="77" name="Oval 182"/>
                <p:cNvSpPr>
                  <a:spLocks noChangeArrowheads="1"/>
                </p:cNvSpPr>
                <p:nvPr/>
              </p:nvSpPr>
              <p:spPr bwMode="auto">
                <a:xfrm>
                  <a:off x="3491" y="2887"/>
                  <a:ext cx="1073" cy="521"/>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b="1" kern="0">
                    <a:solidFill>
                      <a:srgbClr val="000000"/>
                    </a:solidFill>
                    <a:latin typeface="宋体"/>
                    <a:ea typeface="宋体"/>
                  </a:endParaRPr>
                </a:p>
              </p:txBody>
            </p:sp>
            <p:sp>
              <p:nvSpPr>
                <p:cNvPr id="78" name="Rectangle 183"/>
                <p:cNvSpPr>
                  <a:spLocks noChangeArrowheads="1"/>
                </p:cNvSpPr>
                <p:nvPr/>
              </p:nvSpPr>
              <p:spPr bwMode="auto">
                <a:xfrm>
                  <a:off x="3491" y="2931"/>
                  <a:ext cx="1073" cy="285"/>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79" name="Oval 184"/>
                <p:cNvSpPr>
                  <a:spLocks noChangeArrowheads="1"/>
                </p:cNvSpPr>
                <p:nvPr/>
              </p:nvSpPr>
              <p:spPr bwMode="auto">
                <a:xfrm>
                  <a:off x="3491" y="2704"/>
                  <a:ext cx="1073" cy="521"/>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grpSp>
          <p:sp>
            <p:nvSpPr>
              <p:cNvPr id="38" name="Oval 185"/>
              <p:cNvSpPr>
                <a:spLocks noChangeArrowheads="1"/>
              </p:cNvSpPr>
              <p:nvPr/>
            </p:nvSpPr>
            <p:spPr bwMode="auto">
              <a:xfrm>
                <a:off x="3792" y="2017"/>
                <a:ext cx="432" cy="191"/>
              </a:xfrm>
              <a:prstGeom prst="ellipse">
                <a:avLst/>
              </a:prstGeom>
              <a:solidFill>
                <a:srgbClr val="000000"/>
              </a:solid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grpSp>
            <p:nvGrpSpPr>
              <p:cNvPr id="39" name="Group 186"/>
              <p:cNvGrpSpPr>
                <a:grpSpLocks/>
              </p:cNvGrpSpPr>
              <p:nvPr/>
            </p:nvGrpSpPr>
            <p:grpSpPr bwMode="auto">
              <a:xfrm>
                <a:off x="3589" y="2834"/>
                <a:ext cx="181" cy="234"/>
                <a:chOff x="3783" y="2015"/>
                <a:chExt cx="672" cy="914"/>
              </a:xfrm>
            </p:grpSpPr>
            <p:grpSp>
              <p:nvGrpSpPr>
                <p:cNvPr id="59" name="Group 187"/>
                <p:cNvGrpSpPr>
                  <a:grpSpLocks/>
                </p:cNvGrpSpPr>
                <p:nvPr/>
              </p:nvGrpSpPr>
              <p:grpSpPr bwMode="auto">
                <a:xfrm>
                  <a:off x="3783" y="2608"/>
                  <a:ext cx="672" cy="321"/>
                  <a:chOff x="3783" y="2608"/>
                  <a:chExt cx="672" cy="321"/>
                </a:xfrm>
              </p:grpSpPr>
              <p:sp>
                <p:nvSpPr>
                  <p:cNvPr id="74" name="Oval 188"/>
                  <p:cNvSpPr>
                    <a:spLocks noChangeArrowheads="1"/>
                  </p:cNvSpPr>
                  <p:nvPr/>
                </p:nvSpPr>
                <p:spPr bwMode="auto">
                  <a:xfrm>
                    <a:off x="3831" y="2657"/>
                    <a:ext cx="677" cy="270"/>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b="1" kern="0">
                      <a:solidFill>
                        <a:srgbClr val="000000"/>
                      </a:solidFill>
                      <a:latin typeface="宋体"/>
                      <a:ea typeface="宋体"/>
                    </a:endParaRPr>
                  </a:p>
                </p:txBody>
              </p:sp>
              <p:sp>
                <p:nvSpPr>
                  <p:cNvPr id="75" name="Rectangle 189"/>
                  <p:cNvSpPr>
                    <a:spLocks noChangeArrowheads="1"/>
                  </p:cNvSpPr>
                  <p:nvPr/>
                </p:nvSpPr>
                <p:spPr bwMode="auto">
                  <a:xfrm>
                    <a:off x="3831" y="2684"/>
                    <a:ext cx="677" cy="146"/>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76" name="Oval 190"/>
                  <p:cNvSpPr>
                    <a:spLocks noChangeArrowheads="1"/>
                  </p:cNvSpPr>
                  <p:nvPr/>
                </p:nvSpPr>
                <p:spPr bwMode="auto">
                  <a:xfrm>
                    <a:off x="3831" y="2609"/>
                    <a:ext cx="677" cy="222"/>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grpSp>
            <p:grpSp>
              <p:nvGrpSpPr>
                <p:cNvPr id="60" name="Group 191"/>
                <p:cNvGrpSpPr>
                  <a:grpSpLocks/>
                </p:cNvGrpSpPr>
                <p:nvPr/>
              </p:nvGrpSpPr>
              <p:grpSpPr bwMode="auto">
                <a:xfrm>
                  <a:off x="3889" y="2543"/>
                  <a:ext cx="192" cy="337"/>
                  <a:chOff x="3889" y="383"/>
                  <a:chExt cx="192" cy="337"/>
                </a:xfrm>
              </p:grpSpPr>
              <p:sp>
                <p:nvSpPr>
                  <p:cNvPr id="71" name="Oval 192"/>
                  <p:cNvSpPr>
                    <a:spLocks noChangeArrowheads="1"/>
                  </p:cNvSpPr>
                  <p:nvPr/>
                </p:nvSpPr>
                <p:spPr bwMode="auto">
                  <a:xfrm>
                    <a:off x="3937" y="519"/>
                    <a:ext cx="197" cy="200"/>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72" name="Rectangle 193"/>
                  <p:cNvSpPr>
                    <a:spLocks noChangeArrowheads="1"/>
                  </p:cNvSpPr>
                  <p:nvPr/>
                </p:nvSpPr>
                <p:spPr bwMode="auto">
                  <a:xfrm>
                    <a:off x="3937" y="416"/>
                    <a:ext cx="197" cy="130"/>
                  </a:xfrm>
                  <a:prstGeom prst="rect">
                    <a:avLst/>
                  </a:prstGeom>
                  <a:gradFill rotWithShape="0">
                    <a:gsLst>
                      <a:gs pos="0">
                        <a:srgbClr val="472F18"/>
                      </a:gs>
                      <a:gs pos="50000">
                        <a:srgbClr val="996633"/>
                      </a:gs>
                      <a:gs pos="100000">
                        <a:srgbClr val="472F18"/>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73" name="Oval 194"/>
                  <p:cNvSpPr>
                    <a:spLocks noChangeArrowheads="1"/>
                  </p:cNvSpPr>
                  <p:nvPr/>
                </p:nvSpPr>
                <p:spPr bwMode="auto">
                  <a:xfrm>
                    <a:off x="3937" y="384"/>
                    <a:ext cx="197" cy="59"/>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grpSp>
            <p:grpSp>
              <p:nvGrpSpPr>
                <p:cNvPr id="61" name="Group 195"/>
                <p:cNvGrpSpPr>
                  <a:grpSpLocks/>
                </p:cNvGrpSpPr>
                <p:nvPr/>
              </p:nvGrpSpPr>
              <p:grpSpPr bwMode="auto">
                <a:xfrm>
                  <a:off x="3879" y="2015"/>
                  <a:ext cx="480" cy="625"/>
                  <a:chOff x="4455" y="1295"/>
                  <a:chExt cx="480" cy="625"/>
                </a:xfrm>
              </p:grpSpPr>
              <p:grpSp>
                <p:nvGrpSpPr>
                  <p:cNvPr id="62" name="Group 196"/>
                  <p:cNvGrpSpPr>
                    <a:grpSpLocks/>
                  </p:cNvGrpSpPr>
                  <p:nvPr/>
                </p:nvGrpSpPr>
                <p:grpSpPr bwMode="auto">
                  <a:xfrm>
                    <a:off x="4455" y="1295"/>
                    <a:ext cx="480" cy="625"/>
                    <a:chOff x="4455" y="1295"/>
                    <a:chExt cx="480" cy="625"/>
                  </a:xfrm>
                </p:grpSpPr>
                <p:sp>
                  <p:nvSpPr>
                    <p:cNvPr id="68" name="Oval 197"/>
                    <p:cNvSpPr>
                      <a:spLocks noChangeArrowheads="1"/>
                    </p:cNvSpPr>
                    <p:nvPr/>
                  </p:nvSpPr>
                  <p:spPr bwMode="auto">
                    <a:xfrm>
                      <a:off x="4457" y="1732"/>
                      <a:ext cx="480" cy="189"/>
                    </a:xfrm>
                    <a:prstGeom prst="ellipse">
                      <a:avLst/>
                    </a:prstGeom>
                    <a:gradFill rotWithShape="0">
                      <a:gsLst>
                        <a:gs pos="0">
                          <a:srgbClr val="0D0A00"/>
                        </a:gs>
                        <a:gs pos="50000">
                          <a:srgbClr val="CC9900"/>
                        </a:gs>
                        <a:gs pos="100000">
                          <a:srgbClr val="0D0A00"/>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69" name="Rectangle 198"/>
                    <p:cNvSpPr>
                      <a:spLocks noChangeArrowheads="1"/>
                    </p:cNvSpPr>
                    <p:nvPr/>
                  </p:nvSpPr>
                  <p:spPr bwMode="auto">
                    <a:xfrm>
                      <a:off x="4457" y="1391"/>
                      <a:ext cx="480" cy="432"/>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70" name="Oval 199"/>
                    <p:cNvSpPr>
                      <a:spLocks noChangeArrowheads="1"/>
                    </p:cNvSpPr>
                    <p:nvPr/>
                  </p:nvSpPr>
                  <p:spPr bwMode="auto">
                    <a:xfrm>
                      <a:off x="4457" y="1294"/>
                      <a:ext cx="480" cy="189"/>
                    </a:xfrm>
                    <a:prstGeom prst="ellipse">
                      <a:avLst/>
                    </a:prstGeom>
                    <a:gradFill rotWithShape="0">
                      <a:gsLst>
                        <a:gs pos="0">
                          <a:srgbClr val="CC9900"/>
                        </a:gs>
                        <a:gs pos="50000">
                          <a:srgbClr val="0D0A00"/>
                        </a:gs>
                        <a:gs pos="100000">
                          <a:srgbClr val="CC9900"/>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grpSp>
              <p:sp>
                <p:nvSpPr>
                  <p:cNvPr id="63" name="Line 200"/>
                  <p:cNvSpPr>
                    <a:spLocks noChangeShapeType="1"/>
                  </p:cNvSpPr>
                  <p:nvPr/>
                </p:nvSpPr>
                <p:spPr bwMode="auto">
                  <a:xfrm>
                    <a:off x="4503" y="1440"/>
                    <a:ext cx="0" cy="43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64" name="Line 201"/>
                  <p:cNvSpPr>
                    <a:spLocks noChangeShapeType="1"/>
                  </p:cNvSpPr>
                  <p:nvPr/>
                </p:nvSpPr>
                <p:spPr bwMode="auto">
                  <a:xfrm>
                    <a:off x="4599" y="1483"/>
                    <a:ext cx="0" cy="438"/>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65" name="Line 202"/>
                  <p:cNvSpPr>
                    <a:spLocks noChangeShapeType="1"/>
                  </p:cNvSpPr>
                  <p:nvPr/>
                </p:nvSpPr>
                <p:spPr bwMode="auto">
                  <a:xfrm>
                    <a:off x="4695" y="1483"/>
                    <a:ext cx="0" cy="438"/>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66" name="Line 203"/>
                  <p:cNvSpPr>
                    <a:spLocks noChangeShapeType="1"/>
                  </p:cNvSpPr>
                  <p:nvPr/>
                </p:nvSpPr>
                <p:spPr bwMode="auto">
                  <a:xfrm>
                    <a:off x="4791" y="1483"/>
                    <a:ext cx="0" cy="438"/>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67" name="Line 204"/>
                  <p:cNvSpPr>
                    <a:spLocks noChangeShapeType="1"/>
                  </p:cNvSpPr>
                  <p:nvPr/>
                </p:nvSpPr>
                <p:spPr bwMode="auto">
                  <a:xfrm>
                    <a:off x="4887" y="1440"/>
                    <a:ext cx="0" cy="43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grpSp>
          </p:grpSp>
          <p:grpSp>
            <p:nvGrpSpPr>
              <p:cNvPr id="40" name="Group 205"/>
              <p:cNvGrpSpPr>
                <a:grpSpLocks/>
              </p:cNvGrpSpPr>
              <p:nvPr/>
            </p:nvGrpSpPr>
            <p:grpSpPr bwMode="auto">
              <a:xfrm>
                <a:off x="3839" y="2931"/>
                <a:ext cx="216" cy="233"/>
                <a:chOff x="3648" y="2018"/>
                <a:chExt cx="807" cy="909"/>
              </a:xfrm>
            </p:grpSpPr>
            <p:grpSp>
              <p:nvGrpSpPr>
                <p:cNvPr id="41" name="Group 206"/>
                <p:cNvGrpSpPr>
                  <a:grpSpLocks/>
                </p:cNvGrpSpPr>
                <p:nvPr/>
              </p:nvGrpSpPr>
              <p:grpSpPr bwMode="auto">
                <a:xfrm>
                  <a:off x="3648" y="2611"/>
                  <a:ext cx="807" cy="316"/>
                  <a:chOff x="3648" y="2611"/>
                  <a:chExt cx="807" cy="316"/>
                </a:xfrm>
              </p:grpSpPr>
              <p:sp>
                <p:nvSpPr>
                  <p:cNvPr id="56" name="Oval 207"/>
                  <p:cNvSpPr>
                    <a:spLocks noChangeArrowheads="1"/>
                  </p:cNvSpPr>
                  <p:nvPr/>
                </p:nvSpPr>
                <p:spPr bwMode="auto">
                  <a:xfrm>
                    <a:off x="3743" y="2659"/>
                    <a:ext cx="711" cy="270"/>
                  </a:xfrm>
                  <a:prstGeom prst="ellipse">
                    <a:avLst/>
                  </a:prstGeom>
                  <a:gradFill rotWithShape="0">
                    <a:gsLst>
                      <a:gs pos="0">
                        <a:srgbClr val="0A0603"/>
                      </a:gs>
                      <a:gs pos="50000">
                        <a:srgbClr val="996633"/>
                      </a:gs>
                      <a:gs pos="100000">
                        <a:srgbClr val="0A0603"/>
                      </a:gs>
                    </a:gsLst>
                    <a:lin ang="0" scaled="1"/>
                  </a:gradFill>
                  <a:ln w="12700">
                    <a:solidFill>
                      <a:srgbClr val="000000"/>
                    </a:solidFill>
                    <a:round/>
                    <a:headEnd type="none" w="sm" len="sm"/>
                    <a:tailEnd type="none" w="sm" len="sm"/>
                  </a:ln>
                </p:spPr>
                <p:txBody>
                  <a:bodyPr wrap="none" anchor="ctr"/>
                  <a:lstStyle/>
                  <a:p>
                    <a:pPr algn="ctr" eaLnBrk="0" fontAlgn="auto" hangingPunct="0">
                      <a:spcBef>
                        <a:spcPts val="0"/>
                      </a:spcBef>
                      <a:spcAft>
                        <a:spcPts val="0"/>
                      </a:spcAft>
                      <a:defRPr/>
                    </a:pPr>
                    <a:endParaRPr lang="zh-CN" altLang="en-US" b="1" kern="0">
                      <a:solidFill>
                        <a:srgbClr val="000000"/>
                      </a:solidFill>
                      <a:latin typeface="宋体"/>
                      <a:ea typeface="宋体"/>
                    </a:endParaRPr>
                  </a:p>
                </p:txBody>
              </p:sp>
              <p:sp>
                <p:nvSpPr>
                  <p:cNvPr id="57" name="Rectangle 208"/>
                  <p:cNvSpPr>
                    <a:spLocks noChangeArrowheads="1"/>
                  </p:cNvSpPr>
                  <p:nvPr/>
                </p:nvSpPr>
                <p:spPr bwMode="auto">
                  <a:xfrm>
                    <a:off x="3743" y="2686"/>
                    <a:ext cx="711" cy="146"/>
                  </a:xfrm>
                  <a:prstGeom prst="rect">
                    <a:avLst/>
                  </a:prstGeom>
                  <a:gradFill rotWithShape="0">
                    <a:gsLst>
                      <a:gs pos="0">
                        <a:srgbClr val="0A0603"/>
                      </a:gs>
                      <a:gs pos="50000">
                        <a:srgbClr val="996633"/>
                      </a:gs>
                      <a:gs pos="100000">
                        <a:srgbClr val="0A0603"/>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58" name="Oval 209"/>
                  <p:cNvSpPr>
                    <a:spLocks noChangeArrowheads="1"/>
                  </p:cNvSpPr>
                  <p:nvPr/>
                </p:nvSpPr>
                <p:spPr bwMode="auto">
                  <a:xfrm>
                    <a:off x="3743" y="2611"/>
                    <a:ext cx="711" cy="221"/>
                  </a:xfrm>
                  <a:prstGeom prst="ellipse">
                    <a:avLst/>
                  </a:prstGeom>
                  <a:gradFill rotWithShape="0">
                    <a:gsLst>
                      <a:gs pos="0">
                        <a:srgbClr val="472F18"/>
                      </a:gs>
                      <a:gs pos="50000">
                        <a:srgbClr val="996633"/>
                      </a:gs>
                      <a:gs pos="100000">
                        <a:srgbClr val="472F18"/>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grpSp>
            <p:grpSp>
              <p:nvGrpSpPr>
                <p:cNvPr id="42" name="Group 210"/>
                <p:cNvGrpSpPr>
                  <a:grpSpLocks/>
                </p:cNvGrpSpPr>
                <p:nvPr/>
              </p:nvGrpSpPr>
              <p:grpSpPr bwMode="auto">
                <a:xfrm>
                  <a:off x="3886" y="2546"/>
                  <a:ext cx="193" cy="190"/>
                  <a:chOff x="3886" y="386"/>
                  <a:chExt cx="193" cy="190"/>
                </a:xfrm>
              </p:grpSpPr>
              <p:sp>
                <p:nvSpPr>
                  <p:cNvPr id="53" name="Oval 211"/>
                  <p:cNvSpPr>
                    <a:spLocks noChangeArrowheads="1"/>
                  </p:cNvSpPr>
                  <p:nvPr/>
                </p:nvSpPr>
                <p:spPr bwMode="auto">
                  <a:xfrm>
                    <a:off x="3951" y="515"/>
                    <a:ext cx="127" cy="59"/>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54" name="Rectangle 212"/>
                  <p:cNvSpPr>
                    <a:spLocks noChangeArrowheads="1"/>
                  </p:cNvSpPr>
                  <p:nvPr/>
                </p:nvSpPr>
                <p:spPr bwMode="auto">
                  <a:xfrm>
                    <a:off x="3951" y="413"/>
                    <a:ext cx="127" cy="135"/>
                  </a:xfrm>
                  <a:prstGeom prst="rect">
                    <a:avLst/>
                  </a:prstGeom>
                  <a:gradFill rotWithShape="0">
                    <a:gsLst>
                      <a:gs pos="0">
                        <a:srgbClr val="472F18"/>
                      </a:gs>
                      <a:gs pos="50000">
                        <a:srgbClr val="996633"/>
                      </a:gs>
                      <a:gs pos="100000">
                        <a:srgbClr val="472F18"/>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55" name="Oval 213"/>
                  <p:cNvSpPr>
                    <a:spLocks noChangeArrowheads="1"/>
                  </p:cNvSpPr>
                  <p:nvPr/>
                </p:nvSpPr>
                <p:spPr bwMode="auto">
                  <a:xfrm>
                    <a:off x="3951" y="386"/>
                    <a:ext cx="127" cy="59"/>
                  </a:xfrm>
                  <a:prstGeom prst="ellipse">
                    <a:avLst/>
                  </a:prstGeom>
                  <a:gradFill rotWithShape="0">
                    <a:gsLst>
                      <a:gs pos="0">
                        <a:srgbClr val="472F18"/>
                      </a:gs>
                      <a:gs pos="50000">
                        <a:srgbClr val="996633"/>
                      </a:gs>
                      <a:gs pos="100000">
                        <a:srgbClr val="472F18"/>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grpSp>
            <p:grpSp>
              <p:nvGrpSpPr>
                <p:cNvPr id="43" name="Group 214"/>
                <p:cNvGrpSpPr>
                  <a:grpSpLocks/>
                </p:cNvGrpSpPr>
                <p:nvPr/>
              </p:nvGrpSpPr>
              <p:grpSpPr bwMode="auto">
                <a:xfrm>
                  <a:off x="3744" y="2018"/>
                  <a:ext cx="482" cy="621"/>
                  <a:chOff x="4320" y="1298"/>
                  <a:chExt cx="482" cy="621"/>
                </a:xfrm>
              </p:grpSpPr>
              <p:grpSp>
                <p:nvGrpSpPr>
                  <p:cNvPr id="44" name="Group 215"/>
                  <p:cNvGrpSpPr>
                    <a:grpSpLocks/>
                  </p:cNvGrpSpPr>
                  <p:nvPr/>
                </p:nvGrpSpPr>
                <p:grpSpPr bwMode="auto">
                  <a:xfrm>
                    <a:off x="4320" y="1298"/>
                    <a:ext cx="482" cy="620"/>
                    <a:chOff x="4320" y="1298"/>
                    <a:chExt cx="482" cy="620"/>
                  </a:xfrm>
                </p:grpSpPr>
                <p:sp>
                  <p:nvSpPr>
                    <p:cNvPr id="50" name="Oval 216"/>
                    <p:cNvSpPr>
                      <a:spLocks noChangeArrowheads="1"/>
                    </p:cNvSpPr>
                    <p:nvPr/>
                  </p:nvSpPr>
                  <p:spPr bwMode="auto">
                    <a:xfrm>
                      <a:off x="4415" y="1729"/>
                      <a:ext cx="386" cy="189"/>
                    </a:xfrm>
                    <a:prstGeom prst="ellipse">
                      <a:avLst/>
                    </a:prstGeom>
                    <a:gradFill rotWithShape="0">
                      <a:gsLst>
                        <a:gs pos="0">
                          <a:srgbClr val="0D0A00"/>
                        </a:gs>
                        <a:gs pos="50000">
                          <a:srgbClr val="CC9900"/>
                        </a:gs>
                        <a:gs pos="100000">
                          <a:srgbClr val="0D0A00"/>
                        </a:gs>
                      </a:gsLst>
                      <a:lin ang="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51" name="Rectangle 217"/>
                    <p:cNvSpPr>
                      <a:spLocks noChangeArrowheads="1"/>
                    </p:cNvSpPr>
                    <p:nvPr/>
                  </p:nvSpPr>
                  <p:spPr bwMode="auto">
                    <a:xfrm>
                      <a:off x="4415" y="1394"/>
                      <a:ext cx="386" cy="427"/>
                    </a:xfrm>
                    <a:prstGeom prst="rect">
                      <a:avLst/>
                    </a:prstGeom>
                    <a:gradFill rotWithShape="0">
                      <a:gsLst>
                        <a:gs pos="0">
                          <a:srgbClr val="0D0A00"/>
                        </a:gs>
                        <a:gs pos="50000">
                          <a:srgbClr val="CC9900"/>
                        </a:gs>
                        <a:gs pos="100000">
                          <a:srgbClr val="0D0A00"/>
                        </a:gs>
                      </a:gsLst>
                      <a:lin ang="0" scaled="1"/>
                    </a:gradFill>
                    <a:ln w="12700">
                      <a:no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52" name="Oval 218"/>
                    <p:cNvSpPr>
                      <a:spLocks noChangeArrowheads="1"/>
                    </p:cNvSpPr>
                    <p:nvPr/>
                  </p:nvSpPr>
                  <p:spPr bwMode="auto">
                    <a:xfrm>
                      <a:off x="4415" y="1297"/>
                      <a:ext cx="386" cy="189"/>
                    </a:xfrm>
                    <a:prstGeom prst="ellipse">
                      <a:avLst/>
                    </a:prstGeom>
                    <a:gradFill rotWithShape="0">
                      <a:gsLst>
                        <a:gs pos="0">
                          <a:srgbClr val="CC9900"/>
                        </a:gs>
                        <a:gs pos="50000">
                          <a:srgbClr val="0D0A00"/>
                        </a:gs>
                        <a:gs pos="100000">
                          <a:srgbClr val="CC9900"/>
                        </a:gs>
                      </a:gsLst>
                      <a:lin ang="2700000" scaled="1"/>
                    </a:gradFill>
                    <a:ln w="12700">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grpSp>
              <p:sp>
                <p:nvSpPr>
                  <p:cNvPr id="45" name="Line 219"/>
                  <p:cNvSpPr>
                    <a:spLocks noChangeShapeType="1"/>
                  </p:cNvSpPr>
                  <p:nvPr/>
                </p:nvSpPr>
                <p:spPr bwMode="auto">
                  <a:xfrm>
                    <a:off x="4461" y="1437"/>
                    <a:ext cx="0" cy="43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46" name="Line 220"/>
                  <p:cNvSpPr>
                    <a:spLocks noChangeShapeType="1"/>
                  </p:cNvSpPr>
                  <p:nvPr/>
                </p:nvSpPr>
                <p:spPr bwMode="auto">
                  <a:xfrm>
                    <a:off x="4466" y="1486"/>
                    <a:ext cx="0" cy="43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47" name="Line 221"/>
                  <p:cNvSpPr>
                    <a:spLocks noChangeShapeType="1"/>
                  </p:cNvSpPr>
                  <p:nvPr/>
                </p:nvSpPr>
                <p:spPr bwMode="auto">
                  <a:xfrm>
                    <a:off x="4563" y="1486"/>
                    <a:ext cx="0" cy="43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48" name="Line 222"/>
                  <p:cNvSpPr>
                    <a:spLocks noChangeShapeType="1"/>
                  </p:cNvSpPr>
                  <p:nvPr/>
                </p:nvSpPr>
                <p:spPr bwMode="auto">
                  <a:xfrm>
                    <a:off x="4654" y="1486"/>
                    <a:ext cx="0" cy="43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49" name="Line 223"/>
                  <p:cNvSpPr>
                    <a:spLocks noChangeShapeType="1"/>
                  </p:cNvSpPr>
                  <p:nvPr/>
                </p:nvSpPr>
                <p:spPr bwMode="auto">
                  <a:xfrm>
                    <a:off x="4751" y="1437"/>
                    <a:ext cx="0" cy="432"/>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grpSp>
          </p:grpSp>
        </p:grpSp>
        <p:sp>
          <p:nvSpPr>
            <p:cNvPr id="12" name="Arc 224"/>
            <p:cNvSpPr>
              <a:spLocks/>
            </p:cNvSpPr>
            <p:nvPr/>
          </p:nvSpPr>
          <p:spPr bwMode="auto">
            <a:xfrm flipV="1">
              <a:off x="2598" y="1852"/>
              <a:ext cx="859" cy="282"/>
            </a:xfrm>
            <a:custGeom>
              <a:avLst/>
              <a:gdLst>
                <a:gd name="T0" fmla="*/ 140 w 43200"/>
                <a:gd name="T1" fmla="*/ 282 h 37535"/>
                <a:gd name="T2" fmla="*/ 743 w 43200"/>
                <a:gd name="T3" fmla="*/ 273 h 37535"/>
                <a:gd name="T4" fmla="*/ 430 w 43200"/>
                <a:gd name="T5" fmla="*/ 162 h 37535"/>
                <a:gd name="T6" fmla="*/ 0 60000 65536"/>
                <a:gd name="T7" fmla="*/ 0 60000 65536"/>
                <a:gd name="T8" fmla="*/ 0 60000 65536"/>
                <a:gd name="T9" fmla="*/ 0 w 43200"/>
                <a:gd name="T10" fmla="*/ 0 h 37535"/>
                <a:gd name="T11" fmla="*/ 43200 w 43200"/>
                <a:gd name="T12" fmla="*/ 37535 h 37535"/>
              </a:gdLst>
              <a:ahLst/>
              <a:cxnLst>
                <a:cxn ang="T6">
                  <a:pos x="T0" y="T1"/>
                </a:cxn>
                <a:cxn ang="T7">
                  <a:pos x="T2" y="T3"/>
                </a:cxn>
                <a:cxn ang="T8">
                  <a:pos x="T4" y="T5"/>
                </a:cxn>
              </a:cxnLst>
              <a:rect l="T9" t="T10" r="T11" b="T12"/>
              <a:pathLst>
                <a:path w="43200" h="37535" fill="none" extrusionOk="0">
                  <a:moveTo>
                    <a:pt x="7017" y="37534"/>
                  </a:moveTo>
                  <a:cubicBezTo>
                    <a:pt x="2546" y="33442"/>
                    <a:pt x="0" y="27660"/>
                    <a:pt x="0" y="21600"/>
                  </a:cubicBezTo>
                  <a:cubicBezTo>
                    <a:pt x="0" y="9670"/>
                    <a:pt x="9670" y="0"/>
                    <a:pt x="21600" y="0"/>
                  </a:cubicBezTo>
                  <a:cubicBezTo>
                    <a:pt x="33529" y="0"/>
                    <a:pt x="43200" y="9670"/>
                    <a:pt x="43200" y="21600"/>
                  </a:cubicBezTo>
                  <a:cubicBezTo>
                    <a:pt x="43200" y="27086"/>
                    <a:pt x="41112" y="32366"/>
                    <a:pt x="37360" y="36369"/>
                  </a:cubicBezTo>
                </a:path>
                <a:path w="43200" h="37535" stroke="0" extrusionOk="0">
                  <a:moveTo>
                    <a:pt x="7017" y="37534"/>
                  </a:moveTo>
                  <a:cubicBezTo>
                    <a:pt x="2546" y="33442"/>
                    <a:pt x="0" y="27660"/>
                    <a:pt x="0" y="21600"/>
                  </a:cubicBezTo>
                  <a:cubicBezTo>
                    <a:pt x="0" y="9670"/>
                    <a:pt x="9670" y="0"/>
                    <a:pt x="21600" y="0"/>
                  </a:cubicBezTo>
                  <a:cubicBezTo>
                    <a:pt x="33529" y="0"/>
                    <a:pt x="43200" y="9670"/>
                    <a:pt x="43200" y="21600"/>
                  </a:cubicBezTo>
                  <a:cubicBezTo>
                    <a:pt x="43200" y="27086"/>
                    <a:pt x="41112" y="32366"/>
                    <a:pt x="37360" y="36369"/>
                  </a:cubicBezTo>
                  <a:lnTo>
                    <a:pt x="21600" y="21600"/>
                  </a:lnTo>
                  <a:close/>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3" name="Arc 225"/>
            <p:cNvSpPr>
              <a:spLocks/>
            </p:cNvSpPr>
            <p:nvPr/>
          </p:nvSpPr>
          <p:spPr bwMode="auto">
            <a:xfrm flipV="1">
              <a:off x="2598" y="1885"/>
              <a:ext cx="859" cy="286"/>
            </a:xfrm>
            <a:custGeom>
              <a:avLst/>
              <a:gdLst>
                <a:gd name="T0" fmla="*/ 149 w 43200"/>
                <a:gd name="T1" fmla="*/ 286 h 37956"/>
                <a:gd name="T2" fmla="*/ 731 w 43200"/>
                <a:gd name="T3" fmla="*/ 279 h 37956"/>
                <a:gd name="T4" fmla="*/ 430 w 43200"/>
                <a:gd name="T5" fmla="*/ 163 h 37956"/>
                <a:gd name="T6" fmla="*/ 0 60000 65536"/>
                <a:gd name="T7" fmla="*/ 0 60000 65536"/>
                <a:gd name="T8" fmla="*/ 0 60000 65536"/>
                <a:gd name="T9" fmla="*/ 0 w 43200"/>
                <a:gd name="T10" fmla="*/ 0 h 37956"/>
                <a:gd name="T11" fmla="*/ 43200 w 43200"/>
                <a:gd name="T12" fmla="*/ 37956 h 37956"/>
              </a:gdLst>
              <a:ahLst/>
              <a:cxnLst>
                <a:cxn ang="T6">
                  <a:pos x="T0" y="T1"/>
                </a:cxn>
                <a:cxn ang="T7">
                  <a:pos x="T2" y="T3"/>
                </a:cxn>
                <a:cxn ang="T8">
                  <a:pos x="T4" y="T5"/>
                </a:cxn>
              </a:cxnLst>
              <a:rect l="T9" t="T10" r="T11" b="T12"/>
              <a:pathLst>
                <a:path w="43200" h="37956" fill="none" extrusionOk="0">
                  <a:moveTo>
                    <a:pt x="7491" y="37956"/>
                  </a:moveTo>
                  <a:cubicBezTo>
                    <a:pt x="2734" y="33852"/>
                    <a:pt x="0" y="27882"/>
                    <a:pt x="0" y="21600"/>
                  </a:cubicBezTo>
                  <a:cubicBezTo>
                    <a:pt x="0" y="9670"/>
                    <a:pt x="9670" y="0"/>
                    <a:pt x="21600" y="0"/>
                  </a:cubicBezTo>
                  <a:cubicBezTo>
                    <a:pt x="33529" y="0"/>
                    <a:pt x="43200" y="9670"/>
                    <a:pt x="43200" y="21600"/>
                  </a:cubicBezTo>
                  <a:cubicBezTo>
                    <a:pt x="43200" y="27390"/>
                    <a:pt x="40875" y="32938"/>
                    <a:pt x="36746" y="36998"/>
                  </a:cubicBezTo>
                </a:path>
                <a:path w="43200" h="37956" stroke="0" extrusionOk="0">
                  <a:moveTo>
                    <a:pt x="7491" y="37956"/>
                  </a:moveTo>
                  <a:cubicBezTo>
                    <a:pt x="2734" y="33852"/>
                    <a:pt x="0" y="27882"/>
                    <a:pt x="0" y="21600"/>
                  </a:cubicBezTo>
                  <a:cubicBezTo>
                    <a:pt x="0" y="9670"/>
                    <a:pt x="9670" y="0"/>
                    <a:pt x="21600" y="0"/>
                  </a:cubicBezTo>
                  <a:cubicBezTo>
                    <a:pt x="33529" y="0"/>
                    <a:pt x="43200" y="9670"/>
                    <a:pt x="43200" y="21600"/>
                  </a:cubicBezTo>
                  <a:cubicBezTo>
                    <a:pt x="43200" y="27390"/>
                    <a:pt x="40875" y="32938"/>
                    <a:pt x="36746" y="36998"/>
                  </a:cubicBezTo>
                  <a:lnTo>
                    <a:pt x="21600" y="21600"/>
                  </a:lnTo>
                  <a:close/>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4" name="Arc 226"/>
            <p:cNvSpPr>
              <a:spLocks/>
            </p:cNvSpPr>
            <p:nvPr/>
          </p:nvSpPr>
          <p:spPr bwMode="auto">
            <a:xfrm flipV="1">
              <a:off x="2598" y="1916"/>
              <a:ext cx="859" cy="298"/>
            </a:xfrm>
            <a:custGeom>
              <a:avLst/>
              <a:gdLst>
                <a:gd name="T0" fmla="*/ 180 w 43200"/>
                <a:gd name="T1" fmla="*/ 294 h 39663"/>
                <a:gd name="T2" fmla="*/ 665 w 43200"/>
                <a:gd name="T3" fmla="*/ 298 h 39663"/>
                <a:gd name="T4" fmla="*/ 430 w 43200"/>
                <a:gd name="T5" fmla="*/ 162 h 39663"/>
                <a:gd name="T6" fmla="*/ 0 60000 65536"/>
                <a:gd name="T7" fmla="*/ 0 60000 65536"/>
                <a:gd name="T8" fmla="*/ 0 60000 65536"/>
                <a:gd name="T9" fmla="*/ 0 w 43200"/>
                <a:gd name="T10" fmla="*/ 0 h 39663"/>
                <a:gd name="T11" fmla="*/ 43200 w 43200"/>
                <a:gd name="T12" fmla="*/ 39663 h 39663"/>
              </a:gdLst>
              <a:ahLst/>
              <a:cxnLst>
                <a:cxn ang="T6">
                  <a:pos x="T0" y="T1"/>
                </a:cxn>
                <a:cxn ang="T7">
                  <a:pos x="T2" y="T3"/>
                </a:cxn>
                <a:cxn ang="T8">
                  <a:pos x="T4" y="T5"/>
                </a:cxn>
              </a:cxnLst>
              <a:rect l="T9" t="T10" r="T11" b="T12"/>
              <a:pathLst>
                <a:path w="43200" h="39663" fill="none" extrusionOk="0">
                  <a:moveTo>
                    <a:pt x="9072" y="39196"/>
                  </a:moveTo>
                  <a:cubicBezTo>
                    <a:pt x="3380" y="35143"/>
                    <a:pt x="0" y="28587"/>
                    <a:pt x="0" y="21600"/>
                  </a:cubicBezTo>
                  <a:cubicBezTo>
                    <a:pt x="0" y="9670"/>
                    <a:pt x="9670" y="0"/>
                    <a:pt x="21600" y="0"/>
                  </a:cubicBezTo>
                  <a:cubicBezTo>
                    <a:pt x="33529" y="0"/>
                    <a:pt x="43200" y="9670"/>
                    <a:pt x="43200" y="21600"/>
                  </a:cubicBezTo>
                  <a:cubicBezTo>
                    <a:pt x="43200" y="28880"/>
                    <a:pt x="39532" y="35670"/>
                    <a:pt x="33444" y="39662"/>
                  </a:cubicBezTo>
                </a:path>
                <a:path w="43200" h="39663" stroke="0" extrusionOk="0">
                  <a:moveTo>
                    <a:pt x="9072" y="39196"/>
                  </a:moveTo>
                  <a:cubicBezTo>
                    <a:pt x="3380" y="35143"/>
                    <a:pt x="0" y="28587"/>
                    <a:pt x="0" y="21600"/>
                  </a:cubicBezTo>
                  <a:cubicBezTo>
                    <a:pt x="0" y="9670"/>
                    <a:pt x="9670" y="0"/>
                    <a:pt x="21600" y="0"/>
                  </a:cubicBezTo>
                  <a:cubicBezTo>
                    <a:pt x="33529" y="0"/>
                    <a:pt x="43200" y="9670"/>
                    <a:pt x="43200" y="21600"/>
                  </a:cubicBezTo>
                  <a:cubicBezTo>
                    <a:pt x="43200" y="28880"/>
                    <a:pt x="39532" y="35670"/>
                    <a:pt x="33444" y="39662"/>
                  </a:cubicBezTo>
                  <a:lnTo>
                    <a:pt x="21600" y="21600"/>
                  </a:lnTo>
                  <a:close/>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5" name="Arc 227"/>
            <p:cNvSpPr>
              <a:spLocks/>
            </p:cNvSpPr>
            <p:nvPr/>
          </p:nvSpPr>
          <p:spPr bwMode="auto">
            <a:xfrm flipV="1">
              <a:off x="2598" y="1965"/>
              <a:ext cx="859" cy="301"/>
            </a:xfrm>
            <a:custGeom>
              <a:avLst/>
              <a:gdLst>
                <a:gd name="T0" fmla="*/ 203 w 43200"/>
                <a:gd name="T1" fmla="*/ 301 h 39938"/>
                <a:gd name="T2" fmla="*/ 669 w 43200"/>
                <a:gd name="T3" fmla="*/ 298 h 39938"/>
                <a:gd name="T4" fmla="*/ 430 w 43200"/>
                <a:gd name="T5" fmla="*/ 163 h 39938"/>
                <a:gd name="T6" fmla="*/ 0 60000 65536"/>
                <a:gd name="T7" fmla="*/ 0 60000 65536"/>
                <a:gd name="T8" fmla="*/ 0 60000 65536"/>
                <a:gd name="T9" fmla="*/ 0 w 43200"/>
                <a:gd name="T10" fmla="*/ 0 h 39938"/>
                <a:gd name="T11" fmla="*/ 43200 w 43200"/>
                <a:gd name="T12" fmla="*/ 39938 h 39938"/>
              </a:gdLst>
              <a:ahLst/>
              <a:cxnLst>
                <a:cxn ang="T6">
                  <a:pos x="T0" y="T1"/>
                </a:cxn>
                <a:cxn ang="T7">
                  <a:pos x="T2" y="T3"/>
                </a:cxn>
                <a:cxn ang="T8">
                  <a:pos x="T4" y="T5"/>
                </a:cxn>
              </a:cxnLst>
              <a:rect l="T9" t="T10" r="T11" b="T12"/>
              <a:pathLst>
                <a:path w="43200" h="39938" fill="none" extrusionOk="0">
                  <a:moveTo>
                    <a:pt x="10186" y="39937"/>
                  </a:moveTo>
                  <a:cubicBezTo>
                    <a:pt x="3851" y="35995"/>
                    <a:pt x="0" y="29061"/>
                    <a:pt x="0" y="21600"/>
                  </a:cubicBezTo>
                  <a:cubicBezTo>
                    <a:pt x="0" y="9670"/>
                    <a:pt x="9670" y="0"/>
                    <a:pt x="21600" y="0"/>
                  </a:cubicBezTo>
                  <a:cubicBezTo>
                    <a:pt x="33529" y="0"/>
                    <a:pt x="43200" y="9670"/>
                    <a:pt x="43200" y="21600"/>
                  </a:cubicBezTo>
                  <a:cubicBezTo>
                    <a:pt x="43200" y="28789"/>
                    <a:pt x="39622" y="35508"/>
                    <a:pt x="33656" y="39521"/>
                  </a:cubicBezTo>
                </a:path>
                <a:path w="43200" h="39938" stroke="0" extrusionOk="0">
                  <a:moveTo>
                    <a:pt x="10186" y="39937"/>
                  </a:moveTo>
                  <a:cubicBezTo>
                    <a:pt x="3851" y="35995"/>
                    <a:pt x="0" y="29061"/>
                    <a:pt x="0" y="21600"/>
                  </a:cubicBezTo>
                  <a:cubicBezTo>
                    <a:pt x="0" y="9670"/>
                    <a:pt x="9670" y="0"/>
                    <a:pt x="21600" y="0"/>
                  </a:cubicBezTo>
                  <a:cubicBezTo>
                    <a:pt x="33529" y="0"/>
                    <a:pt x="43200" y="9670"/>
                    <a:pt x="43200" y="21600"/>
                  </a:cubicBezTo>
                  <a:cubicBezTo>
                    <a:pt x="43200" y="28789"/>
                    <a:pt x="39622" y="35508"/>
                    <a:pt x="33656" y="39521"/>
                  </a:cubicBezTo>
                  <a:lnTo>
                    <a:pt x="21600" y="21600"/>
                  </a:lnTo>
                  <a:close/>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6" name="Arc 228"/>
            <p:cNvSpPr>
              <a:spLocks/>
            </p:cNvSpPr>
            <p:nvPr/>
          </p:nvSpPr>
          <p:spPr bwMode="auto">
            <a:xfrm flipV="1">
              <a:off x="3026" y="2015"/>
              <a:ext cx="430" cy="295"/>
            </a:xfrm>
            <a:custGeom>
              <a:avLst/>
              <a:gdLst>
                <a:gd name="T0" fmla="*/ 8 w 21600"/>
                <a:gd name="T1" fmla="*/ 0 h 39518"/>
                <a:gd name="T2" fmla="*/ 240 w 21600"/>
                <a:gd name="T3" fmla="*/ 297 h 39518"/>
                <a:gd name="T4" fmla="*/ 0 w 21600"/>
                <a:gd name="T5" fmla="*/ 162 h 39518"/>
                <a:gd name="T6" fmla="*/ 0 60000 65536"/>
                <a:gd name="T7" fmla="*/ 0 60000 65536"/>
                <a:gd name="T8" fmla="*/ 0 60000 65536"/>
                <a:gd name="T9" fmla="*/ 0 w 21600"/>
                <a:gd name="T10" fmla="*/ 0 h 39518"/>
                <a:gd name="T11" fmla="*/ 21600 w 21600"/>
                <a:gd name="T12" fmla="*/ 39518 h 39518"/>
              </a:gdLst>
              <a:ahLst/>
              <a:cxnLst>
                <a:cxn ang="T6">
                  <a:pos x="T0" y="T1"/>
                </a:cxn>
                <a:cxn ang="T7">
                  <a:pos x="T2" y="T3"/>
                </a:cxn>
                <a:cxn ang="T8">
                  <a:pos x="T4" y="T5"/>
                </a:cxn>
              </a:cxnLst>
              <a:rect l="T9" t="T10" r="T11" b="T12"/>
              <a:pathLst>
                <a:path w="21600" h="39518" fill="none" extrusionOk="0">
                  <a:moveTo>
                    <a:pt x="417" y="0"/>
                  </a:moveTo>
                  <a:cubicBezTo>
                    <a:pt x="12182" y="227"/>
                    <a:pt x="21600" y="9829"/>
                    <a:pt x="21600" y="21596"/>
                  </a:cubicBezTo>
                  <a:cubicBezTo>
                    <a:pt x="21600" y="28785"/>
                    <a:pt x="18022" y="35504"/>
                    <a:pt x="12056" y="39517"/>
                  </a:cubicBezTo>
                </a:path>
                <a:path w="21600" h="39518" stroke="0" extrusionOk="0">
                  <a:moveTo>
                    <a:pt x="417" y="0"/>
                  </a:moveTo>
                  <a:cubicBezTo>
                    <a:pt x="12182" y="227"/>
                    <a:pt x="21600" y="9829"/>
                    <a:pt x="21600" y="21596"/>
                  </a:cubicBezTo>
                  <a:cubicBezTo>
                    <a:pt x="21600" y="28785"/>
                    <a:pt x="18022" y="35504"/>
                    <a:pt x="12056" y="39517"/>
                  </a:cubicBezTo>
                  <a:lnTo>
                    <a:pt x="0" y="21596"/>
                  </a:lnTo>
                  <a:close/>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7" name="Freeform 229"/>
            <p:cNvSpPr>
              <a:spLocks/>
            </p:cNvSpPr>
            <p:nvPr/>
          </p:nvSpPr>
          <p:spPr bwMode="auto">
            <a:xfrm>
              <a:off x="1660" y="1848"/>
              <a:ext cx="1055" cy="1196"/>
            </a:xfrm>
            <a:custGeom>
              <a:avLst/>
              <a:gdLst>
                <a:gd name="T0" fmla="*/ 1296 w 1296"/>
                <a:gd name="T1" fmla="*/ 0 h 1408"/>
                <a:gd name="T2" fmla="*/ 1104 w 1296"/>
                <a:gd name="T3" fmla="*/ 96 h 1408"/>
                <a:gd name="T4" fmla="*/ 960 w 1296"/>
                <a:gd name="T5" fmla="*/ 576 h 1408"/>
                <a:gd name="T6" fmla="*/ 672 w 1296"/>
                <a:gd name="T7" fmla="*/ 1296 h 1408"/>
                <a:gd name="T8" fmla="*/ 0 w 1296"/>
                <a:gd name="T9" fmla="*/ 1248 h 1408"/>
                <a:gd name="T10" fmla="*/ 0 60000 65536"/>
                <a:gd name="T11" fmla="*/ 0 60000 65536"/>
                <a:gd name="T12" fmla="*/ 0 60000 65536"/>
                <a:gd name="T13" fmla="*/ 0 60000 65536"/>
                <a:gd name="T14" fmla="*/ 0 60000 65536"/>
                <a:gd name="T15" fmla="*/ 0 w 1296"/>
                <a:gd name="T16" fmla="*/ 0 h 1408"/>
                <a:gd name="T17" fmla="*/ 1296 w 1296"/>
                <a:gd name="T18" fmla="*/ 1408 h 1408"/>
              </a:gdLst>
              <a:ahLst/>
              <a:cxnLst>
                <a:cxn ang="T10">
                  <a:pos x="T0" y="T1"/>
                </a:cxn>
                <a:cxn ang="T11">
                  <a:pos x="T2" y="T3"/>
                </a:cxn>
                <a:cxn ang="T12">
                  <a:pos x="T4" y="T5"/>
                </a:cxn>
                <a:cxn ang="T13">
                  <a:pos x="T6" y="T7"/>
                </a:cxn>
                <a:cxn ang="T14">
                  <a:pos x="T8" y="T9"/>
                </a:cxn>
              </a:cxnLst>
              <a:rect l="T15" t="T16" r="T17" b="T18"/>
              <a:pathLst>
                <a:path w="1296" h="1408">
                  <a:moveTo>
                    <a:pt x="1296" y="0"/>
                  </a:moveTo>
                  <a:cubicBezTo>
                    <a:pt x="1228" y="0"/>
                    <a:pt x="1160" y="0"/>
                    <a:pt x="1104" y="96"/>
                  </a:cubicBezTo>
                  <a:cubicBezTo>
                    <a:pt x="1048" y="192"/>
                    <a:pt x="1032" y="376"/>
                    <a:pt x="960" y="576"/>
                  </a:cubicBezTo>
                  <a:cubicBezTo>
                    <a:pt x="888" y="776"/>
                    <a:pt x="832" y="1184"/>
                    <a:pt x="672" y="1296"/>
                  </a:cubicBezTo>
                  <a:cubicBezTo>
                    <a:pt x="512" y="1408"/>
                    <a:pt x="256" y="1328"/>
                    <a:pt x="0" y="1248"/>
                  </a:cubicBezTo>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8" name="Rectangle 230"/>
            <p:cNvSpPr>
              <a:spLocks noChangeArrowheads="1"/>
            </p:cNvSpPr>
            <p:nvPr/>
          </p:nvSpPr>
          <p:spPr bwMode="auto">
            <a:xfrm>
              <a:off x="3340" y="3235"/>
              <a:ext cx="40" cy="41"/>
            </a:xfrm>
            <a:prstGeom prst="rect">
              <a:avLst/>
            </a:prstGeom>
            <a:solidFill>
              <a:srgbClr val="000000"/>
            </a:solidFill>
            <a:ln w="12700">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19" name="Rectangle 231"/>
            <p:cNvSpPr>
              <a:spLocks noChangeArrowheads="1"/>
            </p:cNvSpPr>
            <p:nvPr/>
          </p:nvSpPr>
          <p:spPr bwMode="auto">
            <a:xfrm>
              <a:off x="4746" y="3235"/>
              <a:ext cx="41" cy="41"/>
            </a:xfrm>
            <a:prstGeom prst="rect">
              <a:avLst/>
            </a:prstGeom>
            <a:solidFill>
              <a:srgbClr val="000000"/>
            </a:solidFill>
            <a:ln w="12700">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0" name="Rectangle 232"/>
            <p:cNvSpPr>
              <a:spLocks noChangeArrowheads="1"/>
            </p:cNvSpPr>
            <p:nvPr/>
          </p:nvSpPr>
          <p:spPr bwMode="auto">
            <a:xfrm>
              <a:off x="3340" y="3521"/>
              <a:ext cx="40" cy="41"/>
            </a:xfrm>
            <a:prstGeom prst="rect">
              <a:avLst/>
            </a:prstGeom>
            <a:solidFill>
              <a:srgbClr val="000000"/>
            </a:solidFill>
            <a:ln w="12700">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1" name="Freeform 233"/>
            <p:cNvSpPr>
              <a:spLocks/>
            </p:cNvSpPr>
            <p:nvPr/>
          </p:nvSpPr>
          <p:spPr bwMode="auto">
            <a:xfrm>
              <a:off x="3027" y="2501"/>
              <a:ext cx="313" cy="1027"/>
            </a:xfrm>
            <a:custGeom>
              <a:avLst/>
              <a:gdLst>
                <a:gd name="T0" fmla="*/ 96 w 384"/>
                <a:gd name="T1" fmla="*/ 0 h 1208"/>
                <a:gd name="T2" fmla="*/ 48 w 384"/>
                <a:gd name="T3" fmla="*/ 1008 h 1208"/>
                <a:gd name="T4" fmla="*/ 384 w 384"/>
                <a:gd name="T5" fmla="*/ 1200 h 1208"/>
                <a:gd name="T6" fmla="*/ 0 60000 65536"/>
                <a:gd name="T7" fmla="*/ 0 60000 65536"/>
                <a:gd name="T8" fmla="*/ 0 60000 65536"/>
                <a:gd name="T9" fmla="*/ 0 w 384"/>
                <a:gd name="T10" fmla="*/ 0 h 1208"/>
                <a:gd name="T11" fmla="*/ 384 w 384"/>
                <a:gd name="T12" fmla="*/ 1208 h 1208"/>
              </a:gdLst>
              <a:ahLst/>
              <a:cxnLst>
                <a:cxn ang="T6">
                  <a:pos x="T0" y="T1"/>
                </a:cxn>
                <a:cxn ang="T7">
                  <a:pos x="T2" y="T3"/>
                </a:cxn>
                <a:cxn ang="T8">
                  <a:pos x="T4" y="T5"/>
                </a:cxn>
              </a:cxnLst>
              <a:rect l="T9" t="T10" r="T11" b="T12"/>
              <a:pathLst>
                <a:path w="384" h="1208">
                  <a:moveTo>
                    <a:pt x="96" y="0"/>
                  </a:moveTo>
                  <a:cubicBezTo>
                    <a:pt x="48" y="404"/>
                    <a:pt x="0" y="808"/>
                    <a:pt x="48" y="1008"/>
                  </a:cubicBezTo>
                  <a:cubicBezTo>
                    <a:pt x="96" y="1208"/>
                    <a:pt x="320" y="1168"/>
                    <a:pt x="384" y="1200"/>
                  </a:cubicBezTo>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2" name="Freeform 234"/>
            <p:cNvSpPr>
              <a:spLocks/>
            </p:cNvSpPr>
            <p:nvPr/>
          </p:nvSpPr>
          <p:spPr bwMode="auto">
            <a:xfrm>
              <a:off x="3340" y="1522"/>
              <a:ext cx="1134" cy="901"/>
            </a:xfrm>
            <a:custGeom>
              <a:avLst/>
              <a:gdLst>
                <a:gd name="T0" fmla="*/ 0 w 1392"/>
                <a:gd name="T1" fmla="*/ 1056 h 1064"/>
                <a:gd name="T2" fmla="*/ 672 w 1392"/>
                <a:gd name="T3" fmla="*/ 912 h 1064"/>
                <a:gd name="T4" fmla="*/ 1008 w 1392"/>
                <a:gd name="T5" fmla="*/ 144 h 1064"/>
                <a:gd name="T6" fmla="*/ 1392 w 1392"/>
                <a:gd name="T7" fmla="*/ 48 h 1064"/>
                <a:gd name="T8" fmla="*/ 0 60000 65536"/>
                <a:gd name="T9" fmla="*/ 0 60000 65536"/>
                <a:gd name="T10" fmla="*/ 0 60000 65536"/>
                <a:gd name="T11" fmla="*/ 0 60000 65536"/>
                <a:gd name="T12" fmla="*/ 0 w 1392"/>
                <a:gd name="T13" fmla="*/ 0 h 1064"/>
                <a:gd name="T14" fmla="*/ 1392 w 1392"/>
                <a:gd name="T15" fmla="*/ 1064 h 1064"/>
              </a:gdLst>
              <a:ahLst/>
              <a:cxnLst>
                <a:cxn ang="T8">
                  <a:pos x="T0" y="T1"/>
                </a:cxn>
                <a:cxn ang="T9">
                  <a:pos x="T2" y="T3"/>
                </a:cxn>
                <a:cxn ang="T10">
                  <a:pos x="T4" y="T5"/>
                </a:cxn>
                <a:cxn ang="T11">
                  <a:pos x="T6" y="T7"/>
                </a:cxn>
              </a:cxnLst>
              <a:rect l="T12" t="T13" r="T14" b="T15"/>
              <a:pathLst>
                <a:path w="1392" h="1064">
                  <a:moveTo>
                    <a:pt x="0" y="1056"/>
                  </a:moveTo>
                  <a:cubicBezTo>
                    <a:pt x="252" y="1060"/>
                    <a:pt x="504" y="1064"/>
                    <a:pt x="672" y="912"/>
                  </a:cubicBezTo>
                  <a:cubicBezTo>
                    <a:pt x="840" y="760"/>
                    <a:pt x="888" y="288"/>
                    <a:pt x="1008" y="144"/>
                  </a:cubicBezTo>
                  <a:cubicBezTo>
                    <a:pt x="1128" y="0"/>
                    <a:pt x="1260" y="24"/>
                    <a:pt x="1392" y="48"/>
                  </a:cubicBezTo>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3" name="Freeform 235"/>
            <p:cNvSpPr>
              <a:spLocks/>
            </p:cNvSpPr>
            <p:nvPr/>
          </p:nvSpPr>
          <p:spPr bwMode="auto">
            <a:xfrm>
              <a:off x="4785" y="1528"/>
              <a:ext cx="351" cy="1748"/>
            </a:xfrm>
            <a:custGeom>
              <a:avLst/>
              <a:gdLst>
                <a:gd name="T0" fmla="*/ 0 w 480"/>
                <a:gd name="T1" fmla="*/ 2008 h 2056"/>
                <a:gd name="T2" fmla="*/ 384 w 480"/>
                <a:gd name="T3" fmla="*/ 1864 h 2056"/>
                <a:gd name="T4" fmla="*/ 480 w 480"/>
                <a:gd name="T5" fmla="*/ 856 h 2056"/>
                <a:gd name="T6" fmla="*/ 384 w 480"/>
                <a:gd name="T7" fmla="*/ 136 h 2056"/>
                <a:gd name="T8" fmla="*/ 48 w 480"/>
                <a:gd name="T9" fmla="*/ 40 h 2056"/>
                <a:gd name="T10" fmla="*/ 0 60000 65536"/>
                <a:gd name="T11" fmla="*/ 0 60000 65536"/>
                <a:gd name="T12" fmla="*/ 0 60000 65536"/>
                <a:gd name="T13" fmla="*/ 0 60000 65536"/>
                <a:gd name="T14" fmla="*/ 0 60000 65536"/>
                <a:gd name="T15" fmla="*/ 0 w 480"/>
                <a:gd name="T16" fmla="*/ 0 h 2056"/>
                <a:gd name="T17" fmla="*/ 480 w 480"/>
                <a:gd name="T18" fmla="*/ 2056 h 2056"/>
              </a:gdLst>
              <a:ahLst/>
              <a:cxnLst>
                <a:cxn ang="T10">
                  <a:pos x="T0" y="T1"/>
                </a:cxn>
                <a:cxn ang="T11">
                  <a:pos x="T2" y="T3"/>
                </a:cxn>
                <a:cxn ang="T12">
                  <a:pos x="T4" y="T5"/>
                </a:cxn>
                <a:cxn ang="T13">
                  <a:pos x="T6" y="T7"/>
                </a:cxn>
                <a:cxn ang="T14">
                  <a:pos x="T8" y="T9"/>
                </a:cxn>
              </a:cxnLst>
              <a:rect l="T15" t="T16" r="T17" b="T18"/>
              <a:pathLst>
                <a:path w="480" h="2056">
                  <a:moveTo>
                    <a:pt x="0" y="2008"/>
                  </a:moveTo>
                  <a:cubicBezTo>
                    <a:pt x="152" y="2032"/>
                    <a:pt x="304" y="2056"/>
                    <a:pt x="384" y="1864"/>
                  </a:cubicBezTo>
                  <a:cubicBezTo>
                    <a:pt x="464" y="1672"/>
                    <a:pt x="480" y="1144"/>
                    <a:pt x="480" y="856"/>
                  </a:cubicBezTo>
                  <a:cubicBezTo>
                    <a:pt x="480" y="568"/>
                    <a:pt x="456" y="272"/>
                    <a:pt x="384" y="136"/>
                  </a:cubicBezTo>
                  <a:cubicBezTo>
                    <a:pt x="312" y="0"/>
                    <a:pt x="180" y="20"/>
                    <a:pt x="48" y="40"/>
                  </a:cubicBezTo>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4" name="Rectangle 236"/>
            <p:cNvSpPr>
              <a:spLocks noChangeArrowheads="1"/>
            </p:cNvSpPr>
            <p:nvPr/>
          </p:nvSpPr>
          <p:spPr bwMode="auto">
            <a:xfrm>
              <a:off x="3535" y="3153"/>
              <a:ext cx="146" cy="169"/>
            </a:xfrm>
            <a:prstGeom prst="rect">
              <a:avLst/>
            </a:prstGeom>
            <a:solidFill>
              <a:srgbClr val="663300"/>
            </a:solidFill>
            <a:ln w="12700">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5" name="Rectangle 237"/>
            <p:cNvSpPr>
              <a:spLocks noChangeArrowheads="1"/>
            </p:cNvSpPr>
            <p:nvPr/>
          </p:nvSpPr>
          <p:spPr bwMode="auto">
            <a:xfrm>
              <a:off x="3585" y="3322"/>
              <a:ext cx="50" cy="48"/>
            </a:xfrm>
            <a:prstGeom prst="rect">
              <a:avLst/>
            </a:prstGeom>
            <a:gradFill rotWithShape="0">
              <a:gsLst>
                <a:gs pos="0">
                  <a:srgbClr val="100A03"/>
                </a:gs>
                <a:gs pos="50000">
                  <a:srgbClr val="FF9933"/>
                </a:gs>
                <a:gs pos="100000">
                  <a:srgbClr val="100A03"/>
                </a:gs>
              </a:gsLst>
              <a:lin ang="0" scaled="1"/>
            </a:gradFill>
            <a:ln w="12700">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6" name="Freeform 238"/>
            <p:cNvSpPr>
              <a:spLocks/>
            </p:cNvSpPr>
            <p:nvPr/>
          </p:nvSpPr>
          <p:spPr bwMode="auto">
            <a:xfrm>
              <a:off x="3380" y="2786"/>
              <a:ext cx="625" cy="532"/>
            </a:xfrm>
            <a:custGeom>
              <a:avLst/>
              <a:gdLst>
                <a:gd name="T0" fmla="*/ 390 w 1418"/>
                <a:gd name="T1" fmla="*/ 884 h 1063"/>
                <a:gd name="T2" fmla="*/ 400 w 1418"/>
                <a:gd name="T3" fmla="*/ 814 h 1063"/>
                <a:gd name="T4" fmla="*/ 421 w 1418"/>
                <a:gd name="T5" fmla="*/ 728 h 1063"/>
                <a:gd name="T6" fmla="*/ 449 w 1418"/>
                <a:gd name="T7" fmla="*/ 677 h 1063"/>
                <a:gd name="T8" fmla="*/ 461 w 1418"/>
                <a:gd name="T9" fmla="*/ 626 h 1063"/>
                <a:gd name="T10" fmla="*/ 508 w 1418"/>
                <a:gd name="T11" fmla="*/ 585 h 1063"/>
                <a:gd name="T12" fmla="*/ 557 w 1418"/>
                <a:gd name="T13" fmla="*/ 540 h 1063"/>
                <a:gd name="T14" fmla="*/ 598 w 1418"/>
                <a:gd name="T15" fmla="*/ 543 h 1063"/>
                <a:gd name="T16" fmla="*/ 625 w 1418"/>
                <a:gd name="T17" fmla="*/ 574 h 1063"/>
                <a:gd name="T18" fmla="*/ 614 w 1418"/>
                <a:gd name="T19" fmla="*/ 648 h 1063"/>
                <a:gd name="T20" fmla="*/ 552 w 1418"/>
                <a:gd name="T21" fmla="*/ 763 h 1063"/>
                <a:gd name="T22" fmla="*/ 502 w 1418"/>
                <a:gd name="T23" fmla="*/ 826 h 1063"/>
                <a:gd name="T24" fmla="*/ 470 w 1418"/>
                <a:gd name="T25" fmla="*/ 904 h 1063"/>
                <a:gd name="T26" fmla="*/ 476 w 1418"/>
                <a:gd name="T27" fmla="*/ 945 h 1063"/>
                <a:gd name="T28" fmla="*/ 539 w 1418"/>
                <a:gd name="T29" fmla="*/ 966 h 1063"/>
                <a:gd name="T30" fmla="*/ 588 w 1418"/>
                <a:gd name="T31" fmla="*/ 958 h 1063"/>
                <a:gd name="T32" fmla="*/ 608 w 1418"/>
                <a:gd name="T33" fmla="*/ 946 h 1063"/>
                <a:gd name="T34" fmla="*/ 645 w 1418"/>
                <a:gd name="T35" fmla="*/ 928 h 1063"/>
                <a:gd name="T36" fmla="*/ 674 w 1418"/>
                <a:gd name="T37" fmla="*/ 901 h 1063"/>
                <a:gd name="T38" fmla="*/ 713 w 1418"/>
                <a:gd name="T39" fmla="*/ 836 h 1063"/>
                <a:gd name="T40" fmla="*/ 779 w 1418"/>
                <a:gd name="T41" fmla="*/ 777 h 1063"/>
                <a:gd name="T42" fmla="*/ 832 w 1418"/>
                <a:gd name="T43" fmla="*/ 754 h 1063"/>
                <a:gd name="T44" fmla="*/ 894 w 1418"/>
                <a:gd name="T45" fmla="*/ 719 h 1063"/>
                <a:gd name="T46" fmla="*/ 954 w 1418"/>
                <a:gd name="T47" fmla="*/ 680 h 1063"/>
                <a:gd name="T48" fmla="*/ 995 w 1418"/>
                <a:gd name="T49" fmla="*/ 653 h 1063"/>
                <a:gd name="T50" fmla="*/ 1031 w 1418"/>
                <a:gd name="T51" fmla="*/ 623 h 1063"/>
                <a:gd name="T52" fmla="*/ 1080 w 1418"/>
                <a:gd name="T53" fmla="*/ 566 h 1063"/>
                <a:gd name="T54" fmla="*/ 1153 w 1418"/>
                <a:gd name="T55" fmla="*/ 479 h 1063"/>
                <a:gd name="T56" fmla="*/ 1257 w 1418"/>
                <a:gd name="T57" fmla="*/ 395 h 1063"/>
                <a:gd name="T58" fmla="*/ 1356 w 1418"/>
                <a:gd name="T59" fmla="*/ 328 h 1063"/>
                <a:gd name="T60" fmla="*/ 1414 w 1418"/>
                <a:gd name="T61" fmla="*/ 289 h 1063"/>
                <a:gd name="T62" fmla="*/ 1379 w 1418"/>
                <a:gd name="T63" fmla="*/ 252 h 1063"/>
                <a:gd name="T64" fmla="*/ 1275 w 1418"/>
                <a:gd name="T65" fmla="*/ 165 h 1063"/>
                <a:gd name="T66" fmla="*/ 1156 w 1418"/>
                <a:gd name="T67" fmla="*/ 69 h 1063"/>
                <a:gd name="T68" fmla="*/ 1073 w 1418"/>
                <a:gd name="T69" fmla="*/ 6 h 1063"/>
                <a:gd name="T70" fmla="*/ 458 w 1418"/>
                <a:gd name="T71" fmla="*/ 269 h 1063"/>
                <a:gd name="T72" fmla="*/ 408 w 1418"/>
                <a:gd name="T73" fmla="*/ 304 h 1063"/>
                <a:gd name="T74" fmla="*/ 324 w 1418"/>
                <a:gd name="T75" fmla="*/ 360 h 1063"/>
                <a:gd name="T76" fmla="*/ 243 w 1418"/>
                <a:gd name="T77" fmla="*/ 414 h 1063"/>
                <a:gd name="T78" fmla="*/ 198 w 1418"/>
                <a:gd name="T79" fmla="*/ 441 h 1063"/>
                <a:gd name="T80" fmla="*/ 143 w 1418"/>
                <a:gd name="T81" fmla="*/ 491 h 1063"/>
                <a:gd name="T82" fmla="*/ 73 w 1418"/>
                <a:gd name="T83" fmla="*/ 563 h 1063"/>
                <a:gd name="T84" fmla="*/ 17 w 1418"/>
                <a:gd name="T85" fmla="*/ 624 h 1063"/>
                <a:gd name="T86" fmla="*/ 4 w 1418"/>
                <a:gd name="T87" fmla="*/ 656 h 1063"/>
                <a:gd name="T88" fmla="*/ 41 w 1418"/>
                <a:gd name="T89" fmla="*/ 696 h 1063"/>
                <a:gd name="T90" fmla="*/ 55 w 1418"/>
                <a:gd name="T91" fmla="*/ 731 h 1063"/>
                <a:gd name="T92" fmla="*/ 43 w 1418"/>
                <a:gd name="T93" fmla="*/ 807 h 1063"/>
                <a:gd name="T94" fmla="*/ 102 w 1418"/>
                <a:gd name="T95" fmla="*/ 830 h 1063"/>
                <a:gd name="T96" fmla="*/ 148 w 1418"/>
                <a:gd name="T97" fmla="*/ 796 h 1063"/>
                <a:gd name="T98" fmla="*/ 190 w 1418"/>
                <a:gd name="T99" fmla="*/ 723 h 1063"/>
                <a:gd name="T100" fmla="*/ 206 w 1418"/>
                <a:gd name="T101" fmla="*/ 726 h 1063"/>
                <a:gd name="T102" fmla="*/ 231 w 1418"/>
                <a:gd name="T103" fmla="*/ 870 h 1063"/>
                <a:gd name="T104" fmla="*/ 261 w 1418"/>
                <a:gd name="T105" fmla="*/ 978 h 1063"/>
                <a:gd name="T106" fmla="*/ 323 w 1418"/>
                <a:gd name="T107" fmla="*/ 1051 h 1063"/>
                <a:gd name="T108" fmla="*/ 376 w 1418"/>
                <a:gd name="T109" fmla="*/ 1056 h 1063"/>
                <a:gd name="T110" fmla="*/ 404 w 1418"/>
                <a:gd name="T111" fmla="*/ 1013 h 106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18"/>
                <a:gd name="T169" fmla="*/ 0 h 1063"/>
                <a:gd name="T170" fmla="*/ 1418 w 1418"/>
                <a:gd name="T171" fmla="*/ 1063 h 106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18" h="1063">
                  <a:moveTo>
                    <a:pt x="409" y="986"/>
                  </a:moveTo>
                  <a:lnTo>
                    <a:pt x="405" y="947"/>
                  </a:lnTo>
                  <a:lnTo>
                    <a:pt x="398" y="911"/>
                  </a:lnTo>
                  <a:lnTo>
                    <a:pt x="390" y="884"/>
                  </a:lnTo>
                  <a:lnTo>
                    <a:pt x="379" y="868"/>
                  </a:lnTo>
                  <a:lnTo>
                    <a:pt x="385" y="855"/>
                  </a:lnTo>
                  <a:lnTo>
                    <a:pt x="392" y="837"/>
                  </a:lnTo>
                  <a:lnTo>
                    <a:pt x="400" y="814"/>
                  </a:lnTo>
                  <a:lnTo>
                    <a:pt x="408" y="791"/>
                  </a:lnTo>
                  <a:lnTo>
                    <a:pt x="415" y="768"/>
                  </a:lnTo>
                  <a:lnTo>
                    <a:pt x="420" y="746"/>
                  </a:lnTo>
                  <a:lnTo>
                    <a:pt x="421" y="728"/>
                  </a:lnTo>
                  <a:lnTo>
                    <a:pt x="418" y="716"/>
                  </a:lnTo>
                  <a:lnTo>
                    <a:pt x="431" y="703"/>
                  </a:lnTo>
                  <a:lnTo>
                    <a:pt x="442" y="689"/>
                  </a:lnTo>
                  <a:lnTo>
                    <a:pt x="449" y="677"/>
                  </a:lnTo>
                  <a:lnTo>
                    <a:pt x="454" y="664"/>
                  </a:lnTo>
                  <a:lnTo>
                    <a:pt x="457" y="652"/>
                  </a:lnTo>
                  <a:lnTo>
                    <a:pt x="459" y="638"/>
                  </a:lnTo>
                  <a:lnTo>
                    <a:pt x="461" y="626"/>
                  </a:lnTo>
                  <a:lnTo>
                    <a:pt x="464" y="615"/>
                  </a:lnTo>
                  <a:lnTo>
                    <a:pt x="478" y="605"/>
                  </a:lnTo>
                  <a:lnTo>
                    <a:pt x="492" y="595"/>
                  </a:lnTo>
                  <a:lnTo>
                    <a:pt x="508" y="585"/>
                  </a:lnTo>
                  <a:lnTo>
                    <a:pt x="523" y="573"/>
                  </a:lnTo>
                  <a:lnTo>
                    <a:pt x="538" y="561"/>
                  </a:lnTo>
                  <a:lnTo>
                    <a:pt x="549" y="550"/>
                  </a:lnTo>
                  <a:lnTo>
                    <a:pt x="557" y="540"/>
                  </a:lnTo>
                  <a:lnTo>
                    <a:pt x="562" y="531"/>
                  </a:lnTo>
                  <a:lnTo>
                    <a:pt x="576" y="532"/>
                  </a:lnTo>
                  <a:lnTo>
                    <a:pt x="588" y="537"/>
                  </a:lnTo>
                  <a:lnTo>
                    <a:pt x="598" y="543"/>
                  </a:lnTo>
                  <a:lnTo>
                    <a:pt x="606" y="550"/>
                  </a:lnTo>
                  <a:lnTo>
                    <a:pt x="613" y="558"/>
                  </a:lnTo>
                  <a:lnTo>
                    <a:pt x="620" y="567"/>
                  </a:lnTo>
                  <a:lnTo>
                    <a:pt x="625" y="574"/>
                  </a:lnTo>
                  <a:lnTo>
                    <a:pt x="629" y="580"/>
                  </a:lnTo>
                  <a:lnTo>
                    <a:pt x="630" y="597"/>
                  </a:lnTo>
                  <a:lnTo>
                    <a:pt x="625" y="621"/>
                  </a:lnTo>
                  <a:lnTo>
                    <a:pt x="614" y="648"/>
                  </a:lnTo>
                  <a:lnTo>
                    <a:pt x="600" y="679"/>
                  </a:lnTo>
                  <a:lnTo>
                    <a:pt x="583" y="710"/>
                  </a:lnTo>
                  <a:lnTo>
                    <a:pt x="566" y="739"/>
                  </a:lnTo>
                  <a:lnTo>
                    <a:pt x="552" y="763"/>
                  </a:lnTo>
                  <a:lnTo>
                    <a:pt x="540" y="780"/>
                  </a:lnTo>
                  <a:lnTo>
                    <a:pt x="527" y="790"/>
                  </a:lnTo>
                  <a:lnTo>
                    <a:pt x="514" y="807"/>
                  </a:lnTo>
                  <a:lnTo>
                    <a:pt x="502" y="826"/>
                  </a:lnTo>
                  <a:lnTo>
                    <a:pt x="491" y="846"/>
                  </a:lnTo>
                  <a:lnTo>
                    <a:pt x="482" y="868"/>
                  </a:lnTo>
                  <a:lnTo>
                    <a:pt x="474" y="887"/>
                  </a:lnTo>
                  <a:lnTo>
                    <a:pt x="470" y="904"/>
                  </a:lnTo>
                  <a:lnTo>
                    <a:pt x="469" y="917"/>
                  </a:lnTo>
                  <a:lnTo>
                    <a:pt x="469" y="929"/>
                  </a:lnTo>
                  <a:lnTo>
                    <a:pt x="471" y="937"/>
                  </a:lnTo>
                  <a:lnTo>
                    <a:pt x="476" y="945"/>
                  </a:lnTo>
                  <a:lnTo>
                    <a:pt x="484" y="951"/>
                  </a:lnTo>
                  <a:lnTo>
                    <a:pt x="496" y="955"/>
                  </a:lnTo>
                  <a:lnTo>
                    <a:pt x="514" y="960"/>
                  </a:lnTo>
                  <a:lnTo>
                    <a:pt x="539" y="966"/>
                  </a:lnTo>
                  <a:lnTo>
                    <a:pt x="570" y="973"/>
                  </a:lnTo>
                  <a:lnTo>
                    <a:pt x="577" y="966"/>
                  </a:lnTo>
                  <a:lnTo>
                    <a:pt x="583" y="961"/>
                  </a:lnTo>
                  <a:lnTo>
                    <a:pt x="588" y="958"/>
                  </a:lnTo>
                  <a:lnTo>
                    <a:pt x="593" y="954"/>
                  </a:lnTo>
                  <a:lnTo>
                    <a:pt x="598" y="952"/>
                  </a:lnTo>
                  <a:lnTo>
                    <a:pt x="602" y="949"/>
                  </a:lnTo>
                  <a:lnTo>
                    <a:pt x="608" y="946"/>
                  </a:lnTo>
                  <a:lnTo>
                    <a:pt x="615" y="942"/>
                  </a:lnTo>
                  <a:lnTo>
                    <a:pt x="627" y="936"/>
                  </a:lnTo>
                  <a:lnTo>
                    <a:pt x="637" y="931"/>
                  </a:lnTo>
                  <a:lnTo>
                    <a:pt x="645" y="928"/>
                  </a:lnTo>
                  <a:lnTo>
                    <a:pt x="653" y="924"/>
                  </a:lnTo>
                  <a:lnTo>
                    <a:pt x="660" y="919"/>
                  </a:lnTo>
                  <a:lnTo>
                    <a:pt x="667" y="912"/>
                  </a:lnTo>
                  <a:lnTo>
                    <a:pt x="674" y="901"/>
                  </a:lnTo>
                  <a:lnTo>
                    <a:pt x="681" y="886"/>
                  </a:lnTo>
                  <a:lnTo>
                    <a:pt x="690" y="870"/>
                  </a:lnTo>
                  <a:lnTo>
                    <a:pt x="700" y="854"/>
                  </a:lnTo>
                  <a:lnTo>
                    <a:pt x="713" y="836"/>
                  </a:lnTo>
                  <a:lnTo>
                    <a:pt x="729" y="819"/>
                  </a:lnTo>
                  <a:lnTo>
                    <a:pt x="745" y="802"/>
                  </a:lnTo>
                  <a:lnTo>
                    <a:pt x="762" y="788"/>
                  </a:lnTo>
                  <a:lnTo>
                    <a:pt x="779" y="777"/>
                  </a:lnTo>
                  <a:lnTo>
                    <a:pt x="796" y="770"/>
                  </a:lnTo>
                  <a:lnTo>
                    <a:pt x="807" y="766"/>
                  </a:lnTo>
                  <a:lnTo>
                    <a:pt x="819" y="762"/>
                  </a:lnTo>
                  <a:lnTo>
                    <a:pt x="832" y="754"/>
                  </a:lnTo>
                  <a:lnTo>
                    <a:pt x="846" y="747"/>
                  </a:lnTo>
                  <a:lnTo>
                    <a:pt x="862" y="738"/>
                  </a:lnTo>
                  <a:lnTo>
                    <a:pt x="878" y="729"/>
                  </a:lnTo>
                  <a:lnTo>
                    <a:pt x="894" y="719"/>
                  </a:lnTo>
                  <a:lnTo>
                    <a:pt x="909" y="709"/>
                  </a:lnTo>
                  <a:lnTo>
                    <a:pt x="925" y="699"/>
                  </a:lnTo>
                  <a:lnTo>
                    <a:pt x="940" y="690"/>
                  </a:lnTo>
                  <a:lnTo>
                    <a:pt x="954" y="680"/>
                  </a:lnTo>
                  <a:lnTo>
                    <a:pt x="967" y="672"/>
                  </a:lnTo>
                  <a:lnTo>
                    <a:pt x="979" y="664"/>
                  </a:lnTo>
                  <a:lnTo>
                    <a:pt x="988" y="658"/>
                  </a:lnTo>
                  <a:lnTo>
                    <a:pt x="995" y="653"/>
                  </a:lnTo>
                  <a:lnTo>
                    <a:pt x="1000" y="649"/>
                  </a:lnTo>
                  <a:lnTo>
                    <a:pt x="1009" y="643"/>
                  </a:lnTo>
                  <a:lnTo>
                    <a:pt x="1019" y="634"/>
                  </a:lnTo>
                  <a:lnTo>
                    <a:pt x="1031" y="623"/>
                  </a:lnTo>
                  <a:lnTo>
                    <a:pt x="1043" y="610"/>
                  </a:lnTo>
                  <a:lnTo>
                    <a:pt x="1056" y="595"/>
                  </a:lnTo>
                  <a:lnTo>
                    <a:pt x="1068" y="580"/>
                  </a:lnTo>
                  <a:lnTo>
                    <a:pt x="1080" y="566"/>
                  </a:lnTo>
                  <a:lnTo>
                    <a:pt x="1091" y="550"/>
                  </a:lnTo>
                  <a:lnTo>
                    <a:pt x="1109" y="526"/>
                  </a:lnTo>
                  <a:lnTo>
                    <a:pt x="1129" y="503"/>
                  </a:lnTo>
                  <a:lnTo>
                    <a:pt x="1153" y="479"/>
                  </a:lnTo>
                  <a:lnTo>
                    <a:pt x="1177" y="458"/>
                  </a:lnTo>
                  <a:lnTo>
                    <a:pt x="1203" y="435"/>
                  </a:lnTo>
                  <a:lnTo>
                    <a:pt x="1231" y="415"/>
                  </a:lnTo>
                  <a:lnTo>
                    <a:pt x="1257" y="395"/>
                  </a:lnTo>
                  <a:lnTo>
                    <a:pt x="1283" y="375"/>
                  </a:lnTo>
                  <a:lnTo>
                    <a:pt x="1310" y="357"/>
                  </a:lnTo>
                  <a:lnTo>
                    <a:pt x="1334" y="342"/>
                  </a:lnTo>
                  <a:lnTo>
                    <a:pt x="1356" y="328"/>
                  </a:lnTo>
                  <a:lnTo>
                    <a:pt x="1375" y="314"/>
                  </a:lnTo>
                  <a:lnTo>
                    <a:pt x="1392" y="304"/>
                  </a:lnTo>
                  <a:lnTo>
                    <a:pt x="1405" y="295"/>
                  </a:lnTo>
                  <a:lnTo>
                    <a:pt x="1414" y="289"/>
                  </a:lnTo>
                  <a:lnTo>
                    <a:pt x="1418" y="286"/>
                  </a:lnTo>
                  <a:lnTo>
                    <a:pt x="1411" y="279"/>
                  </a:lnTo>
                  <a:lnTo>
                    <a:pt x="1397" y="268"/>
                  </a:lnTo>
                  <a:lnTo>
                    <a:pt x="1379" y="252"/>
                  </a:lnTo>
                  <a:lnTo>
                    <a:pt x="1358" y="233"/>
                  </a:lnTo>
                  <a:lnTo>
                    <a:pt x="1331" y="213"/>
                  </a:lnTo>
                  <a:lnTo>
                    <a:pt x="1304" y="190"/>
                  </a:lnTo>
                  <a:lnTo>
                    <a:pt x="1275" y="165"/>
                  </a:lnTo>
                  <a:lnTo>
                    <a:pt x="1244" y="141"/>
                  </a:lnTo>
                  <a:lnTo>
                    <a:pt x="1214" y="116"/>
                  </a:lnTo>
                  <a:lnTo>
                    <a:pt x="1184" y="92"/>
                  </a:lnTo>
                  <a:lnTo>
                    <a:pt x="1156" y="69"/>
                  </a:lnTo>
                  <a:lnTo>
                    <a:pt x="1129" y="49"/>
                  </a:lnTo>
                  <a:lnTo>
                    <a:pt x="1107" y="31"/>
                  </a:lnTo>
                  <a:lnTo>
                    <a:pt x="1087" y="17"/>
                  </a:lnTo>
                  <a:lnTo>
                    <a:pt x="1073" y="6"/>
                  </a:lnTo>
                  <a:lnTo>
                    <a:pt x="1064" y="0"/>
                  </a:lnTo>
                  <a:lnTo>
                    <a:pt x="895" y="234"/>
                  </a:lnTo>
                  <a:lnTo>
                    <a:pt x="460" y="268"/>
                  </a:lnTo>
                  <a:lnTo>
                    <a:pt x="458" y="269"/>
                  </a:lnTo>
                  <a:lnTo>
                    <a:pt x="451" y="274"/>
                  </a:lnTo>
                  <a:lnTo>
                    <a:pt x="440" y="282"/>
                  </a:lnTo>
                  <a:lnTo>
                    <a:pt x="425" y="292"/>
                  </a:lnTo>
                  <a:lnTo>
                    <a:pt x="408" y="304"/>
                  </a:lnTo>
                  <a:lnTo>
                    <a:pt x="388" y="317"/>
                  </a:lnTo>
                  <a:lnTo>
                    <a:pt x="368" y="331"/>
                  </a:lnTo>
                  <a:lnTo>
                    <a:pt x="347" y="346"/>
                  </a:lnTo>
                  <a:lnTo>
                    <a:pt x="324" y="360"/>
                  </a:lnTo>
                  <a:lnTo>
                    <a:pt x="301" y="375"/>
                  </a:lnTo>
                  <a:lnTo>
                    <a:pt x="281" y="390"/>
                  </a:lnTo>
                  <a:lnTo>
                    <a:pt x="261" y="403"/>
                  </a:lnTo>
                  <a:lnTo>
                    <a:pt x="243" y="414"/>
                  </a:lnTo>
                  <a:lnTo>
                    <a:pt x="227" y="424"/>
                  </a:lnTo>
                  <a:lnTo>
                    <a:pt x="215" y="432"/>
                  </a:lnTo>
                  <a:lnTo>
                    <a:pt x="207" y="436"/>
                  </a:lnTo>
                  <a:lnTo>
                    <a:pt x="198" y="441"/>
                  </a:lnTo>
                  <a:lnTo>
                    <a:pt x="189" y="451"/>
                  </a:lnTo>
                  <a:lnTo>
                    <a:pt x="176" y="461"/>
                  </a:lnTo>
                  <a:lnTo>
                    <a:pt x="160" y="476"/>
                  </a:lnTo>
                  <a:lnTo>
                    <a:pt x="143" y="491"/>
                  </a:lnTo>
                  <a:lnTo>
                    <a:pt x="127" y="509"/>
                  </a:lnTo>
                  <a:lnTo>
                    <a:pt x="109" y="527"/>
                  </a:lnTo>
                  <a:lnTo>
                    <a:pt x="91" y="545"/>
                  </a:lnTo>
                  <a:lnTo>
                    <a:pt x="73" y="563"/>
                  </a:lnTo>
                  <a:lnTo>
                    <a:pt x="56" y="581"/>
                  </a:lnTo>
                  <a:lnTo>
                    <a:pt x="41" y="597"/>
                  </a:lnTo>
                  <a:lnTo>
                    <a:pt x="28" y="611"/>
                  </a:lnTo>
                  <a:lnTo>
                    <a:pt x="17" y="624"/>
                  </a:lnTo>
                  <a:lnTo>
                    <a:pt x="7" y="632"/>
                  </a:lnTo>
                  <a:lnTo>
                    <a:pt x="2" y="638"/>
                  </a:lnTo>
                  <a:lnTo>
                    <a:pt x="0" y="641"/>
                  </a:lnTo>
                  <a:lnTo>
                    <a:pt x="4" y="656"/>
                  </a:lnTo>
                  <a:lnTo>
                    <a:pt x="11" y="670"/>
                  </a:lnTo>
                  <a:lnTo>
                    <a:pt x="20" y="680"/>
                  </a:lnTo>
                  <a:lnTo>
                    <a:pt x="30" y="690"/>
                  </a:lnTo>
                  <a:lnTo>
                    <a:pt x="41" y="696"/>
                  </a:lnTo>
                  <a:lnTo>
                    <a:pt x="50" y="701"/>
                  </a:lnTo>
                  <a:lnTo>
                    <a:pt x="59" y="703"/>
                  </a:lnTo>
                  <a:lnTo>
                    <a:pt x="63" y="703"/>
                  </a:lnTo>
                  <a:lnTo>
                    <a:pt x="55" y="731"/>
                  </a:lnTo>
                  <a:lnTo>
                    <a:pt x="44" y="763"/>
                  </a:lnTo>
                  <a:lnTo>
                    <a:pt x="35" y="790"/>
                  </a:lnTo>
                  <a:lnTo>
                    <a:pt x="31" y="801"/>
                  </a:lnTo>
                  <a:lnTo>
                    <a:pt x="43" y="807"/>
                  </a:lnTo>
                  <a:lnTo>
                    <a:pt x="56" y="813"/>
                  </a:lnTo>
                  <a:lnTo>
                    <a:pt x="71" y="820"/>
                  </a:lnTo>
                  <a:lnTo>
                    <a:pt x="86" y="826"/>
                  </a:lnTo>
                  <a:lnTo>
                    <a:pt x="102" y="830"/>
                  </a:lnTo>
                  <a:lnTo>
                    <a:pt x="116" y="830"/>
                  </a:lnTo>
                  <a:lnTo>
                    <a:pt x="128" y="824"/>
                  </a:lnTo>
                  <a:lnTo>
                    <a:pt x="139" y="813"/>
                  </a:lnTo>
                  <a:lnTo>
                    <a:pt x="148" y="796"/>
                  </a:lnTo>
                  <a:lnTo>
                    <a:pt x="159" y="778"/>
                  </a:lnTo>
                  <a:lnTo>
                    <a:pt x="171" y="758"/>
                  </a:lnTo>
                  <a:lnTo>
                    <a:pt x="181" y="739"/>
                  </a:lnTo>
                  <a:lnTo>
                    <a:pt x="190" y="723"/>
                  </a:lnTo>
                  <a:lnTo>
                    <a:pt x="197" y="711"/>
                  </a:lnTo>
                  <a:lnTo>
                    <a:pt x="202" y="707"/>
                  </a:lnTo>
                  <a:lnTo>
                    <a:pt x="204" y="710"/>
                  </a:lnTo>
                  <a:lnTo>
                    <a:pt x="206" y="726"/>
                  </a:lnTo>
                  <a:lnTo>
                    <a:pt x="210" y="753"/>
                  </a:lnTo>
                  <a:lnTo>
                    <a:pt x="216" y="789"/>
                  </a:lnTo>
                  <a:lnTo>
                    <a:pt x="224" y="830"/>
                  </a:lnTo>
                  <a:lnTo>
                    <a:pt x="231" y="870"/>
                  </a:lnTo>
                  <a:lnTo>
                    <a:pt x="239" y="907"/>
                  </a:lnTo>
                  <a:lnTo>
                    <a:pt x="245" y="936"/>
                  </a:lnTo>
                  <a:lnTo>
                    <a:pt x="250" y="953"/>
                  </a:lnTo>
                  <a:lnTo>
                    <a:pt x="261" y="978"/>
                  </a:lnTo>
                  <a:lnTo>
                    <a:pt x="275" y="1001"/>
                  </a:lnTo>
                  <a:lnTo>
                    <a:pt x="290" y="1021"/>
                  </a:lnTo>
                  <a:lnTo>
                    <a:pt x="306" y="1038"/>
                  </a:lnTo>
                  <a:lnTo>
                    <a:pt x="323" y="1051"/>
                  </a:lnTo>
                  <a:lnTo>
                    <a:pt x="338" y="1059"/>
                  </a:lnTo>
                  <a:lnTo>
                    <a:pt x="354" y="1063"/>
                  </a:lnTo>
                  <a:lnTo>
                    <a:pt x="366" y="1062"/>
                  </a:lnTo>
                  <a:lnTo>
                    <a:pt x="376" y="1056"/>
                  </a:lnTo>
                  <a:lnTo>
                    <a:pt x="385" y="1046"/>
                  </a:lnTo>
                  <a:lnTo>
                    <a:pt x="393" y="1037"/>
                  </a:lnTo>
                  <a:lnTo>
                    <a:pt x="399" y="1025"/>
                  </a:lnTo>
                  <a:lnTo>
                    <a:pt x="404" y="1013"/>
                  </a:lnTo>
                  <a:lnTo>
                    <a:pt x="406" y="1002"/>
                  </a:lnTo>
                  <a:lnTo>
                    <a:pt x="409" y="992"/>
                  </a:lnTo>
                  <a:lnTo>
                    <a:pt x="409" y="986"/>
                  </a:lnTo>
                  <a:close/>
                </a:path>
              </a:pathLst>
            </a:custGeom>
            <a:solidFill>
              <a:srgbClr val="33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7" name="Freeform 239"/>
            <p:cNvSpPr>
              <a:spLocks/>
            </p:cNvSpPr>
            <p:nvPr/>
          </p:nvSpPr>
          <p:spPr bwMode="auto">
            <a:xfrm>
              <a:off x="3406" y="2803"/>
              <a:ext cx="575" cy="498"/>
            </a:xfrm>
            <a:custGeom>
              <a:avLst/>
              <a:gdLst>
                <a:gd name="T0" fmla="*/ 1205 w 1304"/>
                <a:gd name="T1" fmla="*/ 282 h 997"/>
                <a:gd name="T2" fmla="*/ 1002 w 1304"/>
                <a:gd name="T3" fmla="*/ 466 h 997"/>
                <a:gd name="T4" fmla="*/ 895 w 1304"/>
                <a:gd name="T5" fmla="*/ 593 h 997"/>
                <a:gd name="T6" fmla="*/ 772 w 1304"/>
                <a:gd name="T7" fmla="*/ 670 h 997"/>
                <a:gd name="T8" fmla="*/ 660 w 1304"/>
                <a:gd name="T9" fmla="*/ 746 h 997"/>
                <a:gd name="T10" fmla="*/ 605 w 1304"/>
                <a:gd name="T11" fmla="*/ 832 h 997"/>
                <a:gd name="T12" fmla="*/ 565 w 1304"/>
                <a:gd name="T13" fmla="*/ 863 h 997"/>
                <a:gd name="T14" fmla="*/ 504 w 1304"/>
                <a:gd name="T15" fmla="*/ 904 h 997"/>
                <a:gd name="T16" fmla="*/ 455 w 1304"/>
                <a:gd name="T17" fmla="*/ 878 h 997"/>
                <a:gd name="T18" fmla="*/ 465 w 1304"/>
                <a:gd name="T19" fmla="*/ 813 h 997"/>
                <a:gd name="T20" fmla="*/ 532 w 1304"/>
                <a:gd name="T21" fmla="*/ 733 h 997"/>
                <a:gd name="T22" fmla="*/ 614 w 1304"/>
                <a:gd name="T23" fmla="*/ 589 h 997"/>
                <a:gd name="T24" fmla="*/ 571 w 1304"/>
                <a:gd name="T25" fmla="*/ 449 h 997"/>
                <a:gd name="T26" fmla="*/ 527 w 1304"/>
                <a:gd name="T27" fmla="*/ 447 h 997"/>
                <a:gd name="T28" fmla="*/ 451 w 1304"/>
                <a:gd name="T29" fmla="*/ 479 h 997"/>
                <a:gd name="T30" fmla="*/ 365 w 1304"/>
                <a:gd name="T31" fmla="*/ 577 h 997"/>
                <a:gd name="T32" fmla="*/ 322 w 1304"/>
                <a:gd name="T33" fmla="*/ 660 h 997"/>
                <a:gd name="T34" fmla="*/ 293 w 1304"/>
                <a:gd name="T35" fmla="*/ 674 h 997"/>
                <a:gd name="T36" fmla="*/ 277 w 1304"/>
                <a:gd name="T37" fmla="*/ 692 h 997"/>
                <a:gd name="T38" fmla="*/ 295 w 1304"/>
                <a:gd name="T39" fmla="*/ 704 h 997"/>
                <a:gd name="T40" fmla="*/ 295 w 1304"/>
                <a:gd name="T41" fmla="*/ 815 h 997"/>
                <a:gd name="T42" fmla="*/ 262 w 1304"/>
                <a:gd name="T43" fmla="*/ 838 h 997"/>
                <a:gd name="T44" fmla="*/ 289 w 1304"/>
                <a:gd name="T45" fmla="*/ 851 h 997"/>
                <a:gd name="T46" fmla="*/ 320 w 1304"/>
                <a:gd name="T47" fmla="*/ 963 h 997"/>
                <a:gd name="T48" fmla="*/ 260 w 1304"/>
                <a:gd name="T49" fmla="*/ 970 h 997"/>
                <a:gd name="T50" fmla="*/ 201 w 1304"/>
                <a:gd name="T51" fmla="*/ 884 h 997"/>
                <a:gd name="T52" fmla="*/ 201 w 1304"/>
                <a:gd name="T53" fmla="*/ 642 h 997"/>
                <a:gd name="T54" fmla="*/ 254 w 1304"/>
                <a:gd name="T55" fmla="*/ 522 h 997"/>
                <a:gd name="T56" fmla="*/ 375 w 1304"/>
                <a:gd name="T57" fmla="*/ 348 h 997"/>
                <a:gd name="T58" fmla="*/ 303 w 1304"/>
                <a:gd name="T59" fmla="*/ 409 h 997"/>
                <a:gd name="T60" fmla="*/ 261 w 1304"/>
                <a:gd name="T61" fmla="*/ 471 h 997"/>
                <a:gd name="T62" fmla="*/ 203 w 1304"/>
                <a:gd name="T63" fmla="*/ 529 h 997"/>
                <a:gd name="T64" fmla="*/ 160 w 1304"/>
                <a:gd name="T65" fmla="*/ 597 h 997"/>
                <a:gd name="T66" fmla="*/ 89 w 1304"/>
                <a:gd name="T67" fmla="*/ 648 h 997"/>
                <a:gd name="T68" fmla="*/ 90 w 1304"/>
                <a:gd name="T69" fmla="*/ 667 h 997"/>
                <a:gd name="T70" fmla="*/ 76 w 1304"/>
                <a:gd name="T71" fmla="*/ 725 h 997"/>
                <a:gd name="T72" fmla="*/ 22 w 1304"/>
                <a:gd name="T73" fmla="*/ 754 h 997"/>
                <a:gd name="T74" fmla="*/ 9 w 1304"/>
                <a:gd name="T75" fmla="*/ 717 h 997"/>
                <a:gd name="T76" fmla="*/ 38 w 1304"/>
                <a:gd name="T77" fmla="*/ 652 h 997"/>
                <a:gd name="T78" fmla="*/ 97 w 1304"/>
                <a:gd name="T79" fmla="*/ 574 h 997"/>
                <a:gd name="T80" fmla="*/ 133 w 1304"/>
                <a:gd name="T81" fmla="*/ 508 h 997"/>
                <a:gd name="T82" fmla="*/ 173 w 1304"/>
                <a:gd name="T83" fmla="*/ 476 h 997"/>
                <a:gd name="T84" fmla="*/ 281 w 1304"/>
                <a:gd name="T85" fmla="*/ 377 h 997"/>
                <a:gd name="T86" fmla="*/ 401 w 1304"/>
                <a:gd name="T87" fmla="*/ 289 h 997"/>
                <a:gd name="T88" fmla="*/ 455 w 1304"/>
                <a:gd name="T89" fmla="*/ 260 h 997"/>
                <a:gd name="T90" fmla="*/ 500 w 1304"/>
                <a:gd name="T91" fmla="*/ 241 h 997"/>
                <a:gd name="T92" fmla="*/ 565 w 1304"/>
                <a:gd name="T93" fmla="*/ 267 h 997"/>
                <a:gd name="T94" fmla="*/ 635 w 1304"/>
                <a:gd name="T95" fmla="*/ 262 h 997"/>
                <a:gd name="T96" fmla="*/ 748 w 1304"/>
                <a:gd name="T97" fmla="*/ 257 h 997"/>
                <a:gd name="T98" fmla="*/ 803 w 1304"/>
                <a:gd name="T99" fmla="*/ 281 h 997"/>
                <a:gd name="T100" fmla="*/ 821 w 1304"/>
                <a:gd name="T101" fmla="*/ 252 h 997"/>
                <a:gd name="T102" fmla="*/ 867 w 1304"/>
                <a:gd name="T103" fmla="*/ 254 h 997"/>
                <a:gd name="T104" fmla="*/ 868 w 1304"/>
                <a:gd name="T105" fmla="*/ 210 h 997"/>
                <a:gd name="T106" fmla="*/ 918 w 1304"/>
                <a:gd name="T107" fmla="*/ 147 h 997"/>
                <a:gd name="T108" fmla="*/ 1016 w 1304"/>
                <a:gd name="T109" fmla="*/ 40 h 9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304"/>
                <a:gd name="T166" fmla="*/ 0 h 997"/>
                <a:gd name="T167" fmla="*/ 1304 w 1304"/>
                <a:gd name="T168" fmla="*/ 997 h 99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304" h="997">
                  <a:moveTo>
                    <a:pt x="1304" y="198"/>
                  </a:moveTo>
                  <a:lnTo>
                    <a:pt x="1296" y="205"/>
                  </a:lnTo>
                  <a:lnTo>
                    <a:pt x="1280" y="217"/>
                  </a:lnTo>
                  <a:lnTo>
                    <a:pt x="1260" y="235"/>
                  </a:lnTo>
                  <a:lnTo>
                    <a:pt x="1235" y="257"/>
                  </a:lnTo>
                  <a:lnTo>
                    <a:pt x="1205" y="282"/>
                  </a:lnTo>
                  <a:lnTo>
                    <a:pt x="1172" y="309"/>
                  </a:lnTo>
                  <a:lnTo>
                    <a:pt x="1138" y="340"/>
                  </a:lnTo>
                  <a:lnTo>
                    <a:pt x="1103" y="372"/>
                  </a:lnTo>
                  <a:lnTo>
                    <a:pt x="1068" y="404"/>
                  </a:lnTo>
                  <a:lnTo>
                    <a:pt x="1034" y="435"/>
                  </a:lnTo>
                  <a:lnTo>
                    <a:pt x="1002" y="466"/>
                  </a:lnTo>
                  <a:lnTo>
                    <a:pt x="972" y="495"/>
                  </a:lnTo>
                  <a:lnTo>
                    <a:pt x="947" y="522"/>
                  </a:lnTo>
                  <a:lnTo>
                    <a:pt x="926" y="545"/>
                  </a:lnTo>
                  <a:lnTo>
                    <a:pt x="911" y="565"/>
                  </a:lnTo>
                  <a:lnTo>
                    <a:pt x="902" y="580"/>
                  </a:lnTo>
                  <a:lnTo>
                    <a:pt x="895" y="593"/>
                  </a:lnTo>
                  <a:lnTo>
                    <a:pt x="884" y="607"/>
                  </a:lnTo>
                  <a:lnTo>
                    <a:pt x="870" y="620"/>
                  </a:lnTo>
                  <a:lnTo>
                    <a:pt x="851" y="633"/>
                  </a:lnTo>
                  <a:lnTo>
                    <a:pt x="828" y="646"/>
                  </a:lnTo>
                  <a:lnTo>
                    <a:pt x="802" y="658"/>
                  </a:lnTo>
                  <a:lnTo>
                    <a:pt x="772" y="670"/>
                  </a:lnTo>
                  <a:lnTo>
                    <a:pt x="737" y="681"/>
                  </a:lnTo>
                  <a:lnTo>
                    <a:pt x="724" y="687"/>
                  </a:lnTo>
                  <a:lnTo>
                    <a:pt x="710" y="697"/>
                  </a:lnTo>
                  <a:lnTo>
                    <a:pt x="693" y="711"/>
                  </a:lnTo>
                  <a:lnTo>
                    <a:pt x="677" y="727"/>
                  </a:lnTo>
                  <a:lnTo>
                    <a:pt x="660" y="746"/>
                  </a:lnTo>
                  <a:lnTo>
                    <a:pt x="644" y="765"/>
                  </a:lnTo>
                  <a:lnTo>
                    <a:pt x="631" y="785"/>
                  </a:lnTo>
                  <a:lnTo>
                    <a:pt x="619" y="804"/>
                  </a:lnTo>
                  <a:lnTo>
                    <a:pt x="614" y="815"/>
                  </a:lnTo>
                  <a:lnTo>
                    <a:pt x="610" y="823"/>
                  </a:lnTo>
                  <a:lnTo>
                    <a:pt x="605" y="832"/>
                  </a:lnTo>
                  <a:lnTo>
                    <a:pt x="600" y="839"/>
                  </a:lnTo>
                  <a:lnTo>
                    <a:pt x="594" y="845"/>
                  </a:lnTo>
                  <a:lnTo>
                    <a:pt x="588" y="850"/>
                  </a:lnTo>
                  <a:lnTo>
                    <a:pt x="581" y="855"/>
                  </a:lnTo>
                  <a:lnTo>
                    <a:pt x="573" y="859"/>
                  </a:lnTo>
                  <a:lnTo>
                    <a:pt x="565" y="863"/>
                  </a:lnTo>
                  <a:lnTo>
                    <a:pt x="557" y="869"/>
                  </a:lnTo>
                  <a:lnTo>
                    <a:pt x="548" y="875"/>
                  </a:lnTo>
                  <a:lnTo>
                    <a:pt x="537" y="882"/>
                  </a:lnTo>
                  <a:lnTo>
                    <a:pt x="526" y="889"/>
                  </a:lnTo>
                  <a:lnTo>
                    <a:pt x="515" y="896"/>
                  </a:lnTo>
                  <a:lnTo>
                    <a:pt x="504" y="904"/>
                  </a:lnTo>
                  <a:lnTo>
                    <a:pt x="494" y="911"/>
                  </a:lnTo>
                  <a:lnTo>
                    <a:pt x="483" y="905"/>
                  </a:lnTo>
                  <a:lnTo>
                    <a:pt x="473" y="899"/>
                  </a:lnTo>
                  <a:lnTo>
                    <a:pt x="465" y="893"/>
                  </a:lnTo>
                  <a:lnTo>
                    <a:pt x="459" y="886"/>
                  </a:lnTo>
                  <a:lnTo>
                    <a:pt x="455" y="878"/>
                  </a:lnTo>
                  <a:lnTo>
                    <a:pt x="452" y="871"/>
                  </a:lnTo>
                  <a:lnTo>
                    <a:pt x="450" y="864"/>
                  </a:lnTo>
                  <a:lnTo>
                    <a:pt x="450" y="856"/>
                  </a:lnTo>
                  <a:lnTo>
                    <a:pt x="452" y="843"/>
                  </a:lnTo>
                  <a:lnTo>
                    <a:pt x="457" y="828"/>
                  </a:lnTo>
                  <a:lnTo>
                    <a:pt x="465" y="813"/>
                  </a:lnTo>
                  <a:lnTo>
                    <a:pt x="476" y="796"/>
                  </a:lnTo>
                  <a:lnTo>
                    <a:pt x="487" y="780"/>
                  </a:lnTo>
                  <a:lnTo>
                    <a:pt x="497" y="767"/>
                  </a:lnTo>
                  <a:lnTo>
                    <a:pt x="508" y="755"/>
                  </a:lnTo>
                  <a:lnTo>
                    <a:pt x="516" y="747"/>
                  </a:lnTo>
                  <a:lnTo>
                    <a:pt x="532" y="733"/>
                  </a:lnTo>
                  <a:lnTo>
                    <a:pt x="548" y="712"/>
                  </a:lnTo>
                  <a:lnTo>
                    <a:pt x="563" y="688"/>
                  </a:lnTo>
                  <a:lnTo>
                    <a:pt x="579" y="662"/>
                  </a:lnTo>
                  <a:lnTo>
                    <a:pt x="593" y="636"/>
                  </a:lnTo>
                  <a:lnTo>
                    <a:pt x="605" y="611"/>
                  </a:lnTo>
                  <a:lnTo>
                    <a:pt x="614" y="589"/>
                  </a:lnTo>
                  <a:lnTo>
                    <a:pt x="622" y="571"/>
                  </a:lnTo>
                  <a:lnTo>
                    <a:pt x="617" y="552"/>
                  </a:lnTo>
                  <a:lnTo>
                    <a:pt x="608" y="528"/>
                  </a:lnTo>
                  <a:lnTo>
                    <a:pt x="596" y="502"/>
                  </a:lnTo>
                  <a:lnTo>
                    <a:pt x="583" y="474"/>
                  </a:lnTo>
                  <a:lnTo>
                    <a:pt x="571" y="449"/>
                  </a:lnTo>
                  <a:lnTo>
                    <a:pt x="559" y="429"/>
                  </a:lnTo>
                  <a:lnTo>
                    <a:pt x="550" y="415"/>
                  </a:lnTo>
                  <a:lnTo>
                    <a:pt x="545" y="410"/>
                  </a:lnTo>
                  <a:lnTo>
                    <a:pt x="543" y="424"/>
                  </a:lnTo>
                  <a:lnTo>
                    <a:pt x="537" y="436"/>
                  </a:lnTo>
                  <a:lnTo>
                    <a:pt x="527" y="447"/>
                  </a:lnTo>
                  <a:lnTo>
                    <a:pt x="516" y="456"/>
                  </a:lnTo>
                  <a:lnTo>
                    <a:pt x="503" y="464"/>
                  </a:lnTo>
                  <a:lnTo>
                    <a:pt x="490" y="467"/>
                  </a:lnTo>
                  <a:lnTo>
                    <a:pt x="476" y="470"/>
                  </a:lnTo>
                  <a:lnTo>
                    <a:pt x="463" y="468"/>
                  </a:lnTo>
                  <a:lnTo>
                    <a:pt x="451" y="479"/>
                  </a:lnTo>
                  <a:lnTo>
                    <a:pt x="435" y="493"/>
                  </a:lnTo>
                  <a:lnTo>
                    <a:pt x="418" y="510"/>
                  </a:lnTo>
                  <a:lnTo>
                    <a:pt x="402" y="529"/>
                  </a:lnTo>
                  <a:lnTo>
                    <a:pt x="385" y="547"/>
                  </a:lnTo>
                  <a:lnTo>
                    <a:pt x="373" y="564"/>
                  </a:lnTo>
                  <a:lnTo>
                    <a:pt x="365" y="577"/>
                  </a:lnTo>
                  <a:lnTo>
                    <a:pt x="362" y="586"/>
                  </a:lnTo>
                  <a:lnTo>
                    <a:pt x="355" y="602"/>
                  </a:lnTo>
                  <a:lnTo>
                    <a:pt x="347" y="619"/>
                  </a:lnTo>
                  <a:lnTo>
                    <a:pt x="338" y="635"/>
                  </a:lnTo>
                  <a:lnTo>
                    <a:pt x="330" y="649"/>
                  </a:lnTo>
                  <a:lnTo>
                    <a:pt x="322" y="660"/>
                  </a:lnTo>
                  <a:lnTo>
                    <a:pt x="314" y="669"/>
                  </a:lnTo>
                  <a:lnTo>
                    <a:pt x="310" y="674"/>
                  </a:lnTo>
                  <a:lnTo>
                    <a:pt x="309" y="676"/>
                  </a:lnTo>
                  <a:lnTo>
                    <a:pt x="303" y="675"/>
                  </a:lnTo>
                  <a:lnTo>
                    <a:pt x="298" y="674"/>
                  </a:lnTo>
                  <a:lnTo>
                    <a:pt x="293" y="674"/>
                  </a:lnTo>
                  <a:lnTo>
                    <a:pt x="289" y="674"/>
                  </a:lnTo>
                  <a:lnTo>
                    <a:pt x="286" y="675"/>
                  </a:lnTo>
                  <a:lnTo>
                    <a:pt x="281" y="678"/>
                  </a:lnTo>
                  <a:lnTo>
                    <a:pt x="277" y="681"/>
                  </a:lnTo>
                  <a:lnTo>
                    <a:pt x="273" y="687"/>
                  </a:lnTo>
                  <a:lnTo>
                    <a:pt x="277" y="692"/>
                  </a:lnTo>
                  <a:lnTo>
                    <a:pt x="281" y="696"/>
                  </a:lnTo>
                  <a:lnTo>
                    <a:pt x="287" y="698"/>
                  </a:lnTo>
                  <a:lnTo>
                    <a:pt x="297" y="703"/>
                  </a:lnTo>
                  <a:lnTo>
                    <a:pt x="295" y="704"/>
                  </a:lnTo>
                  <a:lnTo>
                    <a:pt x="294" y="705"/>
                  </a:lnTo>
                  <a:lnTo>
                    <a:pt x="293" y="706"/>
                  </a:lnTo>
                  <a:lnTo>
                    <a:pt x="301" y="742"/>
                  </a:lnTo>
                  <a:lnTo>
                    <a:pt x="304" y="771"/>
                  </a:lnTo>
                  <a:lnTo>
                    <a:pt x="301" y="795"/>
                  </a:lnTo>
                  <a:lnTo>
                    <a:pt x="295" y="815"/>
                  </a:lnTo>
                  <a:lnTo>
                    <a:pt x="293" y="819"/>
                  </a:lnTo>
                  <a:lnTo>
                    <a:pt x="287" y="822"/>
                  </a:lnTo>
                  <a:lnTo>
                    <a:pt x="281" y="827"/>
                  </a:lnTo>
                  <a:lnTo>
                    <a:pt x="274" y="831"/>
                  </a:lnTo>
                  <a:lnTo>
                    <a:pt x="267" y="834"/>
                  </a:lnTo>
                  <a:lnTo>
                    <a:pt x="262" y="838"/>
                  </a:lnTo>
                  <a:lnTo>
                    <a:pt x="258" y="840"/>
                  </a:lnTo>
                  <a:lnTo>
                    <a:pt x="257" y="843"/>
                  </a:lnTo>
                  <a:lnTo>
                    <a:pt x="264" y="846"/>
                  </a:lnTo>
                  <a:lnTo>
                    <a:pt x="274" y="844"/>
                  </a:lnTo>
                  <a:lnTo>
                    <a:pt x="282" y="843"/>
                  </a:lnTo>
                  <a:lnTo>
                    <a:pt x="289" y="851"/>
                  </a:lnTo>
                  <a:lnTo>
                    <a:pt x="295" y="866"/>
                  </a:lnTo>
                  <a:lnTo>
                    <a:pt x="303" y="884"/>
                  </a:lnTo>
                  <a:lnTo>
                    <a:pt x="311" y="904"/>
                  </a:lnTo>
                  <a:lnTo>
                    <a:pt x="317" y="924"/>
                  </a:lnTo>
                  <a:lnTo>
                    <a:pt x="320" y="944"/>
                  </a:lnTo>
                  <a:lnTo>
                    <a:pt x="320" y="963"/>
                  </a:lnTo>
                  <a:lnTo>
                    <a:pt x="313" y="980"/>
                  </a:lnTo>
                  <a:lnTo>
                    <a:pt x="299" y="993"/>
                  </a:lnTo>
                  <a:lnTo>
                    <a:pt x="288" y="997"/>
                  </a:lnTo>
                  <a:lnTo>
                    <a:pt x="279" y="993"/>
                  </a:lnTo>
                  <a:lnTo>
                    <a:pt x="269" y="984"/>
                  </a:lnTo>
                  <a:lnTo>
                    <a:pt x="260" y="970"/>
                  </a:lnTo>
                  <a:lnTo>
                    <a:pt x="249" y="955"/>
                  </a:lnTo>
                  <a:lnTo>
                    <a:pt x="237" y="938"/>
                  </a:lnTo>
                  <a:lnTo>
                    <a:pt x="224" y="921"/>
                  </a:lnTo>
                  <a:lnTo>
                    <a:pt x="208" y="906"/>
                  </a:lnTo>
                  <a:lnTo>
                    <a:pt x="203" y="898"/>
                  </a:lnTo>
                  <a:lnTo>
                    <a:pt x="201" y="884"/>
                  </a:lnTo>
                  <a:lnTo>
                    <a:pt x="199" y="868"/>
                  </a:lnTo>
                  <a:lnTo>
                    <a:pt x="196" y="850"/>
                  </a:lnTo>
                  <a:lnTo>
                    <a:pt x="190" y="792"/>
                  </a:lnTo>
                  <a:lnTo>
                    <a:pt x="193" y="730"/>
                  </a:lnTo>
                  <a:lnTo>
                    <a:pt x="197" y="675"/>
                  </a:lnTo>
                  <a:lnTo>
                    <a:pt x="201" y="642"/>
                  </a:lnTo>
                  <a:lnTo>
                    <a:pt x="201" y="625"/>
                  </a:lnTo>
                  <a:lnTo>
                    <a:pt x="202" y="605"/>
                  </a:lnTo>
                  <a:lnTo>
                    <a:pt x="209" y="582"/>
                  </a:lnTo>
                  <a:lnTo>
                    <a:pt x="225" y="559"/>
                  </a:lnTo>
                  <a:lnTo>
                    <a:pt x="236" y="545"/>
                  </a:lnTo>
                  <a:lnTo>
                    <a:pt x="254" y="522"/>
                  </a:lnTo>
                  <a:lnTo>
                    <a:pt x="275" y="492"/>
                  </a:lnTo>
                  <a:lnTo>
                    <a:pt x="299" y="459"/>
                  </a:lnTo>
                  <a:lnTo>
                    <a:pt x="323" y="424"/>
                  </a:lnTo>
                  <a:lnTo>
                    <a:pt x="346" y="393"/>
                  </a:lnTo>
                  <a:lnTo>
                    <a:pt x="363" y="366"/>
                  </a:lnTo>
                  <a:lnTo>
                    <a:pt x="375" y="348"/>
                  </a:lnTo>
                  <a:lnTo>
                    <a:pt x="371" y="349"/>
                  </a:lnTo>
                  <a:lnTo>
                    <a:pt x="360" y="357"/>
                  </a:lnTo>
                  <a:lnTo>
                    <a:pt x="347" y="368"/>
                  </a:lnTo>
                  <a:lnTo>
                    <a:pt x="332" y="382"/>
                  </a:lnTo>
                  <a:lnTo>
                    <a:pt x="317" y="397"/>
                  </a:lnTo>
                  <a:lnTo>
                    <a:pt x="303" y="409"/>
                  </a:lnTo>
                  <a:lnTo>
                    <a:pt x="292" y="417"/>
                  </a:lnTo>
                  <a:lnTo>
                    <a:pt x="285" y="419"/>
                  </a:lnTo>
                  <a:lnTo>
                    <a:pt x="281" y="428"/>
                  </a:lnTo>
                  <a:lnTo>
                    <a:pt x="276" y="440"/>
                  </a:lnTo>
                  <a:lnTo>
                    <a:pt x="269" y="455"/>
                  </a:lnTo>
                  <a:lnTo>
                    <a:pt x="261" y="471"/>
                  </a:lnTo>
                  <a:lnTo>
                    <a:pt x="250" y="487"/>
                  </a:lnTo>
                  <a:lnTo>
                    <a:pt x="239" y="504"/>
                  </a:lnTo>
                  <a:lnTo>
                    <a:pt x="228" y="519"/>
                  </a:lnTo>
                  <a:lnTo>
                    <a:pt x="218" y="529"/>
                  </a:lnTo>
                  <a:lnTo>
                    <a:pt x="212" y="529"/>
                  </a:lnTo>
                  <a:lnTo>
                    <a:pt x="203" y="529"/>
                  </a:lnTo>
                  <a:lnTo>
                    <a:pt x="196" y="534"/>
                  </a:lnTo>
                  <a:lnTo>
                    <a:pt x="193" y="550"/>
                  </a:lnTo>
                  <a:lnTo>
                    <a:pt x="190" y="560"/>
                  </a:lnTo>
                  <a:lnTo>
                    <a:pt x="183" y="572"/>
                  </a:lnTo>
                  <a:lnTo>
                    <a:pt x="173" y="584"/>
                  </a:lnTo>
                  <a:lnTo>
                    <a:pt x="160" y="597"/>
                  </a:lnTo>
                  <a:lnTo>
                    <a:pt x="146" y="611"/>
                  </a:lnTo>
                  <a:lnTo>
                    <a:pt x="132" y="623"/>
                  </a:lnTo>
                  <a:lnTo>
                    <a:pt x="116" y="633"/>
                  </a:lnTo>
                  <a:lnTo>
                    <a:pt x="103" y="643"/>
                  </a:lnTo>
                  <a:lnTo>
                    <a:pt x="96" y="646"/>
                  </a:lnTo>
                  <a:lnTo>
                    <a:pt x="89" y="648"/>
                  </a:lnTo>
                  <a:lnTo>
                    <a:pt x="84" y="648"/>
                  </a:lnTo>
                  <a:lnTo>
                    <a:pt x="80" y="648"/>
                  </a:lnTo>
                  <a:lnTo>
                    <a:pt x="78" y="649"/>
                  </a:lnTo>
                  <a:lnTo>
                    <a:pt x="79" y="651"/>
                  </a:lnTo>
                  <a:lnTo>
                    <a:pt x="83" y="657"/>
                  </a:lnTo>
                  <a:lnTo>
                    <a:pt x="90" y="667"/>
                  </a:lnTo>
                  <a:lnTo>
                    <a:pt x="93" y="675"/>
                  </a:lnTo>
                  <a:lnTo>
                    <a:pt x="93" y="685"/>
                  </a:lnTo>
                  <a:lnTo>
                    <a:pt x="92" y="694"/>
                  </a:lnTo>
                  <a:lnTo>
                    <a:pt x="87" y="705"/>
                  </a:lnTo>
                  <a:lnTo>
                    <a:pt x="83" y="716"/>
                  </a:lnTo>
                  <a:lnTo>
                    <a:pt x="76" y="725"/>
                  </a:lnTo>
                  <a:lnTo>
                    <a:pt x="70" y="734"/>
                  </a:lnTo>
                  <a:lnTo>
                    <a:pt x="62" y="742"/>
                  </a:lnTo>
                  <a:lnTo>
                    <a:pt x="53" y="749"/>
                  </a:lnTo>
                  <a:lnTo>
                    <a:pt x="42" y="754"/>
                  </a:lnTo>
                  <a:lnTo>
                    <a:pt x="31" y="755"/>
                  </a:lnTo>
                  <a:lnTo>
                    <a:pt x="22" y="754"/>
                  </a:lnTo>
                  <a:lnTo>
                    <a:pt x="13" y="752"/>
                  </a:lnTo>
                  <a:lnTo>
                    <a:pt x="6" y="748"/>
                  </a:lnTo>
                  <a:lnTo>
                    <a:pt x="1" y="745"/>
                  </a:lnTo>
                  <a:lnTo>
                    <a:pt x="0" y="741"/>
                  </a:lnTo>
                  <a:lnTo>
                    <a:pt x="4" y="729"/>
                  </a:lnTo>
                  <a:lnTo>
                    <a:pt x="9" y="717"/>
                  </a:lnTo>
                  <a:lnTo>
                    <a:pt x="13" y="706"/>
                  </a:lnTo>
                  <a:lnTo>
                    <a:pt x="18" y="697"/>
                  </a:lnTo>
                  <a:lnTo>
                    <a:pt x="23" y="687"/>
                  </a:lnTo>
                  <a:lnTo>
                    <a:pt x="28" y="676"/>
                  </a:lnTo>
                  <a:lnTo>
                    <a:pt x="34" y="664"/>
                  </a:lnTo>
                  <a:lnTo>
                    <a:pt x="38" y="652"/>
                  </a:lnTo>
                  <a:lnTo>
                    <a:pt x="43" y="643"/>
                  </a:lnTo>
                  <a:lnTo>
                    <a:pt x="52" y="631"/>
                  </a:lnTo>
                  <a:lnTo>
                    <a:pt x="62" y="619"/>
                  </a:lnTo>
                  <a:lnTo>
                    <a:pt x="74" y="605"/>
                  </a:lnTo>
                  <a:lnTo>
                    <a:pt x="86" y="590"/>
                  </a:lnTo>
                  <a:lnTo>
                    <a:pt x="97" y="574"/>
                  </a:lnTo>
                  <a:lnTo>
                    <a:pt x="108" y="557"/>
                  </a:lnTo>
                  <a:lnTo>
                    <a:pt x="115" y="539"/>
                  </a:lnTo>
                  <a:lnTo>
                    <a:pt x="119" y="529"/>
                  </a:lnTo>
                  <a:lnTo>
                    <a:pt x="123" y="521"/>
                  </a:lnTo>
                  <a:lnTo>
                    <a:pt x="128" y="514"/>
                  </a:lnTo>
                  <a:lnTo>
                    <a:pt x="133" y="508"/>
                  </a:lnTo>
                  <a:lnTo>
                    <a:pt x="139" y="503"/>
                  </a:lnTo>
                  <a:lnTo>
                    <a:pt x="144" y="499"/>
                  </a:lnTo>
                  <a:lnTo>
                    <a:pt x="148" y="496"/>
                  </a:lnTo>
                  <a:lnTo>
                    <a:pt x="153" y="492"/>
                  </a:lnTo>
                  <a:lnTo>
                    <a:pt x="162" y="485"/>
                  </a:lnTo>
                  <a:lnTo>
                    <a:pt x="173" y="476"/>
                  </a:lnTo>
                  <a:lnTo>
                    <a:pt x="187" y="462"/>
                  </a:lnTo>
                  <a:lnTo>
                    <a:pt x="203" y="448"/>
                  </a:lnTo>
                  <a:lnTo>
                    <a:pt x="220" y="431"/>
                  </a:lnTo>
                  <a:lnTo>
                    <a:pt x="239" y="415"/>
                  </a:lnTo>
                  <a:lnTo>
                    <a:pt x="260" y="397"/>
                  </a:lnTo>
                  <a:lnTo>
                    <a:pt x="281" y="377"/>
                  </a:lnTo>
                  <a:lnTo>
                    <a:pt x="303" y="360"/>
                  </a:lnTo>
                  <a:lnTo>
                    <a:pt x="323" y="343"/>
                  </a:lnTo>
                  <a:lnTo>
                    <a:pt x="344" y="326"/>
                  </a:lnTo>
                  <a:lnTo>
                    <a:pt x="363" y="312"/>
                  </a:lnTo>
                  <a:lnTo>
                    <a:pt x="383" y="299"/>
                  </a:lnTo>
                  <a:lnTo>
                    <a:pt x="401" y="289"/>
                  </a:lnTo>
                  <a:lnTo>
                    <a:pt x="416" y="282"/>
                  </a:lnTo>
                  <a:lnTo>
                    <a:pt x="429" y="278"/>
                  </a:lnTo>
                  <a:lnTo>
                    <a:pt x="433" y="276"/>
                  </a:lnTo>
                  <a:lnTo>
                    <a:pt x="439" y="272"/>
                  </a:lnTo>
                  <a:lnTo>
                    <a:pt x="447" y="266"/>
                  </a:lnTo>
                  <a:lnTo>
                    <a:pt x="455" y="260"/>
                  </a:lnTo>
                  <a:lnTo>
                    <a:pt x="464" y="253"/>
                  </a:lnTo>
                  <a:lnTo>
                    <a:pt x="472" y="248"/>
                  </a:lnTo>
                  <a:lnTo>
                    <a:pt x="481" y="244"/>
                  </a:lnTo>
                  <a:lnTo>
                    <a:pt x="487" y="241"/>
                  </a:lnTo>
                  <a:lnTo>
                    <a:pt x="493" y="241"/>
                  </a:lnTo>
                  <a:lnTo>
                    <a:pt x="500" y="241"/>
                  </a:lnTo>
                  <a:lnTo>
                    <a:pt x="507" y="242"/>
                  </a:lnTo>
                  <a:lnTo>
                    <a:pt x="516" y="245"/>
                  </a:lnTo>
                  <a:lnTo>
                    <a:pt x="526" y="248"/>
                  </a:lnTo>
                  <a:lnTo>
                    <a:pt x="538" y="253"/>
                  </a:lnTo>
                  <a:lnTo>
                    <a:pt x="551" y="260"/>
                  </a:lnTo>
                  <a:lnTo>
                    <a:pt x="565" y="267"/>
                  </a:lnTo>
                  <a:lnTo>
                    <a:pt x="569" y="267"/>
                  </a:lnTo>
                  <a:lnTo>
                    <a:pt x="576" y="267"/>
                  </a:lnTo>
                  <a:lnTo>
                    <a:pt x="587" y="266"/>
                  </a:lnTo>
                  <a:lnTo>
                    <a:pt x="601" y="265"/>
                  </a:lnTo>
                  <a:lnTo>
                    <a:pt x="617" y="263"/>
                  </a:lnTo>
                  <a:lnTo>
                    <a:pt x="635" y="262"/>
                  </a:lnTo>
                  <a:lnTo>
                    <a:pt x="654" y="259"/>
                  </a:lnTo>
                  <a:lnTo>
                    <a:pt x="673" y="258"/>
                  </a:lnTo>
                  <a:lnTo>
                    <a:pt x="693" y="257"/>
                  </a:lnTo>
                  <a:lnTo>
                    <a:pt x="712" y="256"/>
                  </a:lnTo>
                  <a:lnTo>
                    <a:pt x="732" y="256"/>
                  </a:lnTo>
                  <a:lnTo>
                    <a:pt x="748" y="257"/>
                  </a:lnTo>
                  <a:lnTo>
                    <a:pt x="764" y="258"/>
                  </a:lnTo>
                  <a:lnTo>
                    <a:pt x="776" y="262"/>
                  </a:lnTo>
                  <a:lnTo>
                    <a:pt x="785" y="265"/>
                  </a:lnTo>
                  <a:lnTo>
                    <a:pt x="791" y="271"/>
                  </a:lnTo>
                  <a:lnTo>
                    <a:pt x="797" y="278"/>
                  </a:lnTo>
                  <a:lnTo>
                    <a:pt x="803" y="281"/>
                  </a:lnTo>
                  <a:lnTo>
                    <a:pt x="809" y="281"/>
                  </a:lnTo>
                  <a:lnTo>
                    <a:pt x="814" y="277"/>
                  </a:lnTo>
                  <a:lnTo>
                    <a:pt x="819" y="271"/>
                  </a:lnTo>
                  <a:lnTo>
                    <a:pt x="821" y="265"/>
                  </a:lnTo>
                  <a:lnTo>
                    <a:pt x="822" y="258"/>
                  </a:lnTo>
                  <a:lnTo>
                    <a:pt x="821" y="252"/>
                  </a:lnTo>
                  <a:lnTo>
                    <a:pt x="821" y="248"/>
                  </a:lnTo>
                  <a:lnTo>
                    <a:pt x="826" y="247"/>
                  </a:lnTo>
                  <a:lnTo>
                    <a:pt x="834" y="248"/>
                  </a:lnTo>
                  <a:lnTo>
                    <a:pt x="845" y="250"/>
                  </a:lnTo>
                  <a:lnTo>
                    <a:pt x="856" y="252"/>
                  </a:lnTo>
                  <a:lnTo>
                    <a:pt x="867" y="254"/>
                  </a:lnTo>
                  <a:lnTo>
                    <a:pt x="876" y="254"/>
                  </a:lnTo>
                  <a:lnTo>
                    <a:pt x="883" y="252"/>
                  </a:lnTo>
                  <a:lnTo>
                    <a:pt x="883" y="246"/>
                  </a:lnTo>
                  <a:lnTo>
                    <a:pt x="881" y="232"/>
                  </a:lnTo>
                  <a:lnTo>
                    <a:pt x="877" y="217"/>
                  </a:lnTo>
                  <a:lnTo>
                    <a:pt x="868" y="210"/>
                  </a:lnTo>
                  <a:lnTo>
                    <a:pt x="869" y="208"/>
                  </a:lnTo>
                  <a:lnTo>
                    <a:pt x="874" y="201"/>
                  </a:lnTo>
                  <a:lnTo>
                    <a:pt x="882" y="191"/>
                  </a:lnTo>
                  <a:lnTo>
                    <a:pt x="892" y="178"/>
                  </a:lnTo>
                  <a:lnTo>
                    <a:pt x="904" y="163"/>
                  </a:lnTo>
                  <a:lnTo>
                    <a:pt x="918" y="147"/>
                  </a:lnTo>
                  <a:lnTo>
                    <a:pt x="933" y="129"/>
                  </a:lnTo>
                  <a:lnTo>
                    <a:pt x="949" y="111"/>
                  </a:lnTo>
                  <a:lnTo>
                    <a:pt x="966" y="92"/>
                  </a:lnTo>
                  <a:lnTo>
                    <a:pt x="984" y="74"/>
                  </a:lnTo>
                  <a:lnTo>
                    <a:pt x="1000" y="56"/>
                  </a:lnTo>
                  <a:lnTo>
                    <a:pt x="1016" y="40"/>
                  </a:lnTo>
                  <a:lnTo>
                    <a:pt x="1031" y="26"/>
                  </a:lnTo>
                  <a:lnTo>
                    <a:pt x="1046" y="14"/>
                  </a:lnTo>
                  <a:lnTo>
                    <a:pt x="1058" y="6"/>
                  </a:lnTo>
                  <a:lnTo>
                    <a:pt x="1068" y="0"/>
                  </a:lnTo>
                  <a:lnTo>
                    <a:pt x="1304" y="198"/>
                  </a:lnTo>
                  <a:close/>
                </a:path>
              </a:pathLst>
            </a:custGeom>
            <a:solidFill>
              <a:srgbClr val="FFCCCC"/>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8" name="Freeform 240"/>
            <p:cNvSpPr>
              <a:spLocks/>
            </p:cNvSpPr>
            <p:nvPr/>
          </p:nvSpPr>
          <p:spPr bwMode="auto">
            <a:xfrm>
              <a:off x="3391" y="3020"/>
              <a:ext cx="93" cy="107"/>
            </a:xfrm>
            <a:custGeom>
              <a:avLst/>
              <a:gdLst>
                <a:gd name="T0" fmla="*/ 142 w 207"/>
                <a:gd name="T1" fmla="*/ 34 h 214"/>
                <a:gd name="T2" fmla="*/ 155 w 207"/>
                <a:gd name="T3" fmla="*/ 24 h 214"/>
                <a:gd name="T4" fmla="*/ 167 w 207"/>
                <a:gd name="T5" fmla="*/ 15 h 214"/>
                <a:gd name="T6" fmla="*/ 179 w 207"/>
                <a:gd name="T7" fmla="*/ 8 h 214"/>
                <a:gd name="T8" fmla="*/ 190 w 207"/>
                <a:gd name="T9" fmla="*/ 4 h 214"/>
                <a:gd name="T10" fmla="*/ 198 w 207"/>
                <a:gd name="T11" fmla="*/ 1 h 214"/>
                <a:gd name="T12" fmla="*/ 204 w 207"/>
                <a:gd name="T13" fmla="*/ 0 h 214"/>
                <a:gd name="T14" fmla="*/ 207 w 207"/>
                <a:gd name="T15" fmla="*/ 0 h 214"/>
                <a:gd name="T16" fmla="*/ 207 w 207"/>
                <a:gd name="T17" fmla="*/ 1 h 214"/>
                <a:gd name="T18" fmla="*/ 191 w 207"/>
                <a:gd name="T19" fmla="*/ 10 h 214"/>
                <a:gd name="T20" fmla="*/ 174 w 207"/>
                <a:gd name="T21" fmla="*/ 24 h 214"/>
                <a:gd name="T22" fmla="*/ 157 w 207"/>
                <a:gd name="T23" fmla="*/ 42 h 214"/>
                <a:gd name="T24" fmla="*/ 139 w 207"/>
                <a:gd name="T25" fmla="*/ 64 h 214"/>
                <a:gd name="T26" fmla="*/ 120 w 207"/>
                <a:gd name="T27" fmla="*/ 91 h 214"/>
                <a:gd name="T28" fmla="*/ 100 w 207"/>
                <a:gd name="T29" fmla="*/ 120 h 214"/>
                <a:gd name="T30" fmla="*/ 76 w 207"/>
                <a:gd name="T31" fmla="*/ 153 h 214"/>
                <a:gd name="T32" fmla="*/ 50 w 207"/>
                <a:gd name="T33" fmla="*/ 190 h 214"/>
                <a:gd name="T34" fmla="*/ 45 w 207"/>
                <a:gd name="T35" fmla="*/ 196 h 214"/>
                <a:gd name="T36" fmla="*/ 43 w 207"/>
                <a:gd name="T37" fmla="*/ 197 h 214"/>
                <a:gd name="T38" fmla="*/ 40 w 207"/>
                <a:gd name="T39" fmla="*/ 202 h 214"/>
                <a:gd name="T40" fmla="*/ 32 w 207"/>
                <a:gd name="T41" fmla="*/ 214 h 214"/>
                <a:gd name="T42" fmla="*/ 28 w 207"/>
                <a:gd name="T43" fmla="*/ 214 h 214"/>
                <a:gd name="T44" fmla="*/ 20 w 207"/>
                <a:gd name="T45" fmla="*/ 210 h 214"/>
                <a:gd name="T46" fmla="*/ 9 w 207"/>
                <a:gd name="T47" fmla="*/ 202 h 214"/>
                <a:gd name="T48" fmla="*/ 0 w 207"/>
                <a:gd name="T49" fmla="*/ 183 h 214"/>
                <a:gd name="T50" fmla="*/ 7 w 207"/>
                <a:gd name="T51" fmla="*/ 173 h 214"/>
                <a:gd name="T52" fmla="*/ 19 w 207"/>
                <a:gd name="T53" fmla="*/ 160 h 214"/>
                <a:gd name="T54" fmla="*/ 34 w 207"/>
                <a:gd name="T55" fmla="*/ 143 h 214"/>
                <a:gd name="T56" fmla="*/ 53 w 207"/>
                <a:gd name="T57" fmla="*/ 123 h 214"/>
                <a:gd name="T58" fmla="*/ 74 w 207"/>
                <a:gd name="T59" fmla="*/ 102 h 214"/>
                <a:gd name="T60" fmla="*/ 95 w 207"/>
                <a:gd name="T61" fmla="*/ 80 h 214"/>
                <a:gd name="T62" fmla="*/ 119 w 207"/>
                <a:gd name="T63" fmla="*/ 57 h 214"/>
                <a:gd name="T64" fmla="*/ 142 w 207"/>
                <a:gd name="T65" fmla="*/ 34 h 2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7"/>
                <a:gd name="T100" fmla="*/ 0 h 214"/>
                <a:gd name="T101" fmla="*/ 207 w 207"/>
                <a:gd name="T102" fmla="*/ 214 h 2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7" h="214">
                  <a:moveTo>
                    <a:pt x="142" y="34"/>
                  </a:moveTo>
                  <a:lnTo>
                    <a:pt x="155" y="24"/>
                  </a:lnTo>
                  <a:lnTo>
                    <a:pt x="167" y="15"/>
                  </a:lnTo>
                  <a:lnTo>
                    <a:pt x="179" y="8"/>
                  </a:lnTo>
                  <a:lnTo>
                    <a:pt x="190" y="4"/>
                  </a:lnTo>
                  <a:lnTo>
                    <a:pt x="198" y="1"/>
                  </a:lnTo>
                  <a:lnTo>
                    <a:pt x="204" y="0"/>
                  </a:lnTo>
                  <a:lnTo>
                    <a:pt x="207" y="0"/>
                  </a:lnTo>
                  <a:lnTo>
                    <a:pt x="207" y="1"/>
                  </a:lnTo>
                  <a:lnTo>
                    <a:pt x="191" y="10"/>
                  </a:lnTo>
                  <a:lnTo>
                    <a:pt x="174" y="24"/>
                  </a:lnTo>
                  <a:lnTo>
                    <a:pt x="157" y="42"/>
                  </a:lnTo>
                  <a:lnTo>
                    <a:pt x="139" y="64"/>
                  </a:lnTo>
                  <a:lnTo>
                    <a:pt x="120" y="91"/>
                  </a:lnTo>
                  <a:lnTo>
                    <a:pt x="100" y="120"/>
                  </a:lnTo>
                  <a:lnTo>
                    <a:pt x="76" y="153"/>
                  </a:lnTo>
                  <a:lnTo>
                    <a:pt x="50" y="190"/>
                  </a:lnTo>
                  <a:lnTo>
                    <a:pt x="45" y="196"/>
                  </a:lnTo>
                  <a:lnTo>
                    <a:pt x="43" y="197"/>
                  </a:lnTo>
                  <a:lnTo>
                    <a:pt x="40" y="202"/>
                  </a:lnTo>
                  <a:lnTo>
                    <a:pt x="32" y="214"/>
                  </a:lnTo>
                  <a:lnTo>
                    <a:pt x="28" y="214"/>
                  </a:lnTo>
                  <a:lnTo>
                    <a:pt x="20" y="210"/>
                  </a:lnTo>
                  <a:lnTo>
                    <a:pt x="9" y="202"/>
                  </a:lnTo>
                  <a:lnTo>
                    <a:pt x="0" y="183"/>
                  </a:lnTo>
                  <a:lnTo>
                    <a:pt x="7" y="173"/>
                  </a:lnTo>
                  <a:lnTo>
                    <a:pt x="19" y="160"/>
                  </a:lnTo>
                  <a:lnTo>
                    <a:pt x="34" y="143"/>
                  </a:lnTo>
                  <a:lnTo>
                    <a:pt x="53" y="123"/>
                  </a:lnTo>
                  <a:lnTo>
                    <a:pt x="74" y="102"/>
                  </a:lnTo>
                  <a:lnTo>
                    <a:pt x="95" y="80"/>
                  </a:lnTo>
                  <a:lnTo>
                    <a:pt x="119" y="57"/>
                  </a:lnTo>
                  <a:lnTo>
                    <a:pt x="142" y="34"/>
                  </a:lnTo>
                  <a:close/>
                </a:path>
              </a:pathLst>
            </a:custGeom>
            <a:solidFill>
              <a:srgbClr val="FFCCCC"/>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29" name="Freeform 241"/>
            <p:cNvSpPr>
              <a:spLocks/>
            </p:cNvSpPr>
            <p:nvPr/>
          </p:nvSpPr>
          <p:spPr bwMode="auto">
            <a:xfrm>
              <a:off x="3657" y="2949"/>
              <a:ext cx="90" cy="12"/>
            </a:xfrm>
            <a:custGeom>
              <a:avLst/>
              <a:gdLst>
                <a:gd name="T0" fmla="*/ 11 w 205"/>
                <a:gd name="T1" fmla="*/ 8 h 24"/>
                <a:gd name="T2" fmla="*/ 40 w 205"/>
                <a:gd name="T3" fmla="*/ 12 h 24"/>
                <a:gd name="T4" fmla="*/ 68 w 205"/>
                <a:gd name="T5" fmla="*/ 15 h 24"/>
                <a:gd name="T6" fmla="*/ 94 w 205"/>
                <a:gd name="T7" fmla="*/ 17 h 24"/>
                <a:gd name="T8" fmla="*/ 118 w 205"/>
                <a:gd name="T9" fmla="*/ 18 h 24"/>
                <a:gd name="T10" fmla="*/ 140 w 205"/>
                <a:gd name="T11" fmla="*/ 20 h 24"/>
                <a:gd name="T12" fmla="*/ 159 w 205"/>
                <a:gd name="T13" fmla="*/ 21 h 24"/>
                <a:gd name="T14" fmla="*/ 174 w 205"/>
                <a:gd name="T15" fmla="*/ 22 h 24"/>
                <a:gd name="T16" fmla="*/ 189 w 205"/>
                <a:gd name="T17" fmla="*/ 24 h 24"/>
                <a:gd name="T18" fmla="*/ 204 w 205"/>
                <a:gd name="T19" fmla="*/ 23 h 24"/>
                <a:gd name="T20" fmla="*/ 205 w 205"/>
                <a:gd name="T21" fmla="*/ 15 h 24"/>
                <a:gd name="T22" fmla="*/ 198 w 205"/>
                <a:gd name="T23" fmla="*/ 5 h 24"/>
                <a:gd name="T24" fmla="*/ 186 w 205"/>
                <a:gd name="T25" fmla="*/ 2 h 24"/>
                <a:gd name="T26" fmla="*/ 181 w 205"/>
                <a:gd name="T27" fmla="*/ 2 h 24"/>
                <a:gd name="T28" fmla="*/ 172 w 205"/>
                <a:gd name="T29" fmla="*/ 2 h 24"/>
                <a:gd name="T30" fmla="*/ 159 w 205"/>
                <a:gd name="T31" fmla="*/ 2 h 24"/>
                <a:gd name="T32" fmla="*/ 144 w 205"/>
                <a:gd name="T33" fmla="*/ 2 h 24"/>
                <a:gd name="T34" fmla="*/ 126 w 205"/>
                <a:gd name="T35" fmla="*/ 0 h 24"/>
                <a:gd name="T36" fmla="*/ 107 w 205"/>
                <a:gd name="T37" fmla="*/ 0 h 24"/>
                <a:gd name="T38" fmla="*/ 88 w 205"/>
                <a:gd name="T39" fmla="*/ 0 h 24"/>
                <a:gd name="T40" fmla="*/ 69 w 205"/>
                <a:gd name="T41" fmla="*/ 0 h 24"/>
                <a:gd name="T42" fmla="*/ 51 w 205"/>
                <a:gd name="T43" fmla="*/ 0 h 24"/>
                <a:gd name="T44" fmla="*/ 34 w 205"/>
                <a:gd name="T45" fmla="*/ 0 h 24"/>
                <a:gd name="T46" fmla="*/ 20 w 205"/>
                <a:gd name="T47" fmla="*/ 2 h 24"/>
                <a:gd name="T48" fmla="*/ 9 w 205"/>
                <a:gd name="T49" fmla="*/ 2 h 24"/>
                <a:gd name="T50" fmla="*/ 2 w 205"/>
                <a:gd name="T51" fmla="*/ 3 h 24"/>
                <a:gd name="T52" fmla="*/ 0 w 205"/>
                <a:gd name="T53" fmla="*/ 4 h 24"/>
                <a:gd name="T54" fmla="*/ 2 w 205"/>
                <a:gd name="T55" fmla="*/ 5 h 24"/>
                <a:gd name="T56" fmla="*/ 11 w 205"/>
                <a:gd name="T57" fmla="*/ 8 h 2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5"/>
                <a:gd name="T88" fmla="*/ 0 h 24"/>
                <a:gd name="T89" fmla="*/ 205 w 205"/>
                <a:gd name="T90" fmla="*/ 24 h 2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5" h="24">
                  <a:moveTo>
                    <a:pt x="11" y="8"/>
                  </a:moveTo>
                  <a:lnTo>
                    <a:pt x="40" y="12"/>
                  </a:lnTo>
                  <a:lnTo>
                    <a:pt x="68" y="15"/>
                  </a:lnTo>
                  <a:lnTo>
                    <a:pt x="94" y="17"/>
                  </a:lnTo>
                  <a:lnTo>
                    <a:pt x="118" y="18"/>
                  </a:lnTo>
                  <a:lnTo>
                    <a:pt x="140" y="20"/>
                  </a:lnTo>
                  <a:lnTo>
                    <a:pt x="159" y="21"/>
                  </a:lnTo>
                  <a:lnTo>
                    <a:pt x="174" y="22"/>
                  </a:lnTo>
                  <a:lnTo>
                    <a:pt x="189" y="24"/>
                  </a:lnTo>
                  <a:lnTo>
                    <a:pt x="204" y="23"/>
                  </a:lnTo>
                  <a:lnTo>
                    <a:pt x="205" y="15"/>
                  </a:lnTo>
                  <a:lnTo>
                    <a:pt x="198" y="5"/>
                  </a:lnTo>
                  <a:lnTo>
                    <a:pt x="186" y="2"/>
                  </a:lnTo>
                  <a:lnTo>
                    <a:pt x="181" y="2"/>
                  </a:lnTo>
                  <a:lnTo>
                    <a:pt x="172" y="2"/>
                  </a:lnTo>
                  <a:lnTo>
                    <a:pt x="159" y="2"/>
                  </a:lnTo>
                  <a:lnTo>
                    <a:pt x="144" y="2"/>
                  </a:lnTo>
                  <a:lnTo>
                    <a:pt x="126" y="0"/>
                  </a:lnTo>
                  <a:lnTo>
                    <a:pt x="107" y="0"/>
                  </a:lnTo>
                  <a:lnTo>
                    <a:pt x="88" y="0"/>
                  </a:lnTo>
                  <a:lnTo>
                    <a:pt x="69" y="0"/>
                  </a:lnTo>
                  <a:lnTo>
                    <a:pt x="51" y="0"/>
                  </a:lnTo>
                  <a:lnTo>
                    <a:pt x="34" y="0"/>
                  </a:lnTo>
                  <a:lnTo>
                    <a:pt x="20" y="2"/>
                  </a:lnTo>
                  <a:lnTo>
                    <a:pt x="9" y="2"/>
                  </a:lnTo>
                  <a:lnTo>
                    <a:pt x="2" y="3"/>
                  </a:lnTo>
                  <a:lnTo>
                    <a:pt x="0" y="4"/>
                  </a:lnTo>
                  <a:lnTo>
                    <a:pt x="2" y="5"/>
                  </a:lnTo>
                  <a:lnTo>
                    <a:pt x="11" y="8"/>
                  </a:lnTo>
                  <a:close/>
                </a:path>
              </a:pathLst>
            </a:custGeom>
            <a:solidFill>
              <a:srgbClr val="33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30" name="Freeform 242"/>
            <p:cNvSpPr>
              <a:spLocks/>
            </p:cNvSpPr>
            <p:nvPr/>
          </p:nvSpPr>
          <p:spPr bwMode="auto">
            <a:xfrm>
              <a:off x="3647" y="3207"/>
              <a:ext cx="13" cy="20"/>
            </a:xfrm>
            <a:custGeom>
              <a:avLst/>
              <a:gdLst>
                <a:gd name="T0" fmla="*/ 8 w 37"/>
                <a:gd name="T1" fmla="*/ 1 h 41"/>
                <a:gd name="T2" fmla="*/ 23 w 37"/>
                <a:gd name="T3" fmla="*/ 8 h 41"/>
                <a:gd name="T4" fmla="*/ 34 w 37"/>
                <a:gd name="T5" fmla="*/ 18 h 41"/>
                <a:gd name="T6" fmla="*/ 37 w 37"/>
                <a:gd name="T7" fmla="*/ 29 h 41"/>
                <a:gd name="T8" fmla="*/ 34 w 37"/>
                <a:gd name="T9" fmla="*/ 38 h 41"/>
                <a:gd name="T10" fmla="*/ 28 w 37"/>
                <a:gd name="T11" fmla="*/ 41 h 41"/>
                <a:gd name="T12" fmla="*/ 23 w 37"/>
                <a:gd name="T13" fmla="*/ 37 h 41"/>
                <a:gd name="T14" fmla="*/ 19 w 37"/>
                <a:gd name="T15" fmla="*/ 30 h 41"/>
                <a:gd name="T16" fmla="*/ 16 w 37"/>
                <a:gd name="T17" fmla="*/ 22 h 41"/>
                <a:gd name="T18" fmla="*/ 8 w 37"/>
                <a:gd name="T19" fmla="*/ 13 h 41"/>
                <a:gd name="T20" fmla="*/ 1 w 37"/>
                <a:gd name="T21" fmla="*/ 5 h 41"/>
                <a:gd name="T22" fmla="*/ 0 w 37"/>
                <a:gd name="T23" fmla="*/ 0 h 41"/>
                <a:gd name="T24" fmla="*/ 8 w 37"/>
                <a:gd name="T25" fmla="*/ 1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
                <a:gd name="T40" fmla="*/ 0 h 41"/>
                <a:gd name="T41" fmla="*/ 37 w 37"/>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 h="41">
                  <a:moveTo>
                    <a:pt x="8" y="1"/>
                  </a:moveTo>
                  <a:lnTo>
                    <a:pt x="23" y="8"/>
                  </a:lnTo>
                  <a:lnTo>
                    <a:pt x="34" y="18"/>
                  </a:lnTo>
                  <a:lnTo>
                    <a:pt x="37" y="29"/>
                  </a:lnTo>
                  <a:lnTo>
                    <a:pt x="34" y="38"/>
                  </a:lnTo>
                  <a:lnTo>
                    <a:pt x="28" y="41"/>
                  </a:lnTo>
                  <a:lnTo>
                    <a:pt x="23" y="37"/>
                  </a:lnTo>
                  <a:lnTo>
                    <a:pt x="19" y="30"/>
                  </a:lnTo>
                  <a:lnTo>
                    <a:pt x="16" y="22"/>
                  </a:lnTo>
                  <a:lnTo>
                    <a:pt x="8" y="13"/>
                  </a:lnTo>
                  <a:lnTo>
                    <a:pt x="1" y="5"/>
                  </a:lnTo>
                  <a:lnTo>
                    <a:pt x="0" y="0"/>
                  </a:lnTo>
                  <a:lnTo>
                    <a:pt x="8" y="1"/>
                  </a:lnTo>
                  <a:close/>
                </a:path>
              </a:pathLst>
            </a:custGeom>
            <a:solidFill>
              <a:srgbClr val="33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宋体"/>
                <a:ea typeface="宋体"/>
              </a:endParaRPr>
            </a:p>
          </p:txBody>
        </p:sp>
        <p:sp>
          <p:nvSpPr>
            <p:cNvPr id="31" name="Freeform 243"/>
            <p:cNvSpPr>
              <a:spLocks/>
            </p:cNvSpPr>
            <p:nvPr/>
          </p:nvSpPr>
          <p:spPr bwMode="auto">
            <a:xfrm>
              <a:off x="1231" y="2298"/>
              <a:ext cx="1793" cy="1590"/>
            </a:xfrm>
            <a:custGeom>
              <a:avLst/>
              <a:gdLst>
                <a:gd name="T0" fmla="*/ 0 w 2400"/>
                <a:gd name="T1" fmla="*/ 1056 h 2064"/>
                <a:gd name="T2" fmla="*/ 336 w 2400"/>
                <a:gd name="T3" fmla="*/ 1776 h 2064"/>
                <a:gd name="T4" fmla="*/ 1584 w 2400"/>
                <a:gd name="T5" fmla="*/ 1824 h 2064"/>
                <a:gd name="T6" fmla="*/ 2064 w 2400"/>
                <a:gd name="T7" fmla="*/ 336 h 2064"/>
                <a:gd name="T8" fmla="*/ 2400 w 2400"/>
                <a:gd name="T9" fmla="*/ 0 h 2064"/>
                <a:gd name="T10" fmla="*/ 0 60000 65536"/>
                <a:gd name="T11" fmla="*/ 0 60000 65536"/>
                <a:gd name="T12" fmla="*/ 0 60000 65536"/>
                <a:gd name="T13" fmla="*/ 0 60000 65536"/>
                <a:gd name="T14" fmla="*/ 0 60000 65536"/>
                <a:gd name="T15" fmla="*/ 0 w 2400"/>
                <a:gd name="T16" fmla="*/ 0 h 2064"/>
                <a:gd name="T17" fmla="*/ 2400 w 2400"/>
                <a:gd name="T18" fmla="*/ 2064 h 2064"/>
              </a:gdLst>
              <a:ahLst/>
              <a:cxnLst>
                <a:cxn ang="T10">
                  <a:pos x="T0" y="T1"/>
                </a:cxn>
                <a:cxn ang="T11">
                  <a:pos x="T2" y="T3"/>
                </a:cxn>
                <a:cxn ang="T12">
                  <a:pos x="T4" y="T5"/>
                </a:cxn>
                <a:cxn ang="T13">
                  <a:pos x="T6" y="T7"/>
                </a:cxn>
                <a:cxn ang="T14">
                  <a:pos x="T8" y="T9"/>
                </a:cxn>
              </a:cxnLst>
              <a:rect l="T15" t="T16" r="T17" b="T18"/>
              <a:pathLst>
                <a:path w="2400" h="2064">
                  <a:moveTo>
                    <a:pt x="0" y="1056"/>
                  </a:moveTo>
                  <a:cubicBezTo>
                    <a:pt x="36" y="1352"/>
                    <a:pt x="72" y="1648"/>
                    <a:pt x="336" y="1776"/>
                  </a:cubicBezTo>
                  <a:cubicBezTo>
                    <a:pt x="600" y="1904"/>
                    <a:pt x="1296" y="2064"/>
                    <a:pt x="1584" y="1824"/>
                  </a:cubicBezTo>
                  <a:cubicBezTo>
                    <a:pt x="1872" y="1584"/>
                    <a:pt x="1928" y="640"/>
                    <a:pt x="2064" y="336"/>
                  </a:cubicBezTo>
                  <a:cubicBezTo>
                    <a:pt x="2200" y="32"/>
                    <a:pt x="2344" y="64"/>
                    <a:pt x="2400" y="0"/>
                  </a:cubicBezTo>
                </a:path>
              </a:pathLst>
            </a:custGeom>
            <a:noFill/>
            <a:ln w="28575">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grpSp>
          <p:nvGrpSpPr>
            <p:cNvPr id="32" name="Group 244"/>
            <p:cNvGrpSpPr>
              <a:grpSpLocks/>
            </p:cNvGrpSpPr>
            <p:nvPr/>
          </p:nvGrpSpPr>
          <p:grpSpPr bwMode="auto">
            <a:xfrm>
              <a:off x="3809" y="2419"/>
              <a:ext cx="1213" cy="692"/>
              <a:chOff x="4030" y="2547"/>
              <a:chExt cx="1489" cy="815"/>
            </a:xfrm>
          </p:grpSpPr>
          <p:sp>
            <p:nvSpPr>
              <p:cNvPr id="33" name="Text Box 245"/>
              <p:cNvSpPr txBox="1">
                <a:spLocks noChangeArrowheads="1"/>
              </p:cNvSpPr>
              <p:nvPr/>
            </p:nvSpPr>
            <p:spPr bwMode="auto">
              <a:xfrm>
                <a:off x="4354" y="2881"/>
                <a:ext cx="933" cy="457"/>
              </a:xfrm>
              <a:prstGeom prst="rect">
                <a:avLst/>
              </a:prstGeom>
              <a:noFill/>
              <a:ln w="12700">
                <a:noFill/>
                <a:miter lim="800000"/>
                <a:headEnd/>
                <a:tailEnd/>
              </a:ln>
            </p:spPr>
            <p:txBody>
              <a:bodyPr wrap="none" anchor="ctr">
                <a:spAutoFit/>
              </a:bodyPr>
              <a:lstStyle/>
              <a:p>
                <a:pPr algn="ctr" eaLnBrk="0" fontAlgn="auto" hangingPunct="0">
                  <a:spcBef>
                    <a:spcPts val="0"/>
                  </a:spcBef>
                  <a:spcAft>
                    <a:spcPts val="0"/>
                  </a:spcAft>
                  <a:defRPr/>
                </a:pPr>
                <a:r>
                  <a:rPr lang="zh-CN" altLang="en-US" sz="2800" b="1" kern="0" dirty="0">
                    <a:solidFill>
                      <a:srgbClr val="009900"/>
                    </a:solidFill>
                    <a:latin typeface="宋体"/>
                    <a:ea typeface="宋体"/>
                  </a:rPr>
                  <a:t>回路</a:t>
                </a:r>
                <a:r>
                  <a:rPr lang="en-US" altLang="zh-CN" sz="2800" b="1" kern="0" dirty="0">
                    <a:solidFill>
                      <a:srgbClr val="009900"/>
                    </a:solidFill>
                    <a:latin typeface="宋体"/>
                    <a:ea typeface="宋体"/>
                  </a:rPr>
                  <a:t>1</a:t>
                </a:r>
              </a:p>
            </p:txBody>
          </p:sp>
          <p:sp>
            <p:nvSpPr>
              <p:cNvPr id="34" name="Arc 246"/>
              <p:cNvSpPr>
                <a:spLocks/>
              </p:cNvSpPr>
              <p:nvPr/>
            </p:nvSpPr>
            <p:spPr bwMode="auto">
              <a:xfrm>
                <a:off x="4030" y="2547"/>
                <a:ext cx="1489" cy="815"/>
              </a:xfrm>
              <a:custGeom>
                <a:avLst/>
                <a:gdLst>
                  <a:gd name="T0" fmla="*/ 0 w 42709"/>
                  <a:gd name="T1" fmla="*/ 321 h 43200"/>
                  <a:gd name="T2" fmla="*/ 712 w 42709"/>
                  <a:gd name="T3" fmla="*/ 815 h 43200"/>
                  <a:gd name="T4" fmla="*/ 736 w 42709"/>
                  <a:gd name="T5" fmla="*/ 407 h 43200"/>
                  <a:gd name="T6" fmla="*/ 0 60000 65536"/>
                  <a:gd name="T7" fmla="*/ 0 60000 65536"/>
                  <a:gd name="T8" fmla="*/ 0 60000 65536"/>
                  <a:gd name="T9" fmla="*/ 0 w 42709"/>
                  <a:gd name="T10" fmla="*/ 0 h 43200"/>
                  <a:gd name="T11" fmla="*/ 42709 w 42709"/>
                  <a:gd name="T12" fmla="*/ 43200 h 43200"/>
                </a:gdLst>
                <a:ahLst/>
                <a:cxnLst>
                  <a:cxn ang="T6">
                    <a:pos x="T0" y="T1"/>
                  </a:cxn>
                  <a:cxn ang="T7">
                    <a:pos x="T2" y="T3"/>
                  </a:cxn>
                  <a:cxn ang="T8">
                    <a:pos x="T4" y="T5"/>
                  </a:cxn>
                </a:cxnLst>
                <a:rect l="T9" t="T10" r="T11" b="T12"/>
                <a:pathLst>
                  <a:path w="42709" h="43200" fill="none" extrusionOk="0">
                    <a:moveTo>
                      <a:pt x="-1" y="17020"/>
                    </a:moveTo>
                    <a:cubicBezTo>
                      <a:pt x="2154" y="7087"/>
                      <a:pt x="10944" y="-1"/>
                      <a:pt x="21109" y="0"/>
                    </a:cubicBezTo>
                    <a:cubicBezTo>
                      <a:pt x="33038" y="0"/>
                      <a:pt x="42709" y="9670"/>
                      <a:pt x="42709" y="21600"/>
                    </a:cubicBezTo>
                    <a:cubicBezTo>
                      <a:pt x="42709" y="33529"/>
                      <a:pt x="33038" y="43200"/>
                      <a:pt x="21109" y="43200"/>
                    </a:cubicBezTo>
                    <a:cubicBezTo>
                      <a:pt x="20883" y="43200"/>
                      <a:pt x="20658" y="43196"/>
                      <a:pt x="20433" y="43189"/>
                    </a:cubicBezTo>
                  </a:path>
                  <a:path w="42709" h="43200" stroke="0" extrusionOk="0">
                    <a:moveTo>
                      <a:pt x="-1" y="17020"/>
                    </a:moveTo>
                    <a:cubicBezTo>
                      <a:pt x="2154" y="7087"/>
                      <a:pt x="10944" y="-1"/>
                      <a:pt x="21109" y="0"/>
                    </a:cubicBezTo>
                    <a:cubicBezTo>
                      <a:pt x="33038" y="0"/>
                      <a:pt x="42709" y="9670"/>
                      <a:pt x="42709" y="21600"/>
                    </a:cubicBezTo>
                    <a:cubicBezTo>
                      <a:pt x="42709" y="33529"/>
                      <a:pt x="33038" y="43200"/>
                      <a:pt x="21109" y="43200"/>
                    </a:cubicBezTo>
                    <a:cubicBezTo>
                      <a:pt x="20883" y="43200"/>
                      <a:pt x="20658" y="43196"/>
                      <a:pt x="20433" y="43189"/>
                    </a:cubicBezTo>
                    <a:lnTo>
                      <a:pt x="21109" y="21600"/>
                    </a:lnTo>
                    <a:close/>
                  </a:path>
                </a:pathLst>
              </a:custGeom>
              <a:noFill/>
              <a:ln w="28575">
                <a:solidFill>
                  <a:srgbClr val="3E27E7"/>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宋体"/>
                  <a:ea typeface="宋体"/>
                </a:endParaRPr>
              </a:p>
            </p:txBody>
          </p:sp>
        </p:grpSp>
      </p:grpSp>
      <p:sp>
        <p:nvSpPr>
          <p:cNvPr id="240" name="Text Box 5"/>
          <p:cNvSpPr txBox="1">
            <a:spLocks noChangeArrowheads="1"/>
          </p:cNvSpPr>
          <p:nvPr/>
        </p:nvSpPr>
        <p:spPr bwMode="auto">
          <a:xfrm>
            <a:off x="1924222" y="5731962"/>
            <a:ext cx="8552413" cy="954107"/>
          </a:xfrm>
          <a:prstGeom prst="rect">
            <a:avLst/>
          </a:prstGeom>
          <a:noFill/>
          <a:ln w="9525">
            <a:noFill/>
            <a:miter lim="800000"/>
            <a:headEnd/>
            <a:tailEnd/>
          </a:ln>
          <a:effectLst/>
        </p:spPr>
        <p:txBody>
          <a:bodyPr wrap="square">
            <a:spAutoFit/>
          </a:bodyPr>
          <a:lstStyle/>
          <a:p>
            <a:pPr eaLnBrk="0" fontAlgn="auto" hangingPunct="0">
              <a:spcBef>
                <a:spcPts val="0"/>
              </a:spcBef>
              <a:spcAft>
                <a:spcPts val="0"/>
              </a:spcAft>
              <a:defRPr/>
            </a:pPr>
            <a:r>
              <a:rPr lang="zh-CN" altLang="en-US" sz="2800" b="1" dirty="0">
                <a:solidFill>
                  <a:srgbClr val="3E27E7"/>
                </a:solidFill>
              </a:rPr>
              <a:t>闭合回路不动，而由于穿过导体回路的磁通量发生变化产生的感应电动势称为</a:t>
            </a:r>
            <a:r>
              <a:rPr lang="zh-CN" altLang="en-US" sz="2800" b="1" dirty="0">
                <a:solidFill>
                  <a:srgbClr val="FF0000"/>
                </a:solidFill>
              </a:rPr>
              <a:t>感生电动势</a:t>
            </a:r>
            <a:r>
              <a:rPr lang="zh-CN" altLang="en-US" sz="2800" b="1" dirty="0"/>
              <a:t>。</a:t>
            </a:r>
          </a:p>
        </p:txBody>
      </p:sp>
    </p:spTree>
    <p:extLst>
      <p:ext uri="{BB962C8B-B14F-4D97-AF65-F5344CB8AC3E}">
        <p14:creationId xmlns:p14="http://schemas.microsoft.com/office/powerpoint/2010/main" val="83106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40"/>
                                        </p:tgtEl>
                                        <p:attrNameLst>
                                          <p:attrName>style.visibility</p:attrName>
                                        </p:attrNameLst>
                                      </p:cBhvr>
                                      <p:to>
                                        <p:strVal val="visible"/>
                                      </p:to>
                                    </p:set>
                                    <p:animEffect transition="in" filter="wipe(down)">
                                      <p:cBhvr>
                                        <p:cTn id="27" dur="500"/>
                                        <p:tgtEl>
                                          <p:spTgt spid="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2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Box 184"/>
          <p:cNvSpPr txBox="1">
            <a:spLocks noChangeArrowheads="1"/>
          </p:cNvSpPr>
          <p:nvPr/>
        </p:nvSpPr>
        <p:spPr bwMode="auto">
          <a:xfrm>
            <a:off x="2343718" y="253099"/>
            <a:ext cx="3705225" cy="954107"/>
          </a:xfrm>
          <a:prstGeom prst="rect">
            <a:avLst/>
          </a:prstGeom>
          <a:noFill/>
          <a:ln w="9525">
            <a:noFill/>
            <a:miter lim="800000"/>
            <a:headEnd/>
            <a:tailEnd/>
          </a:ln>
        </p:spPr>
        <p:txBody>
          <a:bodyPr anchor="ctr">
            <a:spAutoFit/>
          </a:bodyPr>
          <a:lstStyle/>
          <a:p>
            <a:pPr fontAlgn="auto">
              <a:spcBef>
                <a:spcPts val="0"/>
              </a:spcBef>
              <a:spcAft>
                <a:spcPts val="0"/>
              </a:spcAft>
              <a:defRPr/>
            </a:pPr>
            <a:r>
              <a:rPr lang="zh-CN" altLang="en-US" sz="2800" b="1" kern="0" dirty="0">
                <a:solidFill>
                  <a:srgbClr val="9900FF"/>
                </a:solidFill>
                <a:latin typeface="+mn-lt"/>
                <a:ea typeface="+mn-ea"/>
              </a:rPr>
              <a:t>空间分布具有柱对称的</a:t>
            </a:r>
            <a:r>
              <a:rPr lang="zh-CN" altLang="en-US" sz="2800" b="1" dirty="0">
                <a:solidFill>
                  <a:srgbClr val="9900FF"/>
                </a:solidFill>
                <a:latin typeface="+mj-ea"/>
              </a:rPr>
              <a:t>电流</a:t>
            </a:r>
            <a:r>
              <a:rPr lang="zh-CN" altLang="en-US" sz="2800" b="1" kern="0" dirty="0">
                <a:solidFill>
                  <a:srgbClr val="9900FF"/>
                </a:solidFill>
                <a:latin typeface="+mn-lt"/>
                <a:ea typeface="+mn-ea"/>
              </a:rPr>
              <a:t>激发的磁场</a:t>
            </a:r>
          </a:p>
        </p:txBody>
      </p:sp>
      <p:sp>
        <p:nvSpPr>
          <p:cNvPr id="29" name="矩形 28"/>
          <p:cNvSpPr/>
          <p:nvPr/>
        </p:nvSpPr>
        <p:spPr>
          <a:xfrm>
            <a:off x="1772347" y="2895623"/>
            <a:ext cx="2063996" cy="971292"/>
          </a:xfrm>
          <a:prstGeom prst="rect">
            <a:avLst/>
          </a:prstGeom>
        </p:spPr>
        <p:txBody>
          <a:bodyPr wrap="square">
            <a:spAutoFit/>
          </a:bodyPr>
          <a:lstStyle/>
          <a:p>
            <a:pPr algn="just">
              <a:lnSpc>
                <a:spcPct val="102000"/>
              </a:lnSpc>
              <a:spcBef>
                <a:spcPct val="15000"/>
              </a:spcBef>
              <a:defRPr/>
            </a:pPr>
            <a:r>
              <a:rPr lang="zh-CN" altLang="en-US" sz="2800" b="1" dirty="0">
                <a:solidFill>
                  <a:srgbClr val="FF00FF"/>
                </a:solidFill>
                <a:latin typeface="+mj-ea"/>
              </a:rPr>
              <a:t>无限长均匀圆柱电流</a:t>
            </a:r>
            <a:endParaRPr lang="en-US" altLang="zh-CN" sz="2800" b="1" dirty="0">
              <a:solidFill>
                <a:srgbClr val="FF00FF"/>
              </a:solidFill>
              <a:latin typeface="+mj-ea"/>
            </a:endParaRPr>
          </a:p>
        </p:txBody>
      </p:sp>
      <p:sp>
        <p:nvSpPr>
          <p:cNvPr id="30" name="Freeform 65"/>
          <p:cNvSpPr>
            <a:spLocks noEditPoints="1"/>
          </p:cNvSpPr>
          <p:nvPr/>
        </p:nvSpPr>
        <p:spPr bwMode="auto">
          <a:xfrm flipV="1">
            <a:off x="4753823" y="1374323"/>
            <a:ext cx="79792" cy="2640157"/>
          </a:xfrm>
          <a:custGeom>
            <a:avLst/>
            <a:gdLst>
              <a:gd name="T0" fmla="*/ 41 w 55"/>
              <a:gd name="T1" fmla="*/ 0 h 631"/>
              <a:gd name="T2" fmla="*/ 41 w 55"/>
              <a:gd name="T3" fmla="*/ 2147483647 h 631"/>
              <a:gd name="T4" fmla="*/ 14 w 55"/>
              <a:gd name="T5" fmla="*/ 2147483647 h 631"/>
              <a:gd name="T6" fmla="*/ 14 w 55"/>
              <a:gd name="T7" fmla="*/ 0 h 631"/>
              <a:gd name="T8" fmla="*/ 41 w 55"/>
              <a:gd name="T9" fmla="*/ 0 h 631"/>
              <a:gd name="T10" fmla="*/ 41 w 55"/>
              <a:gd name="T11" fmla="*/ 0 h 631"/>
              <a:gd name="T12" fmla="*/ 55 w 55"/>
              <a:gd name="T13" fmla="*/ 2147483647 h 631"/>
              <a:gd name="T14" fmla="*/ 28 w 55"/>
              <a:gd name="T15" fmla="*/ 2147483647 h 631"/>
              <a:gd name="T16" fmla="*/ 0 w 55"/>
              <a:gd name="T17" fmla="*/ 2147483647 h 631"/>
              <a:gd name="T18" fmla="*/ 55 w 55"/>
              <a:gd name="T19" fmla="*/ 2147483647 h 631"/>
              <a:gd name="T20" fmla="*/ 55 w 55"/>
              <a:gd name="T21" fmla="*/ 2147483647 h 6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
              <a:gd name="T34" fmla="*/ 0 h 631"/>
              <a:gd name="T35" fmla="*/ 55 w 55"/>
              <a:gd name="T36" fmla="*/ 631 h 6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 h="631">
                <a:moveTo>
                  <a:pt x="41" y="0"/>
                </a:moveTo>
                <a:lnTo>
                  <a:pt x="41" y="529"/>
                </a:lnTo>
                <a:lnTo>
                  <a:pt x="14" y="529"/>
                </a:lnTo>
                <a:lnTo>
                  <a:pt x="14" y="0"/>
                </a:lnTo>
                <a:lnTo>
                  <a:pt x="41" y="0"/>
                </a:lnTo>
                <a:close/>
                <a:moveTo>
                  <a:pt x="55" y="518"/>
                </a:moveTo>
                <a:lnTo>
                  <a:pt x="28" y="631"/>
                </a:lnTo>
                <a:lnTo>
                  <a:pt x="0" y="518"/>
                </a:lnTo>
                <a:lnTo>
                  <a:pt x="55" y="518"/>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31" name="Rectangle 67"/>
          <p:cNvSpPr>
            <a:spLocks noChangeArrowheads="1"/>
          </p:cNvSpPr>
          <p:nvPr/>
        </p:nvSpPr>
        <p:spPr bwMode="auto">
          <a:xfrm>
            <a:off x="4706295" y="1357940"/>
            <a:ext cx="174625" cy="2825750"/>
          </a:xfrm>
          <a:prstGeom prst="rect">
            <a:avLst/>
          </a:prstGeom>
          <a:noFill/>
          <a:ln w="44450" cap="rnd">
            <a:solidFill>
              <a:srgbClr val="00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32" name="Rectangle 69"/>
          <p:cNvSpPr>
            <a:spLocks noChangeArrowheads="1"/>
          </p:cNvSpPr>
          <p:nvPr/>
        </p:nvSpPr>
        <p:spPr bwMode="auto">
          <a:xfrm>
            <a:off x="4374508" y="3200243"/>
            <a:ext cx="123825" cy="554038"/>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600" b="1" kern="0" dirty="0">
                <a:solidFill>
                  <a:srgbClr val="FF0000"/>
                </a:solidFill>
                <a:latin typeface="+mn-lt"/>
                <a:ea typeface="+mn-ea"/>
              </a:rPr>
              <a:t>I</a:t>
            </a:r>
            <a:endParaRPr lang="en-US" altLang="zh-CN" b="1" kern="0" dirty="0">
              <a:solidFill>
                <a:srgbClr val="FF0000"/>
              </a:solidFill>
              <a:latin typeface="+mn-lt"/>
              <a:ea typeface="+mn-ea"/>
            </a:endParaRPr>
          </a:p>
        </p:txBody>
      </p:sp>
      <p:sp>
        <p:nvSpPr>
          <p:cNvPr id="33" name="Rectangle 68"/>
          <p:cNvSpPr>
            <a:spLocks noChangeArrowheads="1"/>
          </p:cNvSpPr>
          <p:nvPr/>
        </p:nvSpPr>
        <p:spPr bwMode="auto">
          <a:xfrm>
            <a:off x="4676132" y="2567615"/>
            <a:ext cx="252412" cy="557212"/>
          </a:xfrm>
          <a:prstGeom prst="rect">
            <a:avLst/>
          </a:prstGeom>
          <a:solidFill>
            <a:srgbClr val="FFFFFF"/>
          </a:solidFill>
          <a:ln w="9525">
            <a:no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34" name="Oval 70"/>
          <p:cNvSpPr>
            <a:spLocks noChangeArrowheads="1"/>
          </p:cNvSpPr>
          <p:nvPr/>
        </p:nvSpPr>
        <p:spPr bwMode="auto">
          <a:xfrm>
            <a:off x="3489092" y="2099303"/>
            <a:ext cx="2633662" cy="1025525"/>
          </a:xfrm>
          <a:prstGeom prst="ellipse">
            <a:avLst/>
          </a:prstGeom>
          <a:noFill/>
          <a:ln w="44450" cap="rnd">
            <a:solidFill>
              <a:srgbClr val="00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35" name="Group 71"/>
          <p:cNvGrpSpPr>
            <a:grpSpLocks/>
          </p:cNvGrpSpPr>
          <p:nvPr/>
        </p:nvGrpSpPr>
        <p:grpSpPr bwMode="auto">
          <a:xfrm>
            <a:off x="2987443" y="1764744"/>
            <a:ext cx="230188" cy="862011"/>
            <a:chOff x="755" y="2625"/>
            <a:chExt cx="145" cy="543"/>
          </a:xfrm>
        </p:grpSpPr>
        <p:sp>
          <p:nvSpPr>
            <p:cNvPr id="36" name="Rectangle 72"/>
            <p:cNvSpPr>
              <a:spLocks noChangeArrowheads="1"/>
            </p:cNvSpPr>
            <p:nvPr/>
          </p:nvSpPr>
          <p:spPr bwMode="auto">
            <a:xfrm>
              <a:off x="755" y="2625"/>
              <a:ext cx="106" cy="310"/>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200" b="1" kern="0">
                  <a:solidFill>
                    <a:srgbClr val="000000"/>
                  </a:solidFill>
                  <a:latin typeface="MT Extra" pitchFamily="18" charset="2"/>
                  <a:ea typeface="+mn-ea"/>
                </a:rPr>
                <a:t>r</a:t>
              </a:r>
              <a:endParaRPr lang="en-US" altLang="zh-CN" b="1" kern="0">
                <a:solidFill>
                  <a:sysClr val="windowText" lastClr="000000"/>
                </a:solidFill>
                <a:latin typeface="+mn-lt"/>
                <a:ea typeface="+mn-ea"/>
              </a:endParaRPr>
            </a:p>
          </p:txBody>
        </p:sp>
        <p:sp>
          <p:nvSpPr>
            <p:cNvPr id="37" name="Rectangle 73"/>
            <p:cNvSpPr>
              <a:spLocks noChangeArrowheads="1"/>
            </p:cNvSpPr>
            <p:nvPr/>
          </p:nvSpPr>
          <p:spPr bwMode="auto">
            <a:xfrm>
              <a:off x="755" y="2858"/>
              <a:ext cx="145" cy="310"/>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200" b="1" kern="0" dirty="0">
                  <a:solidFill>
                    <a:srgbClr val="000000"/>
                  </a:solidFill>
                  <a:latin typeface="+mn-lt"/>
                  <a:ea typeface="+mn-ea"/>
                </a:rPr>
                <a:t>B</a:t>
              </a:r>
              <a:endParaRPr lang="en-US" altLang="zh-CN" b="1" kern="0" dirty="0">
                <a:solidFill>
                  <a:sysClr val="windowText" lastClr="000000"/>
                </a:solidFill>
                <a:latin typeface="+mn-lt"/>
                <a:ea typeface="+mn-ea"/>
              </a:endParaRPr>
            </a:p>
          </p:txBody>
        </p:sp>
        <p:sp>
          <p:nvSpPr>
            <p:cNvPr id="38" name="Rectangle 74"/>
            <p:cNvSpPr>
              <a:spLocks noChangeArrowheads="1"/>
            </p:cNvSpPr>
            <p:nvPr/>
          </p:nvSpPr>
          <p:spPr bwMode="auto">
            <a:xfrm>
              <a:off x="755" y="2625"/>
              <a:ext cx="106" cy="310"/>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200" b="1" kern="0">
                  <a:solidFill>
                    <a:srgbClr val="000000"/>
                  </a:solidFill>
                  <a:latin typeface="MT Extra" pitchFamily="18" charset="2"/>
                  <a:ea typeface="+mn-ea"/>
                </a:rPr>
                <a:t>r</a:t>
              </a:r>
              <a:endParaRPr lang="en-US" altLang="zh-CN" b="1" kern="0">
                <a:solidFill>
                  <a:sysClr val="windowText" lastClr="000000"/>
                </a:solidFill>
                <a:latin typeface="+mn-lt"/>
                <a:ea typeface="+mn-ea"/>
              </a:endParaRPr>
            </a:p>
          </p:txBody>
        </p:sp>
      </p:grpSp>
      <p:sp>
        <p:nvSpPr>
          <p:cNvPr id="39" name="Freeform 75"/>
          <p:cNvSpPr>
            <a:spLocks/>
          </p:cNvSpPr>
          <p:nvPr/>
        </p:nvSpPr>
        <p:spPr bwMode="auto">
          <a:xfrm flipH="1" flipV="1">
            <a:off x="3566843" y="2244559"/>
            <a:ext cx="218610" cy="204787"/>
          </a:xfrm>
          <a:custGeom>
            <a:avLst/>
            <a:gdLst>
              <a:gd name="T0" fmla="*/ 0 w 88"/>
              <a:gd name="T1" fmla="*/ 2147483647 h 78"/>
              <a:gd name="T2" fmla="*/ 2147483647 w 88"/>
              <a:gd name="T3" fmla="*/ 0 h 78"/>
              <a:gd name="T4" fmla="*/ 2147483647 w 88"/>
              <a:gd name="T5" fmla="*/ 2147483647 h 78"/>
              <a:gd name="T6" fmla="*/ 0 w 88"/>
              <a:gd name="T7" fmla="*/ 2147483647 h 78"/>
              <a:gd name="T8" fmla="*/ 0 60000 65536"/>
              <a:gd name="T9" fmla="*/ 0 60000 65536"/>
              <a:gd name="T10" fmla="*/ 0 60000 65536"/>
              <a:gd name="T11" fmla="*/ 0 60000 65536"/>
              <a:gd name="T12" fmla="*/ 0 w 88"/>
              <a:gd name="T13" fmla="*/ 0 h 78"/>
              <a:gd name="T14" fmla="*/ 88 w 88"/>
              <a:gd name="T15" fmla="*/ 78 h 78"/>
            </a:gdLst>
            <a:ahLst/>
            <a:cxnLst>
              <a:cxn ang="T8">
                <a:pos x="T0" y="T1"/>
              </a:cxn>
              <a:cxn ang="T9">
                <a:pos x="T2" y="T3"/>
              </a:cxn>
              <a:cxn ang="T10">
                <a:pos x="T4" y="T5"/>
              </a:cxn>
              <a:cxn ang="T11">
                <a:pos x="T6" y="T7"/>
              </a:cxn>
            </a:cxnLst>
            <a:rect l="T12" t="T13" r="T14" b="T15"/>
            <a:pathLst>
              <a:path w="88" h="78">
                <a:moveTo>
                  <a:pt x="0" y="31"/>
                </a:moveTo>
                <a:lnTo>
                  <a:pt x="88" y="0"/>
                </a:lnTo>
                <a:lnTo>
                  <a:pt x="36" y="78"/>
                </a:lnTo>
                <a:lnTo>
                  <a:pt x="0" y="31"/>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0" name="Oval 76"/>
          <p:cNvSpPr>
            <a:spLocks noChangeArrowheads="1"/>
          </p:cNvSpPr>
          <p:nvPr/>
        </p:nvSpPr>
        <p:spPr bwMode="auto">
          <a:xfrm>
            <a:off x="3888732" y="2260782"/>
            <a:ext cx="1806575" cy="696913"/>
          </a:xfrm>
          <a:prstGeom prst="ellipse">
            <a:avLst/>
          </a:prstGeom>
          <a:noFill/>
          <a:ln w="44450" cap="rnd">
            <a:solidFill>
              <a:srgbClr val="00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1" name="Freeform 77"/>
          <p:cNvSpPr>
            <a:spLocks/>
          </p:cNvSpPr>
          <p:nvPr/>
        </p:nvSpPr>
        <p:spPr bwMode="auto">
          <a:xfrm flipH="1" flipV="1">
            <a:off x="3884801" y="2369874"/>
            <a:ext cx="208547" cy="151608"/>
          </a:xfrm>
          <a:custGeom>
            <a:avLst/>
            <a:gdLst>
              <a:gd name="T0" fmla="*/ 0 w 88"/>
              <a:gd name="T1" fmla="*/ 2147483647 h 76"/>
              <a:gd name="T2" fmla="*/ 2147483647 w 88"/>
              <a:gd name="T3" fmla="*/ 0 h 76"/>
              <a:gd name="T4" fmla="*/ 2147483647 w 88"/>
              <a:gd name="T5" fmla="*/ 2147483647 h 76"/>
              <a:gd name="T6" fmla="*/ 0 w 88"/>
              <a:gd name="T7" fmla="*/ 2147483647 h 76"/>
              <a:gd name="T8" fmla="*/ 0 60000 65536"/>
              <a:gd name="T9" fmla="*/ 0 60000 65536"/>
              <a:gd name="T10" fmla="*/ 0 60000 65536"/>
              <a:gd name="T11" fmla="*/ 0 60000 65536"/>
              <a:gd name="T12" fmla="*/ 0 w 88"/>
              <a:gd name="T13" fmla="*/ 0 h 76"/>
              <a:gd name="T14" fmla="*/ 88 w 88"/>
              <a:gd name="T15" fmla="*/ 76 h 76"/>
            </a:gdLst>
            <a:ahLst/>
            <a:cxnLst>
              <a:cxn ang="T8">
                <a:pos x="T0" y="T1"/>
              </a:cxn>
              <a:cxn ang="T9">
                <a:pos x="T2" y="T3"/>
              </a:cxn>
              <a:cxn ang="T10">
                <a:pos x="T4" y="T5"/>
              </a:cxn>
              <a:cxn ang="T11">
                <a:pos x="T6" y="T7"/>
              </a:cxn>
            </a:cxnLst>
            <a:rect l="T12" t="T13" r="T14" b="T15"/>
            <a:pathLst>
              <a:path w="88" h="76">
                <a:moveTo>
                  <a:pt x="0" y="29"/>
                </a:moveTo>
                <a:lnTo>
                  <a:pt x="88" y="0"/>
                </a:lnTo>
                <a:lnTo>
                  <a:pt x="35" y="76"/>
                </a:lnTo>
                <a:lnTo>
                  <a:pt x="0" y="29"/>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2" name="Oval 78"/>
          <p:cNvSpPr>
            <a:spLocks noChangeArrowheads="1"/>
          </p:cNvSpPr>
          <p:nvPr/>
        </p:nvSpPr>
        <p:spPr bwMode="auto">
          <a:xfrm>
            <a:off x="4129238" y="2467603"/>
            <a:ext cx="1231900" cy="368300"/>
          </a:xfrm>
          <a:prstGeom prst="ellipse">
            <a:avLst/>
          </a:prstGeom>
          <a:noFill/>
          <a:ln w="44450" cap="rnd">
            <a:solidFill>
              <a:srgbClr val="00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3" name="Freeform 79"/>
          <p:cNvSpPr>
            <a:spLocks/>
          </p:cNvSpPr>
          <p:nvPr/>
        </p:nvSpPr>
        <p:spPr bwMode="auto">
          <a:xfrm flipH="1" flipV="1">
            <a:off x="4155143" y="2458869"/>
            <a:ext cx="224127" cy="147639"/>
          </a:xfrm>
          <a:custGeom>
            <a:avLst/>
            <a:gdLst>
              <a:gd name="T0" fmla="*/ 0 w 91"/>
              <a:gd name="T1" fmla="*/ 2147483647 h 70"/>
              <a:gd name="T2" fmla="*/ 2147483647 w 91"/>
              <a:gd name="T3" fmla="*/ 0 h 70"/>
              <a:gd name="T4" fmla="*/ 2147483647 w 91"/>
              <a:gd name="T5" fmla="*/ 2147483647 h 70"/>
              <a:gd name="T6" fmla="*/ 0 w 91"/>
              <a:gd name="T7" fmla="*/ 2147483647 h 70"/>
              <a:gd name="T8" fmla="*/ 0 60000 65536"/>
              <a:gd name="T9" fmla="*/ 0 60000 65536"/>
              <a:gd name="T10" fmla="*/ 0 60000 65536"/>
              <a:gd name="T11" fmla="*/ 0 60000 65536"/>
              <a:gd name="T12" fmla="*/ 0 w 91"/>
              <a:gd name="T13" fmla="*/ 0 h 70"/>
              <a:gd name="T14" fmla="*/ 91 w 91"/>
              <a:gd name="T15" fmla="*/ 70 h 70"/>
            </a:gdLst>
            <a:ahLst/>
            <a:cxnLst>
              <a:cxn ang="T8">
                <a:pos x="T0" y="T1"/>
              </a:cxn>
              <a:cxn ang="T9">
                <a:pos x="T2" y="T3"/>
              </a:cxn>
              <a:cxn ang="T10">
                <a:pos x="T4" y="T5"/>
              </a:cxn>
              <a:cxn ang="T11">
                <a:pos x="T6" y="T7"/>
              </a:cxn>
            </a:cxnLst>
            <a:rect l="T12" t="T13" r="T14" b="T15"/>
            <a:pathLst>
              <a:path w="91" h="70">
                <a:moveTo>
                  <a:pt x="0" y="19"/>
                </a:moveTo>
                <a:lnTo>
                  <a:pt x="91" y="0"/>
                </a:lnTo>
                <a:lnTo>
                  <a:pt x="29" y="70"/>
                </a:lnTo>
                <a:lnTo>
                  <a:pt x="0" y="19"/>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4" name="Line 135"/>
          <p:cNvSpPr>
            <a:spLocks noChangeShapeType="1"/>
          </p:cNvSpPr>
          <p:nvPr/>
        </p:nvSpPr>
        <p:spPr bwMode="auto">
          <a:xfrm>
            <a:off x="4839644" y="2386640"/>
            <a:ext cx="0" cy="50800"/>
          </a:xfrm>
          <a:prstGeom prst="line">
            <a:avLst/>
          </a:prstGeom>
          <a:noFill/>
          <a:ln w="127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5" name="Line 136"/>
          <p:cNvSpPr>
            <a:spLocks noChangeShapeType="1"/>
          </p:cNvSpPr>
          <p:nvPr/>
        </p:nvSpPr>
        <p:spPr bwMode="auto">
          <a:xfrm>
            <a:off x="4752332" y="2386640"/>
            <a:ext cx="0" cy="50800"/>
          </a:xfrm>
          <a:prstGeom prst="line">
            <a:avLst/>
          </a:prstGeom>
          <a:noFill/>
          <a:ln w="127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6" name="Line 142"/>
          <p:cNvSpPr>
            <a:spLocks noChangeShapeType="1"/>
          </p:cNvSpPr>
          <p:nvPr/>
        </p:nvSpPr>
        <p:spPr bwMode="auto">
          <a:xfrm>
            <a:off x="4839644" y="2215190"/>
            <a:ext cx="0" cy="50800"/>
          </a:xfrm>
          <a:prstGeom prst="line">
            <a:avLst/>
          </a:prstGeom>
          <a:noFill/>
          <a:ln w="127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7" name="Line 143"/>
          <p:cNvSpPr>
            <a:spLocks noChangeShapeType="1"/>
          </p:cNvSpPr>
          <p:nvPr/>
        </p:nvSpPr>
        <p:spPr bwMode="auto">
          <a:xfrm>
            <a:off x="4752332" y="2207252"/>
            <a:ext cx="0" cy="50800"/>
          </a:xfrm>
          <a:prstGeom prst="line">
            <a:avLst/>
          </a:prstGeom>
          <a:noFill/>
          <a:ln w="127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8" name="Line 144"/>
          <p:cNvSpPr>
            <a:spLocks noChangeShapeType="1"/>
          </p:cNvSpPr>
          <p:nvPr/>
        </p:nvSpPr>
        <p:spPr bwMode="auto">
          <a:xfrm>
            <a:off x="4752332" y="2050090"/>
            <a:ext cx="0" cy="50800"/>
          </a:xfrm>
          <a:prstGeom prst="line">
            <a:avLst/>
          </a:prstGeom>
          <a:noFill/>
          <a:ln w="127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9" name="Line 145"/>
          <p:cNvSpPr>
            <a:spLocks noChangeShapeType="1"/>
          </p:cNvSpPr>
          <p:nvPr/>
        </p:nvSpPr>
        <p:spPr bwMode="auto">
          <a:xfrm>
            <a:off x="4839644" y="2050090"/>
            <a:ext cx="0" cy="50800"/>
          </a:xfrm>
          <a:prstGeom prst="line">
            <a:avLst/>
          </a:prstGeom>
          <a:noFill/>
          <a:ln w="127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6" name="Text Box 1266"/>
          <p:cNvSpPr txBox="1">
            <a:spLocks noChangeArrowheads="1"/>
          </p:cNvSpPr>
          <p:nvPr/>
        </p:nvSpPr>
        <p:spPr bwMode="auto">
          <a:xfrm>
            <a:off x="1721060" y="4984571"/>
            <a:ext cx="28082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b="1" dirty="0">
                <a:solidFill>
                  <a:srgbClr val="009900"/>
                </a:solidFill>
              </a:rPr>
              <a:t>右手螺旋法则</a:t>
            </a:r>
          </a:p>
        </p:txBody>
      </p:sp>
      <p:graphicFrame>
        <p:nvGraphicFramePr>
          <p:cNvPr id="137" name="Object 18"/>
          <p:cNvGraphicFramePr>
            <a:graphicFrameLocks noChangeAspect="1"/>
          </p:cNvGraphicFramePr>
          <p:nvPr>
            <p:extLst>
              <p:ext uri="{D42A27DB-BD31-4B8C-83A1-F6EECF244321}">
                <p14:modId xmlns:p14="http://schemas.microsoft.com/office/powerpoint/2010/main" val="2634723797"/>
              </p:ext>
            </p:extLst>
          </p:nvPr>
        </p:nvGraphicFramePr>
        <p:xfrm>
          <a:off x="4934118" y="4596183"/>
          <a:ext cx="434975" cy="449262"/>
        </p:xfrm>
        <a:graphic>
          <a:graphicData uri="http://schemas.openxmlformats.org/presentationml/2006/ole">
            <mc:AlternateContent xmlns:mc="http://schemas.openxmlformats.org/markup-compatibility/2006">
              <mc:Choice xmlns:v="urn:schemas-microsoft-com:vml" Requires="v">
                <p:oleObj spid="_x0000_s328001" name="公式" r:id="rId3" imgW="126720" imgH="164880" progId="Equation.3">
                  <p:embed/>
                </p:oleObj>
              </mc:Choice>
              <mc:Fallback>
                <p:oleObj name="公式" r:id="rId3" imgW="126720" imgH="164880" progId="Equation.3">
                  <p:embed/>
                  <p:pic>
                    <p:nvPicPr>
                      <p:cNvPr id="0" name=""/>
                      <p:cNvPicPr>
                        <a:picLocks noChangeAspect="1" noChangeArrowheads="1"/>
                      </p:cNvPicPr>
                      <p:nvPr/>
                    </p:nvPicPr>
                    <p:blipFill>
                      <a:blip r:embed="rId4"/>
                      <a:srcRect/>
                      <a:stretch>
                        <a:fillRect/>
                      </a:stretch>
                    </p:blipFill>
                    <p:spPr bwMode="auto">
                      <a:xfrm>
                        <a:off x="4934118" y="4596183"/>
                        <a:ext cx="434975" cy="449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8" name="Line 47"/>
          <p:cNvSpPr>
            <a:spLocks noChangeShapeType="1"/>
          </p:cNvSpPr>
          <p:nvPr/>
        </p:nvSpPr>
        <p:spPr bwMode="auto">
          <a:xfrm>
            <a:off x="4801326" y="4279470"/>
            <a:ext cx="2525" cy="1124902"/>
          </a:xfrm>
          <a:prstGeom prst="line">
            <a:avLst/>
          </a:prstGeom>
          <a:noFill/>
          <a:ln w="57150">
            <a:solidFill>
              <a:srgbClr val="009900"/>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9" name="Group 24"/>
          <p:cNvGrpSpPr>
            <a:grpSpLocks/>
          </p:cNvGrpSpPr>
          <p:nvPr/>
        </p:nvGrpSpPr>
        <p:grpSpPr bwMode="auto">
          <a:xfrm rot="17022990">
            <a:off x="3360238" y="5091549"/>
            <a:ext cx="1847850" cy="1744663"/>
            <a:chOff x="4091" y="1656"/>
            <a:chExt cx="1164" cy="1099"/>
          </a:xfrm>
        </p:grpSpPr>
        <p:sp>
          <p:nvSpPr>
            <p:cNvPr id="140" name="Freeform 25"/>
            <p:cNvSpPr>
              <a:spLocks/>
            </p:cNvSpPr>
            <p:nvPr/>
          </p:nvSpPr>
          <p:spPr bwMode="auto">
            <a:xfrm>
              <a:off x="4420" y="2109"/>
              <a:ext cx="835" cy="646"/>
            </a:xfrm>
            <a:custGeom>
              <a:avLst/>
              <a:gdLst>
                <a:gd name="T0" fmla="*/ 6 w 835"/>
                <a:gd name="T1" fmla="*/ 149 h 646"/>
                <a:gd name="T2" fmla="*/ 6 w 835"/>
                <a:gd name="T3" fmla="*/ 203 h 646"/>
                <a:gd name="T4" fmla="*/ 18 w 835"/>
                <a:gd name="T5" fmla="*/ 280 h 646"/>
                <a:gd name="T6" fmla="*/ 54 w 835"/>
                <a:gd name="T7" fmla="*/ 383 h 646"/>
                <a:gd name="T8" fmla="*/ 113 w 835"/>
                <a:gd name="T9" fmla="*/ 526 h 646"/>
                <a:gd name="T10" fmla="*/ 143 w 835"/>
                <a:gd name="T11" fmla="*/ 562 h 646"/>
                <a:gd name="T12" fmla="*/ 238 w 835"/>
                <a:gd name="T13" fmla="*/ 615 h 646"/>
                <a:gd name="T14" fmla="*/ 298 w 835"/>
                <a:gd name="T15" fmla="*/ 645 h 646"/>
                <a:gd name="T16" fmla="*/ 339 w 835"/>
                <a:gd name="T17" fmla="*/ 615 h 646"/>
                <a:gd name="T18" fmla="*/ 369 w 835"/>
                <a:gd name="T19" fmla="*/ 615 h 646"/>
                <a:gd name="T20" fmla="*/ 417 w 835"/>
                <a:gd name="T21" fmla="*/ 639 h 646"/>
                <a:gd name="T22" fmla="*/ 458 w 835"/>
                <a:gd name="T23" fmla="*/ 633 h 646"/>
                <a:gd name="T24" fmla="*/ 488 w 835"/>
                <a:gd name="T25" fmla="*/ 591 h 646"/>
                <a:gd name="T26" fmla="*/ 524 w 835"/>
                <a:gd name="T27" fmla="*/ 603 h 646"/>
                <a:gd name="T28" fmla="*/ 572 w 835"/>
                <a:gd name="T29" fmla="*/ 585 h 646"/>
                <a:gd name="T30" fmla="*/ 590 w 835"/>
                <a:gd name="T31" fmla="*/ 526 h 646"/>
                <a:gd name="T32" fmla="*/ 626 w 835"/>
                <a:gd name="T33" fmla="*/ 502 h 646"/>
                <a:gd name="T34" fmla="*/ 644 w 835"/>
                <a:gd name="T35" fmla="*/ 454 h 646"/>
                <a:gd name="T36" fmla="*/ 650 w 835"/>
                <a:gd name="T37" fmla="*/ 358 h 646"/>
                <a:gd name="T38" fmla="*/ 632 w 835"/>
                <a:gd name="T39" fmla="*/ 298 h 646"/>
                <a:gd name="T40" fmla="*/ 584 w 835"/>
                <a:gd name="T41" fmla="*/ 256 h 646"/>
                <a:gd name="T42" fmla="*/ 524 w 835"/>
                <a:gd name="T43" fmla="*/ 221 h 646"/>
                <a:gd name="T44" fmla="*/ 500 w 835"/>
                <a:gd name="T45" fmla="*/ 238 h 646"/>
                <a:gd name="T46" fmla="*/ 494 w 835"/>
                <a:gd name="T47" fmla="*/ 274 h 646"/>
                <a:gd name="T48" fmla="*/ 518 w 835"/>
                <a:gd name="T49" fmla="*/ 304 h 646"/>
                <a:gd name="T50" fmla="*/ 494 w 835"/>
                <a:gd name="T51" fmla="*/ 280 h 646"/>
                <a:gd name="T52" fmla="*/ 488 w 835"/>
                <a:gd name="T53" fmla="*/ 268 h 646"/>
                <a:gd name="T54" fmla="*/ 470 w 835"/>
                <a:gd name="T55" fmla="*/ 244 h 646"/>
                <a:gd name="T56" fmla="*/ 482 w 835"/>
                <a:gd name="T57" fmla="*/ 203 h 646"/>
                <a:gd name="T58" fmla="*/ 512 w 835"/>
                <a:gd name="T59" fmla="*/ 197 h 646"/>
                <a:gd name="T60" fmla="*/ 602 w 835"/>
                <a:gd name="T61" fmla="*/ 203 h 646"/>
                <a:gd name="T62" fmla="*/ 697 w 835"/>
                <a:gd name="T63" fmla="*/ 227 h 646"/>
                <a:gd name="T64" fmla="*/ 786 w 835"/>
                <a:gd name="T65" fmla="*/ 227 h 646"/>
                <a:gd name="T66" fmla="*/ 822 w 835"/>
                <a:gd name="T67" fmla="*/ 203 h 646"/>
                <a:gd name="T68" fmla="*/ 828 w 835"/>
                <a:gd name="T69" fmla="*/ 149 h 646"/>
                <a:gd name="T70" fmla="*/ 769 w 835"/>
                <a:gd name="T71" fmla="*/ 131 h 646"/>
                <a:gd name="T72" fmla="*/ 703 w 835"/>
                <a:gd name="T73" fmla="*/ 107 h 646"/>
                <a:gd name="T74" fmla="*/ 679 w 835"/>
                <a:gd name="T75" fmla="*/ 95 h 646"/>
                <a:gd name="T76" fmla="*/ 650 w 835"/>
                <a:gd name="T77" fmla="*/ 83 h 646"/>
                <a:gd name="T78" fmla="*/ 518 w 835"/>
                <a:gd name="T79" fmla="*/ 48 h 646"/>
                <a:gd name="T80" fmla="*/ 363 w 835"/>
                <a:gd name="T81" fmla="*/ 18 h 646"/>
                <a:gd name="T82" fmla="*/ 268 w 835"/>
                <a:gd name="T83" fmla="*/ 0 h 6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35"/>
                <a:gd name="T127" fmla="*/ 0 h 646"/>
                <a:gd name="T128" fmla="*/ 835 w 835"/>
                <a:gd name="T129" fmla="*/ 646 h 6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35" h="646">
                  <a:moveTo>
                    <a:pt x="0" y="107"/>
                  </a:moveTo>
                  <a:lnTo>
                    <a:pt x="6" y="131"/>
                  </a:lnTo>
                  <a:lnTo>
                    <a:pt x="6" y="149"/>
                  </a:lnTo>
                  <a:lnTo>
                    <a:pt x="12" y="167"/>
                  </a:lnTo>
                  <a:lnTo>
                    <a:pt x="12" y="179"/>
                  </a:lnTo>
                  <a:lnTo>
                    <a:pt x="6" y="203"/>
                  </a:lnTo>
                  <a:lnTo>
                    <a:pt x="6" y="227"/>
                  </a:lnTo>
                  <a:lnTo>
                    <a:pt x="12" y="250"/>
                  </a:lnTo>
                  <a:lnTo>
                    <a:pt x="18" y="280"/>
                  </a:lnTo>
                  <a:lnTo>
                    <a:pt x="24" y="310"/>
                  </a:lnTo>
                  <a:lnTo>
                    <a:pt x="36" y="340"/>
                  </a:lnTo>
                  <a:lnTo>
                    <a:pt x="54" y="383"/>
                  </a:lnTo>
                  <a:lnTo>
                    <a:pt x="72" y="424"/>
                  </a:lnTo>
                  <a:lnTo>
                    <a:pt x="96" y="478"/>
                  </a:lnTo>
                  <a:lnTo>
                    <a:pt x="113" y="526"/>
                  </a:lnTo>
                  <a:lnTo>
                    <a:pt x="119" y="544"/>
                  </a:lnTo>
                  <a:lnTo>
                    <a:pt x="131" y="556"/>
                  </a:lnTo>
                  <a:lnTo>
                    <a:pt x="143" y="562"/>
                  </a:lnTo>
                  <a:lnTo>
                    <a:pt x="161" y="573"/>
                  </a:lnTo>
                  <a:lnTo>
                    <a:pt x="191" y="591"/>
                  </a:lnTo>
                  <a:lnTo>
                    <a:pt x="238" y="615"/>
                  </a:lnTo>
                  <a:lnTo>
                    <a:pt x="262" y="633"/>
                  </a:lnTo>
                  <a:lnTo>
                    <a:pt x="286" y="639"/>
                  </a:lnTo>
                  <a:lnTo>
                    <a:pt x="298" y="645"/>
                  </a:lnTo>
                  <a:lnTo>
                    <a:pt x="316" y="639"/>
                  </a:lnTo>
                  <a:lnTo>
                    <a:pt x="333" y="627"/>
                  </a:lnTo>
                  <a:lnTo>
                    <a:pt x="339" y="615"/>
                  </a:lnTo>
                  <a:lnTo>
                    <a:pt x="345" y="609"/>
                  </a:lnTo>
                  <a:lnTo>
                    <a:pt x="357" y="609"/>
                  </a:lnTo>
                  <a:lnTo>
                    <a:pt x="369" y="615"/>
                  </a:lnTo>
                  <a:lnTo>
                    <a:pt x="381" y="621"/>
                  </a:lnTo>
                  <a:lnTo>
                    <a:pt x="399" y="633"/>
                  </a:lnTo>
                  <a:lnTo>
                    <a:pt x="417" y="639"/>
                  </a:lnTo>
                  <a:lnTo>
                    <a:pt x="429" y="639"/>
                  </a:lnTo>
                  <a:lnTo>
                    <a:pt x="446" y="639"/>
                  </a:lnTo>
                  <a:lnTo>
                    <a:pt x="458" y="633"/>
                  </a:lnTo>
                  <a:lnTo>
                    <a:pt x="470" y="621"/>
                  </a:lnTo>
                  <a:lnTo>
                    <a:pt x="482" y="603"/>
                  </a:lnTo>
                  <a:lnTo>
                    <a:pt x="488" y="591"/>
                  </a:lnTo>
                  <a:lnTo>
                    <a:pt x="500" y="591"/>
                  </a:lnTo>
                  <a:lnTo>
                    <a:pt x="512" y="597"/>
                  </a:lnTo>
                  <a:lnTo>
                    <a:pt x="524" y="603"/>
                  </a:lnTo>
                  <a:lnTo>
                    <a:pt x="542" y="597"/>
                  </a:lnTo>
                  <a:lnTo>
                    <a:pt x="560" y="597"/>
                  </a:lnTo>
                  <a:lnTo>
                    <a:pt x="572" y="585"/>
                  </a:lnTo>
                  <a:lnTo>
                    <a:pt x="578" y="573"/>
                  </a:lnTo>
                  <a:lnTo>
                    <a:pt x="584" y="550"/>
                  </a:lnTo>
                  <a:lnTo>
                    <a:pt x="590" y="526"/>
                  </a:lnTo>
                  <a:lnTo>
                    <a:pt x="590" y="514"/>
                  </a:lnTo>
                  <a:lnTo>
                    <a:pt x="614" y="508"/>
                  </a:lnTo>
                  <a:lnTo>
                    <a:pt x="626" y="502"/>
                  </a:lnTo>
                  <a:lnTo>
                    <a:pt x="638" y="490"/>
                  </a:lnTo>
                  <a:lnTo>
                    <a:pt x="644" y="472"/>
                  </a:lnTo>
                  <a:lnTo>
                    <a:pt x="644" y="454"/>
                  </a:lnTo>
                  <a:lnTo>
                    <a:pt x="644" y="430"/>
                  </a:lnTo>
                  <a:lnTo>
                    <a:pt x="650" y="400"/>
                  </a:lnTo>
                  <a:lnTo>
                    <a:pt x="650" y="358"/>
                  </a:lnTo>
                  <a:lnTo>
                    <a:pt x="650" y="340"/>
                  </a:lnTo>
                  <a:lnTo>
                    <a:pt x="644" y="322"/>
                  </a:lnTo>
                  <a:lnTo>
                    <a:pt x="632" y="298"/>
                  </a:lnTo>
                  <a:lnTo>
                    <a:pt x="620" y="280"/>
                  </a:lnTo>
                  <a:lnTo>
                    <a:pt x="602" y="268"/>
                  </a:lnTo>
                  <a:lnTo>
                    <a:pt x="584" y="256"/>
                  </a:lnTo>
                  <a:lnTo>
                    <a:pt x="560" y="238"/>
                  </a:lnTo>
                  <a:lnTo>
                    <a:pt x="536" y="227"/>
                  </a:lnTo>
                  <a:lnTo>
                    <a:pt x="524" y="221"/>
                  </a:lnTo>
                  <a:lnTo>
                    <a:pt x="518" y="227"/>
                  </a:lnTo>
                  <a:lnTo>
                    <a:pt x="506" y="232"/>
                  </a:lnTo>
                  <a:lnTo>
                    <a:pt x="500" y="238"/>
                  </a:lnTo>
                  <a:lnTo>
                    <a:pt x="494" y="250"/>
                  </a:lnTo>
                  <a:lnTo>
                    <a:pt x="494" y="262"/>
                  </a:lnTo>
                  <a:lnTo>
                    <a:pt x="494" y="274"/>
                  </a:lnTo>
                  <a:lnTo>
                    <a:pt x="506" y="286"/>
                  </a:lnTo>
                  <a:lnTo>
                    <a:pt x="512" y="298"/>
                  </a:lnTo>
                  <a:lnTo>
                    <a:pt x="518" y="304"/>
                  </a:lnTo>
                  <a:lnTo>
                    <a:pt x="524" y="316"/>
                  </a:lnTo>
                  <a:lnTo>
                    <a:pt x="512" y="304"/>
                  </a:lnTo>
                  <a:lnTo>
                    <a:pt x="494" y="280"/>
                  </a:lnTo>
                  <a:lnTo>
                    <a:pt x="488" y="286"/>
                  </a:lnTo>
                  <a:lnTo>
                    <a:pt x="488" y="280"/>
                  </a:lnTo>
                  <a:lnTo>
                    <a:pt x="488" y="268"/>
                  </a:lnTo>
                  <a:lnTo>
                    <a:pt x="482" y="262"/>
                  </a:lnTo>
                  <a:lnTo>
                    <a:pt x="476" y="250"/>
                  </a:lnTo>
                  <a:lnTo>
                    <a:pt x="470" y="244"/>
                  </a:lnTo>
                  <a:lnTo>
                    <a:pt x="470" y="227"/>
                  </a:lnTo>
                  <a:lnTo>
                    <a:pt x="470" y="215"/>
                  </a:lnTo>
                  <a:lnTo>
                    <a:pt x="482" y="203"/>
                  </a:lnTo>
                  <a:lnTo>
                    <a:pt x="488" y="197"/>
                  </a:lnTo>
                  <a:lnTo>
                    <a:pt x="500" y="197"/>
                  </a:lnTo>
                  <a:lnTo>
                    <a:pt x="512" y="197"/>
                  </a:lnTo>
                  <a:lnTo>
                    <a:pt x="542" y="197"/>
                  </a:lnTo>
                  <a:lnTo>
                    <a:pt x="572" y="197"/>
                  </a:lnTo>
                  <a:lnTo>
                    <a:pt x="602" y="203"/>
                  </a:lnTo>
                  <a:lnTo>
                    <a:pt x="632" y="203"/>
                  </a:lnTo>
                  <a:lnTo>
                    <a:pt x="673" y="215"/>
                  </a:lnTo>
                  <a:lnTo>
                    <a:pt x="697" y="227"/>
                  </a:lnTo>
                  <a:lnTo>
                    <a:pt x="715" y="232"/>
                  </a:lnTo>
                  <a:lnTo>
                    <a:pt x="757" y="232"/>
                  </a:lnTo>
                  <a:lnTo>
                    <a:pt x="786" y="227"/>
                  </a:lnTo>
                  <a:lnTo>
                    <a:pt x="804" y="221"/>
                  </a:lnTo>
                  <a:lnTo>
                    <a:pt x="816" y="215"/>
                  </a:lnTo>
                  <a:lnTo>
                    <a:pt x="822" y="203"/>
                  </a:lnTo>
                  <a:lnTo>
                    <a:pt x="828" y="185"/>
                  </a:lnTo>
                  <a:lnTo>
                    <a:pt x="834" y="167"/>
                  </a:lnTo>
                  <a:lnTo>
                    <a:pt x="828" y="149"/>
                  </a:lnTo>
                  <a:lnTo>
                    <a:pt x="822" y="143"/>
                  </a:lnTo>
                  <a:lnTo>
                    <a:pt x="781" y="137"/>
                  </a:lnTo>
                  <a:lnTo>
                    <a:pt x="769" y="131"/>
                  </a:lnTo>
                  <a:lnTo>
                    <a:pt x="763" y="131"/>
                  </a:lnTo>
                  <a:lnTo>
                    <a:pt x="739" y="125"/>
                  </a:lnTo>
                  <a:lnTo>
                    <a:pt x="703" y="107"/>
                  </a:lnTo>
                  <a:lnTo>
                    <a:pt x="691" y="101"/>
                  </a:lnTo>
                  <a:lnTo>
                    <a:pt x="679" y="101"/>
                  </a:lnTo>
                  <a:lnTo>
                    <a:pt x="679" y="95"/>
                  </a:lnTo>
                  <a:lnTo>
                    <a:pt x="673" y="95"/>
                  </a:lnTo>
                  <a:lnTo>
                    <a:pt x="668" y="95"/>
                  </a:lnTo>
                  <a:lnTo>
                    <a:pt x="650" y="83"/>
                  </a:lnTo>
                  <a:lnTo>
                    <a:pt x="608" y="77"/>
                  </a:lnTo>
                  <a:lnTo>
                    <a:pt x="566" y="59"/>
                  </a:lnTo>
                  <a:lnTo>
                    <a:pt x="518" y="48"/>
                  </a:lnTo>
                  <a:lnTo>
                    <a:pt x="464" y="30"/>
                  </a:lnTo>
                  <a:lnTo>
                    <a:pt x="423" y="24"/>
                  </a:lnTo>
                  <a:lnTo>
                    <a:pt x="363" y="18"/>
                  </a:lnTo>
                  <a:lnTo>
                    <a:pt x="304" y="18"/>
                  </a:lnTo>
                  <a:lnTo>
                    <a:pt x="298" y="18"/>
                  </a:lnTo>
                  <a:lnTo>
                    <a:pt x="268" y="0"/>
                  </a:lnTo>
                  <a:lnTo>
                    <a:pt x="203" y="71"/>
                  </a:lnTo>
                  <a:lnTo>
                    <a:pt x="0" y="107"/>
                  </a:lnTo>
                </a:path>
              </a:pathLst>
            </a:custGeom>
            <a:solidFill>
              <a:srgbClr val="FFBD7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41" name="Freeform 26"/>
            <p:cNvSpPr>
              <a:spLocks/>
            </p:cNvSpPr>
            <p:nvPr/>
          </p:nvSpPr>
          <p:spPr bwMode="auto">
            <a:xfrm>
              <a:off x="4420" y="2210"/>
              <a:ext cx="132" cy="444"/>
            </a:xfrm>
            <a:custGeom>
              <a:avLst/>
              <a:gdLst>
                <a:gd name="T0" fmla="*/ 0 w 132"/>
                <a:gd name="T1" fmla="*/ 24 h 444"/>
                <a:gd name="T2" fmla="*/ 6 w 132"/>
                <a:gd name="T3" fmla="*/ 42 h 444"/>
                <a:gd name="T4" fmla="*/ 6 w 132"/>
                <a:gd name="T5" fmla="*/ 60 h 444"/>
                <a:gd name="T6" fmla="*/ 12 w 132"/>
                <a:gd name="T7" fmla="*/ 72 h 444"/>
                <a:gd name="T8" fmla="*/ 6 w 132"/>
                <a:gd name="T9" fmla="*/ 90 h 444"/>
                <a:gd name="T10" fmla="*/ 6 w 132"/>
                <a:gd name="T11" fmla="*/ 102 h 444"/>
                <a:gd name="T12" fmla="*/ 6 w 132"/>
                <a:gd name="T13" fmla="*/ 120 h 444"/>
                <a:gd name="T14" fmla="*/ 6 w 132"/>
                <a:gd name="T15" fmla="*/ 143 h 444"/>
                <a:gd name="T16" fmla="*/ 18 w 132"/>
                <a:gd name="T17" fmla="*/ 173 h 444"/>
                <a:gd name="T18" fmla="*/ 24 w 132"/>
                <a:gd name="T19" fmla="*/ 209 h 444"/>
                <a:gd name="T20" fmla="*/ 36 w 132"/>
                <a:gd name="T21" fmla="*/ 245 h 444"/>
                <a:gd name="T22" fmla="*/ 54 w 132"/>
                <a:gd name="T23" fmla="*/ 288 h 444"/>
                <a:gd name="T24" fmla="*/ 72 w 132"/>
                <a:gd name="T25" fmla="*/ 335 h 444"/>
                <a:gd name="T26" fmla="*/ 96 w 132"/>
                <a:gd name="T27" fmla="*/ 377 h 444"/>
                <a:gd name="T28" fmla="*/ 107 w 132"/>
                <a:gd name="T29" fmla="*/ 407 h 444"/>
                <a:gd name="T30" fmla="*/ 113 w 132"/>
                <a:gd name="T31" fmla="*/ 425 h 444"/>
                <a:gd name="T32" fmla="*/ 125 w 132"/>
                <a:gd name="T33" fmla="*/ 443 h 444"/>
                <a:gd name="T34" fmla="*/ 119 w 132"/>
                <a:gd name="T35" fmla="*/ 431 h 444"/>
                <a:gd name="T36" fmla="*/ 119 w 132"/>
                <a:gd name="T37" fmla="*/ 419 h 444"/>
                <a:gd name="T38" fmla="*/ 125 w 132"/>
                <a:gd name="T39" fmla="*/ 407 h 444"/>
                <a:gd name="T40" fmla="*/ 125 w 132"/>
                <a:gd name="T41" fmla="*/ 401 h 444"/>
                <a:gd name="T42" fmla="*/ 119 w 132"/>
                <a:gd name="T43" fmla="*/ 383 h 444"/>
                <a:gd name="T44" fmla="*/ 107 w 132"/>
                <a:gd name="T45" fmla="*/ 365 h 444"/>
                <a:gd name="T46" fmla="*/ 96 w 132"/>
                <a:gd name="T47" fmla="*/ 347 h 444"/>
                <a:gd name="T48" fmla="*/ 84 w 132"/>
                <a:gd name="T49" fmla="*/ 323 h 444"/>
                <a:gd name="T50" fmla="*/ 72 w 132"/>
                <a:gd name="T51" fmla="*/ 299 h 444"/>
                <a:gd name="T52" fmla="*/ 60 w 132"/>
                <a:gd name="T53" fmla="*/ 270 h 444"/>
                <a:gd name="T54" fmla="*/ 54 w 132"/>
                <a:gd name="T55" fmla="*/ 245 h 444"/>
                <a:gd name="T56" fmla="*/ 42 w 132"/>
                <a:gd name="T57" fmla="*/ 221 h 444"/>
                <a:gd name="T58" fmla="*/ 36 w 132"/>
                <a:gd name="T59" fmla="*/ 203 h 444"/>
                <a:gd name="T60" fmla="*/ 36 w 132"/>
                <a:gd name="T61" fmla="*/ 185 h 444"/>
                <a:gd name="T62" fmla="*/ 30 w 132"/>
                <a:gd name="T63" fmla="*/ 173 h 444"/>
                <a:gd name="T64" fmla="*/ 30 w 132"/>
                <a:gd name="T65" fmla="*/ 149 h 444"/>
                <a:gd name="T66" fmla="*/ 30 w 132"/>
                <a:gd name="T67" fmla="*/ 126 h 444"/>
                <a:gd name="T68" fmla="*/ 30 w 132"/>
                <a:gd name="T69" fmla="*/ 102 h 444"/>
                <a:gd name="T70" fmla="*/ 36 w 132"/>
                <a:gd name="T71" fmla="*/ 84 h 444"/>
                <a:gd name="T72" fmla="*/ 42 w 132"/>
                <a:gd name="T73" fmla="*/ 66 h 444"/>
                <a:gd name="T74" fmla="*/ 60 w 132"/>
                <a:gd name="T75" fmla="*/ 54 h 444"/>
                <a:gd name="T76" fmla="*/ 72 w 132"/>
                <a:gd name="T77" fmla="*/ 42 h 444"/>
                <a:gd name="T78" fmla="*/ 90 w 132"/>
                <a:gd name="T79" fmla="*/ 30 h 444"/>
                <a:gd name="T80" fmla="*/ 107 w 132"/>
                <a:gd name="T81" fmla="*/ 18 h 444"/>
                <a:gd name="T82" fmla="*/ 119 w 132"/>
                <a:gd name="T83" fmla="*/ 12 h 444"/>
                <a:gd name="T84" fmla="*/ 131 w 132"/>
                <a:gd name="T85" fmla="*/ 0 h 444"/>
                <a:gd name="T86" fmla="*/ 0 w 132"/>
                <a:gd name="T87" fmla="*/ 24 h 4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2"/>
                <a:gd name="T133" fmla="*/ 0 h 444"/>
                <a:gd name="T134" fmla="*/ 132 w 132"/>
                <a:gd name="T135" fmla="*/ 444 h 44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2" h="444">
                  <a:moveTo>
                    <a:pt x="0" y="24"/>
                  </a:moveTo>
                  <a:lnTo>
                    <a:pt x="6" y="42"/>
                  </a:lnTo>
                  <a:lnTo>
                    <a:pt x="6" y="60"/>
                  </a:lnTo>
                  <a:lnTo>
                    <a:pt x="12" y="72"/>
                  </a:lnTo>
                  <a:lnTo>
                    <a:pt x="6" y="90"/>
                  </a:lnTo>
                  <a:lnTo>
                    <a:pt x="6" y="102"/>
                  </a:lnTo>
                  <a:lnTo>
                    <a:pt x="6" y="120"/>
                  </a:lnTo>
                  <a:lnTo>
                    <a:pt x="6" y="143"/>
                  </a:lnTo>
                  <a:lnTo>
                    <a:pt x="18" y="173"/>
                  </a:lnTo>
                  <a:lnTo>
                    <a:pt x="24" y="209"/>
                  </a:lnTo>
                  <a:lnTo>
                    <a:pt x="36" y="245"/>
                  </a:lnTo>
                  <a:lnTo>
                    <a:pt x="54" y="288"/>
                  </a:lnTo>
                  <a:lnTo>
                    <a:pt x="72" y="335"/>
                  </a:lnTo>
                  <a:lnTo>
                    <a:pt x="96" y="377"/>
                  </a:lnTo>
                  <a:lnTo>
                    <a:pt x="107" y="407"/>
                  </a:lnTo>
                  <a:lnTo>
                    <a:pt x="113" y="425"/>
                  </a:lnTo>
                  <a:lnTo>
                    <a:pt x="125" y="443"/>
                  </a:lnTo>
                  <a:lnTo>
                    <a:pt x="119" y="431"/>
                  </a:lnTo>
                  <a:lnTo>
                    <a:pt x="119" y="419"/>
                  </a:lnTo>
                  <a:lnTo>
                    <a:pt x="125" y="407"/>
                  </a:lnTo>
                  <a:lnTo>
                    <a:pt x="125" y="401"/>
                  </a:lnTo>
                  <a:lnTo>
                    <a:pt x="119" y="383"/>
                  </a:lnTo>
                  <a:lnTo>
                    <a:pt x="107" y="365"/>
                  </a:lnTo>
                  <a:lnTo>
                    <a:pt x="96" y="347"/>
                  </a:lnTo>
                  <a:lnTo>
                    <a:pt x="84" y="323"/>
                  </a:lnTo>
                  <a:lnTo>
                    <a:pt x="72" y="299"/>
                  </a:lnTo>
                  <a:lnTo>
                    <a:pt x="60" y="270"/>
                  </a:lnTo>
                  <a:lnTo>
                    <a:pt x="54" y="245"/>
                  </a:lnTo>
                  <a:lnTo>
                    <a:pt x="42" y="221"/>
                  </a:lnTo>
                  <a:lnTo>
                    <a:pt x="36" y="203"/>
                  </a:lnTo>
                  <a:lnTo>
                    <a:pt x="36" y="185"/>
                  </a:lnTo>
                  <a:lnTo>
                    <a:pt x="30" y="173"/>
                  </a:lnTo>
                  <a:lnTo>
                    <a:pt x="30" y="149"/>
                  </a:lnTo>
                  <a:lnTo>
                    <a:pt x="30" y="126"/>
                  </a:lnTo>
                  <a:lnTo>
                    <a:pt x="30" y="102"/>
                  </a:lnTo>
                  <a:lnTo>
                    <a:pt x="36" y="84"/>
                  </a:lnTo>
                  <a:lnTo>
                    <a:pt x="42" y="66"/>
                  </a:lnTo>
                  <a:lnTo>
                    <a:pt x="60" y="54"/>
                  </a:lnTo>
                  <a:lnTo>
                    <a:pt x="72" y="42"/>
                  </a:lnTo>
                  <a:lnTo>
                    <a:pt x="90" y="30"/>
                  </a:lnTo>
                  <a:lnTo>
                    <a:pt x="107" y="18"/>
                  </a:lnTo>
                  <a:lnTo>
                    <a:pt x="119" y="12"/>
                  </a:lnTo>
                  <a:lnTo>
                    <a:pt x="131" y="0"/>
                  </a:lnTo>
                  <a:lnTo>
                    <a:pt x="0" y="24"/>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42" name="Freeform 27"/>
            <p:cNvSpPr>
              <a:spLocks/>
            </p:cNvSpPr>
            <p:nvPr/>
          </p:nvSpPr>
          <p:spPr bwMode="auto">
            <a:xfrm>
              <a:off x="4652" y="2635"/>
              <a:ext cx="114" cy="96"/>
            </a:xfrm>
            <a:custGeom>
              <a:avLst/>
              <a:gdLst>
                <a:gd name="T0" fmla="*/ 107 w 114"/>
                <a:gd name="T1" fmla="*/ 89 h 96"/>
                <a:gd name="T2" fmla="*/ 96 w 114"/>
                <a:gd name="T3" fmla="*/ 95 h 96"/>
                <a:gd name="T4" fmla="*/ 84 w 114"/>
                <a:gd name="T5" fmla="*/ 95 h 96"/>
                <a:gd name="T6" fmla="*/ 66 w 114"/>
                <a:gd name="T7" fmla="*/ 89 h 96"/>
                <a:gd name="T8" fmla="*/ 54 w 114"/>
                <a:gd name="T9" fmla="*/ 77 h 96"/>
                <a:gd name="T10" fmla="*/ 36 w 114"/>
                <a:gd name="T11" fmla="*/ 65 h 96"/>
                <a:gd name="T12" fmla="*/ 24 w 114"/>
                <a:gd name="T13" fmla="*/ 42 h 96"/>
                <a:gd name="T14" fmla="*/ 12 w 114"/>
                <a:gd name="T15" fmla="*/ 24 h 96"/>
                <a:gd name="T16" fmla="*/ 0 w 114"/>
                <a:gd name="T17" fmla="*/ 0 h 96"/>
                <a:gd name="T18" fmla="*/ 18 w 114"/>
                <a:gd name="T19" fmla="*/ 24 h 96"/>
                <a:gd name="T20" fmla="*/ 24 w 114"/>
                <a:gd name="T21" fmla="*/ 30 h 96"/>
                <a:gd name="T22" fmla="*/ 30 w 114"/>
                <a:gd name="T23" fmla="*/ 42 h 96"/>
                <a:gd name="T24" fmla="*/ 42 w 114"/>
                <a:gd name="T25" fmla="*/ 53 h 96"/>
                <a:gd name="T26" fmla="*/ 48 w 114"/>
                <a:gd name="T27" fmla="*/ 59 h 96"/>
                <a:gd name="T28" fmla="*/ 60 w 114"/>
                <a:gd name="T29" fmla="*/ 71 h 96"/>
                <a:gd name="T30" fmla="*/ 72 w 114"/>
                <a:gd name="T31" fmla="*/ 77 h 96"/>
                <a:gd name="T32" fmla="*/ 90 w 114"/>
                <a:gd name="T33" fmla="*/ 83 h 96"/>
                <a:gd name="T34" fmla="*/ 101 w 114"/>
                <a:gd name="T35" fmla="*/ 83 h 96"/>
                <a:gd name="T36" fmla="*/ 113 w 114"/>
                <a:gd name="T37" fmla="*/ 83 h 96"/>
                <a:gd name="T38" fmla="*/ 107 w 114"/>
                <a:gd name="T39" fmla="*/ 89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4"/>
                <a:gd name="T61" fmla="*/ 0 h 96"/>
                <a:gd name="T62" fmla="*/ 114 w 114"/>
                <a:gd name="T63" fmla="*/ 96 h 9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4" h="96">
                  <a:moveTo>
                    <a:pt x="107" y="89"/>
                  </a:moveTo>
                  <a:lnTo>
                    <a:pt x="96" y="95"/>
                  </a:lnTo>
                  <a:lnTo>
                    <a:pt x="84" y="95"/>
                  </a:lnTo>
                  <a:lnTo>
                    <a:pt x="66" y="89"/>
                  </a:lnTo>
                  <a:lnTo>
                    <a:pt x="54" y="77"/>
                  </a:lnTo>
                  <a:lnTo>
                    <a:pt x="36" y="65"/>
                  </a:lnTo>
                  <a:lnTo>
                    <a:pt x="24" y="42"/>
                  </a:lnTo>
                  <a:lnTo>
                    <a:pt x="12" y="24"/>
                  </a:lnTo>
                  <a:lnTo>
                    <a:pt x="0" y="0"/>
                  </a:lnTo>
                  <a:lnTo>
                    <a:pt x="18" y="24"/>
                  </a:lnTo>
                  <a:lnTo>
                    <a:pt x="24" y="30"/>
                  </a:lnTo>
                  <a:lnTo>
                    <a:pt x="30" y="42"/>
                  </a:lnTo>
                  <a:lnTo>
                    <a:pt x="42" y="53"/>
                  </a:lnTo>
                  <a:lnTo>
                    <a:pt x="48" y="59"/>
                  </a:lnTo>
                  <a:lnTo>
                    <a:pt x="60" y="71"/>
                  </a:lnTo>
                  <a:lnTo>
                    <a:pt x="72" y="77"/>
                  </a:lnTo>
                  <a:lnTo>
                    <a:pt x="90" y="83"/>
                  </a:lnTo>
                  <a:lnTo>
                    <a:pt x="101" y="83"/>
                  </a:lnTo>
                  <a:lnTo>
                    <a:pt x="113" y="83"/>
                  </a:lnTo>
                  <a:lnTo>
                    <a:pt x="107" y="89"/>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43" name="Freeform 28"/>
            <p:cNvSpPr>
              <a:spLocks/>
            </p:cNvSpPr>
            <p:nvPr/>
          </p:nvSpPr>
          <p:spPr bwMode="auto">
            <a:xfrm>
              <a:off x="4771" y="2599"/>
              <a:ext cx="138" cy="114"/>
            </a:xfrm>
            <a:custGeom>
              <a:avLst/>
              <a:gdLst>
                <a:gd name="T0" fmla="*/ 131 w 138"/>
                <a:gd name="T1" fmla="*/ 107 h 114"/>
                <a:gd name="T2" fmla="*/ 113 w 138"/>
                <a:gd name="T3" fmla="*/ 113 h 114"/>
                <a:gd name="T4" fmla="*/ 95 w 138"/>
                <a:gd name="T5" fmla="*/ 107 h 114"/>
                <a:gd name="T6" fmla="*/ 84 w 138"/>
                <a:gd name="T7" fmla="*/ 107 h 114"/>
                <a:gd name="T8" fmla="*/ 66 w 138"/>
                <a:gd name="T9" fmla="*/ 95 h 114"/>
                <a:gd name="T10" fmla="*/ 54 w 138"/>
                <a:gd name="T11" fmla="*/ 89 h 114"/>
                <a:gd name="T12" fmla="*/ 42 w 138"/>
                <a:gd name="T13" fmla="*/ 72 h 114"/>
                <a:gd name="T14" fmla="*/ 30 w 138"/>
                <a:gd name="T15" fmla="*/ 54 h 114"/>
                <a:gd name="T16" fmla="*/ 18 w 138"/>
                <a:gd name="T17" fmla="*/ 30 h 114"/>
                <a:gd name="T18" fmla="*/ 0 w 138"/>
                <a:gd name="T19" fmla="*/ 0 h 114"/>
                <a:gd name="T20" fmla="*/ 12 w 138"/>
                <a:gd name="T21" fmla="*/ 18 h 114"/>
                <a:gd name="T22" fmla="*/ 24 w 138"/>
                <a:gd name="T23" fmla="*/ 30 h 114"/>
                <a:gd name="T24" fmla="*/ 36 w 138"/>
                <a:gd name="T25" fmla="*/ 48 h 114"/>
                <a:gd name="T26" fmla="*/ 48 w 138"/>
                <a:gd name="T27" fmla="*/ 60 h 114"/>
                <a:gd name="T28" fmla="*/ 60 w 138"/>
                <a:gd name="T29" fmla="*/ 72 h 114"/>
                <a:gd name="T30" fmla="*/ 78 w 138"/>
                <a:gd name="T31" fmla="*/ 83 h 114"/>
                <a:gd name="T32" fmla="*/ 95 w 138"/>
                <a:gd name="T33" fmla="*/ 89 h 114"/>
                <a:gd name="T34" fmla="*/ 119 w 138"/>
                <a:gd name="T35" fmla="*/ 95 h 114"/>
                <a:gd name="T36" fmla="*/ 137 w 138"/>
                <a:gd name="T37" fmla="*/ 101 h 114"/>
                <a:gd name="T38" fmla="*/ 131 w 138"/>
                <a:gd name="T39" fmla="*/ 107 h 1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8"/>
                <a:gd name="T61" fmla="*/ 0 h 114"/>
                <a:gd name="T62" fmla="*/ 138 w 138"/>
                <a:gd name="T63" fmla="*/ 114 h 1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8" h="114">
                  <a:moveTo>
                    <a:pt x="131" y="107"/>
                  </a:moveTo>
                  <a:lnTo>
                    <a:pt x="113" y="113"/>
                  </a:lnTo>
                  <a:lnTo>
                    <a:pt x="95" y="107"/>
                  </a:lnTo>
                  <a:lnTo>
                    <a:pt x="84" y="107"/>
                  </a:lnTo>
                  <a:lnTo>
                    <a:pt x="66" y="95"/>
                  </a:lnTo>
                  <a:lnTo>
                    <a:pt x="54" y="89"/>
                  </a:lnTo>
                  <a:lnTo>
                    <a:pt x="42" y="72"/>
                  </a:lnTo>
                  <a:lnTo>
                    <a:pt x="30" y="54"/>
                  </a:lnTo>
                  <a:lnTo>
                    <a:pt x="18" y="30"/>
                  </a:lnTo>
                  <a:lnTo>
                    <a:pt x="0" y="0"/>
                  </a:lnTo>
                  <a:lnTo>
                    <a:pt x="12" y="18"/>
                  </a:lnTo>
                  <a:lnTo>
                    <a:pt x="24" y="30"/>
                  </a:lnTo>
                  <a:lnTo>
                    <a:pt x="36" y="48"/>
                  </a:lnTo>
                  <a:lnTo>
                    <a:pt x="48" y="60"/>
                  </a:lnTo>
                  <a:lnTo>
                    <a:pt x="60" y="72"/>
                  </a:lnTo>
                  <a:lnTo>
                    <a:pt x="78" y="83"/>
                  </a:lnTo>
                  <a:lnTo>
                    <a:pt x="95" y="89"/>
                  </a:lnTo>
                  <a:lnTo>
                    <a:pt x="119" y="95"/>
                  </a:lnTo>
                  <a:lnTo>
                    <a:pt x="137" y="101"/>
                  </a:lnTo>
                  <a:lnTo>
                    <a:pt x="131" y="107"/>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44" name="Freeform 29"/>
            <p:cNvSpPr>
              <a:spLocks/>
            </p:cNvSpPr>
            <p:nvPr/>
          </p:nvSpPr>
          <p:spPr bwMode="auto">
            <a:xfrm>
              <a:off x="4908" y="2545"/>
              <a:ext cx="103" cy="91"/>
            </a:xfrm>
            <a:custGeom>
              <a:avLst/>
              <a:gdLst>
                <a:gd name="T0" fmla="*/ 0 w 103"/>
                <a:gd name="T1" fmla="*/ 0 h 91"/>
                <a:gd name="T2" fmla="*/ 12 w 103"/>
                <a:gd name="T3" fmla="*/ 24 h 91"/>
                <a:gd name="T4" fmla="*/ 24 w 103"/>
                <a:gd name="T5" fmla="*/ 48 h 91"/>
                <a:gd name="T6" fmla="*/ 36 w 103"/>
                <a:gd name="T7" fmla="*/ 66 h 91"/>
                <a:gd name="T8" fmla="*/ 48 w 103"/>
                <a:gd name="T9" fmla="*/ 78 h 91"/>
                <a:gd name="T10" fmla="*/ 67 w 103"/>
                <a:gd name="T11" fmla="*/ 84 h 91"/>
                <a:gd name="T12" fmla="*/ 84 w 103"/>
                <a:gd name="T13" fmla="*/ 90 h 91"/>
                <a:gd name="T14" fmla="*/ 102 w 103"/>
                <a:gd name="T15" fmla="*/ 90 h 91"/>
                <a:gd name="T16" fmla="*/ 102 w 103"/>
                <a:gd name="T17" fmla="*/ 84 h 91"/>
                <a:gd name="T18" fmla="*/ 102 w 103"/>
                <a:gd name="T19" fmla="*/ 72 h 91"/>
                <a:gd name="T20" fmla="*/ 90 w 103"/>
                <a:gd name="T21" fmla="*/ 72 h 91"/>
                <a:gd name="T22" fmla="*/ 72 w 103"/>
                <a:gd name="T23" fmla="*/ 66 h 91"/>
                <a:gd name="T24" fmla="*/ 54 w 103"/>
                <a:gd name="T25" fmla="*/ 60 h 91"/>
                <a:gd name="T26" fmla="*/ 36 w 103"/>
                <a:gd name="T27" fmla="*/ 48 h 91"/>
                <a:gd name="T28" fmla="*/ 24 w 103"/>
                <a:gd name="T29" fmla="*/ 30 h 91"/>
                <a:gd name="T30" fmla="*/ 12 w 103"/>
                <a:gd name="T31" fmla="*/ 18 h 91"/>
                <a:gd name="T32" fmla="*/ 0 w 103"/>
                <a:gd name="T33" fmla="*/ 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91"/>
                <a:gd name="T53" fmla="*/ 103 w 103"/>
                <a:gd name="T54" fmla="*/ 91 h 9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91">
                  <a:moveTo>
                    <a:pt x="0" y="0"/>
                  </a:moveTo>
                  <a:lnTo>
                    <a:pt x="12" y="24"/>
                  </a:lnTo>
                  <a:lnTo>
                    <a:pt x="24" y="48"/>
                  </a:lnTo>
                  <a:lnTo>
                    <a:pt x="36" y="66"/>
                  </a:lnTo>
                  <a:lnTo>
                    <a:pt x="48" y="78"/>
                  </a:lnTo>
                  <a:lnTo>
                    <a:pt x="67" y="84"/>
                  </a:lnTo>
                  <a:lnTo>
                    <a:pt x="84" y="90"/>
                  </a:lnTo>
                  <a:lnTo>
                    <a:pt x="102" y="90"/>
                  </a:lnTo>
                  <a:lnTo>
                    <a:pt x="102" y="84"/>
                  </a:lnTo>
                  <a:lnTo>
                    <a:pt x="102" y="72"/>
                  </a:lnTo>
                  <a:lnTo>
                    <a:pt x="90" y="72"/>
                  </a:lnTo>
                  <a:lnTo>
                    <a:pt x="72" y="66"/>
                  </a:lnTo>
                  <a:lnTo>
                    <a:pt x="54" y="60"/>
                  </a:lnTo>
                  <a:lnTo>
                    <a:pt x="36" y="48"/>
                  </a:lnTo>
                  <a:lnTo>
                    <a:pt x="24" y="30"/>
                  </a:lnTo>
                  <a:lnTo>
                    <a:pt x="12" y="18"/>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45" name="Freeform 30"/>
            <p:cNvSpPr>
              <a:spLocks/>
            </p:cNvSpPr>
            <p:nvPr/>
          </p:nvSpPr>
          <p:spPr bwMode="auto">
            <a:xfrm>
              <a:off x="4914" y="2330"/>
              <a:ext cx="151" cy="234"/>
            </a:xfrm>
            <a:custGeom>
              <a:avLst/>
              <a:gdLst>
                <a:gd name="T0" fmla="*/ 24 w 151"/>
                <a:gd name="T1" fmla="*/ 83 h 234"/>
                <a:gd name="T2" fmla="*/ 30 w 151"/>
                <a:gd name="T3" fmla="*/ 119 h 234"/>
                <a:gd name="T4" fmla="*/ 42 w 151"/>
                <a:gd name="T5" fmla="*/ 156 h 234"/>
                <a:gd name="T6" fmla="*/ 54 w 151"/>
                <a:gd name="T7" fmla="*/ 174 h 234"/>
                <a:gd name="T8" fmla="*/ 72 w 151"/>
                <a:gd name="T9" fmla="*/ 197 h 234"/>
                <a:gd name="T10" fmla="*/ 90 w 151"/>
                <a:gd name="T11" fmla="*/ 215 h 234"/>
                <a:gd name="T12" fmla="*/ 108 w 151"/>
                <a:gd name="T13" fmla="*/ 233 h 234"/>
                <a:gd name="T14" fmla="*/ 84 w 151"/>
                <a:gd name="T15" fmla="*/ 203 h 234"/>
                <a:gd name="T16" fmla="*/ 66 w 151"/>
                <a:gd name="T17" fmla="*/ 174 h 234"/>
                <a:gd name="T18" fmla="*/ 48 w 151"/>
                <a:gd name="T19" fmla="*/ 156 h 234"/>
                <a:gd name="T20" fmla="*/ 48 w 151"/>
                <a:gd name="T21" fmla="*/ 131 h 234"/>
                <a:gd name="T22" fmla="*/ 42 w 151"/>
                <a:gd name="T23" fmla="*/ 113 h 234"/>
                <a:gd name="T24" fmla="*/ 36 w 151"/>
                <a:gd name="T25" fmla="*/ 101 h 234"/>
                <a:gd name="T26" fmla="*/ 54 w 151"/>
                <a:gd name="T27" fmla="*/ 107 h 234"/>
                <a:gd name="T28" fmla="*/ 72 w 151"/>
                <a:gd name="T29" fmla="*/ 107 h 234"/>
                <a:gd name="T30" fmla="*/ 90 w 151"/>
                <a:gd name="T31" fmla="*/ 113 h 234"/>
                <a:gd name="T32" fmla="*/ 108 w 151"/>
                <a:gd name="T33" fmla="*/ 119 h 234"/>
                <a:gd name="T34" fmla="*/ 126 w 151"/>
                <a:gd name="T35" fmla="*/ 125 h 234"/>
                <a:gd name="T36" fmla="*/ 132 w 151"/>
                <a:gd name="T37" fmla="*/ 131 h 234"/>
                <a:gd name="T38" fmla="*/ 150 w 151"/>
                <a:gd name="T39" fmla="*/ 137 h 234"/>
                <a:gd name="T40" fmla="*/ 132 w 151"/>
                <a:gd name="T41" fmla="*/ 125 h 234"/>
                <a:gd name="T42" fmla="*/ 114 w 151"/>
                <a:gd name="T43" fmla="*/ 119 h 234"/>
                <a:gd name="T44" fmla="*/ 96 w 151"/>
                <a:gd name="T45" fmla="*/ 107 h 234"/>
                <a:gd name="T46" fmla="*/ 84 w 151"/>
                <a:gd name="T47" fmla="*/ 101 h 234"/>
                <a:gd name="T48" fmla="*/ 66 w 151"/>
                <a:gd name="T49" fmla="*/ 95 h 234"/>
                <a:gd name="T50" fmla="*/ 54 w 151"/>
                <a:gd name="T51" fmla="*/ 95 h 234"/>
                <a:gd name="T52" fmla="*/ 42 w 151"/>
                <a:gd name="T53" fmla="*/ 83 h 234"/>
                <a:gd name="T54" fmla="*/ 30 w 151"/>
                <a:gd name="T55" fmla="*/ 77 h 234"/>
                <a:gd name="T56" fmla="*/ 18 w 151"/>
                <a:gd name="T57" fmla="*/ 65 h 234"/>
                <a:gd name="T58" fmla="*/ 12 w 151"/>
                <a:gd name="T59" fmla="*/ 53 h 234"/>
                <a:gd name="T60" fmla="*/ 12 w 151"/>
                <a:gd name="T61" fmla="*/ 35 h 234"/>
                <a:gd name="T62" fmla="*/ 18 w 151"/>
                <a:gd name="T63" fmla="*/ 17 h 234"/>
                <a:gd name="T64" fmla="*/ 30 w 151"/>
                <a:gd name="T65" fmla="*/ 11 h 234"/>
                <a:gd name="T66" fmla="*/ 42 w 151"/>
                <a:gd name="T67" fmla="*/ 29 h 234"/>
                <a:gd name="T68" fmla="*/ 54 w 151"/>
                <a:gd name="T69" fmla="*/ 35 h 234"/>
                <a:gd name="T70" fmla="*/ 78 w 151"/>
                <a:gd name="T71" fmla="*/ 41 h 234"/>
                <a:gd name="T72" fmla="*/ 90 w 151"/>
                <a:gd name="T73" fmla="*/ 41 h 234"/>
                <a:gd name="T74" fmla="*/ 78 w 151"/>
                <a:gd name="T75" fmla="*/ 41 h 234"/>
                <a:gd name="T76" fmla="*/ 66 w 151"/>
                <a:gd name="T77" fmla="*/ 35 h 234"/>
                <a:gd name="T78" fmla="*/ 54 w 151"/>
                <a:gd name="T79" fmla="*/ 29 h 234"/>
                <a:gd name="T80" fmla="*/ 42 w 151"/>
                <a:gd name="T81" fmla="*/ 23 h 234"/>
                <a:gd name="T82" fmla="*/ 36 w 151"/>
                <a:gd name="T83" fmla="*/ 11 h 234"/>
                <a:gd name="T84" fmla="*/ 36 w 151"/>
                <a:gd name="T85" fmla="*/ 0 h 234"/>
                <a:gd name="T86" fmla="*/ 24 w 151"/>
                <a:gd name="T87" fmla="*/ 6 h 234"/>
                <a:gd name="T88" fmla="*/ 18 w 151"/>
                <a:gd name="T89" fmla="*/ 6 h 234"/>
                <a:gd name="T90" fmla="*/ 6 w 151"/>
                <a:gd name="T91" fmla="*/ 11 h 234"/>
                <a:gd name="T92" fmla="*/ 6 w 151"/>
                <a:gd name="T93" fmla="*/ 23 h 234"/>
                <a:gd name="T94" fmla="*/ 0 w 151"/>
                <a:gd name="T95" fmla="*/ 35 h 234"/>
                <a:gd name="T96" fmla="*/ 0 w 151"/>
                <a:gd name="T97" fmla="*/ 53 h 234"/>
                <a:gd name="T98" fmla="*/ 12 w 151"/>
                <a:gd name="T99" fmla="*/ 71 h 234"/>
                <a:gd name="T100" fmla="*/ 24 w 151"/>
                <a:gd name="T101" fmla="*/ 83 h 23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1"/>
                <a:gd name="T154" fmla="*/ 0 h 234"/>
                <a:gd name="T155" fmla="*/ 151 w 151"/>
                <a:gd name="T156" fmla="*/ 234 h 23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1" h="234">
                  <a:moveTo>
                    <a:pt x="24" y="83"/>
                  </a:moveTo>
                  <a:lnTo>
                    <a:pt x="30" y="119"/>
                  </a:lnTo>
                  <a:lnTo>
                    <a:pt x="42" y="156"/>
                  </a:lnTo>
                  <a:lnTo>
                    <a:pt x="54" y="174"/>
                  </a:lnTo>
                  <a:lnTo>
                    <a:pt x="72" y="197"/>
                  </a:lnTo>
                  <a:lnTo>
                    <a:pt x="90" y="215"/>
                  </a:lnTo>
                  <a:lnTo>
                    <a:pt x="108" y="233"/>
                  </a:lnTo>
                  <a:lnTo>
                    <a:pt x="84" y="203"/>
                  </a:lnTo>
                  <a:lnTo>
                    <a:pt x="66" y="174"/>
                  </a:lnTo>
                  <a:lnTo>
                    <a:pt x="48" y="156"/>
                  </a:lnTo>
                  <a:lnTo>
                    <a:pt x="48" y="131"/>
                  </a:lnTo>
                  <a:lnTo>
                    <a:pt x="42" y="113"/>
                  </a:lnTo>
                  <a:lnTo>
                    <a:pt x="36" y="101"/>
                  </a:lnTo>
                  <a:lnTo>
                    <a:pt x="54" y="107"/>
                  </a:lnTo>
                  <a:lnTo>
                    <a:pt x="72" y="107"/>
                  </a:lnTo>
                  <a:lnTo>
                    <a:pt x="90" y="113"/>
                  </a:lnTo>
                  <a:lnTo>
                    <a:pt x="108" y="119"/>
                  </a:lnTo>
                  <a:lnTo>
                    <a:pt x="126" y="125"/>
                  </a:lnTo>
                  <a:lnTo>
                    <a:pt x="132" y="131"/>
                  </a:lnTo>
                  <a:lnTo>
                    <a:pt x="150" y="137"/>
                  </a:lnTo>
                  <a:lnTo>
                    <a:pt x="132" y="125"/>
                  </a:lnTo>
                  <a:lnTo>
                    <a:pt x="114" y="119"/>
                  </a:lnTo>
                  <a:lnTo>
                    <a:pt x="96" y="107"/>
                  </a:lnTo>
                  <a:lnTo>
                    <a:pt x="84" y="101"/>
                  </a:lnTo>
                  <a:lnTo>
                    <a:pt x="66" y="95"/>
                  </a:lnTo>
                  <a:lnTo>
                    <a:pt x="54" y="95"/>
                  </a:lnTo>
                  <a:lnTo>
                    <a:pt x="42" y="83"/>
                  </a:lnTo>
                  <a:lnTo>
                    <a:pt x="30" y="77"/>
                  </a:lnTo>
                  <a:lnTo>
                    <a:pt x="18" y="65"/>
                  </a:lnTo>
                  <a:lnTo>
                    <a:pt x="12" y="53"/>
                  </a:lnTo>
                  <a:lnTo>
                    <a:pt x="12" y="35"/>
                  </a:lnTo>
                  <a:lnTo>
                    <a:pt x="18" y="17"/>
                  </a:lnTo>
                  <a:lnTo>
                    <a:pt x="30" y="11"/>
                  </a:lnTo>
                  <a:lnTo>
                    <a:pt x="42" y="29"/>
                  </a:lnTo>
                  <a:lnTo>
                    <a:pt x="54" y="35"/>
                  </a:lnTo>
                  <a:lnTo>
                    <a:pt x="78" y="41"/>
                  </a:lnTo>
                  <a:lnTo>
                    <a:pt x="90" y="41"/>
                  </a:lnTo>
                  <a:lnTo>
                    <a:pt x="78" y="41"/>
                  </a:lnTo>
                  <a:lnTo>
                    <a:pt x="66" y="35"/>
                  </a:lnTo>
                  <a:lnTo>
                    <a:pt x="54" y="29"/>
                  </a:lnTo>
                  <a:lnTo>
                    <a:pt x="42" y="23"/>
                  </a:lnTo>
                  <a:lnTo>
                    <a:pt x="36" y="11"/>
                  </a:lnTo>
                  <a:lnTo>
                    <a:pt x="36" y="0"/>
                  </a:lnTo>
                  <a:lnTo>
                    <a:pt x="24" y="6"/>
                  </a:lnTo>
                  <a:lnTo>
                    <a:pt x="18" y="6"/>
                  </a:lnTo>
                  <a:lnTo>
                    <a:pt x="6" y="11"/>
                  </a:lnTo>
                  <a:lnTo>
                    <a:pt x="6" y="23"/>
                  </a:lnTo>
                  <a:lnTo>
                    <a:pt x="0" y="35"/>
                  </a:lnTo>
                  <a:lnTo>
                    <a:pt x="0" y="53"/>
                  </a:lnTo>
                  <a:lnTo>
                    <a:pt x="12" y="71"/>
                  </a:lnTo>
                  <a:lnTo>
                    <a:pt x="24" y="83"/>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46" name="Freeform 31"/>
            <p:cNvSpPr>
              <a:spLocks/>
            </p:cNvSpPr>
            <p:nvPr/>
          </p:nvSpPr>
          <p:spPr bwMode="auto">
            <a:xfrm>
              <a:off x="4884" y="2395"/>
              <a:ext cx="43" cy="49"/>
            </a:xfrm>
            <a:custGeom>
              <a:avLst/>
              <a:gdLst>
                <a:gd name="T0" fmla="*/ 42 w 43"/>
                <a:gd name="T1" fmla="*/ 6 h 49"/>
                <a:gd name="T2" fmla="*/ 30 w 43"/>
                <a:gd name="T3" fmla="*/ 12 h 49"/>
                <a:gd name="T4" fmla="*/ 18 w 43"/>
                <a:gd name="T5" fmla="*/ 12 h 49"/>
                <a:gd name="T6" fmla="*/ 12 w 43"/>
                <a:gd name="T7" fmla="*/ 24 h 49"/>
                <a:gd name="T8" fmla="*/ 6 w 43"/>
                <a:gd name="T9" fmla="*/ 30 h 49"/>
                <a:gd name="T10" fmla="*/ 0 w 43"/>
                <a:gd name="T11" fmla="*/ 48 h 49"/>
                <a:gd name="T12" fmla="*/ 0 w 43"/>
                <a:gd name="T13" fmla="*/ 36 h 49"/>
                <a:gd name="T14" fmla="*/ 6 w 43"/>
                <a:gd name="T15" fmla="*/ 18 h 49"/>
                <a:gd name="T16" fmla="*/ 18 w 43"/>
                <a:gd name="T17" fmla="*/ 6 h 49"/>
                <a:gd name="T18" fmla="*/ 30 w 43"/>
                <a:gd name="T19" fmla="*/ 0 h 49"/>
                <a:gd name="T20" fmla="*/ 42 w 43"/>
                <a:gd name="T21" fmla="*/ 6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
                <a:gd name="T34" fmla="*/ 0 h 49"/>
                <a:gd name="T35" fmla="*/ 43 w 43"/>
                <a:gd name="T36" fmla="*/ 49 h 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 h="49">
                  <a:moveTo>
                    <a:pt x="42" y="6"/>
                  </a:moveTo>
                  <a:lnTo>
                    <a:pt x="30" y="12"/>
                  </a:lnTo>
                  <a:lnTo>
                    <a:pt x="18" y="12"/>
                  </a:lnTo>
                  <a:lnTo>
                    <a:pt x="12" y="24"/>
                  </a:lnTo>
                  <a:lnTo>
                    <a:pt x="6" y="30"/>
                  </a:lnTo>
                  <a:lnTo>
                    <a:pt x="0" y="48"/>
                  </a:lnTo>
                  <a:lnTo>
                    <a:pt x="0" y="36"/>
                  </a:lnTo>
                  <a:lnTo>
                    <a:pt x="6" y="18"/>
                  </a:lnTo>
                  <a:lnTo>
                    <a:pt x="18" y="6"/>
                  </a:lnTo>
                  <a:lnTo>
                    <a:pt x="30" y="0"/>
                  </a:lnTo>
                  <a:lnTo>
                    <a:pt x="42" y="6"/>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47" name="Freeform 32"/>
            <p:cNvSpPr>
              <a:spLocks/>
            </p:cNvSpPr>
            <p:nvPr/>
          </p:nvSpPr>
          <p:spPr bwMode="auto">
            <a:xfrm>
              <a:off x="4855" y="2371"/>
              <a:ext cx="48" cy="19"/>
            </a:xfrm>
            <a:custGeom>
              <a:avLst/>
              <a:gdLst>
                <a:gd name="T0" fmla="*/ 47 w 48"/>
                <a:gd name="T1" fmla="*/ 0 h 19"/>
                <a:gd name="T2" fmla="*/ 35 w 48"/>
                <a:gd name="T3" fmla="*/ 0 h 19"/>
                <a:gd name="T4" fmla="*/ 23 w 48"/>
                <a:gd name="T5" fmla="*/ 0 h 19"/>
                <a:gd name="T6" fmla="*/ 17 w 48"/>
                <a:gd name="T7" fmla="*/ 12 h 19"/>
                <a:gd name="T8" fmla="*/ 6 w 48"/>
                <a:gd name="T9" fmla="*/ 18 h 19"/>
                <a:gd name="T10" fmla="*/ 0 w 48"/>
                <a:gd name="T11" fmla="*/ 12 h 19"/>
                <a:gd name="T12" fmla="*/ 47 w 48"/>
                <a:gd name="T13" fmla="*/ 0 h 19"/>
                <a:gd name="T14" fmla="*/ 0 60000 65536"/>
                <a:gd name="T15" fmla="*/ 0 60000 65536"/>
                <a:gd name="T16" fmla="*/ 0 60000 65536"/>
                <a:gd name="T17" fmla="*/ 0 60000 65536"/>
                <a:gd name="T18" fmla="*/ 0 60000 65536"/>
                <a:gd name="T19" fmla="*/ 0 60000 65536"/>
                <a:gd name="T20" fmla="*/ 0 60000 65536"/>
                <a:gd name="T21" fmla="*/ 0 w 48"/>
                <a:gd name="T22" fmla="*/ 0 h 19"/>
                <a:gd name="T23" fmla="*/ 48 w 4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19">
                  <a:moveTo>
                    <a:pt x="47" y="0"/>
                  </a:moveTo>
                  <a:lnTo>
                    <a:pt x="35" y="0"/>
                  </a:lnTo>
                  <a:lnTo>
                    <a:pt x="23" y="0"/>
                  </a:lnTo>
                  <a:lnTo>
                    <a:pt x="17" y="12"/>
                  </a:lnTo>
                  <a:lnTo>
                    <a:pt x="6" y="18"/>
                  </a:lnTo>
                  <a:lnTo>
                    <a:pt x="0" y="12"/>
                  </a:lnTo>
                  <a:lnTo>
                    <a:pt x="47"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48" name="Freeform 33"/>
            <p:cNvSpPr>
              <a:spLocks/>
            </p:cNvSpPr>
            <p:nvPr/>
          </p:nvSpPr>
          <p:spPr bwMode="auto">
            <a:xfrm>
              <a:off x="4861" y="2276"/>
              <a:ext cx="192" cy="72"/>
            </a:xfrm>
            <a:custGeom>
              <a:avLst/>
              <a:gdLst>
                <a:gd name="T0" fmla="*/ 191 w 192"/>
                <a:gd name="T1" fmla="*/ 30 h 72"/>
                <a:gd name="T2" fmla="*/ 167 w 192"/>
                <a:gd name="T3" fmla="*/ 36 h 72"/>
                <a:gd name="T4" fmla="*/ 137 w 192"/>
                <a:gd name="T5" fmla="*/ 30 h 72"/>
                <a:gd name="T6" fmla="*/ 101 w 192"/>
                <a:gd name="T7" fmla="*/ 30 h 72"/>
                <a:gd name="T8" fmla="*/ 65 w 192"/>
                <a:gd name="T9" fmla="*/ 30 h 72"/>
                <a:gd name="T10" fmla="*/ 53 w 192"/>
                <a:gd name="T11" fmla="*/ 30 h 72"/>
                <a:gd name="T12" fmla="*/ 41 w 192"/>
                <a:gd name="T13" fmla="*/ 36 h 72"/>
                <a:gd name="T14" fmla="*/ 35 w 192"/>
                <a:gd name="T15" fmla="*/ 48 h 72"/>
                <a:gd name="T16" fmla="*/ 29 w 192"/>
                <a:gd name="T17" fmla="*/ 60 h 72"/>
                <a:gd name="T18" fmla="*/ 23 w 192"/>
                <a:gd name="T19" fmla="*/ 65 h 72"/>
                <a:gd name="T20" fmla="*/ 11 w 192"/>
                <a:gd name="T21" fmla="*/ 65 h 72"/>
                <a:gd name="T22" fmla="*/ 0 w 192"/>
                <a:gd name="T23" fmla="*/ 71 h 72"/>
                <a:gd name="T24" fmla="*/ 11 w 192"/>
                <a:gd name="T25" fmla="*/ 60 h 72"/>
                <a:gd name="T26" fmla="*/ 23 w 192"/>
                <a:gd name="T27" fmla="*/ 60 h 72"/>
                <a:gd name="T28" fmla="*/ 23 w 192"/>
                <a:gd name="T29" fmla="*/ 48 h 72"/>
                <a:gd name="T30" fmla="*/ 29 w 192"/>
                <a:gd name="T31" fmla="*/ 36 h 72"/>
                <a:gd name="T32" fmla="*/ 35 w 192"/>
                <a:gd name="T33" fmla="*/ 30 h 72"/>
                <a:gd name="T34" fmla="*/ 41 w 192"/>
                <a:gd name="T35" fmla="*/ 24 h 72"/>
                <a:gd name="T36" fmla="*/ 35 w 192"/>
                <a:gd name="T37" fmla="*/ 12 h 72"/>
                <a:gd name="T38" fmla="*/ 23 w 192"/>
                <a:gd name="T39" fmla="*/ 6 h 72"/>
                <a:gd name="T40" fmla="*/ 11 w 192"/>
                <a:gd name="T41" fmla="*/ 6 h 72"/>
                <a:gd name="T42" fmla="*/ 5 w 192"/>
                <a:gd name="T43" fmla="*/ 0 h 72"/>
                <a:gd name="T44" fmla="*/ 17 w 192"/>
                <a:gd name="T45" fmla="*/ 0 h 72"/>
                <a:gd name="T46" fmla="*/ 35 w 192"/>
                <a:gd name="T47" fmla="*/ 0 h 72"/>
                <a:gd name="T48" fmla="*/ 47 w 192"/>
                <a:gd name="T49" fmla="*/ 0 h 72"/>
                <a:gd name="T50" fmla="*/ 59 w 192"/>
                <a:gd name="T51" fmla="*/ 6 h 72"/>
                <a:gd name="T52" fmla="*/ 71 w 192"/>
                <a:gd name="T53" fmla="*/ 0 h 72"/>
                <a:gd name="T54" fmla="*/ 89 w 192"/>
                <a:gd name="T55" fmla="*/ 6 h 72"/>
                <a:gd name="T56" fmla="*/ 101 w 192"/>
                <a:gd name="T57" fmla="*/ 12 h 72"/>
                <a:gd name="T58" fmla="*/ 114 w 192"/>
                <a:gd name="T59" fmla="*/ 12 h 72"/>
                <a:gd name="T60" fmla="*/ 125 w 192"/>
                <a:gd name="T61" fmla="*/ 18 h 72"/>
                <a:gd name="T62" fmla="*/ 137 w 192"/>
                <a:gd name="T63" fmla="*/ 18 h 72"/>
                <a:gd name="T64" fmla="*/ 143 w 192"/>
                <a:gd name="T65" fmla="*/ 12 h 72"/>
                <a:gd name="T66" fmla="*/ 137 w 192"/>
                <a:gd name="T67" fmla="*/ 0 h 72"/>
                <a:gd name="T68" fmla="*/ 149 w 192"/>
                <a:gd name="T69" fmla="*/ 6 h 72"/>
                <a:gd name="T70" fmla="*/ 161 w 192"/>
                <a:gd name="T71" fmla="*/ 12 h 72"/>
                <a:gd name="T72" fmla="*/ 173 w 192"/>
                <a:gd name="T73" fmla="*/ 12 h 72"/>
                <a:gd name="T74" fmla="*/ 185 w 192"/>
                <a:gd name="T75" fmla="*/ 18 h 72"/>
                <a:gd name="T76" fmla="*/ 191 w 192"/>
                <a:gd name="T77" fmla="*/ 30 h 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2"/>
                <a:gd name="T118" fmla="*/ 0 h 72"/>
                <a:gd name="T119" fmla="*/ 192 w 192"/>
                <a:gd name="T120" fmla="*/ 72 h 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2" h="72">
                  <a:moveTo>
                    <a:pt x="191" y="30"/>
                  </a:moveTo>
                  <a:lnTo>
                    <a:pt x="167" y="36"/>
                  </a:lnTo>
                  <a:lnTo>
                    <a:pt x="137" y="30"/>
                  </a:lnTo>
                  <a:lnTo>
                    <a:pt x="101" y="30"/>
                  </a:lnTo>
                  <a:lnTo>
                    <a:pt x="65" y="30"/>
                  </a:lnTo>
                  <a:lnTo>
                    <a:pt x="53" y="30"/>
                  </a:lnTo>
                  <a:lnTo>
                    <a:pt x="41" y="36"/>
                  </a:lnTo>
                  <a:lnTo>
                    <a:pt x="35" y="48"/>
                  </a:lnTo>
                  <a:lnTo>
                    <a:pt x="29" y="60"/>
                  </a:lnTo>
                  <a:lnTo>
                    <a:pt x="23" y="65"/>
                  </a:lnTo>
                  <a:lnTo>
                    <a:pt x="11" y="65"/>
                  </a:lnTo>
                  <a:lnTo>
                    <a:pt x="0" y="71"/>
                  </a:lnTo>
                  <a:lnTo>
                    <a:pt x="11" y="60"/>
                  </a:lnTo>
                  <a:lnTo>
                    <a:pt x="23" y="60"/>
                  </a:lnTo>
                  <a:lnTo>
                    <a:pt x="23" y="48"/>
                  </a:lnTo>
                  <a:lnTo>
                    <a:pt x="29" y="36"/>
                  </a:lnTo>
                  <a:lnTo>
                    <a:pt x="35" y="30"/>
                  </a:lnTo>
                  <a:lnTo>
                    <a:pt x="41" y="24"/>
                  </a:lnTo>
                  <a:lnTo>
                    <a:pt x="35" y="12"/>
                  </a:lnTo>
                  <a:lnTo>
                    <a:pt x="23" y="6"/>
                  </a:lnTo>
                  <a:lnTo>
                    <a:pt x="11" y="6"/>
                  </a:lnTo>
                  <a:lnTo>
                    <a:pt x="5" y="0"/>
                  </a:lnTo>
                  <a:lnTo>
                    <a:pt x="17" y="0"/>
                  </a:lnTo>
                  <a:lnTo>
                    <a:pt x="35" y="0"/>
                  </a:lnTo>
                  <a:lnTo>
                    <a:pt x="47" y="0"/>
                  </a:lnTo>
                  <a:lnTo>
                    <a:pt x="59" y="6"/>
                  </a:lnTo>
                  <a:lnTo>
                    <a:pt x="71" y="0"/>
                  </a:lnTo>
                  <a:lnTo>
                    <a:pt x="89" y="6"/>
                  </a:lnTo>
                  <a:lnTo>
                    <a:pt x="101" y="12"/>
                  </a:lnTo>
                  <a:lnTo>
                    <a:pt x="114" y="12"/>
                  </a:lnTo>
                  <a:lnTo>
                    <a:pt x="125" y="18"/>
                  </a:lnTo>
                  <a:lnTo>
                    <a:pt x="137" y="18"/>
                  </a:lnTo>
                  <a:lnTo>
                    <a:pt x="143" y="12"/>
                  </a:lnTo>
                  <a:lnTo>
                    <a:pt x="137" y="0"/>
                  </a:lnTo>
                  <a:lnTo>
                    <a:pt x="149" y="6"/>
                  </a:lnTo>
                  <a:lnTo>
                    <a:pt x="161" y="12"/>
                  </a:lnTo>
                  <a:lnTo>
                    <a:pt x="173" y="12"/>
                  </a:lnTo>
                  <a:lnTo>
                    <a:pt x="185" y="18"/>
                  </a:lnTo>
                  <a:lnTo>
                    <a:pt x="191" y="3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49" name="Freeform 34"/>
            <p:cNvSpPr>
              <a:spLocks/>
            </p:cNvSpPr>
            <p:nvPr/>
          </p:nvSpPr>
          <p:spPr bwMode="auto">
            <a:xfrm>
              <a:off x="5010" y="2174"/>
              <a:ext cx="37" cy="37"/>
            </a:xfrm>
            <a:custGeom>
              <a:avLst/>
              <a:gdLst>
                <a:gd name="T0" fmla="*/ 12 w 37"/>
                <a:gd name="T1" fmla="*/ 6 h 37"/>
                <a:gd name="T2" fmla="*/ 12 w 37"/>
                <a:gd name="T3" fmla="*/ 12 h 37"/>
                <a:gd name="T4" fmla="*/ 12 w 37"/>
                <a:gd name="T5" fmla="*/ 24 h 37"/>
                <a:gd name="T6" fmla="*/ 18 w 37"/>
                <a:gd name="T7" fmla="*/ 30 h 37"/>
                <a:gd name="T8" fmla="*/ 36 w 37"/>
                <a:gd name="T9" fmla="*/ 36 h 37"/>
                <a:gd name="T10" fmla="*/ 24 w 37"/>
                <a:gd name="T11" fmla="*/ 36 h 37"/>
                <a:gd name="T12" fmla="*/ 12 w 37"/>
                <a:gd name="T13" fmla="*/ 30 h 37"/>
                <a:gd name="T14" fmla="*/ 6 w 37"/>
                <a:gd name="T15" fmla="*/ 24 h 37"/>
                <a:gd name="T16" fmla="*/ 0 w 37"/>
                <a:gd name="T17" fmla="*/ 12 h 37"/>
                <a:gd name="T18" fmla="*/ 0 w 37"/>
                <a:gd name="T19" fmla="*/ 0 h 37"/>
                <a:gd name="T20" fmla="*/ 12 w 37"/>
                <a:gd name="T21" fmla="*/ 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37"/>
                <a:gd name="T35" fmla="*/ 37 w 37"/>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37">
                  <a:moveTo>
                    <a:pt x="12" y="6"/>
                  </a:moveTo>
                  <a:lnTo>
                    <a:pt x="12" y="12"/>
                  </a:lnTo>
                  <a:lnTo>
                    <a:pt x="12" y="24"/>
                  </a:lnTo>
                  <a:lnTo>
                    <a:pt x="18" y="30"/>
                  </a:lnTo>
                  <a:lnTo>
                    <a:pt x="36" y="36"/>
                  </a:lnTo>
                  <a:lnTo>
                    <a:pt x="24" y="36"/>
                  </a:lnTo>
                  <a:lnTo>
                    <a:pt x="12" y="30"/>
                  </a:lnTo>
                  <a:lnTo>
                    <a:pt x="6" y="24"/>
                  </a:lnTo>
                  <a:lnTo>
                    <a:pt x="0" y="12"/>
                  </a:lnTo>
                  <a:lnTo>
                    <a:pt x="0" y="0"/>
                  </a:lnTo>
                  <a:lnTo>
                    <a:pt x="12" y="6"/>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50" name="Freeform 35"/>
            <p:cNvSpPr>
              <a:spLocks/>
            </p:cNvSpPr>
            <p:nvPr/>
          </p:nvSpPr>
          <p:spPr bwMode="auto">
            <a:xfrm>
              <a:off x="4640" y="2109"/>
              <a:ext cx="109" cy="60"/>
            </a:xfrm>
            <a:custGeom>
              <a:avLst/>
              <a:gdLst>
                <a:gd name="T0" fmla="*/ 42 w 109"/>
                <a:gd name="T1" fmla="*/ 0 h 60"/>
                <a:gd name="T2" fmla="*/ 54 w 109"/>
                <a:gd name="T3" fmla="*/ 6 h 60"/>
                <a:gd name="T4" fmla="*/ 66 w 109"/>
                <a:gd name="T5" fmla="*/ 12 h 60"/>
                <a:gd name="T6" fmla="*/ 72 w 109"/>
                <a:gd name="T7" fmla="*/ 18 h 60"/>
                <a:gd name="T8" fmla="*/ 78 w 109"/>
                <a:gd name="T9" fmla="*/ 24 h 60"/>
                <a:gd name="T10" fmla="*/ 96 w 109"/>
                <a:gd name="T11" fmla="*/ 30 h 60"/>
                <a:gd name="T12" fmla="*/ 108 w 109"/>
                <a:gd name="T13" fmla="*/ 36 h 60"/>
                <a:gd name="T14" fmla="*/ 90 w 109"/>
                <a:gd name="T15" fmla="*/ 36 h 60"/>
                <a:gd name="T16" fmla="*/ 78 w 109"/>
                <a:gd name="T17" fmla="*/ 30 h 60"/>
                <a:gd name="T18" fmla="*/ 66 w 109"/>
                <a:gd name="T19" fmla="*/ 24 h 60"/>
                <a:gd name="T20" fmla="*/ 54 w 109"/>
                <a:gd name="T21" fmla="*/ 18 h 60"/>
                <a:gd name="T22" fmla="*/ 48 w 109"/>
                <a:gd name="T23" fmla="*/ 30 h 60"/>
                <a:gd name="T24" fmla="*/ 42 w 109"/>
                <a:gd name="T25" fmla="*/ 36 h 60"/>
                <a:gd name="T26" fmla="*/ 36 w 109"/>
                <a:gd name="T27" fmla="*/ 42 h 60"/>
                <a:gd name="T28" fmla="*/ 18 w 109"/>
                <a:gd name="T29" fmla="*/ 54 h 60"/>
                <a:gd name="T30" fmla="*/ 0 w 109"/>
                <a:gd name="T31" fmla="*/ 59 h 60"/>
                <a:gd name="T32" fmla="*/ 42 w 109"/>
                <a:gd name="T33" fmla="*/ 0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
                <a:gd name="T52" fmla="*/ 0 h 60"/>
                <a:gd name="T53" fmla="*/ 109 w 109"/>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 h="60">
                  <a:moveTo>
                    <a:pt x="42" y="0"/>
                  </a:moveTo>
                  <a:lnTo>
                    <a:pt x="54" y="6"/>
                  </a:lnTo>
                  <a:lnTo>
                    <a:pt x="66" y="12"/>
                  </a:lnTo>
                  <a:lnTo>
                    <a:pt x="72" y="18"/>
                  </a:lnTo>
                  <a:lnTo>
                    <a:pt x="78" y="24"/>
                  </a:lnTo>
                  <a:lnTo>
                    <a:pt x="96" y="30"/>
                  </a:lnTo>
                  <a:lnTo>
                    <a:pt x="108" y="36"/>
                  </a:lnTo>
                  <a:lnTo>
                    <a:pt x="90" y="36"/>
                  </a:lnTo>
                  <a:lnTo>
                    <a:pt x="78" y="30"/>
                  </a:lnTo>
                  <a:lnTo>
                    <a:pt x="66" y="24"/>
                  </a:lnTo>
                  <a:lnTo>
                    <a:pt x="54" y="18"/>
                  </a:lnTo>
                  <a:lnTo>
                    <a:pt x="48" y="30"/>
                  </a:lnTo>
                  <a:lnTo>
                    <a:pt x="42" y="36"/>
                  </a:lnTo>
                  <a:lnTo>
                    <a:pt x="36" y="42"/>
                  </a:lnTo>
                  <a:lnTo>
                    <a:pt x="18" y="54"/>
                  </a:lnTo>
                  <a:lnTo>
                    <a:pt x="0" y="59"/>
                  </a:lnTo>
                  <a:lnTo>
                    <a:pt x="42"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51" name="Freeform 36"/>
            <p:cNvSpPr>
              <a:spLocks/>
            </p:cNvSpPr>
            <p:nvPr/>
          </p:nvSpPr>
          <p:spPr bwMode="auto">
            <a:xfrm>
              <a:off x="5183" y="2240"/>
              <a:ext cx="72" cy="43"/>
            </a:xfrm>
            <a:custGeom>
              <a:avLst/>
              <a:gdLst>
                <a:gd name="T0" fmla="*/ 6 w 72"/>
                <a:gd name="T1" fmla="*/ 0 h 43"/>
                <a:gd name="T2" fmla="*/ 0 w 72"/>
                <a:gd name="T3" fmla="*/ 12 h 43"/>
                <a:gd name="T4" fmla="*/ 0 w 72"/>
                <a:gd name="T5" fmla="*/ 18 h 43"/>
                <a:gd name="T6" fmla="*/ 0 w 72"/>
                <a:gd name="T7" fmla="*/ 30 h 43"/>
                <a:gd name="T8" fmla="*/ 6 w 72"/>
                <a:gd name="T9" fmla="*/ 36 h 43"/>
                <a:gd name="T10" fmla="*/ 12 w 72"/>
                <a:gd name="T11" fmla="*/ 42 h 43"/>
                <a:gd name="T12" fmla="*/ 23 w 72"/>
                <a:gd name="T13" fmla="*/ 42 h 43"/>
                <a:gd name="T14" fmla="*/ 41 w 72"/>
                <a:gd name="T15" fmla="*/ 42 h 43"/>
                <a:gd name="T16" fmla="*/ 53 w 72"/>
                <a:gd name="T17" fmla="*/ 42 h 43"/>
                <a:gd name="T18" fmla="*/ 59 w 72"/>
                <a:gd name="T19" fmla="*/ 42 h 43"/>
                <a:gd name="T20" fmla="*/ 71 w 72"/>
                <a:gd name="T21" fmla="*/ 36 h 43"/>
                <a:gd name="T22" fmla="*/ 71 w 72"/>
                <a:gd name="T23" fmla="*/ 30 h 43"/>
                <a:gd name="T24" fmla="*/ 71 w 72"/>
                <a:gd name="T25" fmla="*/ 18 h 43"/>
                <a:gd name="T26" fmla="*/ 65 w 72"/>
                <a:gd name="T27" fmla="*/ 12 h 43"/>
                <a:gd name="T28" fmla="*/ 59 w 72"/>
                <a:gd name="T29" fmla="*/ 12 h 43"/>
                <a:gd name="T30" fmla="*/ 41 w 72"/>
                <a:gd name="T31" fmla="*/ 6 h 43"/>
                <a:gd name="T32" fmla="*/ 35 w 72"/>
                <a:gd name="T33" fmla="*/ 6 h 43"/>
                <a:gd name="T34" fmla="*/ 18 w 72"/>
                <a:gd name="T35" fmla="*/ 6 h 43"/>
                <a:gd name="T36" fmla="*/ 6 w 72"/>
                <a:gd name="T37" fmla="*/ 0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43"/>
                <a:gd name="T59" fmla="*/ 72 w 72"/>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43">
                  <a:moveTo>
                    <a:pt x="6" y="0"/>
                  </a:moveTo>
                  <a:lnTo>
                    <a:pt x="0" y="12"/>
                  </a:lnTo>
                  <a:lnTo>
                    <a:pt x="0" y="18"/>
                  </a:lnTo>
                  <a:lnTo>
                    <a:pt x="0" y="30"/>
                  </a:lnTo>
                  <a:lnTo>
                    <a:pt x="6" y="36"/>
                  </a:lnTo>
                  <a:lnTo>
                    <a:pt x="12" y="42"/>
                  </a:lnTo>
                  <a:lnTo>
                    <a:pt x="23" y="42"/>
                  </a:lnTo>
                  <a:lnTo>
                    <a:pt x="41" y="42"/>
                  </a:lnTo>
                  <a:lnTo>
                    <a:pt x="53" y="42"/>
                  </a:lnTo>
                  <a:lnTo>
                    <a:pt x="59" y="42"/>
                  </a:lnTo>
                  <a:lnTo>
                    <a:pt x="71" y="36"/>
                  </a:lnTo>
                  <a:lnTo>
                    <a:pt x="71" y="30"/>
                  </a:lnTo>
                  <a:lnTo>
                    <a:pt x="71" y="18"/>
                  </a:lnTo>
                  <a:lnTo>
                    <a:pt x="65" y="12"/>
                  </a:lnTo>
                  <a:lnTo>
                    <a:pt x="59" y="12"/>
                  </a:lnTo>
                  <a:lnTo>
                    <a:pt x="41" y="6"/>
                  </a:lnTo>
                  <a:lnTo>
                    <a:pt x="35" y="6"/>
                  </a:lnTo>
                  <a:lnTo>
                    <a:pt x="18" y="6"/>
                  </a:lnTo>
                  <a:lnTo>
                    <a:pt x="6" y="0"/>
                  </a:lnTo>
                </a:path>
              </a:pathLst>
            </a:custGeom>
            <a:solidFill>
              <a:srgbClr val="FF66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52" name="Freeform 37"/>
            <p:cNvSpPr>
              <a:spLocks/>
            </p:cNvSpPr>
            <p:nvPr/>
          </p:nvSpPr>
          <p:spPr bwMode="auto">
            <a:xfrm>
              <a:off x="5064" y="2192"/>
              <a:ext cx="60" cy="85"/>
            </a:xfrm>
            <a:custGeom>
              <a:avLst/>
              <a:gdLst>
                <a:gd name="T0" fmla="*/ 0 w 60"/>
                <a:gd name="T1" fmla="*/ 0 h 85"/>
                <a:gd name="T2" fmla="*/ 12 w 60"/>
                <a:gd name="T3" fmla="*/ 0 h 85"/>
                <a:gd name="T4" fmla="*/ 18 w 60"/>
                <a:gd name="T5" fmla="*/ 6 h 85"/>
                <a:gd name="T6" fmla="*/ 24 w 60"/>
                <a:gd name="T7" fmla="*/ 6 h 85"/>
                <a:gd name="T8" fmla="*/ 24 w 60"/>
                <a:gd name="T9" fmla="*/ 12 h 85"/>
                <a:gd name="T10" fmla="*/ 29 w 60"/>
                <a:gd name="T11" fmla="*/ 18 h 85"/>
                <a:gd name="T12" fmla="*/ 29 w 60"/>
                <a:gd name="T13" fmla="*/ 12 h 85"/>
                <a:gd name="T14" fmla="*/ 35 w 60"/>
                <a:gd name="T15" fmla="*/ 12 h 85"/>
                <a:gd name="T16" fmla="*/ 41 w 60"/>
                <a:gd name="T17" fmla="*/ 18 h 85"/>
                <a:gd name="T18" fmla="*/ 47 w 60"/>
                <a:gd name="T19" fmla="*/ 18 h 85"/>
                <a:gd name="T20" fmla="*/ 53 w 60"/>
                <a:gd name="T21" fmla="*/ 18 h 85"/>
                <a:gd name="T22" fmla="*/ 59 w 60"/>
                <a:gd name="T23" fmla="*/ 24 h 85"/>
                <a:gd name="T24" fmla="*/ 53 w 60"/>
                <a:gd name="T25" fmla="*/ 30 h 85"/>
                <a:gd name="T26" fmla="*/ 47 w 60"/>
                <a:gd name="T27" fmla="*/ 36 h 85"/>
                <a:gd name="T28" fmla="*/ 41 w 60"/>
                <a:gd name="T29" fmla="*/ 42 h 85"/>
                <a:gd name="T30" fmla="*/ 41 w 60"/>
                <a:gd name="T31" fmla="*/ 54 h 85"/>
                <a:gd name="T32" fmla="*/ 41 w 60"/>
                <a:gd name="T33" fmla="*/ 60 h 85"/>
                <a:gd name="T34" fmla="*/ 47 w 60"/>
                <a:gd name="T35" fmla="*/ 72 h 85"/>
                <a:gd name="T36" fmla="*/ 41 w 60"/>
                <a:gd name="T37" fmla="*/ 60 h 85"/>
                <a:gd name="T38" fmla="*/ 35 w 60"/>
                <a:gd name="T39" fmla="*/ 48 h 85"/>
                <a:gd name="T40" fmla="*/ 35 w 60"/>
                <a:gd name="T41" fmla="*/ 36 h 85"/>
                <a:gd name="T42" fmla="*/ 41 w 60"/>
                <a:gd name="T43" fmla="*/ 30 h 85"/>
                <a:gd name="T44" fmla="*/ 47 w 60"/>
                <a:gd name="T45" fmla="*/ 24 h 85"/>
                <a:gd name="T46" fmla="*/ 41 w 60"/>
                <a:gd name="T47" fmla="*/ 18 h 85"/>
                <a:gd name="T48" fmla="*/ 35 w 60"/>
                <a:gd name="T49" fmla="*/ 24 h 85"/>
                <a:gd name="T50" fmla="*/ 29 w 60"/>
                <a:gd name="T51" fmla="*/ 30 h 85"/>
                <a:gd name="T52" fmla="*/ 29 w 60"/>
                <a:gd name="T53" fmla="*/ 36 h 85"/>
                <a:gd name="T54" fmla="*/ 29 w 60"/>
                <a:gd name="T55" fmla="*/ 42 h 85"/>
                <a:gd name="T56" fmla="*/ 24 w 60"/>
                <a:gd name="T57" fmla="*/ 36 h 85"/>
                <a:gd name="T58" fmla="*/ 24 w 60"/>
                <a:gd name="T59" fmla="*/ 24 h 85"/>
                <a:gd name="T60" fmla="*/ 29 w 60"/>
                <a:gd name="T61" fmla="*/ 18 h 85"/>
                <a:gd name="T62" fmla="*/ 24 w 60"/>
                <a:gd name="T63" fmla="*/ 18 h 85"/>
                <a:gd name="T64" fmla="*/ 18 w 60"/>
                <a:gd name="T65" fmla="*/ 30 h 85"/>
                <a:gd name="T66" fmla="*/ 18 w 60"/>
                <a:gd name="T67" fmla="*/ 42 h 85"/>
                <a:gd name="T68" fmla="*/ 18 w 60"/>
                <a:gd name="T69" fmla="*/ 54 h 85"/>
                <a:gd name="T70" fmla="*/ 18 w 60"/>
                <a:gd name="T71" fmla="*/ 72 h 85"/>
                <a:gd name="T72" fmla="*/ 24 w 60"/>
                <a:gd name="T73" fmla="*/ 84 h 85"/>
                <a:gd name="T74" fmla="*/ 18 w 60"/>
                <a:gd name="T75" fmla="*/ 72 h 85"/>
                <a:gd name="T76" fmla="*/ 12 w 60"/>
                <a:gd name="T77" fmla="*/ 54 h 85"/>
                <a:gd name="T78" fmla="*/ 12 w 60"/>
                <a:gd name="T79" fmla="*/ 48 h 85"/>
                <a:gd name="T80" fmla="*/ 12 w 60"/>
                <a:gd name="T81" fmla="*/ 36 h 85"/>
                <a:gd name="T82" fmla="*/ 12 w 60"/>
                <a:gd name="T83" fmla="*/ 24 h 85"/>
                <a:gd name="T84" fmla="*/ 12 w 60"/>
                <a:gd name="T85" fmla="*/ 12 h 85"/>
                <a:gd name="T86" fmla="*/ 6 w 60"/>
                <a:gd name="T87" fmla="*/ 6 h 85"/>
                <a:gd name="T88" fmla="*/ 0 w 60"/>
                <a:gd name="T89" fmla="*/ 0 h 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0"/>
                <a:gd name="T136" fmla="*/ 0 h 85"/>
                <a:gd name="T137" fmla="*/ 60 w 60"/>
                <a:gd name="T138" fmla="*/ 85 h 8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0" h="85">
                  <a:moveTo>
                    <a:pt x="0" y="0"/>
                  </a:moveTo>
                  <a:lnTo>
                    <a:pt x="12" y="0"/>
                  </a:lnTo>
                  <a:lnTo>
                    <a:pt x="18" y="6"/>
                  </a:lnTo>
                  <a:lnTo>
                    <a:pt x="24" y="6"/>
                  </a:lnTo>
                  <a:lnTo>
                    <a:pt x="24" y="12"/>
                  </a:lnTo>
                  <a:lnTo>
                    <a:pt x="29" y="18"/>
                  </a:lnTo>
                  <a:lnTo>
                    <a:pt x="29" y="12"/>
                  </a:lnTo>
                  <a:lnTo>
                    <a:pt x="35" y="12"/>
                  </a:lnTo>
                  <a:lnTo>
                    <a:pt x="41" y="18"/>
                  </a:lnTo>
                  <a:lnTo>
                    <a:pt x="47" y="18"/>
                  </a:lnTo>
                  <a:lnTo>
                    <a:pt x="53" y="18"/>
                  </a:lnTo>
                  <a:lnTo>
                    <a:pt x="59" y="24"/>
                  </a:lnTo>
                  <a:lnTo>
                    <a:pt x="53" y="30"/>
                  </a:lnTo>
                  <a:lnTo>
                    <a:pt x="47" y="36"/>
                  </a:lnTo>
                  <a:lnTo>
                    <a:pt x="41" y="42"/>
                  </a:lnTo>
                  <a:lnTo>
                    <a:pt x="41" y="54"/>
                  </a:lnTo>
                  <a:lnTo>
                    <a:pt x="41" y="60"/>
                  </a:lnTo>
                  <a:lnTo>
                    <a:pt x="47" y="72"/>
                  </a:lnTo>
                  <a:lnTo>
                    <a:pt x="41" y="60"/>
                  </a:lnTo>
                  <a:lnTo>
                    <a:pt x="35" y="48"/>
                  </a:lnTo>
                  <a:lnTo>
                    <a:pt x="35" y="36"/>
                  </a:lnTo>
                  <a:lnTo>
                    <a:pt x="41" y="30"/>
                  </a:lnTo>
                  <a:lnTo>
                    <a:pt x="47" y="24"/>
                  </a:lnTo>
                  <a:lnTo>
                    <a:pt x="41" y="18"/>
                  </a:lnTo>
                  <a:lnTo>
                    <a:pt x="35" y="24"/>
                  </a:lnTo>
                  <a:lnTo>
                    <a:pt x="29" y="30"/>
                  </a:lnTo>
                  <a:lnTo>
                    <a:pt x="29" y="36"/>
                  </a:lnTo>
                  <a:lnTo>
                    <a:pt x="29" y="42"/>
                  </a:lnTo>
                  <a:lnTo>
                    <a:pt x="24" y="36"/>
                  </a:lnTo>
                  <a:lnTo>
                    <a:pt x="24" y="24"/>
                  </a:lnTo>
                  <a:lnTo>
                    <a:pt x="29" y="18"/>
                  </a:lnTo>
                  <a:lnTo>
                    <a:pt x="24" y="18"/>
                  </a:lnTo>
                  <a:lnTo>
                    <a:pt x="18" y="30"/>
                  </a:lnTo>
                  <a:lnTo>
                    <a:pt x="18" y="42"/>
                  </a:lnTo>
                  <a:lnTo>
                    <a:pt x="18" y="54"/>
                  </a:lnTo>
                  <a:lnTo>
                    <a:pt x="18" y="72"/>
                  </a:lnTo>
                  <a:lnTo>
                    <a:pt x="24" y="84"/>
                  </a:lnTo>
                  <a:lnTo>
                    <a:pt x="18" y="72"/>
                  </a:lnTo>
                  <a:lnTo>
                    <a:pt x="12" y="54"/>
                  </a:lnTo>
                  <a:lnTo>
                    <a:pt x="12" y="48"/>
                  </a:lnTo>
                  <a:lnTo>
                    <a:pt x="12" y="36"/>
                  </a:lnTo>
                  <a:lnTo>
                    <a:pt x="12" y="24"/>
                  </a:lnTo>
                  <a:lnTo>
                    <a:pt x="12" y="12"/>
                  </a:lnTo>
                  <a:lnTo>
                    <a:pt x="6" y="6"/>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53" name="Freeform 38"/>
            <p:cNvSpPr>
              <a:spLocks/>
            </p:cNvSpPr>
            <p:nvPr/>
          </p:nvSpPr>
          <p:spPr bwMode="auto">
            <a:xfrm>
              <a:off x="5147" y="2228"/>
              <a:ext cx="19" cy="25"/>
            </a:xfrm>
            <a:custGeom>
              <a:avLst/>
              <a:gdLst>
                <a:gd name="T0" fmla="*/ 0 w 19"/>
                <a:gd name="T1" fmla="*/ 0 h 25"/>
                <a:gd name="T2" fmla="*/ 6 w 19"/>
                <a:gd name="T3" fmla="*/ 0 h 25"/>
                <a:gd name="T4" fmla="*/ 12 w 19"/>
                <a:gd name="T5" fmla="*/ 6 h 25"/>
                <a:gd name="T6" fmla="*/ 18 w 19"/>
                <a:gd name="T7" fmla="*/ 6 h 25"/>
                <a:gd name="T8" fmla="*/ 18 w 19"/>
                <a:gd name="T9" fmla="*/ 12 h 25"/>
                <a:gd name="T10" fmla="*/ 12 w 19"/>
                <a:gd name="T11" fmla="*/ 18 h 25"/>
                <a:gd name="T12" fmla="*/ 12 w 19"/>
                <a:gd name="T13" fmla="*/ 24 h 25"/>
                <a:gd name="T14" fmla="*/ 12 w 19"/>
                <a:gd name="T15" fmla="*/ 18 h 25"/>
                <a:gd name="T16" fmla="*/ 12 w 19"/>
                <a:gd name="T17" fmla="*/ 12 h 25"/>
                <a:gd name="T18" fmla="*/ 0 w 19"/>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25"/>
                <a:gd name="T32" fmla="*/ 19 w 19"/>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25">
                  <a:moveTo>
                    <a:pt x="0" y="0"/>
                  </a:moveTo>
                  <a:lnTo>
                    <a:pt x="6" y="0"/>
                  </a:lnTo>
                  <a:lnTo>
                    <a:pt x="12" y="6"/>
                  </a:lnTo>
                  <a:lnTo>
                    <a:pt x="18" y="6"/>
                  </a:lnTo>
                  <a:lnTo>
                    <a:pt x="18" y="12"/>
                  </a:lnTo>
                  <a:lnTo>
                    <a:pt x="12" y="18"/>
                  </a:lnTo>
                  <a:lnTo>
                    <a:pt x="12" y="24"/>
                  </a:lnTo>
                  <a:lnTo>
                    <a:pt x="12" y="18"/>
                  </a:lnTo>
                  <a:lnTo>
                    <a:pt x="12" y="12"/>
                  </a:lnTo>
                  <a:lnTo>
                    <a:pt x="0"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nvGrpSpPr>
            <p:cNvPr id="154" name="Group 39"/>
            <p:cNvGrpSpPr>
              <a:grpSpLocks/>
            </p:cNvGrpSpPr>
            <p:nvPr/>
          </p:nvGrpSpPr>
          <p:grpSpPr bwMode="auto">
            <a:xfrm>
              <a:off x="4091" y="1656"/>
              <a:ext cx="732" cy="579"/>
              <a:chOff x="4091" y="1656"/>
              <a:chExt cx="732" cy="579"/>
            </a:xfrm>
          </p:grpSpPr>
          <p:sp>
            <p:nvSpPr>
              <p:cNvPr id="155" name="Freeform 40"/>
              <p:cNvSpPr>
                <a:spLocks/>
              </p:cNvSpPr>
              <p:nvPr/>
            </p:nvSpPr>
            <p:spPr bwMode="auto">
              <a:xfrm>
                <a:off x="4091" y="1656"/>
                <a:ext cx="732" cy="577"/>
              </a:xfrm>
              <a:custGeom>
                <a:avLst/>
                <a:gdLst>
                  <a:gd name="T0" fmla="*/ 89 w 732"/>
                  <a:gd name="T1" fmla="*/ 201 h 577"/>
                  <a:gd name="T2" fmla="*/ 78 w 732"/>
                  <a:gd name="T3" fmla="*/ 213 h 577"/>
                  <a:gd name="T4" fmla="*/ 73 w 732"/>
                  <a:gd name="T5" fmla="*/ 225 h 577"/>
                  <a:gd name="T6" fmla="*/ 81 w 732"/>
                  <a:gd name="T7" fmla="*/ 239 h 577"/>
                  <a:gd name="T8" fmla="*/ 89 w 732"/>
                  <a:gd name="T9" fmla="*/ 252 h 577"/>
                  <a:gd name="T10" fmla="*/ 90 w 732"/>
                  <a:gd name="T11" fmla="*/ 266 h 577"/>
                  <a:gd name="T12" fmla="*/ 87 w 732"/>
                  <a:gd name="T13" fmla="*/ 283 h 577"/>
                  <a:gd name="T14" fmla="*/ 94 w 732"/>
                  <a:gd name="T15" fmla="*/ 296 h 577"/>
                  <a:gd name="T16" fmla="*/ 109 w 732"/>
                  <a:gd name="T17" fmla="*/ 306 h 577"/>
                  <a:gd name="T18" fmla="*/ 125 w 732"/>
                  <a:gd name="T19" fmla="*/ 324 h 577"/>
                  <a:gd name="T20" fmla="*/ 154 w 732"/>
                  <a:gd name="T21" fmla="*/ 345 h 577"/>
                  <a:gd name="T22" fmla="*/ 177 w 732"/>
                  <a:gd name="T23" fmla="*/ 365 h 577"/>
                  <a:gd name="T24" fmla="*/ 199 w 732"/>
                  <a:gd name="T25" fmla="*/ 380 h 577"/>
                  <a:gd name="T26" fmla="*/ 180 w 732"/>
                  <a:gd name="T27" fmla="*/ 388 h 577"/>
                  <a:gd name="T28" fmla="*/ 174 w 732"/>
                  <a:gd name="T29" fmla="*/ 397 h 577"/>
                  <a:gd name="T30" fmla="*/ 190 w 732"/>
                  <a:gd name="T31" fmla="*/ 420 h 577"/>
                  <a:gd name="T32" fmla="*/ 214 w 732"/>
                  <a:gd name="T33" fmla="*/ 446 h 577"/>
                  <a:gd name="T34" fmla="*/ 250 w 732"/>
                  <a:gd name="T35" fmla="*/ 473 h 577"/>
                  <a:gd name="T36" fmla="*/ 280 w 732"/>
                  <a:gd name="T37" fmla="*/ 497 h 577"/>
                  <a:gd name="T38" fmla="*/ 297 w 732"/>
                  <a:gd name="T39" fmla="*/ 529 h 577"/>
                  <a:gd name="T40" fmla="*/ 320 w 732"/>
                  <a:gd name="T41" fmla="*/ 552 h 577"/>
                  <a:gd name="T42" fmla="*/ 343 w 732"/>
                  <a:gd name="T43" fmla="*/ 572 h 577"/>
                  <a:gd name="T44" fmla="*/ 357 w 732"/>
                  <a:gd name="T45" fmla="*/ 576 h 577"/>
                  <a:gd name="T46" fmla="*/ 397 w 732"/>
                  <a:gd name="T47" fmla="*/ 573 h 577"/>
                  <a:gd name="T48" fmla="*/ 443 w 732"/>
                  <a:gd name="T49" fmla="*/ 568 h 577"/>
                  <a:gd name="T50" fmla="*/ 508 w 732"/>
                  <a:gd name="T51" fmla="*/ 554 h 577"/>
                  <a:gd name="T52" fmla="*/ 580 w 732"/>
                  <a:gd name="T53" fmla="*/ 537 h 577"/>
                  <a:gd name="T54" fmla="*/ 657 w 732"/>
                  <a:gd name="T55" fmla="*/ 516 h 577"/>
                  <a:gd name="T56" fmla="*/ 669 w 732"/>
                  <a:gd name="T57" fmla="*/ 506 h 577"/>
                  <a:gd name="T58" fmla="*/ 688 w 732"/>
                  <a:gd name="T59" fmla="*/ 493 h 577"/>
                  <a:gd name="T60" fmla="*/ 707 w 732"/>
                  <a:gd name="T61" fmla="*/ 485 h 577"/>
                  <a:gd name="T62" fmla="*/ 720 w 732"/>
                  <a:gd name="T63" fmla="*/ 477 h 577"/>
                  <a:gd name="T64" fmla="*/ 719 w 732"/>
                  <a:gd name="T65" fmla="*/ 469 h 577"/>
                  <a:gd name="T66" fmla="*/ 731 w 732"/>
                  <a:gd name="T67" fmla="*/ 462 h 577"/>
                  <a:gd name="T68" fmla="*/ 716 w 732"/>
                  <a:gd name="T69" fmla="*/ 449 h 577"/>
                  <a:gd name="T70" fmla="*/ 715 w 732"/>
                  <a:gd name="T71" fmla="*/ 435 h 577"/>
                  <a:gd name="T72" fmla="*/ 707 w 732"/>
                  <a:gd name="T73" fmla="*/ 425 h 577"/>
                  <a:gd name="T74" fmla="*/ 684 w 732"/>
                  <a:gd name="T75" fmla="*/ 403 h 577"/>
                  <a:gd name="T76" fmla="*/ 667 w 732"/>
                  <a:gd name="T77" fmla="*/ 381 h 577"/>
                  <a:gd name="T78" fmla="*/ 664 w 732"/>
                  <a:gd name="T79" fmla="*/ 353 h 577"/>
                  <a:gd name="T80" fmla="*/ 652 w 732"/>
                  <a:gd name="T81" fmla="*/ 310 h 577"/>
                  <a:gd name="T82" fmla="*/ 645 w 732"/>
                  <a:gd name="T83" fmla="*/ 254 h 577"/>
                  <a:gd name="T84" fmla="*/ 647 w 732"/>
                  <a:gd name="T85" fmla="*/ 211 h 577"/>
                  <a:gd name="T86" fmla="*/ 647 w 732"/>
                  <a:gd name="T87" fmla="*/ 158 h 577"/>
                  <a:gd name="T88" fmla="*/ 654 w 732"/>
                  <a:gd name="T89" fmla="*/ 108 h 577"/>
                  <a:gd name="T90" fmla="*/ 647 w 732"/>
                  <a:gd name="T91" fmla="*/ 50 h 577"/>
                  <a:gd name="T92" fmla="*/ 641 w 732"/>
                  <a:gd name="T93" fmla="*/ 0 h 577"/>
                  <a:gd name="T94" fmla="*/ 0 w 732"/>
                  <a:gd name="T95" fmla="*/ 67 h 577"/>
                  <a:gd name="T96" fmla="*/ 17 w 732"/>
                  <a:gd name="T97" fmla="*/ 96 h 577"/>
                  <a:gd name="T98" fmla="*/ 42 w 732"/>
                  <a:gd name="T99" fmla="*/ 138 h 577"/>
                  <a:gd name="T100" fmla="*/ 67 w 732"/>
                  <a:gd name="T101" fmla="*/ 172 h 577"/>
                  <a:gd name="T102" fmla="*/ 89 w 732"/>
                  <a:gd name="T103" fmla="*/ 201 h 5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32"/>
                  <a:gd name="T157" fmla="*/ 0 h 577"/>
                  <a:gd name="T158" fmla="*/ 732 w 732"/>
                  <a:gd name="T159" fmla="*/ 577 h 5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32" h="577">
                    <a:moveTo>
                      <a:pt x="89" y="201"/>
                    </a:moveTo>
                    <a:lnTo>
                      <a:pt x="78" y="213"/>
                    </a:lnTo>
                    <a:lnTo>
                      <a:pt x="73" y="225"/>
                    </a:lnTo>
                    <a:lnTo>
                      <a:pt x="81" y="239"/>
                    </a:lnTo>
                    <a:lnTo>
                      <a:pt x="89" y="252"/>
                    </a:lnTo>
                    <a:lnTo>
                      <a:pt x="90" y="266"/>
                    </a:lnTo>
                    <a:lnTo>
                      <a:pt x="87" y="283"/>
                    </a:lnTo>
                    <a:lnTo>
                      <a:pt x="94" y="296"/>
                    </a:lnTo>
                    <a:lnTo>
                      <a:pt x="109" y="306"/>
                    </a:lnTo>
                    <a:lnTo>
                      <a:pt x="125" y="324"/>
                    </a:lnTo>
                    <a:lnTo>
                      <a:pt x="154" y="345"/>
                    </a:lnTo>
                    <a:lnTo>
                      <a:pt x="177" y="365"/>
                    </a:lnTo>
                    <a:lnTo>
                      <a:pt x="199" y="380"/>
                    </a:lnTo>
                    <a:lnTo>
                      <a:pt x="180" y="388"/>
                    </a:lnTo>
                    <a:lnTo>
                      <a:pt x="174" y="397"/>
                    </a:lnTo>
                    <a:lnTo>
                      <a:pt x="190" y="420"/>
                    </a:lnTo>
                    <a:lnTo>
                      <a:pt x="214" y="446"/>
                    </a:lnTo>
                    <a:lnTo>
                      <a:pt x="250" y="473"/>
                    </a:lnTo>
                    <a:lnTo>
                      <a:pt x="280" y="497"/>
                    </a:lnTo>
                    <a:lnTo>
                      <a:pt x="297" y="529"/>
                    </a:lnTo>
                    <a:lnTo>
                      <a:pt x="320" y="552"/>
                    </a:lnTo>
                    <a:lnTo>
                      <a:pt x="343" y="572"/>
                    </a:lnTo>
                    <a:lnTo>
                      <a:pt x="357" y="576"/>
                    </a:lnTo>
                    <a:lnTo>
                      <a:pt x="397" y="573"/>
                    </a:lnTo>
                    <a:lnTo>
                      <a:pt x="443" y="568"/>
                    </a:lnTo>
                    <a:lnTo>
                      <a:pt x="508" y="554"/>
                    </a:lnTo>
                    <a:lnTo>
                      <a:pt x="580" y="537"/>
                    </a:lnTo>
                    <a:lnTo>
                      <a:pt x="657" y="516"/>
                    </a:lnTo>
                    <a:lnTo>
                      <a:pt x="669" y="506"/>
                    </a:lnTo>
                    <a:lnTo>
                      <a:pt x="688" y="493"/>
                    </a:lnTo>
                    <a:lnTo>
                      <a:pt x="707" y="485"/>
                    </a:lnTo>
                    <a:lnTo>
                      <a:pt x="720" y="477"/>
                    </a:lnTo>
                    <a:lnTo>
                      <a:pt x="719" y="469"/>
                    </a:lnTo>
                    <a:lnTo>
                      <a:pt x="731" y="462"/>
                    </a:lnTo>
                    <a:lnTo>
                      <a:pt x="716" y="449"/>
                    </a:lnTo>
                    <a:lnTo>
                      <a:pt x="715" y="435"/>
                    </a:lnTo>
                    <a:lnTo>
                      <a:pt x="707" y="425"/>
                    </a:lnTo>
                    <a:lnTo>
                      <a:pt x="684" y="403"/>
                    </a:lnTo>
                    <a:lnTo>
                      <a:pt x="667" y="381"/>
                    </a:lnTo>
                    <a:lnTo>
                      <a:pt x="664" y="353"/>
                    </a:lnTo>
                    <a:lnTo>
                      <a:pt x="652" y="310"/>
                    </a:lnTo>
                    <a:lnTo>
                      <a:pt x="645" y="254"/>
                    </a:lnTo>
                    <a:lnTo>
                      <a:pt x="647" y="211"/>
                    </a:lnTo>
                    <a:lnTo>
                      <a:pt x="647" y="158"/>
                    </a:lnTo>
                    <a:lnTo>
                      <a:pt x="654" y="108"/>
                    </a:lnTo>
                    <a:lnTo>
                      <a:pt x="647" y="50"/>
                    </a:lnTo>
                    <a:lnTo>
                      <a:pt x="641" y="0"/>
                    </a:lnTo>
                    <a:lnTo>
                      <a:pt x="0" y="67"/>
                    </a:lnTo>
                    <a:lnTo>
                      <a:pt x="17" y="96"/>
                    </a:lnTo>
                    <a:lnTo>
                      <a:pt x="42" y="138"/>
                    </a:lnTo>
                    <a:lnTo>
                      <a:pt x="67" y="172"/>
                    </a:lnTo>
                    <a:lnTo>
                      <a:pt x="89" y="201"/>
                    </a:lnTo>
                  </a:path>
                </a:pathLst>
              </a:custGeom>
              <a:solidFill>
                <a:srgbClr val="80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56" name="Freeform 41"/>
              <p:cNvSpPr>
                <a:spLocks/>
              </p:cNvSpPr>
              <p:nvPr/>
            </p:nvSpPr>
            <p:spPr bwMode="auto">
              <a:xfrm>
                <a:off x="4657" y="1720"/>
                <a:ext cx="152" cy="399"/>
              </a:xfrm>
              <a:custGeom>
                <a:avLst/>
                <a:gdLst>
                  <a:gd name="T0" fmla="*/ 83 w 152"/>
                  <a:gd name="T1" fmla="*/ 0 h 399"/>
                  <a:gd name="T2" fmla="*/ 88 w 152"/>
                  <a:gd name="T3" fmla="*/ 40 h 399"/>
                  <a:gd name="T4" fmla="*/ 85 w 152"/>
                  <a:gd name="T5" fmla="*/ 68 h 399"/>
                  <a:gd name="T6" fmla="*/ 82 w 152"/>
                  <a:gd name="T7" fmla="*/ 100 h 399"/>
                  <a:gd name="T8" fmla="*/ 81 w 152"/>
                  <a:gd name="T9" fmla="*/ 148 h 399"/>
                  <a:gd name="T10" fmla="*/ 80 w 152"/>
                  <a:gd name="T11" fmla="*/ 194 h 399"/>
                  <a:gd name="T12" fmla="*/ 92 w 152"/>
                  <a:gd name="T13" fmla="*/ 237 h 399"/>
                  <a:gd name="T14" fmla="*/ 98 w 152"/>
                  <a:gd name="T15" fmla="*/ 287 h 399"/>
                  <a:gd name="T16" fmla="*/ 102 w 152"/>
                  <a:gd name="T17" fmla="*/ 318 h 399"/>
                  <a:gd name="T18" fmla="*/ 133 w 152"/>
                  <a:gd name="T19" fmla="*/ 349 h 399"/>
                  <a:gd name="T20" fmla="*/ 149 w 152"/>
                  <a:gd name="T21" fmla="*/ 372 h 399"/>
                  <a:gd name="T22" fmla="*/ 151 w 152"/>
                  <a:gd name="T23" fmla="*/ 386 h 399"/>
                  <a:gd name="T24" fmla="*/ 146 w 152"/>
                  <a:gd name="T25" fmla="*/ 398 h 399"/>
                  <a:gd name="T26" fmla="*/ 137 w 152"/>
                  <a:gd name="T27" fmla="*/ 382 h 399"/>
                  <a:gd name="T28" fmla="*/ 129 w 152"/>
                  <a:gd name="T29" fmla="*/ 374 h 399"/>
                  <a:gd name="T30" fmla="*/ 121 w 152"/>
                  <a:gd name="T31" fmla="*/ 364 h 399"/>
                  <a:gd name="T32" fmla="*/ 107 w 152"/>
                  <a:gd name="T33" fmla="*/ 358 h 399"/>
                  <a:gd name="T34" fmla="*/ 93 w 152"/>
                  <a:gd name="T35" fmla="*/ 351 h 399"/>
                  <a:gd name="T36" fmla="*/ 78 w 152"/>
                  <a:gd name="T37" fmla="*/ 338 h 399"/>
                  <a:gd name="T38" fmla="*/ 77 w 152"/>
                  <a:gd name="T39" fmla="*/ 330 h 399"/>
                  <a:gd name="T40" fmla="*/ 57 w 152"/>
                  <a:gd name="T41" fmla="*/ 335 h 399"/>
                  <a:gd name="T42" fmla="*/ 46 w 152"/>
                  <a:gd name="T43" fmla="*/ 345 h 399"/>
                  <a:gd name="T44" fmla="*/ 35 w 152"/>
                  <a:gd name="T45" fmla="*/ 361 h 399"/>
                  <a:gd name="T46" fmla="*/ 33 w 152"/>
                  <a:gd name="T47" fmla="*/ 350 h 399"/>
                  <a:gd name="T48" fmla="*/ 38 w 152"/>
                  <a:gd name="T49" fmla="*/ 332 h 399"/>
                  <a:gd name="T50" fmla="*/ 48 w 152"/>
                  <a:gd name="T51" fmla="*/ 319 h 399"/>
                  <a:gd name="T52" fmla="*/ 54 w 152"/>
                  <a:gd name="T53" fmla="*/ 310 h 399"/>
                  <a:gd name="T54" fmla="*/ 40 w 152"/>
                  <a:gd name="T55" fmla="*/ 297 h 399"/>
                  <a:gd name="T56" fmla="*/ 31 w 152"/>
                  <a:gd name="T57" fmla="*/ 279 h 399"/>
                  <a:gd name="T58" fmla="*/ 36 w 152"/>
                  <a:gd name="T59" fmla="*/ 261 h 399"/>
                  <a:gd name="T60" fmla="*/ 47 w 152"/>
                  <a:gd name="T61" fmla="*/ 248 h 399"/>
                  <a:gd name="T62" fmla="*/ 51 w 152"/>
                  <a:gd name="T63" fmla="*/ 234 h 399"/>
                  <a:gd name="T64" fmla="*/ 56 w 152"/>
                  <a:gd name="T65" fmla="*/ 213 h 399"/>
                  <a:gd name="T66" fmla="*/ 54 w 152"/>
                  <a:gd name="T67" fmla="*/ 197 h 399"/>
                  <a:gd name="T68" fmla="*/ 38 w 152"/>
                  <a:gd name="T69" fmla="*/ 176 h 399"/>
                  <a:gd name="T70" fmla="*/ 24 w 152"/>
                  <a:gd name="T71" fmla="*/ 164 h 399"/>
                  <a:gd name="T72" fmla="*/ 27 w 152"/>
                  <a:gd name="T73" fmla="*/ 141 h 399"/>
                  <a:gd name="T74" fmla="*/ 37 w 152"/>
                  <a:gd name="T75" fmla="*/ 117 h 399"/>
                  <a:gd name="T76" fmla="*/ 19 w 152"/>
                  <a:gd name="T77" fmla="*/ 125 h 399"/>
                  <a:gd name="T78" fmla="*/ 0 w 152"/>
                  <a:gd name="T79" fmla="*/ 136 h 399"/>
                  <a:gd name="T80" fmla="*/ 11 w 152"/>
                  <a:gd name="T81" fmla="*/ 117 h 399"/>
                  <a:gd name="T82" fmla="*/ 22 w 152"/>
                  <a:gd name="T83" fmla="*/ 107 h 399"/>
                  <a:gd name="T84" fmla="*/ 35 w 152"/>
                  <a:gd name="T85" fmla="*/ 100 h 399"/>
                  <a:gd name="T86" fmla="*/ 34 w 152"/>
                  <a:gd name="T87" fmla="*/ 92 h 399"/>
                  <a:gd name="T88" fmla="*/ 20 w 152"/>
                  <a:gd name="T89" fmla="*/ 88 h 399"/>
                  <a:gd name="T90" fmla="*/ 26 w 152"/>
                  <a:gd name="T91" fmla="*/ 84 h 399"/>
                  <a:gd name="T92" fmla="*/ 38 w 152"/>
                  <a:gd name="T93" fmla="*/ 71 h 399"/>
                  <a:gd name="T94" fmla="*/ 43 w 152"/>
                  <a:gd name="T95" fmla="*/ 53 h 399"/>
                  <a:gd name="T96" fmla="*/ 62 w 152"/>
                  <a:gd name="T97" fmla="*/ 43 h 399"/>
                  <a:gd name="T98" fmla="*/ 66 w 152"/>
                  <a:gd name="T99" fmla="*/ 25 h 399"/>
                  <a:gd name="T100" fmla="*/ 71 w 152"/>
                  <a:gd name="T101" fmla="*/ 13 h 399"/>
                  <a:gd name="T102" fmla="*/ 83 w 152"/>
                  <a:gd name="T103" fmla="*/ 0 h 39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2"/>
                  <a:gd name="T157" fmla="*/ 0 h 399"/>
                  <a:gd name="T158" fmla="*/ 152 w 152"/>
                  <a:gd name="T159" fmla="*/ 399 h 39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2" h="399">
                    <a:moveTo>
                      <a:pt x="83" y="0"/>
                    </a:moveTo>
                    <a:lnTo>
                      <a:pt x="88" y="40"/>
                    </a:lnTo>
                    <a:lnTo>
                      <a:pt x="85" y="68"/>
                    </a:lnTo>
                    <a:lnTo>
                      <a:pt x="82" y="100"/>
                    </a:lnTo>
                    <a:lnTo>
                      <a:pt x="81" y="148"/>
                    </a:lnTo>
                    <a:lnTo>
                      <a:pt x="80" y="194"/>
                    </a:lnTo>
                    <a:lnTo>
                      <a:pt x="92" y="237"/>
                    </a:lnTo>
                    <a:lnTo>
                      <a:pt x="98" y="287"/>
                    </a:lnTo>
                    <a:lnTo>
                      <a:pt x="102" y="318"/>
                    </a:lnTo>
                    <a:lnTo>
                      <a:pt x="133" y="349"/>
                    </a:lnTo>
                    <a:lnTo>
                      <a:pt x="149" y="372"/>
                    </a:lnTo>
                    <a:lnTo>
                      <a:pt x="151" y="386"/>
                    </a:lnTo>
                    <a:lnTo>
                      <a:pt x="146" y="398"/>
                    </a:lnTo>
                    <a:lnTo>
                      <a:pt x="137" y="382"/>
                    </a:lnTo>
                    <a:lnTo>
                      <a:pt x="129" y="374"/>
                    </a:lnTo>
                    <a:lnTo>
                      <a:pt x="121" y="364"/>
                    </a:lnTo>
                    <a:lnTo>
                      <a:pt x="107" y="358"/>
                    </a:lnTo>
                    <a:lnTo>
                      <a:pt x="93" y="351"/>
                    </a:lnTo>
                    <a:lnTo>
                      <a:pt x="78" y="338"/>
                    </a:lnTo>
                    <a:lnTo>
                      <a:pt x="77" y="330"/>
                    </a:lnTo>
                    <a:lnTo>
                      <a:pt x="57" y="335"/>
                    </a:lnTo>
                    <a:lnTo>
                      <a:pt x="46" y="345"/>
                    </a:lnTo>
                    <a:lnTo>
                      <a:pt x="35" y="361"/>
                    </a:lnTo>
                    <a:lnTo>
                      <a:pt x="33" y="350"/>
                    </a:lnTo>
                    <a:lnTo>
                      <a:pt x="38" y="332"/>
                    </a:lnTo>
                    <a:lnTo>
                      <a:pt x="48" y="319"/>
                    </a:lnTo>
                    <a:lnTo>
                      <a:pt x="54" y="310"/>
                    </a:lnTo>
                    <a:lnTo>
                      <a:pt x="40" y="297"/>
                    </a:lnTo>
                    <a:lnTo>
                      <a:pt x="31" y="279"/>
                    </a:lnTo>
                    <a:lnTo>
                      <a:pt x="36" y="261"/>
                    </a:lnTo>
                    <a:lnTo>
                      <a:pt x="47" y="248"/>
                    </a:lnTo>
                    <a:lnTo>
                      <a:pt x="51" y="234"/>
                    </a:lnTo>
                    <a:lnTo>
                      <a:pt x="56" y="213"/>
                    </a:lnTo>
                    <a:lnTo>
                      <a:pt x="54" y="197"/>
                    </a:lnTo>
                    <a:lnTo>
                      <a:pt x="38" y="176"/>
                    </a:lnTo>
                    <a:lnTo>
                      <a:pt x="24" y="164"/>
                    </a:lnTo>
                    <a:lnTo>
                      <a:pt x="27" y="141"/>
                    </a:lnTo>
                    <a:lnTo>
                      <a:pt x="37" y="117"/>
                    </a:lnTo>
                    <a:lnTo>
                      <a:pt x="19" y="125"/>
                    </a:lnTo>
                    <a:lnTo>
                      <a:pt x="0" y="136"/>
                    </a:lnTo>
                    <a:lnTo>
                      <a:pt x="11" y="117"/>
                    </a:lnTo>
                    <a:lnTo>
                      <a:pt x="22" y="107"/>
                    </a:lnTo>
                    <a:lnTo>
                      <a:pt x="35" y="100"/>
                    </a:lnTo>
                    <a:lnTo>
                      <a:pt x="34" y="92"/>
                    </a:lnTo>
                    <a:lnTo>
                      <a:pt x="20" y="88"/>
                    </a:lnTo>
                    <a:lnTo>
                      <a:pt x="26" y="84"/>
                    </a:lnTo>
                    <a:lnTo>
                      <a:pt x="38" y="71"/>
                    </a:lnTo>
                    <a:lnTo>
                      <a:pt x="43" y="53"/>
                    </a:lnTo>
                    <a:lnTo>
                      <a:pt x="62" y="43"/>
                    </a:lnTo>
                    <a:lnTo>
                      <a:pt x="66" y="25"/>
                    </a:lnTo>
                    <a:lnTo>
                      <a:pt x="71" y="13"/>
                    </a:lnTo>
                    <a:lnTo>
                      <a:pt x="83" y="0"/>
                    </a:lnTo>
                  </a:path>
                </a:pathLst>
              </a:custGeom>
              <a:solidFill>
                <a:srgbClr val="96969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57" name="Freeform 42"/>
              <p:cNvSpPr>
                <a:spLocks/>
              </p:cNvSpPr>
              <p:nvPr/>
            </p:nvSpPr>
            <p:spPr bwMode="auto">
              <a:xfrm>
                <a:off x="4245" y="1999"/>
                <a:ext cx="172" cy="79"/>
              </a:xfrm>
              <a:custGeom>
                <a:avLst/>
                <a:gdLst>
                  <a:gd name="T0" fmla="*/ 21 w 172"/>
                  <a:gd name="T1" fmla="*/ 58 h 79"/>
                  <a:gd name="T2" fmla="*/ 26 w 172"/>
                  <a:gd name="T3" fmla="*/ 45 h 79"/>
                  <a:gd name="T4" fmla="*/ 45 w 172"/>
                  <a:gd name="T5" fmla="*/ 37 h 79"/>
                  <a:gd name="T6" fmla="*/ 16 w 172"/>
                  <a:gd name="T7" fmla="*/ 21 h 79"/>
                  <a:gd name="T8" fmla="*/ 0 w 172"/>
                  <a:gd name="T9" fmla="*/ 0 h 79"/>
                  <a:gd name="T10" fmla="*/ 22 w 172"/>
                  <a:gd name="T11" fmla="*/ 17 h 79"/>
                  <a:gd name="T12" fmla="*/ 44 w 172"/>
                  <a:gd name="T13" fmla="*/ 26 h 79"/>
                  <a:gd name="T14" fmla="*/ 71 w 172"/>
                  <a:gd name="T15" fmla="*/ 26 h 79"/>
                  <a:gd name="T16" fmla="*/ 103 w 172"/>
                  <a:gd name="T17" fmla="*/ 27 h 79"/>
                  <a:gd name="T18" fmla="*/ 137 w 172"/>
                  <a:gd name="T19" fmla="*/ 26 h 79"/>
                  <a:gd name="T20" fmla="*/ 171 w 172"/>
                  <a:gd name="T21" fmla="*/ 30 h 79"/>
                  <a:gd name="T22" fmla="*/ 131 w 172"/>
                  <a:gd name="T23" fmla="*/ 33 h 79"/>
                  <a:gd name="T24" fmla="*/ 104 w 172"/>
                  <a:gd name="T25" fmla="*/ 36 h 79"/>
                  <a:gd name="T26" fmla="*/ 73 w 172"/>
                  <a:gd name="T27" fmla="*/ 43 h 79"/>
                  <a:gd name="T28" fmla="*/ 92 w 172"/>
                  <a:gd name="T29" fmla="*/ 43 h 79"/>
                  <a:gd name="T30" fmla="*/ 106 w 172"/>
                  <a:gd name="T31" fmla="*/ 50 h 79"/>
                  <a:gd name="T32" fmla="*/ 73 w 172"/>
                  <a:gd name="T33" fmla="*/ 48 h 79"/>
                  <a:gd name="T34" fmla="*/ 46 w 172"/>
                  <a:gd name="T35" fmla="*/ 49 h 79"/>
                  <a:gd name="T36" fmla="*/ 34 w 172"/>
                  <a:gd name="T37" fmla="*/ 59 h 79"/>
                  <a:gd name="T38" fmla="*/ 37 w 172"/>
                  <a:gd name="T39" fmla="*/ 78 h 79"/>
                  <a:gd name="T40" fmla="*/ 28 w 172"/>
                  <a:gd name="T41" fmla="*/ 65 h 79"/>
                  <a:gd name="T42" fmla="*/ 21 w 172"/>
                  <a:gd name="T43" fmla="*/ 58 h 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2"/>
                  <a:gd name="T67" fmla="*/ 0 h 79"/>
                  <a:gd name="T68" fmla="*/ 172 w 172"/>
                  <a:gd name="T69" fmla="*/ 79 h 7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2" h="79">
                    <a:moveTo>
                      <a:pt x="21" y="58"/>
                    </a:moveTo>
                    <a:lnTo>
                      <a:pt x="26" y="45"/>
                    </a:lnTo>
                    <a:lnTo>
                      <a:pt x="45" y="37"/>
                    </a:lnTo>
                    <a:lnTo>
                      <a:pt x="16" y="21"/>
                    </a:lnTo>
                    <a:lnTo>
                      <a:pt x="0" y="0"/>
                    </a:lnTo>
                    <a:lnTo>
                      <a:pt x="22" y="17"/>
                    </a:lnTo>
                    <a:lnTo>
                      <a:pt x="44" y="26"/>
                    </a:lnTo>
                    <a:lnTo>
                      <a:pt x="71" y="26"/>
                    </a:lnTo>
                    <a:lnTo>
                      <a:pt x="103" y="27"/>
                    </a:lnTo>
                    <a:lnTo>
                      <a:pt x="137" y="26"/>
                    </a:lnTo>
                    <a:lnTo>
                      <a:pt x="171" y="30"/>
                    </a:lnTo>
                    <a:lnTo>
                      <a:pt x="131" y="33"/>
                    </a:lnTo>
                    <a:lnTo>
                      <a:pt x="104" y="36"/>
                    </a:lnTo>
                    <a:lnTo>
                      <a:pt x="73" y="43"/>
                    </a:lnTo>
                    <a:lnTo>
                      <a:pt x="92" y="43"/>
                    </a:lnTo>
                    <a:lnTo>
                      <a:pt x="106" y="50"/>
                    </a:lnTo>
                    <a:lnTo>
                      <a:pt x="73" y="48"/>
                    </a:lnTo>
                    <a:lnTo>
                      <a:pt x="46" y="49"/>
                    </a:lnTo>
                    <a:lnTo>
                      <a:pt x="34" y="59"/>
                    </a:lnTo>
                    <a:lnTo>
                      <a:pt x="37" y="78"/>
                    </a:lnTo>
                    <a:lnTo>
                      <a:pt x="28" y="65"/>
                    </a:lnTo>
                    <a:lnTo>
                      <a:pt x="21" y="58"/>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58" name="Freeform 43"/>
              <p:cNvSpPr>
                <a:spLocks/>
              </p:cNvSpPr>
              <p:nvPr/>
            </p:nvSpPr>
            <p:spPr bwMode="auto">
              <a:xfrm>
                <a:off x="4164" y="1785"/>
                <a:ext cx="216" cy="138"/>
              </a:xfrm>
              <a:custGeom>
                <a:avLst/>
                <a:gdLst>
                  <a:gd name="T0" fmla="*/ 9 w 216"/>
                  <a:gd name="T1" fmla="*/ 116 h 138"/>
                  <a:gd name="T2" fmla="*/ 8 w 216"/>
                  <a:gd name="T3" fmla="*/ 105 h 138"/>
                  <a:gd name="T4" fmla="*/ 0 w 216"/>
                  <a:gd name="T5" fmla="*/ 94 h 138"/>
                  <a:gd name="T6" fmla="*/ 5 w 216"/>
                  <a:gd name="T7" fmla="*/ 82 h 138"/>
                  <a:gd name="T8" fmla="*/ 16 w 216"/>
                  <a:gd name="T9" fmla="*/ 73 h 138"/>
                  <a:gd name="T10" fmla="*/ 2 w 216"/>
                  <a:gd name="T11" fmla="*/ 57 h 138"/>
                  <a:gd name="T12" fmla="*/ 54 w 216"/>
                  <a:gd name="T13" fmla="*/ 48 h 138"/>
                  <a:gd name="T14" fmla="*/ 92 w 216"/>
                  <a:gd name="T15" fmla="*/ 32 h 138"/>
                  <a:gd name="T16" fmla="*/ 143 w 216"/>
                  <a:gd name="T17" fmla="*/ 17 h 138"/>
                  <a:gd name="T18" fmla="*/ 215 w 216"/>
                  <a:gd name="T19" fmla="*/ 0 h 138"/>
                  <a:gd name="T20" fmla="*/ 144 w 216"/>
                  <a:gd name="T21" fmla="*/ 23 h 138"/>
                  <a:gd name="T22" fmla="*/ 80 w 216"/>
                  <a:gd name="T23" fmla="*/ 47 h 138"/>
                  <a:gd name="T24" fmla="*/ 55 w 216"/>
                  <a:gd name="T25" fmla="*/ 62 h 138"/>
                  <a:gd name="T26" fmla="*/ 18 w 216"/>
                  <a:gd name="T27" fmla="*/ 86 h 138"/>
                  <a:gd name="T28" fmla="*/ 69 w 216"/>
                  <a:gd name="T29" fmla="*/ 63 h 138"/>
                  <a:gd name="T30" fmla="*/ 101 w 216"/>
                  <a:gd name="T31" fmla="*/ 51 h 138"/>
                  <a:gd name="T32" fmla="*/ 139 w 216"/>
                  <a:gd name="T33" fmla="*/ 37 h 138"/>
                  <a:gd name="T34" fmla="*/ 178 w 216"/>
                  <a:gd name="T35" fmla="*/ 32 h 138"/>
                  <a:gd name="T36" fmla="*/ 127 w 216"/>
                  <a:gd name="T37" fmla="*/ 44 h 138"/>
                  <a:gd name="T38" fmla="*/ 108 w 216"/>
                  <a:gd name="T39" fmla="*/ 53 h 138"/>
                  <a:gd name="T40" fmla="*/ 89 w 216"/>
                  <a:gd name="T41" fmla="*/ 61 h 138"/>
                  <a:gd name="T42" fmla="*/ 63 w 216"/>
                  <a:gd name="T43" fmla="*/ 72 h 138"/>
                  <a:gd name="T44" fmla="*/ 45 w 216"/>
                  <a:gd name="T45" fmla="*/ 86 h 138"/>
                  <a:gd name="T46" fmla="*/ 65 w 216"/>
                  <a:gd name="T47" fmla="*/ 89 h 138"/>
                  <a:gd name="T48" fmla="*/ 99 w 216"/>
                  <a:gd name="T49" fmla="*/ 88 h 138"/>
                  <a:gd name="T50" fmla="*/ 126 w 216"/>
                  <a:gd name="T51" fmla="*/ 87 h 138"/>
                  <a:gd name="T52" fmla="*/ 73 w 216"/>
                  <a:gd name="T53" fmla="*/ 94 h 138"/>
                  <a:gd name="T54" fmla="*/ 39 w 216"/>
                  <a:gd name="T55" fmla="*/ 92 h 138"/>
                  <a:gd name="T56" fmla="*/ 40 w 216"/>
                  <a:gd name="T57" fmla="*/ 101 h 138"/>
                  <a:gd name="T58" fmla="*/ 54 w 216"/>
                  <a:gd name="T59" fmla="*/ 108 h 138"/>
                  <a:gd name="T60" fmla="*/ 49 w 216"/>
                  <a:gd name="T61" fmla="*/ 117 h 138"/>
                  <a:gd name="T62" fmla="*/ 36 w 216"/>
                  <a:gd name="T63" fmla="*/ 121 h 138"/>
                  <a:gd name="T64" fmla="*/ 23 w 216"/>
                  <a:gd name="T65" fmla="*/ 131 h 138"/>
                  <a:gd name="T66" fmla="*/ 17 w 216"/>
                  <a:gd name="T67" fmla="*/ 137 h 138"/>
                  <a:gd name="T68" fmla="*/ 11 w 216"/>
                  <a:gd name="T69" fmla="*/ 127 h 138"/>
                  <a:gd name="T70" fmla="*/ 9 w 216"/>
                  <a:gd name="T71" fmla="*/ 116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6"/>
                  <a:gd name="T109" fmla="*/ 0 h 138"/>
                  <a:gd name="T110" fmla="*/ 216 w 216"/>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6" h="138">
                    <a:moveTo>
                      <a:pt x="9" y="116"/>
                    </a:moveTo>
                    <a:lnTo>
                      <a:pt x="8" y="105"/>
                    </a:lnTo>
                    <a:lnTo>
                      <a:pt x="0" y="94"/>
                    </a:lnTo>
                    <a:lnTo>
                      <a:pt x="5" y="82"/>
                    </a:lnTo>
                    <a:lnTo>
                      <a:pt x="16" y="73"/>
                    </a:lnTo>
                    <a:lnTo>
                      <a:pt x="2" y="57"/>
                    </a:lnTo>
                    <a:lnTo>
                      <a:pt x="54" y="48"/>
                    </a:lnTo>
                    <a:lnTo>
                      <a:pt x="92" y="32"/>
                    </a:lnTo>
                    <a:lnTo>
                      <a:pt x="143" y="17"/>
                    </a:lnTo>
                    <a:lnTo>
                      <a:pt x="215" y="0"/>
                    </a:lnTo>
                    <a:lnTo>
                      <a:pt x="144" y="23"/>
                    </a:lnTo>
                    <a:lnTo>
                      <a:pt x="80" y="47"/>
                    </a:lnTo>
                    <a:lnTo>
                      <a:pt x="55" y="62"/>
                    </a:lnTo>
                    <a:lnTo>
                      <a:pt x="18" y="86"/>
                    </a:lnTo>
                    <a:lnTo>
                      <a:pt x="69" y="63"/>
                    </a:lnTo>
                    <a:lnTo>
                      <a:pt x="101" y="51"/>
                    </a:lnTo>
                    <a:lnTo>
                      <a:pt x="139" y="37"/>
                    </a:lnTo>
                    <a:lnTo>
                      <a:pt x="178" y="32"/>
                    </a:lnTo>
                    <a:lnTo>
                      <a:pt x="127" y="44"/>
                    </a:lnTo>
                    <a:lnTo>
                      <a:pt x="108" y="53"/>
                    </a:lnTo>
                    <a:lnTo>
                      <a:pt x="89" y="61"/>
                    </a:lnTo>
                    <a:lnTo>
                      <a:pt x="63" y="72"/>
                    </a:lnTo>
                    <a:lnTo>
                      <a:pt x="45" y="86"/>
                    </a:lnTo>
                    <a:lnTo>
                      <a:pt x="65" y="89"/>
                    </a:lnTo>
                    <a:lnTo>
                      <a:pt x="99" y="88"/>
                    </a:lnTo>
                    <a:lnTo>
                      <a:pt x="126" y="87"/>
                    </a:lnTo>
                    <a:lnTo>
                      <a:pt x="73" y="94"/>
                    </a:lnTo>
                    <a:lnTo>
                      <a:pt x="39" y="92"/>
                    </a:lnTo>
                    <a:lnTo>
                      <a:pt x="40" y="101"/>
                    </a:lnTo>
                    <a:lnTo>
                      <a:pt x="54" y="108"/>
                    </a:lnTo>
                    <a:lnTo>
                      <a:pt x="49" y="117"/>
                    </a:lnTo>
                    <a:lnTo>
                      <a:pt x="36" y="121"/>
                    </a:lnTo>
                    <a:lnTo>
                      <a:pt x="23" y="131"/>
                    </a:lnTo>
                    <a:lnTo>
                      <a:pt x="17" y="137"/>
                    </a:lnTo>
                    <a:lnTo>
                      <a:pt x="11" y="127"/>
                    </a:lnTo>
                    <a:lnTo>
                      <a:pt x="9" y="116"/>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59" name="Freeform 44"/>
              <p:cNvSpPr>
                <a:spLocks/>
              </p:cNvSpPr>
              <p:nvPr/>
            </p:nvSpPr>
            <p:spPr bwMode="auto">
              <a:xfrm>
                <a:off x="4432" y="2164"/>
                <a:ext cx="296" cy="71"/>
              </a:xfrm>
              <a:custGeom>
                <a:avLst/>
                <a:gdLst>
                  <a:gd name="T0" fmla="*/ 15 w 296"/>
                  <a:gd name="T1" fmla="*/ 68 h 71"/>
                  <a:gd name="T2" fmla="*/ 43 w 296"/>
                  <a:gd name="T3" fmla="*/ 70 h 71"/>
                  <a:gd name="T4" fmla="*/ 69 w 296"/>
                  <a:gd name="T5" fmla="*/ 67 h 71"/>
                  <a:gd name="T6" fmla="*/ 95 w 296"/>
                  <a:gd name="T7" fmla="*/ 61 h 71"/>
                  <a:gd name="T8" fmla="*/ 88 w 296"/>
                  <a:gd name="T9" fmla="*/ 53 h 71"/>
                  <a:gd name="T10" fmla="*/ 107 w 296"/>
                  <a:gd name="T11" fmla="*/ 48 h 71"/>
                  <a:gd name="T12" fmla="*/ 133 w 296"/>
                  <a:gd name="T13" fmla="*/ 42 h 71"/>
                  <a:gd name="T14" fmla="*/ 165 w 296"/>
                  <a:gd name="T15" fmla="*/ 35 h 71"/>
                  <a:gd name="T16" fmla="*/ 211 w 296"/>
                  <a:gd name="T17" fmla="*/ 27 h 71"/>
                  <a:gd name="T18" fmla="*/ 264 w 296"/>
                  <a:gd name="T19" fmla="*/ 17 h 71"/>
                  <a:gd name="T20" fmla="*/ 283 w 296"/>
                  <a:gd name="T21" fmla="*/ 9 h 71"/>
                  <a:gd name="T22" fmla="*/ 295 w 296"/>
                  <a:gd name="T23" fmla="*/ 0 h 71"/>
                  <a:gd name="T24" fmla="*/ 270 w 296"/>
                  <a:gd name="T25" fmla="*/ 11 h 71"/>
                  <a:gd name="T26" fmla="*/ 244 w 296"/>
                  <a:gd name="T27" fmla="*/ 14 h 71"/>
                  <a:gd name="T28" fmla="*/ 217 w 296"/>
                  <a:gd name="T29" fmla="*/ 20 h 71"/>
                  <a:gd name="T30" fmla="*/ 184 w 296"/>
                  <a:gd name="T31" fmla="*/ 24 h 71"/>
                  <a:gd name="T32" fmla="*/ 152 w 296"/>
                  <a:gd name="T33" fmla="*/ 31 h 71"/>
                  <a:gd name="T34" fmla="*/ 126 w 296"/>
                  <a:gd name="T35" fmla="*/ 37 h 71"/>
                  <a:gd name="T36" fmla="*/ 100 w 296"/>
                  <a:gd name="T37" fmla="*/ 43 h 71"/>
                  <a:gd name="T38" fmla="*/ 86 w 296"/>
                  <a:gd name="T39" fmla="*/ 36 h 71"/>
                  <a:gd name="T40" fmla="*/ 87 w 296"/>
                  <a:gd name="T41" fmla="*/ 45 h 71"/>
                  <a:gd name="T42" fmla="*/ 81 w 296"/>
                  <a:gd name="T43" fmla="*/ 54 h 71"/>
                  <a:gd name="T44" fmla="*/ 68 w 296"/>
                  <a:gd name="T45" fmla="*/ 58 h 71"/>
                  <a:gd name="T46" fmla="*/ 48 w 296"/>
                  <a:gd name="T47" fmla="*/ 64 h 71"/>
                  <a:gd name="T48" fmla="*/ 22 w 296"/>
                  <a:gd name="T49" fmla="*/ 64 h 71"/>
                  <a:gd name="T50" fmla="*/ 0 w 296"/>
                  <a:gd name="T51" fmla="*/ 55 h 71"/>
                  <a:gd name="T52" fmla="*/ 15 w 296"/>
                  <a:gd name="T53" fmla="*/ 68 h 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96"/>
                  <a:gd name="T82" fmla="*/ 0 h 71"/>
                  <a:gd name="T83" fmla="*/ 296 w 296"/>
                  <a:gd name="T84" fmla="*/ 71 h 7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96" h="71">
                    <a:moveTo>
                      <a:pt x="15" y="68"/>
                    </a:moveTo>
                    <a:lnTo>
                      <a:pt x="43" y="70"/>
                    </a:lnTo>
                    <a:lnTo>
                      <a:pt x="69" y="67"/>
                    </a:lnTo>
                    <a:lnTo>
                      <a:pt x="95" y="61"/>
                    </a:lnTo>
                    <a:lnTo>
                      <a:pt x="88" y="53"/>
                    </a:lnTo>
                    <a:lnTo>
                      <a:pt x="107" y="48"/>
                    </a:lnTo>
                    <a:lnTo>
                      <a:pt x="133" y="42"/>
                    </a:lnTo>
                    <a:lnTo>
                      <a:pt x="165" y="35"/>
                    </a:lnTo>
                    <a:lnTo>
                      <a:pt x="211" y="27"/>
                    </a:lnTo>
                    <a:lnTo>
                      <a:pt x="264" y="17"/>
                    </a:lnTo>
                    <a:lnTo>
                      <a:pt x="283" y="9"/>
                    </a:lnTo>
                    <a:lnTo>
                      <a:pt x="295" y="0"/>
                    </a:lnTo>
                    <a:lnTo>
                      <a:pt x="270" y="11"/>
                    </a:lnTo>
                    <a:lnTo>
                      <a:pt x="244" y="14"/>
                    </a:lnTo>
                    <a:lnTo>
                      <a:pt x="217" y="20"/>
                    </a:lnTo>
                    <a:lnTo>
                      <a:pt x="184" y="24"/>
                    </a:lnTo>
                    <a:lnTo>
                      <a:pt x="152" y="31"/>
                    </a:lnTo>
                    <a:lnTo>
                      <a:pt x="126" y="37"/>
                    </a:lnTo>
                    <a:lnTo>
                      <a:pt x="100" y="43"/>
                    </a:lnTo>
                    <a:lnTo>
                      <a:pt x="86" y="36"/>
                    </a:lnTo>
                    <a:lnTo>
                      <a:pt x="87" y="45"/>
                    </a:lnTo>
                    <a:lnTo>
                      <a:pt x="81" y="54"/>
                    </a:lnTo>
                    <a:lnTo>
                      <a:pt x="68" y="58"/>
                    </a:lnTo>
                    <a:lnTo>
                      <a:pt x="48" y="64"/>
                    </a:lnTo>
                    <a:lnTo>
                      <a:pt x="22" y="64"/>
                    </a:lnTo>
                    <a:lnTo>
                      <a:pt x="0" y="55"/>
                    </a:lnTo>
                    <a:lnTo>
                      <a:pt x="15" y="68"/>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60" name="Freeform 45"/>
              <p:cNvSpPr>
                <a:spLocks/>
              </p:cNvSpPr>
              <p:nvPr/>
            </p:nvSpPr>
            <p:spPr bwMode="auto">
              <a:xfrm>
                <a:off x="4746" y="2126"/>
                <a:ext cx="72" cy="39"/>
              </a:xfrm>
              <a:custGeom>
                <a:avLst/>
                <a:gdLst>
                  <a:gd name="T0" fmla="*/ 57 w 72"/>
                  <a:gd name="T1" fmla="*/ 0 h 39"/>
                  <a:gd name="T2" fmla="*/ 71 w 72"/>
                  <a:gd name="T3" fmla="*/ 4 h 39"/>
                  <a:gd name="T4" fmla="*/ 58 w 72"/>
                  <a:gd name="T5" fmla="*/ 6 h 39"/>
                  <a:gd name="T6" fmla="*/ 45 w 72"/>
                  <a:gd name="T7" fmla="*/ 13 h 39"/>
                  <a:gd name="T8" fmla="*/ 32 w 72"/>
                  <a:gd name="T9" fmla="*/ 20 h 39"/>
                  <a:gd name="T10" fmla="*/ 26 w 72"/>
                  <a:gd name="T11" fmla="*/ 27 h 39"/>
                  <a:gd name="T12" fmla="*/ 0 w 72"/>
                  <a:gd name="T13" fmla="*/ 38 h 39"/>
                  <a:gd name="T14" fmla="*/ 19 w 72"/>
                  <a:gd name="T15" fmla="*/ 27 h 39"/>
                  <a:gd name="T16" fmla="*/ 25 w 72"/>
                  <a:gd name="T17" fmla="*/ 21 h 39"/>
                  <a:gd name="T18" fmla="*/ 31 w 72"/>
                  <a:gd name="T19" fmla="*/ 12 h 39"/>
                  <a:gd name="T20" fmla="*/ 44 w 72"/>
                  <a:gd name="T21" fmla="*/ 5 h 39"/>
                  <a:gd name="T22" fmla="*/ 57 w 72"/>
                  <a:gd name="T23" fmla="*/ 0 h 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2"/>
                  <a:gd name="T37" fmla="*/ 0 h 39"/>
                  <a:gd name="T38" fmla="*/ 72 w 72"/>
                  <a:gd name="T39" fmla="*/ 39 h 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2" h="39">
                    <a:moveTo>
                      <a:pt x="57" y="0"/>
                    </a:moveTo>
                    <a:lnTo>
                      <a:pt x="71" y="4"/>
                    </a:lnTo>
                    <a:lnTo>
                      <a:pt x="58" y="6"/>
                    </a:lnTo>
                    <a:lnTo>
                      <a:pt x="45" y="13"/>
                    </a:lnTo>
                    <a:lnTo>
                      <a:pt x="32" y="20"/>
                    </a:lnTo>
                    <a:lnTo>
                      <a:pt x="26" y="27"/>
                    </a:lnTo>
                    <a:lnTo>
                      <a:pt x="0" y="38"/>
                    </a:lnTo>
                    <a:lnTo>
                      <a:pt x="19" y="27"/>
                    </a:lnTo>
                    <a:lnTo>
                      <a:pt x="25" y="21"/>
                    </a:lnTo>
                    <a:lnTo>
                      <a:pt x="31" y="12"/>
                    </a:lnTo>
                    <a:lnTo>
                      <a:pt x="44" y="5"/>
                    </a:lnTo>
                    <a:lnTo>
                      <a:pt x="57" y="0"/>
                    </a:lnTo>
                  </a:path>
                </a:pathLst>
              </a:custGeom>
              <a:solidFill>
                <a:srgbClr val="4362B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sp>
        <p:nvSpPr>
          <p:cNvPr id="161" name="Arc 46"/>
          <p:cNvSpPr>
            <a:spLocks/>
          </p:cNvSpPr>
          <p:nvPr/>
        </p:nvSpPr>
        <p:spPr bwMode="auto">
          <a:xfrm rot="16446681">
            <a:off x="4344864" y="4717301"/>
            <a:ext cx="609600" cy="1982788"/>
          </a:xfrm>
          <a:custGeom>
            <a:avLst/>
            <a:gdLst>
              <a:gd name="T0" fmla="*/ 0 w 43087"/>
              <a:gd name="T1" fmla="*/ 0 h 43200"/>
              <a:gd name="T2" fmla="*/ 0 w 43087"/>
              <a:gd name="T3" fmla="*/ 0 h 43200"/>
              <a:gd name="T4" fmla="*/ 0 w 43087"/>
              <a:gd name="T5" fmla="*/ 0 h 43200"/>
              <a:gd name="T6" fmla="*/ 0 60000 65536"/>
              <a:gd name="T7" fmla="*/ 0 60000 65536"/>
              <a:gd name="T8" fmla="*/ 0 60000 65536"/>
              <a:gd name="T9" fmla="*/ 0 w 43087"/>
              <a:gd name="T10" fmla="*/ 0 h 43200"/>
              <a:gd name="T11" fmla="*/ 43087 w 43087"/>
              <a:gd name="T12" fmla="*/ 43200 h 43200"/>
            </a:gdLst>
            <a:ahLst/>
            <a:cxnLst>
              <a:cxn ang="T6">
                <a:pos x="T0" y="T1"/>
              </a:cxn>
              <a:cxn ang="T7">
                <a:pos x="T2" y="T3"/>
              </a:cxn>
              <a:cxn ang="T8">
                <a:pos x="T4" y="T5"/>
              </a:cxn>
            </a:cxnLst>
            <a:rect l="T9" t="T10" r="T11" b="T12"/>
            <a:pathLst>
              <a:path w="43087" h="43200" fill="none" extrusionOk="0">
                <a:moveTo>
                  <a:pt x="43086" y="23806"/>
                </a:moveTo>
                <a:cubicBezTo>
                  <a:pt x="41955" y="34823"/>
                  <a:pt x="32674" y="43199"/>
                  <a:pt x="21600" y="43200"/>
                </a:cubicBezTo>
                <a:cubicBezTo>
                  <a:pt x="9670" y="43200"/>
                  <a:pt x="0" y="33529"/>
                  <a:pt x="0" y="21600"/>
                </a:cubicBezTo>
                <a:cubicBezTo>
                  <a:pt x="0" y="9670"/>
                  <a:pt x="9670" y="0"/>
                  <a:pt x="21600" y="0"/>
                </a:cubicBezTo>
                <a:cubicBezTo>
                  <a:pt x="24225" y="-1"/>
                  <a:pt x="26829" y="478"/>
                  <a:pt x="29284" y="1412"/>
                </a:cubicBezTo>
              </a:path>
              <a:path w="43087" h="43200" stroke="0" extrusionOk="0">
                <a:moveTo>
                  <a:pt x="43086" y="23806"/>
                </a:moveTo>
                <a:cubicBezTo>
                  <a:pt x="41955" y="34823"/>
                  <a:pt x="32674" y="43199"/>
                  <a:pt x="21600" y="43200"/>
                </a:cubicBezTo>
                <a:cubicBezTo>
                  <a:pt x="9670" y="43200"/>
                  <a:pt x="0" y="33529"/>
                  <a:pt x="0" y="21600"/>
                </a:cubicBezTo>
                <a:cubicBezTo>
                  <a:pt x="0" y="9670"/>
                  <a:pt x="9670" y="0"/>
                  <a:pt x="21600" y="0"/>
                </a:cubicBezTo>
                <a:cubicBezTo>
                  <a:pt x="24225" y="-1"/>
                  <a:pt x="26829" y="478"/>
                  <a:pt x="29284" y="1412"/>
                </a:cubicBezTo>
                <a:lnTo>
                  <a:pt x="21600" y="21600"/>
                </a:lnTo>
                <a:lnTo>
                  <a:pt x="43086" y="23806"/>
                </a:lnTo>
                <a:close/>
              </a:path>
            </a:pathLst>
          </a:custGeom>
          <a:noFill/>
          <a:ln w="57150" cap="rnd">
            <a:solidFill>
              <a:srgbClr val="FF3300"/>
            </a:solidFill>
            <a:round/>
            <a:headEnd type="stealth" w="med" len="lg"/>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62" name="Object 69"/>
          <p:cNvGraphicFramePr>
            <a:graphicFrameLocks noChangeAspect="1"/>
          </p:cNvGraphicFramePr>
          <p:nvPr>
            <p:extLst>
              <p:ext uri="{D42A27DB-BD31-4B8C-83A1-F6EECF244321}">
                <p14:modId xmlns:p14="http://schemas.microsoft.com/office/powerpoint/2010/main" val="915898449"/>
              </p:ext>
            </p:extLst>
          </p:nvPr>
        </p:nvGraphicFramePr>
        <p:xfrm>
          <a:off x="5151950" y="5882765"/>
          <a:ext cx="527050" cy="698500"/>
        </p:xfrm>
        <a:graphic>
          <a:graphicData uri="http://schemas.openxmlformats.org/presentationml/2006/ole">
            <mc:AlternateContent xmlns:mc="http://schemas.openxmlformats.org/markup-compatibility/2006">
              <mc:Choice xmlns:v="urn:schemas-microsoft-com:vml" Requires="v">
                <p:oleObj spid="_x0000_s328002" name="公式" r:id="rId5" imgW="152268" imgH="203024" progId="Equation.3">
                  <p:embed/>
                </p:oleObj>
              </mc:Choice>
              <mc:Fallback>
                <p:oleObj name="公式" r:id="rId5" imgW="152268" imgH="20302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1950" y="5882765"/>
                        <a:ext cx="52705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63" name="Group 80"/>
          <p:cNvGrpSpPr>
            <a:grpSpLocks/>
          </p:cNvGrpSpPr>
          <p:nvPr/>
        </p:nvGrpSpPr>
        <p:grpSpPr bwMode="auto">
          <a:xfrm>
            <a:off x="8400625" y="1101507"/>
            <a:ext cx="449262" cy="2828925"/>
            <a:chOff x="4171" y="2231"/>
            <a:chExt cx="283" cy="1782"/>
          </a:xfrm>
        </p:grpSpPr>
        <p:grpSp>
          <p:nvGrpSpPr>
            <p:cNvPr id="164" name="Group 81"/>
            <p:cNvGrpSpPr>
              <a:grpSpLocks/>
            </p:cNvGrpSpPr>
            <p:nvPr/>
          </p:nvGrpSpPr>
          <p:grpSpPr bwMode="auto">
            <a:xfrm>
              <a:off x="4171" y="2231"/>
              <a:ext cx="57" cy="1782"/>
              <a:chOff x="4171" y="2231"/>
              <a:chExt cx="57" cy="1782"/>
            </a:xfrm>
          </p:grpSpPr>
          <p:sp>
            <p:nvSpPr>
              <p:cNvPr id="183" name="Freeform 82"/>
              <p:cNvSpPr>
                <a:spLocks noEditPoints="1"/>
              </p:cNvSpPr>
              <p:nvPr/>
            </p:nvSpPr>
            <p:spPr bwMode="auto">
              <a:xfrm>
                <a:off x="4171" y="2231"/>
                <a:ext cx="57" cy="789"/>
              </a:xfrm>
              <a:custGeom>
                <a:avLst/>
                <a:gdLst>
                  <a:gd name="T0" fmla="*/ 15 w 57"/>
                  <a:gd name="T1" fmla="*/ 789 h 789"/>
                  <a:gd name="T2" fmla="*/ 15 w 57"/>
                  <a:gd name="T3" fmla="*/ 127 h 789"/>
                  <a:gd name="T4" fmla="*/ 43 w 57"/>
                  <a:gd name="T5" fmla="*/ 127 h 789"/>
                  <a:gd name="T6" fmla="*/ 43 w 57"/>
                  <a:gd name="T7" fmla="*/ 789 h 789"/>
                  <a:gd name="T8" fmla="*/ 15 w 57"/>
                  <a:gd name="T9" fmla="*/ 789 h 789"/>
                  <a:gd name="T10" fmla="*/ 15 w 57"/>
                  <a:gd name="T11" fmla="*/ 789 h 789"/>
                  <a:gd name="T12" fmla="*/ 0 w 57"/>
                  <a:gd name="T13" fmla="*/ 141 h 789"/>
                  <a:gd name="T14" fmla="*/ 29 w 57"/>
                  <a:gd name="T15" fmla="*/ 0 h 789"/>
                  <a:gd name="T16" fmla="*/ 57 w 57"/>
                  <a:gd name="T17" fmla="*/ 141 h 789"/>
                  <a:gd name="T18" fmla="*/ 0 w 57"/>
                  <a:gd name="T19" fmla="*/ 141 h 789"/>
                  <a:gd name="T20" fmla="*/ 0 w 57"/>
                  <a:gd name="T21" fmla="*/ 141 h 7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7"/>
                  <a:gd name="T34" fmla="*/ 0 h 789"/>
                  <a:gd name="T35" fmla="*/ 57 w 57"/>
                  <a:gd name="T36" fmla="*/ 789 h 7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7" h="789">
                    <a:moveTo>
                      <a:pt x="15" y="789"/>
                    </a:moveTo>
                    <a:lnTo>
                      <a:pt x="15" y="127"/>
                    </a:lnTo>
                    <a:lnTo>
                      <a:pt x="43" y="127"/>
                    </a:lnTo>
                    <a:lnTo>
                      <a:pt x="43" y="789"/>
                    </a:lnTo>
                    <a:lnTo>
                      <a:pt x="15" y="789"/>
                    </a:lnTo>
                    <a:close/>
                    <a:moveTo>
                      <a:pt x="0" y="141"/>
                    </a:moveTo>
                    <a:lnTo>
                      <a:pt x="29" y="0"/>
                    </a:lnTo>
                    <a:lnTo>
                      <a:pt x="57" y="141"/>
                    </a:lnTo>
                    <a:lnTo>
                      <a:pt x="0" y="141"/>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84" name="Freeform 83"/>
              <p:cNvSpPr>
                <a:spLocks/>
              </p:cNvSpPr>
              <p:nvPr/>
            </p:nvSpPr>
            <p:spPr bwMode="auto">
              <a:xfrm>
                <a:off x="4186" y="2358"/>
                <a:ext cx="28" cy="662"/>
              </a:xfrm>
              <a:custGeom>
                <a:avLst/>
                <a:gdLst>
                  <a:gd name="T0" fmla="*/ 0 w 28"/>
                  <a:gd name="T1" fmla="*/ 662 h 662"/>
                  <a:gd name="T2" fmla="*/ 0 w 28"/>
                  <a:gd name="T3" fmla="*/ 0 h 662"/>
                  <a:gd name="T4" fmla="*/ 28 w 28"/>
                  <a:gd name="T5" fmla="*/ 0 h 662"/>
                  <a:gd name="T6" fmla="*/ 28 w 28"/>
                  <a:gd name="T7" fmla="*/ 662 h 662"/>
                  <a:gd name="T8" fmla="*/ 0 w 28"/>
                  <a:gd name="T9" fmla="*/ 662 h 662"/>
                  <a:gd name="T10" fmla="*/ 0 w 28"/>
                  <a:gd name="T11" fmla="*/ 662 h 662"/>
                  <a:gd name="T12" fmla="*/ 0 60000 65536"/>
                  <a:gd name="T13" fmla="*/ 0 60000 65536"/>
                  <a:gd name="T14" fmla="*/ 0 60000 65536"/>
                  <a:gd name="T15" fmla="*/ 0 60000 65536"/>
                  <a:gd name="T16" fmla="*/ 0 60000 65536"/>
                  <a:gd name="T17" fmla="*/ 0 60000 65536"/>
                  <a:gd name="T18" fmla="*/ 0 w 28"/>
                  <a:gd name="T19" fmla="*/ 0 h 662"/>
                  <a:gd name="T20" fmla="*/ 28 w 28"/>
                  <a:gd name="T21" fmla="*/ 662 h 662"/>
                </a:gdLst>
                <a:ahLst/>
                <a:cxnLst>
                  <a:cxn ang="T12">
                    <a:pos x="T0" y="T1"/>
                  </a:cxn>
                  <a:cxn ang="T13">
                    <a:pos x="T2" y="T3"/>
                  </a:cxn>
                  <a:cxn ang="T14">
                    <a:pos x="T4" y="T5"/>
                  </a:cxn>
                  <a:cxn ang="T15">
                    <a:pos x="T6" y="T7"/>
                  </a:cxn>
                  <a:cxn ang="T16">
                    <a:pos x="T8" y="T9"/>
                  </a:cxn>
                  <a:cxn ang="T17">
                    <a:pos x="T10" y="T11"/>
                  </a:cxn>
                </a:cxnLst>
                <a:rect l="T18" t="T19" r="T20" b="T21"/>
                <a:pathLst>
                  <a:path w="28" h="662">
                    <a:moveTo>
                      <a:pt x="0" y="662"/>
                    </a:moveTo>
                    <a:lnTo>
                      <a:pt x="0" y="0"/>
                    </a:lnTo>
                    <a:lnTo>
                      <a:pt x="28" y="0"/>
                    </a:lnTo>
                    <a:lnTo>
                      <a:pt x="28" y="662"/>
                    </a:lnTo>
                    <a:lnTo>
                      <a:pt x="0" y="662"/>
                    </a:lnTo>
                    <a:close/>
                  </a:path>
                </a:pathLst>
              </a:custGeom>
              <a:noFill/>
              <a:ln w="1588"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85" name="Freeform 84"/>
              <p:cNvSpPr>
                <a:spLocks/>
              </p:cNvSpPr>
              <p:nvPr/>
            </p:nvSpPr>
            <p:spPr bwMode="auto">
              <a:xfrm>
                <a:off x="4171" y="2231"/>
                <a:ext cx="57" cy="141"/>
              </a:xfrm>
              <a:custGeom>
                <a:avLst/>
                <a:gdLst>
                  <a:gd name="T0" fmla="*/ 0 w 57"/>
                  <a:gd name="T1" fmla="*/ 141 h 141"/>
                  <a:gd name="T2" fmla="*/ 29 w 57"/>
                  <a:gd name="T3" fmla="*/ 0 h 141"/>
                  <a:gd name="T4" fmla="*/ 57 w 57"/>
                  <a:gd name="T5" fmla="*/ 141 h 141"/>
                  <a:gd name="T6" fmla="*/ 0 w 57"/>
                  <a:gd name="T7" fmla="*/ 141 h 141"/>
                  <a:gd name="T8" fmla="*/ 0 w 57"/>
                  <a:gd name="T9" fmla="*/ 141 h 141"/>
                  <a:gd name="T10" fmla="*/ 0 60000 65536"/>
                  <a:gd name="T11" fmla="*/ 0 60000 65536"/>
                  <a:gd name="T12" fmla="*/ 0 60000 65536"/>
                  <a:gd name="T13" fmla="*/ 0 60000 65536"/>
                  <a:gd name="T14" fmla="*/ 0 60000 65536"/>
                  <a:gd name="T15" fmla="*/ 0 w 57"/>
                  <a:gd name="T16" fmla="*/ 0 h 141"/>
                  <a:gd name="T17" fmla="*/ 57 w 57"/>
                  <a:gd name="T18" fmla="*/ 141 h 141"/>
                </a:gdLst>
                <a:ahLst/>
                <a:cxnLst>
                  <a:cxn ang="T10">
                    <a:pos x="T0" y="T1"/>
                  </a:cxn>
                  <a:cxn ang="T11">
                    <a:pos x="T2" y="T3"/>
                  </a:cxn>
                  <a:cxn ang="T12">
                    <a:pos x="T4" y="T5"/>
                  </a:cxn>
                  <a:cxn ang="T13">
                    <a:pos x="T6" y="T7"/>
                  </a:cxn>
                  <a:cxn ang="T14">
                    <a:pos x="T8" y="T9"/>
                  </a:cxn>
                </a:cxnLst>
                <a:rect l="T15" t="T16" r="T17" b="T18"/>
                <a:pathLst>
                  <a:path w="57" h="141">
                    <a:moveTo>
                      <a:pt x="0" y="141"/>
                    </a:moveTo>
                    <a:lnTo>
                      <a:pt x="29" y="0"/>
                    </a:lnTo>
                    <a:lnTo>
                      <a:pt x="57" y="141"/>
                    </a:lnTo>
                    <a:lnTo>
                      <a:pt x="0" y="141"/>
                    </a:lnTo>
                    <a:close/>
                  </a:path>
                </a:pathLst>
              </a:custGeom>
              <a:noFill/>
              <a:ln w="1588"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86" name="Freeform 85"/>
              <p:cNvSpPr>
                <a:spLocks noEditPoints="1"/>
              </p:cNvSpPr>
              <p:nvPr/>
            </p:nvSpPr>
            <p:spPr bwMode="auto">
              <a:xfrm>
                <a:off x="4171" y="2231"/>
                <a:ext cx="57" cy="789"/>
              </a:xfrm>
              <a:custGeom>
                <a:avLst/>
                <a:gdLst>
                  <a:gd name="T0" fmla="*/ 15 w 57"/>
                  <a:gd name="T1" fmla="*/ 789 h 789"/>
                  <a:gd name="T2" fmla="*/ 15 w 57"/>
                  <a:gd name="T3" fmla="*/ 127 h 789"/>
                  <a:gd name="T4" fmla="*/ 43 w 57"/>
                  <a:gd name="T5" fmla="*/ 127 h 789"/>
                  <a:gd name="T6" fmla="*/ 43 w 57"/>
                  <a:gd name="T7" fmla="*/ 789 h 789"/>
                  <a:gd name="T8" fmla="*/ 15 w 57"/>
                  <a:gd name="T9" fmla="*/ 789 h 789"/>
                  <a:gd name="T10" fmla="*/ 15 w 57"/>
                  <a:gd name="T11" fmla="*/ 789 h 789"/>
                  <a:gd name="T12" fmla="*/ 0 w 57"/>
                  <a:gd name="T13" fmla="*/ 141 h 789"/>
                  <a:gd name="T14" fmla="*/ 29 w 57"/>
                  <a:gd name="T15" fmla="*/ 0 h 789"/>
                  <a:gd name="T16" fmla="*/ 57 w 57"/>
                  <a:gd name="T17" fmla="*/ 141 h 789"/>
                  <a:gd name="T18" fmla="*/ 0 w 57"/>
                  <a:gd name="T19" fmla="*/ 141 h 789"/>
                  <a:gd name="T20" fmla="*/ 0 w 57"/>
                  <a:gd name="T21" fmla="*/ 141 h 7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7"/>
                  <a:gd name="T34" fmla="*/ 0 h 789"/>
                  <a:gd name="T35" fmla="*/ 57 w 57"/>
                  <a:gd name="T36" fmla="*/ 789 h 7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7" h="789">
                    <a:moveTo>
                      <a:pt x="15" y="789"/>
                    </a:moveTo>
                    <a:lnTo>
                      <a:pt x="15" y="127"/>
                    </a:lnTo>
                    <a:lnTo>
                      <a:pt x="43" y="127"/>
                    </a:lnTo>
                    <a:lnTo>
                      <a:pt x="43" y="789"/>
                    </a:lnTo>
                    <a:lnTo>
                      <a:pt x="15" y="789"/>
                    </a:lnTo>
                    <a:close/>
                    <a:moveTo>
                      <a:pt x="0" y="141"/>
                    </a:moveTo>
                    <a:lnTo>
                      <a:pt x="29" y="0"/>
                    </a:lnTo>
                    <a:lnTo>
                      <a:pt x="57" y="141"/>
                    </a:lnTo>
                    <a:lnTo>
                      <a:pt x="0" y="141"/>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87" name="Freeform 86"/>
              <p:cNvSpPr>
                <a:spLocks/>
              </p:cNvSpPr>
              <p:nvPr/>
            </p:nvSpPr>
            <p:spPr bwMode="auto">
              <a:xfrm>
                <a:off x="4186" y="2358"/>
                <a:ext cx="28" cy="1655"/>
              </a:xfrm>
              <a:custGeom>
                <a:avLst/>
                <a:gdLst>
                  <a:gd name="T0" fmla="*/ 0 w 28"/>
                  <a:gd name="T1" fmla="*/ 2147483647 h 662"/>
                  <a:gd name="T2" fmla="*/ 0 w 28"/>
                  <a:gd name="T3" fmla="*/ 0 h 662"/>
                  <a:gd name="T4" fmla="*/ 28 w 28"/>
                  <a:gd name="T5" fmla="*/ 0 h 662"/>
                  <a:gd name="T6" fmla="*/ 28 w 28"/>
                  <a:gd name="T7" fmla="*/ 2147483647 h 662"/>
                  <a:gd name="T8" fmla="*/ 0 w 28"/>
                  <a:gd name="T9" fmla="*/ 2147483647 h 662"/>
                  <a:gd name="T10" fmla="*/ 0 w 28"/>
                  <a:gd name="T11" fmla="*/ 2147483647 h 662"/>
                  <a:gd name="T12" fmla="*/ 0 60000 65536"/>
                  <a:gd name="T13" fmla="*/ 0 60000 65536"/>
                  <a:gd name="T14" fmla="*/ 0 60000 65536"/>
                  <a:gd name="T15" fmla="*/ 0 60000 65536"/>
                  <a:gd name="T16" fmla="*/ 0 60000 65536"/>
                  <a:gd name="T17" fmla="*/ 0 60000 65536"/>
                  <a:gd name="T18" fmla="*/ 0 w 28"/>
                  <a:gd name="T19" fmla="*/ 0 h 662"/>
                  <a:gd name="T20" fmla="*/ 28 w 28"/>
                  <a:gd name="T21" fmla="*/ 662 h 662"/>
                </a:gdLst>
                <a:ahLst/>
                <a:cxnLst>
                  <a:cxn ang="T12">
                    <a:pos x="T0" y="T1"/>
                  </a:cxn>
                  <a:cxn ang="T13">
                    <a:pos x="T2" y="T3"/>
                  </a:cxn>
                  <a:cxn ang="T14">
                    <a:pos x="T4" y="T5"/>
                  </a:cxn>
                  <a:cxn ang="T15">
                    <a:pos x="T6" y="T7"/>
                  </a:cxn>
                  <a:cxn ang="T16">
                    <a:pos x="T8" y="T9"/>
                  </a:cxn>
                  <a:cxn ang="T17">
                    <a:pos x="T10" y="T11"/>
                  </a:cxn>
                </a:cxnLst>
                <a:rect l="T18" t="T19" r="T20" b="T21"/>
                <a:pathLst>
                  <a:path w="28" h="662">
                    <a:moveTo>
                      <a:pt x="0" y="662"/>
                    </a:moveTo>
                    <a:lnTo>
                      <a:pt x="0" y="0"/>
                    </a:lnTo>
                    <a:lnTo>
                      <a:pt x="28" y="0"/>
                    </a:lnTo>
                    <a:lnTo>
                      <a:pt x="28" y="662"/>
                    </a:lnTo>
                    <a:lnTo>
                      <a:pt x="0" y="662"/>
                    </a:lnTo>
                    <a:close/>
                  </a:path>
                </a:pathLst>
              </a:custGeom>
              <a:noFill/>
              <a:ln w="1651"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88" name="Freeform 87"/>
              <p:cNvSpPr>
                <a:spLocks/>
              </p:cNvSpPr>
              <p:nvPr/>
            </p:nvSpPr>
            <p:spPr bwMode="auto">
              <a:xfrm>
                <a:off x="4171" y="2231"/>
                <a:ext cx="57" cy="141"/>
              </a:xfrm>
              <a:custGeom>
                <a:avLst/>
                <a:gdLst>
                  <a:gd name="T0" fmla="*/ 0 w 57"/>
                  <a:gd name="T1" fmla="*/ 141 h 141"/>
                  <a:gd name="T2" fmla="*/ 29 w 57"/>
                  <a:gd name="T3" fmla="*/ 0 h 141"/>
                  <a:gd name="T4" fmla="*/ 57 w 57"/>
                  <a:gd name="T5" fmla="*/ 141 h 141"/>
                  <a:gd name="T6" fmla="*/ 0 w 57"/>
                  <a:gd name="T7" fmla="*/ 141 h 141"/>
                  <a:gd name="T8" fmla="*/ 0 w 57"/>
                  <a:gd name="T9" fmla="*/ 141 h 141"/>
                  <a:gd name="T10" fmla="*/ 0 60000 65536"/>
                  <a:gd name="T11" fmla="*/ 0 60000 65536"/>
                  <a:gd name="T12" fmla="*/ 0 60000 65536"/>
                  <a:gd name="T13" fmla="*/ 0 60000 65536"/>
                  <a:gd name="T14" fmla="*/ 0 60000 65536"/>
                  <a:gd name="T15" fmla="*/ 0 w 57"/>
                  <a:gd name="T16" fmla="*/ 0 h 141"/>
                  <a:gd name="T17" fmla="*/ 57 w 57"/>
                  <a:gd name="T18" fmla="*/ 141 h 141"/>
                </a:gdLst>
                <a:ahLst/>
                <a:cxnLst>
                  <a:cxn ang="T10">
                    <a:pos x="T0" y="T1"/>
                  </a:cxn>
                  <a:cxn ang="T11">
                    <a:pos x="T2" y="T3"/>
                  </a:cxn>
                  <a:cxn ang="T12">
                    <a:pos x="T4" y="T5"/>
                  </a:cxn>
                  <a:cxn ang="T13">
                    <a:pos x="T6" y="T7"/>
                  </a:cxn>
                  <a:cxn ang="T14">
                    <a:pos x="T8" y="T9"/>
                  </a:cxn>
                </a:cxnLst>
                <a:rect l="T15" t="T16" r="T17" b="T18"/>
                <a:pathLst>
                  <a:path w="57" h="141">
                    <a:moveTo>
                      <a:pt x="0" y="141"/>
                    </a:moveTo>
                    <a:lnTo>
                      <a:pt x="29" y="0"/>
                    </a:lnTo>
                    <a:lnTo>
                      <a:pt x="57" y="141"/>
                    </a:lnTo>
                    <a:lnTo>
                      <a:pt x="0" y="141"/>
                    </a:lnTo>
                    <a:close/>
                  </a:path>
                </a:pathLst>
              </a:custGeom>
              <a:noFill/>
              <a:ln w="1588"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89" name="Line 88"/>
              <p:cNvSpPr>
                <a:spLocks noChangeShapeType="1"/>
              </p:cNvSpPr>
              <p:nvPr/>
            </p:nvSpPr>
            <p:spPr bwMode="auto">
              <a:xfrm>
                <a:off x="4195" y="3034"/>
                <a:ext cx="1" cy="973"/>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90" name="Line 89"/>
              <p:cNvSpPr>
                <a:spLocks noChangeShapeType="1"/>
              </p:cNvSpPr>
              <p:nvPr/>
            </p:nvSpPr>
            <p:spPr bwMode="auto">
              <a:xfrm>
                <a:off x="4195" y="3034"/>
                <a:ext cx="1" cy="973"/>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165" name="Group 90"/>
            <p:cNvGrpSpPr>
              <a:grpSpLocks/>
            </p:cNvGrpSpPr>
            <p:nvPr/>
          </p:nvGrpSpPr>
          <p:grpSpPr bwMode="auto">
            <a:xfrm>
              <a:off x="4285" y="2231"/>
              <a:ext cx="55" cy="1782"/>
              <a:chOff x="4285" y="2231"/>
              <a:chExt cx="55" cy="1782"/>
            </a:xfrm>
          </p:grpSpPr>
          <p:sp>
            <p:nvSpPr>
              <p:cNvPr id="175" name="Freeform 91"/>
              <p:cNvSpPr>
                <a:spLocks noEditPoints="1"/>
              </p:cNvSpPr>
              <p:nvPr/>
            </p:nvSpPr>
            <p:spPr bwMode="auto">
              <a:xfrm>
                <a:off x="4285" y="2231"/>
                <a:ext cx="55" cy="789"/>
              </a:xfrm>
              <a:custGeom>
                <a:avLst/>
                <a:gdLst>
                  <a:gd name="T0" fmla="*/ 14 w 55"/>
                  <a:gd name="T1" fmla="*/ 789 h 789"/>
                  <a:gd name="T2" fmla="*/ 14 w 55"/>
                  <a:gd name="T3" fmla="*/ 127 h 789"/>
                  <a:gd name="T4" fmla="*/ 42 w 55"/>
                  <a:gd name="T5" fmla="*/ 127 h 789"/>
                  <a:gd name="T6" fmla="*/ 42 w 55"/>
                  <a:gd name="T7" fmla="*/ 789 h 789"/>
                  <a:gd name="T8" fmla="*/ 14 w 55"/>
                  <a:gd name="T9" fmla="*/ 789 h 789"/>
                  <a:gd name="T10" fmla="*/ 14 w 55"/>
                  <a:gd name="T11" fmla="*/ 789 h 789"/>
                  <a:gd name="T12" fmla="*/ 0 w 55"/>
                  <a:gd name="T13" fmla="*/ 141 h 789"/>
                  <a:gd name="T14" fmla="*/ 28 w 55"/>
                  <a:gd name="T15" fmla="*/ 0 h 789"/>
                  <a:gd name="T16" fmla="*/ 55 w 55"/>
                  <a:gd name="T17" fmla="*/ 141 h 789"/>
                  <a:gd name="T18" fmla="*/ 0 w 55"/>
                  <a:gd name="T19" fmla="*/ 141 h 789"/>
                  <a:gd name="T20" fmla="*/ 0 w 55"/>
                  <a:gd name="T21" fmla="*/ 141 h 7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
                  <a:gd name="T34" fmla="*/ 0 h 789"/>
                  <a:gd name="T35" fmla="*/ 55 w 55"/>
                  <a:gd name="T36" fmla="*/ 789 h 7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 h="789">
                    <a:moveTo>
                      <a:pt x="14" y="789"/>
                    </a:moveTo>
                    <a:lnTo>
                      <a:pt x="14" y="127"/>
                    </a:lnTo>
                    <a:lnTo>
                      <a:pt x="42" y="127"/>
                    </a:lnTo>
                    <a:lnTo>
                      <a:pt x="42" y="789"/>
                    </a:lnTo>
                    <a:lnTo>
                      <a:pt x="14" y="789"/>
                    </a:lnTo>
                    <a:close/>
                    <a:moveTo>
                      <a:pt x="0" y="141"/>
                    </a:moveTo>
                    <a:lnTo>
                      <a:pt x="28" y="0"/>
                    </a:lnTo>
                    <a:lnTo>
                      <a:pt x="55" y="141"/>
                    </a:lnTo>
                    <a:lnTo>
                      <a:pt x="0" y="141"/>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76" name="Freeform 92"/>
              <p:cNvSpPr>
                <a:spLocks/>
              </p:cNvSpPr>
              <p:nvPr/>
            </p:nvSpPr>
            <p:spPr bwMode="auto">
              <a:xfrm>
                <a:off x="4299" y="2358"/>
                <a:ext cx="28" cy="662"/>
              </a:xfrm>
              <a:custGeom>
                <a:avLst/>
                <a:gdLst>
                  <a:gd name="T0" fmla="*/ 0 w 28"/>
                  <a:gd name="T1" fmla="*/ 662 h 662"/>
                  <a:gd name="T2" fmla="*/ 0 w 28"/>
                  <a:gd name="T3" fmla="*/ 0 h 662"/>
                  <a:gd name="T4" fmla="*/ 28 w 28"/>
                  <a:gd name="T5" fmla="*/ 0 h 662"/>
                  <a:gd name="T6" fmla="*/ 28 w 28"/>
                  <a:gd name="T7" fmla="*/ 662 h 662"/>
                  <a:gd name="T8" fmla="*/ 0 w 28"/>
                  <a:gd name="T9" fmla="*/ 662 h 662"/>
                  <a:gd name="T10" fmla="*/ 0 w 28"/>
                  <a:gd name="T11" fmla="*/ 662 h 662"/>
                  <a:gd name="T12" fmla="*/ 0 60000 65536"/>
                  <a:gd name="T13" fmla="*/ 0 60000 65536"/>
                  <a:gd name="T14" fmla="*/ 0 60000 65536"/>
                  <a:gd name="T15" fmla="*/ 0 60000 65536"/>
                  <a:gd name="T16" fmla="*/ 0 60000 65536"/>
                  <a:gd name="T17" fmla="*/ 0 60000 65536"/>
                  <a:gd name="T18" fmla="*/ 0 w 28"/>
                  <a:gd name="T19" fmla="*/ 0 h 662"/>
                  <a:gd name="T20" fmla="*/ 28 w 28"/>
                  <a:gd name="T21" fmla="*/ 662 h 662"/>
                </a:gdLst>
                <a:ahLst/>
                <a:cxnLst>
                  <a:cxn ang="T12">
                    <a:pos x="T0" y="T1"/>
                  </a:cxn>
                  <a:cxn ang="T13">
                    <a:pos x="T2" y="T3"/>
                  </a:cxn>
                  <a:cxn ang="T14">
                    <a:pos x="T4" y="T5"/>
                  </a:cxn>
                  <a:cxn ang="T15">
                    <a:pos x="T6" y="T7"/>
                  </a:cxn>
                  <a:cxn ang="T16">
                    <a:pos x="T8" y="T9"/>
                  </a:cxn>
                  <a:cxn ang="T17">
                    <a:pos x="T10" y="T11"/>
                  </a:cxn>
                </a:cxnLst>
                <a:rect l="T18" t="T19" r="T20" b="T21"/>
                <a:pathLst>
                  <a:path w="28" h="662">
                    <a:moveTo>
                      <a:pt x="0" y="662"/>
                    </a:moveTo>
                    <a:lnTo>
                      <a:pt x="0" y="0"/>
                    </a:lnTo>
                    <a:lnTo>
                      <a:pt x="28" y="0"/>
                    </a:lnTo>
                    <a:lnTo>
                      <a:pt x="28" y="662"/>
                    </a:lnTo>
                    <a:lnTo>
                      <a:pt x="0" y="662"/>
                    </a:lnTo>
                    <a:close/>
                  </a:path>
                </a:pathLst>
              </a:custGeom>
              <a:noFill/>
              <a:ln w="1588"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77" name="Freeform 93"/>
              <p:cNvSpPr>
                <a:spLocks/>
              </p:cNvSpPr>
              <p:nvPr/>
            </p:nvSpPr>
            <p:spPr bwMode="auto">
              <a:xfrm>
                <a:off x="4285" y="2231"/>
                <a:ext cx="55" cy="141"/>
              </a:xfrm>
              <a:custGeom>
                <a:avLst/>
                <a:gdLst>
                  <a:gd name="T0" fmla="*/ 0 w 55"/>
                  <a:gd name="T1" fmla="*/ 141 h 141"/>
                  <a:gd name="T2" fmla="*/ 28 w 55"/>
                  <a:gd name="T3" fmla="*/ 0 h 141"/>
                  <a:gd name="T4" fmla="*/ 55 w 55"/>
                  <a:gd name="T5" fmla="*/ 141 h 141"/>
                  <a:gd name="T6" fmla="*/ 0 w 55"/>
                  <a:gd name="T7" fmla="*/ 141 h 141"/>
                  <a:gd name="T8" fmla="*/ 0 w 55"/>
                  <a:gd name="T9" fmla="*/ 141 h 141"/>
                  <a:gd name="T10" fmla="*/ 0 60000 65536"/>
                  <a:gd name="T11" fmla="*/ 0 60000 65536"/>
                  <a:gd name="T12" fmla="*/ 0 60000 65536"/>
                  <a:gd name="T13" fmla="*/ 0 60000 65536"/>
                  <a:gd name="T14" fmla="*/ 0 60000 65536"/>
                  <a:gd name="T15" fmla="*/ 0 w 55"/>
                  <a:gd name="T16" fmla="*/ 0 h 141"/>
                  <a:gd name="T17" fmla="*/ 55 w 55"/>
                  <a:gd name="T18" fmla="*/ 141 h 141"/>
                </a:gdLst>
                <a:ahLst/>
                <a:cxnLst>
                  <a:cxn ang="T10">
                    <a:pos x="T0" y="T1"/>
                  </a:cxn>
                  <a:cxn ang="T11">
                    <a:pos x="T2" y="T3"/>
                  </a:cxn>
                  <a:cxn ang="T12">
                    <a:pos x="T4" y="T5"/>
                  </a:cxn>
                  <a:cxn ang="T13">
                    <a:pos x="T6" y="T7"/>
                  </a:cxn>
                  <a:cxn ang="T14">
                    <a:pos x="T8" y="T9"/>
                  </a:cxn>
                </a:cxnLst>
                <a:rect l="T15" t="T16" r="T17" b="T18"/>
                <a:pathLst>
                  <a:path w="55" h="141">
                    <a:moveTo>
                      <a:pt x="0" y="141"/>
                    </a:moveTo>
                    <a:lnTo>
                      <a:pt x="28" y="0"/>
                    </a:lnTo>
                    <a:lnTo>
                      <a:pt x="55" y="141"/>
                    </a:lnTo>
                    <a:lnTo>
                      <a:pt x="0" y="141"/>
                    </a:lnTo>
                    <a:close/>
                  </a:path>
                </a:pathLst>
              </a:custGeom>
              <a:noFill/>
              <a:ln w="1588"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78" name="Freeform 94"/>
              <p:cNvSpPr>
                <a:spLocks noEditPoints="1"/>
              </p:cNvSpPr>
              <p:nvPr/>
            </p:nvSpPr>
            <p:spPr bwMode="auto">
              <a:xfrm>
                <a:off x="4285" y="2231"/>
                <a:ext cx="55" cy="789"/>
              </a:xfrm>
              <a:custGeom>
                <a:avLst/>
                <a:gdLst>
                  <a:gd name="T0" fmla="*/ 14 w 55"/>
                  <a:gd name="T1" fmla="*/ 789 h 789"/>
                  <a:gd name="T2" fmla="*/ 14 w 55"/>
                  <a:gd name="T3" fmla="*/ 127 h 789"/>
                  <a:gd name="T4" fmla="*/ 42 w 55"/>
                  <a:gd name="T5" fmla="*/ 127 h 789"/>
                  <a:gd name="T6" fmla="*/ 42 w 55"/>
                  <a:gd name="T7" fmla="*/ 789 h 789"/>
                  <a:gd name="T8" fmla="*/ 14 w 55"/>
                  <a:gd name="T9" fmla="*/ 789 h 789"/>
                  <a:gd name="T10" fmla="*/ 14 w 55"/>
                  <a:gd name="T11" fmla="*/ 789 h 789"/>
                  <a:gd name="T12" fmla="*/ 0 w 55"/>
                  <a:gd name="T13" fmla="*/ 141 h 789"/>
                  <a:gd name="T14" fmla="*/ 28 w 55"/>
                  <a:gd name="T15" fmla="*/ 0 h 789"/>
                  <a:gd name="T16" fmla="*/ 55 w 55"/>
                  <a:gd name="T17" fmla="*/ 141 h 789"/>
                  <a:gd name="T18" fmla="*/ 0 w 55"/>
                  <a:gd name="T19" fmla="*/ 141 h 789"/>
                  <a:gd name="T20" fmla="*/ 0 w 55"/>
                  <a:gd name="T21" fmla="*/ 141 h 7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
                  <a:gd name="T34" fmla="*/ 0 h 789"/>
                  <a:gd name="T35" fmla="*/ 55 w 55"/>
                  <a:gd name="T36" fmla="*/ 789 h 7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 h="789">
                    <a:moveTo>
                      <a:pt x="14" y="789"/>
                    </a:moveTo>
                    <a:lnTo>
                      <a:pt x="14" y="127"/>
                    </a:lnTo>
                    <a:lnTo>
                      <a:pt x="42" y="127"/>
                    </a:lnTo>
                    <a:lnTo>
                      <a:pt x="42" y="789"/>
                    </a:lnTo>
                    <a:lnTo>
                      <a:pt x="14" y="789"/>
                    </a:lnTo>
                    <a:close/>
                    <a:moveTo>
                      <a:pt x="0" y="141"/>
                    </a:moveTo>
                    <a:lnTo>
                      <a:pt x="28" y="0"/>
                    </a:lnTo>
                    <a:lnTo>
                      <a:pt x="55" y="141"/>
                    </a:lnTo>
                    <a:lnTo>
                      <a:pt x="0" y="141"/>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79" name="Freeform 95"/>
              <p:cNvSpPr>
                <a:spLocks/>
              </p:cNvSpPr>
              <p:nvPr/>
            </p:nvSpPr>
            <p:spPr bwMode="auto">
              <a:xfrm>
                <a:off x="4299" y="2358"/>
                <a:ext cx="28" cy="1655"/>
              </a:xfrm>
              <a:custGeom>
                <a:avLst/>
                <a:gdLst>
                  <a:gd name="T0" fmla="*/ 0 w 28"/>
                  <a:gd name="T1" fmla="*/ 2147483647 h 662"/>
                  <a:gd name="T2" fmla="*/ 0 w 28"/>
                  <a:gd name="T3" fmla="*/ 0 h 662"/>
                  <a:gd name="T4" fmla="*/ 28 w 28"/>
                  <a:gd name="T5" fmla="*/ 0 h 662"/>
                  <a:gd name="T6" fmla="*/ 28 w 28"/>
                  <a:gd name="T7" fmla="*/ 2147483647 h 662"/>
                  <a:gd name="T8" fmla="*/ 0 w 28"/>
                  <a:gd name="T9" fmla="*/ 2147483647 h 662"/>
                  <a:gd name="T10" fmla="*/ 0 w 28"/>
                  <a:gd name="T11" fmla="*/ 2147483647 h 662"/>
                  <a:gd name="T12" fmla="*/ 0 60000 65536"/>
                  <a:gd name="T13" fmla="*/ 0 60000 65536"/>
                  <a:gd name="T14" fmla="*/ 0 60000 65536"/>
                  <a:gd name="T15" fmla="*/ 0 60000 65536"/>
                  <a:gd name="T16" fmla="*/ 0 60000 65536"/>
                  <a:gd name="T17" fmla="*/ 0 60000 65536"/>
                  <a:gd name="T18" fmla="*/ 0 w 28"/>
                  <a:gd name="T19" fmla="*/ 0 h 662"/>
                  <a:gd name="T20" fmla="*/ 28 w 28"/>
                  <a:gd name="T21" fmla="*/ 662 h 662"/>
                </a:gdLst>
                <a:ahLst/>
                <a:cxnLst>
                  <a:cxn ang="T12">
                    <a:pos x="T0" y="T1"/>
                  </a:cxn>
                  <a:cxn ang="T13">
                    <a:pos x="T2" y="T3"/>
                  </a:cxn>
                  <a:cxn ang="T14">
                    <a:pos x="T4" y="T5"/>
                  </a:cxn>
                  <a:cxn ang="T15">
                    <a:pos x="T6" y="T7"/>
                  </a:cxn>
                  <a:cxn ang="T16">
                    <a:pos x="T8" y="T9"/>
                  </a:cxn>
                  <a:cxn ang="T17">
                    <a:pos x="T10" y="T11"/>
                  </a:cxn>
                </a:cxnLst>
                <a:rect l="T18" t="T19" r="T20" b="T21"/>
                <a:pathLst>
                  <a:path w="28" h="662">
                    <a:moveTo>
                      <a:pt x="0" y="662"/>
                    </a:moveTo>
                    <a:lnTo>
                      <a:pt x="0" y="0"/>
                    </a:lnTo>
                    <a:lnTo>
                      <a:pt x="28" y="0"/>
                    </a:lnTo>
                    <a:lnTo>
                      <a:pt x="28" y="662"/>
                    </a:lnTo>
                    <a:lnTo>
                      <a:pt x="0" y="662"/>
                    </a:lnTo>
                    <a:close/>
                  </a:path>
                </a:pathLst>
              </a:custGeom>
              <a:noFill/>
              <a:ln w="1651"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80" name="Freeform 96"/>
              <p:cNvSpPr>
                <a:spLocks/>
              </p:cNvSpPr>
              <p:nvPr/>
            </p:nvSpPr>
            <p:spPr bwMode="auto">
              <a:xfrm>
                <a:off x="4285" y="2231"/>
                <a:ext cx="55" cy="141"/>
              </a:xfrm>
              <a:custGeom>
                <a:avLst/>
                <a:gdLst>
                  <a:gd name="T0" fmla="*/ 0 w 55"/>
                  <a:gd name="T1" fmla="*/ 141 h 141"/>
                  <a:gd name="T2" fmla="*/ 28 w 55"/>
                  <a:gd name="T3" fmla="*/ 0 h 141"/>
                  <a:gd name="T4" fmla="*/ 55 w 55"/>
                  <a:gd name="T5" fmla="*/ 141 h 141"/>
                  <a:gd name="T6" fmla="*/ 0 w 55"/>
                  <a:gd name="T7" fmla="*/ 141 h 141"/>
                  <a:gd name="T8" fmla="*/ 0 w 55"/>
                  <a:gd name="T9" fmla="*/ 141 h 141"/>
                  <a:gd name="T10" fmla="*/ 0 60000 65536"/>
                  <a:gd name="T11" fmla="*/ 0 60000 65536"/>
                  <a:gd name="T12" fmla="*/ 0 60000 65536"/>
                  <a:gd name="T13" fmla="*/ 0 60000 65536"/>
                  <a:gd name="T14" fmla="*/ 0 60000 65536"/>
                  <a:gd name="T15" fmla="*/ 0 w 55"/>
                  <a:gd name="T16" fmla="*/ 0 h 141"/>
                  <a:gd name="T17" fmla="*/ 55 w 55"/>
                  <a:gd name="T18" fmla="*/ 141 h 141"/>
                </a:gdLst>
                <a:ahLst/>
                <a:cxnLst>
                  <a:cxn ang="T10">
                    <a:pos x="T0" y="T1"/>
                  </a:cxn>
                  <a:cxn ang="T11">
                    <a:pos x="T2" y="T3"/>
                  </a:cxn>
                  <a:cxn ang="T12">
                    <a:pos x="T4" y="T5"/>
                  </a:cxn>
                  <a:cxn ang="T13">
                    <a:pos x="T6" y="T7"/>
                  </a:cxn>
                  <a:cxn ang="T14">
                    <a:pos x="T8" y="T9"/>
                  </a:cxn>
                </a:cxnLst>
                <a:rect l="T15" t="T16" r="T17" b="T18"/>
                <a:pathLst>
                  <a:path w="55" h="141">
                    <a:moveTo>
                      <a:pt x="0" y="141"/>
                    </a:moveTo>
                    <a:lnTo>
                      <a:pt x="28" y="0"/>
                    </a:lnTo>
                    <a:lnTo>
                      <a:pt x="55" y="141"/>
                    </a:lnTo>
                    <a:lnTo>
                      <a:pt x="0" y="141"/>
                    </a:lnTo>
                    <a:close/>
                  </a:path>
                </a:pathLst>
              </a:custGeom>
              <a:noFill/>
              <a:ln w="1588"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81" name="Line 97"/>
              <p:cNvSpPr>
                <a:spLocks noChangeShapeType="1"/>
              </p:cNvSpPr>
              <p:nvPr/>
            </p:nvSpPr>
            <p:spPr bwMode="auto">
              <a:xfrm>
                <a:off x="4308" y="3034"/>
                <a:ext cx="1" cy="973"/>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82" name="Line 98"/>
              <p:cNvSpPr>
                <a:spLocks noChangeShapeType="1"/>
              </p:cNvSpPr>
              <p:nvPr/>
            </p:nvSpPr>
            <p:spPr bwMode="auto">
              <a:xfrm>
                <a:off x="4308" y="3034"/>
                <a:ext cx="1" cy="973"/>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166" name="Group 99"/>
            <p:cNvGrpSpPr>
              <a:grpSpLocks/>
            </p:cNvGrpSpPr>
            <p:nvPr/>
          </p:nvGrpSpPr>
          <p:grpSpPr bwMode="auto">
            <a:xfrm>
              <a:off x="4397" y="2231"/>
              <a:ext cx="57" cy="1782"/>
              <a:chOff x="4397" y="2231"/>
              <a:chExt cx="57" cy="1782"/>
            </a:xfrm>
          </p:grpSpPr>
          <p:sp>
            <p:nvSpPr>
              <p:cNvPr id="167" name="Freeform 100"/>
              <p:cNvSpPr>
                <a:spLocks noEditPoints="1"/>
              </p:cNvSpPr>
              <p:nvPr/>
            </p:nvSpPr>
            <p:spPr bwMode="auto">
              <a:xfrm>
                <a:off x="4397" y="2231"/>
                <a:ext cx="57" cy="789"/>
              </a:xfrm>
              <a:custGeom>
                <a:avLst/>
                <a:gdLst>
                  <a:gd name="T0" fmla="*/ 14 w 57"/>
                  <a:gd name="T1" fmla="*/ 789 h 789"/>
                  <a:gd name="T2" fmla="*/ 14 w 57"/>
                  <a:gd name="T3" fmla="*/ 127 h 789"/>
                  <a:gd name="T4" fmla="*/ 43 w 57"/>
                  <a:gd name="T5" fmla="*/ 127 h 789"/>
                  <a:gd name="T6" fmla="*/ 43 w 57"/>
                  <a:gd name="T7" fmla="*/ 789 h 789"/>
                  <a:gd name="T8" fmla="*/ 14 w 57"/>
                  <a:gd name="T9" fmla="*/ 789 h 789"/>
                  <a:gd name="T10" fmla="*/ 14 w 57"/>
                  <a:gd name="T11" fmla="*/ 789 h 789"/>
                  <a:gd name="T12" fmla="*/ 0 w 57"/>
                  <a:gd name="T13" fmla="*/ 141 h 789"/>
                  <a:gd name="T14" fmla="*/ 29 w 57"/>
                  <a:gd name="T15" fmla="*/ 0 h 789"/>
                  <a:gd name="T16" fmla="*/ 57 w 57"/>
                  <a:gd name="T17" fmla="*/ 141 h 789"/>
                  <a:gd name="T18" fmla="*/ 0 w 57"/>
                  <a:gd name="T19" fmla="*/ 141 h 789"/>
                  <a:gd name="T20" fmla="*/ 0 w 57"/>
                  <a:gd name="T21" fmla="*/ 141 h 7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7"/>
                  <a:gd name="T34" fmla="*/ 0 h 789"/>
                  <a:gd name="T35" fmla="*/ 57 w 57"/>
                  <a:gd name="T36" fmla="*/ 789 h 7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7" h="789">
                    <a:moveTo>
                      <a:pt x="14" y="789"/>
                    </a:moveTo>
                    <a:lnTo>
                      <a:pt x="14" y="127"/>
                    </a:lnTo>
                    <a:lnTo>
                      <a:pt x="43" y="127"/>
                    </a:lnTo>
                    <a:lnTo>
                      <a:pt x="43" y="789"/>
                    </a:lnTo>
                    <a:lnTo>
                      <a:pt x="14" y="789"/>
                    </a:lnTo>
                    <a:close/>
                    <a:moveTo>
                      <a:pt x="0" y="141"/>
                    </a:moveTo>
                    <a:lnTo>
                      <a:pt x="29" y="0"/>
                    </a:lnTo>
                    <a:lnTo>
                      <a:pt x="57" y="141"/>
                    </a:lnTo>
                    <a:lnTo>
                      <a:pt x="0" y="141"/>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68" name="Freeform 101"/>
              <p:cNvSpPr>
                <a:spLocks/>
              </p:cNvSpPr>
              <p:nvPr/>
            </p:nvSpPr>
            <p:spPr bwMode="auto">
              <a:xfrm>
                <a:off x="4411" y="2358"/>
                <a:ext cx="29" cy="662"/>
              </a:xfrm>
              <a:custGeom>
                <a:avLst/>
                <a:gdLst>
                  <a:gd name="T0" fmla="*/ 0 w 29"/>
                  <a:gd name="T1" fmla="*/ 662 h 662"/>
                  <a:gd name="T2" fmla="*/ 0 w 29"/>
                  <a:gd name="T3" fmla="*/ 0 h 662"/>
                  <a:gd name="T4" fmla="*/ 29 w 29"/>
                  <a:gd name="T5" fmla="*/ 0 h 662"/>
                  <a:gd name="T6" fmla="*/ 29 w 29"/>
                  <a:gd name="T7" fmla="*/ 662 h 662"/>
                  <a:gd name="T8" fmla="*/ 0 w 29"/>
                  <a:gd name="T9" fmla="*/ 662 h 662"/>
                  <a:gd name="T10" fmla="*/ 0 w 29"/>
                  <a:gd name="T11" fmla="*/ 662 h 662"/>
                  <a:gd name="T12" fmla="*/ 0 60000 65536"/>
                  <a:gd name="T13" fmla="*/ 0 60000 65536"/>
                  <a:gd name="T14" fmla="*/ 0 60000 65536"/>
                  <a:gd name="T15" fmla="*/ 0 60000 65536"/>
                  <a:gd name="T16" fmla="*/ 0 60000 65536"/>
                  <a:gd name="T17" fmla="*/ 0 60000 65536"/>
                  <a:gd name="T18" fmla="*/ 0 w 29"/>
                  <a:gd name="T19" fmla="*/ 0 h 662"/>
                  <a:gd name="T20" fmla="*/ 29 w 29"/>
                  <a:gd name="T21" fmla="*/ 662 h 662"/>
                </a:gdLst>
                <a:ahLst/>
                <a:cxnLst>
                  <a:cxn ang="T12">
                    <a:pos x="T0" y="T1"/>
                  </a:cxn>
                  <a:cxn ang="T13">
                    <a:pos x="T2" y="T3"/>
                  </a:cxn>
                  <a:cxn ang="T14">
                    <a:pos x="T4" y="T5"/>
                  </a:cxn>
                  <a:cxn ang="T15">
                    <a:pos x="T6" y="T7"/>
                  </a:cxn>
                  <a:cxn ang="T16">
                    <a:pos x="T8" y="T9"/>
                  </a:cxn>
                  <a:cxn ang="T17">
                    <a:pos x="T10" y="T11"/>
                  </a:cxn>
                </a:cxnLst>
                <a:rect l="T18" t="T19" r="T20" b="T21"/>
                <a:pathLst>
                  <a:path w="29" h="662">
                    <a:moveTo>
                      <a:pt x="0" y="662"/>
                    </a:moveTo>
                    <a:lnTo>
                      <a:pt x="0" y="0"/>
                    </a:lnTo>
                    <a:lnTo>
                      <a:pt x="29" y="0"/>
                    </a:lnTo>
                    <a:lnTo>
                      <a:pt x="29" y="662"/>
                    </a:lnTo>
                    <a:lnTo>
                      <a:pt x="0" y="662"/>
                    </a:lnTo>
                    <a:close/>
                  </a:path>
                </a:pathLst>
              </a:custGeom>
              <a:noFill/>
              <a:ln w="1588"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69" name="Freeform 102"/>
              <p:cNvSpPr>
                <a:spLocks/>
              </p:cNvSpPr>
              <p:nvPr/>
            </p:nvSpPr>
            <p:spPr bwMode="auto">
              <a:xfrm>
                <a:off x="4397" y="2231"/>
                <a:ext cx="57" cy="141"/>
              </a:xfrm>
              <a:custGeom>
                <a:avLst/>
                <a:gdLst>
                  <a:gd name="T0" fmla="*/ 0 w 57"/>
                  <a:gd name="T1" fmla="*/ 141 h 141"/>
                  <a:gd name="T2" fmla="*/ 29 w 57"/>
                  <a:gd name="T3" fmla="*/ 0 h 141"/>
                  <a:gd name="T4" fmla="*/ 57 w 57"/>
                  <a:gd name="T5" fmla="*/ 141 h 141"/>
                  <a:gd name="T6" fmla="*/ 0 w 57"/>
                  <a:gd name="T7" fmla="*/ 141 h 141"/>
                  <a:gd name="T8" fmla="*/ 0 w 57"/>
                  <a:gd name="T9" fmla="*/ 141 h 141"/>
                  <a:gd name="T10" fmla="*/ 0 60000 65536"/>
                  <a:gd name="T11" fmla="*/ 0 60000 65536"/>
                  <a:gd name="T12" fmla="*/ 0 60000 65536"/>
                  <a:gd name="T13" fmla="*/ 0 60000 65536"/>
                  <a:gd name="T14" fmla="*/ 0 60000 65536"/>
                  <a:gd name="T15" fmla="*/ 0 w 57"/>
                  <a:gd name="T16" fmla="*/ 0 h 141"/>
                  <a:gd name="T17" fmla="*/ 57 w 57"/>
                  <a:gd name="T18" fmla="*/ 141 h 141"/>
                </a:gdLst>
                <a:ahLst/>
                <a:cxnLst>
                  <a:cxn ang="T10">
                    <a:pos x="T0" y="T1"/>
                  </a:cxn>
                  <a:cxn ang="T11">
                    <a:pos x="T2" y="T3"/>
                  </a:cxn>
                  <a:cxn ang="T12">
                    <a:pos x="T4" y="T5"/>
                  </a:cxn>
                  <a:cxn ang="T13">
                    <a:pos x="T6" y="T7"/>
                  </a:cxn>
                  <a:cxn ang="T14">
                    <a:pos x="T8" y="T9"/>
                  </a:cxn>
                </a:cxnLst>
                <a:rect l="T15" t="T16" r="T17" b="T18"/>
                <a:pathLst>
                  <a:path w="57" h="141">
                    <a:moveTo>
                      <a:pt x="0" y="141"/>
                    </a:moveTo>
                    <a:lnTo>
                      <a:pt x="29" y="0"/>
                    </a:lnTo>
                    <a:lnTo>
                      <a:pt x="57" y="141"/>
                    </a:lnTo>
                    <a:lnTo>
                      <a:pt x="0" y="141"/>
                    </a:lnTo>
                    <a:close/>
                  </a:path>
                </a:pathLst>
              </a:custGeom>
              <a:noFill/>
              <a:ln w="1588"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70" name="Freeform 103"/>
              <p:cNvSpPr>
                <a:spLocks noEditPoints="1"/>
              </p:cNvSpPr>
              <p:nvPr/>
            </p:nvSpPr>
            <p:spPr bwMode="auto">
              <a:xfrm>
                <a:off x="4397" y="2231"/>
                <a:ext cx="57" cy="789"/>
              </a:xfrm>
              <a:custGeom>
                <a:avLst/>
                <a:gdLst>
                  <a:gd name="T0" fmla="*/ 14 w 57"/>
                  <a:gd name="T1" fmla="*/ 789 h 789"/>
                  <a:gd name="T2" fmla="*/ 14 w 57"/>
                  <a:gd name="T3" fmla="*/ 127 h 789"/>
                  <a:gd name="T4" fmla="*/ 43 w 57"/>
                  <a:gd name="T5" fmla="*/ 127 h 789"/>
                  <a:gd name="T6" fmla="*/ 43 w 57"/>
                  <a:gd name="T7" fmla="*/ 789 h 789"/>
                  <a:gd name="T8" fmla="*/ 14 w 57"/>
                  <a:gd name="T9" fmla="*/ 789 h 789"/>
                  <a:gd name="T10" fmla="*/ 14 w 57"/>
                  <a:gd name="T11" fmla="*/ 789 h 789"/>
                  <a:gd name="T12" fmla="*/ 0 w 57"/>
                  <a:gd name="T13" fmla="*/ 141 h 789"/>
                  <a:gd name="T14" fmla="*/ 29 w 57"/>
                  <a:gd name="T15" fmla="*/ 0 h 789"/>
                  <a:gd name="T16" fmla="*/ 57 w 57"/>
                  <a:gd name="T17" fmla="*/ 141 h 789"/>
                  <a:gd name="T18" fmla="*/ 0 w 57"/>
                  <a:gd name="T19" fmla="*/ 141 h 789"/>
                  <a:gd name="T20" fmla="*/ 0 w 57"/>
                  <a:gd name="T21" fmla="*/ 141 h 7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7"/>
                  <a:gd name="T34" fmla="*/ 0 h 789"/>
                  <a:gd name="T35" fmla="*/ 57 w 57"/>
                  <a:gd name="T36" fmla="*/ 789 h 7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7" h="789">
                    <a:moveTo>
                      <a:pt x="14" y="789"/>
                    </a:moveTo>
                    <a:lnTo>
                      <a:pt x="14" y="127"/>
                    </a:lnTo>
                    <a:lnTo>
                      <a:pt x="43" y="127"/>
                    </a:lnTo>
                    <a:lnTo>
                      <a:pt x="43" y="789"/>
                    </a:lnTo>
                    <a:lnTo>
                      <a:pt x="14" y="789"/>
                    </a:lnTo>
                    <a:close/>
                    <a:moveTo>
                      <a:pt x="0" y="141"/>
                    </a:moveTo>
                    <a:lnTo>
                      <a:pt x="29" y="0"/>
                    </a:lnTo>
                    <a:lnTo>
                      <a:pt x="57" y="141"/>
                    </a:lnTo>
                    <a:lnTo>
                      <a:pt x="0" y="141"/>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71" name="Freeform 104"/>
              <p:cNvSpPr>
                <a:spLocks/>
              </p:cNvSpPr>
              <p:nvPr/>
            </p:nvSpPr>
            <p:spPr bwMode="auto">
              <a:xfrm>
                <a:off x="4411" y="2358"/>
                <a:ext cx="29" cy="1655"/>
              </a:xfrm>
              <a:custGeom>
                <a:avLst/>
                <a:gdLst>
                  <a:gd name="T0" fmla="*/ 0 w 29"/>
                  <a:gd name="T1" fmla="*/ 2147483647 h 662"/>
                  <a:gd name="T2" fmla="*/ 0 w 29"/>
                  <a:gd name="T3" fmla="*/ 0 h 662"/>
                  <a:gd name="T4" fmla="*/ 29 w 29"/>
                  <a:gd name="T5" fmla="*/ 0 h 662"/>
                  <a:gd name="T6" fmla="*/ 29 w 29"/>
                  <a:gd name="T7" fmla="*/ 2147483647 h 662"/>
                  <a:gd name="T8" fmla="*/ 0 w 29"/>
                  <a:gd name="T9" fmla="*/ 2147483647 h 662"/>
                  <a:gd name="T10" fmla="*/ 0 w 29"/>
                  <a:gd name="T11" fmla="*/ 2147483647 h 662"/>
                  <a:gd name="T12" fmla="*/ 0 60000 65536"/>
                  <a:gd name="T13" fmla="*/ 0 60000 65536"/>
                  <a:gd name="T14" fmla="*/ 0 60000 65536"/>
                  <a:gd name="T15" fmla="*/ 0 60000 65536"/>
                  <a:gd name="T16" fmla="*/ 0 60000 65536"/>
                  <a:gd name="T17" fmla="*/ 0 60000 65536"/>
                  <a:gd name="T18" fmla="*/ 0 w 29"/>
                  <a:gd name="T19" fmla="*/ 0 h 662"/>
                  <a:gd name="T20" fmla="*/ 29 w 29"/>
                  <a:gd name="T21" fmla="*/ 662 h 662"/>
                </a:gdLst>
                <a:ahLst/>
                <a:cxnLst>
                  <a:cxn ang="T12">
                    <a:pos x="T0" y="T1"/>
                  </a:cxn>
                  <a:cxn ang="T13">
                    <a:pos x="T2" y="T3"/>
                  </a:cxn>
                  <a:cxn ang="T14">
                    <a:pos x="T4" y="T5"/>
                  </a:cxn>
                  <a:cxn ang="T15">
                    <a:pos x="T6" y="T7"/>
                  </a:cxn>
                  <a:cxn ang="T16">
                    <a:pos x="T8" y="T9"/>
                  </a:cxn>
                  <a:cxn ang="T17">
                    <a:pos x="T10" y="T11"/>
                  </a:cxn>
                </a:cxnLst>
                <a:rect l="T18" t="T19" r="T20" b="T21"/>
                <a:pathLst>
                  <a:path w="29" h="662">
                    <a:moveTo>
                      <a:pt x="0" y="662"/>
                    </a:moveTo>
                    <a:lnTo>
                      <a:pt x="0" y="0"/>
                    </a:lnTo>
                    <a:lnTo>
                      <a:pt x="29" y="0"/>
                    </a:lnTo>
                    <a:lnTo>
                      <a:pt x="29" y="662"/>
                    </a:lnTo>
                    <a:lnTo>
                      <a:pt x="0" y="662"/>
                    </a:lnTo>
                    <a:close/>
                  </a:path>
                </a:pathLst>
              </a:custGeom>
              <a:noFill/>
              <a:ln w="1651"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72" name="Freeform 105"/>
              <p:cNvSpPr>
                <a:spLocks/>
              </p:cNvSpPr>
              <p:nvPr/>
            </p:nvSpPr>
            <p:spPr bwMode="auto">
              <a:xfrm>
                <a:off x="4397" y="2231"/>
                <a:ext cx="57" cy="141"/>
              </a:xfrm>
              <a:custGeom>
                <a:avLst/>
                <a:gdLst>
                  <a:gd name="T0" fmla="*/ 0 w 57"/>
                  <a:gd name="T1" fmla="*/ 141 h 141"/>
                  <a:gd name="T2" fmla="*/ 29 w 57"/>
                  <a:gd name="T3" fmla="*/ 0 h 141"/>
                  <a:gd name="T4" fmla="*/ 57 w 57"/>
                  <a:gd name="T5" fmla="*/ 141 h 141"/>
                  <a:gd name="T6" fmla="*/ 0 w 57"/>
                  <a:gd name="T7" fmla="*/ 141 h 141"/>
                  <a:gd name="T8" fmla="*/ 0 w 57"/>
                  <a:gd name="T9" fmla="*/ 141 h 141"/>
                  <a:gd name="T10" fmla="*/ 0 60000 65536"/>
                  <a:gd name="T11" fmla="*/ 0 60000 65536"/>
                  <a:gd name="T12" fmla="*/ 0 60000 65536"/>
                  <a:gd name="T13" fmla="*/ 0 60000 65536"/>
                  <a:gd name="T14" fmla="*/ 0 60000 65536"/>
                  <a:gd name="T15" fmla="*/ 0 w 57"/>
                  <a:gd name="T16" fmla="*/ 0 h 141"/>
                  <a:gd name="T17" fmla="*/ 57 w 57"/>
                  <a:gd name="T18" fmla="*/ 141 h 141"/>
                </a:gdLst>
                <a:ahLst/>
                <a:cxnLst>
                  <a:cxn ang="T10">
                    <a:pos x="T0" y="T1"/>
                  </a:cxn>
                  <a:cxn ang="T11">
                    <a:pos x="T2" y="T3"/>
                  </a:cxn>
                  <a:cxn ang="T12">
                    <a:pos x="T4" y="T5"/>
                  </a:cxn>
                  <a:cxn ang="T13">
                    <a:pos x="T6" y="T7"/>
                  </a:cxn>
                  <a:cxn ang="T14">
                    <a:pos x="T8" y="T9"/>
                  </a:cxn>
                </a:cxnLst>
                <a:rect l="T15" t="T16" r="T17" b="T18"/>
                <a:pathLst>
                  <a:path w="57" h="141">
                    <a:moveTo>
                      <a:pt x="0" y="141"/>
                    </a:moveTo>
                    <a:lnTo>
                      <a:pt x="29" y="0"/>
                    </a:lnTo>
                    <a:lnTo>
                      <a:pt x="57" y="141"/>
                    </a:lnTo>
                    <a:lnTo>
                      <a:pt x="0" y="141"/>
                    </a:lnTo>
                    <a:close/>
                  </a:path>
                </a:pathLst>
              </a:custGeom>
              <a:noFill/>
              <a:ln w="1588"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73" name="Line 106"/>
              <p:cNvSpPr>
                <a:spLocks noChangeShapeType="1"/>
              </p:cNvSpPr>
              <p:nvPr/>
            </p:nvSpPr>
            <p:spPr bwMode="auto">
              <a:xfrm>
                <a:off x="4421" y="3034"/>
                <a:ext cx="1" cy="973"/>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74" name="Line 107"/>
              <p:cNvSpPr>
                <a:spLocks noChangeShapeType="1"/>
              </p:cNvSpPr>
              <p:nvPr/>
            </p:nvSpPr>
            <p:spPr bwMode="auto">
              <a:xfrm>
                <a:off x="4421" y="3034"/>
                <a:ext cx="1" cy="973"/>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graphicFrame>
        <p:nvGraphicFramePr>
          <p:cNvPr id="191" name="Object 108"/>
          <p:cNvGraphicFramePr>
            <a:graphicFrameLocks noChangeAspect="1"/>
          </p:cNvGraphicFramePr>
          <p:nvPr>
            <p:extLst>
              <p:ext uri="{D42A27DB-BD31-4B8C-83A1-F6EECF244321}">
                <p14:modId xmlns:p14="http://schemas.microsoft.com/office/powerpoint/2010/main" val="2126276467"/>
              </p:ext>
            </p:extLst>
          </p:nvPr>
        </p:nvGraphicFramePr>
        <p:xfrm>
          <a:off x="9014988" y="999907"/>
          <a:ext cx="485775" cy="841375"/>
        </p:xfrm>
        <a:graphic>
          <a:graphicData uri="http://schemas.openxmlformats.org/presentationml/2006/ole">
            <mc:AlternateContent xmlns:mc="http://schemas.openxmlformats.org/markup-compatibility/2006">
              <mc:Choice xmlns:v="urn:schemas-microsoft-com:vml" Requires="v">
                <p:oleObj spid="_x0000_s328003" name="公式" r:id="rId7" imgW="180860" imgH="361981" progId="Equation.3">
                  <p:embed/>
                </p:oleObj>
              </mc:Choice>
              <mc:Fallback>
                <p:oleObj name="公式" r:id="rId7" imgW="180860" imgH="36198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14988" y="999907"/>
                        <a:ext cx="485775"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2" name="Rectangle 109"/>
          <p:cNvSpPr>
            <a:spLocks noChangeArrowheads="1"/>
          </p:cNvSpPr>
          <p:nvPr/>
        </p:nvSpPr>
        <p:spPr bwMode="auto">
          <a:xfrm>
            <a:off x="8405388" y="2346107"/>
            <a:ext cx="468313" cy="557213"/>
          </a:xfrm>
          <a:prstGeom prst="rect">
            <a:avLst/>
          </a:prstGeom>
          <a:solidFill>
            <a:srgbClr val="FFFFFF"/>
          </a:solidFill>
          <a:ln w="9525">
            <a:no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93" name="Oval 121"/>
          <p:cNvSpPr>
            <a:spLocks noChangeArrowheads="1"/>
          </p:cNvSpPr>
          <p:nvPr/>
        </p:nvSpPr>
        <p:spPr bwMode="auto">
          <a:xfrm>
            <a:off x="7741813" y="1988919"/>
            <a:ext cx="1858963" cy="717550"/>
          </a:xfrm>
          <a:prstGeom prst="ellipse">
            <a:avLst/>
          </a:prstGeom>
          <a:noFill/>
          <a:ln w="46038" cap="rnd">
            <a:solidFill>
              <a:srgbClr val="00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194" name="Group 122"/>
          <p:cNvGrpSpPr>
            <a:grpSpLocks/>
          </p:cNvGrpSpPr>
          <p:nvPr/>
        </p:nvGrpSpPr>
        <p:grpSpPr bwMode="auto">
          <a:xfrm>
            <a:off x="7752925" y="2147669"/>
            <a:ext cx="146050" cy="125412"/>
            <a:chOff x="3763" y="2897"/>
            <a:chExt cx="92" cy="79"/>
          </a:xfrm>
        </p:grpSpPr>
        <p:sp>
          <p:nvSpPr>
            <p:cNvPr id="195" name="Line 123"/>
            <p:cNvSpPr>
              <a:spLocks noChangeShapeType="1"/>
            </p:cNvSpPr>
            <p:nvPr/>
          </p:nvSpPr>
          <p:spPr bwMode="auto">
            <a:xfrm flipV="1">
              <a:off x="3794" y="2897"/>
              <a:ext cx="61" cy="45"/>
            </a:xfrm>
            <a:prstGeom prst="line">
              <a:avLst/>
            </a:prstGeom>
            <a:noFill/>
            <a:ln w="11113"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96" name="Freeform 124"/>
            <p:cNvSpPr>
              <a:spLocks/>
            </p:cNvSpPr>
            <p:nvPr/>
          </p:nvSpPr>
          <p:spPr bwMode="auto">
            <a:xfrm>
              <a:off x="3763" y="2897"/>
              <a:ext cx="92" cy="79"/>
            </a:xfrm>
            <a:custGeom>
              <a:avLst/>
              <a:gdLst>
                <a:gd name="T0" fmla="*/ 0 w 92"/>
                <a:gd name="T1" fmla="*/ 31 h 79"/>
                <a:gd name="T2" fmla="*/ 92 w 92"/>
                <a:gd name="T3" fmla="*/ 0 h 79"/>
                <a:gd name="T4" fmla="*/ 36 w 92"/>
                <a:gd name="T5" fmla="*/ 79 h 79"/>
                <a:gd name="T6" fmla="*/ 0 w 92"/>
                <a:gd name="T7" fmla="*/ 31 h 79"/>
                <a:gd name="T8" fmla="*/ 0 60000 65536"/>
                <a:gd name="T9" fmla="*/ 0 60000 65536"/>
                <a:gd name="T10" fmla="*/ 0 60000 65536"/>
                <a:gd name="T11" fmla="*/ 0 60000 65536"/>
                <a:gd name="T12" fmla="*/ 0 w 92"/>
                <a:gd name="T13" fmla="*/ 0 h 79"/>
                <a:gd name="T14" fmla="*/ 92 w 92"/>
                <a:gd name="T15" fmla="*/ 79 h 79"/>
              </a:gdLst>
              <a:ahLst/>
              <a:cxnLst>
                <a:cxn ang="T8">
                  <a:pos x="T0" y="T1"/>
                </a:cxn>
                <a:cxn ang="T9">
                  <a:pos x="T2" y="T3"/>
                </a:cxn>
                <a:cxn ang="T10">
                  <a:pos x="T4" y="T5"/>
                </a:cxn>
                <a:cxn ang="T11">
                  <a:pos x="T6" y="T7"/>
                </a:cxn>
              </a:cxnLst>
              <a:rect l="T12" t="T13" r="T14" b="T15"/>
              <a:pathLst>
                <a:path w="92" h="79">
                  <a:moveTo>
                    <a:pt x="0" y="31"/>
                  </a:moveTo>
                  <a:lnTo>
                    <a:pt x="92" y="0"/>
                  </a:lnTo>
                  <a:lnTo>
                    <a:pt x="36" y="79"/>
                  </a:lnTo>
                  <a:lnTo>
                    <a:pt x="0" y="31"/>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sp>
        <p:nvSpPr>
          <p:cNvPr id="197" name="Oval 125"/>
          <p:cNvSpPr>
            <a:spLocks noChangeArrowheads="1"/>
          </p:cNvSpPr>
          <p:nvPr/>
        </p:nvSpPr>
        <p:spPr bwMode="auto">
          <a:xfrm>
            <a:off x="8037088" y="2157194"/>
            <a:ext cx="1268413" cy="381000"/>
          </a:xfrm>
          <a:prstGeom prst="ellipse">
            <a:avLst/>
          </a:prstGeom>
          <a:noFill/>
          <a:ln w="46038" cap="rnd">
            <a:solidFill>
              <a:srgbClr val="00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198" name="Group 126"/>
          <p:cNvGrpSpPr>
            <a:grpSpLocks/>
          </p:cNvGrpSpPr>
          <p:nvPr/>
        </p:nvGrpSpPr>
        <p:grpSpPr bwMode="auto">
          <a:xfrm>
            <a:off x="8024388" y="2228631"/>
            <a:ext cx="149225" cy="114300"/>
            <a:chOff x="3934" y="2948"/>
            <a:chExt cx="94" cy="72"/>
          </a:xfrm>
        </p:grpSpPr>
        <p:sp>
          <p:nvSpPr>
            <p:cNvPr id="199" name="Line 127"/>
            <p:cNvSpPr>
              <a:spLocks noChangeShapeType="1"/>
            </p:cNvSpPr>
            <p:nvPr/>
          </p:nvSpPr>
          <p:spPr bwMode="auto">
            <a:xfrm flipV="1">
              <a:off x="3983" y="2948"/>
              <a:ext cx="45" cy="26"/>
            </a:xfrm>
            <a:prstGeom prst="line">
              <a:avLst/>
            </a:prstGeom>
            <a:noFill/>
            <a:ln w="11113"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00" name="Freeform 128"/>
            <p:cNvSpPr>
              <a:spLocks/>
            </p:cNvSpPr>
            <p:nvPr/>
          </p:nvSpPr>
          <p:spPr bwMode="auto">
            <a:xfrm>
              <a:off x="3934" y="2948"/>
              <a:ext cx="94" cy="72"/>
            </a:xfrm>
            <a:custGeom>
              <a:avLst/>
              <a:gdLst>
                <a:gd name="T0" fmla="*/ 0 w 94"/>
                <a:gd name="T1" fmla="*/ 20 h 72"/>
                <a:gd name="T2" fmla="*/ 94 w 94"/>
                <a:gd name="T3" fmla="*/ 0 h 72"/>
                <a:gd name="T4" fmla="*/ 30 w 94"/>
                <a:gd name="T5" fmla="*/ 72 h 72"/>
                <a:gd name="T6" fmla="*/ 0 w 94"/>
                <a:gd name="T7" fmla="*/ 20 h 72"/>
                <a:gd name="T8" fmla="*/ 0 60000 65536"/>
                <a:gd name="T9" fmla="*/ 0 60000 65536"/>
                <a:gd name="T10" fmla="*/ 0 60000 65536"/>
                <a:gd name="T11" fmla="*/ 0 60000 65536"/>
                <a:gd name="T12" fmla="*/ 0 w 94"/>
                <a:gd name="T13" fmla="*/ 0 h 72"/>
                <a:gd name="T14" fmla="*/ 94 w 94"/>
                <a:gd name="T15" fmla="*/ 72 h 72"/>
              </a:gdLst>
              <a:ahLst/>
              <a:cxnLst>
                <a:cxn ang="T8">
                  <a:pos x="T0" y="T1"/>
                </a:cxn>
                <a:cxn ang="T9">
                  <a:pos x="T2" y="T3"/>
                </a:cxn>
                <a:cxn ang="T10">
                  <a:pos x="T4" y="T5"/>
                </a:cxn>
                <a:cxn ang="T11">
                  <a:pos x="T6" y="T7"/>
                </a:cxn>
              </a:cxnLst>
              <a:rect l="T12" t="T13" r="T14" b="T15"/>
              <a:pathLst>
                <a:path w="94" h="72">
                  <a:moveTo>
                    <a:pt x="0" y="20"/>
                  </a:moveTo>
                  <a:lnTo>
                    <a:pt x="94" y="0"/>
                  </a:lnTo>
                  <a:lnTo>
                    <a:pt x="30" y="72"/>
                  </a:lnTo>
                  <a:lnTo>
                    <a:pt x="0" y="20"/>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sp>
        <p:nvSpPr>
          <p:cNvPr id="201" name="Oval 117"/>
          <p:cNvSpPr>
            <a:spLocks noChangeArrowheads="1"/>
          </p:cNvSpPr>
          <p:nvPr/>
        </p:nvSpPr>
        <p:spPr bwMode="auto">
          <a:xfrm>
            <a:off x="7446537" y="1819057"/>
            <a:ext cx="2451100" cy="1057275"/>
          </a:xfrm>
          <a:prstGeom prst="ellipse">
            <a:avLst/>
          </a:prstGeom>
          <a:noFill/>
          <a:ln w="46038" cap="rnd">
            <a:solidFill>
              <a:srgbClr val="00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02" name="Line 137"/>
          <p:cNvSpPr>
            <a:spLocks noChangeShapeType="1"/>
          </p:cNvSpPr>
          <p:nvPr/>
        </p:nvSpPr>
        <p:spPr bwMode="auto">
          <a:xfrm>
            <a:off x="8727650" y="2136556"/>
            <a:ext cx="0" cy="50800"/>
          </a:xfrm>
          <a:prstGeom prst="line">
            <a:avLst/>
          </a:prstGeom>
          <a:noFill/>
          <a:ln w="254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03" name="Line 138"/>
          <p:cNvSpPr>
            <a:spLocks noChangeShapeType="1"/>
          </p:cNvSpPr>
          <p:nvPr/>
        </p:nvSpPr>
        <p:spPr bwMode="auto">
          <a:xfrm>
            <a:off x="8554612" y="2130206"/>
            <a:ext cx="0" cy="50800"/>
          </a:xfrm>
          <a:prstGeom prst="line">
            <a:avLst/>
          </a:prstGeom>
          <a:noFill/>
          <a:ln w="254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04" name="Line 139"/>
          <p:cNvSpPr>
            <a:spLocks noChangeShapeType="1"/>
          </p:cNvSpPr>
          <p:nvPr/>
        </p:nvSpPr>
        <p:spPr bwMode="auto">
          <a:xfrm>
            <a:off x="8727650" y="1957169"/>
            <a:ext cx="0" cy="50800"/>
          </a:xfrm>
          <a:prstGeom prst="line">
            <a:avLst/>
          </a:prstGeom>
          <a:noFill/>
          <a:ln w="254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05" name="Line 140"/>
          <p:cNvSpPr>
            <a:spLocks noChangeShapeType="1"/>
          </p:cNvSpPr>
          <p:nvPr/>
        </p:nvSpPr>
        <p:spPr bwMode="auto">
          <a:xfrm>
            <a:off x="8526037" y="1963519"/>
            <a:ext cx="0" cy="50800"/>
          </a:xfrm>
          <a:prstGeom prst="line">
            <a:avLst/>
          </a:prstGeom>
          <a:noFill/>
          <a:ln w="254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06" name="Line 141"/>
          <p:cNvSpPr>
            <a:spLocks noChangeShapeType="1"/>
          </p:cNvSpPr>
          <p:nvPr/>
        </p:nvSpPr>
        <p:spPr bwMode="auto">
          <a:xfrm>
            <a:off x="8727650" y="1798419"/>
            <a:ext cx="0" cy="50800"/>
          </a:xfrm>
          <a:prstGeom prst="line">
            <a:avLst/>
          </a:prstGeom>
          <a:noFill/>
          <a:ln w="254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07" name="Line 174"/>
          <p:cNvSpPr>
            <a:spLocks noChangeShapeType="1"/>
          </p:cNvSpPr>
          <p:nvPr/>
        </p:nvSpPr>
        <p:spPr bwMode="auto">
          <a:xfrm>
            <a:off x="8540325" y="1798419"/>
            <a:ext cx="0" cy="50800"/>
          </a:xfrm>
          <a:prstGeom prst="line">
            <a:avLst/>
          </a:prstGeom>
          <a:noFill/>
          <a:ln w="254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08" name="Freeform 175"/>
          <p:cNvSpPr>
            <a:spLocks/>
          </p:cNvSpPr>
          <p:nvPr/>
        </p:nvSpPr>
        <p:spPr bwMode="auto">
          <a:xfrm>
            <a:off x="8421262" y="1685707"/>
            <a:ext cx="46038" cy="525463"/>
          </a:xfrm>
          <a:custGeom>
            <a:avLst/>
            <a:gdLst>
              <a:gd name="T0" fmla="*/ 0 w 29"/>
              <a:gd name="T1" fmla="*/ 2147483647 h 662"/>
              <a:gd name="T2" fmla="*/ 0 w 29"/>
              <a:gd name="T3" fmla="*/ 0 h 662"/>
              <a:gd name="T4" fmla="*/ 2147483647 w 29"/>
              <a:gd name="T5" fmla="*/ 0 h 662"/>
              <a:gd name="T6" fmla="*/ 2147483647 w 29"/>
              <a:gd name="T7" fmla="*/ 2147483647 h 662"/>
              <a:gd name="T8" fmla="*/ 0 w 29"/>
              <a:gd name="T9" fmla="*/ 2147483647 h 662"/>
              <a:gd name="T10" fmla="*/ 0 w 29"/>
              <a:gd name="T11" fmla="*/ 2147483647 h 662"/>
              <a:gd name="T12" fmla="*/ 0 60000 65536"/>
              <a:gd name="T13" fmla="*/ 0 60000 65536"/>
              <a:gd name="T14" fmla="*/ 0 60000 65536"/>
              <a:gd name="T15" fmla="*/ 0 60000 65536"/>
              <a:gd name="T16" fmla="*/ 0 60000 65536"/>
              <a:gd name="T17" fmla="*/ 0 60000 65536"/>
              <a:gd name="T18" fmla="*/ 0 w 29"/>
              <a:gd name="T19" fmla="*/ 0 h 662"/>
              <a:gd name="T20" fmla="*/ 29 w 29"/>
              <a:gd name="T21" fmla="*/ 662 h 662"/>
            </a:gdLst>
            <a:ahLst/>
            <a:cxnLst>
              <a:cxn ang="T12">
                <a:pos x="T0" y="T1"/>
              </a:cxn>
              <a:cxn ang="T13">
                <a:pos x="T2" y="T3"/>
              </a:cxn>
              <a:cxn ang="T14">
                <a:pos x="T4" y="T5"/>
              </a:cxn>
              <a:cxn ang="T15">
                <a:pos x="T6" y="T7"/>
              </a:cxn>
              <a:cxn ang="T16">
                <a:pos x="T8" y="T9"/>
              </a:cxn>
              <a:cxn ang="T17">
                <a:pos x="T10" y="T11"/>
              </a:cxn>
            </a:cxnLst>
            <a:rect l="T18" t="T19" r="T20" b="T21"/>
            <a:pathLst>
              <a:path w="29" h="662">
                <a:moveTo>
                  <a:pt x="0" y="662"/>
                </a:moveTo>
                <a:lnTo>
                  <a:pt x="0" y="0"/>
                </a:lnTo>
                <a:lnTo>
                  <a:pt x="29" y="0"/>
                </a:lnTo>
                <a:lnTo>
                  <a:pt x="29" y="662"/>
                </a:lnTo>
                <a:lnTo>
                  <a:pt x="0" y="662"/>
                </a:lnTo>
                <a:close/>
              </a:path>
            </a:pathLst>
          </a:custGeom>
          <a:solidFill>
            <a:srgbClr val="FF0000"/>
          </a:solidFill>
          <a:ln w="127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09" name="Freeform 176"/>
          <p:cNvSpPr>
            <a:spLocks/>
          </p:cNvSpPr>
          <p:nvPr/>
        </p:nvSpPr>
        <p:spPr bwMode="auto">
          <a:xfrm>
            <a:off x="8608587" y="1653957"/>
            <a:ext cx="46038" cy="525463"/>
          </a:xfrm>
          <a:custGeom>
            <a:avLst/>
            <a:gdLst>
              <a:gd name="T0" fmla="*/ 0 w 29"/>
              <a:gd name="T1" fmla="*/ 2147483647 h 662"/>
              <a:gd name="T2" fmla="*/ 0 w 29"/>
              <a:gd name="T3" fmla="*/ 0 h 662"/>
              <a:gd name="T4" fmla="*/ 2147483647 w 29"/>
              <a:gd name="T5" fmla="*/ 0 h 662"/>
              <a:gd name="T6" fmla="*/ 2147483647 w 29"/>
              <a:gd name="T7" fmla="*/ 2147483647 h 662"/>
              <a:gd name="T8" fmla="*/ 0 w 29"/>
              <a:gd name="T9" fmla="*/ 2147483647 h 662"/>
              <a:gd name="T10" fmla="*/ 0 w 29"/>
              <a:gd name="T11" fmla="*/ 2147483647 h 662"/>
              <a:gd name="T12" fmla="*/ 0 60000 65536"/>
              <a:gd name="T13" fmla="*/ 0 60000 65536"/>
              <a:gd name="T14" fmla="*/ 0 60000 65536"/>
              <a:gd name="T15" fmla="*/ 0 60000 65536"/>
              <a:gd name="T16" fmla="*/ 0 60000 65536"/>
              <a:gd name="T17" fmla="*/ 0 60000 65536"/>
              <a:gd name="T18" fmla="*/ 0 w 29"/>
              <a:gd name="T19" fmla="*/ 0 h 662"/>
              <a:gd name="T20" fmla="*/ 29 w 29"/>
              <a:gd name="T21" fmla="*/ 662 h 662"/>
            </a:gdLst>
            <a:ahLst/>
            <a:cxnLst>
              <a:cxn ang="T12">
                <a:pos x="T0" y="T1"/>
              </a:cxn>
              <a:cxn ang="T13">
                <a:pos x="T2" y="T3"/>
              </a:cxn>
              <a:cxn ang="T14">
                <a:pos x="T4" y="T5"/>
              </a:cxn>
              <a:cxn ang="T15">
                <a:pos x="T6" y="T7"/>
              </a:cxn>
              <a:cxn ang="T16">
                <a:pos x="T8" y="T9"/>
              </a:cxn>
              <a:cxn ang="T17">
                <a:pos x="T10" y="T11"/>
              </a:cxn>
            </a:cxnLst>
            <a:rect l="T18" t="T19" r="T20" b="T21"/>
            <a:pathLst>
              <a:path w="29" h="662">
                <a:moveTo>
                  <a:pt x="0" y="662"/>
                </a:moveTo>
                <a:lnTo>
                  <a:pt x="0" y="0"/>
                </a:lnTo>
                <a:lnTo>
                  <a:pt x="29" y="0"/>
                </a:lnTo>
                <a:lnTo>
                  <a:pt x="29" y="662"/>
                </a:lnTo>
                <a:lnTo>
                  <a:pt x="0" y="662"/>
                </a:lnTo>
                <a:close/>
              </a:path>
            </a:pathLst>
          </a:custGeom>
          <a:solidFill>
            <a:srgbClr val="FF0000"/>
          </a:solidFill>
          <a:ln w="127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10" name="Freeform 177"/>
          <p:cNvSpPr>
            <a:spLocks/>
          </p:cNvSpPr>
          <p:nvPr/>
        </p:nvSpPr>
        <p:spPr bwMode="auto">
          <a:xfrm>
            <a:off x="8781626" y="1698407"/>
            <a:ext cx="46037" cy="525463"/>
          </a:xfrm>
          <a:custGeom>
            <a:avLst/>
            <a:gdLst>
              <a:gd name="T0" fmla="*/ 0 w 29"/>
              <a:gd name="T1" fmla="*/ 2147483647 h 662"/>
              <a:gd name="T2" fmla="*/ 0 w 29"/>
              <a:gd name="T3" fmla="*/ 0 h 662"/>
              <a:gd name="T4" fmla="*/ 2147483647 w 29"/>
              <a:gd name="T5" fmla="*/ 0 h 662"/>
              <a:gd name="T6" fmla="*/ 2147483647 w 29"/>
              <a:gd name="T7" fmla="*/ 2147483647 h 662"/>
              <a:gd name="T8" fmla="*/ 0 w 29"/>
              <a:gd name="T9" fmla="*/ 2147483647 h 662"/>
              <a:gd name="T10" fmla="*/ 0 w 29"/>
              <a:gd name="T11" fmla="*/ 2147483647 h 662"/>
              <a:gd name="T12" fmla="*/ 0 60000 65536"/>
              <a:gd name="T13" fmla="*/ 0 60000 65536"/>
              <a:gd name="T14" fmla="*/ 0 60000 65536"/>
              <a:gd name="T15" fmla="*/ 0 60000 65536"/>
              <a:gd name="T16" fmla="*/ 0 60000 65536"/>
              <a:gd name="T17" fmla="*/ 0 60000 65536"/>
              <a:gd name="T18" fmla="*/ 0 w 29"/>
              <a:gd name="T19" fmla="*/ 0 h 662"/>
              <a:gd name="T20" fmla="*/ 29 w 29"/>
              <a:gd name="T21" fmla="*/ 662 h 662"/>
            </a:gdLst>
            <a:ahLst/>
            <a:cxnLst>
              <a:cxn ang="T12">
                <a:pos x="T0" y="T1"/>
              </a:cxn>
              <a:cxn ang="T13">
                <a:pos x="T2" y="T3"/>
              </a:cxn>
              <a:cxn ang="T14">
                <a:pos x="T4" y="T5"/>
              </a:cxn>
              <a:cxn ang="T15">
                <a:pos x="T6" y="T7"/>
              </a:cxn>
              <a:cxn ang="T16">
                <a:pos x="T8" y="T9"/>
              </a:cxn>
              <a:cxn ang="T17">
                <a:pos x="T10" y="T11"/>
              </a:cxn>
            </a:cxnLst>
            <a:rect l="T18" t="T19" r="T20" b="T21"/>
            <a:pathLst>
              <a:path w="29" h="662">
                <a:moveTo>
                  <a:pt x="0" y="662"/>
                </a:moveTo>
                <a:lnTo>
                  <a:pt x="0" y="0"/>
                </a:lnTo>
                <a:lnTo>
                  <a:pt x="29" y="0"/>
                </a:lnTo>
                <a:lnTo>
                  <a:pt x="29" y="662"/>
                </a:lnTo>
                <a:lnTo>
                  <a:pt x="0" y="662"/>
                </a:lnTo>
                <a:close/>
              </a:path>
            </a:pathLst>
          </a:custGeom>
          <a:solidFill>
            <a:srgbClr val="FF0000"/>
          </a:solidFill>
          <a:ln w="127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211" name="Group 118"/>
          <p:cNvGrpSpPr>
            <a:grpSpLocks/>
          </p:cNvGrpSpPr>
          <p:nvPr/>
        </p:nvGrpSpPr>
        <p:grpSpPr bwMode="auto">
          <a:xfrm>
            <a:off x="7484638" y="2069881"/>
            <a:ext cx="142875" cy="127000"/>
            <a:chOff x="3594" y="2848"/>
            <a:chExt cx="90" cy="80"/>
          </a:xfrm>
        </p:grpSpPr>
        <p:sp>
          <p:nvSpPr>
            <p:cNvPr id="212" name="Line 119"/>
            <p:cNvSpPr>
              <a:spLocks noChangeShapeType="1"/>
            </p:cNvSpPr>
            <p:nvPr/>
          </p:nvSpPr>
          <p:spPr bwMode="auto">
            <a:xfrm flipV="1">
              <a:off x="3648" y="2848"/>
              <a:ext cx="36" cy="29"/>
            </a:xfrm>
            <a:prstGeom prst="line">
              <a:avLst/>
            </a:prstGeom>
            <a:noFill/>
            <a:ln w="11113"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13" name="Freeform 120"/>
            <p:cNvSpPr>
              <a:spLocks/>
            </p:cNvSpPr>
            <p:nvPr/>
          </p:nvSpPr>
          <p:spPr bwMode="auto">
            <a:xfrm>
              <a:off x="3594" y="2848"/>
              <a:ext cx="90" cy="80"/>
            </a:xfrm>
            <a:custGeom>
              <a:avLst/>
              <a:gdLst>
                <a:gd name="T0" fmla="*/ 0 w 90"/>
                <a:gd name="T1" fmla="*/ 33 h 80"/>
                <a:gd name="T2" fmla="*/ 90 w 90"/>
                <a:gd name="T3" fmla="*/ 0 h 80"/>
                <a:gd name="T4" fmla="*/ 37 w 90"/>
                <a:gd name="T5" fmla="*/ 80 h 80"/>
                <a:gd name="T6" fmla="*/ 0 w 90"/>
                <a:gd name="T7" fmla="*/ 33 h 80"/>
                <a:gd name="T8" fmla="*/ 0 60000 65536"/>
                <a:gd name="T9" fmla="*/ 0 60000 65536"/>
                <a:gd name="T10" fmla="*/ 0 60000 65536"/>
                <a:gd name="T11" fmla="*/ 0 60000 65536"/>
                <a:gd name="T12" fmla="*/ 0 w 90"/>
                <a:gd name="T13" fmla="*/ 0 h 80"/>
                <a:gd name="T14" fmla="*/ 90 w 90"/>
                <a:gd name="T15" fmla="*/ 80 h 80"/>
              </a:gdLst>
              <a:ahLst/>
              <a:cxnLst>
                <a:cxn ang="T8">
                  <a:pos x="T0" y="T1"/>
                </a:cxn>
                <a:cxn ang="T9">
                  <a:pos x="T2" y="T3"/>
                </a:cxn>
                <a:cxn ang="T10">
                  <a:pos x="T4" y="T5"/>
                </a:cxn>
                <a:cxn ang="T11">
                  <a:pos x="T6" y="T7"/>
                </a:cxn>
              </a:cxnLst>
              <a:rect l="T12" t="T13" r="T14" b="T15"/>
              <a:pathLst>
                <a:path w="90" h="80">
                  <a:moveTo>
                    <a:pt x="0" y="33"/>
                  </a:moveTo>
                  <a:lnTo>
                    <a:pt x="90" y="0"/>
                  </a:lnTo>
                  <a:lnTo>
                    <a:pt x="37" y="80"/>
                  </a:lnTo>
                  <a:lnTo>
                    <a:pt x="0" y="33"/>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sp>
        <p:nvSpPr>
          <p:cNvPr id="214" name="Rectangle 178"/>
          <p:cNvSpPr>
            <a:spLocks noChangeArrowheads="1"/>
          </p:cNvSpPr>
          <p:nvPr/>
        </p:nvSpPr>
        <p:spPr bwMode="auto">
          <a:xfrm>
            <a:off x="6526714" y="3116658"/>
            <a:ext cx="1657350" cy="954107"/>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b="1" kern="0" dirty="0">
                <a:solidFill>
                  <a:srgbClr val="FF3300"/>
                </a:solidFill>
                <a:latin typeface="+mn-lt"/>
                <a:ea typeface="+mn-ea"/>
              </a:rPr>
              <a:t>长直螺线管 </a:t>
            </a:r>
          </a:p>
        </p:txBody>
      </p:sp>
      <p:sp>
        <p:nvSpPr>
          <p:cNvPr id="215" name="Text Box 189"/>
          <p:cNvSpPr txBox="1">
            <a:spLocks noChangeArrowheads="1"/>
          </p:cNvSpPr>
          <p:nvPr/>
        </p:nvSpPr>
        <p:spPr bwMode="auto">
          <a:xfrm>
            <a:off x="6788122" y="169615"/>
            <a:ext cx="3586956" cy="954107"/>
          </a:xfrm>
          <a:prstGeom prst="rect">
            <a:avLst/>
          </a:prstGeom>
          <a:noFill/>
          <a:ln w="9525">
            <a:noFill/>
            <a:miter lim="800000"/>
            <a:headEnd/>
            <a:tailEnd/>
          </a:ln>
        </p:spPr>
        <p:txBody>
          <a:bodyPr wrap="square" anchor="ctr">
            <a:spAutoFit/>
          </a:bodyPr>
          <a:lstStyle/>
          <a:p>
            <a:pPr fontAlgn="auto">
              <a:spcBef>
                <a:spcPts val="0"/>
              </a:spcBef>
              <a:spcAft>
                <a:spcPts val="0"/>
              </a:spcAft>
              <a:defRPr/>
            </a:pPr>
            <a:r>
              <a:rPr lang="zh-CN" altLang="en-US" sz="2800" b="1" kern="0" dirty="0">
                <a:solidFill>
                  <a:srgbClr val="009900"/>
                </a:solidFill>
              </a:rPr>
              <a:t>柱对称</a:t>
            </a:r>
            <a:r>
              <a:rPr lang="zh-CN" altLang="en-US" sz="2800" b="1" kern="0" dirty="0">
                <a:solidFill>
                  <a:srgbClr val="009900"/>
                </a:solidFill>
                <a:latin typeface="+mn-lt"/>
                <a:ea typeface="+mn-ea"/>
              </a:rPr>
              <a:t>分布的变化磁场激发的感应电场</a:t>
            </a:r>
          </a:p>
        </p:txBody>
      </p:sp>
      <p:grpSp>
        <p:nvGrpSpPr>
          <p:cNvPr id="216" name="Group 110"/>
          <p:cNvGrpSpPr>
            <a:grpSpLocks/>
          </p:cNvGrpSpPr>
          <p:nvPr/>
        </p:nvGrpSpPr>
        <p:grpSpPr bwMode="auto">
          <a:xfrm>
            <a:off x="6944887" y="1858871"/>
            <a:ext cx="311150" cy="884237"/>
            <a:chOff x="3254" y="2697"/>
            <a:chExt cx="196" cy="557"/>
          </a:xfrm>
        </p:grpSpPr>
        <p:sp>
          <p:nvSpPr>
            <p:cNvPr id="217" name="Rectangle 111"/>
            <p:cNvSpPr>
              <a:spLocks noChangeArrowheads="1"/>
            </p:cNvSpPr>
            <p:nvPr/>
          </p:nvSpPr>
          <p:spPr bwMode="auto">
            <a:xfrm>
              <a:off x="3413" y="3070"/>
              <a:ext cx="37" cy="184"/>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1900" b="1" kern="0">
                  <a:solidFill>
                    <a:srgbClr val="000000"/>
                  </a:solidFill>
                  <a:latin typeface="+mn-lt"/>
                  <a:ea typeface="+mn-ea"/>
                </a:rPr>
                <a:t>i</a:t>
              </a:r>
              <a:endParaRPr lang="en-US" altLang="zh-CN" b="1" kern="0">
                <a:solidFill>
                  <a:sysClr val="windowText" lastClr="000000"/>
                </a:solidFill>
                <a:latin typeface="+mn-lt"/>
                <a:ea typeface="+mn-ea"/>
              </a:endParaRPr>
            </a:p>
          </p:txBody>
        </p:sp>
        <p:sp>
          <p:nvSpPr>
            <p:cNvPr id="218" name="Rectangle 112"/>
            <p:cNvSpPr>
              <a:spLocks noChangeArrowheads="1"/>
            </p:cNvSpPr>
            <p:nvPr/>
          </p:nvSpPr>
          <p:spPr bwMode="auto">
            <a:xfrm>
              <a:off x="3254" y="2911"/>
              <a:ext cx="130" cy="320"/>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300" b="1" kern="0">
                  <a:solidFill>
                    <a:srgbClr val="000000"/>
                  </a:solidFill>
                  <a:latin typeface="+mn-lt"/>
                  <a:ea typeface="+mn-ea"/>
                </a:rPr>
                <a:t>E</a:t>
              </a:r>
              <a:endParaRPr lang="en-US" altLang="zh-CN" b="1" kern="0">
                <a:solidFill>
                  <a:sysClr val="windowText" lastClr="000000"/>
                </a:solidFill>
                <a:latin typeface="+mn-lt"/>
                <a:ea typeface="+mn-ea"/>
              </a:endParaRPr>
            </a:p>
          </p:txBody>
        </p:sp>
        <p:sp>
          <p:nvSpPr>
            <p:cNvPr id="219" name="Rectangle 113"/>
            <p:cNvSpPr>
              <a:spLocks noChangeArrowheads="1"/>
            </p:cNvSpPr>
            <p:nvPr/>
          </p:nvSpPr>
          <p:spPr bwMode="auto">
            <a:xfrm>
              <a:off x="3307" y="2697"/>
              <a:ext cx="110" cy="320"/>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300" b="1" kern="0">
                  <a:solidFill>
                    <a:srgbClr val="000000"/>
                  </a:solidFill>
                  <a:latin typeface="MT Extra" pitchFamily="18" charset="2"/>
                  <a:ea typeface="+mn-ea"/>
                </a:rPr>
                <a:t>r</a:t>
              </a:r>
              <a:endParaRPr lang="en-US" altLang="zh-CN" b="1" kern="0">
                <a:solidFill>
                  <a:sysClr val="windowText" lastClr="000000"/>
                </a:solidFill>
                <a:latin typeface="+mn-lt"/>
                <a:ea typeface="+mn-ea"/>
              </a:endParaRPr>
            </a:p>
          </p:txBody>
        </p:sp>
        <p:sp>
          <p:nvSpPr>
            <p:cNvPr id="220" name="Rectangle 114"/>
            <p:cNvSpPr>
              <a:spLocks noChangeArrowheads="1"/>
            </p:cNvSpPr>
            <p:nvPr/>
          </p:nvSpPr>
          <p:spPr bwMode="auto">
            <a:xfrm>
              <a:off x="3413" y="3070"/>
              <a:ext cx="37" cy="184"/>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1900" b="1" kern="0">
                  <a:solidFill>
                    <a:srgbClr val="000000"/>
                  </a:solidFill>
                  <a:latin typeface="+mn-lt"/>
                  <a:ea typeface="+mn-ea"/>
                </a:rPr>
                <a:t>i</a:t>
              </a:r>
              <a:endParaRPr lang="en-US" altLang="zh-CN" b="1" kern="0">
                <a:solidFill>
                  <a:sysClr val="windowText" lastClr="000000"/>
                </a:solidFill>
                <a:latin typeface="+mn-lt"/>
                <a:ea typeface="+mn-ea"/>
              </a:endParaRPr>
            </a:p>
          </p:txBody>
        </p:sp>
        <p:sp>
          <p:nvSpPr>
            <p:cNvPr id="221" name="Rectangle 115"/>
            <p:cNvSpPr>
              <a:spLocks noChangeArrowheads="1"/>
            </p:cNvSpPr>
            <p:nvPr/>
          </p:nvSpPr>
          <p:spPr bwMode="auto">
            <a:xfrm>
              <a:off x="3254" y="2911"/>
              <a:ext cx="130" cy="320"/>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300" b="1" kern="0" dirty="0">
                  <a:solidFill>
                    <a:srgbClr val="000000"/>
                  </a:solidFill>
                  <a:latin typeface="+mn-lt"/>
                  <a:ea typeface="+mn-ea"/>
                </a:rPr>
                <a:t>E</a:t>
              </a:r>
              <a:endParaRPr lang="en-US" altLang="zh-CN" b="1" kern="0" dirty="0">
                <a:solidFill>
                  <a:sysClr val="windowText" lastClr="000000"/>
                </a:solidFill>
                <a:latin typeface="+mn-lt"/>
                <a:ea typeface="+mn-ea"/>
              </a:endParaRPr>
            </a:p>
          </p:txBody>
        </p:sp>
        <p:sp>
          <p:nvSpPr>
            <p:cNvPr id="222" name="Rectangle 116"/>
            <p:cNvSpPr>
              <a:spLocks noChangeArrowheads="1"/>
            </p:cNvSpPr>
            <p:nvPr/>
          </p:nvSpPr>
          <p:spPr bwMode="auto">
            <a:xfrm>
              <a:off x="3307" y="2697"/>
              <a:ext cx="110" cy="320"/>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300" b="1" kern="0" dirty="0">
                  <a:solidFill>
                    <a:srgbClr val="000000"/>
                  </a:solidFill>
                  <a:latin typeface="MT Extra" pitchFamily="18" charset="2"/>
                  <a:ea typeface="+mn-ea"/>
                </a:rPr>
                <a:t>r</a:t>
              </a:r>
              <a:endParaRPr lang="en-US" altLang="zh-CN" b="1" kern="0" dirty="0">
                <a:solidFill>
                  <a:sysClr val="windowText" lastClr="000000"/>
                </a:solidFill>
                <a:latin typeface="+mn-lt"/>
                <a:ea typeface="+mn-ea"/>
              </a:endParaRPr>
            </a:p>
          </p:txBody>
        </p:sp>
      </p:grpSp>
      <p:sp>
        <p:nvSpPr>
          <p:cNvPr id="223" name="Text Box 1266"/>
          <p:cNvSpPr txBox="1">
            <a:spLocks noChangeArrowheads="1"/>
          </p:cNvSpPr>
          <p:nvPr/>
        </p:nvSpPr>
        <p:spPr bwMode="auto">
          <a:xfrm>
            <a:off x="6704989" y="6295621"/>
            <a:ext cx="28082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b="1" dirty="0">
                <a:solidFill>
                  <a:srgbClr val="C00000"/>
                </a:solidFill>
              </a:rPr>
              <a:t>左手螺旋法则</a:t>
            </a:r>
          </a:p>
        </p:txBody>
      </p:sp>
      <p:grpSp>
        <p:nvGrpSpPr>
          <p:cNvPr id="224" name="Group 24"/>
          <p:cNvGrpSpPr>
            <a:grpSpLocks/>
          </p:cNvGrpSpPr>
          <p:nvPr/>
        </p:nvGrpSpPr>
        <p:grpSpPr bwMode="auto">
          <a:xfrm rot="16200000" flipV="1">
            <a:off x="8090044" y="4929640"/>
            <a:ext cx="1729926" cy="1808163"/>
            <a:chOff x="4091" y="1656"/>
            <a:chExt cx="1164" cy="1099"/>
          </a:xfrm>
        </p:grpSpPr>
        <p:sp>
          <p:nvSpPr>
            <p:cNvPr id="225" name="Freeform 25"/>
            <p:cNvSpPr>
              <a:spLocks/>
            </p:cNvSpPr>
            <p:nvPr/>
          </p:nvSpPr>
          <p:spPr bwMode="auto">
            <a:xfrm>
              <a:off x="4420" y="2109"/>
              <a:ext cx="835" cy="646"/>
            </a:xfrm>
            <a:custGeom>
              <a:avLst/>
              <a:gdLst>
                <a:gd name="T0" fmla="*/ 6 w 835"/>
                <a:gd name="T1" fmla="*/ 149 h 646"/>
                <a:gd name="T2" fmla="*/ 6 w 835"/>
                <a:gd name="T3" fmla="*/ 203 h 646"/>
                <a:gd name="T4" fmla="*/ 18 w 835"/>
                <a:gd name="T5" fmla="*/ 280 h 646"/>
                <a:gd name="T6" fmla="*/ 54 w 835"/>
                <a:gd name="T7" fmla="*/ 383 h 646"/>
                <a:gd name="T8" fmla="*/ 113 w 835"/>
                <a:gd name="T9" fmla="*/ 526 h 646"/>
                <a:gd name="T10" fmla="*/ 143 w 835"/>
                <a:gd name="T11" fmla="*/ 562 h 646"/>
                <a:gd name="T12" fmla="*/ 238 w 835"/>
                <a:gd name="T13" fmla="*/ 615 h 646"/>
                <a:gd name="T14" fmla="*/ 298 w 835"/>
                <a:gd name="T15" fmla="*/ 645 h 646"/>
                <a:gd name="T16" fmla="*/ 339 w 835"/>
                <a:gd name="T17" fmla="*/ 615 h 646"/>
                <a:gd name="T18" fmla="*/ 369 w 835"/>
                <a:gd name="T19" fmla="*/ 615 h 646"/>
                <a:gd name="T20" fmla="*/ 417 w 835"/>
                <a:gd name="T21" fmla="*/ 639 h 646"/>
                <a:gd name="T22" fmla="*/ 458 w 835"/>
                <a:gd name="T23" fmla="*/ 633 h 646"/>
                <a:gd name="T24" fmla="*/ 488 w 835"/>
                <a:gd name="T25" fmla="*/ 591 h 646"/>
                <a:gd name="T26" fmla="*/ 524 w 835"/>
                <a:gd name="T27" fmla="*/ 603 h 646"/>
                <a:gd name="T28" fmla="*/ 572 w 835"/>
                <a:gd name="T29" fmla="*/ 585 h 646"/>
                <a:gd name="T30" fmla="*/ 590 w 835"/>
                <a:gd name="T31" fmla="*/ 526 h 646"/>
                <a:gd name="T32" fmla="*/ 626 w 835"/>
                <a:gd name="T33" fmla="*/ 502 h 646"/>
                <a:gd name="T34" fmla="*/ 644 w 835"/>
                <a:gd name="T35" fmla="*/ 454 h 646"/>
                <a:gd name="T36" fmla="*/ 650 w 835"/>
                <a:gd name="T37" fmla="*/ 358 h 646"/>
                <a:gd name="T38" fmla="*/ 632 w 835"/>
                <a:gd name="T39" fmla="*/ 298 h 646"/>
                <a:gd name="T40" fmla="*/ 584 w 835"/>
                <a:gd name="T41" fmla="*/ 256 h 646"/>
                <a:gd name="T42" fmla="*/ 524 w 835"/>
                <a:gd name="T43" fmla="*/ 221 h 646"/>
                <a:gd name="T44" fmla="*/ 500 w 835"/>
                <a:gd name="T45" fmla="*/ 238 h 646"/>
                <a:gd name="T46" fmla="*/ 494 w 835"/>
                <a:gd name="T47" fmla="*/ 274 h 646"/>
                <a:gd name="T48" fmla="*/ 518 w 835"/>
                <a:gd name="T49" fmla="*/ 304 h 646"/>
                <a:gd name="T50" fmla="*/ 494 w 835"/>
                <a:gd name="T51" fmla="*/ 280 h 646"/>
                <a:gd name="T52" fmla="*/ 488 w 835"/>
                <a:gd name="T53" fmla="*/ 268 h 646"/>
                <a:gd name="T54" fmla="*/ 470 w 835"/>
                <a:gd name="T55" fmla="*/ 244 h 646"/>
                <a:gd name="T56" fmla="*/ 482 w 835"/>
                <a:gd name="T57" fmla="*/ 203 h 646"/>
                <a:gd name="T58" fmla="*/ 512 w 835"/>
                <a:gd name="T59" fmla="*/ 197 h 646"/>
                <a:gd name="T60" fmla="*/ 602 w 835"/>
                <a:gd name="T61" fmla="*/ 203 h 646"/>
                <a:gd name="T62" fmla="*/ 697 w 835"/>
                <a:gd name="T63" fmla="*/ 227 h 646"/>
                <a:gd name="T64" fmla="*/ 786 w 835"/>
                <a:gd name="T65" fmla="*/ 227 h 646"/>
                <a:gd name="T66" fmla="*/ 822 w 835"/>
                <a:gd name="T67" fmla="*/ 203 h 646"/>
                <a:gd name="T68" fmla="*/ 828 w 835"/>
                <a:gd name="T69" fmla="*/ 149 h 646"/>
                <a:gd name="T70" fmla="*/ 769 w 835"/>
                <a:gd name="T71" fmla="*/ 131 h 646"/>
                <a:gd name="T72" fmla="*/ 703 w 835"/>
                <a:gd name="T73" fmla="*/ 107 h 646"/>
                <a:gd name="T74" fmla="*/ 679 w 835"/>
                <a:gd name="T75" fmla="*/ 95 h 646"/>
                <a:gd name="T76" fmla="*/ 650 w 835"/>
                <a:gd name="T77" fmla="*/ 83 h 646"/>
                <a:gd name="T78" fmla="*/ 518 w 835"/>
                <a:gd name="T79" fmla="*/ 48 h 646"/>
                <a:gd name="T80" fmla="*/ 363 w 835"/>
                <a:gd name="T81" fmla="*/ 18 h 646"/>
                <a:gd name="T82" fmla="*/ 268 w 835"/>
                <a:gd name="T83" fmla="*/ 0 h 6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35"/>
                <a:gd name="T127" fmla="*/ 0 h 646"/>
                <a:gd name="T128" fmla="*/ 835 w 835"/>
                <a:gd name="T129" fmla="*/ 646 h 6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35" h="646">
                  <a:moveTo>
                    <a:pt x="0" y="107"/>
                  </a:moveTo>
                  <a:lnTo>
                    <a:pt x="6" y="131"/>
                  </a:lnTo>
                  <a:lnTo>
                    <a:pt x="6" y="149"/>
                  </a:lnTo>
                  <a:lnTo>
                    <a:pt x="12" y="167"/>
                  </a:lnTo>
                  <a:lnTo>
                    <a:pt x="12" y="179"/>
                  </a:lnTo>
                  <a:lnTo>
                    <a:pt x="6" y="203"/>
                  </a:lnTo>
                  <a:lnTo>
                    <a:pt x="6" y="227"/>
                  </a:lnTo>
                  <a:lnTo>
                    <a:pt x="12" y="250"/>
                  </a:lnTo>
                  <a:lnTo>
                    <a:pt x="18" y="280"/>
                  </a:lnTo>
                  <a:lnTo>
                    <a:pt x="24" y="310"/>
                  </a:lnTo>
                  <a:lnTo>
                    <a:pt x="36" y="340"/>
                  </a:lnTo>
                  <a:lnTo>
                    <a:pt x="54" y="383"/>
                  </a:lnTo>
                  <a:lnTo>
                    <a:pt x="72" y="424"/>
                  </a:lnTo>
                  <a:lnTo>
                    <a:pt x="96" y="478"/>
                  </a:lnTo>
                  <a:lnTo>
                    <a:pt x="113" y="526"/>
                  </a:lnTo>
                  <a:lnTo>
                    <a:pt x="119" y="544"/>
                  </a:lnTo>
                  <a:lnTo>
                    <a:pt x="131" y="556"/>
                  </a:lnTo>
                  <a:lnTo>
                    <a:pt x="143" y="562"/>
                  </a:lnTo>
                  <a:lnTo>
                    <a:pt x="161" y="573"/>
                  </a:lnTo>
                  <a:lnTo>
                    <a:pt x="191" y="591"/>
                  </a:lnTo>
                  <a:lnTo>
                    <a:pt x="238" y="615"/>
                  </a:lnTo>
                  <a:lnTo>
                    <a:pt x="262" y="633"/>
                  </a:lnTo>
                  <a:lnTo>
                    <a:pt x="286" y="639"/>
                  </a:lnTo>
                  <a:lnTo>
                    <a:pt x="298" y="645"/>
                  </a:lnTo>
                  <a:lnTo>
                    <a:pt x="316" y="639"/>
                  </a:lnTo>
                  <a:lnTo>
                    <a:pt x="333" y="627"/>
                  </a:lnTo>
                  <a:lnTo>
                    <a:pt x="339" y="615"/>
                  </a:lnTo>
                  <a:lnTo>
                    <a:pt x="345" y="609"/>
                  </a:lnTo>
                  <a:lnTo>
                    <a:pt x="357" y="609"/>
                  </a:lnTo>
                  <a:lnTo>
                    <a:pt x="369" y="615"/>
                  </a:lnTo>
                  <a:lnTo>
                    <a:pt x="381" y="621"/>
                  </a:lnTo>
                  <a:lnTo>
                    <a:pt x="399" y="633"/>
                  </a:lnTo>
                  <a:lnTo>
                    <a:pt x="417" y="639"/>
                  </a:lnTo>
                  <a:lnTo>
                    <a:pt x="429" y="639"/>
                  </a:lnTo>
                  <a:lnTo>
                    <a:pt x="446" y="639"/>
                  </a:lnTo>
                  <a:lnTo>
                    <a:pt x="458" y="633"/>
                  </a:lnTo>
                  <a:lnTo>
                    <a:pt x="470" y="621"/>
                  </a:lnTo>
                  <a:lnTo>
                    <a:pt x="482" y="603"/>
                  </a:lnTo>
                  <a:lnTo>
                    <a:pt x="488" y="591"/>
                  </a:lnTo>
                  <a:lnTo>
                    <a:pt x="500" y="591"/>
                  </a:lnTo>
                  <a:lnTo>
                    <a:pt x="512" y="597"/>
                  </a:lnTo>
                  <a:lnTo>
                    <a:pt x="524" y="603"/>
                  </a:lnTo>
                  <a:lnTo>
                    <a:pt x="542" y="597"/>
                  </a:lnTo>
                  <a:lnTo>
                    <a:pt x="560" y="597"/>
                  </a:lnTo>
                  <a:lnTo>
                    <a:pt x="572" y="585"/>
                  </a:lnTo>
                  <a:lnTo>
                    <a:pt x="578" y="573"/>
                  </a:lnTo>
                  <a:lnTo>
                    <a:pt x="584" y="550"/>
                  </a:lnTo>
                  <a:lnTo>
                    <a:pt x="590" y="526"/>
                  </a:lnTo>
                  <a:lnTo>
                    <a:pt x="590" y="514"/>
                  </a:lnTo>
                  <a:lnTo>
                    <a:pt x="614" y="508"/>
                  </a:lnTo>
                  <a:lnTo>
                    <a:pt x="626" y="502"/>
                  </a:lnTo>
                  <a:lnTo>
                    <a:pt x="638" y="490"/>
                  </a:lnTo>
                  <a:lnTo>
                    <a:pt x="644" y="472"/>
                  </a:lnTo>
                  <a:lnTo>
                    <a:pt x="644" y="454"/>
                  </a:lnTo>
                  <a:lnTo>
                    <a:pt x="644" y="430"/>
                  </a:lnTo>
                  <a:lnTo>
                    <a:pt x="650" y="400"/>
                  </a:lnTo>
                  <a:lnTo>
                    <a:pt x="650" y="358"/>
                  </a:lnTo>
                  <a:lnTo>
                    <a:pt x="650" y="340"/>
                  </a:lnTo>
                  <a:lnTo>
                    <a:pt x="644" y="322"/>
                  </a:lnTo>
                  <a:lnTo>
                    <a:pt x="632" y="298"/>
                  </a:lnTo>
                  <a:lnTo>
                    <a:pt x="620" y="280"/>
                  </a:lnTo>
                  <a:lnTo>
                    <a:pt x="602" y="268"/>
                  </a:lnTo>
                  <a:lnTo>
                    <a:pt x="584" y="256"/>
                  </a:lnTo>
                  <a:lnTo>
                    <a:pt x="560" y="238"/>
                  </a:lnTo>
                  <a:lnTo>
                    <a:pt x="536" y="227"/>
                  </a:lnTo>
                  <a:lnTo>
                    <a:pt x="524" y="221"/>
                  </a:lnTo>
                  <a:lnTo>
                    <a:pt x="518" y="227"/>
                  </a:lnTo>
                  <a:lnTo>
                    <a:pt x="506" y="232"/>
                  </a:lnTo>
                  <a:lnTo>
                    <a:pt x="500" y="238"/>
                  </a:lnTo>
                  <a:lnTo>
                    <a:pt x="494" y="250"/>
                  </a:lnTo>
                  <a:lnTo>
                    <a:pt x="494" y="262"/>
                  </a:lnTo>
                  <a:lnTo>
                    <a:pt x="494" y="274"/>
                  </a:lnTo>
                  <a:lnTo>
                    <a:pt x="506" y="286"/>
                  </a:lnTo>
                  <a:lnTo>
                    <a:pt x="512" y="298"/>
                  </a:lnTo>
                  <a:lnTo>
                    <a:pt x="518" y="304"/>
                  </a:lnTo>
                  <a:lnTo>
                    <a:pt x="524" y="316"/>
                  </a:lnTo>
                  <a:lnTo>
                    <a:pt x="512" y="304"/>
                  </a:lnTo>
                  <a:lnTo>
                    <a:pt x="494" y="280"/>
                  </a:lnTo>
                  <a:lnTo>
                    <a:pt x="488" y="286"/>
                  </a:lnTo>
                  <a:lnTo>
                    <a:pt x="488" y="280"/>
                  </a:lnTo>
                  <a:lnTo>
                    <a:pt x="488" y="268"/>
                  </a:lnTo>
                  <a:lnTo>
                    <a:pt x="482" y="262"/>
                  </a:lnTo>
                  <a:lnTo>
                    <a:pt x="476" y="250"/>
                  </a:lnTo>
                  <a:lnTo>
                    <a:pt x="470" y="244"/>
                  </a:lnTo>
                  <a:lnTo>
                    <a:pt x="470" y="227"/>
                  </a:lnTo>
                  <a:lnTo>
                    <a:pt x="470" y="215"/>
                  </a:lnTo>
                  <a:lnTo>
                    <a:pt x="482" y="203"/>
                  </a:lnTo>
                  <a:lnTo>
                    <a:pt x="488" y="197"/>
                  </a:lnTo>
                  <a:lnTo>
                    <a:pt x="500" y="197"/>
                  </a:lnTo>
                  <a:lnTo>
                    <a:pt x="512" y="197"/>
                  </a:lnTo>
                  <a:lnTo>
                    <a:pt x="542" y="197"/>
                  </a:lnTo>
                  <a:lnTo>
                    <a:pt x="572" y="197"/>
                  </a:lnTo>
                  <a:lnTo>
                    <a:pt x="602" y="203"/>
                  </a:lnTo>
                  <a:lnTo>
                    <a:pt x="632" y="203"/>
                  </a:lnTo>
                  <a:lnTo>
                    <a:pt x="673" y="215"/>
                  </a:lnTo>
                  <a:lnTo>
                    <a:pt x="697" y="227"/>
                  </a:lnTo>
                  <a:lnTo>
                    <a:pt x="715" y="232"/>
                  </a:lnTo>
                  <a:lnTo>
                    <a:pt x="757" y="232"/>
                  </a:lnTo>
                  <a:lnTo>
                    <a:pt x="786" y="227"/>
                  </a:lnTo>
                  <a:lnTo>
                    <a:pt x="804" y="221"/>
                  </a:lnTo>
                  <a:lnTo>
                    <a:pt x="816" y="215"/>
                  </a:lnTo>
                  <a:lnTo>
                    <a:pt x="822" y="203"/>
                  </a:lnTo>
                  <a:lnTo>
                    <a:pt x="828" y="185"/>
                  </a:lnTo>
                  <a:lnTo>
                    <a:pt x="834" y="167"/>
                  </a:lnTo>
                  <a:lnTo>
                    <a:pt x="828" y="149"/>
                  </a:lnTo>
                  <a:lnTo>
                    <a:pt x="822" y="143"/>
                  </a:lnTo>
                  <a:lnTo>
                    <a:pt x="781" y="137"/>
                  </a:lnTo>
                  <a:lnTo>
                    <a:pt x="769" y="131"/>
                  </a:lnTo>
                  <a:lnTo>
                    <a:pt x="763" y="131"/>
                  </a:lnTo>
                  <a:lnTo>
                    <a:pt x="739" y="125"/>
                  </a:lnTo>
                  <a:lnTo>
                    <a:pt x="703" y="107"/>
                  </a:lnTo>
                  <a:lnTo>
                    <a:pt x="691" y="101"/>
                  </a:lnTo>
                  <a:lnTo>
                    <a:pt x="679" y="101"/>
                  </a:lnTo>
                  <a:lnTo>
                    <a:pt x="679" y="95"/>
                  </a:lnTo>
                  <a:lnTo>
                    <a:pt x="673" y="95"/>
                  </a:lnTo>
                  <a:lnTo>
                    <a:pt x="668" y="95"/>
                  </a:lnTo>
                  <a:lnTo>
                    <a:pt x="650" y="83"/>
                  </a:lnTo>
                  <a:lnTo>
                    <a:pt x="608" y="77"/>
                  </a:lnTo>
                  <a:lnTo>
                    <a:pt x="566" y="59"/>
                  </a:lnTo>
                  <a:lnTo>
                    <a:pt x="518" y="48"/>
                  </a:lnTo>
                  <a:lnTo>
                    <a:pt x="464" y="30"/>
                  </a:lnTo>
                  <a:lnTo>
                    <a:pt x="423" y="24"/>
                  </a:lnTo>
                  <a:lnTo>
                    <a:pt x="363" y="18"/>
                  </a:lnTo>
                  <a:lnTo>
                    <a:pt x="304" y="18"/>
                  </a:lnTo>
                  <a:lnTo>
                    <a:pt x="298" y="18"/>
                  </a:lnTo>
                  <a:lnTo>
                    <a:pt x="268" y="0"/>
                  </a:lnTo>
                  <a:lnTo>
                    <a:pt x="203" y="71"/>
                  </a:lnTo>
                  <a:lnTo>
                    <a:pt x="0" y="107"/>
                  </a:lnTo>
                </a:path>
              </a:pathLst>
            </a:custGeom>
            <a:solidFill>
              <a:srgbClr val="FFBD7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26" name="Freeform 26"/>
            <p:cNvSpPr>
              <a:spLocks/>
            </p:cNvSpPr>
            <p:nvPr/>
          </p:nvSpPr>
          <p:spPr bwMode="auto">
            <a:xfrm>
              <a:off x="4420" y="2210"/>
              <a:ext cx="132" cy="444"/>
            </a:xfrm>
            <a:custGeom>
              <a:avLst/>
              <a:gdLst>
                <a:gd name="T0" fmla="*/ 0 w 132"/>
                <a:gd name="T1" fmla="*/ 24 h 444"/>
                <a:gd name="T2" fmla="*/ 6 w 132"/>
                <a:gd name="T3" fmla="*/ 42 h 444"/>
                <a:gd name="T4" fmla="*/ 6 w 132"/>
                <a:gd name="T5" fmla="*/ 60 h 444"/>
                <a:gd name="T6" fmla="*/ 12 w 132"/>
                <a:gd name="T7" fmla="*/ 72 h 444"/>
                <a:gd name="T8" fmla="*/ 6 w 132"/>
                <a:gd name="T9" fmla="*/ 90 h 444"/>
                <a:gd name="T10" fmla="*/ 6 w 132"/>
                <a:gd name="T11" fmla="*/ 102 h 444"/>
                <a:gd name="T12" fmla="*/ 6 w 132"/>
                <a:gd name="T13" fmla="*/ 120 h 444"/>
                <a:gd name="T14" fmla="*/ 6 w 132"/>
                <a:gd name="T15" fmla="*/ 143 h 444"/>
                <a:gd name="T16" fmla="*/ 18 w 132"/>
                <a:gd name="T17" fmla="*/ 173 h 444"/>
                <a:gd name="T18" fmla="*/ 24 w 132"/>
                <a:gd name="T19" fmla="*/ 209 h 444"/>
                <a:gd name="T20" fmla="*/ 36 w 132"/>
                <a:gd name="T21" fmla="*/ 245 h 444"/>
                <a:gd name="T22" fmla="*/ 54 w 132"/>
                <a:gd name="T23" fmla="*/ 288 h 444"/>
                <a:gd name="T24" fmla="*/ 72 w 132"/>
                <a:gd name="T25" fmla="*/ 335 h 444"/>
                <a:gd name="T26" fmla="*/ 96 w 132"/>
                <a:gd name="T27" fmla="*/ 377 h 444"/>
                <a:gd name="T28" fmla="*/ 107 w 132"/>
                <a:gd name="T29" fmla="*/ 407 h 444"/>
                <a:gd name="T30" fmla="*/ 113 w 132"/>
                <a:gd name="T31" fmla="*/ 425 h 444"/>
                <a:gd name="T32" fmla="*/ 125 w 132"/>
                <a:gd name="T33" fmla="*/ 443 h 444"/>
                <a:gd name="T34" fmla="*/ 119 w 132"/>
                <a:gd name="T35" fmla="*/ 431 h 444"/>
                <a:gd name="T36" fmla="*/ 119 w 132"/>
                <a:gd name="T37" fmla="*/ 419 h 444"/>
                <a:gd name="T38" fmla="*/ 125 w 132"/>
                <a:gd name="T39" fmla="*/ 407 h 444"/>
                <a:gd name="T40" fmla="*/ 125 w 132"/>
                <a:gd name="T41" fmla="*/ 401 h 444"/>
                <a:gd name="T42" fmla="*/ 119 w 132"/>
                <a:gd name="T43" fmla="*/ 383 h 444"/>
                <a:gd name="T44" fmla="*/ 107 w 132"/>
                <a:gd name="T45" fmla="*/ 365 h 444"/>
                <a:gd name="T46" fmla="*/ 96 w 132"/>
                <a:gd name="T47" fmla="*/ 347 h 444"/>
                <a:gd name="T48" fmla="*/ 84 w 132"/>
                <a:gd name="T49" fmla="*/ 323 h 444"/>
                <a:gd name="T50" fmla="*/ 72 w 132"/>
                <a:gd name="T51" fmla="*/ 299 h 444"/>
                <a:gd name="T52" fmla="*/ 60 w 132"/>
                <a:gd name="T53" fmla="*/ 270 h 444"/>
                <a:gd name="T54" fmla="*/ 54 w 132"/>
                <a:gd name="T55" fmla="*/ 245 h 444"/>
                <a:gd name="T56" fmla="*/ 42 w 132"/>
                <a:gd name="T57" fmla="*/ 221 h 444"/>
                <a:gd name="T58" fmla="*/ 36 w 132"/>
                <a:gd name="T59" fmla="*/ 203 h 444"/>
                <a:gd name="T60" fmla="*/ 36 w 132"/>
                <a:gd name="T61" fmla="*/ 185 h 444"/>
                <a:gd name="T62" fmla="*/ 30 w 132"/>
                <a:gd name="T63" fmla="*/ 173 h 444"/>
                <a:gd name="T64" fmla="*/ 30 w 132"/>
                <a:gd name="T65" fmla="*/ 149 h 444"/>
                <a:gd name="T66" fmla="*/ 30 w 132"/>
                <a:gd name="T67" fmla="*/ 126 h 444"/>
                <a:gd name="T68" fmla="*/ 30 w 132"/>
                <a:gd name="T69" fmla="*/ 102 h 444"/>
                <a:gd name="T70" fmla="*/ 36 w 132"/>
                <a:gd name="T71" fmla="*/ 84 h 444"/>
                <a:gd name="T72" fmla="*/ 42 w 132"/>
                <a:gd name="T73" fmla="*/ 66 h 444"/>
                <a:gd name="T74" fmla="*/ 60 w 132"/>
                <a:gd name="T75" fmla="*/ 54 h 444"/>
                <a:gd name="T76" fmla="*/ 72 w 132"/>
                <a:gd name="T77" fmla="*/ 42 h 444"/>
                <a:gd name="T78" fmla="*/ 90 w 132"/>
                <a:gd name="T79" fmla="*/ 30 h 444"/>
                <a:gd name="T80" fmla="*/ 107 w 132"/>
                <a:gd name="T81" fmla="*/ 18 h 444"/>
                <a:gd name="T82" fmla="*/ 119 w 132"/>
                <a:gd name="T83" fmla="*/ 12 h 444"/>
                <a:gd name="T84" fmla="*/ 131 w 132"/>
                <a:gd name="T85" fmla="*/ 0 h 444"/>
                <a:gd name="T86" fmla="*/ 0 w 132"/>
                <a:gd name="T87" fmla="*/ 24 h 4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2"/>
                <a:gd name="T133" fmla="*/ 0 h 444"/>
                <a:gd name="T134" fmla="*/ 132 w 132"/>
                <a:gd name="T135" fmla="*/ 444 h 44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2" h="444">
                  <a:moveTo>
                    <a:pt x="0" y="24"/>
                  </a:moveTo>
                  <a:lnTo>
                    <a:pt x="6" y="42"/>
                  </a:lnTo>
                  <a:lnTo>
                    <a:pt x="6" y="60"/>
                  </a:lnTo>
                  <a:lnTo>
                    <a:pt x="12" y="72"/>
                  </a:lnTo>
                  <a:lnTo>
                    <a:pt x="6" y="90"/>
                  </a:lnTo>
                  <a:lnTo>
                    <a:pt x="6" y="102"/>
                  </a:lnTo>
                  <a:lnTo>
                    <a:pt x="6" y="120"/>
                  </a:lnTo>
                  <a:lnTo>
                    <a:pt x="6" y="143"/>
                  </a:lnTo>
                  <a:lnTo>
                    <a:pt x="18" y="173"/>
                  </a:lnTo>
                  <a:lnTo>
                    <a:pt x="24" y="209"/>
                  </a:lnTo>
                  <a:lnTo>
                    <a:pt x="36" y="245"/>
                  </a:lnTo>
                  <a:lnTo>
                    <a:pt x="54" y="288"/>
                  </a:lnTo>
                  <a:lnTo>
                    <a:pt x="72" y="335"/>
                  </a:lnTo>
                  <a:lnTo>
                    <a:pt x="96" y="377"/>
                  </a:lnTo>
                  <a:lnTo>
                    <a:pt x="107" y="407"/>
                  </a:lnTo>
                  <a:lnTo>
                    <a:pt x="113" y="425"/>
                  </a:lnTo>
                  <a:lnTo>
                    <a:pt x="125" y="443"/>
                  </a:lnTo>
                  <a:lnTo>
                    <a:pt x="119" y="431"/>
                  </a:lnTo>
                  <a:lnTo>
                    <a:pt x="119" y="419"/>
                  </a:lnTo>
                  <a:lnTo>
                    <a:pt x="125" y="407"/>
                  </a:lnTo>
                  <a:lnTo>
                    <a:pt x="125" y="401"/>
                  </a:lnTo>
                  <a:lnTo>
                    <a:pt x="119" y="383"/>
                  </a:lnTo>
                  <a:lnTo>
                    <a:pt x="107" y="365"/>
                  </a:lnTo>
                  <a:lnTo>
                    <a:pt x="96" y="347"/>
                  </a:lnTo>
                  <a:lnTo>
                    <a:pt x="84" y="323"/>
                  </a:lnTo>
                  <a:lnTo>
                    <a:pt x="72" y="299"/>
                  </a:lnTo>
                  <a:lnTo>
                    <a:pt x="60" y="270"/>
                  </a:lnTo>
                  <a:lnTo>
                    <a:pt x="54" y="245"/>
                  </a:lnTo>
                  <a:lnTo>
                    <a:pt x="42" y="221"/>
                  </a:lnTo>
                  <a:lnTo>
                    <a:pt x="36" y="203"/>
                  </a:lnTo>
                  <a:lnTo>
                    <a:pt x="36" y="185"/>
                  </a:lnTo>
                  <a:lnTo>
                    <a:pt x="30" y="173"/>
                  </a:lnTo>
                  <a:lnTo>
                    <a:pt x="30" y="149"/>
                  </a:lnTo>
                  <a:lnTo>
                    <a:pt x="30" y="126"/>
                  </a:lnTo>
                  <a:lnTo>
                    <a:pt x="30" y="102"/>
                  </a:lnTo>
                  <a:lnTo>
                    <a:pt x="36" y="84"/>
                  </a:lnTo>
                  <a:lnTo>
                    <a:pt x="42" y="66"/>
                  </a:lnTo>
                  <a:lnTo>
                    <a:pt x="60" y="54"/>
                  </a:lnTo>
                  <a:lnTo>
                    <a:pt x="72" y="42"/>
                  </a:lnTo>
                  <a:lnTo>
                    <a:pt x="90" y="30"/>
                  </a:lnTo>
                  <a:lnTo>
                    <a:pt x="107" y="18"/>
                  </a:lnTo>
                  <a:lnTo>
                    <a:pt x="119" y="12"/>
                  </a:lnTo>
                  <a:lnTo>
                    <a:pt x="131" y="0"/>
                  </a:lnTo>
                  <a:lnTo>
                    <a:pt x="0" y="24"/>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27" name="Freeform 27"/>
            <p:cNvSpPr>
              <a:spLocks/>
            </p:cNvSpPr>
            <p:nvPr/>
          </p:nvSpPr>
          <p:spPr bwMode="auto">
            <a:xfrm>
              <a:off x="4652" y="2635"/>
              <a:ext cx="114" cy="96"/>
            </a:xfrm>
            <a:custGeom>
              <a:avLst/>
              <a:gdLst>
                <a:gd name="T0" fmla="*/ 107 w 114"/>
                <a:gd name="T1" fmla="*/ 89 h 96"/>
                <a:gd name="T2" fmla="*/ 96 w 114"/>
                <a:gd name="T3" fmla="*/ 95 h 96"/>
                <a:gd name="T4" fmla="*/ 84 w 114"/>
                <a:gd name="T5" fmla="*/ 95 h 96"/>
                <a:gd name="T6" fmla="*/ 66 w 114"/>
                <a:gd name="T7" fmla="*/ 89 h 96"/>
                <a:gd name="T8" fmla="*/ 54 w 114"/>
                <a:gd name="T9" fmla="*/ 77 h 96"/>
                <a:gd name="T10" fmla="*/ 36 w 114"/>
                <a:gd name="T11" fmla="*/ 65 h 96"/>
                <a:gd name="T12" fmla="*/ 24 w 114"/>
                <a:gd name="T13" fmla="*/ 42 h 96"/>
                <a:gd name="T14" fmla="*/ 12 w 114"/>
                <a:gd name="T15" fmla="*/ 24 h 96"/>
                <a:gd name="T16" fmla="*/ 0 w 114"/>
                <a:gd name="T17" fmla="*/ 0 h 96"/>
                <a:gd name="T18" fmla="*/ 18 w 114"/>
                <a:gd name="T19" fmla="*/ 24 h 96"/>
                <a:gd name="T20" fmla="*/ 24 w 114"/>
                <a:gd name="T21" fmla="*/ 30 h 96"/>
                <a:gd name="T22" fmla="*/ 30 w 114"/>
                <a:gd name="T23" fmla="*/ 42 h 96"/>
                <a:gd name="T24" fmla="*/ 42 w 114"/>
                <a:gd name="T25" fmla="*/ 53 h 96"/>
                <a:gd name="T26" fmla="*/ 48 w 114"/>
                <a:gd name="T27" fmla="*/ 59 h 96"/>
                <a:gd name="T28" fmla="*/ 60 w 114"/>
                <a:gd name="T29" fmla="*/ 71 h 96"/>
                <a:gd name="T30" fmla="*/ 72 w 114"/>
                <a:gd name="T31" fmla="*/ 77 h 96"/>
                <a:gd name="T32" fmla="*/ 90 w 114"/>
                <a:gd name="T33" fmla="*/ 83 h 96"/>
                <a:gd name="T34" fmla="*/ 101 w 114"/>
                <a:gd name="T35" fmla="*/ 83 h 96"/>
                <a:gd name="T36" fmla="*/ 113 w 114"/>
                <a:gd name="T37" fmla="*/ 83 h 96"/>
                <a:gd name="T38" fmla="*/ 107 w 114"/>
                <a:gd name="T39" fmla="*/ 89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4"/>
                <a:gd name="T61" fmla="*/ 0 h 96"/>
                <a:gd name="T62" fmla="*/ 114 w 114"/>
                <a:gd name="T63" fmla="*/ 96 h 9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4" h="96">
                  <a:moveTo>
                    <a:pt x="107" y="89"/>
                  </a:moveTo>
                  <a:lnTo>
                    <a:pt x="96" y="95"/>
                  </a:lnTo>
                  <a:lnTo>
                    <a:pt x="84" y="95"/>
                  </a:lnTo>
                  <a:lnTo>
                    <a:pt x="66" y="89"/>
                  </a:lnTo>
                  <a:lnTo>
                    <a:pt x="54" y="77"/>
                  </a:lnTo>
                  <a:lnTo>
                    <a:pt x="36" y="65"/>
                  </a:lnTo>
                  <a:lnTo>
                    <a:pt x="24" y="42"/>
                  </a:lnTo>
                  <a:lnTo>
                    <a:pt x="12" y="24"/>
                  </a:lnTo>
                  <a:lnTo>
                    <a:pt x="0" y="0"/>
                  </a:lnTo>
                  <a:lnTo>
                    <a:pt x="18" y="24"/>
                  </a:lnTo>
                  <a:lnTo>
                    <a:pt x="24" y="30"/>
                  </a:lnTo>
                  <a:lnTo>
                    <a:pt x="30" y="42"/>
                  </a:lnTo>
                  <a:lnTo>
                    <a:pt x="42" y="53"/>
                  </a:lnTo>
                  <a:lnTo>
                    <a:pt x="48" y="59"/>
                  </a:lnTo>
                  <a:lnTo>
                    <a:pt x="60" y="71"/>
                  </a:lnTo>
                  <a:lnTo>
                    <a:pt x="72" y="77"/>
                  </a:lnTo>
                  <a:lnTo>
                    <a:pt x="90" y="83"/>
                  </a:lnTo>
                  <a:lnTo>
                    <a:pt x="101" y="83"/>
                  </a:lnTo>
                  <a:lnTo>
                    <a:pt x="113" y="83"/>
                  </a:lnTo>
                  <a:lnTo>
                    <a:pt x="107" y="89"/>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28" name="Freeform 28"/>
            <p:cNvSpPr>
              <a:spLocks/>
            </p:cNvSpPr>
            <p:nvPr/>
          </p:nvSpPr>
          <p:spPr bwMode="auto">
            <a:xfrm>
              <a:off x="4771" y="2599"/>
              <a:ext cx="138" cy="114"/>
            </a:xfrm>
            <a:custGeom>
              <a:avLst/>
              <a:gdLst>
                <a:gd name="T0" fmla="*/ 131 w 138"/>
                <a:gd name="T1" fmla="*/ 107 h 114"/>
                <a:gd name="T2" fmla="*/ 113 w 138"/>
                <a:gd name="T3" fmla="*/ 113 h 114"/>
                <a:gd name="T4" fmla="*/ 95 w 138"/>
                <a:gd name="T5" fmla="*/ 107 h 114"/>
                <a:gd name="T6" fmla="*/ 84 w 138"/>
                <a:gd name="T7" fmla="*/ 107 h 114"/>
                <a:gd name="T8" fmla="*/ 66 w 138"/>
                <a:gd name="T9" fmla="*/ 95 h 114"/>
                <a:gd name="T10" fmla="*/ 54 w 138"/>
                <a:gd name="T11" fmla="*/ 89 h 114"/>
                <a:gd name="T12" fmla="*/ 42 w 138"/>
                <a:gd name="T13" fmla="*/ 72 h 114"/>
                <a:gd name="T14" fmla="*/ 30 w 138"/>
                <a:gd name="T15" fmla="*/ 54 h 114"/>
                <a:gd name="T16" fmla="*/ 18 w 138"/>
                <a:gd name="T17" fmla="*/ 30 h 114"/>
                <a:gd name="T18" fmla="*/ 0 w 138"/>
                <a:gd name="T19" fmla="*/ 0 h 114"/>
                <a:gd name="T20" fmla="*/ 12 w 138"/>
                <a:gd name="T21" fmla="*/ 18 h 114"/>
                <a:gd name="T22" fmla="*/ 24 w 138"/>
                <a:gd name="T23" fmla="*/ 30 h 114"/>
                <a:gd name="T24" fmla="*/ 36 w 138"/>
                <a:gd name="T25" fmla="*/ 48 h 114"/>
                <a:gd name="T26" fmla="*/ 48 w 138"/>
                <a:gd name="T27" fmla="*/ 60 h 114"/>
                <a:gd name="T28" fmla="*/ 60 w 138"/>
                <a:gd name="T29" fmla="*/ 72 h 114"/>
                <a:gd name="T30" fmla="*/ 78 w 138"/>
                <a:gd name="T31" fmla="*/ 83 h 114"/>
                <a:gd name="T32" fmla="*/ 95 w 138"/>
                <a:gd name="T33" fmla="*/ 89 h 114"/>
                <a:gd name="T34" fmla="*/ 119 w 138"/>
                <a:gd name="T35" fmla="*/ 95 h 114"/>
                <a:gd name="T36" fmla="*/ 137 w 138"/>
                <a:gd name="T37" fmla="*/ 101 h 114"/>
                <a:gd name="T38" fmla="*/ 131 w 138"/>
                <a:gd name="T39" fmla="*/ 107 h 1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8"/>
                <a:gd name="T61" fmla="*/ 0 h 114"/>
                <a:gd name="T62" fmla="*/ 138 w 138"/>
                <a:gd name="T63" fmla="*/ 114 h 1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8" h="114">
                  <a:moveTo>
                    <a:pt x="131" y="107"/>
                  </a:moveTo>
                  <a:lnTo>
                    <a:pt x="113" y="113"/>
                  </a:lnTo>
                  <a:lnTo>
                    <a:pt x="95" y="107"/>
                  </a:lnTo>
                  <a:lnTo>
                    <a:pt x="84" y="107"/>
                  </a:lnTo>
                  <a:lnTo>
                    <a:pt x="66" y="95"/>
                  </a:lnTo>
                  <a:lnTo>
                    <a:pt x="54" y="89"/>
                  </a:lnTo>
                  <a:lnTo>
                    <a:pt x="42" y="72"/>
                  </a:lnTo>
                  <a:lnTo>
                    <a:pt x="30" y="54"/>
                  </a:lnTo>
                  <a:lnTo>
                    <a:pt x="18" y="30"/>
                  </a:lnTo>
                  <a:lnTo>
                    <a:pt x="0" y="0"/>
                  </a:lnTo>
                  <a:lnTo>
                    <a:pt x="12" y="18"/>
                  </a:lnTo>
                  <a:lnTo>
                    <a:pt x="24" y="30"/>
                  </a:lnTo>
                  <a:lnTo>
                    <a:pt x="36" y="48"/>
                  </a:lnTo>
                  <a:lnTo>
                    <a:pt x="48" y="60"/>
                  </a:lnTo>
                  <a:lnTo>
                    <a:pt x="60" y="72"/>
                  </a:lnTo>
                  <a:lnTo>
                    <a:pt x="78" y="83"/>
                  </a:lnTo>
                  <a:lnTo>
                    <a:pt x="95" y="89"/>
                  </a:lnTo>
                  <a:lnTo>
                    <a:pt x="119" y="95"/>
                  </a:lnTo>
                  <a:lnTo>
                    <a:pt x="137" y="101"/>
                  </a:lnTo>
                  <a:lnTo>
                    <a:pt x="131" y="107"/>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29" name="Freeform 29"/>
            <p:cNvSpPr>
              <a:spLocks/>
            </p:cNvSpPr>
            <p:nvPr/>
          </p:nvSpPr>
          <p:spPr bwMode="auto">
            <a:xfrm>
              <a:off x="4908" y="2545"/>
              <a:ext cx="103" cy="91"/>
            </a:xfrm>
            <a:custGeom>
              <a:avLst/>
              <a:gdLst>
                <a:gd name="T0" fmla="*/ 0 w 103"/>
                <a:gd name="T1" fmla="*/ 0 h 91"/>
                <a:gd name="T2" fmla="*/ 12 w 103"/>
                <a:gd name="T3" fmla="*/ 24 h 91"/>
                <a:gd name="T4" fmla="*/ 24 w 103"/>
                <a:gd name="T5" fmla="*/ 48 h 91"/>
                <a:gd name="T6" fmla="*/ 36 w 103"/>
                <a:gd name="T7" fmla="*/ 66 h 91"/>
                <a:gd name="T8" fmla="*/ 48 w 103"/>
                <a:gd name="T9" fmla="*/ 78 h 91"/>
                <a:gd name="T10" fmla="*/ 67 w 103"/>
                <a:gd name="T11" fmla="*/ 84 h 91"/>
                <a:gd name="T12" fmla="*/ 84 w 103"/>
                <a:gd name="T13" fmla="*/ 90 h 91"/>
                <a:gd name="T14" fmla="*/ 102 w 103"/>
                <a:gd name="T15" fmla="*/ 90 h 91"/>
                <a:gd name="T16" fmla="*/ 102 w 103"/>
                <a:gd name="T17" fmla="*/ 84 h 91"/>
                <a:gd name="T18" fmla="*/ 102 w 103"/>
                <a:gd name="T19" fmla="*/ 72 h 91"/>
                <a:gd name="T20" fmla="*/ 90 w 103"/>
                <a:gd name="T21" fmla="*/ 72 h 91"/>
                <a:gd name="T22" fmla="*/ 72 w 103"/>
                <a:gd name="T23" fmla="*/ 66 h 91"/>
                <a:gd name="T24" fmla="*/ 54 w 103"/>
                <a:gd name="T25" fmla="*/ 60 h 91"/>
                <a:gd name="T26" fmla="*/ 36 w 103"/>
                <a:gd name="T27" fmla="*/ 48 h 91"/>
                <a:gd name="T28" fmla="*/ 24 w 103"/>
                <a:gd name="T29" fmla="*/ 30 h 91"/>
                <a:gd name="T30" fmla="*/ 12 w 103"/>
                <a:gd name="T31" fmla="*/ 18 h 91"/>
                <a:gd name="T32" fmla="*/ 0 w 103"/>
                <a:gd name="T33" fmla="*/ 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91"/>
                <a:gd name="T53" fmla="*/ 103 w 103"/>
                <a:gd name="T54" fmla="*/ 91 h 9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91">
                  <a:moveTo>
                    <a:pt x="0" y="0"/>
                  </a:moveTo>
                  <a:lnTo>
                    <a:pt x="12" y="24"/>
                  </a:lnTo>
                  <a:lnTo>
                    <a:pt x="24" y="48"/>
                  </a:lnTo>
                  <a:lnTo>
                    <a:pt x="36" y="66"/>
                  </a:lnTo>
                  <a:lnTo>
                    <a:pt x="48" y="78"/>
                  </a:lnTo>
                  <a:lnTo>
                    <a:pt x="67" y="84"/>
                  </a:lnTo>
                  <a:lnTo>
                    <a:pt x="84" y="90"/>
                  </a:lnTo>
                  <a:lnTo>
                    <a:pt x="102" y="90"/>
                  </a:lnTo>
                  <a:lnTo>
                    <a:pt x="102" y="84"/>
                  </a:lnTo>
                  <a:lnTo>
                    <a:pt x="102" y="72"/>
                  </a:lnTo>
                  <a:lnTo>
                    <a:pt x="90" y="72"/>
                  </a:lnTo>
                  <a:lnTo>
                    <a:pt x="72" y="66"/>
                  </a:lnTo>
                  <a:lnTo>
                    <a:pt x="54" y="60"/>
                  </a:lnTo>
                  <a:lnTo>
                    <a:pt x="36" y="48"/>
                  </a:lnTo>
                  <a:lnTo>
                    <a:pt x="24" y="30"/>
                  </a:lnTo>
                  <a:lnTo>
                    <a:pt x="12" y="18"/>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30" name="Freeform 30"/>
            <p:cNvSpPr>
              <a:spLocks/>
            </p:cNvSpPr>
            <p:nvPr/>
          </p:nvSpPr>
          <p:spPr bwMode="auto">
            <a:xfrm>
              <a:off x="4914" y="2330"/>
              <a:ext cx="151" cy="234"/>
            </a:xfrm>
            <a:custGeom>
              <a:avLst/>
              <a:gdLst>
                <a:gd name="T0" fmla="*/ 24 w 151"/>
                <a:gd name="T1" fmla="*/ 83 h 234"/>
                <a:gd name="T2" fmla="*/ 30 w 151"/>
                <a:gd name="T3" fmla="*/ 119 h 234"/>
                <a:gd name="T4" fmla="*/ 42 w 151"/>
                <a:gd name="T5" fmla="*/ 156 h 234"/>
                <a:gd name="T6" fmla="*/ 54 w 151"/>
                <a:gd name="T7" fmla="*/ 174 h 234"/>
                <a:gd name="T8" fmla="*/ 72 w 151"/>
                <a:gd name="T9" fmla="*/ 197 h 234"/>
                <a:gd name="T10" fmla="*/ 90 w 151"/>
                <a:gd name="T11" fmla="*/ 215 h 234"/>
                <a:gd name="T12" fmla="*/ 108 w 151"/>
                <a:gd name="T13" fmla="*/ 233 h 234"/>
                <a:gd name="T14" fmla="*/ 84 w 151"/>
                <a:gd name="T15" fmla="*/ 203 h 234"/>
                <a:gd name="T16" fmla="*/ 66 w 151"/>
                <a:gd name="T17" fmla="*/ 174 h 234"/>
                <a:gd name="T18" fmla="*/ 48 w 151"/>
                <a:gd name="T19" fmla="*/ 156 h 234"/>
                <a:gd name="T20" fmla="*/ 48 w 151"/>
                <a:gd name="T21" fmla="*/ 131 h 234"/>
                <a:gd name="T22" fmla="*/ 42 w 151"/>
                <a:gd name="T23" fmla="*/ 113 h 234"/>
                <a:gd name="T24" fmla="*/ 36 w 151"/>
                <a:gd name="T25" fmla="*/ 101 h 234"/>
                <a:gd name="T26" fmla="*/ 54 w 151"/>
                <a:gd name="T27" fmla="*/ 107 h 234"/>
                <a:gd name="T28" fmla="*/ 72 w 151"/>
                <a:gd name="T29" fmla="*/ 107 h 234"/>
                <a:gd name="T30" fmla="*/ 90 w 151"/>
                <a:gd name="T31" fmla="*/ 113 h 234"/>
                <a:gd name="T32" fmla="*/ 108 w 151"/>
                <a:gd name="T33" fmla="*/ 119 h 234"/>
                <a:gd name="T34" fmla="*/ 126 w 151"/>
                <a:gd name="T35" fmla="*/ 125 h 234"/>
                <a:gd name="T36" fmla="*/ 132 w 151"/>
                <a:gd name="T37" fmla="*/ 131 h 234"/>
                <a:gd name="T38" fmla="*/ 150 w 151"/>
                <a:gd name="T39" fmla="*/ 137 h 234"/>
                <a:gd name="T40" fmla="*/ 132 w 151"/>
                <a:gd name="T41" fmla="*/ 125 h 234"/>
                <a:gd name="T42" fmla="*/ 114 w 151"/>
                <a:gd name="T43" fmla="*/ 119 h 234"/>
                <a:gd name="T44" fmla="*/ 96 w 151"/>
                <a:gd name="T45" fmla="*/ 107 h 234"/>
                <a:gd name="T46" fmla="*/ 84 w 151"/>
                <a:gd name="T47" fmla="*/ 101 h 234"/>
                <a:gd name="T48" fmla="*/ 66 w 151"/>
                <a:gd name="T49" fmla="*/ 95 h 234"/>
                <a:gd name="T50" fmla="*/ 54 w 151"/>
                <a:gd name="T51" fmla="*/ 95 h 234"/>
                <a:gd name="T52" fmla="*/ 42 w 151"/>
                <a:gd name="T53" fmla="*/ 83 h 234"/>
                <a:gd name="T54" fmla="*/ 30 w 151"/>
                <a:gd name="T55" fmla="*/ 77 h 234"/>
                <a:gd name="T56" fmla="*/ 18 w 151"/>
                <a:gd name="T57" fmla="*/ 65 h 234"/>
                <a:gd name="T58" fmla="*/ 12 w 151"/>
                <a:gd name="T59" fmla="*/ 53 h 234"/>
                <a:gd name="T60" fmla="*/ 12 w 151"/>
                <a:gd name="T61" fmla="*/ 35 h 234"/>
                <a:gd name="T62" fmla="*/ 18 w 151"/>
                <a:gd name="T63" fmla="*/ 17 h 234"/>
                <a:gd name="T64" fmla="*/ 30 w 151"/>
                <a:gd name="T65" fmla="*/ 11 h 234"/>
                <a:gd name="T66" fmla="*/ 42 w 151"/>
                <a:gd name="T67" fmla="*/ 29 h 234"/>
                <a:gd name="T68" fmla="*/ 54 w 151"/>
                <a:gd name="T69" fmla="*/ 35 h 234"/>
                <a:gd name="T70" fmla="*/ 78 w 151"/>
                <a:gd name="T71" fmla="*/ 41 h 234"/>
                <a:gd name="T72" fmla="*/ 90 w 151"/>
                <a:gd name="T73" fmla="*/ 41 h 234"/>
                <a:gd name="T74" fmla="*/ 78 w 151"/>
                <a:gd name="T75" fmla="*/ 41 h 234"/>
                <a:gd name="T76" fmla="*/ 66 w 151"/>
                <a:gd name="T77" fmla="*/ 35 h 234"/>
                <a:gd name="T78" fmla="*/ 54 w 151"/>
                <a:gd name="T79" fmla="*/ 29 h 234"/>
                <a:gd name="T80" fmla="*/ 42 w 151"/>
                <a:gd name="T81" fmla="*/ 23 h 234"/>
                <a:gd name="T82" fmla="*/ 36 w 151"/>
                <a:gd name="T83" fmla="*/ 11 h 234"/>
                <a:gd name="T84" fmla="*/ 36 w 151"/>
                <a:gd name="T85" fmla="*/ 0 h 234"/>
                <a:gd name="T86" fmla="*/ 24 w 151"/>
                <a:gd name="T87" fmla="*/ 6 h 234"/>
                <a:gd name="T88" fmla="*/ 18 w 151"/>
                <a:gd name="T89" fmla="*/ 6 h 234"/>
                <a:gd name="T90" fmla="*/ 6 w 151"/>
                <a:gd name="T91" fmla="*/ 11 h 234"/>
                <a:gd name="T92" fmla="*/ 6 w 151"/>
                <a:gd name="T93" fmla="*/ 23 h 234"/>
                <a:gd name="T94" fmla="*/ 0 w 151"/>
                <a:gd name="T95" fmla="*/ 35 h 234"/>
                <a:gd name="T96" fmla="*/ 0 w 151"/>
                <a:gd name="T97" fmla="*/ 53 h 234"/>
                <a:gd name="T98" fmla="*/ 12 w 151"/>
                <a:gd name="T99" fmla="*/ 71 h 234"/>
                <a:gd name="T100" fmla="*/ 24 w 151"/>
                <a:gd name="T101" fmla="*/ 83 h 23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1"/>
                <a:gd name="T154" fmla="*/ 0 h 234"/>
                <a:gd name="T155" fmla="*/ 151 w 151"/>
                <a:gd name="T156" fmla="*/ 234 h 23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1" h="234">
                  <a:moveTo>
                    <a:pt x="24" y="83"/>
                  </a:moveTo>
                  <a:lnTo>
                    <a:pt x="30" y="119"/>
                  </a:lnTo>
                  <a:lnTo>
                    <a:pt x="42" y="156"/>
                  </a:lnTo>
                  <a:lnTo>
                    <a:pt x="54" y="174"/>
                  </a:lnTo>
                  <a:lnTo>
                    <a:pt x="72" y="197"/>
                  </a:lnTo>
                  <a:lnTo>
                    <a:pt x="90" y="215"/>
                  </a:lnTo>
                  <a:lnTo>
                    <a:pt x="108" y="233"/>
                  </a:lnTo>
                  <a:lnTo>
                    <a:pt x="84" y="203"/>
                  </a:lnTo>
                  <a:lnTo>
                    <a:pt x="66" y="174"/>
                  </a:lnTo>
                  <a:lnTo>
                    <a:pt x="48" y="156"/>
                  </a:lnTo>
                  <a:lnTo>
                    <a:pt x="48" y="131"/>
                  </a:lnTo>
                  <a:lnTo>
                    <a:pt x="42" y="113"/>
                  </a:lnTo>
                  <a:lnTo>
                    <a:pt x="36" y="101"/>
                  </a:lnTo>
                  <a:lnTo>
                    <a:pt x="54" y="107"/>
                  </a:lnTo>
                  <a:lnTo>
                    <a:pt x="72" y="107"/>
                  </a:lnTo>
                  <a:lnTo>
                    <a:pt x="90" y="113"/>
                  </a:lnTo>
                  <a:lnTo>
                    <a:pt x="108" y="119"/>
                  </a:lnTo>
                  <a:lnTo>
                    <a:pt x="126" y="125"/>
                  </a:lnTo>
                  <a:lnTo>
                    <a:pt x="132" y="131"/>
                  </a:lnTo>
                  <a:lnTo>
                    <a:pt x="150" y="137"/>
                  </a:lnTo>
                  <a:lnTo>
                    <a:pt x="132" y="125"/>
                  </a:lnTo>
                  <a:lnTo>
                    <a:pt x="114" y="119"/>
                  </a:lnTo>
                  <a:lnTo>
                    <a:pt x="96" y="107"/>
                  </a:lnTo>
                  <a:lnTo>
                    <a:pt x="84" y="101"/>
                  </a:lnTo>
                  <a:lnTo>
                    <a:pt x="66" y="95"/>
                  </a:lnTo>
                  <a:lnTo>
                    <a:pt x="54" y="95"/>
                  </a:lnTo>
                  <a:lnTo>
                    <a:pt x="42" y="83"/>
                  </a:lnTo>
                  <a:lnTo>
                    <a:pt x="30" y="77"/>
                  </a:lnTo>
                  <a:lnTo>
                    <a:pt x="18" y="65"/>
                  </a:lnTo>
                  <a:lnTo>
                    <a:pt x="12" y="53"/>
                  </a:lnTo>
                  <a:lnTo>
                    <a:pt x="12" y="35"/>
                  </a:lnTo>
                  <a:lnTo>
                    <a:pt x="18" y="17"/>
                  </a:lnTo>
                  <a:lnTo>
                    <a:pt x="30" y="11"/>
                  </a:lnTo>
                  <a:lnTo>
                    <a:pt x="42" y="29"/>
                  </a:lnTo>
                  <a:lnTo>
                    <a:pt x="54" y="35"/>
                  </a:lnTo>
                  <a:lnTo>
                    <a:pt x="78" y="41"/>
                  </a:lnTo>
                  <a:lnTo>
                    <a:pt x="90" y="41"/>
                  </a:lnTo>
                  <a:lnTo>
                    <a:pt x="78" y="41"/>
                  </a:lnTo>
                  <a:lnTo>
                    <a:pt x="66" y="35"/>
                  </a:lnTo>
                  <a:lnTo>
                    <a:pt x="54" y="29"/>
                  </a:lnTo>
                  <a:lnTo>
                    <a:pt x="42" y="23"/>
                  </a:lnTo>
                  <a:lnTo>
                    <a:pt x="36" y="11"/>
                  </a:lnTo>
                  <a:lnTo>
                    <a:pt x="36" y="0"/>
                  </a:lnTo>
                  <a:lnTo>
                    <a:pt x="24" y="6"/>
                  </a:lnTo>
                  <a:lnTo>
                    <a:pt x="18" y="6"/>
                  </a:lnTo>
                  <a:lnTo>
                    <a:pt x="6" y="11"/>
                  </a:lnTo>
                  <a:lnTo>
                    <a:pt x="6" y="23"/>
                  </a:lnTo>
                  <a:lnTo>
                    <a:pt x="0" y="35"/>
                  </a:lnTo>
                  <a:lnTo>
                    <a:pt x="0" y="53"/>
                  </a:lnTo>
                  <a:lnTo>
                    <a:pt x="12" y="71"/>
                  </a:lnTo>
                  <a:lnTo>
                    <a:pt x="24" y="83"/>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31" name="Freeform 31"/>
            <p:cNvSpPr>
              <a:spLocks/>
            </p:cNvSpPr>
            <p:nvPr/>
          </p:nvSpPr>
          <p:spPr bwMode="auto">
            <a:xfrm>
              <a:off x="4884" y="2395"/>
              <a:ext cx="43" cy="49"/>
            </a:xfrm>
            <a:custGeom>
              <a:avLst/>
              <a:gdLst>
                <a:gd name="T0" fmla="*/ 42 w 43"/>
                <a:gd name="T1" fmla="*/ 6 h 49"/>
                <a:gd name="T2" fmla="*/ 30 w 43"/>
                <a:gd name="T3" fmla="*/ 12 h 49"/>
                <a:gd name="T4" fmla="*/ 18 w 43"/>
                <a:gd name="T5" fmla="*/ 12 h 49"/>
                <a:gd name="T6" fmla="*/ 12 w 43"/>
                <a:gd name="T7" fmla="*/ 24 h 49"/>
                <a:gd name="T8" fmla="*/ 6 w 43"/>
                <a:gd name="T9" fmla="*/ 30 h 49"/>
                <a:gd name="T10" fmla="*/ 0 w 43"/>
                <a:gd name="T11" fmla="*/ 48 h 49"/>
                <a:gd name="T12" fmla="*/ 0 w 43"/>
                <a:gd name="T13" fmla="*/ 36 h 49"/>
                <a:gd name="T14" fmla="*/ 6 w 43"/>
                <a:gd name="T15" fmla="*/ 18 h 49"/>
                <a:gd name="T16" fmla="*/ 18 w 43"/>
                <a:gd name="T17" fmla="*/ 6 h 49"/>
                <a:gd name="T18" fmla="*/ 30 w 43"/>
                <a:gd name="T19" fmla="*/ 0 h 49"/>
                <a:gd name="T20" fmla="*/ 42 w 43"/>
                <a:gd name="T21" fmla="*/ 6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
                <a:gd name="T34" fmla="*/ 0 h 49"/>
                <a:gd name="T35" fmla="*/ 43 w 43"/>
                <a:gd name="T36" fmla="*/ 49 h 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 h="49">
                  <a:moveTo>
                    <a:pt x="42" y="6"/>
                  </a:moveTo>
                  <a:lnTo>
                    <a:pt x="30" y="12"/>
                  </a:lnTo>
                  <a:lnTo>
                    <a:pt x="18" y="12"/>
                  </a:lnTo>
                  <a:lnTo>
                    <a:pt x="12" y="24"/>
                  </a:lnTo>
                  <a:lnTo>
                    <a:pt x="6" y="30"/>
                  </a:lnTo>
                  <a:lnTo>
                    <a:pt x="0" y="48"/>
                  </a:lnTo>
                  <a:lnTo>
                    <a:pt x="0" y="36"/>
                  </a:lnTo>
                  <a:lnTo>
                    <a:pt x="6" y="18"/>
                  </a:lnTo>
                  <a:lnTo>
                    <a:pt x="18" y="6"/>
                  </a:lnTo>
                  <a:lnTo>
                    <a:pt x="30" y="0"/>
                  </a:lnTo>
                  <a:lnTo>
                    <a:pt x="42" y="6"/>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32" name="Freeform 32"/>
            <p:cNvSpPr>
              <a:spLocks/>
            </p:cNvSpPr>
            <p:nvPr/>
          </p:nvSpPr>
          <p:spPr bwMode="auto">
            <a:xfrm>
              <a:off x="4855" y="2371"/>
              <a:ext cx="48" cy="19"/>
            </a:xfrm>
            <a:custGeom>
              <a:avLst/>
              <a:gdLst>
                <a:gd name="T0" fmla="*/ 47 w 48"/>
                <a:gd name="T1" fmla="*/ 0 h 19"/>
                <a:gd name="T2" fmla="*/ 35 w 48"/>
                <a:gd name="T3" fmla="*/ 0 h 19"/>
                <a:gd name="T4" fmla="*/ 23 w 48"/>
                <a:gd name="T5" fmla="*/ 0 h 19"/>
                <a:gd name="T6" fmla="*/ 17 w 48"/>
                <a:gd name="T7" fmla="*/ 12 h 19"/>
                <a:gd name="T8" fmla="*/ 6 w 48"/>
                <a:gd name="T9" fmla="*/ 18 h 19"/>
                <a:gd name="T10" fmla="*/ 0 w 48"/>
                <a:gd name="T11" fmla="*/ 12 h 19"/>
                <a:gd name="T12" fmla="*/ 47 w 48"/>
                <a:gd name="T13" fmla="*/ 0 h 19"/>
                <a:gd name="T14" fmla="*/ 0 60000 65536"/>
                <a:gd name="T15" fmla="*/ 0 60000 65536"/>
                <a:gd name="T16" fmla="*/ 0 60000 65536"/>
                <a:gd name="T17" fmla="*/ 0 60000 65536"/>
                <a:gd name="T18" fmla="*/ 0 60000 65536"/>
                <a:gd name="T19" fmla="*/ 0 60000 65536"/>
                <a:gd name="T20" fmla="*/ 0 60000 65536"/>
                <a:gd name="T21" fmla="*/ 0 w 48"/>
                <a:gd name="T22" fmla="*/ 0 h 19"/>
                <a:gd name="T23" fmla="*/ 48 w 4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19">
                  <a:moveTo>
                    <a:pt x="47" y="0"/>
                  </a:moveTo>
                  <a:lnTo>
                    <a:pt x="35" y="0"/>
                  </a:lnTo>
                  <a:lnTo>
                    <a:pt x="23" y="0"/>
                  </a:lnTo>
                  <a:lnTo>
                    <a:pt x="17" y="12"/>
                  </a:lnTo>
                  <a:lnTo>
                    <a:pt x="6" y="18"/>
                  </a:lnTo>
                  <a:lnTo>
                    <a:pt x="0" y="12"/>
                  </a:lnTo>
                  <a:lnTo>
                    <a:pt x="47"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33" name="Freeform 33"/>
            <p:cNvSpPr>
              <a:spLocks/>
            </p:cNvSpPr>
            <p:nvPr/>
          </p:nvSpPr>
          <p:spPr bwMode="auto">
            <a:xfrm>
              <a:off x="4861" y="2276"/>
              <a:ext cx="192" cy="72"/>
            </a:xfrm>
            <a:custGeom>
              <a:avLst/>
              <a:gdLst>
                <a:gd name="T0" fmla="*/ 191 w 192"/>
                <a:gd name="T1" fmla="*/ 30 h 72"/>
                <a:gd name="T2" fmla="*/ 167 w 192"/>
                <a:gd name="T3" fmla="*/ 36 h 72"/>
                <a:gd name="T4" fmla="*/ 137 w 192"/>
                <a:gd name="T5" fmla="*/ 30 h 72"/>
                <a:gd name="T6" fmla="*/ 101 w 192"/>
                <a:gd name="T7" fmla="*/ 30 h 72"/>
                <a:gd name="T8" fmla="*/ 65 w 192"/>
                <a:gd name="T9" fmla="*/ 30 h 72"/>
                <a:gd name="T10" fmla="*/ 53 w 192"/>
                <a:gd name="T11" fmla="*/ 30 h 72"/>
                <a:gd name="T12" fmla="*/ 41 w 192"/>
                <a:gd name="T13" fmla="*/ 36 h 72"/>
                <a:gd name="T14" fmla="*/ 35 w 192"/>
                <a:gd name="T15" fmla="*/ 48 h 72"/>
                <a:gd name="T16" fmla="*/ 29 w 192"/>
                <a:gd name="T17" fmla="*/ 60 h 72"/>
                <a:gd name="T18" fmla="*/ 23 w 192"/>
                <a:gd name="T19" fmla="*/ 65 h 72"/>
                <a:gd name="T20" fmla="*/ 11 w 192"/>
                <a:gd name="T21" fmla="*/ 65 h 72"/>
                <a:gd name="T22" fmla="*/ 0 w 192"/>
                <a:gd name="T23" fmla="*/ 71 h 72"/>
                <a:gd name="T24" fmla="*/ 11 w 192"/>
                <a:gd name="T25" fmla="*/ 60 h 72"/>
                <a:gd name="T26" fmla="*/ 23 w 192"/>
                <a:gd name="T27" fmla="*/ 60 h 72"/>
                <a:gd name="T28" fmla="*/ 23 w 192"/>
                <a:gd name="T29" fmla="*/ 48 h 72"/>
                <a:gd name="T30" fmla="*/ 29 w 192"/>
                <a:gd name="T31" fmla="*/ 36 h 72"/>
                <a:gd name="T32" fmla="*/ 35 w 192"/>
                <a:gd name="T33" fmla="*/ 30 h 72"/>
                <a:gd name="T34" fmla="*/ 41 w 192"/>
                <a:gd name="T35" fmla="*/ 24 h 72"/>
                <a:gd name="T36" fmla="*/ 35 w 192"/>
                <a:gd name="T37" fmla="*/ 12 h 72"/>
                <a:gd name="T38" fmla="*/ 23 w 192"/>
                <a:gd name="T39" fmla="*/ 6 h 72"/>
                <a:gd name="T40" fmla="*/ 11 w 192"/>
                <a:gd name="T41" fmla="*/ 6 h 72"/>
                <a:gd name="T42" fmla="*/ 5 w 192"/>
                <a:gd name="T43" fmla="*/ 0 h 72"/>
                <a:gd name="T44" fmla="*/ 17 w 192"/>
                <a:gd name="T45" fmla="*/ 0 h 72"/>
                <a:gd name="T46" fmla="*/ 35 w 192"/>
                <a:gd name="T47" fmla="*/ 0 h 72"/>
                <a:gd name="T48" fmla="*/ 47 w 192"/>
                <a:gd name="T49" fmla="*/ 0 h 72"/>
                <a:gd name="T50" fmla="*/ 59 w 192"/>
                <a:gd name="T51" fmla="*/ 6 h 72"/>
                <a:gd name="T52" fmla="*/ 71 w 192"/>
                <a:gd name="T53" fmla="*/ 0 h 72"/>
                <a:gd name="T54" fmla="*/ 89 w 192"/>
                <a:gd name="T55" fmla="*/ 6 h 72"/>
                <a:gd name="T56" fmla="*/ 101 w 192"/>
                <a:gd name="T57" fmla="*/ 12 h 72"/>
                <a:gd name="T58" fmla="*/ 114 w 192"/>
                <a:gd name="T59" fmla="*/ 12 h 72"/>
                <a:gd name="T60" fmla="*/ 125 w 192"/>
                <a:gd name="T61" fmla="*/ 18 h 72"/>
                <a:gd name="T62" fmla="*/ 137 w 192"/>
                <a:gd name="T63" fmla="*/ 18 h 72"/>
                <a:gd name="T64" fmla="*/ 143 w 192"/>
                <a:gd name="T65" fmla="*/ 12 h 72"/>
                <a:gd name="T66" fmla="*/ 137 w 192"/>
                <a:gd name="T67" fmla="*/ 0 h 72"/>
                <a:gd name="T68" fmla="*/ 149 w 192"/>
                <a:gd name="T69" fmla="*/ 6 h 72"/>
                <a:gd name="T70" fmla="*/ 161 w 192"/>
                <a:gd name="T71" fmla="*/ 12 h 72"/>
                <a:gd name="T72" fmla="*/ 173 w 192"/>
                <a:gd name="T73" fmla="*/ 12 h 72"/>
                <a:gd name="T74" fmla="*/ 185 w 192"/>
                <a:gd name="T75" fmla="*/ 18 h 72"/>
                <a:gd name="T76" fmla="*/ 191 w 192"/>
                <a:gd name="T77" fmla="*/ 30 h 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2"/>
                <a:gd name="T118" fmla="*/ 0 h 72"/>
                <a:gd name="T119" fmla="*/ 192 w 192"/>
                <a:gd name="T120" fmla="*/ 72 h 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2" h="72">
                  <a:moveTo>
                    <a:pt x="191" y="30"/>
                  </a:moveTo>
                  <a:lnTo>
                    <a:pt x="167" y="36"/>
                  </a:lnTo>
                  <a:lnTo>
                    <a:pt x="137" y="30"/>
                  </a:lnTo>
                  <a:lnTo>
                    <a:pt x="101" y="30"/>
                  </a:lnTo>
                  <a:lnTo>
                    <a:pt x="65" y="30"/>
                  </a:lnTo>
                  <a:lnTo>
                    <a:pt x="53" y="30"/>
                  </a:lnTo>
                  <a:lnTo>
                    <a:pt x="41" y="36"/>
                  </a:lnTo>
                  <a:lnTo>
                    <a:pt x="35" y="48"/>
                  </a:lnTo>
                  <a:lnTo>
                    <a:pt x="29" y="60"/>
                  </a:lnTo>
                  <a:lnTo>
                    <a:pt x="23" y="65"/>
                  </a:lnTo>
                  <a:lnTo>
                    <a:pt x="11" y="65"/>
                  </a:lnTo>
                  <a:lnTo>
                    <a:pt x="0" y="71"/>
                  </a:lnTo>
                  <a:lnTo>
                    <a:pt x="11" y="60"/>
                  </a:lnTo>
                  <a:lnTo>
                    <a:pt x="23" y="60"/>
                  </a:lnTo>
                  <a:lnTo>
                    <a:pt x="23" y="48"/>
                  </a:lnTo>
                  <a:lnTo>
                    <a:pt x="29" y="36"/>
                  </a:lnTo>
                  <a:lnTo>
                    <a:pt x="35" y="30"/>
                  </a:lnTo>
                  <a:lnTo>
                    <a:pt x="41" y="24"/>
                  </a:lnTo>
                  <a:lnTo>
                    <a:pt x="35" y="12"/>
                  </a:lnTo>
                  <a:lnTo>
                    <a:pt x="23" y="6"/>
                  </a:lnTo>
                  <a:lnTo>
                    <a:pt x="11" y="6"/>
                  </a:lnTo>
                  <a:lnTo>
                    <a:pt x="5" y="0"/>
                  </a:lnTo>
                  <a:lnTo>
                    <a:pt x="17" y="0"/>
                  </a:lnTo>
                  <a:lnTo>
                    <a:pt x="35" y="0"/>
                  </a:lnTo>
                  <a:lnTo>
                    <a:pt x="47" y="0"/>
                  </a:lnTo>
                  <a:lnTo>
                    <a:pt x="59" y="6"/>
                  </a:lnTo>
                  <a:lnTo>
                    <a:pt x="71" y="0"/>
                  </a:lnTo>
                  <a:lnTo>
                    <a:pt x="89" y="6"/>
                  </a:lnTo>
                  <a:lnTo>
                    <a:pt x="101" y="12"/>
                  </a:lnTo>
                  <a:lnTo>
                    <a:pt x="114" y="12"/>
                  </a:lnTo>
                  <a:lnTo>
                    <a:pt x="125" y="18"/>
                  </a:lnTo>
                  <a:lnTo>
                    <a:pt x="137" y="18"/>
                  </a:lnTo>
                  <a:lnTo>
                    <a:pt x="143" y="12"/>
                  </a:lnTo>
                  <a:lnTo>
                    <a:pt x="137" y="0"/>
                  </a:lnTo>
                  <a:lnTo>
                    <a:pt x="149" y="6"/>
                  </a:lnTo>
                  <a:lnTo>
                    <a:pt x="161" y="12"/>
                  </a:lnTo>
                  <a:lnTo>
                    <a:pt x="173" y="12"/>
                  </a:lnTo>
                  <a:lnTo>
                    <a:pt x="185" y="18"/>
                  </a:lnTo>
                  <a:lnTo>
                    <a:pt x="191" y="3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34" name="Freeform 34"/>
            <p:cNvSpPr>
              <a:spLocks/>
            </p:cNvSpPr>
            <p:nvPr/>
          </p:nvSpPr>
          <p:spPr bwMode="auto">
            <a:xfrm>
              <a:off x="5010" y="2174"/>
              <a:ext cx="37" cy="37"/>
            </a:xfrm>
            <a:custGeom>
              <a:avLst/>
              <a:gdLst>
                <a:gd name="T0" fmla="*/ 12 w 37"/>
                <a:gd name="T1" fmla="*/ 6 h 37"/>
                <a:gd name="T2" fmla="*/ 12 w 37"/>
                <a:gd name="T3" fmla="*/ 12 h 37"/>
                <a:gd name="T4" fmla="*/ 12 w 37"/>
                <a:gd name="T5" fmla="*/ 24 h 37"/>
                <a:gd name="T6" fmla="*/ 18 w 37"/>
                <a:gd name="T7" fmla="*/ 30 h 37"/>
                <a:gd name="T8" fmla="*/ 36 w 37"/>
                <a:gd name="T9" fmla="*/ 36 h 37"/>
                <a:gd name="T10" fmla="*/ 24 w 37"/>
                <a:gd name="T11" fmla="*/ 36 h 37"/>
                <a:gd name="T12" fmla="*/ 12 w 37"/>
                <a:gd name="T13" fmla="*/ 30 h 37"/>
                <a:gd name="T14" fmla="*/ 6 w 37"/>
                <a:gd name="T15" fmla="*/ 24 h 37"/>
                <a:gd name="T16" fmla="*/ 0 w 37"/>
                <a:gd name="T17" fmla="*/ 12 h 37"/>
                <a:gd name="T18" fmla="*/ 0 w 37"/>
                <a:gd name="T19" fmla="*/ 0 h 37"/>
                <a:gd name="T20" fmla="*/ 12 w 37"/>
                <a:gd name="T21" fmla="*/ 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37"/>
                <a:gd name="T35" fmla="*/ 37 w 37"/>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37">
                  <a:moveTo>
                    <a:pt x="12" y="6"/>
                  </a:moveTo>
                  <a:lnTo>
                    <a:pt x="12" y="12"/>
                  </a:lnTo>
                  <a:lnTo>
                    <a:pt x="12" y="24"/>
                  </a:lnTo>
                  <a:lnTo>
                    <a:pt x="18" y="30"/>
                  </a:lnTo>
                  <a:lnTo>
                    <a:pt x="36" y="36"/>
                  </a:lnTo>
                  <a:lnTo>
                    <a:pt x="24" y="36"/>
                  </a:lnTo>
                  <a:lnTo>
                    <a:pt x="12" y="30"/>
                  </a:lnTo>
                  <a:lnTo>
                    <a:pt x="6" y="24"/>
                  </a:lnTo>
                  <a:lnTo>
                    <a:pt x="0" y="12"/>
                  </a:lnTo>
                  <a:lnTo>
                    <a:pt x="0" y="0"/>
                  </a:lnTo>
                  <a:lnTo>
                    <a:pt x="12" y="6"/>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35" name="Freeform 35"/>
            <p:cNvSpPr>
              <a:spLocks/>
            </p:cNvSpPr>
            <p:nvPr/>
          </p:nvSpPr>
          <p:spPr bwMode="auto">
            <a:xfrm>
              <a:off x="4640" y="2109"/>
              <a:ext cx="109" cy="60"/>
            </a:xfrm>
            <a:custGeom>
              <a:avLst/>
              <a:gdLst>
                <a:gd name="T0" fmla="*/ 42 w 109"/>
                <a:gd name="T1" fmla="*/ 0 h 60"/>
                <a:gd name="T2" fmla="*/ 54 w 109"/>
                <a:gd name="T3" fmla="*/ 6 h 60"/>
                <a:gd name="T4" fmla="*/ 66 w 109"/>
                <a:gd name="T5" fmla="*/ 12 h 60"/>
                <a:gd name="T6" fmla="*/ 72 w 109"/>
                <a:gd name="T7" fmla="*/ 18 h 60"/>
                <a:gd name="T8" fmla="*/ 78 w 109"/>
                <a:gd name="T9" fmla="*/ 24 h 60"/>
                <a:gd name="T10" fmla="*/ 96 w 109"/>
                <a:gd name="T11" fmla="*/ 30 h 60"/>
                <a:gd name="T12" fmla="*/ 108 w 109"/>
                <a:gd name="T13" fmla="*/ 36 h 60"/>
                <a:gd name="T14" fmla="*/ 90 w 109"/>
                <a:gd name="T15" fmla="*/ 36 h 60"/>
                <a:gd name="T16" fmla="*/ 78 w 109"/>
                <a:gd name="T17" fmla="*/ 30 h 60"/>
                <a:gd name="T18" fmla="*/ 66 w 109"/>
                <a:gd name="T19" fmla="*/ 24 h 60"/>
                <a:gd name="T20" fmla="*/ 54 w 109"/>
                <a:gd name="T21" fmla="*/ 18 h 60"/>
                <a:gd name="T22" fmla="*/ 48 w 109"/>
                <a:gd name="T23" fmla="*/ 30 h 60"/>
                <a:gd name="T24" fmla="*/ 42 w 109"/>
                <a:gd name="T25" fmla="*/ 36 h 60"/>
                <a:gd name="T26" fmla="*/ 36 w 109"/>
                <a:gd name="T27" fmla="*/ 42 h 60"/>
                <a:gd name="T28" fmla="*/ 18 w 109"/>
                <a:gd name="T29" fmla="*/ 54 h 60"/>
                <a:gd name="T30" fmla="*/ 0 w 109"/>
                <a:gd name="T31" fmla="*/ 59 h 60"/>
                <a:gd name="T32" fmla="*/ 42 w 109"/>
                <a:gd name="T33" fmla="*/ 0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
                <a:gd name="T52" fmla="*/ 0 h 60"/>
                <a:gd name="T53" fmla="*/ 109 w 109"/>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 h="60">
                  <a:moveTo>
                    <a:pt x="42" y="0"/>
                  </a:moveTo>
                  <a:lnTo>
                    <a:pt x="54" y="6"/>
                  </a:lnTo>
                  <a:lnTo>
                    <a:pt x="66" y="12"/>
                  </a:lnTo>
                  <a:lnTo>
                    <a:pt x="72" y="18"/>
                  </a:lnTo>
                  <a:lnTo>
                    <a:pt x="78" y="24"/>
                  </a:lnTo>
                  <a:lnTo>
                    <a:pt x="96" y="30"/>
                  </a:lnTo>
                  <a:lnTo>
                    <a:pt x="108" y="36"/>
                  </a:lnTo>
                  <a:lnTo>
                    <a:pt x="90" y="36"/>
                  </a:lnTo>
                  <a:lnTo>
                    <a:pt x="78" y="30"/>
                  </a:lnTo>
                  <a:lnTo>
                    <a:pt x="66" y="24"/>
                  </a:lnTo>
                  <a:lnTo>
                    <a:pt x="54" y="18"/>
                  </a:lnTo>
                  <a:lnTo>
                    <a:pt x="48" y="30"/>
                  </a:lnTo>
                  <a:lnTo>
                    <a:pt x="42" y="36"/>
                  </a:lnTo>
                  <a:lnTo>
                    <a:pt x="36" y="42"/>
                  </a:lnTo>
                  <a:lnTo>
                    <a:pt x="18" y="54"/>
                  </a:lnTo>
                  <a:lnTo>
                    <a:pt x="0" y="59"/>
                  </a:lnTo>
                  <a:lnTo>
                    <a:pt x="42"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36" name="Freeform 36"/>
            <p:cNvSpPr>
              <a:spLocks/>
            </p:cNvSpPr>
            <p:nvPr/>
          </p:nvSpPr>
          <p:spPr bwMode="auto">
            <a:xfrm>
              <a:off x="5183" y="2240"/>
              <a:ext cx="72" cy="43"/>
            </a:xfrm>
            <a:custGeom>
              <a:avLst/>
              <a:gdLst>
                <a:gd name="T0" fmla="*/ 6 w 72"/>
                <a:gd name="T1" fmla="*/ 0 h 43"/>
                <a:gd name="T2" fmla="*/ 0 w 72"/>
                <a:gd name="T3" fmla="*/ 12 h 43"/>
                <a:gd name="T4" fmla="*/ 0 w 72"/>
                <a:gd name="T5" fmla="*/ 18 h 43"/>
                <a:gd name="T6" fmla="*/ 0 w 72"/>
                <a:gd name="T7" fmla="*/ 30 h 43"/>
                <a:gd name="T8" fmla="*/ 6 w 72"/>
                <a:gd name="T9" fmla="*/ 36 h 43"/>
                <a:gd name="T10" fmla="*/ 12 w 72"/>
                <a:gd name="T11" fmla="*/ 42 h 43"/>
                <a:gd name="T12" fmla="*/ 23 w 72"/>
                <a:gd name="T13" fmla="*/ 42 h 43"/>
                <a:gd name="T14" fmla="*/ 41 w 72"/>
                <a:gd name="T15" fmla="*/ 42 h 43"/>
                <a:gd name="T16" fmla="*/ 53 w 72"/>
                <a:gd name="T17" fmla="*/ 42 h 43"/>
                <a:gd name="T18" fmla="*/ 59 w 72"/>
                <a:gd name="T19" fmla="*/ 42 h 43"/>
                <a:gd name="T20" fmla="*/ 71 w 72"/>
                <a:gd name="T21" fmla="*/ 36 h 43"/>
                <a:gd name="T22" fmla="*/ 71 w 72"/>
                <a:gd name="T23" fmla="*/ 30 h 43"/>
                <a:gd name="T24" fmla="*/ 71 w 72"/>
                <a:gd name="T25" fmla="*/ 18 h 43"/>
                <a:gd name="T26" fmla="*/ 65 w 72"/>
                <a:gd name="T27" fmla="*/ 12 h 43"/>
                <a:gd name="T28" fmla="*/ 59 w 72"/>
                <a:gd name="T29" fmla="*/ 12 h 43"/>
                <a:gd name="T30" fmla="*/ 41 w 72"/>
                <a:gd name="T31" fmla="*/ 6 h 43"/>
                <a:gd name="T32" fmla="*/ 35 w 72"/>
                <a:gd name="T33" fmla="*/ 6 h 43"/>
                <a:gd name="T34" fmla="*/ 18 w 72"/>
                <a:gd name="T35" fmla="*/ 6 h 43"/>
                <a:gd name="T36" fmla="*/ 6 w 72"/>
                <a:gd name="T37" fmla="*/ 0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43"/>
                <a:gd name="T59" fmla="*/ 72 w 72"/>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43">
                  <a:moveTo>
                    <a:pt x="6" y="0"/>
                  </a:moveTo>
                  <a:lnTo>
                    <a:pt x="0" y="12"/>
                  </a:lnTo>
                  <a:lnTo>
                    <a:pt x="0" y="18"/>
                  </a:lnTo>
                  <a:lnTo>
                    <a:pt x="0" y="30"/>
                  </a:lnTo>
                  <a:lnTo>
                    <a:pt x="6" y="36"/>
                  </a:lnTo>
                  <a:lnTo>
                    <a:pt x="12" y="42"/>
                  </a:lnTo>
                  <a:lnTo>
                    <a:pt x="23" y="42"/>
                  </a:lnTo>
                  <a:lnTo>
                    <a:pt x="41" y="42"/>
                  </a:lnTo>
                  <a:lnTo>
                    <a:pt x="53" y="42"/>
                  </a:lnTo>
                  <a:lnTo>
                    <a:pt x="59" y="42"/>
                  </a:lnTo>
                  <a:lnTo>
                    <a:pt x="71" y="36"/>
                  </a:lnTo>
                  <a:lnTo>
                    <a:pt x="71" y="30"/>
                  </a:lnTo>
                  <a:lnTo>
                    <a:pt x="71" y="18"/>
                  </a:lnTo>
                  <a:lnTo>
                    <a:pt x="65" y="12"/>
                  </a:lnTo>
                  <a:lnTo>
                    <a:pt x="59" y="12"/>
                  </a:lnTo>
                  <a:lnTo>
                    <a:pt x="41" y="6"/>
                  </a:lnTo>
                  <a:lnTo>
                    <a:pt x="35" y="6"/>
                  </a:lnTo>
                  <a:lnTo>
                    <a:pt x="18" y="6"/>
                  </a:lnTo>
                  <a:lnTo>
                    <a:pt x="6" y="0"/>
                  </a:lnTo>
                </a:path>
              </a:pathLst>
            </a:custGeom>
            <a:solidFill>
              <a:srgbClr val="FF66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37" name="Freeform 37"/>
            <p:cNvSpPr>
              <a:spLocks/>
            </p:cNvSpPr>
            <p:nvPr/>
          </p:nvSpPr>
          <p:spPr bwMode="auto">
            <a:xfrm>
              <a:off x="5064" y="2192"/>
              <a:ext cx="60" cy="85"/>
            </a:xfrm>
            <a:custGeom>
              <a:avLst/>
              <a:gdLst>
                <a:gd name="T0" fmla="*/ 0 w 60"/>
                <a:gd name="T1" fmla="*/ 0 h 85"/>
                <a:gd name="T2" fmla="*/ 12 w 60"/>
                <a:gd name="T3" fmla="*/ 0 h 85"/>
                <a:gd name="T4" fmla="*/ 18 w 60"/>
                <a:gd name="T5" fmla="*/ 6 h 85"/>
                <a:gd name="T6" fmla="*/ 24 w 60"/>
                <a:gd name="T7" fmla="*/ 6 h 85"/>
                <a:gd name="T8" fmla="*/ 24 w 60"/>
                <a:gd name="T9" fmla="*/ 12 h 85"/>
                <a:gd name="T10" fmla="*/ 29 w 60"/>
                <a:gd name="T11" fmla="*/ 18 h 85"/>
                <a:gd name="T12" fmla="*/ 29 w 60"/>
                <a:gd name="T13" fmla="*/ 12 h 85"/>
                <a:gd name="T14" fmla="*/ 35 w 60"/>
                <a:gd name="T15" fmla="*/ 12 h 85"/>
                <a:gd name="T16" fmla="*/ 41 w 60"/>
                <a:gd name="T17" fmla="*/ 18 h 85"/>
                <a:gd name="T18" fmla="*/ 47 w 60"/>
                <a:gd name="T19" fmla="*/ 18 h 85"/>
                <a:gd name="T20" fmla="*/ 53 w 60"/>
                <a:gd name="T21" fmla="*/ 18 h 85"/>
                <a:gd name="T22" fmla="*/ 59 w 60"/>
                <a:gd name="T23" fmla="*/ 24 h 85"/>
                <a:gd name="T24" fmla="*/ 53 w 60"/>
                <a:gd name="T25" fmla="*/ 30 h 85"/>
                <a:gd name="T26" fmla="*/ 47 w 60"/>
                <a:gd name="T27" fmla="*/ 36 h 85"/>
                <a:gd name="T28" fmla="*/ 41 w 60"/>
                <a:gd name="T29" fmla="*/ 42 h 85"/>
                <a:gd name="T30" fmla="*/ 41 w 60"/>
                <a:gd name="T31" fmla="*/ 54 h 85"/>
                <a:gd name="T32" fmla="*/ 41 w 60"/>
                <a:gd name="T33" fmla="*/ 60 h 85"/>
                <a:gd name="T34" fmla="*/ 47 w 60"/>
                <a:gd name="T35" fmla="*/ 72 h 85"/>
                <a:gd name="T36" fmla="*/ 41 w 60"/>
                <a:gd name="T37" fmla="*/ 60 h 85"/>
                <a:gd name="T38" fmla="*/ 35 w 60"/>
                <a:gd name="T39" fmla="*/ 48 h 85"/>
                <a:gd name="T40" fmla="*/ 35 w 60"/>
                <a:gd name="T41" fmla="*/ 36 h 85"/>
                <a:gd name="T42" fmla="*/ 41 w 60"/>
                <a:gd name="T43" fmla="*/ 30 h 85"/>
                <a:gd name="T44" fmla="*/ 47 w 60"/>
                <a:gd name="T45" fmla="*/ 24 h 85"/>
                <a:gd name="T46" fmla="*/ 41 w 60"/>
                <a:gd name="T47" fmla="*/ 18 h 85"/>
                <a:gd name="T48" fmla="*/ 35 w 60"/>
                <a:gd name="T49" fmla="*/ 24 h 85"/>
                <a:gd name="T50" fmla="*/ 29 w 60"/>
                <a:gd name="T51" fmla="*/ 30 h 85"/>
                <a:gd name="T52" fmla="*/ 29 w 60"/>
                <a:gd name="T53" fmla="*/ 36 h 85"/>
                <a:gd name="T54" fmla="*/ 29 w 60"/>
                <a:gd name="T55" fmla="*/ 42 h 85"/>
                <a:gd name="T56" fmla="*/ 24 w 60"/>
                <a:gd name="T57" fmla="*/ 36 h 85"/>
                <a:gd name="T58" fmla="*/ 24 w 60"/>
                <a:gd name="T59" fmla="*/ 24 h 85"/>
                <a:gd name="T60" fmla="*/ 29 w 60"/>
                <a:gd name="T61" fmla="*/ 18 h 85"/>
                <a:gd name="T62" fmla="*/ 24 w 60"/>
                <a:gd name="T63" fmla="*/ 18 h 85"/>
                <a:gd name="T64" fmla="*/ 18 w 60"/>
                <a:gd name="T65" fmla="*/ 30 h 85"/>
                <a:gd name="T66" fmla="*/ 18 w 60"/>
                <a:gd name="T67" fmla="*/ 42 h 85"/>
                <a:gd name="T68" fmla="*/ 18 w 60"/>
                <a:gd name="T69" fmla="*/ 54 h 85"/>
                <a:gd name="T70" fmla="*/ 18 w 60"/>
                <a:gd name="T71" fmla="*/ 72 h 85"/>
                <a:gd name="T72" fmla="*/ 24 w 60"/>
                <a:gd name="T73" fmla="*/ 84 h 85"/>
                <a:gd name="T74" fmla="*/ 18 w 60"/>
                <a:gd name="T75" fmla="*/ 72 h 85"/>
                <a:gd name="T76" fmla="*/ 12 w 60"/>
                <a:gd name="T77" fmla="*/ 54 h 85"/>
                <a:gd name="T78" fmla="*/ 12 w 60"/>
                <a:gd name="T79" fmla="*/ 48 h 85"/>
                <a:gd name="T80" fmla="*/ 12 w 60"/>
                <a:gd name="T81" fmla="*/ 36 h 85"/>
                <a:gd name="T82" fmla="*/ 12 w 60"/>
                <a:gd name="T83" fmla="*/ 24 h 85"/>
                <a:gd name="T84" fmla="*/ 12 w 60"/>
                <a:gd name="T85" fmla="*/ 12 h 85"/>
                <a:gd name="T86" fmla="*/ 6 w 60"/>
                <a:gd name="T87" fmla="*/ 6 h 85"/>
                <a:gd name="T88" fmla="*/ 0 w 60"/>
                <a:gd name="T89" fmla="*/ 0 h 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0"/>
                <a:gd name="T136" fmla="*/ 0 h 85"/>
                <a:gd name="T137" fmla="*/ 60 w 60"/>
                <a:gd name="T138" fmla="*/ 85 h 8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0" h="85">
                  <a:moveTo>
                    <a:pt x="0" y="0"/>
                  </a:moveTo>
                  <a:lnTo>
                    <a:pt x="12" y="0"/>
                  </a:lnTo>
                  <a:lnTo>
                    <a:pt x="18" y="6"/>
                  </a:lnTo>
                  <a:lnTo>
                    <a:pt x="24" y="6"/>
                  </a:lnTo>
                  <a:lnTo>
                    <a:pt x="24" y="12"/>
                  </a:lnTo>
                  <a:lnTo>
                    <a:pt x="29" y="18"/>
                  </a:lnTo>
                  <a:lnTo>
                    <a:pt x="29" y="12"/>
                  </a:lnTo>
                  <a:lnTo>
                    <a:pt x="35" y="12"/>
                  </a:lnTo>
                  <a:lnTo>
                    <a:pt x="41" y="18"/>
                  </a:lnTo>
                  <a:lnTo>
                    <a:pt x="47" y="18"/>
                  </a:lnTo>
                  <a:lnTo>
                    <a:pt x="53" y="18"/>
                  </a:lnTo>
                  <a:lnTo>
                    <a:pt x="59" y="24"/>
                  </a:lnTo>
                  <a:lnTo>
                    <a:pt x="53" y="30"/>
                  </a:lnTo>
                  <a:lnTo>
                    <a:pt x="47" y="36"/>
                  </a:lnTo>
                  <a:lnTo>
                    <a:pt x="41" y="42"/>
                  </a:lnTo>
                  <a:lnTo>
                    <a:pt x="41" y="54"/>
                  </a:lnTo>
                  <a:lnTo>
                    <a:pt x="41" y="60"/>
                  </a:lnTo>
                  <a:lnTo>
                    <a:pt x="47" y="72"/>
                  </a:lnTo>
                  <a:lnTo>
                    <a:pt x="41" y="60"/>
                  </a:lnTo>
                  <a:lnTo>
                    <a:pt x="35" y="48"/>
                  </a:lnTo>
                  <a:lnTo>
                    <a:pt x="35" y="36"/>
                  </a:lnTo>
                  <a:lnTo>
                    <a:pt x="41" y="30"/>
                  </a:lnTo>
                  <a:lnTo>
                    <a:pt x="47" y="24"/>
                  </a:lnTo>
                  <a:lnTo>
                    <a:pt x="41" y="18"/>
                  </a:lnTo>
                  <a:lnTo>
                    <a:pt x="35" y="24"/>
                  </a:lnTo>
                  <a:lnTo>
                    <a:pt x="29" y="30"/>
                  </a:lnTo>
                  <a:lnTo>
                    <a:pt x="29" y="36"/>
                  </a:lnTo>
                  <a:lnTo>
                    <a:pt x="29" y="42"/>
                  </a:lnTo>
                  <a:lnTo>
                    <a:pt x="24" y="36"/>
                  </a:lnTo>
                  <a:lnTo>
                    <a:pt x="24" y="24"/>
                  </a:lnTo>
                  <a:lnTo>
                    <a:pt x="29" y="18"/>
                  </a:lnTo>
                  <a:lnTo>
                    <a:pt x="24" y="18"/>
                  </a:lnTo>
                  <a:lnTo>
                    <a:pt x="18" y="30"/>
                  </a:lnTo>
                  <a:lnTo>
                    <a:pt x="18" y="42"/>
                  </a:lnTo>
                  <a:lnTo>
                    <a:pt x="18" y="54"/>
                  </a:lnTo>
                  <a:lnTo>
                    <a:pt x="18" y="72"/>
                  </a:lnTo>
                  <a:lnTo>
                    <a:pt x="24" y="84"/>
                  </a:lnTo>
                  <a:lnTo>
                    <a:pt x="18" y="72"/>
                  </a:lnTo>
                  <a:lnTo>
                    <a:pt x="12" y="54"/>
                  </a:lnTo>
                  <a:lnTo>
                    <a:pt x="12" y="48"/>
                  </a:lnTo>
                  <a:lnTo>
                    <a:pt x="12" y="36"/>
                  </a:lnTo>
                  <a:lnTo>
                    <a:pt x="12" y="24"/>
                  </a:lnTo>
                  <a:lnTo>
                    <a:pt x="12" y="12"/>
                  </a:lnTo>
                  <a:lnTo>
                    <a:pt x="6" y="6"/>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38" name="Freeform 38"/>
            <p:cNvSpPr>
              <a:spLocks/>
            </p:cNvSpPr>
            <p:nvPr/>
          </p:nvSpPr>
          <p:spPr bwMode="auto">
            <a:xfrm>
              <a:off x="5147" y="2228"/>
              <a:ext cx="19" cy="25"/>
            </a:xfrm>
            <a:custGeom>
              <a:avLst/>
              <a:gdLst>
                <a:gd name="T0" fmla="*/ 0 w 19"/>
                <a:gd name="T1" fmla="*/ 0 h 25"/>
                <a:gd name="T2" fmla="*/ 6 w 19"/>
                <a:gd name="T3" fmla="*/ 0 h 25"/>
                <a:gd name="T4" fmla="*/ 12 w 19"/>
                <a:gd name="T5" fmla="*/ 6 h 25"/>
                <a:gd name="T6" fmla="*/ 18 w 19"/>
                <a:gd name="T7" fmla="*/ 6 h 25"/>
                <a:gd name="T8" fmla="*/ 18 w 19"/>
                <a:gd name="T9" fmla="*/ 12 h 25"/>
                <a:gd name="T10" fmla="*/ 12 w 19"/>
                <a:gd name="T11" fmla="*/ 18 h 25"/>
                <a:gd name="T12" fmla="*/ 12 w 19"/>
                <a:gd name="T13" fmla="*/ 24 h 25"/>
                <a:gd name="T14" fmla="*/ 12 w 19"/>
                <a:gd name="T15" fmla="*/ 18 h 25"/>
                <a:gd name="T16" fmla="*/ 12 w 19"/>
                <a:gd name="T17" fmla="*/ 12 h 25"/>
                <a:gd name="T18" fmla="*/ 0 w 19"/>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25"/>
                <a:gd name="T32" fmla="*/ 19 w 19"/>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25">
                  <a:moveTo>
                    <a:pt x="0" y="0"/>
                  </a:moveTo>
                  <a:lnTo>
                    <a:pt x="6" y="0"/>
                  </a:lnTo>
                  <a:lnTo>
                    <a:pt x="12" y="6"/>
                  </a:lnTo>
                  <a:lnTo>
                    <a:pt x="18" y="6"/>
                  </a:lnTo>
                  <a:lnTo>
                    <a:pt x="18" y="12"/>
                  </a:lnTo>
                  <a:lnTo>
                    <a:pt x="12" y="18"/>
                  </a:lnTo>
                  <a:lnTo>
                    <a:pt x="12" y="24"/>
                  </a:lnTo>
                  <a:lnTo>
                    <a:pt x="12" y="18"/>
                  </a:lnTo>
                  <a:lnTo>
                    <a:pt x="12" y="12"/>
                  </a:lnTo>
                  <a:lnTo>
                    <a:pt x="0"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nvGrpSpPr>
            <p:cNvPr id="239" name="Group 39"/>
            <p:cNvGrpSpPr>
              <a:grpSpLocks/>
            </p:cNvGrpSpPr>
            <p:nvPr/>
          </p:nvGrpSpPr>
          <p:grpSpPr bwMode="auto">
            <a:xfrm>
              <a:off x="4091" y="1656"/>
              <a:ext cx="732" cy="579"/>
              <a:chOff x="4091" y="1656"/>
              <a:chExt cx="732" cy="579"/>
            </a:xfrm>
          </p:grpSpPr>
          <p:sp>
            <p:nvSpPr>
              <p:cNvPr id="240" name="Freeform 40"/>
              <p:cNvSpPr>
                <a:spLocks/>
              </p:cNvSpPr>
              <p:nvPr/>
            </p:nvSpPr>
            <p:spPr bwMode="auto">
              <a:xfrm>
                <a:off x="4091" y="1656"/>
                <a:ext cx="732" cy="577"/>
              </a:xfrm>
              <a:custGeom>
                <a:avLst/>
                <a:gdLst>
                  <a:gd name="T0" fmla="*/ 89 w 732"/>
                  <a:gd name="T1" fmla="*/ 201 h 577"/>
                  <a:gd name="T2" fmla="*/ 78 w 732"/>
                  <a:gd name="T3" fmla="*/ 213 h 577"/>
                  <a:gd name="T4" fmla="*/ 73 w 732"/>
                  <a:gd name="T5" fmla="*/ 225 h 577"/>
                  <a:gd name="T6" fmla="*/ 81 w 732"/>
                  <a:gd name="T7" fmla="*/ 239 h 577"/>
                  <a:gd name="T8" fmla="*/ 89 w 732"/>
                  <a:gd name="T9" fmla="*/ 252 h 577"/>
                  <a:gd name="T10" fmla="*/ 90 w 732"/>
                  <a:gd name="T11" fmla="*/ 266 h 577"/>
                  <a:gd name="T12" fmla="*/ 87 w 732"/>
                  <a:gd name="T13" fmla="*/ 283 h 577"/>
                  <a:gd name="T14" fmla="*/ 94 w 732"/>
                  <a:gd name="T15" fmla="*/ 296 h 577"/>
                  <a:gd name="T16" fmla="*/ 109 w 732"/>
                  <a:gd name="T17" fmla="*/ 306 h 577"/>
                  <a:gd name="T18" fmla="*/ 125 w 732"/>
                  <a:gd name="T19" fmla="*/ 324 h 577"/>
                  <a:gd name="T20" fmla="*/ 154 w 732"/>
                  <a:gd name="T21" fmla="*/ 345 h 577"/>
                  <a:gd name="T22" fmla="*/ 177 w 732"/>
                  <a:gd name="T23" fmla="*/ 365 h 577"/>
                  <a:gd name="T24" fmla="*/ 199 w 732"/>
                  <a:gd name="T25" fmla="*/ 380 h 577"/>
                  <a:gd name="T26" fmla="*/ 180 w 732"/>
                  <a:gd name="T27" fmla="*/ 388 h 577"/>
                  <a:gd name="T28" fmla="*/ 174 w 732"/>
                  <a:gd name="T29" fmla="*/ 397 h 577"/>
                  <a:gd name="T30" fmla="*/ 190 w 732"/>
                  <a:gd name="T31" fmla="*/ 420 h 577"/>
                  <a:gd name="T32" fmla="*/ 214 w 732"/>
                  <a:gd name="T33" fmla="*/ 446 h 577"/>
                  <a:gd name="T34" fmla="*/ 250 w 732"/>
                  <a:gd name="T35" fmla="*/ 473 h 577"/>
                  <a:gd name="T36" fmla="*/ 280 w 732"/>
                  <a:gd name="T37" fmla="*/ 497 h 577"/>
                  <a:gd name="T38" fmla="*/ 297 w 732"/>
                  <a:gd name="T39" fmla="*/ 529 h 577"/>
                  <a:gd name="T40" fmla="*/ 320 w 732"/>
                  <a:gd name="T41" fmla="*/ 552 h 577"/>
                  <a:gd name="T42" fmla="*/ 343 w 732"/>
                  <a:gd name="T43" fmla="*/ 572 h 577"/>
                  <a:gd name="T44" fmla="*/ 357 w 732"/>
                  <a:gd name="T45" fmla="*/ 576 h 577"/>
                  <a:gd name="T46" fmla="*/ 397 w 732"/>
                  <a:gd name="T47" fmla="*/ 573 h 577"/>
                  <a:gd name="T48" fmla="*/ 443 w 732"/>
                  <a:gd name="T49" fmla="*/ 568 h 577"/>
                  <a:gd name="T50" fmla="*/ 508 w 732"/>
                  <a:gd name="T51" fmla="*/ 554 h 577"/>
                  <a:gd name="T52" fmla="*/ 580 w 732"/>
                  <a:gd name="T53" fmla="*/ 537 h 577"/>
                  <a:gd name="T54" fmla="*/ 657 w 732"/>
                  <a:gd name="T55" fmla="*/ 516 h 577"/>
                  <a:gd name="T56" fmla="*/ 669 w 732"/>
                  <a:gd name="T57" fmla="*/ 506 h 577"/>
                  <a:gd name="T58" fmla="*/ 688 w 732"/>
                  <a:gd name="T59" fmla="*/ 493 h 577"/>
                  <a:gd name="T60" fmla="*/ 707 w 732"/>
                  <a:gd name="T61" fmla="*/ 485 h 577"/>
                  <a:gd name="T62" fmla="*/ 720 w 732"/>
                  <a:gd name="T63" fmla="*/ 477 h 577"/>
                  <a:gd name="T64" fmla="*/ 719 w 732"/>
                  <a:gd name="T65" fmla="*/ 469 h 577"/>
                  <a:gd name="T66" fmla="*/ 731 w 732"/>
                  <a:gd name="T67" fmla="*/ 462 h 577"/>
                  <a:gd name="T68" fmla="*/ 716 w 732"/>
                  <a:gd name="T69" fmla="*/ 449 h 577"/>
                  <a:gd name="T70" fmla="*/ 715 w 732"/>
                  <a:gd name="T71" fmla="*/ 435 h 577"/>
                  <a:gd name="T72" fmla="*/ 707 w 732"/>
                  <a:gd name="T73" fmla="*/ 425 h 577"/>
                  <a:gd name="T74" fmla="*/ 684 w 732"/>
                  <a:gd name="T75" fmla="*/ 403 h 577"/>
                  <a:gd name="T76" fmla="*/ 667 w 732"/>
                  <a:gd name="T77" fmla="*/ 381 h 577"/>
                  <a:gd name="T78" fmla="*/ 664 w 732"/>
                  <a:gd name="T79" fmla="*/ 353 h 577"/>
                  <a:gd name="T80" fmla="*/ 652 w 732"/>
                  <a:gd name="T81" fmla="*/ 310 h 577"/>
                  <a:gd name="T82" fmla="*/ 645 w 732"/>
                  <a:gd name="T83" fmla="*/ 254 h 577"/>
                  <a:gd name="T84" fmla="*/ 647 w 732"/>
                  <a:gd name="T85" fmla="*/ 211 h 577"/>
                  <a:gd name="T86" fmla="*/ 647 w 732"/>
                  <a:gd name="T87" fmla="*/ 158 h 577"/>
                  <a:gd name="T88" fmla="*/ 654 w 732"/>
                  <a:gd name="T89" fmla="*/ 108 h 577"/>
                  <a:gd name="T90" fmla="*/ 647 w 732"/>
                  <a:gd name="T91" fmla="*/ 50 h 577"/>
                  <a:gd name="T92" fmla="*/ 641 w 732"/>
                  <a:gd name="T93" fmla="*/ 0 h 577"/>
                  <a:gd name="T94" fmla="*/ 0 w 732"/>
                  <a:gd name="T95" fmla="*/ 67 h 577"/>
                  <a:gd name="T96" fmla="*/ 17 w 732"/>
                  <a:gd name="T97" fmla="*/ 96 h 577"/>
                  <a:gd name="T98" fmla="*/ 42 w 732"/>
                  <a:gd name="T99" fmla="*/ 138 h 577"/>
                  <a:gd name="T100" fmla="*/ 67 w 732"/>
                  <a:gd name="T101" fmla="*/ 172 h 577"/>
                  <a:gd name="T102" fmla="*/ 89 w 732"/>
                  <a:gd name="T103" fmla="*/ 201 h 5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32"/>
                  <a:gd name="T157" fmla="*/ 0 h 577"/>
                  <a:gd name="T158" fmla="*/ 732 w 732"/>
                  <a:gd name="T159" fmla="*/ 577 h 5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32" h="577">
                    <a:moveTo>
                      <a:pt x="89" y="201"/>
                    </a:moveTo>
                    <a:lnTo>
                      <a:pt x="78" y="213"/>
                    </a:lnTo>
                    <a:lnTo>
                      <a:pt x="73" y="225"/>
                    </a:lnTo>
                    <a:lnTo>
                      <a:pt x="81" y="239"/>
                    </a:lnTo>
                    <a:lnTo>
                      <a:pt x="89" y="252"/>
                    </a:lnTo>
                    <a:lnTo>
                      <a:pt x="90" y="266"/>
                    </a:lnTo>
                    <a:lnTo>
                      <a:pt x="87" y="283"/>
                    </a:lnTo>
                    <a:lnTo>
                      <a:pt x="94" y="296"/>
                    </a:lnTo>
                    <a:lnTo>
                      <a:pt x="109" y="306"/>
                    </a:lnTo>
                    <a:lnTo>
                      <a:pt x="125" y="324"/>
                    </a:lnTo>
                    <a:lnTo>
                      <a:pt x="154" y="345"/>
                    </a:lnTo>
                    <a:lnTo>
                      <a:pt x="177" y="365"/>
                    </a:lnTo>
                    <a:lnTo>
                      <a:pt x="199" y="380"/>
                    </a:lnTo>
                    <a:lnTo>
                      <a:pt x="180" y="388"/>
                    </a:lnTo>
                    <a:lnTo>
                      <a:pt x="174" y="397"/>
                    </a:lnTo>
                    <a:lnTo>
                      <a:pt x="190" y="420"/>
                    </a:lnTo>
                    <a:lnTo>
                      <a:pt x="214" y="446"/>
                    </a:lnTo>
                    <a:lnTo>
                      <a:pt x="250" y="473"/>
                    </a:lnTo>
                    <a:lnTo>
                      <a:pt x="280" y="497"/>
                    </a:lnTo>
                    <a:lnTo>
                      <a:pt x="297" y="529"/>
                    </a:lnTo>
                    <a:lnTo>
                      <a:pt x="320" y="552"/>
                    </a:lnTo>
                    <a:lnTo>
                      <a:pt x="343" y="572"/>
                    </a:lnTo>
                    <a:lnTo>
                      <a:pt x="357" y="576"/>
                    </a:lnTo>
                    <a:lnTo>
                      <a:pt x="397" y="573"/>
                    </a:lnTo>
                    <a:lnTo>
                      <a:pt x="443" y="568"/>
                    </a:lnTo>
                    <a:lnTo>
                      <a:pt x="508" y="554"/>
                    </a:lnTo>
                    <a:lnTo>
                      <a:pt x="580" y="537"/>
                    </a:lnTo>
                    <a:lnTo>
                      <a:pt x="657" y="516"/>
                    </a:lnTo>
                    <a:lnTo>
                      <a:pt x="669" y="506"/>
                    </a:lnTo>
                    <a:lnTo>
                      <a:pt x="688" y="493"/>
                    </a:lnTo>
                    <a:lnTo>
                      <a:pt x="707" y="485"/>
                    </a:lnTo>
                    <a:lnTo>
                      <a:pt x="720" y="477"/>
                    </a:lnTo>
                    <a:lnTo>
                      <a:pt x="719" y="469"/>
                    </a:lnTo>
                    <a:lnTo>
                      <a:pt x="731" y="462"/>
                    </a:lnTo>
                    <a:lnTo>
                      <a:pt x="716" y="449"/>
                    </a:lnTo>
                    <a:lnTo>
                      <a:pt x="715" y="435"/>
                    </a:lnTo>
                    <a:lnTo>
                      <a:pt x="707" y="425"/>
                    </a:lnTo>
                    <a:lnTo>
                      <a:pt x="684" y="403"/>
                    </a:lnTo>
                    <a:lnTo>
                      <a:pt x="667" y="381"/>
                    </a:lnTo>
                    <a:lnTo>
                      <a:pt x="664" y="353"/>
                    </a:lnTo>
                    <a:lnTo>
                      <a:pt x="652" y="310"/>
                    </a:lnTo>
                    <a:lnTo>
                      <a:pt x="645" y="254"/>
                    </a:lnTo>
                    <a:lnTo>
                      <a:pt x="647" y="211"/>
                    </a:lnTo>
                    <a:lnTo>
                      <a:pt x="647" y="158"/>
                    </a:lnTo>
                    <a:lnTo>
                      <a:pt x="654" y="108"/>
                    </a:lnTo>
                    <a:lnTo>
                      <a:pt x="647" y="50"/>
                    </a:lnTo>
                    <a:lnTo>
                      <a:pt x="641" y="0"/>
                    </a:lnTo>
                    <a:lnTo>
                      <a:pt x="0" y="67"/>
                    </a:lnTo>
                    <a:lnTo>
                      <a:pt x="17" y="96"/>
                    </a:lnTo>
                    <a:lnTo>
                      <a:pt x="42" y="138"/>
                    </a:lnTo>
                    <a:lnTo>
                      <a:pt x="67" y="172"/>
                    </a:lnTo>
                    <a:lnTo>
                      <a:pt x="89" y="201"/>
                    </a:lnTo>
                  </a:path>
                </a:pathLst>
              </a:custGeom>
              <a:solidFill>
                <a:srgbClr val="80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41" name="Freeform 41"/>
              <p:cNvSpPr>
                <a:spLocks/>
              </p:cNvSpPr>
              <p:nvPr/>
            </p:nvSpPr>
            <p:spPr bwMode="auto">
              <a:xfrm>
                <a:off x="4657" y="1720"/>
                <a:ext cx="152" cy="399"/>
              </a:xfrm>
              <a:custGeom>
                <a:avLst/>
                <a:gdLst>
                  <a:gd name="T0" fmla="*/ 83 w 152"/>
                  <a:gd name="T1" fmla="*/ 0 h 399"/>
                  <a:gd name="T2" fmla="*/ 88 w 152"/>
                  <a:gd name="T3" fmla="*/ 40 h 399"/>
                  <a:gd name="T4" fmla="*/ 85 w 152"/>
                  <a:gd name="T5" fmla="*/ 68 h 399"/>
                  <a:gd name="T6" fmla="*/ 82 w 152"/>
                  <a:gd name="T7" fmla="*/ 100 h 399"/>
                  <a:gd name="T8" fmla="*/ 81 w 152"/>
                  <a:gd name="T9" fmla="*/ 148 h 399"/>
                  <a:gd name="T10" fmla="*/ 80 w 152"/>
                  <a:gd name="T11" fmla="*/ 194 h 399"/>
                  <a:gd name="T12" fmla="*/ 92 w 152"/>
                  <a:gd name="T13" fmla="*/ 237 h 399"/>
                  <a:gd name="T14" fmla="*/ 98 w 152"/>
                  <a:gd name="T15" fmla="*/ 287 h 399"/>
                  <a:gd name="T16" fmla="*/ 102 w 152"/>
                  <a:gd name="T17" fmla="*/ 318 h 399"/>
                  <a:gd name="T18" fmla="*/ 133 w 152"/>
                  <a:gd name="T19" fmla="*/ 349 h 399"/>
                  <a:gd name="T20" fmla="*/ 149 w 152"/>
                  <a:gd name="T21" fmla="*/ 372 h 399"/>
                  <a:gd name="T22" fmla="*/ 151 w 152"/>
                  <a:gd name="T23" fmla="*/ 386 h 399"/>
                  <a:gd name="T24" fmla="*/ 146 w 152"/>
                  <a:gd name="T25" fmla="*/ 398 h 399"/>
                  <a:gd name="T26" fmla="*/ 137 w 152"/>
                  <a:gd name="T27" fmla="*/ 382 h 399"/>
                  <a:gd name="T28" fmla="*/ 129 w 152"/>
                  <a:gd name="T29" fmla="*/ 374 h 399"/>
                  <a:gd name="T30" fmla="*/ 121 w 152"/>
                  <a:gd name="T31" fmla="*/ 364 h 399"/>
                  <a:gd name="T32" fmla="*/ 107 w 152"/>
                  <a:gd name="T33" fmla="*/ 358 h 399"/>
                  <a:gd name="T34" fmla="*/ 93 w 152"/>
                  <a:gd name="T35" fmla="*/ 351 h 399"/>
                  <a:gd name="T36" fmla="*/ 78 w 152"/>
                  <a:gd name="T37" fmla="*/ 338 h 399"/>
                  <a:gd name="T38" fmla="*/ 77 w 152"/>
                  <a:gd name="T39" fmla="*/ 330 h 399"/>
                  <a:gd name="T40" fmla="*/ 57 w 152"/>
                  <a:gd name="T41" fmla="*/ 335 h 399"/>
                  <a:gd name="T42" fmla="*/ 46 w 152"/>
                  <a:gd name="T43" fmla="*/ 345 h 399"/>
                  <a:gd name="T44" fmla="*/ 35 w 152"/>
                  <a:gd name="T45" fmla="*/ 361 h 399"/>
                  <a:gd name="T46" fmla="*/ 33 w 152"/>
                  <a:gd name="T47" fmla="*/ 350 h 399"/>
                  <a:gd name="T48" fmla="*/ 38 w 152"/>
                  <a:gd name="T49" fmla="*/ 332 h 399"/>
                  <a:gd name="T50" fmla="*/ 48 w 152"/>
                  <a:gd name="T51" fmla="*/ 319 h 399"/>
                  <a:gd name="T52" fmla="*/ 54 w 152"/>
                  <a:gd name="T53" fmla="*/ 310 h 399"/>
                  <a:gd name="T54" fmla="*/ 40 w 152"/>
                  <a:gd name="T55" fmla="*/ 297 h 399"/>
                  <a:gd name="T56" fmla="*/ 31 w 152"/>
                  <a:gd name="T57" fmla="*/ 279 h 399"/>
                  <a:gd name="T58" fmla="*/ 36 w 152"/>
                  <a:gd name="T59" fmla="*/ 261 h 399"/>
                  <a:gd name="T60" fmla="*/ 47 w 152"/>
                  <a:gd name="T61" fmla="*/ 248 h 399"/>
                  <a:gd name="T62" fmla="*/ 51 w 152"/>
                  <a:gd name="T63" fmla="*/ 234 h 399"/>
                  <a:gd name="T64" fmla="*/ 56 w 152"/>
                  <a:gd name="T65" fmla="*/ 213 h 399"/>
                  <a:gd name="T66" fmla="*/ 54 w 152"/>
                  <a:gd name="T67" fmla="*/ 197 h 399"/>
                  <a:gd name="T68" fmla="*/ 38 w 152"/>
                  <a:gd name="T69" fmla="*/ 176 h 399"/>
                  <a:gd name="T70" fmla="*/ 24 w 152"/>
                  <a:gd name="T71" fmla="*/ 164 h 399"/>
                  <a:gd name="T72" fmla="*/ 27 w 152"/>
                  <a:gd name="T73" fmla="*/ 141 h 399"/>
                  <a:gd name="T74" fmla="*/ 37 w 152"/>
                  <a:gd name="T75" fmla="*/ 117 h 399"/>
                  <a:gd name="T76" fmla="*/ 19 w 152"/>
                  <a:gd name="T77" fmla="*/ 125 h 399"/>
                  <a:gd name="T78" fmla="*/ 0 w 152"/>
                  <a:gd name="T79" fmla="*/ 136 h 399"/>
                  <a:gd name="T80" fmla="*/ 11 w 152"/>
                  <a:gd name="T81" fmla="*/ 117 h 399"/>
                  <a:gd name="T82" fmla="*/ 22 w 152"/>
                  <a:gd name="T83" fmla="*/ 107 h 399"/>
                  <a:gd name="T84" fmla="*/ 35 w 152"/>
                  <a:gd name="T85" fmla="*/ 100 h 399"/>
                  <a:gd name="T86" fmla="*/ 34 w 152"/>
                  <a:gd name="T87" fmla="*/ 92 h 399"/>
                  <a:gd name="T88" fmla="*/ 20 w 152"/>
                  <a:gd name="T89" fmla="*/ 88 h 399"/>
                  <a:gd name="T90" fmla="*/ 26 w 152"/>
                  <a:gd name="T91" fmla="*/ 84 h 399"/>
                  <a:gd name="T92" fmla="*/ 38 w 152"/>
                  <a:gd name="T93" fmla="*/ 71 h 399"/>
                  <a:gd name="T94" fmla="*/ 43 w 152"/>
                  <a:gd name="T95" fmla="*/ 53 h 399"/>
                  <a:gd name="T96" fmla="*/ 62 w 152"/>
                  <a:gd name="T97" fmla="*/ 43 h 399"/>
                  <a:gd name="T98" fmla="*/ 66 w 152"/>
                  <a:gd name="T99" fmla="*/ 25 h 399"/>
                  <a:gd name="T100" fmla="*/ 71 w 152"/>
                  <a:gd name="T101" fmla="*/ 13 h 399"/>
                  <a:gd name="T102" fmla="*/ 83 w 152"/>
                  <a:gd name="T103" fmla="*/ 0 h 39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2"/>
                  <a:gd name="T157" fmla="*/ 0 h 399"/>
                  <a:gd name="T158" fmla="*/ 152 w 152"/>
                  <a:gd name="T159" fmla="*/ 399 h 39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2" h="399">
                    <a:moveTo>
                      <a:pt x="83" y="0"/>
                    </a:moveTo>
                    <a:lnTo>
                      <a:pt x="88" y="40"/>
                    </a:lnTo>
                    <a:lnTo>
                      <a:pt x="85" y="68"/>
                    </a:lnTo>
                    <a:lnTo>
                      <a:pt x="82" y="100"/>
                    </a:lnTo>
                    <a:lnTo>
                      <a:pt x="81" y="148"/>
                    </a:lnTo>
                    <a:lnTo>
                      <a:pt x="80" y="194"/>
                    </a:lnTo>
                    <a:lnTo>
                      <a:pt x="92" y="237"/>
                    </a:lnTo>
                    <a:lnTo>
                      <a:pt x="98" y="287"/>
                    </a:lnTo>
                    <a:lnTo>
                      <a:pt x="102" y="318"/>
                    </a:lnTo>
                    <a:lnTo>
                      <a:pt x="133" y="349"/>
                    </a:lnTo>
                    <a:lnTo>
                      <a:pt x="149" y="372"/>
                    </a:lnTo>
                    <a:lnTo>
                      <a:pt x="151" y="386"/>
                    </a:lnTo>
                    <a:lnTo>
                      <a:pt x="146" y="398"/>
                    </a:lnTo>
                    <a:lnTo>
                      <a:pt x="137" y="382"/>
                    </a:lnTo>
                    <a:lnTo>
                      <a:pt x="129" y="374"/>
                    </a:lnTo>
                    <a:lnTo>
                      <a:pt x="121" y="364"/>
                    </a:lnTo>
                    <a:lnTo>
                      <a:pt x="107" y="358"/>
                    </a:lnTo>
                    <a:lnTo>
                      <a:pt x="93" y="351"/>
                    </a:lnTo>
                    <a:lnTo>
                      <a:pt x="78" y="338"/>
                    </a:lnTo>
                    <a:lnTo>
                      <a:pt x="77" y="330"/>
                    </a:lnTo>
                    <a:lnTo>
                      <a:pt x="57" y="335"/>
                    </a:lnTo>
                    <a:lnTo>
                      <a:pt x="46" y="345"/>
                    </a:lnTo>
                    <a:lnTo>
                      <a:pt x="35" y="361"/>
                    </a:lnTo>
                    <a:lnTo>
                      <a:pt x="33" y="350"/>
                    </a:lnTo>
                    <a:lnTo>
                      <a:pt x="38" y="332"/>
                    </a:lnTo>
                    <a:lnTo>
                      <a:pt x="48" y="319"/>
                    </a:lnTo>
                    <a:lnTo>
                      <a:pt x="54" y="310"/>
                    </a:lnTo>
                    <a:lnTo>
                      <a:pt x="40" y="297"/>
                    </a:lnTo>
                    <a:lnTo>
                      <a:pt x="31" y="279"/>
                    </a:lnTo>
                    <a:lnTo>
                      <a:pt x="36" y="261"/>
                    </a:lnTo>
                    <a:lnTo>
                      <a:pt x="47" y="248"/>
                    </a:lnTo>
                    <a:lnTo>
                      <a:pt x="51" y="234"/>
                    </a:lnTo>
                    <a:lnTo>
                      <a:pt x="56" y="213"/>
                    </a:lnTo>
                    <a:lnTo>
                      <a:pt x="54" y="197"/>
                    </a:lnTo>
                    <a:lnTo>
                      <a:pt x="38" y="176"/>
                    </a:lnTo>
                    <a:lnTo>
                      <a:pt x="24" y="164"/>
                    </a:lnTo>
                    <a:lnTo>
                      <a:pt x="27" y="141"/>
                    </a:lnTo>
                    <a:lnTo>
                      <a:pt x="37" y="117"/>
                    </a:lnTo>
                    <a:lnTo>
                      <a:pt x="19" y="125"/>
                    </a:lnTo>
                    <a:lnTo>
                      <a:pt x="0" y="136"/>
                    </a:lnTo>
                    <a:lnTo>
                      <a:pt x="11" y="117"/>
                    </a:lnTo>
                    <a:lnTo>
                      <a:pt x="22" y="107"/>
                    </a:lnTo>
                    <a:lnTo>
                      <a:pt x="35" y="100"/>
                    </a:lnTo>
                    <a:lnTo>
                      <a:pt x="34" y="92"/>
                    </a:lnTo>
                    <a:lnTo>
                      <a:pt x="20" y="88"/>
                    </a:lnTo>
                    <a:lnTo>
                      <a:pt x="26" y="84"/>
                    </a:lnTo>
                    <a:lnTo>
                      <a:pt x="38" y="71"/>
                    </a:lnTo>
                    <a:lnTo>
                      <a:pt x="43" y="53"/>
                    </a:lnTo>
                    <a:lnTo>
                      <a:pt x="62" y="43"/>
                    </a:lnTo>
                    <a:lnTo>
                      <a:pt x="66" y="25"/>
                    </a:lnTo>
                    <a:lnTo>
                      <a:pt x="71" y="13"/>
                    </a:lnTo>
                    <a:lnTo>
                      <a:pt x="83" y="0"/>
                    </a:lnTo>
                  </a:path>
                </a:pathLst>
              </a:custGeom>
              <a:solidFill>
                <a:srgbClr val="96969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42" name="Freeform 42"/>
              <p:cNvSpPr>
                <a:spLocks/>
              </p:cNvSpPr>
              <p:nvPr/>
            </p:nvSpPr>
            <p:spPr bwMode="auto">
              <a:xfrm>
                <a:off x="4245" y="1999"/>
                <a:ext cx="172" cy="79"/>
              </a:xfrm>
              <a:custGeom>
                <a:avLst/>
                <a:gdLst>
                  <a:gd name="T0" fmla="*/ 21 w 172"/>
                  <a:gd name="T1" fmla="*/ 58 h 79"/>
                  <a:gd name="T2" fmla="*/ 26 w 172"/>
                  <a:gd name="T3" fmla="*/ 45 h 79"/>
                  <a:gd name="T4" fmla="*/ 45 w 172"/>
                  <a:gd name="T5" fmla="*/ 37 h 79"/>
                  <a:gd name="T6" fmla="*/ 16 w 172"/>
                  <a:gd name="T7" fmla="*/ 21 h 79"/>
                  <a:gd name="T8" fmla="*/ 0 w 172"/>
                  <a:gd name="T9" fmla="*/ 0 h 79"/>
                  <a:gd name="T10" fmla="*/ 22 w 172"/>
                  <a:gd name="T11" fmla="*/ 17 h 79"/>
                  <a:gd name="T12" fmla="*/ 44 w 172"/>
                  <a:gd name="T13" fmla="*/ 26 h 79"/>
                  <a:gd name="T14" fmla="*/ 71 w 172"/>
                  <a:gd name="T15" fmla="*/ 26 h 79"/>
                  <a:gd name="T16" fmla="*/ 103 w 172"/>
                  <a:gd name="T17" fmla="*/ 27 h 79"/>
                  <a:gd name="T18" fmla="*/ 137 w 172"/>
                  <a:gd name="T19" fmla="*/ 26 h 79"/>
                  <a:gd name="T20" fmla="*/ 171 w 172"/>
                  <a:gd name="T21" fmla="*/ 30 h 79"/>
                  <a:gd name="T22" fmla="*/ 131 w 172"/>
                  <a:gd name="T23" fmla="*/ 33 h 79"/>
                  <a:gd name="T24" fmla="*/ 104 w 172"/>
                  <a:gd name="T25" fmla="*/ 36 h 79"/>
                  <a:gd name="T26" fmla="*/ 73 w 172"/>
                  <a:gd name="T27" fmla="*/ 43 h 79"/>
                  <a:gd name="T28" fmla="*/ 92 w 172"/>
                  <a:gd name="T29" fmla="*/ 43 h 79"/>
                  <a:gd name="T30" fmla="*/ 106 w 172"/>
                  <a:gd name="T31" fmla="*/ 50 h 79"/>
                  <a:gd name="T32" fmla="*/ 73 w 172"/>
                  <a:gd name="T33" fmla="*/ 48 h 79"/>
                  <a:gd name="T34" fmla="*/ 46 w 172"/>
                  <a:gd name="T35" fmla="*/ 49 h 79"/>
                  <a:gd name="T36" fmla="*/ 34 w 172"/>
                  <a:gd name="T37" fmla="*/ 59 h 79"/>
                  <a:gd name="T38" fmla="*/ 37 w 172"/>
                  <a:gd name="T39" fmla="*/ 78 h 79"/>
                  <a:gd name="T40" fmla="*/ 28 w 172"/>
                  <a:gd name="T41" fmla="*/ 65 h 79"/>
                  <a:gd name="T42" fmla="*/ 21 w 172"/>
                  <a:gd name="T43" fmla="*/ 58 h 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2"/>
                  <a:gd name="T67" fmla="*/ 0 h 79"/>
                  <a:gd name="T68" fmla="*/ 172 w 172"/>
                  <a:gd name="T69" fmla="*/ 79 h 7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2" h="79">
                    <a:moveTo>
                      <a:pt x="21" y="58"/>
                    </a:moveTo>
                    <a:lnTo>
                      <a:pt x="26" y="45"/>
                    </a:lnTo>
                    <a:lnTo>
                      <a:pt x="45" y="37"/>
                    </a:lnTo>
                    <a:lnTo>
                      <a:pt x="16" y="21"/>
                    </a:lnTo>
                    <a:lnTo>
                      <a:pt x="0" y="0"/>
                    </a:lnTo>
                    <a:lnTo>
                      <a:pt x="22" y="17"/>
                    </a:lnTo>
                    <a:lnTo>
                      <a:pt x="44" y="26"/>
                    </a:lnTo>
                    <a:lnTo>
                      <a:pt x="71" y="26"/>
                    </a:lnTo>
                    <a:lnTo>
                      <a:pt x="103" y="27"/>
                    </a:lnTo>
                    <a:lnTo>
                      <a:pt x="137" y="26"/>
                    </a:lnTo>
                    <a:lnTo>
                      <a:pt x="171" y="30"/>
                    </a:lnTo>
                    <a:lnTo>
                      <a:pt x="131" y="33"/>
                    </a:lnTo>
                    <a:lnTo>
                      <a:pt x="104" y="36"/>
                    </a:lnTo>
                    <a:lnTo>
                      <a:pt x="73" y="43"/>
                    </a:lnTo>
                    <a:lnTo>
                      <a:pt x="92" y="43"/>
                    </a:lnTo>
                    <a:lnTo>
                      <a:pt x="106" y="50"/>
                    </a:lnTo>
                    <a:lnTo>
                      <a:pt x="73" y="48"/>
                    </a:lnTo>
                    <a:lnTo>
                      <a:pt x="46" y="49"/>
                    </a:lnTo>
                    <a:lnTo>
                      <a:pt x="34" y="59"/>
                    </a:lnTo>
                    <a:lnTo>
                      <a:pt x="37" y="78"/>
                    </a:lnTo>
                    <a:lnTo>
                      <a:pt x="28" y="65"/>
                    </a:lnTo>
                    <a:lnTo>
                      <a:pt x="21" y="58"/>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43" name="Freeform 43"/>
              <p:cNvSpPr>
                <a:spLocks/>
              </p:cNvSpPr>
              <p:nvPr/>
            </p:nvSpPr>
            <p:spPr bwMode="auto">
              <a:xfrm>
                <a:off x="4164" y="1785"/>
                <a:ext cx="216" cy="138"/>
              </a:xfrm>
              <a:custGeom>
                <a:avLst/>
                <a:gdLst>
                  <a:gd name="T0" fmla="*/ 9 w 216"/>
                  <a:gd name="T1" fmla="*/ 116 h 138"/>
                  <a:gd name="T2" fmla="*/ 8 w 216"/>
                  <a:gd name="T3" fmla="*/ 105 h 138"/>
                  <a:gd name="T4" fmla="*/ 0 w 216"/>
                  <a:gd name="T5" fmla="*/ 94 h 138"/>
                  <a:gd name="T6" fmla="*/ 5 w 216"/>
                  <a:gd name="T7" fmla="*/ 82 h 138"/>
                  <a:gd name="T8" fmla="*/ 16 w 216"/>
                  <a:gd name="T9" fmla="*/ 73 h 138"/>
                  <a:gd name="T10" fmla="*/ 2 w 216"/>
                  <a:gd name="T11" fmla="*/ 57 h 138"/>
                  <a:gd name="T12" fmla="*/ 54 w 216"/>
                  <a:gd name="T13" fmla="*/ 48 h 138"/>
                  <a:gd name="T14" fmla="*/ 92 w 216"/>
                  <a:gd name="T15" fmla="*/ 32 h 138"/>
                  <a:gd name="T16" fmla="*/ 143 w 216"/>
                  <a:gd name="T17" fmla="*/ 17 h 138"/>
                  <a:gd name="T18" fmla="*/ 215 w 216"/>
                  <a:gd name="T19" fmla="*/ 0 h 138"/>
                  <a:gd name="T20" fmla="*/ 144 w 216"/>
                  <a:gd name="T21" fmla="*/ 23 h 138"/>
                  <a:gd name="T22" fmla="*/ 80 w 216"/>
                  <a:gd name="T23" fmla="*/ 47 h 138"/>
                  <a:gd name="T24" fmla="*/ 55 w 216"/>
                  <a:gd name="T25" fmla="*/ 62 h 138"/>
                  <a:gd name="T26" fmla="*/ 18 w 216"/>
                  <a:gd name="T27" fmla="*/ 86 h 138"/>
                  <a:gd name="T28" fmla="*/ 69 w 216"/>
                  <a:gd name="T29" fmla="*/ 63 h 138"/>
                  <a:gd name="T30" fmla="*/ 101 w 216"/>
                  <a:gd name="T31" fmla="*/ 51 h 138"/>
                  <a:gd name="T32" fmla="*/ 139 w 216"/>
                  <a:gd name="T33" fmla="*/ 37 h 138"/>
                  <a:gd name="T34" fmla="*/ 178 w 216"/>
                  <a:gd name="T35" fmla="*/ 32 h 138"/>
                  <a:gd name="T36" fmla="*/ 127 w 216"/>
                  <a:gd name="T37" fmla="*/ 44 h 138"/>
                  <a:gd name="T38" fmla="*/ 108 w 216"/>
                  <a:gd name="T39" fmla="*/ 53 h 138"/>
                  <a:gd name="T40" fmla="*/ 89 w 216"/>
                  <a:gd name="T41" fmla="*/ 61 h 138"/>
                  <a:gd name="T42" fmla="*/ 63 w 216"/>
                  <a:gd name="T43" fmla="*/ 72 h 138"/>
                  <a:gd name="T44" fmla="*/ 45 w 216"/>
                  <a:gd name="T45" fmla="*/ 86 h 138"/>
                  <a:gd name="T46" fmla="*/ 65 w 216"/>
                  <a:gd name="T47" fmla="*/ 89 h 138"/>
                  <a:gd name="T48" fmla="*/ 99 w 216"/>
                  <a:gd name="T49" fmla="*/ 88 h 138"/>
                  <a:gd name="T50" fmla="*/ 126 w 216"/>
                  <a:gd name="T51" fmla="*/ 87 h 138"/>
                  <a:gd name="T52" fmla="*/ 73 w 216"/>
                  <a:gd name="T53" fmla="*/ 94 h 138"/>
                  <a:gd name="T54" fmla="*/ 39 w 216"/>
                  <a:gd name="T55" fmla="*/ 92 h 138"/>
                  <a:gd name="T56" fmla="*/ 40 w 216"/>
                  <a:gd name="T57" fmla="*/ 101 h 138"/>
                  <a:gd name="T58" fmla="*/ 54 w 216"/>
                  <a:gd name="T59" fmla="*/ 108 h 138"/>
                  <a:gd name="T60" fmla="*/ 49 w 216"/>
                  <a:gd name="T61" fmla="*/ 117 h 138"/>
                  <a:gd name="T62" fmla="*/ 36 w 216"/>
                  <a:gd name="T63" fmla="*/ 121 h 138"/>
                  <a:gd name="T64" fmla="*/ 23 w 216"/>
                  <a:gd name="T65" fmla="*/ 131 h 138"/>
                  <a:gd name="T66" fmla="*/ 17 w 216"/>
                  <a:gd name="T67" fmla="*/ 137 h 138"/>
                  <a:gd name="T68" fmla="*/ 11 w 216"/>
                  <a:gd name="T69" fmla="*/ 127 h 138"/>
                  <a:gd name="T70" fmla="*/ 9 w 216"/>
                  <a:gd name="T71" fmla="*/ 116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6"/>
                  <a:gd name="T109" fmla="*/ 0 h 138"/>
                  <a:gd name="T110" fmla="*/ 216 w 216"/>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6" h="138">
                    <a:moveTo>
                      <a:pt x="9" y="116"/>
                    </a:moveTo>
                    <a:lnTo>
                      <a:pt x="8" y="105"/>
                    </a:lnTo>
                    <a:lnTo>
                      <a:pt x="0" y="94"/>
                    </a:lnTo>
                    <a:lnTo>
                      <a:pt x="5" y="82"/>
                    </a:lnTo>
                    <a:lnTo>
                      <a:pt x="16" y="73"/>
                    </a:lnTo>
                    <a:lnTo>
                      <a:pt x="2" y="57"/>
                    </a:lnTo>
                    <a:lnTo>
                      <a:pt x="54" y="48"/>
                    </a:lnTo>
                    <a:lnTo>
                      <a:pt x="92" y="32"/>
                    </a:lnTo>
                    <a:lnTo>
                      <a:pt x="143" y="17"/>
                    </a:lnTo>
                    <a:lnTo>
                      <a:pt x="215" y="0"/>
                    </a:lnTo>
                    <a:lnTo>
                      <a:pt x="144" y="23"/>
                    </a:lnTo>
                    <a:lnTo>
                      <a:pt x="80" y="47"/>
                    </a:lnTo>
                    <a:lnTo>
                      <a:pt x="55" y="62"/>
                    </a:lnTo>
                    <a:lnTo>
                      <a:pt x="18" y="86"/>
                    </a:lnTo>
                    <a:lnTo>
                      <a:pt x="69" y="63"/>
                    </a:lnTo>
                    <a:lnTo>
                      <a:pt x="101" y="51"/>
                    </a:lnTo>
                    <a:lnTo>
                      <a:pt x="139" y="37"/>
                    </a:lnTo>
                    <a:lnTo>
                      <a:pt x="178" y="32"/>
                    </a:lnTo>
                    <a:lnTo>
                      <a:pt x="127" y="44"/>
                    </a:lnTo>
                    <a:lnTo>
                      <a:pt x="108" y="53"/>
                    </a:lnTo>
                    <a:lnTo>
                      <a:pt x="89" y="61"/>
                    </a:lnTo>
                    <a:lnTo>
                      <a:pt x="63" y="72"/>
                    </a:lnTo>
                    <a:lnTo>
                      <a:pt x="45" y="86"/>
                    </a:lnTo>
                    <a:lnTo>
                      <a:pt x="65" y="89"/>
                    </a:lnTo>
                    <a:lnTo>
                      <a:pt x="99" y="88"/>
                    </a:lnTo>
                    <a:lnTo>
                      <a:pt x="126" y="87"/>
                    </a:lnTo>
                    <a:lnTo>
                      <a:pt x="73" y="94"/>
                    </a:lnTo>
                    <a:lnTo>
                      <a:pt x="39" y="92"/>
                    </a:lnTo>
                    <a:lnTo>
                      <a:pt x="40" y="101"/>
                    </a:lnTo>
                    <a:lnTo>
                      <a:pt x="54" y="108"/>
                    </a:lnTo>
                    <a:lnTo>
                      <a:pt x="49" y="117"/>
                    </a:lnTo>
                    <a:lnTo>
                      <a:pt x="36" y="121"/>
                    </a:lnTo>
                    <a:lnTo>
                      <a:pt x="23" y="131"/>
                    </a:lnTo>
                    <a:lnTo>
                      <a:pt x="17" y="137"/>
                    </a:lnTo>
                    <a:lnTo>
                      <a:pt x="11" y="127"/>
                    </a:lnTo>
                    <a:lnTo>
                      <a:pt x="9" y="116"/>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44" name="Freeform 44"/>
              <p:cNvSpPr>
                <a:spLocks/>
              </p:cNvSpPr>
              <p:nvPr/>
            </p:nvSpPr>
            <p:spPr bwMode="auto">
              <a:xfrm>
                <a:off x="4432" y="2164"/>
                <a:ext cx="296" cy="71"/>
              </a:xfrm>
              <a:custGeom>
                <a:avLst/>
                <a:gdLst>
                  <a:gd name="T0" fmla="*/ 15 w 296"/>
                  <a:gd name="T1" fmla="*/ 68 h 71"/>
                  <a:gd name="T2" fmla="*/ 43 w 296"/>
                  <a:gd name="T3" fmla="*/ 70 h 71"/>
                  <a:gd name="T4" fmla="*/ 69 w 296"/>
                  <a:gd name="T5" fmla="*/ 67 h 71"/>
                  <a:gd name="T6" fmla="*/ 95 w 296"/>
                  <a:gd name="T7" fmla="*/ 61 h 71"/>
                  <a:gd name="T8" fmla="*/ 88 w 296"/>
                  <a:gd name="T9" fmla="*/ 53 h 71"/>
                  <a:gd name="T10" fmla="*/ 107 w 296"/>
                  <a:gd name="T11" fmla="*/ 48 h 71"/>
                  <a:gd name="T12" fmla="*/ 133 w 296"/>
                  <a:gd name="T13" fmla="*/ 42 h 71"/>
                  <a:gd name="T14" fmla="*/ 165 w 296"/>
                  <a:gd name="T15" fmla="*/ 35 h 71"/>
                  <a:gd name="T16" fmla="*/ 211 w 296"/>
                  <a:gd name="T17" fmla="*/ 27 h 71"/>
                  <a:gd name="T18" fmla="*/ 264 w 296"/>
                  <a:gd name="T19" fmla="*/ 17 h 71"/>
                  <a:gd name="T20" fmla="*/ 283 w 296"/>
                  <a:gd name="T21" fmla="*/ 9 h 71"/>
                  <a:gd name="T22" fmla="*/ 295 w 296"/>
                  <a:gd name="T23" fmla="*/ 0 h 71"/>
                  <a:gd name="T24" fmla="*/ 270 w 296"/>
                  <a:gd name="T25" fmla="*/ 11 h 71"/>
                  <a:gd name="T26" fmla="*/ 244 w 296"/>
                  <a:gd name="T27" fmla="*/ 14 h 71"/>
                  <a:gd name="T28" fmla="*/ 217 w 296"/>
                  <a:gd name="T29" fmla="*/ 20 h 71"/>
                  <a:gd name="T30" fmla="*/ 184 w 296"/>
                  <a:gd name="T31" fmla="*/ 24 h 71"/>
                  <a:gd name="T32" fmla="*/ 152 w 296"/>
                  <a:gd name="T33" fmla="*/ 31 h 71"/>
                  <a:gd name="T34" fmla="*/ 126 w 296"/>
                  <a:gd name="T35" fmla="*/ 37 h 71"/>
                  <a:gd name="T36" fmla="*/ 100 w 296"/>
                  <a:gd name="T37" fmla="*/ 43 h 71"/>
                  <a:gd name="T38" fmla="*/ 86 w 296"/>
                  <a:gd name="T39" fmla="*/ 36 h 71"/>
                  <a:gd name="T40" fmla="*/ 87 w 296"/>
                  <a:gd name="T41" fmla="*/ 45 h 71"/>
                  <a:gd name="T42" fmla="*/ 81 w 296"/>
                  <a:gd name="T43" fmla="*/ 54 h 71"/>
                  <a:gd name="T44" fmla="*/ 68 w 296"/>
                  <a:gd name="T45" fmla="*/ 58 h 71"/>
                  <a:gd name="T46" fmla="*/ 48 w 296"/>
                  <a:gd name="T47" fmla="*/ 64 h 71"/>
                  <a:gd name="T48" fmla="*/ 22 w 296"/>
                  <a:gd name="T49" fmla="*/ 64 h 71"/>
                  <a:gd name="T50" fmla="*/ 0 w 296"/>
                  <a:gd name="T51" fmla="*/ 55 h 71"/>
                  <a:gd name="T52" fmla="*/ 15 w 296"/>
                  <a:gd name="T53" fmla="*/ 68 h 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96"/>
                  <a:gd name="T82" fmla="*/ 0 h 71"/>
                  <a:gd name="T83" fmla="*/ 296 w 296"/>
                  <a:gd name="T84" fmla="*/ 71 h 7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96" h="71">
                    <a:moveTo>
                      <a:pt x="15" y="68"/>
                    </a:moveTo>
                    <a:lnTo>
                      <a:pt x="43" y="70"/>
                    </a:lnTo>
                    <a:lnTo>
                      <a:pt x="69" y="67"/>
                    </a:lnTo>
                    <a:lnTo>
                      <a:pt x="95" y="61"/>
                    </a:lnTo>
                    <a:lnTo>
                      <a:pt x="88" y="53"/>
                    </a:lnTo>
                    <a:lnTo>
                      <a:pt x="107" y="48"/>
                    </a:lnTo>
                    <a:lnTo>
                      <a:pt x="133" y="42"/>
                    </a:lnTo>
                    <a:lnTo>
                      <a:pt x="165" y="35"/>
                    </a:lnTo>
                    <a:lnTo>
                      <a:pt x="211" y="27"/>
                    </a:lnTo>
                    <a:lnTo>
                      <a:pt x="264" y="17"/>
                    </a:lnTo>
                    <a:lnTo>
                      <a:pt x="283" y="9"/>
                    </a:lnTo>
                    <a:lnTo>
                      <a:pt x="295" y="0"/>
                    </a:lnTo>
                    <a:lnTo>
                      <a:pt x="270" y="11"/>
                    </a:lnTo>
                    <a:lnTo>
                      <a:pt x="244" y="14"/>
                    </a:lnTo>
                    <a:lnTo>
                      <a:pt x="217" y="20"/>
                    </a:lnTo>
                    <a:lnTo>
                      <a:pt x="184" y="24"/>
                    </a:lnTo>
                    <a:lnTo>
                      <a:pt x="152" y="31"/>
                    </a:lnTo>
                    <a:lnTo>
                      <a:pt x="126" y="37"/>
                    </a:lnTo>
                    <a:lnTo>
                      <a:pt x="100" y="43"/>
                    </a:lnTo>
                    <a:lnTo>
                      <a:pt x="86" y="36"/>
                    </a:lnTo>
                    <a:lnTo>
                      <a:pt x="87" y="45"/>
                    </a:lnTo>
                    <a:lnTo>
                      <a:pt x="81" y="54"/>
                    </a:lnTo>
                    <a:lnTo>
                      <a:pt x="68" y="58"/>
                    </a:lnTo>
                    <a:lnTo>
                      <a:pt x="48" y="64"/>
                    </a:lnTo>
                    <a:lnTo>
                      <a:pt x="22" y="64"/>
                    </a:lnTo>
                    <a:lnTo>
                      <a:pt x="0" y="55"/>
                    </a:lnTo>
                    <a:lnTo>
                      <a:pt x="15" y="68"/>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45" name="Freeform 45"/>
              <p:cNvSpPr>
                <a:spLocks/>
              </p:cNvSpPr>
              <p:nvPr/>
            </p:nvSpPr>
            <p:spPr bwMode="auto">
              <a:xfrm>
                <a:off x="4746" y="2126"/>
                <a:ext cx="72" cy="39"/>
              </a:xfrm>
              <a:custGeom>
                <a:avLst/>
                <a:gdLst>
                  <a:gd name="T0" fmla="*/ 57 w 72"/>
                  <a:gd name="T1" fmla="*/ 0 h 39"/>
                  <a:gd name="T2" fmla="*/ 71 w 72"/>
                  <a:gd name="T3" fmla="*/ 4 h 39"/>
                  <a:gd name="T4" fmla="*/ 58 w 72"/>
                  <a:gd name="T5" fmla="*/ 6 h 39"/>
                  <a:gd name="T6" fmla="*/ 45 w 72"/>
                  <a:gd name="T7" fmla="*/ 13 h 39"/>
                  <a:gd name="T8" fmla="*/ 32 w 72"/>
                  <a:gd name="T9" fmla="*/ 20 h 39"/>
                  <a:gd name="T10" fmla="*/ 26 w 72"/>
                  <a:gd name="T11" fmla="*/ 27 h 39"/>
                  <a:gd name="T12" fmla="*/ 0 w 72"/>
                  <a:gd name="T13" fmla="*/ 38 h 39"/>
                  <a:gd name="T14" fmla="*/ 19 w 72"/>
                  <a:gd name="T15" fmla="*/ 27 h 39"/>
                  <a:gd name="T16" fmla="*/ 25 w 72"/>
                  <a:gd name="T17" fmla="*/ 21 h 39"/>
                  <a:gd name="T18" fmla="*/ 31 w 72"/>
                  <a:gd name="T19" fmla="*/ 12 h 39"/>
                  <a:gd name="T20" fmla="*/ 44 w 72"/>
                  <a:gd name="T21" fmla="*/ 5 h 39"/>
                  <a:gd name="T22" fmla="*/ 57 w 72"/>
                  <a:gd name="T23" fmla="*/ 0 h 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2"/>
                  <a:gd name="T37" fmla="*/ 0 h 39"/>
                  <a:gd name="T38" fmla="*/ 72 w 72"/>
                  <a:gd name="T39" fmla="*/ 39 h 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2" h="39">
                    <a:moveTo>
                      <a:pt x="57" y="0"/>
                    </a:moveTo>
                    <a:lnTo>
                      <a:pt x="71" y="4"/>
                    </a:lnTo>
                    <a:lnTo>
                      <a:pt x="58" y="6"/>
                    </a:lnTo>
                    <a:lnTo>
                      <a:pt x="45" y="13"/>
                    </a:lnTo>
                    <a:lnTo>
                      <a:pt x="32" y="20"/>
                    </a:lnTo>
                    <a:lnTo>
                      <a:pt x="26" y="27"/>
                    </a:lnTo>
                    <a:lnTo>
                      <a:pt x="0" y="38"/>
                    </a:lnTo>
                    <a:lnTo>
                      <a:pt x="19" y="27"/>
                    </a:lnTo>
                    <a:lnTo>
                      <a:pt x="25" y="21"/>
                    </a:lnTo>
                    <a:lnTo>
                      <a:pt x="31" y="12"/>
                    </a:lnTo>
                    <a:lnTo>
                      <a:pt x="44" y="5"/>
                    </a:lnTo>
                    <a:lnTo>
                      <a:pt x="57" y="0"/>
                    </a:lnTo>
                  </a:path>
                </a:pathLst>
              </a:custGeom>
              <a:solidFill>
                <a:srgbClr val="4362B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sp>
        <p:nvSpPr>
          <p:cNvPr id="246" name="Arc 31"/>
          <p:cNvSpPr>
            <a:spLocks/>
          </p:cNvSpPr>
          <p:nvPr/>
        </p:nvSpPr>
        <p:spPr bwMode="auto">
          <a:xfrm>
            <a:off x="7818275" y="4750195"/>
            <a:ext cx="1676400" cy="687387"/>
          </a:xfrm>
          <a:custGeom>
            <a:avLst/>
            <a:gdLst>
              <a:gd name="T0" fmla="*/ 0 w 43200"/>
              <a:gd name="T1" fmla="*/ 0 h 38928"/>
              <a:gd name="T2" fmla="*/ 0 w 43200"/>
              <a:gd name="T3" fmla="*/ 0 h 38928"/>
              <a:gd name="T4" fmla="*/ 0 w 43200"/>
              <a:gd name="T5" fmla="*/ 0 h 38928"/>
              <a:gd name="T6" fmla="*/ 0 60000 65536"/>
              <a:gd name="T7" fmla="*/ 0 60000 65536"/>
              <a:gd name="T8" fmla="*/ 0 60000 65536"/>
              <a:gd name="T9" fmla="*/ 0 w 43200"/>
              <a:gd name="T10" fmla="*/ 0 h 38928"/>
              <a:gd name="T11" fmla="*/ 43200 w 43200"/>
              <a:gd name="T12" fmla="*/ 38928 h 38928"/>
            </a:gdLst>
            <a:ahLst/>
            <a:cxnLst>
              <a:cxn ang="T6">
                <a:pos x="T0" y="T1"/>
              </a:cxn>
              <a:cxn ang="T7">
                <a:pos x="T2" y="T3"/>
              </a:cxn>
              <a:cxn ang="T8">
                <a:pos x="T4" y="T5"/>
              </a:cxn>
            </a:cxnLst>
            <a:rect l="T9" t="T10" r="T11" b="T12"/>
            <a:pathLst>
              <a:path w="43200" h="38928" fill="none" extrusionOk="0">
                <a:moveTo>
                  <a:pt x="36873" y="2054"/>
                </a:moveTo>
                <a:cubicBezTo>
                  <a:pt x="40924" y="6105"/>
                  <a:pt x="43200" y="11599"/>
                  <a:pt x="43200" y="17328"/>
                </a:cubicBezTo>
                <a:cubicBezTo>
                  <a:pt x="43200" y="29257"/>
                  <a:pt x="33529" y="38928"/>
                  <a:pt x="21600" y="38928"/>
                </a:cubicBezTo>
                <a:cubicBezTo>
                  <a:pt x="9670" y="38928"/>
                  <a:pt x="0" y="29257"/>
                  <a:pt x="0" y="17328"/>
                </a:cubicBezTo>
                <a:cubicBezTo>
                  <a:pt x="-1" y="10501"/>
                  <a:pt x="3227" y="4076"/>
                  <a:pt x="8704" y="0"/>
                </a:cubicBezTo>
              </a:path>
              <a:path w="43200" h="38928" stroke="0" extrusionOk="0">
                <a:moveTo>
                  <a:pt x="36873" y="2054"/>
                </a:moveTo>
                <a:cubicBezTo>
                  <a:pt x="40924" y="6105"/>
                  <a:pt x="43200" y="11599"/>
                  <a:pt x="43200" y="17328"/>
                </a:cubicBezTo>
                <a:cubicBezTo>
                  <a:pt x="43200" y="29257"/>
                  <a:pt x="33529" y="38928"/>
                  <a:pt x="21600" y="38928"/>
                </a:cubicBezTo>
                <a:cubicBezTo>
                  <a:pt x="9670" y="38928"/>
                  <a:pt x="0" y="29257"/>
                  <a:pt x="0" y="17328"/>
                </a:cubicBezTo>
                <a:cubicBezTo>
                  <a:pt x="-1" y="10501"/>
                  <a:pt x="3227" y="4076"/>
                  <a:pt x="8704" y="0"/>
                </a:cubicBezTo>
                <a:lnTo>
                  <a:pt x="21600" y="17328"/>
                </a:lnTo>
                <a:close/>
              </a:path>
            </a:pathLst>
          </a:custGeom>
          <a:noFill/>
          <a:ln w="38100" cap="rnd">
            <a:solidFill>
              <a:srgbClr val="FF0000"/>
            </a:solidFill>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47" name="Object 32"/>
          <p:cNvGraphicFramePr>
            <a:graphicFrameLocks noChangeAspect="1"/>
          </p:cNvGraphicFramePr>
          <p:nvPr>
            <p:extLst>
              <p:ext uri="{D42A27DB-BD31-4B8C-83A1-F6EECF244321}">
                <p14:modId xmlns:p14="http://schemas.microsoft.com/office/powerpoint/2010/main" val="900965629"/>
              </p:ext>
            </p:extLst>
          </p:nvPr>
        </p:nvGraphicFramePr>
        <p:xfrm>
          <a:off x="7184949" y="4176735"/>
          <a:ext cx="735013" cy="814387"/>
        </p:xfrm>
        <a:graphic>
          <a:graphicData uri="http://schemas.openxmlformats.org/presentationml/2006/ole">
            <mc:AlternateContent xmlns:mc="http://schemas.openxmlformats.org/markup-compatibility/2006">
              <mc:Choice xmlns:v="urn:schemas-microsoft-com:vml" Requires="v">
                <p:oleObj spid="_x0000_s328004" name="公式" r:id="rId9" imgW="241200" imgH="253800" progId="Equation.3">
                  <p:embed/>
                </p:oleObj>
              </mc:Choice>
              <mc:Fallback>
                <p:oleObj name="公式" r:id="rId9" imgW="241200" imgH="253800" progId="Equation.3">
                  <p:embed/>
                  <p:pic>
                    <p:nvPicPr>
                      <p:cNvPr id="0" name=""/>
                      <p:cNvPicPr>
                        <a:picLocks noChangeAspect="1" noChangeArrowheads="1"/>
                      </p:cNvPicPr>
                      <p:nvPr/>
                    </p:nvPicPr>
                    <p:blipFill>
                      <a:blip r:embed="rId10"/>
                      <a:srcRect/>
                      <a:stretch>
                        <a:fillRect/>
                      </a:stretch>
                    </p:blipFill>
                    <p:spPr bwMode="auto">
                      <a:xfrm>
                        <a:off x="7184949" y="4176735"/>
                        <a:ext cx="735013" cy="814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8" name="Line 30"/>
          <p:cNvSpPr>
            <a:spLocks noChangeShapeType="1"/>
          </p:cNvSpPr>
          <p:nvPr/>
        </p:nvSpPr>
        <p:spPr bwMode="auto">
          <a:xfrm>
            <a:off x="8668912" y="4014479"/>
            <a:ext cx="0" cy="963612"/>
          </a:xfrm>
          <a:prstGeom prst="line">
            <a:avLst/>
          </a:prstGeom>
          <a:noFill/>
          <a:ln w="38100">
            <a:solidFill>
              <a:srgbClr val="3E27E7"/>
            </a:solidFill>
            <a:round/>
            <a:headEnd type="stealth" w="med" len="lg"/>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49" name="Object 33"/>
          <p:cNvGraphicFramePr>
            <a:graphicFrameLocks noChangeAspect="1"/>
          </p:cNvGraphicFramePr>
          <p:nvPr>
            <p:extLst>
              <p:ext uri="{D42A27DB-BD31-4B8C-83A1-F6EECF244321}">
                <p14:modId xmlns:p14="http://schemas.microsoft.com/office/powerpoint/2010/main" val="3433560981"/>
              </p:ext>
            </p:extLst>
          </p:nvPr>
        </p:nvGraphicFramePr>
        <p:xfrm>
          <a:off x="8878042" y="3773535"/>
          <a:ext cx="661988" cy="1068387"/>
        </p:xfrm>
        <a:graphic>
          <a:graphicData uri="http://schemas.openxmlformats.org/presentationml/2006/ole">
            <mc:AlternateContent xmlns:mc="http://schemas.openxmlformats.org/markup-compatibility/2006">
              <mc:Choice xmlns:v="urn:schemas-microsoft-com:vml" Requires="v">
                <p:oleObj spid="_x0000_s328005" name="公式" r:id="rId11" imgW="253800" imgH="457200" progId="Equation.3">
                  <p:embed/>
                </p:oleObj>
              </mc:Choice>
              <mc:Fallback>
                <p:oleObj name="公式" r:id="rId11" imgW="253800" imgH="457200" progId="Equation.3">
                  <p:embed/>
                  <p:pic>
                    <p:nvPicPr>
                      <p:cNvPr id="0" name=""/>
                      <p:cNvPicPr>
                        <a:picLocks noChangeAspect="1" noChangeArrowheads="1"/>
                      </p:cNvPicPr>
                      <p:nvPr/>
                    </p:nvPicPr>
                    <p:blipFill>
                      <a:blip r:embed="rId12"/>
                      <a:srcRect/>
                      <a:stretch>
                        <a:fillRect/>
                      </a:stretch>
                    </p:blipFill>
                    <p:spPr bwMode="auto">
                      <a:xfrm>
                        <a:off x="8878042" y="3773535"/>
                        <a:ext cx="661988" cy="1068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0951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ppt_x"/>
                                          </p:val>
                                        </p:tav>
                                        <p:tav tm="100000">
                                          <p:val>
                                            <p:strVal val="#ppt_x"/>
                                          </p:val>
                                        </p:tav>
                                      </p:tavLst>
                                    </p:anim>
                                    <p:anim calcmode="lin" valueType="num">
                                      <p:cBhvr additive="base">
                                        <p:cTn id="2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1000"/>
                                        <p:tgtEl>
                                          <p:spTgt spid="32"/>
                                        </p:tgtEl>
                                      </p:cBhvr>
                                    </p:animEffect>
                                    <p:anim calcmode="lin" valueType="num">
                                      <p:cBhvr>
                                        <p:cTn id="32" dur="1000" fill="hold"/>
                                        <p:tgtEl>
                                          <p:spTgt spid="32"/>
                                        </p:tgtEl>
                                        <p:attrNameLst>
                                          <p:attrName>ppt_x</p:attrName>
                                        </p:attrNameLst>
                                      </p:cBhvr>
                                      <p:tavLst>
                                        <p:tav tm="0">
                                          <p:val>
                                            <p:strVal val="#ppt_x"/>
                                          </p:val>
                                        </p:tav>
                                        <p:tav tm="100000">
                                          <p:val>
                                            <p:strVal val="#ppt_x"/>
                                          </p:val>
                                        </p:tav>
                                      </p:tavLst>
                                    </p:anim>
                                    <p:anim calcmode="lin" valueType="num">
                                      <p:cBhvr>
                                        <p:cTn id="3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down)">
                                      <p:cBhvr>
                                        <p:cTn id="43" dur="500"/>
                                        <p:tgtEl>
                                          <p:spTgt spid="33"/>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circle(in)">
                                      <p:cBhvr>
                                        <p:cTn id="46" dur="500"/>
                                        <p:tgtEl>
                                          <p:spTgt spid="34"/>
                                        </p:tgtEl>
                                      </p:cBhvr>
                                    </p:animEffect>
                                  </p:childTnLst>
                                </p:cTn>
                              </p:par>
                              <p:par>
                                <p:cTn id="47" presetID="22" presetClass="entr" presetSubtype="4"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down)">
                                      <p:cBhvr>
                                        <p:cTn id="49" dur="500"/>
                                        <p:tgtEl>
                                          <p:spTgt spid="48"/>
                                        </p:tgtEl>
                                      </p:cBhvr>
                                    </p:animEffect>
                                  </p:childTnLst>
                                </p:cTn>
                              </p:par>
                              <p:par>
                                <p:cTn id="50" presetID="22" presetClass="entr" presetSubtype="4"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left)">
                                      <p:cBhvr>
                                        <p:cTn id="57" dur="500"/>
                                        <p:tgtEl>
                                          <p:spTgt spid="39"/>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grpId="0"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circle(in)">
                                      <p:cBhvr>
                                        <p:cTn id="62" dur="2000"/>
                                        <p:tgtEl>
                                          <p:spTgt spid="40"/>
                                        </p:tgtEl>
                                      </p:cBhvr>
                                    </p:animEffect>
                                  </p:childTnLst>
                                </p:cTn>
                              </p:par>
                              <p:par>
                                <p:cTn id="63" presetID="22" presetClass="entr" presetSubtype="4"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down)">
                                      <p:cBhvr>
                                        <p:cTn id="65" dur="500"/>
                                        <p:tgtEl>
                                          <p:spTgt spid="46"/>
                                        </p:tgtEl>
                                      </p:cBhvr>
                                    </p:animEffect>
                                  </p:childTnLst>
                                </p:cTn>
                              </p:par>
                              <p:par>
                                <p:cTn id="66" presetID="22" presetClass="entr" presetSubtype="4" fill="hold" nodeType="with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wipe(down)">
                                      <p:cBhvr>
                                        <p:cTn id="68" dur="500"/>
                                        <p:tgtEl>
                                          <p:spTgt spid="4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wipe(left)">
                                      <p:cBhvr>
                                        <p:cTn id="73" dur="500"/>
                                        <p:tgtEl>
                                          <p:spTgt spid="41"/>
                                        </p:tgtEl>
                                      </p:cBhvr>
                                    </p:animEffect>
                                  </p:childTnLst>
                                </p:cTn>
                              </p:par>
                            </p:childTnLst>
                          </p:cTn>
                        </p:par>
                      </p:childTnLst>
                    </p:cTn>
                  </p:par>
                  <p:par>
                    <p:cTn id="74" fill="hold">
                      <p:stCondLst>
                        <p:cond delay="indefinite"/>
                      </p:stCondLst>
                      <p:childTnLst>
                        <p:par>
                          <p:cTn id="75" fill="hold">
                            <p:stCondLst>
                              <p:cond delay="0"/>
                            </p:stCondLst>
                            <p:childTnLst>
                              <p:par>
                                <p:cTn id="76" presetID="6" presetClass="entr" presetSubtype="16" fill="hold" grpId="0" nodeType="click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circle(in)">
                                      <p:cBhvr>
                                        <p:cTn id="78" dur="2000"/>
                                        <p:tgtEl>
                                          <p:spTgt spid="42"/>
                                        </p:tgtEl>
                                      </p:cBhvr>
                                    </p:animEffect>
                                  </p:childTnLst>
                                </p:cTn>
                              </p:par>
                              <p:par>
                                <p:cTn id="79" presetID="22" presetClass="entr" presetSubtype="4" fill="hold" nodeType="with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wipe(down)">
                                      <p:cBhvr>
                                        <p:cTn id="81" dur="500"/>
                                        <p:tgtEl>
                                          <p:spTgt spid="44"/>
                                        </p:tgtEl>
                                      </p:cBhvr>
                                    </p:animEffect>
                                  </p:childTnLst>
                                </p:cTn>
                              </p:par>
                              <p:par>
                                <p:cTn id="82" presetID="22" presetClass="entr" presetSubtype="4" fill="hold" nodeType="withEffect">
                                  <p:stCondLst>
                                    <p:cond delay="0"/>
                                  </p:stCondLst>
                                  <p:childTnLst>
                                    <p:set>
                                      <p:cBhvr>
                                        <p:cTn id="83" dur="1" fill="hold">
                                          <p:stCondLst>
                                            <p:cond delay="0"/>
                                          </p:stCondLst>
                                        </p:cTn>
                                        <p:tgtEl>
                                          <p:spTgt spid="45"/>
                                        </p:tgtEl>
                                        <p:attrNameLst>
                                          <p:attrName>style.visibility</p:attrName>
                                        </p:attrNameLst>
                                      </p:cBhvr>
                                      <p:to>
                                        <p:strVal val="visible"/>
                                      </p:to>
                                    </p:set>
                                    <p:animEffect transition="in" filter="wipe(down)">
                                      <p:cBhvr>
                                        <p:cTn id="84" dur="500"/>
                                        <p:tgtEl>
                                          <p:spTgt spid="4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wipe(left)">
                                      <p:cBhvr>
                                        <p:cTn id="89" dur="500"/>
                                        <p:tgtEl>
                                          <p:spTgt spid="43"/>
                                        </p:tgtEl>
                                      </p:cBhvr>
                                    </p:animEffect>
                                  </p:childTnLst>
                                </p:cTn>
                              </p:par>
                            </p:childTnLst>
                          </p:cTn>
                        </p:par>
                      </p:childTnLst>
                    </p:cTn>
                  </p:par>
                  <p:par>
                    <p:cTn id="90" fill="hold">
                      <p:stCondLst>
                        <p:cond delay="indefinite"/>
                      </p:stCondLst>
                      <p:childTnLst>
                        <p:par>
                          <p:cTn id="91" fill="hold">
                            <p:stCondLst>
                              <p:cond delay="0"/>
                            </p:stCondLst>
                            <p:childTnLst>
                              <p:par>
                                <p:cTn id="92" presetID="6" presetClass="entr" presetSubtype="16" fill="hold" grpId="0" nodeType="clickEffect">
                                  <p:stCondLst>
                                    <p:cond delay="0"/>
                                  </p:stCondLst>
                                  <p:childTnLst>
                                    <p:set>
                                      <p:cBhvr>
                                        <p:cTn id="93" dur="1" fill="hold">
                                          <p:stCondLst>
                                            <p:cond delay="0"/>
                                          </p:stCondLst>
                                        </p:cTn>
                                        <p:tgtEl>
                                          <p:spTgt spid="136"/>
                                        </p:tgtEl>
                                        <p:attrNameLst>
                                          <p:attrName>style.visibility</p:attrName>
                                        </p:attrNameLst>
                                      </p:cBhvr>
                                      <p:to>
                                        <p:strVal val="visible"/>
                                      </p:to>
                                    </p:set>
                                    <p:animEffect transition="in" filter="circle(in)">
                                      <p:cBhvr>
                                        <p:cTn id="94" dur="2000"/>
                                        <p:tgtEl>
                                          <p:spTgt spid="136"/>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38"/>
                                        </p:tgtEl>
                                        <p:attrNameLst>
                                          <p:attrName>style.visibility</p:attrName>
                                        </p:attrNameLst>
                                      </p:cBhvr>
                                      <p:to>
                                        <p:strVal val="visible"/>
                                      </p:to>
                                    </p:set>
                                    <p:anim calcmode="lin" valueType="num">
                                      <p:cBhvr additive="base">
                                        <p:cTn id="99" dur="500" fill="hold"/>
                                        <p:tgtEl>
                                          <p:spTgt spid="138"/>
                                        </p:tgtEl>
                                        <p:attrNameLst>
                                          <p:attrName>ppt_x</p:attrName>
                                        </p:attrNameLst>
                                      </p:cBhvr>
                                      <p:tavLst>
                                        <p:tav tm="0">
                                          <p:val>
                                            <p:strVal val="#ppt_x"/>
                                          </p:val>
                                        </p:tav>
                                        <p:tav tm="100000">
                                          <p:val>
                                            <p:strVal val="#ppt_x"/>
                                          </p:val>
                                        </p:tav>
                                      </p:tavLst>
                                    </p:anim>
                                    <p:anim calcmode="lin" valueType="num">
                                      <p:cBhvr additive="base">
                                        <p:cTn id="100" dur="500" fill="hold"/>
                                        <p:tgtEl>
                                          <p:spTgt spid="138"/>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137"/>
                                        </p:tgtEl>
                                        <p:attrNameLst>
                                          <p:attrName>style.visibility</p:attrName>
                                        </p:attrNameLst>
                                      </p:cBhvr>
                                      <p:to>
                                        <p:strVal val="visible"/>
                                      </p:to>
                                    </p:set>
                                    <p:animEffect transition="in" filter="fade">
                                      <p:cBhvr>
                                        <p:cTn id="105" dur="1000"/>
                                        <p:tgtEl>
                                          <p:spTgt spid="137"/>
                                        </p:tgtEl>
                                      </p:cBhvr>
                                    </p:animEffect>
                                    <p:anim calcmode="lin" valueType="num">
                                      <p:cBhvr>
                                        <p:cTn id="106" dur="1000" fill="hold"/>
                                        <p:tgtEl>
                                          <p:spTgt spid="137"/>
                                        </p:tgtEl>
                                        <p:attrNameLst>
                                          <p:attrName>ppt_x</p:attrName>
                                        </p:attrNameLst>
                                      </p:cBhvr>
                                      <p:tavLst>
                                        <p:tav tm="0">
                                          <p:val>
                                            <p:strVal val="#ppt_x"/>
                                          </p:val>
                                        </p:tav>
                                        <p:tav tm="100000">
                                          <p:val>
                                            <p:strVal val="#ppt_x"/>
                                          </p:val>
                                        </p:tav>
                                      </p:tavLst>
                                    </p:anim>
                                    <p:anim calcmode="lin" valueType="num">
                                      <p:cBhvr>
                                        <p:cTn id="107" dur="1000" fill="hold"/>
                                        <p:tgtEl>
                                          <p:spTgt spid="137"/>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nodeType="clickEffect">
                                  <p:stCondLst>
                                    <p:cond delay="0"/>
                                  </p:stCondLst>
                                  <p:childTnLst>
                                    <p:set>
                                      <p:cBhvr>
                                        <p:cTn id="111" dur="1" fill="hold">
                                          <p:stCondLst>
                                            <p:cond delay="0"/>
                                          </p:stCondLst>
                                        </p:cTn>
                                        <p:tgtEl>
                                          <p:spTgt spid="139"/>
                                        </p:tgtEl>
                                        <p:attrNameLst>
                                          <p:attrName>style.visibility</p:attrName>
                                        </p:attrNameLst>
                                      </p:cBhvr>
                                      <p:to>
                                        <p:strVal val="visible"/>
                                      </p:to>
                                    </p:set>
                                    <p:anim calcmode="lin" valueType="num">
                                      <p:cBhvr additive="base">
                                        <p:cTn id="112" dur="500" fill="hold"/>
                                        <p:tgtEl>
                                          <p:spTgt spid="139"/>
                                        </p:tgtEl>
                                        <p:attrNameLst>
                                          <p:attrName>ppt_x</p:attrName>
                                        </p:attrNameLst>
                                      </p:cBhvr>
                                      <p:tavLst>
                                        <p:tav tm="0">
                                          <p:val>
                                            <p:strVal val="#ppt_x"/>
                                          </p:val>
                                        </p:tav>
                                        <p:tav tm="100000">
                                          <p:val>
                                            <p:strVal val="#ppt_x"/>
                                          </p:val>
                                        </p:tav>
                                      </p:tavLst>
                                    </p:anim>
                                    <p:anim calcmode="lin" valueType="num">
                                      <p:cBhvr additive="base">
                                        <p:cTn id="113"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grpId="0" nodeType="clickEffect">
                                  <p:stCondLst>
                                    <p:cond delay="0"/>
                                  </p:stCondLst>
                                  <p:childTnLst>
                                    <p:set>
                                      <p:cBhvr>
                                        <p:cTn id="117" dur="1" fill="hold">
                                          <p:stCondLst>
                                            <p:cond delay="0"/>
                                          </p:stCondLst>
                                        </p:cTn>
                                        <p:tgtEl>
                                          <p:spTgt spid="161"/>
                                        </p:tgtEl>
                                        <p:attrNameLst>
                                          <p:attrName>style.visibility</p:attrName>
                                        </p:attrNameLst>
                                      </p:cBhvr>
                                      <p:to>
                                        <p:strVal val="visible"/>
                                      </p:to>
                                    </p:set>
                                    <p:anim calcmode="lin" valueType="num">
                                      <p:cBhvr additive="base">
                                        <p:cTn id="118" dur="500" fill="hold"/>
                                        <p:tgtEl>
                                          <p:spTgt spid="161"/>
                                        </p:tgtEl>
                                        <p:attrNameLst>
                                          <p:attrName>ppt_x</p:attrName>
                                        </p:attrNameLst>
                                      </p:cBhvr>
                                      <p:tavLst>
                                        <p:tav tm="0">
                                          <p:val>
                                            <p:strVal val="#ppt_x"/>
                                          </p:val>
                                        </p:tav>
                                        <p:tav tm="100000">
                                          <p:val>
                                            <p:strVal val="#ppt_x"/>
                                          </p:val>
                                        </p:tav>
                                      </p:tavLst>
                                    </p:anim>
                                    <p:anim calcmode="lin" valueType="num">
                                      <p:cBhvr additive="base">
                                        <p:cTn id="119" dur="500" fill="hold"/>
                                        <p:tgtEl>
                                          <p:spTgt spid="161"/>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42" presetClass="entr" presetSubtype="0" fill="hold" nodeType="clickEffect">
                                  <p:stCondLst>
                                    <p:cond delay="0"/>
                                  </p:stCondLst>
                                  <p:childTnLst>
                                    <p:set>
                                      <p:cBhvr>
                                        <p:cTn id="123" dur="1" fill="hold">
                                          <p:stCondLst>
                                            <p:cond delay="0"/>
                                          </p:stCondLst>
                                        </p:cTn>
                                        <p:tgtEl>
                                          <p:spTgt spid="162"/>
                                        </p:tgtEl>
                                        <p:attrNameLst>
                                          <p:attrName>style.visibility</p:attrName>
                                        </p:attrNameLst>
                                      </p:cBhvr>
                                      <p:to>
                                        <p:strVal val="visible"/>
                                      </p:to>
                                    </p:set>
                                    <p:animEffect transition="in" filter="fade">
                                      <p:cBhvr>
                                        <p:cTn id="124" dur="1000"/>
                                        <p:tgtEl>
                                          <p:spTgt spid="162"/>
                                        </p:tgtEl>
                                      </p:cBhvr>
                                    </p:animEffect>
                                    <p:anim calcmode="lin" valueType="num">
                                      <p:cBhvr>
                                        <p:cTn id="125" dur="1000" fill="hold"/>
                                        <p:tgtEl>
                                          <p:spTgt spid="162"/>
                                        </p:tgtEl>
                                        <p:attrNameLst>
                                          <p:attrName>ppt_x</p:attrName>
                                        </p:attrNameLst>
                                      </p:cBhvr>
                                      <p:tavLst>
                                        <p:tav tm="0">
                                          <p:val>
                                            <p:strVal val="#ppt_x"/>
                                          </p:val>
                                        </p:tav>
                                        <p:tav tm="100000">
                                          <p:val>
                                            <p:strVal val="#ppt_x"/>
                                          </p:val>
                                        </p:tav>
                                      </p:tavLst>
                                    </p:anim>
                                    <p:anim calcmode="lin" valueType="num">
                                      <p:cBhvr>
                                        <p:cTn id="126" dur="1000" fill="hold"/>
                                        <p:tgtEl>
                                          <p:spTgt spid="162"/>
                                        </p:tgtEl>
                                        <p:attrNameLst>
                                          <p:attrName>ppt_y</p:attrName>
                                        </p:attrNameLst>
                                      </p:cBhvr>
                                      <p:tavLst>
                                        <p:tav tm="0">
                                          <p:val>
                                            <p:strVal val="#ppt_y+.1"/>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215"/>
                                        </p:tgtEl>
                                        <p:attrNameLst>
                                          <p:attrName>style.visibility</p:attrName>
                                        </p:attrNameLst>
                                      </p:cBhvr>
                                      <p:to>
                                        <p:strVal val="visible"/>
                                      </p:to>
                                    </p:set>
                                    <p:animEffect transition="in" filter="wipe(left)">
                                      <p:cBhvr>
                                        <p:cTn id="131" dur="500"/>
                                        <p:tgtEl>
                                          <p:spTgt spid="215"/>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214"/>
                                        </p:tgtEl>
                                        <p:attrNameLst>
                                          <p:attrName>style.visibility</p:attrName>
                                        </p:attrNameLst>
                                      </p:cBhvr>
                                      <p:to>
                                        <p:strVal val="visible"/>
                                      </p:to>
                                    </p:set>
                                    <p:animEffect transition="in" filter="wipe(left)">
                                      <p:cBhvr>
                                        <p:cTn id="136" dur="500"/>
                                        <p:tgtEl>
                                          <p:spTgt spid="214"/>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nodeType="clickEffect">
                                  <p:stCondLst>
                                    <p:cond delay="0"/>
                                  </p:stCondLst>
                                  <p:childTnLst>
                                    <p:set>
                                      <p:cBhvr>
                                        <p:cTn id="140" dur="1" fill="hold">
                                          <p:stCondLst>
                                            <p:cond delay="0"/>
                                          </p:stCondLst>
                                        </p:cTn>
                                        <p:tgtEl>
                                          <p:spTgt spid="163"/>
                                        </p:tgtEl>
                                        <p:attrNameLst>
                                          <p:attrName>style.visibility</p:attrName>
                                        </p:attrNameLst>
                                      </p:cBhvr>
                                      <p:to>
                                        <p:strVal val="visible"/>
                                      </p:to>
                                    </p:set>
                                    <p:animEffect transition="in" filter="wipe(down)">
                                      <p:cBhvr>
                                        <p:cTn id="141" dur="500"/>
                                        <p:tgtEl>
                                          <p:spTgt spid="163"/>
                                        </p:tgtEl>
                                      </p:cBhvr>
                                    </p:animEffect>
                                  </p:childTnLst>
                                </p:cTn>
                              </p:par>
                              <p:par>
                                <p:cTn id="142" presetID="22" presetClass="entr" presetSubtype="1" fill="hold" nodeType="withEffect">
                                  <p:stCondLst>
                                    <p:cond delay="0"/>
                                  </p:stCondLst>
                                  <p:childTnLst>
                                    <p:set>
                                      <p:cBhvr>
                                        <p:cTn id="143" dur="1" fill="hold">
                                          <p:stCondLst>
                                            <p:cond delay="0"/>
                                          </p:stCondLst>
                                        </p:cTn>
                                        <p:tgtEl>
                                          <p:spTgt spid="208"/>
                                        </p:tgtEl>
                                        <p:attrNameLst>
                                          <p:attrName>style.visibility</p:attrName>
                                        </p:attrNameLst>
                                      </p:cBhvr>
                                      <p:to>
                                        <p:strVal val="visible"/>
                                      </p:to>
                                    </p:set>
                                    <p:animEffect transition="in" filter="wipe(up)">
                                      <p:cBhvr>
                                        <p:cTn id="144" dur="500"/>
                                        <p:tgtEl>
                                          <p:spTgt spid="208"/>
                                        </p:tgtEl>
                                      </p:cBhvr>
                                    </p:animEffect>
                                  </p:childTnLst>
                                </p:cTn>
                              </p:par>
                              <p:par>
                                <p:cTn id="145" presetID="22" presetClass="entr" presetSubtype="1" fill="hold" nodeType="withEffect">
                                  <p:stCondLst>
                                    <p:cond delay="0"/>
                                  </p:stCondLst>
                                  <p:childTnLst>
                                    <p:set>
                                      <p:cBhvr>
                                        <p:cTn id="146" dur="1" fill="hold">
                                          <p:stCondLst>
                                            <p:cond delay="0"/>
                                          </p:stCondLst>
                                        </p:cTn>
                                        <p:tgtEl>
                                          <p:spTgt spid="209"/>
                                        </p:tgtEl>
                                        <p:attrNameLst>
                                          <p:attrName>style.visibility</p:attrName>
                                        </p:attrNameLst>
                                      </p:cBhvr>
                                      <p:to>
                                        <p:strVal val="visible"/>
                                      </p:to>
                                    </p:set>
                                    <p:animEffect transition="in" filter="wipe(up)">
                                      <p:cBhvr>
                                        <p:cTn id="147" dur="500"/>
                                        <p:tgtEl>
                                          <p:spTgt spid="209"/>
                                        </p:tgtEl>
                                      </p:cBhvr>
                                    </p:animEffect>
                                  </p:childTnLst>
                                </p:cTn>
                              </p:par>
                              <p:par>
                                <p:cTn id="148" presetID="22" presetClass="entr" presetSubtype="1" fill="hold" nodeType="withEffect">
                                  <p:stCondLst>
                                    <p:cond delay="0"/>
                                  </p:stCondLst>
                                  <p:childTnLst>
                                    <p:set>
                                      <p:cBhvr>
                                        <p:cTn id="149" dur="1" fill="hold">
                                          <p:stCondLst>
                                            <p:cond delay="0"/>
                                          </p:stCondLst>
                                        </p:cTn>
                                        <p:tgtEl>
                                          <p:spTgt spid="210"/>
                                        </p:tgtEl>
                                        <p:attrNameLst>
                                          <p:attrName>style.visibility</p:attrName>
                                        </p:attrNameLst>
                                      </p:cBhvr>
                                      <p:to>
                                        <p:strVal val="visible"/>
                                      </p:to>
                                    </p:set>
                                    <p:animEffect transition="in" filter="wipe(up)">
                                      <p:cBhvr>
                                        <p:cTn id="150" dur="500"/>
                                        <p:tgtEl>
                                          <p:spTgt spid="210"/>
                                        </p:tgtEl>
                                      </p:cBhvr>
                                    </p:animEffect>
                                  </p:childTnLst>
                                </p:cTn>
                              </p:par>
                            </p:childTnLst>
                          </p:cTn>
                        </p:par>
                        <p:par>
                          <p:cTn id="151" fill="hold">
                            <p:stCondLst>
                              <p:cond delay="500"/>
                            </p:stCondLst>
                            <p:childTnLst>
                              <p:par>
                                <p:cTn id="152" presetID="22" presetClass="entr" presetSubtype="8" fill="hold" nodeType="afterEffect">
                                  <p:stCondLst>
                                    <p:cond delay="0"/>
                                  </p:stCondLst>
                                  <p:childTnLst>
                                    <p:set>
                                      <p:cBhvr>
                                        <p:cTn id="153" dur="1" fill="hold">
                                          <p:stCondLst>
                                            <p:cond delay="0"/>
                                          </p:stCondLst>
                                        </p:cTn>
                                        <p:tgtEl>
                                          <p:spTgt spid="191"/>
                                        </p:tgtEl>
                                        <p:attrNameLst>
                                          <p:attrName>style.visibility</p:attrName>
                                        </p:attrNameLst>
                                      </p:cBhvr>
                                      <p:to>
                                        <p:strVal val="visible"/>
                                      </p:to>
                                    </p:set>
                                    <p:animEffect transition="in" filter="wipe(left)">
                                      <p:cBhvr>
                                        <p:cTn id="154" dur="500"/>
                                        <p:tgtEl>
                                          <p:spTgt spid="191"/>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4" fill="hold" grpId="0" nodeType="clickEffect">
                                  <p:stCondLst>
                                    <p:cond delay="0"/>
                                  </p:stCondLst>
                                  <p:childTnLst>
                                    <p:set>
                                      <p:cBhvr>
                                        <p:cTn id="158" dur="1" fill="hold">
                                          <p:stCondLst>
                                            <p:cond delay="0"/>
                                          </p:stCondLst>
                                        </p:cTn>
                                        <p:tgtEl>
                                          <p:spTgt spid="192"/>
                                        </p:tgtEl>
                                        <p:attrNameLst>
                                          <p:attrName>style.visibility</p:attrName>
                                        </p:attrNameLst>
                                      </p:cBhvr>
                                      <p:to>
                                        <p:strVal val="visible"/>
                                      </p:to>
                                    </p:set>
                                    <p:animEffect transition="in" filter="wipe(down)">
                                      <p:cBhvr>
                                        <p:cTn id="159" dur="500"/>
                                        <p:tgtEl>
                                          <p:spTgt spid="192"/>
                                        </p:tgtEl>
                                      </p:cBhvr>
                                    </p:animEffect>
                                  </p:childTnLst>
                                </p:cTn>
                              </p:par>
                              <p:par>
                                <p:cTn id="160" presetID="6" presetClass="entr" presetSubtype="16" fill="hold" grpId="0" nodeType="withEffect">
                                  <p:stCondLst>
                                    <p:cond delay="0"/>
                                  </p:stCondLst>
                                  <p:childTnLst>
                                    <p:set>
                                      <p:cBhvr>
                                        <p:cTn id="161" dur="1" fill="hold">
                                          <p:stCondLst>
                                            <p:cond delay="0"/>
                                          </p:stCondLst>
                                        </p:cTn>
                                        <p:tgtEl>
                                          <p:spTgt spid="201"/>
                                        </p:tgtEl>
                                        <p:attrNameLst>
                                          <p:attrName>style.visibility</p:attrName>
                                        </p:attrNameLst>
                                      </p:cBhvr>
                                      <p:to>
                                        <p:strVal val="visible"/>
                                      </p:to>
                                    </p:set>
                                    <p:animEffect transition="in" filter="circle(in)">
                                      <p:cBhvr>
                                        <p:cTn id="162" dur="500"/>
                                        <p:tgtEl>
                                          <p:spTgt spid="201"/>
                                        </p:tgtEl>
                                      </p:cBhvr>
                                    </p:animEffect>
                                  </p:childTnLst>
                                </p:cTn>
                              </p:par>
                              <p:par>
                                <p:cTn id="163" presetID="22" presetClass="entr" presetSubtype="4" fill="hold" nodeType="withEffect">
                                  <p:stCondLst>
                                    <p:cond delay="0"/>
                                  </p:stCondLst>
                                  <p:childTnLst>
                                    <p:set>
                                      <p:cBhvr>
                                        <p:cTn id="164" dur="1" fill="hold">
                                          <p:stCondLst>
                                            <p:cond delay="0"/>
                                          </p:stCondLst>
                                        </p:cTn>
                                        <p:tgtEl>
                                          <p:spTgt spid="206"/>
                                        </p:tgtEl>
                                        <p:attrNameLst>
                                          <p:attrName>style.visibility</p:attrName>
                                        </p:attrNameLst>
                                      </p:cBhvr>
                                      <p:to>
                                        <p:strVal val="visible"/>
                                      </p:to>
                                    </p:set>
                                    <p:animEffect transition="in" filter="wipe(down)">
                                      <p:cBhvr>
                                        <p:cTn id="165" dur="500"/>
                                        <p:tgtEl>
                                          <p:spTgt spid="206"/>
                                        </p:tgtEl>
                                      </p:cBhvr>
                                    </p:animEffect>
                                  </p:childTnLst>
                                </p:cTn>
                              </p:par>
                              <p:par>
                                <p:cTn id="166" presetID="22" presetClass="entr" presetSubtype="4" fill="hold" nodeType="withEffect">
                                  <p:stCondLst>
                                    <p:cond delay="0"/>
                                  </p:stCondLst>
                                  <p:childTnLst>
                                    <p:set>
                                      <p:cBhvr>
                                        <p:cTn id="167" dur="1" fill="hold">
                                          <p:stCondLst>
                                            <p:cond delay="0"/>
                                          </p:stCondLst>
                                        </p:cTn>
                                        <p:tgtEl>
                                          <p:spTgt spid="207"/>
                                        </p:tgtEl>
                                        <p:attrNameLst>
                                          <p:attrName>style.visibility</p:attrName>
                                        </p:attrNameLst>
                                      </p:cBhvr>
                                      <p:to>
                                        <p:strVal val="visible"/>
                                      </p:to>
                                    </p:set>
                                    <p:animEffect transition="in" filter="wipe(down)">
                                      <p:cBhvr>
                                        <p:cTn id="168" dur="500"/>
                                        <p:tgtEl>
                                          <p:spTgt spid="207"/>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nodeType="clickEffect">
                                  <p:stCondLst>
                                    <p:cond delay="0"/>
                                  </p:stCondLst>
                                  <p:childTnLst>
                                    <p:set>
                                      <p:cBhvr>
                                        <p:cTn id="172" dur="1" fill="hold">
                                          <p:stCondLst>
                                            <p:cond delay="0"/>
                                          </p:stCondLst>
                                        </p:cTn>
                                        <p:tgtEl>
                                          <p:spTgt spid="211"/>
                                        </p:tgtEl>
                                        <p:attrNameLst>
                                          <p:attrName>style.visibility</p:attrName>
                                        </p:attrNameLst>
                                      </p:cBhvr>
                                      <p:to>
                                        <p:strVal val="visible"/>
                                      </p:to>
                                    </p:set>
                                    <p:animEffect transition="in" filter="wipe(left)">
                                      <p:cBhvr>
                                        <p:cTn id="173" dur="500"/>
                                        <p:tgtEl>
                                          <p:spTgt spid="211"/>
                                        </p:tgtEl>
                                      </p:cBhvr>
                                    </p:animEffect>
                                  </p:childTnLst>
                                </p:cTn>
                              </p:par>
                            </p:childTnLst>
                          </p:cTn>
                        </p:par>
                      </p:childTnLst>
                    </p:cTn>
                  </p:par>
                  <p:par>
                    <p:cTn id="174" fill="hold">
                      <p:stCondLst>
                        <p:cond delay="indefinite"/>
                      </p:stCondLst>
                      <p:childTnLst>
                        <p:par>
                          <p:cTn id="175" fill="hold">
                            <p:stCondLst>
                              <p:cond delay="0"/>
                            </p:stCondLst>
                            <p:childTnLst>
                              <p:par>
                                <p:cTn id="176" presetID="6" presetClass="entr" presetSubtype="16" fill="hold" grpId="0" nodeType="clickEffect">
                                  <p:stCondLst>
                                    <p:cond delay="0"/>
                                  </p:stCondLst>
                                  <p:childTnLst>
                                    <p:set>
                                      <p:cBhvr>
                                        <p:cTn id="177" dur="1" fill="hold">
                                          <p:stCondLst>
                                            <p:cond delay="0"/>
                                          </p:stCondLst>
                                        </p:cTn>
                                        <p:tgtEl>
                                          <p:spTgt spid="193"/>
                                        </p:tgtEl>
                                        <p:attrNameLst>
                                          <p:attrName>style.visibility</p:attrName>
                                        </p:attrNameLst>
                                      </p:cBhvr>
                                      <p:to>
                                        <p:strVal val="visible"/>
                                      </p:to>
                                    </p:set>
                                    <p:animEffect transition="in" filter="circle(in)">
                                      <p:cBhvr>
                                        <p:cTn id="178" dur="2000"/>
                                        <p:tgtEl>
                                          <p:spTgt spid="193"/>
                                        </p:tgtEl>
                                      </p:cBhvr>
                                    </p:animEffect>
                                  </p:childTnLst>
                                </p:cTn>
                              </p:par>
                              <p:par>
                                <p:cTn id="179" presetID="22" presetClass="entr" presetSubtype="4" fill="hold" nodeType="withEffect">
                                  <p:stCondLst>
                                    <p:cond delay="0"/>
                                  </p:stCondLst>
                                  <p:childTnLst>
                                    <p:set>
                                      <p:cBhvr>
                                        <p:cTn id="180" dur="1" fill="hold">
                                          <p:stCondLst>
                                            <p:cond delay="0"/>
                                          </p:stCondLst>
                                        </p:cTn>
                                        <p:tgtEl>
                                          <p:spTgt spid="204"/>
                                        </p:tgtEl>
                                        <p:attrNameLst>
                                          <p:attrName>style.visibility</p:attrName>
                                        </p:attrNameLst>
                                      </p:cBhvr>
                                      <p:to>
                                        <p:strVal val="visible"/>
                                      </p:to>
                                    </p:set>
                                    <p:animEffect transition="in" filter="wipe(down)">
                                      <p:cBhvr>
                                        <p:cTn id="181" dur="500"/>
                                        <p:tgtEl>
                                          <p:spTgt spid="204"/>
                                        </p:tgtEl>
                                      </p:cBhvr>
                                    </p:animEffect>
                                  </p:childTnLst>
                                </p:cTn>
                              </p:par>
                              <p:par>
                                <p:cTn id="182" presetID="22" presetClass="entr" presetSubtype="4" fill="hold" nodeType="withEffect">
                                  <p:stCondLst>
                                    <p:cond delay="0"/>
                                  </p:stCondLst>
                                  <p:childTnLst>
                                    <p:set>
                                      <p:cBhvr>
                                        <p:cTn id="183" dur="1" fill="hold">
                                          <p:stCondLst>
                                            <p:cond delay="0"/>
                                          </p:stCondLst>
                                        </p:cTn>
                                        <p:tgtEl>
                                          <p:spTgt spid="205"/>
                                        </p:tgtEl>
                                        <p:attrNameLst>
                                          <p:attrName>style.visibility</p:attrName>
                                        </p:attrNameLst>
                                      </p:cBhvr>
                                      <p:to>
                                        <p:strVal val="visible"/>
                                      </p:to>
                                    </p:set>
                                    <p:animEffect transition="in" filter="wipe(down)">
                                      <p:cBhvr>
                                        <p:cTn id="184" dur="500"/>
                                        <p:tgtEl>
                                          <p:spTgt spid="205"/>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fill="hold" nodeType="clickEffect">
                                  <p:stCondLst>
                                    <p:cond delay="0"/>
                                  </p:stCondLst>
                                  <p:childTnLst>
                                    <p:set>
                                      <p:cBhvr>
                                        <p:cTn id="188" dur="1" fill="hold">
                                          <p:stCondLst>
                                            <p:cond delay="0"/>
                                          </p:stCondLst>
                                        </p:cTn>
                                        <p:tgtEl>
                                          <p:spTgt spid="194"/>
                                        </p:tgtEl>
                                        <p:attrNameLst>
                                          <p:attrName>style.visibility</p:attrName>
                                        </p:attrNameLst>
                                      </p:cBhvr>
                                      <p:to>
                                        <p:strVal val="visible"/>
                                      </p:to>
                                    </p:set>
                                    <p:animEffect transition="in" filter="wipe(left)">
                                      <p:cBhvr>
                                        <p:cTn id="189" dur="500"/>
                                        <p:tgtEl>
                                          <p:spTgt spid="194"/>
                                        </p:tgtEl>
                                      </p:cBhvr>
                                    </p:animEffect>
                                  </p:childTnLst>
                                </p:cTn>
                              </p:par>
                            </p:childTnLst>
                          </p:cTn>
                        </p:par>
                      </p:childTnLst>
                    </p:cTn>
                  </p:par>
                  <p:par>
                    <p:cTn id="190" fill="hold">
                      <p:stCondLst>
                        <p:cond delay="indefinite"/>
                      </p:stCondLst>
                      <p:childTnLst>
                        <p:par>
                          <p:cTn id="191" fill="hold">
                            <p:stCondLst>
                              <p:cond delay="0"/>
                            </p:stCondLst>
                            <p:childTnLst>
                              <p:par>
                                <p:cTn id="192" presetID="6" presetClass="entr" presetSubtype="16" fill="hold" grpId="0" nodeType="clickEffect">
                                  <p:stCondLst>
                                    <p:cond delay="0"/>
                                  </p:stCondLst>
                                  <p:childTnLst>
                                    <p:set>
                                      <p:cBhvr>
                                        <p:cTn id="193" dur="1" fill="hold">
                                          <p:stCondLst>
                                            <p:cond delay="0"/>
                                          </p:stCondLst>
                                        </p:cTn>
                                        <p:tgtEl>
                                          <p:spTgt spid="197"/>
                                        </p:tgtEl>
                                        <p:attrNameLst>
                                          <p:attrName>style.visibility</p:attrName>
                                        </p:attrNameLst>
                                      </p:cBhvr>
                                      <p:to>
                                        <p:strVal val="visible"/>
                                      </p:to>
                                    </p:set>
                                    <p:animEffect transition="in" filter="circle(in)">
                                      <p:cBhvr>
                                        <p:cTn id="194" dur="2000"/>
                                        <p:tgtEl>
                                          <p:spTgt spid="197"/>
                                        </p:tgtEl>
                                      </p:cBhvr>
                                    </p:animEffect>
                                  </p:childTnLst>
                                </p:cTn>
                              </p:par>
                              <p:par>
                                <p:cTn id="195" presetID="22" presetClass="entr" presetSubtype="4" fill="hold" nodeType="withEffect">
                                  <p:stCondLst>
                                    <p:cond delay="0"/>
                                  </p:stCondLst>
                                  <p:childTnLst>
                                    <p:set>
                                      <p:cBhvr>
                                        <p:cTn id="196" dur="1" fill="hold">
                                          <p:stCondLst>
                                            <p:cond delay="0"/>
                                          </p:stCondLst>
                                        </p:cTn>
                                        <p:tgtEl>
                                          <p:spTgt spid="202"/>
                                        </p:tgtEl>
                                        <p:attrNameLst>
                                          <p:attrName>style.visibility</p:attrName>
                                        </p:attrNameLst>
                                      </p:cBhvr>
                                      <p:to>
                                        <p:strVal val="visible"/>
                                      </p:to>
                                    </p:set>
                                    <p:animEffect transition="in" filter="wipe(down)">
                                      <p:cBhvr>
                                        <p:cTn id="197" dur="500"/>
                                        <p:tgtEl>
                                          <p:spTgt spid="202"/>
                                        </p:tgtEl>
                                      </p:cBhvr>
                                    </p:animEffect>
                                  </p:childTnLst>
                                </p:cTn>
                              </p:par>
                              <p:par>
                                <p:cTn id="198" presetID="22" presetClass="entr" presetSubtype="4" fill="hold" nodeType="withEffect">
                                  <p:stCondLst>
                                    <p:cond delay="0"/>
                                  </p:stCondLst>
                                  <p:childTnLst>
                                    <p:set>
                                      <p:cBhvr>
                                        <p:cTn id="199" dur="1" fill="hold">
                                          <p:stCondLst>
                                            <p:cond delay="0"/>
                                          </p:stCondLst>
                                        </p:cTn>
                                        <p:tgtEl>
                                          <p:spTgt spid="203"/>
                                        </p:tgtEl>
                                        <p:attrNameLst>
                                          <p:attrName>style.visibility</p:attrName>
                                        </p:attrNameLst>
                                      </p:cBhvr>
                                      <p:to>
                                        <p:strVal val="visible"/>
                                      </p:to>
                                    </p:set>
                                    <p:animEffect transition="in" filter="wipe(down)">
                                      <p:cBhvr>
                                        <p:cTn id="200" dur="500"/>
                                        <p:tgtEl>
                                          <p:spTgt spid="203"/>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8" fill="hold" nodeType="clickEffect">
                                  <p:stCondLst>
                                    <p:cond delay="0"/>
                                  </p:stCondLst>
                                  <p:childTnLst>
                                    <p:set>
                                      <p:cBhvr>
                                        <p:cTn id="204" dur="1" fill="hold">
                                          <p:stCondLst>
                                            <p:cond delay="0"/>
                                          </p:stCondLst>
                                        </p:cTn>
                                        <p:tgtEl>
                                          <p:spTgt spid="198"/>
                                        </p:tgtEl>
                                        <p:attrNameLst>
                                          <p:attrName>style.visibility</p:attrName>
                                        </p:attrNameLst>
                                      </p:cBhvr>
                                      <p:to>
                                        <p:strVal val="visible"/>
                                      </p:to>
                                    </p:set>
                                    <p:animEffect transition="in" filter="wipe(left)">
                                      <p:cBhvr>
                                        <p:cTn id="205" dur="500"/>
                                        <p:tgtEl>
                                          <p:spTgt spid="198"/>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nodeType="clickEffect">
                                  <p:stCondLst>
                                    <p:cond delay="0"/>
                                  </p:stCondLst>
                                  <p:childTnLst>
                                    <p:set>
                                      <p:cBhvr>
                                        <p:cTn id="209" dur="1" fill="hold">
                                          <p:stCondLst>
                                            <p:cond delay="0"/>
                                          </p:stCondLst>
                                        </p:cTn>
                                        <p:tgtEl>
                                          <p:spTgt spid="216"/>
                                        </p:tgtEl>
                                        <p:attrNameLst>
                                          <p:attrName>style.visibility</p:attrName>
                                        </p:attrNameLst>
                                      </p:cBhvr>
                                      <p:to>
                                        <p:strVal val="visible"/>
                                      </p:to>
                                    </p:set>
                                    <p:animEffect transition="in" filter="wipe(left)">
                                      <p:cBhvr>
                                        <p:cTn id="210" dur="500"/>
                                        <p:tgtEl>
                                          <p:spTgt spid="216"/>
                                        </p:tgtEl>
                                      </p:cBhvr>
                                    </p:animEffect>
                                  </p:childTnLst>
                                </p:cTn>
                              </p:par>
                            </p:childTnLst>
                          </p:cTn>
                        </p:par>
                      </p:childTnLst>
                    </p:cTn>
                  </p:par>
                  <p:par>
                    <p:cTn id="211" fill="hold">
                      <p:stCondLst>
                        <p:cond delay="indefinite"/>
                      </p:stCondLst>
                      <p:childTnLst>
                        <p:par>
                          <p:cTn id="212" fill="hold">
                            <p:stCondLst>
                              <p:cond delay="0"/>
                            </p:stCondLst>
                            <p:childTnLst>
                              <p:par>
                                <p:cTn id="213" presetID="6" presetClass="entr" presetSubtype="16" fill="hold" grpId="0" nodeType="clickEffect">
                                  <p:stCondLst>
                                    <p:cond delay="0"/>
                                  </p:stCondLst>
                                  <p:childTnLst>
                                    <p:set>
                                      <p:cBhvr>
                                        <p:cTn id="214" dur="1" fill="hold">
                                          <p:stCondLst>
                                            <p:cond delay="0"/>
                                          </p:stCondLst>
                                        </p:cTn>
                                        <p:tgtEl>
                                          <p:spTgt spid="223"/>
                                        </p:tgtEl>
                                        <p:attrNameLst>
                                          <p:attrName>style.visibility</p:attrName>
                                        </p:attrNameLst>
                                      </p:cBhvr>
                                      <p:to>
                                        <p:strVal val="visible"/>
                                      </p:to>
                                    </p:set>
                                    <p:animEffect transition="in" filter="circle(in)">
                                      <p:cBhvr>
                                        <p:cTn id="215" dur="2000"/>
                                        <p:tgtEl>
                                          <p:spTgt spid="223"/>
                                        </p:tgtEl>
                                      </p:cBhvr>
                                    </p:animEffect>
                                  </p:childTnLst>
                                </p:cTn>
                              </p:par>
                            </p:childTnLst>
                          </p:cTn>
                        </p:par>
                      </p:childTnLst>
                    </p:cTn>
                  </p:par>
                  <p:par>
                    <p:cTn id="216" fill="hold">
                      <p:stCondLst>
                        <p:cond delay="indefinite"/>
                      </p:stCondLst>
                      <p:childTnLst>
                        <p:par>
                          <p:cTn id="217" fill="hold">
                            <p:stCondLst>
                              <p:cond delay="0"/>
                            </p:stCondLst>
                            <p:childTnLst>
                              <p:par>
                                <p:cTn id="218" presetID="2" presetClass="entr" presetSubtype="4" fill="hold" grpId="0" nodeType="clickEffect">
                                  <p:stCondLst>
                                    <p:cond delay="0"/>
                                  </p:stCondLst>
                                  <p:childTnLst>
                                    <p:set>
                                      <p:cBhvr>
                                        <p:cTn id="219" dur="1" fill="hold">
                                          <p:stCondLst>
                                            <p:cond delay="0"/>
                                          </p:stCondLst>
                                        </p:cTn>
                                        <p:tgtEl>
                                          <p:spTgt spid="248"/>
                                        </p:tgtEl>
                                        <p:attrNameLst>
                                          <p:attrName>style.visibility</p:attrName>
                                        </p:attrNameLst>
                                      </p:cBhvr>
                                      <p:to>
                                        <p:strVal val="visible"/>
                                      </p:to>
                                    </p:set>
                                    <p:anim calcmode="lin" valueType="num">
                                      <p:cBhvr additive="base">
                                        <p:cTn id="220" dur="500" fill="hold"/>
                                        <p:tgtEl>
                                          <p:spTgt spid="248"/>
                                        </p:tgtEl>
                                        <p:attrNameLst>
                                          <p:attrName>ppt_x</p:attrName>
                                        </p:attrNameLst>
                                      </p:cBhvr>
                                      <p:tavLst>
                                        <p:tav tm="0">
                                          <p:val>
                                            <p:strVal val="#ppt_x"/>
                                          </p:val>
                                        </p:tav>
                                        <p:tav tm="100000">
                                          <p:val>
                                            <p:strVal val="#ppt_x"/>
                                          </p:val>
                                        </p:tav>
                                      </p:tavLst>
                                    </p:anim>
                                    <p:anim calcmode="lin" valueType="num">
                                      <p:cBhvr additive="base">
                                        <p:cTn id="221" dur="500" fill="hold"/>
                                        <p:tgtEl>
                                          <p:spTgt spid="248"/>
                                        </p:tgtEl>
                                        <p:attrNameLst>
                                          <p:attrName>ppt_y</p:attrName>
                                        </p:attrNameLst>
                                      </p:cBhvr>
                                      <p:tavLst>
                                        <p:tav tm="0">
                                          <p:val>
                                            <p:strVal val="1+#ppt_h/2"/>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42" presetClass="entr" presetSubtype="0" fill="hold" nodeType="clickEffect">
                                  <p:stCondLst>
                                    <p:cond delay="0"/>
                                  </p:stCondLst>
                                  <p:childTnLst>
                                    <p:set>
                                      <p:cBhvr>
                                        <p:cTn id="225" dur="1" fill="hold">
                                          <p:stCondLst>
                                            <p:cond delay="0"/>
                                          </p:stCondLst>
                                        </p:cTn>
                                        <p:tgtEl>
                                          <p:spTgt spid="249"/>
                                        </p:tgtEl>
                                        <p:attrNameLst>
                                          <p:attrName>style.visibility</p:attrName>
                                        </p:attrNameLst>
                                      </p:cBhvr>
                                      <p:to>
                                        <p:strVal val="visible"/>
                                      </p:to>
                                    </p:set>
                                    <p:animEffect transition="in" filter="fade">
                                      <p:cBhvr>
                                        <p:cTn id="226" dur="1000"/>
                                        <p:tgtEl>
                                          <p:spTgt spid="249"/>
                                        </p:tgtEl>
                                      </p:cBhvr>
                                    </p:animEffect>
                                    <p:anim calcmode="lin" valueType="num">
                                      <p:cBhvr>
                                        <p:cTn id="227" dur="1000" fill="hold"/>
                                        <p:tgtEl>
                                          <p:spTgt spid="249"/>
                                        </p:tgtEl>
                                        <p:attrNameLst>
                                          <p:attrName>ppt_x</p:attrName>
                                        </p:attrNameLst>
                                      </p:cBhvr>
                                      <p:tavLst>
                                        <p:tav tm="0">
                                          <p:val>
                                            <p:strVal val="#ppt_x"/>
                                          </p:val>
                                        </p:tav>
                                        <p:tav tm="100000">
                                          <p:val>
                                            <p:strVal val="#ppt_x"/>
                                          </p:val>
                                        </p:tav>
                                      </p:tavLst>
                                    </p:anim>
                                    <p:anim calcmode="lin" valueType="num">
                                      <p:cBhvr>
                                        <p:cTn id="228" dur="1000" fill="hold"/>
                                        <p:tgtEl>
                                          <p:spTgt spid="249"/>
                                        </p:tgtEl>
                                        <p:attrNameLst>
                                          <p:attrName>ppt_y</p:attrName>
                                        </p:attrNameLst>
                                      </p:cBhvr>
                                      <p:tavLst>
                                        <p:tav tm="0">
                                          <p:val>
                                            <p:strVal val="#ppt_y+.1"/>
                                          </p:val>
                                        </p:tav>
                                        <p:tav tm="100000">
                                          <p:val>
                                            <p:strVal val="#ppt_y"/>
                                          </p:val>
                                        </p:tav>
                                      </p:tavLst>
                                    </p:anim>
                                  </p:childTnLst>
                                </p:cTn>
                              </p:par>
                            </p:childTnLst>
                          </p:cTn>
                        </p:par>
                      </p:childTnLst>
                    </p:cTn>
                  </p:par>
                  <p:par>
                    <p:cTn id="229" fill="hold">
                      <p:stCondLst>
                        <p:cond delay="indefinite"/>
                      </p:stCondLst>
                      <p:childTnLst>
                        <p:par>
                          <p:cTn id="230" fill="hold">
                            <p:stCondLst>
                              <p:cond delay="0"/>
                            </p:stCondLst>
                            <p:childTnLst>
                              <p:par>
                                <p:cTn id="231" presetID="2" presetClass="entr" presetSubtype="4" fill="hold" nodeType="clickEffect">
                                  <p:stCondLst>
                                    <p:cond delay="0"/>
                                  </p:stCondLst>
                                  <p:childTnLst>
                                    <p:set>
                                      <p:cBhvr>
                                        <p:cTn id="232" dur="1" fill="hold">
                                          <p:stCondLst>
                                            <p:cond delay="0"/>
                                          </p:stCondLst>
                                        </p:cTn>
                                        <p:tgtEl>
                                          <p:spTgt spid="224"/>
                                        </p:tgtEl>
                                        <p:attrNameLst>
                                          <p:attrName>style.visibility</p:attrName>
                                        </p:attrNameLst>
                                      </p:cBhvr>
                                      <p:to>
                                        <p:strVal val="visible"/>
                                      </p:to>
                                    </p:set>
                                    <p:anim calcmode="lin" valueType="num">
                                      <p:cBhvr additive="base">
                                        <p:cTn id="233" dur="500" fill="hold"/>
                                        <p:tgtEl>
                                          <p:spTgt spid="224"/>
                                        </p:tgtEl>
                                        <p:attrNameLst>
                                          <p:attrName>ppt_x</p:attrName>
                                        </p:attrNameLst>
                                      </p:cBhvr>
                                      <p:tavLst>
                                        <p:tav tm="0">
                                          <p:val>
                                            <p:strVal val="#ppt_x"/>
                                          </p:val>
                                        </p:tav>
                                        <p:tav tm="100000">
                                          <p:val>
                                            <p:strVal val="#ppt_x"/>
                                          </p:val>
                                        </p:tav>
                                      </p:tavLst>
                                    </p:anim>
                                    <p:anim calcmode="lin" valueType="num">
                                      <p:cBhvr additive="base">
                                        <p:cTn id="234" dur="500" fill="hold"/>
                                        <p:tgtEl>
                                          <p:spTgt spid="224"/>
                                        </p:tgtEl>
                                        <p:attrNameLst>
                                          <p:attrName>ppt_y</p:attrName>
                                        </p:attrNameLst>
                                      </p:cBhvr>
                                      <p:tavLst>
                                        <p:tav tm="0">
                                          <p:val>
                                            <p:strVal val="1+#ppt_h/2"/>
                                          </p:val>
                                        </p:tav>
                                        <p:tav tm="100000">
                                          <p:val>
                                            <p:strVal val="#ppt_y"/>
                                          </p:val>
                                        </p:tav>
                                      </p:tavLst>
                                    </p:anim>
                                  </p:childTnLst>
                                </p:cTn>
                              </p:par>
                            </p:childTnLst>
                          </p:cTn>
                        </p:par>
                      </p:childTnLst>
                    </p:cTn>
                  </p:par>
                  <p:par>
                    <p:cTn id="235" fill="hold">
                      <p:stCondLst>
                        <p:cond delay="indefinite"/>
                      </p:stCondLst>
                      <p:childTnLst>
                        <p:par>
                          <p:cTn id="236" fill="hold">
                            <p:stCondLst>
                              <p:cond delay="0"/>
                            </p:stCondLst>
                            <p:childTnLst>
                              <p:par>
                                <p:cTn id="237" presetID="2" presetClass="entr" presetSubtype="4" fill="hold" grpId="0" nodeType="clickEffect">
                                  <p:stCondLst>
                                    <p:cond delay="0"/>
                                  </p:stCondLst>
                                  <p:childTnLst>
                                    <p:set>
                                      <p:cBhvr>
                                        <p:cTn id="238" dur="1" fill="hold">
                                          <p:stCondLst>
                                            <p:cond delay="0"/>
                                          </p:stCondLst>
                                        </p:cTn>
                                        <p:tgtEl>
                                          <p:spTgt spid="246"/>
                                        </p:tgtEl>
                                        <p:attrNameLst>
                                          <p:attrName>style.visibility</p:attrName>
                                        </p:attrNameLst>
                                      </p:cBhvr>
                                      <p:to>
                                        <p:strVal val="visible"/>
                                      </p:to>
                                    </p:set>
                                    <p:anim calcmode="lin" valueType="num">
                                      <p:cBhvr additive="base">
                                        <p:cTn id="239" dur="500" fill="hold"/>
                                        <p:tgtEl>
                                          <p:spTgt spid="246"/>
                                        </p:tgtEl>
                                        <p:attrNameLst>
                                          <p:attrName>ppt_x</p:attrName>
                                        </p:attrNameLst>
                                      </p:cBhvr>
                                      <p:tavLst>
                                        <p:tav tm="0">
                                          <p:val>
                                            <p:strVal val="#ppt_x"/>
                                          </p:val>
                                        </p:tav>
                                        <p:tav tm="100000">
                                          <p:val>
                                            <p:strVal val="#ppt_x"/>
                                          </p:val>
                                        </p:tav>
                                      </p:tavLst>
                                    </p:anim>
                                    <p:anim calcmode="lin" valueType="num">
                                      <p:cBhvr additive="base">
                                        <p:cTn id="240" dur="500" fill="hold"/>
                                        <p:tgtEl>
                                          <p:spTgt spid="246"/>
                                        </p:tgtEl>
                                        <p:attrNameLst>
                                          <p:attrName>ppt_y</p:attrName>
                                        </p:attrNameLst>
                                      </p:cBhvr>
                                      <p:tavLst>
                                        <p:tav tm="0">
                                          <p:val>
                                            <p:strVal val="1+#ppt_h/2"/>
                                          </p:val>
                                        </p:tav>
                                        <p:tav tm="100000">
                                          <p:val>
                                            <p:strVal val="#ppt_y"/>
                                          </p:val>
                                        </p:tav>
                                      </p:tavLst>
                                    </p:anim>
                                  </p:childTnLst>
                                </p:cTn>
                              </p:par>
                            </p:childTnLst>
                          </p:cTn>
                        </p:par>
                      </p:childTnLst>
                    </p:cTn>
                  </p:par>
                  <p:par>
                    <p:cTn id="241" fill="hold">
                      <p:stCondLst>
                        <p:cond delay="indefinite"/>
                      </p:stCondLst>
                      <p:childTnLst>
                        <p:par>
                          <p:cTn id="242" fill="hold">
                            <p:stCondLst>
                              <p:cond delay="0"/>
                            </p:stCondLst>
                            <p:childTnLst>
                              <p:par>
                                <p:cTn id="243" presetID="42" presetClass="entr" presetSubtype="0" fill="hold" nodeType="clickEffect">
                                  <p:stCondLst>
                                    <p:cond delay="0"/>
                                  </p:stCondLst>
                                  <p:childTnLst>
                                    <p:set>
                                      <p:cBhvr>
                                        <p:cTn id="244" dur="1" fill="hold">
                                          <p:stCondLst>
                                            <p:cond delay="0"/>
                                          </p:stCondLst>
                                        </p:cTn>
                                        <p:tgtEl>
                                          <p:spTgt spid="247"/>
                                        </p:tgtEl>
                                        <p:attrNameLst>
                                          <p:attrName>style.visibility</p:attrName>
                                        </p:attrNameLst>
                                      </p:cBhvr>
                                      <p:to>
                                        <p:strVal val="visible"/>
                                      </p:to>
                                    </p:set>
                                    <p:animEffect transition="in" filter="fade">
                                      <p:cBhvr>
                                        <p:cTn id="245" dur="1000"/>
                                        <p:tgtEl>
                                          <p:spTgt spid="247"/>
                                        </p:tgtEl>
                                      </p:cBhvr>
                                    </p:animEffect>
                                    <p:anim calcmode="lin" valueType="num">
                                      <p:cBhvr>
                                        <p:cTn id="246" dur="1000" fill="hold"/>
                                        <p:tgtEl>
                                          <p:spTgt spid="247"/>
                                        </p:tgtEl>
                                        <p:attrNameLst>
                                          <p:attrName>ppt_x</p:attrName>
                                        </p:attrNameLst>
                                      </p:cBhvr>
                                      <p:tavLst>
                                        <p:tav tm="0">
                                          <p:val>
                                            <p:strVal val="#ppt_x"/>
                                          </p:val>
                                        </p:tav>
                                        <p:tav tm="100000">
                                          <p:val>
                                            <p:strVal val="#ppt_x"/>
                                          </p:val>
                                        </p:tav>
                                      </p:tavLst>
                                    </p:anim>
                                    <p:anim calcmode="lin" valueType="num">
                                      <p:cBhvr>
                                        <p:cTn id="247" dur="1000" fill="hold"/>
                                        <p:tgtEl>
                                          <p:spTgt spid="2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utoUpdateAnimBg="0"/>
      <p:bldP spid="29" grpId="0"/>
      <p:bldP spid="30" grpId="0" animBg="1"/>
      <p:bldP spid="31" grpId="0" animBg="1"/>
      <p:bldP spid="32" grpId="0"/>
      <p:bldP spid="33" grpId="0" animBg="1"/>
      <p:bldP spid="34" grpId="0" animBg="1"/>
      <p:bldP spid="40" grpId="0" animBg="1"/>
      <p:bldP spid="42" grpId="0" animBg="1"/>
      <p:bldP spid="136" grpId="0"/>
      <p:bldP spid="138" grpId="0" animBg="1"/>
      <p:bldP spid="161" grpId="0" animBg="1"/>
      <p:bldP spid="192" grpId="0" animBg="1"/>
      <p:bldP spid="193" grpId="0" animBg="1"/>
      <p:bldP spid="197" grpId="0" animBg="1"/>
      <p:bldP spid="201" grpId="0" animBg="1"/>
      <p:bldP spid="214" grpId="0" autoUpdateAnimBg="0"/>
      <p:bldP spid="215" grpId="0" autoUpdateAnimBg="0"/>
      <p:bldP spid="223" grpId="0"/>
      <p:bldP spid="246" grpId="0" animBg="1"/>
      <p:bldP spid="2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7"/>
          <p:cNvSpPr txBox="1">
            <a:spLocks noChangeArrowheads="1"/>
          </p:cNvSpPr>
          <p:nvPr/>
        </p:nvSpPr>
        <p:spPr bwMode="auto">
          <a:xfrm>
            <a:off x="1676400" y="1066801"/>
            <a:ext cx="348349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FF00FF"/>
                </a:solidFill>
                <a:latin typeface="宋体" panose="02010600030101010101" pitchFamily="2" charset="-122"/>
              </a:rPr>
              <a:t>1.</a:t>
            </a:r>
            <a:r>
              <a:rPr lang="zh-CN" altLang="en-US" sz="2800" b="1" dirty="0">
                <a:solidFill>
                  <a:srgbClr val="FF00FF"/>
                </a:solidFill>
                <a:latin typeface="宋体" panose="02010600030101010101" pitchFamily="2" charset="-122"/>
              </a:rPr>
              <a:t>计算公式：</a:t>
            </a:r>
            <a:r>
              <a:rPr lang="zh-CN" altLang="en-US" sz="2800" b="1" dirty="0">
                <a:solidFill>
                  <a:srgbClr val="3333FF"/>
                </a:solidFill>
              </a:rPr>
              <a:t>法拉第</a:t>
            </a:r>
            <a:r>
              <a:rPr lang="en-US" altLang="zh-CN" sz="2800" b="1" dirty="0">
                <a:solidFill>
                  <a:srgbClr val="3333FF"/>
                </a:solidFill>
              </a:rPr>
              <a:t>-</a:t>
            </a:r>
            <a:r>
              <a:rPr lang="zh-CN" altLang="en-US" sz="2800" b="1" dirty="0">
                <a:solidFill>
                  <a:srgbClr val="3333FF"/>
                </a:solidFill>
                <a:latin typeface="+mj-ea"/>
              </a:rPr>
              <a:t>麦克斯韦方程</a:t>
            </a:r>
            <a:endParaRPr lang="zh-CN" altLang="en-US" sz="2800" b="1" dirty="0">
              <a:solidFill>
                <a:srgbClr val="FF00FF"/>
              </a:solidFill>
              <a:latin typeface="宋体" panose="02010600030101010101" pitchFamily="2" charset="-122"/>
            </a:endParaRPr>
          </a:p>
        </p:txBody>
      </p:sp>
      <p:graphicFrame>
        <p:nvGraphicFramePr>
          <p:cNvPr id="3" name="Object 0"/>
          <p:cNvGraphicFramePr>
            <a:graphicFrameLocks/>
          </p:cNvGraphicFramePr>
          <p:nvPr>
            <p:extLst>
              <p:ext uri="{D42A27DB-BD31-4B8C-83A1-F6EECF244321}">
                <p14:modId xmlns:p14="http://schemas.microsoft.com/office/powerpoint/2010/main" val="3246572667"/>
              </p:ext>
            </p:extLst>
          </p:nvPr>
        </p:nvGraphicFramePr>
        <p:xfrm>
          <a:off x="5951984" y="695083"/>
          <a:ext cx="4185568" cy="1357682"/>
        </p:xfrm>
        <a:graphic>
          <a:graphicData uri="http://schemas.openxmlformats.org/presentationml/2006/ole">
            <mc:AlternateContent xmlns:mc="http://schemas.openxmlformats.org/markup-compatibility/2006">
              <mc:Choice xmlns:v="urn:schemas-microsoft-com:vml" Requires="v">
                <p:oleObj spid="_x0000_s425568" name="公式" r:id="rId3" imgW="1422360" imgH="469800" progId="Equation.3">
                  <p:embed/>
                </p:oleObj>
              </mc:Choice>
              <mc:Fallback>
                <p:oleObj name="公式" r:id="rId3" imgW="1422360" imgH="469800" progId="Equation.3">
                  <p:embed/>
                  <p:pic>
                    <p:nvPicPr>
                      <p:cNvPr id="0" name=""/>
                      <p:cNvPicPr>
                        <a:picLocks noChangeArrowheads="1"/>
                      </p:cNvPicPr>
                      <p:nvPr/>
                    </p:nvPicPr>
                    <p:blipFill>
                      <a:blip r:embed="rId4"/>
                      <a:srcRect/>
                      <a:stretch>
                        <a:fillRect/>
                      </a:stretch>
                    </p:blipFill>
                    <p:spPr bwMode="auto">
                      <a:xfrm>
                        <a:off x="5951984" y="695083"/>
                        <a:ext cx="4185568" cy="1357682"/>
                      </a:xfrm>
                      <a:prstGeom prst="rect">
                        <a:avLst/>
                      </a:prstGeom>
                      <a:noFill/>
                      <a:ln w="9525">
                        <a:solidFill>
                          <a:srgbClr val="D60093"/>
                        </a:solidFill>
                        <a:prstDash val="dash"/>
                        <a:miter lim="800000"/>
                        <a:headEnd/>
                        <a:tailEnd/>
                      </a:ln>
                      <a:effectLst/>
                      <a:extLst/>
                    </p:spPr>
                  </p:pic>
                </p:oleObj>
              </mc:Fallback>
            </mc:AlternateContent>
          </a:graphicData>
        </a:graphic>
      </p:graphicFrame>
      <p:sp>
        <p:nvSpPr>
          <p:cNvPr id="4" name="Rectangle 4"/>
          <p:cNvSpPr>
            <a:spLocks noChangeArrowheads="1"/>
          </p:cNvSpPr>
          <p:nvPr/>
        </p:nvSpPr>
        <p:spPr bwMode="auto">
          <a:xfrm>
            <a:off x="1978426" y="3178354"/>
            <a:ext cx="8686800" cy="160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l">
              <a:spcBef>
                <a:spcPct val="50000"/>
              </a:spcBef>
            </a:pPr>
            <a:r>
              <a:rPr lang="en-US" altLang="zh-CN" sz="2800" b="1" dirty="0">
                <a:solidFill>
                  <a:srgbClr val="CC3300"/>
                </a:solidFill>
                <a:latin typeface="宋体" panose="02010600030101010101" pitchFamily="2" charset="-122"/>
              </a:rPr>
              <a:t>2.</a:t>
            </a:r>
            <a:r>
              <a:rPr lang="zh-CN" altLang="en-US" sz="2800" b="1" dirty="0">
                <a:solidFill>
                  <a:srgbClr val="CC3300"/>
                </a:solidFill>
                <a:latin typeface="宋体" panose="02010600030101010101" pitchFamily="2" charset="-122"/>
              </a:rPr>
              <a:t>具有柱对称性的感生电场存在的条件：</a:t>
            </a:r>
          </a:p>
          <a:p>
            <a:pPr algn="l">
              <a:spcBef>
                <a:spcPct val="50000"/>
              </a:spcBef>
            </a:pPr>
            <a:r>
              <a:rPr lang="zh-CN" altLang="en-US" sz="2800" b="1" dirty="0">
                <a:solidFill>
                  <a:schemeClr val="accent2"/>
                </a:solidFill>
                <a:latin typeface="宋体" panose="02010600030101010101" pitchFamily="2" charset="-122"/>
              </a:rPr>
              <a:t>   </a:t>
            </a:r>
            <a:r>
              <a:rPr lang="zh-CN" altLang="en-US" sz="2800" b="1" dirty="0">
                <a:solidFill>
                  <a:srgbClr val="9900FF"/>
                </a:solidFill>
                <a:latin typeface="宋体" panose="02010600030101010101" pitchFamily="2" charset="-122"/>
              </a:rPr>
              <a:t>空间均匀的磁场被限制在圆柱体内，磁感应强度方向平行柱轴，如长直螺线管内部的场。</a:t>
            </a:r>
          </a:p>
        </p:txBody>
      </p:sp>
      <p:sp>
        <p:nvSpPr>
          <p:cNvPr id="5" name="Text Box 12"/>
          <p:cNvSpPr txBox="1">
            <a:spLocks noChangeArrowheads="1"/>
          </p:cNvSpPr>
          <p:nvPr/>
        </p:nvSpPr>
        <p:spPr bwMode="auto">
          <a:xfrm>
            <a:off x="3897942" y="2423319"/>
            <a:ext cx="6553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800" b="1" dirty="0">
                <a:solidFill>
                  <a:srgbClr val="009900"/>
                </a:solidFill>
                <a:latin typeface="宋体" panose="02010600030101010101" pitchFamily="2" charset="-122"/>
              </a:rPr>
              <a:t>具有</a:t>
            </a:r>
            <a:r>
              <a:rPr lang="zh-CN" altLang="en-US" sz="2800" b="1" kern="0" dirty="0">
                <a:solidFill>
                  <a:srgbClr val="009900"/>
                </a:solidFill>
              </a:rPr>
              <a:t>柱</a:t>
            </a:r>
            <a:r>
              <a:rPr lang="zh-CN" altLang="en-US" sz="2800" b="1" dirty="0">
                <a:solidFill>
                  <a:srgbClr val="009900"/>
                </a:solidFill>
                <a:latin typeface="宋体" panose="02010600030101010101" pitchFamily="2" charset="-122"/>
              </a:rPr>
              <a:t>对称性才有可能计算出来</a:t>
            </a:r>
          </a:p>
        </p:txBody>
      </p:sp>
      <p:graphicFrame>
        <p:nvGraphicFramePr>
          <p:cNvPr id="6" name="Object 1"/>
          <p:cNvGraphicFramePr>
            <a:graphicFrameLocks noChangeAspect="1"/>
          </p:cNvGraphicFramePr>
          <p:nvPr>
            <p:extLst>
              <p:ext uri="{D42A27DB-BD31-4B8C-83A1-F6EECF244321}">
                <p14:modId xmlns:p14="http://schemas.microsoft.com/office/powerpoint/2010/main" val="601669856"/>
              </p:ext>
            </p:extLst>
          </p:nvPr>
        </p:nvGraphicFramePr>
        <p:xfrm>
          <a:off x="3026968" y="2376440"/>
          <a:ext cx="914400" cy="701675"/>
        </p:xfrm>
        <a:graphic>
          <a:graphicData uri="http://schemas.openxmlformats.org/presentationml/2006/ole">
            <mc:AlternateContent xmlns:mc="http://schemas.openxmlformats.org/markup-compatibility/2006">
              <mc:Choice xmlns:v="urn:schemas-microsoft-com:vml" Requires="v">
                <p:oleObj spid="_x0000_s425569" name="公式" r:id="rId5" imgW="330120" imgH="253800" progId="Equation.3">
                  <p:embed/>
                </p:oleObj>
              </mc:Choice>
              <mc:Fallback>
                <p:oleObj name="公式" r:id="rId5" imgW="33012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6968" y="2376440"/>
                        <a:ext cx="9144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16"/>
          <p:cNvSpPr txBox="1">
            <a:spLocks noChangeArrowheads="1"/>
          </p:cNvSpPr>
          <p:nvPr/>
        </p:nvSpPr>
        <p:spPr bwMode="auto">
          <a:xfrm>
            <a:off x="2001686" y="2413388"/>
            <a:ext cx="1066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rgbClr val="009900"/>
                </a:solidFill>
                <a:latin typeface="宋体" panose="02010600030101010101" pitchFamily="2" charset="-122"/>
              </a:rPr>
              <a:t>只有</a:t>
            </a:r>
          </a:p>
        </p:txBody>
      </p:sp>
      <p:sp>
        <p:nvSpPr>
          <p:cNvPr id="8" name="Oval 100"/>
          <p:cNvSpPr>
            <a:spLocks noChangeArrowheads="1"/>
          </p:cNvSpPr>
          <p:nvPr/>
        </p:nvSpPr>
        <p:spPr bwMode="auto">
          <a:xfrm>
            <a:off x="8197488" y="4446639"/>
            <a:ext cx="1927225" cy="1935162"/>
          </a:xfrm>
          <a:prstGeom prst="ellipse">
            <a:avLst/>
          </a:prstGeom>
          <a:noFill/>
          <a:ln w="38100" cap="rnd">
            <a:solidFill>
              <a:srgbClr val="3333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9" name="Oval 5"/>
          <p:cNvSpPr>
            <a:spLocks noChangeArrowheads="1"/>
          </p:cNvSpPr>
          <p:nvPr/>
        </p:nvSpPr>
        <p:spPr bwMode="auto">
          <a:xfrm>
            <a:off x="8573550" y="5877038"/>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10" name="Oval 5"/>
          <p:cNvSpPr>
            <a:spLocks noChangeArrowheads="1"/>
          </p:cNvSpPr>
          <p:nvPr/>
        </p:nvSpPr>
        <p:spPr bwMode="auto">
          <a:xfrm>
            <a:off x="8308254" y="5387815"/>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11" name="Oval 5"/>
          <p:cNvSpPr>
            <a:spLocks noChangeArrowheads="1"/>
          </p:cNvSpPr>
          <p:nvPr/>
        </p:nvSpPr>
        <p:spPr bwMode="auto">
          <a:xfrm>
            <a:off x="8834945" y="4612525"/>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12" name="Oval 5"/>
          <p:cNvSpPr>
            <a:spLocks noChangeArrowheads="1"/>
          </p:cNvSpPr>
          <p:nvPr/>
        </p:nvSpPr>
        <p:spPr bwMode="auto">
          <a:xfrm>
            <a:off x="9665276" y="4823188"/>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13" name="Oval 5"/>
          <p:cNvSpPr>
            <a:spLocks noChangeArrowheads="1"/>
          </p:cNvSpPr>
          <p:nvPr/>
        </p:nvSpPr>
        <p:spPr bwMode="auto">
          <a:xfrm>
            <a:off x="9705757" y="5877039"/>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14" name="Oval 5"/>
          <p:cNvSpPr>
            <a:spLocks noChangeArrowheads="1"/>
          </p:cNvSpPr>
          <p:nvPr/>
        </p:nvSpPr>
        <p:spPr bwMode="auto">
          <a:xfrm>
            <a:off x="9810341" y="5626641"/>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15" name="Oval 5"/>
          <p:cNvSpPr>
            <a:spLocks noChangeArrowheads="1"/>
          </p:cNvSpPr>
          <p:nvPr/>
        </p:nvSpPr>
        <p:spPr bwMode="auto">
          <a:xfrm>
            <a:off x="9512883" y="4680504"/>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16" name="Oval 5"/>
          <p:cNvSpPr>
            <a:spLocks noChangeArrowheads="1"/>
          </p:cNvSpPr>
          <p:nvPr/>
        </p:nvSpPr>
        <p:spPr bwMode="auto">
          <a:xfrm>
            <a:off x="9025774" y="6189272"/>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17" name="Oval 5"/>
          <p:cNvSpPr>
            <a:spLocks noChangeArrowheads="1"/>
          </p:cNvSpPr>
          <p:nvPr/>
        </p:nvSpPr>
        <p:spPr bwMode="auto">
          <a:xfrm>
            <a:off x="9891304" y="5314626"/>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18" name="Oval 5"/>
          <p:cNvSpPr>
            <a:spLocks noChangeArrowheads="1"/>
          </p:cNvSpPr>
          <p:nvPr/>
        </p:nvSpPr>
        <p:spPr bwMode="auto">
          <a:xfrm>
            <a:off x="8407788" y="5659008"/>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19" name="Oval 5"/>
          <p:cNvSpPr>
            <a:spLocks noChangeArrowheads="1"/>
          </p:cNvSpPr>
          <p:nvPr/>
        </p:nvSpPr>
        <p:spPr bwMode="auto">
          <a:xfrm>
            <a:off x="9841654" y="5042298"/>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0" name="Oval 5"/>
          <p:cNvSpPr>
            <a:spLocks noChangeArrowheads="1"/>
          </p:cNvSpPr>
          <p:nvPr/>
        </p:nvSpPr>
        <p:spPr bwMode="auto">
          <a:xfrm>
            <a:off x="9512779" y="6050239"/>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1" name="Oval 5"/>
          <p:cNvSpPr>
            <a:spLocks noChangeArrowheads="1"/>
          </p:cNvSpPr>
          <p:nvPr/>
        </p:nvSpPr>
        <p:spPr bwMode="auto">
          <a:xfrm>
            <a:off x="9256681" y="4572837"/>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2" name="Oval 5"/>
          <p:cNvSpPr>
            <a:spLocks noChangeArrowheads="1"/>
          </p:cNvSpPr>
          <p:nvPr/>
        </p:nvSpPr>
        <p:spPr bwMode="auto">
          <a:xfrm>
            <a:off x="8577737" y="4814063"/>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3" name="Oval 5"/>
          <p:cNvSpPr>
            <a:spLocks noChangeArrowheads="1"/>
          </p:cNvSpPr>
          <p:nvPr/>
        </p:nvSpPr>
        <p:spPr bwMode="auto">
          <a:xfrm>
            <a:off x="9019571" y="4852585"/>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4" name="Oval 5"/>
          <p:cNvSpPr>
            <a:spLocks noChangeArrowheads="1"/>
          </p:cNvSpPr>
          <p:nvPr/>
        </p:nvSpPr>
        <p:spPr bwMode="auto">
          <a:xfrm>
            <a:off x="9405003" y="4931960"/>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5" name="Oval 5"/>
          <p:cNvSpPr>
            <a:spLocks noChangeArrowheads="1"/>
          </p:cNvSpPr>
          <p:nvPr/>
        </p:nvSpPr>
        <p:spPr bwMode="auto">
          <a:xfrm>
            <a:off x="9192500" y="5891410"/>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6" name="Oval 5"/>
          <p:cNvSpPr>
            <a:spLocks noChangeArrowheads="1"/>
          </p:cNvSpPr>
          <p:nvPr/>
        </p:nvSpPr>
        <p:spPr bwMode="auto">
          <a:xfrm>
            <a:off x="9232982" y="5149221"/>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7" name="Oval 5"/>
          <p:cNvSpPr>
            <a:spLocks noChangeArrowheads="1"/>
          </p:cNvSpPr>
          <p:nvPr/>
        </p:nvSpPr>
        <p:spPr bwMode="auto">
          <a:xfrm>
            <a:off x="8422216" y="5129792"/>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8" name="Oval 5"/>
          <p:cNvSpPr>
            <a:spLocks noChangeArrowheads="1"/>
          </p:cNvSpPr>
          <p:nvPr/>
        </p:nvSpPr>
        <p:spPr bwMode="auto">
          <a:xfrm>
            <a:off x="9019571" y="5069918"/>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9" name="Oval 5"/>
          <p:cNvSpPr>
            <a:spLocks noChangeArrowheads="1"/>
          </p:cNvSpPr>
          <p:nvPr/>
        </p:nvSpPr>
        <p:spPr bwMode="auto">
          <a:xfrm>
            <a:off x="8706844" y="6121692"/>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30" name="Oval 5"/>
          <p:cNvSpPr>
            <a:spLocks noChangeArrowheads="1"/>
          </p:cNvSpPr>
          <p:nvPr/>
        </p:nvSpPr>
        <p:spPr bwMode="auto">
          <a:xfrm>
            <a:off x="8920477" y="5491379"/>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31" name="Oval 5"/>
          <p:cNvSpPr>
            <a:spLocks noChangeArrowheads="1"/>
          </p:cNvSpPr>
          <p:nvPr/>
        </p:nvSpPr>
        <p:spPr bwMode="auto">
          <a:xfrm>
            <a:off x="9378125" y="5698696"/>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32" name="Oval 5"/>
          <p:cNvSpPr>
            <a:spLocks noChangeArrowheads="1"/>
          </p:cNvSpPr>
          <p:nvPr/>
        </p:nvSpPr>
        <p:spPr bwMode="auto">
          <a:xfrm>
            <a:off x="8883025" y="5913996"/>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33" name="Oval 5"/>
          <p:cNvSpPr>
            <a:spLocks noChangeArrowheads="1"/>
          </p:cNvSpPr>
          <p:nvPr/>
        </p:nvSpPr>
        <p:spPr bwMode="auto">
          <a:xfrm>
            <a:off x="9309141" y="6150635"/>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34" name="Oval 5"/>
          <p:cNvSpPr>
            <a:spLocks noChangeArrowheads="1"/>
          </p:cNvSpPr>
          <p:nvPr/>
        </p:nvSpPr>
        <p:spPr bwMode="auto">
          <a:xfrm>
            <a:off x="8593790" y="5440416"/>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35" name="Oval 5"/>
          <p:cNvSpPr>
            <a:spLocks noChangeArrowheads="1"/>
          </p:cNvSpPr>
          <p:nvPr/>
        </p:nvSpPr>
        <p:spPr bwMode="auto">
          <a:xfrm>
            <a:off x="8839514" y="5670103"/>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36" name="Oval 5"/>
          <p:cNvSpPr>
            <a:spLocks noChangeArrowheads="1"/>
          </p:cNvSpPr>
          <p:nvPr/>
        </p:nvSpPr>
        <p:spPr bwMode="auto">
          <a:xfrm>
            <a:off x="9526447" y="5257127"/>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37" name="Oval 5"/>
          <p:cNvSpPr>
            <a:spLocks noChangeArrowheads="1"/>
          </p:cNvSpPr>
          <p:nvPr/>
        </p:nvSpPr>
        <p:spPr bwMode="auto">
          <a:xfrm>
            <a:off x="8724564" y="5112481"/>
            <a:ext cx="80963" cy="79375"/>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38" name="Oval 5"/>
          <p:cNvSpPr>
            <a:spLocks noChangeArrowheads="1"/>
          </p:cNvSpPr>
          <p:nvPr/>
        </p:nvSpPr>
        <p:spPr bwMode="auto">
          <a:xfrm>
            <a:off x="8876964" y="5264881"/>
            <a:ext cx="80963" cy="79375"/>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39" name="Oval 5"/>
          <p:cNvSpPr>
            <a:spLocks noChangeArrowheads="1"/>
          </p:cNvSpPr>
          <p:nvPr/>
        </p:nvSpPr>
        <p:spPr bwMode="auto">
          <a:xfrm>
            <a:off x="9574822" y="5506157"/>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0" name="Oval 5"/>
          <p:cNvSpPr>
            <a:spLocks noChangeArrowheads="1"/>
          </p:cNvSpPr>
          <p:nvPr/>
        </p:nvSpPr>
        <p:spPr bwMode="auto">
          <a:xfrm>
            <a:off x="8724564" y="5112481"/>
            <a:ext cx="80963" cy="79375"/>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1" name="Oval 5"/>
          <p:cNvSpPr>
            <a:spLocks noChangeArrowheads="1"/>
          </p:cNvSpPr>
          <p:nvPr/>
        </p:nvSpPr>
        <p:spPr bwMode="auto">
          <a:xfrm>
            <a:off x="9124664" y="5614308"/>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2" name="Oval 5"/>
          <p:cNvSpPr>
            <a:spLocks noChangeArrowheads="1"/>
          </p:cNvSpPr>
          <p:nvPr/>
        </p:nvSpPr>
        <p:spPr bwMode="auto">
          <a:xfrm>
            <a:off x="8724564" y="5112481"/>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3" name="Oval 5"/>
          <p:cNvSpPr>
            <a:spLocks noChangeArrowheads="1"/>
          </p:cNvSpPr>
          <p:nvPr/>
        </p:nvSpPr>
        <p:spPr bwMode="auto">
          <a:xfrm>
            <a:off x="8876964" y="5264881"/>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aphicFrame>
        <p:nvGraphicFramePr>
          <p:cNvPr id="44" name="Object 161"/>
          <p:cNvGraphicFramePr>
            <a:graphicFrameLocks noChangeAspect="1"/>
          </p:cNvGraphicFramePr>
          <p:nvPr>
            <p:extLst>
              <p:ext uri="{D42A27DB-BD31-4B8C-83A1-F6EECF244321}">
                <p14:modId xmlns:p14="http://schemas.microsoft.com/office/powerpoint/2010/main" val="1804681392"/>
              </p:ext>
            </p:extLst>
          </p:nvPr>
        </p:nvGraphicFramePr>
        <p:xfrm>
          <a:off x="9673068" y="6095737"/>
          <a:ext cx="903288" cy="728662"/>
        </p:xfrm>
        <a:graphic>
          <a:graphicData uri="http://schemas.openxmlformats.org/presentationml/2006/ole">
            <mc:AlternateContent xmlns:mc="http://schemas.openxmlformats.org/markup-compatibility/2006">
              <mc:Choice xmlns:v="urn:schemas-microsoft-com:vml" Requires="v">
                <p:oleObj spid="_x0000_s425570" name="公式" r:id="rId7" imgW="291960" imgH="241200" progId="Equation.3">
                  <p:embed/>
                </p:oleObj>
              </mc:Choice>
              <mc:Fallback>
                <p:oleObj name="公式" r:id="rId7" imgW="291960" imgH="241200" progId="Equation.3">
                  <p:embed/>
                  <p:pic>
                    <p:nvPicPr>
                      <p:cNvPr id="0" name=""/>
                      <p:cNvPicPr>
                        <a:picLocks noChangeAspect="1" noChangeArrowheads="1"/>
                      </p:cNvPicPr>
                      <p:nvPr/>
                    </p:nvPicPr>
                    <p:blipFill>
                      <a:blip r:embed="rId8"/>
                      <a:srcRect/>
                      <a:stretch>
                        <a:fillRect/>
                      </a:stretch>
                    </p:blipFill>
                    <p:spPr bwMode="auto">
                      <a:xfrm>
                        <a:off x="9673068" y="6095737"/>
                        <a:ext cx="903288" cy="728662"/>
                      </a:xfrm>
                      <a:prstGeom prst="rect">
                        <a:avLst/>
                      </a:prstGeom>
                      <a:noFill/>
                      <a:ln>
                        <a:noFill/>
                      </a:ln>
                      <a:extLst/>
                    </p:spPr>
                  </p:pic>
                </p:oleObj>
              </mc:Fallback>
            </mc:AlternateContent>
          </a:graphicData>
        </a:graphic>
      </p:graphicFrame>
      <p:sp>
        <p:nvSpPr>
          <p:cNvPr id="45" name="Oval 115"/>
          <p:cNvSpPr>
            <a:spLocks noChangeAspect="1" noChangeArrowheads="1"/>
          </p:cNvSpPr>
          <p:nvPr/>
        </p:nvSpPr>
        <p:spPr bwMode="auto">
          <a:xfrm>
            <a:off x="9163622" y="5393738"/>
            <a:ext cx="76200" cy="76200"/>
          </a:xfrm>
          <a:prstGeom prst="ellipse">
            <a:avLst/>
          </a:prstGeom>
          <a:solidFill>
            <a:srgbClr val="000000"/>
          </a:solidFill>
          <a:ln w="9525">
            <a:no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6" name="Rectangle 116"/>
          <p:cNvSpPr>
            <a:spLocks noChangeArrowheads="1"/>
          </p:cNvSpPr>
          <p:nvPr/>
        </p:nvSpPr>
        <p:spPr bwMode="auto">
          <a:xfrm>
            <a:off x="9319394" y="5323838"/>
            <a:ext cx="212985" cy="430887"/>
          </a:xfrm>
          <a:prstGeom prst="rect">
            <a:avLst/>
          </a:prstGeom>
          <a:noFill/>
          <a:ln w="9525">
            <a:noFill/>
            <a:miter lim="800000"/>
            <a:headEnd/>
            <a:tailEnd/>
          </a:ln>
        </p:spPr>
        <p:txBody>
          <a:bodyPr wrap="square" lIns="0" tIns="0" rIns="0" bIns="0">
            <a:spAutoFit/>
          </a:bodyPr>
          <a:lstStyle/>
          <a:p>
            <a:pPr eaLnBrk="0" fontAlgn="auto" hangingPunct="0">
              <a:spcBef>
                <a:spcPts val="0"/>
              </a:spcBef>
              <a:spcAft>
                <a:spcPts val="0"/>
              </a:spcAft>
              <a:defRPr/>
            </a:pPr>
            <a:r>
              <a:rPr lang="en-US" altLang="zh-CN" sz="2800" b="1" kern="0" dirty="0">
                <a:solidFill>
                  <a:srgbClr val="000000"/>
                </a:solidFill>
                <a:latin typeface="+mn-lt"/>
                <a:ea typeface="+mn-ea"/>
              </a:rPr>
              <a:t>O</a:t>
            </a:r>
            <a:endParaRPr lang="en-US" altLang="zh-CN" b="1" kern="0" dirty="0">
              <a:solidFill>
                <a:sysClr val="windowText" lastClr="000000"/>
              </a:solidFill>
              <a:latin typeface="+mn-lt"/>
              <a:ea typeface="+mn-ea"/>
            </a:endParaRPr>
          </a:p>
        </p:txBody>
      </p:sp>
      <p:sp>
        <p:nvSpPr>
          <p:cNvPr id="47" name="Rectangle 117"/>
          <p:cNvSpPr>
            <a:spLocks noChangeArrowheads="1"/>
          </p:cNvSpPr>
          <p:nvPr/>
        </p:nvSpPr>
        <p:spPr bwMode="auto">
          <a:xfrm>
            <a:off x="8808729" y="4679261"/>
            <a:ext cx="201613" cy="430212"/>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2800" b="1" kern="0" dirty="0">
                <a:solidFill>
                  <a:srgbClr val="FF0000"/>
                </a:solidFill>
                <a:latin typeface="+mn-lt"/>
                <a:ea typeface="+mn-ea"/>
              </a:rPr>
              <a:t>R</a:t>
            </a:r>
            <a:endParaRPr lang="en-US" altLang="zh-CN" b="1" kern="0" dirty="0">
              <a:solidFill>
                <a:srgbClr val="FF0000"/>
              </a:solidFill>
              <a:latin typeface="+mn-lt"/>
              <a:ea typeface="+mn-ea"/>
            </a:endParaRPr>
          </a:p>
        </p:txBody>
      </p:sp>
      <p:grpSp>
        <p:nvGrpSpPr>
          <p:cNvPr id="48" name="Group 118"/>
          <p:cNvGrpSpPr>
            <a:grpSpLocks/>
          </p:cNvGrpSpPr>
          <p:nvPr/>
        </p:nvGrpSpPr>
        <p:grpSpPr bwMode="auto">
          <a:xfrm>
            <a:off x="8518270" y="4700100"/>
            <a:ext cx="658813" cy="690562"/>
            <a:chOff x="4592" y="1262"/>
            <a:chExt cx="415" cy="435"/>
          </a:xfrm>
        </p:grpSpPr>
        <p:sp>
          <p:nvSpPr>
            <p:cNvPr id="49" name="Line 119"/>
            <p:cNvSpPr>
              <a:spLocks noChangeShapeType="1"/>
            </p:cNvSpPr>
            <p:nvPr/>
          </p:nvSpPr>
          <p:spPr bwMode="auto">
            <a:xfrm>
              <a:off x="4677" y="1351"/>
              <a:ext cx="330" cy="346"/>
            </a:xfrm>
            <a:prstGeom prst="line">
              <a:avLst/>
            </a:prstGeom>
            <a:noFill/>
            <a:ln w="39688"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0" name="Freeform 120"/>
            <p:cNvSpPr>
              <a:spLocks/>
            </p:cNvSpPr>
            <p:nvPr/>
          </p:nvSpPr>
          <p:spPr bwMode="auto">
            <a:xfrm>
              <a:off x="4592" y="1262"/>
              <a:ext cx="126" cy="129"/>
            </a:xfrm>
            <a:custGeom>
              <a:avLst/>
              <a:gdLst>
                <a:gd name="T0" fmla="*/ 61 w 126"/>
                <a:gd name="T1" fmla="*/ 129 h 129"/>
                <a:gd name="T2" fmla="*/ 0 w 126"/>
                <a:gd name="T3" fmla="*/ 0 h 129"/>
                <a:gd name="T4" fmla="*/ 126 w 126"/>
                <a:gd name="T5" fmla="*/ 67 h 129"/>
                <a:gd name="T6" fmla="*/ 61 w 126"/>
                <a:gd name="T7" fmla="*/ 129 h 129"/>
                <a:gd name="T8" fmla="*/ 0 60000 65536"/>
                <a:gd name="T9" fmla="*/ 0 60000 65536"/>
                <a:gd name="T10" fmla="*/ 0 60000 65536"/>
                <a:gd name="T11" fmla="*/ 0 60000 65536"/>
                <a:gd name="T12" fmla="*/ 0 w 126"/>
                <a:gd name="T13" fmla="*/ 0 h 129"/>
                <a:gd name="T14" fmla="*/ 126 w 126"/>
                <a:gd name="T15" fmla="*/ 129 h 129"/>
              </a:gdLst>
              <a:ahLst/>
              <a:cxnLst>
                <a:cxn ang="T8">
                  <a:pos x="T0" y="T1"/>
                </a:cxn>
                <a:cxn ang="T9">
                  <a:pos x="T2" y="T3"/>
                </a:cxn>
                <a:cxn ang="T10">
                  <a:pos x="T4" y="T5"/>
                </a:cxn>
                <a:cxn ang="T11">
                  <a:pos x="T6" y="T7"/>
                </a:cxn>
              </a:cxnLst>
              <a:rect l="T12" t="T13" r="T14" b="T15"/>
              <a:pathLst>
                <a:path w="126" h="129">
                  <a:moveTo>
                    <a:pt x="61" y="129"/>
                  </a:moveTo>
                  <a:lnTo>
                    <a:pt x="0" y="0"/>
                  </a:lnTo>
                  <a:lnTo>
                    <a:pt x="126" y="67"/>
                  </a:lnTo>
                  <a:lnTo>
                    <a:pt x="61" y="129"/>
                  </a:lnTo>
                  <a:close/>
                </a:path>
              </a:pathLst>
            </a:custGeom>
            <a:solidFill>
              <a:srgbClr val="FF0000"/>
            </a:solidFill>
            <a:ln w="9525">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sp>
        <p:nvSpPr>
          <p:cNvPr id="51" name="Rectangle 5"/>
          <p:cNvSpPr>
            <a:spLocks noChangeArrowheads="1"/>
          </p:cNvSpPr>
          <p:nvPr/>
        </p:nvSpPr>
        <p:spPr bwMode="auto">
          <a:xfrm>
            <a:off x="1978427" y="5171916"/>
            <a:ext cx="3419193" cy="138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762000"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l">
              <a:spcBef>
                <a:spcPct val="50000"/>
              </a:spcBef>
            </a:pPr>
            <a:r>
              <a:rPr lang="en-US" altLang="zh-CN" sz="2800" b="1" dirty="0">
                <a:solidFill>
                  <a:srgbClr val="009900"/>
                </a:solidFill>
                <a:latin typeface="宋体" panose="02010600030101010101" pitchFamily="2" charset="-122"/>
              </a:rPr>
              <a:t>  </a:t>
            </a:r>
            <a:r>
              <a:rPr lang="zh-CN" altLang="en-US" sz="2800" b="1" dirty="0">
                <a:solidFill>
                  <a:srgbClr val="009900"/>
                </a:solidFill>
                <a:latin typeface="宋体" panose="02010600030101010101" pitchFamily="2" charset="-122"/>
              </a:rPr>
              <a:t>磁场随时间变化，则这时的感生电场具有柱对称分布。</a:t>
            </a:r>
          </a:p>
        </p:txBody>
      </p:sp>
    </p:spTree>
    <p:extLst>
      <p:ext uri="{BB962C8B-B14F-4D97-AF65-F5344CB8AC3E}">
        <p14:creationId xmlns:p14="http://schemas.microsoft.com/office/powerpoint/2010/main" val="426964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3"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par>
                          <p:cTn id="17" fill="hold">
                            <p:stCondLst>
                              <p:cond delay="500"/>
                            </p:stCondLst>
                            <p:childTnLst>
                              <p:par>
                                <p:cTn id="18" presetID="3" presetClass="entr" presetSubtype="1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linds(horizontal)">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5" fill="hold" grpId="0" nodeType="click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Effect transition="in" filter="blinds(vertical)">
                                      <p:cBhvr>
                                        <p:cTn id="30" dur="500"/>
                                        <p:tgtEl>
                                          <p:spTgt spid="4">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5" fill="hold" grpId="0"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animEffect transition="in" filter="blinds(vertical)">
                                      <p:cBhvr>
                                        <p:cTn id="35" dur="500"/>
                                        <p:tgtEl>
                                          <p:spTgt spid="4">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ppt_x"/>
                                          </p:val>
                                        </p:tav>
                                        <p:tav tm="100000">
                                          <p:val>
                                            <p:strVal val="#ppt_x"/>
                                          </p:val>
                                        </p:tav>
                                      </p:tavLst>
                                    </p:anim>
                                    <p:anim calcmode="lin" valueType="num">
                                      <p:cBhvr additive="base">
                                        <p:cTn id="41" dur="500" fill="hold"/>
                                        <p:tgtEl>
                                          <p:spTgt spid="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ppt_x"/>
                                          </p:val>
                                        </p:tav>
                                        <p:tav tm="100000">
                                          <p:val>
                                            <p:strVal val="#ppt_x"/>
                                          </p:val>
                                        </p:tav>
                                      </p:tavLst>
                                    </p:anim>
                                    <p:anim calcmode="lin" valueType="num">
                                      <p:cBhvr additive="base">
                                        <p:cTn id="45" dur="500" fill="hold"/>
                                        <p:tgtEl>
                                          <p:spTgt spid="9"/>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500" fill="hold"/>
                                        <p:tgtEl>
                                          <p:spTgt spid="10"/>
                                        </p:tgtEl>
                                        <p:attrNameLst>
                                          <p:attrName>ppt_x</p:attrName>
                                        </p:attrNameLst>
                                      </p:cBhvr>
                                      <p:tavLst>
                                        <p:tav tm="0">
                                          <p:val>
                                            <p:strVal val="#ppt_x"/>
                                          </p:val>
                                        </p:tav>
                                        <p:tav tm="100000">
                                          <p:val>
                                            <p:strVal val="#ppt_x"/>
                                          </p:val>
                                        </p:tav>
                                      </p:tavLst>
                                    </p:anim>
                                    <p:anim calcmode="lin" valueType="num">
                                      <p:cBhvr additive="base">
                                        <p:cTn id="49" dur="500" fill="hold"/>
                                        <p:tgtEl>
                                          <p:spTgt spid="10"/>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additive="base">
                                        <p:cTn id="52" dur="500" fill="hold"/>
                                        <p:tgtEl>
                                          <p:spTgt spid="11"/>
                                        </p:tgtEl>
                                        <p:attrNameLst>
                                          <p:attrName>ppt_x</p:attrName>
                                        </p:attrNameLst>
                                      </p:cBhvr>
                                      <p:tavLst>
                                        <p:tav tm="0">
                                          <p:val>
                                            <p:strVal val="#ppt_x"/>
                                          </p:val>
                                        </p:tav>
                                        <p:tav tm="100000">
                                          <p:val>
                                            <p:strVal val="#ppt_x"/>
                                          </p:val>
                                        </p:tav>
                                      </p:tavLst>
                                    </p:anim>
                                    <p:anim calcmode="lin" valueType="num">
                                      <p:cBhvr additive="base">
                                        <p:cTn id="53" dur="500" fill="hold"/>
                                        <p:tgtEl>
                                          <p:spTgt spid="11"/>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additive="base">
                                        <p:cTn id="56" dur="500" fill="hold"/>
                                        <p:tgtEl>
                                          <p:spTgt spid="12"/>
                                        </p:tgtEl>
                                        <p:attrNameLst>
                                          <p:attrName>ppt_x</p:attrName>
                                        </p:attrNameLst>
                                      </p:cBhvr>
                                      <p:tavLst>
                                        <p:tav tm="0">
                                          <p:val>
                                            <p:strVal val="#ppt_x"/>
                                          </p:val>
                                        </p:tav>
                                        <p:tav tm="100000">
                                          <p:val>
                                            <p:strVal val="#ppt_x"/>
                                          </p:val>
                                        </p:tav>
                                      </p:tavLst>
                                    </p:anim>
                                    <p:anim calcmode="lin" valueType="num">
                                      <p:cBhvr additive="base">
                                        <p:cTn id="57" dur="500" fill="hold"/>
                                        <p:tgtEl>
                                          <p:spTgt spid="1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additive="base">
                                        <p:cTn id="60" dur="500" fill="hold"/>
                                        <p:tgtEl>
                                          <p:spTgt spid="13"/>
                                        </p:tgtEl>
                                        <p:attrNameLst>
                                          <p:attrName>ppt_x</p:attrName>
                                        </p:attrNameLst>
                                      </p:cBhvr>
                                      <p:tavLst>
                                        <p:tav tm="0">
                                          <p:val>
                                            <p:strVal val="#ppt_x"/>
                                          </p:val>
                                        </p:tav>
                                        <p:tav tm="100000">
                                          <p:val>
                                            <p:strVal val="#ppt_x"/>
                                          </p:val>
                                        </p:tav>
                                      </p:tavLst>
                                    </p:anim>
                                    <p:anim calcmode="lin" valueType="num">
                                      <p:cBhvr additive="base">
                                        <p:cTn id="61" dur="500" fill="hold"/>
                                        <p:tgtEl>
                                          <p:spTgt spid="13"/>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4"/>
                                        </p:tgtEl>
                                        <p:attrNameLst>
                                          <p:attrName>style.visibility</p:attrName>
                                        </p:attrNameLst>
                                      </p:cBhvr>
                                      <p:to>
                                        <p:strVal val="visible"/>
                                      </p:to>
                                    </p:set>
                                    <p:anim calcmode="lin" valueType="num">
                                      <p:cBhvr additive="base">
                                        <p:cTn id="64" dur="500" fill="hold"/>
                                        <p:tgtEl>
                                          <p:spTgt spid="14"/>
                                        </p:tgtEl>
                                        <p:attrNameLst>
                                          <p:attrName>ppt_x</p:attrName>
                                        </p:attrNameLst>
                                      </p:cBhvr>
                                      <p:tavLst>
                                        <p:tav tm="0">
                                          <p:val>
                                            <p:strVal val="#ppt_x"/>
                                          </p:val>
                                        </p:tav>
                                        <p:tav tm="100000">
                                          <p:val>
                                            <p:strVal val="#ppt_x"/>
                                          </p:val>
                                        </p:tav>
                                      </p:tavLst>
                                    </p:anim>
                                    <p:anim calcmode="lin" valueType="num">
                                      <p:cBhvr additive="base">
                                        <p:cTn id="65" dur="500" fill="hold"/>
                                        <p:tgtEl>
                                          <p:spTgt spid="1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 calcmode="lin" valueType="num">
                                      <p:cBhvr additive="base">
                                        <p:cTn id="68" dur="500" fill="hold"/>
                                        <p:tgtEl>
                                          <p:spTgt spid="15"/>
                                        </p:tgtEl>
                                        <p:attrNameLst>
                                          <p:attrName>ppt_x</p:attrName>
                                        </p:attrNameLst>
                                      </p:cBhvr>
                                      <p:tavLst>
                                        <p:tav tm="0">
                                          <p:val>
                                            <p:strVal val="#ppt_x"/>
                                          </p:val>
                                        </p:tav>
                                        <p:tav tm="100000">
                                          <p:val>
                                            <p:strVal val="#ppt_x"/>
                                          </p:val>
                                        </p:tav>
                                      </p:tavLst>
                                    </p:anim>
                                    <p:anim calcmode="lin" valueType="num">
                                      <p:cBhvr additive="base">
                                        <p:cTn id="69" dur="500" fill="hold"/>
                                        <p:tgtEl>
                                          <p:spTgt spid="15"/>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ppt_x"/>
                                          </p:val>
                                        </p:tav>
                                        <p:tav tm="100000">
                                          <p:val>
                                            <p:strVal val="#ppt_x"/>
                                          </p:val>
                                        </p:tav>
                                      </p:tavLst>
                                    </p:anim>
                                    <p:anim calcmode="lin" valueType="num">
                                      <p:cBhvr additive="base">
                                        <p:cTn id="73" dur="500" fill="hold"/>
                                        <p:tgtEl>
                                          <p:spTgt spid="16"/>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additive="base">
                                        <p:cTn id="76" dur="500" fill="hold"/>
                                        <p:tgtEl>
                                          <p:spTgt spid="17"/>
                                        </p:tgtEl>
                                        <p:attrNameLst>
                                          <p:attrName>ppt_x</p:attrName>
                                        </p:attrNameLst>
                                      </p:cBhvr>
                                      <p:tavLst>
                                        <p:tav tm="0">
                                          <p:val>
                                            <p:strVal val="#ppt_x"/>
                                          </p:val>
                                        </p:tav>
                                        <p:tav tm="100000">
                                          <p:val>
                                            <p:strVal val="#ppt_x"/>
                                          </p:val>
                                        </p:tav>
                                      </p:tavLst>
                                    </p:anim>
                                    <p:anim calcmode="lin" valueType="num">
                                      <p:cBhvr additive="base">
                                        <p:cTn id="77" dur="500" fill="hold"/>
                                        <p:tgtEl>
                                          <p:spTgt spid="17"/>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18"/>
                                        </p:tgtEl>
                                        <p:attrNameLst>
                                          <p:attrName>style.visibility</p:attrName>
                                        </p:attrNameLst>
                                      </p:cBhvr>
                                      <p:to>
                                        <p:strVal val="visible"/>
                                      </p:to>
                                    </p:set>
                                    <p:anim calcmode="lin" valueType="num">
                                      <p:cBhvr additive="base">
                                        <p:cTn id="80" dur="500" fill="hold"/>
                                        <p:tgtEl>
                                          <p:spTgt spid="18"/>
                                        </p:tgtEl>
                                        <p:attrNameLst>
                                          <p:attrName>ppt_x</p:attrName>
                                        </p:attrNameLst>
                                      </p:cBhvr>
                                      <p:tavLst>
                                        <p:tav tm="0">
                                          <p:val>
                                            <p:strVal val="#ppt_x"/>
                                          </p:val>
                                        </p:tav>
                                        <p:tav tm="100000">
                                          <p:val>
                                            <p:strVal val="#ppt_x"/>
                                          </p:val>
                                        </p:tav>
                                      </p:tavLst>
                                    </p:anim>
                                    <p:anim calcmode="lin" valueType="num">
                                      <p:cBhvr additive="base">
                                        <p:cTn id="81" dur="500" fill="hold"/>
                                        <p:tgtEl>
                                          <p:spTgt spid="18"/>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 calcmode="lin" valueType="num">
                                      <p:cBhvr additive="base">
                                        <p:cTn id="84" dur="500" fill="hold"/>
                                        <p:tgtEl>
                                          <p:spTgt spid="19"/>
                                        </p:tgtEl>
                                        <p:attrNameLst>
                                          <p:attrName>ppt_x</p:attrName>
                                        </p:attrNameLst>
                                      </p:cBhvr>
                                      <p:tavLst>
                                        <p:tav tm="0">
                                          <p:val>
                                            <p:strVal val="#ppt_x"/>
                                          </p:val>
                                        </p:tav>
                                        <p:tav tm="100000">
                                          <p:val>
                                            <p:strVal val="#ppt_x"/>
                                          </p:val>
                                        </p:tav>
                                      </p:tavLst>
                                    </p:anim>
                                    <p:anim calcmode="lin" valueType="num">
                                      <p:cBhvr additive="base">
                                        <p:cTn id="85" dur="500" fill="hold"/>
                                        <p:tgtEl>
                                          <p:spTgt spid="19"/>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20"/>
                                        </p:tgtEl>
                                        <p:attrNameLst>
                                          <p:attrName>style.visibility</p:attrName>
                                        </p:attrNameLst>
                                      </p:cBhvr>
                                      <p:to>
                                        <p:strVal val="visible"/>
                                      </p:to>
                                    </p:set>
                                    <p:anim calcmode="lin" valueType="num">
                                      <p:cBhvr additive="base">
                                        <p:cTn id="88" dur="500" fill="hold"/>
                                        <p:tgtEl>
                                          <p:spTgt spid="20"/>
                                        </p:tgtEl>
                                        <p:attrNameLst>
                                          <p:attrName>ppt_x</p:attrName>
                                        </p:attrNameLst>
                                      </p:cBhvr>
                                      <p:tavLst>
                                        <p:tav tm="0">
                                          <p:val>
                                            <p:strVal val="#ppt_x"/>
                                          </p:val>
                                        </p:tav>
                                        <p:tav tm="100000">
                                          <p:val>
                                            <p:strVal val="#ppt_x"/>
                                          </p:val>
                                        </p:tav>
                                      </p:tavLst>
                                    </p:anim>
                                    <p:anim calcmode="lin" valueType="num">
                                      <p:cBhvr additive="base">
                                        <p:cTn id="89" dur="500" fill="hold"/>
                                        <p:tgtEl>
                                          <p:spTgt spid="20"/>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21"/>
                                        </p:tgtEl>
                                        <p:attrNameLst>
                                          <p:attrName>style.visibility</p:attrName>
                                        </p:attrNameLst>
                                      </p:cBhvr>
                                      <p:to>
                                        <p:strVal val="visible"/>
                                      </p:to>
                                    </p:set>
                                    <p:anim calcmode="lin" valueType="num">
                                      <p:cBhvr additive="base">
                                        <p:cTn id="92" dur="500" fill="hold"/>
                                        <p:tgtEl>
                                          <p:spTgt spid="21"/>
                                        </p:tgtEl>
                                        <p:attrNameLst>
                                          <p:attrName>ppt_x</p:attrName>
                                        </p:attrNameLst>
                                      </p:cBhvr>
                                      <p:tavLst>
                                        <p:tav tm="0">
                                          <p:val>
                                            <p:strVal val="#ppt_x"/>
                                          </p:val>
                                        </p:tav>
                                        <p:tav tm="100000">
                                          <p:val>
                                            <p:strVal val="#ppt_x"/>
                                          </p:val>
                                        </p:tav>
                                      </p:tavLst>
                                    </p:anim>
                                    <p:anim calcmode="lin" valueType="num">
                                      <p:cBhvr additive="base">
                                        <p:cTn id="93" dur="500" fill="hold"/>
                                        <p:tgtEl>
                                          <p:spTgt spid="21"/>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 calcmode="lin" valueType="num">
                                      <p:cBhvr additive="base">
                                        <p:cTn id="96" dur="500" fill="hold"/>
                                        <p:tgtEl>
                                          <p:spTgt spid="22"/>
                                        </p:tgtEl>
                                        <p:attrNameLst>
                                          <p:attrName>ppt_x</p:attrName>
                                        </p:attrNameLst>
                                      </p:cBhvr>
                                      <p:tavLst>
                                        <p:tav tm="0">
                                          <p:val>
                                            <p:strVal val="#ppt_x"/>
                                          </p:val>
                                        </p:tav>
                                        <p:tav tm="100000">
                                          <p:val>
                                            <p:strVal val="#ppt_x"/>
                                          </p:val>
                                        </p:tav>
                                      </p:tavLst>
                                    </p:anim>
                                    <p:anim calcmode="lin" valueType="num">
                                      <p:cBhvr additive="base">
                                        <p:cTn id="97" dur="500" fill="hold"/>
                                        <p:tgtEl>
                                          <p:spTgt spid="22"/>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23"/>
                                        </p:tgtEl>
                                        <p:attrNameLst>
                                          <p:attrName>style.visibility</p:attrName>
                                        </p:attrNameLst>
                                      </p:cBhvr>
                                      <p:to>
                                        <p:strVal val="visible"/>
                                      </p:to>
                                    </p:set>
                                    <p:anim calcmode="lin" valueType="num">
                                      <p:cBhvr additive="base">
                                        <p:cTn id="100" dur="500" fill="hold"/>
                                        <p:tgtEl>
                                          <p:spTgt spid="23"/>
                                        </p:tgtEl>
                                        <p:attrNameLst>
                                          <p:attrName>ppt_x</p:attrName>
                                        </p:attrNameLst>
                                      </p:cBhvr>
                                      <p:tavLst>
                                        <p:tav tm="0">
                                          <p:val>
                                            <p:strVal val="#ppt_x"/>
                                          </p:val>
                                        </p:tav>
                                        <p:tav tm="100000">
                                          <p:val>
                                            <p:strVal val="#ppt_x"/>
                                          </p:val>
                                        </p:tav>
                                      </p:tavLst>
                                    </p:anim>
                                    <p:anim calcmode="lin" valueType="num">
                                      <p:cBhvr additive="base">
                                        <p:cTn id="101" dur="500" fill="hold"/>
                                        <p:tgtEl>
                                          <p:spTgt spid="23"/>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24"/>
                                        </p:tgtEl>
                                        <p:attrNameLst>
                                          <p:attrName>style.visibility</p:attrName>
                                        </p:attrNameLst>
                                      </p:cBhvr>
                                      <p:to>
                                        <p:strVal val="visible"/>
                                      </p:to>
                                    </p:set>
                                    <p:anim calcmode="lin" valueType="num">
                                      <p:cBhvr additive="base">
                                        <p:cTn id="104" dur="500" fill="hold"/>
                                        <p:tgtEl>
                                          <p:spTgt spid="24"/>
                                        </p:tgtEl>
                                        <p:attrNameLst>
                                          <p:attrName>ppt_x</p:attrName>
                                        </p:attrNameLst>
                                      </p:cBhvr>
                                      <p:tavLst>
                                        <p:tav tm="0">
                                          <p:val>
                                            <p:strVal val="#ppt_x"/>
                                          </p:val>
                                        </p:tav>
                                        <p:tav tm="100000">
                                          <p:val>
                                            <p:strVal val="#ppt_x"/>
                                          </p:val>
                                        </p:tav>
                                      </p:tavLst>
                                    </p:anim>
                                    <p:anim calcmode="lin" valueType="num">
                                      <p:cBhvr additive="base">
                                        <p:cTn id="105" dur="500" fill="hold"/>
                                        <p:tgtEl>
                                          <p:spTgt spid="24"/>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0"/>
                                  </p:stCondLst>
                                  <p:childTnLst>
                                    <p:set>
                                      <p:cBhvr>
                                        <p:cTn id="107" dur="1" fill="hold">
                                          <p:stCondLst>
                                            <p:cond delay="0"/>
                                          </p:stCondLst>
                                        </p:cTn>
                                        <p:tgtEl>
                                          <p:spTgt spid="25"/>
                                        </p:tgtEl>
                                        <p:attrNameLst>
                                          <p:attrName>style.visibility</p:attrName>
                                        </p:attrNameLst>
                                      </p:cBhvr>
                                      <p:to>
                                        <p:strVal val="visible"/>
                                      </p:to>
                                    </p:set>
                                    <p:anim calcmode="lin" valueType="num">
                                      <p:cBhvr additive="base">
                                        <p:cTn id="108" dur="500" fill="hold"/>
                                        <p:tgtEl>
                                          <p:spTgt spid="25"/>
                                        </p:tgtEl>
                                        <p:attrNameLst>
                                          <p:attrName>ppt_x</p:attrName>
                                        </p:attrNameLst>
                                      </p:cBhvr>
                                      <p:tavLst>
                                        <p:tav tm="0">
                                          <p:val>
                                            <p:strVal val="#ppt_x"/>
                                          </p:val>
                                        </p:tav>
                                        <p:tav tm="100000">
                                          <p:val>
                                            <p:strVal val="#ppt_x"/>
                                          </p:val>
                                        </p:tav>
                                      </p:tavLst>
                                    </p:anim>
                                    <p:anim calcmode="lin" valueType="num">
                                      <p:cBhvr additive="base">
                                        <p:cTn id="109" dur="500" fill="hold"/>
                                        <p:tgtEl>
                                          <p:spTgt spid="25"/>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26"/>
                                        </p:tgtEl>
                                        <p:attrNameLst>
                                          <p:attrName>style.visibility</p:attrName>
                                        </p:attrNameLst>
                                      </p:cBhvr>
                                      <p:to>
                                        <p:strVal val="visible"/>
                                      </p:to>
                                    </p:set>
                                    <p:anim calcmode="lin" valueType="num">
                                      <p:cBhvr additive="base">
                                        <p:cTn id="112" dur="500" fill="hold"/>
                                        <p:tgtEl>
                                          <p:spTgt spid="26"/>
                                        </p:tgtEl>
                                        <p:attrNameLst>
                                          <p:attrName>ppt_x</p:attrName>
                                        </p:attrNameLst>
                                      </p:cBhvr>
                                      <p:tavLst>
                                        <p:tav tm="0">
                                          <p:val>
                                            <p:strVal val="#ppt_x"/>
                                          </p:val>
                                        </p:tav>
                                        <p:tav tm="100000">
                                          <p:val>
                                            <p:strVal val="#ppt_x"/>
                                          </p:val>
                                        </p:tav>
                                      </p:tavLst>
                                    </p:anim>
                                    <p:anim calcmode="lin" valueType="num">
                                      <p:cBhvr additive="base">
                                        <p:cTn id="113" dur="500" fill="hold"/>
                                        <p:tgtEl>
                                          <p:spTgt spid="26"/>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0"/>
                                  </p:stCondLst>
                                  <p:childTnLst>
                                    <p:set>
                                      <p:cBhvr>
                                        <p:cTn id="115" dur="1" fill="hold">
                                          <p:stCondLst>
                                            <p:cond delay="0"/>
                                          </p:stCondLst>
                                        </p:cTn>
                                        <p:tgtEl>
                                          <p:spTgt spid="27"/>
                                        </p:tgtEl>
                                        <p:attrNameLst>
                                          <p:attrName>style.visibility</p:attrName>
                                        </p:attrNameLst>
                                      </p:cBhvr>
                                      <p:to>
                                        <p:strVal val="visible"/>
                                      </p:to>
                                    </p:set>
                                    <p:anim calcmode="lin" valueType="num">
                                      <p:cBhvr additive="base">
                                        <p:cTn id="116" dur="500" fill="hold"/>
                                        <p:tgtEl>
                                          <p:spTgt spid="27"/>
                                        </p:tgtEl>
                                        <p:attrNameLst>
                                          <p:attrName>ppt_x</p:attrName>
                                        </p:attrNameLst>
                                      </p:cBhvr>
                                      <p:tavLst>
                                        <p:tav tm="0">
                                          <p:val>
                                            <p:strVal val="#ppt_x"/>
                                          </p:val>
                                        </p:tav>
                                        <p:tav tm="100000">
                                          <p:val>
                                            <p:strVal val="#ppt_x"/>
                                          </p:val>
                                        </p:tav>
                                      </p:tavLst>
                                    </p:anim>
                                    <p:anim calcmode="lin" valueType="num">
                                      <p:cBhvr additive="base">
                                        <p:cTn id="117" dur="500" fill="hold"/>
                                        <p:tgtEl>
                                          <p:spTgt spid="27"/>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28"/>
                                        </p:tgtEl>
                                        <p:attrNameLst>
                                          <p:attrName>style.visibility</p:attrName>
                                        </p:attrNameLst>
                                      </p:cBhvr>
                                      <p:to>
                                        <p:strVal val="visible"/>
                                      </p:to>
                                    </p:set>
                                    <p:anim calcmode="lin" valueType="num">
                                      <p:cBhvr additive="base">
                                        <p:cTn id="120" dur="500" fill="hold"/>
                                        <p:tgtEl>
                                          <p:spTgt spid="28"/>
                                        </p:tgtEl>
                                        <p:attrNameLst>
                                          <p:attrName>ppt_x</p:attrName>
                                        </p:attrNameLst>
                                      </p:cBhvr>
                                      <p:tavLst>
                                        <p:tav tm="0">
                                          <p:val>
                                            <p:strVal val="#ppt_x"/>
                                          </p:val>
                                        </p:tav>
                                        <p:tav tm="100000">
                                          <p:val>
                                            <p:strVal val="#ppt_x"/>
                                          </p:val>
                                        </p:tav>
                                      </p:tavLst>
                                    </p:anim>
                                    <p:anim calcmode="lin" valueType="num">
                                      <p:cBhvr additive="base">
                                        <p:cTn id="121" dur="500" fill="hold"/>
                                        <p:tgtEl>
                                          <p:spTgt spid="28"/>
                                        </p:tgtEl>
                                        <p:attrNameLst>
                                          <p:attrName>ppt_y</p:attrName>
                                        </p:attrNameLst>
                                      </p:cBhvr>
                                      <p:tavLst>
                                        <p:tav tm="0">
                                          <p:val>
                                            <p:strVal val="1+#ppt_h/2"/>
                                          </p:val>
                                        </p:tav>
                                        <p:tav tm="100000">
                                          <p:val>
                                            <p:strVal val="#ppt_y"/>
                                          </p:val>
                                        </p:tav>
                                      </p:tavLst>
                                    </p:anim>
                                  </p:childTnLst>
                                </p:cTn>
                              </p:par>
                              <p:par>
                                <p:cTn id="122" presetID="2" presetClass="entr" presetSubtype="4" fill="hold" grpId="0" nodeType="withEffect">
                                  <p:stCondLst>
                                    <p:cond delay="0"/>
                                  </p:stCondLst>
                                  <p:childTnLst>
                                    <p:set>
                                      <p:cBhvr>
                                        <p:cTn id="123" dur="1" fill="hold">
                                          <p:stCondLst>
                                            <p:cond delay="0"/>
                                          </p:stCondLst>
                                        </p:cTn>
                                        <p:tgtEl>
                                          <p:spTgt spid="29"/>
                                        </p:tgtEl>
                                        <p:attrNameLst>
                                          <p:attrName>style.visibility</p:attrName>
                                        </p:attrNameLst>
                                      </p:cBhvr>
                                      <p:to>
                                        <p:strVal val="visible"/>
                                      </p:to>
                                    </p:set>
                                    <p:anim calcmode="lin" valueType="num">
                                      <p:cBhvr additive="base">
                                        <p:cTn id="124" dur="500" fill="hold"/>
                                        <p:tgtEl>
                                          <p:spTgt spid="29"/>
                                        </p:tgtEl>
                                        <p:attrNameLst>
                                          <p:attrName>ppt_x</p:attrName>
                                        </p:attrNameLst>
                                      </p:cBhvr>
                                      <p:tavLst>
                                        <p:tav tm="0">
                                          <p:val>
                                            <p:strVal val="#ppt_x"/>
                                          </p:val>
                                        </p:tav>
                                        <p:tav tm="100000">
                                          <p:val>
                                            <p:strVal val="#ppt_x"/>
                                          </p:val>
                                        </p:tav>
                                      </p:tavLst>
                                    </p:anim>
                                    <p:anim calcmode="lin" valueType="num">
                                      <p:cBhvr additive="base">
                                        <p:cTn id="125" dur="500" fill="hold"/>
                                        <p:tgtEl>
                                          <p:spTgt spid="29"/>
                                        </p:tgtEl>
                                        <p:attrNameLst>
                                          <p:attrName>ppt_y</p:attrName>
                                        </p:attrNameLst>
                                      </p:cBhvr>
                                      <p:tavLst>
                                        <p:tav tm="0">
                                          <p:val>
                                            <p:strVal val="1+#ppt_h/2"/>
                                          </p:val>
                                        </p:tav>
                                        <p:tav tm="100000">
                                          <p:val>
                                            <p:strVal val="#ppt_y"/>
                                          </p:val>
                                        </p:tav>
                                      </p:tavLst>
                                    </p:anim>
                                  </p:childTnLst>
                                </p:cTn>
                              </p:par>
                              <p:par>
                                <p:cTn id="126" presetID="2" presetClass="entr" presetSubtype="4" fill="hold" grpId="0" nodeType="withEffect">
                                  <p:stCondLst>
                                    <p:cond delay="0"/>
                                  </p:stCondLst>
                                  <p:childTnLst>
                                    <p:set>
                                      <p:cBhvr>
                                        <p:cTn id="127" dur="1" fill="hold">
                                          <p:stCondLst>
                                            <p:cond delay="0"/>
                                          </p:stCondLst>
                                        </p:cTn>
                                        <p:tgtEl>
                                          <p:spTgt spid="30"/>
                                        </p:tgtEl>
                                        <p:attrNameLst>
                                          <p:attrName>style.visibility</p:attrName>
                                        </p:attrNameLst>
                                      </p:cBhvr>
                                      <p:to>
                                        <p:strVal val="visible"/>
                                      </p:to>
                                    </p:set>
                                    <p:anim calcmode="lin" valueType="num">
                                      <p:cBhvr additive="base">
                                        <p:cTn id="128" dur="500" fill="hold"/>
                                        <p:tgtEl>
                                          <p:spTgt spid="30"/>
                                        </p:tgtEl>
                                        <p:attrNameLst>
                                          <p:attrName>ppt_x</p:attrName>
                                        </p:attrNameLst>
                                      </p:cBhvr>
                                      <p:tavLst>
                                        <p:tav tm="0">
                                          <p:val>
                                            <p:strVal val="#ppt_x"/>
                                          </p:val>
                                        </p:tav>
                                        <p:tav tm="100000">
                                          <p:val>
                                            <p:strVal val="#ppt_x"/>
                                          </p:val>
                                        </p:tav>
                                      </p:tavLst>
                                    </p:anim>
                                    <p:anim calcmode="lin" valueType="num">
                                      <p:cBhvr additive="base">
                                        <p:cTn id="129" dur="500" fill="hold"/>
                                        <p:tgtEl>
                                          <p:spTgt spid="30"/>
                                        </p:tgtEl>
                                        <p:attrNameLst>
                                          <p:attrName>ppt_y</p:attrName>
                                        </p:attrNameLst>
                                      </p:cBhvr>
                                      <p:tavLst>
                                        <p:tav tm="0">
                                          <p:val>
                                            <p:strVal val="1+#ppt_h/2"/>
                                          </p:val>
                                        </p:tav>
                                        <p:tav tm="100000">
                                          <p:val>
                                            <p:strVal val="#ppt_y"/>
                                          </p:val>
                                        </p:tav>
                                      </p:tavLst>
                                    </p:anim>
                                  </p:childTnLst>
                                </p:cTn>
                              </p:par>
                              <p:par>
                                <p:cTn id="130" presetID="2" presetClass="entr" presetSubtype="4" fill="hold" grpId="0" nodeType="withEffect">
                                  <p:stCondLst>
                                    <p:cond delay="0"/>
                                  </p:stCondLst>
                                  <p:childTnLst>
                                    <p:set>
                                      <p:cBhvr>
                                        <p:cTn id="131" dur="1" fill="hold">
                                          <p:stCondLst>
                                            <p:cond delay="0"/>
                                          </p:stCondLst>
                                        </p:cTn>
                                        <p:tgtEl>
                                          <p:spTgt spid="31"/>
                                        </p:tgtEl>
                                        <p:attrNameLst>
                                          <p:attrName>style.visibility</p:attrName>
                                        </p:attrNameLst>
                                      </p:cBhvr>
                                      <p:to>
                                        <p:strVal val="visible"/>
                                      </p:to>
                                    </p:set>
                                    <p:anim calcmode="lin" valueType="num">
                                      <p:cBhvr additive="base">
                                        <p:cTn id="132" dur="500" fill="hold"/>
                                        <p:tgtEl>
                                          <p:spTgt spid="31"/>
                                        </p:tgtEl>
                                        <p:attrNameLst>
                                          <p:attrName>ppt_x</p:attrName>
                                        </p:attrNameLst>
                                      </p:cBhvr>
                                      <p:tavLst>
                                        <p:tav tm="0">
                                          <p:val>
                                            <p:strVal val="#ppt_x"/>
                                          </p:val>
                                        </p:tav>
                                        <p:tav tm="100000">
                                          <p:val>
                                            <p:strVal val="#ppt_x"/>
                                          </p:val>
                                        </p:tav>
                                      </p:tavLst>
                                    </p:anim>
                                    <p:anim calcmode="lin" valueType="num">
                                      <p:cBhvr additive="base">
                                        <p:cTn id="133" dur="500" fill="hold"/>
                                        <p:tgtEl>
                                          <p:spTgt spid="31"/>
                                        </p:tgtEl>
                                        <p:attrNameLst>
                                          <p:attrName>ppt_y</p:attrName>
                                        </p:attrNameLst>
                                      </p:cBhvr>
                                      <p:tavLst>
                                        <p:tav tm="0">
                                          <p:val>
                                            <p:strVal val="1+#ppt_h/2"/>
                                          </p:val>
                                        </p:tav>
                                        <p:tav tm="100000">
                                          <p:val>
                                            <p:strVal val="#ppt_y"/>
                                          </p:val>
                                        </p:tav>
                                      </p:tavLst>
                                    </p:anim>
                                  </p:childTnLst>
                                </p:cTn>
                              </p:par>
                              <p:par>
                                <p:cTn id="134" presetID="2" presetClass="entr" presetSubtype="4" fill="hold" grpId="0" nodeType="withEffect">
                                  <p:stCondLst>
                                    <p:cond delay="0"/>
                                  </p:stCondLst>
                                  <p:childTnLst>
                                    <p:set>
                                      <p:cBhvr>
                                        <p:cTn id="135" dur="1" fill="hold">
                                          <p:stCondLst>
                                            <p:cond delay="0"/>
                                          </p:stCondLst>
                                        </p:cTn>
                                        <p:tgtEl>
                                          <p:spTgt spid="32"/>
                                        </p:tgtEl>
                                        <p:attrNameLst>
                                          <p:attrName>style.visibility</p:attrName>
                                        </p:attrNameLst>
                                      </p:cBhvr>
                                      <p:to>
                                        <p:strVal val="visible"/>
                                      </p:to>
                                    </p:set>
                                    <p:anim calcmode="lin" valueType="num">
                                      <p:cBhvr additive="base">
                                        <p:cTn id="136" dur="500" fill="hold"/>
                                        <p:tgtEl>
                                          <p:spTgt spid="32"/>
                                        </p:tgtEl>
                                        <p:attrNameLst>
                                          <p:attrName>ppt_x</p:attrName>
                                        </p:attrNameLst>
                                      </p:cBhvr>
                                      <p:tavLst>
                                        <p:tav tm="0">
                                          <p:val>
                                            <p:strVal val="#ppt_x"/>
                                          </p:val>
                                        </p:tav>
                                        <p:tav tm="100000">
                                          <p:val>
                                            <p:strVal val="#ppt_x"/>
                                          </p:val>
                                        </p:tav>
                                      </p:tavLst>
                                    </p:anim>
                                    <p:anim calcmode="lin" valueType="num">
                                      <p:cBhvr additive="base">
                                        <p:cTn id="137" dur="500" fill="hold"/>
                                        <p:tgtEl>
                                          <p:spTgt spid="32"/>
                                        </p:tgtEl>
                                        <p:attrNameLst>
                                          <p:attrName>ppt_y</p:attrName>
                                        </p:attrNameLst>
                                      </p:cBhvr>
                                      <p:tavLst>
                                        <p:tav tm="0">
                                          <p:val>
                                            <p:strVal val="1+#ppt_h/2"/>
                                          </p:val>
                                        </p:tav>
                                        <p:tav tm="100000">
                                          <p:val>
                                            <p:strVal val="#ppt_y"/>
                                          </p:val>
                                        </p:tav>
                                      </p:tavLst>
                                    </p:anim>
                                  </p:childTnLst>
                                </p:cTn>
                              </p:par>
                              <p:par>
                                <p:cTn id="138" presetID="2" presetClass="entr" presetSubtype="4" fill="hold" grpId="0" nodeType="withEffect">
                                  <p:stCondLst>
                                    <p:cond delay="0"/>
                                  </p:stCondLst>
                                  <p:childTnLst>
                                    <p:set>
                                      <p:cBhvr>
                                        <p:cTn id="139" dur="1" fill="hold">
                                          <p:stCondLst>
                                            <p:cond delay="0"/>
                                          </p:stCondLst>
                                        </p:cTn>
                                        <p:tgtEl>
                                          <p:spTgt spid="33"/>
                                        </p:tgtEl>
                                        <p:attrNameLst>
                                          <p:attrName>style.visibility</p:attrName>
                                        </p:attrNameLst>
                                      </p:cBhvr>
                                      <p:to>
                                        <p:strVal val="visible"/>
                                      </p:to>
                                    </p:set>
                                    <p:anim calcmode="lin" valueType="num">
                                      <p:cBhvr additive="base">
                                        <p:cTn id="140" dur="500" fill="hold"/>
                                        <p:tgtEl>
                                          <p:spTgt spid="33"/>
                                        </p:tgtEl>
                                        <p:attrNameLst>
                                          <p:attrName>ppt_x</p:attrName>
                                        </p:attrNameLst>
                                      </p:cBhvr>
                                      <p:tavLst>
                                        <p:tav tm="0">
                                          <p:val>
                                            <p:strVal val="#ppt_x"/>
                                          </p:val>
                                        </p:tav>
                                        <p:tav tm="100000">
                                          <p:val>
                                            <p:strVal val="#ppt_x"/>
                                          </p:val>
                                        </p:tav>
                                      </p:tavLst>
                                    </p:anim>
                                    <p:anim calcmode="lin" valueType="num">
                                      <p:cBhvr additive="base">
                                        <p:cTn id="141" dur="500" fill="hold"/>
                                        <p:tgtEl>
                                          <p:spTgt spid="33"/>
                                        </p:tgtEl>
                                        <p:attrNameLst>
                                          <p:attrName>ppt_y</p:attrName>
                                        </p:attrNameLst>
                                      </p:cBhvr>
                                      <p:tavLst>
                                        <p:tav tm="0">
                                          <p:val>
                                            <p:strVal val="1+#ppt_h/2"/>
                                          </p:val>
                                        </p:tav>
                                        <p:tav tm="100000">
                                          <p:val>
                                            <p:strVal val="#ppt_y"/>
                                          </p:val>
                                        </p:tav>
                                      </p:tavLst>
                                    </p:anim>
                                  </p:childTnLst>
                                </p:cTn>
                              </p:par>
                              <p:par>
                                <p:cTn id="142" presetID="2" presetClass="entr" presetSubtype="4" fill="hold" grpId="0" nodeType="withEffect">
                                  <p:stCondLst>
                                    <p:cond delay="0"/>
                                  </p:stCondLst>
                                  <p:childTnLst>
                                    <p:set>
                                      <p:cBhvr>
                                        <p:cTn id="143" dur="1" fill="hold">
                                          <p:stCondLst>
                                            <p:cond delay="0"/>
                                          </p:stCondLst>
                                        </p:cTn>
                                        <p:tgtEl>
                                          <p:spTgt spid="34"/>
                                        </p:tgtEl>
                                        <p:attrNameLst>
                                          <p:attrName>style.visibility</p:attrName>
                                        </p:attrNameLst>
                                      </p:cBhvr>
                                      <p:to>
                                        <p:strVal val="visible"/>
                                      </p:to>
                                    </p:set>
                                    <p:anim calcmode="lin" valueType="num">
                                      <p:cBhvr additive="base">
                                        <p:cTn id="144" dur="500" fill="hold"/>
                                        <p:tgtEl>
                                          <p:spTgt spid="34"/>
                                        </p:tgtEl>
                                        <p:attrNameLst>
                                          <p:attrName>ppt_x</p:attrName>
                                        </p:attrNameLst>
                                      </p:cBhvr>
                                      <p:tavLst>
                                        <p:tav tm="0">
                                          <p:val>
                                            <p:strVal val="#ppt_x"/>
                                          </p:val>
                                        </p:tav>
                                        <p:tav tm="100000">
                                          <p:val>
                                            <p:strVal val="#ppt_x"/>
                                          </p:val>
                                        </p:tav>
                                      </p:tavLst>
                                    </p:anim>
                                    <p:anim calcmode="lin" valueType="num">
                                      <p:cBhvr additive="base">
                                        <p:cTn id="145" dur="500" fill="hold"/>
                                        <p:tgtEl>
                                          <p:spTgt spid="34"/>
                                        </p:tgtEl>
                                        <p:attrNameLst>
                                          <p:attrName>ppt_y</p:attrName>
                                        </p:attrNameLst>
                                      </p:cBhvr>
                                      <p:tavLst>
                                        <p:tav tm="0">
                                          <p:val>
                                            <p:strVal val="1+#ppt_h/2"/>
                                          </p:val>
                                        </p:tav>
                                        <p:tav tm="100000">
                                          <p:val>
                                            <p:strVal val="#ppt_y"/>
                                          </p:val>
                                        </p:tav>
                                      </p:tavLst>
                                    </p:anim>
                                  </p:childTnLst>
                                </p:cTn>
                              </p:par>
                              <p:par>
                                <p:cTn id="146" presetID="2" presetClass="entr" presetSubtype="4" fill="hold" grpId="0" nodeType="withEffect">
                                  <p:stCondLst>
                                    <p:cond delay="0"/>
                                  </p:stCondLst>
                                  <p:childTnLst>
                                    <p:set>
                                      <p:cBhvr>
                                        <p:cTn id="147" dur="1" fill="hold">
                                          <p:stCondLst>
                                            <p:cond delay="0"/>
                                          </p:stCondLst>
                                        </p:cTn>
                                        <p:tgtEl>
                                          <p:spTgt spid="35"/>
                                        </p:tgtEl>
                                        <p:attrNameLst>
                                          <p:attrName>style.visibility</p:attrName>
                                        </p:attrNameLst>
                                      </p:cBhvr>
                                      <p:to>
                                        <p:strVal val="visible"/>
                                      </p:to>
                                    </p:set>
                                    <p:anim calcmode="lin" valueType="num">
                                      <p:cBhvr additive="base">
                                        <p:cTn id="148" dur="500" fill="hold"/>
                                        <p:tgtEl>
                                          <p:spTgt spid="35"/>
                                        </p:tgtEl>
                                        <p:attrNameLst>
                                          <p:attrName>ppt_x</p:attrName>
                                        </p:attrNameLst>
                                      </p:cBhvr>
                                      <p:tavLst>
                                        <p:tav tm="0">
                                          <p:val>
                                            <p:strVal val="#ppt_x"/>
                                          </p:val>
                                        </p:tav>
                                        <p:tav tm="100000">
                                          <p:val>
                                            <p:strVal val="#ppt_x"/>
                                          </p:val>
                                        </p:tav>
                                      </p:tavLst>
                                    </p:anim>
                                    <p:anim calcmode="lin" valueType="num">
                                      <p:cBhvr additive="base">
                                        <p:cTn id="149" dur="500" fill="hold"/>
                                        <p:tgtEl>
                                          <p:spTgt spid="35"/>
                                        </p:tgtEl>
                                        <p:attrNameLst>
                                          <p:attrName>ppt_y</p:attrName>
                                        </p:attrNameLst>
                                      </p:cBhvr>
                                      <p:tavLst>
                                        <p:tav tm="0">
                                          <p:val>
                                            <p:strVal val="1+#ppt_h/2"/>
                                          </p:val>
                                        </p:tav>
                                        <p:tav tm="100000">
                                          <p:val>
                                            <p:strVal val="#ppt_y"/>
                                          </p:val>
                                        </p:tav>
                                      </p:tavLst>
                                    </p:anim>
                                  </p:childTnLst>
                                </p:cTn>
                              </p:par>
                              <p:par>
                                <p:cTn id="150" presetID="2" presetClass="entr" presetSubtype="4" fill="hold" grpId="0" nodeType="withEffect">
                                  <p:stCondLst>
                                    <p:cond delay="0"/>
                                  </p:stCondLst>
                                  <p:childTnLst>
                                    <p:set>
                                      <p:cBhvr>
                                        <p:cTn id="151" dur="1" fill="hold">
                                          <p:stCondLst>
                                            <p:cond delay="0"/>
                                          </p:stCondLst>
                                        </p:cTn>
                                        <p:tgtEl>
                                          <p:spTgt spid="36"/>
                                        </p:tgtEl>
                                        <p:attrNameLst>
                                          <p:attrName>style.visibility</p:attrName>
                                        </p:attrNameLst>
                                      </p:cBhvr>
                                      <p:to>
                                        <p:strVal val="visible"/>
                                      </p:to>
                                    </p:set>
                                    <p:anim calcmode="lin" valueType="num">
                                      <p:cBhvr additive="base">
                                        <p:cTn id="152" dur="500" fill="hold"/>
                                        <p:tgtEl>
                                          <p:spTgt spid="36"/>
                                        </p:tgtEl>
                                        <p:attrNameLst>
                                          <p:attrName>ppt_x</p:attrName>
                                        </p:attrNameLst>
                                      </p:cBhvr>
                                      <p:tavLst>
                                        <p:tav tm="0">
                                          <p:val>
                                            <p:strVal val="#ppt_x"/>
                                          </p:val>
                                        </p:tav>
                                        <p:tav tm="100000">
                                          <p:val>
                                            <p:strVal val="#ppt_x"/>
                                          </p:val>
                                        </p:tav>
                                      </p:tavLst>
                                    </p:anim>
                                    <p:anim calcmode="lin" valueType="num">
                                      <p:cBhvr additive="base">
                                        <p:cTn id="153" dur="500" fill="hold"/>
                                        <p:tgtEl>
                                          <p:spTgt spid="36"/>
                                        </p:tgtEl>
                                        <p:attrNameLst>
                                          <p:attrName>ppt_y</p:attrName>
                                        </p:attrNameLst>
                                      </p:cBhvr>
                                      <p:tavLst>
                                        <p:tav tm="0">
                                          <p:val>
                                            <p:strVal val="1+#ppt_h/2"/>
                                          </p:val>
                                        </p:tav>
                                        <p:tav tm="100000">
                                          <p:val>
                                            <p:strVal val="#ppt_y"/>
                                          </p:val>
                                        </p:tav>
                                      </p:tavLst>
                                    </p:anim>
                                  </p:childTnLst>
                                </p:cTn>
                              </p:par>
                              <p:par>
                                <p:cTn id="154" presetID="2" presetClass="entr" presetSubtype="4" fill="hold" grpId="0" nodeType="withEffect">
                                  <p:stCondLst>
                                    <p:cond delay="0"/>
                                  </p:stCondLst>
                                  <p:childTnLst>
                                    <p:set>
                                      <p:cBhvr>
                                        <p:cTn id="155" dur="1" fill="hold">
                                          <p:stCondLst>
                                            <p:cond delay="0"/>
                                          </p:stCondLst>
                                        </p:cTn>
                                        <p:tgtEl>
                                          <p:spTgt spid="37"/>
                                        </p:tgtEl>
                                        <p:attrNameLst>
                                          <p:attrName>style.visibility</p:attrName>
                                        </p:attrNameLst>
                                      </p:cBhvr>
                                      <p:to>
                                        <p:strVal val="visible"/>
                                      </p:to>
                                    </p:set>
                                    <p:anim calcmode="lin" valueType="num">
                                      <p:cBhvr additive="base">
                                        <p:cTn id="156" dur="500" fill="hold"/>
                                        <p:tgtEl>
                                          <p:spTgt spid="37"/>
                                        </p:tgtEl>
                                        <p:attrNameLst>
                                          <p:attrName>ppt_x</p:attrName>
                                        </p:attrNameLst>
                                      </p:cBhvr>
                                      <p:tavLst>
                                        <p:tav tm="0">
                                          <p:val>
                                            <p:strVal val="#ppt_x"/>
                                          </p:val>
                                        </p:tav>
                                        <p:tav tm="100000">
                                          <p:val>
                                            <p:strVal val="#ppt_x"/>
                                          </p:val>
                                        </p:tav>
                                      </p:tavLst>
                                    </p:anim>
                                    <p:anim calcmode="lin" valueType="num">
                                      <p:cBhvr additive="base">
                                        <p:cTn id="157" dur="500" fill="hold"/>
                                        <p:tgtEl>
                                          <p:spTgt spid="37"/>
                                        </p:tgtEl>
                                        <p:attrNameLst>
                                          <p:attrName>ppt_y</p:attrName>
                                        </p:attrNameLst>
                                      </p:cBhvr>
                                      <p:tavLst>
                                        <p:tav tm="0">
                                          <p:val>
                                            <p:strVal val="1+#ppt_h/2"/>
                                          </p:val>
                                        </p:tav>
                                        <p:tav tm="100000">
                                          <p:val>
                                            <p:strVal val="#ppt_y"/>
                                          </p:val>
                                        </p:tav>
                                      </p:tavLst>
                                    </p:anim>
                                  </p:childTnLst>
                                </p:cTn>
                              </p:par>
                              <p:par>
                                <p:cTn id="158" presetID="2" presetClass="entr" presetSubtype="4" fill="hold" grpId="0" nodeType="withEffect">
                                  <p:stCondLst>
                                    <p:cond delay="0"/>
                                  </p:stCondLst>
                                  <p:childTnLst>
                                    <p:set>
                                      <p:cBhvr>
                                        <p:cTn id="159" dur="1" fill="hold">
                                          <p:stCondLst>
                                            <p:cond delay="0"/>
                                          </p:stCondLst>
                                        </p:cTn>
                                        <p:tgtEl>
                                          <p:spTgt spid="38"/>
                                        </p:tgtEl>
                                        <p:attrNameLst>
                                          <p:attrName>style.visibility</p:attrName>
                                        </p:attrNameLst>
                                      </p:cBhvr>
                                      <p:to>
                                        <p:strVal val="visible"/>
                                      </p:to>
                                    </p:set>
                                    <p:anim calcmode="lin" valueType="num">
                                      <p:cBhvr additive="base">
                                        <p:cTn id="160" dur="500" fill="hold"/>
                                        <p:tgtEl>
                                          <p:spTgt spid="38"/>
                                        </p:tgtEl>
                                        <p:attrNameLst>
                                          <p:attrName>ppt_x</p:attrName>
                                        </p:attrNameLst>
                                      </p:cBhvr>
                                      <p:tavLst>
                                        <p:tav tm="0">
                                          <p:val>
                                            <p:strVal val="#ppt_x"/>
                                          </p:val>
                                        </p:tav>
                                        <p:tav tm="100000">
                                          <p:val>
                                            <p:strVal val="#ppt_x"/>
                                          </p:val>
                                        </p:tav>
                                      </p:tavLst>
                                    </p:anim>
                                    <p:anim calcmode="lin" valueType="num">
                                      <p:cBhvr additive="base">
                                        <p:cTn id="161" dur="500" fill="hold"/>
                                        <p:tgtEl>
                                          <p:spTgt spid="38"/>
                                        </p:tgtEl>
                                        <p:attrNameLst>
                                          <p:attrName>ppt_y</p:attrName>
                                        </p:attrNameLst>
                                      </p:cBhvr>
                                      <p:tavLst>
                                        <p:tav tm="0">
                                          <p:val>
                                            <p:strVal val="1+#ppt_h/2"/>
                                          </p:val>
                                        </p:tav>
                                        <p:tav tm="100000">
                                          <p:val>
                                            <p:strVal val="#ppt_y"/>
                                          </p:val>
                                        </p:tav>
                                      </p:tavLst>
                                    </p:anim>
                                  </p:childTnLst>
                                </p:cTn>
                              </p:par>
                              <p:par>
                                <p:cTn id="162" presetID="2" presetClass="entr" presetSubtype="4" fill="hold" grpId="0" nodeType="withEffect">
                                  <p:stCondLst>
                                    <p:cond delay="0"/>
                                  </p:stCondLst>
                                  <p:childTnLst>
                                    <p:set>
                                      <p:cBhvr>
                                        <p:cTn id="163" dur="1" fill="hold">
                                          <p:stCondLst>
                                            <p:cond delay="0"/>
                                          </p:stCondLst>
                                        </p:cTn>
                                        <p:tgtEl>
                                          <p:spTgt spid="39"/>
                                        </p:tgtEl>
                                        <p:attrNameLst>
                                          <p:attrName>style.visibility</p:attrName>
                                        </p:attrNameLst>
                                      </p:cBhvr>
                                      <p:to>
                                        <p:strVal val="visible"/>
                                      </p:to>
                                    </p:set>
                                    <p:anim calcmode="lin" valueType="num">
                                      <p:cBhvr additive="base">
                                        <p:cTn id="164" dur="500" fill="hold"/>
                                        <p:tgtEl>
                                          <p:spTgt spid="39"/>
                                        </p:tgtEl>
                                        <p:attrNameLst>
                                          <p:attrName>ppt_x</p:attrName>
                                        </p:attrNameLst>
                                      </p:cBhvr>
                                      <p:tavLst>
                                        <p:tav tm="0">
                                          <p:val>
                                            <p:strVal val="#ppt_x"/>
                                          </p:val>
                                        </p:tav>
                                        <p:tav tm="100000">
                                          <p:val>
                                            <p:strVal val="#ppt_x"/>
                                          </p:val>
                                        </p:tav>
                                      </p:tavLst>
                                    </p:anim>
                                    <p:anim calcmode="lin" valueType="num">
                                      <p:cBhvr additive="base">
                                        <p:cTn id="165" dur="500" fill="hold"/>
                                        <p:tgtEl>
                                          <p:spTgt spid="39"/>
                                        </p:tgtEl>
                                        <p:attrNameLst>
                                          <p:attrName>ppt_y</p:attrName>
                                        </p:attrNameLst>
                                      </p:cBhvr>
                                      <p:tavLst>
                                        <p:tav tm="0">
                                          <p:val>
                                            <p:strVal val="1+#ppt_h/2"/>
                                          </p:val>
                                        </p:tav>
                                        <p:tav tm="100000">
                                          <p:val>
                                            <p:strVal val="#ppt_y"/>
                                          </p:val>
                                        </p:tav>
                                      </p:tavLst>
                                    </p:anim>
                                  </p:childTnLst>
                                </p:cTn>
                              </p:par>
                              <p:par>
                                <p:cTn id="166" presetID="2" presetClass="entr" presetSubtype="4" fill="hold" grpId="0" nodeType="withEffect">
                                  <p:stCondLst>
                                    <p:cond delay="0"/>
                                  </p:stCondLst>
                                  <p:childTnLst>
                                    <p:set>
                                      <p:cBhvr>
                                        <p:cTn id="167" dur="1" fill="hold">
                                          <p:stCondLst>
                                            <p:cond delay="0"/>
                                          </p:stCondLst>
                                        </p:cTn>
                                        <p:tgtEl>
                                          <p:spTgt spid="40"/>
                                        </p:tgtEl>
                                        <p:attrNameLst>
                                          <p:attrName>style.visibility</p:attrName>
                                        </p:attrNameLst>
                                      </p:cBhvr>
                                      <p:to>
                                        <p:strVal val="visible"/>
                                      </p:to>
                                    </p:set>
                                    <p:anim calcmode="lin" valueType="num">
                                      <p:cBhvr additive="base">
                                        <p:cTn id="168" dur="500" fill="hold"/>
                                        <p:tgtEl>
                                          <p:spTgt spid="40"/>
                                        </p:tgtEl>
                                        <p:attrNameLst>
                                          <p:attrName>ppt_x</p:attrName>
                                        </p:attrNameLst>
                                      </p:cBhvr>
                                      <p:tavLst>
                                        <p:tav tm="0">
                                          <p:val>
                                            <p:strVal val="#ppt_x"/>
                                          </p:val>
                                        </p:tav>
                                        <p:tav tm="100000">
                                          <p:val>
                                            <p:strVal val="#ppt_x"/>
                                          </p:val>
                                        </p:tav>
                                      </p:tavLst>
                                    </p:anim>
                                    <p:anim calcmode="lin" valueType="num">
                                      <p:cBhvr additive="base">
                                        <p:cTn id="169" dur="500" fill="hold"/>
                                        <p:tgtEl>
                                          <p:spTgt spid="40"/>
                                        </p:tgtEl>
                                        <p:attrNameLst>
                                          <p:attrName>ppt_y</p:attrName>
                                        </p:attrNameLst>
                                      </p:cBhvr>
                                      <p:tavLst>
                                        <p:tav tm="0">
                                          <p:val>
                                            <p:strVal val="1+#ppt_h/2"/>
                                          </p:val>
                                        </p:tav>
                                        <p:tav tm="100000">
                                          <p:val>
                                            <p:strVal val="#ppt_y"/>
                                          </p:val>
                                        </p:tav>
                                      </p:tavLst>
                                    </p:anim>
                                  </p:childTnLst>
                                </p:cTn>
                              </p:par>
                              <p:par>
                                <p:cTn id="170" presetID="2" presetClass="entr" presetSubtype="4" fill="hold" grpId="0" nodeType="withEffect">
                                  <p:stCondLst>
                                    <p:cond delay="0"/>
                                  </p:stCondLst>
                                  <p:childTnLst>
                                    <p:set>
                                      <p:cBhvr>
                                        <p:cTn id="171" dur="1" fill="hold">
                                          <p:stCondLst>
                                            <p:cond delay="0"/>
                                          </p:stCondLst>
                                        </p:cTn>
                                        <p:tgtEl>
                                          <p:spTgt spid="41"/>
                                        </p:tgtEl>
                                        <p:attrNameLst>
                                          <p:attrName>style.visibility</p:attrName>
                                        </p:attrNameLst>
                                      </p:cBhvr>
                                      <p:to>
                                        <p:strVal val="visible"/>
                                      </p:to>
                                    </p:set>
                                    <p:anim calcmode="lin" valueType="num">
                                      <p:cBhvr additive="base">
                                        <p:cTn id="172" dur="500" fill="hold"/>
                                        <p:tgtEl>
                                          <p:spTgt spid="41"/>
                                        </p:tgtEl>
                                        <p:attrNameLst>
                                          <p:attrName>ppt_x</p:attrName>
                                        </p:attrNameLst>
                                      </p:cBhvr>
                                      <p:tavLst>
                                        <p:tav tm="0">
                                          <p:val>
                                            <p:strVal val="#ppt_x"/>
                                          </p:val>
                                        </p:tav>
                                        <p:tav tm="100000">
                                          <p:val>
                                            <p:strVal val="#ppt_x"/>
                                          </p:val>
                                        </p:tav>
                                      </p:tavLst>
                                    </p:anim>
                                    <p:anim calcmode="lin" valueType="num">
                                      <p:cBhvr additive="base">
                                        <p:cTn id="173" dur="500" fill="hold"/>
                                        <p:tgtEl>
                                          <p:spTgt spid="41"/>
                                        </p:tgtEl>
                                        <p:attrNameLst>
                                          <p:attrName>ppt_y</p:attrName>
                                        </p:attrNameLst>
                                      </p:cBhvr>
                                      <p:tavLst>
                                        <p:tav tm="0">
                                          <p:val>
                                            <p:strVal val="1+#ppt_h/2"/>
                                          </p:val>
                                        </p:tav>
                                        <p:tav tm="100000">
                                          <p:val>
                                            <p:strVal val="#ppt_y"/>
                                          </p:val>
                                        </p:tav>
                                      </p:tavLst>
                                    </p:anim>
                                  </p:childTnLst>
                                </p:cTn>
                              </p:par>
                              <p:par>
                                <p:cTn id="174" presetID="2" presetClass="entr" presetSubtype="4" fill="hold" grpId="0" nodeType="withEffect">
                                  <p:stCondLst>
                                    <p:cond delay="0"/>
                                  </p:stCondLst>
                                  <p:childTnLst>
                                    <p:set>
                                      <p:cBhvr>
                                        <p:cTn id="175" dur="1" fill="hold">
                                          <p:stCondLst>
                                            <p:cond delay="0"/>
                                          </p:stCondLst>
                                        </p:cTn>
                                        <p:tgtEl>
                                          <p:spTgt spid="42"/>
                                        </p:tgtEl>
                                        <p:attrNameLst>
                                          <p:attrName>style.visibility</p:attrName>
                                        </p:attrNameLst>
                                      </p:cBhvr>
                                      <p:to>
                                        <p:strVal val="visible"/>
                                      </p:to>
                                    </p:set>
                                    <p:anim calcmode="lin" valueType="num">
                                      <p:cBhvr additive="base">
                                        <p:cTn id="176" dur="500" fill="hold"/>
                                        <p:tgtEl>
                                          <p:spTgt spid="42"/>
                                        </p:tgtEl>
                                        <p:attrNameLst>
                                          <p:attrName>ppt_x</p:attrName>
                                        </p:attrNameLst>
                                      </p:cBhvr>
                                      <p:tavLst>
                                        <p:tav tm="0">
                                          <p:val>
                                            <p:strVal val="#ppt_x"/>
                                          </p:val>
                                        </p:tav>
                                        <p:tav tm="100000">
                                          <p:val>
                                            <p:strVal val="#ppt_x"/>
                                          </p:val>
                                        </p:tav>
                                      </p:tavLst>
                                    </p:anim>
                                    <p:anim calcmode="lin" valueType="num">
                                      <p:cBhvr additive="base">
                                        <p:cTn id="177" dur="500" fill="hold"/>
                                        <p:tgtEl>
                                          <p:spTgt spid="42"/>
                                        </p:tgtEl>
                                        <p:attrNameLst>
                                          <p:attrName>ppt_y</p:attrName>
                                        </p:attrNameLst>
                                      </p:cBhvr>
                                      <p:tavLst>
                                        <p:tav tm="0">
                                          <p:val>
                                            <p:strVal val="1+#ppt_h/2"/>
                                          </p:val>
                                        </p:tav>
                                        <p:tav tm="100000">
                                          <p:val>
                                            <p:strVal val="#ppt_y"/>
                                          </p:val>
                                        </p:tav>
                                      </p:tavLst>
                                    </p:anim>
                                  </p:childTnLst>
                                </p:cTn>
                              </p:par>
                              <p:par>
                                <p:cTn id="178" presetID="2" presetClass="entr" presetSubtype="4" fill="hold" grpId="0" nodeType="withEffect">
                                  <p:stCondLst>
                                    <p:cond delay="0"/>
                                  </p:stCondLst>
                                  <p:childTnLst>
                                    <p:set>
                                      <p:cBhvr>
                                        <p:cTn id="179" dur="1" fill="hold">
                                          <p:stCondLst>
                                            <p:cond delay="0"/>
                                          </p:stCondLst>
                                        </p:cTn>
                                        <p:tgtEl>
                                          <p:spTgt spid="43"/>
                                        </p:tgtEl>
                                        <p:attrNameLst>
                                          <p:attrName>style.visibility</p:attrName>
                                        </p:attrNameLst>
                                      </p:cBhvr>
                                      <p:to>
                                        <p:strVal val="visible"/>
                                      </p:to>
                                    </p:set>
                                    <p:anim calcmode="lin" valueType="num">
                                      <p:cBhvr additive="base">
                                        <p:cTn id="180" dur="500" fill="hold"/>
                                        <p:tgtEl>
                                          <p:spTgt spid="43"/>
                                        </p:tgtEl>
                                        <p:attrNameLst>
                                          <p:attrName>ppt_x</p:attrName>
                                        </p:attrNameLst>
                                      </p:cBhvr>
                                      <p:tavLst>
                                        <p:tav tm="0">
                                          <p:val>
                                            <p:strVal val="#ppt_x"/>
                                          </p:val>
                                        </p:tav>
                                        <p:tav tm="100000">
                                          <p:val>
                                            <p:strVal val="#ppt_x"/>
                                          </p:val>
                                        </p:tav>
                                      </p:tavLst>
                                    </p:anim>
                                    <p:anim calcmode="lin" valueType="num">
                                      <p:cBhvr additive="base">
                                        <p:cTn id="181"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42" presetClass="entr" presetSubtype="0" fill="hold" nodeType="clickEffect">
                                  <p:stCondLst>
                                    <p:cond delay="0"/>
                                  </p:stCondLst>
                                  <p:childTnLst>
                                    <p:set>
                                      <p:cBhvr>
                                        <p:cTn id="185" dur="1" fill="hold">
                                          <p:stCondLst>
                                            <p:cond delay="0"/>
                                          </p:stCondLst>
                                        </p:cTn>
                                        <p:tgtEl>
                                          <p:spTgt spid="44"/>
                                        </p:tgtEl>
                                        <p:attrNameLst>
                                          <p:attrName>style.visibility</p:attrName>
                                        </p:attrNameLst>
                                      </p:cBhvr>
                                      <p:to>
                                        <p:strVal val="visible"/>
                                      </p:to>
                                    </p:set>
                                    <p:animEffect transition="in" filter="fade">
                                      <p:cBhvr>
                                        <p:cTn id="186" dur="1000"/>
                                        <p:tgtEl>
                                          <p:spTgt spid="44"/>
                                        </p:tgtEl>
                                      </p:cBhvr>
                                    </p:animEffect>
                                    <p:anim calcmode="lin" valueType="num">
                                      <p:cBhvr>
                                        <p:cTn id="187" dur="1000" fill="hold"/>
                                        <p:tgtEl>
                                          <p:spTgt spid="44"/>
                                        </p:tgtEl>
                                        <p:attrNameLst>
                                          <p:attrName>ppt_x</p:attrName>
                                        </p:attrNameLst>
                                      </p:cBhvr>
                                      <p:tavLst>
                                        <p:tav tm="0">
                                          <p:val>
                                            <p:strVal val="#ppt_x"/>
                                          </p:val>
                                        </p:tav>
                                        <p:tav tm="100000">
                                          <p:val>
                                            <p:strVal val="#ppt_x"/>
                                          </p:val>
                                        </p:tav>
                                      </p:tavLst>
                                    </p:anim>
                                    <p:anim calcmode="lin" valueType="num">
                                      <p:cBhvr>
                                        <p:cTn id="188"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6" presetClass="entr" presetSubtype="16" fill="hold" grpId="0" nodeType="clickEffect">
                                  <p:stCondLst>
                                    <p:cond delay="0"/>
                                  </p:stCondLst>
                                  <p:childTnLst>
                                    <p:set>
                                      <p:cBhvr>
                                        <p:cTn id="192" dur="1" fill="hold">
                                          <p:stCondLst>
                                            <p:cond delay="0"/>
                                          </p:stCondLst>
                                        </p:cTn>
                                        <p:tgtEl>
                                          <p:spTgt spid="45"/>
                                        </p:tgtEl>
                                        <p:attrNameLst>
                                          <p:attrName>style.visibility</p:attrName>
                                        </p:attrNameLst>
                                      </p:cBhvr>
                                      <p:to>
                                        <p:strVal val="visible"/>
                                      </p:to>
                                    </p:set>
                                    <p:animEffect transition="in" filter="circle(in)">
                                      <p:cBhvr>
                                        <p:cTn id="193" dur="2000"/>
                                        <p:tgtEl>
                                          <p:spTgt spid="45"/>
                                        </p:tgtEl>
                                      </p:cBhvr>
                                    </p:animEffect>
                                  </p:childTnLst>
                                </p:cTn>
                              </p:par>
                            </p:childTnLst>
                          </p:cTn>
                        </p:par>
                        <p:par>
                          <p:cTn id="194" fill="hold">
                            <p:stCondLst>
                              <p:cond delay="2000"/>
                            </p:stCondLst>
                            <p:childTnLst>
                              <p:par>
                                <p:cTn id="195" presetID="22" presetClass="entr" presetSubtype="8" fill="hold" grpId="0" nodeType="afterEffect">
                                  <p:stCondLst>
                                    <p:cond delay="0"/>
                                  </p:stCondLst>
                                  <p:childTnLst>
                                    <p:set>
                                      <p:cBhvr>
                                        <p:cTn id="196" dur="1" fill="hold">
                                          <p:stCondLst>
                                            <p:cond delay="0"/>
                                          </p:stCondLst>
                                        </p:cTn>
                                        <p:tgtEl>
                                          <p:spTgt spid="46"/>
                                        </p:tgtEl>
                                        <p:attrNameLst>
                                          <p:attrName>style.visibility</p:attrName>
                                        </p:attrNameLst>
                                      </p:cBhvr>
                                      <p:to>
                                        <p:strVal val="visible"/>
                                      </p:to>
                                    </p:set>
                                    <p:animEffect transition="in" filter="wipe(left)">
                                      <p:cBhvr>
                                        <p:cTn id="197" dur="500"/>
                                        <p:tgtEl>
                                          <p:spTgt spid="46"/>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4" fill="hold" nodeType="clickEffect">
                                  <p:stCondLst>
                                    <p:cond delay="0"/>
                                  </p:stCondLst>
                                  <p:childTnLst>
                                    <p:set>
                                      <p:cBhvr>
                                        <p:cTn id="201" dur="1" fill="hold">
                                          <p:stCondLst>
                                            <p:cond delay="0"/>
                                          </p:stCondLst>
                                        </p:cTn>
                                        <p:tgtEl>
                                          <p:spTgt spid="48"/>
                                        </p:tgtEl>
                                        <p:attrNameLst>
                                          <p:attrName>style.visibility</p:attrName>
                                        </p:attrNameLst>
                                      </p:cBhvr>
                                      <p:to>
                                        <p:strVal val="visible"/>
                                      </p:to>
                                    </p:set>
                                    <p:animEffect transition="in" filter="wipe(down)">
                                      <p:cBhvr>
                                        <p:cTn id="202" dur="500"/>
                                        <p:tgtEl>
                                          <p:spTgt spid="48"/>
                                        </p:tgtEl>
                                      </p:cBhvr>
                                    </p:animEffect>
                                  </p:childTnLst>
                                </p:cTn>
                              </p:par>
                            </p:childTnLst>
                          </p:cTn>
                        </p:par>
                        <p:par>
                          <p:cTn id="203" fill="hold">
                            <p:stCondLst>
                              <p:cond delay="500"/>
                            </p:stCondLst>
                            <p:childTnLst>
                              <p:par>
                                <p:cTn id="204" presetID="22" presetClass="entr" presetSubtype="4" fill="hold" grpId="0" nodeType="afterEffect">
                                  <p:stCondLst>
                                    <p:cond delay="0"/>
                                  </p:stCondLst>
                                  <p:childTnLst>
                                    <p:set>
                                      <p:cBhvr>
                                        <p:cTn id="205" dur="1" fill="hold">
                                          <p:stCondLst>
                                            <p:cond delay="0"/>
                                          </p:stCondLst>
                                        </p:cTn>
                                        <p:tgtEl>
                                          <p:spTgt spid="47"/>
                                        </p:tgtEl>
                                        <p:attrNameLst>
                                          <p:attrName>style.visibility</p:attrName>
                                        </p:attrNameLst>
                                      </p:cBhvr>
                                      <p:to>
                                        <p:strVal val="visible"/>
                                      </p:to>
                                    </p:set>
                                    <p:animEffect transition="in" filter="wipe(down)">
                                      <p:cBhvr>
                                        <p:cTn id="206" dur="500"/>
                                        <p:tgtEl>
                                          <p:spTgt spid="47"/>
                                        </p:tgtEl>
                                      </p:cBhvr>
                                    </p:animEffect>
                                  </p:childTnLst>
                                </p:cTn>
                              </p:par>
                            </p:childTnLst>
                          </p:cTn>
                        </p:par>
                      </p:childTnLst>
                    </p:cTn>
                  </p:par>
                  <p:par>
                    <p:cTn id="207" fill="hold">
                      <p:stCondLst>
                        <p:cond delay="indefinite"/>
                      </p:stCondLst>
                      <p:childTnLst>
                        <p:par>
                          <p:cTn id="208" fill="hold">
                            <p:stCondLst>
                              <p:cond delay="0"/>
                            </p:stCondLst>
                            <p:childTnLst>
                              <p:par>
                                <p:cTn id="209" presetID="3" presetClass="entr" presetSubtype="5" fill="hold" grpId="0" nodeType="clickEffect">
                                  <p:stCondLst>
                                    <p:cond delay="0"/>
                                  </p:stCondLst>
                                  <p:childTnLst>
                                    <p:set>
                                      <p:cBhvr>
                                        <p:cTn id="210" dur="1" fill="hold">
                                          <p:stCondLst>
                                            <p:cond delay="0"/>
                                          </p:stCondLst>
                                        </p:cTn>
                                        <p:tgtEl>
                                          <p:spTgt spid="51">
                                            <p:txEl>
                                              <p:pRg st="0" end="0"/>
                                            </p:txEl>
                                          </p:spTgt>
                                        </p:tgtEl>
                                        <p:attrNameLst>
                                          <p:attrName>style.visibility</p:attrName>
                                        </p:attrNameLst>
                                      </p:cBhvr>
                                      <p:to>
                                        <p:strVal val="visible"/>
                                      </p:to>
                                    </p:set>
                                    <p:animEffect transition="in" filter="blinds(vertical)">
                                      <p:cBhvr>
                                        <p:cTn id="211" dur="500"/>
                                        <p:tgtEl>
                                          <p:spTgt spid="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autoUpdateAnimBg="0"/>
      <p:bldP spid="5" grpId="0" autoUpdateAnimBg="0"/>
      <p:bldP spid="7" grpId="0" autoUpdateAnimBg="0"/>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5" grpId="0" animBg="1"/>
      <p:bldP spid="46" grpId="0"/>
      <p:bldP spid="47" grpId="0"/>
      <p:bldP spid="51"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00"/>
          <p:cNvSpPr>
            <a:spLocks noChangeArrowheads="1"/>
          </p:cNvSpPr>
          <p:nvPr/>
        </p:nvSpPr>
        <p:spPr bwMode="auto">
          <a:xfrm>
            <a:off x="7116826" y="949253"/>
            <a:ext cx="1927225" cy="1935162"/>
          </a:xfrm>
          <a:prstGeom prst="ellipse">
            <a:avLst/>
          </a:prstGeom>
          <a:noFill/>
          <a:ln w="38100" cap="rnd">
            <a:solidFill>
              <a:srgbClr val="6600CC"/>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21" name="Group 101"/>
          <p:cNvGrpSpPr>
            <a:grpSpLocks/>
          </p:cNvGrpSpPr>
          <p:nvPr/>
        </p:nvGrpSpPr>
        <p:grpSpPr bwMode="auto">
          <a:xfrm>
            <a:off x="7202551" y="1060379"/>
            <a:ext cx="1654175" cy="1589087"/>
            <a:chOff x="3957" y="482"/>
            <a:chExt cx="1042" cy="1001"/>
          </a:xfrm>
        </p:grpSpPr>
        <p:sp>
          <p:nvSpPr>
            <p:cNvPr id="22" name="Text Box 102"/>
            <p:cNvSpPr txBox="1">
              <a:spLocks noChangeArrowheads="1"/>
            </p:cNvSpPr>
            <p:nvPr/>
          </p:nvSpPr>
          <p:spPr bwMode="auto">
            <a:xfrm>
              <a:off x="4056" y="640"/>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23" name="Text Box 103"/>
            <p:cNvSpPr txBox="1">
              <a:spLocks noChangeArrowheads="1"/>
            </p:cNvSpPr>
            <p:nvPr/>
          </p:nvSpPr>
          <p:spPr bwMode="auto">
            <a:xfrm>
              <a:off x="4282" y="482"/>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30" name="Text Box 104"/>
            <p:cNvSpPr txBox="1">
              <a:spLocks noChangeArrowheads="1"/>
            </p:cNvSpPr>
            <p:nvPr/>
          </p:nvSpPr>
          <p:spPr bwMode="auto">
            <a:xfrm>
              <a:off x="4566" y="537"/>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41" name="Text Box 105"/>
            <p:cNvSpPr txBox="1">
              <a:spLocks noChangeArrowheads="1"/>
            </p:cNvSpPr>
            <p:nvPr/>
          </p:nvSpPr>
          <p:spPr bwMode="auto">
            <a:xfrm>
              <a:off x="4736" y="731"/>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42" name="Text Box 106"/>
            <p:cNvSpPr txBox="1">
              <a:spLocks noChangeArrowheads="1"/>
            </p:cNvSpPr>
            <p:nvPr/>
          </p:nvSpPr>
          <p:spPr bwMode="auto">
            <a:xfrm>
              <a:off x="4365" y="733"/>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43" name="Text Box 107"/>
            <p:cNvSpPr txBox="1">
              <a:spLocks noChangeArrowheads="1"/>
            </p:cNvSpPr>
            <p:nvPr/>
          </p:nvSpPr>
          <p:spPr bwMode="auto">
            <a:xfrm>
              <a:off x="3957" y="809"/>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44" name="Text Box 108"/>
            <p:cNvSpPr txBox="1">
              <a:spLocks noChangeArrowheads="1"/>
            </p:cNvSpPr>
            <p:nvPr/>
          </p:nvSpPr>
          <p:spPr bwMode="auto">
            <a:xfrm>
              <a:off x="4373" y="981"/>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45" name="Text Box 109"/>
            <p:cNvSpPr txBox="1">
              <a:spLocks noChangeArrowheads="1"/>
            </p:cNvSpPr>
            <p:nvPr/>
          </p:nvSpPr>
          <p:spPr bwMode="auto">
            <a:xfrm>
              <a:off x="4724" y="993"/>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46" name="Text Box 110"/>
            <p:cNvSpPr txBox="1">
              <a:spLocks noChangeArrowheads="1"/>
            </p:cNvSpPr>
            <p:nvPr/>
          </p:nvSpPr>
          <p:spPr bwMode="auto">
            <a:xfrm>
              <a:off x="4637" y="1208"/>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47" name="Text Box 111"/>
            <p:cNvSpPr txBox="1">
              <a:spLocks noChangeArrowheads="1"/>
            </p:cNvSpPr>
            <p:nvPr/>
          </p:nvSpPr>
          <p:spPr bwMode="auto">
            <a:xfrm>
              <a:off x="4365" y="1250"/>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48" name="Text Box 112"/>
            <p:cNvSpPr txBox="1">
              <a:spLocks noChangeArrowheads="1"/>
            </p:cNvSpPr>
            <p:nvPr/>
          </p:nvSpPr>
          <p:spPr bwMode="auto">
            <a:xfrm>
              <a:off x="4150" y="1207"/>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49" name="Text Box 113"/>
            <p:cNvSpPr txBox="1">
              <a:spLocks noChangeArrowheads="1"/>
            </p:cNvSpPr>
            <p:nvPr/>
          </p:nvSpPr>
          <p:spPr bwMode="auto">
            <a:xfrm>
              <a:off x="4014" y="1048"/>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grpSp>
      <p:sp>
        <p:nvSpPr>
          <p:cNvPr id="50" name="Oval 115"/>
          <p:cNvSpPr>
            <a:spLocks noChangeAspect="1" noChangeArrowheads="1"/>
          </p:cNvSpPr>
          <p:nvPr/>
        </p:nvSpPr>
        <p:spPr bwMode="auto">
          <a:xfrm>
            <a:off x="8077263" y="1885878"/>
            <a:ext cx="76200" cy="76200"/>
          </a:xfrm>
          <a:prstGeom prst="ellipse">
            <a:avLst/>
          </a:prstGeom>
          <a:solidFill>
            <a:srgbClr val="000000"/>
          </a:solidFill>
          <a:ln w="9525">
            <a:no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51" name="Rectangle 116"/>
          <p:cNvSpPr>
            <a:spLocks noChangeArrowheads="1"/>
          </p:cNvSpPr>
          <p:nvPr/>
        </p:nvSpPr>
        <p:spPr bwMode="auto">
          <a:xfrm>
            <a:off x="8167608" y="1626144"/>
            <a:ext cx="212985" cy="430887"/>
          </a:xfrm>
          <a:prstGeom prst="rect">
            <a:avLst/>
          </a:prstGeom>
          <a:noFill/>
          <a:ln w="9525">
            <a:noFill/>
            <a:miter lim="800000"/>
            <a:headEnd/>
            <a:tailEnd/>
          </a:ln>
        </p:spPr>
        <p:txBody>
          <a:bodyPr wrap="square" lIns="0" tIns="0" rIns="0" bIns="0">
            <a:spAutoFit/>
          </a:bodyPr>
          <a:lstStyle/>
          <a:p>
            <a:pPr eaLnBrk="0" fontAlgn="auto" hangingPunct="0">
              <a:spcBef>
                <a:spcPts val="0"/>
              </a:spcBef>
              <a:spcAft>
                <a:spcPts val="0"/>
              </a:spcAft>
              <a:defRPr/>
            </a:pPr>
            <a:r>
              <a:rPr lang="en-US" altLang="zh-CN" sz="2800" b="1" kern="0" dirty="0">
                <a:solidFill>
                  <a:srgbClr val="000000"/>
                </a:solidFill>
                <a:latin typeface="+mn-lt"/>
                <a:ea typeface="+mn-ea"/>
              </a:rPr>
              <a:t>O</a:t>
            </a:r>
            <a:endParaRPr lang="en-US" altLang="zh-CN" b="1" kern="0" dirty="0">
              <a:solidFill>
                <a:sysClr val="windowText" lastClr="000000"/>
              </a:solidFill>
              <a:latin typeface="+mn-lt"/>
              <a:ea typeface="+mn-ea"/>
            </a:endParaRPr>
          </a:p>
        </p:txBody>
      </p:sp>
      <p:sp>
        <p:nvSpPr>
          <p:cNvPr id="52" name="Rectangle 117"/>
          <p:cNvSpPr>
            <a:spLocks noChangeArrowheads="1"/>
          </p:cNvSpPr>
          <p:nvPr/>
        </p:nvSpPr>
        <p:spPr bwMode="auto">
          <a:xfrm>
            <a:off x="7825645" y="1224684"/>
            <a:ext cx="201613" cy="430212"/>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2800" b="1" kern="0" dirty="0">
                <a:solidFill>
                  <a:srgbClr val="000000"/>
                </a:solidFill>
                <a:latin typeface="+mn-lt"/>
                <a:ea typeface="+mn-ea"/>
              </a:rPr>
              <a:t>R</a:t>
            </a:r>
            <a:endParaRPr lang="en-US" altLang="zh-CN" b="1" kern="0" dirty="0">
              <a:solidFill>
                <a:sysClr val="windowText" lastClr="000000"/>
              </a:solidFill>
              <a:latin typeface="+mn-lt"/>
              <a:ea typeface="+mn-ea"/>
            </a:endParaRPr>
          </a:p>
        </p:txBody>
      </p:sp>
      <p:grpSp>
        <p:nvGrpSpPr>
          <p:cNvPr id="53" name="Group 118"/>
          <p:cNvGrpSpPr>
            <a:grpSpLocks/>
          </p:cNvGrpSpPr>
          <p:nvPr/>
        </p:nvGrpSpPr>
        <p:grpSpPr bwMode="auto">
          <a:xfrm>
            <a:off x="7418451" y="1219128"/>
            <a:ext cx="658813" cy="690562"/>
            <a:chOff x="4592" y="1262"/>
            <a:chExt cx="415" cy="435"/>
          </a:xfrm>
        </p:grpSpPr>
        <p:sp>
          <p:nvSpPr>
            <p:cNvPr id="54" name="Line 119"/>
            <p:cNvSpPr>
              <a:spLocks noChangeShapeType="1"/>
            </p:cNvSpPr>
            <p:nvPr/>
          </p:nvSpPr>
          <p:spPr bwMode="auto">
            <a:xfrm>
              <a:off x="4677" y="1351"/>
              <a:ext cx="330" cy="346"/>
            </a:xfrm>
            <a:prstGeom prst="line">
              <a:avLst/>
            </a:prstGeom>
            <a:noFill/>
            <a:ln w="39688" cap="rnd">
              <a:solidFill>
                <a:srgbClr val="0099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5" name="Freeform 120"/>
            <p:cNvSpPr>
              <a:spLocks/>
            </p:cNvSpPr>
            <p:nvPr/>
          </p:nvSpPr>
          <p:spPr bwMode="auto">
            <a:xfrm>
              <a:off x="4592" y="1262"/>
              <a:ext cx="126" cy="129"/>
            </a:xfrm>
            <a:custGeom>
              <a:avLst/>
              <a:gdLst>
                <a:gd name="T0" fmla="*/ 61 w 126"/>
                <a:gd name="T1" fmla="*/ 129 h 129"/>
                <a:gd name="T2" fmla="*/ 0 w 126"/>
                <a:gd name="T3" fmla="*/ 0 h 129"/>
                <a:gd name="T4" fmla="*/ 126 w 126"/>
                <a:gd name="T5" fmla="*/ 67 h 129"/>
                <a:gd name="T6" fmla="*/ 61 w 126"/>
                <a:gd name="T7" fmla="*/ 129 h 129"/>
                <a:gd name="T8" fmla="*/ 0 60000 65536"/>
                <a:gd name="T9" fmla="*/ 0 60000 65536"/>
                <a:gd name="T10" fmla="*/ 0 60000 65536"/>
                <a:gd name="T11" fmla="*/ 0 60000 65536"/>
                <a:gd name="T12" fmla="*/ 0 w 126"/>
                <a:gd name="T13" fmla="*/ 0 h 129"/>
                <a:gd name="T14" fmla="*/ 126 w 126"/>
                <a:gd name="T15" fmla="*/ 129 h 129"/>
              </a:gdLst>
              <a:ahLst/>
              <a:cxnLst>
                <a:cxn ang="T8">
                  <a:pos x="T0" y="T1"/>
                </a:cxn>
                <a:cxn ang="T9">
                  <a:pos x="T2" y="T3"/>
                </a:cxn>
                <a:cxn ang="T10">
                  <a:pos x="T4" y="T5"/>
                </a:cxn>
                <a:cxn ang="T11">
                  <a:pos x="T6" y="T7"/>
                </a:cxn>
              </a:cxnLst>
              <a:rect l="T12" t="T13" r="T14" b="T15"/>
              <a:pathLst>
                <a:path w="126" h="129">
                  <a:moveTo>
                    <a:pt x="61" y="129"/>
                  </a:moveTo>
                  <a:lnTo>
                    <a:pt x="0" y="0"/>
                  </a:lnTo>
                  <a:lnTo>
                    <a:pt x="126" y="67"/>
                  </a:lnTo>
                  <a:lnTo>
                    <a:pt x="61" y="129"/>
                  </a:lnTo>
                  <a:close/>
                </a:path>
              </a:pathLst>
            </a:custGeom>
            <a:solidFill>
              <a:srgbClr val="009900"/>
            </a:solidFill>
            <a:ln w="9525">
              <a:solidFill>
                <a:srgbClr val="0099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56" name="Object 161"/>
          <p:cNvGraphicFramePr>
            <a:graphicFrameLocks noChangeAspect="1"/>
          </p:cNvGraphicFramePr>
          <p:nvPr>
            <p:extLst>
              <p:ext uri="{D42A27DB-BD31-4B8C-83A1-F6EECF244321}">
                <p14:modId xmlns:p14="http://schemas.microsoft.com/office/powerpoint/2010/main" val="2665715840"/>
              </p:ext>
            </p:extLst>
          </p:nvPr>
        </p:nvGraphicFramePr>
        <p:xfrm>
          <a:off x="7722084" y="2406578"/>
          <a:ext cx="749300" cy="546100"/>
        </p:xfrm>
        <a:graphic>
          <a:graphicData uri="http://schemas.openxmlformats.org/presentationml/2006/ole">
            <mc:AlternateContent xmlns:mc="http://schemas.openxmlformats.org/markup-compatibility/2006">
              <mc:Choice xmlns:v="urn:schemas-microsoft-com:vml" Requires="v">
                <p:oleObj spid="_x0000_s312841" name="公式" r:id="rId3" imgW="291960" imgH="241200" progId="Equation.3">
                  <p:embed/>
                </p:oleObj>
              </mc:Choice>
              <mc:Fallback>
                <p:oleObj name="公式" r:id="rId3" imgW="291960" imgH="241200" progId="Equation.3">
                  <p:embed/>
                  <p:pic>
                    <p:nvPicPr>
                      <p:cNvPr id="0" name=""/>
                      <p:cNvPicPr>
                        <a:picLocks noChangeAspect="1" noChangeArrowheads="1"/>
                      </p:cNvPicPr>
                      <p:nvPr/>
                    </p:nvPicPr>
                    <p:blipFill>
                      <a:blip r:embed="rId4"/>
                      <a:srcRect/>
                      <a:stretch>
                        <a:fillRect/>
                      </a:stretch>
                    </p:blipFill>
                    <p:spPr bwMode="auto">
                      <a:xfrm>
                        <a:off x="7722084" y="2406578"/>
                        <a:ext cx="7493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7" name="Oval 100"/>
          <p:cNvSpPr>
            <a:spLocks noChangeArrowheads="1"/>
          </p:cNvSpPr>
          <p:nvPr/>
        </p:nvSpPr>
        <p:spPr bwMode="auto">
          <a:xfrm>
            <a:off x="7370972" y="1235247"/>
            <a:ext cx="1407288" cy="1394617"/>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58" name="Oval 100"/>
          <p:cNvSpPr>
            <a:spLocks noChangeArrowheads="1"/>
          </p:cNvSpPr>
          <p:nvPr/>
        </p:nvSpPr>
        <p:spPr bwMode="auto">
          <a:xfrm>
            <a:off x="7724838" y="1569057"/>
            <a:ext cx="760264" cy="743831"/>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59" name="Freeform 109"/>
          <p:cNvSpPr>
            <a:spLocks/>
          </p:cNvSpPr>
          <p:nvPr/>
        </p:nvSpPr>
        <p:spPr bwMode="auto">
          <a:xfrm rot="3600000" flipH="1">
            <a:off x="7282587" y="1786653"/>
            <a:ext cx="203374" cy="198450"/>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0" name="Freeform 109"/>
          <p:cNvSpPr>
            <a:spLocks/>
          </p:cNvSpPr>
          <p:nvPr/>
        </p:nvSpPr>
        <p:spPr bwMode="auto">
          <a:xfrm rot="9086002" flipH="1" flipV="1">
            <a:off x="7630429" y="1791017"/>
            <a:ext cx="202203" cy="199976"/>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4" name="Oval 100"/>
          <p:cNvSpPr>
            <a:spLocks noChangeArrowheads="1"/>
          </p:cNvSpPr>
          <p:nvPr/>
        </p:nvSpPr>
        <p:spPr bwMode="auto">
          <a:xfrm>
            <a:off x="6673853" y="507958"/>
            <a:ext cx="2871720" cy="2882839"/>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05" name="Freeform 109"/>
          <p:cNvSpPr>
            <a:spLocks/>
          </p:cNvSpPr>
          <p:nvPr/>
        </p:nvSpPr>
        <p:spPr bwMode="auto">
          <a:xfrm rot="3600000" flipH="1">
            <a:off x="6663008" y="1347230"/>
            <a:ext cx="203374" cy="198450"/>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6" name="对象 105"/>
          <p:cNvGraphicFramePr>
            <a:graphicFrameLocks noChangeAspect="1"/>
          </p:cNvGraphicFramePr>
          <p:nvPr>
            <p:extLst>
              <p:ext uri="{D42A27DB-BD31-4B8C-83A1-F6EECF244321}">
                <p14:modId xmlns:p14="http://schemas.microsoft.com/office/powerpoint/2010/main" val="329191191"/>
              </p:ext>
            </p:extLst>
          </p:nvPr>
        </p:nvGraphicFramePr>
        <p:xfrm>
          <a:off x="6401427" y="932619"/>
          <a:ext cx="334155" cy="546533"/>
        </p:xfrm>
        <a:graphic>
          <a:graphicData uri="http://schemas.openxmlformats.org/presentationml/2006/ole">
            <mc:AlternateContent xmlns:mc="http://schemas.openxmlformats.org/markup-compatibility/2006">
              <mc:Choice xmlns:v="urn:schemas-microsoft-com:vml" Requires="v">
                <p:oleObj spid="_x0000_s312842" name="公式" r:id="rId5" imgW="177480" imgH="253800" progId="Equation.3">
                  <p:embed/>
                </p:oleObj>
              </mc:Choice>
              <mc:Fallback>
                <p:oleObj name="公式" r:id="rId5" imgW="177480" imgH="253800" progId="Equation.3">
                  <p:embed/>
                  <p:pic>
                    <p:nvPicPr>
                      <p:cNvPr id="0" name=""/>
                      <p:cNvPicPr/>
                      <p:nvPr/>
                    </p:nvPicPr>
                    <p:blipFill>
                      <a:blip r:embed="rId6"/>
                      <a:stretch>
                        <a:fillRect/>
                      </a:stretch>
                    </p:blipFill>
                    <p:spPr>
                      <a:xfrm>
                        <a:off x="6401427" y="932619"/>
                        <a:ext cx="334155" cy="546533"/>
                      </a:xfrm>
                      <a:prstGeom prst="rect">
                        <a:avLst/>
                      </a:prstGeom>
                    </p:spPr>
                  </p:pic>
                </p:oleObj>
              </mc:Fallback>
            </mc:AlternateContent>
          </a:graphicData>
        </a:graphic>
      </p:graphicFrame>
      <p:sp>
        <p:nvSpPr>
          <p:cNvPr id="109" name="Freeform 18"/>
          <p:cNvSpPr>
            <a:spLocks/>
          </p:cNvSpPr>
          <p:nvPr/>
        </p:nvSpPr>
        <p:spPr bwMode="auto">
          <a:xfrm rot="15912645">
            <a:off x="9000014" y="1520414"/>
            <a:ext cx="1091118" cy="1292504"/>
          </a:xfrm>
          <a:custGeom>
            <a:avLst/>
            <a:gdLst>
              <a:gd name="T0" fmla="*/ 0 w 1703"/>
              <a:gd name="T1" fmla="*/ 0 h 1260"/>
              <a:gd name="T2" fmla="*/ 524 w 1703"/>
              <a:gd name="T3" fmla="*/ 204 h 1260"/>
              <a:gd name="T4" fmla="*/ 849 w 1703"/>
              <a:gd name="T5" fmla="*/ 674 h 1260"/>
              <a:gd name="T6" fmla="*/ 1703 w 1703"/>
              <a:gd name="T7" fmla="*/ 1260 h 1260"/>
              <a:gd name="T8" fmla="*/ 0 60000 65536"/>
              <a:gd name="T9" fmla="*/ 0 60000 65536"/>
              <a:gd name="T10" fmla="*/ 0 60000 65536"/>
              <a:gd name="T11" fmla="*/ 0 60000 65536"/>
              <a:gd name="T12" fmla="*/ 0 w 1703"/>
              <a:gd name="T13" fmla="*/ 0 h 1260"/>
              <a:gd name="T14" fmla="*/ 1703 w 1703"/>
              <a:gd name="T15" fmla="*/ 1260 h 1260"/>
            </a:gdLst>
            <a:ahLst/>
            <a:cxnLst>
              <a:cxn ang="T8">
                <a:pos x="T0" y="T1"/>
              </a:cxn>
              <a:cxn ang="T9">
                <a:pos x="T2" y="T3"/>
              </a:cxn>
              <a:cxn ang="T10">
                <a:pos x="T4" y="T5"/>
              </a:cxn>
              <a:cxn ang="T11">
                <a:pos x="T6" y="T7"/>
              </a:cxn>
            </a:cxnLst>
            <a:rect l="T12" t="T13" r="T14" b="T15"/>
            <a:pathLst>
              <a:path w="1703" h="1260">
                <a:moveTo>
                  <a:pt x="0" y="0"/>
                </a:moveTo>
                <a:cubicBezTo>
                  <a:pt x="262" y="49"/>
                  <a:pt x="414" y="120"/>
                  <a:pt x="524" y="204"/>
                </a:cubicBezTo>
                <a:cubicBezTo>
                  <a:pt x="691" y="329"/>
                  <a:pt x="761" y="482"/>
                  <a:pt x="849" y="674"/>
                </a:cubicBezTo>
                <a:cubicBezTo>
                  <a:pt x="961" y="920"/>
                  <a:pt x="1101" y="1233"/>
                  <a:pt x="1703" y="1260"/>
                </a:cubicBezTo>
              </a:path>
            </a:pathLst>
          </a:custGeom>
          <a:noFill/>
          <a:ln w="381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0" name="Rectangle 123"/>
          <p:cNvSpPr>
            <a:spLocks noChangeArrowheads="1"/>
          </p:cNvSpPr>
          <p:nvPr/>
        </p:nvSpPr>
        <p:spPr bwMode="auto">
          <a:xfrm>
            <a:off x="9828728" y="2098306"/>
            <a:ext cx="314326" cy="492443"/>
          </a:xfrm>
          <a:prstGeom prst="rect">
            <a:avLst/>
          </a:prstGeom>
          <a:noFill/>
          <a:ln w="9525">
            <a:noFill/>
            <a:miter lim="800000"/>
            <a:headEnd/>
            <a:tailEnd/>
          </a:ln>
        </p:spPr>
        <p:txBody>
          <a:bodyPr wrap="square" lIns="0" tIns="0" rIns="0" bIns="0">
            <a:spAutoFit/>
          </a:bodyPr>
          <a:lstStyle/>
          <a:p>
            <a:pPr eaLnBrk="0" fontAlgn="auto" hangingPunct="0">
              <a:spcBef>
                <a:spcPts val="0"/>
              </a:spcBef>
              <a:spcAft>
                <a:spcPts val="0"/>
              </a:spcAft>
              <a:defRPr/>
            </a:pPr>
            <a:r>
              <a:rPr lang="en-US" altLang="zh-CN" sz="3200" b="1" i="1" dirty="0">
                <a:solidFill>
                  <a:srgbClr val="FF0000"/>
                </a:solidFill>
                <a:latin typeface="Times New Roman" panose="02020603050405020304" pitchFamily="18" charset="0"/>
                <a:cs typeface="Times New Roman" panose="02020603050405020304" pitchFamily="18" charset="0"/>
              </a:rPr>
              <a:t>l</a:t>
            </a:r>
            <a:endParaRPr lang="en-US" altLang="zh-CN" sz="3200" b="1" kern="0" dirty="0">
              <a:solidFill>
                <a:srgbClr val="FF0000"/>
              </a:solidFill>
              <a:latin typeface="Times New Roman" panose="02020603050405020304" pitchFamily="18" charset="0"/>
              <a:ea typeface="+mn-ea"/>
              <a:cs typeface="Times New Roman" panose="02020603050405020304" pitchFamily="18" charset="0"/>
            </a:endParaRPr>
          </a:p>
        </p:txBody>
      </p:sp>
      <p:sp>
        <p:nvSpPr>
          <p:cNvPr id="111" name="Rectangle 123"/>
          <p:cNvSpPr>
            <a:spLocks noChangeArrowheads="1"/>
          </p:cNvSpPr>
          <p:nvPr/>
        </p:nvSpPr>
        <p:spPr bwMode="auto">
          <a:xfrm>
            <a:off x="8665176" y="2633811"/>
            <a:ext cx="314326" cy="492443"/>
          </a:xfrm>
          <a:prstGeom prst="rect">
            <a:avLst/>
          </a:prstGeom>
          <a:noFill/>
          <a:ln w="9525">
            <a:noFill/>
            <a:miter lim="800000"/>
            <a:headEnd/>
            <a:tailEnd/>
          </a:ln>
        </p:spPr>
        <p:txBody>
          <a:bodyPr wrap="square" lIns="0" tIns="0" rIns="0" bIns="0">
            <a:spAutoFit/>
          </a:bodyPr>
          <a:lstStyle/>
          <a:p>
            <a:pPr eaLnBrk="0" fontAlgn="auto" hangingPunct="0">
              <a:spcBef>
                <a:spcPts val="0"/>
              </a:spcBef>
              <a:spcAft>
                <a:spcPts val="0"/>
              </a:spcAft>
              <a:defRPr/>
            </a:pPr>
            <a:r>
              <a:rPr lang="en-US" altLang="zh-CN" sz="3200" b="1" i="1" dirty="0">
                <a:solidFill>
                  <a:srgbClr val="3E27E7"/>
                </a:solidFill>
                <a:latin typeface="Times New Roman" panose="02020603050405020304" pitchFamily="18" charset="0"/>
                <a:cs typeface="Times New Roman" panose="02020603050405020304" pitchFamily="18" charset="0"/>
              </a:rPr>
              <a:t>a</a:t>
            </a:r>
            <a:endParaRPr lang="en-US" altLang="zh-CN" sz="3200" b="1" kern="0" dirty="0">
              <a:solidFill>
                <a:sysClr val="windowText" lastClr="000000"/>
              </a:solidFill>
              <a:latin typeface="Times New Roman" panose="02020603050405020304" pitchFamily="18" charset="0"/>
              <a:ea typeface="+mn-ea"/>
              <a:cs typeface="Times New Roman" panose="02020603050405020304" pitchFamily="18" charset="0"/>
            </a:endParaRPr>
          </a:p>
        </p:txBody>
      </p:sp>
      <p:sp>
        <p:nvSpPr>
          <p:cNvPr id="112" name="Rectangle 124"/>
          <p:cNvSpPr>
            <a:spLocks noChangeArrowheads="1"/>
          </p:cNvSpPr>
          <p:nvPr/>
        </p:nvSpPr>
        <p:spPr bwMode="auto">
          <a:xfrm>
            <a:off x="10305007" y="1206803"/>
            <a:ext cx="219612" cy="492443"/>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200" b="1" kern="0" dirty="0">
                <a:solidFill>
                  <a:srgbClr val="3E27E7"/>
                </a:solidFill>
                <a:latin typeface="+mn-lt"/>
                <a:ea typeface="+mn-ea"/>
              </a:rPr>
              <a:t>b</a:t>
            </a:r>
            <a:endParaRPr lang="en-US" altLang="zh-CN" b="1" kern="0" dirty="0">
              <a:solidFill>
                <a:srgbClr val="3E27E7"/>
              </a:solidFill>
              <a:latin typeface="+mn-lt"/>
              <a:ea typeface="+mn-ea"/>
            </a:endParaRPr>
          </a:p>
        </p:txBody>
      </p:sp>
      <p:graphicFrame>
        <p:nvGraphicFramePr>
          <p:cNvPr id="115" name="Object 48"/>
          <p:cNvGraphicFramePr>
            <a:graphicFrameLocks noChangeAspect="1"/>
          </p:cNvGraphicFramePr>
          <p:nvPr>
            <p:extLst>
              <p:ext uri="{D42A27DB-BD31-4B8C-83A1-F6EECF244321}">
                <p14:modId xmlns:p14="http://schemas.microsoft.com/office/powerpoint/2010/main" val="1169690340"/>
              </p:ext>
            </p:extLst>
          </p:nvPr>
        </p:nvGraphicFramePr>
        <p:xfrm>
          <a:off x="2635014" y="1904240"/>
          <a:ext cx="2324100" cy="1119187"/>
        </p:xfrm>
        <a:graphic>
          <a:graphicData uri="http://schemas.openxmlformats.org/presentationml/2006/ole">
            <mc:AlternateContent xmlns:mc="http://schemas.openxmlformats.org/markup-compatibility/2006">
              <mc:Choice xmlns:v="urn:schemas-microsoft-com:vml" Requires="v">
                <p:oleObj spid="_x0000_s312843" name="公式" r:id="rId7" imgW="787320" imgH="380880" progId="Equation.3">
                  <p:embed/>
                </p:oleObj>
              </mc:Choice>
              <mc:Fallback>
                <p:oleObj name="公式" r:id="rId7" imgW="787320" imgH="380880" progId="Equation.3">
                  <p:embed/>
                  <p:pic>
                    <p:nvPicPr>
                      <p:cNvPr id="0" name=""/>
                      <p:cNvPicPr>
                        <a:picLocks noChangeAspect="1" noChangeArrowheads="1"/>
                      </p:cNvPicPr>
                      <p:nvPr/>
                    </p:nvPicPr>
                    <p:blipFill>
                      <a:blip r:embed="rId8"/>
                      <a:srcRect/>
                      <a:stretch>
                        <a:fillRect/>
                      </a:stretch>
                    </p:blipFill>
                    <p:spPr bwMode="auto">
                      <a:xfrm>
                        <a:off x="2635014" y="1904240"/>
                        <a:ext cx="23241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 name="Text Box 17"/>
          <p:cNvSpPr txBox="1">
            <a:spLocks noChangeArrowheads="1"/>
          </p:cNvSpPr>
          <p:nvPr/>
        </p:nvSpPr>
        <p:spPr bwMode="auto">
          <a:xfrm>
            <a:off x="1959378" y="434344"/>
            <a:ext cx="425727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3333FF"/>
                </a:solidFill>
                <a:latin typeface="宋体" panose="02010600030101010101" pitchFamily="2" charset="-122"/>
              </a:rPr>
              <a:t>3.</a:t>
            </a:r>
            <a:r>
              <a:rPr lang="zh-CN" altLang="en-US" sz="2800" b="1" dirty="0">
                <a:solidFill>
                  <a:srgbClr val="3333FF"/>
                </a:solidFill>
                <a:latin typeface="宋体" panose="02010600030101010101" pitchFamily="2" charset="-122"/>
              </a:rPr>
              <a:t>一旦计算出来</a:t>
            </a:r>
            <a:r>
              <a:rPr lang="zh-CN" altLang="en-US" sz="2800" b="1" kern="0" dirty="0">
                <a:solidFill>
                  <a:srgbClr val="3333FF"/>
                </a:solidFill>
              </a:rPr>
              <a:t>感应电场，就可以计算任意曲线</a:t>
            </a:r>
            <a:r>
              <a:rPr lang="en-US" altLang="zh-CN" sz="2800" b="1" i="1" kern="0" dirty="0">
                <a:solidFill>
                  <a:srgbClr val="3333FF"/>
                </a:solidFill>
              </a:rPr>
              <a:t>l</a:t>
            </a:r>
            <a:r>
              <a:rPr lang="zh-CN" altLang="en-US" sz="2800" b="1" kern="0" dirty="0">
                <a:solidFill>
                  <a:srgbClr val="3333FF"/>
                </a:solidFill>
              </a:rPr>
              <a:t>上的</a:t>
            </a:r>
            <a:r>
              <a:rPr lang="zh-CN" altLang="en-US" sz="2800" b="1" dirty="0">
                <a:solidFill>
                  <a:srgbClr val="3333FF"/>
                </a:solidFill>
              </a:rPr>
              <a:t>感生电动势</a:t>
            </a:r>
            <a:r>
              <a:rPr lang="zh-CN" altLang="en-US" sz="2800" b="1" dirty="0">
                <a:solidFill>
                  <a:srgbClr val="009900"/>
                </a:solidFill>
              </a:rPr>
              <a:t>（</a:t>
            </a:r>
            <a:r>
              <a:rPr lang="zh-CN" altLang="en-US" sz="2800" b="1" dirty="0">
                <a:solidFill>
                  <a:srgbClr val="FF0000"/>
                </a:solidFill>
              </a:rPr>
              <a:t>方法</a:t>
            </a:r>
            <a:r>
              <a:rPr lang="en-US" altLang="zh-CN" sz="2800" b="1" dirty="0">
                <a:solidFill>
                  <a:srgbClr val="FF0000"/>
                </a:solidFill>
              </a:rPr>
              <a:t>1</a:t>
            </a:r>
            <a:r>
              <a:rPr lang="zh-CN" altLang="en-US" sz="2800" b="1" dirty="0">
                <a:solidFill>
                  <a:srgbClr val="009900"/>
                </a:solidFill>
              </a:rPr>
              <a:t>）</a:t>
            </a:r>
          </a:p>
        </p:txBody>
      </p:sp>
      <p:sp>
        <p:nvSpPr>
          <p:cNvPr id="68" name="Text Box 9"/>
          <p:cNvSpPr txBox="1">
            <a:spLocks noChangeArrowheads="1"/>
          </p:cNvSpPr>
          <p:nvPr/>
        </p:nvSpPr>
        <p:spPr bwMode="auto">
          <a:xfrm>
            <a:off x="1729275" y="2954624"/>
            <a:ext cx="5303264" cy="954088"/>
          </a:xfrm>
          <a:prstGeom prst="rect">
            <a:avLst/>
          </a:prstGeom>
          <a:solidFill>
            <a:srgbClr val="FFFF00"/>
          </a:solidFill>
          <a:ln w="9525">
            <a:noFill/>
            <a:miter lim="800000"/>
            <a:headEnd/>
            <a:tailEnd type="none" w="sm" len="lg"/>
          </a:ln>
          <a:effectLst/>
        </p:spPr>
        <p:txBody>
          <a:bodyPr wrap="square">
            <a:spAutoFit/>
          </a:bodyPr>
          <a:lstStyle/>
          <a:p>
            <a:pPr>
              <a:spcBef>
                <a:spcPct val="50000"/>
              </a:spcBef>
              <a:defRPr/>
            </a:pPr>
            <a:r>
              <a:rPr lang="zh-CN" altLang="en-US" sz="2800" b="1" dirty="0">
                <a:solidFill>
                  <a:srgbClr val="FF00FF"/>
                </a:solidFill>
                <a:latin typeface="楷体" panose="02010609060101010101" pitchFamily="49" charset="-122"/>
                <a:ea typeface="楷体" panose="02010609060101010101" pitchFamily="49" charset="-122"/>
              </a:rPr>
              <a:t>对于直线，</a:t>
            </a:r>
            <a:r>
              <a:rPr lang="zh-CN" altLang="en-US" sz="2800" b="1" dirty="0">
                <a:solidFill>
                  <a:srgbClr val="3333FF"/>
                </a:solidFill>
                <a:latin typeface="楷体" panose="02010609060101010101" pitchFamily="49" charset="-122"/>
                <a:ea typeface="楷体" panose="02010609060101010101" pitchFamily="49" charset="-122"/>
              </a:rPr>
              <a:t>感生</a:t>
            </a:r>
            <a:r>
              <a:rPr lang="zh-CN" altLang="en-US" sz="2800" b="1" dirty="0">
                <a:solidFill>
                  <a:srgbClr val="FF00FF"/>
                </a:solidFill>
                <a:latin typeface="楷体" panose="02010609060101010101" pitchFamily="49" charset="-122"/>
                <a:ea typeface="楷体" panose="02010609060101010101" pitchFamily="49" charset="-122"/>
              </a:rPr>
              <a:t>电动势的方向为</a:t>
            </a:r>
            <a:r>
              <a:rPr lang="zh-CN" altLang="en-US" sz="2800" b="1" kern="0" dirty="0">
                <a:solidFill>
                  <a:srgbClr val="3333FF"/>
                </a:solidFill>
                <a:latin typeface="楷体" panose="02010609060101010101" pitchFamily="49" charset="-122"/>
                <a:ea typeface="楷体" panose="02010609060101010101" pitchFamily="49" charset="-122"/>
              </a:rPr>
              <a:t>感应电场</a:t>
            </a:r>
            <a:r>
              <a:rPr lang="zh-CN" altLang="en-US" sz="2800" b="1" dirty="0">
                <a:solidFill>
                  <a:srgbClr val="FF00FF"/>
                </a:solidFill>
                <a:latin typeface="楷体" panose="02010609060101010101" pitchFamily="49" charset="-122"/>
                <a:ea typeface="楷体" panose="02010609060101010101" pitchFamily="49" charset="-122"/>
              </a:rPr>
              <a:t>沿直线的投影方向。</a:t>
            </a:r>
          </a:p>
        </p:txBody>
      </p:sp>
      <p:sp>
        <p:nvSpPr>
          <p:cNvPr id="62" name="Line 93"/>
          <p:cNvSpPr>
            <a:spLocks noChangeShapeType="1"/>
          </p:cNvSpPr>
          <p:nvPr/>
        </p:nvSpPr>
        <p:spPr bwMode="auto">
          <a:xfrm>
            <a:off x="8061390" y="1878600"/>
            <a:ext cx="907722" cy="925554"/>
          </a:xfrm>
          <a:prstGeom prst="line">
            <a:avLst/>
          </a:prstGeom>
          <a:noFill/>
          <a:ln w="38100">
            <a:solidFill>
              <a:schemeClr val="tx1"/>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3" name="Line 93"/>
          <p:cNvSpPr>
            <a:spLocks noChangeShapeType="1"/>
          </p:cNvSpPr>
          <p:nvPr/>
        </p:nvSpPr>
        <p:spPr bwMode="auto">
          <a:xfrm flipH="1">
            <a:off x="8105838" y="1565110"/>
            <a:ext cx="2037216" cy="421098"/>
          </a:xfrm>
          <a:prstGeom prst="line">
            <a:avLst/>
          </a:prstGeom>
          <a:noFill/>
          <a:ln w="38100">
            <a:solidFill>
              <a:schemeClr val="tx1"/>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5" name="Text Box 25"/>
          <p:cNvSpPr txBox="1">
            <a:spLocks noChangeArrowheads="1"/>
          </p:cNvSpPr>
          <p:nvPr/>
        </p:nvSpPr>
        <p:spPr bwMode="auto">
          <a:xfrm>
            <a:off x="1775520" y="4163710"/>
            <a:ext cx="7924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b="1" dirty="0">
                <a:solidFill>
                  <a:srgbClr val="FF0000"/>
                </a:solidFill>
              </a:rPr>
              <a:t>4. </a:t>
            </a:r>
            <a:r>
              <a:rPr lang="zh-CN" altLang="en-US" sz="2800" b="1" dirty="0">
                <a:solidFill>
                  <a:srgbClr val="FF0000"/>
                </a:solidFill>
              </a:rPr>
              <a:t>重要结论   </a:t>
            </a:r>
            <a:r>
              <a:rPr lang="zh-CN" altLang="en-US" sz="2800" b="1" dirty="0">
                <a:solidFill>
                  <a:srgbClr val="FF00FF"/>
                </a:solidFill>
              </a:rPr>
              <a:t>半径</a:t>
            </a:r>
            <a:r>
              <a:rPr lang="en-US" altLang="zh-CN" sz="2800" b="1" dirty="0" err="1">
                <a:solidFill>
                  <a:srgbClr val="FF00FF"/>
                </a:solidFill>
              </a:rPr>
              <a:t>o</a:t>
            </a:r>
            <a:r>
              <a:rPr lang="en-US" altLang="zh-CN" sz="2800" b="1" i="1" dirty="0" err="1">
                <a:solidFill>
                  <a:srgbClr val="FF00FF"/>
                </a:solidFill>
              </a:rPr>
              <a:t>a</a:t>
            </a:r>
            <a:r>
              <a:rPr lang="zh-CN" altLang="en-US" sz="2800" b="1" dirty="0">
                <a:solidFill>
                  <a:srgbClr val="FF00FF"/>
                </a:solidFill>
              </a:rPr>
              <a:t>线上的感生电动势为零</a:t>
            </a:r>
          </a:p>
        </p:txBody>
      </p:sp>
      <p:sp>
        <p:nvSpPr>
          <p:cNvPr id="66" name="矩形 65"/>
          <p:cNvSpPr/>
          <p:nvPr/>
        </p:nvSpPr>
        <p:spPr>
          <a:xfrm>
            <a:off x="2171340" y="4750466"/>
            <a:ext cx="1424438" cy="523220"/>
          </a:xfrm>
          <a:prstGeom prst="rect">
            <a:avLst/>
          </a:prstGeom>
        </p:spPr>
        <p:txBody>
          <a:bodyPr wrap="square">
            <a:spAutoFit/>
          </a:bodyPr>
          <a:lstStyle/>
          <a:p>
            <a:pPr>
              <a:spcBef>
                <a:spcPct val="50000"/>
              </a:spcBef>
            </a:pPr>
            <a:r>
              <a:rPr lang="zh-CN" altLang="en-US" sz="2800" b="1" dirty="0">
                <a:solidFill>
                  <a:srgbClr val="3E27E7"/>
                </a:solidFill>
              </a:rPr>
              <a:t>证明：</a:t>
            </a:r>
            <a:endParaRPr lang="zh-CN" altLang="en-US" sz="2800" dirty="0">
              <a:solidFill>
                <a:srgbClr val="00B050"/>
              </a:solidFill>
            </a:endParaRPr>
          </a:p>
        </p:txBody>
      </p:sp>
      <p:sp>
        <p:nvSpPr>
          <p:cNvPr id="67" name="矩形 66"/>
          <p:cNvSpPr/>
          <p:nvPr/>
        </p:nvSpPr>
        <p:spPr>
          <a:xfrm>
            <a:off x="3364310" y="4705622"/>
            <a:ext cx="4254166" cy="954107"/>
          </a:xfrm>
          <a:prstGeom prst="rect">
            <a:avLst/>
          </a:prstGeom>
        </p:spPr>
        <p:txBody>
          <a:bodyPr wrap="square">
            <a:spAutoFit/>
          </a:bodyPr>
          <a:lstStyle/>
          <a:p>
            <a:pPr>
              <a:spcBef>
                <a:spcPct val="50000"/>
              </a:spcBef>
            </a:pPr>
            <a:r>
              <a:rPr lang="zh-CN" altLang="en-US" sz="2800" b="1" dirty="0">
                <a:solidFill>
                  <a:srgbClr val="009900"/>
                </a:solidFill>
              </a:rPr>
              <a:t>因为感生电场是圆周的切线方向，所以必然有</a:t>
            </a:r>
            <a:endParaRPr lang="zh-CN" altLang="en-US" sz="2800" dirty="0">
              <a:solidFill>
                <a:srgbClr val="009900"/>
              </a:solidFill>
            </a:endParaRPr>
          </a:p>
        </p:txBody>
      </p:sp>
      <p:graphicFrame>
        <p:nvGraphicFramePr>
          <p:cNvPr id="69" name="Object 4"/>
          <p:cNvGraphicFramePr>
            <a:graphicFrameLocks/>
          </p:cNvGraphicFramePr>
          <p:nvPr>
            <p:extLst>
              <p:ext uri="{D42A27DB-BD31-4B8C-83A1-F6EECF244321}">
                <p14:modId xmlns:p14="http://schemas.microsoft.com/office/powerpoint/2010/main" val="1462098490"/>
              </p:ext>
            </p:extLst>
          </p:nvPr>
        </p:nvGraphicFramePr>
        <p:xfrm>
          <a:off x="7961214" y="5012076"/>
          <a:ext cx="1566862" cy="690563"/>
        </p:xfrm>
        <a:graphic>
          <a:graphicData uri="http://schemas.openxmlformats.org/presentationml/2006/ole">
            <mc:AlternateContent xmlns:mc="http://schemas.openxmlformats.org/markup-compatibility/2006">
              <mc:Choice xmlns:v="urn:schemas-microsoft-com:vml" Requires="v">
                <p:oleObj spid="_x0000_s312844" name="公式" r:id="rId9" imgW="609480" imgH="253800" progId="Equation.3">
                  <p:embed/>
                </p:oleObj>
              </mc:Choice>
              <mc:Fallback>
                <p:oleObj name="公式" r:id="rId9" imgW="609480" imgH="253800" progId="Equation.3">
                  <p:embed/>
                  <p:pic>
                    <p:nvPicPr>
                      <p:cNvPr id="78" name="Object 4"/>
                      <p:cNvPicPr>
                        <a:picLocks noChangeArrowheads="1"/>
                      </p:cNvPicPr>
                      <p:nvPr/>
                    </p:nvPicPr>
                    <p:blipFill>
                      <a:blip r:embed="rId10"/>
                      <a:srcRect/>
                      <a:stretch>
                        <a:fillRect/>
                      </a:stretch>
                    </p:blipFill>
                    <p:spPr bwMode="auto">
                      <a:xfrm>
                        <a:off x="7961214" y="5012076"/>
                        <a:ext cx="1566862"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 name="Text Box 26"/>
          <p:cNvSpPr txBox="1">
            <a:spLocks noChangeArrowheads="1"/>
          </p:cNvSpPr>
          <p:nvPr/>
        </p:nvSpPr>
        <p:spPr bwMode="auto">
          <a:xfrm>
            <a:off x="3739914" y="6011866"/>
            <a:ext cx="1219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rgbClr val="CC3300"/>
                </a:solidFill>
              </a:rPr>
              <a:t>则有</a:t>
            </a:r>
          </a:p>
        </p:txBody>
      </p:sp>
      <p:graphicFrame>
        <p:nvGraphicFramePr>
          <p:cNvPr id="71" name="Object 3"/>
          <p:cNvGraphicFramePr>
            <a:graphicFrameLocks/>
          </p:cNvGraphicFramePr>
          <p:nvPr>
            <p:extLst>
              <p:ext uri="{D42A27DB-BD31-4B8C-83A1-F6EECF244321}">
                <p14:modId xmlns:p14="http://schemas.microsoft.com/office/powerpoint/2010/main" val="2041804468"/>
              </p:ext>
            </p:extLst>
          </p:nvPr>
        </p:nvGraphicFramePr>
        <p:xfrm>
          <a:off x="5826982" y="5665531"/>
          <a:ext cx="3349625" cy="1143000"/>
        </p:xfrm>
        <a:graphic>
          <a:graphicData uri="http://schemas.openxmlformats.org/presentationml/2006/ole">
            <mc:AlternateContent xmlns:mc="http://schemas.openxmlformats.org/markup-compatibility/2006">
              <mc:Choice xmlns:v="urn:schemas-microsoft-com:vml" Requires="v">
                <p:oleObj spid="_x0000_s312845" name="公式" r:id="rId11" imgW="1168200" imgH="393480" progId="Equation.3">
                  <p:embed/>
                </p:oleObj>
              </mc:Choice>
              <mc:Fallback>
                <p:oleObj name="公式" r:id="rId11" imgW="1168200" imgH="393480" progId="Equation.3">
                  <p:embed/>
                  <p:pic>
                    <p:nvPicPr>
                      <p:cNvPr id="64" name="Object 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26982" y="5665531"/>
                        <a:ext cx="334962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317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500"/>
                                        <p:tgtEl>
                                          <p:spTgt spid="21"/>
                                        </p:tgtEl>
                                      </p:cBhvr>
                                    </p:animEffect>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circle(in)">
                                      <p:cBhvr>
                                        <p:cTn id="11" dur="20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left)">
                                      <p:cBhvr>
                                        <p:cTn id="16" dur="5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circle(in)">
                                      <p:cBhvr>
                                        <p:cTn id="21" dur="2000"/>
                                        <p:tgtEl>
                                          <p:spTgt spid="50"/>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wipe(left)">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wipe(down)">
                                      <p:cBhvr>
                                        <p:cTn id="30" dur="500"/>
                                        <p:tgtEl>
                                          <p:spTgt spid="53"/>
                                        </p:tgtEl>
                                      </p:cBhvr>
                                    </p:animEffect>
                                  </p:childTnLst>
                                </p:cTn>
                              </p:par>
                            </p:childTnLst>
                          </p:cTn>
                        </p:par>
                        <p:par>
                          <p:cTn id="31" fill="hold">
                            <p:stCondLst>
                              <p:cond delay="500"/>
                            </p:stCondLst>
                            <p:childTnLst>
                              <p:par>
                                <p:cTn id="32" presetID="22" presetClass="entr" presetSubtype="4" fill="hold" grpId="0" nodeType="after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ipe(down)">
                                      <p:cBhvr>
                                        <p:cTn id="34" dur="500"/>
                                        <p:tgtEl>
                                          <p:spTgt spid="52"/>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anim calcmode="lin" valueType="num">
                                      <p:cBhvr additive="base">
                                        <p:cTn id="39" dur="500" fill="hold"/>
                                        <p:tgtEl>
                                          <p:spTgt spid="58"/>
                                        </p:tgtEl>
                                        <p:attrNameLst>
                                          <p:attrName>ppt_x</p:attrName>
                                        </p:attrNameLst>
                                      </p:cBhvr>
                                      <p:tavLst>
                                        <p:tav tm="0">
                                          <p:val>
                                            <p:strVal val="#ppt_x"/>
                                          </p:val>
                                        </p:tav>
                                        <p:tav tm="100000">
                                          <p:val>
                                            <p:strVal val="#ppt_x"/>
                                          </p:val>
                                        </p:tav>
                                      </p:tavLst>
                                    </p:anim>
                                    <p:anim calcmode="lin" valueType="num">
                                      <p:cBhvr additive="base">
                                        <p:cTn id="40"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grpId="0" nodeType="click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circle(in)">
                                      <p:cBhvr>
                                        <p:cTn id="45" dur="2000"/>
                                        <p:tgtEl>
                                          <p:spTgt spid="60"/>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57"/>
                                        </p:tgtEl>
                                        <p:attrNameLst>
                                          <p:attrName>style.visibility</p:attrName>
                                        </p:attrNameLst>
                                      </p:cBhvr>
                                      <p:to>
                                        <p:strVal val="visible"/>
                                      </p:to>
                                    </p:set>
                                    <p:anim calcmode="lin" valueType="num">
                                      <p:cBhvr additive="base">
                                        <p:cTn id="50" dur="500" fill="hold"/>
                                        <p:tgtEl>
                                          <p:spTgt spid="57"/>
                                        </p:tgtEl>
                                        <p:attrNameLst>
                                          <p:attrName>ppt_x</p:attrName>
                                        </p:attrNameLst>
                                      </p:cBhvr>
                                      <p:tavLst>
                                        <p:tav tm="0">
                                          <p:val>
                                            <p:strVal val="#ppt_x"/>
                                          </p:val>
                                        </p:tav>
                                        <p:tav tm="100000">
                                          <p:val>
                                            <p:strVal val="#ppt_x"/>
                                          </p:val>
                                        </p:tav>
                                      </p:tavLst>
                                    </p:anim>
                                    <p:anim calcmode="lin" valueType="num">
                                      <p:cBhvr additive="base">
                                        <p:cTn id="51"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grpId="0" nodeType="click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circle(in)">
                                      <p:cBhvr>
                                        <p:cTn id="56" dur="2000"/>
                                        <p:tgtEl>
                                          <p:spTgt spid="59"/>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04"/>
                                        </p:tgtEl>
                                        <p:attrNameLst>
                                          <p:attrName>style.visibility</p:attrName>
                                        </p:attrNameLst>
                                      </p:cBhvr>
                                      <p:to>
                                        <p:strVal val="visible"/>
                                      </p:to>
                                    </p:set>
                                    <p:anim calcmode="lin" valueType="num">
                                      <p:cBhvr additive="base">
                                        <p:cTn id="61" dur="500" fill="hold"/>
                                        <p:tgtEl>
                                          <p:spTgt spid="104"/>
                                        </p:tgtEl>
                                        <p:attrNameLst>
                                          <p:attrName>ppt_x</p:attrName>
                                        </p:attrNameLst>
                                      </p:cBhvr>
                                      <p:tavLst>
                                        <p:tav tm="0">
                                          <p:val>
                                            <p:strVal val="#ppt_x"/>
                                          </p:val>
                                        </p:tav>
                                        <p:tav tm="100000">
                                          <p:val>
                                            <p:strVal val="#ppt_x"/>
                                          </p:val>
                                        </p:tav>
                                      </p:tavLst>
                                    </p:anim>
                                    <p:anim calcmode="lin" valueType="num">
                                      <p:cBhvr additive="base">
                                        <p:cTn id="62"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grpId="0" nodeType="clickEffect">
                                  <p:stCondLst>
                                    <p:cond delay="0"/>
                                  </p:stCondLst>
                                  <p:childTnLst>
                                    <p:set>
                                      <p:cBhvr>
                                        <p:cTn id="66" dur="1" fill="hold">
                                          <p:stCondLst>
                                            <p:cond delay="0"/>
                                          </p:stCondLst>
                                        </p:cTn>
                                        <p:tgtEl>
                                          <p:spTgt spid="105"/>
                                        </p:tgtEl>
                                        <p:attrNameLst>
                                          <p:attrName>style.visibility</p:attrName>
                                        </p:attrNameLst>
                                      </p:cBhvr>
                                      <p:to>
                                        <p:strVal val="visible"/>
                                      </p:to>
                                    </p:set>
                                    <p:animEffect transition="in" filter="circle(in)">
                                      <p:cBhvr>
                                        <p:cTn id="67" dur="2000"/>
                                        <p:tgtEl>
                                          <p:spTgt spid="105"/>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106"/>
                                        </p:tgtEl>
                                        <p:attrNameLst>
                                          <p:attrName>style.visibility</p:attrName>
                                        </p:attrNameLst>
                                      </p:cBhvr>
                                      <p:to>
                                        <p:strVal val="visible"/>
                                      </p:to>
                                    </p:set>
                                    <p:animEffect transition="in" filter="fade">
                                      <p:cBhvr>
                                        <p:cTn id="72" dur="1000"/>
                                        <p:tgtEl>
                                          <p:spTgt spid="106"/>
                                        </p:tgtEl>
                                      </p:cBhvr>
                                    </p:animEffect>
                                    <p:anim calcmode="lin" valueType="num">
                                      <p:cBhvr>
                                        <p:cTn id="73" dur="1000" fill="hold"/>
                                        <p:tgtEl>
                                          <p:spTgt spid="106"/>
                                        </p:tgtEl>
                                        <p:attrNameLst>
                                          <p:attrName>ppt_x</p:attrName>
                                        </p:attrNameLst>
                                      </p:cBhvr>
                                      <p:tavLst>
                                        <p:tav tm="0">
                                          <p:val>
                                            <p:strVal val="#ppt_x"/>
                                          </p:val>
                                        </p:tav>
                                        <p:tav tm="100000">
                                          <p:val>
                                            <p:strVal val="#ppt_x"/>
                                          </p:val>
                                        </p:tav>
                                      </p:tavLst>
                                    </p:anim>
                                    <p:anim calcmode="lin" valueType="num">
                                      <p:cBhvr>
                                        <p:cTn id="74"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6" presetClass="entr" presetSubtype="16" fill="hold" grpId="0" nodeType="clickEffect">
                                  <p:stCondLst>
                                    <p:cond delay="0"/>
                                  </p:stCondLst>
                                  <p:childTnLst>
                                    <p:set>
                                      <p:cBhvr>
                                        <p:cTn id="78" dur="1" fill="hold">
                                          <p:stCondLst>
                                            <p:cond delay="0"/>
                                          </p:stCondLst>
                                        </p:cTn>
                                        <p:tgtEl>
                                          <p:spTgt spid="61"/>
                                        </p:tgtEl>
                                        <p:attrNameLst>
                                          <p:attrName>style.visibility</p:attrName>
                                        </p:attrNameLst>
                                      </p:cBhvr>
                                      <p:to>
                                        <p:strVal val="visible"/>
                                      </p:to>
                                    </p:set>
                                    <p:animEffect transition="in" filter="circle(in)">
                                      <p:cBhvr>
                                        <p:cTn id="79" dur="2000"/>
                                        <p:tgtEl>
                                          <p:spTgt spid="61"/>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109"/>
                                        </p:tgtEl>
                                        <p:attrNameLst>
                                          <p:attrName>style.visibility</p:attrName>
                                        </p:attrNameLst>
                                      </p:cBhvr>
                                      <p:to>
                                        <p:strVal val="visible"/>
                                      </p:to>
                                    </p:set>
                                    <p:anim calcmode="lin" valueType="num">
                                      <p:cBhvr additive="base">
                                        <p:cTn id="84" dur="500" fill="hold"/>
                                        <p:tgtEl>
                                          <p:spTgt spid="109"/>
                                        </p:tgtEl>
                                        <p:attrNameLst>
                                          <p:attrName>ppt_x</p:attrName>
                                        </p:attrNameLst>
                                      </p:cBhvr>
                                      <p:tavLst>
                                        <p:tav tm="0">
                                          <p:val>
                                            <p:strVal val="#ppt_x"/>
                                          </p:val>
                                        </p:tav>
                                        <p:tav tm="100000">
                                          <p:val>
                                            <p:strVal val="#ppt_x"/>
                                          </p:val>
                                        </p:tav>
                                      </p:tavLst>
                                    </p:anim>
                                    <p:anim calcmode="lin" valueType="num">
                                      <p:cBhvr additive="base">
                                        <p:cTn id="85"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110"/>
                                        </p:tgtEl>
                                        <p:attrNameLst>
                                          <p:attrName>style.visibility</p:attrName>
                                        </p:attrNameLst>
                                      </p:cBhvr>
                                      <p:to>
                                        <p:strVal val="visible"/>
                                      </p:to>
                                    </p:set>
                                    <p:animEffect transition="in" filter="fade">
                                      <p:cBhvr>
                                        <p:cTn id="90" dur="1000"/>
                                        <p:tgtEl>
                                          <p:spTgt spid="110"/>
                                        </p:tgtEl>
                                      </p:cBhvr>
                                    </p:animEffect>
                                    <p:anim calcmode="lin" valueType="num">
                                      <p:cBhvr>
                                        <p:cTn id="91" dur="1000" fill="hold"/>
                                        <p:tgtEl>
                                          <p:spTgt spid="110"/>
                                        </p:tgtEl>
                                        <p:attrNameLst>
                                          <p:attrName>ppt_x</p:attrName>
                                        </p:attrNameLst>
                                      </p:cBhvr>
                                      <p:tavLst>
                                        <p:tav tm="0">
                                          <p:val>
                                            <p:strVal val="#ppt_x"/>
                                          </p:val>
                                        </p:tav>
                                        <p:tav tm="100000">
                                          <p:val>
                                            <p:strVal val="#ppt_x"/>
                                          </p:val>
                                        </p:tav>
                                      </p:tavLst>
                                    </p:anim>
                                    <p:anim calcmode="lin" valueType="num">
                                      <p:cBhvr>
                                        <p:cTn id="92"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111"/>
                                        </p:tgtEl>
                                        <p:attrNameLst>
                                          <p:attrName>style.visibility</p:attrName>
                                        </p:attrNameLst>
                                      </p:cBhvr>
                                      <p:to>
                                        <p:strVal val="visible"/>
                                      </p:to>
                                    </p:set>
                                    <p:animEffect transition="in" filter="fade">
                                      <p:cBhvr>
                                        <p:cTn id="97" dur="1000"/>
                                        <p:tgtEl>
                                          <p:spTgt spid="111"/>
                                        </p:tgtEl>
                                      </p:cBhvr>
                                    </p:animEffect>
                                    <p:anim calcmode="lin" valueType="num">
                                      <p:cBhvr>
                                        <p:cTn id="98" dur="1000" fill="hold"/>
                                        <p:tgtEl>
                                          <p:spTgt spid="111"/>
                                        </p:tgtEl>
                                        <p:attrNameLst>
                                          <p:attrName>ppt_x</p:attrName>
                                        </p:attrNameLst>
                                      </p:cBhvr>
                                      <p:tavLst>
                                        <p:tav tm="0">
                                          <p:val>
                                            <p:strVal val="#ppt_x"/>
                                          </p:val>
                                        </p:tav>
                                        <p:tav tm="100000">
                                          <p:val>
                                            <p:strVal val="#ppt_x"/>
                                          </p:val>
                                        </p:tav>
                                      </p:tavLst>
                                    </p:anim>
                                    <p:anim calcmode="lin" valueType="num">
                                      <p:cBhvr>
                                        <p:cTn id="99"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112"/>
                                        </p:tgtEl>
                                        <p:attrNameLst>
                                          <p:attrName>style.visibility</p:attrName>
                                        </p:attrNameLst>
                                      </p:cBhvr>
                                      <p:to>
                                        <p:strVal val="visible"/>
                                      </p:to>
                                    </p:set>
                                    <p:animEffect transition="in" filter="fade">
                                      <p:cBhvr>
                                        <p:cTn id="104" dur="1000"/>
                                        <p:tgtEl>
                                          <p:spTgt spid="112"/>
                                        </p:tgtEl>
                                      </p:cBhvr>
                                    </p:animEffect>
                                    <p:anim calcmode="lin" valueType="num">
                                      <p:cBhvr>
                                        <p:cTn id="105" dur="1000" fill="hold"/>
                                        <p:tgtEl>
                                          <p:spTgt spid="112"/>
                                        </p:tgtEl>
                                        <p:attrNameLst>
                                          <p:attrName>ppt_x</p:attrName>
                                        </p:attrNameLst>
                                      </p:cBhvr>
                                      <p:tavLst>
                                        <p:tav tm="0">
                                          <p:val>
                                            <p:strVal val="#ppt_x"/>
                                          </p:val>
                                        </p:tav>
                                        <p:tav tm="100000">
                                          <p:val>
                                            <p:strVal val="#ppt_x"/>
                                          </p:val>
                                        </p:tav>
                                      </p:tavLst>
                                    </p:anim>
                                    <p:anim calcmode="lin" valueType="num">
                                      <p:cBhvr>
                                        <p:cTn id="106"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6" presetClass="entr" presetSubtype="16" fill="hold" nodeType="clickEffect">
                                  <p:stCondLst>
                                    <p:cond delay="0"/>
                                  </p:stCondLst>
                                  <p:childTnLst>
                                    <p:set>
                                      <p:cBhvr>
                                        <p:cTn id="110" dur="1" fill="hold">
                                          <p:stCondLst>
                                            <p:cond delay="0"/>
                                          </p:stCondLst>
                                        </p:cTn>
                                        <p:tgtEl>
                                          <p:spTgt spid="115"/>
                                        </p:tgtEl>
                                        <p:attrNameLst>
                                          <p:attrName>style.visibility</p:attrName>
                                        </p:attrNameLst>
                                      </p:cBhvr>
                                      <p:to>
                                        <p:strVal val="visible"/>
                                      </p:to>
                                    </p:set>
                                    <p:animEffect transition="in" filter="circle(in)">
                                      <p:cBhvr>
                                        <p:cTn id="111" dur="2000"/>
                                        <p:tgtEl>
                                          <p:spTgt spid="115"/>
                                        </p:tgtEl>
                                      </p:cBhvr>
                                    </p:animEffect>
                                  </p:childTnLst>
                                </p:cTn>
                              </p:par>
                            </p:childTnLst>
                          </p:cTn>
                        </p:par>
                      </p:childTnLst>
                    </p:cTn>
                  </p:par>
                  <p:par>
                    <p:cTn id="112" fill="hold">
                      <p:stCondLst>
                        <p:cond delay="indefinite"/>
                      </p:stCondLst>
                      <p:childTnLst>
                        <p:par>
                          <p:cTn id="113" fill="hold">
                            <p:stCondLst>
                              <p:cond delay="0"/>
                            </p:stCondLst>
                            <p:childTnLst>
                              <p:par>
                                <p:cTn id="114" presetID="6" presetClass="entr" presetSubtype="16" fill="hold" grpId="0" nodeType="clickEffect">
                                  <p:stCondLst>
                                    <p:cond delay="0"/>
                                  </p:stCondLst>
                                  <p:childTnLst>
                                    <p:set>
                                      <p:cBhvr>
                                        <p:cTn id="115" dur="1" fill="hold">
                                          <p:stCondLst>
                                            <p:cond delay="0"/>
                                          </p:stCondLst>
                                        </p:cTn>
                                        <p:tgtEl>
                                          <p:spTgt spid="68"/>
                                        </p:tgtEl>
                                        <p:attrNameLst>
                                          <p:attrName>style.visibility</p:attrName>
                                        </p:attrNameLst>
                                      </p:cBhvr>
                                      <p:to>
                                        <p:strVal val="visible"/>
                                      </p:to>
                                    </p:set>
                                    <p:animEffect transition="in" filter="circle(in)">
                                      <p:cBhvr>
                                        <p:cTn id="116" dur="2000"/>
                                        <p:tgtEl>
                                          <p:spTgt spid="68"/>
                                        </p:tgtEl>
                                      </p:cBhvr>
                                    </p:animEffect>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62"/>
                                        </p:tgtEl>
                                        <p:attrNameLst>
                                          <p:attrName>style.visibility</p:attrName>
                                        </p:attrNameLst>
                                      </p:cBhvr>
                                      <p:to>
                                        <p:strVal val="visible"/>
                                      </p:to>
                                    </p:set>
                                    <p:anim calcmode="lin" valueType="num">
                                      <p:cBhvr additive="base">
                                        <p:cTn id="121" dur="500" fill="hold"/>
                                        <p:tgtEl>
                                          <p:spTgt spid="62"/>
                                        </p:tgtEl>
                                        <p:attrNameLst>
                                          <p:attrName>ppt_x</p:attrName>
                                        </p:attrNameLst>
                                      </p:cBhvr>
                                      <p:tavLst>
                                        <p:tav tm="0">
                                          <p:val>
                                            <p:strVal val="#ppt_x"/>
                                          </p:val>
                                        </p:tav>
                                        <p:tav tm="100000">
                                          <p:val>
                                            <p:strVal val="#ppt_x"/>
                                          </p:val>
                                        </p:tav>
                                      </p:tavLst>
                                    </p:anim>
                                    <p:anim calcmode="lin" valueType="num">
                                      <p:cBhvr additive="base">
                                        <p:cTn id="122"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63"/>
                                        </p:tgtEl>
                                        <p:attrNameLst>
                                          <p:attrName>style.visibility</p:attrName>
                                        </p:attrNameLst>
                                      </p:cBhvr>
                                      <p:to>
                                        <p:strVal val="visible"/>
                                      </p:to>
                                    </p:set>
                                    <p:anim calcmode="lin" valueType="num">
                                      <p:cBhvr additive="base">
                                        <p:cTn id="127" dur="500" fill="hold"/>
                                        <p:tgtEl>
                                          <p:spTgt spid="63"/>
                                        </p:tgtEl>
                                        <p:attrNameLst>
                                          <p:attrName>ppt_x</p:attrName>
                                        </p:attrNameLst>
                                      </p:cBhvr>
                                      <p:tavLst>
                                        <p:tav tm="0">
                                          <p:val>
                                            <p:strVal val="#ppt_x"/>
                                          </p:val>
                                        </p:tav>
                                        <p:tav tm="100000">
                                          <p:val>
                                            <p:strVal val="#ppt_x"/>
                                          </p:val>
                                        </p:tav>
                                      </p:tavLst>
                                    </p:anim>
                                    <p:anim calcmode="lin" valueType="num">
                                      <p:cBhvr additive="base">
                                        <p:cTn id="128"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3" presetClass="entr" presetSubtype="10" fill="hold" grpId="0" nodeType="clickEffect">
                                  <p:stCondLst>
                                    <p:cond delay="0"/>
                                  </p:stCondLst>
                                  <p:childTnLst>
                                    <p:set>
                                      <p:cBhvr>
                                        <p:cTn id="132" dur="1" fill="hold">
                                          <p:stCondLst>
                                            <p:cond delay="0"/>
                                          </p:stCondLst>
                                        </p:cTn>
                                        <p:tgtEl>
                                          <p:spTgt spid="65">
                                            <p:txEl>
                                              <p:pRg st="0" end="0"/>
                                            </p:txEl>
                                          </p:spTgt>
                                        </p:tgtEl>
                                        <p:attrNameLst>
                                          <p:attrName>style.visibility</p:attrName>
                                        </p:attrNameLst>
                                      </p:cBhvr>
                                      <p:to>
                                        <p:strVal val="visible"/>
                                      </p:to>
                                    </p:set>
                                    <p:animEffect transition="in" filter="blinds(horizontal)">
                                      <p:cBhvr>
                                        <p:cTn id="133" dur="500"/>
                                        <p:tgtEl>
                                          <p:spTgt spid="65">
                                            <p:txEl>
                                              <p:pRg st="0" end="0"/>
                                            </p:txEl>
                                          </p:spTgt>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grpId="0" nodeType="clickEffect">
                                  <p:stCondLst>
                                    <p:cond delay="0"/>
                                  </p:stCondLst>
                                  <p:childTnLst>
                                    <p:set>
                                      <p:cBhvr>
                                        <p:cTn id="137" dur="1" fill="hold">
                                          <p:stCondLst>
                                            <p:cond delay="0"/>
                                          </p:stCondLst>
                                        </p:cTn>
                                        <p:tgtEl>
                                          <p:spTgt spid="66"/>
                                        </p:tgtEl>
                                        <p:attrNameLst>
                                          <p:attrName>style.visibility</p:attrName>
                                        </p:attrNameLst>
                                      </p:cBhvr>
                                      <p:to>
                                        <p:strVal val="visible"/>
                                      </p:to>
                                    </p:set>
                                    <p:animEffect transition="in" filter="wipe(down)">
                                      <p:cBhvr>
                                        <p:cTn id="138" dur="500"/>
                                        <p:tgtEl>
                                          <p:spTgt spid="66"/>
                                        </p:tgtEl>
                                      </p:cBhvr>
                                    </p:animEffect>
                                  </p:childTnLst>
                                </p:cTn>
                              </p:par>
                            </p:childTnLst>
                          </p:cTn>
                        </p:par>
                      </p:childTnLst>
                    </p:cTn>
                  </p:par>
                  <p:par>
                    <p:cTn id="139" fill="hold">
                      <p:stCondLst>
                        <p:cond delay="indefinite"/>
                      </p:stCondLst>
                      <p:childTnLst>
                        <p:par>
                          <p:cTn id="140" fill="hold">
                            <p:stCondLst>
                              <p:cond delay="0"/>
                            </p:stCondLst>
                            <p:childTnLst>
                              <p:par>
                                <p:cTn id="141" presetID="6" presetClass="entr" presetSubtype="16" fill="hold" grpId="0" nodeType="clickEffect">
                                  <p:stCondLst>
                                    <p:cond delay="0"/>
                                  </p:stCondLst>
                                  <p:childTnLst>
                                    <p:set>
                                      <p:cBhvr>
                                        <p:cTn id="142" dur="1" fill="hold">
                                          <p:stCondLst>
                                            <p:cond delay="0"/>
                                          </p:stCondLst>
                                        </p:cTn>
                                        <p:tgtEl>
                                          <p:spTgt spid="67"/>
                                        </p:tgtEl>
                                        <p:attrNameLst>
                                          <p:attrName>style.visibility</p:attrName>
                                        </p:attrNameLst>
                                      </p:cBhvr>
                                      <p:to>
                                        <p:strVal val="visible"/>
                                      </p:to>
                                    </p:set>
                                    <p:animEffect transition="in" filter="circle(in)">
                                      <p:cBhvr>
                                        <p:cTn id="143" dur="2000"/>
                                        <p:tgtEl>
                                          <p:spTgt spid="67"/>
                                        </p:tgtEl>
                                      </p:cBhvr>
                                    </p:animEffect>
                                  </p:childTnLst>
                                </p:cTn>
                              </p:par>
                            </p:childTnLst>
                          </p:cTn>
                        </p:par>
                      </p:childTnLst>
                    </p:cTn>
                  </p:par>
                  <p:par>
                    <p:cTn id="144" fill="hold">
                      <p:stCondLst>
                        <p:cond delay="indefinite"/>
                      </p:stCondLst>
                      <p:childTnLst>
                        <p:par>
                          <p:cTn id="145" fill="hold">
                            <p:stCondLst>
                              <p:cond delay="0"/>
                            </p:stCondLst>
                            <p:childTnLst>
                              <p:par>
                                <p:cTn id="146" presetID="3" presetClass="entr" presetSubtype="5" fill="hold" nodeType="clickEffect">
                                  <p:stCondLst>
                                    <p:cond delay="0"/>
                                  </p:stCondLst>
                                  <p:childTnLst>
                                    <p:set>
                                      <p:cBhvr>
                                        <p:cTn id="147" dur="1" fill="hold">
                                          <p:stCondLst>
                                            <p:cond delay="0"/>
                                          </p:stCondLst>
                                        </p:cTn>
                                        <p:tgtEl>
                                          <p:spTgt spid="69"/>
                                        </p:tgtEl>
                                        <p:attrNameLst>
                                          <p:attrName>style.visibility</p:attrName>
                                        </p:attrNameLst>
                                      </p:cBhvr>
                                      <p:to>
                                        <p:strVal val="visible"/>
                                      </p:to>
                                    </p:set>
                                    <p:animEffect transition="in" filter="blinds(vertical)">
                                      <p:cBhvr>
                                        <p:cTn id="148" dur="500"/>
                                        <p:tgtEl>
                                          <p:spTgt spid="69"/>
                                        </p:tgtEl>
                                      </p:cBhvr>
                                    </p:animEffect>
                                  </p:childTnLst>
                                </p:cTn>
                              </p:par>
                            </p:childTnLst>
                          </p:cTn>
                        </p:par>
                      </p:childTnLst>
                    </p:cTn>
                  </p:par>
                  <p:par>
                    <p:cTn id="149" fill="hold">
                      <p:stCondLst>
                        <p:cond delay="indefinite"/>
                      </p:stCondLst>
                      <p:childTnLst>
                        <p:par>
                          <p:cTn id="150" fill="hold">
                            <p:stCondLst>
                              <p:cond delay="0"/>
                            </p:stCondLst>
                            <p:childTnLst>
                              <p:par>
                                <p:cTn id="151" presetID="3" presetClass="entr" presetSubtype="10" fill="hold" grpId="0" nodeType="clickEffect">
                                  <p:stCondLst>
                                    <p:cond delay="0"/>
                                  </p:stCondLst>
                                  <p:childTnLst>
                                    <p:set>
                                      <p:cBhvr>
                                        <p:cTn id="152" dur="1" fill="hold">
                                          <p:stCondLst>
                                            <p:cond delay="0"/>
                                          </p:stCondLst>
                                        </p:cTn>
                                        <p:tgtEl>
                                          <p:spTgt spid="70"/>
                                        </p:tgtEl>
                                        <p:attrNameLst>
                                          <p:attrName>style.visibility</p:attrName>
                                        </p:attrNameLst>
                                      </p:cBhvr>
                                      <p:to>
                                        <p:strVal val="visible"/>
                                      </p:to>
                                    </p:set>
                                    <p:animEffect transition="in" filter="blinds(horizontal)">
                                      <p:cBhvr>
                                        <p:cTn id="153" dur="500"/>
                                        <p:tgtEl>
                                          <p:spTgt spid="70"/>
                                        </p:tgtEl>
                                      </p:cBhvr>
                                    </p:animEffect>
                                  </p:childTnLst>
                                </p:cTn>
                              </p:par>
                            </p:childTnLst>
                          </p:cTn>
                        </p:par>
                      </p:childTnLst>
                    </p:cTn>
                  </p:par>
                  <p:par>
                    <p:cTn id="154" fill="hold">
                      <p:stCondLst>
                        <p:cond delay="indefinite"/>
                      </p:stCondLst>
                      <p:childTnLst>
                        <p:par>
                          <p:cTn id="155" fill="hold">
                            <p:stCondLst>
                              <p:cond delay="0"/>
                            </p:stCondLst>
                            <p:childTnLst>
                              <p:par>
                                <p:cTn id="156" presetID="3" presetClass="entr" presetSubtype="5" fill="hold" nodeType="clickEffect">
                                  <p:stCondLst>
                                    <p:cond delay="0"/>
                                  </p:stCondLst>
                                  <p:childTnLst>
                                    <p:set>
                                      <p:cBhvr>
                                        <p:cTn id="157" dur="1" fill="hold">
                                          <p:stCondLst>
                                            <p:cond delay="0"/>
                                          </p:stCondLst>
                                        </p:cTn>
                                        <p:tgtEl>
                                          <p:spTgt spid="71"/>
                                        </p:tgtEl>
                                        <p:attrNameLst>
                                          <p:attrName>style.visibility</p:attrName>
                                        </p:attrNameLst>
                                      </p:cBhvr>
                                      <p:to>
                                        <p:strVal val="visible"/>
                                      </p:to>
                                    </p:set>
                                    <p:animEffect transition="in" filter="blinds(vertical)">
                                      <p:cBhvr>
                                        <p:cTn id="158"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0" grpId="0" animBg="1"/>
      <p:bldP spid="51" grpId="0"/>
      <p:bldP spid="52" grpId="0"/>
      <p:bldP spid="57" grpId="0" animBg="1"/>
      <p:bldP spid="58" grpId="0" animBg="1"/>
      <p:bldP spid="59" grpId="0" animBg="1"/>
      <p:bldP spid="60" grpId="0" animBg="1"/>
      <p:bldP spid="104" grpId="0" animBg="1"/>
      <p:bldP spid="105" grpId="0" animBg="1"/>
      <p:bldP spid="109" grpId="0" animBg="1"/>
      <p:bldP spid="110" grpId="0"/>
      <p:bldP spid="111" grpId="0"/>
      <p:bldP spid="112" grpId="0"/>
      <p:bldP spid="61" grpId="0"/>
      <p:bldP spid="68" grpId="0" animBg="1"/>
      <p:bldP spid="62" grpId="0" animBg="1"/>
      <p:bldP spid="63" grpId="0" animBg="1"/>
      <p:bldP spid="65" grpId="0" build="p" autoUpdateAnimBg="0"/>
      <p:bldP spid="66" grpId="0"/>
      <p:bldP spid="67" grpId="0"/>
      <p:bldP spid="70"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100"/>
          <p:cNvSpPr>
            <a:spLocks noChangeArrowheads="1"/>
          </p:cNvSpPr>
          <p:nvPr/>
        </p:nvSpPr>
        <p:spPr bwMode="auto">
          <a:xfrm>
            <a:off x="9021305" y="726437"/>
            <a:ext cx="1927225" cy="1935162"/>
          </a:xfrm>
          <a:prstGeom prst="ellipse">
            <a:avLst/>
          </a:prstGeom>
          <a:noFill/>
          <a:ln w="38100" cap="rnd">
            <a:solidFill>
              <a:srgbClr val="6600CC"/>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35" name="Group 101"/>
          <p:cNvGrpSpPr>
            <a:grpSpLocks/>
          </p:cNvGrpSpPr>
          <p:nvPr/>
        </p:nvGrpSpPr>
        <p:grpSpPr bwMode="auto">
          <a:xfrm>
            <a:off x="9107030" y="837563"/>
            <a:ext cx="1654175" cy="1589087"/>
            <a:chOff x="3957" y="482"/>
            <a:chExt cx="1042" cy="1001"/>
          </a:xfrm>
        </p:grpSpPr>
        <p:sp>
          <p:nvSpPr>
            <p:cNvPr id="36" name="Text Box 102"/>
            <p:cNvSpPr txBox="1">
              <a:spLocks noChangeArrowheads="1"/>
            </p:cNvSpPr>
            <p:nvPr/>
          </p:nvSpPr>
          <p:spPr bwMode="auto">
            <a:xfrm>
              <a:off x="4056" y="640"/>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37" name="Text Box 103"/>
            <p:cNvSpPr txBox="1">
              <a:spLocks noChangeArrowheads="1"/>
            </p:cNvSpPr>
            <p:nvPr/>
          </p:nvSpPr>
          <p:spPr bwMode="auto">
            <a:xfrm>
              <a:off x="4282" y="482"/>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38" name="Text Box 104"/>
            <p:cNvSpPr txBox="1">
              <a:spLocks noChangeArrowheads="1"/>
            </p:cNvSpPr>
            <p:nvPr/>
          </p:nvSpPr>
          <p:spPr bwMode="auto">
            <a:xfrm>
              <a:off x="4566" y="537"/>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39" name="Text Box 105"/>
            <p:cNvSpPr txBox="1">
              <a:spLocks noChangeArrowheads="1"/>
            </p:cNvSpPr>
            <p:nvPr/>
          </p:nvSpPr>
          <p:spPr bwMode="auto">
            <a:xfrm>
              <a:off x="4736" y="731"/>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40" name="Text Box 106"/>
            <p:cNvSpPr txBox="1">
              <a:spLocks noChangeArrowheads="1"/>
            </p:cNvSpPr>
            <p:nvPr/>
          </p:nvSpPr>
          <p:spPr bwMode="auto">
            <a:xfrm>
              <a:off x="4365" y="733"/>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41" name="Text Box 107"/>
            <p:cNvSpPr txBox="1">
              <a:spLocks noChangeArrowheads="1"/>
            </p:cNvSpPr>
            <p:nvPr/>
          </p:nvSpPr>
          <p:spPr bwMode="auto">
            <a:xfrm>
              <a:off x="3957" y="809"/>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42" name="Text Box 108"/>
            <p:cNvSpPr txBox="1">
              <a:spLocks noChangeArrowheads="1"/>
            </p:cNvSpPr>
            <p:nvPr/>
          </p:nvSpPr>
          <p:spPr bwMode="auto">
            <a:xfrm>
              <a:off x="4373" y="981"/>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43" name="Text Box 109"/>
            <p:cNvSpPr txBox="1">
              <a:spLocks noChangeArrowheads="1"/>
            </p:cNvSpPr>
            <p:nvPr/>
          </p:nvSpPr>
          <p:spPr bwMode="auto">
            <a:xfrm>
              <a:off x="4724" y="993"/>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44" name="Text Box 110"/>
            <p:cNvSpPr txBox="1">
              <a:spLocks noChangeArrowheads="1"/>
            </p:cNvSpPr>
            <p:nvPr/>
          </p:nvSpPr>
          <p:spPr bwMode="auto">
            <a:xfrm>
              <a:off x="4637" y="1208"/>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45" name="Text Box 111"/>
            <p:cNvSpPr txBox="1">
              <a:spLocks noChangeArrowheads="1"/>
            </p:cNvSpPr>
            <p:nvPr/>
          </p:nvSpPr>
          <p:spPr bwMode="auto">
            <a:xfrm>
              <a:off x="4365" y="1250"/>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46" name="Text Box 112"/>
            <p:cNvSpPr txBox="1">
              <a:spLocks noChangeArrowheads="1"/>
            </p:cNvSpPr>
            <p:nvPr/>
          </p:nvSpPr>
          <p:spPr bwMode="auto">
            <a:xfrm>
              <a:off x="4150" y="1207"/>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51" name="Text Box 113"/>
            <p:cNvSpPr txBox="1">
              <a:spLocks noChangeArrowheads="1"/>
            </p:cNvSpPr>
            <p:nvPr/>
          </p:nvSpPr>
          <p:spPr bwMode="auto">
            <a:xfrm>
              <a:off x="4014" y="1048"/>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grpSp>
      <p:sp>
        <p:nvSpPr>
          <p:cNvPr id="52" name="Oval 115"/>
          <p:cNvSpPr>
            <a:spLocks noChangeAspect="1" noChangeArrowheads="1"/>
          </p:cNvSpPr>
          <p:nvPr/>
        </p:nvSpPr>
        <p:spPr bwMode="auto">
          <a:xfrm>
            <a:off x="9981742" y="1663062"/>
            <a:ext cx="76200" cy="76200"/>
          </a:xfrm>
          <a:prstGeom prst="ellipse">
            <a:avLst/>
          </a:prstGeom>
          <a:solidFill>
            <a:srgbClr val="000000"/>
          </a:solidFill>
          <a:ln w="9525">
            <a:no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53" name="Rectangle 116"/>
          <p:cNvSpPr>
            <a:spLocks noChangeArrowheads="1"/>
          </p:cNvSpPr>
          <p:nvPr/>
        </p:nvSpPr>
        <p:spPr bwMode="auto">
          <a:xfrm>
            <a:off x="10072087" y="1403328"/>
            <a:ext cx="212985" cy="430887"/>
          </a:xfrm>
          <a:prstGeom prst="rect">
            <a:avLst/>
          </a:prstGeom>
          <a:noFill/>
          <a:ln w="9525">
            <a:noFill/>
            <a:miter lim="800000"/>
            <a:headEnd/>
            <a:tailEnd/>
          </a:ln>
        </p:spPr>
        <p:txBody>
          <a:bodyPr wrap="square" lIns="0" tIns="0" rIns="0" bIns="0">
            <a:spAutoFit/>
          </a:bodyPr>
          <a:lstStyle/>
          <a:p>
            <a:pPr eaLnBrk="0" fontAlgn="auto" hangingPunct="0">
              <a:spcBef>
                <a:spcPts val="0"/>
              </a:spcBef>
              <a:spcAft>
                <a:spcPts val="0"/>
              </a:spcAft>
              <a:defRPr/>
            </a:pPr>
            <a:r>
              <a:rPr lang="en-US" altLang="zh-CN" sz="2800" b="1" kern="0" dirty="0">
                <a:solidFill>
                  <a:srgbClr val="000000"/>
                </a:solidFill>
                <a:latin typeface="+mn-lt"/>
                <a:ea typeface="+mn-ea"/>
              </a:rPr>
              <a:t>O</a:t>
            </a:r>
            <a:endParaRPr lang="en-US" altLang="zh-CN" b="1" kern="0" dirty="0">
              <a:solidFill>
                <a:sysClr val="windowText" lastClr="000000"/>
              </a:solidFill>
              <a:latin typeface="+mn-lt"/>
              <a:ea typeface="+mn-ea"/>
            </a:endParaRPr>
          </a:p>
        </p:txBody>
      </p:sp>
      <p:sp>
        <p:nvSpPr>
          <p:cNvPr id="54" name="Rectangle 117"/>
          <p:cNvSpPr>
            <a:spLocks noChangeArrowheads="1"/>
          </p:cNvSpPr>
          <p:nvPr/>
        </p:nvSpPr>
        <p:spPr bwMode="auto">
          <a:xfrm>
            <a:off x="9730124" y="1001868"/>
            <a:ext cx="201613" cy="430212"/>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2800" b="1" kern="0" dirty="0">
                <a:solidFill>
                  <a:srgbClr val="000000"/>
                </a:solidFill>
                <a:latin typeface="+mn-lt"/>
                <a:ea typeface="+mn-ea"/>
              </a:rPr>
              <a:t>R</a:t>
            </a:r>
            <a:endParaRPr lang="en-US" altLang="zh-CN" b="1" kern="0" dirty="0">
              <a:solidFill>
                <a:sysClr val="windowText" lastClr="000000"/>
              </a:solidFill>
              <a:latin typeface="+mn-lt"/>
              <a:ea typeface="+mn-ea"/>
            </a:endParaRPr>
          </a:p>
        </p:txBody>
      </p:sp>
      <p:grpSp>
        <p:nvGrpSpPr>
          <p:cNvPr id="55" name="Group 118"/>
          <p:cNvGrpSpPr>
            <a:grpSpLocks/>
          </p:cNvGrpSpPr>
          <p:nvPr/>
        </p:nvGrpSpPr>
        <p:grpSpPr bwMode="auto">
          <a:xfrm>
            <a:off x="9322930" y="996312"/>
            <a:ext cx="658813" cy="690562"/>
            <a:chOff x="4592" y="1262"/>
            <a:chExt cx="415" cy="435"/>
          </a:xfrm>
        </p:grpSpPr>
        <p:sp>
          <p:nvSpPr>
            <p:cNvPr id="56" name="Line 119"/>
            <p:cNvSpPr>
              <a:spLocks noChangeShapeType="1"/>
            </p:cNvSpPr>
            <p:nvPr/>
          </p:nvSpPr>
          <p:spPr bwMode="auto">
            <a:xfrm>
              <a:off x="4677" y="1351"/>
              <a:ext cx="330" cy="346"/>
            </a:xfrm>
            <a:prstGeom prst="line">
              <a:avLst/>
            </a:prstGeom>
            <a:noFill/>
            <a:ln w="39688" cap="rnd">
              <a:solidFill>
                <a:srgbClr val="0099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7" name="Freeform 120"/>
            <p:cNvSpPr>
              <a:spLocks/>
            </p:cNvSpPr>
            <p:nvPr/>
          </p:nvSpPr>
          <p:spPr bwMode="auto">
            <a:xfrm>
              <a:off x="4592" y="1262"/>
              <a:ext cx="126" cy="129"/>
            </a:xfrm>
            <a:custGeom>
              <a:avLst/>
              <a:gdLst>
                <a:gd name="T0" fmla="*/ 61 w 126"/>
                <a:gd name="T1" fmla="*/ 129 h 129"/>
                <a:gd name="T2" fmla="*/ 0 w 126"/>
                <a:gd name="T3" fmla="*/ 0 h 129"/>
                <a:gd name="T4" fmla="*/ 126 w 126"/>
                <a:gd name="T5" fmla="*/ 67 h 129"/>
                <a:gd name="T6" fmla="*/ 61 w 126"/>
                <a:gd name="T7" fmla="*/ 129 h 129"/>
                <a:gd name="T8" fmla="*/ 0 60000 65536"/>
                <a:gd name="T9" fmla="*/ 0 60000 65536"/>
                <a:gd name="T10" fmla="*/ 0 60000 65536"/>
                <a:gd name="T11" fmla="*/ 0 60000 65536"/>
                <a:gd name="T12" fmla="*/ 0 w 126"/>
                <a:gd name="T13" fmla="*/ 0 h 129"/>
                <a:gd name="T14" fmla="*/ 126 w 126"/>
                <a:gd name="T15" fmla="*/ 129 h 129"/>
              </a:gdLst>
              <a:ahLst/>
              <a:cxnLst>
                <a:cxn ang="T8">
                  <a:pos x="T0" y="T1"/>
                </a:cxn>
                <a:cxn ang="T9">
                  <a:pos x="T2" y="T3"/>
                </a:cxn>
                <a:cxn ang="T10">
                  <a:pos x="T4" y="T5"/>
                </a:cxn>
                <a:cxn ang="T11">
                  <a:pos x="T6" y="T7"/>
                </a:cxn>
              </a:cxnLst>
              <a:rect l="T12" t="T13" r="T14" b="T15"/>
              <a:pathLst>
                <a:path w="126" h="129">
                  <a:moveTo>
                    <a:pt x="61" y="129"/>
                  </a:moveTo>
                  <a:lnTo>
                    <a:pt x="0" y="0"/>
                  </a:lnTo>
                  <a:lnTo>
                    <a:pt x="126" y="67"/>
                  </a:lnTo>
                  <a:lnTo>
                    <a:pt x="61" y="129"/>
                  </a:lnTo>
                  <a:close/>
                </a:path>
              </a:pathLst>
            </a:custGeom>
            <a:solidFill>
              <a:srgbClr val="009900"/>
            </a:solidFill>
            <a:ln w="9525">
              <a:solidFill>
                <a:srgbClr val="0099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58" name="Object 161"/>
          <p:cNvGraphicFramePr>
            <a:graphicFrameLocks noChangeAspect="1"/>
          </p:cNvGraphicFramePr>
          <p:nvPr>
            <p:extLst>
              <p:ext uri="{D42A27DB-BD31-4B8C-83A1-F6EECF244321}">
                <p14:modId xmlns:p14="http://schemas.microsoft.com/office/powerpoint/2010/main" val="1047354878"/>
              </p:ext>
            </p:extLst>
          </p:nvPr>
        </p:nvGraphicFramePr>
        <p:xfrm>
          <a:off x="9846944" y="1951179"/>
          <a:ext cx="749300" cy="546100"/>
        </p:xfrm>
        <a:graphic>
          <a:graphicData uri="http://schemas.openxmlformats.org/presentationml/2006/ole">
            <mc:AlternateContent xmlns:mc="http://schemas.openxmlformats.org/markup-compatibility/2006">
              <mc:Choice xmlns:v="urn:schemas-microsoft-com:vml" Requires="v">
                <p:oleObj spid="_x0000_s171583" name="公式" r:id="rId3" imgW="291960" imgH="241200" progId="Equation.3">
                  <p:embed/>
                </p:oleObj>
              </mc:Choice>
              <mc:Fallback>
                <p:oleObj name="公式" r:id="rId3" imgW="291960" imgH="241200" progId="Equation.3">
                  <p:embed/>
                  <p:pic>
                    <p:nvPicPr>
                      <p:cNvPr id="0" name=""/>
                      <p:cNvPicPr>
                        <a:picLocks noChangeAspect="1" noChangeArrowheads="1"/>
                      </p:cNvPicPr>
                      <p:nvPr/>
                    </p:nvPicPr>
                    <p:blipFill>
                      <a:blip r:embed="rId4"/>
                      <a:srcRect/>
                      <a:stretch>
                        <a:fillRect/>
                      </a:stretch>
                    </p:blipFill>
                    <p:spPr bwMode="auto">
                      <a:xfrm>
                        <a:off x="9846944" y="1951179"/>
                        <a:ext cx="749300" cy="546100"/>
                      </a:xfrm>
                      <a:prstGeom prst="rect">
                        <a:avLst/>
                      </a:prstGeom>
                      <a:noFill/>
                      <a:ln>
                        <a:noFill/>
                      </a:ln>
                      <a:extLst/>
                    </p:spPr>
                  </p:pic>
                </p:oleObj>
              </mc:Fallback>
            </mc:AlternateContent>
          </a:graphicData>
        </a:graphic>
      </p:graphicFrame>
      <p:sp>
        <p:nvSpPr>
          <p:cNvPr id="59" name="Oval 100"/>
          <p:cNvSpPr>
            <a:spLocks noChangeArrowheads="1"/>
          </p:cNvSpPr>
          <p:nvPr/>
        </p:nvSpPr>
        <p:spPr bwMode="auto">
          <a:xfrm>
            <a:off x="9275451" y="1012431"/>
            <a:ext cx="1407288" cy="1394617"/>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60" name="Oval 100"/>
          <p:cNvSpPr>
            <a:spLocks noChangeArrowheads="1"/>
          </p:cNvSpPr>
          <p:nvPr/>
        </p:nvSpPr>
        <p:spPr bwMode="auto">
          <a:xfrm>
            <a:off x="9629317" y="1346241"/>
            <a:ext cx="760264" cy="743831"/>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61" name="Freeform 109"/>
          <p:cNvSpPr>
            <a:spLocks/>
          </p:cNvSpPr>
          <p:nvPr/>
        </p:nvSpPr>
        <p:spPr bwMode="auto">
          <a:xfrm rot="3600000" flipH="1">
            <a:off x="9187066" y="1563837"/>
            <a:ext cx="203374" cy="198450"/>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2" name="Freeform 109"/>
          <p:cNvSpPr>
            <a:spLocks/>
          </p:cNvSpPr>
          <p:nvPr/>
        </p:nvSpPr>
        <p:spPr bwMode="auto">
          <a:xfrm rot="9086002" flipH="1" flipV="1">
            <a:off x="9534908" y="1568201"/>
            <a:ext cx="202203" cy="199976"/>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6" name="Oval 100"/>
          <p:cNvSpPr>
            <a:spLocks noChangeArrowheads="1"/>
          </p:cNvSpPr>
          <p:nvPr/>
        </p:nvSpPr>
        <p:spPr bwMode="auto">
          <a:xfrm>
            <a:off x="8694029" y="415614"/>
            <a:ext cx="2622664" cy="2517792"/>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67" name="Freeform 109"/>
          <p:cNvSpPr>
            <a:spLocks/>
          </p:cNvSpPr>
          <p:nvPr/>
        </p:nvSpPr>
        <p:spPr bwMode="auto">
          <a:xfrm rot="3600000" flipH="1">
            <a:off x="8605372" y="1457117"/>
            <a:ext cx="203374" cy="198450"/>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79" name="对象 78"/>
          <p:cNvGraphicFramePr>
            <a:graphicFrameLocks noChangeAspect="1"/>
          </p:cNvGraphicFramePr>
          <p:nvPr>
            <p:extLst>
              <p:ext uri="{D42A27DB-BD31-4B8C-83A1-F6EECF244321}">
                <p14:modId xmlns:p14="http://schemas.microsoft.com/office/powerpoint/2010/main" val="3738972311"/>
              </p:ext>
            </p:extLst>
          </p:nvPr>
        </p:nvGraphicFramePr>
        <p:xfrm>
          <a:off x="8294683" y="888969"/>
          <a:ext cx="334155" cy="546533"/>
        </p:xfrm>
        <a:graphic>
          <a:graphicData uri="http://schemas.openxmlformats.org/presentationml/2006/ole">
            <mc:AlternateContent xmlns:mc="http://schemas.openxmlformats.org/markup-compatibility/2006">
              <mc:Choice xmlns:v="urn:schemas-microsoft-com:vml" Requires="v">
                <p:oleObj spid="_x0000_s171584" name="公式" r:id="rId5" imgW="177480" imgH="253800" progId="Equation.3">
                  <p:embed/>
                </p:oleObj>
              </mc:Choice>
              <mc:Fallback>
                <p:oleObj name="公式" r:id="rId5" imgW="177480" imgH="253800" progId="Equation.3">
                  <p:embed/>
                  <p:pic>
                    <p:nvPicPr>
                      <p:cNvPr id="0" name=""/>
                      <p:cNvPicPr/>
                      <p:nvPr/>
                    </p:nvPicPr>
                    <p:blipFill>
                      <a:blip r:embed="rId6"/>
                      <a:stretch>
                        <a:fillRect/>
                      </a:stretch>
                    </p:blipFill>
                    <p:spPr>
                      <a:xfrm>
                        <a:off x="8294683" y="888969"/>
                        <a:ext cx="334155" cy="546533"/>
                      </a:xfrm>
                      <a:prstGeom prst="rect">
                        <a:avLst/>
                      </a:prstGeom>
                    </p:spPr>
                  </p:pic>
                </p:oleObj>
              </mc:Fallback>
            </mc:AlternateContent>
          </a:graphicData>
        </a:graphic>
      </p:graphicFrame>
      <p:sp>
        <p:nvSpPr>
          <p:cNvPr id="118" name="Text Box 17"/>
          <p:cNvSpPr txBox="1">
            <a:spLocks noChangeArrowheads="1"/>
          </p:cNvSpPr>
          <p:nvPr/>
        </p:nvSpPr>
        <p:spPr bwMode="auto">
          <a:xfrm>
            <a:off x="2063552" y="188641"/>
            <a:ext cx="54006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009900"/>
                </a:solidFill>
                <a:latin typeface="宋体" panose="02010600030101010101" pitchFamily="2" charset="-122"/>
              </a:rPr>
              <a:t>3.</a:t>
            </a:r>
            <a:r>
              <a:rPr lang="zh-CN" altLang="en-US" sz="2800" b="1" dirty="0">
                <a:solidFill>
                  <a:srgbClr val="009900"/>
                </a:solidFill>
                <a:latin typeface="宋体" panose="02010600030101010101" pitchFamily="2" charset="-122"/>
              </a:rPr>
              <a:t>一旦计算出来</a:t>
            </a:r>
            <a:r>
              <a:rPr lang="zh-CN" altLang="en-US" sz="2800" b="1" kern="0" dirty="0">
                <a:solidFill>
                  <a:srgbClr val="009900"/>
                </a:solidFill>
              </a:rPr>
              <a:t>感应电场，就可以计算任意曲线</a:t>
            </a:r>
            <a:r>
              <a:rPr lang="en-US" altLang="zh-CN" sz="2800" b="1" i="1" kern="0" dirty="0">
                <a:solidFill>
                  <a:srgbClr val="009900"/>
                </a:solidFill>
              </a:rPr>
              <a:t>l</a:t>
            </a:r>
            <a:r>
              <a:rPr lang="zh-CN" altLang="en-US" sz="2800" b="1" kern="0" dirty="0">
                <a:solidFill>
                  <a:srgbClr val="009900"/>
                </a:solidFill>
              </a:rPr>
              <a:t>上的</a:t>
            </a:r>
            <a:r>
              <a:rPr lang="zh-CN" altLang="en-US" sz="2800" b="1" dirty="0">
                <a:solidFill>
                  <a:srgbClr val="009900"/>
                </a:solidFill>
              </a:rPr>
              <a:t>感生电动势（</a:t>
            </a:r>
            <a:r>
              <a:rPr lang="zh-CN" altLang="en-US" sz="2800" b="1" dirty="0">
                <a:solidFill>
                  <a:srgbClr val="FF0000"/>
                </a:solidFill>
              </a:rPr>
              <a:t>方法</a:t>
            </a:r>
            <a:r>
              <a:rPr lang="en-US" altLang="zh-CN" sz="2800" b="1" dirty="0">
                <a:solidFill>
                  <a:srgbClr val="FF0000"/>
                </a:solidFill>
              </a:rPr>
              <a:t>1</a:t>
            </a:r>
            <a:r>
              <a:rPr lang="zh-CN" altLang="en-US" sz="2800" b="1" dirty="0">
                <a:solidFill>
                  <a:srgbClr val="009900"/>
                </a:solidFill>
              </a:rPr>
              <a:t>）</a:t>
            </a:r>
          </a:p>
        </p:txBody>
      </p:sp>
      <p:graphicFrame>
        <p:nvGraphicFramePr>
          <p:cNvPr id="119" name="Object 48"/>
          <p:cNvGraphicFramePr>
            <a:graphicFrameLocks noChangeAspect="1"/>
          </p:cNvGraphicFramePr>
          <p:nvPr>
            <p:extLst>
              <p:ext uri="{D42A27DB-BD31-4B8C-83A1-F6EECF244321}">
                <p14:modId xmlns:p14="http://schemas.microsoft.com/office/powerpoint/2010/main" val="125361220"/>
              </p:ext>
            </p:extLst>
          </p:nvPr>
        </p:nvGraphicFramePr>
        <p:xfrm>
          <a:off x="3820200" y="1028890"/>
          <a:ext cx="2512402" cy="1209865"/>
        </p:xfrm>
        <a:graphic>
          <a:graphicData uri="http://schemas.openxmlformats.org/presentationml/2006/ole">
            <mc:AlternateContent xmlns:mc="http://schemas.openxmlformats.org/markup-compatibility/2006">
              <mc:Choice xmlns:v="urn:schemas-microsoft-com:vml" Requires="v">
                <p:oleObj spid="_x0000_s171585" name="公式" r:id="rId7" imgW="787320" imgH="380880" progId="Equation.3">
                  <p:embed/>
                </p:oleObj>
              </mc:Choice>
              <mc:Fallback>
                <p:oleObj name="公式" r:id="rId7" imgW="787320" imgH="380880" progId="Equation.3">
                  <p:embed/>
                  <p:pic>
                    <p:nvPicPr>
                      <p:cNvPr id="0" name=""/>
                      <p:cNvPicPr>
                        <a:picLocks noChangeAspect="1" noChangeArrowheads="1"/>
                      </p:cNvPicPr>
                      <p:nvPr/>
                    </p:nvPicPr>
                    <p:blipFill>
                      <a:blip r:embed="rId8"/>
                      <a:srcRect/>
                      <a:stretch>
                        <a:fillRect/>
                      </a:stretch>
                    </p:blipFill>
                    <p:spPr bwMode="auto">
                      <a:xfrm>
                        <a:off x="3820200" y="1028890"/>
                        <a:ext cx="2512402" cy="1209865"/>
                      </a:xfrm>
                      <a:prstGeom prst="rect">
                        <a:avLst/>
                      </a:prstGeom>
                      <a:noFill/>
                      <a:ln>
                        <a:noFill/>
                      </a:ln>
                      <a:extLst/>
                    </p:spPr>
                  </p:pic>
                </p:oleObj>
              </mc:Fallback>
            </mc:AlternateContent>
          </a:graphicData>
        </a:graphic>
      </p:graphicFrame>
      <p:sp>
        <p:nvSpPr>
          <p:cNvPr id="63" name="Text Box 9"/>
          <p:cNvSpPr txBox="1">
            <a:spLocks noChangeArrowheads="1"/>
          </p:cNvSpPr>
          <p:nvPr/>
        </p:nvSpPr>
        <p:spPr bwMode="auto">
          <a:xfrm>
            <a:off x="1637558" y="1882735"/>
            <a:ext cx="5767048" cy="954088"/>
          </a:xfrm>
          <a:prstGeom prst="rect">
            <a:avLst/>
          </a:prstGeom>
          <a:solidFill>
            <a:srgbClr val="FFFF00"/>
          </a:solidFill>
          <a:ln w="9525">
            <a:noFill/>
            <a:miter lim="800000"/>
            <a:headEnd/>
            <a:tailEnd type="none" w="sm" len="lg"/>
          </a:ln>
          <a:effectLst/>
        </p:spPr>
        <p:txBody>
          <a:bodyPr wrap="square">
            <a:spAutoFit/>
          </a:bodyPr>
          <a:lstStyle/>
          <a:p>
            <a:pPr>
              <a:spcBef>
                <a:spcPct val="50000"/>
              </a:spcBef>
              <a:defRPr/>
            </a:pPr>
            <a:r>
              <a:rPr lang="zh-CN" altLang="en-US" sz="2800" b="1" dirty="0">
                <a:solidFill>
                  <a:srgbClr val="FF00FF"/>
                </a:solidFill>
                <a:latin typeface="楷体" panose="02010609060101010101" pitchFamily="49" charset="-122"/>
                <a:ea typeface="楷体" panose="02010609060101010101" pitchFamily="49" charset="-122"/>
              </a:rPr>
              <a:t>对于直线，</a:t>
            </a:r>
            <a:r>
              <a:rPr lang="zh-CN" altLang="en-US" sz="2800" b="1" dirty="0">
                <a:solidFill>
                  <a:srgbClr val="3333FF"/>
                </a:solidFill>
                <a:latin typeface="楷体" panose="02010609060101010101" pitchFamily="49" charset="-122"/>
                <a:ea typeface="楷体" panose="02010609060101010101" pitchFamily="49" charset="-122"/>
              </a:rPr>
              <a:t>感生</a:t>
            </a:r>
            <a:r>
              <a:rPr lang="zh-CN" altLang="en-US" sz="2800" b="1" dirty="0">
                <a:solidFill>
                  <a:srgbClr val="FF00FF"/>
                </a:solidFill>
                <a:latin typeface="楷体" panose="02010609060101010101" pitchFamily="49" charset="-122"/>
                <a:ea typeface="楷体" panose="02010609060101010101" pitchFamily="49" charset="-122"/>
              </a:rPr>
              <a:t>电动势的方向为</a:t>
            </a:r>
            <a:r>
              <a:rPr lang="zh-CN" altLang="en-US" sz="2800" b="1" kern="0" dirty="0">
                <a:solidFill>
                  <a:srgbClr val="3333FF"/>
                </a:solidFill>
                <a:latin typeface="楷体" panose="02010609060101010101" pitchFamily="49" charset="-122"/>
                <a:ea typeface="楷体" panose="02010609060101010101" pitchFamily="49" charset="-122"/>
              </a:rPr>
              <a:t>感应电场</a:t>
            </a:r>
            <a:r>
              <a:rPr lang="zh-CN" altLang="en-US" sz="2800" b="1" dirty="0">
                <a:solidFill>
                  <a:srgbClr val="FF00FF"/>
                </a:solidFill>
                <a:latin typeface="楷体" panose="02010609060101010101" pitchFamily="49" charset="-122"/>
                <a:ea typeface="楷体" panose="02010609060101010101" pitchFamily="49" charset="-122"/>
              </a:rPr>
              <a:t>沿直线的投影方向。</a:t>
            </a:r>
          </a:p>
        </p:txBody>
      </p:sp>
      <p:sp>
        <p:nvSpPr>
          <p:cNvPr id="64" name="Text Box 25"/>
          <p:cNvSpPr txBox="1">
            <a:spLocks noChangeArrowheads="1"/>
          </p:cNvSpPr>
          <p:nvPr/>
        </p:nvSpPr>
        <p:spPr bwMode="auto">
          <a:xfrm>
            <a:off x="2060600" y="2812165"/>
            <a:ext cx="424794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b="1" dirty="0">
                <a:solidFill>
                  <a:srgbClr val="FF0000"/>
                </a:solidFill>
              </a:rPr>
              <a:t>4. </a:t>
            </a:r>
            <a:r>
              <a:rPr lang="zh-CN" altLang="en-US" sz="2800" b="1" dirty="0">
                <a:solidFill>
                  <a:srgbClr val="FF0000"/>
                </a:solidFill>
              </a:rPr>
              <a:t>重要结论   </a:t>
            </a:r>
            <a:r>
              <a:rPr lang="zh-CN" altLang="en-US" sz="2800" b="1" dirty="0">
                <a:solidFill>
                  <a:srgbClr val="3E27E7"/>
                </a:solidFill>
              </a:rPr>
              <a:t>半径</a:t>
            </a:r>
            <a:r>
              <a:rPr lang="en-US" altLang="zh-CN" sz="2800" b="1" dirty="0" err="1">
                <a:solidFill>
                  <a:srgbClr val="3E27E7"/>
                </a:solidFill>
              </a:rPr>
              <a:t>o</a:t>
            </a:r>
            <a:r>
              <a:rPr lang="en-US" altLang="zh-CN" sz="2800" b="1" i="1" dirty="0" err="1">
                <a:solidFill>
                  <a:srgbClr val="3E27E7"/>
                </a:solidFill>
              </a:rPr>
              <a:t>a</a:t>
            </a:r>
            <a:r>
              <a:rPr lang="zh-CN" altLang="en-US" sz="2800" b="1" dirty="0">
                <a:solidFill>
                  <a:srgbClr val="3E27E7"/>
                </a:solidFill>
              </a:rPr>
              <a:t>线上的感生电动势为零</a:t>
            </a:r>
          </a:p>
        </p:txBody>
      </p:sp>
      <p:sp>
        <p:nvSpPr>
          <p:cNvPr id="65" name="Rectangle 27"/>
          <p:cNvSpPr>
            <a:spLocks noChangeArrowheads="1"/>
          </p:cNvSpPr>
          <p:nvPr/>
        </p:nvSpPr>
        <p:spPr bwMode="auto">
          <a:xfrm>
            <a:off x="1879177" y="3587921"/>
            <a:ext cx="5582022" cy="95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762000"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just">
              <a:spcBef>
                <a:spcPct val="50000"/>
              </a:spcBef>
            </a:pPr>
            <a:r>
              <a:rPr lang="en-US" altLang="zh-CN" sz="2800" b="1" dirty="0">
                <a:solidFill>
                  <a:srgbClr val="FF5050"/>
                </a:solidFill>
              </a:rPr>
              <a:t>5. </a:t>
            </a:r>
            <a:r>
              <a:rPr lang="zh-CN" altLang="en-US" sz="2800" b="1" dirty="0">
                <a:solidFill>
                  <a:srgbClr val="FF5050"/>
                </a:solidFill>
              </a:rPr>
              <a:t>应用上述结论</a:t>
            </a:r>
            <a:r>
              <a:rPr lang="en-US" altLang="zh-CN" sz="2800" b="1" dirty="0">
                <a:solidFill>
                  <a:srgbClr val="FF5050"/>
                </a:solidFill>
              </a:rPr>
              <a:t>,</a:t>
            </a:r>
            <a:r>
              <a:rPr lang="zh-CN" altLang="en-US" sz="2800" b="1" dirty="0">
                <a:solidFill>
                  <a:schemeClr val="accent2"/>
                </a:solidFill>
              </a:rPr>
              <a:t> </a:t>
            </a:r>
            <a:r>
              <a:rPr lang="zh-CN" altLang="en-US" sz="2800" b="1" dirty="0">
                <a:solidFill>
                  <a:srgbClr val="9900FF"/>
                </a:solidFill>
              </a:rPr>
              <a:t>可方便计算</a:t>
            </a:r>
            <a:r>
              <a:rPr lang="zh-CN" altLang="en-US" sz="2800" b="1" kern="0" dirty="0">
                <a:solidFill>
                  <a:srgbClr val="C00000"/>
                </a:solidFill>
              </a:rPr>
              <a:t>任意曲线</a:t>
            </a:r>
            <a:r>
              <a:rPr lang="en-US" altLang="zh-CN" sz="2800" b="1" i="1" kern="0" dirty="0">
                <a:solidFill>
                  <a:srgbClr val="C00000"/>
                </a:solidFill>
              </a:rPr>
              <a:t>l</a:t>
            </a:r>
            <a:r>
              <a:rPr lang="zh-CN" altLang="en-US" sz="2800" b="1" kern="0" dirty="0">
                <a:solidFill>
                  <a:srgbClr val="C00000"/>
                </a:solidFill>
              </a:rPr>
              <a:t>上</a:t>
            </a:r>
            <a:r>
              <a:rPr lang="zh-CN" altLang="en-US" sz="2800" b="1" dirty="0">
                <a:solidFill>
                  <a:srgbClr val="9900FF"/>
                </a:solidFill>
              </a:rPr>
              <a:t>的感生电动势（</a:t>
            </a:r>
            <a:r>
              <a:rPr lang="zh-CN" altLang="en-US" sz="2800" b="1" dirty="0">
                <a:solidFill>
                  <a:srgbClr val="FF0000"/>
                </a:solidFill>
              </a:rPr>
              <a:t>方法</a:t>
            </a:r>
            <a:r>
              <a:rPr lang="en-US" altLang="zh-CN" sz="2800" b="1" dirty="0">
                <a:solidFill>
                  <a:srgbClr val="FF0000"/>
                </a:solidFill>
              </a:rPr>
              <a:t>2</a:t>
            </a:r>
            <a:r>
              <a:rPr lang="zh-CN" altLang="en-US" sz="2800" b="1" dirty="0">
                <a:solidFill>
                  <a:srgbClr val="9900FF"/>
                </a:solidFill>
              </a:rPr>
              <a:t>）</a:t>
            </a:r>
          </a:p>
        </p:txBody>
      </p:sp>
      <p:sp>
        <p:nvSpPr>
          <p:cNvPr id="68" name="Rectangle 31"/>
          <p:cNvSpPr>
            <a:spLocks noChangeArrowheads="1"/>
          </p:cNvSpPr>
          <p:nvPr/>
        </p:nvSpPr>
        <p:spPr bwMode="auto">
          <a:xfrm>
            <a:off x="1782489" y="4492693"/>
            <a:ext cx="59475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800" b="1" dirty="0">
                <a:solidFill>
                  <a:srgbClr val="0070C0"/>
                </a:solidFill>
              </a:rPr>
              <a:t>方法：</a:t>
            </a:r>
            <a:r>
              <a:rPr lang="zh-CN" altLang="en-US" sz="2800" b="1" dirty="0">
                <a:solidFill>
                  <a:srgbClr val="009900"/>
                </a:solidFill>
              </a:rPr>
              <a:t>补上半径方向的线段构成回路</a:t>
            </a:r>
          </a:p>
        </p:txBody>
      </p:sp>
      <p:sp>
        <p:nvSpPr>
          <p:cNvPr id="69" name="Oval 100"/>
          <p:cNvSpPr>
            <a:spLocks noChangeArrowheads="1"/>
          </p:cNvSpPr>
          <p:nvPr/>
        </p:nvSpPr>
        <p:spPr bwMode="auto">
          <a:xfrm>
            <a:off x="9117750" y="3814477"/>
            <a:ext cx="1927225" cy="1935162"/>
          </a:xfrm>
          <a:prstGeom prst="ellipse">
            <a:avLst/>
          </a:prstGeom>
          <a:noFill/>
          <a:ln w="38100" cap="rnd">
            <a:solidFill>
              <a:srgbClr val="0099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70" name="Group 101"/>
          <p:cNvGrpSpPr>
            <a:grpSpLocks/>
          </p:cNvGrpSpPr>
          <p:nvPr/>
        </p:nvGrpSpPr>
        <p:grpSpPr bwMode="auto">
          <a:xfrm>
            <a:off x="9203475" y="3925603"/>
            <a:ext cx="1654175" cy="1589087"/>
            <a:chOff x="3957" y="482"/>
            <a:chExt cx="1042" cy="1001"/>
          </a:xfrm>
        </p:grpSpPr>
        <p:sp>
          <p:nvSpPr>
            <p:cNvPr id="71" name="Text Box 102"/>
            <p:cNvSpPr txBox="1">
              <a:spLocks noChangeArrowheads="1"/>
            </p:cNvSpPr>
            <p:nvPr/>
          </p:nvSpPr>
          <p:spPr bwMode="auto">
            <a:xfrm>
              <a:off x="4056" y="640"/>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72" name="Text Box 103"/>
            <p:cNvSpPr txBox="1">
              <a:spLocks noChangeArrowheads="1"/>
            </p:cNvSpPr>
            <p:nvPr/>
          </p:nvSpPr>
          <p:spPr bwMode="auto">
            <a:xfrm>
              <a:off x="4282" y="482"/>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73" name="Text Box 104"/>
            <p:cNvSpPr txBox="1">
              <a:spLocks noChangeArrowheads="1"/>
            </p:cNvSpPr>
            <p:nvPr/>
          </p:nvSpPr>
          <p:spPr bwMode="auto">
            <a:xfrm>
              <a:off x="4566" y="537"/>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74" name="Text Box 105"/>
            <p:cNvSpPr txBox="1">
              <a:spLocks noChangeArrowheads="1"/>
            </p:cNvSpPr>
            <p:nvPr/>
          </p:nvSpPr>
          <p:spPr bwMode="auto">
            <a:xfrm>
              <a:off x="4736" y="731"/>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75" name="Text Box 106"/>
            <p:cNvSpPr txBox="1">
              <a:spLocks noChangeArrowheads="1"/>
            </p:cNvSpPr>
            <p:nvPr/>
          </p:nvSpPr>
          <p:spPr bwMode="auto">
            <a:xfrm>
              <a:off x="4365" y="733"/>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76" name="Text Box 107"/>
            <p:cNvSpPr txBox="1">
              <a:spLocks noChangeArrowheads="1"/>
            </p:cNvSpPr>
            <p:nvPr/>
          </p:nvSpPr>
          <p:spPr bwMode="auto">
            <a:xfrm>
              <a:off x="3957" y="809"/>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77" name="Text Box 108"/>
            <p:cNvSpPr txBox="1">
              <a:spLocks noChangeArrowheads="1"/>
            </p:cNvSpPr>
            <p:nvPr/>
          </p:nvSpPr>
          <p:spPr bwMode="auto">
            <a:xfrm>
              <a:off x="4373" y="981"/>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78" name="Text Box 109"/>
            <p:cNvSpPr txBox="1">
              <a:spLocks noChangeArrowheads="1"/>
            </p:cNvSpPr>
            <p:nvPr/>
          </p:nvSpPr>
          <p:spPr bwMode="auto">
            <a:xfrm>
              <a:off x="4724" y="993"/>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80" name="Text Box 110"/>
            <p:cNvSpPr txBox="1">
              <a:spLocks noChangeArrowheads="1"/>
            </p:cNvSpPr>
            <p:nvPr/>
          </p:nvSpPr>
          <p:spPr bwMode="auto">
            <a:xfrm>
              <a:off x="4637" y="1208"/>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81" name="Text Box 111"/>
            <p:cNvSpPr txBox="1">
              <a:spLocks noChangeArrowheads="1"/>
            </p:cNvSpPr>
            <p:nvPr/>
          </p:nvSpPr>
          <p:spPr bwMode="auto">
            <a:xfrm>
              <a:off x="4365" y="1250"/>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82" name="Text Box 112"/>
            <p:cNvSpPr txBox="1">
              <a:spLocks noChangeArrowheads="1"/>
            </p:cNvSpPr>
            <p:nvPr/>
          </p:nvSpPr>
          <p:spPr bwMode="auto">
            <a:xfrm>
              <a:off x="4150" y="1207"/>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83" name="Text Box 113"/>
            <p:cNvSpPr txBox="1">
              <a:spLocks noChangeArrowheads="1"/>
            </p:cNvSpPr>
            <p:nvPr/>
          </p:nvSpPr>
          <p:spPr bwMode="auto">
            <a:xfrm>
              <a:off x="4014" y="1048"/>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grpSp>
      <p:sp>
        <p:nvSpPr>
          <p:cNvPr id="84" name="Oval 115"/>
          <p:cNvSpPr>
            <a:spLocks noChangeAspect="1" noChangeArrowheads="1"/>
          </p:cNvSpPr>
          <p:nvPr/>
        </p:nvSpPr>
        <p:spPr bwMode="auto">
          <a:xfrm>
            <a:off x="10078187" y="4751102"/>
            <a:ext cx="76200" cy="76200"/>
          </a:xfrm>
          <a:prstGeom prst="ellipse">
            <a:avLst/>
          </a:prstGeom>
          <a:solidFill>
            <a:srgbClr val="000000"/>
          </a:solidFill>
          <a:ln w="9525">
            <a:no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85" name="Rectangle 116"/>
          <p:cNvSpPr>
            <a:spLocks noChangeArrowheads="1"/>
          </p:cNvSpPr>
          <p:nvPr/>
        </p:nvSpPr>
        <p:spPr bwMode="auto">
          <a:xfrm>
            <a:off x="10156902" y="4479640"/>
            <a:ext cx="278923" cy="430887"/>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2800" b="1" kern="0" dirty="0">
                <a:solidFill>
                  <a:srgbClr val="3E27E7"/>
                </a:solidFill>
                <a:latin typeface="Times New Roman" panose="02020603050405020304" pitchFamily="18" charset="0"/>
                <a:ea typeface="+mn-ea"/>
                <a:cs typeface="Times New Roman" panose="02020603050405020304" pitchFamily="18" charset="0"/>
              </a:rPr>
              <a:t>O</a:t>
            </a:r>
            <a:endParaRPr lang="en-US" altLang="zh-CN" b="1" kern="0" dirty="0">
              <a:solidFill>
                <a:srgbClr val="3E27E7"/>
              </a:solidFill>
              <a:latin typeface="Times New Roman" panose="02020603050405020304" pitchFamily="18" charset="0"/>
              <a:ea typeface="+mn-ea"/>
              <a:cs typeface="Times New Roman" panose="02020603050405020304" pitchFamily="18" charset="0"/>
            </a:endParaRPr>
          </a:p>
        </p:txBody>
      </p:sp>
      <p:graphicFrame>
        <p:nvGraphicFramePr>
          <p:cNvPr id="86" name="Object 161"/>
          <p:cNvGraphicFramePr>
            <a:graphicFrameLocks noChangeAspect="1"/>
          </p:cNvGraphicFramePr>
          <p:nvPr>
            <p:extLst>
              <p:ext uri="{D42A27DB-BD31-4B8C-83A1-F6EECF244321}">
                <p14:modId xmlns:p14="http://schemas.microsoft.com/office/powerpoint/2010/main" val="372239693"/>
              </p:ext>
            </p:extLst>
          </p:nvPr>
        </p:nvGraphicFramePr>
        <p:xfrm>
          <a:off x="9323919" y="4512822"/>
          <a:ext cx="750887" cy="546100"/>
        </p:xfrm>
        <a:graphic>
          <a:graphicData uri="http://schemas.openxmlformats.org/presentationml/2006/ole">
            <mc:AlternateContent xmlns:mc="http://schemas.openxmlformats.org/markup-compatibility/2006">
              <mc:Choice xmlns:v="urn:schemas-microsoft-com:vml" Requires="v">
                <p:oleObj spid="_x0000_s171586" name="公式" r:id="rId9" imgW="291960" imgH="241200" progId="Equation.3">
                  <p:embed/>
                </p:oleObj>
              </mc:Choice>
              <mc:Fallback>
                <p:oleObj name="公式" r:id="rId9" imgW="291960" imgH="241200" progId="Equation.3">
                  <p:embed/>
                  <p:pic>
                    <p:nvPicPr>
                      <p:cNvPr id="148" name="Object 161"/>
                      <p:cNvPicPr>
                        <a:picLocks noChangeAspect="1" noChangeArrowheads="1"/>
                      </p:cNvPicPr>
                      <p:nvPr/>
                    </p:nvPicPr>
                    <p:blipFill>
                      <a:blip r:embed="rId10"/>
                      <a:srcRect/>
                      <a:stretch>
                        <a:fillRect/>
                      </a:stretch>
                    </p:blipFill>
                    <p:spPr bwMode="auto">
                      <a:xfrm>
                        <a:off x="9323919" y="4512822"/>
                        <a:ext cx="7508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 name="Freeform 18"/>
          <p:cNvSpPr>
            <a:spLocks/>
          </p:cNvSpPr>
          <p:nvPr/>
        </p:nvSpPr>
        <p:spPr bwMode="auto">
          <a:xfrm rot="15912645">
            <a:off x="9906265" y="5056128"/>
            <a:ext cx="543703" cy="1067258"/>
          </a:xfrm>
          <a:custGeom>
            <a:avLst/>
            <a:gdLst>
              <a:gd name="T0" fmla="*/ 0 w 1703"/>
              <a:gd name="T1" fmla="*/ 0 h 1260"/>
              <a:gd name="T2" fmla="*/ 524 w 1703"/>
              <a:gd name="T3" fmla="*/ 204 h 1260"/>
              <a:gd name="T4" fmla="*/ 849 w 1703"/>
              <a:gd name="T5" fmla="*/ 674 h 1260"/>
              <a:gd name="T6" fmla="*/ 1703 w 1703"/>
              <a:gd name="T7" fmla="*/ 1260 h 1260"/>
              <a:gd name="T8" fmla="*/ 0 60000 65536"/>
              <a:gd name="T9" fmla="*/ 0 60000 65536"/>
              <a:gd name="T10" fmla="*/ 0 60000 65536"/>
              <a:gd name="T11" fmla="*/ 0 60000 65536"/>
              <a:gd name="T12" fmla="*/ 0 w 1703"/>
              <a:gd name="T13" fmla="*/ 0 h 1260"/>
              <a:gd name="T14" fmla="*/ 1703 w 1703"/>
              <a:gd name="T15" fmla="*/ 1260 h 1260"/>
            </a:gdLst>
            <a:ahLst/>
            <a:cxnLst>
              <a:cxn ang="T8">
                <a:pos x="T0" y="T1"/>
              </a:cxn>
              <a:cxn ang="T9">
                <a:pos x="T2" y="T3"/>
              </a:cxn>
              <a:cxn ang="T10">
                <a:pos x="T4" y="T5"/>
              </a:cxn>
              <a:cxn ang="T11">
                <a:pos x="T6" y="T7"/>
              </a:cxn>
            </a:cxnLst>
            <a:rect l="T12" t="T13" r="T14" b="T15"/>
            <a:pathLst>
              <a:path w="1703" h="1260">
                <a:moveTo>
                  <a:pt x="0" y="0"/>
                </a:moveTo>
                <a:cubicBezTo>
                  <a:pt x="262" y="49"/>
                  <a:pt x="414" y="120"/>
                  <a:pt x="524" y="204"/>
                </a:cubicBezTo>
                <a:cubicBezTo>
                  <a:pt x="691" y="329"/>
                  <a:pt x="761" y="482"/>
                  <a:pt x="849" y="674"/>
                </a:cubicBezTo>
                <a:cubicBezTo>
                  <a:pt x="961" y="920"/>
                  <a:pt x="1101" y="1233"/>
                  <a:pt x="1703" y="1260"/>
                </a:cubicBezTo>
              </a:path>
            </a:pathLst>
          </a:custGeom>
          <a:noFill/>
          <a:ln w="38100" cap="rnd">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 name="Rectangle 123"/>
          <p:cNvSpPr>
            <a:spLocks noChangeArrowheads="1"/>
          </p:cNvSpPr>
          <p:nvPr/>
        </p:nvSpPr>
        <p:spPr bwMode="auto">
          <a:xfrm>
            <a:off x="10244572" y="5503418"/>
            <a:ext cx="314326" cy="492443"/>
          </a:xfrm>
          <a:prstGeom prst="rect">
            <a:avLst/>
          </a:prstGeom>
          <a:noFill/>
          <a:ln w="9525">
            <a:noFill/>
            <a:miter lim="800000"/>
            <a:headEnd/>
            <a:tailEnd/>
          </a:ln>
        </p:spPr>
        <p:txBody>
          <a:bodyPr wrap="square" lIns="0" tIns="0" rIns="0" bIns="0">
            <a:spAutoFit/>
          </a:bodyPr>
          <a:lstStyle/>
          <a:p>
            <a:pPr eaLnBrk="0" fontAlgn="auto" hangingPunct="0">
              <a:spcBef>
                <a:spcPts val="0"/>
              </a:spcBef>
              <a:spcAft>
                <a:spcPts val="0"/>
              </a:spcAft>
              <a:defRPr/>
            </a:pPr>
            <a:r>
              <a:rPr lang="en-US" altLang="zh-CN" sz="3200" b="1" i="1" dirty="0">
                <a:solidFill>
                  <a:srgbClr val="FF0000"/>
                </a:solidFill>
                <a:latin typeface="Times New Roman" panose="02020603050405020304" pitchFamily="18" charset="0"/>
                <a:cs typeface="Times New Roman" panose="02020603050405020304" pitchFamily="18" charset="0"/>
              </a:rPr>
              <a:t>l</a:t>
            </a:r>
            <a:endParaRPr lang="en-US" altLang="zh-CN" sz="3200" b="1" kern="0" dirty="0">
              <a:solidFill>
                <a:srgbClr val="FF0000"/>
              </a:solidFill>
              <a:latin typeface="Times New Roman" panose="02020603050405020304" pitchFamily="18" charset="0"/>
              <a:ea typeface="+mn-ea"/>
              <a:cs typeface="Times New Roman" panose="02020603050405020304" pitchFamily="18" charset="0"/>
            </a:endParaRPr>
          </a:p>
        </p:txBody>
      </p:sp>
      <p:sp>
        <p:nvSpPr>
          <p:cNvPr id="89" name="Rectangle 123"/>
          <p:cNvSpPr>
            <a:spLocks noChangeArrowheads="1"/>
          </p:cNvSpPr>
          <p:nvPr/>
        </p:nvSpPr>
        <p:spPr bwMode="auto">
          <a:xfrm>
            <a:off x="9195536" y="5581027"/>
            <a:ext cx="314326" cy="492443"/>
          </a:xfrm>
          <a:prstGeom prst="rect">
            <a:avLst/>
          </a:prstGeom>
          <a:noFill/>
          <a:ln w="9525">
            <a:noFill/>
            <a:miter lim="800000"/>
            <a:headEnd/>
            <a:tailEnd/>
          </a:ln>
        </p:spPr>
        <p:txBody>
          <a:bodyPr wrap="square" lIns="0" tIns="0" rIns="0" bIns="0">
            <a:spAutoFit/>
          </a:bodyPr>
          <a:lstStyle/>
          <a:p>
            <a:pPr eaLnBrk="0" fontAlgn="auto" hangingPunct="0">
              <a:spcBef>
                <a:spcPts val="0"/>
              </a:spcBef>
              <a:spcAft>
                <a:spcPts val="0"/>
              </a:spcAft>
              <a:defRPr/>
            </a:pPr>
            <a:r>
              <a:rPr lang="en-US" altLang="zh-CN" sz="3200" b="1" i="1" dirty="0">
                <a:solidFill>
                  <a:srgbClr val="3E27E7"/>
                </a:solidFill>
                <a:latin typeface="Times New Roman" panose="02020603050405020304" pitchFamily="18" charset="0"/>
                <a:cs typeface="Times New Roman" panose="02020603050405020304" pitchFamily="18" charset="0"/>
              </a:rPr>
              <a:t>a</a:t>
            </a:r>
            <a:endParaRPr lang="en-US" altLang="zh-CN" sz="3200" b="1" kern="0" dirty="0">
              <a:solidFill>
                <a:sysClr val="windowText" lastClr="000000"/>
              </a:solidFill>
              <a:latin typeface="Times New Roman" panose="02020603050405020304" pitchFamily="18" charset="0"/>
              <a:ea typeface="+mn-ea"/>
              <a:cs typeface="Times New Roman" panose="02020603050405020304" pitchFamily="18" charset="0"/>
            </a:endParaRPr>
          </a:p>
        </p:txBody>
      </p:sp>
      <p:sp>
        <p:nvSpPr>
          <p:cNvPr id="90" name="Rectangle 124"/>
          <p:cNvSpPr>
            <a:spLocks noChangeArrowheads="1"/>
          </p:cNvSpPr>
          <p:nvPr/>
        </p:nvSpPr>
        <p:spPr bwMode="auto">
          <a:xfrm>
            <a:off x="10713129" y="4871266"/>
            <a:ext cx="219612" cy="492443"/>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200" b="1" kern="0" dirty="0">
                <a:solidFill>
                  <a:srgbClr val="3E27E7"/>
                </a:solidFill>
                <a:latin typeface="+mn-lt"/>
                <a:ea typeface="+mn-ea"/>
              </a:rPr>
              <a:t>b</a:t>
            </a:r>
            <a:endParaRPr lang="en-US" altLang="zh-CN" b="1" kern="0" dirty="0">
              <a:solidFill>
                <a:srgbClr val="3E27E7"/>
              </a:solidFill>
              <a:latin typeface="+mn-lt"/>
              <a:ea typeface="+mn-ea"/>
            </a:endParaRPr>
          </a:p>
        </p:txBody>
      </p:sp>
      <p:sp>
        <p:nvSpPr>
          <p:cNvPr id="91" name="Line 93"/>
          <p:cNvSpPr>
            <a:spLocks noChangeShapeType="1"/>
          </p:cNvSpPr>
          <p:nvPr/>
        </p:nvSpPr>
        <p:spPr bwMode="auto">
          <a:xfrm flipH="1">
            <a:off x="9646387" y="4789202"/>
            <a:ext cx="473075" cy="1127578"/>
          </a:xfrm>
          <a:prstGeom prst="line">
            <a:avLst/>
          </a:prstGeom>
          <a:noFill/>
          <a:ln w="38100">
            <a:solidFill>
              <a:srgbClr val="FF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2" name="Line 94"/>
          <p:cNvSpPr>
            <a:spLocks noChangeShapeType="1"/>
          </p:cNvSpPr>
          <p:nvPr/>
        </p:nvSpPr>
        <p:spPr bwMode="auto">
          <a:xfrm>
            <a:off x="10116288" y="4786028"/>
            <a:ext cx="570897" cy="515006"/>
          </a:xfrm>
          <a:prstGeom prst="line">
            <a:avLst/>
          </a:prstGeom>
          <a:noFill/>
          <a:ln w="38100">
            <a:solidFill>
              <a:srgbClr val="FF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3" name="对象 92"/>
          <p:cNvGraphicFramePr>
            <a:graphicFrameLocks noChangeAspect="1"/>
          </p:cNvGraphicFramePr>
          <p:nvPr>
            <p:extLst>
              <p:ext uri="{D42A27DB-BD31-4B8C-83A1-F6EECF244321}">
                <p14:modId xmlns:p14="http://schemas.microsoft.com/office/powerpoint/2010/main" val="2973760826"/>
              </p:ext>
            </p:extLst>
          </p:nvPr>
        </p:nvGraphicFramePr>
        <p:xfrm>
          <a:off x="2585874" y="4968294"/>
          <a:ext cx="2756049" cy="1219187"/>
        </p:xfrm>
        <a:graphic>
          <a:graphicData uri="http://schemas.openxmlformats.org/presentationml/2006/ole">
            <mc:AlternateContent xmlns:mc="http://schemas.openxmlformats.org/markup-compatibility/2006">
              <mc:Choice xmlns:v="urn:schemas-microsoft-com:vml" Requires="v">
                <p:oleObj spid="_x0000_s171587" name="公式" r:id="rId11" imgW="888840" imgH="393480" progId="Equation.3">
                  <p:embed/>
                </p:oleObj>
              </mc:Choice>
              <mc:Fallback>
                <p:oleObj name="公式" r:id="rId11" imgW="888840" imgH="393480" progId="Equation.3">
                  <p:embed/>
                  <p:pic>
                    <p:nvPicPr>
                      <p:cNvPr id="155" name="对象 154"/>
                      <p:cNvPicPr/>
                      <p:nvPr/>
                    </p:nvPicPr>
                    <p:blipFill>
                      <a:blip r:embed="rId12"/>
                      <a:stretch>
                        <a:fillRect/>
                      </a:stretch>
                    </p:blipFill>
                    <p:spPr>
                      <a:xfrm>
                        <a:off x="2585874" y="4968294"/>
                        <a:ext cx="2756049" cy="1219187"/>
                      </a:xfrm>
                      <a:prstGeom prst="rect">
                        <a:avLst/>
                      </a:prstGeom>
                    </p:spPr>
                  </p:pic>
                </p:oleObj>
              </mc:Fallback>
            </mc:AlternateContent>
          </a:graphicData>
        </a:graphic>
      </p:graphicFrame>
      <p:graphicFrame>
        <p:nvGraphicFramePr>
          <p:cNvPr id="94" name="对象 93"/>
          <p:cNvGraphicFramePr>
            <a:graphicFrameLocks noChangeAspect="1"/>
          </p:cNvGraphicFramePr>
          <p:nvPr>
            <p:extLst>
              <p:ext uri="{D42A27DB-BD31-4B8C-83A1-F6EECF244321}">
                <p14:modId xmlns:p14="http://schemas.microsoft.com/office/powerpoint/2010/main" val="545625740"/>
              </p:ext>
            </p:extLst>
          </p:nvPr>
        </p:nvGraphicFramePr>
        <p:xfrm>
          <a:off x="2540960" y="6038082"/>
          <a:ext cx="2838163" cy="690364"/>
        </p:xfrm>
        <a:graphic>
          <a:graphicData uri="http://schemas.openxmlformats.org/presentationml/2006/ole">
            <mc:AlternateContent xmlns:mc="http://schemas.openxmlformats.org/markup-compatibility/2006">
              <mc:Choice xmlns:v="urn:schemas-microsoft-com:vml" Requires="v">
                <p:oleObj spid="_x0000_s171588" name="公式" r:id="rId13" imgW="939600" imgH="228600" progId="Equation.3">
                  <p:embed/>
                </p:oleObj>
              </mc:Choice>
              <mc:Fallback>
                <p:oleObj name="公式" r:id="rId13" imgW="939600" imgH="228600" progId="Equation.3">
                  <p:embed/>
                  <p:pic>
                    <p:nvPicPr>
                      <p:cNvPr id="156" name="对象 155"/>
                      <p:cNvPicPr/>
                      <p:nvPr/>
                    </p:nvPicPr>
                    <p:blipFill>
                      <a:blip r:embed="rId14"/>
                      <a:stretch>
                        <a:fillRect/>
                      </a:stretch>
                    </p:blipFill>
                    <p:spPr>
                      <a:xfrm>
                        <a:off x="2540960" y="6038082"/>
                        <a:ext cx="2838163" cy="690364"/>
                      </a:xfrm>
                      <a:prstGeom prst="rect">
                        <a:avLst/>
                      </a:prstGeom>
                    </p:spPr>
                  </p:pic>
                </p:oleObj>
              </mc:Fallback>
            </mc:AlternateContent>
          </a:graphicData>
        </a:graphic>
      </p:graphicFrame>
      <p:graphicFrame>
        <p:nvGraphicFramePr>
          <p:cNvPr id="95" name="对象 94"/>
          <p:cNvGraphicFramePr>
            <a:graphicFrameLocks noChangeAspect="1"/>
          </p:cNvGraphicFramePr>
          <p:nvPr>
            <p:extLst>
              <p:ext uri="{D42A27DB-BD31-4B8C-83A1-F6EECF244321}">
                <p14:modId xmlns:p14="http://schemas.microsoft.com/office/powerpoint/2010/main" val="4290828772"/>
              </p:ext>
            </p:extLst>
          </p:nvPr>
        </p:nvGraphicFramePr>
        <p:xfrm>
          <a:off x="5376849" y="6121530"/>
          <a:ext cx="1033571" cy="744171"/>
        </p:xfrm>
        <a:graphic>
          <a:graphicData uri="http://schemas.openxmlformats.org/presentationml/2006/ole">
            <mc:AlternateContent xmlns:mc="http://schemas.openxmlformats.org/markup-compatibility/2006">
              <mc:Choice xmlns:v="urn:schemas-microsoft-com:vml" Requires="v">
                <p:oleObj spid="_x0000_s171589" name="公式" r:id="rId15" imgW="317160" imgH="228600" progId="Equation.3">
                  <p:embed/>
                </p:oleObj>
              </mc:Choice>
              <mc:Fallback>
                <p:oleObj name="公式" r:id="rId15" imgW="317160" imgH="228600" progId="Equation.3">
                  <p:embed/>
                  <p:pic>
                    <p:nvPicPr>
                      <p:cNvPr id="157" name="对象 156"/>
                      <p:cNvPicPr/>
                      <p:nvPr/>
                    </p:nvPicPr>
                    <p:blipFill>
                      <a:blip r:embed="rId16"/>
                      <a:stretch>
                        <a:fillRect/>
                      </a:stretch>
                    </p:blipFill>
                    <p:spPr>
                      <a:xfrm>
                        <a:off x="5376849" y="6121530"/>
                        <a:ext cx="1033571" cy="744171"/>
                      </a:xfrm>
                      <a:prstGeom prst="rect">
                        <a:avLst/>
                      </a:prstGeom>
                    </p:spPr>
                  </p:pic>
                </p:oleObj>
              </mc:Fallback>
            </mc:AlternateContent>
          </a:graphicData>
        </a:graphic>
      </p:graphicFrame>
    </p:spTree>
    <p:extLst>
      <p:ext uri="{BB962C8B-B14F-4D97-AF65-F5344CB8AC3E}">
        <p14:creationId xmlns:p14="http://schemas.microsoft.com/office/powerpoint/2010/main" val="287767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circle(in)">
                                      <p:cBhvr>
                                        <p:cTn id="7" dur="500"/>
                                        <p:tgtEl>
                                          <p:spTgt spid="35"/>
                                        </p:tgtEl>
                                      </p:cBhvr>
                                    </p:animEffect>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circle(in)">
                                      <p:cBhvr>
                                        <p:cTn id="11" dur="20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wipe(left)">
                                      <p:cBhvr>
                                        <p:cTn id="16" dur="500"/>
                                        <p:tgtEl>
                                          <p:spTgt spid="58"/>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circle(in)">
                                      <p:cBhvr>
                                        <p:cTn id="21" dur="2000"/>
                                        <p:tgtEl>
                                          <p:spTgt spid="52"/>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left)">
                                      <p:cBhvr>
                                        <p:cTn id="25" dur="500"/>
                                        <p:tgtEl>
                                          <p:spTgt spid="5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wipe(down)">
                                      <p:cBhvr>
                                        <p:cTn id="30" dur="500"/>
                                        <p:tgtEl>
                                          <p:spTgt spid="55"/>
                                        </p:tgtEl>
                                      </p:cBhvr>
                                    </p:animEffect>
                                  </p:childTnLst>
                                </p:cTn>
                              </p:par>
                            </p:childTnLst>
                          </p:cTn>
                        </p:par>
                        <p:par>
                          <p:cTn id="31" fill="hold">
                            <p:stCondLst>
                              <p:cond delay="500"/>
                            </p:stCondLst>
                            <p:childTnLst>
                              <p:par>
                                <p:cTn id="32" presetID="22" presetClass="entr" presetSubtype="4" fill="hold" grpId="0" nodeType="after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wipe(down)">
                                      <p:cBhvr>
                                        <p:cTn id="34" dur="500"/>
                                        <p:tgtEl>
                                          <p:spTgt spid="54"/>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anim calcmode="lin" valueType="num">
                                      <p:cBhvr additive="base">
                                        <p:cTn id="39" dur="500" fill="hold"/>
                                        <p:tgtEl>
                                          <p:spTgt spid="60"/>
                                        </p:tgtEl>
                                        <p:attrNameLst>
                                          <p:attrName>ppt_x</p:attrName>
                                        </p:attrNameLst>
                                      </p:cBhvr>
                                      <p:tavLst>
                                        <p:tav tm="0">
                                          <p:val>
                                            <p:strVal val="#ppt_x"/>
                                          </p:val>
                                        </p:tav>
                                        <p:tav tm="100000">
                                          <p:val>
                                            <p:strVal val="#ppt_x"/>
                                          </p:val>
                                        </p:tav>
                                      </p:tavLst>
                                    </p:anim>
                                    <p:anim calcmode="lin" valueType="num">
                                      <p:cBhvr additive="base">
                                        <p:cTn id="40"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grpId="0" nodeType="click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circle(in)">
                                      <p:cBhvr>
                                        <p:cTn id="45" dur="2000"/>
                                        <p:tgtEl>
                                          <p:spTgt spid="62"/>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59"/>
                                        </p:tgtEl>
                                        <p:attrNameLst>
                                          <p:attrName>style.visibility</p:attrName>
                                        </p:attrNameLst>
                                      </p:cBhvr>
                                      <p:to>
                                        <p:strVal val="visible"/>
                                      </p:to>
                                    </p:set>
                                    <p:anim calcmode="lin" valueType="num">
                                      <p:cBhvr additive="base">
                                        <p:cTn id="50" dur="500" fill="hold"/>
                                        <p:tgtEl>
                                          <p:spTgt spid="59"/>
                                        </p:tgtEl>
                                        <p:attrNameLst>
                                          <p:attrName>ppt_x</p:attrName>
                                        </p:attrNameLst>
                                      </p:cBhvr>
                                      <p:tavLst>
                                        <p:tav tm="0">
                                          <p:val>
                                            <p:strVal val="#ppt_x"/>
                                          </p:val>
                                        </p:tav>
                                        <p:tav tm="100000">
                                          <p:val>
                                            <p:strVal val="#ppt_x"/>
                                          </p:val>
                                        </p:tav>
                                      </p:tavLst>
                                    </p:anim>
                                    <p:anim calcmode="lin" valueType="num">
                                      <p:cBhvr additive="base">
                                        <p:cTn id="51"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grpId="0" nodeType="clickEffect">
                                  <p:stCondLst>
                                    <p:cond delay="0"/>
                                  </p:stCondLst>
                                  <p:childTnLst>
                                    <p:set>
                                      <p:cBhvr>
                                        <p:cTn id="55" dur="1" fill="hold">
                                          <p:stCondLst>
                                            <p:cond delay="0"/>
                                          </p:stCondLst>
                                        </p:cTn>
                                        <p:tgtEl>
                                          <p:spTgt spid="61"/>
                                        </p:tgtEl>
                                        <p:attrNameLst>
                                          <p:attrName>style.visibility</p:attrName>
                                        </p:attrNameLst>
                                      </p:cBhvr>
                                      <p:to>
                                        <p:strVal val="visible"/>
                                      </p:to>
                                    </p:set>
                                    <p:animEffect transition="in" filter="circle(in)">
                                      <p:cBhvr>
                                        <p:cTn id="56" dur="2000"/>
                                        <p:tgtEl>
                                          <p:spTgt spid="61"/>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6"/>
                                        </p:tgtEl>
                                        <p:attrNameLst>
                                          <p:attrName>style.visibility</p:attrName>
                                        </p:attrNameLst>
                                      </p:cBhvr>
                                      <p:to>
                                        <p:strVal val="visible"/>
                                      </p:to>
                                    </p:set>
                                    <p:anim calcmode="lin" valueType="num">
                                      <p:cBhvr additive="base">
                                        <p:cTn id="61" dur="500" fill="hold"/>
                                        <p:tgtEl>
                                          <p:spTgt spid="66"/>
                                        </p:tgtEl>
                                        <p:attrNameLst>
                                          <p:attrName>ppt_x</p:attrName>
                                        </p:attrNameLst>
                                      </p:cBhvr>
                                      <p:tavLst>
                                        <p:tav tm="0">
                                          <p:val>
                                            <p:strVal val="#ppt_x"/>
                                          </p:val>
                                        </p:tav>
                                        <p:tav tm="100000">
                                          <p:val>
                                            <p:strVal val="#ppt_x"/>
                                          </p:val>
                                        </p:tav>
                                      </p:tavLst>
                                    </p:anim>
                                    <p:anim calcmode="lin" valueType="num">
                                      <p:cBhvr additive="base">
                                        <p:cTn id="62"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grpId="0" nodeType="click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circle(in)">
                                      <p:cBhvr>
                                        <p:cTn id="67" dur="2000"/>
                                        <p:tgtEl>
                                          <p:spTgt spid="67"/>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79"/>
                                        </p:tgtEl>
                                        <p:attrNameLst>
                                          <p:attrName>style.visibility</p:attrName>
                                        </p:attrNameLst>
                                      </p:cBhvr>
                                      <p:to>
                                        <p:strVal val="visible"/>
                                      </p:to>
                                    </p:set>
                                    <p:animEffect transition="in" filter="fade">
                                      <p:cBhvr>
                                        <p:cTn id="72" dur="1000"/>
                                        <p:tgtEl>
                                          <p:spTgt spid="79"/>
                                        </p:tgtEl>
                                      </p:cBhvr>
                                    </p:animEffect>
                                    <p:anim calcmode="lin" valueType="num">
                                      <p:cBhvr>
                                        <p:cTn id="73" dur="1000" fill="hold"/>
                                        <p:tgtEl>
                                          <p:spTgt spid="79"/>
                                        </p:tgtEl>
                                        <p:attrNameLst>
                                          <p:attrName>ppt_x</p:attrName>
                                        </p:attrNameLst>
                                      </p:cBhvr>
                                      <p:tavLst>
                                        <p:tav tm="0">
                                          <p:val>
                                            <p:strVal val="#ppt_x"/>
                                          </p:val>
                                        </p:tav>
                                        <p:tav tm="100000">
                                          <p:val>
                                            <p:strVal val="#ppt_x"/>
                                          </p:val>
                                        </p:tav>
                                      </p:tavLst>
                                    </p:anim>
                                    <p:anim calcmode="lin" valueType="num">
                                      <p:cBhvr>
                                        <p:cTn id="74"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6" presetClass="entr" presetSubtype="16" fill="hold" grpId="0" nodeType="clickEffect">
                                  <p:stCondLst>
                                    <p:cond delay="0"/>
                                  </p:stCondLst>
                                  <p:childTnLst>
                                    <p:set>
                                      <p:cBhvr>
                                        <p:cTn id="78" dur="1" fill="hold">
                                          <p:stCondLst>
                                            <p:cond delay="0"/>
                                          </p:stCondLst>
                                        </p:cTn>
                                        <p:tgtEl>
                                          <p:spTgt spid="118"/>
                                        </p:tgtEl>
                                        <p:attrNameLst>
                                          <p:attrName>style.visibility</p:attrName>
                                        </p:attrNameLst>
                                      </p:cBhvr>
                                      <p:to>
                                        <p:strVal val="visible"/>
                                      </p:to>
                                    </p:set>
                                    <p:animEffect transition="in" filter="circle(in)">
                                      <p:cBhvr>
                                        <p:cTn id="79" dur="2000"/>
                                        <p:tgtEl>
                                          <p:spTgt spid="118"/>
                                        </p:tgtEl>
                                      </p:cBhvr>
                                    </p:animEffect>
                                  </p:childTnLst>
                                </p:cTn>
                              </p:par>
                              <p:par>
                                <p:cTn id="80" presetID="6" presetClass="entr" presetSubtype="16" fill="hold" nodeType="withEffect">
                                  <p:stCondLst>
                                    <p:cond delay="0"/>
                                  </p:stCondLst>
                                  <p:childTnLst>
                                    <p:set>
                                      <p:cBhvr>
                                        <p:cTn id="81" dur="1" fill="hold">
                                          <p:stCondLst>
                                            <p:cond delay="0"/>
                                          </p:stCondLst>
                                        </p:cTn>
                                        <p:tgtEl>
                                          <p:spTgt spid="119"/>
                                        </p:tgtEl>
                                        <p:attrNameLst>
                                          <p:attrName>style.visibility</p:attrName>
                                        </p:attrNameLst>
                                      </p:cBhvr>
                                      <p:to>
                                        <p:strVal val="visible"/>
                                      </p:to>
                                    </p:set>
                                    <p:animEffect transition="in" filter="circle(in)">
                                      <p:cBhvr>
                                        <p:cTn id="82" dur="2000"/>
                                        <p:tgtEl>
                                          <p:spTgt spid="119"/>
                                        </p:tgtEl>
                                      </p:cBhvr>
                                    </p:animEffect>
                                  </p:childTnLst>
                                </p:cTn>
                              </p:par>
                            </p:childTnLst>
                          </p:cTn>
                        </p:par>
                      </p:childTnLst>
                    </p:cTn>
                  </p:par>
                  <p:par>
                    <p:cTn id="83" fill="hold">
                      <p:stCondLst>
                        <p:cond delay="indefinite"/>
                      </p:stCondLst>
                      <p:childTnLst>
                        <p:par>
                          <p:cTn id="84" fill="hold">
                            <p:stCondLst>
                              <p:cond delay="0"/>
                            </p:stCondLst>
                            <p:childTnLst>
                              <p:par>
                                <p:cTn id="85" presetID="6" presetClass="entr" presetSubtype="16" fill="hold" grpId="0" nodeType="clickEffect">
                                  <p:stCondLst>
                                    <p:cond delay="0"/>
                                  </p:stCondLst>
                                  <p:childTnLst>
                                    <p:set>
                                      <p:cBhvr>
                                        <p:cTn id="86" dur="1" fill="hold">
                                          <p:stCondLst>
                                            <p:cond delay="0"/>
                                          </p:stCondLst>
                                        </p:cTn>
                                        <p:tgtEl>
                                          <p:spTgt spid="63"/>
                                        </p:tgtEl>
                                        <p:attrNameLst>
                                          <p:attrName>style.visibility</p:attrName>
                                        </p:attrNameLst>
                                      </p:cBhvr>
                                      <p:to>
                                        <p:strVal val="visible"/>
                                      </p:to>
                                    </p:set>
                                    <p:animEffect transition="in" filter="circle(in)">
                                      <p:cBhvr>
                                        <p:cTn id="87" dur="2000"/>
                                        <p:tgtEl>
                                          <p:spTgt spid="63"/>
                                        </p:tgtEl>
                                      </p:cBhvr>
                                    </p:animEffect>
                                  </p:childTnLst>
                                </p:cTn>
                              </p:par>
                            </p:childTnLst>
                          </p:cTn>
                        </p:par>
                      </p:childTnLst>
                    </p:cTn>
                  </p:par>
                  <p:par>
                    <p:cTn id="88" fill="hold">
                      <p:stCondLst>
                        <p:cond delay="indefinite"/>
                      </p:stCondLst>
                      <p:childTnLst>
                        <p:par>
                          <p:cTn id="89" fill="hold">
                            <p:stCondLst>
                              <p:cond delay="0"/>
                            </p:stCondLst>
                            <p:childTnLst>
                              <p:par>
                                <p:cTn id="90" presetID="21" presetClass="entr" presetSubtype="1" fill="hold" grpId="0" nodeType="clickEffect">
                                  <p:stCondLst>
                                    <p:cond delay="0"/>
                                  </p:stCondLst>
                                  <p:childTnLst>
                                    <p:set>
                                      <p:cBhvr>
                                        <p:cTn id="91" dur="1" fill="hold">
                                          <p:stCondLst>
                                            <p:cond delay="0"/>
                                          </p:stCondLst>
                                        </p:cTn>
                                        <p:tgtEl>
                                          <p:spTgt spid="64"/>
                                        </p:tgtEl>
                                        <p:attrNameLst>
                                          <p:attrName>style.visibility</p:attrName>
                                        </p:attrNameLst>
                                      </p:cBhvr>
                                      <p:to>
                                        <p:strVal val="visible"/>
                                      </p:to>
                                    </p:set>
                                    <p:animEffect transition="in" filter="wheel(1)">
                                      <p:cBhvr>
                                        <p:cTn id="92" dur="2000"/>
                                        <p:tgtEl>
                                          <p:spTgt spid="64"/>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5" fill="hold" grpId="0" nodeType="clickEffect">
                                  <p:stCondLst>
                                    <p:cond delay="0"/>
                                  </p:stCondLst>
                                  <p:childTnLst>
                                    <p:set>
                                      <p:cBhvr>
                                        <p:cTn id="96" dur="1" fill="hold">
                                          <p:stCondLst>
                                            <p:cond delay="0"/>
                                          </p:stCondLst>
                                        </p:cTn>
                                        <p:tgtEl>
                                          <p:spTgt spid="65">
                                            <p:txEl>
                                              <p:pRg st="0" end="0"/>
                                            </p:txEl>
                                          </p:spTgt>
                                        </p:tgtEl>
                                        <p:attrNameLst>
                                          <p:attrName>style.visibility</p:attrName>
                                        </p:attrNameLst>
                                      </p:cBhvr>
                                      <p:to>
                                        <p:strVal val="visible"/>
                                      </p:to>
                                    </p:set>
                                    <p:animEffect transition="in" filter="blinds(vertical)">
                                      <p:cBhvr>
                                        <p:cTn id="97" dur="500"/>
                                        <p:tgtEl>
                                          <p:spTgt spid="65">
                                            <p:txEl>
                                              <p:pRg st="0" end="0"/>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68">
                                            <p:txEl>
                                              <p:pRg st="0" end="0"/>
                                            </p:txEl>
                                          </p:spTgt>
                                        </p:tgtEl>
                                        <p:attrNameLst>
                                          <p:attrName>style.visibility</p:attrName>
                                        </p:attrNameLst>
                                      </p:cBhvr>
                                      <p:to>
                                        <p:strVal val="visible"/>
                                      </p:to>
                                    </p:set>
                                    <p:animEffect transition="in" filter="wipe(left)">
                                      <p:cBhvr>
                                        <p:cTn id="102" dur="500"/>
                                        <p:tgtEl>
                                          <p:spTgt spid="68">
                                            <p:txEl>
                                              <p:pRg st="0" end="0"/>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6" presetClass="entr" presetSubtype="16" fill="hold" nodeType="clickEffect">
                                  <p:stCondLst>
                                    <p:cond delay="0"/>
                                  </p:stCondLst>
                                  <p:childTnLst>
                                    <p:set>
                                      <p:cBhvr>
                                        <p:cTn id="106" dur="1" fill="hold">
                                          <p:stCondLst>
                                            <p:cond delay="0"/>
                                          </p:stCondLst>
                                        </p:cTn>
                                        <p:tgtEl>
                                          <p:spTgt spid="70"/>
                                        </p:tgtEl>
                                        <p:attrNameLst>
                                          <p:attrName>style.visibility</p:attrName>
                                        </p:attrNameLst>
                                      </p:cBhvr>
                                      <p:to>
                                        <p:strVal val="visible"/>
                                      </p:to>
                                    </p:set>
                                    <p:animEffect transition="in" filter="circle(in)">
                                      <p:cBhvr>
                                        <p:cTn id="107" dur="500"/>
                                        <p:tgtEl>
                                          <p:spTgt spid="70"/>
                                        </p:tgtEl>
                                      </p:cBhvr>
                                    </p:animEffect>
                                  </p:childTnLst>
                                </p:cTn>
                              </p:par>
                            </p:childTnLst>
                          </p:cTn>
                        </p:par>
                        <p:par>
                          <p:cTn id="108" fill="hold">
                            <p:stCondLst>
                              <p:cond delay="500"/>
                            </p:stCondLst>
                            <p:childTnLst>
                              <p:par>
                                <p:cTn id="109" presetID="6" presetClass="entr" presetSubtype="16" fill="hold" grpId="0" nodeType="afterEffect">
                                  <p:stCondLst>
                                    <p:cond delay="0"/>
                                  </p:stCondLst>
                                  <p:childTnLst>
                                    <p:set>
                                      <p:cBhvr>
                                        <p:cTn id="110" dur="1" fill="hold">
                                          <p:stCondLst>
                                            <p:cond delay="0"/>
                                          </p:stCondLst>
                                        </p:cTn>
                                        <p:tgtEl>
                                          <p:spTgt spid="69"/>
                                        </p:tgtEl>
                                        <p:attrNameLst>
                                          <p:attrName>style.visibility</p:attrName>
                                        </p:attrNameLst>
                                      </p:cBhvr>
                                      <p:to>
                                        <p:strVal val="visible"/>
                                      </p:to>
                                    </p:set>
                                    <p:animEffect transition="in" filter="circle(in)">
                                      <p:cBhvr>
                                        <p:cTn id="111" dur="2000"/>
                                        <p:tgtEl>
                                          <p:spTgt spid="69"/>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86"/>
                                        </p:tgtEl>
                                        <p:attrNameLst>
                                          <p:attrName>style.visibility</p:attrName>
                                        </p:attrNameLst>
                                      </p:cBhvr>
                                      <p:to>
                                        <p:strVal val="visible"/>
                                      </p:to>
                                    </p:set>
                                    <p:animEffect transition="in" filter="wipe(left)">
                                      <p:cBhvr>
                                        <p:cTn id="116" dur="500"/>
                                        <p:tgtEl>
                                          <p:spTgt spid="86"/>
                                        </p:tgtEl>
                                      </p:cBhvr>
                                    </p:animEffect>
                                  </p:childTnLst>
                                </p:cTn>
                              </p:par>
                            </p:childTnLst>
                          </p:cTn>
                        </p:par>
                      </p:childTnLst>
                    </p:cTn>
                  </p:par>
                  <p:par>
                    <p:cTn id="117" fill="hold">
                      <p:stCondLst>
                        <p:cond delay="indefinite"/>
                      </p:stCondLst>
                      <p:childTnLst>
                        <p:par>
                          <p:cTn id="118" fill="hold">
                            <p:stCondLst>
                              <p:cond delay="0"/>
                            </p:stCondLst>
                            <p:childTnLst>
                              <p:par>
                                <p:cTn id="119" presetID="6" presetClass="entr" presetSubtype="16" fill="hold" grpId="0" nodeType="clickEffect">
                                  <p:stCondLst>
                                    <p:cond delay="0"/>
                                  </p:stCondLst>
                                  <p:childTnLst>
                                    <p:set>
                                      <p:cBhvr>
                                        <p:cTn id="120" dur="1" fill="hold">
                                          <p:stCondLst>
                                            <p:cond delay="0"/>
                                          </p:stCondLst>
                                        </p:cTn>
                                        <p:tgtEl>
                                          <p:spTgt spid="84"/>
                                        </p:tgtEl>
                                        <p:attrNameLst>
                                          <p:attrName>style.visibility</p:attrName>
                                        </p:attrNameLst>
                                      </p:cBhvr>
                                      <p:to>
                                        <p:strVal val="visible"/>
                                      </p:to>
                                    </p:set>
                                    <p:animEffect transition="in" filter="circle(in)">
                                      <p:cBhvr>
                                        <p:cTn id="121" dur="2000"/>
                                        <p:tgtEl>
                                          <p:spTgt spid="84"/>
                                        </p:tgtEl>
                                      </p:cBhvr>
                                    </p:animEffect>
                                  </p:childTnLst>
                                </p:cTn>
                              </p:par>
                            </p:childTnLst>
                          </p:cTn>
                        </p:par>
                        <p:par>
                          <p:cTn id="122" fill="hold">
                            <p:stCondLst>
                              <p:cond delay="2000"/>
                            </p:stCondLst>
                            <p:childTnLst>
                              <p:par>
                                <p:cTn id="123" presetID="22" presetClass="entr" presetSubtype="8" fill="hold" grpId="0" nodeType="afterEffect">
                                  <p:stCondLst>
                                    <p:cond delay="0"/>
                                  </p:stCondLst>
                                  <p:childTnLst>
                                    <p:set>
                                      <p:cBhvr>
                                        <p:cTn id="124" dur="1" fill="hold">
                                          <p:stCondLst>
                                            <p:cond delay="0"/>
                                          </p:stCondLst>
                                        </p:cTn>
                                        <p:tgtEl>
                                          <p:spTgt spid="85"/>
                                        </p:tgtEl>
                                        <p:attrNameLst>
                                          <p:attrName>style.visibility</p:attrName>
                                        </p:attrNameLst>
                                      </p:cBhvr>
                                      <p:to>
                                        <p:strVal val="visible"/>
                                      </p:to>
                                    </p:set>
                                    <p:animEffect transition="in" filter="wipe(left)">
                                      <p:cBhvr>
                                        <p:cTn id="125" dur="500"/>
                                        <p:tgtEl>
                                          <p:spTgt spid="85"/>
                                        </p:tgtEl>
                                      </p:cBhvr>
                                    </p:animEffect>
                                  </p:childTnLst>
                                </p:cTn>
                              </p:par>
                            </p:childTnLst>
                          </p:cTn>
                        </p:par>
                      </p:childTnLst>
                    </p:cTn>
                  </p:par>
                  <p:par>
                    <p:cTn id="126" fill="hold">
                      <p:stCondLst>
                        <p:cond delay="indefinite"/>
                      </p:stCondLst>
                      <p:childTnLst>
                        <p:par>
                          <p:cTn id="127" fill="hold">
                            <p:stCondLst>
                              <p:cond delay="0"/>
                            </p:stCondLst>
                            <p:childTnLst>
                              <p:par>
                                <p:cTn id="128" presetID="2" presetClass="entr" presetSubtype="4" fill="hold" grpId="0" nodeType="clickEffect">
                                  <p:stCondLst>
                                    <p:cond delay="0"/>
                                  </p:stCondLst>
                                  <p:childTnLst>
                                    <p:set>
                                      <p:cBhvr>
                                        <p:cTn id="129" dur="1" fill="hold">
                                          <p:stCondLst>
                                            <p:cond delay="0"/>
                                          </p:stCondLst>
                                        </p:cTn>
                                        <p:tgtEl>
                                          <p:spTgt spid="87"/>
                                        </p:tgtEl>
                                        <p:attrNameLst>
                                          <p:attrName>style.visibility</p:attrName>
                                        </p:attrNameLst>
                                      </p:cBhvr>
                                      <p:to>
                                        <p:strVal val="visible"/>
                                      </p:to>
                                    </p:set>
                                    <p:anim calcmode="lin" valueType="num">
                                      <p:cBhvr additive="base">
                                        <p:cTn id="130" dur="500" fill="hold"/>
                                        <p:tgtEl>
                                          <p:spTgt spid="87"/>
                                        </p:tgtEl>
                                        <p:attrNameLst>
                                          <p:attrName>ppt_x</p:attrName>
                                        </p:attrNameLst>
                                      </p:cBhvr>
                                      <p:tavLst>
                                        <p:tav tm="0">
                                          <p:val>
                                            <p:strVal val="#ppt_x"/>
                                          </p:val>
                                        </p:tav>
                                        <p:tav tm="100000">
                                          <p:val>
                                            <p:strVal val="#ppt_x"/>
                                          </p:val>
                                        </p:tav>
                                      </p:tavLst>
                                    </p:anim>
                                    <p:anim calcmode="lin" valueType="num">
                                      <p:cBhvr additive="base">
                                        <p:cTn id="131"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42" presetClass="entr" presetSubtype="0" fill="hold" grpId="0" nodeType="clickEffect">
                                  <p:stCondLst>
                                    <p:cond delay="0"/>
                                  </p:stCondLst>
                                  <p:childTnLst>
                                    <p:set>
                                      <p:cBhvr>
                                        <p:cTn id="135" dur="1" fill="hold">
                                          <p:stCondLst>
                                            <p:cond delay="0"/>
                                          </p:stCondLst>
                                        </p:cTn>
                                        <p:tgtEl>
                                          <p:spTgt spid="88"/>
                                        </p:tgtEl>
                                        <p:attrNameLst>
                                          <p:attrName>style.visibility</p:attrName>
                                        </p:attrNameLst>
                                      </p:cBhvr>
                                      <p:to>
                                        <p:strVal val="visible"/>
                                      </p:to>
                                    </p:set>
                                    <p:animEffect transition="in" filter="fade">
                                      <p:cBhvr>
                                        <p:cTn id="136" dur="1000"/>
                                        <p:tgtEl>
                                          <p:spTgt spid="88"/>
                                        </p:tgtEl>
                                      </p:cBhvr>
                                    </p:animEffect>
                                    <p:anim calcmode="lin" valueType="num">
                                      <p:cBhvr>
                                        <p:cTn id="137" dur="1000" fill="hold"/>
                                        <p:tgtEl>
                                          <p:spTgt spid="88"/>
                                        </p:tgtEl>
                                        <p:attrNameLst>
                                          <p:attrName>ppt_x</p:attrName>
                                        </p:attrNameLst>
                                      </p:cBhvr>
                                      <p:tavLst>
                                        <p:tav tm="0">
                                          <p:val>
                                            <p:strVal val="#ppt_x"/>
                                          </p:val>
                                        </p:tav>
                                        <p:tav tm="100000">
                                          <p:val>
                                            <p:strVal val="#ppt_x"/>
                                          </p:val>
                                        </p:tav>
                                      </p:tavLst>
                                    </p:anim>
                                    <p:anim calcmode="lin" valueType="num">
                                      <p:cBhvr>
                                        <p:cTn id="138"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42" presetClass="entr" presetSubtype="0" fill="hold" grpId="0" nodeType="clickEffect">
                                  <p:stCondLst>
                                    <p:cond delay="0"/>
                                  </p:stCondLst>
                                  <p:childTnLst>
                                    <p:set>
                                      <p:cBhvr>
                                        <p:cTn id="142" dur="1" fill="hold">
                                          <p:stCondLst>
                                            <p:cond delay="0"/>
                                          </p:stCondLst>
                                        </p:cTn>
                                        <p:tgtEl>
                                          <p:spTgt spid="89"/>
                                        </p:tgtEl>
                                        <p:attrNameLst>
                                          <p:attrName>style.visibility</p:attrName>
                                        </p:attrNameLst>
                                      </p:cBhvr>
                                      <p:to>
                                        <p:strVal val="visible"/>
                                      </p:to>
                                    </p:set>
                                    <p:animEffect transition="in" filter="fade">
                                      <p:cBhvr>
                                        <p:cTn id="143" dur="1000"/>
                                        <p:tgtEl>
                                          <p:spTgt spid="89"/>
                                        </p:tgtEl>
                                      </p:cBhvr>
                                    </p:animEffect>
                                    <p:anim calcmode="lin" valueType="num">
                                      <p:cBhvr>
                                        <p:cTn id="144" dur="1000" fill="hold"/>
                                        <p:tgtEl>
                                          <p:spTgt spid="89"/>
                                        </p:tgtEl>
                                        <p:attrNameLst>
                                          <p:attrName>ppt_x</p:attrName>
                                        </p:attrNameLst>
                                      </p:cBhvr>
                                      <p:tavLst>
                                        <p:tav tm="0">
                                          <p:val>
                                            <p:strVal val="#ppt_x"/>
                                          </p:val>
                                        </p:tav>
                                        <p:tav tm="100000">
                                          <p:val>
                                            <p:strVal val="#ppt_x"/>
                                          </p:val>
                                        </p:tav>
                                      </p:tavLst>
                                    </p:anim>
                                    <p:anim calcmode="lin" valueType="num">
                                      <p:cBhvr>
                                        <p:cTn id="145"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42" presetClass="entr" presetSubtype="0" fill="hold" grpId="0" nodeType="clickEffect">
                                  <p:stCondLst>
                                    <p:cond delay="0"/>
                                  </p:stCondLst>
                                  <p:childTnLst>
                                    <p:set>
                                      <p:cBhvr>
                                        <p:cTn id="149" dur="1" fill="hold">
                                          <p:stCondLst>
                                            <p:cond delay="0"/>
                                          </p:stCondLst>
                                        </p:cTn>
                                        <p:tgtEl>
                                          <p:spTgt spid="90"/>
                                        </p:tgtEl>
                                        <p:attrNameLst>
                                          <p:attrName>style.visibility</p:attrName>
                                        </p:attrNameLst>
                                      </p:cBhvr>
                                      <p:to>
                                        <p:strVal val="visible"/>
                                      </p:to>
                                    </p:set>
                                    <p:animEffect transition="in" filter="fade">
                                      <p:cBhvr>
                                        <p:cTn id="150" dur="1000"/>
                                        <p:tgtEl>
                                          <p:spTgt spid="90"/>
                                        </p:tgtEl>
                                      </p:cBhvr>
                                    </p:animEffect>
                                    <p:anim calcmode="lin" valueType="num">
                                      <p:cBhvr>
                                        <p:cTn id="151" dur="1000" fill="hold"/>
                                        <p:tgtEl>
                                          <p:spTgt spid="90"/>
                                        </p:tgtEl>
                                        <p:attrNameLst>
                                          <p:attrName>ppt_x</p:attrName>
                                        </p:attrNameLst>
                                      </p:cBhvr>
                                      <p:tavLst>
                                        <p:tav tm="0">
                                          <p:val>
                                            <p:strVal val="#ppt_x"/>
                                          </p:val>
                                        </p:tav>
                                        <p:tav tm="100000">
                                          <p:val>
                                            <p:strVal val="#ppt_x"/>
                                          </p:val>
                                        </p:tav>
                                      </p:tavLst>
                                    </p:anim>
                                    <p:anim calcmode="lin" valueType="num">
                                      <p:cBhvr>
                                        <p:cTn id="152"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grpId="0" nodeType="clickEffect">
                                  <p:stCondLst>
                                    <p:cond delay="0"/>
                                  </p:stCondLst>
                                  <p:childTnLst>
                                    <p:set>
                                      <p:cBhvr>
                                        <p:cTn id="156" dur="1" fill="hold">
                                          <p:stCondLst>
                                            <p:cond delay="0"/>
                                          </p:stCondLst>
                                        </p:cTn>
                                        <p:tgtEl>
                                          <p:spTgt spid="91"/>
                                        </p:tgtEl>
                                        <p:attrNameLst>
                                          <p:attrName>style.visibility</p:attrName>
                                        </p:attrNameLst>
                                      </p:cBhvr>
                                      <p:to>
                                        <p:strVal val="visible"/>
                                      </p:to>
                                    </p:set>
                                    <p:anim calcmode="lin" valueType="num">
                                      <p:cBhvr additive="base">
                                        <p:cTn id="157" dur="500" fill="hold"/>
                                        <p:tgtEl>
                                          <p:spTgt spid="91"/>
                                        </p:tgtEl>
                                        <p:attrNameLst>
                                          <p:attrName>ppt_x</p:attrName>
                                        </p:attrNameLst>
                                      </p:cBhvr>
                                      <p:tavLst>
                                        <p:tav tm="0">
                                          <p:val>
                                            <p:strVal val="#ppt_x"/>
                                          </p:val>
                                        </p:tav>
                                        <p:tav tm="100000">
                                          <p:val>
                                            <p:strVal val="#ppt_x"/>
                                          </p:val>
                                        </p:tav>
                                      </p:tavLst>
                                    </p:anim>
                                    <p:anim calcmode="lin" valueType="num">
                                      <p:cBhvr additive="base">
                                        <p:cTn id="15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grpId="0" nodeType="clickEffect">
                                  <p:stCondLst>
                                    <p:cond delay="0"/>
                                  </p:stCondLst>
                                  <p:childTnLst>
                                    <p:set>
                                      <p:cBhvr>
                                        <p:cTn id="162" dur="1" fill="hold">
                                          <p:stCondLst>
                                            <p:cond delay="0"/>
                                          </p:stCondLst>
                                        </p:cTn>
                                        <p:tgtEl>
                                          <p:spTgt spid="92"/>
                                        </p:tgtEl>
                                        <p:attrNameLst>
                                          <p:attrName>style.visibility</p:attrName>
                                        </p:attrNameLst>
                                      </p:cBhvr>
                                      <p:to>
                                        <p:strVal val="visible"/>
                                      </p:to>
                                    </p:set>
                                    <p:anim calcmode="lin" valueType="num">
                                      <p:cBhvr additive="base">
                                        <p:cTn id="163" dur="500" fill="hold"/>
                                        <p:tgtEl>
                                          <p:spTgt spid="92"/>
                                        </p:tgtEl>
                                        <p:attrNameLst>
                                          <p:attrName>ppt_x</p:attrName>
                                        </p:attrNameLst>
                                      </p:cBhvr>
                                      <p:tavLst>
                                        <p:tav tm="0">
                                          <p:val>
                                            <p:strVal val="#ppt_x"/>
                                          </p:val>
                                        </p:tav>
                                        <p:tav tm="100000">
                                          <p:val>
                                            <p:strVal val="#ppt_x"/>
                                          </p:val>
                                        </p:tav>
                                      </p:tavLst>
                                    </p:anim>
                                    <p:anim calcmode="lin" valueType="num">
                                      <p:cBhvr additive="base">
                                        <p:cTn id="164"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nodeType="clickEffect">
                                  <p:stCondLst>
                                    <p:cond delay="0"/>
                                  </p:stCondLst>
                                  <p:childTnLst>
                                    <p:set>
                                      <p:cBhvr>
                                        <p:cTn id="168" dur="1" fill="hold">
                                          <p:stCondLst>
                                            <p:cond delay="0"/>
                                          </p:stCondLst>
                                        </p:cTn>
                                        <p:tgtEl>
                                          <p:spTgt spid="93"/>
                                        </p:tgtEl>
                                        <p:attrNameLst>
                                          <p:attrName>style.visibility</p:attrName>
                                        </p:attrNameLst>
                                      </p:cBhvr>
                                      <p:to>
                                        <p:strVal val="visible"/>
                                      </p:to>
                                    </p:set>
                                    <p:animEffect transition="in" filter="fade">
                                      <p:cBhvr>
                                        <p:cTn id="169" dur="1000"/>
                                        <p:tgtEl>
                                          <p:spTgt spid="93"/>
                                        </p:tgtEl>
                                      </p:cBhvr>
                                    </p:animEffect>
                                    <p:anim calcmode="lin" valueType="num">
                                      <p:cBhvr>
                                        <p:cTn id="170" dur="1000" fill="hold"/>
                                        <p:tgtEl>
                                          <p:spTgt spid="93"/>
                                        </p:tgtEl>
                                        <p:attrNameLst>
                                          <p:attrName>ppt_x</p:attrName>
                                        </p:attrNameLst>
                                      </p:cBhvr>
                                      <p:tavLst>
                                        <p:tav tm="0">
                                          <p:val>
                                            <p:strVal val="#ppt_x"/>
                                          </p:val>
                                        </p:tav>
                                        <p:tav tm="100000">
                                          <p:val>
                                            <p:strVal val="#ppt_x"/>
                                          </p:val>
                                        </p:tav>
                                      </p:tavLst>
                                    </p:anim>
                                    <p:anim calcmode="lin" valueType="num">
                                      <p:cBhvr>
                                        <p:cTn id="171"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6" presetClass="entr" presetSubtype="16" fill="hold" nodeType="clickEffect">
                                  <p:stCondLst>
                                    <p:cond delay="0"/>
                                  </p:stCondLst>
                                  <p:childTnLst>
                                    <p:set>
                                      <p:cBhvr>
                                        <p:cTn id="175" dur="1" fill="hold">
                                          <p:stCondLst>
                                            <p:cond delay="0"/>
                                          </p:stCondLst>
                                        </p:cTn>
                                        <p:tgtEl>
                                          <p:spTgt spid="94"/>
                                        </p:tgtEl>
                                        <p:attrNameLst>
                                          <p:attrName>style.visibility</p:attrName>
                                        </p:attrNameLst>
                                      </p:cBhvr>
                                      <p:to>
                                        <p:strVal val="visible"/>
                                      </p:to>
                                    </p:set>
                                    <p:animEffect transition="in" filter="circle(in)">
                                      <p:cBhvr>
                                        <p:cTn id="176" dur="2000"/>
                                        <p:tgtEl>
                                          <p:spTgt spid="94"/>
                                        </p:tgtEl>
                                      </p:cBhvr>
                                    </p:animEffect>
                                  </p:childTnLst>
                                </p:cTn>
                              </p:par>
                            </p:childTnLst>
                          </p:cTn>
                        </p:par>
                      </p:childTnLst>
                    </p:cTn>
                  </p:par>
                  <p:par>
                    <p:cTn id="177" fill="hold">
                      <p:stCondLst>
                        <p:cond delay="indefinite"/>
                      </p:stCondLst>
                      <p:childTnLst>
                        <p:par>
                          <p:cTn id="178" fill="hold">
                            <p:stCondLst>
                              <p:cond delay="0"/>
                            </p:stCondLst>
                            <p:childTnLst>
                              <p:par>
                                <p:cTn id="179" presetID="31" presetClass="entr" presetSubtype="0" fill="hold" nodeType="clickEffect">
                                  <p:stCondLst>
                                    <p:cond delay="0"/>
                                  </p:stCondLst>
                                  <p:childTnLst>
                                    <p:set>
                                      <p:cBhvr>
                                        <p:cTn id="180" dur="1" fill="hold">
                                          <p:stCondLst>
                                            <p:cond delay="0"/>
                                          </p:stCondLst>
                                        </p:cTn>
                                        <p:tgtEl>
                                          <p:spTgt spid="95"/>
                                        </p:tgtEl>
                                        <p:attrNameLst>
                                          <p:attrName>style.visibility</p:attrName>
                                        </p:attrNameLst>
                                      </p:cBhvr>
                                      <p:to>
                                        <p:strVal val="visible"/>
                                      </p:to>
                                    </p:set>
                                    <p:anim calcmode="lin" valueType="num">
                                      <p:cBhvr>
                                        <p:cTn id="181" dur="1000" fill="hold"/>
                                        <p:tgtEl>
                                          <p:spTgt spid="95"/>
                                        </p:tgtEl>
                                        <p:attrNameLst>
                                          <p:attrName>ppt_w</p:attrName>
                                        </p:attrNameLst>
                                      </p:cBhvr>
                                      <p:tavLst>
                                        <p:tav tm="0">
                                          <p:val>
                                            <p:fltVal val="0"/>
                                          </p:val>
                                        </p:tav>
                                        <p:tav tm="100000">
                                          <p:val>
                                            <p:strVal val="#ppt_w"/>
                                          </p:val>
                                        </p:tav>
                                      </p:tavLst>
                                    </p:anim>
                                    <p:anim calcmode="lin" valueType="num">
                                      <p:cBhvr>
                                        <p:cTn id="182" dur="1000" fill="hold"/>
                                        <p:tgtEl>
                                          <p:spTgt spid="95"/>
                                        </p:tgtEl>
                                        <p:attrNameLst>
                                          <p:attrName>ppt_h</p:attrName>
                                        </p:attrNameLst>
                                      </p:cBhvr>
                                      <p:tavLst>
                                        <p:tav tm="0">
                                          <p:val>
                                            <p:fltVal val="0"/>
                                          </p:val>
                                        </p:tav>
                                        <p:tav tm="100000">
                                          <p:val>
                                            <p:strVal val="#ppt_h"/>
                                          </p:val>
                                        </p:tav>
                                      </p:tavLst>
                                    </p:anim>
                                    <p:anim calcmode="lin" valueType="num">
                                      <p:cBhvr>
                                        <p:cTn id="183" dur="1000" fill="hold"/>
                                        <p:tgtEl>
                                          <p:spTgt spid="95"/>
                                        </p:tgtEl>
                                        <p:attrNameLst>
                                          <p:attrName>style.rotation</p:attrName>
                                        </p:attrNameLst>
                                      </p:cBhvr>
                                      <p:tavLst>
                                        <p:tav tm="0">
                                          <p:val>
                                            <p:fltVal val="90"/>
                                          </p:val>
                                        </p:tav>
                                        <p:tav tm="100000">
                                          <p:val>
                                            <p:fltVal val="0"/>
                                          </p:val>
                                        </p:tav>
                                      </p:tavLst>
                                    </p:anim>
                                    <p:animEffect transition="in" filter="fade">
                                      <p:cBhvr>
                                        <p:cTn id="184" dur="10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52" grpId="0" animBg="1"/>
      <p:bldP spid="53" grpId="0"/>
      <p:bldP spid="54" grpId="0"/>
      <p:bldP spid="59" grpId="0" animBg="1"/>
      <p:bldP spid="60" grpId="0" animBg="1"/>
      <p:bldP spid="61" grpId="0" animBg="1"/>
      <p:bldP spid="62" grpId="0" animBg="1"/>
      <p:bldP spid="66" grpId="0" animBg="1"/>
      <p:bldP spid="67" grpId="0" animBg="1"/>
      <p:bldP spid="118" grpId="0"/>
      <p:bldP spid="63" grpId="0" animBg="1"/>
      <p:bldP spid="64" grpId="0"/>
      <p:bldP spid="65" grpId="0" build="p" autoUpdateAnimBg="0"/>
      <p:bldP spid="68" grpId="0" build="p" autoUpdateAnimBg="0"/>
      <p:bldP spid="69" grpId="0" animBg="1"/>
      <p:bldP spid="84" grpId="0" animBg="1"/>
      <p:bldP spid="85" grpId="0"/>
      <p:bldP spid="87" grpId="0" animBg="1"/>
      <p:bldP spid="88" grpId="0"/>
      <p:bldP spid="89" grpId="0"/>
      <p:bldP spid="90" grpId="0"/>
      <p:bldP spid="91" grpId="0" animBg="1"/>
      <p:bldP spid="9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206418" y="256462"/>
            <a:ext cx="76534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FF0000"/>
                </a:solidFill>
                <a:latin typeface="Calibri" panose="020F0502020204030204" pitchFamily="34" charset="0"/>
              </a:rPr>
              <a:t>六</a:t>
            </a:r>
            <a:r>
              <a:rPr lang="zh-CN" altLang="en-US" sz="3200" b="1" kern="0" dirty="0">
                <a:solidFill>
                  <a:srgbClr val="FF0000"/>
                </a:solidFill>
                <a:latin typeface="宋体" pitchFamily="2" charset="-122"/>
              </a:rPr>
              <a:t>、</a:t>
            </a:r>
            <a:r>
              <a:rPr lang="zh-CN" altLang="en-US" sz="3200" b="1" dirty="0">
                <a:solidFill>
                  <a:srgbClr val="FF0000"/>
                </a:solidFill>
                <a:latin typeface="Calibri" panose="020F0502020204030204" pitchFamily="34" charset="0"/>
              </a:rPr>
              <a:t>若既有动生电动势，又有感生电动势</a:t>
            </a:r>
          </a:p>
        </p:txBody>
      </p:sp>
      <p:grpSp>
        <p:nvGrpSpPr>
          <p:cNvPr id="3" name="Group 10"/>
          <p:cNvGrpSpPr>
            <a:grpSpLocks/>
          </p:cNvGrpSpPr>
          <p:nvPr/>
        </p:nvGrpSpPr>
        <p:grpSpPr bwMode="auto">
          <a:xfrm>
            <a:off x="2210495" y="1544636"/>
            <a:ext cx="6184900" cy="1039813"/>
            <a:chOff x="158" y="923"/>
            <a:chExt cx="3896" cy="655"/>
          </a:xfrm>
        </p:grpSpPr>
        <p:sp>
          <p:nvSpPr>
            <p:cNvPr id="4" name="Text Box 3"/>
            <p:cNvSpPr txBox="1">
              <a:spLocks noChangeArrowheads="1"/>
            </p:cNvSpPr>
            <p:nvPr/>
          </p:nvSpPr>
          <p:spPr bwMode="auto">
            <a:xfrm>
              <a:off x="158" y="923"/>
              <a:ext cx="3896" cy="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723900">
                <a:defRPr kumimoji="1" sz="2400">
                  <a:solidFill>
                    <a:schemeClr val="tx1"/>
                  </a:solidFill>
                  <a:latin typeface="Times New Roman" panose="02020603050405020304" pitchFamily="18" charset="0"/>
                  <a:ea typeface="宋体" panose="02010600030101010101" pitchFamily="2" charset="-122"/>
                </a:defRPr>
              </a:lvl1pPr>
              <a:lvl2pPr marL="903288">
                <a:defRPr kumimoji="1" sz="2400">
                  <a:solidFill>
                    <a:schemeClr val="tx1"/>
                  </a:solidFill>
                  <a:latin typeface="Times New Roman" panose="02020603050405020304" pitchFamily="18" charset="0"/>
                  <a:ea typeface="宋体" panose="02010600030101010101" pitchFamily="2" charset="-122"/>
                </a:defRPr>
              </a:lvl2pPr>
              <a:lvl3pPr marL="1082675">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10000"/>
                </a:lnSpc>
                <a:spcBef>
                  <a:spcPct val="50000"/>
                </a:spcBef>
              </a:pPr>
              <a:r>
                <a:rPr lang="zh-CN" altLang="en-US" sz="2800" b="1" dirty="0"/>
                <a:t>（</a:t>
              </a:r>
              <a:r>
                <a:rPr lang="en-US" altLang="zh-CN" sz="2800" b="1" dirty="0">
                  <a:solidFill>
                    <a:srgbClr val="CC0000"/>
                  </a:solidFill>
                </a:rPr>
                <a:t>1</a:t>
              </a:r>
              <a:r>
                <a:rPr lang="zh-CN" altLang="en-US" sz="2800" b="1" dirty="0"/>
                <a:t>）稳恒磁场中导体作切割磁力线的运动，                   动生电动势        </a:t>
              </a:r>
            </a:p>
          </p:txBody>
        </p:sp>
        <p:sp>
          <p:nvSpPr>
            <p:cNvPr id="5" name="AutoShape 4"/>
            <p:cNvSpPr>
              <a:spLocks noChangeArrowheads="1"/>
            </p:cNvSpPr>
            <p:nvPr/>
          </p:nvSpPr>
          <p:spPr bwMode="auto">
            <a:xfrm>
              <a:off x="1432" y="1312"/>
              <a:ext cx="720" cy="144"/>
            </a:xfrm>
            <a:prstGeom prst="rightArrow">
              <a:avLst>
                <a:gd name="adj1" fmla="val 50000"/>
                <a:gd name="adj2" fmla="val 125000"/>
              </a:avLst>
            </a:prstGeom>
            <a:solidFill>
              <a:srgbClr val="FFCCFF"/>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p>
          </p:txBody>
        </p:sp>
      </p:grpSp>
      <p:grpSp>
        <p:nvGrpSpPr>
          <p:cNvPr id="6" name="Group 11"/>
          <p:cNvGrpSpPr>
            <a:grpSpLocks/>
          </p:cNvGrpSpPr>
          <p:nvPr/>
        </p:nvGrpSpPr>
        <p:grpSpPr bwMode="auto">
          <a:xfrm>
            <a:off x="2347507" y="2887807"/>
            <a:ext cx="7478713" cy="523876"/>
            <a:chOff x="622" y="1706"/>
            <a:chExt cx="4711" cy="330"/>
          </a:xfrm>
        </p:grpSpPr>
        <p:sp>
          <p:nvSpPr>
            <p:cNvPr id="7" name="Rectangle 7"/>
            <p:cNvSpPr>
              <a:spLocks noChangeArrowheads="1"/>
            </p:cNvSpPr>
            <p:nvPr/>
          </p:nvSpPr>
          <p:spPr bwMode="auto">
            <a:xfrm>
              <a:off x="622" y="1706"/>
              <a:ext cx="471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b="1" dirty="0">
                  <a:solidFill>
                    <a:srgbClr val="9900FF"/>
                  </a:solidFill>
                </a:rPr>
                <a:t>（</a:t>
              </a:r>
              <a:r>
                <a:rPr kumimoji="1" lang="en-US" altLang="zh-CN" sz="2800" b="1" dirty="0">
                  <a:solidFill>
                    <a:srgbClr val="9900FF"/>
                  </a:solidFill>
                </a:rPr>
                <a:t>2</a:t>
              </a:r>
              <a:r>
                <a:rPr kumimoji="1" lang="zh-CN" altLang="en-US" sz="2800" b="1" dirty="0">
                  <a:solidFill>
                    <a:srgbClr val="9900FF"/>
                  </a:solidFill>
                </a:rPr>
                <a:t>）导体不动，磁场变化              感生电动势</a:t>
              </a:r>
            </a:p>
          </p:txBody>
        </p:sp>
        <p:sp>
          <p:nvSpPr>
            <p:cNvPr id="8" name="AutoShape 6"/>
            <p:cNvSpPr>
              <a:spLocks noChangeArrowheads="1"/>
            </p:cNvSpPr>
            <p:nvPr/>
          </p:nvSpPr>
          <p:spPr bwMode="auto">
            <a:xfrm>
              <a:off x="3393" y="1797"/>
              <a:ext cx="576" cy="144"/>
            </a:xfrm>
            <a:prstGeom prst="rightArrow">
              <a:avLst>
                <a:gd name="adj1" fmla="val 50000"/>
                <a:gd name="adj2" fmla="val 100000"/>
              </a:avLst>
            </a:prstGeom>
            <a:solidFill>
              <a:srgbClr val="FFFF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p>
          </p:txBody>
        </p:sp>
      </p:grpSp>
      <p:sp>
        <p:nvSpPr>
          <p:cNvPr id="9" name="Text Box 8"/>
          <p:cNvSpPr txBox="1">
            <a:spLocks noChangeArrowheads="1"/>
          </p:cNvSpPr>
          <p:nvPr/>
        </p:nvSpPr>
        <p:spPr bwMode="auto">
          <a:xfrm>
            <a:off x="2457608" y="3530308"/>
            <a:ext cx="7772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dirty="0">
                <a:solidFill>
                  <a:srgbClr val="009900"/>
                </a:solidFill>
              </a:rPr>
              <a:t>动生电动势与感生电动势的区分是相对的！</a:t>
            </a:r>
          </a:p>
        </p:txBody>
      </p:sp>
      <p:sp>
        <p:nvSpPr>
          <p:cNvPr id="10" name="Rectangle 9"/>
          <p:cNvSpPr>
            <a:spLocks noChangeArrowheads="1"/>
          </p:cNvSpPr>
          <p:nvPr/>
        </p:nvSpPr>
        <p:spPr bwMode="auto">
          <a:xfrm>
            <a:off x="2030098" y="986354"/>
            <a:ext cx="415209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zh-CN" altLang="en-US" sz="2800" b="1" dirty="0">
                <a:solidFill>
                  <a:srgbClr val="FF00FF"/>
                </a:solidFill>
              </a:rPr>
              <a:t>引起磁通量变化的原因：</a:t>
            </a:r>
          </a:p>
        </p:txBody>
      </p:sp>
      <p:sp>
        <p:nvSpPr>
          <p:cNvPr id="15" name="矩形 14"/>
          <p:cNvSpPr/>
          <p:nvPr/>
        </p:nvSpPr>
        <p:spPr>
          <a:xfrm>
            <a:off x="1634265" y="4186189"/>
            <a:ext cx="1266693" cy="523220"/>
          </a:xfrm>
          <a:prstGeom prst="rect">
            <a:avLst/>
          </a:prstGeom>
        </p:spPr>
        <p:txBody>
          <a:bodyPr wrap="none">
            <a:spAutoFit/>
          </a:bodyPr>
          <a:lstStyle/>
          <a:p>
            <a:pPr eaLnBrk="1" hangingPunct="1"/>
            <a:r>
              <a:rPr lang="zh-CN" altLang="en-US" sz="2800" b="1" dirty="0">
                <a:solidFill>
                  <a:srgbClr val="FF0000"/>
                </a:solidFill>
                <a:latin typeface="楷体_GB2312"/>
              </a:rPr>
              <a:t>计算：</a:t>
            </a:r>
          </a:p>
        </p:txBody>
      </p:sp>
      <p:sp>
        <p:nvSpPr>
          <p:cNvPr id="16" name="矩形 15"/>
          <p:cNvSpPr/>
          <p:nvPr/>
        </p:nvSpPr>
        <p:spPr>
          <a:xfrm>
            <a:off x="2721363" y="4193440"/>
            <a:ext cx="4166725" cy="954107"/>
          </a:xfrm>
          <a:prstGeom prst="rect">
            <a:avLst/>
          </a:prstGeom>
        </p:spPr>
        <p:txBody>
          <a:bodyPr wrap="square">
            <a:spAutoFit/>
          </a:bodyPr>
          <a:lstStyle/>
          <a:p>
            <a:r>
              <a:rPr lang="en-US" altLang="zh-CN" sz="2800" b="1" dirty="0">
                <a:solidFill>
                  <a:srgbClr val="CC0000"/>
                </a:solidFill>
              </a:rPr>
              <a:t>1</a:t>
            </a:r>
            <a:r>
              <a:rPr lang="zh-CN" altLang="en-US" sz="2800" b="1" dirty="0">
                <a:solidFill>
                  <a:srgbClr val="3E27E7"/>
                </a:solidFill>
              </a:rPr>
              <a:t>）构造一个</a:t>
            </a:r>
            <a:r>
              <a:rPr lang="zh-CN" altLang="en-US" sz="2800" b="1" kern="0" dirty="0">
                <a:solidFill>
                  <a:srgbClr val="3E27E7"/>
                </a:solidFill>
              </a:rPr>
              <a:t>回路，</a:t>
            </a:r>
            <a:r>
              <a:rPr lang="zh-CN" altLang="en-US" sz="2800" b="1" dirty="0">
                <a:solidFill>
                  <a:srgbClr val="3E27E7"/>
                </a:solidFill>
              </a:rPr>
              <a:t>使用</a:t>
            </a:r>
            <a:r>
              <a:rPr lang="zh-CN" altLang="en-US" sz="2800" b="1" dirty="0">
                <a:solidFill>
                  <a:schemeClr val="accent2"/>
                </a:solidFill>
                <a:latin typeface="宋体" panose="02010600030101010101" pitchFamily="2" charset="-122"/>
              </a:rPr>
              <a:t>法拉第电磁感应定律</a:t>
            </a:r>
            <a:endParaRPr lang="zh-CN" altLang="en-US" sz="2800" dirty="0"/>
          </a:p>
        </p:txBody>
      </p:sp>
      <p:sp>
        <p:nvSpPr>
          <p:cNvPr id="17" name="矩形 16"/>
          <p:cNvSpPr/>
          <p:nvPr/>
        </p:nvSpPr>
        <p:spPr>
          <a:xfrm>
            <a:off x="1987828" y="5272013"/>
            <a:ext cx="1467068" cy="523220"/>
          </a:xfrm>
          <a:prstGeom prst="rect">
            <a:avLst/>
          </a:prstGeom>
        </p:spPr>
        <p:txBody>
          <a:bodyPr wrap="none">
            <a:spAutoFit/>
          </a:bodyPr>
          <a:lstStyle/>
          <a:p>
            <a:r>
              <a:rPr kumimoji="1" lang="en-US" altLang="zh-CN" sz="2800" b="1" dirty="0">
                <a:solidFill>
                  <a:srgbClr val="9900FF"/>
                </a:solidFill>
              </a:rPr>
              <a:t>2</a:t>
            </a:r>
            <a:r>
              <a:rPr kumimoji="1" lang="zh-CN" altLang="en-US" sz="2800" b="1" dirty="0">
                <a:solidFill>
                  <a:srgbClr val="9900FF"/>
                </a:solidFill>
              </a:rPr>
              <a:t>）使用</a:t>
            </a:r>
            <a:endParaRPr lang="zh-CN" altLang="en-US" sz="2800" dirty="0"/>
          </a:p>
        </p:txBody>
      </p:sp>
      <p:graphicFrame>
        <p:nvGraphicFramePr>
          <p:cNvPr id="20" name="Object 2"/>
          <p:cNvGraphicFramePr>
            <a:graphicFrameLocks noChangeAspect="1"/>
          </p:cNvGraphicFramePr>
          <p:nvPr>
            <p:extLst>
              <p:ext uri="{D42A27DB-BD31-4B8C-83A1-F6EECF244321}">
                <p14:modId xmlns:p14="http://schemas.microsoft.com/office/powerpoint/2010/main" val="1358369793"/>
              </p:ext>
            </p:extLst>
          </p:nvPr>
        </p:nvGraphicFramePr>
        <p:xfrm>
          <a:off x="7203669" y="4388462"/>
          <a:ext cx="1588990" cy="888417"/>
        </p:xfrm>
        <a:graphic>
          <a:graphicData uri="http://schemas.openxmlformats.org/presentationml/2006/ole">
            <mc:AlternateContent xmlns:mc="http://schemas.openxmlformats.org/markup-compatibility/2006">
              <mc:Choice xmlns:v="urn:schemas-microsoft-com:vml" Requires="v">
                <p:oleObj spid="_x0000_s170629" name="公式" r:id="rId3" imgW="723586" imgH="406224" progId="Equation.3">
                  <p:embed/>
                </p:oleObj>
              </mc:Choice>
              <mc:Fallback>
                <p:oleObj name="公式" r:id="rId3" imgW="723586" imgH="40622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3669" y="4388462"/>
                        <a:ext cx="1588990" cy="888417"/>
                      </a:xfrm>
                      <a:prstGeom prst="rect">
                        <a:avLst/>
                      </a:prstGeom>
                      <a:noFill/>
                      <a:ln>
                        <a:noFill/>
                      </a:ln>
                      <a:extLst/>
                    </p:spPr>
                  </p:pic>
                </p:oleObj>
              </mc:Fallback>
            </mc:AlternateContent>
          </a:graphicData>
        </a:graphic>
      </p:graphicFrame>
      <p:graphicFrame>
        <p:nvGraphicFramePr>
          <p:cNvPr id="21" name="Object 0"/>
          <p:cNvGraphicFramePr>
            <a:graphicFrameLocks noChangeAspect="1"/>
          </p:cNvGraphicFramePr>
          <p:nvPr>
            <p:extLst>
              <p:ext uri="{D42A27DB-BD31-4B8C-83A1-F6EECF244321}">
                <p14:modId xmlns:p14="http://schemas.microsoft.com/office/powerpoint/2010/main" val="1009112009"/>
              </p:ext>
            </p:extLst>
          </p:nvPr>
        </p:nvGraphicFramePr>
        <p:xfrm>
          <a:off x="4135265" y="5136791"/>
          <a:ext cx="2205037" cy="647700"/>
        </p:xfrm>
        <a:graphic>
          <a:graphicData uri="http://schemas.openxmlformats.org/presentationml/2006/ole">
            <mc:AlternateContent xmlns:mc="http://schemas.openxmlformats.org/markup-compatibility/2006">
              <mc:Choice xmlns:v="urn:schemas-microsoft-com:vml" Requires="v">
                <p:oleObj spid="_x0000_s170630" name="公式" r:id="rId5" imgW="723600" imgH="228600" progId="Equation.3">
                  <p:embed/>
                </p:oleObj>
              </mc:Choice>
              <mc:Fallback>
                <p:oleObj name="公式" r:id="rId5" imgW="723600" imgH="228600" progId="Equation.3">
                  <p:embed/>
                  <p:pic>
                    <p:nvPicPr>
                      <p:cNvPr id="0" name=""/>
                      <p:cNvPicPr>
                        <a:picLocks noChangeAspect="1" noChangeArrowheads="1"/>
                      </p:cNvPicPr>
                      <p:nvPr/>
                    </p:nvPicPr>
                    <p:blipFill>
                      <a:blip r:embed="rId6"/>
                      <a:srcRect/>
                      <a:stretch>
                        <a:fillRect/>
                      </a:stretch>
                    </p:blipFill>
                    <p:spPr bwMode="auto">
                      <a:xfrm>
                        <a:off x="4135265" y="5136791"/>
                        <a:ext cx="22050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0"/>
          <p:cNvGraphicFramePr>
            <a:graphicFrameLocks noChangeAspect="1"/>
          </p:cNvGraphicFramePr>
          <p:nvPr>
            <p:extLst>
              <p:ext uri="{D42A27DB-BD31-4B8C-83A1-F6EECF244321}">
                <p14:modId xmlns:p14="http://schemas.microsoft.com/office/powerpoint/2010/main" val="1523586439"/>
              </p:ext>
            </p:extLst>
          </p:nvPr>
        </p:nvGraphicFramePr>
        <p:xfrm>
          <a:off x="3270250" y="5859464"/>
          <a:ext cx="3443288" cy="828675"/>
        </p:xfrm>
        <a:graphic>
          <a:graphicData uri="http://schemas.openxmlformats.org/presentationml/2006/ole">
            <mc:AlternateContent xmlns:mc="http://schemas.openxmlformats.org/markup-compatibility/2006">
              <mc:Choice xmlns:v="urn:schemas-microsoft-com:vml" Requires="v">
                <p:oleObj spid="_x0000_s170631" name="公式" r:id="rId7" imgW="1130040" imgH="291960" progId="Equation.3">
                  <p:embed/>
                </p:oleObj>
              </mc:Choice>
              <mc:Fallback>
                <p:oleObj name="公式" r:id="rId7" imgW="1130040" imgH="291960" progId="Equation.3">
                  <p:embed/>
                  <p:pic>
                    <p:nvPicPr>
                      <p:cNvPr id="0" name=""/>
                      <p:cNvPicPr>
                        <a:picLocks noChangeAspect="1" noChangeArrowheads="1"/>
                      </p:cNvPicPr>
                      <p:nvPr/>
                    </p:nvPicPr>
                    <p:blipFill>
                      <a:blip r:embed="rId8"/>
                      <a:srcRect/>
                      <a:stretch>
                        <a:fillRect/>
                      </a:stretch>
                    </p:blipFill>
                    <p:spPr bwMode="auto">
                      <a:xfrm>
                        <a:off x="3270250" y="5859464"/>
                        <a:ext cx="3443288"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862536461"/>
              </p:ext>
            </p:extLst>
          </p:nvPr>
        </p:nvGraphicFramePr>
        <p:xfrm>
          <a:off x="7410450" y="5799139"/>
          <a:ext cx="2578100" cy="847725"/>
        </p:xfrm>
        <a:graphic>
          <a:graphicData uri="http://schemas.openxmlformats.org/presentationml/2006/ole">
            <mc:AlternateContent xmlns:mc="http://schemas.openxmlformats.org/markup-compatibility/2006">
              <mc:Choice xmlns:v="urn:schemas-microsoft-com:vml" Requires="v">
                <p:oleObj spid="_x0000_s170632" name="公式" r:id="rId9" imgW="888840" imgH="291960" progId="Equation.3">
                  <p:embed/>
                </p:oleObj>
              </mc:Choice>
              <mc:Fallback>
                <p:oleObj name="公式" r:id="rId9" imgW="888840" imgH="291960" progId="Equation.3">
                  <p:embed/>
                  <p:pic>
                    <p:nvPicPr>
                      <p:cNvPr id="0" name=""/>
                      <p:cNvPicPr/>
                      <p:nvPr/>
                    </p:nvPicPr>
                    <p:blipFill>
                      <a:blip r:embed="rId10"/>
                      <a:stretch>
                        <a:fillRect/>
                      </a:stretch>
                    </p:blipFill>
                    <p:spPr>
                      <a:xfrm>
                        <a:off x="7410450" y="5799139"/>
                        <a:ext cx="2578100" cy="847725"/>
                      </a:xfrm>
                      <a:prstGeom prst="rect">
                        <a:avLst/>
                      </a:prstGeom>
                    </p:spPr>
                  </p:pic>
                </p:oleObj>
              </mc:Fallback>
            </mc:AlternateContent>
          </a:graphicData>
        </a:graphic>
      </p:graphicFrame>
    </p:spTree>
    <p:extLst>
      <p:ext uri="{BB962C8B-B14F-4D97-AF65-F5344CB8AC3E}">
        <p14:creationId xmlns:p14="http://schemas.microsoft.com/office/powerpoint/2010/main" val="346509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0-#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arn(inVertical)">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circle(in)">
                                      <p:cBhvr>
                                        <p:cTn id="40" dur="20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1000"/>
                                        <p:tgtEl>
                                          <p:spTgt spid="20"/>
                                        </p:tgtEl>
                                      </p:cBhvr>
                                    </p:animEffect>
                                    <p:anim calcmode="lin" valueType="num">
                                      <p:cBhvr>
                                        <p:cTn id="46" dur="1000" fill="hold"/>
                                        <p:tgtEl>
                                          <p:spTgt spid="20"/>
                                        </p:tgtEl>
                                        <p:attrNameLst>
                                          <p:attrName>ppt_x</p:attrName>
                                        </p:attrNameLst>
                                      </p:cBhvr>
                                      <p:tavLst>
                                        <p:tav tm="0">
                                          <p:val>
                                            <p:strVal val="#ppt_x"/>
                                          </p:val>
                                        </p:tav>
                                        <p:tav tm="100000">
                                          <p:val>
                                            <p:strVal val="#ppt_x"/>
                                          </p:val>
                                        </p:tav>
                                      </p:tavLst>
                                    </p:anim>
                                    <p:anim calcmode="lin" valueType="num">
                                      <p:cBhvr>
                                        <p:cTn id="4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heel(1)">
                                      <p:cBhvr>
                                        <p:cTn id="52" dur="20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p:cTn id="57" dur="1000" fill="hold"/>
                                        <p:tgtEl>
                                          <p:spTgt spid="21"/>
                                        </p:tgtEl>
                                        <p:attrNameLst>
                                          <p:attrName>ppt_w</p:attrName>
                                        </p:attrNameLst>
                                      </p:cBhvr>
                                      <p:tavLst>
                                        <p:tav tm="0">
                                          <p:val>
                                            <p:fltVal val="0"/>
                                          </p:val>
                                        </p:tav>
                                        <p:tav tm="100000">
                                          <p:val>
                                            <p:strVal val="#ppt_w"/>
                                          </p:val>
                                        </p:tav>
                                      </p:tavLst>
                                    </p:anim>
                                    <p:anim calcmode="lin" valueType="num">
                                      <p:cBhvr>
                                        <p:cTn id="58" dur="1000" fill="hold"/>
                                        <p:tgtEl>
                                          <p:spTgt spid="21"/>
                                        </p:tgtEl>
                                        <p:attrNameLst>
                                          <p:attrName>ppt_h</p:attrName>
                                        </p:attrNameLst>
                                      </p:cBhvr>
                                      <p:tavLst>
                                        <p:tav tm="0">
                                          <p:val>
                                            <p:fltVal val="0"/>
                                          </p:val>
                                        </p:tav>
                                        <p:tav tm="100000">
                                          <p:val>
                                            <p:strVal val="#ppt_h"/>
                                          </p:val>
                                        </p:tav>
                                      </p:tavLst>
                                    </p:anim>
                                    <p:anim calcmode="lin" valueType="num">
                                      <p:cBhvr>
                                        <p:cTn id="59" dur="1000" fill="hold"/>
                                        <p:tgtEl>
                                          <p:spTgt spid="21"/>
                                        </p:tgtEl>
                                        <p:attrNameLst>
                                          <p:attrName>style.rotation</p:attrName>
                                        </p:attrNameLst>
                                      </p:cBhvr>
                                      <p:tavLst>
                                        <p:tav tm="0">
                                          <p:val>
                                            <p:fltVal val="90"/>
                                          </p:val>
                                        </p:tav>
                                        <p:tav tm="100000">
                                          <p:val>
                                            <p:fltVal val="0"/>
                                          </p:val>
                                        </p:tav>
                                      </p:tavLst>
                                    </p:anim>
                                    <p:animEffect transition="in" filter="fade">
                                      <p:cBhvr>
                                        <p:cTn id="60" dur="10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1000"/>
                                        <p:tgtEl>
                                          <p:spTgt spid="22"/>
                                        </p:tgtEl>
                                      </p:cBhvr>
                                    </p:animEffect>
                                    <p:anim calcmode="lin" valueType="num">
                                      <p:cBhvr>
                                        <p:cTn id="66" dur="1000" fill="hold"/>
                                        <p:tgtEl>
                                          <p:spTgt spid="22"/>
                                        </p:tgtEl>
                                        <p:attrNameLst>
                                          <p:attrName>ppt_x</p:attrName>
                                        </p:attrNameLst>
                                      </p:cBhvr>
                                      <p:tavLst>
                                        <p:tav tm="0">
                                          <p:val>
                                            <p:strVal val="#ppt_x"/>
                                          </p:val>
                                        </p:tav>
                                        <p:tav tm="100000">
                                          <p:val>
                                            <p:strVal val="#ppt_x"/>
                                          </p:val>
                                        </p:tav>
                                      </p:tavLst>
                                    </p:anim>
                                    <p:anim calcmode="lin" valueType="num">
                                      <p:cBhvr>
                                        <p:cTn id="6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23"/>
                                        </p:tgtEl>
                                        <p:attrNameLst>
                                          <p:attrName>style.visibility</p:attrName>
                                        </p:attrNameLst>
                                      </p:cBhvr>
                                      <p:to>
                                        <p:strVal val="visible"/>
                                      </p:to>
                                    </p:set>
                                    <p:anim calcmode="lin" valueType="num">
                                      <p:cBhvr additive="base">
                                        <p:cTn id="72" dur="500" fill="hold"/>
                                        <p:tgtEl>
                                          <p:spTgt spid="23"/>
                                        </p:tgtEl>
                                        <p:attrNameLst>
                                          <p:attrName>ppt_x</p:attrName>
                                        </p:attrNameLst>
                                      </p:cBhvr>
                                      <p:tavLst>
                                        <p:tav tm="0">
                                          <p:val>
                                            <p:strVal val="#ppt_x"/>
                                          </p:val>
                                        </p:tav>
                                        <p:tav tm="100000">
                                          <p:val>
                                            <p:strVal val="#ppt_x"/>
                                          </p:val>
                                        </p:tav>
                                      </p:tavLst>
                                    </p:anim>
                                    <p:anim calcmode="lin" valueType="num">
                                      <p:cBhvr additive="base">
                                        <p:cTn id="7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9" grpId="0" autoUpdateAnimBg="0"/>
      <p:bldP spid="10" grpId="0"/>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89"/>
          <p:cNvSpPr>
            <a:spLocks noChangeArrowheads="1"/>
          </p:cNvSpPr>
          <p:nvPr/>
        </p:nvSpPr>
        <p:spPr bwMode="auto">
          <a:xfrm>
            <a:off x="1631504" y="188641"/>
            <a:ext cx="7956376" cy="954107"/>
          </a:xfrm>
          <a:prstGeom prst="rect">
            <a:avLst/>
          </a:prstGeom>
          <a:noFill/>
          <a:ln w="9525">
            <a:noFill/>
            <a:miter lim="800000"/>
            <a:headEnd/>
            <a:tailEnd/>
          </a:ln>
        </p:spPr>
        <p:txBody>
          <a:bodyPr wrap="square">
            <a:spAutoFit/>
          </a:bodyPr>
          <a:lstStyle/>
          <a:p>
            <a:pPr fontAlgn="auto">
              <a:spcBef>
                <a:spcPts val="0"/>
              </a:spcBef>
              <a:spcAft>
                <a:spcPts val="0"/>
              </a:spcAft>
              <a:defRPr/>
            </a:pPr>
            <a:r>
              <a:rPr lang="en-US" altLang="zh-CN" sz="2800" b="1" kern="0" dirty="0">
                <a:solidFill>
                  <a:srgbClr val="FF0000"/>
                </a:solidFill>
                <a:latin typeface="+mn-lt"/>
                <a:ea typeface="+mn-ea"/>
              </a:rPr>
              <a:t>【</a:t>
            </a:r>
            <a:r>
              <a:rPr lang="zh-CN" altLang="en-US" sz="2800" b="1" kern="0" dirty="0">
                <a:solidFill>
                  <a:srgbClr val="FF0000"/>
                </a:solidFill>
                <a:latin typeface="+mn-lt"/>
                <a:ea typeface="+mn-ea"/>
              </a:rPr>
              <a:t>例</a:t>
            </a:r>
            <a:r>
              <a:rPr lang="en-US" altLang="zh-CN" sz="2800" b="1" kern="0" dirty="0">
                <a:solidFill>
                  <a:srgbClr val="FF0000"/>
                </a:solidFill>
                <a:latin typeface="+mn-lt"/>
                <a:ea typeface="+mn-ea"/>
              </a:rPr>
              <a:t>16-6】</a:t>
            </a:r>
            <a:r>
              <a:rPr lang="zh-CN" altLang="en-US" sz="2800" b="1" kern="0" dirty="0">
                <a:solidFill>
                  <a:srgbClr val="6600CC"/>
                </a:solidFill>
                <a:latin typeface="+mn-lt"/>
                <a:ea typeface="+mn-ea"/>
              </a:rPr>
              <a:t>计算圆柱形区域内均匀分布的变化磁场产生的感应电场。</a:t>
            </a:r>
          </a:p>
        </p:txBody>
      </p:sp>
      <p:sp>
        <p:nvSpPr>
          <p:cNvPr id="3" name="Rectangle 44"/>
          <p:cNvSpPr>
            <a:spLocks noChangeArrowheads="1"/>
          </p:cNvSpPr>
          <p:nvPr/>
        </p:nvSpPr>
        <p:spPr bwMode="auto">
          <a:xfrm>
            <a:off x="1738314" y="1357314"/>
            <a:ext cx="854075" cy="49212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600" b="1" kern="0" dirty="0">
                <a:solidFill>
                  <a:srgbClr val="C00000"/>
                </a:solidFill>
                <a:latin typeface="+mn-lt"/>
                <a:ea typeface="+mn-ea"/>
              </a:rPr>
              <a:t>解：</a:t>
            </a:r>
          </a:p>
        </p:txBody>
      </p:sp>
      <p:sp>
        <p:nvSpPr>
          <p:cNvPr id="4" name="Text Box 184"/>
          <p:cNvSpPr txBox="1">
            <a:spLocks noChangeArrowheads="1"/>
          </p:cNvSpPr>
          <p:nvPr/>
        </p:nvSpPr>
        <p:spPr bwMode="auto">
          <a:xfrm>
            <a:off x="2670488" y="1263397"/>
            <a:ext cx="2718055" cy="892552"/>
          </a:xfrm>
          <a:prstGeom prst="rect">
            <a:avLst/>
          </a:prstGeom>
          <a:noFill/>
          <a:ln w="9525">
            <a:noFill/>
            <a:miter lim="800000"/>
            <a:headEnd/>
            <a:tailEnd/>
          </a:ln>
        </p:spPr>
        <p:txBody>
          <a:bodyPr wrap="square" anchor="ctr">
            <a:spAutoFit/>
          </a:bodyPr>
          <a:lstStyle/>
          <a:p>
            <a:pPr fontAlgn="auto">
              <a:spcBef>
                <a:spcPts val="0"/>
              </a:spcBef>
              <a:spcAft>
                <a:spcPts val="0"/>
              </a:spcAft>
              <a:defRPr/>
            </a:pPr>
            <a:r>
              <a:rPr lang="zh-CN" altLang="en-US" sz="2600" b="1" kern="0" dirty="0">
                <a:solidFill>
                  <a:srgbClr val="009900"/>
                </a:solidFill>
              </a:rPr>
              <a:t>柱对称</a:t>
            </a:r>
            <a:r>
              <a:rPr lang="zh-CN" altLang="en-US" sz="2600" b="1" kern="0" dirty="0">
                <a:solidFill>
                  <a:srgbClr val="009900"/>
                </a:solidFill>
                <a:latin typeface="+mn-lt"/>
                <a:ea typeface="+mn-ea"/>
              </a:rPr>
              <a:t>分布的电流激发的磁场</a:t>
            </a:r>
          </a:p>
        </p:txBody>
      </p:sp>
      <p:sp>
        <p:nvSpPr>
          <p:cNvPr id="5" name="Rectangle 190"/>
          <p:cNvSpPr>
            <a:spLocks noChangeArrowheads="1"/>
          </p:cNvSpPr>
          <p:nvPr/>
        </p:nvSpPr>
        <p:spPr bwMode="auto">
          <a:xfrm>
            <a:off x="1978757" y="5140750"/>
            <a:ext cx="2426341" cy="1569660"/>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400" b="1" dirty="0">
                <a:solidFill>
                  <a:srgbClr val="FF00FF"/>
                </a:solidFill>
                <a:latin typeface="+mj-ea"/>
              </a:rPr>
              <a:t>无限长直线电流，无限长均匀圆柱面电流</a:t>
            </a:r>
            <a:r>
              <a:rPr lang="en-US" altLang="zh-CN" sz="2400" b="1" dirty="0">
                <a:solidFill>
                  <a:srgbClr val="FF00FF"/>
                </a:solidFill>
                <a:latin typeface="+mj-ea"/>
              </a:rPr>
              <a:t>,</a:t>
            </a:r>
            <a:r>
              <a:rPr lang="zh-CN" altLang="en-US" sz="2400" b="1" dirty="0">
                <a:solidFill>
                  <a:srgbClr val="FF00FF"/>
                </a:solidFill>
                <a:latin typeface="+mj-ea"/>
              </a:rPr>
              <a:t>无限长均匀圆柱电流</a:t>
            </a:r>
            <a:endParaRPr lang="en-US" altLang="zh-CN" sz="2400" b="1" dirty="0">
              <a:solidFill>
                <a:srgbClr val="FF00FF"/>
              </a:solidFill>
              <a:latin typeface="+mj-ea"/>
            </a:endParaRPr>
          </a:p>
        </p:txBody>
      </p:sp>
      <p:sp>
        <p:nvSpPr>
          <p:cNvPr id="7" name="Freeform 65"/>
          <p:cNvSpPr>
            <a:spLocks noEditPoints="1"/>
          </p:cNvSpPr>
          <p:nvPr/>
        </p:nvSpPr>
        <p:spPr bwMode="auto">
          <a:xfrm flipV="1">
            <a:off x="3675470" y="2301623"/>
            <a:ext cx="79792" cy="2640157"/>
          </a:xfrm>
          <a:custGeom>
            <a:avLst/>
            <a:gdLst>
              <a:gd name="T0" fmla="*/ 41 w 55"/>
              <a:gd name="T1" fmla="*/ 0 h 631"/>
              <a:gd name="T2" fmla="*/ 41 w 55"/>
              <a:gd name="T3" fmla="*/ 2147483647 h 631"/>
              <a:gd name="T4" fmla="*/ 14 w 55"/>
              <a:gd name="T5" fmla="*/ 2147483647 h 631"/>
              <a:gd name="T6" fmla="*/ 14 w 55"/>
              <a:gd name="T7" fmla="*/ 0 h 631"/>
              <a:gd name="T8" fmla="*/ 41 w 55"/>
              <a:gd name="T9" fmla="*/ 0 h 631"/>
              <a:gd name="T10" fmla="*/ 41 w 55"/>
              <a:gd name="T11" fmla="*/ 0 h 631"/>
              <a:gd name="T12" fmla="*/ 55 w 55"/>
              <a:gd name="T13" fmla="*/ 2147483647 h 631"/>
              <a:gd name="T14" fmla="*/ 28 w 55"/>
              <a:gd name="T15" fmla="*/ 2147483647 h 631"/>
              <a:gd name="T16" fmla="*/ 0 w 55"/>
              <a:gd name="T17" fmla="*/ 2147483647 h 631"/>
              <a:gd name="T18" fmla="*/ 55 w 55"/>
              <a:gd name="T19" fmla="*/ 2147483647 h 631"/>
              <a:gd name="T20" fmla="*/ 55 w 55"/>
              <a:gd name="T21" fmla="*/ 2147483647 h 6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
              <a:gd name="T34" fmla="*/ 0 h 631"/>
              <a:gd name="T35" fmla="*/ 55 w 55"/>
              <a:gd name="T36" fmla="*/ 631 h 6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 h="631">
                <a:moveTo>
                  <a:pt x="41" y="0"/>
                </a:moveTo>
                <a:lnTo>
                  <a:pt x="41" y="529"/>
                </a:lnTo>
                <a:lnTo>
                  <a:pt x="14" y="529"/>
                </a:lnTo>
                <a:lnTo>
                  <a:pt x="14" y="0"/>
                </a:lnTo>
                <a:lnTo>
                  <a:pt x="41" y="0"/>
                </a:lnTo>
                <a:close/>
                <a:moveTo>
                  <a:pt x="55" y="518"/>
                </a:moveTo>
                <a:lnTo>
                  <a:pt x="28" y="631"/>
                </a:lnTo>
                <a:lnTo>
                  <a:pt x="0" y="518"/>
                </a:lnTo>
                <a:lnTo>
                  <a:pt x="55" y="518"/>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8" name="Rectangle 67"/>
          <p:cNvSpPr>
            <a:spLocks noChangeArrowheads="1"/>
          </p:cNvSpPr>
          <p:nvPr/>
        </p:nvSpPr>
        <p:spPr bwMode="auto">
          <a:xfrm>
            <a:off x="3627942" y="2285240"/>
            <a:ext cx="174625" cy="2825750"/>
          </a:xfrm>
          <a:prstGeom prst="rect">
            <a:avLst/>
          </a:prstGeom>
          <a:noFill/>
          <a:ln w="44450" cap="rnd">
            <a:solidFill>
              <a:srgbClr val="00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9" name="Rectangle 69"/>
          <p:cNvSpPr>
            <a:spLocks noChangeArrowheads="1"/>
          </p:cNvSpPr>
          <p:nvPr/>
        </p:nvSpPr>
        <p:spPr bwMode="auto">
          <a:xfrm>
            <a:off x="3296155" y="4127543"/>
            <a:ext cx="123825" cy="554038"/>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600" b="1" kern="0" dirty="0">
                <a:solidFill>
                  <a:srgbClr val="FF0000"/>
                </a:solidFill>
                <a:latin typeface="+mn-lt"/>
                <a:ea typeface="+mn-ea"/>
              </a:rPr>
              <a:t>I</a:t>
            </a:r>
            <a:endParaRPr lang="en-US" altLang="zh-CN" b="1" kern="0" dirty="0">
              <a:solidFill>
                <a:srgbClr val="FF0000"/>
              </a:solidFill>
              <a:latin typeface="+mn-lt"/>
              <a:ea typeface="+mn-ea"/>
            </a:endParaRPr>
          </a:p>
        </p:txBody>
      </p:sp>
      <p:sp>
        <p:nvSpPr>
          <p:cNvPr id="10" name="Rectangle 68"/>
          <p:cNvSpPr>
            <a:spLocks noChangeArrowheads="1"/>
          </p:cNvSpPr>
          <p:nvPr/>
        </p:nvSpPr>
        <p:spPr bwMode="auto">
          <a:xfrm>
            <a:off x="3597779" y="3494915"/>
            <a:ext cx="252412" cy="557212"/>
          </a:xfrm>
          <a:prstGeom prst="rect">
            <a:avLst/>
          </a:prstGeom>
          <a:solidFill>
            <a:srgbClr val="FFFFFF"/>
          </a:solidFill>
          <a:ln w="9525">
            <a:no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1" name="Oval 70"/>
          <p:cNvSpPr>
            <a:spLocks noChangeArrowheads="1"/>
          </p:cNvSpPr>
          <p:nvPr/>
        </p:nvSpPr>
        <p:spPr bwMode="auto">
          <a:xfrm>
            <a:off x="2410739" y="3026603"/>
            <a:ext cx="2633662" cy="1025525"/>
          </a:xfrm>
          <a:prstGeom prst="ellipse">
            <a:avLst/>
          </a:prstGeom>
          <a:noFill/>
          <a:ln w="44450" cap="rnd">
            <a:solidFill>
              <a:srgbClr val="00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12" name="Group 71"/>
          <p:cNvGrpSpPr>
            <a:grpSpLocks/>
          </p:cNvGrpSpPr>
          <p:nvPr/>
        </p:nvGrpSpPr>
        <p:grpSpPr bwMode="auto">
          <a:xfrm>
            <a:off x="1909090" y="2692044"/>
            <a:ext cx="230188" cy="862011"/>
            <a:chOff x="755" y="2625"/>
            <a:chExt cx="145" cy="543"/>
          </a:xfrm>
        </p:grpSpPr>
        <p:sp>
          <p:nvSpPr>
            <p:cNvPr id="13" name="Rectangle 72"/>
            <p:cNvSpPr>
              <a:spLocks noChangeArrowheads="1"/>
            </p:cNvSpPr>
            <p:nvPr/>
          </p:nvSpPr>
          <p:spPr bwMode="auto">
            <a:xfrm>
              <a:off x="755" y="2625"/>
              <a:ext cx="106" cy="310"/>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200" b="1" kern="0">
                  <a:solidFill>
                    <a:srgbClr val="000000"/>
                  </a:solidFill>
                  <a:latin typeface="MT Extra" pitchFamily="18" charset="2"/>
                  <a:ea typeface="+mn-ea"/>
                </a:rPr>
                <a:t>r</a:t>
              </a:r>
              <a:endParaRPr lang="en-US" altLang="zh-CN" b="1" kern="0">
                <a:solidFill>
                  <a:sysClr val="windowText" lastClr="000000"/>
                </a:solidFill>
                <a:latin typeface="+mn-lt"/>
                <a:ea typeface="+mn-ea"/>
              </a:endParaRPr>
            </a:p>
          </p:txBody>
        </p:sp>
        <p:sp>
          <p:nvSpPr>
            <p:cNvPr id="14" name="Rectangle 73"/>
            <p:cNvSpPr>
              <a:spLocks noChangeArrowheads="1"/>
            </p:cNvSpPr>
            <p:nvPr/>
          </p:nvSpPr>
          <p:spPr bwMode="auto">
            <a:xfrm>
              <a:off x="755" y="2858"/>
              <a:ext cx="145" cy="310"/>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200" b="1" kern="0" dirty="0">
                  <a:solidFill>
                    <a:srgbClr val="000000"/>
                  </a:solidFill>
                  <a:latin typeface="+mn-lt"/>
                  <a:ea typeface="+mn-ea"/>
                </a:rPr>
                <a:t>B</a:t>
              </a:r>
              <a:endParaRPr lang="en-US" altLang="zh-CN" b="1" kern="0" dirty="0">
                <a:solidFill>
                  <a:sysClr val="windowText" lastClr="000000"/>
                </a:solidFill>
                <a:latin typeface="+mn-lt"/>
                <a:ea typeface="+mn-ea"/>
              </a:endParaRPr>
            </a:p>
          </p:txBody>
        </p:sp>
        <p:sp>
          <p:nvSpPr>
            <p:cNvPr id="15" name="Rectangle 74"/>
            <p:cNvSpPr>
              <a:spLocks noChangeArrowheads="1"/>
            </p:cNvSpPr>
            <p:nvPr/>
          </p:nvSpPr>
          <p:spPr bwMode="auto">
            <a:xfrm>
              <a:off x="755" y="2625"/>
              <a:ext cx="106" cy="310"/>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200" b="1" kern="0">
                  <a:solidFill>
                    <a:srgbClr val="000000"/>
                  </a:solidFill>
                  <a:latin typeface="MT Extra" pitchFamily="18" charset="2"/>
                  <a:ea typeface="+mn-ea"/>
                </a:rPr>
                <a:t>r</a:t>
              </a:r>
              <a:endParaRPr lang="en-US" altLang="zh-CN" b="1" kern="0">
                <a:solidFill>
                  <a:sysClr val="windowText" lastClr="000000"/>
                </a:solidFill>
                <a:latin typeface="+mn-lt"/>
                <a:ea typeface="+mn-ea"/>
              </a:endParaRPr>
            </a:p>
          </p:txBody>
        </p:sp>
      </p:grpSp>
      <p:sp>
        <p:nvSpPr>
          <p:cNvPr id="16" name="Freeform 75"/>
          <p:cNvSpPr>
            <a:spLocks/>
          </p:cNvSpPr>
          <p:nvPr/>
        </p:nvSpPr>
        <p:spPr bwMode="auto">
          <a:xfrm flipH="1" flipV="1">
            <a:off x="2488490" y="3171859"/>
            <a:ext cx="218610" cy="204787"/>
          </a:xfrm>
          <a:custGeom>
            <a:avLst/>
            <a:gdLst>
              <a:gd name="T0" fmla="*/ 0 w 88"/>
              <a:gd name="T1" fmla="*/ 2147483647 h 78"/>
              <a:gd name="T2" fmla="*/ 2147483647 w 88"/>
              <a:gd name="T3" fmla="*/ 0 h 78"/>
              <a:gd name="T4" fmla="*/ 2147483647 w 88"/>
              <a:gd name="T5" fmla="*/ 2147483647 h 78"/>
              <a:gd name="T6" fmla="*/ 0 w 88"/>
              <a:gd name="T7" fmla="*/ 2147483647 h 78"/>
              <a:gd name="T8" fmla="*/ 0 60000 65536"/>
              <a:gd name="T9" fmla="*/ 0 60000 65536"/>
              <a:gd name="T10" fmla="*/ 0 60000 65536"/>
              <a:gd name="T11" fmla="*/ 0 60000 65536"/>
              <a:gd name="T12" fmla="*/ 0 w 88"/>
              <a:gd name="T13" fmla="*/ 0 h 78"/>
              <a:gd name="T14" fmla="*/ 88 w 88"/>
              <a:gd name="T15" fmla="*/ 78 h 78"/>
            </a:gdLst>
            <a:ahLst/>
            <a:cxnLst>
              <a:cxn ang="T8">
                <a:pos x="T0" y="T1"/>
              </a:cxn>
              <a:cxn ang="T9">
                <a:pos x="T2" y="T3"/>
              </a:cxn>
              <a:cxn ang="T10">
                <a:pos x="T4" y="T5"/>
              </a:cxn>
              <a:cxn ang="T11">
                <a:pos x="T6" y="T7"/>
              </a:cxn>
            </a:cxnLst>
            <a:rect l="T12" t="T13" r="T14" b="T15"/>
            <a:pathLst>
              <a:path w="88" h="78">
                <a:moveTo>
                  <a:pt x="0" y="31"/>
                </a:moveTo>
                <a:lnTo>
                  <a:pt x="88" y="0"/>
                </a:lnTo>
                <a:lnTo>
                  <a:pt x="36" y="78"/>
                </a:lnTo>
                <a:lnTo>
                  <a:pt x="0" y="31"/>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7" name="Oval 76"/>
          <p:cNvSpPr>
            <a:spLocks noChangeArrowheads="1"/>
          </p:cNvSpPr>
          <p:nvPr/>
        </p:nvSpPr>
        <p:spPr bwMode="auto">
          <a:xfrm>
            <a:off x="2810379" y="3188082"/>
            <a:ext cx="1806575" cy="696913"/>
          </a:xfrm>
          <a:prstGeom prst="ellipse">
            <a:avLst/>
          </a:prstGeom>
          <a:noFill/>
          <a:ln w="44450" cap="rnd">
            <a:solidFill>
              <a:srgbClr val="00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8" name="Freeform 77"/>
          <p:cNvSpPr>
            <a:spLocks/>
          </p:cNvSpPr>
          <p:nvPr/>
        </p:nvSpPr>
        <p:spPr bwMode="auto">
          <a:xfrm flipH="1" flipV="1">
            <a:off x="2806448" y="3297174"/>
            <a:ext cx="208547" cy="151608"/>
          </a:xfrm>
          <a:custGeom>
            <a:avLst/>
            <a:gdLst>
              <a:gd name="T0" fmla="*/ 0 w 88"/>
              <a:gd name="T1" fmla="*/ 2147483647 h 76"/>
              <a:gd name="T2" fmla="*/ 2147483647 w 88"/>
              <a:gd name="T3" fmla="*/ 0 h 76"/>
              <a:gd name="T4" fmla="*/ 2147483647 w 88"/>
              <a:gd name="T5" fmla="*/ 2147483647 h 76"/>
              <a:gd name="T6" fmla="*/ 0 w 88"/>
              <a:gd name="T7" fmla="*/ 2147483647 h 76"/>
              <a:gd name="T8" fmla="*/ 0 60000 65536"/>
              <a:gd name="T9" fmla="*/ 0 60000 65536"/>
              <a:gd name="T10" fmla="*/ 0 60000 65536"/>
              <a:gd name="T11" fmla="*/ 0 60000 65536"/>
              <a:gd name="T12" fmla="*/ 0 w 88"/>
              <a:gd name="T13" fmla="*/ 0 h 76"/>
              <a:gd name="T14" fmla="*/ 88 w 88"/>
              <a:gd name="T15" fmla="*/ 76 h 76"/>
            </a:gdLst>
            <a:ahLst/>
            <a:cxnLst>
              <a:cxn ang="T8">
                <a:pos x="T0" y="T1"/>
              </a:cxn>
              <a:cxn ang="T9">
                <a:pos x="T2" y="T3"/>
              </a:cxn>
              <a:cxn ang="T10">
                <a:pos x="T4" y="T5"/>
              </a:cxn>
              <a:cxn ang="T11">
                <a:pos x="T6" y="T7"/>
              </a:cxn>
            </a:cxnLst>
            <a:rect l="T12" t="T13" r="T14" b="T15"/>
            <a:pathLst>
              <a:path w="88" h="76">
                <a:moveTo>
                  <a:pt x="0" y="29"/>
                </a:moveTo>
                <a:lnTo>
                  <a:pt x="88" y="0"/>
                </a:lnTo>
                <a:lnTo>
                  <a:pt x="35" y="76"/>
                </a:lnTo>
                <a:lnTo>
                  <a:pt x="0" y="29"/>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9" name="Oval 78"/>
          <p:cNvSpPr>
            <a:spLocks noChangeArrowheads="1"/>
          </p:cNvSpPr>
          <p:nvPr/>
        </p:nvSpPr>
        <p:spPr bwMode="auto">
          <a:xfrm>
            <a:off x="3050885" y="3394903"/>
            <a:ext cx="1231900" cy="368300"/>
          </a:xfrm>
          <a:prstGeom prst="ellipse">
            <a:avLst/>
          </a:prstGeom>
          <a:noFill/>
          <a:ln w="44450" cap="rnd">
            <a:solidFill>
              <a:srgbClr val="00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0" name="Freeform 79"/>
          <p:cNvSpPr>
            <a:spLocks/>
          </p:cNvSpPr>
          <p:nvPr/>
        </p:nvSpPr>
        <p:spPr bwMode="auto">
          <a:xfrm flipH="1" flipV="1">
            <a:off x="3076790" y="3386169"/>
            <a:ext cx="224127" cy="147639"/>
          </a:xfrm>
          <a:custGeom>
            <a:avLst/>
            <a:gdLst>
              <a:gd name="T0" fmla="*/ 0 w 91"/>
              <a:gd name="T1" fmla="*/ 2147483647 h 70"/>
              <a:gd name="T2" fmla="*/ 2147483647 w 91"/>
              <a:gd name="T3" fmla="*/ 0 h 70"/>
              <a:gd name="T4" fmla="*/ 2147483647 w 91"/>
              <a:gd name="T5" fmla="*/ 2147483647 h 70"/>
              <a:gd name="T6" fmla="*/ 0 w 91"/>
              <a:gd name="T7" fmla="*/ 2147483647 h 70"/>
              <a:gd name="T8" fmla="*/ 0 60000 65536"/>
              <a:gd name="T9" fmla="*/ 0 60000 65536"/>
              <a:gd name="T10" fmla="*/ 0 60000 65536"/>
              <a:gd name="T11" fmla="*/ 0 60000 65536"/>
              <a:gd name="T12" fmla="*/ 0 w 91"/>
              <a:gd name="T13" fmla="*/ 0 h 70"/>
              <a:gd name="T14" fmla="*/ 91 w 91"/>
              <a:gd name="T15" fmla="*/ 70 h 70"/>
            </a:gdLst>
            <a:ahLst/>
            <a:cxnLst>
              <a:cxn ang="T8">
                <a:pos x="T0" y="T1"/>
              </a:cxn>
              <a:cxn ang="T9">
                <a:pos x="T2" y="T3"/>
              </a:cxn>
              <a:cxn ang="T10">
                <a:pos x="T4" y="T5"/>
              </a:cxn>
              <a:cxn ang="T11">
                <a:pos x="T6" y="T7"/>
              </a:cxn>
            </a:cxnLst>
            <a:rect l="T12" t="T13" r="T14" b="T15"/>
            <a:pathLst>
              <a:path w="91" h="70">
                <a:moveTo>
                  <a:pt x="0" y="19"/>
                </a:moveTo>
                <a:lnTo>
                  <a:pt x="91" y="0"/>
                </a:lnTo>
                <a:lnTo>
                  <a:pt x="29" y="70"/>
                </a:lnTo>
                <a:lnTo>
                  <a:pt x="0" y="19"/>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1" name="Line 135"/>
          <p:cNvSpPr>
            <a:spLocks noChangeShapeType="1"/>
          </p:cNvSpPr>
          <p:nvPr/>
        </p:nvSpPr>
        <p:spPr bwMode="auto">
          <a:xfrm>
            <a:off x="3761291" y="3313940"/>
            <a:ext cx="0" cy="50800"/>
          </a:xfrm>
          <a:prstGeom prst="line">
            <a:avLst/>
          </a:prstGeom>
          <a:noFill/>
          <a:ln w="127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2" name="Line 136"/>
          <p:cNvSpPr>
            <a:spLocks noChangeShapeType="1"/>
          </p:cNvSpPr>
          <p:nvPr/>
        </p:nvSpPr>
        <p:spPr bwMode="auto">
          <a:xfrm>
            <a:off x="3673979" y="3313940"/>
            <a:ext cx="0" cy="50800"/>
          </a:xfrm>
          <a:prstGeom prst="line">
            <a:avLst/>
          </a:prstGeom>
          <a:noFill/>
          <a:ln w="127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3" name="Line 142"/>
          <p:cNvSpPr>
            <a:spLocks noChangeShapeType="1"/>
          </p:cNvSpPr>
          <p:nvPr/>
        </p:nvSpPr>
        <p:spPr bwMode="auto">
          <a:xfrm>
            <a:off x="3761291" y="3142490"/>
            <a:ext cx="0" cy="50800"/>
          </a:xfrm>
          <a:prstGeom prst="line">
            <a:avLst/>
          </a:prstGeom>
          <a:noFill/>
          <a:ln w="127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4" name="Line 143"/>
          <p:cNvSpPr>
            <a:spLocks noChangeShapeType="1"/>
          </p:cNvSpPr>
          <p:nvPr/>
        </p:nvSpPr>
        <p:spPr bwMode="auto">
          <a:xfrm>
            <a:off x="3673979" y="3134552"/>
            <a:ext cx="0" cy="50800"/>
          </a:xfrm>
          <a:prstGeom prst="line">
            <a:avLst/>
          </a:prstGeom>
          <a:noFill/>
          <a:ln w="127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5" name="Line 144"/>
          <p:cNvSpPr>
            <a:spLocks noChangeShapeType="1"/>
          </p:cNvSpPr>
          <p:nvPr/>
        </p:nvSpPr>
        <p:spPr bwMode="auto">
          <a:xfrm>
            <a:off x="3673979" y="2977390"/>
            <a:ext cx="0" cy="50800"/>
          </a:xfrm>
          <a:prstGeom prst="line">
            <a:avLst/>
          </a:prstGeom>
          <a:noFill/>
          <a:ln w="127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6" name="Line 145"/>
          <p:cNvSpPr>
            <a:spLocks noChangeShapeType="1"/>
          </p:cNvSpPr>
          <p:nvPr/>
        </p:nvSpPr>
        <p:spPr bwMode="auto">
          <a:xfrm>
            <a:off x="3761291" y="2977390"/>
            <a:ext cx="0" cy="50800"/>
          </a:xfrm>
          <a:prstGeom prst="line">
            <a:avLst/>
          </a:prstGeom>
          <a:noFill/>
          <a:ln w="127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27" name="Group 80"/>
          <p:cNvGrpSpPr>
            <a:grpSpLocks/>
          </p:cNvGrpSpPr>
          <p:nvPr/>
        </p:nvGrpSpPr>
        <p:grpSpPr bwMode="auto">
          <a:xfrm>
            <a:off x="7890993" y="2165098"/>
            <a:ext cx="449262" cy="2828925"/>
            <a:chOff x="4171" y="2231"/>
            <a:chExt cx="283" cy="1782"/>
          </a:xfrm>
        </p:grpSpPr>
        <p:grpSp>
          <p:nvGrpSpPr>
            <p:cNvPr id="28" name="Group 81"/>
            <p:cNvGrpSpPr>
              <a:grpSpLocks/>
            </p:cNvGrpSpPr>
            <p:nvPr/>
          </p:nvGrpSpPr>
          <p:grpSpPr bwMode="auto">
            <a:xfrm>
              <a:off x="4171" y="2231"/>
              <a:ext cx="57" cy="1782"/>
              <a:chOff x="4171" y="2231"/>
              <a:chExt cx="57" cy="1782"/>
            </a:xfrm>
          </p:grpSpPr>
          <p:sp>
            <p:nvSpPr>
              <p:cNvPr id="47" name="Freeform 82"/>
              <p:cNvSpPr>
                <a:spLocks noEditPoints="1"/>
              </p:cNvSpPr>
              <p:nvPr/>
            </p:nvSpPr>
            <p:spPr bwMode="auto">
              <a:xfrm>
                <a:off x="4171" y="2231"/>
                <a:ext cx="57" cy="789"/>
              </a:xfrm>
              <a:custGeom>
                <a:avLst/>
                <a:gdLst>
                  <a:gd name="T0" fmla="*/ 15 w 57"/>
                  <a:gd name="T1" fmla="*/ 789 h 789"/>
                  <a:gd name="T2" fmla="*/ 15 w 57"/>
                  <a:gd name="T3" fmla="*/ 127 h 789"/>
                  <a:gd name="T4" fmla="*/ 43 w 57"/>
                  <a:gd name="T5" fmla="*/ 127 h 789"/>
                  <a:gd name="T6" fmla="*/ 43 w 57"/>
                  <a:gd name="T7" fmla="*/ 789 h 789"/>
                  <a:gd name="T8" fmla="*/ 15 w 57"/>
                  <a:gd name="T9" fmla="*/ 789 h 789"/>
                  <a:gd name="T10" fmla="*/ 15 w 57"/>
                  <a:gd name="T11" fmla="*/ 789 h 789"/>
                  <a:gd name="T12" fmla="*/ 0 w 57"/>
                  <a:gd name="T13" fmla="*/ 141 h 789"/>
                  <a:gd name="T14" fmla="*/ 29 w 57"/>
                  <a:gd name="T15" fmla="*/ 0 h 789"/>
                  <a:gd name="T16" fmla="*/ 57 w 57"/>
                  <a:gd name="T17" fmla="*/ 141 h 789"/>
                  <a:gd name="T18" fmla="*/ 0 w 57"/>
                  <a:gd name="T19" fmla="*/ 141 h 789"/>
                  <a:gd name="T20" fmla="*/ 0 w 57"/>
                  <a:gd name="T21" fmla="*/ 141 h 7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7"/>
                  <a:gd name="T34" fmla="*/ 0 h 789"/>
                  <a:gd name="T35" fmla="*/ 57 w 57"/>
                  <a:gd name="T36" fmla="*/ 789 h 7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7" h="789">
                    <a:moveTo>
                      <a:pt x="15" y="789"/>
                    </a:moveTo>
                    <a:lnTo>
                      <a:pt x="15" y="127"/>
                    </a:lnTo>
                    <a:lnTo>
                      <a:pt x="43" y="127"/>
                    </a:lnTo>
                    <a:lnTo>
                      <a:pt x="43" y="789"/>
                    </a:lnTo>
                    <a:lnTo>
                      <a:pt x="15" y="789"/>
                    </a:lnTo>
                    <a:close/>
                    <a:moveTo>
                      <a:pt x="0" y="141"/>
                    </a:moveTo>
                    <a:lnTo>
                      <a:pt x="29" y="0"/>
                    </a:lnTo>
                    <a:lnTo>
                      <a:pt x="57" y="141"/>
                    </a:lnTo>
                    <a:lnTo>
                      <a:pt x="0" y="141"/>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8" name="Freeform 83"/>
              <p:cNvSpPr>
                <a:spLocks/>
              </p:cNvSpPr>
              <p:nvPr/>
            </p:nvSpPr>
            <p:spPr bwMode="auto">
              <a:xfrm>
                <a:off x="4186" y="2358"/>
                <a:ext cx="28" cy="662"/>
              </a:xfrm>
              <a:custGeom>
                <a:avLst/>
                <a:gdLst>
                  <a:gd name="T0" fmla="*/ 0 w 28"/>
                  <a:gd name="T1" fmla="*/ 662 h 662"/>
                  <a:gd name="T2" fmla="*/ 0 w 28"/>
                  <a:gd name="T3" fmla="*/ 0 h 662"/>
                  <a:gd name="T4" fmla="*/ 28 w 28"/>
                  <a:gd name="T5" fmla="*/ 0 h 662"/>
                  <a:gd name="T6" fmla="*/ 28 w 28"/>
                  <a:gd name="T7" fmla="*/ 662 h 662"/>
                  <a:gd name="T8" fmla="*/ 0 w 28"/>
                  <a:gd name="T9" fmla="*/ 662 h 662"/>
                  <a:gd name="T10" fmla="*/ 0 w 28"/>
                  <a:gd name="T11" fmla="*/ 662 h 662"/>
                  <a:gd name="T12" fmla="*/ 0 60000 65536"/>
                  <a:gd name="T13" fmla="*/ 0 60000 65536"/>
                  <a:gd name="T14" fmla="*/ 0 60000 65536"/>
                  <a:gd name="T15" fmla="*/ 0 60000 65536"/>
                  <a:gd name="T16" fmla="*/ 0 60000 65536"/>
                  <a:gd name="T17" fmla="*/ 0 60000 65536"/>
                  <a:gd name="T18" fmla="*/ 0 w 28"/>
                  <a:gd name="T19" fmla="*/ 0 h 662"/>
                  <a:gd name="T20" fmla="*/ 28 w 28"/>
                  <a:gd name="T21" fmla="*/ 662 h 662"/>
                </a:gdLst>
                <a:ahLst/>
                <a:cxnLst>
                  <a:cxn ang="T12">
                    <a:pos x="T0" y="T1"/>
                  </a:cxn>
                  <a:cxn ang="T13">
                    <a:pos x="T2" y="T3"/>
                  </a:cxn>
                  <a:cxn ang="T14">
                    <a:pos x="T4" y="T5"/>
                  </a:cxn>
                  <a:cxn ang="T15">
                    <a:pos x="T6" y="T7"/>
                  </a:cxn>
                  <a:cxn ang="T16">
                    <a:pos x="T8" y="T9"/>
                  </a:cxn>
                  <a:cxn ang="T17">
                    <a:pos x="T10" y="T11"/>
                  </a:cxn>
                </a:cxnLst>
                <a:rect l="T18" t="T19" r="T20" b="T21"/>
                <a:pathLst>
                  <a:path w="28" h="662">
                    <a:moveTo>
                      <a:pt x="0" y="662"/>
                    </a:moveTo>
                    <a:lnTo>
                      <a:pt x="0" y="0"/>
                    </a:lnTo>
                    <a:lnTo>
                      <a:pt x="28" y="0"/>
                    </a:lnTo>
                    <a:lnTo>
                      <a:pt x="28" y="662"/>
                    </a:lnTo>
                    <a:lnTo>
                      <a:pt x="0" y="662"/>
                    </a:lnTo>
                    <a:close/>
                  </a:path>
                </a:pathLst>
              </a:custGeom>
              <a:noFill/>
              <a:ln w="1588"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9" name="Freeform 84"/>
              <p:cNvSpPr>
                <a:spLocks/>
              </p:cNvSpPr>
              <p:nvPr/>
            </p:nvSpPr>
            <p:spPr bwMode="auto">
              <a:xfrm>
                <a:off x="4171" y="2231"/>
                <a:ext cx="57" cy="141"/>
              </a:xfrm>
              <a:custGeom>
                <a:avLst/>
                <a:gdLst>
                  <a:gd name="T0" fmla="*/ 0 w 57"/>
                  <a:gd name="T1" fmla="*/ 141 h 141"/>
                  <a:gd name="T2" fmla="*/ 29 w 57"/>
                  <a:gd name="T3" fmla="*/ 0 h 141"/>
                  <a:gd name="T4" fmla="*/ 57 w 57"/>
                  <a:gd name="T5" fmla="*/ 141 h 141"/>
                  <a:gd name="T6" fmla="*/ 0 w 57"/>
                  <a:gd name="T7" fmla="*/ 141 h 141"/>
                  <a:gd name="T8" fmla="*/ 0 w 57"/>
                  <a:gd name="T9" fmla="*/ 141 h 141"/>
                  <a:gd name="T10" fmla="*/ 0 60000 65536"/>
                  <a:gd name="T11" fmla="*/ 0 60000 65536"/>
                  <a:gd name="T12" fmla="*/ 0 60000 65536"/>
                  <a:gd name="T13" fmla="*/ 0 60000 65536"/>
                  <a:gd name="T14" fmla="*/ 0 60000 65536"/>
                  <a:gd name="T15" fmla="*/ 0 w 57"/>
                  <a:gd name="T16" fmla="*/ 0 h 141"/>
                  <a:gd name="T17" fmla="*/ 57 w 57"/>
                  <a:gd name="T18" fmla="*/ 141 h 141"/>
                </a:gdLst>
                <a:ahLst/>
                <a:cxnLst>
                  <a:cxn ang="T10">
                    <a:pos x="T0" y="T1"/>
                  </a:cxn>
                  <a:cxn ang="T11">
                    <a:pos x="T2" y="T3"/>
                  </a:cxn>
                  <a:cxn ang="T12">
                    <a:pos x="T4" y="T5"/>
                  </a:cxn>
                  <a:cxn ang="T13">
                    <a:pos x="T6" y="T7"/>
                  </a:cxn>
                  <a:cxn ang="T14">
                    <a:pos x="T8" y="T9"/>
                  </a:cxn>
                </a:cxnLst>
                <a:rect l="T15" t="T16" r="T17" b="T18"/>
                <a:pathLst>
                  <a:path w="57" h="141">
                    <a:moveTo>
                      <a:pt x="0" y="141"/>
                    </a:moveTo>
                    <a:lnTo>
                      <a:pt x="29" y="0"/>
                    </a:lnTo>
                    <a:lnTo>
                      <a:pt x="57" y="141"/>
                    </a:lnTo>
                    <a:lnTo>
                      <a:pt x="0" y="141"/>
                    </a:lnTo>
                    <a:close/>
                  </a:path>
                </a:pathLst>
              </a:custGeom>
              <a:noFill/>
              <a:ln w="1588"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50" name="Freeform 85"/>
              <p:cNvSpPr>
                <a:spLocks noEditPoints="1"/>
              </p:cNvSpPr>
              <p:nvPr/>
            </p:nvSpPr>
            <p:spPr bwMode="auto">
              <a:xfrm>
                <a:off x="4171" y="2231"/>
                <a:ext cx="57" cy="789"/>
              </a:xfrm>
              <a:custGeom>
                <a:avLst/>
                <a:gdLst>
                  <a:gd name="T0" fmla="*/ 15 w 57"/>
                  <a:gd name="T1" fmla="*/ 789 h 789"/>
                  <a:gd name="T2" fmla="*/ 15 w 57"/>
                  <a:gd name="T3" fmla="*/ 127 h 789"/>
                  <a:gd name="T4" fmla="*/ 43 w 57"/>
                  <a:gd name="T5" fmla="*/ 127 h 789"/>
                  <a:gd name="T6" fmla="*/ 43 w 57"/>
                  <a:gd name="T7" fmla="*/ 789 h 789"/>
                  <a:gd name="T8" fmla="*/ 15 w 57"/>
                  <a:gd name="T9" fmla="*/ 789 h 789"/>
                  <a:gd name="T10" fmla="*/ 15 w 57"/>
                  <a:gd name="T11" fmla="*/ 789 h 789"/>
                  <a:gd name="T12" fmla="*/ 0 w 57"/>
                  <a:gd name="T13" fmla="*/ 141 h 789"/>
                  <a:gd name="T14" fmla="*/ 29 w 57"/>
                  <a:gd name="T15" fmla="*/ 0 h 789"/>
                  <a:gd name="T16" fmla="*/ 57 w 57"/>
                  <a:gd name="T17" fmla="*/ 141 h 789"/>
                  <a:gd name="T18" fmla="*/ 0 w 57"/>
                  <a:gd name="T19" fmla="*/ 141 h 789"/>
                  <a:gd name="T20" fmla="*/ 0 w 57"/>
                  <a:gd name="T21" fmla="*/ 141 h 7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7"/>
                  <a:gd name="T34" fmla="*/ 0 h 789"/>
                  <a:gd name="T35" fmla="*/ 57 w 57"/>
                  <a:gd name="T36" fmla="*/ 789 h 7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7" h="789">
                    <a:moveTo>
                      <a:pt x="15" y="789"/>
                    </a:moveTo>
                    <a:lnTo>
                      <a:pt x="15" y="127"/>
                    </a:lnTo>
                    <a:lnTo>
                      <a:pt x="43" y="127"/>
                    </a:lnTo>
                    <a:lnTo>
                      <a:pt x="43" y="789"/>
                    </a:lnTo>
                    <a:lnTo>
                      <a:pt x="15" y="789"/>
                    </a:lnTo>
                    <a:close/>
                    <a:moveTo>
                      <a:pt x="0" y="141"/>
                    </a:moveTo>
                    <a:lnTo>
                      <a:pt x="29" y="0"/>
                    </a:lnTo>
                    <a:lnTo>
                      <a:pt x="57" y="141"/>
                    </a:lnTo>
                    <a:lnTo>
                      <a:pt x="0" y="141"/>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51" name="Freeform 86"/>
              <p:cNvSpPr>
                <a:spLocks/>
              </p:cNvSpPr>
              <p:nvPr/>
            </p:nvSpPr>
            <p:spPr bwMode="auto">
              <a:xfrm>
                <a:off x="4186" y="2358"/>
                <a:ext cx="28" cy="1655"/>
              </a:xfrm>
              <a:custGeom>
                <a:avLst/>
                <a:gdLst>
                  <a:gd name="T0" fmla="*/ 0 w 28"/>
                  <a:gd name="T1" fmla="*/ 2147483647 h 662"/>
                  <a:gd name="T2" fmla="*/ 0 w 28"/>
                  <a:gd name="T3" fmla="*/ 0 h 662"/>
                  <a:gd name="T4" fmla="*/ 28 w 28"/>
                  <a:gd name="T5" fmla="*/ 0 h 662"/>
                  <a:gd name="T6" fmla="*/ 28 w 28"/>
                  <a:gd name="T7" fmla="*/ 2147483647 h 662"/>
                  <a:gd name="T8" fmla="*/ 0 w 28"/>
                  <a:gd name="T9" fmla="*/ 2147483647 h 662"/>
                  <a:gd name="T10" fmla="*/ 0 w 28"/>
                  <a:gd name="T11" fmla="*/ 2147483647 h 662"/>
                  <a:gd name="T12" fmla="*/ 0 60000 65536"/>
                  <a:gd name="T13" fmla="*/ 0 60000 65536"/>
                  <a:gd name="T14" fmla="*/ 0 60000 65536"/>
                  <a:gd name="T15" fmla="*/ 0 60000 65536"/>
                  <a:gd name="T16" fmla="*/ 0 60000 65536"/>
                  <a:gd name="T17" fmla="*/ 0 60000 65536"/>
                  <a:gd name="T18" fmla="*/ 0 w 28"/>
                  <a:gd name="T19" fmla="*/ 0 h 662"/>
                  <a:gd name="T20" fmla="*/ 28 w 28"/>
                  <a:gd name="T21" fmla="*/ 662 h 662"/>
                </a:gdLst>
                <a:ahLst/>
                <a:cxnLst>
                  <a:cxn ang="T12">
                    <a:pos x="T0" y="T1"/>
                  </a:cxn>
                  <a:cxn ang="T13">
                    <a:pos x="T2" y="T3"/>
                  </a:cxn>
                  <a:cxn ang="T14">
                    <a:pos x="T4" y="T5"/>
                  </a:cxn>
                  <a:cxn ang="T15">
                    <a:pos x="T6" y="T7"/>
                  </a:cxn>
                  <a:cxn ang="T16">
                    <a:pos x="T8" y="T9"/>
                  </a:cxn>
                  <a:cxn ang="T17">
                    <a:pos x="T10" y="T11"/>
                  </a:cxn>
                </a:cxnLst>
                <a:rect l="T18" t="T19" r="T20" b="T21"/>
                <a:pathLst>
                  <a:path w="28" h="662">
                    <a:moveTo>
                      <a:pt x="0" y="662"/>
                    </a:moveTo>
                    <a:lnTo>
                      <a:pt x="0" y="0"/>
                    </a:lnTo>
                    <a:lnTo>
                      <a:pt x="28" y="0"/>
                    </a:lnTo>
                    <a:lnTo>
                      <a:pt x="28" y="662"/>
                    </a:lnTo>
                    <a:lnTo>
                      <a:pt x="0" y="662"/>
                    </a:lnTo>
                    <a:close/>
                  </a:path>
                </a:pathLst>
              </a:custGeom>
              <a:noFill/>
              <a:ln w="1651"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52" name="Freeform 87"/>
              <p:cNvSpPr>
                <a:spLocks/>
              </p:cNvSpPr>
              <p:nvPr/>
            </p:nvSpPr>
            <p:spPr bwMode="auto">
              <a:xfrm>
                <a:off x="4171" y="2231"/>
                <a:ext cx="57" cy="141"/>
              </a:xfrm>
              <a:custGeom>
                <a:avLst/>
                <a:gdLst>
                  <a:gd name="T0" fmla="*/ 0 w 57"/>
                  <a:gd name="T1" fmla="*/ 141 h 141"/>
                  <a:gd name="T2" fmla="*/ 29 w 57"/>
                  <a:gd name="T3" fmla="*/ 0 h 141"/>
                  <a:gd name="T4" fmla="*/ 57 w 57"/>
                  <a:gd name="T5" fmla="*/ 141 h 141"/>
                  <a:gd name="T6" fmla="*/ 0 w 57"/>
                  <a:gd name="T7" fmla="*/ 141 h 141"/>
                  <a:gd name="T8" fmla="*/ 0 w 57"/>
                  <a:gd name="T9" fmla="*/ 141 h 141"/>
                  <a:gd name="T10" fmla="*/ 0 60000 65536"/>
                  <a:gd name="T11" fmla="*/ 0 60000 65536"/>
                  <a:gd name="T12" fmla="*/ 0 60000 65536"/>
                  <a:gd name="T13" fmla="*/ 0 60000 65536"/>
                  <a:gd name="T14" fmla="*/ 0 60000 65536"/>
                  <a:gd name="T15" fmla="*/ 0 w 57"/>
                  <a:gd name="T16" fmla="*/ 0 h 141"/>
                  <a:gd name="T17" fmla="*/ 57 w 57"/>
                  <a:gd name="T18" fmla="*/ 141 h 141"/>
                </a:gdLst>
                <a:ahLst/>
                <a:cxnLst>
                  <a:cxn ang="T10">
                    <a:pos x="T0" y="T1"/>
                  </a:cxn>
                  <a:cxn ang="T11">
                    <a:pos x="T2" y="T3"/>
                  </a:cxn>
                  <a:cxn ang="T12">
                    <a:pos x="T4" y="T5"/>
                  </a:cxn>
                  <a:cxn ang="T13">
                    <a:pos x="T6" y="T7"/>
                  </a:cxn>
                  <a:cxn ang="T14">
                    <a:pos x="T8" y="T9"/>
                  </a:cxn>
                </a:cxnLst>
                <a:rect l="T15" t="T16" r="T17" b="T18"/>
                <a:pathLst>
                  <a:path w="57" h="141">
                    <a:moveTo>
                      <a:pt x="0" y="141"/>
                    </a:moveTo>
                    <a:lnTo>
                      <a:pt x="29" y="0"/>
                    </a:lnTo>
                    <a:lnTo>
                      <a:pt x="57" y="141"/>
                    </a:lnTo>
                    <a:lnTo>
                      <a:pt x="0" y="141"/>
                    </a:lnTo>
                    <a:close/>
                  </a:path>
                </a:pathLst>
              </a:custGeom>
              <a:noFill/>
              <a:ln w="1588"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53" name="Line 88"/>
              <p:cNvSpPr>
                <a:spLocks noChangeShapeType="1"/>
              </p:cNvSpPr>
              <p:nvPr/>
            </p:nvSpPr>
            <p:spPr bwMode="auto">
              <a:xfrm>
                <a:off x="4195" y="3034"/>
                <a:ext cx="1" cy="973"/>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4" name="Line 89"/>
              <p:cNvSpPr>
                <a:spLocks noChangeShapeType="1"/>
              </p:cNvSpPr>
              <p:nvPr/>
            </p:nvSpPr>
            <p:spPr bwMode="auto">
              <a:xfrm>
                <a:off x="4195" y="3034"/>
                <a:ext cx="1" cy="973"/>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29" name="Group 90"/>
            <p:cNvGrpSpPr>
              <a:grpSpLocks/>
            </p:cNvGrpSpPr>
            <p:nvPr/>
          </p:nvGrpSpPr>
          <p:grpSpPr bwMode="auto">
            <a:xfrm>
              <a:off x="4285" y="2231"/>
              <a:ext cx="55" cy="1782"/>
              <a:chOff x="4285" y="2231"/>
              <a:chExt cx="55" cy="1782"/>
            </a:xfrm>
          </p:grpSpPr>
          <p:sp>
            <p:nvSpPr>
              <p:cNvPr id="39" name="Freeform 91"/>
              <p:cNvSpPr>
                <a:spLocks noEditPoints="1"/>
              </p:cNvSpPr>
              <p:nvPr/>
            </p:nvSpPr>
            <p:spPr bwMode="auto">
              <a:xfrm>
                <a:off x="4285" y="2231"/>
                <a:ext cx="55" cy="789"/>
              </a:xfrm>
              <a:custGeom>
                <a:avLst/>
                <a:gdLst>
                  <a:gd name="T0" fmla="*/ 14 w 55"/>
                  <a:gd name="T1" fmla="*/ 789 h 789"/>
                  <a:gd name="T2" fmla="*/ 14 w 55"/>
                  <a:gd name="T3" fmla="*/ 127 h 789"/>
                  <a:gd name="T4" fmla="*/ 42 w 55"/>
                  <a:gd name="T5" fmla="*/ 127 h 789"/>
                  <a:gd name="T6" fmla="*/ 42 w 55"/>
                  <a:gd name="T7" fmla="*/ 789 h 789"/>
                  <a:gd name="T8" fmla="*/ 14 w 55"/>
                  <a:gd name="T9" fmla="*/ 789 h 789"/>
                  <a:gd name="T10" fmla="*/ 14 w 55"/>
                  <a:gd name="T11" fmla="*/ 789 h 789"/>
                  <a:gd name="T12" fmla="*/ 0 w 55"/>
                  <a:gd name="T13" fmla="*/ 141 h 789"/>
                  <a:gd name="T14" fmla="*/ 28 w 55"/>
                  <a:gd name="T15" fmla="*/ 0 h 789"/>
                  <a:gd name="T16" fmla="*/ 55 w 55"/>
                  <a:gd name="T17" fmla="*/ 141 h 789"/>
                  <a:gd name="T18" fmla="*/ 0 w 55"/>
                  <a:gd name="T19" fmla="*/ 141 h 789"/>
                  <a:gd name="T20" fmla="*/ 0 w 55"/>
                  <a:gd name="T21" fmla="*/ 141 h 7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
                  <a:gd name="T34" fmla="*/ 0 h 789"/>
                  <a:gd name="T35" fmla="*/ 55 w 55"/>
                  <a:gd name="T36" fmla="*/ 789 h 7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 h="789">
                    <a:moveTo>
                      <a:pt x="14" y="789"/>
                    </a:moveTo>
                    <a:lnTo>
                      <a:pt x="14" y="127"/>
                    </a:lnTo>
                    <a:lnTo>
                      <a:pt x="42" y="127"/>
                    </a:lnTo>
                    <a:lnTo>
                      <a:pt x="42" y="789"/>
                    </a:lnTo>
                    <a:lnTo>
                      <a:pt x="14" y="789"/>
                    </a:lnTo>
                    <a:close/>
                    <a:moveTo>
                      <a:pt x="0" y="141"/>
                    </a:moveTo>
                    <a:lnTo>
                      <a:pt x="28" y="0"/>
                    </a:lnTo>
                    <a:lnTo>
                      <a:pt x="55" y="141"/>
                    </a:lnTo>
                    <a:lnTo>
                      <a:pt x="0" y="141"/>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0" name="Freeform 92"/>
              <p:cNvSpPr>
                <a:spLocks/>
              </p:cNvSpPr>
              <p:nvPr/>
            </p:nvSpPr>
            <p:spPr bwMode="auto">
              <a:xfrm>
                <a:off x="4299" y="2358"/>
                <a:ext cx="28" cy="662"/>
              </a:xfrm>
              <a:custGeom>
                <a:avLst/>
                <a:gdLst>
                  <a:gd name="T0" fmla="*/ 0 w 28"/>
                  <a:gd name="T1" fmla="*/ 662 h 662"/>
                  <a:gd name="T2" fmla="*/ 0 w 28"/>
                  <a:gd name="T3" fmla="*/ 0 h 662"/>
                  <a:gd name="T4" fmla="*/ 28 w 28"/>
                  <a:gd name="T5" fmla="*/ 0 h 662"/>
                  <a:gd name="T6" fmla="*/ 28 w 28"/>
                  <a:gd name="T7" fmla="*/ 662 h 662"/>
                  <a:gd name="T8" fmla="*/ 0 w 28"/>
                  <a:gd name="T9" fmla="*/ 662 h 662"/>
                  <a:gd name="T10" fmla="*/ 0 w 28"/>
                  <a:gd name="T11" fmla="*/ 662 h 662"/>
                  <a:gd name="T12" fmla="*/ 0 60000 65536"/>
                  <a:gd name="T13" fmla="*/ 0 60000 65536"/>
                  <a:gd name="T14" fmla="*/ 0 60000 65536"/>
                  <a:gd name="T15" fmla="*/ 0 60000 65536"/>
                  <a:gd name="T16" fmla="*/ 0 60000 65536"/>
                  <a:gd name="T17" fmla="*/ 0 60000 65536"/>
                  <a:gd name="T18" fmla="*/ 0 w 28"/>
                  <a:gd name="T19" fmla="*/ 0 h 662"/>
                  <a:gd name="T20" fmla="*/ 28 w 28"/>
                  <a:gd name="T21" fmla="*/ 662 h 662"/>
                </a:gdLst>
                <a:ahLst/>
                <a:cxnLst>
                  <a:cxn ang="T12">
                    <a:pos x="T0" y="T1"/>
                  </a:cxn>
                  <a:cxn ang="T13">
                    <a:pos x="T2" y="T3"/>
                  </a:cxn>
                  <a:cxn ang="T14">
                    <a:pos x="T4" y="T5"/>
                  </a:cxn>
                  <a:cxn ang="T15">
                    <a:pos x="T6" y="T7"/>
                  </a:cxn>
                  <a:cxn ang="T16">
                    <a:pos x="T8" y="T9"/>
                  </a:cxn>
                  <a:cxn ang="T17">
                    <a:pos x="T10" y="T11"/>
                  </a:cxn>
                </a:cxnLst>
                <a:rect l="T18" t="T19" r="T20" b="T21"/>
                <a:pathLst>
                  <a:path w="28" h="662">
                    <a:moveTo>
                      <a:pt x="0" y="662"/>
                    </a:moveTo>
                    <a:lnTo>
                      <a:pt x="0" y="0"/>
                    </a:lnTo>
                    <a:lnTo>
                      <a:pt x="28" y="0"/>
                    </a:lnTo>
                    <a:lnTo>
                      <a:pt x="28" y="662"/>
                    </a:lnTo>
                    <a:lnTo>
                      <a:pt x="0" y="662"/>
                    </a:lnTo>
                    <a:close/>
                  </a:path>
                </a:pathLst>
              </a:custGeom>
              <a:noFill/>
              <a:ln w="1588"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1" name="Freeform 93"/>
              <p:cNvSpPr>
                <a:spLocks/>
              </p:cNvSpPr>
              <p:nvPr/>
            </p:nvSpPr>
            <p:spPr bwMode="auto">
              <a:xfrm>
                <a:off x="4285" y="2231"/>
                <a:ext cx="55" cy="141"/>
              </a:xfrm>
              <a:custGeom>
                <a:avLst/>
                <a:gdLst>
                  <a:gd name="T0" fmla="*/ 0 w 55"/>
                  <a:gd name="T1" fmla="*/ 141 h 141"/>
                  <a:gd name="T2" fmla="*/ 28 w 55"/>
                  <a:gd name="T3" fmla="*/ 0 h 141"/>
                  <a:gd name="T4" fmla="*/ 55 w 55"/>
                  <a:gd name="T5" fmla="*/ 141 h 141"/>
                  <a:gd name="T6" fmla="*/ 0 w 55"/>
                  <a:gd name="T7" fmla="*/ 141 h 141"/>
                  <a:gd name="T8" fmla="*/ 0 w 55"/>
                  <a:gd name="T9" fmla="*/ 141 h 141"/>
                  <a:gd name="T10" fmla="*/ 0 60000 65536"/>
                  <a:gd name="T11" fmla="*/ 0 60000 65536"/>
                  <a:gd name="T12" fmla="*/ 0 60000 65536"/>
                  <a:gd name="T13" fmla="*/ 0 60000 65536"/>
                  <a:gd name="T14" fmla="*/ 0 60000 65536"/>
                  <a:gd name="T15" fmla="*/ 0 w 55"/>
                  <a:gd name="T16" fmla="*/ 0 h 141"/>
                  <a:gd name="T17" fmla="*/ 55 w 55"/>
                  <a:gd name="T18" fmla="*/ 141 h 141"/>
                </a:gdLst>
                <a:ahLst/>
                <a:cxnLst>
                  <a:cxn ang="T10">
                    <a:pos x="T0" y="T1"/>
                  </a:cxn>
                  <a:cxn ang="T11">
                    <a:pos x="T2" y="T3"/>
                  </a:cxn>
                  <a:cxn ang="T12">
                    <a:pos x="T4" y="T5"/>
                  </a:cxn>
                  <a:cxn ang="T13">
                    <a:pos x="T6" y="T7"/>
                  </a:cxn>
                  <a:cxn ang="T14">
                    <a:pos x="T8" y="T9"/>
                  </a:cxn>
                </a:cxnLst>
                <a:rect l="T15" t="T16" r="T17" b="T18"/>
                <a:pathLst>
                  <a:path w="55" h="141">
                    <a:moveTo>
                      <a:pt x="0" y="141"/>
                    </a:moveTo>
                    <a:lnTo>
                      <a:pt x="28" y="0"/>
                    </a:lnTo>
                    <a:lnTo>
                      <a:pt x="55" y="141"/>
                    </a:lnTo>
                    <a:lnTo>
                      <a:pt x="0" y="141"/>
                    </a:lnTo>
                    <a:close/>
                  </a:path>
                </a:pathLst>
              </a:custGeom>
              <a:noFill/>
              <a:ln w="1588"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2" name="Freeform 94"/>
              <p:cNvSpPr>
                <a:spLocks noEditPoints="1"/>
              </p:cNvSpPr>
              <p:nvPr/>
            </p:nvSpPr>
            <p:spPr bwMode="auto">
              <a:xfrm>
                <a:off x="4285" y="2231"/>
                <a:ext cx="55" cy="789"/>
              </a:xfrm>
              <a:custGeom>
                <a:avLst/>
                <a:gdLst>
                  <a:gd name="T0" fmla="*/ 14 w 55"/>
                  <a:gd name="T1" fmla="*/ 789 h 789"/>
                  <a:gd name="T2" fmla="*/ 14 w 55"/>
                  <a:gd name="T3" fmla="*/ 127 h 789"/>
                  <a:gd name="T4" fmla="*/ 42 w 55"/>
                  <a:gd name="T5" fmla="*/ 127 h 789"/>
                  <a:gd name="T6" fmla="*/ 42 w 55"/>
                  <a:gd name="T7" fmla="*/ 789 h 789"/>
                  <a:gd name="T8" fmla="*/ 14 w 55"/>
                  <a:gd name="T9" fmla="*/ 789 h 789"/>
                  <a:gd name="T10" fmla="*/ 14 w 55"/>
                  <a:gd name="T11" fmla="*/ 789 h 789"/>
                  <a:gd name="T12" fmla="*/ 0 w 55"/>
                  <a:gd name="T13" fmla="*/ 141 h 789"/>
                  <a:gd name="T14" fmla="*/ 28 w 55"/>
                  <a:gd name="T15" fmla="*/ 0 h 789"/>
                  <a:gd name="T16" fmla="*/ 55 w 55"/>
                  <a:gd name="T17" fmla="*/ 141 h 789"/>
                  <a:gd name="T18" fmla="*/ 0 w 55"/>
                  <a:gd name="T19" fmla="*/ 141 h 789"/>
                  <a:gd name="T20" fmla="*/ 0 w 55"/>
                  <a:gd name="T21" fmla="*/ 141 h 7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
                  <a:gd name="T34" fmla="*/ 0 h 789"/>
                  <a:gd name="T35" fmla="*/ 55 w 55"/>
                  <a:gd name="T36" fmla="*/ 789 h 7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 h="789">
                    <a:moveTo>
                      <a:pt x="14" y="789"/>
                    </a:moveTo>
                    <a:lnTo>
                      <a:pt x="14" y="127"/>
                    </a:lnTo>
                    <a:lnTo>
                      <a:pt x="42" y="127"/>
                    </a:lnTo>
                    <a:lnTo>
                      <a:pt x="42" y="789"/>
                    </a:lnTo>
                    <a:lnTo>
                      <a:pt x="14" y="789"/>
                    </a:lnTo>
                    <a:close/>
                    <a:moveTo>
                      <a:pt x="0" y="141"/>
                    </a:moveTo>
                    <a:lnTo>
                      <a:pt x="28" y="0"/>
                    </a:lnTo>
                    <a:lnTo>
                      <a:pt x="55" y="141"/>
                    </a:lnTo>
                    <a:lnTo>
                      <a:pt x="0" y="141"/>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3" name="Freeform 95"/>
              <p:cNvSpPr>
                <a:spLocks/>
              </p:cNvSpPr>
              <p:nvPr/>
            </p:nvSpPr>
            <p:spPr bwMode="auto">
              <a:xfrm>
                <a:off x="4299" y="2358"/>
                <a:ext cx="28" cy="1655"/>
              </a:xfrm>
              <a:custGeom>
                <a:avLst/>
                <a:gdLst>
                  <a:gd name="T0" fmla="*/ 0 w 28"/>
                  <a:gd name="T1" fmla="*/ 2147483647 h 662"/>
                  <a:gd name="T2" fmla="*/ 0 w 28"/>
                  <a:gd name="T3" fmla="*/ 0 h 662"/>
                  <a:gd name="T4" fmla="*/ 28 w 28"/>
                  <a:gd name="T5" fmla="*/ 0 h 662"/>
                  <a:gd name="T6" fmla="*/ 28 w 28"/>
                  <a:gd name="T7" fmla="*/ 2147483647 h 662"/>
                  <a:gd name="T8" fmla="*/ 0 w 28"/>
                  <a:gd name="T9" fmla="*/ 2147483647 h 662"/>
                  <a:gd name="T10" fmla="*/ 0 w 28"/>
                  <a:gd name="T11" fmla="*/ 2147483647 h 662"/>
                  <a:gd name="T12" fmla="*/ 0 60000 65536"/>
                  <a:gd name="T13" fmla="*/ 0 60000 65536"/>
                  <a:gd name="T14" fmla="*/ 0 60000 65536"/>
                  <a:gd name="T15" fmla="*/ 0 60000 65536"/>
                  <a:gd name="T16" fmla="*/ 0 60000 65536"/>
                  <a:gd name="T17" fmla="*/ 0 60000 65536"/>
                  <a:gd name="T18" fmla="*/ 0 w 28"/>
                  <a:gd name="T19" fmla="*/ 0 h 662"/>
                  <a:gd name="T20" fmla="*/ 28 w 28"/>
                  <a:gd name="T21" fmla="*/ 662 h 662"/>
                </a:gdLst>
                <a:ahLst/>
                <a:cxnLst>
                  <a:cxn ang="T12">
                    <a:pos x="T0" y="T1"/>
                  </a:cxn>
                  <a:cxn ang="T13">
                    <a:pos x="T2" y="T3"/>
                  </a:cxn>
                  <a:cxn ang="T14">
                    <a:pos x="T4" y="T5"/>
                  </a:cxn>
                  <a:cxn ang="T15">
                    <a:pos x="T6" y="T7"/>
                  </a:cxn>
                  <a:cxn ang="T16">
                    <a:pos x="T8" y="T9"/>
                  </a:cxn>
                  <a:cxn ang="T17">
                    <a:pos x="T10" y="T11"/>
                  </a:cxn>
                </a:cxnLst>
                <a:rect l="T18" t="T19" r="T20" b="T21"/>
                <a:pathLst>
                  <a:path w="28" h="662">
                    <a:moveTo>
                      <a:pt x="0" y="662"/>
                    </a:moveTo>
                    <a:lnTo>
                      <a:pt x="0" y="0"/>
                    </a:lnTo>
                    <a:lnTo>
                      <a:pt x="28" y="0"/>
                    </a:lnTo>
                    <a:lnTo>
                      <a:pt x="28" y="662"/>
                    </a:lnTo>
                    <a:lnTo>
                      <a:pt x="0" y="662"/>
                    </a:lnTo>
                    <a:close/>
                  </a:path>
                </a:pathLst>
              </a:custGeom>
              <a:noFill/>
              <a:ln w="1651"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4" name="Freeform 96"/>
              <p:cNvSpPr>
                <a:spLocks/>
              </p:cNvSpPr>
              <p:nvPr/>
            </p:nvSpPr>
            <p:spPr bwMode="auto">
              <a:xfrm>
                <a:off x="4285" y="2231"/>
                <a:ext cx="55" cy="141"/>
              </a:xfrm>
              <a:custGeom>
                <a:avLst/>
                <a:gdLst>
                  <a:gd name="T0" fmla="*/ 0 w 55"/>
                  <a:gd name="T1" fmla="*/ 141 h 141"/>
                  <a:gd name="T2" fmla="*/ 28 w 55"/>
                  <a:gd name="T3" fmla="*/ 0 h 141"/>
                  <a:gd name="T4" fmla="*/ 55 w 55"/>
                  <a:gd name="T5" fmla="*/ 141 h 141"/>
                  <a:gd name="T6" fmla="*/ 0 w 55"/>
                  <a:gd name="T7" fmla="*/ 141 h 141"/>
                  <a:gd name="T8" fmla="*/ 0 w 55"/>
                  <a:gd name="T9" fmla="*/ 141 h 141"/>
                  <a:gd name="T10" fmla="*/ 0 60000 65536"/>
                  <a:gd name="T11" fmla="*/ 0 60000 65536"/>
                  <a:gd name="T12" fmla="*/ 0 60000 65536"/>
                  <a:gd name="T13" fmla="*/ 0 60000 65536"/>
                  <a:gd name="T14" fmla="*/ 0 60000 65536"/>
                  <a:gd name="T15" fmla="*/ 0 w 55"/>
                  <a:gd name="T16" fmla="*/ 0 h 141"/>
                  <a:gd name="T17" fmla="*/ 55 w 55"/>
                  <a:gd name="T18" fmla="*/ 141 h 141"/>
                </a:gdLst>
                <a:ahLst/>
                <a:cxnLst>
                  <a:cxn ang="T10">
                    <a:pos x="T0" y="T1"/>
                  </a:cxn>
                  <a:cxn ang="T11">
                    <a:pos x="T2" y="T3"/>
                  </a:cxn>
                  <a:cxn ang="T12">
                    <a:pos x="T4" y="T5"/>
                  </a:cxn>
                  <a:cxn ang="T13">
                    <a:pos x="T6" y="T7"/>
                  </a:cxn>
                  <a:cxn ang="T14">
                    <a:pos x="T8" y="T9"/>
                  </a:cxn>
                </a:cxnLst>
                <a:rect l="T15" t="T16" r="T17" b="T18"/>
                <a:pathLst>
                  <a:path w="55" h="141">
                    <a:moveTo>
                      <a:pt x="0" y="141"/>
                    </a:moveTo>
                    <a:lnTo>
                      <a:pt x="28" y="0"/>
                    </a:lnTo>
                    <a:lnTo>
                      <a:pt x="55" y="141"/>
                    </a:lnTo>
                    <a:lnTo>
                      <a:pt x="0" y="141"/>
                    </a:lnTo>
                    <a:close/>
                  </a:path>
                </a:pathLst>
              </a:custGeom>
              <a:noFill/>
              <a:ln w="1588"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5" name="Line 97"/>
              <p:cNvSpPr>
                <a:spLocks noChangeShapeType="1"/>
              </p:cNvSpPr>
              <p:nvPr/>
            </p:nvSpPr>
            <p:spPr bwMode="auto">
              <a:xfrm>
                <a:off x="4308" y="3034"/>
                <a:ext cx="1" cy="973"/>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6" name="Line 98"/>
              <p:cNvSpPr>
                <a:spLocks noChangeShapeType="1"/>
              </p:cNvSpPr>
              <p:nvPr/>
            </p:nvSpPr>
            <p:spPr bwMode="auto">
              <a:xfrm>
                <a:off x="4308" y="3034"/>
                <a:ext cx="1" cy="973"/>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30" name="Group 99"/>
            <p:cNvGrpSpPr>
              <a:grpSpLocks/>
            </p:cNvGrpSpPr>
            <p:nvPr/>
          </p:nvGrpSpPr>
          <p:grpSpPr bwMode="auto">
            <a:xfrm>
              <a:off x="4397" y="2231"/>
              <a:ext cx="57" cy="1782"/>
              <a:chOff x="4397" y="2231"/>
              <a:chExt cx="57" cy="1782"/>
            </a:xfrm>
          </p:grpSpPr>
          <p:sp>
            <p:nvSpPr>
              <p:cNvPr id="31" name="Freeform 100"/>
              <p:cNvSpPr>
                <a:spLocks noEditPoints="1"/>
              </p:cNvSpPr>
              <p:nvPr/>
            </p:nvSpPr>
            <p:spPr bwMode="auto">
              <a:xfrm>
                <a:off x="4397" y="2231"/>
                <a:ext cx="57" cy="789"/>
              </a:xfrm>
              <a:custGeom>
                <a:avLst/>
                <a:gdLst>
                  <a:gd name="T0" fmla="*/ 14 w 57"/>
                  <a:gd name="T1" fmla="*/ 789 h 789"/>
                  <a:gd name="T2" fmla="*/ 14 w 57"/>
                  <a:gd name="T3" fmla="*/ 127 h 789"/>
                  <a:gd name="T4" fmla="*/ 43 w 57"/>
                  <a:gd name="T5" fmla="*/ 127 h 789"/>
                  <a:gd name="T6" fmla="*/ 43 w 57"/>
                  <a:gd name="T7" fmla="*/ 789 h 789"/>
                  <a:gd name="T8" fmla="*/ 14 w 57"/>
                  <a:gd name="T9" fmla="*/ 789 h 789"/>
                  <a:gd name="T10" fmla="*/ 14 w 57"/>
                  <a:gd name="T11" fmla="*/ 789 h 789"/>
                  <a:gd name="T12" fmla="*/ 0 w 57"/>
                  <a:gd name="T13" fmla="*/ 141 h 789"/>
                  <a:gd name="T14" fmla="*/ 29 w 57"/>
                  <a:gd name="T15" fmla="*/ 0 h 789"/>
                  <a:gd name="T16" fmla="*/ 57 w 57"/>
                  <a:gd name="T17" fmla="*/ 141 h 789"/>
                  <a:gd name="T18" fmla="*/ 0 w 57"/>
                  <a:gd name="T19" fmla="*/ 141 h 789"/>
                  <a:gd name="T20" fmla="*/ 0 w 57"/>
                  <a:gd name="T21" fmla="*/ 141 h 7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7"/>
                  <a:gd name="T34" fmla="*/ 0 h 789"/>
                  <a:gd name="T35" fmla="*/ 57 w 57"/>
                  <a:gd name="T36" fmla="*/ 789 h 7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7" h="789">
                    <a:moveTo>
                      <a:pt x="14" y="789"/>
                    </a:moveTo>
                    <a:lnTo>
                      <a:pt x="14" y="127"/>
                    </a:lnTo>
                    <a:lnTo>
                      <a:pt x="43" y="127"/>
                    </a:lnTo>
                    <a:lnTo>
                      <a:pt x="43" y="789"/>
                    </a:lnTo>
                    <a:lnTo>
                      <a:pt x="14" y="789"/>
                    </a:lnTo>
                    <a:close/>
                    <a:moveTo>
                      <a:pt x="0" y="141"/>
                    </a:moveTo>
                    <a:lnTo>
                      <a:pt x="29" y="0"/>
                    </a:lnTo>
                    <a:lnTo>
                      <a:pt x="57" y="141"/>
                    </a:lnTo>
                    <a:lnTo>
                      <a:pt x="0" y="141"/>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32" name="Freeform 101"/>
              <p:cNvSpPr>
                <a:spLocks/>
              </p:cNvSpPr>
              <p:nvPr/>
            </p:nvSpPr>
            <p:spPr bwMode="auto">
              <a:xfrm>
                <a:off x="4411" y="2358"/>
                <a:ext cx="29" cy="662"/>
              </a:xfrm>
              <a:custGeom>
                <a:avLst/>
                <a:gdLst>
                  <a:gd name="T0" fmla="*/ 0 w 29"/>
                  <a:gd name="T1" fmla="*/ 662 h 662"/>
                  <a:gd name="T2" fmla="*/ 0 w 29"/>
                  <a:gd name="T3" fmla="*/ 0 h 662"/>
                  <a:gd name="T4" fmla="*/ 29 w 29"/>
                  <a:gd name="T5" fmla="*/ 0 h 662"/>
                  <a:gd name="T6" fmla="*/ 29 w 29"/>
                  <a:gd name="T7" fmla="*/ 662 h 662"/>
                  <a:gd name="T8" fmla="*/ 0 w 29"/>
                  <a:gd name="T9" fmla="*/ 662 h 662"/>
                  <a:gd name="T10" fmla="*/ 0 w 29"/>
                  <a:gd name="T11" fmla="*/ 662 h 662"/>
                  <a:gd name="T12" fmla="*/ 0 60000 65536"/>
                  <a:gd name="T13" fmla="*/ 0 60000 65536"/>
                  <a:gd name="T14" fmla="*/ 0 60000 65536"/>
                  <a:gd name="T15" fmla="*/ 0 60000 65536"/>
                  <a:gd name="T16" fmla="*/ 0 60000 65536"/>
                  <a:gd name="T17" fmla="*/ 0 60000 65536"/>
                  <a:gd name="T18" fmla="*/ 0 w 29"/>
                  <a:gd name="T19" fmla="*/ 0 h 662"/>
                  <a:gd name="T20" fmla="*/ 29 w 29"/>
                  <a:gd name="T21" fmla="*/ 662 h 662"/>
                </a:gdLst>
                <a:ahLst/>
                <a:cxnLst>
                  <a:cxn ang="T12">
                    <a:pos x="T0" y="T1"/>
                  </a:cxn>
                  <a:cxn ang="T13">
                    <a:pos x="T2" y="T3"/>
                  </a:cxn>
                  <a:cxn ang="T14">
                    <a:pos x="T4" y="T5"/>
                  </a:cxn>
                  <a:cxn ang="T15">
                    <a:pos x="T6" y="T7"/>
                  </a:cxn>
                  <a:cxn ang="T16">
                    <a:pos x="T8" y="T9"/>
                  </a:cxn>
                  <a:cxn ang="T17">
                    <a:pos x="T10" y="T11"/>
                  </a:cxn>
                </a:cxnLst>
                <a:rect l="T18" t="T19" r="T20" b="T21"/>
                <a:pathLst>
                  <a:path w="29" h="662">
                    <a:moveTo>
                      <a:pt x="0" y="662"/>
                    </a:moveTo>
                    <a:lnTo>
                      <a:pt x="0" y="0"/>
                    </a:lnTo>
                    <a:lnTo>
                      <a:pt x="29" y="0"/>
                    </a:lnTo>
                    <a:lnTo>
                      <a:pt x="29" y="662"/>
                    </a:lnTo>
                    <a:lnTo>
                      <a:pt x="0" y="662"/>
                    </a:lnTo>
                    <a:close/>
                  </a:path>
                </a:pathLst>
              </a:custGeom>
              <a:noFill/>
              <a:ln w="1588"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33" name="Freeform 102"/>
              <p:cNvSpPr>
                <a:spLocks/>
              </p:cNvSpPr>
              <p:nvPr/>
            </p:nvSpPr>
            <p:spPr bwMode="auto">
              <a:xfrm>
                <a:off x="4397" y="2231"/>
                <a:ext cx="57" cy="141"/>
              </a:xfrm>
              <a:custGeom>
                <a:avLst/>
                <a:gdLst>
                  <a:gd name="T0" fmla="*/ 0 w 57"/>
                  <a:gd name="T1" fmla="*/ 141 h 141"/>
                  <a:gd name="T2" fmla="*/ 29 w 57"/>
                  <a:gd name="T3" fmla="*/ 0 h 141"/>
                  <a:gd name="T4" fmla="*/ 57 w 57"/>
                  <a:gd name="T5" fmla="*/ 141 h 141"/>
                  <a:gd name="T6" fmla="*/ 0 w 57"/>
                  <a:gd name="T7" fmla="*/ 141 h 141"/>
                  <a:gd name="T8" fmla="*/ 0 w 57"/>
                  <a:gd name="T9" fmla="*/ 141 h 141"/>
                  <a:gd name="T10" fmla="*/ 0 60000 65536"/>
                  <a:gd name="T11" fmla="*/ 0 60000 65536"/>
                  <a:gd name="T12" fmla="*/ 0 60000 65536"/>
                  <a:gd name="T13" fmla="*/ 0 60000 65536"/>
                  <a:gd name="T14" fmla="*/ 0 60000 65536"/>
                  <a:gd name="T15" fmla="*/ 0 w 57"/>
                  <a:gd name="T16" fmla="*/ 0 h 141"/>
                  <a:gd name="T17" fmla="*/ 57 w 57"/>
                  <a:gd name="T18" fmla="*/ 141 h 141"/>
                </a:gdLst>
                <a:ahLst/>
                <a:cxnLst>
                  <a:cxn ang="T10">
                    <a:pos x="T0" y="T1"/>
                  </a:cxn>
                  <a:cxn ang="T11">
                    <a:pos x="T2" y="T3"/>
                  </a:cxn>
                  <a:cxn ang="T12">
                    <a:pos x="T4" y="T5"/>
                  </a:cxn>
                  <a:cxn ang="T13">
                    <a:pos x="T6" y="T7"/>
                  </a:cxn>
                  <a:cxn ang="T14">
                    <a:pos x="T8" y="T9"/>
                  </a:cxn>
                </a:cxnLst>
                <a:rect l="T15" t="T16" r="T17" b="T18"/>
                <a:pathLst>
                  <a:path w="57" h="141">
                    <a:moveTo>
                      <a:pt x="0" y="141"/>
                    </a:moveTo>
                    <a:lnTo>
                      <a:pt x="29" y="0"/>
                    </a:lnTo>
                    <a:lnTo>
                      <a:pt x="57" y="141"/>
                    </a:lnTo>
                    <a:lnTo>
                      <a:pt x="0" y="141"/>
                    </a:lnTo>
                    <a:close/>
                  </a:path>
                </a:pathLst>
              </a:custGeom>
              <a:noFill/>
              <a:ln w="1588"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34" name="Freeform 103"/>
              <p:cNvSpPr>
                <a:spLocks noEditPoints="1"/>
              </p:cNvSpPr>
              <p:nvPr/>
            </p:nvSpPr>
            <p:spPr bwMode="auto">
              <a:xfrm>
                <a:off x="4397" y="2231"/>
                <a:ext cx="57" cy="789"/>
              </a:xfrm>
              <a:custGeom>
                <a:avLst/>
                <a:gdLst>
                  <a:gd name="T0" fmla="*/ 14 w 57"/>
                  <a:gd name="T1" fmla="*/ 789 h 789"/>
                  <a:gd name="T2" fmla="*/ 14 w 57"/>
                  <a:gd name="T3" fmla="*/ 127 h 789"/>
                  <a:gd name="T4" fmla="*/ 43 w 57"/>
                  <a:gd name="T5" fmla="*/ 127 h 789"/>
                  <a:gd name="T6" fmla="*/ 43 w 57"/>
                  <a:gd name="T7" fmla="*/ 789 h 789"/>
                  <a:gd name="T8" fmla="*/ 14 w 57"/>
                  <a:gd name="T9" fmla="*/ 789 h 789"/>
                  <a:gd name="T10" fmla="*/ 14 w 57"/>
                  <a:gd name="T11" fmla="*/ 789 h 789"/>
                  <a:gd name="T12" fmla="*/ 0 w 57"/>
                  <a:gd name="T13" fmla="*/ 141 h 789"/>
                  <a:gd name="T14" fmla="*/ 29 w 57"/>
                  <a:gd name="T15" fmla="*/ 0 h 789"/>
                  <a:gd name="T16" fmla="*/ 57 w 57"/>
                  <a:gd name="T17" fmla="*/ 141 h 789"/>
                  <a:gd name="T18" fmla="*/ 0 w 57"/>
                  <a:gd name="T19" fmla="*/ 141 h 789"/>
                  <a:gd name="T20" fmla="*/ 0 w 57"/>
                  <a:gd name="T21" fmla="*/ 141 h 7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7"/>
                  <a:gd name="T34" fmla="*/ 0 h 789"/>
                  <a:gd name="T35" fmla="*/ 57 w 57"/>
                  <a:gd name="T36" fmla="*/ 789 h 7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7" h="789">
                    <a:moveTo>
                      <a:pt x="14" y="789"/>
                    </a:moveTo>
                    <a:lnTo>
                      <a:pt x="14" y="127"/>
                    </a:lnTo>
                    <a:lnTo>
                      <a:pt x="43" y="127"/>
                    </a:lnTo>
                    <a:lnTo>
                      <a:pt x="43" y="789"/>
                    </a:lnTo>
                    <a:lnTo>
                      <a:pt x="14" y="789"/>
                    </a:lnTo>
                    <a:close/>
                    <a:moveTo>
                      <a:pt x="0" y="141"/>
                    </a:moveTo>
                    <a:lnTo>
                      <a:pt x="29" y="0"/>
                    </a:lnTo>
                    <a:lnTo>
                      <a:pt x="57" y="141"/>
                    </a:lnTo>
                    <a:lnTo>
                      <a:pt x="0" y="141"/>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35" name="Freeform 104"/>
              <p:cNvSpPr>
                <a:spLocks/>
              </p:cNvSpPr>
              <p:nvPr/>
            </p:nvSpPr>
            <p:spPr bwMode="auto">
              <a:xfrm>
                <a:off x="4411" y="2358"/>
                <a:ext cx="29" cy="1655"/>
              </a:xfrm>
              <a:custGeom>
                <a:avLst/>
                <a:gdLst>
                  <a:gd name="T0" fmla="*/ 0 w 29"/>
                  <a:gd name="T1" fmla="*/ 2147483647 h 662"/>
                  <a:gd name="T2" fmla="*/ 0 w 29"/>
                  <a:gd name="T3" fmla="*/ 0 h 662"/>
                  <a:gd name="T4" fmla="*/ 29 w 29"/>
                  <a:gd name="T5" fmla="*/ 0 h 662"/>
                  <a:gd name="T6" fmla="*/ 29 w 29"/>
                  <a:gd name="T7" fmla="*/ 2147483647 h 662"/>
                  <a:gd name="T8" fmla="*/ 0 w 29"/>
                  <a:gd name="T9" fmla="*/ 2147483647 h 662"/>
                  <a:gd name="T10" fmla="*/ 0 w 29"/>
                  <a:gd name="T11" fmla="*/ 2147483647 h 662"/>
                  <a:gd name="T12" fmla="*/ 0 60000 65536"/>
                  <a:gd name="T13" fmla="*/ 0 60000 65536"/>
                  <a:gd name="T14" fmla="*/ 0 60000 65536"/>
                  <a:gd name="T15" fmla="*/ 0 60000 65536"/>
                  <a:gd name="T16" fmla="*/ 0 60000 65536"/>
                  <a:gd name="T17" fmla="*/ 0 60000 65536"/>
                  <a:gd name="T18" fmla="*/ 0 w 29"/>
                  <a:gd name="T19" fmla="*/ 0 h 662"/>
                  <a:gd name="T20" fmla="*/ 29 w 29"/>
                  <a:gd name="T21" fmla="*/ 662 h 662"/>
                </a:gdLst>
                <a:ahLst/>
                <a:cxnLst>
                  <a:cxn ang="T12">
                    <a:pos x="T0" y="T1"/>
                  </a:cxn>
                  <a:cxn ang="T13">
                    <a:pos x="T2" y="T3"/>
                  </a:cxn>
                  <a:cxn ang="T14">
                    <a:pos x="T4" y="T5"/>
                  </a:cxn>
                  <a:cxn ang="T15">
                    <a:pos x="T6" y="T7"/>
                  </a:cxn>
                  <a:cxn ang="T16">
                    <a:pos x="T8" y="T9"/>
                  </a:cxn>
                  <a:cxn ang="T17">
                    <a:pos x="T10" y="T11"/>
                  </a:cxn>
                </a:cxnLst>
                <a:rect l="T18" t="T19" r="T20" b="T21"/>
                <a:pathLst>
                  <a:path w="29" h="662">
                    <a:moveTo>
                      <a:pt x="0" y="662"/>
                    </a:moveTo>
                    <a:lnTo>
                      <a:pt x="0" y="0"/>
                    </a:lnTo>
                    <a:lnTo>
                      <a:pt x="29" y="0"/>
                    </a:lnTo>
                    <a:lnTo>
                      <a:pt x="29" y="662"/>
                    </a:lnTo>
                    <a:lnTo>
                      <a:pt x="0" y="662"/>
                    </a:lnTo>
                    <a:close/>
                  </a:path>
                </a:pathLst>
              </a:custGeom>
              <a:noFill/>
              <a:ln w="1651"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36" name="Freeform 105"/>
              <p:cNvSpPr>
                <a:spLocks/>
              </p:cNvSpPr>
              <p:nvPr/>
            </p:nvSpPr>
            <p:spPr bwMode="auto">
              <a:xfrm>
                <a:off x="4397" y="2231"/>
                <a:ext cx="57" cy="141"/>
              </a:xfrm>
              <a:custGeom>
                <a:avLst/>
                <a:gdLst>
                  <a:gd name="T0" fmla="*/ 0 w 57"/>
                  <a:gd name="T1" fmla="*/ 141 h 141"/>
                  <a:gd name="T2" fmla="*/ 29 w 57"/>
                  <a:gd name="T3" fmla="*/ 0 h 141"/>
                  <a:gd name="T4" fmla="*/ 57 w 57"/>
                  <a:gd name="T5" fmla="*/ 141 h 141"/>
                  <a:gd name="T6" fmla="*/ 0 w 57"/>
                  <a:gd name="T7" fmla="*/ 141 h 141"/>
                  <a:gd name="T8" fmla="*/ 0 w 57"/>
                  <a:gd name="T9" fmla="*/ 141 h 141"/>
                  <a:gd name="T10" fmla="*/ 0 60000 65536"/>
                  <a:gd name="T11" fmla="*/ 0 60000 65536"/>
                  <a:gd name="T12" fmla="*/ 0 60000 65536"/>
                  <a:gd name="T13" fmla="*/ 0 60000 65536"/>
                  <a:gd name="T14" fmla="*/ 0 60000 65536"/>
                  <a:gd name="T15" fmla="*/ 0 w 57"/>
                  <a:gd name="T16" fmla="*/ 0 h 141"/>
                  <a:gd name="T17" fmla="*/ 57 w 57"/>
                  <a:gd name="T18" fmla="*/ 141 h 141"/>
                </a:gdLst>
                <a:ahLst/>
                <a:cxnLst>
                  <a:cxn ang="T10">
                    <a:pos x="T0" y="T1"/>
                  </a:cxn>
                  <a:cxn ang="T11">
                    <a:pos x="T2" y="T3"/>
                  </a:cxn>
                  <a:cxn ang="T12">
                    <a:pos x="T4" y="T5"/>
                  </a:cxn>
                  <a:cxn ang="T13">
                    <a:pos x="T6" y="T7"/>
                  </a:cxn>
                  <a:cxn ang="T14">
                    <a:pos x="T8" y="T9"/>
                  </a:cxn>
                </a:cxnLst>
                <a:rect l="T15" t="T16" r="T17" b="T18"/>
                <a:pathLst>
                  <a:path w="57" h="141">
                    <a:moveTo>
                      <a:pt x="0" y="141"/>
                    </a:moveTo>
                    <a:lnTo>
                      <a:pt x="29" y="0"/>
                    </a:lnTo>
                    <a:lnTo>
                      <a:pt x="57" y="141"/>
                    </a:lnTo>
                    <a:lnTo>
                      <a:pt x="0" y="141"/>
                    </a:lnTo>
                    <a:close/>
                  </a:path>
                </a:pathLst>
              </a:custGeom>
              <a:noFill/>
              <a:ln w="1588"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37" name="Line 106"/>
              <p:cNvSpPr>
                <a:spLocks noChangeShapeType="1"/>
              </p:cNvSpPr>
              <p:nvPr/>
            </p:nvSpPr>
            <p:spPr bwMode="auto">
              <a:xfrm>
                <a:off x="4421" y="3034"/>
                <a:ext cx="1" cy="973"/>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8" name="Line 107"/>
              <p:cNvSpPr>
                <a:spLocks noChangeShapeType="1"/>
              </p:cNvSpPr>
              <p:nvPr/>
            </p:nvSpPr>
            <p:spPr bwMode="auto">
              <a:xfrm>
                <a:off x="4421" y="3034"/>
                <a:ext cx="1" cy="973"/>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graphicFrame>
        <p:nvGraphicFramePr>
          <p:cNvPr id="55" name="Object 108"/>
          <p:cNvGraphicFramePr>
            <a:graphicFrameLocks noChangeAspect="1"/>
          </p:cNvGraphicFramePr>
          <p:nvPr>
            <p:extLst>
              <p:ext uri="{D42A27DB-BD31-4B8C-83A1-F6EECF244321}">
                <p14:modId xmlns:p14="http://schemas.microsoft.com/office/powerpoint/2010/main" val="857626222"/>
              </p:ext>
            </p:extLst>
          </p:nvPr>
        </p:nvGraphicFramePr>
        <p:xfrm>
          <a:off x="8505356" y="2063498"/>
          <a:ext cx="485775" cy="841375"/>
        </p:xfrm>
        <a:graphic>
          <a:graphicData uri="http://schemas.openxmlformats.org/presentationml/2006/ole">
            <mc:AlternateContent xmlns:mc="http://schemas.openxmlformats.org/markup-compatibility/2006">
              <mc:Choice xmlns:v="urn:schemas-microsoft-com:vml" Requires="v">
                <p:oleObj spid="_x0000_s330104" name="公式" r:id="rId3" imgW="180860" imgH="361981" progId="Equation.3">
                  <p:embed/>
                </p:oleObj>
              </mc:Choice>
              <mc:Fallback>
                <p:oleObj name="公式" r:id="rId3" imgW="180860" imgH="36198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5356" y="2063498"/>
                        <a:ext cx="485775" cy="841375"/>
                      </a:xfrm>
                      <a:prstGeom prst="rect">
                        <a:avLst/>
                      </a:prstGeom>
                      <a:noFill/>
                      <a:ln>
                        <a:noFill/>
                      </a:ln>
                      <a:extLst/>
                    </p:spPr>
                  </p:pic>
                </p:oleObj>
              </mc:Fallback>
            </mc:AlternateContent>
          </a:graphicData>
        </a:graphic>
      </p:graphicFrame>
      <p:sp>
        <p:nvSpPr>
          <p:cNvPr id="56" name="Rectangle 109"/>
          <p:cNvSpPr>
            <a:spLocks noChangeArrowheads="1"/>
          </p:cNvSpPr>
          <p:nvPr/>
        </p:nvSpPr>
        <p:spPr bwMode="auto">
          <a:xfrm>
            <a:off x="7895756" y="3409698"/>
            <a:ext cx="468313" cy="557213"/>
          </a:xfrm>
          <a:prstGeom prst="rect">
            <a:avLst/>
          </a:prstGeom>
          <a:solidFill>
            <a:srgbClr val="FFFFFF"/>
          </a:solidFill>
          <a:ln w="9525">
            <a:no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57" name="Group 110"/>
          <p:cNvGrpSpPr>
            <a:grpSpLocks/>
          </p:cNvGrpSpPr>
          <p:nvPr/>
        </p:nvGrpSpPr>
        <p:grpSpPr bwMode="auto">
          <a:xfrm>
            <a:off x="9715491" y="2840579"/>
            <a:ext cx="311150" cy="884237"/>
            <a:chOff x="3254" y="2697"/>
            <a:chExt cx="196" cy="557"/>
          </a:xfrm>
        </p:grpSpPr>
        <p:sp>
          <p:nvSpPr>
            <p:cNvPr id="58" name="Rectangle 111"/>
            <p:cNvSpPr>
              <a:spLocks noChangeArrowheads="1"/>
            </p:cNvSpPr>
            <p:nvPr/>
          </p:nvSpPr>
          <p:spPr bwMode="auto">
            <a:xfrm>
              <a:off x="3413" y="3070"/>
              <a:ext cx="37" cy="184"/>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1900" b="1" kern="0">
                  <a:solidFill>
                    <a:srgbClr val="000000"/>
                  </a:solidFill>
                  <a:latin typeface="+mn-lt"/>
                  <a:ea typeface="+mn-ea"/>
                </a:rPr>
                <a:t>i</a:t>
              </a:r>
              <a:endParaRPr lang="en-US" altLang="zh-CN" b="1" kern="0">
                <a:solidFill>
                  <a:sysClr val="windowText" lastClr="000000"/>
                </a:solidFill>
                <a:latin typeface="+mn-lt"/>
                <a:ea typeface="+mn-ea"/>
              </a:endParaRPr>
            </a:p>
          </p:txBody>
        </p:sp>
        <p:sp>
          <p:nvSpPr>
            <p:cNvPr id="59" name="Rectangle 112"/>
            <p:cNvSpPr>
              <a:spLocks noChangeArrowheads="1"/>
            </p:cNvSpPr>
            <p:nvPr/>
          </p:nvSpPr>
          <p:spPr bwMode="auto">
            <a:xfrm>
              <a:off x="3254" y="2911"/>
              <a:ext cx="130" cy="320"/>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300" b="1" kern="0">
                  <a:solidFill>
                    <a:srgbClr val="000000"/>
                  </a:solidFill>
                  <a:latin typeface="+mn-lt"/>
                  <a:ea typeface="+mn-ea"/>
                </a:rPr>
                <a:t>E</a:t>
              </a:r>
              <a:endParaRPr lang="en-US" altLang="zh-CN" b="1" kern="0">
                <a:solidFill>
                  <a:sysClr val="windowText" lastClr="000000"/>
                </a:solidFill>
                <a:latin typeface="+mn-lt"/>
                <a:ea typeface="+mn-ea"/>
              </a:endParaRPr>
            </a:p>
          </p:txBody>
        </p:sp>
        <p:sp>
          <p:nvSpPr>
            <p:cNvPr id="60" name="Rectangle 113"/>
            <p:cNvSpPr>
              <a:spLocks noChangeArrowheads="1"/>
            </p:cNvSpPr>
            <p:nvPr/>
          </p:nvSpPr>
          <p:spPr bwMode="auto">
            <a:xfrm>
              <a:off x="3307" y="2697"/>
              <a:ext cx="110" cy="320"/>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300" b="1" kern="0">
                  <a:solidFill>
                    <a:srgbClr val="000000"/>
                  </a:solidFill>
                  <a:latin typeface="MT Extra" pitchFamily="18" charset="2"/>
                  <a:ea typeface="+mn-ea"/>
                </a:rPr>
                <a:t>r</a:t>
              </a:r>
              <a:endParaRPr lang="en-US" altLang="zh-CN" b="1" kern="0">
                <a:solidFill>
                  <a:sysClr val="windowText" lastClr="000000"/>
                </a:solidFill>
                <a:latin typeface="+mn-lt"/>
                <a:ea typeface="+mn-ea"/>
              </a:endParaRPr>
            </a:p>
          </p:txBody>
        </p:sp>
        <p:sp>
          <p:nvSpPr>
            <p:cNvPr id="61" name="Rectangle 114"/>
            <p:cNvSpPr>
              <a:spLocks noChangeArrowheads="1"/>
            </p:cNvSpPr>
            <p:nvPr/>
          </p:nvSpPr>
          <p:spPr bwMode="auto">
            <a:xfrm>
              <a:off x="3413" y="3070"/>
              <a:ext cx="37" cy="184"/>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1900" b="1" kern="0">
                  <a:solidFill>
                    <a:srgbClr val="000000"/>
                  </a:solidFill>
                  <a:latin typeface="+mn-lt"/>
                  <a:ea typeface="+mn-ea"/>
                </a:rPr>
                <a:t>i</a:t>
              </a:r>
              <a:endParaRPr lang="en-US" altLang="zh-CN" b="1" kern="0">
                <a:solidFill>
                  <a:sysClr val="windowText" lastClr="000000"/>
                </a:solidFill>
                <a:latin typeface="+mn-lt"/>
                <a:ea typeface="+mn-ea"/>
              </a:endParaRPr>
            </a:p>
          </p:txBody>
        </p:sp>
        <p:sp>
          <p:nvSpPr>
            <p:cNvPr id="62" name="Rectangle 115"/>
            <p:cNvSpPr>
              <a:spLocks noChangeArrowheads="1"/>
            </p:cNvSpPr>
            <p:nvPr/>
          </p:nvSpPr>
          <p:spPr bwMode="auto">
            <a:xfrm>
              <a:off x="3254" y="2911"/>
              <a:ext cx="130" cy="320"/>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300" b="1" kern="0" dirty="0">
                  <a:solidFill>
                    <a:srgbClr val="000000"/>
                  </a:solidFill>
                  <a:latin typeface="+mn-lt"/>
                  <a:ea typeface="+mn-ea"/>
                </a:rPr>
                <a:t>E</a:t>
              </a:r>
              <a:endParaRPr lang="en-US" altLang="zh-CN" b="1" kern="0" dirty="0">
                <a:solidFill>
                  <a:sysClr val="windowText" lastClr="000000"/>
                </a:solidFill>
                <a:latin typeface="+mn-lt"/>
                <a:ea typeface="+mn-ea"/>
              </a:endParaRPr>
            </a:p>
          </p:txBody>
        </p:sp>
        <p:sp>
          <p:nvSpPr>
            <p:cNvPr id="63" name="Rectangle 116"/>
            <p:cNvSpPr>
              <a:spLocks noChangeArrowheads="1"/>
            </p:cNvSpPr>
            <p:nvPr/>
          </p:nvSpPr>
          <p:spPr bwMode="auto">
            <a:xfrm>
              <a:off x="3307" y="2697"/>
              <a:ext cx="110" cy="320"/>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300" b="1" kern="0">
                  <a:solidFill>
                    <a:srgbClr val="000000"/>
                  </a:solidFill>
                  <a:latin typeface="MT Extra" pitchFamily="18" charset="2"/>
                  <a:ea typeface="+mn-ea"/>
                </a:rPr>
                <a:t>r</a:t>
              </a:r>
              <a:endParaRPr lang="en-US" altLang="zh-CN" b="1" kern="0">
                <a:solidFill>
                  <a:sysClr val="windowText" lastClr="000000"/>
                </a:solidFill>
                <a:latin typeface="+mn-lt"/>
                <a:ea typeface="+mn-ea"/>
              </a:endParaRPr>
            </a:p>
          </p:txBody>
        </p:sp>
      </p:grpSp>
      <p:sp>
        <p:nvSpPr>
          <p:cNvPr id="64" name="Oval 121"/>
          <p:cNvSpPr>
            <a:spLocks noChangeArrowheads="1"/>
          </p:cNvSpPr>
          <p:nvPr/>
        </p:nvSpPr>
        <p:spPr bwMode="auto">
          <a:xfrm>
            <a:off x="7232181" y="3052510"/>
            <a:ext cx="1858963" cy="717550"/>
          </a:xfrm>
          <a:prstGeom prst="ellipse">
            <a:avLst/>
          </a:prstGeom>
          <a:noFill/>
          <a:ln w="46038" cap="rnd">
            <a:solidFill>
              <a:srgbClr val="00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65" name="Group 122"/>
          <p:cNvGrpSpPr>
            <a:grpSpLocks/>
          </p:cNvGrpSpPr>
          <p:nvPr/>
        </p:nvGrpSpPr>
        <p:grpSpPr bwMode="auto">
          <a:xfrm>
            <a:off x="7243293" y="3211260"/>
            <a:ext cx="146050" cy="125412"/>
            <a:chOff x="3763" y="2897"/>
            <a:chExt cx="92" cy="79"/>
          </a:xfrm>
        </p:grpSpPr>
        <p:sp>
          <p:nvSpPr>
            <p:cNvPr id="66" name="Line 123"/>
            <p:cNvSpPr>
              <a:spLocks noChangeShapeType="1"/>
            </p:cNvSpPr>
            <p:nvPr/>
          </p:nvSpPr>
          <p:spPr bwMode="auto">
            <a:xfrm flipV="1">
              <a:off x="3794" y="2897"/>
              <a:ext cx="61" cy="45"/>
            </a:xfrm>
            <a:prstGeom prst="line">
              <a:avLst/>
            </a:prstGeom>
            <a:noFill/>
            <a:ln w="11113"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7" name="Freeform 124"/>
            <p:cNvSpPr>
              <a:spLocks/>
            </p:cNvSpPr>
            <p:nvPr/>
          </p:nvSpPr>
          <p:spPr bwMode="auto">
            <a:xfrm>
              <a:off x="3763" y="2897"/>
              <a:ext cx="92" cy="79"/>
            </a:xfrm>
            <a:custGeom>
              <a:avLst/>
              <a:gdLst>
                <a:gd name="T0" fmla="*/ 0 w 92"/>
                <a:gd name="T1" fmla="*/ 31 h 79"/>
                <a:gd name="T2" fmla="*/ 92 w 92"/>
                <a:gd name="T3" fmla="*/ 0 h 79"/>
                <a:gd name="T4" fmla="*/ 36 w 92"/>
                <a:gd name="T5" fmla="*/ 79 h 79"/>
                <a:gd name="T6" fmla="*/ 0 w 92"/>
                <a:gd name="T7" fmla="*/ 31 h 79"/>
                <a:gd name="T8" fmla="*/ 0 60000 65536"/>
                <a:gd name="T9" fmla="*/ 0 60000 65536"/>
                <a:gd name="T10" fmla="*/ 0 60000 65536"/>
                <a:gd name="T11" fmla="*/ 0 60000 65536"/>
                <a:gd name="T12" fmla="*/ 0 w 92"/>
                <a:gd name="T13" fmla="*/ 0 h 79"/>
                <a:gd name="T14" fmla="*/ 92 w 92"/>
                <a:gd name="T15" fmla="*/ 79 h 79"/>
              </a:gdLst>
              <a:ahLst/>
              <a:cxnLst>
                <a:cxn ang="T8">
                  <a:pos x="T0" y="T1"/>
                </a:cxn>
                <a:cxn ang="T9">
                  <a:pos x="T2" y="T3"/>
                </a:cxn>
                <a:cxn ang="T10">
                  <a:pos x="T4" y="T5"/>
                </a:cxn>
                <a:cxn ang="T11">
                  <a:pos x="T6" y="T7"/>
                </a:cxn>
              </a:cxnLst>
              <a:rect l="T12" t="T13" r="T14" b="T15"/>
              <a:pathLst>
                <a:path w="92" h="79">
                  <a:moveTo>
                    <a:pt x="0" y="31"/>
                  </a:moveTo>
                  <a:lnTo>
                    <a:pt x="92" y="0"/>
                  </a:lnTo>
                  <a:lnTo>
                    <a:pt x="36" y="79"/>
                  </a:lnTo>
                  <a:lnTo>
                    <a:pt x="0" y="31"/>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sp>
        <p:nvSpPr>
          <p:cNvPr id="68" name="Oval 125"/>
          <p:cNvSpPr>
            <a:spLocks noChangeArrowheads="1"/>
          </p:cNvSpPr>
          <p:nvPr/>
        </p:nvSpPr>
        <p:spPr bwMode="auto">
          <a:xfrm>
            <a:off x="7527456" y="3220785"/>
            <a:ext cx="1268413" cy="381000"/>
          </a:xfrm>
          <a:prstGeom prst="ellipse">
            <a:avLst/>
          </a:prstGeom>
          <a:noFill/>
          <a:ln w="46038" cap="rnd">
            <a:solidFill>
              <a:srgbClr val="00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69" name="Group 126"/>
          <p:cNvGrpSpPr>
            <a:grpSpLocks/>
          </p:cNvGrpSpPr>
          <p:nvPr/>
        </p:nvGrpSpPr>
        <p:grpSpPr bwMode="auto">
          <a:xfrm>
            <a:off x="7514756" y="3292222"/>
            <a:ext cx="149225" cy="114300"/>
            <a:chOff x="3934" y="2948"/>
            <a:chExt cx="94" cy="72"/>
          </a:xfrm>
        </p:grpSpPr>
        <p:sp>
          <p:nvSpPr>
            <p:cNvPr id="70" name="Line 127"/>
            <p:cNvSpPr>
              <a:spLocks noChangeShapeType="1"/>
            </p:cNvSpPr>
            <p:nvPr/>
          </p:nvSpPr>
          <p:spPr bwMode="auto">
            <a:xfrm flipV="1">
              <a:off x="3983" y="2948"/>
              <a:ext cx="45" cy="26"/>
            </a:xfrm>
            <a:prstGeom prst="line">
              <a:avLst/>
            </a:prstGeom>
            <a:noFill/>
            <a:ln w="11113"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1" name="Freeform 128"/>
            <p:cNvSpPr>
              <a:spLocks/>
            </p:cNvSpPr>
            <p:nvPr/>
          </p:nvSpPr>
          <p:spPr bwMode="auto">
            <a:xfrm>
              <a:off x="3934" y="2948"/>
              <a:ext cx="94" cy="72"/>
            </a:xfrm>
            <a:custGeom>
              <a:avLst/>
              <a:gdLst>
                <a:gd name="T0" fmla="*/ 0 w 94"/>
                <a:gd name="T1" fmla="*/ 20 h 72"/>
                <a:gd name="T2" fmla="*/ 94 w 94"/>
                <a:gd name="T3" fmla="*/ 0 h 72"/>
                <a:gd name="T4" fmla="*/ 30 w 94"/>
                <a:gd name="T5" fmla="*/ 72 h 72"/>
                <a:gd name="T6" fmla="*/ 0 w 94"/>
                <a:gd name="T7" fmla="*/ 20 h 72"/>
                <a:gd name="T8" fmla="*/ 0 60000 65536"/>
                <a:gd name="T9" fmla="*/ 0 60000 65536"/>
                <a:gd name="T10" fmla="*/ 0 60000 65536"/>
                <a:gd name="T11" fmla="*/ 0 60000 65536"/>
                <a:gd name="T12" fmla="*/ 0 w 94"/>
                <a:gd name="T13" fmla="*/ 0 h 72"/>
                <a:gd name="T14" fmla="*/ 94 w 94"/>
                <a:gd name="T15" fmla="*/ 72 h 72"/>
              </a:gdLst>
              <a:ahLst/>
              <a:cxnLst>
                <a:cxn ang="T8">
                  <a:pos x="T0" y="T1"/>
                </a:cxn>
                <a:cxn ang="T9">
                  <a:pos x="T2" y="T3"/>
                </a:cxn>
                <a:cxn ang="T10">
                  <a:pos x="T4" y="T5"/>
                </a:cxn>
                <a:cxn ang="T11">
                  <a:pos x="T6" y="T7"/>
                </a:cxn>
              </a:cxnLst>
              <a:rect l="T12" t="T13" r="T14" b="T15"/>
              <a:pathLst>
                <a:path w="94" h="72">
                  <a:moveTo>
                    <a:pt x="0" y="20"/>
                  </a:moveTo>
                  <a:lnTo>
                    <a:pt x="94" y="0"/>
                  </a:lnTo>
                  <a:lnTo>
                    <a:pt x="30" y="72"/>
                  </a:lnTo>
                  <a:lnTo>
                    <a:pt x="0" y="20"/>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sp>
        <p:nvSpPr>
          <p:cNvPr id="72" name="Oval 117"/>
          <p:cNvSpPr>
            <a:spLocks noChangeArrowheads="1"/>
          </p:cNvSpPr>
          <p:nvPr/>
        </p:nvSpPr>
        <p:spPr bwMode="auto">
          <a:xfrm>
            <a:off x="6936905" y="2882648"/>
            <a:ext cx="2451100" cy="1057275"/>
          </a:xfrm>
          <a:prstGeom prst="ellipse">
            <a:avLst/>
          </a:prstGeom>
          <a:noFill/>
          <a:ln w="46038" cap="rnd">
            <a:solidFill>
              <a:srgbClr val="00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73" name="Line 137"/>
          <p:cNvSpPr>
            <a:spLocks noChangeShapeType="1"/>
          </p:cNvSpPr>
          <p:nvPr/>
        </p:nvSpPr>
        <p:spPr bwMode="auto">
          <a:xfrm>
            <a:off x="8218018" y="3200147"/>
            <a:ext cx="0" cy="50800"/>
          </a:xfrm>
          <a:prstGeom prst="line">
            <a:avLst/>
          </a:prstGeom>
          <a:noFill/>
          <a:ln w="254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4" name="Line 138"/>
          <p:cNvSpPr>
            <a:spLocks noChangeShapeType="1"/>
          </p:cNvSpPr>
          <p:nvPr/>
        </p:nvSpPr>
        <p:spPr bwMode="auto">
          <a:xfrm>
            <a:off x="8044980" y="3193797"/>
            <a:ext cx="0" cy="50800"/>
          </a:xfrm>
          <a:prstGeom prst="line">
            <a:avLst/>
          </a:prstGeom>
          <a:noFill/>
          <a:ln w="254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5" name="Line 139"/>
          <p:cNvSpPr>
            <a:spLocks noChangeShapeType="1"/>
          </p:cNvSpPr>
          <p:nvPr/>
        </p:nvSpPr>
        <p:spPr bwMode="auto">
          <a:xfrm>
            <a:off x="8218018" y="3020760"/>
            <a:ext cx="0" cy="50800"/>
          </a:xfrm>
          <a:prstGeom prst="line">
            <a:avLst/>
          </a:prstGeom>
          <a:noFill/>
          <a:ln w="254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6" name="Line 140"/>
          <p:cNvSpPr>
            <a:spLocks noChangeShapeType="1"/>
          </p:cNvSpPr>
          <p:nvPr/>
        </p:nvSpPr>
        <p:spPr bwMode="auto">
          <a:xfrm>
            <a:off x="8016405" y="3027110"/>
            <a:ext cx="0" cy="50800"/>
          </a:xfrm>
          <a:prstGeom prst="line">
            <a:avLst/>
          </a:prstGeom>
          <a:noFill/>
          <a:ln w="254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7" name="Line 141"/>
          <p:cNvSpPr>
            <a:spLocks noChangeShapeType="1"/>
          </p:cNvSpPr>
          <p:nvPr/>
        </p:nvSpPr>
        <p:spPr bwMode="auto">
          <a:xfrm>
            <a:off x="8218018" y="2862010"/>
            <a:ext cx="0" cy="50800"/>
          </a:xfrm>
          <a:prstGeom prst="line">
            <a:avLst/>
          </a:prstGeom>
          <a:noFill/>
          <a:ln w="254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8" name="Line 174"/>
          <p:cNvSpPr>
            <a:spLocks noChangeShapeType="1"/>
          </p:cNvSpPr>
          <p:nvPr/>
        </p:nvSpPr>
        <p:spPr bwMode="auto">
          <a:xfrm>
            <a:off x="8030693" y="2862010"/>
            <a:ext cx="0" cy="50800"/>
          </a:xfrm>
          <a:prstGeom prst="line">
            <a:avLst/>
          </a:prstGeom>
          <a:noFill/>
          <a:ln w="25400">
            <a:solidFill>
              <a:srgbClr val="FFFF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9" name="Freeform 175"/>
          <p:cNvSpPr>
            <a:spLocks/>
          </p:cNvSpPr>
          <p:nvPr/>
        </p:nvSpPr>
        <p:spPr bwMode="auto">
          <a:xfrm>
            <a:off x="7911630" y="2749298"/>
            <a:ext cx="46038" cy="525463"/>
          </a:xfrm>
          <a:custGeom>
            <a:avLst/>
            <a:gdLst>
              <a:gd name="T0" fmla="*/ 0 w 29"/>
              <a:gd name="T1" fmla="*/ 2147483647 h 662"/>
              <a:gd name="T2" fmla="*/ 0 w 29"/>
              <a:gd name="T3" fmla="*/ 0 h 662"/>
              <a:gd name="T4" fmla="*/ 2147483647 w 29"/>
              <a:gd name="T5" fmla="*/ 0 h 662"/>
              <a:gd name="T6" fmla="*/ 2147483647 w 29"/>
              <a:gd name="T7" fmla="*/ 2147483647 h 662"/>
              <a:gd name="T8" fmla="*/ 0 w 29"/>
              <a:gd name="T9" fmla="*/ 2147483647 h 662"/>
              <a:gd name="T10" fmla="*/ 0 w 29"/>
              <a:gd name="T11" fmla="*/ 2147483647 h 662"/>
              <a:gd name="T12" fmla="*/ 0 60000 65536"/>
              <a:gd name="T13" fmla="*/ 0 60000 65536"/>
              <a:gd name="T14" fmla="*/ 0 60000 65536"/>
              <a:gd name="T15" fmla="*/ 0 60000 65536"/>
              <a:gd name="T16" fmla="*/ 0 60000 65536"/>
              <a:gd name="T17" fmla="*/ 0 60000 65536"/>
              <a:gd name="T18" fmla="*/ 0 w 29"/>
              <a:gd name="T19" fmla="*/ 0 h 662"/>
              <a:gd name="T20" fmla="*/ 29 w 29"/>
              <a:gd name="T21" fmla="*/ 662 h 662"/>
            </a:gdLst>
            <a:ahLst/>
            <a:cxnLst>
              <a:cxn ang="T12">
                <a:pos x="T0" y="T1"/>
              </a:cxn>
              <a:cxn ang="T13">
                <a:pos x="T2" y="T3"/>
              </a:cxn>
              <a:cxn ang="T14">
                <a:pos x="T4" y="T5"/>
              </a:cxn>
              <a:cxn ang="T15">
                <a:pos x="T6" y="T7"/>
              </a:cxn>
              <a:cxn ang="T16">
                <a:pos x="T8" y="T9"/>
              </a:cxn>
              <a:cxn ang="T17">
                <a:pos x="T10" y="T11"/>
              </a:cxn>
            </a:cxnLst>
            <a:rect l="T18" t="T19" r="T20" b="T21"/>
            <a:pathLst>
              <a:path w="29" h="662">
                <a:moveTo>
                  <a:pt x="0" y="662"/>
                </a:moveTo>
                <a:lnTo>
                  <a:pt x="0" y="0"/>
                </a:lnTo>
                <a:lnTo>
                  <a:pt x="29" y="0"/>
                </a:lnTo>
                <a:lnTo>
                  <a:pt x="29" y="662"/>
                </a:lnTo>
                <a:lnTo>
                  <a:pt x="0" y="662"/>
                </a:lnTo>
                <a:close/>
              </a:path>
            </a:pathLst>
          </a:custGeom>
          <a:solidFill>
            <a:srgbClr val="FF0000"/>
          </a:solidFill>
          <a:ln w="127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80" name="Freeform 176"/>
          <p:cNvSpPr>
            <a:spLocks/>
          </p:cNvSpPr>
          <p:nvPr/>
        </p:nvSpPr>
        <p:spPr bwMode="auto">
          <a:xfrm>
            <a:off x="8098955" y="2717548"/>
            <a:ext cx="46038" cy="525463"/>
          </a:xfrm>
          <a:custGeom>
            <a:avLst/>
            <a:gdLst>
              <a:gd name="T0" fmla="*/ 0 w 29"/>
              <a:gd name="T1" fmla="*/ 2147483647 h 662"/>
              <a:gd name="T2" fmla="*/ 0 w 29"/>
              <a:gd name="T3" fmla="*/ 0 h 662"/>
              <a:gd name="T4" fmla="*/ 2147483647 w 29"/>
              <a:gd name="T5" fmla="*/ 0 h 662"/>
              <a:gd name="T6" fmla="*/ 2147483647 w 29"/>
              <a:gd name="T7" fmla="*/ 2147483647 h 662"/>
              <a:gd name="T8" fmla="*/ 0 w 29"/>
              <a:gd name="T9" fmla="*/ 2147483647 h 662"/>
              <a:gd name="T10" fmla="*/ 0 w 29"/>
              <a:gd name="T11" fmla="*/ 2147483647 h 662"/>
              <a:gd name="T12" fmla="*/ 0 60000 65536"/>
              <a:gd name="T13" fmla="*/ 0 60000 65536"/>
              <a:gd name="T14" fmla="*/ 0 60000 65536"/>
              <a:gd name="T15" fmla="*/ 0 60000 65536"/>
              <a:gd name="T16" fmla="*/ 0 60000 65536"/>
              <a:gd name="T17" fmla="*/ 0 60000 65536"/>
              <a:gd name="T18" fmla="*/ 0 w 29"/>
              <a:gd name="T19" fmla="*/ 0 h 662"/>
              <a:gd name="T20" fmla="*/ 29 w 29"/>
              <a:gd name="T21" fmla="*/ 662 h 662"/>
            </a:gdLst>
            <a:ahLst/>
            <a:cxnLst>
              <a:cxn ang="T12">
                <a:pos x="T0" y="T1"/>
              </a:cxn>
              <a:cxn ang="T13">
                <a:pos x="T2" y="T3"/>
              </a:cxn>
              <a:cxn ang="T14">
                <a:pos x="T4" y="T5"/>
              </a:cxn>
              <a:cxn ang="T15">
                <a:pos x="T6" y="T7"/>
              </a:cxn>
              <a:cxn ang="T16">
                <a:pos x="T8" y="T9"/>
              </a:cxn>
              <a:cxn ang="T17">
                <a:pos x="T10" y="T11"/>
              </a:cxn>
            </a:cxnLst>
            <a:rect l="T18" t="T19" r="T20" b="T21"/>
            <a:pathLst>
              <a:path w="29" h="662">
                <a:moveTo>
                  <a:pt x="0" y="662"/>
                </a:moveTo>
                <a:lnTo>
                  <a:pt x="0" y="0"/>
                </a:lnTo>
                <a:lnTo>
                  <a:pt x="29" y="0"/>
                </a:lnTo>
                <a:lnTo>
                  <a:pt x="29" y="662"/>
                </a:lnTo>
                <a:lnTo>
                  <a:pt x="0" y="662"/>
                </a:lnTo>
                <a:close/>
              </a:path>
            </a:pathLst>
          </a:custGeom>
          <a:solidFill>
            <a:srgbClr val="FF0000"/>
          </a:solidFill>
          <a:ln w="127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81" name="Freeform 177"/>
          <p:cNvSpPr>
            <a:spLocks/>
          </p:cNvSpPr>
          <p:nvPr/>
        </p:nvSpPr>
        <p:spPr bwMode="auto">
          <a:xfrm>
            <a:off x="8271994" y="2761998"/>
            <a:ext cx="46037" cy="525463"/>
          </a:xfrm>
          <a:custGeom>
            <a:avLst/>
            <a:gdLst>
              <a:gd name="T0" fmla="*/ 0 w 29"/>
              <a:gd name="T1" fmla="*/ 2147483647 h 662"/>
              <a:gd name="T2" fmla="*/ 0 w 29"/>
              <a:gd name="T3" fmla="*/ 0 h 662"/>
              <a:gd name="T4" fmla="*/ 2147483647 w 29"/>
              <a:gd name="T5" fmla="*/ 0 h 662"/>
              <a:gd name="T6" fmla="*/ 2147483647 w 29"/>
              <a:gd name="T7" fmla="*/ 2147483647 h 662"/>
              <a:gd name="T8" fmla="*/ 0 w 29"/>
              <a:gd name="T9" fmla="*/ 2147483647 h 662"/>
              <a:gd name="T10" fmla="*/ 0 w 29"/>
              <a:gd name="T11" fmla="*/ 2147483647 h 662"/>
              <a:gd name="T12" fmla="*/ 0 60000 65536"/>
              <a:gd name="T13" fmla="*/ 0 60000 65536"/>
              <a:gd name="T14" fmla="*/ 0 60000 65536"/>
              <a:gd name="T15" fmla="*/ 0 60000 65536"/>
              <a:gd name="T16" fmla="*/ 0 60000 65536"/>
              <a:gd name="T17" fmla="*/ 0 60000 65536"/>
              <a:gd name="T18" fmla="*/ 0 w 29"/>
              <a:gd name="T19" fmla="*/ 0 h 662"/>
              <a:gd name="T20" fmla="*/ 29 w 29"/>
              <a:gd name="T21" fmla="*/ 662 h 662"/>
            </a:gdLst>
            <a:ahLst/>
            <a:cxnLst>
              <a:cxn ang="T12">
                <a:pos x="T0" y="T1"/>
              </a:cxn>
              <a:cxn ang="T13">
                <a:pos x="T2" y="T3"/>
              </a:cxn>
              <a:cxn ang="T14">
                <a:pos x="T4" y="T5"/>
              </a:cxn>
              <a:cxn ang="T15">
                <a:pos x="T6" y="T7"/>
              </a:cxn>
              <a:cxn ang="T16">
                <a:pos x="T8" y="T9"/>
              </a:cxn>
              <a:cxn ang="T17">
                <a:pos x="T10" y="T11"/>
              </a:cxn>
            </a:cxnLst>
            <a:rect l="T18" t="T19" r="T20" b="T21"/>
            <a:pathLst>
              <a:path w="29" h="662">
                <a:moveTo>
                  <a:pt x="0" y="662"/>
                </a:moveTo>
                <a:lnTo>
                  <a:pt x="0" y="0"/>
                </a:lnTo>
                <a:lnTo>
                  <a:pt x="29" y="0"/>
                </a:lnTo>
                <a:lnTo>
                  <a:pt x="29" y="662"/>
                </a:lnTo>
                <a:lnTo>
                  <a:pt x="0" y="662"/>
                </a:lnTo>
                <a:close/>
              </a:path>
            </a:pathLst>
          </a:custGeom>
          <a:solidFill>
            <a:srgbClr val="FF0000"/>
          </a:solidFill>
          <a:ln w="127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82" name="Group 118"/>
          <p:cNvGrpSpPr>
            <a:grpSpLocks/>
          </p:cNvGrpSpPr>
          <p:nvPr/>
        </p:nvGrpSpPr>
        <p:grpSpPr bwMode="auto">
          <a:xfrm>
            <a:off x="6975006" y="3133472"/>
            <a:ext cx="142875" cy="127000"/>
            <a:chOff x="3594" y="2848"/>
            <a:chExt cx="90" cy="80"/>
          </a:xfrm>
        </p:grpSpPr>
        <p:sp>
          <p:nvSpPr>
            <p:cNvPr id="83" name="Line 119"/>
            <p:cNvSpPr>
              <a:spLocks noChangeShapeType="1"/>
            </p:cNvSpPr>
            <p:nvPr/>
          </p:nvSpPr>
          <p:spPr bwMode="auto">
            <a:xfrm flipV="1">
              <a:off x="3648" y="2848"/>
              <a:ext cx="36" cy="29"/>
            </a:xfrm>
            <a:prstGeom prst="line">
              <a:avLst/>
            </a:prstGeom>
            <a:noFill/>
            <a:ln w="11113"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4" name="Freeform 120"/>
            <p:cNvSpPr>
              <a:spLocks/>
            </p:cNvSpPr>
            <p:nvPr/>
          </p:nvSpPr>
          <p:spPr bwMode="auto">
            <a:xfrm>
              <a:off x="3594" y="2848"/>
              <a:ext cx="90" cy="80"/>
            </a:xfrm>
            <a:custGeom>
              <a:avLst/>
              <a:gdLst>
                <a:gd name="T0" fmla="*/ 0 w 90"/>
                <a:gd name="T1" fmla="*/ 33 h 80"/>
                <a:gd name="T2" fmla="*/ 90 w 90"/>
                <a:gd name="T3" fmla="*/ 0 h 80"/>
                <a:gd name="T4" fmla="*/ 37 w 90"/>
                <a:gd name="T5" fmla="*/ 80 h 80"/>
                <a:gd name="T6" fmla="*/ 0 w 90"/>
                <a:gd name="T7" fmla="*/ 33 h 80"/>
                <a:gd name="T8" fmla="*/ 0 60000 65536"/>
                <a:gd name="T9" fmla="*/ 0 60000 65536"/>
                <a:gd name="T10" fmla="*/ 0 60000 65536"/>
                <a:gd name="T11" fmla="*/ 0 60000 65536"/>
                <a:gd name="T12" fmla="*/ 0 w 90"/>
                <a:gd name="T13" fmla="*/ 0 h 80"/>
                <a:gd name="T14" fmla="*/ 90 w 90"/>
                <a:gd name="T15" fmla="*/ 80 h 80"/>
              </a:gdLst>
              <a:ahLst/>
              <a:cxnLst>
                <a:cxn ang="T8">
                  <a:pos x="T0" y="T1"/>
                </a:cxn>
                <a:cxn ang="T9">
                  <a:pos x="T2" y="T3"/>
                </a:cxn>
                <a:cxn ang="T10">
                  <a:pos x="T4" y="T5"/>
                </a:cxn>
                <a:cxn ang="T11">
                  <a:pos x="T6" y="T7"/>
                </a:cxn>
              </a:cxnLst>
              <a:rect l="T12" t="T13" r="T14" b="T15"/>
              <a:pathLst>
                <a:path w="90" h="80">
                  <a:moveTo>
                    <a:pt x="0" y="33"/>
                  </a:moveTo>
                  <a:lnTo>
                    <a:pt x="90" y="0"/>
                  </a:lnTo>
                  <a:lnTo>
                    <a:pt x="37" y="80"/>
                  </a:lnTo>
                  <a:lnTo>
                    <a:pt x="0" y="33"/>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sp>
        <p:nvSpPr>
          <p:cNvPr id="85" name="Text Box 189"/>
          <p:cNvSpPr txBox="1">
            <a:spLocks noChangeArrowheads="1"/>
          </p:cNvSpPr>
          <p:nvPr/>
        </p:nvSpPr>
        <p:spPr bwMode="auto">
          <a:xfrm>
            <a:off x="6616947" y="1270143"/>
            <a:ext cx="3308017" cy="885825"/>
          </a:xfrm>
          <a:prstGeom prst="rect">
            <a:avLst/>
          </a:prstGeom>
          <a:noFill/>
          <a:ln w="9525">
            <a:noFill/>
            <a:miter lim="800000"/>
            <a:headEnd/>
            <a:tailEnd/>
          </a:ln>
        </p:spPr>
        <p:txBody>
          <a:bodyPr wrap="square" anchor="ctr">
            <a:spAutoFit/>
          </a:bodyPr>
          <a:lstStyle/>
          <a:p>
            <a:pPr fontAlgn="auto">
              <a:spcBef>
                <a:spcPts val="0"/>
              </a:spcBef>
              <a:spcAft>
                <a:spcPts val="0"/>
              </a:spcAft>
              <a:defRPr/>
            </a:pPr>
            <a:r>
              <a:rPr lang="zh-CN" altLang="en-US" sz="2600" b="1" kern="0" dirty="0">
                <a:solidFill>
                  <a:srgbClr val="0070C0"/>
                </a:solidFill>
              </a:rPr>
              <a:t>柱对称</a:t>
            </a:r>
            <a:r>
              <a:rPr lang="zh-CN" altLang="en-US" sz="2600" b="1" kern="0" dirty="0">
                <a:solidFill>
                  <a:srgbClr val="0070C0"/>
                </a:solidFill>
                <a:latin typeface="+mn-lt"/>
                <a:ea typeface="+mn-ea"/>
              </a:rPr>
              <a:t>分布的变化磁场激发的感应电场</a:t>
            </a:r>
          </a:p>
        </p:txBody>
      </p:sp>
      <p:sp>
        <p:nvSpPr>
          <p:cNvPr id="86" name="Oval 100"/>
          <p:cNvSpPr>
            <a:spLocks noChangeArrowheads="1"/>
          </p:cNvSpPr>
          <p:nvPr/>
        </p:nvSpPr>
        <p:spPr bwMode="auto">
          <a:xfrm>
            <a:off x="8576793" y="4651770"/>
            <a:ext cx="1927225" cy="1935162"/>
          </a:xfrm>
          <a:prstGeom prst="ellipse">
            <a:avLst/>
          </a:prstGeom>
          <a:noFill/>
          <a:ln w="38100" cap="rnd">
            <a:solidFill>
              <a:srgbClr val="6600CC"/>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87" name="Group 101"/>
          <p:cNvGrpSpPr>
            <a:grpSpLocks/>
          </p:cNvGrpSpPr>
          <p:nvPr/>
        </p:nvGrpSpPr>
        <p:grpSpPr bwMode="auto">
          <a:xfrm>
            <a:off x="8662518" y="4762896"/>
            <a:ext cx="1654175" cy="1589087"/>
            <a:chOff x="3957" y="482"/>
            <a:chExt cx="1042" cy="1001"/>
          </a:xfrm>
        </p:grpSpPr>
        <p:sp>
          <p:nvSpPr>
            <p:cNvPr id="88" name="Text Box 102"/>
            <p:cNvSpPr txBox="1">
              <a:spLocks noChangeArrowheads="1"/>
            </p:cNvSpPr>
            <p:nvPr/>
          </p:nvSpPr>
          <p:spPr bwMode="auto">
            <a:xfrm>
              <a:off x="4056" y="640"/>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89" name="Text Box 103"/>
            <p:cNvSpPr txBox="1">
              <a:spLocks noChangeArrowheads="1"/>
            </p:cNvSpPr>
            <p:nvPr/>
          </p:nvSpPr>
          <p:spPr bwMode="auto">
            <a:xfrm>
              <a:off x="4282" y="482"/>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90" name="Text Box 104"/>
            <p:cNvSpPr txBox="1">
              <a:spLocks noChangeArrowheads="1"/>
            </p:cNvSpPr>
            <p:nvPr/>
          </p:nvSpPr>
          <p:spPr bwMode="auto">
            <a:xfrm>
              <a:off x="4566" y="537"/>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91" name="Text Box 105"/>
            <p:cNvSpPr txBox="1">
              <a:spLocks noChangeArrowheads="1"/>
            </p:cNvSpPr>
            <p:nvPr/>
          </p:nvSpPr>
          <p:spPr bwMode="auto">
            <a:xfrm>
              <a:off x="4736" y="731"/>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92" name="Text Box 106"/>
            <p:cNvSpPr txBox="1">
              <a:spLocks noChangeArrowheads="1"/>
            </p:cNvSpPr>
            <p:nvPr/>
          </p:nvSpPr>
          <p:spPr bwMode="auto">
            <a:xfrm>
              <a:off x="4365" y="733"/>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93" name="Text Box 107"/>
            <p:cNvSpPr txBox="1">
              <a:spLocks noChangeArrowheads="1"/>
            </p:cNvSpPr>
            <p:nvPr/>
          </p:nvSpPr>
          <p:spPr bwMode="auto">
            <a:xfrm>
              <a:off x="3957" y="809"/>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94" name="Text Box 108"/>
            <p:cNvSpPr txBox="1">
              <a:spLocks noChangeArrowheads="1"/>
            </p:cNvSpPr>
            <p:nvPr/>
          </p:nvSpPr>
          <p:spPr bwMode="auto">
            <a:xfrm>
              <a:off x="4373" y="981"/>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95" name="Text Box 109"/>
            <p:cNvSpPr txBox="1">
              <a:spLocks noChangeArrowheads="1"/>
            </p:cNvSpPr>
            <p:nvPr/>
          </p:nvSpPr>
          <p:spPr bwMode="auto">
            <a:xfrm>
              <a:off x="4724" y="993"/>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96" name="Text Box 110"/>
            <p:cNvSpPr txBox="1">
              <a:spLocks noChangeArrowheads="1"/>
            </p:cNvSpPr>
            <p:nvPr/>
          </p:nvSpPr>
          <p:spPr bwMode="auto">
            <a:xfrm>
              <a:off x="4637" y="1208"/>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97" name="Text Box 111"/>
            <p:cNvSpPr txBox="1">
              <a:spLocks noChangeArrowheads="1"/>
            </p:cNvSpPr>
            <p:nvPr/>
          </p:nvSpPr>
          <p:spPr bwMode="auto">
            <a:xfrm>
              <a:off x="4365" y="1250"/>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98" name="Text Box 112"/>
            <p:cNvSpPr txBox="1">
              <a:spLocks noChangeArrowheads="1"/>
            </p:cNvSpPr>
            <p:nvPr/>
          </p:nvSpPr>
          <p:spPr bwMode="auto">
            <a:xfrm>
              <a:off x="4150" y="1207"/>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99" name="Text Box 113"/>
            <p:cNvSpPr txBox="1">
              <a:spLocks noChangeArrowheads="1"/>
            </p:cNvSpPr>
            <p:nvPr/>
          </p:nvSpPr>
          <p:spPr bwMode="auto">
            <a:xfrm>
              <a:off x="4014" y="1048"/>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grpSp>
      <p:sp>
        <p:nvSpPr>
          <p:cNvPr id="100" name="Oval 115"/>
          <p:cNvSpPr>
            <a:spLocks noChangeAspect="1" noChangeArrowheads="1"/>
          </p:cNvSpPr>
          <p:nvPr/>
        </p:nvSpPr>
        <p:spPr bwMode="auto">
          <a:xfrm>
            <a:off x="9537230" y="5588395"/>
            <a:ext cx="76200" cy="76200"/>
          </a:xfrm>
          <a:prstGeom prst="ellipse">
            <a:avLst/>
          </a:prstGeom>
          <a:solidFill>
            <a:srgbClr val="000000"/>
          </a:solidFill>
          <a:ln w="9525">
            <a:no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01" name="Rectangle 116"/>
          <p:cNvSpPr>
            <a:spLocks noChangeArrowheads="1"/>
          </p:cNvSpPr>
          <p:nvPr/>
        </p:nvSpPr>
        <p:spPr bwMode="auto">
          <a:xfrm>
            <a:off x="9627575" y="5328661"/>
            <a:ext cx="212985" cy="430887"/>
          </a:xfrm>
          <a:prstGeom prst="rect">
            <a:avLst/>
          </a:prstGeom>
          <a:noFill/>
          <a:ln w="9525">
            <a:noFill/>
            <a:miter lim="800000"/>
            <a:headEnd/>
            <a:tailEnd/>
          </a:ln>
        </p:spPr>
        <p:txBody>
          <a:bodyPr wrap="square" lIns="0" tIns="0" rIns="0" bIns="0">
            <a:spAutoFit/>
          </a:bodyPr>
          <a:lstStyle/>
          <a:p>
            <a:pPr eaLnBrk="0" fontAlgn="auto" hangingPunct="0">
              <a:spcBef>
                <a:spcPts val="0"/>
              </a:spcBef>
              <a:spcAft>
                <a:spcPts val="0"/>
              </a:spcAft>
              <a:defRPr/>
            </a:pPr>
            <a:r>
              <a:rPr lang="en-US" altLang="zh-CN" sz="2800" b="1" kern="0" dirty="0">
                <a:solidFill>
                  <a:srgbClr val="000000"/>
                </a:solidFill>
                <a:latin typeface="+mn-lt"/>
                <a:ea typeface="+mn-ea"/>
              </a:rPr>
              <a:t>O</a:t>
            </a:r>
            <a:endParaRPr lang="en-US" altLang="zh-CN" b="1" kern="0" dirty="0">
              <a:solidFill>
                <a:sysClr val="windowText" lastClr="000000"/>
              </a:solidFill>
              <a:latin typeface="+mn-lt"/>
              <a:ea typeface="+mn-ea"/>
            </a:endParaRPr>
          </a:p>
        </p:txBody>
      </p:sp>
      <p:sp>
        <p:nvSpPr>
          <p:cNvPr id="102" name="Rectangle 117"/>
          <p:cNvSpPr>
            <a:spLocks noChangeArrowheads="1"/>
          </p:cNvSpPr>
          <p:nvPr/>
        </p:nvSpPr>
        <p:spPr bwMode="auto">
          <a:xfrm>
            <a:off x="9285612" y="4927201"/>
            <a:ext cx="201613" cy="430212"/>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2800" b="1" kern="0" dirty="0">
                <a:solidFill>
                  <a:srgbClr val="000000"/>
                </a:solidFill>
                <a:latin typeface="+mn-lt"/>
                <a:ea typeface="+mn-ea"/>
              </a:rPr>
              <a:t>R</a:t>
            </a:r>
            <a:endParaRPr lang="en-US" altLang="zh-CN" b="1" kern="0" dirty="0">
              <a:solidFill>
                <a:sysClr val="windowText" lastClr="000000"/>
              </a:solidFill>
              <a:latin typeface="+mn-lt"/>
              <a:ea typeface="+mn-ea"/>
            </a:endParaRPr>
          </a:p>
        </p:txBody>
      </p:sp>
      <p:grpSp>
        <p:nvGrpSpPr>
          <p:cNvPr id="103" name="Group 118"/>
          <p:cNvGrpSpPr>
            <a:grpSpLocks/>
          </p:cNvGrpSpPr>
          <p:nvPr/>
        </p:nvGrpSpPr>
        <p:grpSpPr bwMode="auto">
          <a:xfrm>
            <a:off x="8878418" y="4921645"/>
            <a:ext cx="658813" cy="690562"/>
            <a:chOff x="4592" y="1262"/>
            <a:chExt cx="415" cy="435"/>
          </a:xfrm>
        </p:grpSpPr>
        <p:sp>
          <p:nvSpPr>
            <p:cNvPr id="104" name="Line 119"/>
            <p:cNvSpPr>
              <a:spLocks noChangeShapeType="1"/>
            </p:cNvSpPr>
            <p:nvPr/>
          </p:nvSpPr>
          <p:spPr bwMode="auto">
            <a:xfrm>
              <a:off x="4677" y="1351"/>
              <a:ext cx="330" cy="346"/>
            </a:xfrm>
            <a:prstGeom prst="line">
              <a:avLst/>
            </a:prstGeom>
            <a:noFill/>
            <a:ln w="39688" cap="rnd">
              <a:solidFill>
                <a:srgbClr val="0099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5" name="Freeform 120"/>
            <p:cNvSpPr>
              <a:spLocks/>
            </p:cNvSpPr>
            <p:nvPr/>
          </p:nvSpPr>
          <p:spPr bwMode="auto">
            <a:xfrm>
              <a:off x="4592" y="1262"/>
              <a:ext cx="126" cy="129"/>
            </a:xfrm>
            <a:custGeom>
              <a:avLst/>
              <a:gdLst>
                <a:gd name="T0" fmla="*/ 61 w 126"/>
                <a:gd name="T1" fmla="*/ 129 h 129"/>
                <a:gd name="T2" fmla="*/ 0 w 126"/>
                <a:gd name="T3" fmla="*/ 0 h 129"/>
                <a:gd name="T4" fmla="*/ 126 w 126"/>
                <a:gd name="T5" fmla="*/ 67 h 129"/>
                <a:gd name="T6" fmla="*/ 61 w 126"/>
                <a:gd name="T7" fmla="*/ 129 h 129"/>
                <a:gd name="T8" fmla="*/ 0 60000 65536"/>
                <a:gd name="T9" fmla="*/ 0 60000 65536"/>
                <a:gd name="T10" fmla="*/ 0 60000 65536"/>
                <a:gd name="T11" fmla="*/ 0 60000 65536"/>
                <a:gd name="T12" fmla="*/ 0 w 126"/>
                <a:gd name="T13" fmla="*/ 0 h 129"/>
                <a:gd name="T14" fmla="*/ 126 w 126"/>
                <a:gd name="T15" fmla="*/ 129 h 129"/>
              </a:gdLst>
              <a:ahLst/>
              <a:cxnLst>
                <a:cxn ang="T8">
                  <a:pos x="T0" y="T1"/>
                </a:cxn>
                <a:cxn ang="T9">
                  <a:pos x="T2" y="T3"/>
                </a:cxn>
                <a:cxn ang="T10">
                  <a:pos x="T4" y="T5"/>
                </a:cxn>
                <a:cxn ang="T11">
                  <a:pos x="T6" y="T7"/>
                </a:cxn>
              </a:cxnLst>
              <a:rect l="T12" t="T13" r="T14" b="T15"/>
              <a:pathLst>
                <a:path w="126" h="129">
                  <a:moveTo>
                    <a:pt x="61" y="129"/>
                  </a:moveTo>
                  <a:lnTo>
                    <a:pt x="0" y="0"/>
                  </a:lnTo>
                  <a:lnTo>
                    <a:pt x="126" y="67"/>
                  </a:lnTo>
                  <a:lnTo>
                    <a:pt x="61" y="129"/>
                  </a:lnTo>
                  <a:close/>
                </a:path>
              </a:pathLst>
            </a:custGeom>
            <a:solidFill>
              <a:srgbClr val="009900"/>
            </a:solidFill>
            <a:ln w="9525">
              <a:solidFill>
                <a:srgbClr val="0099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107" name="Object 161"/>
          <p:cNvGraphicFramePr>
            <a:graphicFrameLocks noChangeAspect="1"/>
          </p:cNvGraphicFramePr>
          <p:nvPr>
            <p:extLst>
              <p:ext uri="{D42A27DB-BD31-4B8C-83A1-F6EECF244321}">
                <p14:modId xmlns:p14="http://schemas.microsoft.com/office/powerpoint/2010/main" val="1526294990"/>
              </p:ext>
            </p:extLst>
          </p:nvPr>
        </p:nvGraphicFramePr>
        <p:xfrm>
          <a:off x="9768453" y="5048415"/>
          <a:ext cx="244475" cy="323850"/>
        </p:xfrm>
        <a:graphic>
          <a:graphicData uri="http://schemas.openxmlformats.org/presentationml/2006/ole">
            <mc:AlternateContent xmlns:mc="http://schemas.openxmlformats.org/markup-compatibility/2006">
              <mc:Choice xmlns:v="urn:schemas-microsoft-com:vml" Requires="v">
                <p:oleObj spid="_x0000_s330105" name="公式" r:id="rId5" imgW="95289" imgH="142795" progId="Equation.3">
                  <p:embed/>
                </p:oleObj>
              </mc:Choice>
              <mc:Fallback>
                <p:oleObj name="公式" r:id="rId5" imgW="95289" imgH="1427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68453" y="5048415"/>
                        <a:ext cx="2444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8" name="Oval 100"/>
          <p:cNvSpPr>
            <a:spLocks noChangeArrowheads="1"/>
          </p:cNvSpPr>
          <p:nvPr/>
        </p:nvSpPr>
        <p:spPr bwMode="auto">
          <a:xfrm>
            <a:off x="8830939" y="4937764"/>
            <a:ext cx="1407288" cy="1394617"/>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09" name="Oval 100"/>
          <p:cNvSpPr>
            <a:spLocks noChangeArrowheads="1"/>
          </p:cNvSpPr>
          <p:nvPr/>
        </p:nvSpPr>
        <p:spPr bwMode="auto">
          <a:xfrm>
            <a:off x="9184805" y="5271574"/>
            <a:ext cx="760264" cy="743831"/>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10" name="Freeform 109"/>
          <p:cNvSpPr>
            <a:spLocks/>
          </p:cNvSpPr>
          <p:nvPr/>
        </p:nvSpPr>
        <p:spPr bwMode="auto">
          <a:xfrm rot="3600000" flipH="1">
            <a:off x="8742554" y="5489170"/>
            <a:ext cx="203374" cy="198450"/>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1" name="Freeform 109"/>
          <p:cNvSpPr>
            <a:spLocks/>
          </p:cNvSpPr>
          <p:nvPr/>
        </p:nvSpPr>
        <p:spPr bwMode="auto">
          <a:xfrm rot="9086002" flipH="1" flipV="1">
            <a:off x="9090396" y="5493534"/>
            <a:ext cx="202203" cy="199976"/>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12" name="对象 111"/>
          <p:cNvGraphicFramePr>
            <a:graphicFrameLocks noChangeAspect="1"/>
          </p:cNvGraphicFramePr>
          <p:nvPr>
            <p:extLst>
              <p:ext uri="{D42A27DB-BD31-4B8C-83A1-F6EECF244321}">
                <p14:modId xmlns:p14="http://schemas.microsoft.com/office/powerpoint/2010/main" val="108182473"/>
              </p:ext>
            </p:extLst>
          </p:nvPr>
        </p:nvGraphicFramePr>
        <p:xfrm>
          <a:off x="10194469" y="5257723"/>
          <a:ext cx="334155" cy="546533"/>
        </p:xfrm>
        <a:graphic>
          <a:graphicData uri="http://schemas.openxmlformats.org/presentationml/2006/ole">
            <mc:AlternateContent xmlns:mc="http://schemas.openxmlformats.org/markup-compatibility/2006">
              <mc:Choice xmlns:v="urn:schemas-microsoft-com:vml" Requires="v">
                <p:oleObj spid="_x0000_s330106" name="公式" r:id="rId7" imgW="177480" imgH="253800" progId="Equation.3">
                  <p:embed/>
                </p:oleObj>
              </mc:Choice>
              <mc:Fallback>
                <p:oleObj name="公式" r:id="rId7" imgW="177480" imgH="253800" progId="Equation.3">
                  <p:embed/>
                  <p:pic>
                    <p:nvPicPr>
                      <p:cNvPr id="0" name=""/>
                      <p:cNvPicPr/>
                      <p:nvPr/>
                    </p:nvPicPr>
                    <p:blipFill>
                      <a:blip r:embed="rId8"/>
                      <a:stretch>
                        <a:fillRect/>
                      </a:stretch>
                    </p:blipFill>
                    <p:spPr>
                      <a:xfrm>
                        <a:off x="10194469" y="5257723"/>
                        <a:ext cx="334155" cy="546533"/>
                      </a:xfrm>
                      <a:prstGeom prst="rect">
                        <a:avLst/>
                      </a:prstGeom>
                    </p:spPr>
                  </p:pic>
                </p:oleObj>
              </mc:Fallback>
            </mc:AlternateContent>
          </a:graphicData>
        </a:graphic>
      </p:graphicFrame>
      <p:sp>
        <p:nvSpPr>
          <p:cNvPr id="141" name="Text Box 1266"/>
          <p:cNvSpPr txBox="1">
            <a:spLocks noChangeArrowheads="1"/>
          </p:cNvSpPr>
          <p:nvPr/>
        </p:nvSpPr>
        <p:spPr bwMode="auto">
          <a:xfrm>
            <a:off x="4825108" y="6339003"/>
            <a:ext cx="28082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b="1" dirty="0">
                <a:solidFill>
                  <a:srgbClr val="C00000"/>
                </a:solidFill>
              </a:rPr>
              <a:t>左手螺旋法则</a:t>
            </a:r>
          </a:p>
        </p:txBody>
      </p:sp>
      <p:grpSp>
        <p:nvGrpSpPr>
          <p:cNvPr id="142" name="Group 24"/>
          <p:cNvGrpSpPr>
            <a:grpSpLocks/>
          </p:cNvGrpSpPr>
          <p:nvPr/>
        </p:nvGrpSpPr>
        <p:grpSpPr bwMode="auto">
          <a:xfrm rot="16200000" flipV="1">
            <a:off x="5862959" y="4974602"/>
            <a:ext cx="1729926" cy="1808163"/>
            <a:chOff x="4091" y="1656"/>
            <a:chExt cx="1164" cy="1099"/>
          </a:xfrm>
        </p:grpSpPr>
        <p:sp>
          <p:nvSpPr>
            <p:cNvPr id="143" name="Freeform 25"/>
            <p:cNvSpPr>
              <a:spLocks/>
            </p:cNvSpPr>
            <p:nvPr/>
          </p:nvSpPr>
          <p:spPr bwMode="auto">
            <a:xfrm>
              <a:off x="4420" y="2109"/>
              <a:ext cx="835" cy="646"/>
            </a:xfrm>
            <a:custGeom>
              <a:avLst/>
              <a:gdLst>
                <a:gd name="T0" fmla="*/ 6 w 835"/>
                <a:gd name="T1" fmla="*/ 149 h 646"/>
                <a:gd name="T2" fmla="*/ 6 w 835"/>
                <a:gd name="T3" fmla="*/ 203 h 646"/>
                <a:gd name="T4" fmla="*/ 18 w 835"/>
                <a:gd name="T5" fmla="*/ 280 h 646"/>
                <a:gd name="T6" fmla="*/ 54 w 835"/>
                <a:gd name="T7" fmla="*/ 383 h 646"/>
                <a:gd name="T8" fmla="*/ 113 w 835"/>
                <a:gd name="T9" fmla="*/ 526 h 646"/>
                <a:gd name="T10" fmla="*/ 143 w 835"/>
                <a:gd name="T11" fmla="*/ 562 h 646"/>
                <a:gd name="T12" fmla="*/ 238 w 835"/>
                <a:gd name="T13" fmla="*/ 615 h 646"/>
                <a:gd name="T14" fmla="*/ 298 w 835"/>
                <a:gd name="T15" fmla="*/ 645 h 646"/>
                <a:gd name="T16" fmla="*/ 339 w 835"/>
                <a:gd name="T17" fmla="*/ 615 h 646"/>
                <a:gd name="T18" fmla="*/ 369 w 835"/>
                <a:gd name="T19" fmla="*/ 615 h 646"/>
                <a:gd name="T20" fmla="*/ 417 w 835"/>
                <a:gd name="T21" fmla="*/ 639 h 646"/>
                <a:gd name="T22" fmla="*/ 458 w 835"/>
                <a:gd name="T23" fmla="*/ 633 h 646"/>
                <a:gd name="T24" fmla="*/ 488 w 835"/>
                <a:gd name="T25" fmla="*/ 591 h 646"/>
                <a:gd name="T26" fmla="*/ 524 w 835"/>
                <a:gd name="T27" fmla="*/ 603 h 646"/>
                <a:gd name="T28" fmla="*/ 572 w 835"/>
                <a:gd name="T29" fmla="*/ 585 h 646"/>
                <a:gd name="T30" fmla="*/ 590 w 835"/>
                <a:gd name="T31" fmla="*/ 526 h 646"/>
                <a:gd name="T32" fmla="*/ 626 w 835"/>
                <a:gd name="T33" fmla="*/ 502 h 646"/>
                <a:gd name="T34" fmla="*/ 644 w 835"/>
                <a:gd name="T35" fmla="*/ 454 h 646"/>
                <a:gd name="T36" fmla="*/ 650 w 835"/>
                <a:gd name="T37" fmla="*/ 358 h 646"/>
                <a:gd name="T38" fmla="*/ 632 w 835"/>
                <a:gd name="T39" fmla="*/ 298 h 646"/>
                <a:gd name="T40" fmla="*/ 584 w 835"/>
                <a:gd name="T41" fmla="*/ 256 h 646"/>
                <a:gd name="T42" fmla="*/ 524 w 835"/>
                <a:gd name="T43" fmla="*/ 221 h 646"/>
                <a:gd name="T44" fmla="*/ 500 w 835"/>
                <a:gd name="T45" fmla="*/ 238 h 646"/>
                <a:gd name="T46" fmla="*/ 494 w 835"/>
                <a:gd name="T47" fmla="*/ 274 h 646"/>
                <a:gd name="T48" fmla="*/ 518 w 835"/>
                <a:gd name="T49" fmla="*/ 304 h 646"/>
                <a:gd name="T50" fmla="*/ 494 w 835"/>
                <a:gd name="T51" fmla="*/ 280 h 646"/>
                <a:gd name="T52" fmla="*/ 488 w 835"/>
                <a:gd name="T53" fmla="*/ 268 h 646"/>
                <a:gd name="T54" fmla="*/ 470 w 835"/>
                <a:gd name="T55" fmla="*/ 244 h 646"/>
                <a:gd name="T56" fmla="*/ 482 w 835"/>
                <a:gd name="T57" fmla="*/ 203 h 646"/>
                <a:gd name="T58" fmla="*/ 512 w 835"/>
                <a:gd name="T59" fmla="*/ 197 h 646"/>
                <a:gd name="T60" fmla="*/ 602 w 835"/>
                <a:gd name="T61" fmla="*/ 203 h 646"/>
                <a:gd name="T62" fmla="*/ 697 w 835"/>
                <a:gd name="T63" fmla="*/ 227 h 646"/>
                <a:gd name="T64" fmla="*/ 786 w 835"/>
                <a:gd name="T65" fmla="*/ 227 h 646"/>
                <a:gd name="T66" fmla="*/ 822 w 835"/>
                <a:gd name="T67" fmla="*/ 203 h 646"/>
                <a:gd name="T68" fmla="*/ 828 w 835"/>
                <a:gd name="T69" fmla="*/ 149 h 646"/>
                <a:gd name="T70" fmla="*/ 769 w 835"/>
                <a:gd name="T71" fmla="*/ 131 h 646"/>
                <a:gd name="T72" fmla="*/ 703 w 835"/>
                <a:gd name="T73" fmla="*/ 107 h 646"/>
                <a:gd name="T74" fmla="*/ 679 w 835"/>
                <a:gd name="T75" fmla="*/ 95 h 646"/>
                <a:gd name="T76" fmla="*/ 650 w 835"/>
                <a:gd name="T77" fmla="*/ 83 h 646"/>
                <a:gd name="T78" fmla="*/ 518 w 835"/>
                <a:gd name="T79" fmla="*/ 48 h 646"/>
                <a:gd name="T80" fmla="*/ 363 w 835"/>
                <a:gd name="T81" fmla="*/ 18 h 646"/>
                <a:gd name="T82" fmla="*/ 268 w 835"/>
                <a:gd name="T83" fmla="*/ 0 h 6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35"/>
                <a:gd name="T127" fmla="*/ 0 h 646"/>
                <a:gd name="T128" fmla="*/ 835 w 835"/>
                <a:gd name="T129" fmla="*/ 646 h 6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35" h="646">
                  <a:moveTo>
                    <a:pt x="0" y="107"/>
                  </a:moveTo>
                  <a:lnTo>
                    <a:pt x="6" y="131"/>
                  </a:lnTo>
                  <a:lnTo>
                    <a:pt x="6" y="149"/>
                  </a:lnTo>
                  <a:lnTo>
                    <a:pt x="12" y="167"/>
                  </a:lnTo>
                  <a:lnTo>
                    <a:pt x="12" y="179"/>
                  </a:lnTo>
                  <a:lnTo>
                    <a:pt x="6" y="203"/>
                  </a:lnTo>
                  <a:lnTo>
                    <a:pt x="6" y="227"/>
                  </a:lnTo>
                  <a:lnTo>
                    <a:pt x="12" y="250"/>
                  </a:lnTo>
                  <a:lnTo>
                    <a:pt x="18" y="280"/>
                  </a:lnTo>
                  <a:lnTo>
                    <a:pt x="24" y="310"/>
                  </a:lnTo>
                  <a:lnTo>
                    <a:pt x="36" y="340"/>
                  </a:lnTo>
                  <a:lnTo>
                    <a:pt x="54" y="383"/>
                  </a:lnTo>
                  <a:lnTo>
                    <a:pt x="72" y="424"/>
                  </a:lnTo>
                  <a:lnTo>
                    <a:pt x="96" y="478"/>
                  </a:lnTo>
                  <a:lnTo>
                    <a:pt x="113" y="526"/>
                  </a:lnTo>
                  <a:lnTo>
                    <a:pt x="119" y="544"/>
                  </a:lnTo>
                  <a:lnTo>
                    <a:pt x="131" y="556"/>
                  </a:lnTo>
                  <a:lnTo>
                    <a:pt x="143" y="562"/>
                  </a:lnTo>
                  <a:lnTo>
                    <a:pt x="161" y="573"/>
                  </a:lnTo>
                  <a:lnTo>
                    <a:pt x="191" y="591"/>
                  </a:lnTo>
                  <a:lnTo>
                    <a:pt x="238" y="615"/>
                  </a:lnTo>
                  <a:lnTo>
                    <a:pt x="262" y="633"/>
                  </a:lnTo>
                  <a:lnTo>
                    <a:pt x="286" y="639"/>
                  </a:lnTo>
                  <a:lnTo>
                    <a:pt x="298" y="645"/>
                  </a:lnTo>
                  <a:lnTo>
                    <a:pt x="316" y="639"/>
                  </a:lnTo>
                  <a:lnTo>
                    <a:pt x="333" y="627"/>
                  </a:lnTo>
                  <a:lnTo>
                    <a:pt x="339" y="615"/>
                  </a:lnTo>
                  <a:lnTo>
                    <a:pt x="345" y="609"/>
                  </a:lnTo>
                  <a:lnTo>
                    <a:pt x="357" y="609"/>
                  </a:lnTo>
                  <a:lnTo>
                    <a:pt x="369" y="615"/>
                  </a:lnTo>
                  <a:lnTo>
                    <a:pt x="381" y="621"/>
                  </a:lnTo>
                  <a:lnTo>
                    <a:pt x="399" y="633"/>
                  </a:lnTo>
                  <a:lnTo>
                    <a:pt x="417" y="639"/>
                  </a:lnTo>
                  <a:lnTo>
                    <a:pt x="429" y="639"/>
                  </a:lnTo>
                  <a:lnTo>
                    <a:pt x="446" y="639"/>
                  </a:lnTo>
                  <a:lnTo>
                    <a:pt x="458" y="633"/>
                  </a:lnTo>
                  <a:lnTo>
                    <a:pt x="470" y="621"/>
                  </a:lnTo>
                  <a:lnTo>
                    <a:pt x="482" y="603"/>
                  </a:lnTo>
                  <a:lnTo>
                    <a:pt x="488" y="591"/>
                  </a:lnTo>
                  <a:lnTo>
                    <a:pt x="500" y="591"/>
                  </a:lnTo>
                  <a:lnTo>
                    <a:pt x="512" y="597"/>
                  </a:lnTo>
                  <a:lnTo>
                    <a:pt x="524" y="603"/>
                  </a:lnTo>
                  <a:lnTo>
                    <a:pt x="542" y="597"/>
                  </a:lnTo>
                  <a:lnTo>
                    <a:pt x="560" y="597"/>
                  </a:lnTo>
                  <a:lnTo>
                    <a:pt x="572" y="585"/>
                  </a:lnTo>
                  <a:lnTo>
                    <a:pt x="578" y="573"/>
                  </a:lnTo>
                  <a:lnTo>
                    <a:pt x="584" y="550"/>
                  </a:lnTo>
                  <a:lnTo>
                    <a:pt x="590" y="526"/>
                  </a:lnTo>
                  <a:lnTo>
                    <a:pt x="590" y="514"/>
                  </a:lnTo>
                  <a:lnTo>
                    <a:pt x="614" y="508"/>
                  </a:lnTo>
                  <a:lnTo>
                    <a:pt x="626" y="502"/>
                  </a:lnTo>
                  <a:lnTo>
                    <a:pt x="638" y="490"/>
                  </a:lnTo>
                  <a:lnTo>
                    <a:pt x="644" y="472"/>
                  </a:lnTo>
                  <a:lnTo>
                    <a:pt x="644" y="454"/>
                  </a:lnTo>
                  <a:lnTo>
                    <a:pt x="644" y="430"/>
                  </a:lnTo>
                  <a:lnTo>
                    <a:pt x="650" y="400"/>
                  </a:lnTo>
                  <a:lnTo>
                    <a:pt x="650" y="358"/>
                  </a:lnTo>
                  <a:lnTo>
                    <a:pt x="650" y="340"/>
                  </a:lnTo>
                  <a:lnTo>
                    <a:pt x="644" y="322"/>
                  </a:lnTo>
                  <a:lnTo>
                    <a:pt x="632" y="298"/>
                  </a:lnTo>
                  <a:lnTo>
                    <a:pt x="620" y="280"/>
                  </a:lnTo>
                  <a:lnTo>
                    <a:pt x="602" y="268"/>
                  </a:lnTo>
                  <a:lnTo>
                    <a:pt x="584" y="256"/>
                  </a:lnTo>
                  <a:lnTo>
                    <a:pt x="560" y="238"/>
                  </a:lnTo>
                  <a:lnTo>
                    <a:pt x="536" y="227"/>
                  </a:lnTo>
                  <a:lnTo>
                    <a:pt x="524" y="221"/>
                  </a:lnTo>
                  <a:lnTo>
                    <a:pt x="518" y="227"/>
                  </a:lnTo>
                  <a:lnTo>
                    <a:pt x="506" y="232"/>
                  </a:lnTo>
                  <a:lnTo>
                    <a:pt x="500" y="238"/>
                  </a:lnTo>
                  <a:lnTo>
                    <a:pt x="494" y="250"/>
                  </a:lnTo>
                  <a:lnTo>
                    <a:pt x="494" y="262"/>
                  </a:lnTo>
                  <a:lnTo>
                    <a:pt x="494" y="274"/>
                  </a:lnTo>
                  <a:lnTo>
                    <a:pt x="506" y="286"/>
                  </a:lnTo>
                  <a:lnTo>
                    <a:pt x="512" y="298"/>
                  </a:lnTo>
                  <a:lnTo>
                    <a:pt x="518" y="304"/>
                  </a:lnTo>
                  <a:lnTo>
                    <a:pt x="524" y="316"/>
                  </a:lnTo>
                  <a:lnTo>
                    <a:pt x="512" y="304"/>
                  </a:lnTo>
                  <a:lnTo>
                    <a:pt x="494" y="280"/>
                  </a:lnTo>
                  <a:lnTo>
                    <a:pt x="488" y="286"/>
                  </a:lnTo>
                  <a:lnTo>
                    <a:pt x="488" y="280"/>
                  </a:lnTo>
                  <a:lnTo>
                    <a:pt x="488" y="268"/>
                  </a:lnTo>
                  <a:lnTo>
                    <a:pt x="482" y="262"/>
                  </a:lnTo>
                  <a:lnTo>
                    <a:pt x="476" y="250"/>
                  </a:lnTo>
                  <a:lnTo>
                    <a:pt x="470" y="244"/>
                  </a:lnTo>
                  <a:lnTo>
                    <a:pt x="470" y="227"/>
                  </a:lnTo>
                  <a:lnTo>
                    <a:pt x="470" y="215"/>
                  </a:lnTo>
                  <a:lnTo>
                    <a:pt x="482" y="203"/>
                  </a:lnTo>
                  <a:lnTo>
                    <a:pt x="488" y="197"/>
                  </a:lnTo>
                  <a:lnTo>
                    <a:pt x="500" y="197"/>
                  </a:lnTo>
                  <a:lnTo>
                    <a:pt x="512" y="197"/>
                  </a:lnTo>
                  <a:lnTo>
                    <a:pt x="542" y="197"/>
                  </a:lnTo>
                  <a:lnTo>
                    <a:pt x="572" y="197"/>
                  </a:lnTo>
                  <a:lnTo>
                    <a:pt x="602" y="203"/>
                  </a:lnTo>
                  <a:lnTo>
                    <a:pt x="632" y="203"/>
                  </a:lnTo>
                  <a:lnTo>
                    <a:pt x="673" y="215"/>
                  </a:lnTo>
                  <a:lnTo>
                    <a:pt x="697" y="227"/>
                  </a:lnTo>
                  <a:lnTo>
                    <a:pt x="715" y="232"/>
                  </a:lnTo>
                  <a:lnTo>
                    <a:pt x="757" y="232"/>
                  </a:lnTo>
                  <a:lnTo>
                    <a:pt x="786" y="227"/>
                  </a:lnTo>
                  <a:lnTo>
                    <a:pt x="804" y="221"/>
                  </a:lnTo>
                  <a:lnTo>
                    <a:pt x="816" y="215"/>
                  </a:lnTo>
                  <a:lnTo>
                    <a:pt x="822" y="203"/>
                  </a:lnTo>
                  <a:lnTo>
                    <a:pt x="828" y="185"/>
                  </a:lnTo>
                  <a:lnTo>
                    <a:pt x="834" y="167"/>
                  </a:lnTo>
                  <a:lnTo>
                    <a:pt x="828" y="149"/>
                  </a:lnTo>
                  <a:lnTo>
                    <a:pt x="822" y="143"/>
                  </a:lnTo>
                  <a:lnTo>
                    <a:pt x="781" y="137"/>
                  </a:lnTo>
                  <a:lnTo>
                    <a:pt x="769" y="131"/>
                  </a:lnTo>
                  <a:lnTo>
                    <a:pt x="763" y="131"/>
                  </a:lnTo>
                  <a:lnTo>
                    <a:pt x="739" y="125"/>
                  </a:lnTo>
                  <a:lnTo>
                    <a:pt x="703" y="107"/>
                  </a:lnTo>
                  <a:lnTo>
                    <a:pt x="691" y="101"/>
                  </a:lnTo>
                  <a:lnTo>
                    <a:pt x="679" y="101"/>
                  </a:lnTo>
                  <a:lnTo>
                    <a:pt x="679" y="95"/>
                  </a:lnTo>
                  <a:lnTo>
                    <a:pt x="673" y="95"/>
                  </a:lnTo>
                  <a:lnTo>
                    <a:pt x="668" y="95"/>
                  </a:lnTo>
                  <a:lnTo>
                    <a:pt x="650" y="83"/>
                  </a:lnTo>
                  <a:lnTo>
                    <a:pt x="608" y="77"/>
                  </a:lnTo>
                  <a:lnTo>
                    <a:pt x="566" y="59"/>
                  </a:lnTo>
                  <a:lnTo>
                    <a:pt x="518" y="48"/>
                  </a:lnTo>
                  <a:lnTo>
                    <a:pt x="464" y="30"/>
                  </a:lnTo>
                  <a:lnTo>
                    <a:pt x="423" y="24"/>
                  </a:lnTo>
                  <a:lnTo>
                    <a:pt x="363" y="18"/>
                  </a:lnTo>
                  <a:lnTo>
                    <a:pt x="304" y="18"/>
                  </a:lnTo>
                  <a:lnTo>
                    <a:pt x="298" y="18"/>
                  </a:lnTo>
                  <a:lnTo>
                    <a:pt x="268" y="0"/>
                  </a:lnTo>
                  <a:lnTo>
                    <a:pt x="203" y="71"/>
                  </a:lnTo>
                  <a:lnTo>
                    <a:pt x="0" y="107"/>
                  </a:lnTo>
                </a:path>
              </a:pathLst>
            </a:custGeom>
            <a:solidFill>
              <a:srgbClr val="FFBD7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44" name="Freeform 26"/>
            <p:cNvSpPr>
              <a:spLocks/>
            </p:cNvSpPr>
            <p:nvPr/>
          </p:nvSpPr>
          <p:spPr bwMode="auto">
            <a:xfrm>
              <a:off x="4420" y="2210"/>
              <a:ext cx="132" cy="444"/>
            </a:xfrm>
            <a:custGeom>
              <a:avLst/>
              <a:gdLst>
                <a:gd name="T0" fmla="*/ 0 w 132"/>
                <a:gd name="T1" fmla="*/ 24 h 444"/>
                <a:gd name="T2" fmla="*/ 6 w 132"/>
                <a:gd name="T3" fmla="*/ 42 h 444"/>
                <a:gd name="T4" fmla="*/ 6 w 132"/>
                <a:gd name="T5" fmla="*/ 60 h 444"/>
                <a:gd name="T6" fmla="*/ 12 w 132"/>
                <a:gd name="T7" fmla="*/ 72 h 444"/>
                <a:gd name="T8" fmla="*/ 6 w 132"/>
                <a:gd name="T9" fmla="*/ 90 h 444"/>
                <a:gd name="T10" fmla="*/ 6 w 132"/>
                <a:gd name="T11" fmla="*/ 102 h 444"/>
                <a:gd name="T12" fmla="*/ 6 w 132"/>
                <a:gd name="T13" fmla="*/ 120 h 444"/>
                <a:gd name="T14" fmla="*/ 6 w 132"/>
                <a:gd name="T15" fmla="*/ 143 h 444"/>
                <a:gd name="T16" fmla="*/ 18 w 132"/>
                <a:gd name="T17" fmla="*/ 173 h 444"/>
                <a:gd name="T18" fmla="*/ 24 w 132"/>
                <a:gd name="T19" fmla="*/ 209 h 444"/>
                <a:gd name="T20" fmla="*/ 36 w 132"/>
                <a:gd name="T21" fmla="*/ 245 h 444"/>
                <a:gd name="T22" fmla="*/ 54 w 132"/>
                <a:gd name="T23" fmla="*/ 288 h 444"/>
                <a:gd name="T24" fmla="*/ 72 w 132"/>
                <a:gd name="T25" fmla="*/ 335 h 444"/>
                <a:gd name="T26" fmla="*/ 96 w 132"/>
                <a:gd name="T27" fmla="*/ 377 h 444"/>
                <a:gd name="T28" fmla="*/ 107 w 132"/>
                <a:gd name="T29" fmla="*/ 407 h 444"/>
                <a:gd name="T30" fmla="*/ 113 w 132"/>
                <a:gd name="T31" fmla="*/ 425 h 444"/>
                <a:gd name="T32" fmla="*/ 125 w 132"/>
                <a:gd name="T33" fmla="*/ 443 h 444"/>
                <a:gd name="T34" fmla="*/ 119 w 132"/>
                <a:gd name="T35" fmla="*/ 431 h 444"/>
                <a:gd name="T36" fmla="*/ 119 w 132"/>
                <a:gd name="T37" fmla="*/ 419 h 444"/>
                <a:gd name="T38" fmla="*/ 125 w 132"/>
                <a:gd name="T39" fmla="*/ 407 h 444"/>
                <a:gd name="T40" fmla="*/ 125 w 132"/>
                <a:gd name="T41" fmla="*/ 401 h 444"/>
                <a:gd name="T42" fmla="*/ 119 w 132"/>
                <a:gd name="T43" fmla="*/ 383 h 444"/>
                <a:gd name="T44" fmla="*/ 107 w 132"/>
                <a:gd name="T45" fmla="*/ 365 h 444"/>
                <a:gd name="T46" fmla="*/ 96 w 132"/>
                <a:gd name="T47" fmla="*/ 347 h 444"/>
                <a:gd name="T48" fmla="*/ 84 w 132"/>
                <a:gd name="T49" fmla="*/ 323 h 444"/>
                <a:gd name="T50" fmla="*/ 72 w 132"/>
                <a:gd name="T51" fmla="*/ 299 h 444"/>
                <a:gd name="T52" fmla="*/ 60 w 132"/>
                <a:gd name="T53" fmla="*/ 270 h 444"/>
                <a:gd name="T54" fmla="*/ 54 w 132"/>
                <a:gd name="T55" fmla="*/ 245 h 444"/>
                <a:gd name="T56" fmla="*/ 42 w 132"/>
                <a:gd name="T57" fmla="*/ 221 h 444"/>
                <a:gd name="T58" fmla="*/ 36 w 132"/>
                <a:gd name="T59" fmla="*/ 203 h 444"/>
                <a:gd name="T60" fmla="*/ 36 w 132"/>
                <a:gd name="T61" fmla="*/ 185 h 444"/>
                <a:gd name="T62" fmla="*/ 30 w 132"/>
                <a:gd name="T63" fmla="*/ 173 h 444"/>
                <a:gd name="T64" fmla="*/ 30 w 132"/>
                <a:gd name="T65" fmla="*/ 149 h 444"/>
                <a:gd name="T66" fmla="*/ 30 w 132"/>
                <a:gd name="T67" fmla="*/ 126 h 444"/>
                <a:gd name="T68" fmla="*/ 30 w 132"/>
                <a:gd name="T69" fmla="*/ 102 h 444"/>
                <a:gd name="T70" fmla="*/ 36 w 132"/>
                <a:gd name="T71" fmla="*/ 84 h 444"/>
                <a:gd name="T72" fmla="*/ 42 w 132"/>
                <a:gd name="T73" fmla="*/ 66 h 444"/>
                <a:gd name="T74" fmla="*/ 60 w 132"/>
                <a:gd name="T75" fmla="*/ 54 h 444"/>
                <a:gd name="T76" fmla="*/ 72 w 132"/>
                <a:gd name="T77" fmla="*/ 42 h 444"/>
                <a:gd name="T78" fmla="*/ 90 w 132"/>
                <a:gd name="T79" fmla="*/ 30 h 444"/>
                <a:gd name="T80" fmla="*/ 107 w 132"/>
                <a:gd name="T81" fmla="*/ 18 h 444"/>
                <a:gd name="T82" fmla="*/ 119 w 132"/>
                <a:gd name="T83" fmla="*/ 12 h 444"/>
                <a:gd name="T84" fmla="*/ 131 w 132"/>
                <a:gd name="T85" fmla="*/ 0 h 444"/>
                <a:gd name="T86" fmla="*/ 0 w 132"/>
                <a:gd name="T87" fmla="*/ 24 h 4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2"/>
                <a:gd name="T133" fmla="*/ 0 h 444"/>
                <a:gd name="T134" fmla="*/ 132 w 132"/>
                <a:gd name="T135" fmla="*/ 444 h 44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2" h="444">
                  <a:moveTo>
                    <a:pt x="0" y="24"/>
                  </a:moveTo>
                  <a:lnTo>
                    <a:pt x="6" y="42"/>
                  </a:lnTo>
                  <a:lnTo>
                    <a:pt x="6" y="60"/>
                  </a:lnTo>
                  <a:lnTo>
                    <a:pt x="12" y="72"/>
                  </a:lnTo>
                  <a:lnTo>
                    <a:pt x="6" y="90"/>
                  </a:lnTo>
                  <a:lnTo>
                    <a:pt x="6" y="102"/>
                  </a:lnTo>
                  <a:lnTo>
                    <a:pt x="6" y="120"/>
                  </a:lnTo>
                  <a:lnTo>
                    <a:pt x="6" y="143"/>
                  </a:lnTo>
                  <a:lnTo>
                    <a:pt x="18" y="173"/>
                  </a:lnTo>
                  <a:lnTo>
                    <a:pt x="24" y="209"/>
                  </a:lnTo>
                  <a:lnTo>
                    <a:pt x="36" y="245"/>
                  </a:lnTo>
                  <a:lnTo>
                    <a:pt x="54" y="288"/>
                  </a:lnTo>
                  <a:lnTo>
                    <a:pt x="72" y="335"/>
                  </a:lnTo>
                  <a:lnTo>
                    <a:pt x="96" y="377"/>
                  </a:lnTo>
                  <a:lnTo>
                    <a:pt x="107" y="407"/>
                  </a:lnTo>
                  <a:lnTo>
                    <a:pt x="113" y="425"/>
                  </a:lnTo>
                  <a:lnTo>
                    <a:pt x="125" y="443"/>
                  </a:lnTo>
                  <a:lnTo>
                    <a:pt x="119" y="431"/>
                  </a:lnTo>
                  <a:lnTo>
                    <a:pt x="119" y="419"/>
                  </a:lnTo>
                  <a:lnTo>
                    <a:pt x="125" y="407"/>
                  </a:lnTo>
                  <a:lnTo>
                    <a:pt x="125" y="401"/>
                  </a:lnTo>
                  <a:lnTo>
                    <a:pt x="119" y="383"/>
                  </a:lnTo>
                  <a:lnTo>
                    <a:pt x="107" y="365"/>
                  </a:lnTo>
                  <a:lnTo>
                    <a:pt x="96" y="347"/>
                  </a:lnTo>
                  <a:lnTo>
                    <a:pt x="84" y="323"/>
                  </a:lnTo>
                  <a:lnTo>
                    <a:pt x="72" y="299"/>
                  </a:lnTo>
                  <a:lnTo>
                    <a:pt x="60" y="270"/>
                  </a:lnTo>
                  <a:lnTo>
                    <a:pt x="54" y="245"/>
                  </a:lnTo>
                  <a:lnTo>
                    <a:pt x="42" y="221"/>
                  </a:lnTo>
                  <a:lnTo>
                    <a:pt x="36" y="203"/>
                  </a:lnTo>
                  <a:lnTo>
                    <a:pt x="36" y="185"/>
                  </a:lnTo>
                  <a:lnTo>
                    <a:pt x="30" y="173"/>
                  </a:lnTo>
                  <a:lnTo>
                    <a:pt x="30" y="149"/>
                  </a:lnTo>
                  <a:lnTo>
                    <a:pt x="30" y="126"/>
                  </a:lnTo>
                  <a:lnTo>
                    <a:pt x="30" y="102"/>
                  </a:lnTo>
                  <a:lnTo>
                    <a:pt x="36" y="84"/>
                  </a:lnTo>
                  <a:lnTo>
                    <a:pt x="42" y="66"/>
                  </a:lnTo>
                  <a:lnTo>
                    <a:pt x="60" y="54"/>
                  </a:lnTo>
                  <a:lnTo>
                    <a:pt x="72" y="42"/>
                  </a:lnTo>
                  <a:lnTo>
                    <a:pt x="90" y="30"/>
                  </a:lnTo>
                  <a:lnTo>
                    <a:pt x="107" y="18"/>
                  </a:lnTo>
                  <a:lnTo>
                    <a:pt x="119" y="12"/>
                  </a:lnTo>
                  <a:lnTo>
                    <a:pt x="131" y="0"/>
                  </a:lnTo>
                  <a:lnTo>
                    <a:pt x="0" y="24"/>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45" name="Freeform 27"/>
            <p:cNvSpPr>
              <a:spLocks/>
            </p:cNvSpPr>
            <p:nvPr/>
          </p:nvSpPr>
          <p:spPr bwMode="auto">
            <a:xfrm>
              <a:off x="4652" y="2635"/>
              <a:ext cx="114" cy="96"/>
            </a:xfrm>
            <a:custGeom>
              <a:avLst/>
              <a:gdLst>
                <a:gd name="T0" fmla="*/ 107 w 114"/>
                <a:gd name="T1" fmla="*/ 89 h 96"/>
                <a:gd name="T2" fmla="*/ 96 w 114"/>
                <a:gd name="T3" fmla="*/ 95 h 96"/>
                <a:gd name="T4" fmla="*/ 84 w 114"/>
                <a:gd name="T5" fmla="*/ 95 h 96"/>
                <a:gd name="T6" fmla="*/ 66 w 114"/>
                <a:gd name="T7" fmla="*/ 89 h 96"/>
                <a:gd name="T8" fmla="*/ 54 w 114"/>
                <a:gd name="T9" fmla="*/ 77 h 96"/>
                <a:gd name="T10" fmla="*/ 36 w 114"/>
                <a:gd name="T11" fmla="*/ 65 h 96"/>
                <a:gd name="T12" fmla="*/ 24 w 114"/>
                <a:gd name="T13" fmla="*/ 42 h 96"/>
                <a:gd name="T14" fmla="*/ 12 w 114"/>
                <a:gd name="T15" fmla="*/ 24 h 96"/>
                <a:gd name="T16" fmla="*/ 0 w 114"/>
                <a:gd name="T17" fmla="*/ 0 h 96"/>
                <a:gd name="T18" fmla="*/ 18 w 114"/>
                <a:gd name="T19" fmla="*/ 24 h 96"/>
                <a:gd name="T20" fmla="*/ 24 w 114"/>
                <a:gd name="T21" fmla="*/ 30 h 96"/>
                <a:gd name="T22" fmla="*/ 30 w 114"/>
                <a:gd name="T23" fmla="*/ 42 h 96"/>
                <a:gd name="T24" fmla="*/ 42 w 114"/>
                <a:gd name="T25" fmla="*/ 53 h 96"/>
                <a:gd name="T26" fmla="*/ 48 w 114"/>
                <a:gd name="T27" fmla="*/ 59 h 96"/>
                <a:gd name="T28" fmla="*/ 60 w 114"/>
                <a:gd name="T29" fmla="*/ 71 h 96"/>
                <a:gd name="T30" fmla="*/ 72 w 114"/>
                <a:gd name="T31" fmla="*/ 77 h 96"/>
                <a:gd name="T32" fmla="*/ 90 w 114"/>
                <a:gd name="T33" fmla="*/ 83 h 96"/>
                <a:gd name="T34" fmla="*/ 101 w 114"/>
                <a:gd name="T35" fmla="*/ 83 h 96"/>
                <a:gd name="T36" fmla="*/ 113 w 114"/>
                <a:gd name="T37" fmla="*/ 83 h 96"/>
                <a:gd name="T38" fmla="*/ 107 w 114"/>
                <a:gd name="T39" fmla="*/ 89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4"/>
                <a:gd name="T61" fmla="*/ 0 h 96"/>
                <a:gd name="T62" fmla="*/ 114 w 114"/>
                <a:gd name="T63" fmla="*/ 96 h 9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4" h="96">
                  <a:moveTo>
                    <a:pt x="107" y="89"/>
                  </a:moveTo>
                  <a:lnTo>
                    <a:pt x="96" y="95"/>
                  </a:lnTo>
                  <a:lnTo>
                    <a:pt x="84" y="95"/>
                  </a:lnTo>
                  <a:lnTo>
                    <a:pt x="66" y="89"/>
                  </a:lnTo>
                  <a:lnTo>
                    <a:pt x="54" y="77"/>
                  </a:lnTo>
                  <a:lnTo>
                    <a:pt x="36" y="65"/>
                  </a:lnTo>
                  <a:lnTo>
                    <a:pt x="24" y="42"/>
                  </a:lnTo>
                  <a:lnTo>
                    <a:pt x="12" y="24"/>
                  </a:lnTo>
                  <a:lnTo>
                    <a:pt x="0" y="0"/>
                  </a:lnTo>
                  <a:lnTo>
                    <a:pt x="18" y="24"/>
                  </a:lnTo>
                  <a:lnTo>
                    <a:pt x="24" y="30"/>
                  </a:lnTo>
                  <a:lnTo>
                    <a:pt x="30" y="42"/>
                  </a:lnTo>
                  <a:lnTo>
                    <a:pt x="42" y="53"/>
                  </a:lnTo>
                  <a:lnTo>
                    <a:pt x="48" y="59"/>
                  </a:lnTo>
                  <a:lnTo>
                    <a:pt x="60" y="71"/>
                  </a:lnTo>
                  <a:lnTo>
                    <a:pt x="72" y="77"/>
                  </a:lnTo>
                  <a:lnTo>
                    <a:pt x="90" y="83"/>
                  </a:lnTo>
                  <a:lnTo>
                    <a:pt x="101" y="83"/>
                  </a:lnTo>
                  <a:lnTo>
                    <a:pt x="113" y="83"/>
                  </a:lnTo>
                  <a:lnTo>
                    <a:pt x="107" y="89"/>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46" name="Freeform 28"/>
            <p:cNvSpPr>
              <a:spLocks/>
            </p:cNvSpPr>
            <p:nvPr/>
          </p:nvSpPr>
          <p:spPr bwMode="auto">
            <a:xfrm>
              <a:off x="4771" y="2599"/>
              <a:ext cx="138" cy="114"/>
            </a:xfrm>
            <a:custGeom>
              <a:avLst/>
              <a:gdLst>
                <a:gd name="T0" fmla="*/ 131 w 138"/>
                <a:gd name="T1" fmla="*/ 107 h 114"/>
                <a:gd name="T2" fmla="*/ 113 w 138"/>
                <a:gd name="T3" fmla="*/ 113 h 114"/>
                <a:gd name="T4" fmla="*/ 95 w 138"/>
                <a:gd name="T5" fmla="*/ 107 h 114"/>
                <a:gd name="T6" fmla="*/ 84 w 138"/>
                <a:gd name="T7" fmla="*/ 107 h 114"/>
                <a:gd name="T8" fmla="*/ 66 w 138"/>
                <a:gd name="T9" fmla="*/ 95 h 114"/>
                <a:gd name="T10" fmla="*/ 54 w 138"/>
                <a:gd name="T11" fmla="*/ 89 h 114"/>
                <a:gd name="T12" fmla="*/ 42 w 138"/>
                <a:gd name="T13" fmla="*/ 72 h 114"/>
                <a:gd name="T14" fmla="*/ 30 w 138"/>
                <a:gd name="T15" fmla="*/ 54 h 114"/>
                <a:gd name="T16" fmla="*/ 18 w 138"/>
                <a:gd name="T17" fmla="*/ 30 h 114"/>
                <a:gd name="T18" fmla="*/ 0 w 138"/>
                <a:gd name="T19" fmla="*/ 0 h 114"/>
                <a:gd name="T20" fmla="*/ 12 w 138"/>
                <a:gd name="T21" fmla="*/ 18 h 114"/>
                <a:gd name="T22" fmla="*/ 24 w 138"/>
                <a:gd name="T23" fmla="*/ 30 h 114"/>
                <a:gd name="T24" fmla="*/ 36 w 138"/>
                <a:gd name="T25" fmla="*/ 48 h 114"/>
                <a:gd name="T26" fmla="*/ 48 w 138"/>
                <a:gd name="T27" fmla="*/ 60 h 114"/>
                <a:gd name="T28" fmla="*/ 60 w 138"/>
                <a:gd name="T29" fmla="*/ 72 h 114"/>
                <a:gd name="T30" fmla="*/ 78 w 138"/>
                <a:gd name="T31" fmla="*/ 83 h 114"/>
                <a:gd name="T32" fmla="*/ 95 w 138"/>
                <a:gd name="T33" fmla="*/ 89 h 114"/>
                <a:gd name="T34" fmla="*/ 119 w 138"/>
                <a:gd name="T35" fmla="*/ 95 h 114"/>
                <a:gd name="T36" fmla="*/ 137 w 138"/>
                <a:gd name="T37" fmla="*/ 101 h 114"/>
                <a:gd name="T38" fmla="*/ 131 w 138"/>
                <a:gd name="T39" fmla="*/ 107 h 1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8"/>
                <a:gd name="T61" fmla="*/ 0 h 114"/>
                <a:gd name="T62" fmla="*/ 138 w 138"/>
                <a:gd name="T63" fmla="*/ 114 h 1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8" h="114">
                  <a:moveTo>
                    <a:pt x="131" y="107"/>
                  </a:moveTo>
                  <a:lnTo>
                    <a:pt x="113" y="113"/>
                  </a:lnTo>
                  <a:lnTo>
                    <a:pt x="95" y="107"/>
                  </a:lnTo>
                  <a:lnTo>
                    <a:pt x="84" y="107"/>
                  </a:lnTo>
                  <a:lnTo>
                    <a:pt x="66" y="95"/>
                  </a:lnTo>
                  <a:lnTo>
                    <a:pt x="54" y="89"/>
                  </a:lnTo>
                  <a:lnTo>
                    <a:pt x="42" y="72"/>
                  </a:lnTo>
                  <a:lnTo>
                    <a:pt x="30" y="54"/>
                  </a:lnTo>
                  <a:lnTo>
                    <a:pt x="18" y="30"/>
                  </a:lnTo>
                  <a:lnTo>
                    <a:pt x="0" y="0"/>
                  </a:lnTo>
                  <a:lnTo>
                    <a:pt x="12" y="18"/>
                  </a:lnTo>
                  <a:lnTo>
                    <a:pt x="24" y="30"/>
                  </a:lnTo>
                  <a:lnTo>
                    <a:pt x="36" y="48"/>
                  </a:lnTo>
                  <a:lnTo>
                    <a:pt x="48" y="60"/>
                  </a:lnTo>
                  <a:lnTo>
                    <a:pt x="60" y="72"/>
                  </a:lnTo>
                  <a:lnTo>
                    <a:pt x="78" y="83"/>
                  </a:lnTo>
                  <a:lnTo>
                    <a:pt x="95" y="89"/>
                  </a:lnTo>
                  <a:lnTo>
                    <a:pt x="119" y="95"/>
                  </a:lnTo>
                  <a:lnTo>
                    <a:pt x="137" y="101"/>
                  </a:lnTo>
                  <a:lnTo>
                    <a:pt x="131" y="107"/>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47" name="Freeform 29"/>
            <p:cNvSpPr>
              <a:spLocks/>
            </p:cNvSpPr>
            <p:nvPr/>
          </p:nvSpPr>
          <p:spPr bwMode="auto">
            <a:xfrm>
              <a:off x="4908" y="2545"/>
              <a:ext cx="103" cy="91"/>
            </a:xfrm>
            <a:custGeom>
              <a:avLst/>
              <a:gdLst>
                <a:gd name="T0" fmla="*/ 0 w 103"/>
                <a:gd name="T1" fmla="*/ 0 h 91"/>
                <a:gd name="T2" fmla="*/ 12 w 103"/>
                <a:gd name="T3" fmla="*/ 24 h 91"/>
                <a:gd name="T4" fmla="*/ 24 w 103"/>
                <a:gd name="T5" fmla="*/ 48 h 91"/>
                <a:gd name="T6" fmla="*/ 36 w 103"/>
                <a:gd name="T7" fmla="*/ 66 h 91"/>
                <a:gd name="T8" fmla="*/ 48 w 103"/>
                <a:gd name="T9" fmla="*/ 78 h 91"/>
                <a:gd name="T10" fmla="*/ 67 w 103"/>
                <a:gd name="T11" fmla="*/ 84 h 91"/>
                <a:gd name="T12" fmla="*/ 84 w 103"/>
                <a:gd name="T13" fmla="*/ 90 h 91"/>
                <a:gd name="T14" fmla="*/ 102 w 103"/>
                <a:gd name="T15" fmla="*/ 90 h 91"/>
                <a:gd name="T16" fmla="*/ 102 w 103"/>
                <a:gd name="T17" fmla="*/ 84 h 91"/>
                <a:gd name="T18" fmla="*/ 102 w 103"/>
                <a:gd name="T19" fmla="*/ 72 h 91"/>
                <a:gd name="T20" fmla="*/ 90 w 103"/>
                <a:gd name="T21" fmla="*/ 72 h 91"/>
                <a:gd name="T22" fmla="*/ 72 w 103"/>
                <a:gd name="T23" fmla="*/ 66 h 91"/>
                <a:gd name="T24" fmla="*/ 54 w 103"/>
                <a:gd name="T25" fmla="*/ 60 h 91"/>
                <a:gd name="T26" fmla="*/ 36 w 103"/>
                <a:gd name="T27" fmla="*/ 48 h 91"/>
                <a:gd name="T28" fmla="*/ 24 w 103"/>
                <a:gd name="T29" fmla="*/ 30 h 91"/>
                <a:gd name="T30" fmla="*/ 12 w 103"/>
                <a:gd name="T31" fmla="*/ 18 h 91"/>
                <a:gd name="T32" fmla="*/ 0 w 103"/>
                <a:gd name="T33" fmla="*/ 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91"/>
                <a:gd name="T53" fmla="*/ 103 w 103"/>
                <a:gd name="T54" fmla="*/ 91 h 9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91">
                  <a:moveTo>
                    <a:pt x="0" y="0"/>
                  </a:moveTo>
                  <a:lnTo>
                    <a:pt x="12" y="24"/>
                  </a:lnTo>
                  <a:lnTo>
                    <a:pt x="24" y="48"/>
                  </a:lnTo>
                  <a:lnTo>
                    <a:pt x="36" y="66"/>
                  </a:lnTo>
                  <a:lnTo>
                    <a:pt x="48" y="78"/>
                  </a:lnTo>
                  <a:lnTo>
                    <a:pt x="67" y="84"/>
                  </a:lnTo>
                  <a:lnTo>
                    <a:pt x="84" y="90"/>
                  </a:lnTo>
                  <a:lnTo>
                    <a:pt x="102" y="90"/>
                  </a:lnTo>
                  <a:lnTo>
                    <a:pt x="102" y="84"/>
                  </a:lnTo>
                  <a:lnTo>
                    <a:pt x="102" y="72"/>
                  </a:lnTo>
                  <a:lnTo>
                    <a:pt x="90" y="72"/>
                  </a:lnTo>
                  <a:lnTo>
                    <a:pt x="72" y="66"/>
                  </a:lnTo>
                  <a:lnTo>
                    <a:pt x="54" y="60"/>
                  </a:lnTo>
                  <a:lnTo>
                    <a:pt x="36" y="48"/>
                  </a:lnTo>
                  <a:lnTo>
                    <a:pt x="24" y="30"/>
                  </a:lnTo>
                  <a:lnTo>
                    <a:pt x="12" y="18"/>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48" name="Freeform 30"/>
            <p:cNvSpPr>
              <a:spLocks/>
            </p:cNvSpPr>
            <p:nvPr/>
          </p:nvSpPr>
          <p:spPr bwMode="auto">
            <a:xfrm>
              <a:off x="4914" y="2330"/>
              <a:ext cx="151" cy="234"/>
            </a:xfrm>
            <a:custGeom>
              <a:avLst/>
              <a:gdLst>
                <a:gd name="T0" fmla="*/ 24 w 151"/>
                <a:gd name="T1" fmla="*/ 83 h 234"/>
                <a:gd name="T2" fmla="*/ 30 w 151"/>
                <a:gd name="T3" fmla="*/ 119 h 234"/>
                <a:gd name="T4" fmla="*/ 42 w 151"/>
                <a:gd name="T5" fmla="*/ 156 h 234"/>
                <a:gd name="T6" fmla="*/ 54 w 151"/>
                <a:gd name="T7" fmla="*/ 174 h 234"/>
                <a:gd name="T8" fmla="*/ 72 w 151"/>
                <a:gd name="T9" fmla="*/ 197 h 234"/>
                <a:gd name="T10" fmla="*/ 90 w 151"/>
                <a:gd name="T11" fmla="*/ 215 h 234"/>
                <a:gd name="T12" fmla="*/ 108 w 151"/>
                <a:gd name="T13" fmla="*/ 233 h 234"/>
                <a:gd name="T14" fmla="*/ 84 w 151"/>
                <a:gd name="T15" fmla="*/ 203 h 234"/>
                <a:gd name="T16" fmla="*/ 66 w 151"/>
                <a:gd name="T17" fmla="*/ 174 h 234"/>
                <a:gd name="T18" fmla="*/ 48 w 151"/>
                <a:gd name="T19" fmla="*/ 156 h 234"/>
                <a:gd name="T20" fmla="*/ 48 w 151"/>
                <a:gd name="T21" fmla="*/ 131 h 234"/>
                <a:gd name="T22" fmla="*/ 42 w 151"/>
                <a:gd name="T23" fmla="*/ 113 h 234"/>
                <a:gd name="T24" fmla="*/ 36 w 151"/>
                <a:gd name="T25" fmla="*/ 101 h 234"/>
                <a:gd name="T26" fmla="*/ 54 w 151"/>
                <a:gd name="T27" fmla="*/ 107 h 234"/>
                <a:gd name="T28" fmla="*/ 72 w 151"/>
                <a:gd name="T29" fmla="*/ 107 h 234"/>
                <a:gd name="T30" fmla="*/ 90 w 151"/>
                <a:gd name="T31" fmla="*/ 113 h 234"/>
                <a:gd name="T32" fmla="*/ 108 w 151"/>
                <a:gd name="T33" fmla="*/ 119 h 234"/>
                <a:gd name="T34" fmla="*/ 126 w 151"/>
                <a:gd name="T35" fmla="*/ 125 h 234"/>
                <a:gd name="T36" fmla="*/ 132 w 151"/>
                <a:gd name="T37" fmla="*/ 131 h 234"/>
                <a:gd name="T38" fmla="*/ 150 w 151"/>
                <a:gd name="T39" fmla="*/ 137 h 234"/>
                <a:gd name="T40" fmla="*/ 132 w 151"/>
                <a:gd name="T41" fmla="*/ 125 h 234"/>
                <a:gd name="T42" fmla="*/ 114 w 151"/>
                <a:gd name="T43" fmla="*/ 119 h 234"/>
                <a:gd name="T44" fmla="*/ 96 w 151"/>
                <a:gd name="T45" fmla="*/ 107 h 234"/>
                <a:gd name="T46" fmla="*/ 84 w 151"/>
                <a:gd name="T47" fmla="*/ 101 h 234"/>
                <a:gd name="T48" fmla="*/ 66 w 151"/>
                <a:gd name="T49" fmla="*/ 95 h 234"/>
                <a:gd name="T50" fmla="*/ 54 w 151"/>
                <a:gd name="T51" fmla="*/ 95 h 234"/>
                <a:gd name="T52" fmla="*/ 42 w 151"/>
                <a:gd name="T53" fmla="*/ 83 h 234"/>
                <a:gd name="T54" fmla="*/ 30 w 151"/>
                <a:gd name="T55" fmla="*/ 77 h 234"/>
                <a:gd name="T56" fmla="*/ 18 w 151"/>
                <a:gd name="T57" fmla="*/ 65 h 234"/>
                <a:gd name="T58" fmla="*/ 12 w 151"/>
                <a:gd name="T59" fmla="*/ 53 h 234"/>
                <a:gd name="T60" fmla="*/ 12 w 151"/>
                <a:gd name="T61" fmla="*/ 35 h 234"/>
                <a:gd name="T62" fmla="*/ 18 w 151"/>
                <a:gd name="T63" fmla="*/ 17 h 234"/>
                <a:gd name="T64" fmla="*/ 30 w 151"/>
                <a:gd name="T65" fmla="*/ 11 h 234"/>
                <a:gd name="T66" fmla="*/ 42 w 151"/>
                <a:gd name="T67" fmla="*/ 29 h 234"/>
                <a:gd name="T68" fmla="*/ 54 w 151"/>
                <a:gd name="T69" fmla="*/ 35 h 234"/>
                <a:gd name="T70" fmla="*/ 78 w 151"/>
                <a:gd name="T71" fmla="*/ 41 h 234"/>
                <a:gd name="T72" fmla="*/ 90 w 151"/>
                <a:gd name="T73" fmla="*/ 41 h 234"/>
                <a:gd name="T74" fmla="*/ 78 w 151"/>
                <a:gd name="T75" fmla="*/ 41 h 234"/>
                <a:gd name="T76" fmla="*/ 66 w 151"/>
                <a:gd name="T77" fmla="*/ 35 h 234"/>
                <a:gd name="T78" fmla="*/ 54 w 151"/>
                <a:gd name="T79" fmla="*/ 29 h 234"/>
                <a:gd name="T80" fmla="*/ 42 w 151"/>
                <a:gd name="T81" fmla="*/ 23 h 234"/>
                <a:gd name="T82" fmla="*/ 36 w 151"/>
                <a:gd name="T83" fmla="*/ 11 h 234"/>
                <a:gd name="T84" fmla="*/ 36 w 151"/>
                <a:gd name="T85" fmla="*/ 0 h 234"/>
                <a:gd name="T86" fmla="*/ 24 w 151"/>
                <a:gd name="T87" fmla="*/ 6 h 234"/>
                <a:gd name="T88" fmla="*/ 18 w 151"/>
                <a:gd name="T89" fmla="*/ 6 h 234"/>
                <a:gd name="T90" fmla="*/ 6 w 151"/>
                <a:gd name="T91" fmla="*/ 11 h 234"/>
                <a:gd name="T92" fmla="*/ 6 w 151"/>
                <a:gd name="T93" fmla="*/ 23 h 234"/>
                <a:gd name="T94" fmla="*/ 0 w 151"/>
                <a:gd name="T95" fmla="*/ 35 h 234"/>
                <a:gd name="T96" fmla="*/ 0 w 151"/>
                <a:gd name="T97" fmla="*/ 53 h 234"/>
                <a:gd name="T98" fmla="*/ 12 w 151"/>
                <a:gd name="T99" fmla="*/ 71 h 234"/>
                <a:gd name="T100" fmla="*/ 24 w 151"/>
                <a:gd name="T101" fmla="*/ 83 h 23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1"/>
                <a:gd name="T154" fmla="*/ 0 h 234"/>
                <a:gd name="T155" fmla="*/ 151 w 151"/>
                <a:gd name="T156" fmla="*/ 234 h 23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1" h="234">
                  <a:moveTo>
                    <a:pt x="24" y="83"/>
                  </a:moveTo>
                  <a:lnTo>
                    <a:pt x="30" y="119"/>
                  </a:lnTo>
                  <a:lnTo>
                    <a:pt x="42" y="156"/>
                  </a:lnTo>
                  <a:lnTo>
                    <a:pt x="54" y="174"/>
                  </a:lnTo>
                  <a:lnTo>
                    <a:pt x="72" y="197"/>
                  </a:lnTo>
                  <a:lnTo>
                    <a:pt x="90" y="215"/>
                  </a:lnTo>
                  <a:lnTo>
                    <a:pt x="108" y="233"/>
                  </a:lnTo>
                  <a:lnTo>
                    <a:pt x="84" y="203"/>
                  </a:lnTo>
                  <a:lnTo>
                    <a:pt x="66" y="174"/>
                  </a:lnTo>
                  <a:lnTo>
                    <a:pt x="48" y="156"/>
                  </a:lnTo>
                  <a:lnTo>
                    <a:pt x="48" y="131"/>
                  </a:lnTo>
                  <a:lnTo>
                    <a:pt x="42" y="113"/>
                  </a:lnTo>
                  <a:lnTo>
                    <a:pt x="36" y="101"/>
                  </a:lnTo>
                  <a:lnTo>
                    <a:pt x="54" y="107"/>
                  </a:lnTo>
                  <a:lnTo>
                    <a:pt x="72" y="107"/>
                  </a:lnTo>
                  <a:lnTo>
                    <a:pt x="90" y="113"/>
                  </a:lnTo>
                  <a:lnTo>
                    <a:pt x="108" y="119"/>
                  </a:lnTo>
                  <a:lnTo>
                    <a:pt x="126" y="125"/>
                  </a:lnTo>
                  <a:lnTo>
                    <a:pt x="132" y="131"/>
                  </a:lnTo>
                  <a:lnTo>
                    <a:pt x="150" y="137"/>
                  </a:lnTo>
                  <a:lnTo>
                    <a:pt x="132" y="125"/>
                  </a:lnTo>
                  <a:lnTo>
                    <a:pt x="114" y="119"/>
                  </a:lnTo>
                  <a:lnTo>
                    <a:pt x="96" y="107"/>
                  </a:lnTo>
                  <a:lnTo>
                    <a:pt x="84" y="101"/>
                  </a:lnTo>
                  <a:lnTo>
                    <a:pt x="66" y="95"/>
                  </a:lnTo>
                  <a:lnTo>
                    <a:pt x="54" y="95"/>
                  </a:lnTo>
                  <a:lnTo>
                    <a:pt x="42" y="83"/>
                  </a:lnTo>
                  <a:lnTo>
                    <a:pt x="30" y="77"/>
                  </a:lnTo>
                  <a:lnTo>
                    <a:pt x="18" y="65"/>
                  </a:lnTo>
                  <a:lnTo>
                    <a:pt x="12" y="53"/>
                  </a:lnTo>
                  <a:lnTo>
                    <a:pt x="12" y="35"/>
                  </a:lnTo>
                  <a:lnTo>
                    <a:pt x="18" y="17"/>
                  </a:lnTo>
                  <a:lnTo>
                    <a:pt x="30" y="11"/>
                  </a:lnTo>
                  <a:lnTo>
                    <a:pt x="42" y="29"/>
                  </a:lnTo>
                  <a:lnTo>
                    <a:pt x="54" y="35"/>
                  </a:lnTo>
                  <a:lnTo>
                    <a:pt x="78" y="41"/>
                  </a:lnTo>
                  <a:lnTo>
                    <a:pt x="90" y="41"/>
                  </a:lnTo>
                  <a:lnTo>
                    <a:pt x="78" y="41"/>
                  </a:lnTo>
                  <a:lnTo>
                    <a:pt x="66" y="35"/>
                  </a:lnTo>
                  <a:lnTo>
                    <a:pt x="54" y="29"/>
                  </a:lnTo>
                  <a:lnTo>
                    <a:pt x="42" y="23"/>
                  </a:lnTo>
                  <a:lnTo>
                    <a:pt x="36" y="11"/>
                  </a:lnTo>
                  <a:lnTo>
                    <a:pt x="36" y="0"/>
                  </a:lnTo>
                  <a:lnTo>
                    <a:pt x="24" y="6"/>
                  </a:lnTo>
                  <a:lnTo>
                    <a:pt x="18" y="6"/>
                  </a:lnTo>
                  <a:lnTo>
                    <a:pt x="6" y="11"/>
                  </a:lnTo>
                  <a:lnTo>
                    <a:pt x="6" y="23"/>
                  </a:lnTo>
                  <a:lnTo>
                    <a:pt x="0" y="35"/>
                  </a:lnTo>
                  <a:lnTo>
                    <a:pt x="0" y="53"/>
                  </a:lnTo>
                  <a:lnTo>
                    <a:pt x="12" y="71"/>
                  </a:lnTo>
                  <a:lnTo>
                    <a:pt x="24" y="83"/>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49" name="Freeform 31"/>
            <p:cNvSpPr>
              <a:spLocks/>
            </p:cNvSpPr>
            <p:nvPr/>
          </p:nvSpPr>
          <p:spPr bwMode="auto">
            <a:xfrm>
              <a:off x="4884" y="2395"/>
              <a:ext cx="43" cy="49"/>
            </a:xfrm>
            <a:custGeom>
              <a:avLst/>
              <a:gdLst>
                <a:gd name="T0" fmla="*/ 42 w 43"/>
                <a:gd name="T1" fmla="*/ 6 h 49"/>
                <a:gd name="T2" fmla="*/ 30 w 43"/>
                <a:gd name="T3" fmla="*/ 12 h 49"/>
                <a:gd name="T4" fmla="*/ 18 w 43"/>
                <a:gd name="T5" fmla="*/ 12 h 49"/>
                <a:gd name="T6" fmla="*/ 12 w 43"/>
                <a:gd name="T7" fmla="*/ 24 h 49"/>
                <a:gd name="T8" fmla="*/ 6 w 43"/>
                <a:gd name="T9" fmla="*/ 30 h 49"/>
                <a:gd name="T10" fmla="*/ 0 w 43"/>
                <a:gd name="T11" fmla="*/ 48 h 49"/>
                <a:gd name="T12" fmla="*/ 0 w 43"/>
                <a:gd name="T13" fmla="*/ 36 h 49"/>
                <a:gd name="T14" fmla="*/ 6 w 43"/>
                <a:gd name="T15" fmla="*/ 18 h 49"/>
                <a:gd name="T16" fmla="*/ 18 w 43"/>
                <a:gd name="T17" fmla="*/ 6 h 49"/>
                <a:gd name="T18" fmla="*/ 30 w 43"/>
                <a:gd name="T19" fmla="*/ 0 h 49"/>
                <a:gd name="T20" fmla="*/ 42 w 43"/>
                <a:gd name="T21" fmla="*/ 6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
                <a:gd name="T34" fmla="*/ 0 h 49"/>
                <a:gd name="T35" fmla="*/ 43 w 43"/>
                <a:gd name="T36" fmla="*/ 49 h 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 h="49">
                  <a:moveTo>
                    <a:pt x="42" y="6"/>
                  </a:moveTo>
                  <a:lnTo>
                    <a:pt x="30" y="12"/>
                  </a:lnTo>
                  <a:lnTo>
                    <a:pt x="18" y="12"/>
                  </a:lnTo>
                  <a:lnTo>
                    <a:pt x="12" y="24"/>
                  </a:lnTo>
                  <a:lnTo>
                    <a:pt x="6" y="30"/>
                  </a:lnTo>
                  <a:lnTo>
                    <a:pt x="0" y="48"/>
                  </a:lnTo>
                  <a:lnTo>
                    <a:pt x="0" y="36"/>
                  </a:lnTo>
                  <a:lnTo>
                    <a:pt x="6" y="18"/>
                  </a:lnTo>
                  <a:lnTo>
                    <a:pt x="18" y="6"/>
                  </a:lnTo>
                  <a:lnTo>
                    <a:pt x="30" y="0"/>
                  </a:lnTo>
                  <a:lnTo>
                    <a:pt x="42" y="6"/>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50" name="Freeform 32"/>
            <p:cNvSpPr>
              <a:spLocks/>
            </p:cNvSpPr>
            <p:nvPr/>
          </p:nvSpPr>
          <p:spPr bwMode="auto">
            <a:xfrm>
              <a:off x="4855" y="2371"/>
              <a:ext cx="48" cy="19"/>
            </a:xfrm>
            <a:custGeom>
              <a:avLst/>
              <a:gdLst>
                <a:gd name="T0" fmla="*/ 47 w 48"/>
                <a:gd name="T1" fmla="*/ 0 h 19"/>
                <a:gd name="T2" fmla="*/ 35 w 48"/>
                <a:gd name="T3" fmla="*/ 0 h 19"/>
                <a:gd name="T4" fmla="*/ 23 w 48"/>
                <a:gd name="T5" fmla="*/ 0 h 19"/>
                <a:gd name="T6" fmla="*/ 17 w 48"/>
                <a:gd name="T7" fmla="*/ 12 h 19"/>
                <a:gd name="T8" fmla="*/ 6 w 48"/>
                <a:gd name="T9" fmla="*/ 18 h 19"/>
                <a:gd name="T10" fmla="*/ 0 w 48"/>
                <a:gd name="T11" fmla="*/ 12 h 19"/>
                <a:gd name="T12" fmla="*/ 47 w 48"/>
                <a:gd name="T13" fmla="*/ 0 h 19"/>
                <a:gd name="T14" fmla="*/ 0 60000 65536"/>
                <a:gd name="T15" fmla="*/ 0 60000 65536"/>
                <a:gd name="T16" fmla="*/ 0 60000 65536"/>
                <a:gd name="T17" fmla="*/ 0 60000 65536"/>
                <a:gd name="T18" fmla="*/ 0 60000 65536"/>
                <a:gd name="T19" fmla="*/ 0 60000 65536"/>
                <a:gd name="T20" fmla="*/ 0 60000 65536"/>
                <a:gd name="T21" fmla="*/ 0 w 48"/>
                <a:gd name="T22" fmla="*/ 0 h 19"/>
                <a:gd name="T23" fmla="*/ 48 w 4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19">
                  <a:moveTo>
                    <a:pt x="47" y="0"/>
                  </a:moveTo>
                  <a:lnTo>
                    <a:pt x="35" y="0"/>
                  </a:lnTo>
                  <a:lnTo>
                    <a:pt x="23" y="0"/>
                  </a:lnTo>
                  <a:lnTo>
                    <a:pt x="17" y="12"/>
                  </a:lnTo>
                  <a:lnTo>
                    <a:pt x="6" y="18"/>
                  </a:lnTo>
                  <a:lnTo>
                    <a:pt x="0" y="12"/>
                  </a:lnTo>
                  <a:lnTo>
                    <a:pt x="47"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51" name="Freeform 33"/>
            <p:cNvSpPr>
              <a:spLocks/>
            </p:cNvSpPr>
            <p:nvPr/>
          </p:nvSpPr>
          <p:spPr bwMode="auto">
            <a:xfrm>
              <a:off x="4861" y="2276"/>
              <a:ext cx="192" cy="72"/>
            </a:xfrm>
            <a:custGeom>
              <a:avLst/>
              <a:gdLst>
                <a:gd name="T0" fmla="*/ 191 w 192"/>
                <a:gd name="T1" fmla="*/ 30 h 72"/>
                <a:gd name="T2" fmla="*/ 167 w 192"/>
                <a:gd name="T3" fmla="*/ 36 h 72"/>
                <a:gd name="T4" fmla="*/ 137 w 192"/>
                <a:gd name="T5" fmla="*/ 30 h 72"/>
                <a:gd name="T6" fmla="*/ 101 w 192"/>
                <a:gd name="T7" fmla="*/ 30 h 72"/>
                <a:gd name="T8" fmla="*/ 65 w 192"/>
                <a:gd name="T9" fmla="*/ 30 h 72"/>
                <a:gd name="T10" fmla="*/ 53 w 192"/>
                <a:gd name="T11" fmla="*/ 30 h 72"/>
                <a:gd name="T12" fmla="*/ 41 w 192"/>
                <a:gd name="T13" fmla="*/ 36 h 72"/>
                <a:gd name="T14" fmla="*/ 35 w 192"/>
                <a:gd name="T15" fmla="*/ 48 h 72"/>
                <a:gd name="T16" fmla="*/ 29 w 192"/>
                <a:gd name="T17" fmla="*/ 60 h 72"/>
                <a:gd name="T18" fmla="*/ 23 w 192"/>
                <a:gd name="T19" fmla="*/ 65 h 72"/>
                <a:gd name="T20" fmla="*/ 11 w 192"/>
                <a:gd name="T21" fmla="*/ 65 h 72"/>
                <a:gd name="T22" fmla="*/ 0 w 192"/>
                <a:gd name="T23" fmla="*/ 71 h 72"/>
                <a:gd name="T24" fmla="*/ 11 w 192"/>
                <a:gd name="T25" fmla="*/ 60 h 72"/>
                <a:gd name="T26" fmla="*/ 23 w 192"/>
                <a:gd name="T27" fmla="*/ 60 h 72"/>
                <a:gd name="T28" fmla="*/ 23 w 192"/>
                <a:gd name="T29" fmla="*/ 48 h 72"/>
                <a:gd name="T30" fmla="*/ 29 w 192"/>
                <a:gd name="T31" fmla="*/ 36 h 72"/>
                <a:gd name="T32" fmla="*/ 35 w 192"/>
                <a:gd name="T33" fmla="*/ 30 h 72"/>
                <a:gd name="T34" fmla="*/ 41 w 192"/>
                <a:gd name="T35" fmla="*/ 24 h 72"/>
                <a:gd name="T36" fmla="*/ 35 w 192"/>
                <a:gd name="T37" fmla="*/ 12 h 72"/>
                <a:gd name="T38" fmla="*/ 23 w 192"/>
                <a:gd name="T39" fmla="*/ 6 h 72"/>
                <a:gd name="T40" fmla="*/ 11 w 192"/>
                <a:gd name="T41" fmla="*/ 6 h 72"/>
                <a:gd name="T42" fmla="*/ 5 w 192"/>
                <a:gd name="T43" fmla="*/ 0 h 72"/>
                <a:gd name="T44" fmla="*/ 17 w 192"/>
                <a:gd name="T45" fmla="*/ 0 h 72"/>
                <a:gd name="T46" fmla="*/ 35 w 192"/>
                <a:gd name="T47" fmla="*/ 0 h 72"/>
                <a:gd name="T48" fmla="*/ 47 w 192"/>
                <a:gd name="T49" fmla="*/ 0 h 72"/>
                <a:gd name="T50" fmla="*/ 59 w 192"/>
                <a:gd name="T51" fmla="*/ 6 h 72"/>
                <a:gd name="T52" fmla="*/ 71 w 192"/>
                <a:gd name="T53" fmla="*/ 0 h 72"/>
                <a:gd name="T54" fmla="*/ 89 w 192"/>
                <a:gd name="T55" fmla="*/ 6 h 72"/>
                <a:gd name="T56" fmla="*/ 101 w 192"/>
                <a:gd name="T57" fmla="*/ 12 h 72"/>
                <a:gd name="T58" fmla="*/ 114 w 192"/>
                <a:gd name="T59" fmla="*/ 12 h 72"/>
                <a:gd name="T60" fmla="*/ 125 w 192"/>
                <a:gd name="T61" fmla="*/ 18 h 72"/>
                <a:gd name="T62" fmla="*/ 137 w 192"/>
                <a:gd name="T63" fmla="*/ 18 h 72"/>
                <a:gd name="T64" fmla="*/ 143 w 192"/>
                <a:gd name="T65" fmla="*/ 12 h 72"/>
                <a:gd name="T66" fmla="*/ 137 w 192"/>
                <a:gd name="T67" fmla="*/ 0 h 72"/>
                <a:gd name="T68" fmla="*/ 149 w 192"/>
                <a:gd name="T69" fmla="*/ 6 h 72"/>
                <a:gd name="T70" fmla="*/ 161 w 192"/>
                <a:gd name="T71" fmla="*/ 12 h 72"/>
                <a:gd name="T72" fmla="*/ 173 w 192"/>
                <a:gd name="T73" fmla="*/ 12 h 72"/>
                <a:gd name="T74" fmla="*/ 185 w 192"/>
                <a:gd name="T75" fmla="*/ 18 h 72"/>
                <a:gd name="T76" fmla="*/ 191 w 192"/>
                <a:gd name="T77" fmla="*/ 30 h 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2"/>
                <a:gd name="T118" fmla="*/ 0 h 72"/>
                <a:gd name="T119" fmla="*/ 192 w 192"/>
                <a:gd name="T120" fmla="*/ 72 h 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2" h="72">
                  <a:moveTo>
                    <a:pt x="191" y="30"/>
                  </a:moveTo>
                  <a:lnTo>
                    <a:pt x="167" y="36"/>
                  </a:lnTo>
                  <a:lnTo>
                    <a:pt x="137" y="30"/>
                  </a:lnTo>
                  <a:lnTo>
                    <a:pt x="101" y="30"/>
                  </a:lnTo>
                  <a:lnTo>
                    <a:pt x="65" y="30"/>
                  </a:lnTo>
                  <a:lnTo>
                    <a:pt x="53" y="30"/>
                  </a:lnTo>
                  <a:lnTo>
                    <a:pt x="41" y="36"/>
                  </a:lnTo>
                  <a:lnTo>
                    <a:pt x="35" y="48"/>
                  </a:lnTo>
                  <a:lnTo>
                    <a:pt x="29" y="60"/>
                  </a:lnTo>
                  <a:lnTo>
                    <a:pt x="23" y="65"/>
                  </a:lnTo>
                  <a:lnTo>
                    <a:pt x="11" y="65"/>
                  </a:lnTo>
                  <a:lnTo>
                    <a:pt x="0" y="71"/>
                  </a:lnTo>
                  <a:lnTo>
                    <a:pt x="11" y="60"/>
                  </a:lnTo>
                  <a:lnTo>
                    <a:pt x="23" y="60"/>
                  </a:lnTo>
                  <a:lnTo>
                    <a:pt x="23" y="48"/>
                  </a:lnTo>
                  <a:lnTo>
                    <a:pt x="29" y="36"/>
                  </a:lnTo>
                  <a:lnTo>
                    <a:pt x="35" y="30"/>
                  </a:lnTo>
                  <a:lnTo>
                    <a:pt x="41" y="24"/>
                  </a:lnTo>
                  <a:lnTo>
                    <a:pt x="35" y="12"/>
                  </a:lnTo>
                  <a:lnTo>
                    <a:pt x="23" y="6"/>
                  </a:lnTo>
                  <a:lnTo>
                    <a:pt x="11" y="6"/>
                  </a:lnTo>
                  <a:lnTo>
                    <a:pt x="5" y="0"/>
                  </a:lnTo>
                  <a:lnTo>
                    <a:pt x="17" y="0"/>
                  </a:lnTo>
                  <a:lnTo>
                    <a:pt x="35" y="0"/>
                  </a:lnTo>
                  <a:lnTo>
                    <a:pt x="47" y="0"/>
                  </a:lnTo>
                  <a:lnTo>
                    <a:pt x="59" y="6"/>
                  </a:lnTo>
                  <a:lnTo>
                    <a:pt x="71" y="0"/>
                  </a:lnTo>
                  <a:lnTo>
                    <a:pt x="89" y="6"/>
                  </a:lnTo>
                  <a:lnTo>
                    <a:pt x="101" y="12"/>
                  </a:lnTo>
                  <a:lnTo>
                    <a:pt x="114" y="12"/>
                  </a:lnTo>
                  <a:lnTo>
                    <a:pt x="125" y="18"/>
                  </a:lnTo>
                  <a:lnTo>
                    <a:pt x="137" y="18"/>
                  </a:lnTo>
                  <a:lnTo>
                    <a:pt x="143" y="12"/>
                  </a:lnTo>
                  <a:lnTo>
                    <a:pt x="137" y="0"/>
                  </a:lnTo>
                  <a:lnTo>
                    <a:pt x="149" y="6"/>
                  </a:lnTo>
                  <a:lnTo>
                    <a:pt x="161" y="12"/>
                  </a:lnTo>
                  <a:lnTo>
                    <a:pt x="173" y="12"/>
                  </a:lnTo>
                  <a:lnTo>
                    <a:pt x="185" y="18"/>
                  </a:lnTo>
                  <a:lnTo>
                    <a:pt x="191" y="3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52" name="Freeform 34"/>
            <p:cNvSpPr>
              <a:spLocks/>
            </p:cNvSpPr>
            <p:nvPr/>
          </p:nvSpPr>
          <p:spPr bwMode="auto">
            <a:xfrm>
              <a:off x="5010" y="2174"/>
              <a:ext cx="37" cy="37"/>
            </a:xfrm>
            <a:custGeom>
              <a:avLst/>
              <a:gdLst>
                <a:gd name="T0" fmla="*/ 12 w 37"/>
                <a:gd name="T1" fmla="*/ 6 h 37"/>
                <a:gd name="T2" fmla="*/ 12 w 37"/>
                <a:gd name="T3" fmla="*/ 12 h 37"/>
                <a:gd name="T4" fmla="*/ 12 w 37"/>
                <a:gd name="T5" fmla="*/ 24 h 37"/>
                <a:gd name="T6" fmla="*/ 18 w 37"/>
                <a:gd name="T7" fmla="*/ 30 h 37"/>
                <a:gd name="T8" fmla="*/ 36 w 37"/>
                <a:gd name="T9" fmla="*/ 36 h 37"/>
                <a:gd name="T10" fmla="*/ 24 w 37"/>
                <a:gd name="T11" fmla="*/ 36 h 37"/>
                <a:gd name="T12" fmla="*/ 12 w 37"/>
                <a:gd name="T13" fmla="*/ 30 h 37"/>
                <a:gd name="T14" fmla="*/ 6 w 37"/>
                <a:gd name="T15" fmla="*/ 24 h 37"/>
                <a:gd name="T16" fmla="*/ 0 w 37"/>
                <a:gd name="T17" fmla="*/ 12 h 37"/>
                <a:gd name="T18" fmla="*/ 0 w 37"/>
                <a:gd name="T19" fmla="*/ 0 h 37"/>
                <a:gd name="T20" fmla="*/ 12 w 37"/>
                <a:gd name="T21" fmla="*/ 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37"/>
                <a:gd name="T35" fmla="*/ 37 w 37"/>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37">
                  <a:moveTo>
                    <a:pt x="12" y="6"/>
                  </a:moveTo>
                  <a:lnTo>
                    <a:pt x="12" y="12"/>
                  </a:lnTo>
                  <a:lnTo>
                    <a:pt x="12" y="24"/>
                  </a:lnTo>
                  <a:lnTo>
                    <a:pt x="18" y="30"/>
                  </a:lnTo>
                  <a:lnTo>
                    <a:pt x="36" y="36"/>
                  </a:lnTo>
                  <a:lnTo>
                    <a:pt x="24" y="36"/>
                  </a:lnTo>
                  <a:lnTo>
                    <a:pt x="12" y="30"/>
                  </a:lnTo>
                  <a:lnTo>
                    <a:pt x="6" y="24"/>
                  </a:lnTo>
                  <a:lnTo>
                    <a:pt x="0" y="12"/>
                  </a:lnTo>
                  <a:lnTo>
                    <a:pt x="0" y="0"/>
                  </a:lnTo>
                  <a:lnTo>
                    <a:pt x="12" y="6"/>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53" name="Freeform 35"/>
            <p:cNvSpPr>
              <a:spLocks/>
            </p:cNvSpPr>
            <p:nvPr/>
          </p:nvSpPr>
          <p:spPr bwMode="auto">
            <a:xfrm>
              <a:off x="4640" y="2109"/>
              <a:ext cx="109" cy="60"/>
            </a:xfrm>
            <a:custGeom>
              <a:avLst/>
              <a:gdLst>
                <a:gd name="T0" fmla="*/ 42 w 109"/>
                <a:gd name="T1" fmla="*/ 0 h 60"/>
                <a:gd name="T2" fmla="*/ 54 w 109"/>
                <a:gd name="T3" fmla="*/ 6 h 60"/>
                <a:gd name="T4" fmla="*/ 66 w 109"/>
                <a:gd name="T5" fmla="*/ 12 h 60"/>
                <a:gd name="T6" fmla="*/ 72 w 109"/>
                <a:gd name="T7" fmla="*/ 18 h 60"/>
                <a:gd name="T8" fmla="*/ 78 w 109"/>
                <a:gd name="T9" fmla="*/ 24 h 60"/>
                <a:gd name="T10" fmla="*/ 96 w 109"/>
                <a:gd name="T11" fmla="*/ 30 h 60"/>
                <a:gd name="T12" fmla="*/ 108 w 109"/>
                <a:gd name="T13" fmla="*/ 36 h 60"/>
                <a:gd name="T14" fmla="*/ 90 w 109"/>
                <a:gd name="T15" fmla="*/ 36 h 60"/>
                <a:gd name="T16" fmla="*/ 78 w 109"/>
                <a:gd name="T17" fmla="*/ 30 h 60"/>
                <a:gd name="T18" fmla="*/ 66 w 109"/>
                <a:gd name="T19" fmla="*/ 24 h 60"/>
                <a:gd name="T20" fmla="*/ 54 w 109"/>
                <a:gd name="T21" fmla="*/ 18 h 60"/>
                <a:gd name="T22" fmla="*/ 48 w 109"/>
                <a:gd name="T23" fmla="*/ 30 h 60"/>
                <a:gd name="T24" fmla="*/ 42 w 109"/>
                <a:gd name="T25" fmla="*/ 36 h 60"/>
                <a:gd name="T26" fmla="*/ 36 w 109"/>
                <a:gd name="T27" fmla="*/ 42 h 60"/>
                <a:gd name="T28" fmla="*/ 18 w 109"/>
                <a:gd name="T29" fmla="*/ 54 h 60"/>
                <a:gd name="T30" fmla="*/ 0 w 109"/>
                <a:gd name="T31" fmla="*/ 59 h 60"/>
                <a:gd name="T32" fmla="*/ 42 w 109"/>
                <a:gd name="T33" fmla="*/ 0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
                <a:gd name="T52" fmla="*/ 0 h 60"/>
                <a:gd name="T53" fmla="*/ 109 w 109"/>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 h="60">
                  <a:moveTo>
                    <a:pt x="42" y="0"/>
                  </a:moveTo>
                  <a:lnTo>
                    <a:pt x="54" y="6"/>
                  </a:lnTo>
                  <a:lnTo>
                    <a:pt x="66" y="12"/>
                  </a:lnTo>
                  <a:lnTo>
                    <a:pt x="72" y="18"/>
                  </a:lnTo>
                  <a:lnTo>
                    <a:pt x="78" y="24"/>
                  </a:lnTo>
                  <a:lnTo>
                    <a:pt x="96" y="30"/>
                  </a:lnTo>
                  <a:lnTo>
                    <a:pt x="108" y="36"/>
                  </a:lnTo>
                  <a:lnTo>
                    <a:pt x="90" y="36"/>
                  </a:lnTo>
                  <a:lnTo>
                    <a:pt x="78" y="30"/>
                  </a:lnTo>
                  <a:lnTo>
                    <a:pt x="66" y="24"/>
                  </a:lnTo>
                  <a:lnTo>
                    <a:pt x="54" y="18"/>
                  </a:lnTo>
                  <a:lnTo>
                    <a:pt x="48" y="30"/>
                  </a:lnTo>
                  <a:lnTo>
                    <a:pt x="42" y="36"/>
                  </a:lnTo>
                  <a:lnTo>
                    <a:pt x="36" y="42"/>
                  </a:lnTo>
                  <a:lnTo>
                    <a:pt x="18" y="54"/>
                  </a:lnTo>
                  <a:lnTo>
                    <a:pt x="0" y="59"/>
                  </a:lnTo>
                  <a:lnTo>
                    <a:pt x="42"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54" name="Freeform 36"/>
            <p:cNvSpPr>
              <a:spLocks/>
            </p:cNvSpPr>
            <p:nvPr/>
          </p:nvSpPr>
          <p:spPr bwMode="auto">
            <a:xfrm>
              <a:off x="5183" y="2240"/>
              <a:ext cx="72" cy="43"/>
            </a:xfrm>
            <a:custGeom>
              <a:avLst/>
              <a:gdLst>
                <a:gd name="T0" fmla="*/ 6 w 72"/>
                <a:gd name="T1" fmla="*/ 0 h 43"/>
                <a:gd name="T2" fmla="*/ 0 w 72"/>
                <a:gd name="T3" fmla="*/ 12 h 43"/>
                <a:gd name="T4" fmla="*/ 0 w 72"/>
                <a:gd name="T5" fmla="*/ 18 h 43"/>
                <a:gd name="T6" fmla="*/ 0 w 72"/>
                <a:gd name="T7" fmla="*/ 30 h 43"/>
                <a:gd name="T8" fmla="*/ 6 w 72"/>
                <a:gd name="T9" fmla="*/ 36 h 43"/>
                <a:gd name="T10" fmla="*/ 12 w 72"/>
                <a:gd name="T11" fmla="*/ 42 h 43"/>
                <a:gd name="T12" fmla="*/ 23 w 72"/>
                <a:gd name="T13" fmla="*/ 42 h 43"/>
                <a:gd name="T14" fmla="*/ 41 w 72"/>
                <a:gd name="T15" fmla="*/ 42 h 43"/>
                <a:gd name="T16" fmla="*/ 53 w 72"/>
                <a:gd name="T17" fmla="*/ 42 h 43"/>
                <a:gd name="T18" fmla="*/ 59 w 72"/>
                <a:gd name="T19" fmla="*/ 42 h 43"/>
                <a:gd name="T20" fmla="*/ 71 w 72"/>
                <a:gd name="T21" fmla="*/ 36 h 43"/>
                <a:gd name="T22" fmla="*/ 71 w 72"/>
                <a:gd name="T23" fmla="*/ 30 h 43"/>
                <a:gd name="T24" fmla="*/ 71 w 72"/>
                <a:gd name="T25" fmla="*/ 18 h 43"/>
                <a:gd name="T26" fmla="*/ 65 w 72"/>
                <a:gd name="T27" fmla="*/ 12 h 43"/>
                <a:gd name="T28" fmla="*/ 59 w 72"/>
                <a:gd name="T29" fmla="*/ 12 h 43"/>
                <a:gd name="T30" fmla="*/ 41 w 72"/>
                <a:gd name="T31" fmla="*/ 6 h 43"/>
                <a:gd name="T32" fmla="*/ 35 w 72"/>
                <a:gd name="T33" fmla="*/ 6 h 43"/>
                <a:gd name="T34" fmla="*/ 18 w 72"/>
                <a:gd name="T35" fmla="*/ 6 h 43"/>
                <a:gd name="T36" fmla="*/ 6 w 72"/>
                <a:gd name="T37" fmla="*/ 0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43"/>
                <a:gd name="T59" fmla="*/ 72 w 72"/>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43">
                  <a:moveTo>
                    <a:pt x="6" y="0"/>
                  </a:moveTo>
                  <a:lnTo>
                    <a:pt x="0" y="12"/>
                  </a:lnTo>
                  <a:lnTo>
                    <a:pt x="0" y="18"/>
                  </a:lnTo>
                  <a:lnTo>
                    <a:pt x="0" y="30"/>
                  </a:lnTo>
                  <a:lnTo>
                    <a:pt x="6" y="36"/>
                  </a:lnTo>
                  <a:lnTo>
                    <a:pt x="12" y="42"/>
                  </a:lnTo>
                  <a:lnTo>
                    <a:pt x="23" y="42"/>
                  </a:lnTo>
                  <a:lnTo>
                    <a:pt x="41" y="42"/>
                  </a:lnTo>
                  <a:lnTo>
                    <a:pt x="53" y="42"/>
                  </a:lnTo>
                  <a:lnTo>
                    <a:pt x="59" y="42"/>
                  </a:lnTo>
                  <a:lnTo>
                    <a:pt x="71" y="36"/>
                  </a:lnTo>
                  <a:lnTo>
                    <a:pt x="71" y="30"/>
                  </a:lnTo>
                  <a:lnTo>
                    <a:pt x="71" y="18"/>
                  </a:lnTo>
                  <a:lnTo>
                    <a:pt x="65" y="12"/>
                  </a:lnTo>
                  <a:lnTo>
                    <a:pt x="59" y="12"/>
                  </a:lnTo>
                  <a:lnTo>
                    <a:pt x="41" y="6"/>
                  </a:lnTo>
                  <a:lnTo>
                    <a:pt x="35" y="6"/>
                  </a:lnTo>
                  <a:lnTo>
                    <a:pt x="18" y="6"/>
                  </a:lnTo>
                  <a:lnTo>
                    <a:pt x="6" y="0"/>
                  </a:lnTo>
                </a:path>
              </a:pathLst>
            </a:custGeom>
            <a:solidFill>
              <a:srgbClr val="FF66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55" name="Freeform 37"/>
            <p:cNvSpPr>
              <a:spLocks/>
            </p:cNvSpPr>
            <p:nvPr/>
          </p:nvSpPr>
          <p:spPr bwMode="auto">
            <a:xfrm>
              <a:off x="5064" y="2192"/>
              <a:ext cx="60" cy="85"/>
            </a:xfrm>
            <a:custGeom>
              <a:avLst/>
              <a:gdLst>
                <a:gd name="T0" fmla="*/ 0 w 60"/>
                <a:gd name="T1" fmla="*/ 0 h 85"/>
                <a:gd name="T2" fmla="*/ 12 w 60"/>
                <a:gd name="T3" fmla="*/ 0 h 85"/>
                <a:gd name="T4" fmla="*/ 18 w 60"/>
                <a:gd name="T5" fmla="*/ 6 h 85"/>
                <a:gd name="T6" fmla="*/ 24 w 60"/>
                <a:gd name="T7" fmla="*/ 6 h 85"/>
                <a:gd name="T8" fmla="*/ 24 w 60"/>
                <a:gd name="T9" fmla="*/ 12 h 85"/>
                <a:gd name="T10" fmla="*/ 29 w 60"/>
                <a:gd name="T11" fmla="*/ 18 h 85"/>
                <a:gd name="T12" fmla="*/ 29 w 60"/>
                <a:gd name="T13" fmla="*/ 12 h 85"/>
                <a:gd name="T14" fmla="*/ 35 w 60"/>
                <a:gd name="T15" fmla="*/ 12 h 85"/>
                <a:gd name="T16" fmla="*/ 41 w 60"/>
                <a:gd name="T17" fmla="*/ 18 h 85"/>
                <a:gd name="T18" fmla="*/ 47 w 60"/>
                <a:gd name="T19" fmla="*/ 18 h 85"/>
                <a:gd name="T20" fmla="*/ 53 w 60"/>
                <a:gd name="T21" fmla="*/ 18 h 85"/>
                <a:gd name="T22" fmla="*/ 59 w 60"/>
                <a:gd name="T23" fmla="*/ 24 h 85"/>
                <a:gd name="T24" fmla="*/ 53 w 60"/>
                <a:gd name="T25" fmla="*/ 30 h 85"/>
                <a:gd name="T26" fmla="*/ 47 w 60"/>
                <a:gd name="T27" fmla="*/ 36 h 85"/>
                <a:gd name="T28" fmla="*/ 41 w 60"/>
                <a:gd name="T29" fmla="*/ 42 h 85"/>
                <a:gd name="T30" fmla="*/ 41 w 60"/>
                <a:gd name="T31" fmla="*/ 54 h 85"/>
                <a:gd name="T32" fmla="*/ 41 w 60"/>
                <a:gd name="T33" fmla="*/ 60 h 85"/>
                <a:gd name="T34" fmla="*/ 47 w 60"/>
                <a:gd name="T35" fmla="*/ 72 h 85"/>
                <a:gd name="T36" fmla="*/ 41 w 60"/>
                <a:gd name="T37" fmla="*/ 60 h 85"/>
                <a:gd name="T38" fmla="*/ 35 w 60"/>
                <a:gd name="T39" fmla="*/ 48 h 85"/>
                <a:gd name="T40" fmla="*/ 35 w 60"/>
                <a:gd name="T41" fmla="*/ 36 h 85"/>
                <a:gd name="T42" fmla="*/ 41 w 60"/>
                <a:gd name="T43" fmla="*/ 30 h 85"/>
                <a:gd name="T44" fmla="*/ 47 w 60"/>
                <a:gd name="T45" fmla="*/ 24 h 85"/>
                <a:gd name="T46" fmla="*/ 41 w 60"/>
                <a:gd name="T47" fmla="*/ 18 h 85"/>
                <a:gd name="T48" fmla="*/ 35 w 60"/>
                <a:gd name="T49" fmla="*/ 24 h 85"/>
                <a:gd name="T50" fmla="*/ 29 w 60"/>
                <a:gd name="T51" fmla="*/ 30 h 85"/>
                <a:gd name="T52" fmla="*/ 29 w 60"/>
                <a:gd name="T53" fmla="*/ 36 h 85"/>
                <a:gd name="T54" fmla="*/ 29 w 60"/>
                <a:gd name="T55" fmla="*/ 42 h 85"/>
                <a:gd name="T56" fmla="*/ 24 w 60"/>
                <a:gd name="T57" fmla="*/ 36 h 85"/>
                <a:gd name="T58" fmla="*/ 24 w 60"/>
                <a:gd name="T59" fmla="*/ 24 h 85"/>
                <a:gd name="T60" fmla="*/ 29 w 60"/>
                <a:gd name="T61" fmla="*/ 18 h 85"/>
                <a:gd name="T62" fmla="*/ 24 w 60"/>
                <a:gd name="T63" fmla="*/ 18 h 85"/>
                <a:gd name="T64" fmla="*/ 18 w 60"/>
                <a:gd name="T65" fmla="*/ 30 h 85"/>
                <a:gd name="T66" fmla="*/ 18 w 60"/>
                <a:gd name="T67" fmla="*/ 42 h 85"/>
                <a:gd name="T68" fmla="*/ 18 w 60"/>
                <a:gd name="T69" fmla="*/ 54 h 85"/>
                <a:gd name="T70" fmla="*/ 18 w 60"/>
                <a:gd name="T71" fmla="*/ 72 h 85"/>
                <a:gd name="T72" fmla="*/ 24 w 60"/>
                <a:gd name="T73" fmla="*/ 84 h 85"/>
                <a:gd name="T74" fmla="*/ 18 w 60"/>
                <a:gd name="T75" fmla="*/ 72 h 85"/>
                <a:gd name="T76" fmla="*/ 12 w 60"/>
                <a:gd name="T77" fmla="*/ 54 h 85"/>
                <a:gd name="T78" fmla="*/ 12 w 60"/>
                <a:gd name="T79" fmla="*/ 48 h 85"/>
                <a:gd name="T80" fmla="*/ 12 w 60"/>
                <a:gd name="T81" fmla="*/ 36 h 85"/>
                <a:gd name="T82" fmla="*/ 12 w 60"/>
                <a:gd name="T83" fmla="*/ 24 h 85"/>
                <a:gd name="T84" fmla="*/ 12 w 60"/>
                <a:gd name="T85" fmla="*/ 12 h 85"/>
                <a:gd name="T86" fmla="*/ 6 w 60"/>
                <a:gd name="T87" fmla="*/ 6 h 85"/>
                <a:gd name="T88" fmla="*/ 0 w 60"/>
                <a:gd name="T89" fmla="*/ 0 h 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0"/>
                <a:gd name="T136" fmla="*/ 0 h 85"/>
                <a:gd name="T137" fmla="*/ 60 w 60"/>
                <a:gd name="T138" fmla="*/ 85 h 8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0" h="85">
                  <a:moveTo>
                    <a:pt x="0" y="0"/>
                  </a:moveTo>
                  <a:lnTo>
                    <a:pt x="12" y="0"/>
                  </a:lnTo>
                  <a:lnTo>
                    <a:pt x="18" y="6"/>
                  </a:lnTo>
                  <a:lnTo>
                    <a:pt x="24" y="6"/>
                  </a:lnTo>
                  <a:lnTo>
                    <a:pt x="24" y="12"/>
                  </a:lnTo>
                  <a:lnTo>
                    <a:pt x="29" y="18"/>
                  </a:lnTo>
                  <a:lnTo>
                    <a:pt x="29" y="12"/>
                  </a:lnTo>
                  <a:lnTo>
                    <a:pt x="35" y="12"/>
                  </a:lnTo>
                  <a:lnTo>
                    <a:pt x="41" y="18"/>
                  </a:lnTo>
                  <a:lnTo>
                    <a:pt x="47" y="18"/>
                  </a:lnTo>
                  <a:lnTo>
                    <a:pt x="53" y="18"/>
                  </a:lnTo>
                  <a:lnTo>
                    <a:pt x="59" y="24"/>
                  </a:lnTo>
                  <a:lnTo>
                    <a:pt x="53" y="30"/>
                  </a:lnTo>
                  <a:lnTo>
                    <a:pt x="47" y="36"/>
                  </a:lnTo>
                  <a:lnTo>
                    <a:pt x="41" y="42"/>
                  </a:lnTo>
                  <a:lnTo>
                    <a:pt x="41" y="54"/>
                  </a:lnTo>
                  <a:lnTo>
                    <a:pt x="41" y="60"/>
                  </a:lnTo>
                  <a:lnTo>
                    <a:pt x="47" y="72"/>
                  </a:lnTo>
                  <a:lnTo>
                    <a:pt x="41" y="60"/>
                  </a:lnTo>
                  <a:lnTo>
                    <a:pt x="35" y="48"/>
                  </a:lnTo>
                  <a:lnTo>
                    <a:pt x="35" y="36"/>
                  </a:lnTo>
                  <a:lnTo>
                    <a:pt x="41" y="30"/>
                  </a:lnTo>
                  <a:lnTo>
                    <a:pt x="47" y="24"/>
                  </a:lnTo>
                  <a:lnTo>
                    <a:pt x="41" y="18"/>
                  </a:lnTo>
                  <a:lnTo>
                    <a:pt x="35" y="24"/>
                  </a:lnTo>
                  <a:lnTo>
                    <a:pt x="29" y="30"/>
                  </a:lnTo>
                  <a:lnTo>
                    <a:pt x="29" y="36"/>
                  </a:lnTo>
                  <a:lnTo>
                    <a:pt x="29" y="42"/>
                  </a:lnTo>
                  <a:lnTo>
                    <a:pt x="24" y="36"/>
                  </a:lnTo>
                  <a:lnTo>
                    <a:pt x="24" y="24"/>
                  </a:lnTo>
                  <a:lnTo>
                    <a:pt x="29" y="18"/>
                  </a:lnTo>
                  <a:lnTo>
                    <a:pt x="24" y="18"/>
                  </a:lnTo>
                  <a:lnTo>
                    <a:pt x="18" y="30"/>
                  </a:lnTo>
                  <a:lnTo>
                    <a:pt x="18" y="42"/>
                  </a:lnTo>
                  <a:lnTo>
                    <a:pt x="18" y="54"/>
                  </a:lnTo>
                  <a:lnTo>
                    <a:pt x="18" y="72"/>
                  </a:lnTo>
                  <a:lnTo>
                    <a:pt x="24" y="84"/>
                  </a:lnTo>
                  <a:lnTo>
                    <a:pt x="18" y="72"/>
                  </a:lnTo>
                  <a:lnTo>
                    <a:pt x="12" y="54"/>
                  </a:lnTo>
                  <a:lnTo>
                    <a:pt x="12" y="48"/>
                  </a:lnTo>
                  <a:lnTo>
                    <a:pt x="12" y="36"/>
                  </a:lnTo>
                  <a:lnTo>
                    <a:pt x="12" y="24"/>
                  </a:lnTo>
                  <a:lnTo>
                    <a:pt x="12" y="12"/>
                  </a:lnTo>
                  <a:lnTo>
                    <a:pt x="6" y="6"/>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56" name="Freeform 38"/>
            <p:cNvSpPr>
              <a:spLocks/>
            </p:cNvSpPr>
            <p:nvPr/>
          </p:nvSpPr>
          <p:spPr bwMode="auto">
            <a:xfrm>
              <a:off x="5147" y="2228"/>
              <a:ext cx="19" cy="25"/>
            </a:xfrm>
            <a:custGeom>
              <a:avLst/>
              <a:gdLst>
                <a:gd name="T0" fmla="*/ 0 w 19"/>
                <a:gd name="T1" fmla="*/ 0 h 25"/>
                <a:gd name="T2" fmla="*/ 6 w 19"/>
                <a:gd name="T3" fmla="*/ 0 h 25"/>
                <a:gd name="T4" fmla="*/ 12 w 19"/>
                <a:gd name="T5" fmla="*/ 6 h 25"/>
                <a:gd name="T6" fmla="*/ 18 w 19"/>
                <a:gd name="T7" fmla="*/ 6 h 25"/>
                <a:gd name="T8" fmla="*/ 18 w 19"/>
                <a:gd name="T9" fmla="*/ 12 h 25"/>
                <a:gd name="T10" fmla="*/ 12 w 19"/>
                <a:gd name="T11" fmla="*/ 18 h 25"/>
                <a:gd name="T12" fmla="*/ 12 w 19"/>
                <a:gd name="T13" fmla="*/ 24 h 25"/>
                <a:gd name="T14" fmla="*/ 12 w 19"/>
                <a:gd name="T15" fmla="*/ 18 h 25"/>
                <a:gd name="T16" fmla="*/ 12 w 19"/>
                <a:gd name="T17" fmla="*/ 12 h 25"/>
                <a:gd name="T18" fmla="*/ 0 w 19"/>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25"/>
                <a:gd name="T32" fmla="*/ 19 w 19"/>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25">
                  <a:moveTo>
                    <a:pt x="0" y="0"/>
                  </a:moveTo>
                  <a:lnTo>
                    <a:pt x="6" y="0"/>
                  </a:lnTo>
                  <a:lnTo>
                    <a:pt x="12" y="6"/>
                  </a:lnTo>
                  <a:lnTo>
                    <a:pt x="18" y="6"/>
                  </a:lnTo>
                  <a:lnTo>
                    <a:pt x="18" y="12"/>
                  </a:lnTo>
                  <a:lnTo>
                    <a:pt x="12" y="18"/>
                  </a:lnTo>
                  <a:lnTo>
                    <a:pt x="12" y="24"/>
                  </a:lnTo>
                  <a:lnTo>
                    <a:pt x="12" y="18"/>
                  </a:lnTo>
                  <a:lnTo>
                    <a:pt x="12" y="12"/>
                  </a:lnTo>
                  <a:lnTo>
                    <a:pt x="0"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nvGrpSpPr>
            <p:cNvPr id="157" name="Group 39"/>
            <p:cNvGrpSpPr>
              <a:grpSpLocks/>
            </p:cNvGrpSpPr>
            <p:nvPr/>
          </p:nvGrpSpPr>
          <p:grpSpPr bwMode="auto">
            <a:xfrm>
              <a:off x="4091" y="1656"/>
              <a:ext cx="732" cy="579"/>
              <a:chOff x="4091" y="1656"/>
              <a:chExt cx="732" cy="579"/>
            </a:xfrm>
          </p:grpSpPr>
          <p:sp>
            <p:nvSpPr>
              <p:cNvPr id="158" name="Freeform 40"/>
              <p:cNvSpPr>
                <a:spLocks/>
              </p:cNvSpPr>
              <p:nvPr/>
            </p:nvSpPr>
            <p:spPr bwMode="auto">
              <a:xfrm>
                <a:off x="4091" y="1656"/>
                <a:ext cx="732" cy="577"/>
              </a:xfrm>
              <a:custGeom>
                <a:avLst/>
                <a:gdLst>
                  <a:gd name="T0" fmla="*/ 89 w 732"/>
                  <a:gd name="T1" fmla="*/ 201 h 577"/>
                  <a:gd name="T2" fmla="*/ 78 w 732"/>
                  <a:gd name="T3" fmla="*/ 213 h 577"/>
                  <a:gd name="T4" fmla="*/ 73 w 732"/>
                  <a:gd name="T5" fmla="*/ 225 h 577"/>
                  <a:gd name="T6" fmla="*/ 81 w 732"/>
                  <a:gd name="T7" fmla="*/ 239 h 577"/>
                  <a:gd name="T8" fmla="*/ 89 w 732"/>
                  <a:gd name="T9" fmla="*/ 252 h 577"/>
                  <a:gd name="T10" fmla="*/ 90 w 732"/>
                  <a:gd name="T11" fmla="*/ 266 h 577"/>
                  <a:gd name="T12" fmla="*/ 87 w 732"/>
                  <a:gd name="T13" fmla="*/ 283 h 577"/>
                  <a:gd name="T14" fmla="*/ 94 w 732"/>
                  <a:gd name="T15" fmla="*/ 296 h 577"/>
                  <a:gd name="T16" fmla="*/ 109 w 732"/>
                  <a:gd name="T17" fmla="*/ 306 h 577"/>
                  <a:gd name="T18" fmla="*/ 125 w 732"/>
                  <a:gd name="T19" fmla="*/ 324 h 577"/>
                  <a:gd name="T20" fmla="*/ 154 w 732"/>
                  <a:gd name="T21" fmla="*/ 345 h 577"/>
                  <a:gd name="T22" fmla="*/ 177 w 732"/>
                  <a:gd name="T23" fmla="*/ 365 h 577"/>
                  <a:gd name="T24" fmla="*/ 199 w 732"/>
                  <a:gd name="T25" fmla="*/ 380 h 577"/>
                  <a:gd name="T26" fmla="*/ 180 w 732"/>
                  <a:gd name="T27" fmla="*/ 388 h 577"/>
                  <a:gd name="T28" fmla="*/ 174 w 732"/>
                  <a:gd name="T29" fmla="*/ 397 h 577"/>
                  <a:gd name="T30" fmla="*/ 190 w 732"/>
                  <a:gd name="T31" fmla="*/ 420 h 577"/>
                  <a:gd name="T32" fmla="*/ 214 w 732"/>
                  <a:gd name="T33" fmla="*/ 446 h 577"/>
                  <a:gd name="T34" fmla="*/ 250 w 732"/>
                  <a:gd name="T35" fmla="*/ 473 h 577"/>
                  <a:gd name="T36" fmla="*/ 280 w 732"/>
                  <a:gd name="T37" fmla="*/ 497 h 577"/>
                  <a:gd name="T38" fmla="*/ 297 w 732"/>
                  <a:gd name="T39" fmla="*/ 529 h 577"/>
                  <a:gd name="T40" fmla="*/ 320 w 732"/>
                  <a:gd name="T41" fmla="*/ 552 h 577"/>
                  <a:gd name="T42" fmla="*/ 343 w 732"/>
                  <a:gd name="T43" fmla="*/ 572 h 577"/>
                  <a:gd name="T44" fmla="*/ 357 w 732"/>
                  <a:gd name="T45" fmla="*/ 576 h 577"/>
                  <a:gd name="T46" fmla="*/ 397 w 732"/>
                  <a:gd name="T47" fmla="*/ 573 h 577"/>
                  <a:gd name="T48" fmla="*/ 443 w 732"/>
                  <a:gd name="T49" fmla="*/ 568 h 577"/>
                  <a:gd name="T50" fmla="*/ 508 w 732"/>
                  <a:gd name="T51" fmla="*/ 554 h 577"/>
                  <a:gd name="T52" fmla="*/ 580 w 732"/>
                  <a:gd name="T53" fmla="*/ 537 h 577"/>
                  <a:gd name="T54" fmla="*/ 657 w 732"/>
                  <a:gd name="T55" fmla="*/ 516 h 577"/>
                  <a:gd name="T56" fmla="*/ 669 w 732"/>
                  <a:gd name="T57" fmla="*/ 506 h 577"/>
                  <a:gd name="T58" fmla="*/ 688 w 732"/>
                  <a:gd name="T59" fmla="*/ 493 h 577"/>
                  <a:gd name="T60" fmla="*/ 707 w 732"/>
                  <a:gd name="T61" fmla="*/ 485 h 577"/>
                  <a:gd name="T62" fmla="*/ 720 w 732"/>
                  <a:gd name="T63" fmla="*/ 477 h 577"/>
                  <a:gd name="T64" fmla="*/ 719 w 732"/>
                  <a:gd name="T65" fmla="*/ 469 h 577"/>
                  <a:gd name="T66" fmla="*/ 731 w 732"/>
                  <a:gd name="T67" fmla="*/ 462 h 577"/>
                  <a:gd name="T68" fmla="*/ 716 w 732"/>
                  <a:gd name="T69" fmla="*/ 449 h 577"/>
                  <a:gd name="T70" fmla="*/ 715 w 732"/>
                  <a:gd name="T71" fmla="*/ 435 h 577"/>
                  <a:gd name="T72" fmla="*/ 707 w 732"/>
                  <a:gd name="T73" fmla="*/ 425 h 577"/>
                  <a:gd name="T74" fmla="*/ 684 w 732"/>
                  <a:gd name="T75" fmla="*/ 403 h 577"/>
                  <a:gd name="T76" fmla="*/ 667 w 732"/>
                  <a:gd name="T77" fmla="*/ 381 h 577"/>
                  <a:gd name="T78" fmla="*/ 664 w 732"/>
                  <a:gd name="T79" fmla="*/ 353 h 577"/>
                  <a:gd name="T80" fmla="*/ 652 w 732"/>
                  <a:gd name="T81" fmla="*/ 310 h 577"/>
                  <a:gd name="T82" fmla="*/ 645 w 732"/>
                  <a:gd name="T83" fmla="*/ 254 h 577"/>
                  <a:gd name="T84" fmla="*/ 647 w 732"/>
                  <a:gd name="T85" fmla="*/ 211 h 577"/>
                  <a:gd name="T86" fmla="*/ 647 w 732"/>
                  <a:gd name="T87" fmla="*/ 158 h 577"/>
                  <a:gd name="T88" fmla="*/ 654 w 732"/>
                  <a:gd name="T89" fmla="*/ 108 h 577"/>
                  <a:gd name="T90" fmla="*/ 647 w 732"/>
                  <a:gd name="T91" fmla="*/ 50 h 577"/>
                  <a:gd name="T92" fmla="*/ 641 w 732"/>
                  <a:gd name="T93" fmla="*/ 0 h 577"/>
                  <a:gd name="T94" fmla="*/ 0 w 732"/>
                  <a:gd name="T95" fmla="*/ 67 h 577"/>
                  <a:gd name="T96" fmla="*/ 17 w 732"/>
                  <a:gd name="T97" fmla="*/ 96 h 577"/>
                  <a:gd name="T98" fmla="*/ 42 w 732"/>
                  <a:gd name="T99" fmla="*/ 138 h 577"/>
                  <a:gd name="T100" fmla="*/ 67 w 732"/>
                  <a:gd name="T101" fmla="*/ 172 h 577"/>
                  <a:gd name="T102" fmla="*/ 89 w 732"/>
                  <a:gd name="T103" fmla="*/ 201 h 5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32"/>
                  <a:gd name="T157" fmla="*/ 0 h 577"/>
                  <a:gd name="T158" fmla="*/ 732 w 732"/>
                  <a:gd name="T159" fmla="*/ 577 h 5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32" h="577">
                    <a:moveTo>
                      <a:pt x="89" y="201"/>
                    </a:moveTo>
                    <a:lnTo>
                      <a:pt x="78" y="213"/>
                    </a:lnTo>
                    <a:lnTo>
                      <a:pt x="73" y="225"/>
                    </a:lnTo>
                    <a:lnTo>
                      <a:pt x="81" y="239"/>
                    </a:lnTo>
                    <a:lnTo>
                      <a:pt x="89" y="252"/>
                    </a:lnTo>
                    <a:lnTo>
                      <a:pt x="90" y="266"/>
                    </a:lnTo>
                    <a:lnTo>
                      <a:pt x="87" y="283"/>
                    </a:lnTo>
                    <a:lnTo>
                      <a:pt x="94" y="296"/>
                    </a:lnTo>
                    <a:lnTo>
                      <a:pt x="109" y="306"/>
                    </a:lnTo>
                    <a:lnTo>
                      <a:pt x="125" y="324"/>
                    </a:lnTo>
                    <a:lnTo>
                      <a:pt x="154" y="345"/>
                    </a:lnTo>
                    <a:lnTo>
                      <a:pt x="177" y="365"/>
                    </a:lnTo>
                    <a:lnTo>
                      <a:pt x="199" y="380"/>
                    </a:lnTo>
                    <a:lnTo>
                      <a:pt x="180" y="388"/>
                    </a:lnTo>
                    <a:lnTo>
                      <a:pt x="174" y="397"/>
                    </a:lnTo>
                    <a:lnTo>
                      <a:pt x="190" y="420"/>
                    </a:lnTo>
                    <a:lnTo>
                      <a:pt x="214" y="446"/>
                    </a:lnTo>
                    <a:lnTo>
                      <a:pt x="250" y="473"/>
                    </a:lnTo>
                    <a:lnTo>
                      <a:pt x="280" y="497"/>
                    </a:lnTo>
                    <a:lnTo>
                      <a:pt x="297" y="529"/>
                    </a:lnTo>
                    <a:lnTo>
                      <a:pt x="320" y="552"/>
                    </a:lnTo>
                    <a:lnTo>
                      <a:pt x="343" y="572"/>
                    </a:lnTo>
                    <a:lnTo>
                      <a:pt x="357" y="576"/>
                    </a:lnTo>
                    <a:lnTo>
                      <a:pt x="397" y="573"/>
                    </a:lnTo>
                    <a:lnTo>
                      <a:pt x="443" y="568"/>
                    </a:lnTo>
                    <a:lnTo>
                      <a:pt x="508" y="554"/>
                    </a:lnTo>
                    <a:lnTo>
                      <a:pt x="580" y="537"/>
                    </a:lnTo>
                    <a:lnTo>
                      <a:pt x="657" y="516"/>
                    </a:lnTo>
                    <a:lnTo>
                      <a:pt x="669" y="506"/>
                    </a:lnTo>
                    <a:lnTo>
                      <a:pt x="688" y="493"/>
                    </a:lnTo>
                    <a:lnTo>
                      <a:pt x="707" y="485"/>
                    </a:lnTo>
                    <a:lnTo>
                      <a:pt x="720" y="477"/>
                    </a:lnTo>
                    <a:lnTo>
                      <a:pt x="719" y="469"/>
                    </a:lnTo>
                    <a:lnTo>
                      <a:pt x="731" y="462"/>
                    </a:lnTo>
                    <a:lnTo>
                      <a:pt x="716" y="449"/>
                    </a:lnTo>
                    <a:lnTo>
                      <a:pt x="715" y="435"/>
                    </a:lnTo>
                    <a:lnTo>
                      <a:pt x="707" y="425"/>
                    </a:lnTo>
                    <a:lnTo>
                      <a:pt x="684" y="403"/>
                    </a:lnTo>
                    <a:lnTo>
                      <a:pt x="667" y="381"/>
                    </a:lnTo>
                    <a:lnTo>
                      <a:pt x="664" y="353"/>
                    </a:lnTo>
                    <a:lnTo>
                      <a:pt x="652" y="310"/>
                    </a:lnTo>
                    <a:lnTo>
                      <a:pt x="645" y="254"/>
                    </a:lnTo>
                    <a:lnTo>
                      <a:pt x="647" y="211"/>
                    </a:lnTo>
                    <a:lnTo>
                      <a:pt x="647" y="158"/>
                    </a:lnTo>
                    <a:lnTo>
                      <a:pt x="654" y="108"/>
                    </a:lnTo>
                    <a:lnTo>
                      <a:pt x="647" y="50"/>
                    </a:lnTo>
                    <a:lnTo>
                      <a:pt x="641" y="0"/>
                    </a:lnTo>
                    <a:lnTo>
                      <a:pt x="0" y="67"/>
                    </a:lnTo>
                    <a:lnTo>
                      <a:pt x="17" y="96"/>
                    </a:lnTo>
                    <a:lnTo>
                      <a:pt x="42" y="138"/>
                    </a:lnTo>
                    <a:lnTo>
                      <a:pt x="67" y="172"/>
                    </a:lnTo>
                    <a:lnTo>
                      <a:pt x="89" y="201"/>
                    </a:lnTo>
                  </a:path>
                </a:pathLst>
              </a:custGeom>
              <a:solidFill>
                <a:srgbClr val="80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59" name="Freeform 41"/>
              <p:cNvSpPr>
                <a:spLocks/>
              </p:cNvSpPr>
              <p:nvPr/>
            </p:nvSpPr>
            <p:spPr bwMode="auto">
              <a:xfrm>
                <a:off x="4657" y="1720"/>
                <a:ext cx="152" cy="399"/>
              </a:xfrm>
              <a:custGeom>
                <a:avLst/>
                <a:gdLst>
                  <a:gd name="T0" fmla="*/ 83 w 152"/>
                  <a:gd name="T1" fmla="*/ 0 h 399"/>
                  <a:gd name="T2" fmla="*/ 88 w 152"/>
                  <a:gd name="T3" fmla="*/ 40 h 399"/>
                  <a:gd name="T4" fmla="*/ 85 w 152"/>
                  <a:gd name="T5" fmla="*/ 68 h 399"/>
                  <a:gd name="T6" fmla="*/ 82 w 152"/>
                  <a:gd name="T7" fmla="*/ 100 h 399"/>
                  <a:gd name="T8" fmla="*/ 81 w 152"/>
                  <a:gd name="T9" fmla="*/ 148 h 399"/>
                  <a:gd name="T10" fmla="*/ 80 w 152"/>
                  <a:gd name="T11" fmla="*/ 194 h 399"/>
                  <a:gd name="T12" fmla="*/ 92 w 152"/>
                  <a:gd name="T13" fmla="*/ 237 h 399"/>
                  <a:gd name="T14" fmla="*/ 98 w 152"/>
                  <a:gd name="T15" fmla="*/ 287 h 399"/>
                  <a:gd name="T16" fmla="*/ 102 w 152"/>
                  <a:gd name="T17" fmla="*/ 318 h 399"/>
                  <a:gd name="T18" fmla="*/ 133 w 152"/>
                  <a:gd name="T19" fmla="*/ 349 h 399"/>
                  <a:gd name="T20" fmla="*/ 149 w 152"/>
                  <a:gd name="T21" fmla="*/ 372 h 399"/>
                  <a:gd name="T22" fmla="*/ 151 w 152"/>
                  <a:gd name="T23" fmla="*/ 386 h 399"/>
                  <a:gd name="T24" fmla="*/ 146 w 152"/>
                  <a:gd name="T25" fmla="*/ 398 h 399"/>
                  <a:gd name="T26" fmla="*/ 137 w 152"/>
                  <a:gd name="T27" fmla="*/ 382 h 399"/>
                  <a:gd name="T28" fmla="*/ 129 w 152"/>
                  <a:gd name="T29" fmla="*/ 374 h 399"/>
                  <a:gd name="T30" fmla="*/ 121 w 152"/>
                  <a:gd name="T31" fmla="*/ 364 h 399"/>
                  <a:gd name="T32" fmla="*/ 107 w 152"/>
                  <a:gd name="T33" fmla="*/ 358 h 399"/>
                  <a:gd name="T34" fmla="*/ 93 w 152"/>
                  <a:gd name="T35" fmla="*/ 351 h 399"/>
                  <a:gd name="T36" fmla="*/ 78 w 152"/>
                  <a:gd name="T37" fmla="*/ 338 h 399"/>
                  <a:gd name="T38" fmla="*/ 77 w 152"/>
                  <a:gd name="T39" fmla="*/ 330 h 399"/>
                  <a:gd name="T40" fmla="*/ 57 w 152"/>
                  <a:gd name="T41" fmla="*/ 335 h 399"/>
                  <a:gd name="T42" fmla="*/ 46 w 152"/>
                  <a:gd name="T43" fmla="*/ 345 h 399"/>
                  <a:gd name="T44" fmla="*/ 35 w 152"/>
                  <a:gd name="T45" fmla="*/ 361 h 399"/>
                  <a:gd name="T46" fmla="*/ 33 w 152"/>
                  <a:gd name="T47" fmla="*/ 350 h 399"/>
                  <a:gd name="T48" fmla="*/ 38 w 152"/>
                  <a:gd name="T49" fmla="*/ 332 h 399"/>
                  <a:gd name="T50" fmla="*/ 48 w 152"/>
                  <a:gd name="T51" fmla="*/ 319 h 399"/>
                  <a:gd name="T52" fmla="*/ 54 w 152"/>
                  <a:gd name="T53" fmla="*/ 310 h 399"/>
                  <a:gd name="T54" fmla="*/ 40 w 152"/>
                  <a:gd name="T55" fmla="*/ 297 h 399"/>
                  <a:gd name="T56" fmla="*/ 31 w 152"/>
                  <a:gd name="T57" fmla="*/ 279 h 399"/>
                  <a:gd name="T58" fmla="*/ 36 w 152"/>
                  <a:gd name="T59" fmla="*/ 261 h 399"/>
                  <a:gd name="T60" fmla="*/ 47 w 152"/>
                  <a:gd name="T61" fmla="*/ 248 h 399"/>
                  <a:gd name="T62" fmla="*/ 51 w 152"/>
                  <a:gd name="T63" fmla="*/ 234 h 399"/>
                  <a:gd name="T64" fmla="*/ 56 w 152"/>
                  <a:gd name="T65" fmla="*/ 213 h 399"/>
                  <a:gd name="T66" fmla="*/ 54 w 152"/>
                  <a:gd name="T67" fmla="*/ 197 h 399"/>
                  <a:gd name="T68" fmla="*/ 38 w 152"/>
                  <a:gd name="T69" fmla="*/ 176 h 399"/>
                  <a:gd name="T70" fmla="*/ 24 w 152"/>
                  <a:gd name="T71" fmla="*/ 164 h 399"/>
                  <a:gd name="T72" fmla="*/ 27 w 152"/>
                  <a:gd name="T73" fmla="*/ 141 h 399"/>
                  <a:gd name="T74" fmla="*/ 37 w 152"/>
                  <a:gd name="T75" fmla="*/ 117 h 399"/>
                  <a:gd name="T76" fmla="*/ 19 w 152"/>
                  <a:gd name="T77" fmla="*/ 125 h 399"/>
                  <a:gd name="T78" fmla="*/ 0 w 152"/>
                  <a:gd name="T79" fmla="*/ 136 h 399"/>
                  <a:gd name="T80" fmla="*/ 11 w 152"/>
                  <a:gd name="T81" fmla="*/ 117 h 399"/>
                  <a:gd name="T82" fmla="*/ 22 w 152"/>
                  <a:gd name="T83" fmla="*/ 107 h 399"/>
                  <a:gd name="T84" fmla="*/ 35 w 152"/>
                  <a:gd name="T85" fmla="*/ 100 h 399"/>
                  <a:gd name="T86" fmla="*/ 34 w 152"/>
                  <a:gd name="T87" fmla="*/ 92 h 399"/>
                  <a:gd name="T88" fmla="*/ 20 w 152"/>
                  <a:gd name="T89" fmla="*/ 88 h 399"/>
                  <a:gd name="T90" fmla="*/ 26 w 152"/>
                  <a:gd name="T91" fmla="*/ 84 h 399"/>
                  <a:gd name="T92" fmla="*/ 38 w 152"/>
                  <a:gd name="T93" fmla="*/ 71 h 399"/>
                  <a:gd name="T94" fmla="*/ 43 w 152"/>
                  <a:gd name="T95" fmla="*/ 53 h 399"/>
                  <a:gd name="T96" fmla="*/ 62 w 152"/>
                  <a:gd name="T97" fmla="*/ 43 h 399"/>
                  <a:gd name="T98" fmla="*/ 66 w 152"/>
                  <a:gd name="T99" fmla="*/ 25 h 399"/>
                  <a:gd name="T100" fmla="*/ 71 w 152"/>
                  <a:gd name="T101" fmla="*/ 13 h 399"/>
                  <a:gd name="T102" fmla="*/ 83 w 152"/>
                  <a:gd name="T103" fmla="*/ 0 h 39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2"/>
                  <a:gd name="T157" fmla="*/ 0 h 399"/>
                  <a:gd name="T158" fmla="*/ 152 w 152"/>
                  <a:gd name="T159" fmla="*/ 399 h 39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2" h="399">
                    <a:moveTo>
                      <a:pt x="83" y="0"/>
                    </a:moveTo>
                    <a:lnTo>
                      <a:pt x="88" y="40"/>
                    </a:lnTo>
                    <a:lnTo>
                      <a:pt x="85" y="68"/>
                    </a:lnTo>
                    <a:lnTo>
                      <a:pt x="82" y="100"/>
                    </a:lnTo>
                    <a:lnTo>
                      <a:pt x="81" y="148"/>
                    </a:lnTo>
                    <a:lnTo>
                      <a:pt x="80" y="194"/>
                    </a:lnTo>
                    <a:lnTo>
                      <a:pt x="92" y="237"/>
                    </a:lnTo>
                    <a:lnTo>
                      <a:pt x="98" y="287"/>
                    </a:lnTo>
                    <a:lnTo>
                      <a:pt x="102" y="318"/>
                    </a:lnTo>
                    <a:lnTo>
                      <a:pt x="133" y="349"/>
                    </a:lnTo>
                    <a:lnTo>
                      <a:pt x="149" y="372"/>
                    </a:lnTo>
                    <a:lnTo>
                      <a:pt x="151" y="386"/>
                    </a:lnTo>
                    <a:lnTo>
                      <a:pt x="146" y="398"/>
                    </a:lnTo>
                    <a:lnTo>
                      <a:pt x="137" y="382"/>
                    </a:lnTo>
                    <a:lnTo>
                      <a:pt x="129" y="374"/>
                    </a:lnTo>
                    <a:lnTo>
                      <a:pt x="121" y="364"/>
                    </a:lnTo>
                    <a:lnTo>
                      <a:pt x="107" y="358"/>
                    </a:lnTo>
                    <a:lnTo>
                      <a:pt x="93" y="351"/>
                    </a:lnTo>
                    <a:lnTo>
                      <a:pt x="78" y="338"/>
                    </a:lnTo>
                    <a:lnTo>
                      <a:pt x="77" y="330"/>
                    </a:lnTo>
                    <a:lnTo>
                      <a:pt x="57" y="335"/>
                    </a:lnTo>
                    <a:lnTo>
                      <a:pt x="46" y="345"/>
                    </a:lnTo>
                    <a:lnTo>
                      <a:pt x="35" y="361"/>
                    </a:lnTo>
                    <a:lnTo>
                      <a:pt x="33" y="350"/>
                    </a:lnTo>
                    <a:lnTo>
                      <a:pt x="38" y="332"/>
                    </a:lnTo>
                    <a:lnTo>
                      <a:pt x="48" y="319"/>
                    </a:lnTo>
                    <a:lnTo>
                      <a:pt x="54" y="310"/>
                    </a:lnTo>
                    <a:lnTo>
                      <a:pt x="40" y="297"/>
                    </a:lnTo>
                    <a:lnTo>
                      <a:pt x="31" y="279"/>
                    </a:lnTo>
                    <a:lnTo>
                      <a:pt x="36" y="261"/>
                    </a:lnTo>
                    <a:lnTo>
                      <a:pt x="47" y="248"/>
                    </a:lnTo>
                    <a:lnTo>
                      <a:pt x="51" y="234"/>
                    </a:lnTo>
                    <a:lnTo>
                      <a:pt x="56" y="213"/>
                    </a:lnTo>
                    <a:lnTo>
                      <a:pt x="54" y="197"/>
                    </a:lnTo>
                    <a:lnTo>
                      <a:pt x="38" y="176"/>
                    </a:lnTo>
                    <a:lnTo>
                      <a:pt x="24" y="164"/>
                    </a:lnTo>
                    <a:lnTo>
                      <a:pt x="27" y="141"/>
                    </a:lnTo>
                    <a:lnTo>
                      <a:pt x="37" y="117"/>
                    </a:lnTo>
                    <a:lnTo>
                      <a:pt x="19" y="125"/>
                    </a:lnTo>
                    <a:lnTo>
                      <a:pt x="0" y="136"/>
                    </a:lnTo>
                    <a:lnTo>
                      <a:pt x="11" y="117"/>
                    </a:lnTo>
                    <a:lnTo>
                      <a:pt x="22" y="107"/>
                    </a:lnTo>
                    <a:lnTo>
                      <a:pt x="35" y="100"/>
                    </a:lnTo>
                    <a:lnTo>
                      <a:pt x="34" y="92"/>
                    </a:lnTo>
                    <a:lnTo>
                      <a:pt x="20" y="88"/>
                    </a:lnTo>
                    <a:lnTo>
                      <a:pt x="26" y="84"/>
                    </a:lnTo>
                    <a:lnTo>
                      <a:pt x="38" y="71"/>
                    </a:lnTo>
                    <a:lnTo>
                      <a:pt x="43" y="53"/>
                    </a:lnTo>
                    <a:lnTo>
                      <a:pt x="62" y="43"/>
                    </a:lnTo>
                    <a:lnTo>
                      <a:pt x="66" y="25"/>
                    </a:lnTo>
                    <a:lnTo>
                      <a:pt x="71" y="13"/>
                    </a:lnTo>
                    <a:lnTo>
                      <a:pt x="83" y="0"/>
                    </a:lnTo>
                  </a:path>
                </a:pathLst>
              </a:custGeom>
              <a:solidFill>
                <a:srgbClr val="96969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60" name="Freeform 42"/>
              <p:cNvSpPr>
                <a:spLocks/>
              </p:cNvSpPr>
              <p:nvPr/>
            </p:nvSpPr>
            <p:spPr bwMode="auto">
              <a:xfrm>
                <a:off x="4245" y="1999"/>
                <a:ext cx="172" cy="79"/>
              </a:xfrm>
              <a:custGeom>
                <a:avLst/>
                <a:gdLst>
                  <a:gd name="T0" fmla="*/ 21 w 172"/>
                  <a:gd name="T1" fmla="*/ 58 h 79"/>
                  <a:gd name="T2" fmla="*/ 26 w 172"/>
                  <a:gd name="T3" fmla="*/ 45 h 79"/>
                  <a:gd name="T4" fmla="*/ 45 w 172"/>
                  <a:gd name="T5" fmla="*/ 37 h 79"/>
                  <a:gd name="T6" fmla="*/ 16 w 172"/>
                  <a:gd name="T7" fmla="*/ 21 h 79"/>
                  <a:gd name="T8" fmla="*/ 0 w 172"/>
                  <a:gd name="T9" fmla="*/ 0 h 79"/>
                  <a:gd name="T10" fmla="*/ 22 w 172"/>
                  <a:gd name="T11" fmla="*/ 17 h 79"/>
                  <a:gd name="T12" fmla="*/ 44 w 172"/>
                  <a:gd name="T13" fmla="*/ 26 h 79"/>
                  <a:gd name="T14" fmla="*/ 71 w 172"/>
                  <a:gd name="T15" fmla="*/ 26 h 79"/>
                  <a:gd name="T16" fmla="*/ 103 w 172"/>
                  <a:gd name="T17" fmla="*/ 27 h 79"/>
                  <a:gd name="T18" fmla="*/ 137 w 172"/>
                  <a:gd name="T19" fmla="*/ 26 h 79"/>
                  <a:gd name="T20" fmla="*/ 171 w 172"/>
                  <a:gd name="T21" fmla="*/ 30 h 79"/>
                  <a:gd name="T22" fmla="*/ 131 w 172"/>
                  <a:gd name="T23" fmla="*/ 33 h 79"/>
                  <a:gd name="T24" fmla="*/ 104 w 172"/>
                  <a:gd name="T25" fmla="*/ 36 h 79"/>
                  <a:gd name="T26" fmla="*/ 73 w 172"/>
                  <a:gd name="T27" fmla="*/ 43 h 79"/>
                  <a:gd name="T28" fmla="*/ 92 w 172"/>
                  <a:gd name="T29" fmla="*/ 43 h 79"/>
                  <a:gd name="T30" fmla="*/ 106 w 172"/>
                  <a:gd name="T31" fmla="*/ 50 h 79"/>
                  <a:gd name="T32" fmla="*/ 73 w 172"/>
                  <a:gd name="T33" fmla="*/ 48 h 79"/>
                  <a:gd name="T34" fmla="*/ 46 w 172"/>
                  <a:gd name="T35" fmla="*/ 49 h 79"/>
                  <a:gd name="T36" fmla="*/ 34 w 172"/>
                  <a:gd name="T37" fmla="*/ 59 h 79"/>
                  <a:gd name="T38" fmla="*/ 37 w 172"/>
                  <a:gd name="T39" fmla="*/ 78 h 79"/>
                  <a:gd name="T40" fmla="*/ 28 w 172"/>
                  <a:gd name="T41" fmla="*/ 65 h 79"/>
                  <a:gd name="T42" fmla="*/ 21 w 172"/>
                  <a:gd name="T43" fmla="*/ 58 h 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2"/>
                  <a:gd name="T67" fmla="*/ 0 h 79"/>
                  <a:gd name="T68" fmla="*/ 172 w 172"/>
                  <a:gd name="T69" fmla="*/ 79 h 7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2" h="79">
                    <a:moveTo>
                      <a:pt x="21" y="58"/>
                    </a:moveTo>
                    <a:lnTo>
                      <a:pt x="26" y="45"/>
                    </a:lnTo>
                    <a:lnTo>
                      <a:pt x="45" y="37"/>
                    </a:lnTo>
                    <a:lnTo>
                      <a:pt x="16" y="21"/>
                    </a:lnTo>
                    <a:lnTo>
                      <a:pt x="0" y="0"/>
                    </a:lnTo>
                    <a:lnTo>
                      <a:pt x="22" y="17"/>
                    </a:lnTo>
                    <a:lnTo>
                      <a:pt x="44" y="26"/>
                    </a:lnTo>
                    <a:lnTo>
                      <a:pt x="71" y="26"/>
                    </a:lnTo>
                    <a:lnTo>
                      <a:pt x="103" y="27"/>
                    </a:lnTo>
                    <a:lnTo>
                      <a:pt x="137" y="26"/>
                    </a:lnTo>
                    <a:lnTo>
                      <a:pt x="171" y="30"/>
                    </a:lnTo>
                    <a:lnTo>
                      <a:pt x="131" y="33"/>
                    </a:lnTo>
                    <a:lnTo>
                      <a:pt x="104" y="36"/>
                    </a:lnTo>
                    <a:lnTo>
                      <a:pt x="73" y="43"/>
                    </a:lnTo>
                    <a:lnTo>
                      <a:pt x="92" y="43"/>
                    </a:lnTo>
                    <a:lnTo>
                      <a:pt x="106" y="50"/>
                    </a:lnTo>
                    <a:lnTo>
                      <a:pt x="73" y="48"/>
                    </a:lnTo>
                    <a:lnTo>
                      <a:pt x="46" y="49"/>
                    </a:lnTo>
                    <a:lnTo>
                      <a:pt x="34" y="59"/>
                    </a:lnTo>
                    <a:lnTo>
                      <a:pt x="37" y="78"/>
                    </a:lnTo>
                    <a:lnTo>
                      <a:pt x="28" y="65"/>
                    </a:lnTo>
                    <a:lnTo>
                      <a:pt x="21" y="58"/>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61" name="Freeform 43"/>
              <p:cNvSpPr>
                <a:spLocks/>
              </p:cNvSpPr>
              <p:nvPr/>
            </p:nvSpPr>
            <p:spPr bwMode="auto">
              <a:xfrm>
                <a:off x="4164" y="1785"/>
                <a:ext cx="216" cy="138"/>
              </a:xfrm>
              <a:custGeom>
                <a:avLst/>
                <a:gdLst>
                  <a:gd name="T0" fmla="*/ 9 w 216"/>
                  <a:gd name="T1" fmla="*/ 116 h 138"/>
                  <a:gd name="T2" fmla="*/ 8 w 216"/>
                  <a:gd name="T3" fmla="*/ 105 h 138"/>
                  <a:gd name="T4" fmla="*/ 0 w 216"/>
                  <a:gd name="T5" fmla="*/ 94 h 138"/>
                  <a:gd name="T6" fmla="*/ 5 w 216"/>
                  <a:gd name="T7" fmla="*/ 82 h 138"/>
                  <a:gd name="T8" fmla="*/ 16 w 216"/>
                  <a:gd name="T9" fmla="*/ 73 h 138"/>
                  <a:gd name="T10" fmla="*/ 2 w 216"/>
                  <a:gd name="T11" fmla="*/ 57 h 138"/>
                  <a:gd name="T12" fmla="*/ 54 w 216"/>
                  <a:gd name="T13" fmla="*/ 48 h 138"/>
                  <a:gd name="T14" fmla="*/ 92 w 216"/>
                  <a:gd name="T15" fmla="*/ 32 h 138"/>
                  <a:gd name="T16" fmla="*/ 143 w 216"/>
                  <a:gd name="T17" fmla="*/ 17 h 138"/>
                  <a:gd name="T18" fmla="*/ 215 w 216"/>
                  <a:gd name="T19" fmla="*/ 0 h 138"/>
                  <a:gd name="T20" fmla="*/ 144 w 216"/>
                  <a:gd name="T21" fmla="*/ 23 h 138"/>
                  <a:gd name="T22" fmla="*/ 80 w 216"/>
                  <a:gd name="T23" fmla="*/ 47 h 138"/>
                  <a:gd name="T24" fmla="*/ 55 w 216"/>
                  <a:gd name="T25" fmla="*/ 62 h 138"/>
                  <a:gd name="T26" fmla="*/ 18 w 216"/>
                  <a:gd name="T27" fmla="*/ 86 h 138"/>
                  <a:gd name="T28" fmla="*/ 69 w 216"/>
                  <a:gd name="T29" fmla="*/ 63 h 138"/>
                  <a:gd name="T30" fmla="*/ 101 w 216"/>
                  <a:gd name="T31" fmla="*/ 51 h 138"/>
                  <a:gd name="T32" fmla="*/ 139 w 216"/>
                  <a:gd name="T33" fmla="*/ 37 h 138"/>
                  <a:gd name="T34" fmla="*/ 178 w 216"/>
                  <a:gd name="T35" fmla="*/ 32 h 138"/>
                  <a:gd name="T36" fmla="*/ 127 w 216"/>
                  <a:gd name="T37" fmla="*/ 44 h 138"/>
                  <a:gd name="T38" fmla="*/ 108 w 216"/>
                  <a:gd name="T39" fmla="*/ 53 h 138"/>
                  <a:gd name="T40" fmla="*/ 89 w 216"/>
                  <a:gd name="T41" fmla="*/ 61 h 138"/>
                  <a:gd name="T42" fmla="*/ 63 w 216"/>
                  <a:gd name="T43" fmla="*/ 72 h 138"/>
                  <a:gd name="T44" fmla="*/ 45 w 216"/>
                  <a:gd name="T45" fmla="*/ 86 h 138"/>
                  <a:gd name="T46" fmla="*/ 65 w 216"/>
                  <a:gd name="T47" fmla="*/ 89 h 138"/>
                  <a:gd name="T48" fmla="*/ 99 w 216"/>
                  <a:gd name="T49" fmla="*/ 88 h 138"/>
                  <a:gd name="T50" fmla="*/ 126 w 216"/>
                  <a:gd name="T51" fmla="*/ 87 h 138"/>
                  <a:gd name="T52" fmla="*/ 73 w 216"/>
                  <a:gd name="T53" fmla="*/ 94 h 138"/>
                  <a:gd name="T54" fmla="*/ 39 w 216"/>
                  <a:gd name="T55" fmla="*/ 92 h 138"/>
                  <a:gd name="T56" fmla="*/ 40 w 216"/>
                  <a:gd name="T57" fmla="*/ 101 h 138"/>
                  <a:gd name="T58" fmla="*/ 54 w 216"/>
                  <a:gd name="T59" fmla="*/ 108 h 138"/>
                  <a:gd name="T60" fmla="*/ 49 w 216"/>
                  <a:gd name="T61" fmla="*/ 117 h 138"/>
                  <a:gd name="T62" fmla="*/ 36 w 216"/>
                  <a:gd name="T63" fmla="*/ 121 h 138"/>
                  <a:gd name="T64" fmla="*/ 23 w 216"/>
                  <a:gd name="T65" fmla="*/ 131 h 138"/>
                  <a:gd name="T66" fmla="*/ 17 w 216"/>
                  <a:gd name="T67" fmla="*/ 137 h 138"/>
                  <a:gd name="T68" fmla="*/ 11 w 216"/>
                  <a:gd name="T69" fmla="*/ 127 h 138"/>
                  <a:gd name="T70" fmla="*/ 9 w 216"/>
                  <a:gd name="T71" fmla="*/ 116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6"/>
                  <a:gd name="T109" fmla="*/ 0 h 138"/>
                  <a:gd name="T110" fmla="*/ 216 w 216"/>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6" h="138">
                    <a:moveTo>
                      <a:pt x="9" y="116"/>
                    </a:moveTo>
                    <a:lnTo>
                      <a:pt x="8" y="105"/>
                    </a:lnTo>
                    <a:lnTo>
                      <a:pt x="0" y="94"/>
                    </a:lnTo>
                    <a:lnTo>
                      <a:pt x="5" y="82"/>
                    </a:lnTo>
                    <a:lnTo>
                      <a:pt x="16" y="73"/>
                    </a:lnTo>
                    <a:lnTo>
                      <a:pt x="2" y="57"/>
                    </a:lnTo>
                    <a:lnTo>
                      <a:pt x="54" y="48"/>
                    </a:lnTo>
                    <a:lnTo>
                      <a:pt x="92" y="32"/>
                    </a:lnTo>
                    <a:lnTo>
                      <a:pt x="143" y="17"/>
                    </a:lnTo>
                    <a:lnTo>
                      <a:pt x="215" y="0"/>
                    </a:lnTo>
                    <a:lnTo>
                      <a:pt x="144" y="23"/>
                    </a:lnTo>
                    <a:lnTo>
                      <a:pt x="80" y="47"/>
                    </a:lnTo>
                    <a:lnTo>
                      <a:pt x="55" y="62"/>
                    </a:lnTo>
                    <a:lnTo>
                      <a:pt x="18" y="86"/>
                    </a:lnTo>
                    <a:lnTo>
                      <a:pt x="69" y="63"/>
                    </a:lnTo>
                    <a:lnTo>
                      <a:pt x="101" y="51"/>
                    </a:lnTo>
                    <a:lnTo>
                      <a:pt x="139" y="37"/>
                    </a:lnTo>
                    <a:lnTo>
                      <a:pt x="178" y="32"/>
                    </a:lnTo>
                    <a:lnTo>
                      <a:pt x="127" y="44"/>
                    </a:lnTo>
                    <a:lnTo>
                      <a:pt x="108" y="53"/>
                    </a:lnTo>
                    <a:lnTo>
                      <a:pt x="89" y="61"/>
                    </a:lnTo>
                    <a:lnTo>
                      <a:pt x="63" y="72"/>
                    </a:lnTo>
                    <a:lnTo>
                      <a:pt x="45" y="86"/>
                    </a:lnTo>
                    <a:lnTo>
                      <a:pt x="65" y="89"/>
                    </a:lnTo>
                    <a:lnTo>
                      <a:pt x="99" y="88"/>
                    </a:lnTo>
                    <a:lnTo>
                      <a:pt x="126" y="87"/>
                    </a:lnTo>
                    <a:lnTo>
                      <a:pt x="73" y="94"/>
                    </a:lnTo>
                    <a:lnTo>
                      <a:pt x="39" y="92"/>
                    </a:lnTo>
                    <a:lnTo>
                      <a:pt x="40" y="101"/>
                    </a:lnTo>
                    <a:lnTo>
                      <a:pt x="54" y="108"/>
                    </a:lnTo>
                    <a:lnTo>
                      <a:pt x="49" y="117"/>
                    </a:lnTo>
                    <a:lnTo>
                      <a:pt x="36" y="121"/>
                    </a:lnTo>
                    <a:lnTo>
                      <a:pt x="23" y="131"/>
                    </a:lnTo>
                    <a:lnTo>
                      <a:pt x="17" y="137"/>
                    </a:lnTo>
                    <a:lnTo>
                      <a:pt x="11" y="127"/>
                    </a:lnTo>
                    <a:lnTo>
                      <a:pt x="9" y="116"/>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62" name="Freeform 44"/>
              <p:cNvSpPr>
                <a:spLocks/>
              </p:cNvSpPr>
              <p:nvPr/>
            </p:nvSpPr>
            <p:spPr bwMode="auto">
              <a:xfrm>
                <a:off x="4432" y="2164"/>
                <a:ext cx="296" cy="71"/>
              </a:xfrm>
              <a:custGeom>
                <a:avLst/>
                <a:gdLst>
                  <a:gd name="T0" fmla="*/ 15 w 296"/>
                  <a:gd name="T1" fmla="*/ 68 h 71"/>
                  <a:gd name="T2" fmla="*/ 43 w 296"/>
                  <a:gd name="T3" fmla="*/ 70 h 71"/>
                  <a:gd name="T4" fmla="*/ 69 w 296"/>
                  <a:gd name="T5" fmla="*/ 67 h 71"/>
                  <a:gd name="T6" fmla="*/ 95 w 296"/>
                  <a:gd name="T7" fmla="*/ 61 h 71"/>
                  <a:gd name="T8" fmla="*/ 88 w 296"/>
                  <a:gd name="T9" fmla="*/ 53 h 71"/>
                  <a:gd name="T10" fmla="*/ 107 w 296"/>
                  <a:gd name="T11" fmla="*/ 48 h 71"/>
                  <a:gd name="T12" fmla="*/ 133 w 296"/>
                  <a:gd name="T13" fmla="*/ 42 h 71"/>
                  <a:gd name="T14" fmla="*/ 165 w 296"/>
                  <a:gd name="T15" fmla="*/ 35 h 71"/>
                  <a:gd name="T16" fmla="*/ 211 w 296"/>
                  <a:gd name="T17" fmla="*/ 27 h 71"/>
                  <a:gd name="T18" fmla="*/ 264 w 296"/>
                  <a:gd name="T19" fmla="*/ 17 h 71"/>
                  <a:gd name="T20" fmla="*/ 283 w 296"/>
                  <a:gd name="T21" fmla="*/ 9 h 71"/>
                  <a:gd name="T22" fmla="*/ 295 w 296"/>
                  <a:gd name="T23" fmla="*/ 0 h 71"/>
                  <a:gd name="T24" fmla="*/ 270 w 296"/>
                  <a:gd name="T25" fmla="*/ 11 h 71"/>
                  <a:gd name="T26" fmla="*/ 244 w 296"/>
                  <a:gd name="T27" fmla="*/ 14 h 71"/>
                  <a:gd name="T28" fmla="*/ 217 w 296"/>
                  <a:gd name="T29" fmla="*/ 20 h 71"/>
                  <a:gd name="T30" fmla="*/ 184 w 296"/>
                  <a:gd name="T31" fmla="*/ 24 h 71"/>
                  <a:gd name="T32" fmla="*/ 152 w 296"/>
                  <a:gd name="T33" fmla="*/ 31 h 71"/>
                  <a:gd name="T34" fmla="*/ 126 w 296"/>
                  <a:gd name="T35" fmla="*/ 37 h 71"/>
                  <a:gd name="T36" fmla="*/ 100 w 296"/>
                  <a:gd name="T37" fmla="*/ 43 h 71"/>
                  <a:gd name="T38" fmla="*/ 86 w 296"/>
                  <a:gd name="T39" fmla="*/ 36 h 71"/>
                  <a:gd name="T40" fmla="*/ 87 w 296"/>
                  <a:gd name="T41" fmla="*/ 45 h 71"/>
                  <a:gd name="T42" fmla="*/ 81 w 296"/>
                  <a:gd name="T43" fmla="*/ 54 h 71"/>
                  <a:gd name="T44" fmla="*/ 68 w 296"/>
                  <a:gd name="T45" fmla="*/ 58 h 71"/>
                  <a:gd name="T46" fmla="*/ 48 w 296"/>
                  <a:gd name="T47" fmla="*/ 64 h 71"/>
                  <a:gd name="T48" fmla="*/ 22 w 296"/>
                  <a:gd name="T49" fmla="*/ 64 h 71"/>
                  <a:gd name="T50" fmla="*/ 0 w 296"/>
                  <a:gd name="T51" fmla="*/ 55 h 71"/>
                  <a:gd name="T52" fmla="*/ 15 w 296"/>
                  <a:gd name="T53" fmla="*/ 68 h 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96"/>
                  <a:gd name="T82" fmla="*/ 0 h 71"/>
                  <a:gd name="T83" fmla="*/ 296 w 296"/>
                  <a:gd name="T84" fmla="*/ 71 h 7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96" h="71">
                    <a:moveTo>
                      <a:pt x="15" y="68"/>
                    </a:moveTo>
                    <a:lnTo>
                      <a:pt x="43" y="70"/>
                    </a:lnTo>
                    <a:lnTo>
                      <a:pt x="69" y="67"/>
                    </a:lnTo>
                    <a:lnTo>
                      <a:pt x="95" y="61"/>
                    </a:lnTo>
                    <a:lnTo>
                      <a:pt x="88" y="53"/>
                    </a:lnTo>
                    <a:lnTo>
                      <a:pt x="107" y="48"/>
                    </a:lnTo>
                    <a:lnTo>
                      <a:pt x="133" y="42"/>
                    </a:lnTo>
                    <a:lnTo>
                      <a:pt x="165" y="35"/>
                    </a:lnTo>
                    <a:lnTo>
                      <a:pt x="211" y="27"/>
                    </a:lnTo>
                    <a:lnTo>
                      <a:pt x="264" y="17"/>
                    </a:lnTo>
                    <a:lnTo>
                      <a:pt x="283" y="9"/>
                    </a:lnTo>
                    <a:lnTo>
                      <a:pt x="295" y="0"/>
                    </a:lnTo>
                    <a:lnTo>
                      <a:pt x="270" y="11"/>
                    </a:lnTo>
                    <a:lnTo>
                      <a:pt x="244" y="14"/>
                    </a:lnTo>
                    <a:lnTo>
                      <a:pt x="217" y="20"/>
                    </a:lnTo>
                    <a:lnTo>
                      <a:pt x="184" y="24"/>
                    </a:lnTo>
                    <a:lnTo>
                      <a:pt x="152" y="31"/>
                    </a:lnTo>
                    <a:lnTo>
                      <a:pt x="126" y="37"/>
                    </a:lnTo>
                    <a:lnTo>
                      <a:pt x="100" y="43"/>
                    </a:lnTo>
                    <a:lnTo>
                      <a:pt x="86" y="36"/>
                    </a:lnTo>
                    <a:lnTo>
                      <a:pt x="87" y="45"/>
                    </a:lnTo>
                    <a:lnTo>
                      <a:pt x="81" y="54"/>
                    </a:lnTo>
                    <a:lnTo>
                      <a:pt x="68" y="58"/>
                    </a:lnTo>
                    <a:lnTo>
                      <a:pt x="48" y="64"/>
                    </a:lnTo>
                    <a:lnTo>
                      <a:pt x="22" y="64"/>
                    </a:lnTo>
                    <a:lnTo>
                      <a:pt x="0" y="55"/>
                    </a:lnTo>
                    <a:lnTo>
                      <a:pt x="15" y="68"/>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63" name="Freeform 45"/>
              <p:cNvSpPr>
                <a:spLocks/>
              </p:cNvSpPr>
              <p:nvPr/>
            </p:nvSpPr>
            <p:spPr bwMode="auto">
              <a:xfrm>
                <a:off x="4746" y="2126"/>
                <a:ext cx="72" cy="39"/>
              </a:xfrm>
              <a:custGeom>
                <a:avLst/>
                <a:gdLst>
                  <a:gd name="T0" fmla="*/ 57 w 72"/>
                  <a:gd name="T1" fmla="*/ 0 h 39"/>
                  <a:gd name="T2" fmla="*/ 71 w 72"/>
                  <a:gd name="T3" fmla="*/ 4 h 39"/>
                  <a:gd name="T4" fmla="*/ 58 w 72"/>
                  <a:gd name="T5" fmla="*/ 6 h 39"/>
                  <a:gd name="T6" fmla="*/ 45 w 72"/>
                  <a:gd name="T7" fmla="*/ 13 h 39"/>
                  <a:gd name="T8" fmla="*/ 32 w 72"/>
                  <a:gd name="T9" fmla="*/ 20 h 39"/>
                  <a:gd name="T10" fmla="*/ 26 w 72"/>
                  <a:gd name="T11" fmla="*/ 27 h 39"/>
                  <a:gd name="T12" fmla="*/ 0 w 72"/>
                  <a:gd name="T13" fmla="*/ 38 h 39"/>
                  <a:gd name="T14" fmla="*/ 19 w 72"/>
                  <a:gd name="T15" fmla="*/ 27 h 39"/>
                  <a:gd name="T16" fmla="*/ 25 w 72"/>
                  <a:gd name="T17" fmla="*/ 21 h 39"/>
                  <a:gd name="T18" fmla="*/ 31 w 72"/>
                  <a:gd name="T19" fmla="*/ 12 h 39"/>
                  <a:gd name="T20" fmla="*/ 44 w 72"/>
                  <a:gd name="T21" fmla="*/ 5 h 39"/>
                  <a:gd name="T22" fmla="*/ 57 w 72"/>
                  <a:gd name="T23" fmla="*/ 0 h 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2"/>
                  <a:gd name="T37" fmla="*/ 0 h 39"/>
                  <a:gd name="T38" fmla="*/ 72 w 72"/>
                  <a:gd name="T39" fmla="*/ 39 h 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2" h="39">
                    <a:moveTo>
                      <a:pt x="57" y="0"/>
                    </a:moveTo>
                    <a:lnTo>
                      <a:pt x="71" y="4"/>
                    </a:lnTo>
                    <a:lnTo>
                      <a:pt x="58" y="6"/>
                    </a:lnTo>
                    <a:lnTo>
                      <a:pt x="45" y="13"/>
                    </a:lnTo>
                    <a:lnTo>
                      <a:pt x="32" y="20"/>
                    </a:lnTo>
                    <a:lnTo>
                      <a:pt x="26" y="27"/>
                    </a:lnTo>
                    <a:lnTo>
                      <a:pt x="0" y="38"/>
                    </a:lnTo>
                    <a:lnTo>
                      <a:pt x="19" y="27"/>
                    </a:lnTo>
                    <a:lnTo>
                      <a:pt x="25" y="21"/>
                    </a:lnTo>
                    <a:lnTo>
                      <a:pt x="31" y="12"/>
                    </a:lnTo>
                    <a:lnTo>
                      <a:pt x="44" y="5"/>
                    </a:lnTo>
                    <a:lnTo>
                      <a:pt x="57" y="0"/>
                    </a:lnTo>
                  </a:path>
                </a:pathLst>
              </a:custGeom>
              <a:solidFill>
                <a:srgbClr val="4362B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sp>
        <p:nvSpPr>
          <p:cNvPr id="164" name="Arc 31"/>
          <p:cNvSpPr>
            <a:spLocks/>
          </p:cNvSpPr>
          <p:nvPr/>
        </p:nvSpPr>
        <p:spPr bwMode="auto">
          <a:xfrm>
            <a:off x="5938394" y="4793577"/>
            <a:ext cx="1676400" cy="687387"/>
          </a:xfrm>
          <a:custGeom>
            <a:avLst/>
            <a:gdLst>
              <a:gd name="T0" fmla="*/ 0 w 43200"/>
              <a:gd name="T1" fmla="*/ 0 h 38928"/>
              <a:gd name="T2" fmla="*/ 0 w 43200"/>
              <a:gd name="T3" fmla="*/ 0 h 38928"/>
              <a:gd name="T4" fmla="*/ 0 w 43200"/>
              <a:gd name="T5" fmla="*/ 0 h 38928"/>
              <a:gd name="T6" fmla="*/ 0 60000 65536"/>
              <a:gd name="T7" fmla="*/ 0 60000 65536"/>
              <a:gd name="T8" fmla="*/ 0 60000 65536"/>
              <a:gd name="T9" fmla="*/ 0 w 43200"/>
              <a:gd name="T10" fmla="*/ 0 h 38928"/>
              <a:gd name="T11" fmla="*/ 43200 w 43200"/>
              <a:gd name="T12" fmla="*/ 38928 h 38928"/>
            </a:gdLst>
            <a:ahLst/>
            <a:cxnLst>
              <a:cxn ang="T6">
                <a:pos x="T0" y="T1"/>
              </a:cxn>
              <a:cxn ang="T7">
                <a:pos x="T2" y="T3"/>
              </a:cxn>
              <a:cxn ang="T8">
                <a:pos x="T4" y="T5"/>
              </a:cxn>
            </a:cxnLst>
            <a:rect l="T9" t="T10" r="T11" b="T12"/>
            <a:pathLst>
              <a:path w="43200" h="38928" fill="none" extrusionOk="0">
                <a:moveTo>
                  <a:pt x="36873" y="2054"/>
                </a:moveTo>
                <a:cubicBezTo>
                  <a:pt x="40924" y="6105"/>
                  <a:pt x="43200" y="11599"/>
                  <a:pt x="43200" y="17328"/>
                </a:cubicBezTo>
                <a:cubicBezTo>
                  <a:pt x="43200" y="29257"/>
                  <a:pt x="33529" y="38928"/>
                  <a:pt x="21600" y="38928"/>
                </a:cubicBezTo>
                <a:cubicBezTo>
                  <a:pt x="9670" y="38928"/>
                  <a:pt x="0" y="29257"/>
                  <a:pt x="0" y="17328"/>
                </a:cubicBezTo>
                <a:cubicBezTo>
                  <a:pt x="-1" y="10501"/>
                  <a:pt x="3227" y="4076"/>
                  <a:pt x="8704" y="0"/>
                </a:cubicBezTo>
              </a:path>
              <a:path w="43200" h="38928" stroke="0" extrusionOk="0">
                <a:moveTo>
                  <a:pt x="36873" y="2054"/>
                </a:moveTo>
                <a:cubicBezTo>
                  <a:pt x="40924" y="6105"/>
                  <a:pt x="43200" y="11599"/>
                  <a:pt x="43200" y="17328"/>
                </a:cubicBezTo>
                <a:cubicBezTo>
                  <a:pt x="43200" y="29257"/>
                  <a:pt x="33529" y="38928"/>
                  <a:pt x="21600" y="38928"/>
                </a:cubicBezTo>
                <a:cubicBezTo>
                  <a:pt x="9670" y="38928"/>
                  <a:pt x="0" y="29257"/>
                  <a:pt x="0" y="17328"/>
                </a:cubicBezTo>
                <a:cubicBezTo>
                  <a:pt x="-1" y="10501"/>
                  <a:pt x="3227" y="4076"/>
                  <a:pt x="8704" y="0"/>
                </a:cubicBezTo>
                <a:lnTo>
                  <a:pt x="21600" y="17328"/>
                </a:lnTo>
                <a:close/>
              </a:path>
            </a:pathLst>
          </a:custGeom>
          <a:noFill/>
          <a:ln w="38100" cap="rnd">
            <a:solidFill>
              <a:srgbClr val="FF0000"/>
            </a:solidFill>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65" name="Object 32"/>
          <p:cNvGraphicFramePr>
            <a:graphicFrameLocks noChangeAspect="1"/>
          </p:cNvGraphicFramePr>
          <p:nvPr>
            <p:extLst>
              <p:ext uri="{D42A27DB-BD31-4B8C-83A1-F6EECF244321}">
                <p14:modId xmlns:p14="http://schemas.microsoft.com/office/powerpoint/2010/main" val="3437807051"/>
              </p:ext>
            </p:extLst>
          </p:nvPr>
        </p:nvGraphicFramePr>
        <p:xfrm>
          <a:off x="5218893" y="4719239"/>
          <a:ext cx="735013" cy="814387"/>
        </p:xfrm>
        <a:graphic>
          <a:graphicData uri="http://schemas.openxmlformats.org/presentationml/2006/ole">
            <mc:AlternateContent xmlns:mc="http://schemas.openxmlformats.org/markup-compatibility/2006">
              <mc:Choice xmlns:v="urn:schemas-microsoft-com:vml" Requires="v">
                <p:oleObj spid="_x0000_s330107" name="公式" r:id="rId9" imgW="241200" imgH="253800" progId="Equation.3">
                  <p:embed/>
                </p:oleObj>
              </mc:Choice>
              <mc:Fallback>
                <p:oleObj name="公式" r:id="rId9" imgW="241200" imgH="253800" progId="Equation.3">
                  <p:embed/>
                  <p:pic>
                    <p:nvPicPr>
                      <p:cNvPr id="0" name=""/>
                      <p:cNvPicPr>
                        <a:picLocks noChangeAspect="1" noChangeArrowheads="1"/>
                      </p:cNvPicPr>
                      <p:nvPr/>
                    </p:nvPicPr>
                    <p:blipFill>
                      <a:blip r:embed="rId10"/>
                      <a:srcRect/>
                      <a:stretch>
                        <a:fillRect/>
                      </a:stretch>
                    </p:blipFill>
                    <p:spPr bwMode="auto">
                      <a:xfrm>
                        <a:off x="5218893" y="4719239"/>
                        <a:ext cx="735013" cy="814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6" name="Line 30"/>
          <p:cNvSpPr>
            <a:spLocks noChangeShapeType="1"/>
          </p:cNvSpPr>
          <p:nvPr/>
        </p:nvSpPr>
        <p:spPr bwMode="auto">
          <a:xfrm>
            <a:off x="6552699" y="3984226"/>
            <a:ext cx="0" cy="963612"/>
          </a:xfrm>
          <a:prstGeom prst="line">
            <a:avLst/>
          </a:prstGeom>
          <a:noFill/>
          <a:ln w="38100">
            <a:solidFill>
              <a:srgbClr val="3E27E7"/>
            </a:solidFill>
            <a:round/>
            <a:headEnd type="stealth" w="med" len="lg"/>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67" name="Object 33"/>
          <p:cNvGraphicFramePr>
            <a:graphicFrameLocks noChangeAspect="1"/>
          </p:cNvGraphicFramePr>
          <p:nvPr>
            <p:extLst>
              <p:ext uri="{D42A27DB-BD31-4B8C-83A1-F6EECF244321}">
                <p14:modId xmlns:p14="http://schemas.microsoft.com/office/powerpoint/2010/main" val="494158267"/>
              </p:ext>
            </p:extLst>
          </p:nvPr>
        </p:nvGraphicFramePr>
        <p:xfrm>
          <a:off x="5841792" y="3575085"/>
          <a:ext cx="661988" cy="1068387"/>
        </p:xfrm>
        <a:graphic>
          <a:graphicData uri="http://schemas.openxmlformats.org/presentationml/2006/ole">
            <mc:AlternateContent xmlns:mc="http://schemas.openxmlformats.org/markup-compatibility/2006">
              <mc:Choice xmlns:v="urn:schemas-microsoft-com:vml" Requires="v">
                <p:oleObj spid="_x0000_s330108" name="公式" r:id="rId11" imgW="253800" imgH="457200" progId="Equation.3">
                  <p:embed/>
                </p:oleObj>
              </mc:Choice>
              <mc:Fallback>
                <p:oleObj name="公式" r:id="rId11" imgW="253800" imgH="457200" progId="Equation.3">
                  <p:embed/>
                  <p:pic>
                    <p:nvPicPr>
                      <p:cNvPr id="0" name=""/>
                      <p:cNvPicPr>
                        <a:picLocks noChangeAspect="1" noChangeArrowheads="1"/>
                      </p:cNvPicPr>
                      <p:nvPr/>
                    </p:nvPicPr>
                    <p:blipFill>
                      <a:blip r:embed="rId12"/>
                      <a:srcRect/>
                      <a:stretch>
                        <a:fillRect/>
                      </a:stretch>
                    </p:blipFill>
                    <p:spPr bwMode="auto">
                      <a:xfrm>
                        <a:off x="5841792" y="3575085"/>
                        <a:ext cx="661988" cy="1068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1692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left)">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down)">
                                      <p:cBhvr>
                                        <p:cTn id="51" dur="500"/>
                                        <p:tgtEl>
                                          <p:spTgt spid="10"/>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circle(in)">
                                      <p:cBhvr>
                                        <p:cTn id="54" dur="500"/>
                                        <p:tgtEl>
                                          <p:spTgt spid="11"/>
                                        </p:tgtEl>
                                      </p:cBhvr>
                                    </p:animEffect>
                                  </p:childTnLst>
                                </p:cTn>
                              </p:par>
                              <p:par>
                                <p:cTn id="55" presetID="22" presetClass="entr" presetSubtype="4"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down)">
                                      <p:cBhvr>
                                        <p:cTn id="57" dur="500"/>
                                        <p:tgtEl>
                                          <p:spTgt spid="25"/>
                                        </p:tgtEl>
                                      </p:cBhvr>
                                    </p:animEffect>
                                  </p:childTnLst>
                                </p:cTn>
                              </p:par>
                              <p:par>
                                <p:cTn id="58" presetID="22" presetClass="entr" presetSubtype="4"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wipe(left)">
                                      <p:cBhvr>
                                        <p:cTn id="65" dur="5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6" presetClass="entr" presetSubtype="16" fill="hold" grpId="0" nodeType="click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circle(in)">
                                      <p:cBhvr>
                                        <p:cTn id="70" dur="2000"/>
                                        <p:tgtEl>
                                          <p:spTgt spid="17"/>
                                        </p:tgtEl>
                                      </p:cBhvr>
                                    </p:animEffect>
                                  </p:childTnLst>
                                </p:cTn>
                              </p:par>
                              <p:par>
                                <p:cTn id="71" presetID="22" presetClass="entr" presetSubtype="4" fill="hold"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down)">
                                      <p:cBhvr>
                                        <p:cTn id="73" dur="500"/>
                                        <p:tgtEl>
                                          <p:spTgt spid="23"/>
                                        </p:tgtEl>
                                      </p:cBhvr>
                                    </p:animEffect>
                                  </p:childTnLst>
                                </p:cTn>
                              </p:par>
                              <p:par>
                                <p:cTn id="74" presetID="22" presetClass="entr" presetSubtype="4" fill="hold"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ipe(down)">
                                      <p:cBhvr>
                                        <p:cTn id="76" dur="500"/>
                                        <p:tgtEl>
                                          <p:spTgt spid="2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wipe(left)">
                                      <p:cBhvr>
                                        <p:cTn id="81" dur="500"/>
                                        <p:tgtEl>
                                          <p:spTgt spid="18"/>
                                        </p:tgtEl>
                                      </p:cBhvr>
                                    </p:animEffect>
                                  </p:childTnLst>
                                </p:cTn>
                              </p:par>
                            </p:childTnLst>
                          </p:cTn>
                        </p:par>
                      </p:childTnLst>
                    </p:cTn>
                  </p:par>
                  <p:par>
                    <p:cTn id="82" fill="hold">
                      <p:stCondLst>
                        <p:cond delay="indefinite"/>
                      </p:stCondLst>
                      <p:childTnLst>
                        <p:par>
                          <p:cTn id="83" fill="hold">
                            <p:stCondLst>
                              <p:cond delay="0"/>
                            </p:stCondLst>
                            <p:childTnLst>
                              <p:par>
                                <p:cTn id="84" presetID="6" presetClass="entr" presetSubtype="16" fill="hold" grpId="0" nodeType="click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circle(in)">
                                      <p:cBhvr>
                                        <p:cTn id="86" dur="2000"/>
                                        <p:tgtEl>
                                          <p:spTgt spid="19"/>
                                        </p:tgtEl>
                                      </p:cBhvr>
                                    </p:animEffect>
                                  </p:childTnLst>
                                </p:cTn>
                              </p:par>
                              <p:par>
                                <p:cTn id="87" presetID="22" presetClass="entr" presetSubtype="4" fill="hold" nodeType="with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wipe(down)">
                                      <p:cBhvr>
                                        <p:cTn id="89" dur="500"/>
                                        <p:tgtEl>
                                          <p:spTgt spid="21"/>
                                        </p:tgtEl>
                                      </p:cBhvr>
                                    </p:animEffect>
                                  </p:childTnLst>
                                </p:cTn>
                              </p:par>
                              <p:par>
                                <p:cTn id="90" presetID="22" presetClass="entr" presetSubtype="4" fill="hold" nodeType="with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wipe(down)">
                                      <p:cBhvr>
                                        <p:cTn id="92" dur="500"/>
                                        <p:tgtEl>
                                          <p:spTgt spid="2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wipe(left)">
                                      <p:cBhvr>
                                        <p:cTn id="97" dur="500"/>
                                        <p:tgtEl>
                                          <p:spTgt spid="2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85"/>
                                        </p:tgtEl>
                                        <p:attrNameLst>
                                          <p:attrName>style.visibility</p:attrName>
                                        </p:attrNameLst>
                                      </p:cBhvr>
                                      <p:to>
                                        <p:strVal val="visible"/>
                                      </p:to>
                                    </p:set>
                                    <p:animEffect transition="in" filter="wipe(left)">
                                      <p:cBhvr>
                                        <p:cTn id="102" dur="500"/>
                                        <p:tgtEl>
                                          <p:spTgt spid="8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nodeType="click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wipe(down)">
                                      <p:cBhvr>
                                        <p:cTn id="107" dur="500"/>
                                        <p:tgtEl>
                                          <p:spTgt spid="27"/>
                                        </p:tgtEl>
                                      </p:cBhvr>
                                    </p:animEffect>
                                  </p:childTnLst>
                                </p:cTn>
                              </p:par>
                              <p:par>
                                <p:cTn id="108" presetID="22" presetClass="entr" presetSubtype="1" fill="hold" nodeType="withEffect">
                                  <p:stCondLst>
                                    <p:cond delay="0"/>
                                  </p:stCondLst>
                                  <p:childTnLst>
                                    <p:set>
                                      <p:cBhvr>
                                        <p:cTn id="109" dur="1" fill="hold">
                                          <p:stCondLst>
                                            <p:cond delay="0"/>
                                          </p:stCondLst>
                                        </p:cTn>
                                        <p:tgtEl>
                                          <p:spTgt spid="79"/>
                                        </p:tgtEl>
                                        <p:attrNameLst>
                                          <p:attrName>style.visibility</p:attrName>
                                        </p:attrNameLst>
                                      </p:cBhvr>
                                      <p:to>
                                        <p:strVal val="visible"/>
                                      </p:to>
                                    </p:set>
                                    <p:animEffect transition="in" filter="wipe(up)">
                                      <p:cBhvr>
                                        <p:cTn id="110" dur="500"/>
                                        <p:tgtEl>
                                          <p:spTgt spid="79"/>
                                        </p:tgtEl>
                                      </p:cBhvr>
                                    </p:animEffect>
                                  </p:childTnLst>
                                </p:cTn>
                              </p:par>
                              <p:par>
                                <p:cTn id="111" presetID="22" presetClass="entr" presetSubtype="1" fill="hold" nodeType="withEffect">
                                  <p:stCondLst>
                                    <p:cond delay="0"/>
                                  </p:stCondLst>
                                  <p:childTnLst>
                                    <p:set>
                                      <p:cBhvr>
                                        <p:cTn id="112" dur="1" fill="hold">
                                          <p:stCondLst>
                                            <p:cond delay="0"/>
                                          </p:stCondLst>
                                        </p:cTn>
                                        <p:tgtEl>
                                          <p:spTgt spid="80"/>
                                        </p:tgtEl>
                                        <p:attrNameLst>
                                          <p:attrName>style.visibility</p:attrName>
                                        </p:attrNameLst>
                                      </p:cBhvr>
                                      <p:to>
                                        <p:strVal val="visible"/>
                                      </p:to>
                                    </p:set>
                                    <p:animEffect transition="in" filter="wipe(up)">
                                      <p:cBhvr>
                                        <p:cTn id="113" dur="500"/>
                                        <p:tgtEl>
                                          <p:spTgt spid="80"/>
                                        </p:tgtEl>
                                      </p:cBhvr>
                                    </p:animEffect>
                                  </p:childTnLst>
                                </p:cTn>
                              </p:par>
                              <p:par>
                                <p:cTn id="114" presetID="22" presetClass="entr" presetSubtype="1" fill="hold" nodeType="withEffect">
                                  <p:stCondLst>
                                    <p:cond delay="0"/>
                                  </p:stCondLst>
                                  <p:childTnLst>
                                    <p:set>
                                      <p:cBhvr>
                                        <p:cTn id="115" dur="1" fill="hold">
                                          <p:stCondLst>
                                            <p:cond delay="0"/>
                                          </p:stCondLst>
                                        </p:cTn>
                                        <p:tgtEl>
                                          <p:spTgt spid="81"/>
                                        </p:tgtEl>
                                        <p:attrNameLst>
                                          <p:attrName>style.visibility</p:attrName>
                                        </p:attrNameLst>
                                      </p:cBhvr>
                                      <p:to>
                                        <p:strVal val="visible"/>
                                      </p:to>
                                    </p:set>
                                    <p:animEffect transition="in" filter="wipe(up)">
                                      <p:cBhvr>
                                        <p:cTn id="116" dur="500"/>
                                        <p:tgtEl>
                                          <p:spTgt spid="81"/>
                                        </p:tgtEl>
                                      </p:cBhvr>
                                    </p:animEffect>
                                  </p:childTnLst>
                                </p:cTn>
                              </p:par>
                            </p:childTnLst>
                          </p:cTn>
                        </p:par>
                        <p:par>
                          <p:cTn id="117" fill="hold">
                            <p:stCondLst>
                              <p:cond delay="500"/>
                            </p:stCondLst>
                            <p:childTnLst>
                              <p:par>
                                <p:cTn id="118" presetID="22" presetClass="entr" presetSubtype="8" fill="hold" nodeType="afterEffect">
                                  <p:stCondLst>
                                    <p:cond delay="0"/>
                                  </p:stCondLst>
                                  <p:childTnLst>
                                    <p:set>
                                      <p:cBhvr>
                                        <p:cTn id="119" dur="1" fill="hold">
                                          <p:stCondLst>
                                            <p:cond delay="0"/>
                                          </p:stCondLst>
                                        </p:cTn>
                                        <p:tgtEl>
                                          <p:spTgt spid="55"/>
                                        </p:tgtEl>
                                        <p:attrNameLst>
                                          <p:attrName>style.visibility</p:attrName>
                                        </p:attrNameLst>
                                      </p:cBhvr>
                                      <p:to>
                                        <p:strVal val="visible"/>
                                      </p:to>
                                    </p:set>
                                    <p:animEffect transition="in" filter="wipe(left)">
                                      <p:cBhvr>
                                        <p:cTn id="120" dur="500"/>
                                        <p:tgtEl>
                                          <p:spTgt spid="55"/>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nodeType="clickEffect">
                                  <p:stCondLst>
                                    <p:cond delay="0"/>
                                  </p:stCondLst>
                                  <p:childTnLst>
                                    <p:set>
                                      <p:cBhvr>
                                        <p:cTn id="124" dur="1" fill="hold">
                                          <p:stCondLst>
                                            <p:cond delay="0"/>
                                          </p:stCondLst>
                                        </p:cTn>
                                        <p:tgtEl>
                                          <p:spTgt spid="57"/>
                                        </p:tgtEl>
                                        <p:attrNameLst>
                                          <p:attrName>style.visibility</p:attrName>
                                        </p:attrNameLst>
                                      </p:cBhvr>
                                      <p:to>
                                        <p:strVal val="visible"/>
                                      </p:to>
                                    </p:set>
                                    <p:animEffect transition="in" filter="wipe(left)">
                                      <p:cBhvr>
                                        <p:cTn id="125" dur="500"/>
                                        <p:tgtEl>
                                          <p:spTgt spid="57"/>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grpId="0" nodeType="clickEffect">
                                  <p:stCondLst>
                                    <p:cond delay="0"/>
                                  </p:stCondLst>
                                  <p:childTnLst>
                                    <p:set>
                                      <p:cBhvr>
                                        <p:cTn id="129" dur="1" fill="hold">
                                          <p:stCondLst>
                                            <p:cond delay="0"/>
                                          </p:stCondLst>
                                        </p:cTn>
                                        <p:tgtEl>
                                          <p:spTgt spid="56"/>
                                        </p:tgtEl>
                                        <p:attrNameLst>
                                          <p:attrName>style.visibility</p:attrName>
                                        </p:attrNameLst>
                                      </p:cBhvr>
                                      <p:to>
                                        <p:strVal val="visible"/>
                                      </p:to>
                                    </p:set>
                                    <p:animEffect transition="in" filter="wipe(down)">
                                      <p:cBhvr>
                                        <p:cTn id="130" dur="500"/>
                                        <p:tgtEl>
                                          <p:spTgt spid="56"/>
                                        </p:tgtEl>
                                      </p:cBhvr>
                                    </p:animEffect>
                                  </p:childTnLst>
                                </p:cTn>
                              </p:par>
                              <p:par>
                                <p:cTn id="131" presetID="6" presetClass="entr" presetSubtype="16" fill="hold" grpId="0" nodeType="withEffect">
                                  <p:stCondLst>
                                    <p:cond delay="0"/>
                                  </p:stCondLst>
                                  <p:childTnLst>
                                    <p:set>
                                      <p:cBhvr>
                                        <p:cTn id="132" dur="1" fill="hold">
                                          <p:stCondLst>
                                            <p:cond delay="0"/>
                                          </p:stCondLst>
                                        </p:cTn>
                                        <p:tgtEl>
                                          <p:spTgt spid="72"/>
                                        </p:tgtEl>
                                        <p:attrNameLst>
                                          <p:attrName>style.visibility</p:attrName>
                                        </p:attrNameLst>
                                      </p:cBhvr>
                                      <p:to>
                                        <p:strVal val="visible"/>
                                      </p:to>
                                    </p:set>
                                    <p:animEffect transition="in" filter="circle(in)">
                                      <p:cBhvr>
                                        <p:cTn id="133" dur="500"/>
                                        <p:tgtEl>
                                          <p:spTgt spid="72"/>
                                        </p:tgtEl>
                                      </p:cBhvr>
                                    </p:animEffect>
                                  </p:childTnLst>
                                </p:cTn>
                              </p:par>
                              <p:par>
                                <p:cTn id="134" presetID="22" presetClass="entr" presetSubtype="4" fill="hold" nodeType="withEffect">
                                  <p:stCondLst>
                                    <p:cond delay="0"/>
                                  </p:stCondLst>
                                  <p:childTnLst>
                                    <p:set>
                                      <p:cBhvr>
                                        <p:cTn id="135" dur="1" fill="hold">
                                          <p:stCondLst>
                                            <p:cond delay="0"/>
                                          </p:stCondLst>
                                        </p:cTn>
                                        <p:tgtEl>
                                          <p:spTgt spid="77"/>
                                        </p:tgtEl>
                                        <p:attrNameLst>
                                          <p:attrName>style.visibility</p:attrName>
                                        </p:attrNameLst>
                                      </p:cBhvr>
                                      <p:to>
                                        <p:strVal val="visible"/>
                                      </p:to>
                                    </p:set>
                                    <p:animEffect transition="in" filter="wipe(down)">
                                      <p:cBhvr>
                                        <p:cTn id="136" dur="500"/>
                                        <p:tgtEl>
                                          <p:spTgt spid="77"/>
                                        </p:tgtEl>
                                      </p:cBhvr>
                                    </p:animEffect>
                                  </p:childTnLst>
                                </p:cTn>
                              </p:par>
                              <p:par>
                                <p:cTn id="137" presetID="22" presetClass="entr" presetSubtype="4" fill="hold" nodeType="withEffect">
                                  <p:stCondLst>
                                    <p:cond delay="0"/>
                                  </p:stCondLst>
                                  <p:childTnLst>
                                    <p:set>
                                      <p:cBhvr>
                                        <p:cTn id="138" dur="1" fill="hold">
                                          <p:stCondLst>
                                            <p:cond delay="0"/>
                                          </p:stCondLst>
                                        </p:cTn>
                                        <p:tgtEl>
                                          <p:spTgt spid="78"/>
                                        </p:tgtEl>
                                        <p:attrNameLst>
                                          <p:attrName>style.visibility</p:attrName>
                                        </p:attrNameLst>
                                      </p:cBhvr>
                                      <p:to>
                                        <p:strVal val="visible"/>
                                      </p:to>
                                    </p:set>
                                    <p:animEffect transition="in" filter="wipe(down)">
                                      <p:cBhvr>
                                        <p:cTn id="139" dur="500"/>
                                        <p:tgtEl>
                                          <p:spTgt spid="78"/>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nodeType="clickEffect">
                                  <p:stCondLst>
                                    <p:cond delay="0"/>
                                  </p:stCondLst>
                                  <p:childTnLst>
                                    <p:set>
                                      <p:cBhvr>
                                        <p:cTn id="143" dur="1" fill="hold">
                                          <p:stCondLst>
                                            <p:cond delay="0"/>
                                          </p:stCondLst>
                                        </p:cTn>
                                        <p:tgtEl>
                                          <p:spTgt spid="82"/>
                                        </p:tgtEl>
                                        <p:attrNameLst>
                                          <p:attrName>style.visibility</p:attrName>
                                        </p:attrNameLst>
                                      </p:cBhvr>
                                      <p:to>
                                        <p:strVal val="visible"/>
                                      </p:to>
                                    </p:set>
                                    <p:animEffect transition="in" filter="wipe(left)">
                                      <p:cBhvr>
                                        <p:cTn id="144" dur="500"/>
                                        <p:tgtEl>
                                          <p:spTgt spid="82"/>
                                        </p:tgtEl>
                                      </p:cBhvr>
                                    </p:animEffect>
                                  </p:childTnLst>
                                </p:cTn>
                              </p:par>
                            </p:childTnLst>
                          </p:cTn>
                        </p:par>
                      </p:childTnLst>
                    </p:cTn>
                  </p:par>
                  <p:par>
                    <p:cTn id="145" fill="hold">
                      <p:stCondLst>
                        <p:cond delay="indefinite"/>
                      </p:stCondLst>
                      <p:childTnLst>
                        <p:par>
                          <p:cTn id="146" fill="hold">
                            <p:stCondLst>
                              <p:cond delay="0"/>
                            </p:stCondLst>
                            <p:childTnLst>
                              <p:par>
                                <p:cTn id="147" presetID="6" presetClass="entr" presetSubtype="16" fill="hold" grpId="0" nodeType="clickEffect">
                                  <p:stCondLst>
                                    <p:cond delay="0"/>
                                  </p:stCondLst>
                                  <p:childTnLst>
                                    <p:set>
                                      <p:cBhvr>
                                        <p:cTn id="148" dur="1" fill="hold">
                                          <p:stCondLst>
                                            <p:cond delay="0"/>
                                          </p:stCondLst>
                                        </p:cTn>
                                        <p:tgtEl>
                                          <p:spTgt spid="64"/>
                                        </p:tgtEl>
                                        <p:attrNameLst>
                                          <p:attrName>style.visibility</p:attrName>
                                        </p:attrNameLst>
                                      </p:cBhvr>
                                      <p:to>
                                        <p:strVal val="visible"/>
                                      </p:to>
                                    </p:set>
                                    <p:animEffect transition="in" filter="circle(in)">
                                      <p:cBhvr>
                                        <p:cTn id="149" dur="2000"/>
                                        <p:tgtEl>
                                          <p:spTgt spid="64"/>
                                        </p:tgtEl>
                                      </p:cBhvr>
                                    </p:animEffect>
                                  </p:childTnLst>
                                </p:cTn>
                              </p:par>
                              <p:par>
                                <p:cTn id="150" presetID="22" presetClass="entr" presetSubtype="4" fill="hold" nodeType="withEffect">
                                  <p:stCondLst>
                                    <p:cond delay="0"/>
                                  </p:stCondLst>
                                  <p:childTnLst>
                                    <p:set>
                                      <p:cBhvr>
                                        <p:cTn id="151" dur="1" fill="hold">
                                          <p:stCondLst>
                                            <p:cond delay="0"/>
                                          </p:stCondLst>
                                        </p:cTn>
                                        <p:tgtEl>
                                          <p:spTgt spid="75"/>
                                        </p:tgtEl>
                                        <p:attrNameLst>
                                          <p:attrName>style.visibility</p:attrName>
                                        </p:attrNameLst>
                                      </p:cBhvr>
                                      <p:to>
                                        <p:strVal val="visible"/>
                                      </p:to>
                                    </p:set>
                                    <p:animEffect transition="in" filter="wipe(down)">
                                      <p:cBhvr>
                                        <p:cTn id="152" dur="500"/>
                                        <p:tgtEl>
                                          <p:spTgt spid="75"/>
                                        </p:tgtEl>
                                      </p:cBhvr>
                                    </p:animEffect>
                                  </p:childTnLst>
                                </p:cTn>
                              </p:par>
                              <p:par>
                                <p:cTn id="153" presetID="22" presetClass="entr" presetSubtype="4" fill="hold" nodeType="withEffect">
                                  <p:stCondLst>
                                    <p:cond delay="0"/>
                                  </p:stCondLst>
                                  <p:childTnLst>
                                    <p:set>
                                      <p:cBhvr>
                                        <p:cTn id="154" dur="1" fill="hold">
                                          <p:stCondLst>
                                            <p:cond delay="0"/>
                                          </p:stCondLst>
                                        </p:cTn>
                                        <p:tgtEl>
                                          <p:spTgt spid="76"/>
                                        </p:tgtEl>
                                        <p:attrNameLst>
                                          <p:attrName>style.visibility</p:attrName>
                                        </p:attrNameLst>
                                      </p:cBhvr>
                                      <p:to>
                                        <p:strVal val="visible"/>
                                      </p:to>
                                    </p:set>
                                    <p:animEffect transition="in" filter="wipe(down)">
                                      <p:cBhvr>
                                        <p:cTn id="155" dur="500"/>
                                        <p:tgtEl>
                                          <p:spTgt spid="76"/>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nodeType="clickEffect">
                                  <p:stCondLst>
                                    <p:cond delay="0"/>
                                  </p:stCondLst>
                                  <p:childTnLst>
                                    <p:set>
                                      <p:cBhvr>
                                        <p:cTn id="159" dur="1" fill="hold">
                                          <p:stCondLst>
                                            <p:cond delay="0"/>
                                          </p:stCondLst>
                                        </p:cTn>
                                        <p:tgtEl>
                                          <p:spTgt spid="65"/>
                                        </p:tgtEl>
                                        <p:attrNameLst>
                                          <p:attrName>style.visibility</p:attrName>
                                        </p:attrNameLst>
                                      </p:cBhvr>
                                      <p:to>
                                        <p:strVal val="visible"/>
                                      </p:to>
                                    </p:set>
                                    <p:animEffect transition="in" filter="wipe(left)">
                                      <p:cBhvr>
                                        <p:cTn id="160" dur="500"/>
                                        <p:tgtEl>
                                          <p:spTgt spid="65"/>
                                        </p:tgtEl>
                                      </p:cBhvr>
                                    </p:animEffect>
                                  </p:childTnLst>
                                </p:cTn>
                              </p:par>
                            </p:childTnLst>
                          </p:cTn>
                        </p:par>
                      </p:childTnLst>
                    </p:cTn>
                  </p:par>
                  <p:par>
                    <p:cTn id="161" fill="hold">
                      <p:stCondLst>
                        <p:cond delay="indefinite"/>
                      </p:stCondLst>
                      <p:childTnLst>
                        <p:par>
                          <p:cTn id="162" fill="hold">
                            <p:stCondLst>
                              <p:cond delay="0"/>
                            </p:stCondLst>
                            <p:childTnLst>
                              <p:par>
                                <p:cTn id="163" presetID="6" presetClass="entr" presetSubtype="16" fill="hold" grpId="0" nodeType="clickEffect">
                                  <p:stCondLst>
                                    <p:cond delay="0"/>
                                  </p:stCondLst>
                                  <p:childTnLst>
                                    <p:set>
                                      <p:cBhvr>
                                        <p:cTn id="164" dur="1" fill="hold">
                                          <p:stCondLst>
                                            <p:cond delay="0"/>
                                          </p:stCondLst>
                                        </p:cTn>
                                        <p:tgtEl>
                                          <p:spTgt spid="68"/>
                                        </p:tgtEl>
                                        <p:attrNameLst>
                                          <p:attrName>style.visibility</p:attrName>
                                        </p:attrNameLst>
                                      </p:cBhvr>
                                      <p:to>
                                        <p:strVal val="visible"/>
                                      </p:to>
                                    </p:set>
                                    <p:animEffect transition="in" filter="circle(in)">
                                      <p:cBhvr>
                                        <p:cTn id="165" dur="2000"/>
                                        <p:tgtEl>
                                          <p:spTgt spid="68"/>
                                        </p:tgtEl>
                                      </p:cBhvr>
                                    </p:animEffect>
                                  </p:childTnLst>
                                </p:cTn>
                              </p:par>
                              <p:par>
                                <p:cTn id="166" presetID="22" presetClass="entr" presetSubtype="4" fill="hold" nodeType="withEffect">
                                  <p:stCondLst>
                                    <p:cond delay="0"/>
                                  </p:stCondLst>
                                  <p:childTnLst>
                                    <p:set>
                                      <p:cBhvr>
                                        <p:cTn id="167" dur="1" fill="hold">
                                          <p:stCondLst>
                                            <p:cond delay="0"/>
                                          </p:stCondLst>
                                        </p:cTn>
                                        <p:tgtEl>
                                          <p:spTgt spid="73"/>
                                        </p:tgtEl>
                                        <p:attrNameLst>
                                          <p:attrName>style.visibility</p:attrName>
                                        </p:attrNameLst>
                                      </p:cBhvr>
                                      <p:to>
                                        <p:strVal val="visible"/>
                                      </p:to>
                                    </p:set>
                                    <p:animEffect transition="in" filter="wipe(down)">
                                      <p:cBhvr>
                                        <p:cTn id="168" dur="500"/>
                                        <p:tgtEl>
                                          <p:spTgt spid="73"/>
                                        </p:tgtEl>
                                      </p:cBhvr>
                                    </p:animEffect>
                                  </p:childTnLst>
                                </p:cTn>
                              </p:par>
                              <p:par>
                                <p:cTn id="169" presetID="22" presetClass="entr" presetSubtype="4" fill="hold" nodeType="withEffect">
                                  <p:stCondLst>
                                    <p:cond delay="0"/>
                                  </p:stCondLst>
                                  <p:childTnLst>
                                    <p:set>
                                      <p:cBhvr>
                                        <p:cTn id="170" dur="1" fill="hold">
                                          <p:stCondLst>
                                            <p:cond delay="0"/>
                                          </p:stCondLst>
                                        </p:cTn>
                                        <p:tgtEl>
                                          <p:spTgt spid="74"/>
                                        </p:tgtEl>
                                        <p:attrNameLst>
                                          <p:attrName>style.visibility</p:attrName>
                                        </p:attrNameLst>
                                      </p:cBhvr>
                                      <p:to>
                                        <p:strVal val="visible"/>
                                      </p:to>
                                    </p:set>
                                    <p:animEffect transition="in" filter="wipe(down)">
                                      <p:cBhvr>
                                        <p:cTn id="171" dur="500"/>
                                        <p:tgtEl>
                                          <p:spTgt spid="74"/>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69"/>
                                        </p:tgtEl>
                                        <p:attrNameLst>
                                          <p:attrName>style.visibility</p:attrName>
                                        </p:attrNameLst>
                                      </p:cBhvr>
                                      <p:to>
                                        <p:strVal val="visible"/>
                                      </p:to>
                                    </p:set>
                                    <p:animEffect transition="in" filter="wipe(left)">
                                      <p:cBhvr>
                                        <p:cTn id="176" dur="500"/>
                                        <p:tgtEl>
                                          <p:spTgt spid="69"/>
                                        </p:tgtEl>
                                      </p:cBhvr>
                                    </p:animEffect>
                                  </p:childTnLst>
                                </p:cTn>
                              </p:par>
                            </p:childTnLst>
                          </p:cTn>
                        </p:par>
                      </p:childTnLst>
                    </p:cTn>
                  </p:par>
                  <p:par>
                    <p:cTn id="177" fill="hold">
                      <p:stCondLst>
                        <p:cond delay="indefinite"/>
                      </p:stCondLst>
                      <p:childTnLst>
                        <p:par>
                          <p:cTn id="178" fill="hold">
                            <p:stCondLst>
                              <p:cond delay="0"/>
                            </p:stCondLst>
                            <p:childTnLst>
                              <p:par>
                                <p:cTn id="179" presetID="6" presetClass="entr" presetSubtype="16" fill="hold" nodeType="clickEffect">
                                  <p:stCondLst>
                                    <p:cond delay="0"/>
                                  </p:stCondLst>
                                  <p:childTnLst>
                                    <p:set>
                                      <p:cBhvr>
                                        <p:cTn id="180" dur="1" fill="hold">
                                          <p:stCondLst>
                                            <p:cond delay="0"/>
                                          </p:stCondLst>
                                        </p:cTn>
                                        <p:tgtEl>
                                          <p:spTgt spid="87"/>
                                        </p:tgtEl>
                                        <p:attrNameLst>
                                          <p:attrName>style.visibility</p:attrName>
                                        </p:attrNameLst>
                                      </p:cBhvr>
                                      <p:to>
                                        <p:strVal val="visible"/>
                                      </p:to>
                                    </p:set>
                                    <p:animEffect transition="in" filter="circle(in)">
                                      <p:cBhvr>
                                        <p:cTn id="181" dur="500"/>
                                        <p:tgtEl>
                                          <p:spTgt spid="87"/>
                                        </p:tgtEl>
                                      </p:cBhvr>
                                    </p:animEffect>
                                  </p:childTnLst>
                                </p:cTn>
                              </p:par>
                            </p:childTnLst>
                          </p:cTn>
                        </p:par>
                        <p:par>
                          <p:cTn id="182" fill="hold">
                            <p:stCondLst>
                              <p:cond delay="500"/>
                            </p:stCondLst>
                            <p:childTnLst>
                              <p:par>
                                <p:cTn id="183" presetID="6" presetClass="entr" presetSubtype="16" fill="hold" grpId="0" nodeType="afterEffect">
                                  <p:stCondLst>
                                    <p:cond delay="0"/>
                                  </p:stCondLst>
                                  <p:childTnLst>
                                    <p:set>
                                      <p:cBhvr>
                                        <p:cTn id="184" dur="1" fill="hold">
                                          <p:stCondLst>
                                            <p:cond delay="0"/>
                                          </p:stCondLst>
                                        </p:cTn>
                                        <p:tgtEl>
                                          <p:spTgt spid="86"/>
                                        </p:tgtEl>
                                        <p:attrNameLst>
                                          <p:attrName>style.visibility</p:attrName>
                                        </p:attrNameLst>
                                      </p:cBhvr>
                                      <p:to>
                                        <p:strVal val="visible"/>
                                      </p:to>
                                    </p:set>
                                    <p:animEffect transition="in" filter="circle(in)">
                                      <p:cBhvr>
                                        <p:cTn id="185" dur="2000"/>
                                        <p:tgtEl>
                                          <p:spTgt spid="86"/>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8" fill="hold" nodeType="clickEffect">
                                  <p:stCondLst>
                                    <p:cond delay="0"/>
                                  </p:stCondLst>
                                  <p:childTnLst>
                                    <p:set>
                                      <p:cBhvr>
                                        <p:cTn id="189" dur="1" fill="hold">
                                          <p:stCondLst>
                                            <p:cond delay="0"/>
                                          </p:stCondLst>
                                        </p:cTn>
                                        <p:tgtEl>
                                          <p:spTgt spid="107"/>
                                        </p:tgtEl>
                                        <p:attrNameLst>
                                          <p:attrName>style.visibility</p:attrName>
                                        </p:attrNameLst>
                                      </p:cBhvr>
                                      <p:to>
                                        <p:strVal val="visible"/>
                                      </p:to>
                                    </p:set>
                                    <p:animEffect transition="in" filter="wipe(left)">
                                      <p:cBhvr>
                                        <p:cTn id="190" dur="500"/>
                                        <p:tgtEl>
                                          <p:spTgt spid="107"/>
                                        </p:tgtEl>
                                      </p:cBhvr>
                                    </p:animEffect>
                                  </p:childTnLst>
                                </p:cTn>
                              </p:par>
                            </p:childTnLst>
                          </p:cTn>
                        </p:par>
                      </p:childTnLst>
                    </p:cTn>
                  </p:par>
                  <p:par>
                    <p:cTn id="191" fill="hold">
                      <p:stCondLst>
                        <p:cond delay="indefinite"/>
                      </p:stCondLst>
                      <p:childTnLst>
                        <p:par>
                          <p:cTn id="192" fill="hold">
                            <p:stCondLst>
                              <p:cond delay="0"/>
                            </p:stCondLst>
                            <p:childTnLst>
                              <p:par>
                                <p:cTn id="193" presetID="6" presetClass="entr" presetSubtype="16" fill="hold" grpId="0" nodeType="clickEffect">
                                  <p:stCondLst>
                                    <p:cond delay="0"/>
                                  </p:stCondLst>
                                  <p:childTnLst>
                                    <p:set>
                                      <p:cBhvr>
                                        <p:cTn id="194" dur="1" fill="hold">
                                          <p:stCondLst>
                                            <p:cond delay="0"/>
                                          </p:stCondLst>
                                        </p:cTn>
                                        <p:tgtEl>
                                          <p:spTgt spid="100"/>
                                        </p:tgtEl>
                                        <p:attrNameLst>
                                          <p:attrName>style.visibility</p:attrName>
                                        </p:attrNameLst>
                                      </p:cBhvr>
                                      <p:to>
                                        <p:strVal val="visible"/>
                                      </p:to>
                                    </p:set>
                                    <p:animEffect transition="in" filter="circle(in)">
                                      <p:cBhvr>
                                        <p:cTn id="195" dur="2000"/>
                                        <p:tgtEl>
                                          <p:spTgt spid="100"/>
                                        </p:tgtEl>
                                      </p:cBhvr>
                                    </p:animEffect>
                                  </p:childTnLst>
                                </p:cTn>
                              </p:par>
                            </p:childTnLst>
                          </p:cTn>
                        </p:par>
                        <p:par>
                          <p:cTn id="196" fill="hold">
                            <p:stCondLst>
                              <p:cond delay="2000"/>
                            </p:stCondLst>
                            <p:childTnLst>
                              <p:par>
                                <p:cTn id="197" presetID="22" presetClass="entr" presetSubtype="8" fill="hold" grpId="0" nodeType="afterEffect">
                                  <p:stCondLst>
                                    <p:cond delay="0"/>
                                  </p:stCondLst>
                                  <p:childTnLst>
                                    <p:set>
                                      <p:cBhvr>
                                        <p:cTn id="198" dur="1" fill="hold">
                                          <p:stCondLst>
                                            <p:cond delay="0"/>
                                          </p:stCondLst>
                                        </p:cTn>
                                        <p:tgtEl>
                                          <p:spTgt spid="101"/>
                                        </p:tgtEl>
                                        <p:attrNameLst>
                                          <p:attrName>style.visibility</p:attrName>
                                        </p:attrNameLst>
                                      </p:cBhvr>
                                      <p:to>
                                        <p:strVal val="visible"/>
                                      </p:to>
                                    </p:set>
                                    <p:animEffect transition="in" filter="wipe(left)">
                                      <p:cBhvr>
                                        <p:cTn id="199" dur="500"/>
                                        <p:tgtEl>
                                          <p:spTgt spid="101"/>
                                        </p:tgtEl>
                                      </p:cBhvr>
                                    </p:animEffect>
                                  </p:childTnLst>
                                </p:cTn>
                              </p:par>
                            </p:childTnLst>
                          </p:cTn>
                        </p:par>
                      </p:childTnLst>
                    </p:cTn>
                  </p:par>
                  <p:par>
                    <p:cTn id="200" fill="hold">
                      <p:stCondLst>
                        <p:cond delay="indefinite"/>
                      </p:stCondLst>
                      <p:childTnLst>
                        <p:par>
                          <p:cTn id="201" fill="hold">
                            <p:stCondLst>
                              <p:cond delay="0"/>
                            </p:stCondLst>
                            <p:childTnLst>
                              <p:par>
                                <p:cTn id="202" presetID="22" presetClass="entr" presetSubtype="4" fill="hold" nodeType="clickEffect">
                                  <p:stCondLst>
                                    <p:cond delay="0"/>
                                  </p:stCondLst>
                                  <p:childTnLst>
                                    <p:set>
                                      <p:cBhvr>
                                        <p:cTn id="203" dur="1" fill="hold">
                                          <p:stCondLst>
                                            <p:cond delay="0"/>
                                          </p:stCondLst>
                                        </p:cTn>
                                        <p:tgtEl>
                                          <p:spTgt spid="103"/>
                                        </p:tgtEl>
                                        <p:attrNameLst>
                                          <p:attrName>style.visibility</p:attrName>
                                        </p:attrNameLst>
                                      </p:cBhvr>
                                      <p:to>
                                        <p:strVal val="visible"/>
                                      </p:to>
                                    </p:set>
                                    <p:animEffect transition="in" filter="wipe(down)">
                                      <p:cBhvr>
                                        <p:cTn id="204" dur="500"/>
                                        <p:tgtEl>
                                          <p:spTgt spid="103"/>
                                        </p:tgtEl>
                                      </p:cBhvr>
                                    </p:animEffect>
                                  </p:childTnLst>
                                </p:cTn>
                              </p:par>
                            </p:childTnLst>
                          </p:cTn>
                        </p:par>
                        <p:par>
                          <p:cTn id="205" fill="hold">
                            <p:stCondLst>
                              <p:cond delay="500"/>
                            </p:stCondLst>
                            <p:childTnLst>
                              <p:par>
                                <p:cTn id="206" presetID="22" presetClass="entr" presetSubtype="4" fill="hold" grpId="0" nodeType="afterEffect">
                                  <p:stCondLst>
                                    <p:cond delay="0"/>
                                  </p:stCondLst>
                                  <p:childTnLst>
                                    <p:set>
                                      <p:cBhvr>
                                        <p:cTn id="207" dur="1" fill="hold">
                                          <p:stCondLst>
                                            <p:cond delay="0"/>
                                          </p:stCondLst>
                                        </p:cTn>
                                        <p:tgtEl>
                                          <p:spTgt spid="102"/>
                                        </p:tgtEl>
                                        <p:attrNameLst>
                                          <p:attrName>style.visibility</p:attrName>
                                        </p:attrNameLst>
                                      </p:cBhvr>
                                      <p:to>
                                        <p:strVal val="visible"/>
                                      </p:to>
                                    </p:set>
                                    <p:animEffect transition="in" filter="wipe(down)">
                                      <p:cBhvr>
                                        <p:cTn id="208" dur="500"/>
                                        <p:tgtEl>
                                          <p:spTgt spid="102"/>
                                        </p:tgtEl>
                                      </p:cBhvr>
                                    </p:animEffect>
                                  </p:childTnLst>
                                </p:cTn>
                              </p:par>
                            </p:childTnLst>
                          </p:cTn>
                        </p:par>
                      </p:childTnLst>
                    </p:cTn>
                  </p:par>
                  <p:par>
                    <p:cTn id="209" fill="hold">
                      <p:stCondLst>
                        <p:cond delay="indefinite"/>
                      </p:stCondLst>
                      <p:childTnLst>
                        <p:par>
                          <p:cTn id="210" fill="hold">
                            <p:stCondLst>
                              <p:cond delay="0"/>
                            </p:stCondLst>
                            <p:childTnLst>
                              <p:par>
                                <p:cTn id="211" presetID="2" presetClass="entr" presetSubtype="4" fill="hold" grpId="0" nodeType="clickEffect">
                                  <p:stCondLst>
                                    <p:cond delay="0"/>
                                  </p:stCondLst>
                                  <p:childTnLst>
                                    <p:set>
                                      <p:cBhvr>
                                        <p:cTn id="212" dur="1" fill="hold">
                                          <p:stCondLst>
                                            <p:cond delay="0"/>
                                          </p:stCondLst>
                                        </p:cTn>
                                        <p:tgtEl>
                                          <p:spTgt spid="108"/>
                                        </p:tgtEl>
                                        <p:attrNameLst>
                                          <p:attrName>style.visibility</p:attrName>
                                        </p:attrNameLst>
                                      </p:cBhvr>
                                      <p:to>
                                        <p:strVal val="visible"/>
                                      </p:to>
                                    </p:set>
                                    <p:anim calcmode="lin" valueType="num">
                                      <p:cBhvr additive="base">
                                        <p:cTn id="213" dur="500" fill="hold"/>
                                        <p:tgtEl>
                                          <p:spTgt spid="108"/>
                                        </p:tgtEl>
                                        <p:attrNameLst>
                                          <p:attrName>ppt_x</p:attrName>
                                        </p:attrNameLst>
                                      </p:cBhvr>
                                      <p:tavLst>
                                        <p:tav tm="0">
                                          <p:val>
                                            <p:strVal val="#ppt_x"/>
                                          </p:val>
                                        </p:tav>
                                        <p:tav tm="100000">
                                          <p:val>
                                            <p:strVal val="#ppt_x"/>
                                          </p:val>
                                        </p:tav>
                                      </p:tavLst>
                                    </p:anim>
                                    <p:anim calcmode="lin" valueType="num">
                                      <p:cBhvr additive="base">
                                        <p:cTn id="214"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2" presetClass="entr" presetSubtype="4" fill="hold" grpId="0" nodeType="clickEffect">
                                  <p:stCondLst>
                                    <p:cond delay="0"/>
                                  </p:stCondLst>
                                  <p:childTnLst>
                                    <p:set>
                                      <p:cBhvr>
                                        <p:cTn id="218" dur="1" fill="hold">
                                          <p:stCondLst>
                                            <p:cond delay="0"/>
                                          </p:stCondLst>
                                        </p:cTn>
                                        <p:tgtEl>
                                          <p:spTgt spid="110"/>
                                        </p:tgtEl>
                                        <p:attrNameLst>
                                          <p:attrName>style.visibility</p:attrName>
                                        </p:attrNameLst>
                                      </p:cBhvr>
                                      <p:to>
                                        <p:strVal val="visible"/>
                                      </p:to>
                                    </p:set>
                                    <p:anim calcmode="lin" valueType="num">
                                      <p:cBhvr additive="base">
                                        <p:cTn id="219" dur="500" fill="hold"/>
                                        <p:tgtEl>
                                          <p:spTgt spid="110"/>
                                        </p:tgtEl>
                                        <p:attrNameLst>
                                          <p:attrName>ppt_x</p:attrName>
                                        </p:attrNameLst>
                                      </p:cBhvr>
                                      <p:tavLst>
                                        <p:tav tm="0">
                                          <p:val>
                                            <p:strVal val="#ppt_x"/>
                                          </p:val>
                                        </p:tav>
                                        <p:tav tm="100000">
                                          <p:val>
                                            <p:strVal val="#ppt_x"/>
                                          </p:val>
                                        </p:tav>
                                      </p:tavLst>
                                    </p:anim>
                                    <p:anim calcmode="lin" valueType="num">
                                      <p:cBhvr additive="base">
                                        <p:cTn id="220"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2" presetClass="entr" presetSubtype="4" fill="hold" grpId="0" nodeType="clickEffect">
                                  <p:stCondLst>
                                    <p:cond delay="0"/>
                                  </p:stCondLst>
                                  <p:childTnLst>
                                    <p:set>
                                      <p:cBhvr>
                                        <p:cTn id="224" dur="1" fill="hold">
                                          <p:stCondLst>
                                            <p:cond delay="0"/>
                                          </p:stCondLst>
                                        </p:cTn>
                                        <p:tgtEl>
                                          <p:spTgt spid="109"/>
                                        </p:tgtEl>
                                        <p:attrNameLst>
                                          <p:attrName>style.visibility</p:attrName>
                                        </p:attrNameLst>
                                      </p:cBhvr>
                                      <p:to>
                                        <p:strVal val="visible"/>
                                      </p:to>
                                    </p:set>
                                    <p:anim calcmode="lin" valueType="num">
                                      <p:cBhvr additive="base">
                                        <p:cTn id="225" dur="500" fill="hold"/>
                                        <p:tgtEl>
                                          <p:spTgt spid="109"/>
                                        </p:tgtEl>
                                        <p:attrNameLst>
                                          <p:attrName>ppt_x</p:attrName>
                                        </p:attrNameLst>
                                      </p:cBhvr>
                                      <p:tavLst>
                                        <p:tav tm="0">
                                          <p:val>
                                            <p:strVal val="#ppt_x"/>
                                          </p:val>
                                        </p:tav>
                                        <p:tav tm="100000">
                                          <p:val>
                                            <p:strVal val="#ppt_x"/>
                                          </p:val>
                                        </p:tav>
                                      </p:tavLst>
                                    </p:anim>
                                    <p:anim calcmode="lin" valueType="num">
                                      <p:cBhvr additive="base">
                                        <p:cTn id="226"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2" presetClass="entr" presetSubtype="4" fill="hold" grpId="0" nodeType="clickEffect">
                                  <p:stCondLst>
                                    <p:cond delay="0"/>
                                  </p:stCondLst>
                                  <p:childTnLst>
                                    <p:set>
                                      <p:cBhvr>
                                        <p:cTn id="230" dur="1" fill="hold">
                                          <p:stCondLst>
                                            <p:cond delay="0"/>
                                          </p:stCondLst>
                                        </p:cTn>
                                        <p:tgtEl>
                                          <p:spTgt spid="111"/>
                                        </p:tgtEl>
                                        <p:attrNameLst>
                                          <p:attrName>style.visibility</p:attrName>
                                        </p:attrNameLst>
                                      </p:cBhvr>
                                      <p:to>
                                        <p:strVal val="visible"/>
                                      </p:to>
                                    </p:set>
                                    <p:anim calcmode="lin" valueType="num">
                                      <p:cBhvr additive="base">
                                        <p:cTn id="231" dur="500" fill="hold"/>
                                        <p:tgtEl>
                                          <p:spTgt spid="111"/>
                                        </p:tgtEl>
                                        <p:attrNameLst>
                                          <p:attrName>ppt_x</p:attrName>
                                        </p:attrNameLst>
                                      </p:cBhvr>
                                      <p:tavLst>
                                        <p:tav tm="0">
                                          <p:val>
                                            <p:strVal val="#ppt_x"/>
                                          </p:val>
                                        </p:tav>
                                        <p:tav tm="100000">
                                          <p:val>
                                            <p:strVal val="#ppt_x"/>
                                          </p:val>
                                        </p:tav>
                                      </p:tavLst>
                                    </p:anim>
                                    <p:anim calcmode="lin" valueType="num">
                                      <p:cBhvr additive="base">
                                        <p:cTn id="232"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42" presetClass="entr" presetSubtype="0" fill="hold" nodeType="clickEffect">
                                  <p:stCondLst>
                                    <p:cond delay="0"/>
                                  </p:stCondLst>
                                  <p:childTnLst>
                                    <p:set>
                                      <p:cBhvr>
                                        <p:cTn id="236" dur="1" fill="hold">
                                          <p:stCondLst>
                                            <p:cond delay="0"/>
                                          </p:stCondLst>
                                        </p:cTn>
                                        <p:tgtEl>
                                          <p:spTgt spid="112"/>
                                        </p:tgtEl>
                                        <p:attrNameLst>
                                          <p:attrName>style.visibility</p:attrName>
                                        </p:attrNameLst>
                                      </p:cBhvr>
                                      <p:to>
                                        <p:strVal val="visible"/>
                                      </p:to>
                                    </p:set>
                                    <p:animEffect transition="in" filter="fade">
                                      <p:cBhvr>
                                        <p:cTn id="237" dur="1000"/>
                                        <p:tgtEl>
                                          <p:spTgt spid="112"/>
                                        </p:tgtEl>
                                      </p:cBhvr>
                                    </p:animEffect>
                                    <p:anim calcmode="lin" valueType="num">
                                      <p:cBhvr>
                                        <p:cTn id="238" dur="1000" fill="hold"/>
                                        <p:tgtEl>
                                          <p:spTgt spid="112"/>
                                        </p:tgtEl>
                                        <p:attrNameLst>
                                          <p:attrName>ppt_x</p:attrName>
                                        </p:attrNameLst>
                                      </p:cBhvr>
                                      <p:tavLst>
                                        <p:tav tm="0">
                                          <p:val>
                                            <p:strVal val="#ppt_x"/>
                                          </p:val>
                                        </p:tav>
                                        <p:tav tm="100000">
                                          <p:val>
                                            <p:strVal val="#ppt_x"/>
                                          </p:val>
                                        </p:tav>
                                      </p:tavLst>
                                    </p:anim>
                                    <p:anim calcmode="lin" valueType="num">
                                      <p:cBhvr>
                                        <p:cTn id="239"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par>
                    <p:cTn id="240" fill="hold">
                      <p:stCondLst>
                        <p:cond delay="indefinite"/>
                      </p:stCondLst>
                      <p:childTnLst>
                        <p:par>
                          <p:cTn id="241" fill="hold">
                            <p:stCondLst>
                              <p:cond delay="0"/>
                            </p:stCondLst>
                            <p:childTnLst>
                              <p:par>
                                <p:cTn id="242" presetID="6" presetClass="entr" presetSubtype="16" fill="hold" grpId="0" nodeType="clickEffect">
                                  <p:stCondLst>
                                    <p:cond delay="0"/>
                                  </p:stCondLst>
                                  <p:childTnLst>
                                    <p:set>
                                      <p:cBhvr>
                                        <p:cTn id="243" dur="1" fill="hold">
                                          <p:stCondLst>
                                            <p:cond delay="0"/>
                                          </p:stCondLst>
                                        </p:cTn>
                                        <p:tgtEl>
                                          <p:spTgt spid="141"/>
                                        </p:tgtEl>
                                        <p:attrNameLst>
                                          <p:attrName>style.visibility</p:attrName>
                                        </p:attrNameLst>
                                      </p:cBhvr>
                                      <p:to>
                                        <p:strVal val="visible"/>
                                      </p:to>
                                    </p:set>
                                    <p:animEffect transition="in" filter="circle(in)">
                                      <p:cBhvr>
                                        <p:cTn id="244" dur="2000"/>
                                        <p:tgtEl>
                                          <p:spTgt spid="141"/>
                                        </p:tgtEl>
                                      </p:cBhvr>
                                    </p:animEffect>
                                  </p:childTnLst>
                                </p:cTn>
                              </p:par>
                            </p:childTnLst>
                          </p:cTn>
                        </p:par>
                      </p:childTnLst>
                    </p:cTn>
                  </p:par>
                  <p:par>
                    <p:cTn id="245" fill="hold">
                      <p:stCondLst>
                        <p:cond delay="indefinite"/>
                      </p:stCondLst>
                      <p:childTnLst>
                        <p:par>
                          <p:cTn id="246" fill="hold">
                            <p:stCondLst>
                              <p:cond delay="0"/>
                            </p:stCondLst>
                            <p:childTnLst>
                              <p:par>
                                <p:cTn id="247" presetID="2" presetClass="entr" presetSubtype="4" fill="hold" grpId="0" nodeType="clickEffect">
                                  <p:stCondLst>
                                    <p:cond delay="0"/>
                                  </p:stCondLst>
                                  <p:childTnLst>
                                    <p:set>
                                      <p:cBhvr>
                                        <p:cTn id="248" dur="1" fill="hold">
                                          <p:stCondLst>
                                            <p:cond delay="0"/>
                                          </p:stCondLst>
                                        </p:cTn>
                                        <p:tgtEl>
                                          <p:spTgt spid="166"/>
                                        </p:tgtEl>
                                        <p:attrNameLst>
                                          <p:attrName>style.visibility</p:attrName>
                                        </p:attrNameLst>
                                      </p:cBhvr>
                                      <p:to>
                                        <p:strVal val="visible"/>
                                      </p:to>
                                    </p:set>
                                    <p:anim calcmode="lin" valueType="num">
                                      <p:cBhvr additive="base">
                                        <p:cTn id="249" dur="500" fill="hold"/>
                                        <p:tgtEl>
                                          <p:spTgt spid="166"/>
                                        </p:tgtEl>
                                        <p:attrNameLst>
                                          <p:attrName>ppt_x</p:attrName>
                                        </p:attrNameLst>
                                      </p:cBhvr>
                                      <p:tavLst>
                                        <p:tav tm="0">
                                          <p:val>
                                            <p:strVal val="#ppt_x"/>
                                          </p:val>
                                        </p:tav>
                                        <p:tav tm="100000">
                                          <p:val>
                                            <p:strVal val="#ppt_x"/>
                                          </p:val>
                                        </p:tav>
                                      </p:tavLst>
                                    </p:anim>
                                    <p:anim calcmode="lin" valueType="num">
                                      <p:cBhvr additive="base">
                                        <p:cTn id="250" dur="500" fill="hold"/>
                                        <p:tgtEl>
                                          <p:spTgt spid="166"/>
                                        </p:tgtEl>
                                        <p:attrNameLst>
                                          <p:attrName>ppt_y</p:attrName>
                                        </p:attrNameLst>
                                      </p:cBhvr>
                                      <p:tavLst>
                                        <p:tav tm="0">
                                          <p:val>
                                            <p:strVal val="1+#ppt_h/2"/>
                                          </p:val>
                                        </p:tav>
                                        <p:tav tm="100000">
                                          <p:val>
                                            <p:strVal val="#ppt_y"/>
                                          </p:val>
                                        </p:tav>
                                      </p:tavLst>
                                    </p:anim>
                                  </p:childTnLst>
                                </p:cTn>
                              </p:par>
                            </p:childTnLst>
                          </p:cTn>
                        </p:par>
                      </p:childTnLst>
                    </p:cTn>
                  </p:par>
                  <p:par>
                    <p:cTn id="251" fill="hold">
                      <p:stCondLst>
                        <p:cond delay="indefinite"/>
                      </p:stCondLst>
                      <p:childTnLst>
                        <p:par>
                          <p:cTn id="252" fill="hold">
                            <p:stCondLst>
                              <p:cond delay="0"/>
                            </p:stCondLst>
                            <p:childTnLst>
                              <p:par>
                                <p:cTn id="253" presetID="42" presetClass="entr" presetSubtype="0" fill="hold" nodeType="clickEffect">
                                  <p:stCondLst>
                                    <p:cond delay="0"/>
                                  </p:stCondLst>
                                  <p:childTnLst>
                                    <p:set>
                                      <p:cBhvr>
                                        <p:cTn id="254" dur="1" fill="hold">
                                          <p:stCondLst>
                                            <p:cond delay="0"/>
                                          </p:stCondLst>
                                        </p:cTn>
                                        <p:tgtEl>
                                          <p:spTgt spid="167"/>
                                        </p:tgtEl>
                                        <p:attrNameLst>
                                          <p:attrName>style.visibility</p:attrName>
                                        </p:attrNameLst>
                                      </p:cBhvr>
                                      <p:to>
                                        <p:strVal val="visible"/>
                                      </p:to>
                                    </p:set>
                                    <p:animEffect transition="in" filter="fade">
                                      <p:cBhvr>
                                        <p:cTn id="255" dur="1000"/>
                                        <p:tgtEl>
                                          <p:spTgt spid="167"/>
                                        </p:tgtEl>
                                      </p:cBhvr>
                                    </p:animEffect>
                                    <p:anim calcmode="lin" valueType="num">
                                      <p:cBhvr>
                                        <p:cTn id="256" dur="1000" fill="hold"/>
                                        <p:tgtEl>
                                          <p:spTgt spid="167"/>
                                        </p:tgtEl>
                                        <p:attrNameLst>
                                          <p:attrName>ppt_x</p:attrName>
                                        </p:attrNameLst>
                                      </p:cBhvr>
                                      <p:tavLst>
                                        <p:tav tm="0">
                                          <p:val>
                                            <p:strVal val="#ppt_x"/>
                                          </p:val>
                                        </p:tav>
                                        <p:tav tm="100000">
                                          <p:val>
                                            <p:strVal val="#ppt_x"/>
                                          </p:val>
                                        </p:tav>
                                      </p:tavLst>
                                    </p:anim>
                                    <p:anim calcmode="lin" valueType="num">
                                      <p:cBhvr>
                                        <p:cTn id="257" dur="1000" fill="hold"/>
                                        <p:tgtEl>
                                          <p:spTgt spid="167"/>
                                        </p:tgtEl>
                                        <p:attrNameLst>
                                          <p:attrName>ppt_y</p:attrName>
                                        </p:attrNameLst>
                                      </p:cBhvr>
                                      <p:tavLst>
                                        <p:tav tm="0">
                                          <p:val>
                                            <p:strVal val="#ppt_y+.1"/>
                                          </p:val>
                                        </p:tav>
                                        <p:tav tm="100000">
                                          <p:val>
                                            <p:strVal val="#ppt_y"/>
                                          </p:val>
                                        </p:tav>
                                      </p:tavLst>
                                    </p:anim>
                                  </p:childTnLst>
                                </p:cTn>
                              </p:par>
                            </p:childTnLst>
                          </p:cTn>
                        </p:par>
                      </p:childTnLst>
                    </p:cTn>
                  </p:par>
                  <p:par>
                    <p:cTn id="258" fill="hold">
                      <p:stCondLst>
                        <p:cond delay="indefinite"/>
                      </p:stCondLst>
                      <p:childTnLst>
                        <p:par>
                          <p:cTn id="259" fill="hold">
                            <p:stCondLst>
                              <p:cond delay="0"/>
                            </p:stCondLst>
                            <p:childTnLst>
                              <p:par>
                                <p:cTn id="260" presetID="2" presetClass="entr" presetSubtype="4" fill="hold" nodeType="clickEffect">
                                  <p:stCondLst>
                                    <p:cond delay="0"/>
                                  </p:stCondLst>
                                  <p:childTnLst>
                                    <p:set>
                                      <p:cBhvr>
                                        <p:cTn id="261" dur="1" fill="hold">
                                          <p:stCondLst>
                                            <p:cond delay="0"/>
                                          </p:stCondLst>
                                        </p:cTn>
                                        <p:tgtEl>
                                          <p:spTgt spid="142"/>
                                        </p:tgtEl>
                                        <p:attrNameLst>
                                          <p:attrName>style.visibility</p:attrName>
                                        </p:attrNameLst>
                                      </p:cBhvr>
                                      <p:to>
                                        <p:strVal val="visible"/>
                                      </p:to>
                                    </p:set>
                                    <p:anim calcmode="lin" valueType="num">
                                      <p:cBhvr additive="base">
                                        <p:cTn id="262" dur="500" fill="hold"/>
                                        <p:tgtEl>
                                          <p:spTgt spid="142"/>
                                        </p:tgtEl>
                                        <p:attrNameLst>
                                          <p:attrName>ppt_x</p:attrName>
                                        </p:attrNameLst>
                                      </p:cBhvr>
                                      <p:tavLst>
                                        <p:tav tm="0">
                                          <p:val>
                                            <p:strVal val="#ppt_x"/>
                                          </p:val>
                                        </p:tav>
                                        <p:tav tm="100000">
                                          <p:val>
                                            <p:strVal val="#ppt_x"/>
                                          </p:val>
                                        </p:tav>
                                      </p:tavLst>
                                    </p:anim>
                                    <p:anim calcmode="lin" valueType="num">
                                      <p:cBhvr additive="base">
                                        <p:cTn id="263" dur="500" fill="hold"/>
                                        <p:tgtEl>
                                          <p:spTgt spid="142"/>
                                        </p:tgtEl>
                                        <p:attrNameLst>
                                          <p:attrName>ppt_y</p:attrName>
                                        </p:attrNameLst>
                                      </p:cBhvr>
                                      <p:tavLst>
                                        <p:tav tm="0">
                                          <p:val>
                                            <p:strVal val="1+#ppt_h/2"/>
                                          </p:val>
                                        </p:tav>
                                        <p:tav tm="100000">
                                          <p:val>
                                            <p:strVal val="#ppt_y"/>
                                          </p:val>
                                        </p:tav>
                                      </p:tavLst>
                                    </p:anim>
                                  </p:childTnLst>
                                </p:cTn>
                              </p:par>
                            </p:childTnLst>
                          </p:cTn>
                        </p:par>
                      </p:childTnLst>
                    </p:cTn>
                  </p:par>
                  <p:par>
                    <p:cTn id="264" fill="hold">
                      <p:stCondLst>
                        <p:cond delay="indefinite"/>
                      </p:stCondLst>
                      <p:childTnLst>
                        <p:par>
                          <p:cTn id="265" fill="hold">
                            <p:stCondLst>
                              <p:cond delay="0"/>
                            </p:stCondLst>
                            <p:childTnLst>
                              <p:par>
                                <p:cTn id="266" presetID="2" presetClass="entr" presetSubtype="4" fill="hold" grpId="0" nodeType="clickEffect">
                                  <p:stCondLst>
                                    <p:cond delay="0"/>
                                  </p:stCondLst>
                                  <p:childTnLst>
                                    <p:set>
                                      <p:cBhvr>
                                        <p:cTn id="267" dur="1" fill="hold">
                                          <p:stCondLst>
                                            <p:cond delay="0"/>
                                          </p:stCondLst>
                                        </p:cTn>
                                        <p:tgtEl>
                                          <p:spTgt spid="164"/>
                                        </p:tgtEl>
                                        <p:attrNameLst>
                                          <p:attrName>style.visibility</p:attrName>
                                        </p:attrNameLst>
                                      </p:cBhvr>
                                      <p:to>
                                        <p:strVal val="visible"/>
                                      </p:to>
                                    </p:set>
                                    <p:anim calcmode="lin" valueType="num">
                                      <p:cBhvr additive="base">
                                        <p:cTn id="268" dur="500" fill="hold"/>
                                        <p:tgtEl>
                                          <p:spTgt spid="164"/>
                                        </p:tgtEl>
                                        <p:attrNameLst>
                                          <p:attrName>ppt_x</p:attrName>
                                        </p:attrNameLst>
                                      </p:cBhvr>
                                      <p:tavLst>
                                        <p:tav tm="0">
                                          <p:val>
                                            <p:strVal val="#ppt_x"/>
                                          </p:val>
                                        </p:tav>
                                        <p:tav tm="100000">
                                          <p:val>
                                            <p:strVal val="#ppt_x"/>
                                          </p:val>
                                        </p:tav>
                                      </p:tavLst>
                                    </p:anim>
                                    <p:anim calcmode="lin" valueType="num">
                                      <p:cBhvr additive="base">
                                        <p:cTn id="269" dur="500" fill="hold"/>
                                        <p:tgtEl>
                                          <p:spTgt spid="164"/>
                                        </p:tgtEl>
                                        <p:attrNameLst>
                                          <p:attrName>ppt_y</p:attrName>
                                        </p:attrNameLst>
                                      </p:cBhvr>
                                      <p:tavLst>
                                        <p:tav tm="0">
                                          <p:val>
                                            <p:strVal val="1+#ppt_h/2"/>
                                          </p:val>
                                        </p:tav>
                                        <p:tav tm="100000">
                                          <p:val>
                                            <p:strVal val="#ppt_y"/>
                                          </p:val>
                                        </p:tav>
                                      </p:tavLst>
                                    </p:anim>
                                  </p:childTnLst>
                                </p:cTn>
                              </p:par>
                            </p:childTnLst>
                          </p:cTn>
                        </p:par>
                      </p:childTnLst>
                    </p:cTn>
                  </p:par>
                  <p:par>
                    <p:cTn id="270" fill="hold">
                      <p:stCondLst>
                        <p:cond delay="indefinite"/>
                      </p:stCondLst>
                      <p:childTnLst>
                        <p:par>
                          <p:cTn id="271" fill="hold">
                            <p:stCondLst>
                              <p:cond delay="0"/>
                            </p:stCondLst>
                            <p:childTnLst>
                              <p:par>
                                <p:cTn id="272" presetID="42" presetClass="entr" presetSubtype="0" fill="hold" nodeType="clickEffect">
                                  <p:stCondLst>
                                    <p:cond delay="0"/>
                                  </p:stCondLst>
                                  <p:childTnLst>
                                    <p:set>
                                      <p:cBhvr>
                                        <p:cTn id="273" dur="1" fill="hold">
                                          <p:stCondLst>
                                            <p:cond delay="0"/>
                                          </p:stCondLst>
                                        </p:cTn>
                                        <p:tgtEl>
                                          <p:spTgt spid="165"/>
                                        </p:tgtEl>
                                        <p:attrNameLst>
                                          <p:attrName>style.visibility</p:attrName>
                                        </p:attrNameLst>
                                      </p:cBhvr>
                                      <p:to>
                                        <p:strVal val="visible"/>
                                      </p:to>
                                    </p:set>
                                    <p:animEffect transition="in" filter="fade">
                                      <p:cBhvr>
                                        <p:cTn id="274" dur="1000"/>
                                        <p:tgtEl>
                                          <p:spTgt spid="165"/>
                                        </p:tgtEl>
                                      </p:cBhvr>
                                    </p:animEffect>
                                    <p:anim calcmode="lin" valueType="num">
                                      <p:cBhvr>
                                        <p:cTn id="275" dur="1000" fill="hold"/>
                                        <p:tgtEl>
                                          <p:spTgt spid="165"/>
                                        </p:tgtEl>
                                        <p:attrNameLst>
                                          <p:attrName>ppt_x</p:attrName>
                                        </p:attrNameLst>
                                      </p:cBhvr>
                                      <p:tavLst>
                                        <p:tav tm="0">
                                          <p:val>
                                            <p:strVal val="#ppt_x"/>
                                          </p:val>
                                        </p:tav>
                                        <p:tav tm="100000">
                                          <p:val>
                                            <p:strVal val="#ppt_x"/>
                                          </p:val>
                                        </p:tav>
                                      </p:tavLst>
                                    </p:anim>
                                    <p:anim calcmode="lin" valueType="num">
                                      <p:cBhvr>
                                        <p:cTn id="276" dur="1000" fill="hold"/>
                                        <p:tgtEl>
                                          <p:spTgt spid="1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utoUpdateAnimBg="0"/>
      <p:bldP spid="4" grpId="0" autoUpdateAnimBg="0"/>
      <p:bldP spid="5" grpId="0" autoUpdateAnimBg="0"/>
      <p:bldP spid="7" grpId="0" animBg="1"/>
      <p:bldP spid="8" grpId="0" animBg="1"/>
      <p:bldP spid="9" grpId="0"/>
      <p:bldP spid="10" grpId="0" animBg="1"/>
      <p:bldP spid="11" grpId="0" animBg="1"/>
      <p:bldP spid="17" grpId="0" animBg="1"/>
      <p:bldP spid="19" grpId="0" animBg="1"/>
      <p:bldP spid="56" grpId="0" animBg="1"/>
      <p:bldP spid="64" grpId="0" animBg="1"/>
      <p:bldP spid="68" grpId="0" animBg="1"/>
      <p:bldP spid="72" grpId="0" animBg="1"/>
      <p:bldP spid="85" grpId="0" autoUpdateAnimBg="0"/>
      <p:bldP spid="86" grpId="0" animBg="1"/>
      <p:bldP spid="100" grpId="0" animBg="1"/>
      <p:bldP spid="101" grpId="0"/>
      <p:bldP spid="102" grpId="0"/>
      <p:bldP spid="108" grpId="0" animBg="1"/>
      <p:bldP spid="109" grpId="0" animBg="1"/>
      <p:bldP spid="110" grpId="0" animBg="1"/>
      <p:bldP spid="111" grpId="0" animBg="1"/>
      <p:bldP spid="141" grpId="0"/>
      <p:bldP spid="164" grpId="0" animBg="1"/>
      <p:bldP spid="16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74"/>
          <p:cNvSpPr txBox="1">
            <a:spLocks noChangeArrowheads="1"/>
          </p:cNvSpPr>
          <p:nvPr/>
        </p:nvSpPr>
        <p:spPr bwMode="auto">
          <a:xfrm>
            <a:off x="1714976" y="82848"/>
            <a:ext cx="5715000" cy="488950"/>
          </a:xfrm>
          <a:prstGeom prst="rect">
            <a:avLst/>
          </a:prstGeom>
          <a:noFill/>
          <a:ln w="9525">
            <a:noFill/>
            <a:miter lim="800000"/>
            <a:headEnd/>
            <a:tailEnd/>
          </a:ln>
        </p:spPr>
        <p:txBody>
          <a:bodyPr anchor="ctr">
            <a:spAutoFit/>
          </a:bodyPr>
          <a:lstStyle/>
          <a:p>
            <a:pPr fontAlgn="auto">
              <a:spcBef>
                <a:spcPts val="0"/>
              </a:spcBef>
              <a:spcAft>
                <a:spcPts val="0"/>
              </a:spcAft>
              <a:defRPr/>
            </a:pPr>
            <a:r>
              <a:rPr lang="zh-CN" altLang="en-US" sz="2600" b="1" kern="0" dirty="0">
                <a:solidFill>
                  <a:srgbClr val="009900"/>
                </a:solidFill>
                <a:latin typeface="+mn-lt"/>
                <a:ea typeface="+mn-ea"/>
              </a:rPr>
              <a:t>选任一半径为</a:t>
            </a:r>
            <a:r>
              <a:rPr lang="en-US" altLang="zh-CN" sz="2600" b="1" kern="0" dirty="0">
                <a:solidFill>
                  <a:srgbClr val="FF0000"/>
                </a:solidFill>
                <a:latin typeface="+mn-lt"/>
                <a:ea typeface="+mn-ea"/>
              </a:rPr>
              <a:t>r</a:t>
            </a:r>
            <a:r>
              <a:rPr lang="zh-CN" altLang="en-US" sz="2600" b="1" kern="0" dirty="0">
                <a:solidFill>
                  <a:srgbClr val="009900"/>
                </a:solidFill>
                <a:latin typeface="+mn-lt"/>
                <a:ea typeface="+mn-ea"/>
              </a:rPr>
              <a:t>的感应电场线为环路</a:t>
            </a:r>
            <a:r>
              <a:rPr lang="en-US" altLang="zh-CN" sz="2600" b="1" kern="0" dirty="0">
                <a:solidFill>
                  <a:srgbClr val="009900"/>
                </a:solidFill>
                <a:latin typeface="+mn-lt"/>
                <a:ea typeface="+mn-ea"/>
              </a:rPr>
              <a:t>, </a:t>
            </a:r>
          </a:p>
        </p:txBody>
      </p:sp>
      <p:grpSp>
        <p:nvGrpSpPr>
          <p:cNvPr id="12" name="Group 81"/>
          <p:cNvGrpSpPr>
            <a:grpSpLocks/>
          </p:cNvGrpSpPr>
          <p:nvPr/>
        </p:nvGrpSpPr>
        <p:grpSpPr bwMode="auto">
          <a:xfrm>
            <a:off x="7812564" y="1036937"/>
            <a:ext cx="1654175" cy="1589087"/>
            <a:chOff x="3957" y="482"/>
            <a:chExt cx="1042" cy="1001"/>
          </a:xfrm>
        </p:grpSpPr>
        <p:sp>
          <p:nvSpPr>
            <p:cNvPr id="13" name="Text Box 82"/>
            <p:cNvSpPr txBox="1">
              <a:spLocks noChangeArrowheads="1"/>
            </p:cNvSpPr>
            <p:nvPr/>
          </p:nvSpPr>
          <p:spPr bwMode="auto">
            <a:xfrm>
              <a:off x="4056" y="640"/>
              <a:ext cx="263" cy="233"/>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ysClr val="windowText" lastClr="000000"/>
                  </a:solidFill>
                  <a:latin typeface="+mn-lt"/>
                  <a:ea typeface="+mn-ea"/>
                </a:rPr>
                <a:t>×</a:t>
              </a:r>
            </a:p>
          </p:txBody>
        </p:sp>
        <p:sp>
          <p:nvSpPr>
            <p:cNvPr id="14" name="Text Box 83"/>
            <p:cNvSpPr txBox="1">
              <a:spLocks noChangeArrowheads="1"/>
            </p:cNvSpPr>
            <p:nvPr/>
          </p:nvSpPr>
          <p:spPr bwMode="auto">
            <a:xfrm>
              <a:off x="4282" y="482"/>
              <a:ext cx="263" cy="233"/>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ysClr val="windowText" lastClr="000000"/>
                  </a:solidFill>
                  <a:latin typeface="+mn-lt"/>
                  <a:ea typeface="+mn-ea"/>
                </a:rPr>
                <a:t>×</a:t>
              </a:r>
            </a:p>
          </p:txBody>
        </p:sp>
        <p:sp>
          <p:nvSpPr>
            <p:cNvPr id="15" name="Text Box 84"/>
            <p:cNvSpPr txBox="1">
              <a:spLocks noChangeArrowheads="1"/>
            </p:cNvSpPr>
            <p:nvPr/>
          </p:nvSpPr>
          <p:spPr bwMode="auto">
            <a:xfrm>
              <a:off x="4566" y="537"/>
              <a:ext cx="263" cy="233"/>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ysClr val="windowText" lastClr="000000"/>
                  </a:solidFill>
                  <a:latin typeface="+mn-lt"/>
                  <a:ea typeface="+mn-ea"/>
                </a:rPr>
                <a:t>×</a:t>
              </a:r>
            </a:p>
          </p:txBody>
        </p:sp>
        <p:sp>
          <p:nvSpPr>
            <p:cNvPr id="16" name="Text Box 85"/>
            <p:cNvSpPr txBox="1">
              <a:spLocks noChangeArrowheads="1"/>
            </p:cNvSpPr>
            <p:nvPr/>
          </p:nvSpPr>
          <p:spPr bwMode="auto">
            <a:xfrm>
              <a:off x="4736" y="731"/>
              <a:ext cx="263" cy="233"/>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ysClr val="windowText" lastClr="000000"/>
                  </a:solidFill>
                  <a:latin typeface="+mn-lt"/>
                  <a:ea typeface="+mn-ea"/>
                </a:rPr>
                <a:t>×</a:t>
              </a:r>
            </a:p>
          </p:txBody>
        </p:sp>
        <p:sp>
          <p:nvSpPr>
            <p:cNvPr id="17" name="Text Box 86"/>
            <p:cNvSpPr txBox="1">
              <a:spLocks noChangeArrowheads="1"/>
            </p:cNvSpPr>
            <p:nvPr/>
          </p:nvSpPr>
          <p:spPr bwMode="auto">
            <a:xfrm>
              <a:off x="4365" y="733"/>
              <a:ext cx="263" cy="233"/>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ysClr val="windowText" lastClr="000000"/>
                  </a:solidFill>
                  <a:latin typeface="+mn-lt"/>
                  <a:ea typeface="+mn-ea"/>
                </a:rPr>
                <a:t>×</a:t>
              </a:r>
            </a:p>
          </p:txBody>
        </p:sp>
        <p:sp>
          <p:nvSpPr>
            <p:cNvPr id="18" name="Text Box 87"/>
            <p:cNvSpPr txBox="1">
              <a:spLocks noChangeArrowheads="1"/>
            </p:cNvSpPr>
            <p:nvPr/>
          </p:nvSpPr>
          <p:spPr bwMode="auto">
            <a:xfrm>
              <a:off x="3957" y="809"/>
              <a:ext cx="263" cy="233"/>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ysClr val="windowText" lastClr="000000"/>
                  </a:solidFill>
                  <a:latin typeface="+mn-lt"/>
                  <a:ea typeface="+mn-ea"/>
                </a:rPr>
                <a:t>×</a:t>
              </a:r>
            </a:p>
          </p:txBody>
        </p:sp>
        <p:sp>
          <p:nvSpPr>
            <p:cNvPr id="19" name="Text Box 88"/>
            <p:cNvSpPr txBox="1">
              <a:spLocks noChangeArrowheads="1"/>
            </p:cNvSpPr>
            <p:nvPr/>
          </p:nvSpPr>
          <p:spPr bwMode="auto">
            <a:xfrm>
              <a:off x="4373" y="981"/>
              <a:ext cx="263" cy="233"/>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ysClr val="windowText" lastClr="000000"/>
                  </a:solidFill>
                  <a:latin typeface="+mn-lt"/>
                  <a:ea typeface="+mn-ea"/>
                </a:rPr>
                <a:t>×</a:t>
              </a:r>
            </a:p>
          </p:txBody>
        </p:sp>
        <p:sp>
          <p:nvSpPr>
            <p:cNvPr id="20" name="Text Box 89"/>
            <p:cNvSpPr txBox="1">
              <a:spLocks noChangeArrowheads="1"/>
            </p:cNvSpPr>
            <p:nvPr/>
          </p:nvSpPr>
          <p:spPr bwMode="auto">
            <a:xfrm>
              <a:off x="4724" y="993"/>
              <a:ext cx="263" cy="233"/>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ysClr val="windowText" lastClr="000000"/>
                  </a:solidFill>
                  <a:latin typeface="+mn-lt"/>
                  <a:ea typeface="+mn-ea"/>
                </a:rPr>
                <a:t>×</a:t>
              </a:r>
            </a:p>
          </p:txBody>
        </p:sp>
        <p:sp>
          <p:nvSpPr>
            <p:cNvPr id="21" name="Text Box 90"/>
            <p:cNvSpPr txBox="1">
              <a:spLocks noChangeArrowheads="1"/>
            </p:cNvSpPr>
            <p:nvPr/>
          </p:nvSpPr>
          <p:spPr bwMode="auto">
            <a:xfrm>
              <a:off x="4637" y="1208"/>
              <a:ext cx="263" cy="233"/>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ysClr val="windowText" lastClr="000000"/>
                  </a:solidFill>
                  <a:latin typeface="+mn-lt"/>
                  <a:ea typeface="+mn-ea"/>
                </a:rPr>
                <a:t>×</a:t>
              </a:r>
            </a:p>
          </p:txBody>
        </p:sp>
        <p:sp>
          <p:nvSpPr>
            <p:cNvPr id="22" name="Text Box 91"/>
            <p:cNvSpPr txBox="1">
              <a:spLocks noChangeArrowheads="1"/>
            </p:cNvSpPr>
            <p:nvPr/>
          </p:nvSpPr>
          <p:spPr bwMode="auto">
            <a:xfrm>
              <a:off x="4365" y="1250"/>
              <a:ext cx="263" cy="233"/>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ysClr val="windowText" lastClr="000000"/>
                  </a:solidFill>
                  <a:latin typeface="+mn-lt"/>
                  <a:ea typeface="+mn-ea"/>
                </a:rPr>
                <a:t>×</a:t>
              </a:r>
            </a:p>
          </p:txBody>
        </p:sp>
        <p:sp>
          <p:nvSpPr>
            <p:cNvPr id="23" name="Text Box 92"/>
            <p:cNvSpPr txBox="1">
              <a:spLocks noChangeArrowheads="1"/>
            </p:cNvSpPr>
            <p:nvPr/>
          </p:nvSpPr>
          <p:spPr bwMode="auto">
            <a:xfrm>
              <a:off x="4150" y="1207"/>
              <a:ext cx="263" cy="233"/>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ysClr val="windowText" lastClr="000000"/>
                  </a:solidFill>
                  <a:latin typeface="+mn-lt"/>
                  <a:ea typeface="+mn-ea"/>
                </a:rPr>
                <a:t>×</a:t>
              </a:r>
            </a:p>
          </p:txBody>
        </p:sp>
        <p:sp>
          <p:nvSpPr>
            <p:cNvPr id="24" name="Text Box 93"/>
            <p:cNvSpPr txBox="1">
              <a:spLocks noChangeArrowheads="1"/>
            </p:cNvSpPr>
            <p:nvPr/>
          </p:nvSpPr>
          <p:spPr bwMode="auto">
            <a:xfrm>
              <a:off x="4014" y="1048"/>
              <a:ext cx="263" cy="233"/>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ysClr val="windowText" lastClr="000000"/>
                  </a:solidFill>
                  <a:latin typeface="+mn-lt"/>
                  <a:ea typeface="+mn-ea"/>
                </a:rPr>
                <a:t>×</a:t>
              </a:r>
            </a:p>
          </p:txBody>
        </p:sp>
      </p:grpSp>
      <p:sp>
        <p:nvSpPr>
          <p:cNvPr id="25" name="Oval 94"/>
          <p:cNvSpPr>
            <a:spLocks noChangeArrowheads="1"/>
          </p:cNvSpPr>
          <p:nvPr/>
        </p:nvSpPr>
        <p:spPr bwMode="auto">
          <a:xfrm>
            <a:off x="7799864" y="938511"/>
            <a:ext cx="1871663" cy="1873250"/>
          </a:xfrm>
          <a:prstGeom prst="ellipse">
            <a:avLst/>
          </a:prstGeom>
          <a:noFill/>
          <a:ln w="36513" cap="rnd">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6" name="Rectangle 95"/>
          <p:cNvSpPr>
            <a:spLocks noChangeArrowheads="1"/>
          </p:cNvSpPr>
          <p:nvPr/>
        </p:nvSpPr>
        <p:spPr bwMode="auto">
          <a:xfrm>
            <a:off x="8407876" y="1670349"/>
            <a:ext cx="233362" cy="41592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altLang="zh-CN" sz="2700" b="1" kern="0">
                <a:solidFill>
                  <a:srgbClr val="000000"/>
                </a:solidFill>
                <a:latin typeface="+mn-lt"/>
                <a:ea typeface="+mn-ea"/>
              </a:rPr>
              <a:t>O</a:t>
            </a:r>
            <a:endParaRPr lang="en-US" altLang="zh-CN" b="1" kern="0">
              <a:solidFill>
                <a:sysClr val="windowText" lastClr="000000"/>
              </a:solidFill>
              <a:latin typeface="+mn-lt"/>
              <a:ea typeface="+mn-ea"/>
            </a:endParaRPr>
          </a:p>
        </p:txBody>
      </p:sp>
      <p:sp>
        <p:nvSpPr>
          <p:cNvPr id="27" name="Rectangle 96"/>
          <p:cNvSpPr>
            <a:spLocks noChangeArrowheads="1"/>
          </p:cNvSpPr>
          <p:nvPr/>
        </p:nvSpPr>
        <p:spPr bwMode="auto">
          <a:xfrm>
            <a:off x="8734901" y="2405362"/>
            <a:ext cx="195262" cy="41592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altLang="zh-CN" sz="2700" b="1" kern="0">
                <a:solidFill>
                  <a:srgbClr val="000000"/>
                </a:solidFill>
                <a:latin typeface="+mn-lt"/>
                <a:ea typeface="+mn-ea"/>
              </a:rPr>
              <a:t>R</a:t>
            </a:r>
            <a:endParaRPr lang="en-US" altLang="zh-CN" b="1" kern="0">
              <a:solidFill>
                <a:sysClr val="windowText" lastClr="000000"/>
              </a:solidFill>
              <a:latin typeface="+mn-lt"/>
              <a:ea typeface="+mn-ea"/>
            </a:endParaRPr>
          </a:p>
        </p:txBody>
      </p:sp>
      <p:grpSp>
        <p:nvGrpSpPr>
          <p:cNvPr id="28" name="Group 97"/>
          <p:cNvGrpSpPr>
            <a:grpSpLocks/>
          </p:cNvGrpSpPr>
          <p:nvPr/>
        </p:nvGrpSpPr>
        <p:grpSpPr bwMode="auto">
          <a:xfrm>
            <a:off x="8736488" y="1865612"/>
            <a:ext cx="420688" cy="833437"/>
            <a:chOff x="4539" y="1004"/>
            <a:chExt cx="265" cy="525"/>
          </a:xfrm>
        </p:grpSpPr>
        <p:sp>
          <p:nvSpPr>
            <p:cNvPr id="29" name="Line 98"/>
            <p:cNvSpPr>
              <a:spLocks noChangeShapeType="1"/>
            </p:cNvSpPr>
            <p:nvPr/>
          </p:nvSpPr>
          <p:spPr bwMode="auto">
            <a:xfrm>
              <a:off x="4539" y="1004"/>
              <a:ext cx="211" cy="419"/>
            </a:xfrm>
            <a:prstGeom prst="line">
              <a:avLst/>
            </a:prstGeom>
            <a:noFill/>
            <a:ln w="3810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0" name="Freeform 99"/>
            <p:cNvSpPr>
              <a:spLocks/>
            </p:cNvSpPr>
            <p:nvPr/>
          </p:nvSpPr>
          <p:spPr bwMode="auto">
            <a:xfrm>
              <a:off x="4708" y="1395"/>
              <a:ext cx="96" cy="134"/>
            </a:xfrm>
            <a:custGeom>
              <a:avLst/>
              <a:gdLst>
                <a:gd name="T0" fmla="*/ 76 w 96"/>
                <a:gd name="T1" fmla="*/ 0 h 134"/>
                <a:gd name="T2" fmla="*/ 96 w 96"/>
                <a:gd name="T3" fmla="*/ 134 h 134"/>
                <a:gd name="T4" fmla="*/ 0 w 96"/>
                <a:gd name="T5" fmla="*/ 39 h 134"/>
                <a:gd name="T6" fmla="*/ 76 w 96"/>
                <a:gd name="T7" fmla="*/ 0 h 134"/>
                <a:gd name="T8" fmla="*/ 0 60000 65536"/>
                <a:gd name="T9" fmla="*/ 0 60000 65536"/>
                <a:gd name="T10" fmla="*/ 0 60000 65536"/>
                <a:gd name="T11" fmla="*/ 0 60000 65536"/>
                <a:gd name="T12" fmla="*/ 0 w 96"/>
                <a:gd name="T13" fmla="*/ 0 h 134"/>
                <a:gd name="T14" fmla="*/ 96 w 96"/>
                <a:gd name="T15" fmla="*/ 134 h 134"/>
              </a:gdLst>
              <a:ahLst/>
              <a:cxnLst>
                <a:cxn ang="T8">
                  <a:pos x="T0" y="T1"/>
                </a:cxn>
                <a:cxn ang="T9">
                  <a:pos x="T2" y="T3"/>
                </a:cxn>
                <a:cxn ang="T10">
                  <a:pos x="T4" y="T5"/>
                </a:cxn>
                <a:cxn ang="T11">
                  <a:pos x="T6" y="T7"/>
                </a:cxn>
              </a:cxnLst>
              <a:rect l="T12" t="T13" r="T14" b="T15"/>
              <a:pathLst>
                <a:path w="96" h="134">
                  <a:moveTo>
                    <a:pt x="76" y="0"/>
                  </a:moveTo>
                  <a:lnTo>
                    <a:pt x="96" y="134"/>
                  </a:lnTo>
                  <a:lnTo>
                    <a:pt x="0" y="39"/>
                  </a:lnTo>
                  <a:lnTo>
                    <a:pt x="76" y="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31" name="Oval 100"/>
          <p:cNvSpPr>
            <a:spLocks noChangeAspect="1" noChangeArrowheads="1"/>
          </p:cNvSpPr>
          <p:nvPr/>
        </p:nvSpPr>
        <p:spPr bwMode="auto">
          <a:xfrm>
            <a:off x="8690451" y="1832273"/>
            <a:ext cx="76200" cy="76200"/>
          </a:xfrm>
          <a:prstGeom prst="ellipse">
            <a:avLst/>
          </a:prstGeom>
          <a:solidFill>
            <a:srgbClr val="000000"/>
          </a:solidFill>
          <a:ln w="9525">
            <a:no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2" name="Oval 101"/>
          <p:cNvSpPr>
            <a:spLocks noChangeArrowheads="1"/>
          </p:cNvSpPr>
          <p:nvPr/>
        </p:nvSpPr>
        <p:spPr bwMode="auto">
          <a:xfrm>
            <a:off x="8177688" y="1303637"/>
            <a:ext cx="1119188" cy="1119187"/>
          </a:xfrm>
          <a:prstGeom prst="ellipse">
            <a:avLst/>
          </a:prstGeom>
          <a:noFill/>
          <a:ln w="36513" cap="rnd">
            <a:solidFill>
              <a:srgbClr val="009900"/>
            </a:solidFill>
            <a:prstDash val="sysDash"/>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3" name="Rectangle 102"/>
          <p:cNvSpPr>
            <a:spLocks noChangeArrowheads="1"/>
          </p:cNvSpPr>
          <p:nvPr/>
        </p:nvSpPr>
        <p:spPr bwMode="auto">
          <a:xfrm>
            <a:off x="9360376" y="1641774"/>
            <a:ext cx="95250" cy="461963"/>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altLang="zh-CN" sz="3000" b="1" kern="0">
                <a:solidFill>
                  <a:srgbClr val="FF0000"/>
                </a:solidFill>
                <a:latin typeface="+mn-lt"/>
                <a:ea typeface="+mn-ea"/>
              </a:rPr>
              <a:t>l</a:t>
            </a:r>
            <a:endParaRPr lang="en-US" altLang="zh-CN" b="1" kern="0">
              <a:solidFill>
                <a:sysClr val="windowText" lastClr="000000"/>
              </a:solidFill>
              <a:latin typeface="+mn-lt"/>
              <a:ea typeface="+mn-ea"/>
            </a:endParaRPr>
          </a:p>
        </p:txBody>
      </p:sp>
      <p:sp>
        <p:nvSpPr>
          <p:cNvPr id="34" name="Rectangle 103"/>
          <p:cNvSpPr>
            <a:spLocks noChangeArrowheads="1"/>
          </p:cNvSpPr>
          <p:nvPr/>
        </p:nvSpPr>
        <p:spPr bwMode="auto">
          <a:xfrm>
            <a:off x="8966677" y="1586211"/>
            <a:ext cx="136525" cy="461962"/>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altLang="zh-CN" sz="3000" b="1" kern="0">
                <a:solidFill>
                  <a:srgbClr val="000000"/>
                </a:solidFill>
                <a:latin typeface="+mn-lt"/>
                <a:ea typeface="+mn-ea"/>
              </a:rPr>
              <a:t>r</a:t>
            </a:r>
            <a:endParaRPr lang="en-US" altLang="zh-CN" b="1" kern="0">
              <a:solidFill>
                <a:sysClr val="windowText" lastClr="000000"/>
              </a:solidFill>
              <a:latin typeface="+mn-lt"/>
              <a:ea typeface="+mn-ea"/>
            </a:endParaRPr>
          </a:p>
        </p:txBody>
      </p:sp>
      <p:grpSp>
        <p:nvGrpSpPr>
          <p:cNvPr id="35" name="Group 104"/>
          <p:cNvGrpSpPr>
            <a:grpSpLocks/>
          </p:cNvGrpSpPr>
          <p:nvPr/>
        </p:nvGrpSpPr>
        <p:grpSpPr bwMode="auto">
          <a:xfrm>
            <a:off x="8736489" y="1486199"/>
            <a:ext cx="377825" cy="379413"/>
            <a:chOff x="4539" y="765"/>
            <a:chExt cx="238" cy="239"/>
          </a:xfrm>
        </p:grpSpPr>
        <p:sp>
          <p:nvSpPr>
            <p:cNvPr id="36" name="Line 105"/>
            <p:cNvSpPr>
              <a:spLocks noChangeShapeType="1"/>
            </p:cNvSpPr>
            <p:nvPr/>
          </p:nvSpPr>
          <p:spPr bwMode="auto">
            <a:xfrm flipV="1">
              <a:off x="4539" y="848"/>
              <a:ext cx="155" cy="156"/>
            </a:xfrm>
            <a:prstGeom prst="line">
              <a:avLst/>
            </a:prstGeom>
            <a:noFill/>
            <a:ln w="3810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7" name="Freeform 106"/>
            <p:cNvSpPr>
              <a:spLocks/>
            </p:cNvSpPr>
            <p:nvPr/>
          </p:nvSpPr>
          <p:spPr bwMode="auto">
            <a:xfrm>
              <a:off x="4657" y="765"/>
              <a:ext cx="120" cy="121"/>
            </a:xfrm>
            <a:custGeom>
              <a:avLst/>
              <a:gdLst>
                <a:gd name="T0" fmla="*/ 0 w 120"/>
                <a:gd name="T1" fmla="*/ 60 h 121"/>
                <a:gd name="T2" fmla="*/ 120 w 120"/>
                <a:gd name="T3" fmla="*/ 0 h 121"/>
                <a:gd name="T4" fmla="*/ 60 w 120"/>
                <a:gd name="T5" fmla="*/ 121 h 121"/>
                <a:gd name="T6" fmla="*/ 0 w 120"/>
                <a:gd name="T7" fmla="*/ 60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38" name="Text Box 107"/>
          <p:cNvSpPr txBox="1">
            <a:spLocks noChangeArrowheads="1"/>
          </p:cNvSpPr>
          <p:nvPr/>
        </p:nvSpPr>
        <p:spPr bwMode="auto">
          <a:xfrm>
            <a:off x="7126731" y="74477"/>
            <a:ext cx="3711641" cy="492443"/>
          </a:xfrm>
          <a:prstGeom prst="rect">
            <a:avLst/>
          </a:prstGeom>
          <a:noFill/>
          <a:ln w="9525">
            <a:noFill/>
            <a:miter lim="800000"/>
            <a:headEnd/>
            <a:tailEnd/>
          </a:ln>
        </p:spPr>
        <p:txBody>
          <a:bodyPr wrap="square" anchor="ctr">
            <a:spAutoFit/>
          </a:bodyPr>
          <a:lstStyle/>
          <a:p>
            <a:pPr fontAlgn="auto">
              <a:spcBef>
                <a:spcPts val="0"/>
              </a:spcBef>
              <a:spcAft>
                <a:spcPts val="0"/>
              </a:spcAft>
              <a:defRPr/>
            </a:pPr>
            <a:r>
              <a:rPr lang="zh-CN" altLang="en-US" sz="2600" b="1" kern="0" dirty="0">
                <a:solidFill>
                  <a:srgbClr val="9900FF"/>
                </a:solidFill>
                <a:latin typeface="+mn-lt"/>
                <a:ea typeface="+mn-ea"/>
              </a:rPr>
              <a:t>如图选定</a:t>
            </a:r>
            <a:r>
              <a:rPr lang="zh-CN" altLang="en-US" sz="2600" b="1" kern="0" dirty="0">
                <a:solidFill>
                  <a:srgbClr val="FF0000"/>
                </a:solidFill>
                <a:latin typeface="宋体" pitchFamily="2" charset="-122"/>
              </a:rPr>
              <a:t>顺</a:t>
            </a:r>
            <a:r>
              <a:rPr lang="zh-CN" altLang="en-US" sz="2600" b="1" kern="0" dirty="0">
                <a:solidFill>
                  <a:srgbClr val="FF0000"/>
                </a:solidFill>
              </a:rPr>
              <a:t>时针</a:t>
            </a:r>
            <a:r>
              <a:rPr lang="zh-CN" altLang="en-US" sz="2600" b="1" kern="0" dirty="0">
                <a:solidFill>
                  <a:srgbClr val="9900FF"/>
                </a:solidFill>
                <a:latin typeface="+mn-lt"/>
                <a:ea typeface="+mn-ea"/>
              </a:rPr>
              <a:t>为正向，</a:t>
            </a:r>
          </a:p>
        </p:txBody>
      </p:sp>
      <p:sp>
        <p:nvSpPr>
          <p:cNvPr id="40" name="Freeform 109"/>
          <p:cNvSpPr>
            <a:spLocks/>
          </p:cNvSpPr>
          <p:nvPr/>
        </p:nvSpPr>
        <p:spPr bwMode="auto">
          <a:xfrm rot="1580602">
            <a:off x="8558146" y="1208427"/>
            <a:ext cx="232860" cy="225700"/>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2" name="Object 17"/>
          <p:cNvGraphicFramePr>
            <a:graphicFrameLocks noChangeAspect="1"/>
          </p:cNvGraphicFramePr>
          <p:nvPr>
            <p:extLst>
              <p:ext uri="{D42A27DB-BD31-4B8C-83A1-F6EECF244321}">
                <p14:modId xmlns:p14="http://schemas.microsoft.com/office/powerpoint/2010/main" val="4081622116"/>
              </p:ext>
            </p:extLst>
          </p:nvPr>
        </p:nvGraphicFramePr>
        <p:xfrm>
          <a:off x="5366937" y="2256137"/>
          <a:ext cx="2368550" cy="2663825"/>
        </p:xfrm>
        <a:graphic>
          <a:graphicData uri="http://schemas.openxmlformats.org/presentationml/2006/ole">
            <mc:AlternateContent xmlns:mc="http://schemas.openxmlformats.org/markup-compatibility/2006">
              <mc:Choice xmlns:v="urn:schemas-microsoft-com:vml" Requires="v">
                <p:oleObj spid="_x0000_s130119" name="Visio" r:id="rId3" imgW="1695926" imgH="1906905" progId="Visio.Drawing.6">
                  <p:embed/>
                </p:oleObj>
              </mc:Choice>
              <mc:Fallback>
                <p:oleObj name="Visio" r:id="rId3" imgW="1695926" imgH="1906905"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6937" y="2256137"/>
                        <a:ext cx="2368550" cy="266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 name="Object 18"/>
          <p:cNvGraphicFramePr>
            <a:graphicFrameLocks noChangeAspect="1"/>
          </p:cNvGraphicFramePr>
          <p:nvPr>
            <p:extLst>
              <p:ext uri="{D42A27DB-BD31-4B8C-83A1-F6EECF244321}">
                <p14:modId xmlns:p14="http://schemas.microsoft.com/office/powerpoint/2010/main" val="3481067241"/>
              </p:ext>
            </p:extLst>
          </p:nvPr>
        </p:nvGraphicFramePr>
        <p:xfrm>
          <a:off x="8203089" y="1022648"/>
          <a:ext cx="244475" cy="323850"/>
        </p:xfrm>
        <a:graphic>
          <a:graphicData uri="http://schemas.openxmlformats.org/presentationml/2006/ole">
            <mc:AlternateContent xmlns:mc="http://schemas.openxmlformats.org/markup-compatibility/2006">
              <mc:Choice xmlns:v="urn:schemas-microsoft-com:vml" Requires="v">
                <p:oleObj spid="_x0000_s130120" name="公式" r:id="rId5" imgW="95289" imgH="142795" progId="Equation.3">
                  <p:embed/>
                </p:oleObj>
              </mc:Choice>
              <mc:Fallback>
                <p:oleObj name="公式" r:id="rId5" imgW="95289" imgH="1427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3089" y="1022648"/>
                        <a:ext cx="244475"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 name="Oval 143"/>
          <p:cNvSpPr>
            <a:spLocks noChangeAspect="1" noChangeArrowheads="1"/>
          </p:cNvSpPr>
          <p:nvPr/>
        </p:nvSpPr>
        <p:spPr bwMode="auto">
          <a:xfrm>
            <a:off x="7612539" y="757537"/>
            <a:ext cx="2238375" cy="2238375"/>
          </a:xfrm>
          <a:prstGeom prst="ellipse">
            <a:avLst/>
          </a:prstGeom>
          <a:noFill/>
          <a:ln w="36576">
            <a:solidFill>
              <a:srgbClr val="9900FF"/>
            </a:solidFill>
            <a:prstDash val="dash"/>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7" name="AutoShape 52"/>
          <p:cNvSpPr>
            <a:spLocks noChangeArrowheads="1"/>
          </p:cNvSpPr>
          <p:nvPr/>
        </p:nvSpPr>
        <p:spPr bwMode="auto">
          <a:xfrm rot="17845394" flipH="1" flipV="1">
            <a:off x="8129083" y="1512906"/>
            <a:ext cx="2597281" cy="166278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66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77" name="Object 4"/>
          <p:cNvGraphicFramePr>
            <a:graphicFrameLocks noChangeAspect="1"/>
          </p:cNvGraphicFramePr>
          <p:nvPr>
            <p:extLst>
              <p:ext uri="{D42A27DB-BD31-4B8C-83A1-F6EECF244321}">
                <p14:modId xmlns:p14="http://schemas.microsoft.com/office/powerpoint/2010/main" val="202459152"/>
              </p:ext>
            </p:extLst>
          </p:nvPr>
        </p:nvGraphicFramePr>
        <p:xfrm>
          <a:off x="1903674" y="780749"/>
          <a:ext cx="1317625" cy="755650"/>
        </p:xfrm>
        <a:graphic>
          <a:graphicData uri="http://schemas.openxmlformats.org/presentationml/2006/ole">
            <mc:AlternateContent xmlns:mc="http://schemas.openxmlformats.org/markup-compatibility/2006">
              <mc:Choice xmlns:v="urn:schemas-microsoft-com:vml" Requires="v">
                <p:oleObj spid="_x0000_s130121" name="公式" r:id="rId7" imgW="507780" imgH="291973" progId="Equation.3">
                  <p:embed/>
                </p:oleObj>
              </mc:Choice>
              <mc:Fallback>
                <p:oleObj name="公式" r:id="rId7" imgW="507780" imgH="29197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3674" y="780749"/>
                        <a:ext cx="1317625" cy="755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 name="Object 21"/>
          <p:cNvGraphicFramePr>
            <a:graphicFrameLocks noChangeAspect="1"/>
          </p:cNvGraphicFramePr>
          <p:nvPr>
            <p:extLst>
              <p:ext uri="{D42A27DB-BD31-4B8C-83A1-F6EECF244321}">
                <p14:modId xmlns:p14="http://schemas.microsoft.com/office/powerpoint/2010/main" val="742103216"/>
              </p:ext>
            </p:extLst>
          </p:nvPr>
        </p:nvGraphicFramePr>
        <p:xfrm>
          <a:off x="3480490" y="783880"/>
          <a:ext cx="1500187" cy="641350"/>
        </p:xfrm>
        <a:graphic>
          <a:graphicData uri="http://schemas.openxmlformats.org/presentationml/2006/ole">
            <mc:AlternateContent xmlns:mc="http://schemas.openxmlformats.org/markup-compatibility/2006">
              <mc:Choice xmlns:v="urn:schemas-microsoft-com:vml" Requires="v">
                <p:oleObj spid="_x0000_s130122" name="公式" r:id="rId9" imgW="533169" imgH="228501" progId="Equation.3">
                  <p:embed/>
                </p:oleObj>
              </mc:Choice>
              <mc:Fallback>
                <p:oleObj name="公式" r:id="rId9" imgW="533169"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80490" y="783880"/>
                        <a:ext cx="1500187"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 name="Object 22"/>
          <p:cNvGraphicFramePr>
            <a:graphicFrameLocks noChangeAspect="1"/>
          </p:cNvGraphicFramePr>
          <p:nvPr>
            <p:extLst>
              <p:ext uri="{D42A27DB-BD31-4B8C-83A1-F6EECF244321}">
                <p14:modId xmlns:p14="http://schemas.microsoft.com/office/powerpoint/2010/main" val="3372674804"/>
              </p:ext>
            </p:extLst>
          </p:nvPr>
        </p:nvGraphicFramePr>
        <p:xfrm>
          <a:off x="5087192" y="778890"/>
          <a:ext cx="2273300" cy="857250"/>
        </p:xfrm>
        <a:graphic>
          <a:graphicData uri="http://schemas.openxmlformats.org/presentationml/2006/ole">
            <mc:AlternateContent xmlns:mc="http://schemas.openxmlformats.org/markup-compatibility/2006">
              <mc:Choice xmlns:v="urn:schemas-microsoft-com:vml" Requires="v">
                <p:oleObj spid="_x0000_s130123" name="公式" r:id="rId11" imgW="1040948" imgH="393529" progId="Equation.3">
                  <p:embed/>
                </p:oleObj>
              </mc:Choice>
              <mc:Fallback>
                <p:oleObj name="公式" r:id="rId11" imgW="1040948" imgH="39352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87192" y="778890"/>
                        <a:ext cx="2273300" cy="857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43" name="Group 126"/>
          <p:cNvGrpSpPr>
            <a:grpSpLocks/>
          </p:cNvGrpSpPr>
          <p:nvPr/>
        </p:nvGrpSpPr>
        <p:grpSpPr bwMode="auto">
          <a:xfrm>
            <a:off x="7991200" y="3879915"/>
            <a:ext cx="277812" cy="487362"/>
            <a:chOff x="4547" y="2193"/>
            <a:chExt cx="175" cy="307"/>
          </a:xfrm>
        </p:grpSpPr>
        <p:sp>
          <p:nvSpPr>
            <p:cNvPr id="244" name="Rectangle 127"/>
            <p:cNvSpPr>
              <a:spLocks noChangeArrowheads="1"/>
            </p:cNvSpPr>
            <p:nvPr/>
          </p:nvSpPr>
          <p:spPr bwMode="auto">
            <a:xfrm>
              <a:off x="4547" y="2193"/>
              <a:ext cx="118" cy="29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altLang="zh-CN" sz="3000" b="1" kern="0">
                  <a:solidFill>
                    <a:srgbClr val="000000"/>
                  </a:solidFill>
                  <a:latin typeface="+mn-lt"/>
                  <a:ea typeface="+mn-ea"/>
                </a:rPr>
                <a:t>E</a:t>
              </a:r>
              <a:endParaRPr lang="en-US" altLang="zh-CN" b="1" kern="0">
                <a:solidFill>
                  <a:sysClr val="windowText" lastClr="000000"/>
                </a:solidFill>
                <a:latin typeface="+mn-lt"/>
                <a:ea typeface="+mn-ea"/>
              </a:endParaRPr>
            </a:p>
          </p:txBody>
        </p:sp>
        <p:sp>
          <p:nvSpPr>
            <p:cNvPr id="245" name="Rectangle 128"/>
            <p:cNvSpPr>
              <a:spLocks noChangeArrowheads="1"/>
            </p:cNvSpPr>
            <p:nvPr/>
          </p:nvSpPr>
          <p:spPr bwMode="auto">
            <a:xfrm>
              <a:off x="4689" y="2335"/>
              <a:ext cx="33" cy="16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altLang="zh-CN" sz="1700" b="1" kern="0" dirty="0" err="1">
                  <a:solidFill>
                    <a:srgbClr val="000000"/>
                  </a:solidFill>
                  <a:latin typeface="+mn-lt"/>
                  <a:ea typeface="+mn-ea"/>
                </a:rPr>
                <a:t>i</a:t>
              </a:r>
              <a:endParaRPr lang="en-US" altLang="zh-CN" b="1" kern="0" dirty="0">
                <a:solidFill>
                  <a:sysClr val="windowText" lastClr="000000"/>
                </a:solidFill>
                <a:latin typeface="+mn-lt"/>
                <a:ea typeface="+mn-ea"/>
              </a:endParaRPr>
            </a:p>
          </p:txBody>
        </p:sp>
      </p:grpSp>
      <p:grpSp>
        <p:nvGrpSpPr>
          <p:cNvPr id="261" name="Group 33"/>
          <p:cNvGrpSpPr>
            <a:grpSpLocks/>
          </p:cNvGrpSpPr>
          <p:nvPr/>
        </p:nvGrpSpPr>
        <p:grpSpPr bwMode="auto">
          <a:xfrm>
            <a:off x="2042091" y="1970224"/>
            <a:ext cx="979486" cy="587375"/>
            <a:chOff x="4336" y="809"/>
            <a:chExt cx="617" cy="370"/>
          </a:xfrm>
        </p:grpSpPr>
        <p:sp>
          <p:nvSpPr>
            <p:cNvPr id="262" name="Text Box 34"/>
            <p:cNvSpPr txBox="1">
              <a:spLocks noChangeArrowheads="1"/>
            </p:cNvSpPr>
            <p:nvPr/>
          </p:nvSpPr>
          <p:spPr bwMode="auto">
            <a:xfrm rot="2700000">
              <a:off x="4334" y="811"/>
              <a:ext cx="370" cy="3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263" name="Object 35"/>
            <p:cNvGraphicFramePr>
              <a:graphicFrameLocks noChangeAspect="1"/>
            </p:cNvGraphicFramePr>
            <p:nvPr>
              <p:extLst>
                <p:ext uri="{D42A27DB-BD31-4B8C-83A1-F6EECF244321}">
                  <p14:modId xmlns:p14="http://schemas.microsoft.com/office/powerpoint/2010/main" val="3949702229"/>
                </p:ext>
              </p:extLst>
            </p:nvPr>
          </p:nvGraphicFramePr>
          <p:xfrm>
            <a:off x="4637" y="819"/>
            <a:ext cx="316" cy="315"/>
          </p:xfrm>
          <a:graphic>
            <a:graphicData uri="http://schemas.openxmlformats.org/presentationml/2006/ole">
              <mc:AlternateContent xmlns:mc="http://schemas.openxmlformats.org/markup-compatibility/2006">
                <mc:Choice xmlns:v="urn:schemas-microsoft-com:vml" Requires="v">
                  <p:oleObj spid="_x0000_s130124" name="公式" r:id="rId13" imgW="215640" imgH="215640" progId="Equation.3">
                    <p:embed/>
                  </p:oleObj>
                </mc:Choice>
                <mc:Fallback>
                  <p:oleObj name="公式" r:id="rId13" imgW="215640" imgH="215640" progId="Equation.3">
                    <p:embed/>
                    <p:pic>
                      <p:nvPicPr>
                        <p:cNvPr id="0" name=""/>
                        <p:cNvPicPr>
                          <a:picLocks noChangeAspect="1" noChangeArrowheads="1"/>
                        </p:cNvPicPr>
                        <p:nvPr/>
                      </p:nvPicPr>
                      <p:blipFill>
                        <a:blip r:embed="rId14"/>
                        <a:srcRect/>
                        <a:stretch>
                          <a:fillRect/>
                        </a:stretch>
                      </p:blipFill>
                      <p:spPr bwMode="auto">
                        <a:xfrm>
                          <a:off x="4637" y="819"/>
                          <a:ext cx="316" cy="315"/>
                        </a:xfrm>
                        <a:prstGeom prst="rect">
                          <a:avLst/>
                        </a:prstGeom>
                        <a:noFill/>
                        <a:ln>
                          <a:noFill/>
                        </a:ln>
                        <a:effectLst/>
                        <a:extLst/>
                      </p:spPr>
                    </p:pic>
                  </p:oleObj>
                </mc:Fallback>
              </mc:AlternateContent>
            </a:graphicData>
          </a:graphic>
        </p:graphicFrame>
      </p:grpSp>
      <p:grpSp>
        <p:nvGrpSpPr>
          <p:cNvPr id="264" name="Group 33"/>
          <p:cNvGrpSpPr>
            <a:grpSpLocks/>
          </p:cNvGrpSpPr>
          <p:nvPr/>
        </p:nvGrpSpPr>
        <p:grpSpPr bwMode="auto">
          <a:xfrm>
            <a:off x="3024562" y="1914228"/>
            <a:ext cx="763587" cy="587375"/>
            <a:chOff x="4336" y="809"/>
            <a:chExt cx="481" cy="370"/>
          </a:xfrm>
        </p:grpSpPr>
        <p:sp>
          <p:nvSpPr>
            <p:cNvPr id="265" name="Text Box 34"/>
            <p:cNvSpPr txBox="1">
              <a:spLocks noChangeArrowheads="1"/>
            </p:cNvSpPr>
            <p:nvPr/>
          </p:nvSpPr>
          <p:spPr bwMode="auto">
            <a:xfrm rot="2700000">
              <a:off x="4334" y="811"/>
              <a:ext cx="37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266" name="Object 35"/>
            <p:cNvGraphicFramePr>
              <a:graphicFrameLocks noChangeAspect="1"/>
            </p:cNvGraphicFramePr>
            <p:nvPr>
              <p:extLst>
                <p:ext uri="{D42A27DB-BD31-4B8C-83A1-F6EECF244321}">
                  <p14:modId xmlns:p14="http://schemas.microsoft.com/office/powerpoint/2010/main" val="545866978"/>
                </p:ext>
              </p:extLst>
            </p:nvPr>
          </p:nvGraphicFramePr>
          <p:xfrm>
            <a:off x="4624" y="861"/>
            <a:ext cx="193" cy="256"/>
          </p:xfrm>
          <a:graphic>
            <a:graphicData uri="http://schemas.openxmlformats.org/presentationml/2006/ole">
              <mc:AlternateContent xmlns:mc="http://schemas.openxmlformats.org/markup-compatibility/2006">
                <mc:Choice xmlns:v="urn:schemas-microsoft-com:vml" Requires="v">
                  <p:oleObj spid="_x0000_s130125" name="公式" r:id="rId15" imgW="152268" imgH="203024" progId="Equation.3">
                    <p:embed/>
                  </p:oleObj>
                </mc:Choice>
                <mc:Fallback>
                  <p:oleObj name="公式" r:id="rId15" imgW="152268" imgH="203024"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24" y="861"/>
                          <a:ext cx="193"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67" name="Object 22"/>
          <p:cNvGraphicFramePr>
            <a:graphicFrameLocks noChangeAspect="1"/>
          </p:cNvGraphicFramePr>
          <p:nvPr>
            <p:extLst>
              <p:ext uri="{D42A27DB-BD31-4B8C-83A1-F6EECF244321}">
                <p14:modId xmlns:p14="http://schemas.microsoft.com/office/powerpoint/2010/main" val="1367464143"/>
              </p:ext>
            </p:extLst>
          </p:nvPr>
        </p:nvGraphicFramePr>
        <p:xfrm>
          <a:off x="4022726" y="1841500"/>
          <a:ext cx="2106613" cy="857250"/>
        </p:xfrm>
        <a:graphic>
          <a:graphicData uri="http://schemas.openxmlformats.org/presentationml/2006/ole">
            <mc:AlternateContent xmlns:mc="http://schemas.openxmlformats.org/markup-compatibility/2006">
              <mc:Choice xmlns:v="urn:schemas-microsoft-com:vml" Requires="v">
                <p:oleObj spid="_x0000_s130126" name="公式" r:id="rId17" imgW="965160" imgH="393480" progId="Equation.3">
                  <p:embed/>
                </p:oleObj>
              </mc:Choice>
              <mc:Fallback>
                <p:oleObj name="公式" r:id="rId17" imgW="965160" imgH="393480" progId="Equation.3">
                  <p:embed/>
                  <p:pic>
                    <p:nvPicPr>
                      <p:cNvPr id="0" name=""/>
                      <p:cNvPicPr>
                        <a:picLocks noChangeAspect="1" noChangeArrowheads="1"/>
                      </p:cNvPicPr>
                      <p:nvPr/>
                    </p:nvPicPr>
                    <p:blipFill>
                      <a:blip r:embed="rId18"/>
                      <a:srcRect/>
                      <a:stretch>
                        <a:fillRect/>
                      </a:stretch>
                    </p:blipFill>
                    <p:spPr bwMode="auto">
                      <a:xfrm>
                        <a:off x="4022726" y="1841500"/>
                        <a:ext cx="2106613" cy="857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8" name="AutoShape 73"/>
          <p:cNvSpPr>
            <a:spLocks noChangeArrowheads="1"/>
          </p:cNvSpPr>
          <p:nvPr/>
        </p:nvSpPr>
        <p:spPr bwMode="auto">
          <a:xfrm>
            <a:off x="1990192" y="3016544"/>
            <a:ext cx="577416" cy="330701"/>
          </a:xfrm>
          <a:prstGeom prst="rightArrow">
            <a:avLst>
              <a:gd name="adj1" fmla="val 50000"/>
              <a:gd name="adj2" fmla="val 48619"/>
            </a:avLst>
          </a:prstGeom>
          <a:solidFill>
            <a:srgbClr val="00FFFF"/>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69" name="Object 5"/>
          <p:cNvGraphicFramePr>
            <a:graphicFrameLocks noChangeAspect="1"/>
          </p:cNvGraphicFramePr>
          <p:nvPr>
            <p:extLst>
              <p:ext uri="{D42A27DB-BD31-4B8C-83A1-F6EECF244321}">
                <p14:modId xmlns:p14="http://schemas.microsoft.com/office/powerpoint/2010/main" val="2949593170"/>
              </p:ext>
            </p:extLst>
          </p:nvPr>
        </p:nvGraphicFramePr>
        <p:xfrm>
          <a:off x="2797094" y="2902763"/>
          <a:ext cx="1000125" cy="430212"/>
        </p:xfrm>
        <a:graphic>
          <a:graphicData uri="http://schemas.openxmlformats.org/presentationml/2006/ole">
            <mc:AlternateContent xmlns:mc="http://schemas.openxmlformats.org/markup-compatibility/2006">
              <mc:Choice xmlns:v="urn:schemas-microsoft-com:vml" Requires="v">
                <p:oleObj spid="_x0000_s130127" name="公式" r:id="rId19" imgW="380835" imgH="165028" progId="Equation.3">
                  <p:embed/>
                </p:oleObj>
              </mc:Choice>
              <mc:Fallback>
                <p:oleObj name="公式" r:id="rId19" imgW="380835" imgH="165028"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97094" y="2902763"/>
                        <a:ext cx="1000125"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0" name="Object 6"/>
          <p:cNvGraphicFramePr>
            <a:graphicFrameLocks noChangeAspect="1"/>
          </p:cNvGraphicFramePr>
          <p:nvPr>
            <p:extLst>
              <p:ext uri="{D42A27DB-BD31-4B8C-83A1-F6EECF244321}">
                <p14:modId xmlns:p14="http://schemas.microsoft.com/office/powerpoint/2010/main" val="1872164535"/>
              </p:ext>
            </p:extLst>
          </p:nvPr>
        </p:nvGraphicFramePr>
        <p:xfrm>
          <a:off x="2090335" y="3261601"/>
          <a:ext cx="2786063" cy="898525"/>
        </p:xfrm>
        <a:graphic>
          <a:graphicData uri="http://schemas.openxmlformats.org/presentationml/2006/ole">
            <mc:AlternateContent xmlns:mc="http://schemas.openxmlformats.org/markup-compatibility/2006">
              <mc:Choice xmlns:v="urn:schemas-microsoft-com:vml" Requires="v">
                <p:oleObj spid="_x0000_s130128" name="公式" r:id="rId21" imgW="1218671" imgH="393529" progId="Equation.3">
                  <p:embed/>
                </p:oleObj>
              </mc:Choice>
              <mc:Fallback>
                <p:oleObj name="公式" r:id="rId21" imgW="1218671" imgH="393529"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090335" y="3261601"/>
                        <a:ext cx="2786063" cy="898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1" name="Object 7"/>
          <p:cNvGraphicFramePr>
            <a:graphicFrameLocks noChangeAspect="1"/>
          </p:cNvGraphicFramePr>
          <p:nvPr>
            <p:extLst>
              <p:ext uri="{D42A27DB-BD31-4B8C-83A1-F6EECF244321}">
                <p14:modId xmlns:p14="http://schemas.microsoft.com/office/powerpoint/2010/main" val="149133149"/>
              </p:ext>
            </p:extLst>
          </p:nvPr>
        </p:nvGraphicFramePr>
        <p:xfrm>
          <a:off x="2615445" y="4036353"/>
          <a:ext cx="1657350" cy="787400"/>
        </p:xfrm>
        <a:graphic>
          <a:graphicData uri="http://schemas.openxmlformats.org/presentationml/2006/ole">
            <mc:AlternateContent xmlns:mc="http://schemas.openxmlformats.org/markup-compatibility/2006">
              <mc:Choice xmlns:v="urn:schemas-microsoft-com:vml" Requires="v">
                <p:oleObj spid="_x0000_s130129" name="公式" r:id="rId23" imgW="761669" imgH="393529" progId="Equation.3">
                  <p:embed/>
                </p:oleObj>
              </mc:Choice>
              <mc:Fallback>
                <p:oleObj name="公式" r:id="rId23" imgW="761669" imgH="393529"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15445" y="4036353"/>
                        <a:ext cx="165735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2" name="AutoShape 72"/>
          <p:cNvSpPr>
            <a:spLocks noChangeArrowheads="1"/>
          </p:cNvSpPr>
          <p:nvPr/>
        </p:nvSpPr>
        <p:spPr bwMode="auto">
          <a:xfrm>
            <a:off x="1960455" y="4949760"/>
            <a:ext cx="539460" cy="277813"/>
          </a:xfrm>
          <a:prstGeom prst="rightArrow">
            <a:avLst>
              <a:gd name="adj1" fmla="val 50000"/>
              <a:gd name="adj2" fmla="val 81492"/>
            </a:avLst>
          </a:prstGeom>
          <a:solidFill>
            <a:srgbClr val="FFFF00"/>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73" name="Object 8"/>
          <p:cNvGraphicFramePr>
            <a:graphicFrameLocks noChangeAspect="1"/>
          </p:cNvGraphicFramePr>
          <p:nvPr>
            <p:extLst>
              <p:ext uri="{D42A27DB-BD31-4B8C-83A1-F6EECF244321}">
                <p14:modId xmlns:p14="http://schemas.microsoft.com/office/powerpoint/2010/main" val="838495576"/>
              </p:ext>
            </p:extLst>
          </p:nvPr>
        </p:nvGraphicFramePr>
        <p:xfrm>
          <a:off x="3109596" y="4979116"/>
          <a:ext cx="928688" cy="398462"/>
        </p:xfrm>
        <a:graphic>
          <a:graphicData uri="http://schemas.openxmlformats.org/presentationml/2006/ole">
            <mc:AlternateContent xmlns:mc="http://schemas.openxmlformats.org/markup-compatibility/2006">
              <mc:Choice xmlns:v="urn:schemas-microsoft-com:vml" Requires="v">
                <p:oleObj spid="_x0000_s130130" name="公式" r:id="rId25" imgW="380835" imgH="165028" progId="Equation.3">
                  <p:embed/>
                </p:oleObj>
              </mc:Choice>
              <mc:Fallback>
                <p:oleObj name="公式" r:id="rId25" imgW="380835" imgH="165028"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09596" y="4979116"/>
                        <a:ext cx="928688" cy="39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4" name="Object 9"/>
          <p:cNvGraphicFramePr>
            <a:graphicFrameLocks noChangeAspect="1"/>
          </p:cNvGraphicFramePr>
          <p:nvPr>
            <p:extLst>
              <p:ext uri="{D42A27DB-BD31-4B8C-83A1-F6EECF244321}">
                <p14:modId xmlns:p14="http://schemas.microsoft.com/office/powerpoint/2010/main" val="2723486345"/>
              </p:ext>
            </p:extLst>
          </p:nvPr>
        </p:nvGraphicFramePr>
        <p:xfrm>
          <a:off x="1797987" y="5481503"/>
          <a:ext cx="2524125" cy="787400"/>
        </p:xfrm>
        <a:graphic>
          <a:graphicData uri="http://schemas.openxmlformats.org/presentationml/2006/ole">
            <mc:AlternateContent xmlns:mc="http://schemas.openxmlformats.org/markup-compatibility/2006">
              <mc:Choice xmlns:v="urn:schemas-microsoft-com:vml" Requires="v">
                <p:oleObj spid="_x0000_s130131" name="公式" r:id="rId27" imgW="1256755" imgH="393529" progId="Equation.3">
                  <p:embed/>
                </p:oleObj>
              </mc:Choice>
              <mc:Fallback>
                <p:oleObj name="公式" r:id="rId27" imgW="1256755" imgH="393529"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797987" y="5481503"/>
                        <a:ext cx="2524125"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5" name="Object 10"/>
          <p:cNvGraphicFramePr>
            <a:graphicFrameLocks noChangeAspect="1"/>
          </p:cNvGraphicFramePr>
          <p:nvPr>
            <p:extLst>
              <p:ext uri="{D42A27DB-BD31-4B8C-83A1-F6EECF244321}">
                <p14:modId xmlns:p14="http://schemas.microsoft.com/office/powerpoint/2010/main" val="94393436"/>
              </p:ext>
            </p:extLst>
          </p:nvPr>
        </p:nvGraphicFramePr>
        <p:xfrm>
          <a:off x="5516414" y="5359671"/>
          <a:ext cx="1781175" cy="838200"/>
        </p:xfrm>
        <a:graphic>
          <a:graphicData uri="http://schemas.openxmlformats.org/presentationml/2006/ole">
            <mc:AlternateContent xmlns:mc="http://schemas.openxmlformats.org/markup-compatibility/2006">
              <mc:Choice xmlns:v="urn:schemas-microsoft-com:vml" Requires="v">
                <p:oleObj spid="_x0000_s130132" name="公式" r:id="rId29" imgW="889000" imgH="419100" progId="Equation.3">
                  <p:embed/>
                </p:oleObj>
              </mc:Choice>
              <mc:Fallback>
                <p:oleObj name="公式" r:id="rId29" imgW="889000" imgH="41910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516414" y="5359671"/>
                        <a:ext cx="1781175"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 name="AutoShape 73"/>
          <p:cNvSpPr>
            <a:spLocks noChangeArrowheads="1"/>
          </p:cNvSpPr>
          <p:nvPr/>
        </p:nvSpPr>
        <p:spPr bwMode="auto">
          <a:xfrm>
            <a:off x="4507079" y="5639099"/>
            <a:ext cx="558800" cy="287337"/>
          </a:xfrm>
          <a:prstGeom prst="rightArrow">
            <a:avLst>
              <a:gd name="adj1" fmla="val 50000"/>
              <a:gd name="adj2" fmla="val 48619"/>
            </a:avLst>
          </a:prstGeom>
          <a:gradFill flip="none" rotWithShape="1">
            <a:gsLst>
              <a:gs pos="0">
                <a:srgbClr val="00FF99">
                  <a:tint val="66000"/>
                  <a:satMod val="160000"/>
                </a:srgbClr>
              </a:gs>
              <a:gs pos="50000">
                <a:srgbClr val="00FF99">
                  <a:tint val="44500"/>
                  <a:satMod val="160000"/>
                </a:srgbClr>
              </a:gs>
              <a:gs pos="100000">
                <a:srgbClr val="00FF99">
                  <a:tint val="23500"/>
                  <a:satMod val="160000"/>
                </a:srgbClr>
              </a:gs>
            </a:gsLst>
            <a:lin ang="5400000" scaled="1"/>
            <a:tileRect/>
          </a:gra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91" name="Text Box 112"/>
          <p:cNvSpPr txBox="1">
            <a:spLocks noChangeArrowheads="1"/>
          </p:cNvSpPr>
          <p:nvPr/>
        </p:nvSpPr>
        <p:spPr bwMode="auto">
          <a:xfrm>
            <a:off x="1524001" y="6269190"/>
            <a:ext cx="7923689" cy="523220"/>
          </a:xfrm>
          <a:prstGeom prst="rect">
            <a:avLst/>
          </a:prstGeom>
          <a:noFill/>
          <a:ln w="9525">
            <a:noFill/>
            <a:miter lim="800000"/>
            <a:headEnd/>
            <a:tailEnd/>
          </a:ln>
        </p:spPr>
        <p:txBody>
          <a:bodyPr wrap="square" anchor="ctr">
            <a:spAutoFit/>
          </a:bodyPr>
          <a:lstStyle/>
          <a:p>
            <a:pPr fontAlgn="auto">
              <a:spcBef>
                <a:spcPts val="0"/>
              </a:spcBef>
              <a:spcAft>
                <a:spcPts val="0"/>
              </a:spcAft>
              <a:defRPr/>
            </a:pPr>
            <a:r>
              <a:rPr lang="zh-CN" altLang="en-US" sz="2800" b="1" kern="0" dirty="0">
                <a:solidFill>
                  <a:srgbClr val="A50021"/>
                </a:solidFill>
                <a:latin typeface="+mn-lt"/>
                <a:ea typeface="+mn-ea"/>
              </a:rPr>
              <a:t>感应电场线为与轴垂直的同心圆周，圆心在轴上</a:t>
            </a:r>
          </a:p>
        </p:txBody>
      </p:sp>
      <p:sp>
        <p:nvSpPr>
          <p:cNvPr id="72" name="Oval 122"/>
          <p:cNvSpPr>
            <a:spLocks noChangeArrowheads="1"/>
          </p:cNvSpPr>
          <p:nvPr/>
        </p:nvSpPr>
        <p:spPr bwMode="auto">
          <a:xfrm>
            <a:off x="7742089" y="4623088"/>
            <a:ext cx="1563687" cy="1574800"/>
          </a:xfrm>
          <a:prstGeom prst="ellipse">
            <a:avLst/>
          </a:prstGeom>
          <a:noFill/>
          <a:ln w="33338" cap="rnd">
            <a:solidFill>
              <a:srgbClr val="3E27E7"/>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3" name="Freeform 123"/>
          <p:cNvSpPr>
            <a:spLocks/>
          </p:cNvSpPr>
          <p:nvPr/>
        </p:nvSpPr>
        <p:spPr bwMode="auto">
          <a:xfrm>
            <a:off x="9305776" y="4478626"/>
            <a:ext cx="1095375" cy="844550"/>
          </a:xfrm>
          <a:custGeom>
            <a:avLst/>
            <a:gdLst>
              <a:gd name="T0" fmla="*/ 0 w 690"/>
              <a:gd name="T1" fmla="*/ 0 h 532"/>
              <a:gd name="T2" fmla="*/ 2147483647 w 690"/>
              <a:gd name="T3" fmla="*/ 2147483647 h 532"/>
              <a:gd name="T4" fmla="*/ 2147483647 w 690"/>
              <a:gd name="T5" fmla="*/ 2147483647 h 532"/>
              <a:gd name="T6" fmla="*/ 0 60000 65536"/>
              <a:gd name="T7" fmla="*/ 0 60000 65536"/>
              <a:gd name="T8" fmla="*/ 0 60000 65536"/>
              <a:gd name="T9" fmla="*/ 0 w 690"/>
              <a:gd name="T10" fmla="*/ 0 h 532"/>
              <a:gd name="T11" fmla="*/ 690 w 690"/>
              <a:gd name="T12" fmla="*/ 532 h 532"/>
            </a:gdLst>
            <a:ahLst/>
            <a:cxnLst>
              <a:cxn ang="T6">
                <a:pos x="T0" y="T1"/>
              </a:cxn>
              <a:cxn ang="T7">
                <a:pos x="T2" y="T3"/>
              </a:cxn>
              <a:cxn ang="T8">
                <a:pos x="T4" y="T5"/>
              </a:cxn>
            </a:cxnLst>
            <a:rect l="T9" t="T10" r="T11" b="T12"/>
            <a:pathLst>
              <a:path w="690" h="532">
                <a:moveTo>
                  <a:pt x="0" y="0"/>
                </a:moveTo>
                <a:cubicBezTo>
                  <a:pt x="24" y="125"/>
                  <a:pt x="34" y="237"/>
                  <a:pt x="182" y="358"/>
                </a:cubicBezTo>
                <a:cubicBezTo>
                  <a:pt x="370" y="488"/>
                  <a:pt x="494" y="509"/>
                  <a:pt x="690" y="532"/>
                </a:cubicBezTo>
              </a:path>
            </a:pathLst>
          </a:custGeom>
          <a:noFill/>
          <a:ln w="33338"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4" name="Rectangle 124"/>
          <p:cNvSpPr>
            <a:spLocks noChangeArrowheads="1"/>
          </p:cNvSpPr>
          <p:nvPr/>
        </p:nvSpPr>
        <p:spPr bwMode="auto">
          <a:xfrm>
            <a:off x="8800951" y="5454939"/>
            <a:ext cx="201613" cy="430213"/>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altLang="zh-CN" sz="2800" b="1" kern="0">
                <a:solidFill>
                  <a:srgbClr val="000000"/>
                </a:solidFill>
                <a:latin typeface="+mn-lt"/>
                <a:ea typeface="+mn-ea"/>
              </a:rPr>
              <a:t>R</a:t>
            </a:r>
            <a:endParaRPr lang="en-US" altLang="zh-CN" b="1" kern="0">
              <a:solidFill>
                <a:sysClr val="windowText" lastClr="000000"/>
              </a:solidFill>
              <a:latin typeface="+mn-lt"/>
              <a:ea typeface="+mn-ea"/>
            </a:endParaRPr>
          </a:p>
        </p:txBody>
      </p:sp>
      <p:sp>
        <p:nvSpPr>
          <p:cNvPr id="75" name="Rectangle 125"/>
          <p:cNvSpPr>
            <a:spLocks noChangeArrowheads="1"/>
          </p:cNvSpPr>
          <p:nvPr/>
        </p:nvSpPr>
        <p:spPr bwMode="auto">
          <a:xfrm>
            <a:off x="10328125" y="5351751"/>
            <a:ext cx="128588" cy="430212"/>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altLang="zh-CN" sz="2800" b="1" kern="0" dirty="0">
                <a:solidFill>
                  <a:srgbClr val="000000"/>
                </a:solidFill>
                <a:latin typeface="+mn-lt"/>
                <a:ea typeface="+mn-ea"/>
              </a:rPr>
              <a:t>r</a:t>
            </a:r>
            <a:endParaRPr lang="en-US" altLang="zh-CN" b="1" kern="0" dirty="0">
              <a:solidFill>
                <a:sysClr val="windowText" lastClr="000000"/>
              </a:solidFill>
              <a:latin typeface="+mn-lt"/>
              <a:ea typeface="+mn-ea"/>
            </a:endParaRPr>
          </a:p>
        </p:txBody>
      </p:sp>
      <p:sp>
        <p:nvSpPr>
          <p:cNvPr id="76" name="Rectangle 129"/>
          <p:cNvSpPr>
            <a:spLocks noChangeArrowheads="1"/>
          </p:cNvSpPr>
          <p:nvPr/>
        </p:nvSpPr>
        <p:spPr bwMode="auto">
          <a:xfrm>
            <a:off x="8302475" y="5235864"/>
            <a:ext cx="192088" cy="430213"/>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altLang="zh-CN" sz="2800" b="1" kern="0">
                <a:solidFill>
                  <a:srgbClr val="000000"/>
                </a:solidFill>
                <a:latin typeface="+mn-lt"/>
                <a:ea typeface="+mn-ea"/>
              </a:rPr>
              <a:t>o</a:t>
            </a:r>
            <a:endParaRPr lang="en-US" altLang="zh-CN" b="1" kern="0">
              <a:solidFill>
                <a:sysClr val="windowText" lastClr="000000"/>
              </a:solidFill>
              <a:latin typeface="+mn-lt"/>
              <a:ea typeface="+mn-ea"/>
            </a:endParaRPr>
          </a:p>
        </p:txBody>
      </p:sp>
      <p:grpSp>
        <p:nvGrpSpPr>
          <p:cNvPr id="78" name="Group 130"/>
          <p:cNvGrpSpPr>
            <a:grpSpLocks/>
          </p:cNvGrpSpPr>
          <p:nvPr/>
        </p:nvGrpSpPr>
        <p:grpSpPr bwMode="auto">
          <a:xfrm>
            <a:off x="8524726" y="5354927"/>
            <a:ext cx="1939925" cy="123825"/>
            <a:chOff x="4460" y="3115"/>
            <a:chExt cx="1222" cy="78"/>
          </a:xfrm>
        </p:grpSpPr>
        <p:sp>
          <p:nvSpPr>
            <p:cNvPr id="79" name="Line 131"/>
            <p:cNvSpPr>
              <a:spLocks noChangeShapeType="1"/>
            </p:cNvSpPr>
            <p:nvPr/>
          </p:nvSpPr>
          <p:spPr bwMode="auto">
            <a:xfrm>
              <a:off x="4460" y="3157"/>
              <a:ext cx="1114" cy="1"/>
            </a:xfrm>
            <a:prstGeom prst="line">
              <a:avLst/>
            </a:prstGeom>
            <a:noFill/>
            <a:ln w="34925" cap="rnd">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2" name="Freeform 132"/>
            <p:cNvSpPr>
              <a:spLocks/>
            </p:cNvSpPr>
            <p:nvPr/>
          </p:nvSpPr>
          <p:spPr bwMode="auto">
            <a:xfrm>
              <a:off x="5564" y="3115"/>
              <a:ext cx="118" cy="78"/>
            </a:xfrm>
            <a:custGeom>
              <a:avLst/>
              <a:gdLst>
                <a:gd name="T0" fmla="*/ 0 w 118"/>
                <a:gd name="T1" fmla="*/ 0 h 78"/>
                <a:gd name="T2" fmla="*/ 118 w 118"/>
                <a:gd name="T3" fmla="*/ 39 h 78"/>
                <a:gd name="T4" fmla="*/ 0 w 118"/>
                <a:gd name="T5" fmla="*/ 78 h 78"/>
                <a:gd name="T6" fmla="*/ 0 w 118"/>
                <a:gd name="T7" fmla="*/ 0 h 78"/>
                <a:gd name="T8" fmla="*/ 0 60000 65536"/>
                <a:gd name="T9" fmla="*/ 0 60000 65536"/>
                <a:gd name="T10" fmla="*/ 0 60000 65536"/>
                <a:gd name="T11" fmla="*/ 0 60000 65536"/>
                <a:gd name="T12" fmla="*/ 0 w 118"/>
                <a:gd name="T13" fmla="*/ 0 h 78"/>
                <a:gd name="T14" fmla="*/ 118 w 118"/>
                <a:gd name="T15" fmla="*/ 78 h 78"/>
              </a:gdLst>
              <a:ahLst/>
              <a:cxnLst>
                <a:cxn ang="T8">
                  <a:pos x="T0" y="T1"/>
                </a:cxn>
                <a:cxn ang="T9">
                  <a:pos x="T2" y="T3"/>
                </a:cxn>
                <a:cxn ang="T10">
                  <a:pos x="T4" y="T5"/>
                </a:cxn>
                <a:cxn ang="T11">
                  <a:pos x="T6" y="T7"/>
                </a:cxn>
              </a:cxnLst>
              <a:rect l="T12" t="T13" r="T14" b="T15"/>
              <a:pathLst>
                <a:path w="118" h="78">
                  <a:moveTo>
                    <a:pt x="0" y="0"/>
                  </a:moveTo>
                  <a:lnTo>
                    <a:pt x="118" y="39"/>
                  </a:lnTo>
                  <a:lnTo>
                    <a:pt x="0" y="78"/>
                  </a:lnTo>
                  <a:lnTo>
                    <a:pt x="0" y="0"/>
                  </a:lnTo>
                  <a:close/>
                </a:path>
              </a:pathLst>
            </a:custGeom>
            <a:solidFill>
              <a:srgbClr val="00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83" name="Group 133"/>
          <p:cNvGrpSpPr>
            <a:grpSpLocks/>
          </p:cNvGrpSpPr>
          <p:nvPr/>
        </p:nvGrpSpPr>
        <p:grpSpPr bwMode="auto">
          <a:xfrm>
            <a:off x="8461226" y="4010314"/>
            <a:ext cx="123825" cy="1406525"/>
            <a:chOff x="4420" y="2268"/>
            <a:chExt cx="78" cy="886"/>
          </a:xfrm>
        </p:grpSpPr>
        <p:sp>
          <p:nvSpPr>
            <p:cNvPr id="84" name="Line 134"/>
            <p:cNvSpPr>
              <a:spLocks noChangeShapeType="1"/>
            </p:cNvSpPr>
            <p:nvPr/>
          </p:nvSpPr>
          <p:spPr bwMode="auto">
            <a:xfrm flipV="1">
              <a:off x="4460" y="2376"/>
              <a:ext cx="1" cy="778"/>
            </a:xfrm>
            <a:prstGeom prst="line">
              <a:avLst/>
            </a:prstGeom>
            <a:noFill/>
            <a:ln w="34925" cap="rnd">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5" name="Freeform 135"/>
            <p:cNvSpPr>
              <a:spLocks/>
            </p:cNvSpPr>
            <p:nvPr/>
          </p:nvSpPr>
          <p:spPr bwMode="auto">
            <a:xfrm>
              <a:off x="4420" y="2268"/>
              <a:ext cx="78" cy="117"/>
            </a:xfrm>
            <a:custGeom>
              <a:avLst/>
              <a:gdLst>
                <a:gd name="T0" fmla="*/ 0 w 78"/>
                <a:gd name="T1" fmla="*/ 117 h 117"/>
                <a:gd name="T2" fmla="*/ 40 w 78"/>
                <a:gd name="T3" fmla="*/ 0 h 117"/>
                <a:gd name="T4" fmla="*/ 78 w 78"/>
                <a:gd name="T5" fmla="*/ 117 h 117"/>
                <a:gd name="T6" fmla="*/ 0 w 78"/>
                <a:gd name="T7" fmla="*/ 117 h 117"/>
                <a:gd name="T8" fmla="*/ 0 60000 65536"/>
                <a:gd name="T9" fmla="*/ 0 60000 65536"/>
                <a:gd name="T10" fmla="*/ 0 60000 65536"/>
                <a:gd name="T11" fmla="*/ 0 60000 65536"/>
                <a:gd name="T12" fmla="*/ 0 w 78"/>
                <a:gd name="T13" fmla="*/ 0 h 117"/>
                <a:gd name="T14" fmla="*/ 78 w 78"/>
                <a:gd name="T15" fmla="*/ 117 h 117"/>
              </a:gdLst>
              <a:ahLst/>
              <a:cxnLst>
                <a:cxn ang="T8">
                  <a:pos x="T0" y="T1"/>
                </a:cxn>
                <a:cxn ang="T9">
                  <a:pos x="T2" y="T3"/>
                </a:cxn>
                <a:cxn ang="T10">
                  <a:pos x="T4" y="T5"/>
                </a:cxn>
                <a:cxn ang="T11">
                  <a:pos x="T6" y="T7"/>
                </a:cxn>
              </a:cxnLst>
              <a:rect l="T12" t="T13" r="T14" b="T15"/>
              <a:pathLst>
                <a:path w="78" h="117">
                  <a:moveTo>
                    <a:pt x="0" y="117"/>
                  </a:moveTo>
                  <a:lnTo>
                    <a:pt x="40" y="0"/>
                  </a:lnTo>
                  <a:lnTo>
                    <a:pt x="78" y="117"/>
                  </a:lnTo>
                  <a:lnTo>
                    <a:pt x="0" y="117"/>
                  </a:lnTo>
                  <a:close/>
                </a:path>
              </a:pathLst>
            </a:custGeom>
            <a:solidFill>
              <a:srgbClr val="00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86" name="Line 136"/>
          <p:cNvSpPr>
            <a:spLocks noChangeShapeType="1"/>
          </p:cNvSpPr>
          <p:nvPr/>
        </p:nvSpPr>
        <p:spPr bwMode="auto">
          <a:xfrm flipV="1">
            <a:off x="8524725" y="4478626"/>
            <a:ext cx="781050" cy="938212"/>
          </a:xfrm>
          <a:prstGeom prst="line">
            <a:avLst/>
          </a:prstGeom>
          <a:noFill/>
          <a:ln w="34925" cap="rnd">
            <a:solidFill>
              <a:srgbClr val="FF0066"/>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7" name="Freeform 137"/>
          <p:cNvSpPr>
            <a:spLocks noEditPoints="1"/>
          </p:cNvSpPr>
          <p:nvPr/>
        </p:nvSpPr>
        <p:spPr bwMode="auto">
          <a:xfrm>
            <a:off x="9288314" y="4462751"/>
            <a:ext cx="34925" cy="971550"/>
          </a:xfrm>
          <a:custGeom>
            <a:avLst/>
            <a:gdLst>
              <a:gd name="T0" fmla="*/ 2147483647 w 45"/>
              <a:gd name="T1" fmla="*/ 2147483647 h 1243"/>
              <a:gd name="T2" fmla="*/ 0 w 45"/>
              <a:gd name="T3" fmla="*/ 2147483647 h 1243"/>
              <a:gd name="T4" fmla="*/ 2147483647 w 45"/>
              <a:gd name="T5" fmla="*/ 0 h 1243"/>
              <a:gd name="T6" fmla="*/ 2147483647 w 45"/>
              <a:gd name="T7" fmla="*/ 2147483647 h 1243"/>
              <a:gd name="T8" fmla="*/ 2147483647 w 45"/>
              <a:gd name="T9" fmla="*/ 2147483647 h 1243"/>
              <a:gd name="T10" fmla="*/ 0 w 45"/>
              <a:gd name="T11" fmla="*/ 2147483647 h 1243"/>
              <a:gd name="T12" fmla="*/ 2147483647 w 45"/>
              <a:gd name="T13" fmla="*/ 2147483647 h 1243"/>
              <a:gd name="T14" fmla="*/ 2147483647 w 45"/>
              <a:gd name="T15" fmla="*/ 2147483647 h 1243"/>
              <a:gd name="T16" fmla="*/ 0 w 45"/>
              <a:gd name="T17" fmla="*/ 2147483647 h 1243"/>
              <a:gd name="T18" fmla="*/ 2147483647 w 45"/>
              <a:gd name="T19" fmla="*/ 2147483647 h 1243"/>
              <a:gd name="T20" fmla="*/ 2147483647 w 45"/>
              <a:gd name="T21" fmla="*/ 2147483647 h 1243"/>
              <a:gd name="T22" fmla="*/ 2147483647 w 45"/>
              <a:gd name="T23" fmla="*/ 2147483647 h 1243"/>
              <a:gd name="T24" fmla="*/ 0 w 45"/>
              <a:gd name="T25" fmla="*/ 2147483647 h 1243"/>
              <a:gd name="T26" fmla="*/ 2147483647 w 45"/>
              <a:gd name="T27" fmla="*/ 2147483647 h 1243"/>
              <a:gd name="T28" fmla="*/ 2147483647 w 45"/>
              <a:gd name="T29" fmla="*/ 2147483647 h 1243"/>
              <a:gd name="T30" fmla="*/ 0 w 45"/>
              <a:gd name="T31" fmla="*/ 2147483647 h 1243"/>
              <a:gd name="T32" fmla="*/ 2147483647 w 45"/>
              <a:gd name="T33" fmla="*/ 2147483647 h 1243"/>
              <a:gd name="T34" fmla="*/ 2147483647 w 45"/>
              <a:gd name="T35" fmla="*/ 2147483647 h 1243"/>
              <a:gd name="T36" fmla="*/ 2147483647 w 45"/>
              <a:gd name="T37" fmla="*/ 2147483647 h 1243"/>
              <a:gd name="T38" fmla="*/ 0 w 45"/>
              <a:gd name="T39" fmla="*/ 2147483647 h 1243"/>
              <a:gd name="T40" fmla="*/ 2147483647 w 45"/>
              <a:gd name="T41" fmla="*/ 2147483647 h 1243"/>
              <a:gd name="T42" fmla="*/ 2147483647 w 45"/>
              <a:gd name="T43" fmla="*/ 2147483647 h 1243"/>
              <a:gd name="T44" fmla="*/ 0 w 45"/>
              <a:gd name="T45" fmla="*/ 2147483647 h 1243"/>
              <a:gd name="T46" fmla="*/ 2147483647 w 45"/>
              <a:gd name="T47" fmla="*/ 2147483647 h 1243"/>
              <a:gd name="T48" fmla="*/ 2147483647 w 45"/>
              <a:gd name="T49" fmla="*/ 2147483647 h 1243"/>
              <a:gd name="T50" fmla="*/ 2147483647 w 45"/>
              <a:gd name="T51" fmla="*/ 2147483647 h 1243"/>
              <a:gd name="T52" fmla="*/ 0 w 45"/>
              <a:gd name="T53" fmla="*/ 2147483647 h 1243"/>
              <a:gd name="T54" fmla="*/ 2147483647 w 45"/>
              <a:gd name="T55" fmla="*/ 2147483647 h 1243"/>
              <a:gd name="T56" fmla="*/ 2147483647 w 45"/>
              <a:gd name="T57" fmla="*/ 2147483647 h 1243"/>
              <a:gd name="T58" fmla="*/ 0 w 45"/>
              <a:gd name="T59" fmla="*/ 2147483647 h 1243"/>
              <a:gd name="T60" fmla="*/ 2147483647 w 45"/>
              <a:gd name="T61" fmla="*/ 2147483647 h 1243"/>
              <a:gd name="T62" fmla="*/ 2147483647 w 45"/>
              <a:gd name="T63" fmla="*/ 2147483647 h 1243"/>
              <a:gd name="T64" fmla="*/ 2147483647 w 45"/>
              <a:gd name="T65" fmla="*/ 2147483647 h 1243"/>
              <a:gd name="T66" fmla="*/ 0 w 45"/>
              <a:gd name="T67" fmla="*/ 2147483647 h 1243"/>
              <a:gd name="T68" fmla="*/ 2147483647 w 45"/>
              <a:gd name="T69" fmla="*/ 2147483647 h 12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
              <a:gd name="T106" fmla="*/ 0 h 1243"/>
              <a:gd name="T107" fmla="*/ 45 w 45"/>
              <a:gd name="T108" fmla="*/ 1243 h 124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 h="1243">
                <a:moveTo>
                  <a:pt x="44" y="22"/>
                </a:moveTo>
                <a:lnTo>
                  <a:pt x="44" y="66"/>
                </a:lnTo>
                <a:cubicBezTo>
                  <a:pt x="44" y="78"/>
                  <a:pt x="34" y="88"/>
                  <a:pt x="22" y="88"/>
                </a:cubicBezTo>
                <a:cubicBezTo>
                  <a:pt x="10" y="88"/>
                  <a:pt x="0" y="78"/>
                  <a:pt x="0" y="66"/>
                </a:cubicBezTo>
                <a:lnTo>
                  <a:pt x="0" y="22"/>
                </a:lnTo>
                <a:cubicBezTo>
                  <a:pt x="0" y="10"/>
                  <a:pt x="10" y="0"/>
                  <a:pt x="22" y="0"/>
                </a:cubicBezTo>
                <a:cubicBezTo>
                  <a:pt x="34" y="0"/>
                  <a:pt x="44" y="10"/>
                  <a:pt x="44" y="22"/>
                </a:cubicBezTo>
                <a:close/>
                <a:moveTo>
                  <a:pt x="44" y="154"/>
                </a:moveTo>
                <a:lnTo>
                  <a:pt x="44" y="198"/>
                </a:lnTo>
                <a:cubicBezTo>
                  <a:pt x="44" y="210"/>
                  <a:pt x="34" y="220"/>
                  <a:pt x="22" y="220"/>
                </a:cubicBezTo>
                <a:cubicBezTo>
                  <a:pt x="10" y="220"/>
                  <a:pt x="0" y="210"/>
                  <a:pt x="0" y="198"/>
                </a:cubicBezTo>
                <a:lnTo>
                  <a:pt x="0" y="154"/>
                </a:lnTo>
                <a:cubicBezTo>
                  <a:pt x="0" y="142"/>
                  <a:pt x="10" y="132"/>
                  <a:pt x="22" y="132"/>
                </a:cubicBezTo>
                <a:cubicBezTo>
                  <a:pt x="34" y="132"/>
                  <a:pt x="44" y="142"/>
                  <a:pt x="44" y="154"/>
                </a:cubicBezTo>
                <a:close/>
                <a:moveTo>
                  <a:pt x="44" y="286"/>
                </a:moveTo>
                <a:lnTo>
                  <a:pt x="44" y="330"/>
                </a:lnTo>
                <a:cubicBezTo>
                  <a:pt x="44" y="342"/>
                  <a:pt x="34" y="352"/>
                  <a:pt x="22" y="352"/>
                </a:cubicBezTo>
                <a:cubicBezTo>
                  <a:pt x="10" y="352"/>
                  <a:pt x="0" y="342"/>
                  <a:pt x="0" y="330"/>
                </a:cubicBezTo>
                <a:lnTo>
                  <a:pt x="0" y="286"/>
                </a:lnTo>
                <a:cubicBezTo>
                  <a:pt x="0" y="274"/>
                  <a:pt x="10" y="264"/>
                  <a:pt x="22" y="264"/>
                </a:cubicBezTo>
                <a:cubicBezTo>
                  <a:pt x="34" y="264"/>
                  <a:pt x="44" y="274"/>
                  <a:pt x="44" y="286"/>
                </a:cubicBezTo>
                <a:close/>
                <a:moveTo>
                  <a:pt x="44" y="418"/>
                </a:moveTo>
                <a:lnTo>
                  <a:pt x="44" y="462"/>
                </a:lnTo>
                <a:cubicBezTo>
                  <a:pt x="44" y="475"/>
                  <a:pt x="34" y="484"/>
                  <a:pt x="22" y="484"/>
                </a:cubicBezTo>
                <a:cubicBezTo>
                  <a:pt x="10" y="484"/>
                  <a:pt x="0" y="475"/>
                  <a:pt x="0" y="462"/>
                </a:cubicBezTo>
                <a:lnTo>
                  <a:pt x="0" y="418"/>
                </a:lnTo>
                <a:cubicBezTo>
                  <a:pt x="0" y="406"/>
                  <a:pt x="10" y="396"/>
                  <a:pt x="22" y="396"/>
                </a:cubicBezTo>
                <a:cubicBezTo>
                  <a:pt x="34" y="396"/>
                  <a:pt x="44" y="406"/>
                  <a:pt x="44" y="418"/>
                </a:cubicBezTo>
                <a:close/>
                <a:moveTo>
                  <a:pt x="44" y="550"/>
                </a:moveTo>
                <a:lnTo>
                  <a:pt x="44" y="594"/>
                </a:lnTo>
                <a:cubicBezTo>
                  <a:pt x="44" y="607"/>
                  <a:pt x="34" y="616"/>
                  <a:pt x="22" y="616"/>
                </a:cubicBezTo>
                <a:cubicBezTo>
                  <a:pt x="10" y="616"/>
                  <a:pt x="0" y="607"/>
                  <a:pt x="0" y="594"/>
                </a:cubicBezTo>
                <a:lnTo>
                  <a:pt x="0" y="550"/>
                </a:lnTo>
                <a:cubicBezTo>
                  <a:pt x="0" y="538"/>
                  <a:pt x="10" y="528"/>
                  <a:pt x="22" y="528"/>
                </a:cubicBezTo>
                <a:cubicBezTo>
                  <a:pt x="34" y="528"/>
                  <a:pt x="44" y="538"/>
                  <a:pt x="44" y="550"/>
                </a:cubicBezTo>
                <a:close/>
                <a:moveTo>
                  <a:pt x="44" y="682"/>
                </a:moveTo>
                <a:lnTo>
                  <a:pt x="44" y="727"/>
                </a:lnTo>
                <a:cubicBezTo>
                  <a:pt x="44" y="739"/>
                  <a:pt x="34" y="749"/>
                  <a:pt x="22" y="749"/>
                </a:cubicBezTo>
                <a:cubicBezTo>
                  <a:pt x="10" y="749"/>
                  <a:pt x="0" y="739"/>
                  <a:pt x="0" y="727"/>
                </a:cubicBezTo>
                <a:lnTo>
                  <a:pt x="0" y="683"/>
                </a:lnTo>
                <a:cubicBezTo>
                  <a:pt x="0" y="670"/>
                  <a:pt x="10" y="660"/>
                  <a:pt x="22" y="660"/>
                </a:cubicBezTo>
                <a:cubicBezTo>
                  <a:pt x="34" y="660"/>
                  <a:pt x="44" y="670"/>
                  <a:pt x="44" y="682"/>
                </a:cubicBezTo>
                <a:close/>
                <a:moveTo>
                  <a:pt x="44" y="815"/>
                </a:moveTo>
                <a:lnTo>
                  <a:pt x="44" y="859"/>
                </a:lnTo>
                <a:cubicBezTo>
                  <a:pt x="44" y="871"/>
                  <a:pt x="34" y="881"/>
                  <a:pt x="22" y="881"/>
                </a:cubicBezTo>
                <a:cubicBezTo>
                  <a:pt x="10" y="881"/>
                  <a:pt x="0" y="871"/>
                  <a:pt x="0" y="859"/>
                </a:cubicBezTo>
                <a:lnTo>
                  <a:pt x="0" y="815"/>
                </a:lnTo>
                <a:cubicBezTo>
                  <a:pt x="0" y="802"/>
                  <a:pt x="10" y="793"/>
                  <a:pt x="22" y="793"/>
                </a:cubicBezTo>
                <a:cubicBezTo>
                  <a:pt x="34" y="793"/>
                  <a:pt x="44" y="802"/>
                  <a:pt x="44" y="815"/>
                </a:cubicBezTo>
                <a:close/>
                <a:moveTo>
                  <a:pt x="44" y="947"/>
                </a:moveTo>
                <a:lnTo>
                  <a:pt x="44" y="991"/>
                </a:lnTo>
                <a:cubicBezTo>
                  <a:pt x="44" y="1003"/>
                  <a:pt x="35" y="1013"/>
                  <a:pt x="22" y="1013"/>
                </a:cubicBezTo>
                <a:cubicBezTo>
                  <a:pt x="10" y="1013"/>
                  <a:pt x="0" y="1003"/>
                  <a:pt x="0" y="991"/>
                </a:cubicBezTo>
                <a:lnTo>
                  <a:pt x="0" y="947"/>
                </a:lnTo>
                <a:cubicBezTo>
                  <a:pt x="0" y="935"/>
                  <a:pt x="10" y="925"/>
                  <a:pt x="22" y="925"/>
                </a:cubicBezTo>
                <a:cubicBezTo>
                  <a:pt x="34" y="925"/>
                  <a:pt x="44" y="934"/>
                  <a:pt x="44" y="947"/>
                </a:cubicBezTo>
                <a:close/>
                <a:moveTo>
                  <a:pt x="44" y="1079"/>
                </a:moveTo>
                <a:lnTo>
                  <a:pt x="44" y="1123"/>
                </a:lnTo>
                <a:cubicBezTo>
                  <a:pt x="44" y="1135"/>
                  <a:pt x="35" y="1145"/>
                  <a:pt x="22" y="1145"/>
                </a:cubicBezTo>
                <a:cubicBezTo>
                  <a:pt x="10" y="1145"/>
                  <a:pt x="0" y="1135"/>
                  <a:pt x="0" y="1123"/>
                </a:cubicBezTo>
                <a:lnTo>
                  <a:pt x="0" y="1079"/>
                </a:lnTo>
                <a:cubicBezTo>
                  <a:pt x="0" y="1067"/>
                  <a:pt x="10" y="1057"/>
                  <a:pt x="22" y="1057"/>
                </a:cubicBezTo>
                <a:cubicBezTo>
                  <a:pt x="35" y="1057"/>
                  <a:pt x="44" y="1067"/>
                  <a:pt x="44" y="1079"/>
                </a:cubicBezTo>
                <a:close/>
                <a:moveTo>
                  <a:pt x="45" y="1211"/>
                </a:moveTo>
                <a:lnTo>
                  <a:pt x="45" y="1221"/>
                </a:lnTo>
                <a:cubicBezTo>
                  <a:pt x="45" y="1233"/>
                  <a:pt x="35" y="1243"/>
                  <a:pt x="23" y="1243"/>
                </a:cubicBezTo>
                <a:cubicBezTo>
                  <a:pt x="10" y="1243"/>
                  <a:pt x="1" y="1233"/>
                  <a:pt x="1" y="1221"/>
                </a:cubicBezTo>
                <a:lnTo>
                  <a:pt x="0" y="1211"/>
                </a:lnTo>
                <a:cubicBezTo>
                  <a:pt x="0" y="1199"/>
                  <a:pt x="10" y="1189"/>
                  <a:pt x="22" y="1189"/>
                </a:cubicBezTo>
                <a:cubicBezTo>
                  <a:pt x="35" y="1189"/>
                  <a:pt x="45" y="1199"/>
                  <a:pt x="45" y="1211"/>
                </a:cubicBezTo>
                <a:close/>
              </a:path>
            </a:pathLst>
          </a:custGeom>
          <a:solidFill>
            <a:srgbClr val="000000"/>
          </a:solidFill>
          <a:ln w="12700">
            <a:solidFill>
              <a:srgbClr val="00B050"/>
            </a:solidFill>
            <a:bevel/>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8" name="Line 138"/>
          <p:cNvSpPr>
            <a:spLocks noChangeShapeType="1"/>
          </p:cNvSpPr>
          <p:nvPr/>
        </p:nvSpPr>
        <p:spPr bwMode="auto">
          <a:xfrm>
            <a:off x="8523138" y="5437476"/>
            <a:ext cx="431800" cy="647700"/>
          </a:xfrm>
          <a:prstGeom prst="line">
            <a:avLst/>
          </a:prstGeom>
          <a:noFill/>
          <a:ln w="9525">
            <a:solidFill>
              <a:srgbClr val="000000"/>
            </a:solidFill>
            <a:round/>
            <a:headEnd/>
            <a:tailEnd type="triangl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Tree>
    <p:extLst>
      <p:ext uri="{BB962C8B-B14F-4D97-AF65-F5344CB8AC3E}">
        <p14:creationId xmlns:p14="http://schemas.microsoft.com/office/powerpoint/2010/main" val="209015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ircle(in)">
                                      <p:cBhvr>
                                        <p:cTn id="12" dur="500"/>
                                        <p:tgtEl>
                                          <p:spTgt spid="12"/>
                                        </p:tgtEl>
                                      </p:cBhvr>
                                    </p:animEffect>
                                  </p:childTnLst>
                                </p:cTn>
                              </p:par>
                            </p:childTnLst>
                          </p:cTn>
                        </p:par>
                        <p:par>
                          <p:cTn id="13" fill="hold">
                            <p:stCondLst>
                              <p:cond delay="500"/>
                            </p:stCondLst>
                            <p:childTnLst>
                              <p:par>
                                <p:cTn id="14" presetID="6" presetClass="entr" presetSubtype="16"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circle(in)">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left)">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circle(in)">
                                      <p:cBhvr>
                                        <p:cTn id="26" dur="2000"/>
                                        <p:tgtEl>
                                          <p:spTgt spid="31"/>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left)">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up)">
                                      <p:cBhvr>
                                        <p:cTn id="35" dur="500"/>
                                        <p:tgtEl>
                                          <p:spTgt spid="2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iterate type="wd">
                                    <p:tmPct val="100000"/>
                                  </p:iterate>
                                  <p:childTnLst>
                                    <p:set>
                                      <p:cBhvr>
                                        <p:cTn id="43" dur="1" fill="hold">
                                          <p:stCondLst>
                                            <p:cond delay="0"/>
                                          </p:stCondLst>
                                        </p:cTn>
                                        <p:tgtEl>
                                          <p:spTgt spid="11"/>
                                        </p:tgtEl>
                                        <p:attrNameLst>
                                          <p:attrName>style.visibility</p:attrName>
                                        </p:attrNameLst>
                                      </p:cBhvr>
                                      <p:to>
                                        <p:strVal val="visible"/>
                                      </p:to>
                                    </p:set>
                                    <p:animEffect transition="in" filter="wipe(left)">
                                      <p:cBhvr>
                                        <p:cTn id="44" dur="3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circle(in)">
                                      <p:cBhvr>
                                        <p:cTn id="49" dur="2000"/>
                                        <p:tgtEl>
                                          <p:spTgt spid="32"/>
                                        </p:tgtEl>
                                      </p:cBhvr>
                                    </p:animEffect>
                                  </p:childTnLst>
                                </p:cTn>
                              </p:par>
                            </p:childTnLst>
                          </p:cTn>
                        </p:par>
                        <p:par>
                          <p:cTn id="50" fill="hold">
                            <p:stCondLst>
                              <p:cond delay="2000"/>
                            </p:stCondLst>
                            <p:childTnLst>
                              <p:par>
                                <p:cTn id="51" presetID="22" presetClass="entr" presetSubtype="8" fill="hold" grpId="0" nodeType="after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left)">
                                      <p:cBhvr>
                                        <p:cTn id="53" dur="500"/>
                                        <p:tgtEl>
                                          <p:spTgt spid="33"/>
                                        </p:tgtEl>
                                      </p:cBhvr>
                                    </p:animEffect>
                                  </p:childTnLst>
                                </p:cTn>
                              </p:par>
                            </p:childTnLst>
                          </p:cTn>
                        </p:par>
                        <p:par>
                          <p:cTn id="54" fill="hold">
                            <p:stCondLst>
                              <p:cond delay="2500"/>
                            </p:stCondLst>
                            <p:childTnLst>
                              <p:par>
                                <p:cTn id="55" presetID="22" presetClass="entr" presetSubtype="4" fill="hold" nodeType="after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wipe(down)">
                                      <p:cBhvr>
                                        <p:cTn id="57" dur="500"/>
                                        <p:tgtEl>
                                          <p:spTgt spid="35"/>
                                        </p:tgtEl>
                                      </p:cBhvr>
                                    </p:animEffect>
                                  </p:childTnLst>
                                </p:cTn>
                              </p:par>
                            </p:childTnLst>
                          </p:cTn>
                        </p:par>
                        <p:par>
                          <p:cTn id="58" fill="hold">
                            <p:stCondLst>
                              <p:cond delay="3000"/>
                            </p:stCondLst>
                            <p:childTnLst>
                              <p:par>
                                <p:cTn id="59" presetID="22" presetClass="entr" presetSubtype="8" fill="hold" grpId="0" nodeType="after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left)">
                                      <p:cBhvr>
                                        <p:cTn id="61" dur="500"/>
                                        <p:tgtEl>
                                          <p:spTgt spid="34"/>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iterate type="wd">
                                    <p:tmPct val="100000"/>
                                  </p:iterate>
                                  <p:childTnLst>
                                    <p:set>
                                      <p:cBhvr>
                                        <p:cTn id="65" dur="1" fill="hold">
                                          <p:stCondLst>
                                            <p:cond delay="0"/>
                                          </p:stCondLst>
                                        </p:cTn>
                                        <p:tgtEl>
                                          <p:spTgt spid="38"/>
                                        </p:tgtEl>
                                        <p:attrNameLst>
                                          <p:attrName>style.visibility</p:attrName>
                                        </p:attrNameLst>
                                      </p:cBhvr>
                                      <p:to>
                                        <p:strVal val="visible"/>
                                      </p:to>
                                    </p:set>
                                    <p:animEffect transition="in" filter="wipe(left)">
                                      <p:cBhvr>
                                        <p:cTn id="66" dur="300"/>
                                        <p:tgtEl>
                                          <p:spTgt spid="3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wipe(left)">
                                      <p:cBhvr>
                                        <p:cTn id="71" dur="500"/>
                                        <p:tgtEl>
                                          <p:spTgt spid="40"/>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67"/>
                                        </p:tgtEl>
                                        <p:attrNameLst>
                                          <p:attrName>style.visibility</p:attrName>
                                        </p:attrNameLst>
                                      </p:cBhvr>
                                      <p:to>
                                        <p:strVal val="visible"/>
                                      </p:to>
                                    </p:set>
                                    <p:anim calcmode="lin" valueType="num">
                                      <p:cBhvr additive="base">
                                        <p:cTn id="76" dur="500" fill="hold"/>
                                        <p:tgtEl>
                                          <p:spTgt spid="67"/>
                                        </p:tgtEl>
                                        <p:attrNameLst>
                                          <p:attrName>ppt_x</p:attrName>
                                        </p:attrNameLst>
                                      </p:cBhvr>
                                      <p:tavLst>
                                        <p:tav tm="0">
                                          <p:val>
                                            <p:strVal val="#ppt_x"/>
                                          </p:val>
                                        </p:tav>
                                        <p:tav tm="100000">
                                          <p:val>
                                            <p:strVal val="#ppt_x"/>
                                          </p:val>
                                        </p:tav>
                                      </p:tavLst>
                                    </p:anim>
                                    <p:anim calcmode="lin" valueType="num">
                                      <p:cBhvr additive="base">
                                        <p:cTn id="77"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77"/>
                                        </p:tgtEl>
                                        <p:attrNameLst>
                                          <p:attrName>style.visibility</p:attrName>
                                        </p:attrNameLst>
                                      </p:cBhvr>
                                      <p:to>
                                        <p:strVal val="visible"/>
                                      </p:to>
                                    </p:set>
                                    <p:animEffect transition="in" filter="fade">
                                      <p:cBhvr>
                                        <p:cTn id="82" dur="1000"/>
                                        <p:tgtEl>
                                          <p:spTgt spid="77"/>
                                        </p:tgtEl>
                                      </p:cBhvr>
                                    </p:animEffect>
                                    <p:anim calcmode="lin" valueType="num">
                                      <p:cBhvr>
                                        <p:cTn id="83" dur="1000" fill="hold"/>
                                        <p:tgtEl>
                                          <p:spTgt spid="77"/>
                                        </p:tgtEl>
                                        <p:attrNameLst>
                                          <p:attrName>ppt_x</p:attrName>
                                        </p:attrNameLst>
                                      </p:cBhvr>
                                      <p:tavLst>
                                        <p:tav tm="0">
                                          <p:val>
                                            <p:strVal val="#ppt_x"/>
                                          </p:val>
                                        </p:tav>
                                        <p:tav tm="100000">
                                          <p:val>
                                            <p:strVal val="#ppt_x"/>
                                          </p:val>
                                        </p:tav>
                                      </p:tavLst>
                                    </p:anim>
                                    <p:anim calcmode="lin" valueType="num">
                                      <p:cBhvr>
                                        <p:cTn id="84"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80"/>
                                        </p:tgtEl>
                                        <p:attrNameLst>
                                          <p:attrName>style.visibility</p:attrName>
                                        </p:attrNameLst>
                                      </p:cBhvr>
                                      <p:to>
                                        <p:strVal val="visible"/>
                                      </p:to>
                                    </p:set>
                                    <p:anim calcmode="lin" valueType="num">
                                      <p:cBhvr additive="base">
                                        <p:cTn id="89" dur="500" fill="hold"/>
                                        <p:tgtEl>
                                          <p:spTgt spid="80"/>
                                        </p:tgtEl>
                                        <p:attrNameLst>
                                          <p:attrName>ppt_x</p:attrName>
                                        </p:attrNameLst>
                                      </p:cBhvr>
                                      <p:tavLst>
                                        <p:tav tm="0">
                                          <p:val>
                                            <p:strVal val="#ppt_x"/>
                                          </p:val>
                                        </p:tav>
                                        <p:tav tm="100000">
                                          <p:val>
                                            <p:strVal val="#ppt_x"/>
                                          </p:val>
                                        </p:tav>
                                      </p:tavLst>
                                    </p:anim>
                                    <p:anim calcmode="lin" valueType="num">
                                      <p:cBhvr additive="base">
                                        <p:cTn id="90"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31" presetClass="entr" presetSubtype="0" fill="hold" nodeType="clickEffect">
                                  <p:stCondLst>
                                    <p:cond delay="0"/>
                                  </p:stCondLst>
                                  <p:childTnLst>
                                    <p:set>
                                      <p:cBhvr>
                                        <p:cTn id="94" dur="1" fill="hold">
                                          <p:stCondLst>
                                            <p:cond delay="0"/>
                                          </p:stCondLst>
                                        </p:cTn>
                                        <p:tgtEl>
                                          <p:spTgt spid="81"/>
                                        </p:tgtEl>
                                        <p:attrNameLst>
                                          <p:attrName>style.visibility</p:attrName>
                                        </p:attrNameLst>
                                      </p:cBhvr>
                                      <p:to>
                                        <p:strVal val="visible"/>
                                      </p:to>
                                    </p:set>
                                    <p:anim calcmode="lin" valueType="num">
                                      <p:cBhvr>
                                        <p:cTn id="95" dur="1000" fill="hold"/>
                                        <p:tgtEl>
                                          <p:spTgt spid="81"/>
                                        </p:tgtEl>
                                        <p:attrNameLst>
                                          <p:attrName>ppt_w</p:attrName>
                                        </p:attrNameLst>
                                      </p:cBhvr>
                                      <p:tavLst>
                                        <p:tav tm="0">
                                          <p:val>
                                            <p:fltVal val="0"/>
                                          </p:val>
                                        </p:tav>
                                        <p:tav tm="100000">
                                          <p:val>
                                            <p:strVal val="#ppt_w"/>
                                          </p:val>
                                        </p:tav>
                                      </p:tavLst>
                                    </p:anim>
                                    <p:anim calcmode="lin" valueType="num">
                                      <p:cBhvr>
                                        <p:cTn id="96" dur="1000" fill="hold"/>
                                        <p:tgtEl>
                                          <p:spTgt spid="81"/>
                                        </p:tgtEl>
                                        <p:attrNameLst>
                                          <p:attrName>ppt_h</p:attrName>
                                        </p:attrNameLst>
                                      </p:cBhvr>
                                      <p:tavLst>
                                        <p:tav tm="0">
                                          <p:val>
                                            <p:fltVal val="0"/>
                                          </p:val>
                                        </p:tav>
                                        <p:tav tm="100000">
                                          <p:val>
                                            <p:strVal val="#ppt_h"/>
                                          </p:val>
                                        </p:tav>
                                      </p:tavLst>
                                    </p:anim>
                                    <p:anim calcmode="lin" valueType="num">
                                      <p:cBhvr>
                                        <p:cTn id="97" dur="1000" fill="hold"/>
                                        <p:tgtEl>
                                          <p:spTgt spid="81"/>
                                        </p:tgtEl>
                                        <p:attrNameLst>
                                          <p:attrName>style.rotation</p:attrName>
                                        </p:attrNameLst>
                                      </p:cBhvr>
                                      <p:tavLst>
                                        <p:tav tm="0">
                                          <p:val>
                                            <p:fltVal val="90"/>
                                          </p:val>
                                        </p:tav>
                                        <p:tav tm="100000">
                                          <p:val>
                                            <p:fltVal val="0"/>
                                          </p:val>
                                        </p:tav>
                                      </p:tavLst>
                                    </p:anim>
                                    <p:animEffect transition="in" filter="fade">
                                      <p:cBhvr>
                                        <p:cTn id="98" dur="1000"/>
                                        <p:tgtEl>
                                          <p:spTgt spid="8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261"/>
                                        </p:tgtEl>
                                        <p:attrNameLst>
                                          <p:attrName>style.visibility</p:attrName>
                                        </p:attrNameLst>
                                      </p:cBhvr>
                                      <p:to>
                                        <p:strVal val="visible"/>
                                      </p:to>
                                    </p:set>
                                    <p:animEffect transition="in" filter="wipe(left)">
                                      <p:cBhvr>
                                        <p:cTn id="103" dur="500"/>
                                        <p:tgtEl>
                                          <p:spTgt spid="261"/>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264"/>
                                        </p:tgtEl>
                                        <p:attrNameLst>
                                          <p:attrName>style.visibility</p:attrName>
                                        </p:attrNameLst>
                                      </p:cBhvr>
                                      <p:to>
                                        <p:strVal val="visible"/>
                                      </p:to>
                                    </p:set>
                                    <p:animEffect transition="in" filter="wipe(left)">
                                      <p:cBhvr>
                                        <p:cTn id="108" dur="500"/>
                                        <p:tgtEl>
                                          <p:spTgt spid="264"/>
                                        </p:tgtEl>
                                      </p:cBhvr>
                                    </p:animEffect>
                                  </p:childTnLst>
                                </p:cTn>
                              </p:par>
                            </p:childTnLst>
                          </p:cTn>
                        </p:par>
                      </p:childTnLst>
                    </p:cTn>
                  </p:par>
                  <p:par>
                    <p:cTn id="109" fill="hold">
                      <p:stCondLst>
                        <p:cond delay="indefinite"/>
                      </p:stCondLst>
                      <p:childTnLst>
                        <p:par>
                          <p:cTn id="110" fill="hold">
                            <p:stCondLst>
                              <p:cond delay="0"/>
                            </p:stCondLst>
                            <p:childTnLst>
                              <p:par>
                                <p:cTn id="111" presetID="31" presetClass="entr" presetSubtype="0" fill="hold" nodeType="clickEffect">
                                  <p:stCondLst>
                                    <p:cond delay="0"/>
                                  </p:stCondLst>
                                  <p:childTnLst>
                                    <p:set>
                                      <p:cBhvr>
                                        <p:cTn id="112" dur="1" fill="hold">
                                          <p:stCondLst>
                                            <p:cond delay="0"/>
                                          </p:stCondLst>
                                        </p:cTn>
                                        <p:tgtEl>
                                          <p:spTgt spid="267"/>
                                        </p:tgtEl>
                                        <p:attrNameLst>
                                          <p:attrName>style.visibility</p:attrName>
                                        </p:attrNameLst>
                                      </p:cBhvr>
                                      <p:to>
                                        <p:strVal val="visible"/>
                                      </p:to>
                                    </p:set>
                                    <p:anim calcmode="lin" valueType="num">
                                      <p:cBhvr>
                                        <p:cTn id="113" dur="1000" fill="hold"/>
                                        <p:tgtEl>
                                          <p:spTgt spid="267"/>
                                        </p:tgtEl>
                                        <p:attrNameLst>
                                          <p:attrName>ppt_w</p:attrName>
                                        </p:attrNameLst>
                                      </p:cBhvr>
                                      <p:tavLst>
                                        <p:tav tm="0">
                                          <p:val>
                                            <p:fltVal val="0"/>
                                          </p:val>
                                        </p:tav>
                                        <p:tav tm="100000">
                                          <p:val>
                                            <p:strVal val="#ppt_w"/>
                                          </p:val>
                                        </p:tav>
                                      </p:tavLst>
                                    </p:anim>
                                    <p:anim calcmode="lin" valueType="num">
                                      <p:cBhvr>
                                        <p:cTn id="114" dur="1000" fill="hold"/>
                                        <p:tgtEl>
                                          <p:spTgt spid="267"/>
                                        </p:tgtEl>
                                        <p:attrNameLst>
                                          <p:attrName>ppt_h</p:attrName>
                                        </p:attrNameLst>
                                      </p:cBhvr>
                                      <p:tavLst>
                                        <p:tav tm="0">
                                          <p:val>
                                            <p:fltVal val="0"/>
                                          </p:val>
                                        </p:tav>
                                        <p:tav tm="100000">
                                          <p:val>
                                            <p:strVal val="#ppt_h"/>
                                          </p:val>
                                        </p:tav>
                                      </p:tavLst>
                                    </p:anim>
                                    <p:anim calcmode="lin" valueType="num">
                                      <p:cBhvr>
                                        <p:cTn id="115" dur="1000" fill="hold"/>
                                        <p:tgtEl>
                                          <p:spTgt spid="267"/>
                                        </p:tgtEl>
                                        <p:attrNameLst>
                                          <p:attrName>style.rotation</p:attrName>
                                        </p:attrNameLst>
                                      </p:cBhvr>
                                      <p:tavLst>
                                        <p:tav tm="0">
                                          <p:val>
                                            <p:fltVal val="90"/>
                                          </p:val>
                                        </p:tav>
                                        <p:tav tm="100000">
                                          <p:val>
                                            <p:fltVal val="0"/>
                                          </p:val>
                                        </p:tav>
                                      </p:tavLst>
                                    </p:anim>
                                    <p:animEffect transition="in" filter="fade">
                                      <p:cBhvr>
                                        <p:cTn id="116" dur="1000"/>
                                        <p:tgtEl>
                                          <p:spTgt spid="267"/>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268"/>
                                        </p:tgtEl>
                                        <p:attrNameLst>
                                          <p:attrName>style.visibility</p:attrName>
                                        </p:attrNameLst>
                                      </p:cBhvr>
                                      <p:to>
                                        <p:strVal val="visible"/>
                                      </p:to>
                                    </p:set>
                                    <p:animEffect transition="in" filter="wipe(left)">
                                      <p:cBhvr>
                                        <p:cTn id="121" dur="500"/>
                                        <p:tgtEl>
                                          <p:spTgt spid="268"/>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269"/>
                                        </p:tgtEl>
                                        <p:attrNameLst>
                                          <p:attrName>style.visibility</p:attrName>
                                        </p:attrNameLst>
                                      </p:cBhvr>
                                      <p:to>
                                        <p:strVal val="visible"/>
                                      </p:to>
                                    </p:set>
                                    <p:animEffect transition="in" filter="wipe(left)">
                                      <p:cBhvr>
                                        <p:cTn id="126" dur="500"/>
                                        <p:tgtEl>
                                          <p:spTgt spid="269"/>
                                        </p:tgtEl>
                                      </p:cBhvr>
                                    </p:animEffect>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nodeType="clickEffect">
                                  <p:stCondLst>
                                    <p:cond delay="0"/>
                                  </p:stCondLst>
                                  <p:childTnLst>
                                    <p:set>
                                      <p:cBhvr>
                                        <p:cTn id="130" dur="1" fill="hold">
                                          <p:stCondLst>
                                            <p:cond delay="0"/>
                                          </p:stCondLst>
                                        </p:cTn>
                                        <p:tgtEl>
                                          <p:spTgt spid="270"/>
                                        </p:tgtEl>
                                        <p:attrNameLst>
                                          <p:attrName>style.visibility</p:attrName>
                                        </p:attrNameLst>
                                      </p:cBhvr>
                                      <p:to>
                                        <p:strVal val="visible"/>
                                      </p:to>
                                    </p:set>
                                    <p:anim calcmode="lin" valueType="num">
                                      <p:cBhvr additive="base">
                                        <p:cTn id="131" dur="500" fill="hold"/>
                                        <p:tgtEl>
                                          <p:spTgt spid="270"/>
                                        </p:tgtEl>
                                        <p:attrNameLst>
                                          <p:attrName>ppt_x</p:attrName>
                                        </p:attrNameLst>
                                      </p:cBhvr>
                                      <p:tavLst>
                                        <p:tav tm="0">
                                          <p:val>
                                            <p:strVal val="#ppt_x"/>
                                          </p:val>
                                        </p:tav>
                                        <p:tav tm="100000">
                                          <p:val>
                                            <p:strVal val="#ppt_x"/>
                                          </p:val>
                                        </p:tav>
                                      </p:tavLst>
                                    </p:anim>
                                    <p:anim calcmode="lin" valueType="num">
                                      <p:cBhvr additive="base">
                                        <p:cTn id="132" dur="500" fill="hold"/>
                                        <p:tgtEl>
                                          <p:spTgt spid="270"/>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nodeType="clickEffect">
                                  <p:stCondLst>
                                    <p:cond delay="0"/>
                                  </p:stCondLst>
                                  <p:childTnLst>
                                    <p:set>
                                      <p:cBhvr>
                                        <p:cTn id="136" dur="1" fill="hold">
                                          <p:stCondLst>
                                            <p:cond delay="0"/>
                                          </p:stCondLst>
                                        </p:cTn>
                                        <p:tgtEl>
                                          <p:spTgt spid="271"/>
                                        </p:tgtEl>
                                        <p:attrNameLst>
                                          <p:attrName>style.visibility</p:attrName>
                                        </p:attrNameLst>
                                      </p:cBhvr>
                                      <p:to>
                                        <p:strVal val="visible"/>
                                      </p:to>
                                    </p:set>
                                    <p:animEffect transition="in" filter="fade">
                                      <p:cBhvr>
                                        <p:cTn id="137" dur="1000"/>
                                        <p:tgtEl>
                                          <p:spTgt spid="271"/>
                                        </p:tgtEl>
                                      </p:cBhvr>
                                    </p:animEffect>
                                    <p:anim calcmode="lin" valueType="num">
                                      <p:cBhvr>
                                        <p:cTn id="138" dur="1000" fill="hold"/>
                                        <p:tgtEl>
                                          <p:spTgt spid="271"/>
                                        </p:tgtEl>
                                        <p:attrNameLst>
                                          <p:attrName>ppt_x</p:attrName>
                                        </p:attrNameLst>
                                      </p:cBhvr>
                                      <p:tavLst>
                                        <p:tav tm="0">
                                          <p:val>
                                            <p:strVal val="#ppt_x"/>
                                          </p:val>
                                        </p:tav>
                                        <p:tav tm="100000">
                                          <p:val>
                                            <p:strVal val="#ppt_x"/>
                                          </p:val>
                                        </p:tav>
                                      </p:tavLst>
                                    </p:anim>
                                    <p:anim calcmode="lin" valueType="num">
                                      <p:cBhvr>
                                        <p:cTn id="139" dur="1000" fill="hold"/>
                                        <p:tgtEl>
                                          <p:spTgt spid="271"/>
                                        </p:tgtEl>
                                        <p:attrNameLst>
                                          <p:attrName>ppt_y</p:attrName>
                                        </p:attrNameLst>
                                      </p:cBhvr>
                                      <p:tavLst>
                                        <p:tav tm="0">
                                          <p:val>
                                            <p:strVal val="#ppt_y+.1"/>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272"/>
                                        </p:tgtEl>
                                        <p:attrNameLst>
                                          <p:attrName>style.visibility</p:attrName>
                                        </p:attrNameLst>
                                      </p:cBhvr>
                                      <p:to>
                                        <p:strVal val="visible"/>
                                      </p:to>
                                    </p:set>
                                    <p:animEffect transition="in" filter="wipe(left)">
                                      <p:cBhvr>
                                        <p:cTn id="144" dur="500"/>
                                        <p:tgtEl>
                                          <p:spTgt spid="272"/>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273"/>
                                        </p:tgtEl>
                                        <p:attrNameLst>
                                          <p:attrName>style.visibility</p:attrName>
                                        </p:attrNameLst>
                                      </p:cBhvr>
                                      <p:to>
                                        <p:strVal val="visible"/>
                                      </p:to>
                                    </p:set>
                                    <p:animEffect transition="in" filter="wipe(left)">
                                      <p:cBhvr>
                                        <p:cTn id="149" dur="500"/>
                                        <p:tgtEl>
                                          <p:spTgt spid="273"/>
                                        </p:tgtEl>
                                      </p:cBhvr>
                                    </p:animEffect>
                                  </p:childTnLst>
                                </p:cTn>
                              </p:par>
                            </p:childTnLst>
                          </p:cTn>
                        </p:par>
                      </p:childTnLst>
                    </p:cTn>
                  </p:par>
                  <p:par>
                    <p:cTn id="150" fill="hold">
                      <p:stCondLst>
                        <p:cond delay="indefinite"/>
                      </p:stCondLst>
                      <p:childTnLst>
                        <p:par>
                          <p:cTn id="151" fill="hold">
                            <p:stCondLst>
                              <p:cond delay="0"/>
                            </p:stCondLst>
                            <p:childTnLst>
                              <p:par>
                                <p:cTn id="152" presetID="2" presetClass="entr" presetSubtype="4" fill="hold" grpId="0" nodeType="clickEffect">
                                  <p:stCondLst>
                                    <p:cond delay="0"/>
                                  </p:stCondLst>
                                  <p:childTnLst>
                                    <p:set>
                                      <p:cBhvr>
                                        <p:cTn id="153" dur="1" fill="hold">
                                          <p:stCondLst>
                                            <p:cond delay="0"/>
                                          </p:stCondLst>
                                        </p:cTn>
                                        <p:tgtEl>
                                          <p:spTgt spid="64"/>
                                        </p:tgtEl>
                                        <p:attrNameLst>
                                          <p:attrName>style.visibility</p:attrName>
                                        </p:attrNameLst>
                                      </p:cBhvr>
                                      <p:to>
                                        <p:strVal val="visible"/>
                                      </p:to>
                                    </p:set>
                                    <p:anim calcmode="lin" valueType="num">
                                      <p:cBhvr additive="base">
                                        <p:cTn id="154" dur="500" fill="hold"/>
                                        <p:tgtEl>
                                          <p:spTgt spid="64"/>
                                        </p:tgtEl>
                                        <p:attrNameLst>
                                          <p:attrName>ppt_x</p:attrName>
                                        </p:attrNameLst>
                                      </p:cBhvr>
                                      <p:tavLst>
                                        <p:tav tm="0">
                                          <p:val>
                                            <p:strVal val="#ppt_x"/>
                                          </p:val>
                                        </p:tav>
                                        <p:tav tm="100000">
                                          <p:val>
                                            <p:strVal val="#ppt_x"/>
                                          </p:val>
                                        </p:tav>
                                      </p:tavLst>
                                    </p:anim>
                                    <p:anim calcmode="lin" valueType="num">
                                      <p:cBhvr additive="base">
                                        <p:cTn id="155"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2" presetClass="entr" presetSubtype="4" fill="hold" nodeType="clickEffect">
                                  <p:stCondLst>
                                    <p:cond delay="0"/>
                                  </p:stCondLst>
                                  <p:childTnLst>
                                    <p:set>
                                      <p:cBhvr>
                                        <p:cTn id="159" dur="1" fill="hold">
                                          <p:stCondLst>
                                            <p:cond delay="0"/>
                                          </p:stCondLst>
                                        </p:cTn>
                                        <p:tgtEl>
                                          <p:spTgt spid="274"/>
                                        </p:tgtEl>
                                        <p:attrNameLst>
                                          <p:attrName>style.visibility</p:attrName>
                                        </p:attrNameLst>
                                      </p:cBhvr>
                                      <p:to>
                                        <p:strVal val="visible"/>
                                      </p:to>
                                    </p:set>
                                    <p:anim calcmode="lin" valueType="num">
                                      <p:cBhvr additive="base">
                                        <p:cTn id="160" dur="500" fill="hold"/>
                                        <p:tgtEl>
                                          <p:spTgt spid="274"/>
                                        </p:tgtEl>
                                        <p:attrNameLst>
                                          <p:attrName>ppt_x</p:attrName>
                                        </p:attrNameLst>
                                      </p:cBhvr>
                                      <p:tavLst>
                                        <p:tav tm="0">
                                          <p:val>
                                            <p:strVal val="#ppt_x"/>
                                          </p:val>
                                        </p:tav>
                                        <p:tav tm="100000">
                                          <p:val>
                                            <p:strVal val="#ppt_x"/>
                                          </p:val>
                                        </p:tav>
                                      </p:tavLst>
                                    </p:anim>
                                    <p:anim calcmode="lin" valueType="num">
                                      <p:cBhvr additive="base">
                                        <p:cTn id="161" dur="500" fill="hold"/>
                                        <p:tgtEl>
                                          <p:spTgt spid="274"/>
                                        </p:tgtEl>
                                        <p:attrNameLst>
                                          <p:attrName>ppt_y</p:attrName>
                                        </p:attrNameLst>
                                      </p:cBhvr>
                                      <p:tavLst>
                                        <p:tav tm="0">
                                          <p:val>
                                            <p:strVal val="1+#ppt_h/2"/>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grpId="0" nodeType="clickEffect">
                                  <p:stCondLst>
                                    <p:cond delay="0"/>
                                  </p:stCondLst>
                                  <p:childTnLst>
                                    <p:set>
                                      <p:cBhvr>
                                        <p:cTn id="165" dur="1" fill="hold">
                                          <p:stCondLst>
                                            <p:cond delay="0"/>
                                          </p:stCondLst>
                                        </p:cTn>
                                        <p:tgtEl>
                                          <p:spTgt spid="276"/>
                                        </p:tgtEl>
                                        <p:attrNameLst>
                                          <p:attrName>style.visibility</p:attrName>
                                        </p:attrNameLst>
                                      </p:cBhvr>
                                      <p:to>
                                        <p:strVal val="visible"/>
                                      </p:to>
                                    </p:set>
                                    <p:animEffect transition="in" filter="wipe(left)">
                                      <p:cBhvr>
                                        <p:cTn id="166" dur="500"/>
                                        <p:tgtEl>
                                          <p:spTgt spid="276"/>
                                        </p:tgtEl>
                                      </p:cBhvr>
                                    </p:animEffect>
                                  </p:childTnLst>
                                </p:cTn>
                              </p:par>
                            </p:childTnLst>
                          </p:cTn>
                        </p:par>
                      </p:childTnLst>
                    </p:cTn>
                  </p:par>
                  <p:par>
                    <p:cTn id="167" fill="hold">
                      <p:stCondLst>
                        <p:cond delay="indefinite"/>
                      </p:stCondLst>
                      <p:childTnLst>
                        <p:par>
                          <p:cTn id="168" fill="hold">
                            <p:stCondLst>
                              <p:cond delay="0"/>
                            </p:stCondLst>
                            <p:childTnLst>
                              <p:par>
                                <p:cTn id="169" presetID="42" presetClass="entr" presetSubtype="0" fill="hold" nodeType="clickEffect">
                                  <p:stCondLst>
                                    <p:cond delay="0"/>
                                  </p:stCondLst>
                                  <p:childTnLst>
                                    <p:set>
                                      <p:cBhvr>
                                        <p:cTn id="170" dur="1" fill="hold">
                                          <p:stCondLst>
                                            <p:cond delay="0"/>
                                          </p:stCondLst>
                                        </p:cTn>
                                        <p:tgtEl>
                                          <p:spTgt spid="275"/>
                                        </p:tgtEl>
                                        <p:attrNameLst>
                                          <p:attrName>style.visibility</p:attrName>
                                        </p:attrNameLst>
                                      </p:cBhvr>
                                      <p:to>
                                        <p:strVal val="visible"/>
                                      </p:to>
                                    </p:set>
                                    <p:animEffect transition="in" filter="fade">
                                      <p:cBhvr>
                                        <p:cTn id="171" dur="1000"/>
                                        <p:tgtEl>
                                          <p:spTgt spid="275"/>
                                        </p:tgtEl>
                                      </p:cBhvr>
                                    </p:animEffect>
                                    <p:anim calcmode="lin" valueType="num">
                                      <p:cBhvr>
                                        <p:cTn id="172" dur="1000" fill="hold"/>
                                        <p:tgtEl>
                                          <p:spTgt spid="275"/>
                                        </p:tgtEl>
                                        <p:attrNameLst>
                                          <p:attrName>ppt_x</p:attrName>
                                        </p:attrNameLst>
                                      </p:cBhvr>
                                      <p:tavLst>
                                        <p:tav tm="0">
                                          <p:val>
                                            <p:strVal val="#ppt_x"/>
                                          </p:val>
                                        </p:tav>
                                        <p:tav tm="100000">
                                          <p:val>
                                            <p:strVal val="#ppt_x"/>
                                          </p:val>
                                        </p:tav>
                                      </p:tavLst>
                                    </p:anim>
                                    <p:anim calcmode="lin" valueType="num">
                                      <p:cBhvr>
                                        <p:cTn id="173" dur="1000" fill="hold"/>
                                        <p:tgtEl>
                                          <p:spTgt spid="275"/>
                                        </p:tgtEl>
                                        <p:attrNameLst>
                                          <p:attrName>ppt_y</p:attrName>
                                        </p:attrNameLst>
                                      </p:cBhvr>
                                      <p:tavLst>
                                        <p:tav tm="0">
                                          <p:val>
                                            <p:strVal val="#ppt_y+.1"/>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26" presetClass="entr" presetSubtype="0" fill="hold" grpId="0" nodeType="clickEffect">
                                  <p:stCondLst>
                                    <p:cond delay="0"/>
                                  </p:stCondLst>
                                  <p:childTnLst>
                                    <p:set>
                                      <p:cBhvr>
                                        <p:cTn id="177" dur="1" fill="hold">
                                          <p:stCondLst>
                                            <p:cond delay="0"/>
                                          </p:stCondLst>
                                        </p:cTn>
                                        <p:tgtEl>
                                          <p:spTgt spid="291"/>
                                        </p:tgtEl>
                                        <p:attrNameLst>
                                          <p:attrName>style.visibility</p:attrName>
                                        </p:attrNameLst>
                                      </p:cBhvr>
                                      <p:to>
                                        <p:strVal val="visible"/>
                                      </p:to>
                                    </p:set>
                                    <p:animEffect transition="in" filter="wipe(down)">
                                      <p:cBhvr>
                                        <p:cTn id="178" dur="580">
                                          <p:stCondLst>
                                            <p:cond delay="0"/>
                                          </p:stCondLst>
                                        </p:cTn>
                                        <p:tgtEl>
                                          <p:spTgt spid="291"/>
                                        </p:tgtEl>
                                      </p:cBhvr>
                                    </p:animEffect>
                                    <p:anim calcmode="lin" valueType="num">
                                      <p:cBhvr>
                                        <p:cTn id="179" dur="1822" tmFilter="0,0; 0.14,0.36; 0.43,0.73; 0.71,0.91; 1.0,1.0">
                                          <p:stCondLst>
                                            <p:cond delay="0"/>
                                          </p:stCondLst>
                                        </p:cTn>
                                        <p:tgtEl>
                                          <p:spTgt spid="291"/>
                                        </p:tgtEl>
                                        <p:attrNameLst>
                                          <p:attrName>ppt_x</p:attrName>
                                        </p:attrNameLst>
                                      </p:cBhvr>
                                      <p:tavLst>
                                        <p:tav tm="0">
                                          <p:val>
                                            <p:strVal val="#ppt_x-0.25"/>
                                          </p:val>
                                        </p:tav>
                                        <p:tav tm="100000">
                                          <p:val>
                                            <p:strVal val="#ppt_x"/>
                                          </p:val>
                                        </p:tav>
                                      </p:tavLst>
                                    </p:anim>
                                    <p:anim calcmode="lin" valueType="num">
                                      <p:cBhvr>
                                        <p:cTn id="180" dur="664" tmFilter="0.0,0.0; 0.25,0.07; 0.50,0.2; 0.75,0.467; 1.0,1.0">
                                          <p:stCondLst>
                                            <p:cond delay="0"/>
                                          </p:stCondLst>
                                        </p:cTn>
                                        <p:tgtEl>
                                          <p:spTgt spid="291"/>
                                        </p:tgtEl>
                                        <p:attrNameLst>
                                          <p:attrName>ppt_y</p:attrName>
                                        </p:attrNameLst>
                                      </p:cBhvr>
                                      <p:tavLst>
                                        <p:tav tm="0" fmla="#ppt_y-sin(pi*$)/3">
                                          <p:val>
                                            <p:fltVal val="0.5"/>
                                          </p:val>
                                        </p:tav>
                                        <p:tav tm="100000">
                                          <p:val>
                                            <p:fltVal val="1"/>
                                          </p:val>
                                        </p:tav>
                                      </p:tavLst>
                                    </p:anim>
                                    <p:anim calcmode="lin" valueType="num">
                                      <p:cBhvr>
                                        <p:cTn id="181" dur="664" tmFilter="0, 0; 0.125,0.2665; 0.25,0.4; 0.375,0.465; 0.5,0.5;  0.625,0.535; 0.75,0.6; 0.875,0.7335; 1,1">
                                          <p:stCondLst>
                                            <p:cond delay="664"/>
                                          </p:stCondLst>
                                        </p:cTn>
                                        <p:tgtEl>
                                          <p:spTgt spid="291"/>
                                        </p:tgtEl>
                                        <p:attrNameLst>
                                          <p:attrName>ppt_y</p:attrName>
                                        </p:attrNameLst>
                                      </p:cBhvr>
                                      <p:tavLst>
                                        <p:tav tm="0" fmla="#ppt_y-sin(pi*$)/9">
                                          <p:val>
                                            <p:fltVal val="0"/>
                                          </p:val>
                                        </p:tav>
                                        <p:tav tm="100000">
                                          <p:val>
                                            <p:fltVal val="1"/>
                                          </p:val>
                                        </p:tav>
                                      </p:tavLst>
                                    </p:anim>
                                    <p:anim calcmode="lin" valueType="num">
                                      <p:cBhvr>
                                        <p:cTn id="182" dur="332" tmFilter="0, 0; 0.125,0.2665; 0.25,0.4; 0.375,0.465; 0.5,0.5;  0.625,0.535; 0.75,0.6; 0.875,0.7335; 1,1">
                                          <p:stCondLst>
                                            <p:cond delay="1324"/>
                                          </p:stCondLst>
                                        </p:cTn>
                                        <p:tgtEl>
                                          <p:spTgt spid="291"/>
                                        </p:tgtEl>
                                        <p:attrNameLst>
                                          <p:attrName>ppt_y</p:attrName>
                                        </p:attrNameLst>
                                      </p:cBhvr>
                                      <p:tavLst>
                                        <p:tav tm="0" fmla="#ppt_y-sin(pi*$)/27">
                                          <p:val>
                                            <p:fltVal val="0"/>
                                          </p:val>
                                        </p:tav>
                                        <p:tav tm="100000">
                                          <p:val>
                                            <p:fltVal val="1"/>
                                          </p:val>
                                        </p:tav>
                                      </p:tavLst>
                                    </p:anim>
                                    <p:anim calcmode="lin" valueType="num">
                                      <p:cBhvr>
                                        <p:cTn id="183" dur="164" tmFilter="0, 0; 0.125,0.2665; 0.25,0.4; 0.375,0.465; 0.5,0.5;  0.625,0.535; 0.75,0.6; 0.875,0.7335; 1,1">
                                          <p:stCondLst>
                                            <p:cond delay="1656"/>
                                          </p:stCondLst>
                                        </p:cTn>
                                        <p:tgtEl>
                                          <p:spTgt spid="291"/>
                                        </p:tgtEl>
                                        <p:attrNameLst>
                                          <p:attrName>ppt_y</p:attrName>
                                        </p:attrNameLst>
                                      </p:cBhvr>
                                      <p:tavLst>
                                        <p:tav tm="0" fmla="#ppt_y-sin(pi*$)/81">
                                          <p:val>
                                            <p:fltVal val="0"/>
                                          </p:val>
                                        </p:tav>
                                        <p:tav tm="100000">
                                          <p:val>
                                            <p:fltVal val="1"/>
                                          </p:val>
                                        </p:tav>
                                      </p:tavLst>
                                    </p:anim>
                                    <p:animScale>
                                      <p:cBhvr>
                                        <p:cTn id="184" dur="26">
                                          <p:stCondLst>
                                            <p:cond delay="650"/>
                                          </p:stCondLst>
                                        </p:cTn>
                                        <p:tgtEl>
                                          <p:spTgt spid="291"/>
                                        </p:tgtEl>
                                      </p:cBhvr>
                                      <p:to x="100000" y="60000"/>
                                    </p:animScale>
                                    <p:animScale>
                                      <p:cBhvr>
                                        <p:cTn id="185" dur="166" decel="50000">
                                          <p:stCondLst>
                                            <p:cond delay="676"/>
                                          </p:stCondLst>
                                        </p:cTn>
                                        <p:tgtEl>
                                          <p:spTgt spid="291"/>
                                        </p:tgtEl>
                                      </p:cBhvr>
                                      <p:to x="100000" y="100000"/>
                                    </p:animScale>
                                    <p:animScale>
                                      <p:cBhvr>
                                        <p:cTn id="186" dur="26">
                                          <p:stCondLst>
                                            <p:cond delay="1312"/>
                                          </p:stCondLst>
                                        </p:cTn>
                                        <p:tgtEl>
                                          <p:spTgt spid="291"/>
                                        </p:tgtEl>
                                      </p:cBhvr>
                                      <p:to x="100000" y="80000"/>
                                    </p:animScale>
                                    <p:animScale>
                                      <p:cBhvr>
                                        <p:cTn id="187" dur="166" decel="50000">
                                          <p:stCondLst>
                                            <p:cond delay="1338"/>
                                          </p:stCondLst>
                                        </p:cTn>
                                        <p:tgtEl>
                                          <p:spTgt spid="291"/>
                                        </p:tgtEl>
                                      </p:cBhvr>
                                      <p:to x="100000" y="100000"/>
                                    </p:animScale>
                                    <p:animScale>
                                      <p:cBhvr>
                                        <p:cTn id="188" dur="26">
                                          <p:stCondLst>
                                            <p:cond delay="1642"/>
                                          </p:stCondLst>
                                        </p:cTn>
                                        <p:tgtEl>
                                          <p:spTgt spid="291"/>
                                        </p:tgtEl>
                                      </p:cBhvr>
                                      <p:to x="100000" y="90000"/>
                                    </p:animScale>
                                    <p:animScale>
                                      <p:cBhvr>
                                        <p:cTn id="189" dur="166" decel="50000">
                                          <p:stCondLst>
                                            <p:cond delay="1668"/>
                                          </p:stCondLst>
                                        </p:cTn>
                                        <p:tgtEl>
                                          <p:spTgt spid="291"/>
                                        </p:tgtEl>
                                      </p:cBhvr>
                                      <p:to x="100000" y="100000"/>
                                    </p:animScale>
                                    <p:animScale>
                                      <p:cBhvr>
                                        <p:cTn id="190" dur="26">
                                          <p:stCondLst>
                                            <p:cond delay="1808"/>
                                          </p:stCondLst>
                                        </p:cTn>
                                        <p:tgtEl>
                                          <p:spTgt spid="291"/>
                                        </p:tgtEl>
                                      </p:cBhvr>
                                      <p:to x="100000" y="95000"/>
                                    </p:animScale>
                                    <p:animScale>
                                      <p:cBhvr>
                                        <p:cTn id="191" dur="166" decel="50000">
                                          <p:stCondLst>
                                            <p:cond delay="1834"/>
                                          </p:stCondLst>
                                        </p:cTn>
                                        <p:tgtEl>
                                          <p:spTgt spid="291"/>
                                        </p:tgtEl>
                                      </p:cBhvr>
                                      <p:to x="100000" y="100000"/>
                                    </p:animScale>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nodeType="clickEffect">
                                  <p:stCondLst>
                                    <p:cond delay="0"/>
                                  </p:stCondLst>
                                  <p:childTnLst>
                                    <p:set>
                                      <p:cBhvr>
                                        <p:cTn id="195" dur="1" fill="hold">
                                          <p:stCondLst>
                                            <p:cond delay="0"/>
                                          </p:stCondLst>
                                        </p:cTn>
                                        <p:tgtEl>
                                          <p:spTgt spid="243"/>
                                        </p:tgtEl>
                                        <p:attrNameLst>
                                          <p:attrName>style.visibility</p:attrName>
                                        </p:attrNameLst>
                                      </p:cBhvr>
                                      <p:to>
                                        <p:strVal val="visible"/>
                                      </p:to>
                                    </p:set>
                                    <p:animEffect transition="in" filter="fade">
                                      <p:cBhvr>
                                        <p:cTn id="196" dur="1000"/>
                                        <p:tgtEl>
                                          <p:spTgt spid="243"/>
                                        </p:tgtEl>
                                      </p:cBhvr>
                                    </p:animEffect>
                                    <p:anim calcmode="lin" valueType="num">
                                      <p:cBhvr>
                                        <p:cTn id="197" dur="1000" fill="hold"/>
                                        <p:tgtEl>
                                          <p:spTgt spid="243"/>
                                        </p:tgtEl>
                                        <p:attrNameLst>
                                          <p:attrName>ppt_x</p:attrName>
                                        </p:attrNameLst>
                                      </p:cBhvr>
                                      <p:tavLst>
                                        <p:tav tm="0">
                                          <p:val>
                                            <p:strVal val="#ppt_x"/>
                                          </p:val>
                                        </p:tav>
                                        <p:tav tm="100000">
                                          <p:val>
                                            <p:strVal val="#ppt_x"/>
                                          </p:val>
                                        </p:tav>
                                      </p:tavLst>
                                    </p:anim>
                                    <p:anim calcmode="lin" valueType="num">
                                      <p:cBhvr>
                                        <p:cTn id="198" dur="1000" fill="hold"/>
                                        <p:tgtEl>
                                          <p:spTgt spid="243"/>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22" presetClass="entr" presetSubtype="8" fill="hold" grpId="0" nodeType="clickEffect">
                                  <p:stCondLst>
                                    <p:cond delay="0"/>
                                  </p:stCondLst>
                                  <p:childTnLst>
                                    <p:set>
                                      <p:cBhvr>
                                        <p:cTn id="202" dur="1" fill="hold">
                                          <p:stCondLst>
                                            <p:cond delay="0"/>
                                          </p:stCondLst>
                                        </p:cTn>
                                        <p:tgtEl>
                                          <p:spTgt spid="72"/>
                                        </p:tgtEl>
                                        <p:attrNameLst>
                                          <p:attrName>style.visibility</p:attrName>
                                        </p:attrNameLst>
                                      </p:cBhvr>
                                      <p:to>
                                        <p:strVal val="visible"/>
                                      </p:to>
                                    </p:set>
                                    <p:animEffect transition="in" filter="wipe(left)">
                                      <p:cBhvr>
                                        <p:cTn id="203" dur="500"/>
                                        <p:tgtEl>
                                          <p:spTgt spid="72"/>
                                        </p:tgtEl>
                                      </p:cBhvr>
                                    </p:animEffect>
                                  </p:childTnLst>
                                </p:cTn>
                              </p:par>
                              <p:par>
                                <p:cTn id="204" presetID="22" presetClass="entr" presetSubtype="8" fill="hold" grpId="0" nodeType="withEffect">
                                  <p:stCondLst>
                                    <p:cond delay="0"/>
                                  </p:stCondLst>
                                  <p:childTnLst>
                                    <p:set>
                                      <p:cBhvr>
                                        <p:cTn id="205" dur="1" fill="hold">
                                          <p:stCondLst>
                                            <p:cond delay="0"/>
                                          </p:stCondLst>
                                        </p:cTn>
                                        <p:tgtEl>
                                          <p:spTgt spid="76"/>
                                        </p:tgtEl>
                                        <p:attrNameLst>
                                          <p:attrName>style.visibility</p:attrName>
                                        </p:attrNameLst>
                                      </p:cBhvr>
                                      <p:to>
                                        <p:strVal val="visible"/>
                                      </p:to>
                                    </p:set>
                                    <p:animEffect transition="in" filter="wipe(left)">
                                      <p:cBhvr>
                                        <p:cTn id="206" dur="500"/>
                                        <p:tgtEl>
                                          <p:spTgt spid="76"/>
                                        </p:tgtEl>
                                      </p:cBhvr>
                                    </p:animEffect>
                                  </p:childTnLst>
                                </p:cTn>
                              </p:par>
                              <p:par>
                                <p:cTn id="207" presetID="22" presetClass="entr" presetSubtype="8" fill="hold" nodeType="withEffect">
                                  <p:stCondLst>
                                    <p:cond delay="0"/>
                                  </p:stCondLst>
                                  <p:childTnLst>
                                    <p:set>
                                      <p:cBhvr>
                                        <p:cTn id="208" dur="1" fill="hold">
                                          <p:stCondLst>
                                            <p:cond delay="0"/>
                                          </p:stCondLst>
                                        </p:cTn>
                                        <p:tgtEl>
                                          <p:spTgt spid="88"/>
                                        </p:tgtEl>
                                        <p:attrNameLst>
                                          <p:attrName>style.visibility</p:attrName>
                                        </p:attrNameLst>
                                      </p:cBhvr>
                                      <p:to>
                                        <p:strVal val="visible"/>
                                      </p:to>
                                    </p:set>
                                    <p:animEffect transition="in" filter="wipe(left)">
                                      <p:cBhvr>
                                        <p:cTn id="209" dur="500"/>
                                        <p:tgtEl>
                                          <p:spTgt spid="88"/>
                                        </p:tgtEl>
                                      </p:cBhvr>
                                    </p:animEffect>
                                  </p:childTnLst>
                                </p:cTn>
                              </p:par>
                              <p:par>
                                <p:cTn id="210" presetID="22" presetClass="entr" presetSubtype="8" fill="hold" grpId="0" nodeType="withEffect">
                                  <p:stCondLst>
                                    <p:cond delay="0"/>
                                  </p:stCondLst>
                                  <p:childTnLst>
                                    <p:set>
                                      <p:cBhvr>
                                        <p:cTn id="211" dur="1" fill="hold">
                                          <p:stCondLst>
                                            <p:cond delay="0"/>
                                          </p:stCondLst>
                                        </p:cTn>
                                        <p:tgtEl>
                                          <p:spTgt spid="74"/>
                                        </p:tgtEl>
                                        <p:attrNameLst>
                                          <p:attrName>style.visibility</p:attrName>
                                        </p:attrNameLst>
                                      </p:cBhvr>
                                      <p:to>
                                        <p:strVal val="visible"/>
                                      </p:to>
                                    </p:set>
                                    <p:animEffect transition="in" filter="wipe(left)">
                                      <p:cBhvr>
                                        <p:cTn id="212" dur="500"/>
                                        <p:tgtEl>
                                          <p:spTgt spid="74"/>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fill="hold" nodeType="clickEffect">
                                  <p:stCondLst>
                                    <p:cond delay="0"/>
                                  </p:stCondLst>
                                  <p:childTnLst>
                                    <p:set>
                                      <p:cBhvr>
                                        <p:cTn id="216" dur="1" fill="hold">
                                          <p:stCondLst>
                                            <p:cond delay="0"/>
                                          </p:stCondLst>
                                        </p:cTn>
                                        <p:tgtEl>
                                          <p:spTgt spid="78"/>
                                        </p:tgtEl>
                                        <p:attrNameLst>
                                          <p:attrName>style.visibility</p:attrName>
                                        </p:attrNameLst>
                                      </p:cBhvr>
                                      <p:to>
                                        <p:strVal val="visible"/>
                                      </p:to>
                                    </p:set>
                                    <p:animEffect transition="in" filter="wipe(left)">
                                      <p:cBhvr>
                                        <p:cTn id="217" dur="500"/>
                                        <p:tgtEl>
                                          <p:spTgt spid="78"/>
                                        </p:tgtEl>
                                      </p:cBhvr>
                                    </p:animEffect>
                                  </p:childTnLst>
                                </p:cTn>
                              </p:par>
                            </p:childTnLst>
                          </p:cTn>
                        </p:par>
                        <p:par>
                          <p:cTn id="218" fill="hold">
                            <p:stCondLst>
                              <p:cond delay="500"/>
                            </p:stCondLst>
                            <p:childTnLst>
                              <p:par>
                                <p:cTn id="219" presetID="22" presetClass="entr" presetSubtype="8" fill="hold" grpId="0" nodeType="afterEffect">
                                  <p:stCondLst>
                                    <p:cond delay="0"/>
                                  </p:stCondLst>
                                  <p:childTnLst>
                                    <p:set>
                                      <p:cBhvr>
                                        <p:cTn id="220" dur="1" fill="hold">
                                          <p:stCondLst>
                                            <p:cond delay="0"/>
                                          </p:stCondLst>
                                        </p:cTn>
                                        <p:tgtEl>
                                          <p:spTgt spid="75"/>
                                        </p:tgtEl>
                                        <p:attrNameLst>
                                          <p:attrName>style.visibility</p:attrName>
                                        </p:attrNameLst>
                                      </p:cBhvr>
                                      <p:to>
                                        <p:strVal val="visible"/>
                                      </p:to>
                                    </p:set>
                                    <p:animEffect transition="in" filter="wipe(left)">
                                      <p:cBhvr>
                                        <p:cTn id="221" dur="500"/>
                                        <p:tgtEl>
                                          <p:spTgt spid="75"/>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4" fill="hold" nodeType="clickEffect">
                                  <p:stCondLst>
                                    <p:cond delay="0"/>
                                  </p:stCondLst>
                                  <p:childTnLst>
                                    <p:set>
                                      <p:cBhvr>
                                        <p:cTn id="225" dur="1" fill="hold">
                                          <p:stCondLst>
                                            <p:cond delay="0"/>
                                          </p:stCondLst>
                                        </p:cTn>
                                        <p:tgtEl>
                                          <p:spTgt spid="83"/>
                                        </p:tgtEl>
                                        <p:attrNameLst>
                                          <p:attrName>style.visibility</p:attrName>
                                        </p:attrNameLst>
                                      </p:cBhvr>
                                      <p:to>
                                        <p:strVal val="visible"/>
                                      </p:to>
                                    </p:set>
                                    <p:animEffect transition="in" filter="wipe(down)">
                                      <p:cBhvr>
                                        <p:cTn id="226" dur="500"/>
                                        <p:tgtEl>
                                          <p:spTgt spid="83"/>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4" fill="hold" nodeType="clickEffect">
                                  <p:stCondLst>
                                    <p:cond delay="0"/>
                                  </p:stCondLst>
                                  <p:childTnLst>
                                    <p:set>
                                      <p:cBhvr>
                                        <p:cTn id="230" dur="1" fill="hold">
                                          <p:stCondLst>
                                            <p:cond delay="0"/>
                                          </p:stCondLst>
                                        </p:cTn>
                                        <p:tgtEl>
                                          <p:spTgt spid="87"/>
                                        </p:tgtEl>
                                        <p:attrNameLst>
                                          <p:attrName>style.visibility</p:attrName>
                                        </p:attrNameLst>
                                      </p:cBhvr>
                                      <p:to>
                                        <p:strVal val="visible"/>
                                      </p:to>
                                    </p:set>
                                    <p:animEffect transition="in" filter="wipe(down)">
                                      <p:cBhvr>
                                        <p:cTn id="231" dur="500"/>
                                        <p:tgtEl>
                                          <p:spTgt spid="87"/>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4" fill="hold" nodeType="clickEffect">
                                  <p:stCondLst>
                                    <p:cond delay="0"/>
                                  </p:stCondLst>
                                  <p:childTnLst>
                                    <p:set>
                                      <p:cBhvr>
                                        <p:cTn id="235" dur="1" fill="hold">
                                          <p:stCondLst>
                                            <p:cond delay="0"/>
                                          </p:stCondLst>
                                        </p:cTn>
                                        <p:tgtEl>
                                          <p:spTgt spid="86"/>
                                        </p:tgtEl>
                                        <p:attrNameLst>
                                          <p:attrName>style.visibility</p:attrName>
                                        </p:attrNameLst>
                                      </p:cBhvr>
                                      <p:to>
                                        <p:strVal val="visible"/>
                                      </p:to>
                                    </p:set>
                                    <p:animEffect transition="in" filter="wipe(down)">
                                      <p:cBhvr>
                                        <p:cTn id="236" dur="500"/>
                                        <p:tgtEl>
                                          <p:spTgt spid="86"/>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1" fill="hold" nodeType="clickEffect">
                                  <p:stCondLst>
                                    <p:cond delay="0"/>
                                  </p:stCondLst>
                                  <p:childTnLst>
                                    <p:set>
                                      <p:cBhvr>
                                        <p:cTn id="240" dur="1" fill="hold">
                                          <p:stCondLst>
                                            <p:cond delay="0"/>
                                          </p:stCondLst>
                                        </p:cTn>
                                        <p:tgtEl>
                                          <p:spTgt spid="73"/>
                                        </p:tgtEl>
                                        <p:attrNameLst>
                                          <p:attrName>style.visibility</p:attrName>
                                        </p:attrNameLst>
                                      </p:cBhvr>
                                      <p:to>
                                        <p:strVal val="visible"/>
                                      </p:to>
                                    </p:set>
                                    <p:animEffect transition="in" filter="wipe(up)">
                                      <p:cBhvr>
                                        <p:cTn id="24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25" grpId="0" animBg="1"/>
      <p:bldP spid="26" grpId="0"/>
      <p:bldP spid="27" grpId="0"/>
      <p:bldP spid="31" grpId="0" animBg="1"/>
      <p:bldP spid="32" grpId="0" animBg="1"/>
      <p:bldP spid="33" grpId="0"/>
      <p:bldP spid="34" grpId="0"/>
      <p:bldP spid="38" grpId="0" autoUpdateAnimBg="0"/>
      <p:bldP spid="64" grpId="0" animBg="1"/>
      <p:bldP spid="67" grpId="0" animBg="1"/>
      <p:bldP spid="268" grpId="0" animBg="1"/>
      <p:bldP spid="272" grpId="0" animBg="1"/>
      <p:bldP spid="276" grpId="0" animBg="1"/>
      <p:bldP spid="291" grpId="0"/>
      <p:bldP spid="72" grpId="0" animBg="1"/>
      <p:bldP spid="74" grpId="0"/>
      <p:bldP spid="75" grpId="0"/>
      <p:bldP spid="7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9"/>
          <p:cNvSpPr txBox="1">
            <a:spLocks noChangeArrowheads="1"/>
          </p:cNvSpPr>
          <p:nvPr/>
        </p:nvSpPr>
        <p:spPr bwMode="auto">
          <a:xfrm>
            <a:off x="2482850" y="790575"/>
            <a:ext cx="36845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b="1">
                <a:solidFill>
                  <a:srgbClr val="F30DD2"/>
                </a:solidFill>
              </a:rPr>
              <a:t>对称性分析</a:t>
            </a:r>
            <a:r>
              <a:rPr lang="en-US" altLang="zh-CN" sz="2600" b="1"/>
              <a:t>(</a:t>
            </a:r>
            <a:r>
              <a:rPr lang="zh-CN" altLang="en-US" sz="2600" b="1"/>
              <a:t>见图</a:t>
            </a:r>
            <a:r>
              <a:rPr lang="en-US" altLang="zh-CN" sz="2600" b="1"/>
              <a:t>,</a:t>
            </a:r>
            <a:r>
              <a:rPr lang="zh-CN" altLang="en-US" sz="2600" b="1"/>
              <a:t>俯视</a:t>
            </a:r>
            <a:r>
              <a:rPr lang="en-US" altLang="zh-CN" sz="2600" b="1"/>
              <a:t>)</a:t>
            </a:r>
            <a:endParaRPr lang="en-US" altLang="zh-CN" sz="2800" b="1"/>
          </a:p>
        </p:txBody>
      </p:sp>
      <p:sp>
        <p:nvSpPr>
          <p:cNvPr id="3" name="Rectangle 86"/>
          <p:cNvSpPr>
            <a:spLocks noChangeArrowheads="1"/>
          </p:cNvSpPr>
          <p:nvPr/>
        </p:nvSpPr>
        <p:spPr bwMode="auto">
          <a:xfrm>
            <a:off x="1484313" y="106363"/>
            <a:ext cx="1689101"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dirty="0">
                <a:solidFill>
                  <a:srgbClr val="FF0000"/>
                </a:solidFill>
              </a:rPr>
              <a:t>【</a:t>
            </a:r>
            <a:r>
              <a:rPr lang="zh-CN" altLang="en-US" sz="2400" b="1" dirty="0">
                <a:solidFill>
                  <a:srgbClr val="FF0000"/>
                </a:solidFill>
              </a:rPr>
              <a:t>例</a:t>
            </a:r>
            <a:r>
              <a:rPr lang="en-US" altLang="zh-CN" sz="2400" b="1" dirty="0">
                <a:solidFill>
                  <a:srgbClr val="FF0000"/>
                </a:solidFill>
              </a:rPr>
              <a:t>14-4】</a:t>
            </a:r>
            <a:endParaRPr lang="en-US" altLang="zh-CN" sz="2600" b="1" dirty="0">
              <a:solidFill>
                <a:srgbClr val="FF0000"/>
              </a:solidFill>
            </a:endParaRPr>
          </a:p>
        </p:txBody>
      </p:sp>
      <p:sp>
        <p:nvSpPr>
          <p:cNvPr id="4" name="Text Box 87"/>
          <p:cNvSpPr txBox="1">
            <a:spLocks noChangeArrowheads="1"/>
          </p:cNvSpPr>
          <p:nvPr/>
        </p:nvSpPr>
        <p:spPr bwMode="auto">
          <a:xfrm>
            <a:off x="3116263" y="123825"/>
            <a:ext cx="4826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b="1" dirty="0">
                <a:solidFill>
                  <a:srgbClr val="0000FF"/>
                </a:solidFill>
              </a:rPr>
              <a:t>无限长均匀圆柱电流的磁场</a:t>
            </a:r>
          </a:p>
        </p:txBody>
      </p:sp>
      <p:grpSp>
        <p:nvGrpSpPr>
          <p:cNvPr id="5" name="Group 88"/>
          <p:cNvGrpSpPr>
            <a:grpSpLocks/>
          </p:cNvGrpSpPr>
          <p:nvPr/>
        </p:nvGrpSpPr>
        <p:grpSpPr bwMode="auto">
          <a:xfrm>
            <a:off x="7648576" y="214313"/>
            <a:ext cx="1508125" cy="1885950"/>
            <a:chOff x="3888" y="135"/>
            <a:chExt cx="576" cy="1120"/>
          </a:xfrm>
        </p:grpSpPr>
        <p:sp>
          <p:nvSpPr>
            <p:cNvPr id="6" name="Oval 89"/>
            <p:cNvSpPr>
              <a:spLocks noChangeArrowheads="1"/>
            </p:cNvSpPr>
            <p:nvPr/>
          </p:nvSpPr>
          <p:spPr bwMode="auto">
            <a:xfrm>
              <a:off x="3888" y="135"/>
              <a:ext cx="576" cy="240"/>
            </a:xfrm>
            <a:prstGeom prst="ellipse">
              <a:avLst/>
            </a:prstGeom>
            <a:solidFill>
              <a:schemeClr val="bg1"/>
            </a:solidFill>
            <a:ln w="38100">
              <a:solidFill>
                <a:srgbClr val="0000FF"/>
              </a:solidFill>
              <a:round/>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7" name="Line 90"/>
            <p:cNvSpPr>
              <a:spLocks noChangeShapeType="1"/>
            </p:cNvSpPr>
            <p:nvPr/>
          </p:nvSpPr>
          <p:spPr bwMode="auto">
            <a:xfrm>
              <a:off x="3888" y="231"/>
              <a:ext cx="0" cy="912"/>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91"/>
            <p:cNvSpPr>
              <a:spLocks noChangeShapeType="1"/>
            </p:cNvSpPr>
            <p:nvPr/>
          </p:nvSpPr>
          <p:spPr bwMode="auto">
            <a:xfrm>
              <a:off x="4464" y="279"/>
              <a:ext cx="0" cy="864"/>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Freeform 92"/>
            <p:cNvSpPr>
              <a:spLocks/>
            </p:cNvSpPr>
            <p:nvPr/>
          </p:nvSpPr>
          <p:spPr bwMode="auto">
            <a:xfrm>
              <a:off x="3888" y="1143"/>
              <a:ext cx="576" cy="112"/>
            </a:xfrm>
            <a:custGeom>
              <a:avLst/>
              <a:gdLst>
                <a:gd name="T0" fmla="*/ 0 w 576"/>
                <a:gd name="T1" fmla="*/ 0 h 112"/>
                <a:gd name="T2" fmla="*/ 144 w 576"/>
                <a:gd name="T3" fmla="*/ 96 h 112"/>
                <a:gd name="T4" fmla="*/ 336 w 576"/>
                <a:gd name="T5" fmla="*/ 96 h 112"/>
                <a:gd name="T6" fmla="*/ 576 w 576"/>
                <a:gd name="T7" fmla="*/ 0 h 112"/>
                <a:gd name="T8" fmla="*/ 0 60000 65536"/>
                <a:gd name="T9" fmla="*/ 0 60000 65536"/>
                <a:gd name="T10" fmla="*/ 0 60000 65536"/>
                <a:gd name="T11" fmla="*/ 0 60000 65536"/>
                <a:gd name="T12" fmla="*/ 0 w 576"/>
                <a:gd name="T13" fmla="*/ 0 h 112"/>
                <a:gd name="T14" fmla="*/ 576 w 576"/>
                <a:gd name="T15" fmla="*/ 112 h 112"/>
              </a:gdLst>
              <a:ahLst/>
              <a:cxnLst>
                <a:cxn ang="T8">
                  <a:pos x="T0" y="T1"/>
                </a:cxn>
                <a:cxn ang="T9">
                  <a:pos x="T2" y="T3"/>
                </a:cxn>
                <a:cxn ang="T10">
                  <a:pos x="T4" y="T5"/>
                </a:cxn>
                <a:cxn ang="T11">
                  <a:pos x="T6" y="T7"/>
                </a:cxn>
              </a:cxnLst>
              <a:rect l="T12" t="T13" r="T14" b="T15"/>
              <a:pathLst>
                <a:path w="576" h="112">
                  <a:moveTo>
                    <a:pt x="0" y="0"/>
                  </a:moveTo>
                  <a:cubicBezTo>
                    <a:pt x="44" y="40"/>
                    <a:pt x="88" y="80"/>
                    <a:pt x="144" y="96"/>
                  </a:cubicBezTo>
                  <a:cubicBezTo>
                    <a:pt x="200" y="112"/>
                    <a:pt x="264" y="112"/>
                    <a:pt x="336" y="96"/>
                  </a:cubicBezTo>
                  <a:cubicBezTo>
                    <a:pt x="408" y="80"/>
                    <a:pt x="492" y="40"/>
                    <a:pt x="576" y="0"/>
                  </a:cubicBezTo>
                </a:path>
              </a:pathLst>
            </a:custGeom>
            <a:noFill/>
            <a:ln w="12700">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0" name="Group 93"/>
          <p:cNvGrpSpPr>
            <a:grpSpLocks/>
          </p:cNvGrpSpPr>
          <p:nvPr/>
        </p:nvGrpSpPr>
        <p:grpSpPr bwMode="auto">
          <a:xfrm>
            <a:off x="8443913" y="246064"/>
            <a:ext cx="781050" cy="396875"/>
            <a:chOff x="4176" y="172"/>
            <a:chExt cx="492" cy="250"/>
          </a:xfrm>
        </p:grpSpPr>
        <p:sp>
          <p:nvSpPr>
            <p:cNvPr id="11" name="Line 94"/>
            <p:cNvSpPr>
              <a:spLocks noChangeShapeType="1"/>
            </p:cNvSpPr>
            <p:nvPr/>
          </p:nvSpPr>
          <p:spPr bwMode="auto">
            <a:xfrm flipV="1">
              <a:off x="4176" y="192"/>
              <a:ext cx="240" cy="87"/>
            </a:xfrm>
            <a:prstGeom prst="line">
              <a:avLst/>
            </a:prstGeom>
            <a:noFill/>
            <a:ln w="38100">
              <a:solidFill>
                <a:schemeClr val="tx1"/>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Text Box 95"/>
            <p:cNvSpPr txBox="1">
              <a:spLocks noChangeArrowheads="1"/>
            </p:cNvSpPr>
            <p:nvPr/>
          </p:nvSpPr>
          <p:spPr bwMode="auto">
            <a:xfrm>
              <a:off x="4322" y="172"/>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FF3300"/>
                  </a:solidFill>
                </a:rPr>
                <a:t>R</a:t>
              </a:r>
            </a:p>
          </p:txBody>
        </p:sp>
      </p:grpSp>
      <p:grpSp>
        <p:nvGrpSpPr>
          <p:cNvPr id="13" name="Group 96"/>
          <p:cNvGrpSpPr>
            <a:grpSpLocks/>
          </p:cNvGrpSpPr>
          <p:nvPr/>
        </p:nvGrpSpPr>
        <p:grpSpPr bwMode="auto">
          <a:xfrm>
            <a:off x="8027986" y="831851"/>
            <a:ext cx="1081838" cy="1025525"/>
            <a:chOff x="3984" y="550"/>
            <a:chExt cx="544" cy="506"/>
          </a:xfrm>
        </p:grpSpPr>
        <p:sp>
          <p:nvSpPr>
            <p:cNvPr id="14" name="Line 97"/>
            <p:cNvSpPr>
              <a:spLocks noChangeShapeType="1"/>
            </p:cNvSpPr>
            <p:nvPr/>
          </p:nvSpPr>
          <p:spPr bwMode="auto">
            <a:xfrm flipV="1">
              <a:off x="3984" y="550"/>
              <a:ext cx="1" cy="497"/>
            </a:xfrm>
            <a:prstGeom prst="line">
              <a:avLst/>
            </a:prstGeom>
            <a:noFill/>
            <a:ln w="38100">
              <a:solidFill>
                <a:srgbClr val="C000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98"/>
            <p:cNvSpPr>
              <a:spLocks noChangeShapeType="1"/>
            </p:cNvSpPr>
            <p:nvPr/>
          </p:nvSpPr>
          <p:spPr bwMode="auto">
            <a:xfrm flipV="1">
              <a:off x="4080" y="559"/>
              <a:ext cx="1" cy="497"/>
            </a:xfrm>
            <a:prstGeom prst="line">
              <a:avLst/>
            </a:prstGeom>
            <a:noFill/>
            <a:ln w="38100">
              <a:solidFill>
                <a:srgbClr val="C000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Text Box 99"/>
            <p:cNvSpPr txBox="1">
              <a:spLocks noChangeArrowheads="1"/>
            </p:cNvSpPr>
            <p:nvPr/>
          </p:nvSpPr>
          <p:spPr bwMode="auto">
            <a:xfrm>
              <a:off x="4375" y="681"/>
              <a:ext cx="153"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t>I</a:t>
              </a:r>
            </a:p>
          </p:txBody>
        </p:sp>
        <p:sp>
          <p:nvSpPr>
            <p:cNvPr id="17" name="Line 100"/>
            <p:cNvSpPr>
              <a:spLocks noChangeShapeType="1"/>
            </p:cNvSpPr>
            <p:nvPr/>
          </p:nvSpPr>
          <p:spPr bwMode="auto">
            <a:xfrm flipV="1">
              <a:off x="4272" y="559"/>
              <a:ext cx="1" cy="497"/>
            </a:xfrm>
            <a:prstGeom prst="line">
              <a:avLst/>
            </a:prstGeom>
            <a:noFill/>
            <a:ln w="38100">
              <a:solidFill>
                <a:srgbClr val="C000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01"/>
            <p:cNvSpPr>
              <a:spLocks noChangeShapeType="1"/>
            </p:cNvSpPr>
            <p:nvPr/>
          </p:nvSpPr>
          <p:spPr bwMode="auto">
            <a:xfrm flipV="1">
              <a:off x="4368" y="559"/>
              <a:ext cx="1" cy="497"/>
            </a:xfrm>
            <a:prstGeom prst="line">
              <a:avLst/>
            </a:prstGeom>
            <a:noFill/>
            <a:ln w="38100">
              <a:solidFill>
                <a:srgbClr val="C000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 name="Text Box 104"/>
          <p:cNvSpPr txBox="1">
            <a:spLocks noChangeArrowheads="1"/>
          </p:cNvSpPr>
          <p:nvPr/>
        </p:nvSpPr>
        <p:spPr bwMode="auto">
          <a:xfrm>
            <a:off x="1685925" y="752475"/>
            <a:ext cx="10731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b="1">
                <a:solidFill>
                  <a:srgbClr val="C00000"/>
                </a:solidFill>
              </a:rPr>
              <a:t>解：</a:t>
            </a:r>
            <a:endParaRPr lang="zh-CN" altLang="en-US" sz="2800" b="1">
              <a:solidFill>
                <a:srgbClr val="C00000"/>
              </a:solidFill>
            </a:endParaRPr>
          </a:p>
        </p:txBody>
      </p:sp>
      <p:sp>
        <p:nvSpPr>
          <p:cNvPr id="20" name="Line 105"/>
          <p:cNvSpPr>
            <a:spLocks noChangeShapeType="1"/>
          </p:cNvSpPr>
          <p:nvPr/>
        </p:nvSpPr>
        <p:spPr bwMode="auto">
          <a:xfrm>
            <a:off x="8428038" y="404813"/>
            <a:ext cx="0" cy="4176712"/>
          </a:xfrm>
          <a:prstGeom prst="line">
            <a:avLst/>
          </a:prstGeom>
          <a:noFill/>
          <a:ln w="38100"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06"/>
          <p:cNvSpPr>
            <a:spLocks noChangeShapeType="1"/>
          </p:cNvSpPr>
          <p:nvPr/>
        </p:nvSpPr>
        <p:spPr bwMode="auto">
          <a:xfrm>
            <a:off x="6446838" y="3338513"/>
            <a:ext cx="3810000" cy="0"/>
          </a:xfrm>
          <a:prstGeom prst="line">
            <a:avLst/>
          </a:prstGeom>
          <a:noFill/>
          <a:ln w="38100"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Oval 109"/>
          <p:cNvSpPr>
            <a:spLocks noChangeArrowheads="1"/>
          </p:cNvSpPr>
          <p:nvPr/>
        </p:nvSpPr>
        <p:spPr bwMode="auto">
          <a:xfrm>
            <a:off x="7208838" y="2176463"/>
            <a:ext cx="2362200" cy="2362200"/>
          </a:xfrm>
          <a:prstGeom prst="ellipse">
            <a:avLst/>
          </a:prstGeom>
          <a:noFill/>
          <a:ln w="38100">
            <a:solidFill>
              <a:srgbClr val="FF0033"/>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zh-CN" sz="2800"/>
          </a:p>
        </p:txBody>
      </p:sp>
      <p:sp>
        <p:nvSpPr>
          <p:cNvPr id="23" name="Line 110"/>
          <p:cNvSpPr>
            <a:spLocks noChangeShapeType="1"/>
          </p:cNvSpPr>
          <p:nvPr/>
        </p:nvSpPr>
        <p:spPr bwMode="auto">
          <a:xfrm>
            <a:off x="8656638" y="2957513"/>
            <a:ext cx="914400" cy="381000"/>
          </a:xfrm>
          <a:prstGeom prst="line">
            <a:avLst/>
          </a:prstGeom>
          <a:noFill/>
          <a:ln w="38100" cap="rnd">
            <a:solidFill>
              <a:srgbClr val="0000FF"/>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111"/>
          <p:cNvSpPr>
            <a:spLocks noChangeShapeType="1"/>
          </p:cNvSpPr>
          <p:nvPr/>
        </p:nvSpPr>
        <p:spPr bwMode="auto">
          <a:xfrm flipV="1">
            <a:off x="8656638" y="3338514"/>
            <a:ext cx="914400" cy="395287"/>
          </a:xfrm>
          <a:prstGeom prst="line">
            <a:avLst/>
          </a:prstGeom>
          <a:noFill/>
          <a:ln w="38100" cap="rnd">
            <a:solidFill>
              <a:srgbClr val="009900"/>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112"/>
          <p:cNvSpPr>
            <a:spLocks noChangeShapeType="1"/>
          </p:cNvSpPr>
          <p:nvPr/>
        </p:nvSpPr>
        <p:spPr bwMode="auto">
          <a:xfrm flipV="1">
            <a:off x="9585325" y="2500313"/>
            <a:ext cx="381000" cy="838200"/>
          </a:xfrm>
          <a:prstGeom prst="line">
            <a:avLst/>
          </a:prstGeom>
          <a:noFill/>
          <a:ln w="38100">
            <a:solidFill>
              <a:srgbClr val="0000FF"/>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113"/>
          <p:cNvSpPr>
            <a:spLocks noChangeShapeType="1"/>
          </p:cNvSpPr>
          <p:nvPr/>
        </p:nvSpPr>
        <p:spPr bwMode="auto">
          <a:xfrm flipH="1" flipV="1">
            <a:off x="9113838" y="2500313"/>
            <a:ext cx="457200" cy="838200"/>
          </a:xfrm>
          <a:prstGeom prst="line">
            <a:avLst/>
          </a:prstGeom>
          <a:noFill/>
          <a:ln w="38100">
            <a:solidFill>
              <a:srgbClr val="0099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114"/>
          <p:cNvSpPr>
            <a:spLocks noChangeShapeType="1"/>
          </p:cNvSpPr>
          <p:nvPr/>
        </p:nvSpPr>
        <p:spPr bwMode="auto">
          <a:xfrm flipV="1">
            <a:off x="9571038" y="1662113"/>
            <a:ext cx="0" cy="1676400"/>
          </a:xfrm>
          <a:prstGeom prst="line">
            <a:avLst/>
          </a:prstGeom>
          <a:noFill/>
          <a:ln w="38100">
            <a:solidFill>
              <a:srgbClr val="F30DD2"/>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116"/>
          <p:cNvSpPr>
            <a:spLocks noChangeShapeType="1"/>
          </p:cNvSpPr>
          <p:nvPr/>
        </p:nvSpPr>
        <p:spPr bwMode="auto">
          <a:xfrm>
            <a:off x="9580563" y="1752601"/>
            <a:ext cx="385762" cy="766763"/>
          </a:xfrm>
          <a:prstGeom prst="line">
            <a:avLst/>
          </a:prstGeom>
          <a:noFill/>
          <a:ln w="38100"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Text Box 117"/>
          <p:cNvSpPr txBox="1">
            <a:spLocks noChangeArrowheads="1"/>
          </p:cNvSpPr>
          <p:nvPr/>
        </p:nvSpPr>
        <p:spPr bwMode="auto">
          <a:xfrm>
            <a:off x="9571039" y="3352801"/>
            <a:ext cx="33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t>P</a:t>
            </a:r>
          </a:p>
        </p:txBody>
      </p:sp>
      <p:graphicFrame>
        <p:nvGraphicFramePr>
          <p:cNvPr id="30" name="Object 118"/>
          <p:cNvGraphicFramePr>
            <a:graphicFrameLocks noChangeAspect="1"/>
          </p:cNvGraphicFramePr>
          <p:nvPr/>
        </p:nvGraphicFramePr>
        <p:xfrm>
          <a:off x="10028238" y="2362200"/>
          <a:ext cx="487362" cy="488950"/>
        </p:xfrm>
        <a:graphic>
          <a:graphicData uri="http://schemas.openxmlformats.org/presentationml/2006/ole">
            <mc:AlternateContent xmlns:mc="http://schemas.openxmlformats.org/markup-compatibility/2006">
              <mc:Choice xmlns:v="urn:schemas-microsoft-com:vml" Requires="v">
                <p:oleObj spid="_x0000_s338985" name="公式" r:id="rId3" imgW="215619" imgH="215619" progId="Equation.3">
                  <p:embed/>
                </p:oleObj>
              </mc:Choice>
              <mc:Fallback>
                <p:oleObj name="公式" r:id="rId3" imgW="215619"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8238" y="2362200"/>
                        <a:ext cx="487362"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119"/>
          <p:cNvGraphicFramePr>
            <a:graphicFrameLocks noChangeAspect="1"/>
          </p:cNvGraphicFramePr>
          <p:nvPr/>
        </p:nvGraphicFramePr>
        <p:xfrm>
          <a:off x="8580438" y="2286000"/>
          <a:ext cx="576262" cy="488950"/>
        </p:xfrm>
        <a:graphic>
          <a:graphicData uri="http://schemas.openxmlformats.org/presentationml/2006/ole">
            <mc:AlternateContent xmlns:mc="http://schemas.openxmlformats.org/markup-compatibility/2006">
              <mc:Choice xmlns:v="urn:schemas-microsoft-com:vml" Requires="v">
                <p:oleObj spid="_x0000_s338986" name="公式" r:id="rId5" imgW="253780" imgH="215713" progId="Equation.3">
                  <p:embed/>
                </p:oleObj>
              </mc:Choice>
              <mc:Fallback>
                <p:oleObj name="公式" r:id="rId5" imgW="253780" imgH="2157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0438" y="2286000"/>
                        <a:ext cx="576262"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120"/>
          <p:cNvGraphicFramePr>
            <a:graphicFrameLocks noChangeAspect="1"/>
          </p:cNvGraphicFramePr>
          <p:nvPr/>
        </p:nvGraphicFramePr>
        <p:xfrm>
          <a:off x="8351838" y="2968626"/>
          <a:ext cx="457200" cy="422275"/>
        </p:xfrm>
        <a:graphic>
          <a:graphicData uri="http://schemas.openxmlformats.org/presentationml/2006/ole">
            <mc:AlternateContent xmlns:mc="http://schemas.openxmlformats.org/markup-compatibility/2006">
              <mc:Choice xmlns:v="urn:schemas-microsoft-com:vml" Requires="v">
                <p:oleObj spid="_x0000_s338987" name="公式" r:id="rId7" imgW="190335" imgH="177646" progId="Equation.3">
                  <p:embed/>
                </p:oleObj>
              </mc:Choice>
              <mc:Fallback>
                <p:oleObj name="公式" r:id="rId7" imgW="190335" imgH="1776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51838" y="2968626"/>
                        <a:ext cx="4572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121"/>
          <p:cNvGraphicFramePr>
            <a:graphicFrameLocks noChangeAspect="1"/>
          </p:cNvGraphicFramePr>
          <p:nvPr>
            <p:extLst>
              <p:ext uri="{D42A27DB-BD31-4B8C-83A1-F6EECF244321}">
                <p14:modId xmlns:p14="http://schemas.microsoft.com/office/powerpoint/2010/main" val="3317713475"/>
              </p:ext>
            </p:extLst>
          </p:nvPr>
        </p:nvGraphicFramePr>
        <p:xfrm>
          <a:off x="8443120" y="3841751"/>
          <a:ext cx="522288" cy="401637"/>
        </p:xfrm>
        <a:graphic>
          <a:graphicData uri="http://schemas.openxmlformats.org/presentationml/2006/ole">
            <mc:AlternateContent xmlns:mc="http://schemas.openxmlformats.org/markup-compatibility/2006">
              <mc:Choice xmlns:v="urn:schemas-microsoft-com:vml" Requires="v">
                <p:oleObj spid="_x0000_s338988" name="公式" r:id="rId9" imgW="228402" imgH="177646" progId="Equation.3">
                  <p:embed/>
                </p:oleObj>
              </mc:Choice>
              <mc:Fallback>
                <p:oleObj name="公式" r:id="rId9" imgW="228402" imgH="17764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43120" y="3841751"/>
                        <a:ext cx="522288" cy="401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 name="Line 122"/>
          <p:cNvSpPr>
            <a:spLocks noChangeShapeType="1"/>
          </p:cNvSpPr>
          <p:nvPr/>
        </p:nvSpPr>
        <p:spPr bwMode="auto">
          <a:xfrm flipH="1">
            <a:off x="7712075" y="3348038"/>
            <a:ext cx="717550" cy="646112"/>
          </a:xfrm>
          <a:prstGeom prst="line">
            <a:avLst/>
          </a:prstGeom>
          <a:noFill/>
          <a:ln w="38100">
            <a:solidFill>
              <a:schemeClr val="tx1"/>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Text Box 123"/>
          <p:cNvSpPr txBox="1">
            <a:spLocks noChangeArrowheads="1"/>
          </p:cNvSpPr>
          <p:nvPr/>
        </p:nvSpPr>
        <p:spPr bwMode="auto">
          <a:xfrm>
            <a:off x="7648575" y="3411539"/>
            <a:ext cx="2872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a:t>r</a:t>
            </a:r>
          </a:p>
        </p:txBody>
      </p:sp>
      <p:sp>
        <p:nvSpPr>
          <p:cNvPr id="36" name="Oval 124"/>
          <p:cNvSpPr>
            <a:spLocks noChangeArrowheads="1"/>
          </p:cNvSpPr>
          <p:nvPr/>
        </p:nvSpPr>
        <p:spPr bwMode="auto">
          <a:xfrm>
            <a:off x="9523413" y="3305175"/>
            <a:ext cx="76200" cy="76200"/>
          </a:xfrm>
          <a:prstGeom prst="ellipse">
            <a:avLst/>
          </a:prstGeom>
          <a:solidFill>
            <a:srgbClr val="FF0033"/>
          </a:solidFill>
          <a:ln w="12700">
            <a:solidFill>
              <a:schemeClr val="tx1"/>
            </a:solidFill>
            <a:round/>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37" name="Oval 125"/>
          <p:cNvSpPr>
            <a:spLocks noChangeArrowheads="1"/>
          </p:cNvSpPr>
          <p:nvPr/>
        </p:nvSpPr>
        <p:spPr bwMode="auto">
          <a:xfrm>
            <a:off x="8656638" y="2933700"/>
            <a:ext cx="76200" cy="76200"/>
          </a:xfrm>
          <a:prstGeom prst="ellipse">
            <a:avLst/>
          </a:prstGeom>
          <a:solidFill>
            <a:schemeClr val="tx1"/>
          </a:solidFill>
          <a:ln w="12700">
            <a:solidFill>
              <a:schemeClr val="tx1"/>
            </a:solidFill>
            <a:round/>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38" name="Oval 126"/>
          <p:cNvSpPr>
            <a:spLocks noChangeArrowheads="1"/>
          </p:cNvSpPr>
          <p:nvPr/>
        </p:nvSpPr>
        <p:spPr bwMode="auto">
          <a:xfrm>
            <a:off x="8659380" y="3673475"/>
            <a:ext cx="76200" cy="76200"/>
          </a:xfrm>
          <a:prstGeom prst="ellipse">
            <a:avLst/>
          </a:prstGeom>
          <a:solidFill>
            <a:schemeClr val="tx1"/>
          </a:solidFill>
          <a:ln w="12700">
            <a:solidFill>
              <a:schemeClr val="tx1"/>
            </a:solidFill>
            <a:round/>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39" name="Text Box 127"/>
          <p:cNvSpPr txBox="1">
            <a:spLocks noChangeArrowheads="1"/>
          </p:cNvSpPr>
          <p:nvPr/>
        </p:nvSpPr>
        <p:spPr bwMode="auto">
          <a:xfrm>
            <a:off x="8140700" y="3290888"/>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t>o</a:t>
            </a:r>
            <a:endParaRPr lang="en-US" altLang="zh-CN" sz="2000"/>
          </a:p>
        </p:txBody>
      </p:sp>
      <p:sp>
        <p:nvSpPr>
          <p:cNvPr id="40" name="Oval 128"/>
          <p:cNvSpPr>
            <a:spLocks noChangeArrowheads="1"/>
          </p:cNvSpPr>
          <p:nvPr/>
        </p:nvSpPr>
        <p:spPr bwMode="auto">
          <a:xfrm>
            <a:off x="7970838" y="2895600"/>
            <a:ext cx="914400" cy="914400"/>
          </a:xfrm>
          <a:prstGeom prst="ellipse">
            <a:avLst/>
          </a:prstGeom>
          <a:noFill/>
          <a:ln w="28575">
            <a:solidFill>
              <a:srgbClr val="99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zh-CN" sz="2800"/>
          </a:p>
        </p:txBody>
      </p:sp>
      <p:sp>
        <p:nvSpPr>
          <p:cNvPr id="41" name="Line 115"/>
          <p:cNvSpPr>
            <a:spLocks noChangeShapeType="1"/>
          </p:cNvSpPr>
          <p:nvPr/>
        </p:nvSpPr>
        <p:spPr bwMode="auto">
          <a:xfrm flipV="1">
            <a:off x="9142414" y="1739901"/>
            <a:ext cx="458787" cy="760413"/>
          </a:xfrm>
          <a:prstGeom prst="line">
            <a:avLst/>
          </a:prstGeom>
          <a:noFill/>
          <a:ln w="38100"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Rectangle 130"/>
          <p:cNvSpPr>
            <a:spLocks noChangeArrowheads="1"/>
          </p:cNvSpPr>
          <p:nvPr/>
        </p:nvSpPr>
        <p:spPr bwMode="auto">
          <a:xfrm>
            <a:off x="1654176" y="1271589"/>
            <a:ext cx="60483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defRPr/>
            </a:pPr>
            <a:r>
              <a:rPr lang="zh-CN" altLang="en-US" sz="2600" b="1" dirty="0">
                <a:solidFill>
                  <a:srgbClr val="009900"/>
                </a:solidFill>
              </a:rPr>
              <a:t>磁场分布的对称性：磁感应</a:t>
            </a:r>
            <a:r>
              <a:rPr lang="zh-CN" altLang="en-US" sz="2800" b="1" dirty="0">
                <a:solidFill>
                  <a:srgbClr val="009900"/>
                </a:solidFill>
              </a:rPr>
              <a:t>线为圆心在</a:t>
            </a:r>
            <a:r>
              <a:rPr lang="zh-CN" altLang="en-US" sz="2600" b="1" dirty="0">
                <a:solidFill>
                  <a:srgbClr val="009900"/>
                </a:solidFill>
              </a:rPr>
              <a:t>载流柱面的轴上且垂直于该轴的</a:t>
            </a:r>
            <a:r>
              <a:rPr lang="zh-CN" altLang="en-US" sz="2800" b="1" dirty="0">
                <a:solidFill>
                  <a:srgbClr val="FF00FF"/>
                </a:solidFill>
                <a:latin typeface="+mj-ea"/>
              </a:rPr>
              <a:t>圆周</a:t>
            </a:r>
            <a:endParaRPr lang="zh-CN" altLang="en-US" sz="2600" b="1" dirty="0">
              <a:solidFill>
                <a:srgbClr val="009900"/>
              </a:solidFill>
            </a:endParaRPr>
          </a:p>
        </p:txBody>
      </p:sp>
      <p:graphicFrame>
        <p:nvGraphicFramePr>
          <p:cNvPr id="43" name="Object 152"/>
          <p:cNvGraphicFramePr>
            <a:graphicFrameLocks noChangeAspect="1"/>
          </p:cNvGraphicFramePr>
          <p:nvPr/>
        </p:nvGraphicFramePr>
        <p:xfrm>
          <a:off x="1714500" y="3203576"/>
          <a:ext cx="4826000" cy="728663"/>
        </p:xfrm>
        <a:graphic>
          <a:graphicData uri="http://schemas.openxmlformats.org/presentationml/2006/ole">
            <mc:AlternateContent xmlns:mc="http://schemas.openxmlformats.org/markup-compatibility/2006">
              <mc:Choice xmlns:v="urn:schemas-microsoft-com:vml" Requires="v">
                <p:oleObj spid="_x0000_s338989" name="公式" r:id="rId11" imgW="1930400" imgH="292100" progId="Equation.3">
                  <p:embed/>
                </p:oleObj>
              </mc:Choice>
              <mc:Fallback>
                <p:oleObj name="公式" r:id="rId11" imgW="1930400" imgH="2921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14500" y="3203576"/>
                        <a:ext cx="4826000" cy="72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153"/>
          <p:cNvGraphicFramePr>
            <a:graphicFrameLocks noChangeAspect="1"/>
          </p:cNvGraphicFramePr>
          <p:nvPr/>
        </p:nvGraphicFramePr>
        <p:xfrm>
          <a:off x="2890839" y="3836988"/>
          <a:ext cx="1628775" cy="982662"/>
        </p:xfrm>
        <a:graphic>
          <a:graphicData uri="http://schemas.openxmlformats.org/presentationml/2006/ole">
            <mc:AlternateContent xmlns:mc="http://schemas.openxmlformats.org/markup-compatibility/2006">
              <mc:Choice xmlns:v="urn:schemas-microsoft-com:vml" Requires="v">
                <p:oleObj spid="_x0000_s338990" name="公式" r:id="rId13" imgW="647419" imgH="393529" progId="Equation.3">
                  <p:embed/>
                </p:oleObj>
              </mc:Choice>
              <mc:Fallback>
                <p:oleObj name="公式" r:id="rId13" imgW="647419" imgH="39352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0839" y="3836988"/>
                        <a:ext cx="1628775" cy="982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 name="Text Box 154"/>
          <p:cNvSpPr txBox="1">
            <a:spLocks noChangeArrowheads="1"/>
          </p:cNvSpPr>
          <p:nvPr/>
        </p:nvSpPr>
        <p:spPr bwMode="auto">
          <a:xfrm>
            <a:off x="4560889" y="4033839"/>
            <a:ext cx="293687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b="1" dirty="0">
                <a:solidFill>
                  <a:srgbClr val="FF0000"/>
                </a:solidFill>
              </a:rPr>
              <a:t>此相当于电流全部集中于柱轴的情形</a:t>
            </a:r>
          </a:p>
        </p:txBody>
      </p:sp>
      <p:sp>
        <p:nvSpPr>
          <p:cNvPr id="46" name="矩形 45"/>
          <p:cNvSpPr/>
          <p:nvPr/>
        </p:nvSpPr>
        <p:spPr>
          <a:xfrm>
            <a:off x="1736725" y="2273301"/>
            <a:ext cx="5289550" cy="892175"/>
          </a:xfrm>
          <a:prstGeom prst="rect">
            <a:avLst/>
          </a:prstGeom>
        </p:spPr>
        <p:txBody>
          <a:bodyPr>
            <a:spAutoFit/>
          </a:bodyPr>
          <a:lstStyle/>
          <a:p>
            <a:pPr>
              <a:defRPr/>
            </a:pPr>
            <a:r>
              <a:rPr lang="zh-CN" altLang="en-US" sz="2600" b="1" dirty="0">
                <a:solidFill>
                  <a:srgbClr val="FF0000"/>
                </a:solidFill>
                <a:latin typeface="+mj-ea"/>
              </a:rPr>
              <a:t>根据</a:t>
            </a:r>
            <a:r>
              <a:rPr lang="zh-CN" altLang="zh-CN" sz="2600" b="1" dirty="0">
                <a:solidFill>
                  <a:srgbClr val="FF0000"/>
                </a:solidFill>
                <a:latin typeface="宋体" panose="02010600030101010101" pitchFamily="2" charset="-122"/>
              </a:rPr>
              <a:t>磁场的</a:t>
            </a:r>
            <a:r>
              <a:rPr lang="zh-CN" altLang="en-US" sz="2600" b="1" dirty="0">
                <a:solidFill>
                  <a:srgbClr val="FF0000"/>
                </a:solidFill>
                <a:latin typeface="+mj-ea"/>
              </a:rPr>
              <a:t>对称性</a:t>
            </a:r>
            <a:r>
              <a:rPr lang="en-US" altLang="zh-CN" sz="2600" b="1" dirty="0">
                <a:solidFill>
                  <a:srgbClr val="FF0000"/>
                </a:solidFill>
                <a:latin typeface="+mj-ea"/>
              </a:rPr>
              <a:t>,</a:t>
            </a:r>
            <a:r>
              <a:rPr lang="zh-CN" altLang="en-US" sz="2600" b="1" dirty="0">
                <a:solidFill>
                  <a:srgbClr val="FF0000"/>
                </a:solidFill>
                <a:latin typeface="+mj-ea"/>
              </a:rPr>
              <a:t>选取安培环路</a:t>
            </a:r>
            <a:r>
              <a:rPr lang="zh-CN" altLang="en-US" sz="2600" b="1" dirty="0">
                <a:solidFill>
                  <a:srgbClr val="FF0000"/>
                </a:solidFill>
              </a:rPr>
              <a:t>为磁感应线。</a:t>
            </a:r>
          </a:p>
        </p:txBody>
      </p:sp>
      <p:sp>
        <p:nvSpPr>
          <p:cNvPr id="47" name="Oval 109"/>
          <p:cNvSpPr>
            <a:spLocks noChangeArrowheads="1"/>
          </p:cNvSpPr>
          <p:nvPr/>
        </p:nvSpPr>
        <p:spPr bwMode="auto">
          <a:xfrm>
            <a:off x="7493001" y="2446338"/>
            <a:ext cx="1819275" cy="1828800"/>
          </a:xfrm>
          <a:prstGeom prst="ellipse">
            <a:avLst/>
          </a:prstGeom>
          <a:noFill/>
          <a:ln w="38100">
            <a:solidFill>
              <a:srgbClr val="00B0F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zh-CN" sz="2800"/>
          </a:p>
        </p:txBody>
      </p:sp>
      <p:sp>
        <p:nvSpPr>
          <p:cNvPr id="48" name="AutoShape 40"/>
          <p:cNvSpPr>
            <a:spLocks noChangeArrowheads="1"/>
          </p:cNvSpPr>
          <p:nvPr/>
        </p:nvSpPr>
        <p:spPr bwMode="auto">
          <a:xfrm>
            <a:off x="1852614" y="4151313"/>
            <a:ext cx="885825" cy="285750"/>
          </a:xfrm>
          <a:prstGeom prst="rightArrow">
            <a:avLst>
              <a:gd name="adj1" fmla="val 49676"/>
              <a:gd name="adj2" fmla="val 87905"/>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9" name="Oval 109"/>
          <p:cNvSpPr>
            <a:spLocks noChangeArrowheads="1"/>
          </p:cNvSpPr>
          <p:nvPr/>
        </p:nvSpPr>
        <p:spPr bwMode="auto">
          <a:xfrm>
            <a:off x="8151813" y="3055938"/>
            <a:ext cx="565150" cy="576262"/>
          </a:xfrm>
          <a:prstGeom prst="ellipse">
            <a:avLst/>
          </a:prstGeom>
          <a:noFill/>
          <a:ln w="38100">
            <a:solidFill>
              <a:srgbClr val="C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zh-CN" sz="2800"/>
          </a:p>
        </p:txBody>
      </p:sp>
      <p:graphicFrame>
        <p:nvGraphicFramePr>
          <p:cNvPr id="50" name="Object 152"/>
          <p:cNvGraphicFramePr>
            <a:graphicFrameLocks noChangeAspect="1"/>
          </p:cNvGraphicFramePr>
          <p:nvPr>
            <p:extLst>
              <p:ext uri="{D42A27DB-BD31-4B8C-83A1-F6EECF244321}">
                <p14:modId xmlns:p14="http://schemas.microsoft.com/office/powerpoint/2010/main" val="3867577678"/>
              </p:ext>
            </p:extLst>
          </p:nvPr>
        </p:nvGraphicFramePr>
        <p:xfrm>
          <a:off x="1685925" y="4903788"/>
          <a:ext cx="5873750" cy="982662"/>
        </p:xfrm>
        <a:graphic>
          <a:graphicData uri="http://schemas.openxmlformats.org/presentationml/2006/ole">
            <mc:AlternateContent xmlns:mc="http://schemas.openxmlformats.org/markup-compatibility/2006">
              <mc:Choice xmlns:v="urn:schemas-microsoft-com:vml" Requires="v">
                <p:oleObj spid="_x0000_s338991" name="公式" r:id="rId15" imgW="2349360" imgH="393480" progId="Equation.3">
                  <p:embed/>
                </p:oleObj>
              </mc:Choice>
              <mc:Fallback>
                <p:oleObj name="公式" r:id="rId15" imgW="2349360" imgH="393480" progId="Equation.3">
                  <p:embed/>
                  <p:pic>
                    <p:nvPicPr>
                      <p:cNvPr id="0" name=""/>
                      <p:cNvPicPr>
                        <a:picLocks noChangeAspect="1" noChangeArrowheads="1"/>
                      </p:cNvPicPr>
                      <p:nvPr/>
                    </p:nvPicPr>
                    <p:blipFill>
                      <a:blip r:embed="rId16"/>
                      <a:srcRect/>
                      <a:stretch>
                        <a:fillRect/>
                      </a:stretch>
                    </p:blipFill>
                    <p:spPr bwMode="auto">
                      <a:xfrm>
                        <a:off x="1685925" y="4903788"/>
                        <a:ext cx="5873750" cy="982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 name="AutoShape 40"/>
          <p:cNvSpPr>
            <a:spLocks noChangeArrowheads="1"/>
          </p:cNvSpPr>
          <p:nvPr/>
        </p:nvSpPr>
        <p:spPr bwMode="auto">
          <a:xfrm>
            <a:off x="1890419" y="6179344"/>
            <a:ext cx="885825" cy="285750"/>
          </a:xfrm>
          <a:prstGeom prst="rightArrow">
            <a:avLst>
              <a:gd name="adj1" fmla="val 49676"/>
              <a:gd name="adj2" fmla="val 87905"/>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aphicFrame>
        <p:nvGraphicFramePr>
          <p:cNvPr id="52" name="Object 28"/>
          <p:cNvGraphicFramePr>
            <a:graphicFrameLocks noChangeAspect="1"/>
          </p:cNvGraphicFramePr>
          <p:nvPr>
            <p:extLst>
              <p:ext uri="{D42A27DB-BD31-4B8C-83A1-F6EECF244321}">
                <p14:modId xmlns:p14="http://schemas.microsoft.com/office/powerpoint/2010/main" val="2560792927"/>
              </p:ext>
            </p:extLst>
          </p:nvPr>
        </p:nvGraphicFramePr>
        <p:xfrm>
          <a:off x="3163888" y="5649914"/>
          <a:ext cx="1905000" cy="1108075"/>
        </p:xfrm>
        <a:graphic>
          <a:graphicData uri="http://schemas.openxmlformats.org/presentationml/2006/ole">
            <mc:AlternateContent xmlns:mc="http://schemas.openxmlformats.org/markup-compatibility/2006">
              <mc:Choice xmlns:v="urn:schemas-microsoft-com:vml" Requires="v">
                <p:oleObj spid="_x0000_s338992" name="公式" r:id="rId17" imgW="698197" imgH="393529" progId="Equation.3">
                  <p:embed/>
                </p:oleObj>
              </mc:Choice>
              <mc:Fallback>
                <p:oleObj name="公式" r:id="rId17" imgW="698197" imgH="39352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63888" y="5649914"/>
                        <a:ext cx="1905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6742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wd">
                                    <p:tmPct val="10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3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4"/>
                                        </p:tgtEl>
                                        <p:attrNameLst>
                                          <p:attrName>style.visibility</p:attrName>
                                        </p:attrNameLst>
                                      </p:cBhvr>
                                      <p:to>
                                        <p:strVal val="visible"/>
                                      </p:to>
                                    </p:set>
                                    <p:animEffect transition="in" filter="wipe(left)">
                                      <p:cBhvr>
                                        <p:cTn id="12" dur="3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iterate type="wd">
                                    <p:tmPct val="100000"/>
                                  </p:iterate>
                                  <p:childTnLst>
                                    <p:set>
                                      <p:cBhvr>
                                        <p:cTn id="31" dur="1" fill="hold">
                                          <p:stCondLst>
                                            <p:cond delay="0"/>
                                          </p:stCondLst>
                                        </p:cTn>
                                        <p:tgtEl>
                                          <p:spTgt spid="19"/>
                                        </p:tgtEl>
                                        <p:attrNameLst>
                                          <p:attrName>style.visibility</p:attrName>
                                        </p:attrNameLst>
                                      </p:cBhvr>
                                      <p:to>
                                        <p:strVal val="visible"/>
                                      </p:to>
                                    </p:set>
                                    <p:animEffect transition="in" filter="wipe(left)">
                                      <p:cBhvr>
                                        <p:cTn id="32" dur="300"/>
                                        <p:tgtEl>
                                          <p:spTgt spid="19"/>
                                        </p:tgtEl>
                                      </p:cBhvr>
                                    </p:animEffect>
                                  </p:childTnLst>
                                </p:cTn>
                              </p:par>
                            </p:childTnLst>
                          </p:cTn>
                        </p:par>
                        <p:par>
                          <p:cTn id="33" fill="hold">
                            <p:stCondLst>
                              <p:cond delay="600"/>
                            </p:stCondLst>
                            <p:childTnLst>
                              <p:par>
                                <p:cTn id="34" presetID="22" presetClass="entr" presetSubtype="8" fill="hold" grpId="0" nodeType="afterEffect">
                                  <p:stCondLst>
                                    <p:cond delay="0"/>
                                  </p:stCondLst>
                                  <p:iterate type="wd">
                                    <p:tmPct val="100000"/>
                                  </p:iterate>
                                  <p:childTnLst>
                                    <p:set>
                                      <p:cBhvr>
                                        <p:cTn id="35" dur="1" fill="hold">
                                          <p:stCondLst>
                                            <p:cond delay="0"/>
                                          </p:stCondLst>
                                        </p:cTn>
                                        <p:tgtEl>
                                          <p:spTgt spid="2"/>
                                        </p:tgtEl>
                                        <p:attrNameLst>
                                          <p:attrName>style.visibility</p:attrName>
                                        </p:attrNameLst>
                                      </p:cBhvr>
                                      <p:to>
                                        <p:strVal val="visible"/>
                                      </p:to>
                                    </p:set>
                                    <p:animEffect transition="in" filter="wipe(left)">
                                      <p:cBhvr>
                                        <p:cTn id="36" dur="3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up)">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iterate type="wd">
                                    <p:tmPct val="100000"/>
                                  </p:iterate>
                                  <p:childTnLst>
                                    <p:set>
                                      <p:cBhvr>
                                        <p:cTn id="50" dur="1" fill="hold">
                                          <p:stCondLst>
                                            <p:cond delay="0"/>
                                          </p:stCondLst>
                                        </p:cTn>
                                        <p:tgtEl>
                                          <p:spTgt spid="39"/>
                                        </p:tgtEl>
                                        <p:attrNameLst>
                                          <p:attrName>style.visibility</p:attrName>
                                        </p:attrNameLst>
                                      </p:cBhvr>
                                      <p:to>
                                        <p:strVal val="visible"/>
                                      </p:to>
                                    </p:set>
                                    <p:animEffect transition="in" filter="wipe(left)">
                                      <p:cBhvr>
                                        <p:cTn id="51" dur="300"/>
                                        <p:tgtEl>
                                          <p:spTgt spid="3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left)">
                                      <p:cBhvr>
                                        <p:cTn id="56" dur="50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left)">
                                      <p:cBhvr>
                                        <p:cTn id="61" dur="500"/>
                                        <p:tgtEl>
                                          <p:spTgt spid="3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iterate type="wd">
                                    <p:tmPct val="100000"/>
                                  </p:iterate>
                                  <p:childTnLst>
                                    <p:set>
                                      <p:cBhvr>
                                        <p:cTn id="65" dur="1" fill="hold">
                                          <p:stCondLst>
                                            <p:cond delay="0"/>
                                          </p:stCondLst>
                                        </p:cTn>
                                        <p:tgtEl>
                                          <p:spTgt spid="29"/>
                                        </p:tgtEl>
                                        <p:attrNameLst>
                                          <p:attrName>style.visibility</p:attrName>
                                        </p:attrNameLst>
                                      </p:cBhvr>
                                      <p:to>
                                        <p:strVal val="visible"/>
                                      </p:to>
                                    </p:set>
                                    <p:animEffect transition="in" filter="wipe(left)">
                                      <p:cBhvr>
                                        <p:cTn id="66" dur="3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wipe(left)">
                                      <p:cBhvr>
                                        <p:cTn id="71" dur="500"/>
                                        <p:tgtEl>
                                          <p:spTgt spid="37"/>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wipe(left)">
                                      <p:cBhvr>
                                        <p:cTn id="76" dur="500"/>
                                        <p:tgtEl>
                                          <p:spTgt spid="3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wipe(left)">
                                      <p:cBhvr>
                                        <p:cTn id="81" dur="500"/>
                                        <p:tgtEl>
                                          <p:spTgt spid="23"/>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wipe(down)">
                                      <p:cBhvr>
                                        <p:cTn id="86" dur="500"/>
                                        <p:tgtEl>
                                          <p:spTgt spid="25"/>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wipe(left)">
                                      <p:cBhvr>
                                        <p:cTn id="91" dur="500"/>
                                        <p:tgtEl>
                                          <p:spTgt spid="30"/>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38"/>
                                        </p:tgtEl>
                                        <p:attrNameLst>
                                          <p:attrName>style.visibility</p:attrName>
                                        </p:attrNameLst>
                                      </p:cBhvr>
                                      <p:to>
                                        <p:strVal val="visible"/>
                                      </p:to>
                                    </p:set>
                                    <p:animEffect transition="in" filter="wipe(left)">
                                      <p:cBhvr>
                                        <p:cTn id="96" dur="500"/>
                                        <p:tgtEl>
                                          <p:spTgt spid="38"/>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ipe(left)">
                                      <p:cBhvr>
                                        <p:cTn id="101" dur="500"/>
                                        <p:tgtEl>
                                          <p:spTgt spid="33"/>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24"/>
                                        </p:tgtEl>
                                        <p:attrNameLst>
                                          <p:attrName>style.visibility</p:attrName>
                                        </p:attrNameLst>
                                      </p:cBhvr>
                                      <p:to>
                                        <p:strVal val="visible"/>
                                      </p:to>
                                    </p:set>
                                    <p:animEffect transition="in" filter="wipe(left)">
                                      <p:cBhvr>
                                        <p:cTn id="106" dur="500"/>
                                        <p:tgtEl>
                                          <p:spTgt spid="24"/>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wipe(down)">
                                      <p:cBhvr>
                                        <p:cTn id="111" dur="500"/>
                                        <p:tgtEl>
                                          <p:spTgt spid="26"/>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31"/>
                                        </p:tgtEl>
                                        <p:attrNameLst>
                                          <p:attrName>style.visibility</p:attrName>
                                        </p:attrNameLst>
                                      </p:cBhvr>
                                      <p:to>
                                        <p:strVal val="visible"/>
                                      </p:to>
                                    </p:set>
                                    <p:animEffect transition="in" filter="wipe(left)">
                                      <p:cBhvr>
                                        <p:cTn id="116" dur="500"/>
                                        <p:tgtEl>
                                          <p:spTgt spid="31"/>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2" fill="hold" grpId="0" nodeType="clickEffect">
                                  <p:stCondLst>
                                    <p:cond delay="0"/>
                                  </p:stCondLst>
                                  <p:childTnLst>
                                    <p:set>
                                      <p:cBhvr>
                                        <p:cTn id="120" dur="1" fill="hold">
                                          <p:stCondLst>
                                            <p:cond delay="0"/>
                                          </p:stCondLst>
                                        </p:cTn>
                                        <p:tgtEl>
                                          <p:spTgt spid="28"/>
                                        </p:tgtEl>
                                        <p:attrNameLst>
                                          <p:attrName>style.visibility</p:attrName>
                                        </p:attrNameLst>
                                      </p:cBhvr>
                                      <p:to>
                                        <p:strVal val="visible"/>
                                      </p:to>
                                    </p:set>
                                    <p:animEffect transition="in" filter="wipe(right)">
                                      <p:cBhvr>
                                        <p:cTn id="121" dur="500"/>
                                        <p:tgtEl>
                                          <p:spTgt spid="28"/>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wipe(left)">
                                      <p:cBhvr>
                                        <p:cTn id="126" dur="500"/>
                                        <p:tgtEl>
                                          <p:spTgt spid="41"/>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grpId="0" nodeType="clickEffect">
                                  <p:stCondLst>
                                    <p:cond delay="0"/>
                                  </p:stCondLst>
                                  <p:childTnLst>
                                    <p:set>
                                      <p:cBhvr>
                                        <p:cTn id="130" dur="1" fill="hold">
                                          <p:stCondLst>
                                            <p:cond delay="0"/>
                                          </p:stCondLst>
                                        </p:cTn>
                                        <p:tgtEl>
                                          <p:spTgt spid="27"/>
                                        </p:tgtEl>
                                        <p:attrNameLst>
                                          <p:attrName>style.visibility</p:attrName>
                                        </p:attrNameLst>
                                      </p:cBhvr>
                                      <p:to>
                                        <p:strVal val="visible"/>
                                      </p:to>
                                    </p:set>
                                    <p:animEffect transition="in" filter="wipe(down)">
                                      <p:cBhvr>
                                        <p:cTn id="131" dur="500"/>
                                        <p:tgtEl>
                                          <p:spTgt spid="27"/>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22"/>
                                        </p:tgtEl>
                                        <p:attrNameLst>
                                          <p:attrName>style.visibility</p:attrName>
                                        </p:attrNameLst>
                                      </p:cBhvr>
                                      <p:to>
                                        <p:strVal val="visible"/>
                                      </p:to>
                                    </p:set>
                                    <p:animEffect transition="in" filter="wipe(left)">
                                      <p:cBhvr>
                                        <p:cTn id="136" dur="500"/>
                                        <p:tgtEl>
                                          <p:spTgt spid="22"/>
                                        </p:tgtEl>
                                      </p:cBhvr>
                                    </p:animEffect>
                                  </p:childTnLst>
                                </p:cTn>
                              </p:par>
                            </p:childTnLst>
                          </p:cTn>
                        </p:par>
                      </p:childTnLst>
                    </p:cTn>
                  </p:par>
                  <p:par>
                    <p:cTn id="137" fill="hold">
                      <p:stCondLst>
                        <p:cond delay="indefinite"/>
                      </p:stCondLst>
                      <p:childTnLst>
                        <p:par>
                          <p:cTn id="138" fill="hold">
                            <p:stCondLst>
                              <p:cond delay="0"/>
                            </p:stCondLst>
                            <p:childTnLst>
                              <p:par>
                                <p:cTn id="139" presetID="6" presetClass="entr" presetSubtype="16" fill="hold" grpId="0" nodeType="clickEffect">
                                  <p:stCondLst>
                                    <p:cond delay="0"/>
                                  </p:stCondLst>
                                  <p:childTnLst>
                                    <p:set>
                                      <p:cBhvr>
                                        <p:cTn id="140" dur="1" fill="hold">
                                          <p:stCondLst>
                                            <p:cond delay="0"/>
                                          </p:stCondLst>
                                        </p:cTn>
                                        <p:tgtEl>
                                          <p:spTgt spid="42"/>
                                        </p:tgtEl>
                                        <p:attrNameLst>
                                          <p:attrName>style.visibility</p:attrName>
                                        </p:attrNameLst>
                                      </p:cBhvr>
                                      <p:to>
                                        <p:strVal val="visible"/>
                                      </p:to>
                                    </p:set>
                                    <p:animEffect transition="in" filter="circle(in)">
                                      <p:cBhvr>
                                        <p:cTn id="141" dur="2000"/>
                                        <p:tgtEl>
                                          <p:spTgt spid="42"/>
                                        </p:tgtEl>
                                      </p:cBhvr>
                                    </p:animEffect>
                                  </p:childTnLst>
                                </p:cTn>
                              </p:par>
                            </p:childTnLst>
                          </p:cTn>
                        </p:par>
                      </p:childTnLst>
                    </p:cTn>
                  </p:par>
                  <p:par>
                    <p:cTn id="142" fill="hold">
                      <p:stCondLst>
                        <p:cond delay="indefinite"/>
                      </p:stCondLst>
                      <p:childTnLst>
                        <p:par>
                          <p:cTn id="143" fill="hold">
                            <p:stCondLst>
                              <p:cond delay="0"/>
                            </p:stCondLst>
                            <p:childTnLst>
                              <p:par>
                                <p:cTn id="144" presetID="45" presetClass="entr" presetSubtype="0" fill="hold" grpId="0" nodeType="clickEffect">
                                  <p:stCondLst>
                                    <p:cond delay="0"/>
                                  </p:stCondLst>
                                  <p:childTnLst>
                                    <p:set>
                                      <p:cBhvr>
                                        <p:cTn id="145" dur="1" fill="hold">
                                          <p:stCondLst>
                                            <p:cond delay="0"/>
                                          </p:stCondLst>
                                        </p:cTn>
                                        <p:tgtEl>
                                          <p:spTgt spid="46"/>
                                        </p:tgtEl>
                                        <p:attrNameLst>
                                          <p:attrName>style.visibility</p:attrName>
                                        </p:attrNameLst>
                                      </p:cBhvr>
                                      <p:to>
                                        <p:strVal val="visible"/>
                                      </p:to>
                                    </p:set>
                                    <p:animEffect transition="in" filter="fade">
                                      <p:cBhvr>
                                        <p:cTn id="146" dur="2000"/>
                                        <p:tgtEl>
                                          <p:spTgt spid="46"/>
                                        </p:tgtEl>
                                      </p:cBhvr>
                                    </p:animEffect>
                                    <p:anim calcmode="lin" valueType="num">
                                      <p:cBhvr>
                                        <p:cTn id="147" dur="2000" fill="hold"/>
                                        <p:tgtEl>
                                          <p:spTgt spid="46"/>
                                        </p:tgtEl>
                                        <p:attrNameLst>
                                          <p:attrName>ppt_w</p:attrName>
                                        </p:attrNameLst>
                                      </p:cBhvr>
                                      <p:tavLst>
                                        <p:tav tm="0" fmla="#ppt_w*sin(2.5*pi*$)">
                                          <p:val>
                                            <p:fltVal val="0"/>
                                          </p:val>
                                        </p:tav>
                                        <p:tav tm="100000">
                                          <p:val>
                                            <p:fltVal val="1"/>
                                          </p:val>
                                        </p:tav>
                                      </p:tavLst>
                                    </p:anim>
                                    <p:anim calcmode="lin" valueType="num">
                                      <p:cBhvr>
                                        <p:cTn id="148" dur="2000" fill="hold"/>
                                        <p:tgtEl>
                                          <p:spTgt spid="46"/>
                                        </p:tgtEl>
                                        <p:attrNameLst>
                                          <p:attrName>ppt_h</p:attrName>
                                        </p:attrNameLst>
                                      </p:cBhvr>
                                      <p:tavLst>
                                        <p:tav tm="0">
                                          <p:val>
                                            <p:strVal val="#ppt_h"/>
                                          </p:val>
                                        </p:tav>
                                        <p:tav tm="100000">
                                          <p:val>
                                            <p:strVal val="#ppt_h"/>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47"/>
                                        </p:tgtEl>
                                        <p:attrNameLst>
                                          <p:attrName>style.visibility</p:attrName>
                                        </p:attrNameLst>
                                      </p:cBhvr>
                                      <p:to>
                                        <p:strVal val="visible"/>
                                      </p:to>
                                    </p:set>
                                    <p:anim calcmode="lin" valueType="num">
                                      <p:cBhvr additive="base">
                                        <p:cTn id="153" dur="500" fill="hold"/>
                                        <p:tgtEl>
                                          <p:spTgt spid="47"/>
                                        </p:tgtEl>
                                        <p:attrNameLst>
                                          <p:attrName>ppt_x</p:attrName>
                                        </p:attrNameLst>
                                      </p:cBhvr>
                                      <p:tavLst>
                                        <p:tav tm="0">
                                          <p:val>
                                            <p:strVal val="#ppt_x"/>
                                          </p:val>
                                        </p:tav>
                                        <p:tav tm="100000">
                                          <p:val>
                                            <p:strVal val="#ppt_x"/>
                                          </p:val>
                                        </p:tav>
                                      </p:tavLst>
                                    </p:anim>
                                    <p:anim calcmode="lin" valueType="num">
                                      <p:cBhvr additive="base">
                                        <p:cTn id="15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grpId="0" nodeType="clickEffect">
                                  <p:stCondLst>
                                    <p:cond delay="0"/>
                                  </p:stCondLst>
                                  <p:childTnLst>
                                    <p:set>
                                      <p:cBhvr>
                                        <p:cTn id="158" dur="1" fill="hold">
                                          <p:stCondLst>
                                            <p:cond delay="0"/>
                                          </p:stCondLst>
                                        </p:cTn>
                                        <p:tgtEl>
                                          <p:spTgt spid="34"/>
                                        </p:tgtEl>
                                        <p:attrNameLst>
                                          <p:attrName>style.visibility</p:attrName>
                                        </p:attrNameLst>
                                      </p:cBhvr>
                                      <p:to>
                                        <p:strVal val="visible"/>
                                      </p:to>
                                    </p:set>
                                    <p:anim calcmode="lin" valueType="num">
                                      <p:cBhvr additive="base">
                                        <p:cTn id="159" dur="500" fill="hold"/>
                                        <p:tgtEl>
                                          <p:spTgt spid="34"/>
                                        </p:tgtEl>
                                        <p:attrNameLst>
                                          <p:attrName>ppt_x</p:attrName>
                                        </p:attrNameLst>
                                      </p:cBhvr>
                                      <p:tavLst>
                                        <p:tav tm="0">
                                          <p:val>
                                            <p:strVal val="#ppt_x"/>
                                          </p:val>
                                        </p:tav>
                                        <p:tav tm="100000">
                                          <p:val>
                                            <p:strVal val="#ppt_x"/>
                                          </p:val>
                                        </p:tav>
                                      </p:tavLst>
                                    </p:anim>
                                    <p:anim calcmode="lin" valueType="num">
                                      <p:cBhvr additive="base">
                                        <p:cTn id="16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42" presetClass="entr" presetSubtype="0" fill="hold" grpId="0" nodeType="clickEffect">
                                  <p:stCondLst>
                                    <p:cond delay="0"/>
                                  </p:stCondLst>
                                  <p:childTnLst>
                                    <p:set>
                                      <p:cBhvr>
                                        <p:cTn id="164" dur="1" fill="hold">
                                          <p:stCondLst>
                                            <p:cond delay="0"/>
                                          </p:stCondLst>
                                        </p:cTn>
                                        <p:tgtEl>
                                          <p:spTgt spid="35"/>
                                        </p:tgtEl>
                                        <p:attrNameLst>
                                          <p:attrName>style.visibility</p:attrName>
                                        </p:attrNameLst>
                                      </p:cBhvr>
                                      <p:to>
                                        <p:strVal val="visible"/>
                                      </p:to>
                                    </p:set>
                                    <p:animEffect transition="in" filter="fade">
                                      <p:cBhvr>
                                        <p:cTn id="165" dur="1000"/>
                                        <p:tgtEl>
                                          <p:spTgt spid="35"/>
                                        </p:tgtEl>
                                      </p:cBhvr>
                                    </p:animEffect>
                                    <p:anim calcmode="lin" valueType="num">
                                      <p:cBhvr>
                                        <p:cTn id="166" dur="1000" fill="hold"/>
                                        <p:tgtEl>
                                          <p:spTgt spid="35"/>
                                        </p:tgtEl>
                                        <p:attrNameLst>
                                          <p:attrName>ppt_x</p:attrName>
                                        </p:attrNameLst>
                                      </p:cBhvr>
                                      <p:tavLst>
                                        <p:tav tm="0">
                                          <p:val>
                                            <p:strVal val="#ppt_x"/>
                                          </p:val>
                                        </p:tav>
                                        <p:tav tm="100000">
                                          <p:val>
                                            <p:strVal val="#ppt_x"/>
                                          </p:val>
                                        </p:tav>
                                      </p:tavLst>
                                    </p:anim>
                                    <p:anim calcmode="lin" valueType="num">
                                      <p:cBhvr>
                                        <p:cTn id="167"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2" presetClass="entr" presetSubtype="4" fill="hold" nodeType="clickEffect">
                                  <p:stCondLst>
                                    <p:cond delay="0"/>
                                  </p:stCondLst>
                                  <p:childTnLst>
                                    <p:set>
                                      <p:cBhvr>
                                        <p:cTn id="171" dur="1" fill="hold">
                                          <p:stCondLst>
                                            <p:cond delay="0"/>
                                          </p:stCondLst>
                                        </p:cTn>
                                        <p:tgtEl>
                                          <p:spTgt spid="43"/>
                                        </p:tgtEl>
                                        <p:attrNameLst>
                                          <p:attrName>style.visibility</p:attrName>
                                        </p:attrNameLst>
                                      </p:cBhvr>
                                      <p:to>
                                        <p:strVal val="visible"/>
                                      </p:to>
                                    </p:set>
                                    <p:anim calcmode="lin" valueType="num">
                                      <p:cBhvr additive="base">
                                        <p:cTn id="172" dur="500" fill="hold"/>
                                        <p:tgtEl>
                                          <p:spTgt spid="43"/>
                                        </p:tgtEl>
                                        <p:attrNameLst>
                                          <p:attrName>ppt_x</p:attrName>
                                        </p:attrNameLst>
                                      </p:cBhvr>
                                      <p:tavLst>
                                        <p:tav tm="0">
                                          <p:val>
                                            <p:strVal val="#ppt_x"/>
                                          </p:val>
                                        </p:tav>
                                        <p:tav tm="100000">
                                          <p:val>
                                            <p:strVal val="#ppt_x"/>
                                          </p:val>
                                        </p:tav>
                                      </p:tavLst>
                                    </p:anim>
                                    <p:anim calcmode="lin" valueType="num">
                                      <p:cBhvr additive="base">
                                        <p:cTn id="17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22" presetClass="entr" presetSubtype="4" fill="hold" grpId="0" nodeType="clickEffect">
                                  <p:stCondLst>
                                    <p:cond delay="0"/>
                                  </p:stCondLst>
                                  <p:childTnLst>
                                    <p:set>
                                      <p:cBhvr>
                                        <p:cTn id="177" dur="1" fill="hold">
                                          <p:stCondLst>
                                            <p:cond delay="0"/>
                                          </p:stCondLst>
                                        </p:cTn>
                                        <p:tgtEl>
                                          <p:spTgt spid="48"/>
                                        </p:tgtEl>
                                        <p:attrNameLst>
                                          <p:attrName>style.visibility</p:attrName>
                                        </p:attrNameLst>
                                      </p:cBhvr>
                                      <p:to>
                                        <p:strVal val="visible"/>
                                      </p:to>
                                    </p:set>
                                    <p:animEffect transition="in" filter="wipe(down)">
                                      <p:cBhvr>
                                        <p:cTn id="178" dur="500"/>
                                        <p:tgtEl>
                                          <p:spTgt spid="48"/>
                                        </p:tgtEl>
                                      </p:cBhvr>
                                    </p:animEffect>
                                  </p:childTnLst>
                                </p:cTn>
                              </p:par>
                            </p:childTnLst>
                          </p:cTn>
                        </p:par>
                      </p:childTnLst>
                    </p:cTn>
                  </p:par>
                  <p:par>
                    <p:cTn id="179" fill="hold">
                      <p:stCondLst>
                        <p:cond delay="indefinite"/>
                      </p:stCondLst>
                      <p:childTnLst>
                        <p:par>
                          <p:cTn id="180" fill="hold">
                            <p:stCondLst>
                              <p:cond delay="0"/>
                            </p:stCondLst>
                            <p:childTnLst>
                              <p:par>
                                <p:cTn id="181" presetID="31" presetClass="entr" presetSubtype="0" fill="hold" nodeType="clickEffect">
                                  <p:stCondLst>
                                    <p:cond delay="0"/>
                                  </p:stCondLst>
                                  <p:childTnLst>
                                    <p:set>
                                      <p:cBhvr>
                                        <p:cTn id="182" dur="1" fill="hold">
                                          <p:stCondLst>
                                            <p:cond delay="0"/>
                                          </p:stCondLst>
                                        </p:cTn>
                                        <p:tgtEl>
                                          <p:spTgt spid="44"/>
                                        </p:tgtEl>
                                        <p:attrNameLst>
                                          <p:attrName>style.visibility</p:attrName>
                                        </p:attrNameLst>
                                      </p:cBhvr>
                                      <p:to>
                                        <p:strVal val="visible"/>
                                      </p:to>
                                    </p:set>
                                    <p:anim calcmode="lin" valueType="num">
                                      <p:cBhvr>
                                        <p:cTn id="183" dur="1000" fill="hold"/>
                                        <p:tgtEl>
                                          <p:spTgt spid="44"/>
                                        </p:tgtEl>
                                        <p:attrNameLst>
                                          <p:attrName>ppt_w</p:attrName>
                                        </p:attrNameLst>
                                      </p:cBhvr>
                                      <p:tavLst>
                                        <p:tav tm="0">
                                          <p:val>
                                            <p:fltVal val="0"/>
                                          </p:val>
                                        </p:tav>
                                        <p:tav tm="100000">
                                          <p:val>
                                            <p:strVal val="#ppt_w"/>
                                          </p:val>
                                        </p:tav>
                                      </p:tavLst>
                                    </p:anim>
                                    <p:anim calcmode="lin" valueType="num">
                                      <p:cBhvr>
                                        <p:cTn id="184" dur="1000" fill="hold"/>
                                        <p:tgtEl>
                                          <p:spTgt spid="44"/>
                                        </p:tgtEl>
                                        <p:attrNameLst>
                                          <p:attrName>ppt_h</p:attrName>
                                        </p:attrNameLst>
                                      </p:cBhvr>
                                      <p:tavLst>
                                        <p:tav tm="0">
                                          <p:val>
                                            <p:fltVal val="0"/>
                                          </p:val>
                                        </p:tav>
                                        <p:tav tm="100000">
                                          <p:val>
                                            <p:strVal val="#ppt_h"/>
                                          </p:val>
                                        </p:tav>
                                      </p:tavLst>
                                    </p:anim>
                                    <p:anim calcmode="lin" valueType="num">
                                      <p:cBhvr>
                                        <p:cTn id="185" dur="1000" fill="hold"/>
                                        <p:tgtEl>
                                          <p:spTgt spid="44"/>
                                        </p:tgtEl>
                                        <p:attrNameLst>
                                          <p:attrName>style.rotation</p:attrName>
                                        </p:attrNameLst>
                                      </p:cBhvr>
                                      <p:tavLst>
                                        <p:tav tm="0">
                                          <p:val>
                                            <p:fltVal val="90"/>
                                          </p:val>
                                        </p:tav>
                                        <p:tav tm="100000">
                                          <p:val>
                                            <p:fltVal val="0"/>
                                          </p:val>
                                        </p:tav>
                                      </p:tavLst>
                                    </p:anim>
                                    <p:animEffect transition="in" filter="fade">
                                      <p:cBhvr>
                                        <p:cTn id="186" dur="1000"/>
                                        <p:tgtEl>
                                          <p:spTgt spid="44"/>
                                        </p:tgtEl>
                                      </p:cBhvr>
                                    </p:animEffect>
                                  </p:childTnLst>
                                </p:cTn>
                              </p:par>
                            </p:childTnLst>
                          </p:cTn>
                        </p:par>
                      </p:childTnLst>
                    </p:cTn>
                  </p:par>
                  <p:par>
                    <p:cTn id="187" fill="hold">
                      <p:stCondLst>
                        <p:cond delay="indefinite"/>
                      </p:stCondLst>
                      <p:childTnLst>
                        <p:par>
                          <p:cTn id="188" fill="hold">
                            <p:stCondLst>
                              <p:cond delay="0"/>
                            </p:stCondLst>
                            <p:childTnLst>
                              <p:par>
                                <p:cTn id="189" presetID="45" presetClass="entr" presetSubtype="0" fill="hold" grpId="0" nodeType="clickEffect">
                                  <p:stCondLst>
                                    <p:cond delay="0"/>
                                  </p:stCondLst>
                                  <p:childTnLst>
                                    <p:set>
                                      <p:cBhvr>
                                        <p:cTn id="190" dur="1" fill="hold">
                                          <p:stCondLst>
                                            <p:cond delay="0"/>
                                          </p:stCondLst>
                                        </p:cTn>
                                        <p:tgtEl>
                                          <p:spTgt spid="45"/>
                                        </p:tgtEl>
                                        <p:attrNameLst>
                                          <p:attrName>style.visibility</p:attrName>
                                        </p:attrNameLst>
                                      </p:cBhvr>
                                      <p:to>
                                        <p:strVal val="visible"/>
                                      </p:to>
                                    </p:set>
                                    <p:animEffect transition="in" filter="fade">
                                      <p:cBhvr>
                                        <p:cTn id="191" dur="2000"/>
                                        <p:tgtEl>
                                          <p:spTgt spid="45"/>
                                        </p:tgtEl>
                                      </p:cBhvr>
                                    </p:animEffect>
                                    <p:anim calcmode="lin" valueType="num">
                                      <p:cBhvr>
                                        <p:cTn id="192" dur="2000" fill="hold"/>
                                        <p:tgtEl>
                                          <p:spTgt spid="45"/>
                                        </p:tgtEl>
                                        <p:attrNameLst>
                                          <p:attrName>ppt_w</p:attrName>
                                        </p:attrNameLst>
                                      </p:cBhvr>
                                      <p:tavLst>
                                        <p:tav tm="0" fmla="#ppt_w*sin(2.5*pi*$)">
                                          <p:val>
                                            <p:fltVal val="0"/>
                                          </p:val>
                                        </p:tav>
                                        <p:tav tm="100000">
                                          <p:val>
                                            <p:fltVal val="1"/>
                                          </p:val>
                                        </p:tav>
                                      </p:tavLst>
                                    </p:anim>
                                    <p:anim calcmode="lin" valueType="num">
                                      <p:cBhvr>
                                        <p:cTn id="193" dur="2000" fill="hold"/>
                                        <p:tgtEl>
                                          <p:spTgt spid="45"/>
                                        </p:tgtEl>
                                        <p:attrNameLst>
                                          <p:attrName>ppt_h</p:attrName>
                                        </p:attrNameLst>
                                      </p:cBhvr>
                                      <p:tavLst>
                                        <p:tav tm="0">
                                          <p:val>
                                            <p:strVal val="#ppt_h"/>
                                          </p:val>
                                        </p:tav>
                                        <p:tav tm="100000">
                                          <p:val>
                                            <p:strVal val="#ppt_h"/>
                                          </p:val>
                                        </p:tav>
                                      </p:tavLst>
                                    </p:anim>
                                  </p:childTnLst>
                                </p:cTn>
                              </p:par>
                            </p:childTnLst>
                          </p:cTn>
                        </p:par>
                      </p:childTnLst>
                    </p:cTn>
                  </p:par>
                  <p:par>
                    <p:cTn id="194" fill="hold">
                      <p:stCondLst>
                        <p:cond delay="indefinite"/>
                      </p:stCondLst>
                      <p:childTnLst>
                        <p:par>
                          <p:cTn id="195" fill="hold">
                            <p:stCondLst>
                              <p:cond delay="0"/>
                            </p:stCondLst>
                            <p:childTnLst>
                              <p:par>
                                <p:cTn id="196" presetID="2" presetClass="entr" presetSubtype="4" fill="hold" grpId="0" nodeType="clickEffect">
                                  <p:stCondLst>
                                    <p:cond delay="0"/>
                                  </p:stCondLst>
                                  <p:childTnLst>
                                    <p:set>
                                      <p:cBhvr>
                                        <p:cTn id="197" dur="1" fill="hold">
                                          <p:stCondLst>
                                            <p:cond delay="0"/>
                                          </p:stCondLst>
                                        </p:cTn>
                                        <p:tgtEl>
                                          <p:spTgt spid="49"/>
                                        </p:tgtEl>
                                        <p:attrNameLst>
                                          <p:attrName>style.visibility</p:attrName>
                                        </p:attrNameLst>
                                      </p:cBhvr>
                                      <p:to>
                                        <p:strVal val="visible"/>
                                      </p:to>
                                    </p:set>
                                    <p:anim calcmode="lin" valueType="num">
                                      <p:cBhvr additive="base">
                                        <p:cTn id="198" dur="500" fill="hold"/>
                                        <p:tgtEl>
                                          <p:spTgt spid="49"/>
                                        </p:tgtEl>
                                        <p:attrNameLst>
                                          <p:attrName>ppt_x</p:attrName>
                                        </p:attrNameLst>
                                      </p:cBhvr>
                                      <p:tavLst>
                                        <p:tav tm="0">
                                          <p:val>
                                            <p:strVal val="#ppt_x"/>
                                          </p:val>
                                        </p:tav>
                                        <p:tav tm="100000">
                                          <p:val>
                                            <p:strVal val="#ppt_x"/>
                                          </p:val>
                                        </p:tav>
                                      </p:tavLst>
                                    </p:anim>
                                    <p:anim calcmode="lin" valueType="num">
                                      <p:cBhvr additive="base">
                                        <p:cTn id="199"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2" presetClass="entr" presetSubtype="4" fill="hold" nodeType="clickEffect">
                                  <p:stCondLst>
                                    <p:cond delay="0"/>
                                  </p:stCondLst>
                                  <p:childTnLst>
                                    <p:set>
                                      <p:cBhvr>
                                        <p:cTn id="203" dur="1" fill="hold">
                                          <p:stCondLst>
                                            <p:cond delay="0"/>
                                          </p:stCondLst>
                                        </p:cTn>
                                        <p:tgtEl>
                                          <p:spTgt spid="50"/>
                                        </p:tgtEl>
                                        <p:attrNameLst>
                                          <p:attrName>style.visibility</p:attrName>
                                        </p:attrNameLst>
                                      </p:cBhvr>
                                      <p:to>
                                        <p:strVal val="visible"/>
                                      </p:to>
                                    </p:set>
                                    <p:anim calcmode="lin" valueType="num">
                                      <p:cBhvr additive="base">
                                        <p:cTn id="204" dur="500" fill="hold"/>
                                        <p:tgtEl>
                                          <p:spTgt spid="50"/>
                                        </p:tgtEl>
                                        <p:attrNameLst>
                                          <p:attrName>ppt_x</p:attrName>
                                        </p:attrNameLst>
                                      </p:cBhvr>
                                      <p:tavLst>
                                        <p:tav tm="0">
                                          <p:val>
                                            <p:strVal val="#ppt_x"/>
                                          </p:val>
                                        </p:tav>
                                        <p:tav tm="100000">
                                          <p:val>
                                            <p:strVal val="#ppt_x"/>
                                          </p:val>
                                        </p:tav>
                                      </p:tavLst>
                                    </p:anim>
                                    <p:anim calcmode="lin" valueType="num">
                                      <p:cBhvr additive="base">
                                        <p:cTn id="205"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22" presetClass="entr" presetSubtype="4" fill="hold" grpId="0" nodeType="clickEffect">
                                  <p:stCondLst>
                                    <p:cond delay="0"/>
                                  </p:stCondLst>
                                  <p:childTnLst>
                                    <p:set>
                                      <p:cBhvr>
                                        <p:cTn id="209" dur="1" fill="hold">
                                          <p:stCondLst>
                                            <p:cond delay="0"/>
                                          </p:stCondLst>
                                        </p:cTn>
                                        <p:tgtEl>
                                          <p:spTgt spid="51"/>
                                        </p:tgtEl>
                                        <p:attrNameLst>
                                          <p:attrName>style.visibility</p:attrName>
                                        </p:attrNameLst>
                                      </p:cBhvr>
                                      <p:to>
                                        <p:strVal val="visible"/>
                                      </p:to>
                                    </p:set>
                                    <p:animEffect transition="in" filter="wipe(down)">
                                      <p:cBhvr>
                                        <p:cTn id="210" dur="500"/>
                                        <p:tgtEl>
                                          <p:spTgt spid="51"/>
                                        </p:tgtEl>
                                      </p:cBhvr>
                                    </p:animEffect>
                                  </p:childTnLst>
                                </p:cTn>
                              </p:par>
                            </p:childTnLst>
                          </p:cTn>
                        </p:par>
                      </p:childTnLst>
                    </p:cTn>
                  </p:par>
                  <p:par>
                    <p:cTn id="211" fill="hold">
                      <p:stCondLst>
                        <p:cond delay="indefinite"/>
                      </p:stCondLst>
                      <p:childTnLst>
                        <p:par>
                          <p:cTn id="212" fill="hold">
                            <p:stCondLst>
                              <p:cond delay="0"/>
                            </p:stCondLst>
                            <p:childTnLst>
                              <p:par>
                                <p:cTn id="213" presetID="3" presetClass="entr" presetSubtype="10" fill="hold" nodeType="clickEffect">
                                  <p:stCondLst>
                                    <p:cond delay="0"/>
                                  </p:stCondLst>
                                  <p:childTnLst>
                                    <p:set>
                                      <p:cBhvr>
                                        <p:cTn id="214" dur="1" fill="hold">
                                          <p:stCondLst>
                                            <p:cond delay="0"/>
                                          </p:stCondLst>
                                        </p:cTn>
                                        <p:tgtEl>
                                          <p:spTgt spid="52"/>
                                        </p:tgtEl>
                                        <p:attrNameLst>
                                          <p:attrName>style.visibility</p:attrName>
                                        </p:attrNameLst>
                                      </p:cBhvr>
                                      <p:to>
                                        <p:strVal val="visible"/>
                                      </p:to>
                                    </p:set>
                                    <p:animEffect transition="in" filter="blinds(horizontal)">
                                      <p:cBhvr>
                                        <p:cTn id="21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autoUpdateAnimBg="0"/>
      <p:bldP spid="19" grpId="0" autoUpdateAnimBg="0"/>
      <p:bldP spid="20" grpId="0" animBg="1"/>
      <p:bldP spid="21" grpId="0" animBg="1"/>
      <p:bldP spid="22" grpId="0" animBg="1" autoUpdateAnimBg="0"/>
      <p:bldP spid="23" grpId="0" animBg="1"/>
      <p:bldP spid="24" grpId="0" animBg="1"/>
      <p:bldP spid="25" grpId="0" animBg="1"/>
      <p:bldP spid="26" grpId="0" animBg="1"/>
      <p:bldP spid="27" grpId="0" animBg="1"/>
      <p:bldP spid="28" grpId="0" animBg="1"/>
      <p:bldP spid="29" grpId="0" autoUpdateAnimBg="0"/>
      <p:bldP spid="34" grpId="0" animBg="1"/>
      <p:bldP spid="35" grpId="0"/>
      <p:bldP spid="36" grpId="0" animBg="1"/>
      <p:bldP spid="37" grpId="0" animBg="1"/>
      <p:bldP spid="38" grpId="0" animBg="1"/>
      <p:bldP spid="39" grpId="0" autoUpdateAnimBg="0"/>
      <p:bldP spid="40" grpId="0" animBg="1" autoUpdateAnimBg="0"/>
      <p:bldP spid="41" grpId="0" animBg="1"/>
      <p:bldP spid="42" grpId="0"/>
      <p:bldP spid="45" grpId="0"/>
      <p:bldP spid="46" grpId="0"/>
      <p:bldP spid="47" grpId="0" animBg="1"/>
      <p:bldP spid="48" grpId="0" animBg="1"/>
      <p:bldP spid="49" grpId="0" animBg="1"/>
      <p:bldP spid="5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8"/>
          <p:cNvGrpSpPr>
            <a:grpSpLocks/>
          </p:cNvGrpSpPr>
          <p:nvPr/>
        </p:nvGrpSpPr>
        <p:grpSpPr bwMode="auto">
          <a:xfrm>
            <a:off x="7648576" y="214313"/>
            <a:ext cx="1508125" cy="1885950"/>
            <a:chOff x="3888" y="135"/>
            <a:chExt cx="576" cy="1120"/>
          </a:xfrm>
        </p:grpSpPr>
        <p:sp>
          <p:nvSpPr>
            <p:cNvPr id="3" name="Oval 89"/>
            <p:cNvSpPr>
              <a:spLocks noChangeArrowheads="1"/>
            </p:cNvSpPr>
            <p:nvPr/>
          </p:nvSpPr>
          <p:spPr bwMode="auto">
            <a:xfrm>
              <a:off x="3888" y="135"/>
              <a:ext cx="576" cy="240"/>
            </a:xfrm>
            <a:prstGeom prst="ellipse">
              <a:avLst/>
            </a:prstGeom>
            <a:solidFill>
              <a:schemeClr val="bg1"/>
            </a:solidFill>
            <a:ln w="38100">
              <a:solidFill>
                <a:srgbClr val="0000FF"/>
              </a:solidFill>
              <a:round/>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 name="Line 90"/>
            <p:cNvSpPr>
              <a:spLocks noChangeShapeType="1"/>
            </p:cNvSpPr>
            <p:nvPr/>
          </p:nvSpPr>
          <p:spPr bwMode="auto">
            <a:xfrm>
              <a:off x="3888" y="231"/>
              <a:ext cx="0" cy="912"/>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91"/>
            <p:cNvSpPr>
              <a:spLocks noChangeShapeType="1"/>
            </p:cNvSpPr>
            <p:nvPr/>
          </p:nvSpPr>
          <p:spPr bwMode="auto">
            <a:xfrm>
              <a:off x="4464" y="279"/>
              <a:ext cx="0" cy="864"/>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Freeform 92"/>
            <p:cNvSpPr>
              <a:spLocks/>
            </p:cNvSpPr>
            <p:nvPr/>
          </p:nvSpPr>
          <p:spPr bwMode="auto">
            <a:xfrm>
              <a:off x="3888" y="1143"/>
              <a:ext cx="576" cy="112"/>
            </a:xfrm>
            <a:custGeom>
              <a:avLst/>
              <a:gdLst>
                <a:gd name="T0" fmla="*/ 0 w 576"/>
                <a:gd name="T1" fmla="*/ 0 h 112"/>
                <a:gd name="T2" fmla="*/ 144 w 576"/>
                <a:gd name="T3" fmla="*/ 96 h 112"/>
                <a:gd name="T4" fmla="*/ 336 w 576"/>
                <a:gd name="T5" fmla="*/ 96 h 112"/>
                <a:gd name="T6" fmla="*/ 576 w 576"/>
                <a:gd name="T7" fmla="*/ 0 h 112"/>
                <a:gd name="T8" fmla="*/ 0 60000 65536"/>
                <a:gd name="T9" fmla="*/ 0 60000 65536"/>
                <a:gd name="T10" fmla="*/ 0 60000 65536"/>
                <a:gd name="T11" fmla="*/ 0 60000 65536"/>
                <a:gd name="T12" fmla="*/ 0 w 576"/>
                <a:gd name="T13" fmla="*/ 0 h 112"/>
                <a:gd name="T14" fmla="*/ 576 w 576"/>
                <a:gd name="T15" fmla="*/ 112 h 112"/>
              </a:gdLst>
              <a:ahLst/>
              <a:cxnLst>
                <a:cxn ang="T8">
                  <a:pos x="T0" y="T1"/>
                </a:cxn>
                <a:cxn ang="T9">
                  <a:pos x="T2" y="T3"/>
                </a:cxn>
                <a:cxn ang="T10">
                  <a:pos x="T4" y="T5"/>
                </a:cxn>
                <a:cxn ang="T11">
                  <a:pos x="T6" y="T7"/>
                </a:cxn>
              </a:cxnLst>
              <a:rect l="T12" t="T13" r="T14" b="T15"/>
              <a:pathLst>
                <a:path w="576" h="112">
                  <a:moveTo>
                    <a:pt x="0" y="0"/>
                  </a:moveTo>
                  <a:cubicBezTo>
                    <a:pt x="44" y="40"/>
                    <a:pt x="88" y="80"/>
                    <a:pt x="144" y="96"/>
                  </a:cubicBezTo>
                  <a:cubicBezTo>
                    <a:pt x="200" y="112"/>
                    <a:pt x="264" y="112"/>
                    <a:pt x="336" y="96"/>
                  </a:cubicBezTo>
                  <a:cubicBezTo>
                    <a:pt x="408" y="80"/>
                    <a:pt x="492" y="40"/>
                    <a:pt x="576" y="0"/>
                  </a:cubicBezTo>
                </a:path>
              </a:pathLst>
            </a:custGeom>
            <a:noFill/>
            <a:ln w="12700">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7" name="Group 93"/>
          <p:cNvGrpSpPr>
            <a:grpSpLocks/>
          </p:cNvGrpSpPr>
          <p:nvPr/>
        </p:nvGrpSpPr>
        <p:grpSpPr bwMode="auto">
          <a:xfrm>
            <a:off x="8443913" y="246064"/>
            <a:ext cx="781050" cy="396875"/>
            <a:chOff x="4176" y="172"/>
            <a:chExt cx="492" cy="250"/>
          </a:xfrm>
        </p:grpSpPr>
        <p:sp>
          <p:nvSpPr>
            <p:cNvPr id="8" name="Line 94"/>
            <p:cNvSpPr>
              <a:spLocks noChangeShapeType="1"/>
            </p:cNvSpPr>
            <p:nvPr/>
          </p:nvSpPr>
          <p:spPr bwMode="auto">
            <a:xfrm flipV="1">
              <a:off x="4176" y="192"/>
              <a:ext cx="240" cy="87"/>
            </a:xfrm>
            <a:prstGeom prst="line">
              <a:avLst/>
            </a:prstGeom>
            <a:noFill/>
            <a:ln w="38100">
              <a:solidFill>
                <a:schemeClr val="tx1"/>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Text Box 95"/>
            <p:cNvSpPr txBox="1">
              <a:spLocks noChangeArrowheads="1"/>
            </p:cNvSpPr>
            <p:nvPr/>
          </p:nvSpPr>
          <p:spPr bwMode="auto">
            <a:xfrm>
              <a:off x="4322" y="172"/>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FF3300"/>
                  </a:solidFill>
                </a:rPr>
                <a:t>R</a:t>
              </a:r>
            </a:p>
          </p:txBody>
        </p:sp>
      </p:grpSp>
      <p:grpSp>
        <p:nvGrpSpPr>
          <p:cNvPr id="10" name="Group 96"/>
          <p:cNvGrpSpPr>
            <a:grpSpLocks/>
          </p:cNvGrpSpPr>
          <p:nvPr/>
        </p:nvGrpSpPr>
        <p:grpSpPr bwMode="auto">
          <a:xfrm>
            <a:off x="8027986" y="831851"/>
            <a:ext cx="1081838" cy="1025525"/>
            <a:chOff x="3984" y="550"/>
            <a:chExt cx="544" cy="506"/>
          </a:xfrm>
        </p:grpSpPr>
        <p:sp>
          <p:nvSpPr>
            <p:cNvPr id="11" name="Line 97"/>
            <p:cNvSpPr>
              <a:spLocks noChangeShapeType="1"/>
            </p:cNvSpPr>
            <p:nvPr/>
          </p:nvSpPr>
          <p:spPr bwMode="auto">
            <a:xfrm flipV="1">
              <a:off x="3984" y="550"/>
              <a:ext cx="1" cy="497"/>
            </a:xfrm>
            <a:prstGeom prst="line">
              <a:avLst/>
            </a:prstGeom>
            <a:noFill/>
            <a:ln w="38100">
              <a:solidFill>
                <a:srgbClr val="C000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98"/>
            <p:cNvSpPr>
              <a:spLocks noChangeShapeType="1"/>
            </p:cNvSpPr>
            <p:nvPr/>
          </p:nvSpPr>
          <p:spPr bwMode="auto">
            <a:xfrm flipV="1">
              <a:off x="4080" y="559"/>
              <a:ext cx="1" cy="497"/>
            </a:xfrm>
            <a:prstGeom prst="line">
              <a:avLst/>
            </a:prstGeom>
            <a:noFill/>
            <a:ln w="38100">
              <a:solidFill>
                <a:srgbClr val="C000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Text Box 99"/>
            <p:cNvSpPr txBox="1">
              <a:spLocks noChangeArrowheads="1"/>
            </p:cNvSpPr>
            <p:nvPr/>
          </p:nvSpPr>
          <p:spPr bwMode="auto">
            <a:xfrm>
              <a:off x="4375" y="681"/>
              <a:ext cx="153"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t>I</a:t>
              </a:r>
            </a:p>
          </p:txBody>
        </p:sp>
        <p:sp>
          <p:nvSpPr>
            <p:cNvPr id="14" name="Line 100"/>
            <p:cNvSpPr>
              <a:spLocks noChangeShapeType="1"/>
            </p:cNvSpPr>
            <p:nvPr/>
          </p:nvSpPr>
          <p:spPr bwMode="auto">
            <a:xfrm flipV="1">
              <a:off x="4272" y="559"/>
              <a:ext cx="1" cy="497"/>
            </a:xfrm>
            <a:prstGeom prst="line">
              <a:avLst/>
            </a:prstGeom>
            <a:noFill/>
            <a:ln w="38100">
              <a:solidFill>
                <a:srgbClr val="C000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01"/>
            <p:cNvSpPr>
              <a:spLocks noChangeShapeType="1"/>
            </p:cNvSpPr>
            <p:nvPr/>
          </p:nvSpPr>
          <p:spPr bwMode="auto">
            <a:xfrm flipV="1">
              <a:off x="4368" y="559"/>
              <a:ext cx="1" cy="497"/>
            </a:xfrm>
            <a:prstGeom prst="line">
              <a:avLst/>
            </a:prstGeom>
            <a:noFill/>
            <a:ln w="38100">
              <a:solidFill>
                <a:srgbClr val="C000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6" name="Line 105"/>
          <p:cNvSpPr>
            <a:spLocks noChangeShapeType="1"/>
          </p:cNvSpPr>
          <p:nvPr/>
        </p:nvSpPr>
        <p:spPr bwMode="auto">
          <a:xfrm>
            <a:off x="8428038" y="404813"/>
            <a:ext cx="0" cy="4176712"/>
          </a:xfrm>
          <a:prstGeom prst="line">
            <a:avLst/>
          </a:prstGeom>
          <a:noFill/>
          <a:ln w="38100"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06"/>
          <p:cNvSpPr>
            <a:spLocks noChangeShapeType="1"/>
          </p:cNvSpPr>
          <p:nvPr/>
        </p:nvSpPr>
        <p:spPr bwMode="auto">
          <a:xfrm>
            <a:off x="6446838" y="3338513"/>
            <a:ext cx="3810000" cy="0"/>
          </a:xfrm>
          <a:prstGeom prst="line">
            <a:avLst/>
          </a:prstGeom>
          <a:noFill/>
          <a:ln w="38100"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Oval 109"/>
          <p:cNvSpPr>
            <a:spLocks noChangeArrowheads="1"/>
          </p:cNvSpPr>
          <p:nvPr/>
        </p:nvSpPr>
        <p:spPr bwMode="auto">
          <a:xfrm>
            <a:off x="7208838" y="2176463"/>
            <a:ext cx="2362200" cy="2362200"/>
          </a:xfrm>
          <a:prstGeom prst="ellipse">
            <a:avLst/>
          </a:prstGeom>
          <a:noFill/>
          <a:ln w="38100">
            <a:solidFill>
              <a:srgbClr val="FF0033"/>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zh-CN" sz="2800"/>
          </a:p>
        </p:txBody>
      </p:sp>
      <p:sp>
        <p:nvSpPr>
          <p:cNvPr id="19" name="Line 110"/>
          <p:cNvSpPr>
            <a:spLocks noChangeShapeType="1"/>
          </p:cNvSpPr>
          <p:nvPr/>
        </p:nvSpPr>
        <p:spPr bwMode="auto">
          <a:xfrm>
            <a:off x="8656638" y="2957513"/>
            <a:ext cx="914400" cy="381000"/>
          </a:xfrm>
          <a:prstGeom prst="line">
            <a:avLst/>
          </a:prstGeom>
          <a:noFill/>
          <a:ln w="38100" cap="rnd">
            <a:solidFill>
              <a:srgbClr val="0000FF"/>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111"/>
          <p:cNvSpPr>
            <a:spLocks noChangeShapeType="1"/>
          </p:cNvSpPr>
          <p:nvPr/>
        </p:nvSpPr>
        <p:spPr bwMode="auto">
          <a:xfrm flipV="1">
            <a:off x="8656638" y="3338514"/>
            <a:ext cx="914400" cy="395287"/>
          </a:xfrm>
          <a:prstGeom prst="line">
            <a:avLst/>
          </a:prstGeom>
          <a:noFill/>
          <a:ln w="38100" cap="rnd">
            <a:solidFill>
              <a:srgbClr val="009900"/>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12"/>
          <p:cNvSpPr>
            <a:spLocks noChangeShapeType="1"/>
          </p:cNvSpPr>
          <p:nvPr/>
        </p:nvSpPr>
        <p:spPr bwMode="auto">
          <a:xfrm flipV="1">
            <a:off x="9585325" y="2500313"/>
            <a:ext cx="381000" cy="838200"/>
          </a:xfrm>
          <a:prstGeom prst="line">
            <a:avLst/>
          </a:prstGeom>
          <a:noFill/>
          <a:ln w="38100">
            <a:solidFill>
              <a:srgbClr val="0000FF"/>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113"/>
          <p:cNvSpPr>
            <a:spLocks noChangeShapeType="1"/>
          </p:cNvSpPr>
          <p:nvPr/>
        </p:nvSpPr>
        <p:spPr bwMode="auto">
          <a:xfrm flipH="1" flipV="1">
            <a:off x="9113838" y="2500313"/>
            <a:ext cx="457200" cy="838200"/>
          </a:xfrm>
          <a:prstGeom prst="line">
            <a:avLst/>
          </a:prstGeom>
          <a:noFill/>
          <a:ln w="38100">
            <a:solidFill>
              <a:srgbClr val="0099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114"/>
          <p:cNvSpPr>
            <a:spLocks noChangeShapeType="1"/>
          </p:cNvSpPr>
          <p:nvPr/>
        </p:nvSpPr>
        <p:spPr bwMode="auto">
          <a:xfrm flipV="1">
            <a:off x="9571038" y="1662113"/>
            <a:ext cx="0" cy="1676400"/>
          </a:xfrm>
          <a:prstGeom prst="line">
            <a:avLst/>
          </a:prstGeom>
          <a:noFill/>
          <a:ln w="38100">
            <a:solidFill>
              <a:srgbClr val="F30DD2"/>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116"/>
          <p:cNvSpPr>
            <a:spLocks noChangeShapeType="1"/>
          </p:cNvSpPr>
          <p:nvPr/>
        </p:nvSpPr>
        <p:spPr bwMode="auto">
          <a:xfrm>
            <a:off x="9580563" y="1752601"/>
            <a:ext cx="385762" cy="766763"/>
          </a:xfrm>
          <a:prstGeom prst="line">
            <a:avLst/>
          </a:prstGeom>
          <a:noFill/>
          <a:ln w="38100"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Text Box 117"/>
          <p:cNvSpPr txBox="1">
            <a:spLocks noChangeArrowheads="1"/>
          </p:cNvSpPr>
          <p:nvPr/>
        </p:nvSpPr>
        <p:spPr bwMode="auto">
          <a:xfrm>
            <a:off x="9571039" y="3352801"/>
            <a:ext cx="33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t>P</a:t>
            </a:r>
          </a:p>
        </p:txBody>
      </p:sp>
      <p:graphicFrame>
        <p:nvGraphicFramePr>
          <p:cNvPr id="26" name="Object 118"/>
          <p:cNvGraphicFramePr>
            <a:graphicFrameLocks noChangeAspect="1"/>
          </p:cNvGraphicFramePr>
          <p:nvPr/>
        </p:nvGraphicFramePr>
        <p:xfrm>
          <a:off x="10028238" y="2362200"/>
          <a:ext cx="487362" cy="488950"/>
        </p:xfrm>
        <a:graphic>
          <a:graphicData uri="http://schemas.openxmlformats.org/presentationml/2006/ole">
            <mc:AlternateContent xmlns:mc="http://schemas.openxmlformats.org/markup-compatibility/2006">
              <mc:Choice xmlns:v="urn:schemas-microsoft-com:vml" Requires="v">
                <p:oleObj spid="_x0000_s340268" name="公式" r:id="rId3" imgW="215619" imgH="215619" progId="Equation.3">
                  <p:embed/>
                </p:oleObj>
              </mc:Choice>
              <mc:Fallback>
                <p:oleObj name="公式" r:id="rId3" imgW="215619"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8238" y="2362200"/>
                        <a:ext cx="487362"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119"/>
          <p:cNvGraphicFramePr>
            <a:graphicFrameLocks noChangeAspect="1"/>
          </p:cNvGraphicFramePr>
          <p:nvPr/>
        </p:nvGraphicFramePr>
        <p:xfrm>
          <a:off x="8580438" y="2286000"/>
          <a:ext cx="576262" cy="488950"/>
        </p:xfrm>
        <a:graphic>
          <a:graphicData uri="http://schemas.openxmlformats.org/presentationml/2006/ole">
            <mc:AlternateContent xmlns:mc="http://schemas.openxmlformats.org/markup-compatibility/2006">
              <mc:Choice xmlns:v="urn:schemas-microsoft-com:vml" Requires="v">
                <p:oleObj spid="_x0000_s340269" name="公式" r:id="rId5" imgW="253780" imgH="215713" progId="Equation.3">
                  <p:embed/>
                </p:oleObj>
              </mc:Choice>
              <mc:Fallback>
                <p:oleObj name="公式" r:id="rId5" imgW="253780" imgH="2157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0438" y="2286000"/>
                        <a:ext cx="576262"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120"/>
          <p:cNvGraphicFramePr>
            <a:graphicFrameLocks noChangeAspect="1"/>
          </p:cNvGraphicFramePr>
          <p:nvPr/>
        </p:nvGraphicFramePr>
        <p:xfrm>
          <a:off x="8351838" y="2968626"/>
          <a:ext cx="457200" cy="422275"/>
        </p:xfrm>
        <a:graphic>
          <a:graphicData uri="http://schemas.openxmlformats.org/presentationml/2006/ole">
            <mc:AlternateContent xmlns:mc="http://schemas.openxmlformats.org/markup-compatibility/2006">
              <mc:Choice xmlns:v="urn:schemas-microsoft-com:vml" Requires="v">
                <p:oleObj spid="_x0000_s340270" name="公式" r:id="rId7" imgW="190335" imgH="177646" progId="Equation.3">
                  <p:embed/>
                </p:oleObj>
              </mc:Choice>
              <mc:Fallback>
                <p:oleObj name="公式" r:id="rId7" imgW="190335" imgH="1776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51838" y="2968626"/>
                        <a:ext cx="4572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121"/>
          <p:cNvGraphicFramePr>
            <a:graphicFrameLocks noChangeAspect="1"/>
          </p:cNvGraphicFramePr>
          <p:nvPr>
            <p:extLst>
              <p:ext uri="{D42A27DB-BD31-4B8C-83A1-F6EECF244321}">
                <p14:modId xmlns:p14="http://schemas.microsoft.com/office/powerpoint/2010/main" val="1696981791"/>
              </p:ext>
            </p:extLst>
          </p:nvPr>
        </p:nvGraphicFramePr>
        <p:xfrm>
          <a:off x="8443120" y="3841751"/>
          <a:ext cx="522288" cy="401637"/>
        </p:xfrm>
        <a:graphic>
          <a:graphicData uri="http://schemas.openxmlformats.org/presentationml/2006/ole">
            <mc:AlternateContent xmlns:mc="http://schemas.openxmlformats.org/markup-compatibility/2006">
              <mc:Choice xmlns:v="urn:schemas-microsoft-com:vml" Requires="v">
                <p:oleObj spid="_x0000_s340271" name="公式" r:id="rId9" imgW="228402" imgH="177646" progId="Equation.3">
                  <p:embed/>
                </p:oleObj>
              </mc:Choice>
              <mc:Fallback>
                <p:oleObj name="公式" r:id="rId9" imgW="228402" imgH="17764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43120" y="3841751"/>
                        <a:ext cx="522288" cy="401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Line 122"/>
          <p:cNvSpPr>
            <a:spLocks noChangeShapeType="1"/>
          </p:cNvSpPr>
          <p:nvPr/>
        </p:nvSpPr>
        <p:spPr bwMode="auto">
          <a:xfrm flipH="1">
            <a:off x="7712075" y="3348038"/>
            <a:ext cx="717550" cy="646112"/>
          </a:xfrm>
          <a:prstGeom prst="line">
            <a:avLst/>
          </a:prstGeom>
          <a:noFill/>
          <a:ln w="38100">
            <a:solidFill>
              <a:schemeClr val="tx1"/>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Text Box 123"/>
          <p:cNvSpPr txBox="1">
            <a:spLocks noChangeArrowheads="1"/>
          </p:cNvSpPr>
          <p:nvPr/>
        </p:nvSpPr>
        <p:spPr bwMode="auto">
          <a:xfrm>
            <a:off x="7648575" y="3411539"/>
            <a:ext cx="2872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a:t>r</a:t>
            </a:r>
          </a:p>
        </p:txBody>
      </p:sp>
      <p:sp>
        <p:nvSpPr>
          <p:cNvPr id="32" name="Oval 124"/>
          <p:cNvSpPr>
            <a:spLocks noChangeArrowheads="1"/>
          </p:cNvSpPr>
          <p:nvPr/>
        </p:nvSpPr>
        <p:spPr bwMode="auto">
          <a:xfrm>
            <a:off x="9523413" y="3305175"/>
            <a:ext cx="76200" cy="76200"/>
          </a:xfrm>
          <a:prstGeom prst="ellipse">
            <a:avLst/>
          </a:prstGeom>
          <a:solidFill>
            <a:srgbClr val="FF0033"/>
          </a:solidFill>
          <a:ln w="12700">
            <a:solidFill>
              <a:schemeClr val="tx1"/>
            </a:solidFill>
            <a:round/>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33" name="Oval 125"/>
          <p:cNvSpPr>
            <a:spLocks noChangeArrowheads="1"/>
          </p:cNvSpPr>
          <p:nvPr/>
        </p:nvSpPr>
        <p:spPr bwMode="auto">
          <a:xfrm>
            <a:off x="8656638" y="2933700"/>
            <a:ext cx="76200" cy="76200"/>
          </a:xfrm>
          <a:prstGeom prst="ellipse">
            <a:avLst/>
          </a:prstGeom>
          <a:solidFill>
            <a:schemeClr val="tx1"/>
          </a:solidFill>
          <a:ln w="12700">
            <a:solidFill>
              <a:schemeClr val="tx1"/>
            </a:solidFill>
            <a:round/>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34" name="Oval 126"/>
          <p:cNvSpPr>
            <a:spLocks noChangeArrowheads="1"/>
          </p:cNvSpPr>
          <p:nvPr/>
        </p:nvSpPr>
        <p:spPr bwMode="auto">
          <a:xfrm>
            <a:off x="8659380" y="3673475"/>
            <a:ext cx="76200" cy="76200"/>
          </a:xfrm>
          <a:prstGeom prst="ellipse">
            <a:avLst/>
          </a:prstGeom>
          <a:solidFill>
            <a:schemeClr val="tx1"/>
          </a:solidFill>
          <a:ln w="12700">
            <a:solidFill>
              <a:schemeClr val="tx1"/>
            </a:solidFill>
            <a:round/>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35" name="Text Box 127"/>
          <p:cNvSpPr txBox="1">
            <a:spLocks noChangeArrowheads="1"/>
          </p:cNvSpPr>
          <p:nvPr/>
        </p:nvSpPr>
        <p:spPr bwMode="auto">
          <a:xfrm>
            <a:off x="8140700" y="3290888"/>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t>o</a:t>
            </a:r>
            <a:endParaRPr lang="en-US" altLang="zh-CN" sz="2000"/>
          </a:p>
        </p:txBody>
      </p:sp>
      <p:sp>
        <p:nvSpPr>
          <p:cNvPr id="36" name="Oval 128"/>
          <p:cNvSpPr>
            <a:spLocks noChangeArrowheads="1"/>
          </p:cNvSpPr>
          <p:nvPr/>
        </p:nvSpPr>
        <p:spPr bwMode="auto">
          <a:xfrm>
            <a:off x="7970838" y="2895600"/>
            <a:ext cx="914400" cy="914400"/>
          </a:xfrm>
          <a:prstGeom prst="ellipse">
            <a:avLst/>
          </a:prstGeom>
          <a:noFill/>
          <a:ln w="28575">
            <a:solidFill>
              <a:srgbClr val="99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zh-CN" sz="2800"/>
          </a:p>
        </p:txBody>
      </p:sp>
      <p:sp>
        <p:nvSpPr>
          <p:cNvPr id="37" name="Line 115"/>
          <p:cNvSpPr>
            <a:spLocks noChangeShapeType="1"/>
          </p:cNvSpPr>
          <p:nvPr/>
        </p:nvSpPr>
        <p:spPr bwMode="auto">
          <a:xfrm flipV="1">
            <a:off x="9142414" y="1739901"/>
            <a:ext cx="458787" cy="760413"/>
          </a:xfrm>
          <a:prstGeom prst="line">
            <a:avLst/>
          </a:prstGeom>
          <a:noFill/>
          <a:ln w="38100"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Oval 109"/>
          <p:cNvSpPr>
            <a:spLocks noChangeArrowheads="1"/>
          </p:cNvSpPr>
          <p:nvPr/>
        </p:nvSpPr>
        <p:spPr bwMode="auto">
          <a:xfrm>
            <a:off x="7493001" y="2446338"/>
            <a:ext cx="1819275" cy="1828800"/>
          </a:xfrm>
          <a:prstGeom prst="ellipse">
            <a:avLst/>
          </a:prstGeom>
          <a:noFill/>
          <a:ln w="38100">
            <a:solidFill>
              <a:srgbClr val="00B0F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zh-CN" sz="2800"/>
          </a:p>
        </p:txBody>
      </p:sp>
      <p:sp>
        <p:nvSpPr>
          <p:cNvPr id="39" name="Oval 109"/>
          <p:cNvSpPr>
            <a:spLocks noChangeArrowheads="1"/>
          </p:cNvSpPr>
          <p:nvPr/>
        </p:nvSpPr>
        <p:spPr bwMode="auto">
          <a:xfrm>
            <a:off x="8151813" y="3055938"/>
            <a:ext cx="565150" cy="576262"/>
          </a:xfrm>
          <a:prstGeom prst="ellipse">
            <a:avLst/>
          </a:prstGeom>
          <a:noFill/>
          <a:ln w="38100">
            <a:solidFill>
              <a:srgbClr val="C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zh-CN" sz="2800"/>
          </a:p>
        </p:txBody>
      </p:sp>
      <p:graphicFrame>
        <p:nvGraphicFramePr>
          <p:cNvPr id="40" name="Object 69"/>
          <p:cNvGraphicFramePr>
            <a:graphicFrameLocks noChangeAspect="1"/>
          </p:cNvGraphicFramePr>
          <p:nvPr>
            <p:extLst>
              <p:ext uri="{D42A27DB-BD31-4B8C-83A1-F6EECF244321}">
                <p14:modId xmlns:p14="http://schemas.microsoft.com/office/powerpoint/2010/main" val="3932219172"/>
              </p:ext>
            </p:extLst>
          </p:nvPr>
        </p:nvGraphicFramePr>
        <p:xfrm>
          <a:off x="5566026" y="157314"/>
          <a:ext cx="527050" cy="698500"/>
        </p:xfrm>
        <a:graphic>
          <a:graphicData uri="http://schemas.openxmlformats.org/presentationml/2006/ole">
            <mc:AlternateContent xmlns:mc="http://schemas.openxmlformats.org/markup-compatibility/2006">
              <mc:Choice xmlns:v="urn:schemas-microsoft-com:vml" Requires="v">
                <p:oleObj spid="_x0000_s340272" name="公式" r:id="rId11" imgW="152268" imgH="203024" progId="Equation.3">
                  <p:embed/>
                </p:oleObj>
              </mc:Choice>
              <mc:Fallback>
                <p:oleObj name="公式" r:id="rId11" imgW="152268" imgH="203024"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66026" y="157314"/>
                        <a:ext cx="52705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 name="Object 18"/>
          <p:cNvGraphicFramePr>
            <a:graphicFrameLocks noChangeAspect="1"/>
          </p:cNvGraphicFramePr>
          <p:nvPr>
            <p:extLst>
              <p:ext uri="{D42A27DB-BD31-4B8C-83A1-F6EECF244321}">
                <p14:modId xmlns:p14="http://schemas.microsoft.com/office/powerpoint/2010/main" val="3275049821"/>
              </p:ext>
            </p:extLst>
          </p:nvPr>
        </p:nvGraphicFramePr>
        <p:xfrm>
          <a:off x="6218447" y="1748070"/>
          <a:ext cx="434975" cy="449262"/>
        </p:xfrm>
        <a:graphic>
          <a:graphicData uri="http://schemas.openxmlformats.org/presentationml/2006/ole">
            <mc:AlternateContent xmlns:mc="http://schemas.openxmlformats.org/markup-compatibility/2006">
              <mc:Choice xmlns:v="urn:schemas-microsoft-com:vml" Requires="v">
                <p:oleObj spid="_x0000_s340273" name="公式" r:id="rId13" imgW="126720" imgH="164880" progId="Equation.3">
                  <p:embed/>
                </p:oleObj>
              </mc:Choice>
              <mc:Fallback>
                <p:oleObj name="公式" r:id="rId13" imgW="126720" imgH="164880" progId="Equation.3">
                  <p:embed/>
                  <p:pic>
                    <p:nvPicPr>
                      <p:cNvPr id="0" name=""/>
                      <p:cNvPicPr>
                        <a:picLocks noChangeAspect="1" noChangeArrowheads="1"/>
                      </p:cNvPicPr>
                      <p:nvPr/>
                    </p:nvPicPr>
                    <p:blipFill>
                      <a:blip r:embed="rId14"/>
                      <a:srcRect/>
                      <a:stretch>
                        <a:fillRect/>
                      </a:stretch>
                    </p:blipFill>
                    <p:spPr bwMode="auto">
                      <a:xfrm>
                        <a:off x="6218447" y="1748070"/>
                        <a:ext cx="434975" cy="449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2" name="Group 24"/>
          <p:cNvGrpSpPr>
            <a:grpSpLocks/>
          </p:cNvGrpSpPr>
          <p:nvPr/>
        </p:nvGrpSpPr>
        <p:grpSpPr bwMode="auto">
          <a:xfrm rot="17022990">
            <a:off x="4186837" y="1086973"/>
            <a:ext cx="1847850" cy="1744663"/>
            <a:chOff x="4091" y="1656"/>
            <a:chExt cx="1164" cy="1099"/>
          </a:xfrm>
        </p:grpSpPr>
        <p:sp>
          <p:nvSpPr>
            <p:cNvPr id="43" name="Freeform 25"/>
            <p:cNvSpPr>
              <a:spLocks/>
            </p:cNvSpPr>
            <p:nvPr/>
          </p:nvSpPr>
          <p:spPr bwMode="auto">
            <a:xfrm>
              <a:off x="4420" y="2109"/>
              <a:ext cx="835" cy="646"/>
            </a:xfrm>
            <a:custGeom>
              <a:avLst/>
              <a:gdLst>
                <a:gd name="T0" fmla="*/ 6 w 835"/>
                <a:gd name="T1" fmla="*/ 149 h 646"/>
                <a:gd name="T2" fmla="*/ 6 w 835"/>
                <a:gd name="T3" fmla="*/ 203 h 646"/>
                <a:gd name="T4" fmla="*/ 18 w 835"/>
                <a:gd name="T5" fmla="*/ 280 h 646"/>
                <a:gd name="T6" fmla="*/ 54 w 835"/>
                <a:gd name="T7" fmla="*/ 383 h 646"/>
                <a:gd name="T8" fmla="*/ 113 w 835"/>
                <a:gd name="T9" fmla="*/ 526 h 646"/>
                <a:gd name="T10" fmla="*/ 143 w 835"/>
                <a:gd name="T11" fmla="*/ 562 h 646"/>
                <a:gd name="T12" fmla="*/ 238 w 835"/>
                <a:gd name="T13" fmla="*/ 615 h 646"/>
                <a:gd name="T14" fmla="*/ 298 w 835"/>
                <a:gd name="T15" fmla="*/ 645 h 646"/>
                <a:gd name="T16" fmla="*/ 339 w 835"/>
                <a:gd name="T17" fmla="*/ 615 h 646"/>
                <a:gd name="T18" fmla="*/ 369 w 835"/>
                <a:gd name="T19" fmla="*/ 615 h 646"/>
                <a:gd name="T20" fmla="*/ 417 w 835"/>
                <a:gd name="T21" fmla="*/ 639 h 646"/>
                <a:gd name="T22" fmla="*/ 458 w 835"/>
                <a:gd name="T23" fmla="*/ 633 h 646"/>
                <a:gd name="T24" fmla="*/ 488 w 835"/>
                <a:gd name="T25" fmla="*/ 591 h 646"/>
                <a:gd name="T26" fmla="*/ 524 w 835"/>
                <a:gd name="T27" fmla="*/ 603 h 646"/>
                <a:gd name="T28" fmla="*/ 572 w 835"/>
                <a:gd name="T29" fmla="*/ 585 h 646"/>
                <a:gd name="T30" fmla="*/ 590 w 835"/>
                <a:gd name="T31" fmla="*/ 526 h 646"/>
                <a:gd name="T32" fmla="*/ 626 w 835"/>
                <a:gd name="T33" fmla="*/ 502 h 646"/>
                <a:gd name="T34" fmla="*/ 644 w 835"/>
                <a:gd name="T35" fmla="*/ 454 h 646"/>
                <a:gd name="T36" fmla="*/ 650 w 835"/>
                <a:gd name="T37" fmla="*/ 358 h 646"/>
                <a:gd name="T38" fmla="*/ 632 w 835"/>
                <a:gd name="T39" fmla="*/ 298 h 646"/>
                <a:gd name="T40" fmla="*/ 584 w 835"/>
                <a:gd name="T41" fmla="*/ 256 h 646"/>
                <a:gd name="T42" fmla="*/ 524 w 835"/>
                <a:gd name="T43" fmla="*/ 221 h 646"/>
                <a:gd name="T44" fmla="*/ 500 w 835"/>
                <a:gd name="T45" fmla="*/ 238 h 646"/>
                <a:gd name="T46" fmla="*/ 494 w 835"/>
                <a:gd name="T47" fmla="*/ 274 h 646"/>
                <a:gd name="T48" fmla="*/ 518 w 835"/>
                <a:gd name="T49" fmla="*/ 304 h 646"/>
                <a:gd name="T50" fmla="*/ 494 w 835"/>
                <a:gd name="T51" fmla="*/ 280 h 646"/>
                <a:gd name="T52" fmla="*/ 488 w 835"/>
                <a:gd name="T53" fmla="*/ 268 h 646"/>
                <a:gd name="T54" fmla="*/ 470 w 835"/>
                <a:gd name="T55" fmla="*/ 244 h 646"/>
                <a:gd name="T56" fmla="*/ 482 w 835"/>
                <a:gd name="T57" fmla="*/ 203 h 646"/>
                <a:gd name="T58" fmla="*/ 512 w 835"/>
                <a:gd name="T59" fmla="*/ 197 h 646"/>
                <a:gd name="T60" fmla="*/ 602 w 835"/>
                <a:gd name="T61" fmla="*/ 203 h 646"/>
                <a:gd name="T62" fmla="*/ 697 w 835"/>
                <a:gd name="T63" fmla="*/ 227 h 646"/>
                <a:gd name="T64" fmla="*/ 786 w 835"/>
                <a:gd name="T65" fmla="*/ 227 h 646"/>
                <a:gd name="T66" fmla="*/ 822 w 835"/>
                <a:gd name="T67" fmla="*/ 203 h 646"/>
                <a:gd name="T68" fmla="*/ 828 w 835"/>
                <a:gd name="T69" fmla="*/ 149 h 646"/>
                <a:gd name="T70" fmla="*/ 769 w 835"/>
                <a:gd name="T71" fmla="*/ 131 h 646"/>
                <a:gd name="T72" fmla="*/ 703 w 835"/>
                <a:gd name="T73" fmla="*/ 107 h 646"/>
                <a:gd name="T74" fmla="*/ 679 w 835"/>
                <a:gd name="T75" fmla="*/ 95 h 646"/>
                <a:gd name="T76" fmla="*/ 650 w 835"/>
                <a:gd name="T77" fmla="*/ 83 h 646"/>
                <a:gd name="T78" fmla="*/ 518 w 835"/>
                <a:gd name="T79" fmla="*/ 48 h 646"/>
                <a:gd name="T80" fmla="*/ 363 w 835"/>
                <a:gd name="T81" fmla="*/ 18 h 646"/>
                <a:gd name="T82" fmla="*/ 268 w 835"/>
                <a:gd name="T83" fmla="*/ 0 h 6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35"/>
                <a:gd name="T127" fmla="*/ 0 h 646"/>
                <a:gd name="T128" fmla="*/ 835 w 835"/>
                <a:gd name="T129" fmla="*/ 646 h 6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35" h="646">
                  <a:moveTo>
                    <a:pt x="0" y="107"/>
                  </a:moveTo>
                  <a:lnTo>
                    <a:pt x="6" y="131"/>
                  </a:lnTo>
                  <a:lnTo>
                    <a:pt x="6" y="149"/>
                  </a:lnTo>
                  <a:lnTo>
                    <a:pt x="12" y="167"/>
                  </a:lnTo>
                  <a:lnTo>
                    <a:pt x="12" y="179"/>
                  </a:lnTo>
                  <a:lnTo>
                    <a:pt x="6" y="203"/>
                  </a:lnTo>
                  <a:lnTo>
                    <a:pt x="6" y="227"/>
                  </a:lnTo>
                  <a:lnTo>
                    <a:pt x="12" y="250"/>
                  </a:lnTo>
                  <a:lnTo>
                    <a:pt x="18" y="280"/>
                  </a:lnTo>
                  <a:lnTo>
                    <a:pt x="24" y="310"/>
                  </a:lnTo>
                  <a:lnTo>
                    <a:pt x="36" y="340"/>
                  </a:lnTo>
                  <a:lnTo>
                    <a:pt x="54" y="383"/>
                  </a:lnTo>
                  <a:lnTo>
                    <a:pt x="72" y="424"/>
                  </a:lnTo>
                  <a:lnTo>
                    <a:pt x="96" y="478"/>
                  </a:lnTo>
                  <a:lnTo>
                    <a:pt x="113" y="526"/>
                  </a:lnTo>
                  <a:lnTo>
                    <a:pt x="119" y="544"/>
                  </a:lnTo>
                  <a:lnTo>
                    <a:pt x="131" y="556"/>
                  </a:lnTo>
                  <a:lnTo>
                    <a:pt x="143" y="562"/>
                  </a:lnTo>
                  <a:lnTo>
                    <a:pt x="161" y="573"/>
                  </a:lnTo>
                  <a:lnTo>
                    <a:pt x="191" y="591"/>
                  </a:lnTo>
                  <a:lnTo>
                    <a:pt x="238" y="615"/>
                  </a:lnTo>
                  <a:lnTo>
                    <a:pt x="262" y="633"/>
                  </a:lnTo>
                  <a:lnTo>
                    <a:pt x="286" y="639"/>
                  </a:lnTo>
                  <a:lnTo>
                    <a:pt x="298" y="645"/>
                  </a:lnTo>
                  <a:lnTo>
                    <a:pt x="316" y="639"/>
                  </a:lnTo>
                  <a:lnTo>
                    <a:pt x="333" y="627"/>
                  </a:lnTo>
                  <a:lnTo>
                    <a:pt x="339" y="615"/>
                  </a:lnTo>
                  <a:lnTo>
                    <a:pt x="345" y="609"/>
                  </a:lnTo>
                  <a:lnTo>
                    <a:pt x="357" y="609"/>
                  </a:lnTo>
                  <a:lnTo>
                    <a:pt x="369" y="615"/>
                  </a:lnTo>
                  <a:lnTo>
                    <a:pt x="381" y="621"/>
                  </a:lnTo>
                  <a:lnTo>
                    <a:pt x="399" y="633"/>
                  </a:lnTo>
                  <a:lnTo>
                    <a:pt x="417" y="639"/>
                  </a:lnTo>
                  <a:lnTo>
                    <a:pt x="429" y="639"/>
                  </a:lnTo>
                  <a:lnTo>
                    <a:pt x="446" y="639"/>
                  </a:lnTo>
                  <a:lnTo>
                    <a:pt x="458" y="633"/>
                  </a:lnTo>
                  <a:lnTo>
                    <a:pt x="470" y="621"/>
                  </a:lnTo>
                  <a:lnTo>
                    <a:pt x="482" y="603"/>
                  </a:lnTo>
                  <a:lnTo>
                    <a:pt x="488" y="591"/>
                  </a:lnTo>
                  <a:lnTo>
                    <a:pt x="500" y="591"/>
                  </a:lnTo>
                  <a:lnTo>
                    <a:pt x="512" y="597"/>
                  </a:lnTo>
                  <a:lnTo>
                    <a:pt x="524" y="603"/>
                  </a:lnTo>
                  <a:lnTo>
                    <a:pt x="542" y="597"/>
                  </a:lnTo>
                  <a:lnTo>
                    <a:pt x="560" y="597"/>
                  </a:lnTo>
                  <a:lnTo>
                    <a:pt x="572" y="585"/>
                  </a:lnTo>
                  <a:lnTo>
                    <a:pt x="578" y="573"/>
                  </a:lnTo>
                  <a:lnTo>
                    <a:pt x="584" y="550"/>
                  </a:lnTo>
                  <a:lnTo>
                    <a:pt x="590" y="526"/>
                  </a:lnTo>
                  <a:lnTo>
                    <a:pt x="590" y="514"/>
                  </a:lnTo>
                  <a:lnTo>
                    <a:pt x="614" y="508"/>
                  </a:lnTo>
                  <a:lnTo>
                    <a:pt x="626" y="502"/>
                  </a:lnTo>
                  <a:lnTo>
                    <a:pt x="638" y="490"/>
                  </a:lnTo>
                  <a:lnTo>
                    <a:pt x="644" y="472"/>
                  </a:lnTo>
                  <a:lnTo>
                    <a:pt x="644" y="454"/>
                  </a:lnTo>
                  <a:lnTo>
                    <a:pt x="644" y="430"/>
                  </a:lnTo>
                  <a:lnTo>
                    <a:pt x="650" y="400"/>
                  </a:lnTo>
                  <a:lnTo>
                    <a:pt x="650" y="358"/>
                  </a:lnTo>
                  <a:lnTo>
                    <a:pt x="650" y="340"/>
                  </a:lnTo>
                  <a:lnTo>
                    <a:pt x="644" y="322"/>
                  </a:lnTo>
                  <a:lnTo>
                    <a:pt x="632" y="298"/>
                  </a:lnTo>
                  <a:lnTo>
                    <a:pt x="620" y="280"/>
                  </a:lnTo>
                  <a:lnTo>
                    <a:pt x="602" y="268"/>
                  </a:lnTo>
                  <a:lnTo>
                    <a:pt x="584" y="256"/>
                  </a:lnTo>
                  <a:lnTo>
                    <a:pt x="560" y="238"/>
                  </a:lnTo>
                  <a:lnTo>
                    <a:pt x="536" y="227"/>
                  </a:lnTo>
                  <a:lnTo>
                    <a:pt x="524" y="221"/>
                  </a:lnTo>
                  <a:lnTo>
                    <a:pt x="518" y="227"/>
                  </a:lnTo>
                  <a:lnTo>
                    <a:pt x="506" y="232"/>
                  </a:lnTo>
                  <a:lnTo>
                    <a:pt x="500" y="238"/>
                  </a:lnTo>
                  <a:lnTo>
                    <a:pt x="494" y="250"/>
                  </a:lnTo>
                  <a:lnTo>
                    <a:pt x="494" y="262"/>
                  </a:lnTo>
                  <a:lnTo>
                    <a:pt x="494" y="274"/>
                  </a:lnTo>
                  <a:lnTo>
                    <a:pt x="506" y="286"/>
                  </a:lnTo>
                  <a:lnTo>
                    <a:pt x="512" y="298"/>
                  </a:lnTo>
                  <a:lnTo>
                    <a:pt x="518" y="304"/>
                  </a:lnTo>
                  <a:lnTo>
                    <a:pt x="524" y="316"/>
                  </a:lnTo>
                  <a:lnTo>
                    <a:pt x="512" y="304"/>
                  </a:lnTo>
                  <a:lnTo>
                    <a:pt x="494" y="280"/>
                  </a:lnTo>
                  <a:lnTo>
                    <a:pt x="488" y="286"/>
                  </a:lnTo>
                  <a:lnTo>
                    <a:pt x="488" y="280"/>
                  </a:lnTo>
                  <a:lnTo>
                    <a:pt x="488" y="268"/>
                  </a:lnTo>
                  <a:lnTo>
                    <a:pt x="482" y="262"/>
                  </a:lnTo>
                  <a:lnTo>
                    <a:pt x="476" y="250"/>
                  </a:lnTo>
                  <a:lnTo>
                    <a:pt x="470" y="244"/>
                  </a:lnTo>
                  <a:lnTo>
                    <a:pt x="470" y="227"/>
                  </a:lnTo>
                  <a:lnTo>
                    <a:pt x="470" y="215"/>
                  </a:lnTo>
                  <a:lnTo>
                    <a:pt x="482" y="203"/>
                  </a:lnTo>
                  <a:lnTo>
                    <a:pt x="488" y="197"/>
                  </a:lnTo>
                  <a:lnTo>
                    <a:pt x="500" y="197"/>
                  </a:lnTo>
                  <a:lnTo>
                    <a:pt x="512" y="197"/>
                  </a:lnTo>
                  <a:lnTo>
                    <a:pt x="542" y="197"/>
                  </a:lnTo>
                  <a:lnTo>
                    <a:pt x="572" y="197"/>
                  </a:lnTo>
                  <a:lnTo>
                    <a:pt x="602" y="203"/>
                  </a:lnTo>
                  <a:lnTo>
                    <a:pt x="632" y="203"/>
                  </a:lnTo>
                  <a:lnTo>
                    <a:pt x="673" y="215"/>
                  </a:lnTo>
                  <a:lnTo>
                    <a:pt x="697" y="227"/>
                  </a:lnTo>
                  <a:lnTo>
                    <a:pt x="715" y="232"/>
                  </a:lnTo>
                  <a:lnTo>
                    <a:pt x="757" y="232"/>
                  </a:lnTo>
                  <a:lnTo>
                    <a:pt x="786" y="227"/>
                  </a:lnTo>
                  <a:lnTo>
                    <a:pt x="804" y="221"/>
                  </a:lnTo>
                  <a:lnTo>
                    <a:pt x="816" y="215"/>
                  </a:lnTo>
                  <a:lnTo>
                    <a:pt x="822" y="203"/>
                  </a:lnTo>
                  <a:lnTo>
                    <a:pt x="828" y="185"/>
                  </a:lnTo>
                  <a:lnTo>
                    <a:pt x="834" y="167"/>
                  </a:lnTo>
                  <a:lnTo>
                    <a:pt x="828" y="149"/>
                  </a:lnTo>
                  <a:lnTo>
                    <a:pt x="822" y="143"/>
                  </a:lnTo>
                  <a:lnTo>
                    <a:pt x="781" y="137"/>
                  </a:lnTo>
                  <a:lnTo>
                    <a:pt x="769" y="131"/>
                  </a:lnTo>
                  <a:lnTo>
                    <a:pt x="763" y="131"/>
                  </a:lnTo>
                  <a:lnTo>
                    <a:pt x="739" y="125"/>
                  </a:lnTo>
                  <a:lnTo>
                    <a:pt x="703" y="107"/>
                  </a:lnTo>
                  <a:lnTo>
                    <a:pt x="691" y="101"/>
                  </a:lnTo>
                  <a:lnTo>
                    <a:pt x="679" y="101"/>
                  </a:lnTo>
                  <a:lnTo>
                    <a:pt x="679" y="95"/>
                  </a:lnTo>
                  <a:lnTo>
                    <a:pt x="673" y="95"/>
                  </a:lnTo>
                  <a:lnTo>
                    <a:pt x="668" y="95"/>
                  </a:lnTo>
                  <a:lnTo>
                    <a:pt x="650" y="83"/>
                  </a:lnTo>
                  <a:lnTo>
                    <a:pt x="608" y="77"/>
                  </a:lnTo>
                  <a:lnTo>
                    <a:pt x="566" y="59"/>
                  </a:lnTo>
                  <a:lnTo>
                    <a:pt x="518" y="48"/>
                  </a:lnTo>
                  <a:lnTo>
                    <a:pt x="464" y="30"/>
                  </a:lnTo>
                  <a:lnTo>
                    <a:pt x="423" y="24"/>
                  </a:lnTo>
                  <a:lnTo>
                    <a:pt x="363" y="18"/>
                  </a:lnTo>
                  <a:lnTo>
                    <a:pt x="304" y="18"/>
                  </a:lnTo>
                  <a:lnTo>
                    <a:pt x="298" y="18"/>
                  </a:lnTo>
                  <a:lnTo>
                    <a:pt x="268" y="0"/>
                  </a:lnTo>
                  <a:lnTo>
                    <a:pt x="203" y="71"/>
                  </a:lnTo>
                  <a:lnTo>
                    <a:pt x="0" y="107"/>
                  </a:lnTo>
                </a:path>
              </a:pathLst>
            </a:custGeom>
            <a:solidFill>
              <a:srgbClr val="FFBD7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4" name="Freeform 26"/>
            <p:cNvSpPr>
              <a:spLocks/>
            </p:cNvSpPr>
            <p:nvPr/>
          </p:nvSpPr>
          <p:spPr bwMode="auto">
            <a:xfrm>
              <a:off x="4420" y="2210"/>
              <a:ext cx="132" cy="444"/>
            </a:xfrm>
            <a:custGeom>
              <a:avLst/>
              <a:gdLst>
                <a:gd name="T0" fmla="*/ 0 w 132"/>
                <a:gd name="T1" fmla="*/ 24 h 444"/>
                <a:gd name="T2" fmla="*/ 6 w 132"/>
                <a:gd name="T3" fmla="*/ 42 h 444"/>
                <a:gd name="T4" fmla="*/ 6 w 132"/>
                <a:gd name="T5" fmla="*/ 60 h 444"/>
                <a:gd name="T6" fmla="*/ 12 w 132"/>
                <a:gd name="T7" fmla="*/ 72 h 444"/>
                <a:gd name="T8" fmla="*/ 6 w 132"/>
                <a:gd name="T9" fmla="*/ 90 h 444"/>
                <a:gd name="T10" fmla="*/ 6 w 132"/>
                <a:gd name="T11" fmla="*/ 102 h 444"/>
                <a:gd name="T12" fmla="*/ 6 w 132"/>
                <a:gd name="T13" fmla="*/ 120 h 444"/>
                <a:gd name="T14" fmla="*/ 6 w 132"/>
                <a:gd name="T15" fmla="*/ 143 h 444"/>
                <a:gd name="T16" fmla="*/ 18 w 132"/>
                <a:gd name="T17" fmla="*/ 173 h 444"/>
                <a:gd name="T18" fmla="*/ 24 w 132"/>
                <a:gd name="T19" fmla="*/ 209 h 444"/>
                <a:gd name="T20" fmla="*/ 36 w 132"/>
                <a:gd name="T21" fmla="*/ 245 h 444"/>
                <a:gd name="T22" fmla="*/ 54 w 132"/>
                <a:gd name="T23" fmla="*/ 288 h 444"/>
                <a:gd name="T24" fmla="*/ 72 w 132"/>
                <a:gd name="T25" fmla="*/ 335 h 444"/>
                <a:gd name="T26" fmla="*/ 96 w 132"/>
                <a:gd name="T27" fmla="*/ 377 h 444"/>
                <a:gd name="T28" fmla="*/ 107 w 132"/>
                <a:gd name="T29" fmla="*/ 407 h 444"/>
                <a:gd name="T30" fmla="*/ 113 w 132"/>
                <a:gd name="T31" fmla="*/ 425 h 444"/>
                <a:gd name="T32" fmla="*/ 125 w 132"/>
                <a:gd name="T33" fmla="*/ 443 h 444"/>
                <a:gd name="T34" fmla="*/ 119 w 132"/>
                <a:gd name="T35" fmla="*/ 431 h 444"/>
                <a:gd name="T36" fmla="*/ 119 w 132"/>
                <a:gd name="T37" fmla="*/ 419 h 444"/>
                <a:gd name="T38" fmla="*/ 125 w 132"/>
                <a:gd name="T39" fmla="*/ 407 h 444"/>
                <a:gd name="T40" fmla="*/ 125 w 132"/>
                <a:gd name="T41" fmla="*/ 401 h 444"/>
                <a:gd name="T42" fmla="*/ 119 w 132"/>
                <a:gd name="T43" fmla="*/ 383 h 444"/>
                <a:gd name="T44" fmla="*/ 107 w 132"/>
                <a:gd name="T45" fmla="*/ 365 h 444"/>
                <a:gd name="T46" fmla="*/ 96 w 132"/>
                <a:gd name="T47" fmla="*/ 347 h 444"/>
                <a:gd name="T48" fmla="*/ 84 w 132"/>
                <a:gd name="T49" fmla="*/ 323 h 444"/>
                <a:gd name="T50" fmla="*/ 72 w 132"/>
                <a:gd name="T51" fmla="*/ 299 h 444"/>
                <a:gd name="T52" fmla="*/ 60 w 132"/>
                <a:gd name="T53" fmla="*/ 270 h 444"/>
                <a:gd name="T54" fmla="*/ 54 w 132"/>
                <a:gd name="T55" fmla="*/ 245 h 444"/>
                <a:gd name="T56" fmla="*/ 42 w 132"/>
                <a:gd name="T57" fmla="*/ 221 h 444"/>
                <a:gd name="T58" fmla="*/ 36 w 132"/>
                <a:gd name="T59" fmla="*/ 203 h 444"/>
                <a:gd name="T60" fmla="*/ 36 w 132"/>
                <a:gd name="T61" fmla="*/ 185 h 444"/>
                <a:gd name="T62" fmla="*/ 30 w 132"/>
                <a:gd name="T63" fmla="*/ 173 h 444"/>
                <a:gd name="T64" fmla="*/ 30 w 132"/>
                <a:gd name="T65" fmla="*/ 149 h 444"/>
                <a:gd name="T66" fmla="*/ 30 w 132"/>
                <a:gd name="T67" fmla="*/ 126 h 444"/>
                <a:gd name="T68" fmla="*/ 30 w 132"/>
                <a:gd name="T69" fmla="*/ 102 h 444"/>
                <a:gd name="T70" fmla="*/ 36 w 132"/>
                <a:gd name="T71" fmla="*/ 84 h 444"/>
                <a:gd name="T72" fmla="*/ 42 w 132"/>
                <a:gd name="T73" fmla="*/ 66 h 444"/>
                <a:gd name="T74" fmla="*/ 60 w 132"/>
                <a:gd name="T75" fmla="*/ 54 h 444"/>
                <a:gd name="T76" fmla="*/ 72 w 132"/>
                <a:gd name="T77" fmla="*/ 42 h 444"/>
                <a:gd name="T78" fmla="*/ 90 w 132"/>
                <a:gd name="T79" fmla="*/ 30 h 444"/>
                <a:gd name="T80" fmla="*/ 107 w 132"/>
                <a:gd name="T81" fmla="*/ 18 h 444"/>
                <a:gd name="T82" fmla="*/ 119 w 132"/>
                <a:gd name="T83" fmla="*/ 12 h 444"/>
                <a:gd name="T84" fmla="*/ 131 w 132"/>
                <a:gd name="T85" fmla="*/ 0 h 444"/>
                <a:gd name="T86" fmla="*/ 0 w 132"/>
                <a:gd name="T87" fmla="*/ 24 h 4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2"/>
                <a:gd name="T133" fmla="*/ 0 h 444"/>
                <a:gd name="T134" fmla="*/ 132 w 132"/>
                <a:gd name="T135" fmla="*/ 444 h 44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2" h="444">
                  <a:moveTo>
                    <a:pt x="0" y="24"/>
                  </a:moveTo>
                  <a:lnTo>
                    <a:pt x="6" y="42"/>
                  </a:lnTo>
                  <a:lnTo>
                    <a:pt x="6" y="60"/>
                  </a:lnTo>
                  <a:lnTo>
                    <a:pt x="12" y="72"/>
                  </a:lnTo>
                  <a:lnTo>
                    <a:pt x="6" y="90"/>
                  </a:lnTo>
                  <a:lnTo>
                    <a:pt x="6" y="102"/>
                  </a:lnTo>
                  <a:lnTo>
                    <a:pt x="6" y="120"/>
                  </a:lnTo>
                  <a:lnTo>
                    <a:pt x="6" y="143"/>
                  </a:lnTo>
                  <a:lnTo>
                    <a:pt x="18" y="173"/>
                  </a:lnTo>
                  <a:lnTo>
                    <a:pt x="24" y="209"/>
                  </a:lnTo>
                  <a:lnTo>
                    <a:pt x="36" y="245"/>
                  </a:lnTo>
                  <a:lnTo>
                    <a:pt x="54" y="288"/>
                  </a:lnTo>
                  <a:lnTo>
                    <a:pt x="72" y="335"/>
                  </a:lnTo>
                  <a:lnTo>
                    <a:pt x="96" y="377"/>
                  </a:lnTo>
                  <a:lnTo>
                    <a:pt x="107" y="407"/>
                  </a:lnTo>
                  <a:lnTo>
                    <a:pt x="113" y="425"/>
                  </a:lnTo>
                  <a:lnTo>
                    <a:pt x="125" y="443"/>
                  </a:lnTo>
                  <a:lnTo>
                    <a:pt x="119" y="431"/>
                  </a:lnTo>
                  <a:lnTo>
                    <a:pt x="119" y="419"/>
                  </a:lnTo>
                  <a:lnTo>
                    <a:pt x="125" y="407"/>
                  </a:lnTo>
                  <a:lnTo>
                    <a:pt x="125" y="401"/>
                  </a:lnTo>
                  <a:lnTo>
                    <a:pt x="119" y="383"/>
                  </a:lnTo>
                  <a:lnTo>
                    <a:pt x="107" y="365"/>
                  </a:lnTo>
                  <a:lnTo>
                    <a:pt x="96" y="347"/>
                  </a:lnTo>
                  <a:lnTo>
                    <a:pt x="84" y="323"/>
                  </a:lnTo>
                  <a:lnTo>
                    <a:pt x="72" y="299"/>
                  </a:lnTo>
                  <a:lnTo>
                    <a:pt x="60" y="270"/>
                  </a:lnTo>
                  <a:lnTo>
                    <a:pt x="54" y="245"/>
                  </a:lnTo>
                  <a:lnTo>
                    <a:pt x="42" y="221"/>
                  </a:lnTo>
                  <a:lnTo>
                    <a:pt x="36" y="203"/>
                  </a:lnTo>
                  <a:lnTo>
                    <a:pt x="36" y="185"/>
                  </a:lnTo>
                  <a:lnTo>
                    <a:pt x="30" y="173"/>
                  </a:lnTo>
                  <a:lnTo>
                    <a:pt x="30" y="149"/>
                  </a:lnTo>
                  <a:lnTo>
                    <a:pt x="30" y="126"/>
                  </a:lnTo>
                  <a:lnTo>
                    <a:pt x="30" y="102"/>
                  </a:lnTo>
                  <a:lnTo>
                    <a:pt x="36" y="84"/>
                  </a:lnTo>
                  <a:lnTo>
                    <a:pt x="42" y="66"/>
                  </a:lnTo>
                  <a:lnTo>
                    <a:pt x="60" y="54"/>
                  </a:lnTo>
                  <a:lnTo>
                    <a:pt x="72" y="42"/>
                  </a:lnTo>
                  <a:lnTo>
                    <a:pt x="90" y="30"/>
                  </a:lnTo>
                  <a:lnTo>
                    <a:pt x="107" y="18"/>
                  </a:lnTo>
                  <a:lnTo>
                    <a:pt x="119" y="12"/>
                  </a:lnTo>
                  <a:lnTo>
                    <a:pt x="131" y="0"/>
                  </a:lnTo>
                  <a:lnTo>
                    <a:pt x="0" y="24"/>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5" name="Freeform 27"/>
            <p:cNvSpPr>
              <a:spLocks/>
            </p:cNvSpPr>
            <p:nvPr/>
          </p:nvSpPr>
          <p:spPr bwMode="auto">
            <a:xfrm>
              <a:off x="4652" y="2635"/>
              <a:ext cx="114" cy="96"/>
            </a:xfrm>
            <a:custGeom>
              <a:avLst/>
              <a:gdLst>
                <a:gd name="T0" fmla="*/ 107 w 114"/>
                <a:gd name="T1" fmla="*/ 89 h 96"/>
                <a:gd name="T2" fmla="*/ 96 w 114"/>
                <a:gd name="T3" fmla="*/ 95 h 96"/>
                <a:gd name="T4" fmla="*/ 84 w 114"/>
                <a:gd name="T5" fmla="*/ 95 h 96"/>
                <a:gd name="T6" fmla="*/ 66 w 114"/>
                <a:gd name="T7" fmla="*/ 89 h 96"/>
                <a:gd name="T8" fmla="*/ 54 w 114"/>
                <a:gd name="T9" fmla="*/ 77 h 96"/>
                <a:gd name="T10" fmla="*/ 36 w 114"/>
                <a:gd name="T11" fmla="*/ 65 h 96"/>
                <a:gd name="T12" fmla="*/ 24 w 114"/>
                <a:gd name="T13" fmla="*/ 42 h 96"/>
                <a:gd name="T14" fmla="*/ 12 w 114"/>
                <a:gd name="T15" fmla="*/ 24 h 96"/>
                <a:gd name="T16" fmla="*/ 0 w 114"/>
                <a:gd name="T17" fmla="*/ 0 h 96"/>
                <a:gd name="T18" fmla="*/ 18 w 114"/>
                <a:gd name="T19" fmla="*/ 24 h 96"/>
                <a:gd name="T20" fmla="*/ 24 w 114"/>
                <a:gd name="T21" fmla="*/ 30 h 96"/>
                <a:gd name="T22" fmla="*/ 30 w 114"/>
                <a:gd name="T23" fmla="*/ 42 h 96"/>
                <a:gd name="T24" fmla="*/ 42 w 114"/>
                <a:gd name="T25" fmla="*/ 53 h 96"/>
                <a:gd name="T26" fmla="*/ 48 w 114"/>
                <a:gd name="T27" fmla="*/ 59 h 96"/>
                <a:gd name="T28" fmla="*/ 60 w 114"/>
                <a:gd name="T29" fmla="*/ 71 h 96"/>
                <a:gd name="T30" fmla="*/ 72 w 114"/>
                <a:gd name="T31" fmla="*/ 77 h 96"/>
                <a:gd name="T32" fmla="*/ 90 w 114"/>
                <a:gd name="T33" fmla="*/ 83 h 96"/>
                <a:gd name="T34" fmla="*/ 101 w 114"/>
                <a:gd name="T35" fmla="*/ 83 h 96"/>
                <a:gd name="T36" fmla="*/ 113 w 114"/>
                <a:gd name="T37" fmla="*/ 83 h 96"/>
                <a:gd name="T38" fmla="*/ 107 w 114"/>
                <a:gd name="T39" fmla="*/ 89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4"/>
                <a:gd name="T61" fmla="*/ 0 h 96"/>
                <a:gd name="T62" fmla="*/ 114 w 114"/>
                <a:gd name="T63" fmla="*/ 96 h 9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4" h="96">
                  <a:moveTo>
                    <a:pt x="107" y="89"/>
                  </a:moveTo>
                  <a:lnTo>
                    <a:pt x="96" y="95"/>
                  </a:lnTo>
                  <a:lnTo>
                    <a:pt x="84" y="95"/>
                  </a:lnTo>
                  <a:lnTo>
                    <a:pt x="66" y="89"/>
                  </a:lnTo>
                  <a:lnTo>
                    <a:pt x="54" y="77"/>
                  </a:lnTo>
                  <a:lnTo>
                    <a:pt x="36" y="65"/>
                  </a:lnTo>
                  <a:lnTo>
                    <a:pt x="24" y="42"/>
                  </a:lnTo>
                  <a:lnTo>
                    <a:pt x="12" y="24"/>
                  </a:lnTo>
                  <a:lnTo>
                    <a:pt x="0" y="0"/>
                  </a:lnTo>
                  <a:lnTo>
                    <a:pt x="18" y="24"/>
                  </a:lnTo>
                  <a:lnTo>
                    <a:pt x="24" y="30"/>
                  </a:lnTo>
                  <a:lnTo>
                    <a:pt x="30" y="42"/>
                  </a:lnTo>
                  <a:lnTo>
                    <a:pt x="42" y="53"/>
                  </a:lnTo>
                  <a:lnTo>
                    <a:pt x="48" y="59"/>
                  </a:lnTo>
                  <a:lnTo>
                    <a:pt x="60" y="71"/>
                  </a:lnTo>
                  <a:lnTo>
                    <a:pt x="72" y="77"/>
                  </a:lnTo>
                  <a:lnTo>
                    <a:pt x="90" y="83"/>
                  </a:lnTo>
                  <a:lnTo>
                    <a:pt x="101" y="83"/>
                  </a:lnTo>
                  <a:lnTo>
                    <a:pt x="113" y="83"/>
                  </a:lnTo>
                  <a:lnTo>
                    <a:pt x="107" y="89"/>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6" name="Freeform 28"/>
            <p:cNvSpPr>
              <a:spLocks/>
            </p:cNvSpPr>
            <p:nvPr/>
          </p:nvSpPr>
          <p:spPr bwMode="auto">
            <a:xfrm>
              <a:off x="4771" y="2599"/>
              <a:ext cx="138" cy="114"/>
            </a:xfrm>
            <a:custGeom>
              <a:avLst/>
              <a:gdLst>
                <a:gd name="T0" fmla="*/ 131 w 138"/>
                <a:gd name="T1" fmla="*/ 107 h 114"/>
                <a:gd name="T2" fmla="*/ 113 w 138"/>
                <a:gd name="T3" fmla="*/ 113 h 114"/>
                <a:gd name="T4" fmla="*/ 95 w 138"/>
                <a:gd name="T5" fmla="*/ 107 h 114"/>
                <a:gd name="T6" fmla="*/ 84 w 138"/>
                <a:gd name="T7" fmla="*/ 107 h 114"/>
                <a:gd name="T8" fmla="*/ 66 w 138"/>
                <a:gd name="T9" fmla="*/ 95 h 114"/>
                <a:gd name="T10" fmla="*/ 54 w 138"/>
                <a:gd name="T11" fmla="*/ 89 h 114"/>
                <a:gd name="T12" fmla="*/ 42 w 138"/>
                <a:gd name="T13" fmla="*/ 72 h 114"/>
                <a:gd name="T14" fmla="*/ 30 w 138"/>
                <a:gd name="T15" fmla="*/ 54 h 114"/>
                <a:gd name="T16" fmla="*/ 18 w 138"/>
                <a:gd name="T17" fmla="*/ 30 h 114"/>
                <a:gd name="T18" fmla="*/ 0 w 138"/>
                <a:gd name="T19" fmla="*/ 0 h 114"/>
                <a:gd name="T20" fmla="*/ 12 w 138"/>
                <a:gd name="T21" fmla="*/ 18 h 114"/>
                <a:gd name="T22" fmla="*/ 24 w 138"/>
                <a:gd name="T23" fmla="*/ 30 h 114"/>
                <a:gd name="T24" fmla="*/ 36 w 138"/>
                <a:gd name="T25" fmla="*/ 48 h 114"/>
                <a:gd name="T26" fmla="*/ 48 w 138"/>
                <a:gd name="T27" fmla="*/ 60 h 114"/>
                <a:gd name="T28" fmla="*/ 60 w 138"/>
                <a:gd name="T29" fmla="*/ 72 h 114"/>
                <a:gd name="T30" fmla="*/ 78 w 138"/>
                <a:gd name="T31" fmla="*/ 83 h 114"/>
                <a:gd name="T32" fmla="*/ 95 w 138"/>
                <a:gd name="T33" fmla="*/ 89 h 114"/>
                <a:gd name="T34" fmla="*/ 119 w 138"/>
                <a:gd name="T35" fmla="*/ 95 h 114"/>
                <a:gd name="T36" fmla="*/ 137 w 138"/>
                <a:gd name="T37" fmla="*/ 101 h 114"/>
                <a:gd name="T38" fmla="*/ 131 w 138"/>
                <a:gd name="T39" fmla="*/ 107 h 1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8"/>
                <a:gd name="T61" fmla="*/ 0 h 114"/>
                <a:gd name="T62" fmla="*/ 138 w 138"/>
                <a:gd name="T63" fmla="*/ 114 h 1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8" h="114">
                  <a:moveTo>
                    <a:pt x="131" y="107"/>
                  </a:moveTo>
                  <a:lnTo>
                    <a:pt x="113" y="113"/>
                  </a:lnTo>
                  <a:lnTo>
                    <a:pt x="95" y="107"/>
                  </a:lnTo>
                  <a:lnTo>
                    <a:pt x="84" y="107"/>
                  </a:lnTo>
                  <a:lnTo>
                    <a:pt x="66" y="95"/>
                  </a:lnTo>
                  <a:lnTo>
                    <a:pt x="54" y="89"/>
                  </a:lnTo>
                  <a:lnTo>
                    <a:pt x="42" y="72"/>
                  </a:lnTo>
                  <a:lnTo>
                    <a:pt x="30" y="54"/>
                  </a:lnTo>
                  <a:lnTo>
                    <a:pt x="18" y="30"/>
                  </a:lnTo>
                  <a:lnTo>
                    <a:pt x="0" y="0"/>
                  </a:lnTo>
                  <a:lnTo>
                    <a:pt x="12" y="18"/>
                  </a:lnTo>
                  <a:lnTo>
                    <a:pt x="24" y="30"/>
                  </a:lnTo>
                  <a:lnTo>
                    <a:pt x="36" y="48"/>
                  </a:lnTo>
                  <a:lnTo>
                    <a:pt x="48" y="60"/>
                  </a:lnTo>
                  <a:lnTo>
                    <a:pt x="60" y="72"/>
                  </a:lnTo>
                  <a:lnTo>
                    <a:pt x="78" y="83"/>
                  </a:lnTo>
                  <a:lnTo>
                    <a:pt x="95" y="89"/>
                  </a:lnTo>
                  <a:lnTo>
                    <a:pt x="119" y="95"/>
                  </a:lnTo>
                  <a:lnTo>
                    <a:pt x="137" y="101"/>
                  </a:lnTo>
                  <a:lnTo>
                    <a:pt x="131" y="107"/>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7" name="Freeform 29"/>
            <p:cNvSpPr>
              <a:spLocks/>
            </p:cNvSpPr>
            <p:nvPr/>
          </p:nvSpPr>
          <p:spPr bwMode="auto">
            <a:xfrm>
              <a:off x="4908" y="2545"/>
              <a:ext cx="103" cy="91"/>
            </a:xfrm>
            <a:custGeom>
              <a:avLst/>
              <a:gdLst>
                <a:gd name="T0" fmla="*/ 0 w 103"/>
                <a:gd name="T1" fmla="*/ 0 h 91"/>
                <a:gd name="T2" fmla="*/ 12 w 103"/>
                <a:gd name="T3" fmla="*/ 24 h 91"/>
                <a:gd name="T4" fmla="*/ 24 w 103"/>
                <a:gd name="T5" fmla="*/ 48 h 91"/>
                <a:gd name="T6" fmla="*/ 36 w 103"/>
                <a:gd name="T7" fmla="*/ 66 h 91"/>
                <a:gd name="T8" fmla="*/ 48 w 103"/>
                <a:gd name="T9" fmla="*/ 78 h 91"/>
                <a:gd name="T10" fmla="*/ 67 w 103"/>
                <a:gd name="T11" fmla="*/ 84 h 91"/>
                <a:gd name="T12" fmla="*/ 84 w 103"/>
                <a:gd name="T13" fmla="*/ 90 h 91"/>
                <a:gd name="T14" fmla="*/ 102 w 103"/>
                <a:gd name="T15" fmla="*/ 90 h 91"/>
                <a:gd name="T16" fmla="*/ 102 w 103"/>
                <a:gd name="T17" fmla="*/ 84 h 91"/>
                <a:gd name="T18" fmla="*/ 102 w 103"/>
                <a:gd name="T19" fmla="*/ 72 h 91"/>
                <a:gd name="T20" fmla="*/ 90 w 103"/>
                <a:gd name="T21" fmla="*/ 72 h 91"/>
                <a:gd name="T22" fmla="*/ 72 w 103"/>
                <a:gd name="T23" fmla="*/ 66 h 91"/>
                <a:gd name="T24" fmla="*/ 54 w 103"/>
                <a:gd name="T25" fmla="*/ 60 h 91"/>
                <a:gd name="T26" fmla="*/ 36 w 103"/>
                <a:gd name="T27" fmla="*/ 48 h 91"/>
                <a:gd name="T28" fmla="*/ 24 w 103"/>
                <a:gd name="T29" fmla="*/ 30 h 91"/>
                <a:gd name="T30" fmla="*/ 12 w 103"/>
                <a:gd name="T31" fmla="*/ 18 h 91"/>
                <a:gd name="T32" fmla="*/ 0 w 103"/>
                <a:gd name="T33" fmla="*/ 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91"/>
                <a:gd name="T53" fmla="*/ 103 w 103"/>
                <a:gd name="T54" fmla="*/ 91 h 9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91">
                  <a:moveTo>
                    <a:pt x="0" y="0"/>
                  </a:moveTo>
                  <a:lnTo>
                    <a:pt x="12" y="24"/>
                  </a:lnTo>
                  <a:lnTo>
                    <a:pt x="24" y="48"/>
                  </a:lnTo>
                  <a:lnTo>
                    <a:pt x="36" y="66"/>
                  </a:lnTo>
                  <a:lnTo>
                    <a:pt x="48" y="78"/>
                  </a:lnTo>
                  <a:lnTo>
                    <a:pt x="67" y="84"/>
                  </a:lnTo>
                  <a:lnTo>
                    <a:pt x="84" y="90"/>
                  </a:lnTo>
                  <a:lnTo>
                    <a:pt x="102" y="90"/>
                  </a:lnTo>
                  <a:lnTo>
                    <a:pt x="102" y="84"/>
                  </a:lnTo>
                  <a:lnTo>
                    <a:pt x="102" y="72"/>
                  </a:lnTo>
                  <a:lnTo>
                    <a:pt x="90" y="72"/>
                  </a:lnTo>
                  <a:lnTo>
                    <a:pt x="72" y="66"/>
                  </a:lnTo>
                  <a:lnTo>
                    <a:pt x="54" y="60"/>
                  </a:lnTo>
                  <a:lnTo>
                    <a:pt x="36" y="48"/>
                  </a:lnTo>
                  <a:lnTo>
                    <a:pt x="24" y="30"/>
                  </a:lnTo>
                  <a:lnTo>
                    <a:pt x="12" y="18"/>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8" name="Freeform 30"/>
            <p:cNvSpPr>
              <a:spLocks/>
            </p:cNvSpPr>
            <p:nvPr/>
          </p:nvSpPr>
          <p:spPr bwMode="auto">
            <a:xfrm>
              <a:off x="4914" y="2330"/>
              <a:ext cx="151" cy="234"/>
            </a:xfrm>
            <a:custGeom>
              <a:avLst/>
              <a:gdLst>
                <a:gd name="T0" fmla="*/ 24 w 151"/>
                <a:gd name="T1" fmla="*/ 83 h 234"/>
                <a:gd name="T2" fmla="*/ 30 w 151"/>
                <a:gd name="T3" fmla="*/ 119 h 234"/>
                <a:gd name="T4" fmla="*/ 42 w 151"/>
                <a:gd name="T5" fmla="*/ 156 h 234"/>
                <a:gd name="T6" fmla="*/ 54 w 151"/>
                <a:gd name="T7" fmla="*/ 174 h 234"/>
                <a:gd name="T8" fmla="*/ 72 w 151"/>
                <a:gd name="T9" fmla="*/ 197 h 234"/>
                <a:gd name="T10" fmla="*/ 90 w 151"/>
                <a:gd name="T11" fmla="*/ 215 h 234"/>
                <a:gd name="T12" fmla="*/ 108 w 151"/>
                <a:gd name="T13" fmla="*/ 233 h 234"/>
                <a:gd name="T14" fmla="*/ 84 w 151"/>
                <a:gd name="T15" fmla="*/ 203 h 234"/>
                <a:gd name="T16" fmla="*/ 66 w 151"/>
                <a:gd name="T17" fmla="*/ 174 h 234"/>
                <a:gd name="T18" fmla="*/ 48 w 151"/>
                <a:gd name="T19" fmla="*/ 156 h 234"/>
                <a:gd name="T20" fmla="*/ 48 w 151"/>
                <a:gd name="T21" fmla="*/ 131 h 234"/>
                <a:gd name="T22" fmla="*/ 42 w 151"/>
                <a:gd name="T23" fmla="*/ 113 h 234"/>
                <a:gd name="T24" fmla="*/ 36 w 151"/>
                <a:gd name="T25" fmla="*/ 101 h 234"/>
                <a:gd name="T26" fmla="*/ 54 w 151"/>
                <a:gd name="T27" fmla="*/ 107 h 234"/>
                <a:gd name="T28" fmla="*/ 72 w 151"/>
                <a:gd name="T29" fmla="*/ 107 h 234"/>
                <a:gd name="T30" fmla="*/ 90 w 151"/>
                <a:gd name="T31" fmla="*/ 113 h 234"/>
                <a:gd name="T32" fmla="*/ 108 w 151"/>
                <a:gd name="T33" fmla="*/ 119 h 234"/>
                <a:gd name="T34" fmla="*/ 126 w 151"/>
                <a:gd name="T35" fmla="*/ 125 h 234"/>
                <a:gd name="T36" fmla="*/ 132 w 151"/>
                <a:gd name="T37" fmla="*/ 131 h 234"/>
                <a:gd name="T38" fmla="*/ 150 w 151"/>
                <a:gd name="T39" fmla="*/ 137 h 234"/>
                <a:gd name="T40" fmla="*/ 132 w 151"/>
                <a:gd name="T41" fmla="*/ 125 h 234"/>
                <a:gd name="T42" fmla="*/ 114 w 151"/>
                <a:gd name="T43" fmla="*/ 119 h 234"/>
                <a:gd name="T44" fmla="*/ 96 w 151"/>
                <a:gd name="T45" fmla="*/ 107 h 234"/>
                <a:gd name="T46" fmla="*/ 84 w 151"/>
                <a:gd name="T47" fmla="*/ 101 h 234"/>
                <a:gd name="T48" fmla="*/ 66 w 151"/>
                <a:gd name="T49" fmla="*/ 95 h 234"/>
                <a:gd name="T50" fmla="*/ 54 w 151"/>
                <a:gd name="T51" fmla="*/ 95 h 234"/>
                <a:gd name="T52" fmla="*/ 42 w 151"/>
                <a:gd name="T53" fmla="*/ 83 h 234"/>
                <a:gd name="T54" fmla="*/ 30 w 151"/>
                <a:gd name="T55" fmla="*/ 77 h 234"/>
                <a:gd name="T56" fmla="*/ 18 w 151"/>
                <a:gd name="T57" fmla="*/ 65 h 234"/>
                <a:gd name="T58" fmla="*/ 12 w 151"/>
                <a:gd name="T59" fmla="*/ 53 h 234"/>
                <a:gd name="T60" fmla="*/ 12 w 151"/>
                <a:gd name="T61" fmla="*/ 35 h 234"/>
                <a:gd name="T62" fmla="*/ 18 w 151"/>
                <a:gd name="T63" fmla="*/ 17 h 234"/>
                <a:gd name="T64" fmla="*/ 30 w 151"/>
                <a:gd name="T65" fmla="*/ 11 h 234"/>
                <a:gd name="T66" fmla="*/ 42 w 151"/>
                <a:gd name="T67" fmla="*/ 29 h 234"/>
                <a:gd name="T68" fmla="*/ 54 w 151"/>
                <a:gd name="T69" fmla="*/ 35 h 234"/>
                <a:gd name="T70" fmla="*/ 78 w 151"/>
                <a:gd name="T71" fmla="*/ 41 h 234"/>
                <a:gd name="T72" fmla="*/ 90 w 151"/>
                <a:gd name="T73" fmla="*/ 41 h 234"/>
                <a:gd name="T74" fmla="*/ 78 w 151"/>
                <a:gd name="T75" fmla="*/ 41 h 234"/>
                <a:gd name="T76" fmla="*/ 66 w 151"/>
                <a:gd name="T77" fmla="*/ 35 h 234"/>
                <a:gd name="T78" fmla="*/ 54 w 151"/>
                <a:gd name="T79" fmla="*/ 29 h 234"/>
                <a:gd name="T80" fmla="*/ 42 w 151"/>
                <a:gd name="T81" fmla="*/ 23 h 234"/>
                <a:gd name="T82" fmla="*/ 36 w 151"/>
                <a:gd name="T83" fmla="*/ 11 h 234"/>
                <a:gd name="T84" fmla="*/ 36 w 151"/>
                <a:gd name="T85" fmla="*/ 0 h 234"/>
                <a:gd name="T86" fmla="*/ 24 w 151"/>
                <a:gd name="T87" fmla="*/ 6 h 234"/>
                <a:gd name="T88" fmla="*/ 18 w 151"/>
                <a:gd name="T89" fmla="*/ 6 h 234"/>
                <a:gd name="T90" fmla="*/ 6 w 151"/>
                <a:gd name="T91" fmla="*/ 11 h 234"/>
                <a:gd name="T92" fmla="*/ 6 w 151"/>
                <a:gd name="T93" fmla="*/ 23 h 234"/>
                <a:gd name="T94" fmla="*/ 0 w 151"/>
                <a:gd name="T95" fmla="*/ 35 h 234"/>
                <a:gd name="T96" fmla="*/ 0 w 151"/>
                <a:gd name="T97" fmla="*/ 53 h 234"/>
                <a:gd name="T98" fmla="*/ 12 w 151"/>
                <a:gd name="T99" fmla="*/ 71 h 234"/>
                <a:gd name="T100" fmla="*/ 24 w 151"/>
                <a:gd name="T101" fmla="*/ 83 h 23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1"/>
                <a:gd name="T154" fmla="*/ 0 h 234"/>
                <a:gd name="T155" fmla="*/ 151 w 151"/>
                <a:gd name="T156" fmla="*/ 234 h 23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1" h="234">
                  <a:moveTo>
                    <a:pt x="24" y="83"/>
                  </a:moveTo>
                  <a:lnTo>
                    <a:pt x="30" y="119"/>
                  </a:lnTo>
                  <a:lnTo>
                    <a:pt x="42" y="156"/>
                  </a:lnTo>
                  <a:lnTo>
                    <a:pt x="54" y="174"/>
                  </a:lnTo>
                  <a:lnTo>
                    <a:pt x="72" y="197"/>
                  </a:lnTo>
                  <a:lnTo>
                    <a:pt x="90" y="215"/>
                  </a:lnTo>
                  <a:lnTo>
                    <a:pt x="108" y="233"/>
                  </a:lnTo>
                  <a:lnTo>
                    <a:pt x="84" y="203"/>
                  </a:lnTo>
                  <a:lnTo>
                    <a:pt x="66" y="174"/>
                  </a:lnTo>
                  <a:lnTo>
                    <a:pt x="48" y="156"/>
                  </a:lnTo>
                  <a:lnTo>
                    <a:pt x="48" y="131"/>
                  </a:lnTo>
                  <a:lnTo>
                    <a:pt x="42" y="113"/>
                  </a:lnTo>
                  <a:lnTo>
                    <a:pt x="36" y="101"/>
                  </a:lnTo>
                  <a:lnTo>
                    <a:pt x="54" y="107"/>
                  </a:lnTo>
                  <a:lnTo>
                    <a:pt x="72" y="107"/>
                  </a:lnTo>
                  <a:lnTo>
                    <a:pt x="90" y="113"/>
                  </a:lnTo>
                  <a:lnTo>
                    <a:pt x="108" y="119"/>
                  </a:lnTo>
                  <a:lnTo>
                    <a:pt x="126" y="125"/>
                  </a:lnTo>
                  <a:lnTo>
                    <a:pt x="132" y="131"/>
                  </a:lnTo>
                  <a:lnTo>
                    <a:pt x="150" y="137"/>
                  </a:lnTo>
                  <a:lnTo>
                    <a:pt x="132" y="125"/>
                  </a:lnTo>
                  <a:lnTo>
                    <a:pt x="114" y="119"/>
                  </a:lnTo>
                  <a:lnTo>
                    <a:pt x="96" y="107"/>
                  </a:lnTo>
                  <a:lnTo>
                    <a:pt x="84" y="101"/>
                  </a:lnTo>
                  <a:lnTo>
                    <a:pt x="66" y="95"/>
                  </a:lnTo>
                  <a:lnTo>
                    <a:pt x="54" y="95"/>
                  </a:lnTo>
                  <a:lnTo>
                    <a:pt x="42" y="83"/>
                  </a:lnTo>
                  <a:lnTo>
                    <a:pt x="30" y="77"/>
                  </a:lnTo>
                  <a:lnTo>
                    <a:pt x="18" y="65"/>
                  </a:lnTo>
                  <a:lnTo>
                    <a:pt x="12" y="53"/>
                  </a:lnTo>
                  <a:lnTo>
                    <a:pt x="12" y="35"/>
                  </a:lnTo>
                  <a:lnTo>
                    <a:pt x="18" y="17"/>
                  </a:lnTo>
                  <a:lnTo>
                    <a:pt x="30" y="11"/>
                  </a:lnTo>
                  <a:lnTo>
                    <a:pt x="42" y="29"/>
                  </a:lnTo>
                  <a:lnTo>
                    <a:pt x="54" y="35"/>
                  </a:lnTo>
                  <a:lnTo>
                    <a:pt x="78" y="41"/>
                  </a:lnTo>
                  <a:lnTo>
                    <a:pt x="90" y="41"/>
                  </a:lnTo>
                  <a:lnTo>
                    <a:pt x="78" y="41"/>
                  </a:lnTo>
                  <a:lnTo>
                    <a:pt x="66" y="35"/>
                  </a:lnTo>
                  <a:lnTo>
                    <a:pt x="54" y="29"/>
                  </a:lnTo>
                  <a:lnTo>
                    <a:pt x="42" y="23"/>
                  </a:lnTo>
                  <a:lnTo>
                    <a:pt x="36" y="11"/>
                  </a:lnTo>
                  <a:lnTo>
                    <a:pt x="36" y="0"/>
                  </a:lnTo>
                  <a:lnTo>
                    <a:pt x="24" y="6"/>
                  </a:lnTo>
                  <a:lnTo>
                    <a:pt x="18" y="6"/>
                  </a:lnTo>
                  <a:lnTo>
                    <a:pt x="6" y="11"/>
                  </a:lnTo>
                  <a:lnTo>
                    <a:pt x="6" y="23"/>
                  </a:lnTo>
                  <a:lnTo>
                    <a:pt x="0" y="35"/>
                  </a:lnTo>
                  <a:lnTo>
                    <a:pt x="0" y="53"/>
                  </a:lnTo>
                  <a:lnTo>
                    <a:pt x="12" y="71"/>
                  </a:lnTo>
                  <a:lnTo>
                    <a:pt x="24" y="83"/>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9" name="Freeform 31"/>
            <p:cNvSpPr>
              <a:spLocks/>
            </p:cNvSpPr>
            <p:nvPr/>
          </p:nvSpPr>
          <p:spPr bwMode="auto">
            <a:xfrm>
              <a:off x="4884" y="2395"/>
              <a:ext cx="43" cy="49"/>
            </a:xfrm>
            <a:custGeom>
              <a:avLst/>
              <a:gdLst>
                <a:gd name="T0" fmla="*/ 42 w 43"/>
                <a:gd name="T1" fmla="*/ 6 h 49"/>
                <a:gd name="T2" fmla="*/ 30 w 43"/>
                <a:gd name="T3" fmla="*/ 12 h 49"/>
                <a:gd name="T4" fmla="*/ 18 w 43"/>
                <a:gd name="T5" fmla="*/ 12 h 49"/>
                <a:gd name="T6" fmla="*/ 12 w 43"/>
                <a:gd name="T7" fmla="*/ 24 h 49"/>
                <a:gd name="T8" fmla="*/ 6 w 43"/>
                <a:gd name="T9" fmla="*/ 30 h 49"/>
                <a:gd name="T10" fmla="*/ 0 w 43"/>
                <a:gd name="T11" fmla="*/ 48 h 49"/>
                <a:gd name="T12" fmla="*/ 0 w 43"/>
                <a:gd name="T13" fmla="*/ 36 h 49"/>
                <a:gd name="T14" fmla="*/ 6 w 43"/>
                <a:gd name="T15" fmla="*/ 18 h 49"/>
                <a:gd name="T16" fmla="*/ 18 w 43"/>
                <a:gd name="T17" fmla="*/ 6 h 49"/>
                <a:gd name="T18" fmla="*/ 30 w 43"/>
                <a:gd name="T19" fmla="*/ 0 h 49"/>
                <a:gd name="T20" fmla="*/ 42 w 43"/>
                <a:gd name="T21" fmla="*/ 6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
                <a:gd name="T34" fmla="*/ 0 h 49"/>
                <a:gd name="T35" fmla="*/ 43 w 43"/>
                <a:gd name="T36" fmla="*/ 49 h 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 h="49">
                  <a:moveTo>
                    <a:pt x="42" y="6"/>
                  </a:moveTo>
                  <a:lnTo>
                    <a:pt x="30" y="12"/>
                  </a:lnTo>
                  <a:lnTo>
                    <a:pt x="18" y="12"/>
                  </a:lnTo>
                  <a:lnTo>
                    <a:pt x="12" y="24"/>
                  </a:lnTo>
                  <a:lnTo>
                    <a:pt x="6" y="30"/>
                  </a:lnTo>
                  <a:lnTo>
                    <a:pt x="0" y="48"/>
                  </a:lnTo>
                  <a:lnTo>
                    <a:pt x="0" y="36"/>
                  </a:lnTo>
                  <a:lnTo>
                    <a:pt x="6" y="18"/>
                  </a:lnTo>
                  <a:lnTo>
                    <a:pt x="18" y="6"/>
                  </a:lnTo>
                  <a:lnTo>
                    <a:pt x="30" y="0"/>
                  </a:lnTo>
                  <a:lnTo>
                    <a:pt x="42" y="6"/>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0" name="Freeform 32"/>
            <p:cNvSpPr>
              <a:spLocks/>
            </p:cNvSpPr>
            <p:nvPr/>
          </p:nvSpPr>
          <p:spPr bwMode="auto">
            <a:xfrm>
              <a:off x="4855" y="2371"/>
              <a:ext cx="48" cy="19"/>
            </a:xfrm>
            <a:custGeom>
              <a:avLst/>
              <a:gdLst>
                <a:gd name="T0" fmla="*/ 47 w 48"/>
                <a:gd name="T1" fmla="*/ 0 h 19"/>
                <a:gd name="T2" fmla="*/ 35 w 48"/>
                <a:gd name="T3" fmla="*/ 0 h 19"/>
                <a:gd name="T4" fmla="*/ 23 w 48"/>
                <a:gd name="T5" fmla="*/ 0 h 19"/>
                <a:gd name="T6" fmla="*/ 17 w 48"/>
                <a:gd name="T7" fmla="*/ 12 h 19"/>
                <a:gd name="T8" fmla="*/ 6 w 48"/>
                <a:gd name="T9" fmla="*/ 18 h 19"/>
                <a:gd name="T10" fmla="*/ 0 w 48"/>
                <a:gd name="T11" fmla="*/ 12 h 19"/>
                <a:gd name="T12" fmla="*/ 47 w 48"/>
                <a:gd name="T13" fmla="*/ 0 h 19"/>
                <a:gd name="T14" fmla="*/ 0 60000 65536"/>
                <a:gd name="T15" fmla="*/ 0 60000 65536"/>
                <a:gd name="T16" fmla="*/ 0 60000 65536"/>
                <a:gd name="T17" fmla="*/ 0 60000 65536"/>
                <a:gd name="T18" fmla="*/ 0 60000 65536"/>
                <a:gd name="T19" fmla="*/ 0 60000 65536"/>
                <a:gd name="T20" fmla="*/ 0 60000 65536"/>
                <a:gd name="T21" fmla="*/ 0 w 48"/>
                <a:gd name="T22" fmla="*/ 0 h 19"/>
                <a:gd name="T23" fmla="*/ 48 w 4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19">
                  <a:moveTo>
                    <a:pt x="47" y="0"/>
                  </a:moveTo>
                  <a:lnTo>
                    <a:pt x="35" y="0"/>
                  </a:lnTo>
                  <a:lnTo>
                    <a:pt x="23" y="0"/>
                  </a:lnTo>
                  <a:lnTo>
                    <a:pt x="17" y="12"/>
                  </a:lnTo>
                  <a:lnTo>
                    <a:pt x="6" y="18"/>
                  </a:lnTo>
                  <a:lnTo>
                    <a:pt x="0" y="12"/>
                  </a:lnTo>
                  <a:lnTo>
                    <a:pt x="47"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1" name="Freeform 33"/>
            <p:cNvSpPr>
              <a:spLocks/>
            </p:cNvSpPr>
            <p:nvPr/>
          </p:nvSpPr>
          <p:spPr bwMode="auto">
            <a:xfrm>
              <a:off x="4861" y="2276"/>
              <a:ext cx="192" cy="72"/>
            </a:xfrm>
            <a:custGeom>
              <a:avLst/>
              <a:gdLst>
                <a:gd name="T0" fmla="*/ 191 w 192"/>
                <a:gd name="T1" fmla="*/ 30 h 72"/>
                <a:gd name="T2" fmla="*/ 167 w 192"/>
                <a:gd name="T3" fmla="*/ 36 h 72"/>
                <a:gd name="T4" fmla="*/ 137 w 192"/>
                <a:gd name="T5" fmla="*/ 30 h 72"/>
                <a:gd name="T6" fmla="*/ 101 w 192"/>
                <a:gd name="T7" fmla="*/ 30 h 72"/>
                <a:gd name="T8" fmla="*/ 65 w 192"/>
                <a:gd name="T9" fmla="*/ 30 h 72"/>
                <a:gd name="T10" fmla="*/ 53 w 192"/>
                <a:gd name="T11" fmla="*/ 30 h 72"/>
                <a:gd name="T12" fmla="*/ 41 w 192"/>
                <a:gd name="T13" fmla="*/ 36 h 72"/>
                <a:gd name="T14" fmla="*/ 35 w 192"/>
                <a:gd name="T15" fmla="*/ 48 h 72"/>
                <a:gd name="T16" fmla="*/ 29 w 192"/>
                <a:gd name="T17" fmla="*/ 60 h 72"/>
                <a:gd name="T18" fmla="*/ 23 w 192"/>
                <a:gd name="T19" fmla="*/ 65 h 72"/>
                <a:gd name="T20" fmla="*/ 11 w 192"/>
                <a:gd name="T21" fmla="*/ 65 h 72"/>
                <a:gd name="T22" fmla="*/ 0 w 192"/>
                <a:gd name="T23" fmla="*/ 71 h 72"/>
                <a:gd name="T24" fmla="*/ 11 w 192"/>
                <a:gd name="T25" fmla="*/ 60 h 72"/>
                <a:gd name="T26" fmla="*/ 23 w 192"/>
                <a:gd name="T27" fmla="*/ 60 h 72"/>
                <a:gd name="T28" fmla="*/ 23 w 192"/>
                <a:gd name="T29" fmla="*/ 48 h 72"/>
                <a:gd name="T30" fmla="*/ 29 w 192"/>
                <a:gd name="T31" fmla="*/ 36 h 72"/>
                <a:gd name="T32" fmla="*/ 35 w 192"/>
                <a:gd name="T33" fmla="*/ 30 h 72"/>
                <a:gd name="T34" fmla="*/ 41 w 192"/>
                <a:gd name="T35" fmla="*/ 24 h 72"/>
                <a:gd name="T36" fmla="*/ 35 w 192"/>
                <a:gd name="T37" fmla="*/ 12 h 72"/>
                <a:gd name="T38" fmla="*/ 23 w 192"/>
                <a:gd name="T39" fmla="*/ 6 h 72"/>
                <a:gd name="T40" fmla="*/ 11 w 192"/>
                <a:gd name="T41" fmla="*/ 6 h 72"/>
                <a:gd name="T42" fmla="*/ 5 w 192"/>
                <a:gd name="T43" fmla="*/ 0 h 72"/>
                <a:gd name="T44" fmla="*/ 17 w 192"/>
                <a:gd name="T45" fmla="*/ 0 h 72"/>
                <a:gd name="T46" fmla="*/ 35 w 192"/>
                <a:gd name="T47" fmla="*/ 0 h 72"/>
                <a:gd name="T48" fmla="*/ 47 w 192"/>
                <a:gd name="T49" fmla="*/ 0 h 72"/>
                <a:gd name="T50" fmla="*/ 59 w 192"/>
                <a:gd name="T51" fmla="*/ 6 h 72"/>
                <a:gd name="T52" fmla="*/ 71 w 192"/>
                <a:gd name="T53" fmla="*/ 0 h 72"/>
                <a:gd name="T54" fmla="*/ 89 w 192"/>
                <a:gd name="T55" fmla="*/ 6 h 72"/>
                <a:gd name="T56" fmla="*/ 101 w 192"/>
                <a:gd name="T57" fmla="*/ 12 h 72"/>
                <a:gd name="T58" fmla="*/ 114 w 192"/>
                <a:gd name="T59" fmla="*/ 12 h 72"/>
                <a:gd name="T60" fmla="*/ 125 w 192"/>
                <a:gd name="T61" fmla="*/ 18 h 72"/>
                <a:gd name="T62" fmla="*/ 137 w 192"/>
                <a:gd name="T63" fmla="*/ 18 h 72"/>
                <a:gd name="T64" fmla="*/ 143 w 192"/>
                <a:gd name="T65" fmla="*/ 12 h 72"/>
                <a:gd name="T66" fmla="*/ 137 w 192"/>
                <a:gd name="T67" fmla="*/ 0 h 72"/>
                <a:gd name="T68" fmla="*/ 149 w 192"/>
                <a:gd name="T69" fmla="*/ 6 h 72"/>
                <a:gd name="T70" fmla="*/ 161 w 192"/>
                <a:gd name="T71" fmla="*/ 12 h 72"/>
                <a:gd name="T72" fmla="*/ 173 w 192"/>
                <a:gd name="T73" fmla="*/ 12 h 72"/>
                <a:gd name="T74" fmla="*/ 185 w 192"/>
                <a:gd name="T75" fmla="*/ 18 h 72"/>
                <a:gd name="T76" fmla="*/ 191 w 192"/>
                <a:gd name="T77" fmla="*/ 30 h 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2"/>
                <a:gd name="T118" fmla="*/ 0 h 72"/>
                <a:gd name="T119" fmla="*/ 192 w 192"/>
                <a:gd name="T120" fmla="*/ 72 h 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2" h="72">
                  <a:moveTo>
                    <a:pt x="191" y="30"/>
                  </a:moveTo>
                  <a:lnTo>
                    <a:pt x="167" y="36"/>
                  </a:lnTo>
                  <a:lnTo>
                    <a:pt x="137" y="30"/>
                  </a:lnTo>
                  <a:lnTo>
                    <a:pt x="101" y="30"/>
                  </a:lnTo>
                  <a:lnTo>
                    <a:pt x="65" y="30"/>
                  </a:lnTo>
                  <a:lnTo>
                    <a:pt x="53" y="30"/>
                  </a:lnTo>
                  <a:lnTo>
                    <a:pt x="41" y="36"/>
                  </a:lnTo>
                  <a:lnTo>
                    <a:pt x="35" y="48"/>
                  </a:lnTo>
                  <a:lnTo>
                    <a:pt x="29" y="60"/>
                  </a:lnTo>
                  <a:lnTo>
                    <a:pt x="23" y="65"/>
                  </a:lnTo>
                  <a:lnTo>
                    <a:pt x="11" y="65"/>
                  </a:lnTo>
                  <a:lnTo>
                    <a:pt x="0" y="71"/>
                  </a:lnTo>
                  <a:lnTo>
                    <a:pt x="11" y="60"/>
                  </a:lnTo>
                  <a:lnTo>
                    <a:pt x="23" y="60"/>
                  </a:lnTo>
                  <a:lnTo>
                    <a:pt x="23" y="48"/>
                  </a:lnTo>
                  <a:lnTo>
                    <a:pt x="29" y="36"/>
                  </a:lnTo>
                  <a:lnTo>
                    <a:pt x="35" y="30"/>
                  </a:lnTo>
                  <a:lnTo>
                    <a:pt x="41" y="24"/>
                  </a:lnTo>
                  <a:lnTo>
                    <a:pt x="35" y="12"/>
                  </a:lnTo>
                  <a:lnTo>
                    <a:pt x="23" y="6"/>
                  </a:lnTo>
                  <a:lnTo>
                    <a:pt x="11" y="6"/>
                  </a:lnTo>
                  <a:lnTo>
                    <a:pt x="5" y="0"/>
                  </a:lnTo>
                  <a:lnTo>
                    <a:pt x="17" y="0"/>
                  </a:lnTo>
                  <a:lnTo>
                    <a:pt x="35" y="0"/>
                  </a:lnTo>
                  <a:lnTo>
                    <a:pt x="47" y="0"/>
                  </a:lnTo>
                  <a:lnTo>
                    <a:pt x="59" y="6"/>
                  </a:lnTo>
                  <a:lnTo>
                    <a:pt x="71" y="0"/>
                  </a:lnTo>
                  <a:lnTo>
                    <a:pt x="89" y="6"/>
                  </a:lnTo>
                  <a:lnTo>
                    <a:pt x="101" y="12"/>
                  </a:lnTo>
                  <a:lnTo>
                    <a:pt x="114" y="12"/>
                  </a:lnTo>
                  <a:lnTo>
                    <a:pt x="125" y="18"/>
                  </a:lnTo>
                  <a:lnTo>
                    <a:pt x="137" y="18"/>
                  </a:lnTo>
                  <a:lnTo>
                    <a:pt x="143" y="12"/>
                  </a:lnTo>
                  <a:lnTo>
                    <a:pt x="137" y="0"/>
                  </a:lnTo>
                  <a:lnTo>
                    <a:pt x="149" y="6"/>
                  </a:lnTo>
                  <a:lnTo>
                    <a:pt x="161" y="12"/>
                  </a:lnTo>
                  <a:lnTo>
                    <a:pt x="173" y="12"/>
                  </a:lnTo>
                  <a:lnTo>
                    <a:pt x="185" y="18"/>
                  </a:lnTo>
                  <a:lnTo>
                    <a:pt x="191" y="3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2" name="Freeform 34"/>
            <p:cNvSpPr>
              <a:spLocks/>
            </p:cNvSpPr>
            <p:nvPr/>
          </p:nvSpPr>
          <p:spPr bwMode="auto">
            <a:xfrm>
              <a:off x="5010" y="2174"/>
              <a:ext cx="37" cy="37"/>
            </a:xfrm>
            <a:custGeom>
              <a:avLst/>
              <a:gdLst>
                <a:gd name="T0" fmla="*/ 12 w 37"/>
                <a:gd name="T1" fmla="*/ 6 h 37"/>
                <a:gd name="T2" fmla="*/ 12 w 37"/>
                <a:gd name="T3" fmla="*/ 12 h 37"/>
                <a:gd name="T4" fmla="*/ 12 w 37"/>
                <a:gd name="T5" fmla="*/ 24 h 37"/>
                <a:gd name="T6" fmla="*/ 18 w 37"/>
                <a:gd name="T7" fmla="*/ 30 h 37"/>
                <a:gd name="T8" fmla="*/ 36 w 37"/>
                <a:gd name="T9" fmla="*/ 36 h 37"/>
                <a:gd name="T10" fmla="*/ 24 w 37"/>
                <a:gd name="T11" fmla="*/ 36 h 37"/>
                <a:gd name="T12" fmla="*/ 12 w 37"/>
                <a:gd name="T13" fmla="*/ 30 h 37"/>
                <a:gd name="T14" fmla="*/ 6 w 37"/>
                <a:gd name="T15" fmla="*/ 24 h 37"/>
                <a:gd name="T16" fmla="*/ 0 w 37"/>
                <a:gd name="T17" fmla="*/ 12 h 37"/>
                <a:gd name="T18" fmla="*/ 0 w 37"/>
                <a:gd name="T19" fmla="*/ 0 h 37"/>
                <a:gd name="T20" fmla="*/ 12 w 37"/>
                <a:gd name="T21" fmla="*/ 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37"/>
                <a:gd name="T35" fmla="*/ 37 w 37"/>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37">
                  <a:moveTo>
                    <a:pt x="12" y="6"/>
                  </a:moveTo>
                  <a:lnTo>
                    <a:pt x="12" y="12"/>
                  </a:lnTo>
                  <a:lnTo>
                    <a:pt x="12" y="24"/>
                  </a:lnTo>
                  <a:lnTo>
                    <a:pt x="18" y="30"/>
                  </a:lnTo>
                  <a:lnTo>
                    <a:pt x="36" y="36"/>
                  </a:lnTo>
                  <a:lnTo>
                    <a:pt x="24" y="36"/>
                  </a:lnTo>
                  <a:lnTo>
                    <a:pt x="12" y="30"/>
                  </a:lnTo>
                  <a:lnTo>
                    <a:pt x="6" y="24"/>
                  </a:lnTo>
                  <a:lnTo>
                    <a:pt x="0" y="12"/>
                  </a:lnTo>
                  <a:lnTo>
                    <a:pt x="0" y="0"/>
                  </a:lnTo>
                  <a:lnTo>
                    <a:pt x="12" y="6"/>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3" name="Freeform 35"/>
            <p:cNvSpPr>
              <a:spLocks/>
            </p:cNvSpPr>
            <p:nvPr/>
          </p:nvSpPr>
          <p:spPr bwMode="auto">
            <a:xfrm>
              <a:off x="4640" y="2109"/>
              <a:ext cx="109" cy="60"/>
            </a:xfrm>
            <a:custGeom>
              <a:avLst/>
              <a:gdLst>
                <a:gd name="T0" fmla="*/ 42 w 109"/>
                <a:gd name="T1" fmla="*/ 0 h 60"/>
                <a:gd name="T2" fmla="*/ 54 w 109"/>
                <a:gd name="T3" fmla="*/ 6 h 60"/>
                <a:gd name="T4" fmla="*/ 66 w 109"/>
                <a:gd name="T5" fmla="*/ 12 h 60"/>
                <a:gd name="T6" fmla="*/ 72 w 109"/>
                <a:gd name="T7" fmla="*/ 18 h 60"/>
                <a:gd name="T8" fmla="*/ 78 w 109"/>
                <a:gd name="T9" fmla="*/ 24 h 60"/>
                <a:gd name="T10" fmla="*/ 96 w 109"/>
                <a:gd name="T11" fmla="*/ 30 h 60"/>
                <a:gd name="T12" fmla="*/ 108 w 109"/>
                <a:gd name="T13" fmla="*/ 36 h 60"/>
                <a:gd name="T14" fmla="*/ 90 w 109"/>
                <a:gd name="T15" fmla="*/ 36 h 60"/>
                <a:gd name="T16" fmla="*/ 78 w 109"/>
                <a:gd name="T17" fmla="*/ 30 h 60"/>
                <a:gd name="T18" fmla="*/ 66 w 109"/>
                <a:gd name="T19" fmla="*/ 24 h 60"/>
                <a:gd name="T20" fmla="*/ 54 w 109"/>
                <a:gd name="T21" fmla="*/ 18 h 60"/>
                <a:gd name="T22" fmla="*/ 48 w 109"/>
                <a:gd name="T23" fmla="*/ 30 h 60"/>
                <a:gd name="T24" fmla="*/ 42 w 109"/>
                <a:gd name="T25" fmla="*/ 36 h 60"/>
                <a:gd name="T26" fmla="*/ 36 w 109"/>
                <a:gd name="T27" fmla="*/ 42 h 60"/>
                <a:gd name="T28" fmla="*/ 18 w 109"/>
                <a:gd name="T29" fmla="*/ 54 h 60"/>
                <a:gd name="T30" fmla="*/ 0 w 109"/>
                <a:gd name="T31" fmla="*/ 59 h 60"/>
                <a:gd name="T32" fmla="*/ 42 w 109"/>
                <a:gd name="T33" fmla="*/ 0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
                <a:gd name="T52" fmla="*/ 0 h 60"/>
                <a:gd name="T53" fmla="*/ 109 w 109"/>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 h="60">
                  <a:moveTo>
                    <a:pt x="42" y="0"/>
                  </a:moveTo>
                  <a:lnTo>
                    <a:pt x="54" y="6"/>
                  </a:lnTo>
                  <a:lnTo>
                    <a:pt x="66" y="12"/>
                  </a:lnTo>
                  <a:lnTo>
                    <a:pt x="72" y="18"/>
                  </a:lnTo>
                  <a:lnTo>
                    <a:pt x="78" y="24"/>
                  </a:lnTo>
                  <a:lnTo>
                    <a:pt x="96" y="30"/>
                  </a:lnTo>
                  <a:lnTo>
                    <a:pt x="108" y="36"/>
                  </a:lnTo>
                  <a:lnTo>
                    <a:pt x="90" y="36"/>
                  </a:lnTo>
                  <a:lnTo>
                    <a:pt x="78" y="30"/>
                  </a:lnTo>
                  <a:lnTo>
                    <a:pt x="66" y="24"/>
                  </a:lnTo>
                  <a:lnTo>
                    <a:pt x="54" y="18"/>
                  </a:lnTo>
                  <a:lnTo>
                    <a:pt x="48" y="30"/>
                  </a:lnTo>
                  <a:lnTo>
                    <a:pt x="42" y="36"/>
                  </a:lnTo>
                  <a:lnTo>
                    <a:pt x="36" y="42"/>
                  </a:lnTo>
                  <a:lnTo>
                    <a:pt x="18" y="54"/>
                  </a:lnTo>
                  <a:lnTo>
                    <a:pt x="0" y="59"/>
                  </a:lnTo>
                  <a:lnTo>
                    <a:pt x="42"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4" name="Freeform 36"/>
            <p:cNvSpPr>
              <a:spLocks/>
            </p:cNvSpPr>
            <p:nvPr/>
          </p:nvSpPr>
          <p:spPr bwMode="auto">
            <a:xfrm>
              <a:off x="5183" y="2240"/>
              <a:ext cx="72" cy="43"/>
            </a:xfrm>
            <a:custGeom>
              <a:avLst/>
              <a:gdLst>
                <a:gd name="T0" fmla="*/ 6 w 72"/>
                <a:gd name="T1" fmla="*/ 0 h 43"/>
                <a:gd name="T2" fmla="*/ 0 w 72"/>
                <a:gd name="T3" fmla="*/ 12 h 43"/>
                <a:gd name="T4" fmla="*/ 0 w 72"/>
                <a:gd name="T5" fmla="*/ 18 h 43"/>
                <a:gd name="T6" fmla="*/ 0 w 72"/>
                <a:gd name="T7" fmla="*/ 30 h 43"/>
                <a:gd name="T8" fmla="*/ 6 w 72"/>
                <a:gd name="T9" fmla="*/ 36 h 43"/>
                <a:gd name="T10" fmla="*/ 12 w 72"/>
                <a:gd name="T11" fmla="*/ 42 h 43"/>
                <a:gd name="T12" fmla="*/ 23 w 72"/>
                <a:gd name="T13" fmla="*/ 42 h 43"/>
                <a:gd name="T14" fmla="*/ 41 w 72"/>
                <a:gd name="T15" fmla="*/ 42 h 43"/>
                <a:gd name="T16" fmla="*/ 53 w 72"/>
                <a:gd name="T17" fmla="*/ 42 h 43"/>
                <a:gd name="T18" fmla="*/ 59 w 72"/>
                <a:gd name="T19" fmla="*/ 42 h 43"/>
                <a:gd name="T20" fmla="*/ 71 w 72"/>
                <a:gd name="T21" fmla="*/ 36 h 43"/>
                <a:gd name="T22" fmla="*/ 71 w 72"/>
                <a:gd name="T23" fmla="*/ 30 h 43"/>
                <a:gd name="T24" fmla="*/ 71 w 72"/>
                <a:gd name="T25" fmla="*/ 18 h 43"/>
                <a:gd name="T26" fmla="*/ 65 w 72"/>
                <a:gd name="T27" fmla="*/ 12 h 43"/>
                <a:gd name="T28" fmla="*/ 59 w 72"/>
                <a:gd name="T29" fmla="*/ 12 h 43"/>
                <a:gd name="T30" fmla="*/ 41 w 72"/>
                <a:gd name="T31" fmla="*/ 6 h 43"/>
                <a:gd name="T32" fmla="*/ 35 w 72"/>
                <a:gd name="T33" fmla="*/ 6 h 43"/>
                <a:gd name="T34" fmla="*/ 18 w 72"/>
                <a:gd name="T35" fmla="*/ 6 h 43"/>
                <a:gd name="T36" fmla="*/ 6 w 72"/>
                <a:gd name="T37" fmla="*/ 0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43"/>
                <a:gd name="T59" fmla="*/ 72 w 72"/>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43">
                  <a:moveTo>
                    <a:pt x="6" y="0"/>
                  </a:moveTo>
                  <a:lnTo>
                    <a:pt x="0" y="12"/>
                  </a:lnTo>
                  <a:lnTo>
                    <a:pt x="0" y="18"/>
                  </a:lnTo>
                  <a:lnTo>
                    <a:pt x="0" y="30"/>
                  </a:lnTo>
                  <a:lnTo>
                    <a:pt x="6" y="36"/>
                  </a:lnTo>
                  <a:lnTo>
                    <a:pt x="12" y="42"/>
                  </a:lnTo>
                  <a:lnTo>
                    <a:pt x="23" y="42"/>
                  </a:lnTo>
                  <a:lnTo>
                    <a:pt x="41" y="42"/>
                  </a:lnTo>
                  <a:lnTo>
                    <a:pt x="53" y="42"/>
                  </a:lnTo>
                  <a:lnTo>
                    <a:pt x="59" y="42"/>
                  </a:lnTo>
                  <a:lnTo>
                    <a:pt x="71" y="36"/>
                  </a:lnTo>
                  <a:lnTo>
                    <a:pt x="71" y="30"/>
                  </a:lnTo>
                  <a:lnTo>
                    <a:pt x="71" y="18"/>
                  </a:lnTo>
                  <a:lnTo>
                    <a:pt x="65" y="12"/>
                  </a:lnTo>
                  <a:lnTo>
                    <a:pt x="59" y="12"/>
                  </a:lnTo>
                  <a:lnTo>
                    <a:pt x="41" y="6"/>
                  </a:lnTo>
                  <a:lnTo>
                    <a:pt x="35" y="6"/>
                  </a:lnTo>
                  <a:lnTo>
                    <a:pt x="18" y="6"/>
                  </a:lnTo>
                  <a:lnTo>
                    <a:pt x="6" y="0"/>
                  </a:lnTo>
                </a:path>
              </a:pathLst>
            </a:custGeom>
            <a:solidFill>
              <a:srgbClr val="FF66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5" name="Freeform 37"/>
            <p:cNvSpPr>
              <a:spLocks/>
            </p:cNvSpPr>
            <p:nvPr/>
          </p:nvSpPr>
          <p:spPr bwMode="auto">
            <a:xfrm>
              <a:off x="5064" y="2192"/>
              <a:ext cx="60" cy="85"/>
            </a:xfrm>
            <a:custGeom>
              <a:avLst/>
              <a:gdLst>
                <a:gd name="T0" fmla="*/ 0 w 60"/>
                <a:gd name="T1" fmla="*/ 0 h 85"/>
                <a:gd name="T2" fmla="*/ 12 w 60"/>
                <a:gd name="T3" fmla="*/ 0 h 85"/>
                <a:gd name="T4" fmla="*/ 18 w 60"/>
                <a:gd name="T5" fmla="*/ 6 h 85"/>
                <a:gd name="T6" fmla="*/ 24 w 60"/>
                <a:gd name="T7" fmla="*/ 6 h 85"/>
                <a:gd name="T8" fmla="*/ 24 w 60"/>
                <a:gd name="T9" fmla="*/ 12 h 85"/>
                <a:gd name="T10" fmla="*/ 29 w 60"/>
                <a:gd name="T11" fmla="*/ 18 h 85"/>
                <a:gd name="T12" fmla="*/ 29 w 60"/>
                <a:gd name="T13" fmla="*/ 12 h 85"/>
                <a:gd name="T14" fmla="*/ 35 w 60"/>
                <a:gd name="T15" fmla="*/ 12 h 85"/>
                <a:gd name="T16" fmla="*/ 41 w 60"/>
                <a:gd name="T17" fmla="*/ 18 h 85"/>
                <a:gd name="T18" fmla="*/ 47 w 60"/>
                <a:gd name="T19" fmla="*/ 18 h 85"/>
                <a:gd name="T20" fmla="*/ 53 w 60"/>
                <a:gd name="T21" fmla="*/ 18 h 85"/>
                <a:gd name="T22" fmla="*/ 59 w 60"/>
                <a:gd name="T23" fmla="*/ 24 h 85"/>
                <a:gd name="T24" fmla="*/ 53 w 60"/>
                <a:gd name="T25" fmla="*/ 30 h 85"/>
                <a:gd name="T26" fmla="*/ 47 w 60"/>
                <a:gd name="T27" fmla="*/ 36 h 85"/>
                <a:gd name="T28" fmla="*/ 41 w 60"/>
                <a:gd name="T29" fmla="*/ 42 h 85"/>
                <a:gd name="T30" fmla="*/ 41 w 60"/>
                <a:gd name="T31" fmla="*/ 54 h 85"/>
                <a:gd name="T32" fmla="*/ 41 w 60"/>
                <a:gd name="T33" fmla="*/ 60 h 85"/>
                <a:gd name="T34" fmla="*/ 47 w 60"/>
                <a:gd name="T35" fmla="*/ 72 h 85"/>
                <a:gd name="T36" fmla="*/ 41 w 60"/>
                <a:gd name="T37" fmla="*/ 60 h 85"/>
                <a:gd name="T38" fmla="*/ 35 w 60"/>
                <a:gd name="T39" fmla="*/ 48 h 85"/>
                <a:gd name="T40" fmla="*/ 35 w 60"/>
                <a:gd name="T41" fmla="*/ 36 h 85"/>
                <a:gd name="T42" fmla="*/ 41 w 60"/>
                <a:gd name="T43" fmla="*/ 30 h 85"/>
                <a:gd name="T44" fmla="*/ 47 w 60"/>
                <a:gd name="T45" fmla="*/ 24 h 85"/>
                <a:gd name="T46" fmla="*/ 41 w 60"/>
                <a:gd name="T47" fmla="*/ 18 h 85"/>
                <a:gd name="T48" fmla="*/ 35 w 60"/>
                <a:gd name="T49" fmla="*/ 24 h 85"/>
                <a:gd name="T50" fmla="*/ 29 w 60"/>
                <a:gd name="T51" fmla="*/ 30 h 85"/>
                <a:gd name="T52" fmla="*/ 29 w 60"/>
                <a:gd name="T53" fmla="*/ 36 h 85"/>
                <a:gd name="T54" fmla="*/ 29 w 60"/>
                <a:gd name="T55" fmla="*/ 42 h 85"/>
                <a:gd name="T56" fmla="*/ 24 w 60"/>
                <a:gd name="T57" fmla="*/ 36 h 85"/>
                <a:gd name="T58" fmla="*/ 24 w 60"/>
                <a:gd name="T59" fmla="*/ 24 h 85"/>
                <a:gd name="T60" fmla="*/ 29 w 60"/>
                <a:gd name="T61" fmla="*/ 18 h 85"/>
                <a:gd name="T62" fmla="*/ 24 w 60"/>
                <a:gd name="T63" fmla="*/ 18 h 85"/>
                <a:gd name="T64" fmla="*/ 18 w 60"/>
                <a:gd name="T65" fmla="*/ 30 h 85"/>
                <a:gd name="T66" fmla="*/ 18 w 60"/>
                <a:gd name="T67" fmla="*/ 42 h 85"/>
                <a:gd name="T68" fmla="*/ 18 w 60"/>
                <a:gd name="T69" fmla="*/ 54 h 85"/>
                <a:gd name="T70" fmla="*/ 18 w 60"/>
                <a:gd name="T71" fmla="*/ 72 h 85"/>
                <a:gd name="T72" fmla="*/ 24 w 60"/>
                <a:gd name="T73" fmla="*/ 84 h 85"/>
                <a:gd name="T74" fmla="*/ 18 w 60"/>
                <a:gd name="T75" fmla="*/ 72 h 85"/>
                <a:gd name="T76" fmla="*/ 12 w 60"/>
                <a:gd name="T77" fmla="*/ 54 h 85"/>
                <a:gd name="T78" fmla="*/ 12 w 60"/>
                <a:gd name="T79" fmla="*/ 48 h 85"/>
                <a:gd name="T80" fmla="*/ 12 w 60"/>
                <a:gd name="T81" fmla="*/ 36 h 85"/>
                <a:gd name="T82" fmla="*/ 12 w 60"/>
                <a:gd name="T83" fmla="*/ 24 h 85"/>
                <a:gd name="T84" fmla="*/ 12 w 60"/>
                <a:gd name="T85" fmla="*/ 12 h 85"/>
                <a:gd name="T86" fmla="*/ 6 w 60"/>
                <a:gd name="T87" fmla="*/ 6 h 85"/>
                <a:gd name="T88" fmla="*/ 0 w 60"/>
                <a:gd name="T89" fmla="*/ 0 h 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0"/>
                <a:gd name="T136" fmla="*/ 0 h 85"/>
                <a:gd name="T137" fmla="*/ 60 w 60"/>
                <a:gd name="T138" fmla="*/ 85 h 8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0" h="85">
                  <a:moveTo>
                    <a:pt x="0" y="0"/>
                  </a:moveTo>
                  <a:lnTo>
                    <a:pt x="12" y="0"/>
                  </a:lnTo>
                  <a:lnTo>
                    <a:pt x="18" y="6"/>
                  </a:lnTo>
                  <a:lnTo>
                    <a:pt x="24" y="6"/>
                  </a:lnTo>
                  <a:lnTo>
                    <a:pt x="24" y="12"/>
                  </a:lnTo>
                  <a:lnTo>
                    <a:pt x="29" y="18"/>
                  </a:lnTo>
                  <a:lnTo>
                    <a:pt x="29" y="12"/>
                  </a:lnTo>
                  <a:lnTo>
                    <a:pt x="35" y="12"/>
                  </a:lnTo>
                  <a:lnTo>
                    <a:pt x="41" y="18"/>
                  </a:lnTo>
                  <a:lnTo>
                    <a:pt x="47" y="18"/>
                  </a:lnTo>
                  <a:lnTo>
                    <a:pt x="53" y="18"/>
                  </a:lnTo>
                  <a:lnTo>
                    <a:pt x="59" y="24"/>
                  </a:lnTo>
                  <a:lnTo>
                    <a:pt x="53" y="30"/>
                  </a:lnTo>
                  <a:lnTo>
                    <a:pt x="47" y="36"/>
                  </a:lnTo>
                  <a:lnTo>
                    <a:pt x="41" y="42"/>
                  </a:lnTo>
                  <a:lnTo>
                    <a:pt x="41" y="54"/>
                  </a:lnTo>
                  <a:lnTo>
                    <a:pt x="41" y="60"/>
                  </a:lnTo>
                  <a:lnTo>
                    <a:pt x="47" y="72"/>
                  </a:lnTo>
                  <a:lnTo>
                    <a:pt x="41" y="60"/>
                  </a:lnTo>
                  <a:lnTo>
                    <a:pt x="35" y="48"/>
                  </a:lnTo>
                  <a:lnTo>
                    <a:pt x="35" y="36"/>
                  </a:lnTo>
                  <a:lnTo>
                    <a:pt x="41" y="30"/>
                  </a:lnTo>
                  <a:lnTo>
                    <a:pt x="47" y="24"/>
                  </a:lnTo>
                  <a:lnTo>
                    <a:pt x="41" y="18"/>
                  </a:lnTo>
                  <a:lnTo>
                    <a:pt x="35" y="24"/>
                  </a:lnTo>
                  <a:lnTo>
                    <a:pt x="29" y="30"/>
                  </a:lnTo>
                  <a:lnTo>
                    <a:pt x="29" y="36"/>
                  </a:lnTo>
                  <a:lnTo>
                    <a:pt x="29" y="42"/>
                  </a:lnTo>
                  <a:lnTo>
                    <a:pt x="24" y="36"/>
                  </a:lnTo>
                  <a:lnTo>
                    <a:pt x="24" y="24"/>
                  </a:lnTo>
                  <a:lnTo>
                    <a:pt x="29" y="18"/>
                  </a:lnTo>
                  <a:lnTo>
                    <a:pt x="24" y="18"/>
                  </a:lnTo>
                  <a:lnTo>
                    <a:pt x="18" y="30"/>
                  </a:lnTo>
                  <a:lnTo>
                    <a:pt x="18" y="42"/>
                  </a:lnTo>
                  <a:lnTo>
                    <a:pt x="18" y="54"/>
                  </a:lnTo>
                  <a:lnTo>
                    <a:pt x="18" y="72"/>
                  </a:lnTo>
                  <a:lnTo>
                    <a:pt x="24" y="84"/>
                  </a:lnTo>
                  <a:lnTo>
                    <a:pt x="18" y="72"/>
                  </a:lnTo>
                  <a:lnTo>
                    <a:pt x="12" y="54"/>
                  </a:lnTo>
                  <a:lnTo>
                    <a:pt x="12" y="48"/>
                  </a:lnTo>
                  <a:lnTo>
                    <a:pt x="12" y="36"/>
                  </a:lnTo>
                  <a:lnTo>
                    <a:pt x="12" y="24"/>
                  </a:lnTo>
                  <a:lnTo>
                    <a:pt x="12" y="12"/>
                  </a:lnTo>
                  <a:lnTo>
                    <a:pt x="6" y="6"/>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6" name="Freeform 38"/>
            <p:cNvSpPr>
              <a:spLocks/>
            </p:cNvSpPr>
            <p:nvPr/>
          </p:nvSpPr>
          <p:spPr bwMode="auto">
            <a:xfrm>
              <a:off x="5147" y="2228"/>
              <a:ext cx="19" cy="25"/>
            </a:xfrm>
            <a:custGeom>
              <a:avLst/>
              <a:gdLst>
                <a:gd name="T0" fmla="*/ 0 w 19"/>
                <a:gd name="T1" fmla="*/ 0 h 25"/>
                <a:gd name="T2" fmla="*/ 6 w 19"/>
                <a:gd name="T3" fmla="*/ 0 h 25"/>
                <a:gd name="T4" fmla="*/ 12 w 19"/>
                <a:gd name="T5" fmla="*/ 6 h 25"/>
                <a:gd name="T6" fmla="*/ 18 w 19"/>
                <a:gd name="T7" fmla="*/ 6 h 25"/>
                <a:gd name="T8" fmla="*/ 18 w 19"/>
                <a:gd name="T9" fmla="*/ 12 h 25"/>
                <a:gd name="T10" fmla="*/ 12 w 19"/>
                <a:gd name="T11" fmla="*/ 18 h 25"/>
                <a:gd name="T12" fmla="*/ 12 w 19"/>
                <a:gd name="T13" fmla="*/ 24 h 25"/>
                <a:gd name="T14" fmla="*/ 12 w 19"/>
                <a:gd name="T15" fmla="*/ 18 h 25"/>
                <a:gd name="T16" fmla="*/ 12 w 19"/>
                <a:gd name="T17" fmla="*/ 12 h 25"/>
                <a:gd name="T18" fmla="*/ 0 w 19"/>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25"/>
                <a:gd name="T32" fmla="*/ 19 w 19"/>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25">
                  <a:moveTo>
                    <a:pt x="0" y="0"/>
                  </a:moveTo>
                  <a:lnTo>
                    <a:pt x="6" y="0"/>
                  </a:lnTo>
                  <a:lnTo>
                    <a:pt x="12" y="6"/>
                  </a:lnTo>
                  <a:lnTo>
                    <a:pt x="18" y="6"/>
                  </a:lnTo>
                  <a:lnTo>
                    <a:pt x="18" y="12"/>
                  </a:lnTo>
                  <a:lnTo>
                    <a:pt x="12" y="18"/>
                  </a:lnTo>
                  <a:lnTo>
                    <a:pt x="12" y="24"/>
                  </a:lnTo>
                  <a:lnTo>
                    <a:pt x="12" y="18"/>
                  </a:lnTo>
                  <a:lnTo>
                    <a:pt x="12" y="12"/>
                  </a:lnTo>
                  <a:lnTo>
                    <a:pt x="0"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nvGrpSpPr>
            <p:cNvPr id="57" name="Group 39"/>
            <p:cNvGrpSpPr>
              <a:grpSpLocks/>
            </p:cNvGrpSpPr>
            <p:nvPr/>
          </p:nvGrpSpPr>
          <p:grpSpPr bwMode="auto">
            <a:xfrm>
              <a:off x="4091" y="1656"/>
              <a:ext cx="732" cy="579"/>
              <a:chOff x="4091" y="1656"/>
              <a:chExt cx="732" cy="579"/>
            </a:xfrm>
          </p:grpSpPr>
          <p:sp>
            <p:nvSpPr>
              <p:cNvPr id="58" name="Freeform 40"/>
              <p:cNvSpPr>
                <a:spLocks/>
              </p:cNvSpPr>
              <p:nvPr/>
            </p:nvSpPr>
            <p:spPr bwMode="auto">
              <a:xfrm>
                <a:off x="4091" y="1656"/>
                <a:ext cx="732" cy="577"/>
              </a:xfrm>
              <a:custGeom>
                <a:avLst/>
                <a:gdLst>
                  <a:gd name="T0" fmla="*/ 89 w 732"/>
                  <a:gd name="T1" fmla="*/ 201 h 577"/>
                  <a:gd name="T2" fmla="*/ 78 w 732"/>
                  <a:gd name="T3" fmla="*/ 213 h 577"/>
                  <a:gd name="T4" fmla="*/ 73 w 732"/>
                  <a:gd name="T5" fmla="*/ 225 h 577"/>
                  <a:gd name="T6" fmla="*/ 81 w 732"/>
                  <a:gd name="T7" fmla="*/ 239 h 577"/>
                  <a:gd name="T8" fmla="*/ 89 w 732"/>
                  <a:gd name="T9" fmla="*/ 252 h 577"/>
                  <a:gd name="T10" fmla="*/ 90 w 732"/>
                  <a:gd name="T11" fmla="*/ 266 h 577"/>
                  <a:gd name="T12" fmla="*/ 87 w 732"/>
                  <a:gd name="T13" fmla="*/ 283 h 577"/>
                  <a:gd name="T14" fmla="*/ 94 w 732"/>
                  <a:gd name="T15" fmla="*/ 296 h 577"/>
                  <a:gd name="T16" fmla="*/ 109 w 732"/>
                  <a:gd name="T17" fmla="*/ 306 h 577"/>
                  <a:gd name="T18" fmla="*/ 125 w 732"/>
                  <a:gd name="T19" fmla="*/ 324 h 577"/>
                  <a:gd name="T20" fmla="*/ 154 w 732"/>
                  <a:gd name="T21" fmla="*/ 345 h 577"/>
                  <a:gd name="T22" fmla="*/ 177 w 732"/>
                  <a:gd name="T23" fmla="*/ 365 h 577"/>
                  <a:gd name="T24" fmla="*/ 199 w 732"/>
                  <a:gd name="T25" fmla="*/ 380 h 577"/>
                  <a:gd name="T26" fmla="*/ 180 w 732"/>
                  <a:gd name="T27" fmla="*/ 388 h 577"/>
                  <a:gd name="T28" fmla="*/ 174 w 732"/>
                  <a:gd name="T29" fmla="*/ 397 h 577"/>
                  <a:gd name="T30" fmla="*/ 190 w 732"/>
                  <a:gd name="T31" fmla="*/ 420 h 577"/>
                  <a:gd name="T32" fmla="*/ 214 w 732"/>
                  <a:gd name="T33" fmla="*/ 446 h 577"/>
                  <a:gd name="T34" fmla="*/ 250 w 732"/>
                  <a:gd name="T35" fmla="*/ 473 h 577"/>
                  <a:gd name="T36" fmla="*/ 280 w 732"/>
                  <a:gd name="T37" fmla="*/ 497 h 577"/>
                  <a:gd name="T38" fmla="*/ 297 w 732"/>
                  <a:gd name="T39" fmla="*/ 529 h 577"/>
                  <a:gd name="T40" fmla="*/ 320 w 732"/>
                  <a:gd name="T41" fmla="*/ 552 h 577"/>
                  <a:gd name="T42" fmla="*/ 343 w 732"/>
                  <a:gd name="T43" fmla="*/ 572 h 577"/>
                  <a:gd name="T44" fmla="*/ 357 w 732"/>
                  <a:gd name="T45" fmla="*/ 576 h 577"/>
                  <a:gd name="T46" fmla="*/ 397 w 732"/>
                  <a:gd name="T47" fmla="*/ 573 h 577"/>
                  <a:gd name="T48" fmla="*/ 443 w 732"/>
                  <a:gd name="T49" fmla="*/ 568 h 577"/>
                  <a:gd name="T50" fmla="*/ 508 w 732"/>
                  <a:gd name="T51" fmla="*/ 554 h 577"/>
                  <a:gd name="T52" fmla="*/ 580 w 732"/>
                  <a:gd name="T53" fmla="*/ 537 h 577"/>
                  <a:gd name="T54" fmla="*/ 657 w 732"/>
                  <a:gd name="T55" fmla="*/ 516 h 577"/>
                  <a:gd name="T56" fmla="*/ 669 w 732"/>
                  <a:gd name="T57" fmla="*/ 506 h 577"/>
                  <a:gd name="T58" fmla="*/ 688 w 732"/>
                  <a:gd name="T59" fmla="*/ 493 h 577"/>
                  <a:gd name="T60" fmla="*/ 707 w 732"/>
                  <a:gd name="T61" fmla="*/ 485 h 577"/>
                  <a:gd name="T62" fmla="*/ 720 w 732"/>
                  <a:gd name="T63" fmla="*/ 477 h 577"/>
                  <a:gd name="T64" fmla="*/ 719 w 732"/>
                  <a:gd name="T65" fmla="*/ 469 h 577"/>
                  <a:gd name="T66" fmla="*/ 731 w 732"/>
                  <a:gd name="T67" fmla="*/ 462 h 577"/>
                  <a:gd name="T68" fmla="*/ 716 w 732"/>
                  <a:gd name="T69" fmla="*/ 449 h 577"/>
                  <a:gd name="T70" fmla="*/ 715 w 732"/>
                  <a:gd name="T71" fmla="*/ 435 h 577"/>
                  <a:gd name="T72" fmla="*/ 707 w 732"/>
                  <a:gd name="T73" fmla="*/ 425 h 577"/>
                  <a:gd name="T74" fmla="*/ 684 w 732"/>
                  <a:gd name="T75" fmla="*/ 403 h 577"/>
                  <a:gd name="T76" fmla="*/ 667 w 732"/>
                  <a:gd name="T77" fmla="*/ 381 h 577"/>
                  <a:gd name="T78" fmla="*/ 664 w 732"/>
                  <a:gd name="T79" fmla="*/ 353 h 577"/>
                  <a:gd name="T80" fmla="*/ 652 w 732"/>
                  <a:gd name="T81" fmla="*/ 310 h 577"/>
                  <a:gd name="T82" fmla="*/ 645 w 732"/>
                  <a:gd name="T83" fmla="*/ 254 h 577"/>
                  <a:gd name="T84" fmla="*/ 647 w 732"/>
                  <a:gd name="T85" fmla="*/ 211 h 577"/>
                  <a:gd name="T86" fmla="*/ 647 w 732"/>
                  <a:gd name="T87" fmla="*/ 158 h 577"/>
                  <a:gd name="T88" fmla="*/ 654 w 732"/>
                  <a:gd name="T89" fmla="*/ 108 h 577"/>
                  <a:gd name="T90" fmla="*/ 647 w 732"/>
                  <a:gd name="T91" fmla="*/ 50 h 577"/>
                  <a:gd name="T92" fmla="*/ 641 w 732"/>
                  <a:gd name="T93" fmla="*/ 0 h 577"/>
                  <a:gd name="T94" fmla="*/ 0 w 732"/>
                  <a:gd name="T95" fmla="*/ 67 h 577"/>
                  <a:gd name="T96" fmla="*/ 17 w 732"/>
                  <a:gd name="T97" fmla="*/ 96 h 577"/>
                  <a:gd name="T98" fmla="*/ 42 w 732"/>
                  <a:gd name="T99" fmla="*/ 138 h 577"/>
                  <a:gd name="T100" fmla="*/ 67 w 732"/>
                  <a:gd name="T101" fmla="*/ 172 h 577"/>
                  <a:gd name="T102" fmla="*/ 89 w 732"/>
                  <a:gd name="T103" fmla="*/ 201 h 5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32"/>
                  <a:gd name="T157" fmla="*/ 0 h 577"/>
                  <a:gd name="T158" fmla="*/ 732 w 732"/>
                  <a:gd name="T159" fmla="*/ 577 h 5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32" h="577">
                    <a:moveTo>
                      <a:pt x="89" y="201"/>
                    </a:moveTo>
                    <a:lnTo>
                      <a:pt x="78" y="213"/>
                    </a:lnTo>
                    <a:lnTo>
                      <a:pt x="73" y="225"/>
                    </a:lnTo>
                    <a:lnTo>
                      <a:pt x="81" y="239"/>
                    </a:lnTo>
                    <a:lnTo>
                      <a:pt x="89" y="252"/>
                    </a:lnTo>
                    <a:lnTo>
                      <a:pt x="90" y="266"/>
                    </a:lnTo>
                    <a:lnTo>
                      <a:pt x="87" y="283"/>
                    </a:lnTo>
                    <a:lnTo>
                      <a:pt x="94" y="296"/>
                    </a:lnTo>
                    <a:lnTo>
                      <a:pt x="109" y="306"/>
                    </a:lnTo>
                    <a:lnTo>
                      <a:pt x="125" y="324"/>
                    </a:lnTo>
                    <a:lnTo>
                      <a:pt x="154" y="345"/>
                    </a:lnTo>
                    <a:lnTo>
                      <a:pt x="177" y="365"/>
                    </a:lnTo>
                    <a:lnTo>
                      <a:pt x="199" y="380"/>
                    </a:lnTo>
                    <a:lnTo>
                      <a:pt x="180" y="388"/>
                    </a:lnTo>
                    <a:lnTo>
                      <a:pt x="174" y="397"/>
                    </a:lnTo>
                    <a:lnTo>
                      <a:pt x="190" y="420"/>
                    </a:lnTo>
                    <a:lnTo>
                      <a:pt x="214" y="446"/>
                    </a:lnTo>
                    <a:lnTo>
                      <a:pt x="250" y="473"/>
                    </a:lnTo>
                    <a:lnTo>
                      <a:pt x="280" y="497"/>
                    </a:lnTo>
                    <a:lnTo>
                      <a:pt x="297" y="529"/>
                    </a:lnTo>
                    <a:lnTo>
                      <a:pt x="320" y="552"/>
                    </a:lnTo>
                    <a:lnTo>
                      <a:pt x="343" y="572"/>
                    </a:lnTo>
                    <a:lnTo>
                      <a:pt x="357" y="576"/>
                    </a:lnTo>
                    <a:lnTo>
                      <a:pt x="397" y="573"/>
                    </a:lnTo>
                    <a:lnTo>
                      <a:pt x="443" y="568"/>
                    </a:lnTo>
                    <a:lnTo>
                      <a:pt x="508" y="554"/>
                    </a:lnTo>
                    <a:lnTo>
                      <a:pt x="580" y="537"/>
                    </a:lnTo>
                    <a:lnTo>
                      <a:pt x="657" y="516"/>
                    </a:lnTo>
                    <a:lnTo>
                      <a:pt x="669" y="506"/>
                    </a:lnTo>
                    <a:lnTo>
                      <a:pt x="688" y="493"/>
                    </a:lnTo>
                    <a:lnTo>
                      <a:pt x="707" y="485"/>
                    </a:lnTo>
                    <a:lnTo>
                      <a:pt x="720" y="477"/>
                    </a:lnTo>
                    <a:lnTo>
                      <a:pt x="719" y="469"/>
                    </a:lnTo>
                    <a:lnTo>
                      <a:pt x="731" y="462"/>
                    </a:lnTo>
                    <a:lnTo>
                      <a:pt x="716" y="449"/>
                    </a:lnTo>
                    <a:lnTo>
                      <a:pt x="715" y="435"/>
                    </a:lnTo>
                    <a:lnTo>
                      <a:pt x="707" y="425"/>
                    </a:lnTo>
                    <a:lnTo>
                      <a:pt x="684" y="403"/>
                    </a:lnTo>
                    <a:lnTo>
                      <a:pt x="667" y="381"/>
                    </a:lnTo>
                    <a:lnTo>
                      <a:pt x="664" y="353"/>
                    </a:lnTo>
                    <a:lnTo>
                      <a:pt x="652" y="310"/>
                    </a:lnTo>
                    <a:lnTo>
                      <a:pt x="645" y="254"/>
                    </a:lnTo>
                    <a:lnTo>
                      <a:pt x="647" y="211"/>
                    </a:lnTo>
                    <a:lnTo>
                      <a:pt x="647" y="158"/>
                    </a:lnTo>
                    <a:lnTo>
                      <a:pt x="654" y="108"/>
                    </a:lnTo>
                    <a:lnTo>
                      <a:pt x="647" y="50"/>
                    </a:lnTo>
                    <a:lnTo>
                      <a:pt x="641" y="0"/>
                    </a:lnTo>
                    <a:lnTo>
                      <a:pt x="0" y="67"/>
                    </a:lnTo>
                    <a:lnTo>
                      <a:pt x="17" y="96"/>
                    </a:lnTo>
                    <a:lnTo>
                      <a:pt x="42" y="138"/>
                    </a:lnTo>
                    <a:lnTo>
                      <a:pt x="67" y="172"/>
                    </a:lnTo>
                    <a:lnTo>
                      <a:pt x="89" y="201"/>
                    </a:lnTo>
                  </a:path>
                </a:pathLst>
              </a:custGeom>
              <a:solidFill>
                <a:srgbClr val="80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9" name="Freeform 41"/>
              <p:cNvSpPr>
                <a:spLocks/>
              </p:cNvSpPr>
              <p:nvPr/>
            </p:nvSpPr>
            <p:spPr bwMode="auto">
              <a:xfrm>
                <a:off x="4657" y="1720"/>
                <a:ext cx="152" cy="399"/>
              </a:xfrm>
              <a:custGeom>
                <a:avLst/>
                <a:gdLst>
                  <a:gd name="T0" fmla="*/ 83 w 152"/>
                  <a:gd name="T1" fmla="*/ 0 h 399"/>
                  <a:gd name="T2" fmla="*/ 88 w 152"/>
                  <a:gd name="T3" fmla="*/ 40 h 399"/>
                  <a:gd name="T4" fmla="*/ 85 w 152"/>
                  <a:gd name="T5" fmla="*/ 68 h 399"/>
                  <a:gd name="T6" fmla="*/ 82 w 152"/>
                  <a:gd name="T7" fmla="*/ 100 h 399"/>
                  <a:gd name="T8" fmla="*/ 81 w 152"/>
                  <a:gd name="T9" fmla="*/ 148 h 399"/>
                  <a:gd name="T10" fmla="*/ 80 w 152"/>
                  <a:gd name="T11" fmla="*/ 194 h 399"/>
                  <a:gd name="T12" fmla="*/ 92 w 152"/>
                  <a:gd name="T13" fmla="*/ 237 h 399"/>
                  <a:gd name="T14" fmla="*/ 98 w 152"/>
                  <a:gd name="T15" fmla="*/ 287 h 399"/>
                  <a:gd name="T16" fmla="*/ 102 w 152"/>
                  <a:gd name="T17" fmla="*/ 318 h 399"/>
                  <a:gd name="T18" fmla="*/ 133 w 152"/>
                  <a:gd name="T19" fmla="*/ 349 h 399"/>
                  <a:gd name="T20" fmla="*/ 149 w 152"/>
                  <a:gd name="T21" fmla="*/ 372 h 399"/>
                  <a:gd name="T22" fmla="*/ 151 w 152"/>
                  <a:gd name="T23" fmla="*/ 386 h 399"/>
                  <a:gd name="T24" fmla="*/ 146 w 152"/>
                  <a:gd name="T25" fmla="*/ 398 h 399"/>
                  <a:gd name="T26" fmla="*/ 137 w 152"/>
                  <a:gd name="T27" fmla="*/ 382 h 399"/>
                  <a:gd name="T28" fmla="*/ 129 w 152"/>
                  <a:gd name="T29" fmla="*/ 374 h 399"/>
                  <a:gd name="T30" fmla="*/ 121 w 152"/>
                  <a:gd name="T31" fmla="*/ 364 h 399"/>
                  <a:gd name="T32" fmla="*/ 107 w 152"/>
                  <a:gd name="T33" fmla="*/ 358 h 399"/>
                  <a:gd name="T34" fmla="*/ 93 w 152"/>
                  <a:gd name="T35" fmla="*/ 351 h 399"/>
                  <a:gd name="T36" fmla="*/ 78 w 152"/>
                  <a:gd name="T37" fmla="*/ 338 h 399"/>
                  <a:gd name="T38" fmla="*/ 77 w 152"/>
                  <a:gd name="T39" fmla="*/ 330 h 399"/>
                  <a:gd name="T40" fmla="*/ 57 w 152"/>
                  <a:gd name="T41" fmla="*/ 335 h 399"/>
                  <a:gd name="T42" fmla="*/ 46 w 152"/>
                  <a:gd name="T43" fmla="*/ 345 h 399"/>
                  <a:gd name="T44" fmla="*/ 35 w 152"/>
                  <a:gd name="T45" fmla="*/ 361 h 399"/>
                  <a:gd name="T46" fmla="*/ 33 w 152"/>
                  <a:gd name="T47" fmla="*/ 350 h 399"/>
                  <a:gd name="T48" fmla="*/ 38 w 152"/>
                  <a:gd name="T49" fmla="*/ 332 h 399"/>
                  <a:gd name="T50" fmla="*/ 48 w 152"/>
                  <a:gd name="T51" fmla="*/ 319 h 399"/>
                  <a:gd name="T52" fmla="*/ 54 w 152"/>
                  <a:gd name="T53" fmla="*/ 310 h 399"/>
                  <a:gd name="T54" fmla="*/ 40 w 152"/>
                  <a:gd name="T55" fmla="*/ 297 h 399"/>
                  <a:gd name="T56" fmla="*/ 31 w 152"/>
                  <a:gd name="T57" fmla="*/ 279 h 399"/>
                  <a:gd name="T58" fmla="*/ 36 w 152"/>
                  <a:gd name="T59" fmla="*/ 261 h 399"/>
                  <a:gd name="T60" fmla="*/ 47 w 152"/>
                  <a:gd name="T61" fmla="*/ 248 h 399"/>
                  <a:gd name="T62" fmla="*/ 51 w 152"/>
                  <a:gd name="T63" fmla="*/ 234 h 399"/>
                  <a:gd name="T64" fmla="*/ 56 w 152"/>
                  <a:gd name="T65" fmla="*/ 213 h 399"/>
                  <a:gd name="T66" fmla="*/ 54 w 152"/>
                  <a:gd name="T67" fmla="*/ 197 h 399"/>
                  <a:gd name="T68" fmla="*/ 38 w 152"/>
                  <a:gd name="T69" fmla="*/ 176 h 399"/>
                  <a:gd name="T70" fmla="*/ 24 w 152"/>
                  <a:gd name="T71" fmla="*/ 164 h 399"/>
                  <a:gd name="T72" fmla="*/ 27 w 152"/>
                  <a:gd name="T73" fmla="*/ 141 h 399"/>
                  <a:gd name="T74" fmla="*/ 37 w 152"/>
                  <a:gd name="T75" fmla="*/ 117 h 399"/>
                  <a:gd name="T76" fmla="*/ 19 w 152"/>
                  <a:gd name="T77" fmla="*/ 125 h 399"/>
                  <a:gd name="T78" fmla="*/ 0 w 152"/>
                  <a:gd name="T79" fmla="*/ 136 h 399"/>
                  <a:gd name="T80" fmla="*/ 11 w 152"/>
                  <a:gd name="T81" fmla="*/ 117 h 399"/>
                  <a:gd name="T82" fmla="*/ 22 w 152"/>
                  <a:gd name="T83" fmla="*/ 107 h 399"/>
                  <a:gd name="T84" fmla="*/ 35 w 152"/>
                  <a:gd name="T85" fmla="*/ 100 h 399"/>
                  <a:gd name="T86" fmla="*/ 34 w 152"/>
                  <a:gd name="T87" fmla="*/ 92 h 399"/>
                  <a:gd name="T88" fmla="*/ 20 w 152"/>
                  <a:gd name="T89" fmla="*/ 88 h 399"/>
                  <a:gd name="T90" fmla="*/ 26 w 152"/>
                  <a:gd name="T91" fmla="*/ 84 h 399"/>
                  <a:gd name="T92" fmla="*/ 38 w 152"/>
                  <a:gd name="T93" fmla="*/ 71 h 399"/>
                  <a:gd name="T94" fmla="*/ 43 w 152"/>
                  <a:gd name="T95" fmla="*/ 53 h 399"/>
                  <a:gd name="T96" fmla="*/ 62 w 152"/>
                  <a:gd name="T97" fmla="*/ 43 h 399"/>
                  <a:gd name="T98" fmla="*/ 66 w 152"/>
                  <a:gd name="T99" fmla="*/ 25 h 399"/>
                  <a:gd name="T100" fmla="*/ 71 w 152"/>
                  <a:gd name="T101" fmla="*/ 13 h 399"/>
                  <a:gd name="T102" fmla="*/ 83 w 152"/>
                  <a:gd name="T103" fmla="*/ 0 h 39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2"/>
                  <a:gd name="T157" fmla="*/ 0 h 399"/>
                  <a:gd name="T158" fmla="*/ 152 w 152"/>
                  <a:gd name="T159" fmla="*/ 399 h 39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2" h="399">
                    <a:moveTo>
                      <a:pt x="83" y="0"/>
                    </a:moveTo>
                    <a:lnTo>
                      <a:pt x="88" y="40"/>
                    </a:lnTo>
                    <a:lnTo>
                      <a:pt x="85" y="68"/>
                    </a:lnTo>
                    <a:lnTo>
                      <a:pt x="82" y="100"/>
                    </a:lnTo>
                    <a:lnTo>
                      <a:pt x="81" y="148"/>
                    </a:lnTo>
                    <a:lnTo>
                      <a:pt x="80" y="194"/>
                    </a:lnTo>
                    <a:lnTo>
                      <a:pt x="92" y="237"/>
                    </a:lnTo>
                    <a:lnTo>
                      <a:pt x="98" y="287"/>
                    </a:lnTo>
                    <a:lnTo>
                      <a:pt x="102" y="318"/>
                    </a:lnTo>
                    <a:lnTo>
                      <a:pt x="133" y="349"/>
                    </a:lnTo>
                    <a:lnTo>
                      <a:pt x="149" y="372"/>
                    </a:lnTo>
                    <a:lnTo>
                      <a:pt x="151" y="386"/>
                    </a:lnTo>
                    <a:lnTo>
                      <a:pt x="146" y="398"/>
                    </a:lnTo>
                    <a:lnTo>
                      <a:pt x="137" y="382"/>
                    </a:lnTo>
                    <a:lnTo>
                      <a:pt x="129" y="374"/>
                    </a:lnTo>
                    <a:lnTo>
                      <a:pt x="121" y="364"/>
                    </a:lnTo>
                    <a:lnTo>
                      <a:pt x="107" y="358"/>
                    </a:lnTo>
                    <a:lnTo>
                      <a:pt x="93" y="351"/>
                    </a:lnTo>
                    <a:lnTo>
                      <a:pt x="78" y="338"/>
                    </a:lnTo>
                    <a:lnTo>
                      <a:pt x="77" y="330"/>
                    </a:lnTo>
                    <a:lnTo>
                      <a:pt x="57" y="335"/>
                    </a:lnTo>
                    <a:lnTo>
                      <a:pt x="46" y="345"/>
                    </a:lnTo>
                    <a:lnTo>
                      <a:pt x="35" y="361"/>
                    </a:lnTo>
                    <a:lnTo>
                      <a:pt x="33" y="350"/>
                    </a:lnTo>
                    <a:lnTo>
                      <a:pt x="38" y="332"/>
                    </a:lnTo>
                    <a:lnTo>
                      <a:pt x="48" y="319"/>
                    </a:lnTo>
                    <a:lnTo>
                      <a:pt x="54" y="310"/>
                    </a:lnTo>
                    <a:lnTo>
                      <a:pt x="40" y="297"/>
                    </a:lnTo>
                    <a:lnTo>
                      <a:pt x="31" y="279"/>
                    </a:lnTo>
                    <a:lnTo>
                      <a:pt x="36" y="261"/>
                    </a:lnTo>
                    <a:lnTo>
                      <a:pt x="47" y="248"/>
                    </a:lnTo>
                    <a:lnTo>
                      <a:pt x="51" y="234"/>
                    </a:lnTo>
                    <a:lnTo>
                      <a:pt x="56" y="213"/>
                    </a:lnTo>
                    <a:lnTo>
                      <a:pt x="54" y="197"/>
                    </a:lnTo>
                    <a:lnTo>
                      <a:pt x="38" y="176"/>
                    </a:lnTo>
                    <a:lnTo>
                      <a:pt x="24" y="164"/>
                    </a:lnTo>
                    <a:lnTo>
                      <a:pt x="27" y="141"/>
                    </a:lnTo>
                    <a:lnTo>
                      <a:pt x="37" y="117"/>
                    </a:lnTo>
                    <a:lnTo>
                      <a:pt x="19" y="125"/>
                    </a:lnTo>
                    <a:lnTo>
                      <a:pt x="0" y="136"/>
                    </a:lnTo>
                    <a:lnTo>
                      <a:pt x="11" y="117"/>
                    </a:lnTo>
                    <a:lnTo>
                      <a:pt x="22" y="107"/>
                    </a:lnTo>
                    <a:lnTo>
                      <a:pt x="35" y="100"/>
                    </a:lnTo>
                    <a:lnTo>
                      <a:pt x="34" y="92"/>
                    </a:lnTo>
                    <a:lnTo>
                      <a:pt x="20" y="88"/>
                    </a:lnTo>
                    <a:lnTo>
                      <a:pt x="26" y="84"/>
                    </a:lnTo>
                    <a:lnTo>
                      <a:pt x="38" y="71"/>
                    </a:lnTo>
                    <a:lnTo>
                      <a:pt x="43" y="53"/>
                    </a:lnTo>
                    <a:lnTo>
                      <a:pt x="62" y="43"/>
                    </a:lnTo>
                    <a:lnTo>
                      <a:pt x="66" y="25"/>
                    </a:lnTo>
                    <a:lnTo>
                      <a:pt x="71" y="13"/>
                    </a:lnTo>
                    <a:lnTo>
                      <a:pt x="83" y="0"/>
                    </a:lnTo>
                  </a:path>
                </a:pathLst>
              </a:custGeom>
              <a:solidFill>
                <a:srgbClr val="96969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0" name="Freeform 42"/>
              <p:cNvSpPr>
                <a:spLocks/>
              </p:cNvSpPr>
              <p:nvPr/>
            </p:nvSpPr>
            <p:spPr bwMode="auto">
              <a:xfrm>
                <a:off x="4245" y="1999"/>
                <a:ext cx="172" cy="79"/>
              </a:xfrm>
              <a:custGeom>
                <a:avLst/>
                <a:gdLst>
                  <a:gd name="T0" fmla="*/ 21 w 172"/>
                  <a:gd name="T1" fmla="*/ 58 h 79"/>
                  <a:gd name="T2" fmla="*/ 26 w 172"/>
                  <a:gd name="T3" fmla="*/ 45 h 79"/>
                  <a:gd name="T4" fmla="*/ 45 w 172"/>
                  <a:gd name="T5" fmla="*/ 37 h 79"/>
                  <a:gd name="T6" fmla="*/ 16 w 172"/>
                  <a:gd name="T7" fmla="*/ 21 h 79"/>
                  <a:gd name="T8" fmla="*/ 0 w 172"/>
                  <a:gd name="T9" fmla="*/ 0 h 79"/>
                  <a:gd name="T10" fmla="*/ 22 w 172"/>
                  <a:gd name="T11" fmla="*/ 17 h 79"/>
                  <a:gd name="T12" fmla="*/ 44 w 172"/>
                  <a:gd name="T13" fmla="*/ 26 h 79"/>
                  <a:gd name="T14" fmla="*/ 71 w 172"/>
                  <a:gd name="T15" fmla="*/ 26 h 79"/>
                  <a:gd name="T16" fmla="*/ 103 w 172"/>
                  <a:gd name="T17" fmla="*/ 27 h 79"/>
                  <a:gd name="T18" fmla="*/ 137 w 172"/>
                  <a:gd name="T19" fmla="*/ 26 h 79"/>
                  <a:gd name="T20" fmla="*/ 171 w 172"/>
                  <a:gd name="T21" fmla="*/ 30 h 79"/>
                  <a:gd name="T22" fmla="*/ 131 w 172"/>
                  <a:gd name="T23" fmla="*/ 33 h 79"/>
                  <a:gd name="T24" fmla="*/ 104 w 172"/>
                  <a:gd name="T25" fmla="*/ 36 h 79"/>
                  <a:gd name="T26" fmla="*/ 73 w 172"/>
                  <a:gd name="T27" fmla="*/ 43 h 79"/>
                  <a:gd name="T28" fmla="*/ 92 w 172"/>
                  <a:gd name="T29" fmla="*/ 43 h 79"/>
                  <a:gd name="T30" fmla="*/ 106 w 172"/>
                  <a:gd name="T31" fmla="*/ 50 h 79"/>
                  <a:gd name="T32" fmla="*/ 73 w 172"/>
                  <a:gd name="T33" fmla="*/ 48 h 79"/>
                  <a:gd name="T34" fmla="*/ 46 w 172"/>
                  <a:gd name="T35" fmla="*/ 49 h 79"/>
                  <a:gd name="T36" fmla="*/ 34 w 172"/>
                  <a:gd name="T37" fmla="*/ 59 h 79"/>
                  <a:gd name="T38" fmla="*/ 37 w 172"/>
                  <a:gd name="T39" fmla="*/ 78 h 79"/>
                  <a:gd name="T40" fmla="*/ 28 w 172"/>
                  <a:gd name="T41" fmla="*/ 65 h 79"/>
                  <a:gd name="T42" fmla="*/ 21 w 172"/>
                  <a:gd name="T43" fmla="*/ 58 h 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2"/>
                  <a:gd name="T67" fmla="*/ 0 h 79"/>
                  <a:gd name="T68" fmla="*/ 172 w 172"/>
                  <a:gd name="T69" fmla="*/ 79 h 7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2" h="79">
                    <a:moveTo>
                      <a:pt x="21" y="58"/>
                    </a:moveTo>
                    <a:lnTo>
                      <a:pt x="26" y="45"/>
                    </a:lnTo>
                    <a:lnTo>
                      <a:pt x="45" y="37"/>
                    </a:lnTo>
                    <a:lnTo>
                      <a:pt x="16" y="21"/>
                    </a:lnTo>
                    <a:lnTo>
                      <a:pt x="0" y="0"/>
                    </a:lnTo>
                    <a:lnTo>
                      <a:pt x="22" y="17"/>
                    </a:lnTo>
                    <a:lnTo>
                      <a:pt x="44" y="26"/>
                    </a:lnTo>
                    <a:lnTo>
                      <a:pt x="71" y="26"/>
                    </a:lnTo>
                    <a:lnTo>
                      <a:pt x="103" y="27"/>
                    </a:lnTo>
                    <a:lnTo>
                      <a:pt x="137" y="26"/>
                    </a:lnTo>
                    <a:lnTo>
                      <a:pt x="171" y="30"/>
                    </a:lnTo>
                    <a:lnTo>
                      <a:pt x="131" y="33"/>
                    </a:lnTo>
                    <a:lnTo>
                      <a:pt x="104" y="36"/>
                    </a:lnTo>
                    <a:lnTo>
                      <a:pt x="73" y="43"/>
                    </a:lnTo>
                    <a:lnTo>
                      <a:pt x="92" y="43"/>
                    </a:lnTo>
                    <a:lnTo>
                      <a:pt x="106" y="50"/>
                    </a:lnTo>
                    <a:lnTo>
                      <a:pt x="73" y="48"/>
                    </a:lnTo>
                    <a:lnTo>
                      <a:pt x="46" y="49"/>
                    </a:lnTo>
                    <a:lnTo>
                      <a:pt x="34" y="59"/>
                    </a:lnTo>
                    <a:lnTo>
                      <a:pt x="37" y="78"/>
                    </a:lnTo>
                    <a:lnTo>
                      <a:pt x="28" y="65"/>
                    </a:lnTo>
                    <a:lnTo>
                      <a:pt x="21" y="58"/>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 name="Freeform 43"/>
              <p:cNvSpPr>
                <a:spLocks/>
              </p:cNvSpPr>
              <p:nvPr/>
            </p:nvSpPr>
            <p:spPr bwMode="auto">
              <a:xfrm>
                <a:off x="4164" y="1785"/>
                <a:ext cx="216" cy="138"/>
              </a:xfrm>
              <a:custGeom>
                <a:avLst/>
                <a:gdLst>
                  <a:gd name="T0" fmla="*/ 9 w 216"/>
                  <a:gd name="T1" fmla="*/ 116 h 138"/>
                  <a:gd name="T2" fmla="*/ 8 w 216"/>
                  <a:gd name="T3" fmla="*/ 105 h 138"/>
                  <a:gd name="T4" fmla="*/ 0 w 216"/>
                  <a:gd name="T5" fmla="*/ 94 h 138"/>
                  <a:gd name="T6" fmla="*/ 5 w 216"/>
                  <a:gd name="T7" fmla="*/ 82 h 138"/>
                  <a:gd name="T8" fmla="*/ 16 w 216"/>
                  <a:gd name="T9" fmla="*/ 73 h 138"/>
                  <a:gd name="T10" fmla="*/ 2 w 216"/>
                  <a:gd name="T11" fmla="*/ 57 h 138"/>
                  <a:gd name="T12" fmla="*/ 54 w 216"/>
                  <a:gd name="T13" fmla="*/ 48 h 138"/>
                  <a:gd name="T14" fmla="*/ 92 w 216"/>
                  <a:gd name="T15" fmla="*/ 32 h 138"/>
                  <a:gd name="T16" fmla="*/ 143 w 216"/>
                  <a:gd name="T17" fmla="*/ 17 h 138"/>
                  <a:gd name="T18" fmla="*/ 215 w 216"/>
                  <a:gd name="T19" fmla="*/ 0 h 138"/>
                  <a:gd name="T20" fmla="*/ 144 w 216"/>
                  <a:gd name="T21" fmla="*/ 23 h 138"/>
                  <a:gd name="T22" fmla="*/ 80 w 216"/>
                  <a:gd name="T23" fmla="*/ 47 h 138"/>
                  <a:gd name="T24" fmla="*/ 55 w 216"/>
                  <a:gd name="T25" fmla="*/ 62 h 138"/>
                  <a:gd name="T26" fmla="*/ 18 w 216"/>
                  <a:gd name="T27" fmla="*/ 86 h 138"/>
                  <a:gd name="T28" fmla="*/ 69 w 216"/>
                  <a:gd name="T29" fmla="*/ 63 h 138"/>
                  <a:gd name="T30" fmla="*/ 101 w 216"/>
                  <a:gd name="T31" fmla="*/ 51 h 138"/>
                  <a:gd name="T32" fmla="*/ 139 w 216"/>
                  <a:gd name="T33" fmla="*/ 37 h 138"/>
                  <a:gd name="T34" fmla="*/ 178 w 216"/>
                  <a:gd name="T35" fmla="*/ 32 h 138"/>
                  <a:gd name="T36" fmla="*/ 127 w 216"/>
                  <a:gd name="T37" fmla="*/ 44 h 138"/>
                  <a:gd name="T38" fmla="*/ 108 w 216"/>
                  <a:gd name="T39" fmla="*/ 53 h 138"/>
                  <a:gd name="T40" fmla="*/ 89 w 216"/>
                  <a:gd name="T41" fmla="*/ 61 h 138"/>
                  <a:gd name="T42" fmla="*/ 63 w 216"/>
                  <a:gd name="T43" fmla="*/ 72 h 138"/>
                  <a:gd name="T44" fmla="*/ 45 w 216"/>
                  <a:gd name="T45" fmla="*/ 86 h 138"/>
                  <a:gd name="T46" fmla="*/ 65 w 216"/>
                  <a:gd name="T47" fmla="*/ 89 h 138"/>
                  <a:gd name="T48" fmla="*/ 99 w 216"/>
                  <a:gd name="T49" fmla="*/ 88 h 138"/>
                  <a:gd name="T50" fmla="*/ 126 w 216"/>
                  <a:gd name="T51" fmla="*/ 87 h 138"/>
                  <a:gd name="T52" fmla="*/ 73 w 216"/>
                  <a:gd name="T53" fmla="*/ 94 h 138"/>
                  <a:gd name="T54" fmla="*/ 39 w 216"/>
                  <a:gd name="T55" fmla="*/ 92 h 138"/>
                  <a:gd name="T56" fmla="*/ 40 w 216"/>
                  <a:gd name="T57" fmla="*/ 101 h 138"/>
                  <a:gd name="T58" fmla="*/ 54 w 216"/>
                  <a:gd name="T59" fmla="*/ 108 h 138"/>
                  <a:gd name="T60" fmla="*/ 49 w 216"/>
                  <a:gd name="T61" fmla="*/ 117 h 138"/>
                  <a:gd name="T62" fmla="*/ 36 w 216"/>
                  <a:gd name="T63" fmla="*/ 121 h 138"/>
                  <a:gd name="T64" fmla="*/ 23 w 216"/>
                  <a:gd name="T65" fmla="*/ 131 h 138"/>
                  <a:gd name="T66" fmla="*/ 17 w 216"/>
                  <a:gd name="T67" fmla="*/ 137 h 138"/>
                  <a:gd name="T68" fmla="*/ 11 w 216"/>
                  <a:gd name="T69" fmla="*/ 127 h 138"/>
                  <a:gd name="T70" fmla="*/ 9 w 216"/>
                  <a:gd name="T71" fmla="*/ 116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6"/>
                  <a:gd name="T109" fmla="*/ 0 h 138"/>
                  <a:gd name="T110" fmla="*/ 216 w 216"/>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6" h="138">
                    <a:moveTo>
                      <a:pt x="9" y="116"/>
                    </a:moveTo>
                    <a:lnTo>
                      <a:pt x="8" y="105"/>
                    </a:lnTo>
                    <a:lnTo>
                      <a:pt x="0" y="94"/>
                    </a:lnTo>
                    <a:lnTo>
                      <a:pt x="5" y="82"/>
                    </a:lnTo>
                    <a:lnTo>
                      <a:pt x="16" y="73"/>
                    </a:lnTo>
                    <a:lnTo>
                      <a:pt x="2" y="57"/>
                    </a:lnTo>
                    <a:lnTo>
                      <a:pt x="54" y="48"/>
                    </a:lnTo>
                    <a:lnTo>
                      <a:pt x="92" y="32"/>
                    </a:lnTo>
                    <a:lnTo>
                      <a:pt x="143" y="17"/>
                    </a:lnTo>
                    <a:lnTo>
                      <a:pt x="215" y="0"/>
                    </a:lnTo>
                    <a:lnTo>
                      <a:pt x="144" y="23"/>
                    </a:lnTo>
                    <a:lnTo>
                      <a:pt x="80" y="47"/>
                    </a:lnTo>
                    <a:lnTo>
                      <a:pt x="55" y="62"/>
                    </a:lnTo>
                    <a:lnTo>
                      <a:pt x="18" y="86"/>
                    </a:lnTo>
                    <a:lnTo>
                      <a:pt x="69" y="63"/>
                    </a:lnTo>
                    <a:lnTo>
                      <a:pt x="101" y="51"/>
                    </a:lnTo>
                    <a:lnTo>
                      <a:pt x="139" y="37"/>
                    </a:lnTo>
                    <a:lnTo>
                      <a:pt x="178" y="32"/>
                    </a:lnTo>
                    <a:lnTo>
                      <a:pt x="127" y="44"/>
                    </a:lnTo>
                    <a:lnTo>
                      <a:pt x="108" y="53"/>
                    </a:lnTo>
                    <a:lnTo>
                      <a:pt x="89" y="61"/>
                    </a:lnTo>
                    <a:lnTo>
                      <a:pt x="63" y="72"/>
                    </a:lnTo>
                    <a:lnTo>
                      <a:pt x="45" y="86"/>
                    </a:lnTo>
                    <a:lnTo>
                      <a:pt x="65" y="89"/>
                    </a:lnTo>
                    <a:lnTo>
                      <a:pt x="99" y="88"/>
                    </a:lnTo>
                    <a:lnTo>
                      <a:pt x="126" y="87"/>
                    </a:lnTo>
                    <a:lnTo>
                      <a:pt x="73" y="94"/>
                    </a:lnTo>
                    <a:lnTo>
                      <a:pt x="39" y="92"/>
                    </a:lnTo>
                    <a:lnTo>
                      <a:pt x="40" y="101"/>
                    </a:lnTo>
                    <a:lnTo>
                      <a:pt x="54" y="108"/>
                    </a:lnTo>
                    <a:lnTo>
                      <a:pt x="49" y="117"/>
                    </a:lnTo>
                    <a:lnTo>
                      <a:pt x="36" y="121"/>
                    </a:lnTo>
                    <a:lnTo>
                      <a:pt x="23" y="131"/>
                    </a:lnTo>
                    <a:lnTo>
                      <a:pt x="17" y="137"/>
                    </a:lnTo>
                    <a:lnTo>
                      <a:pt x="11" y="127"/>
                    </a:lnTo>
                    <a:lnTo>
                      <a:pt x="9" y="116"/>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 name="Freeform 44"/>
              <p:cNvSpPr>
                <a:spLocks/>
              </p:cNvSpPr>
              <p:nvPr/>
            </p:nvSpPr>
            <p:spPr bwMode="auto">
              <a:xfrm>
                <a:off x="4432" y="2164"/>
                <a:ext cx="296" cy="71"/>
              </a:xfrm>
              <a:custGeom>
                <a:avLst/>
                <a:gdLst>
                  <a:gd name="T0" fmla="*/ 15 w 296"/>
                  <a:gd name="T1" fmla="*/ 68 h 71"/>
                  <a:gd name="T2" fmla="*/ 43 w 296"/>
                  <a:gd name="T3" fmla="*/ 70 h 71"/>
                  <a:gd name="T4" fmla="*/ 69 w 296"/>
                  <a:gd name="T5" fmla="*/ 67 h 71"/>
                  <a:gd name="T6" fmla="*/ 95 w 296"/>
                  <a:gd name="T7" fmla="*/ 61 h 71"/>
                  <a:gd name="T8" fmla="*/ 88 w 296"/>
                  <a:gd name="T9" fmla="*/ 53 h 71"/>
                  <a:gd name="T10" fmla="*/ 107 w 296"/>
                  <a:gd name="T11" fmla="*/ 48 h 71"/>
                  <a:gd name="T12" fmla="*/ 133 w 296"/>
                  <a:gd name="T13" fmla="*/ 42 h 71"/>
                  <a:gd name="T14" fmla="*/ 165 w 296"/>
                  <a:gd name="T15" fmla="*/ 35 h 71"/>
                  <a:gd name="T16" fmla="*/ 211 w 296"/>
                  <a:gd name="T17" fmla="*/ 27 h 71"/>
                  <a:gd name="T18" fmla="*/ 264 w 296"/>
                  <a:gd name="T19" fmla="*/ 17 h 71"/>
                  <a:gd name="T20" fmla="*/ 283 w 296"/>
                  <a:gd name="T21" fmla="*/ 9 h 71"/>
                  <a:gd name="T22" fmla="*/ 295 w 296"/>
                  <a:gd name="T23" fmla="*/ 0 h 71"/>
                  <a:gd name="T24" fmla="*/ 270 w 296"/>
                  <a:gd name="T25" fmla="*/ 11 h 71"/>
                  <a:gd name="T26" fmla="*/ 244 w 296"/>
                  <a:gd name="T27" fmla="*/ 14 h 71"/>
                  <a:gd name="T28" fmla="*/ 217 w 296"/>
                  <a:gd name="T29" fmla="*/ 20 h 71"/>
                  <a:gd name="T30" fmla="*/ 184 w 296"/>
                  <a:gd name="T31" fmla="*/ 24 h 71"/>
                  <a:gd name="T32" fmla="*/ 152 w 296"/>
                  <a:gd name="T33" fmla="*/ 31 h 71"/>
                  <a:gd name="T34" fmla="*/ 126 w 296"/>
                  <a:gd name="T35" fmla="*/ 37 h 71"/>
                  <a:gd name="T36" fmla="*/ 100 w 296"/>
                  <a:gd name="T37" fmla="*/ 43 h 71"/>
                  <a:gd name="T38" fmla="*/ 86 w 296"/>
                  <a:gd name="T39" fmla="*/ 36 h 71"/>
                  <a:gd name="T40" fmla="*/ 87 w 296"/>
                  <a:gd name="T41" fmla="*/ 45 h 71"/>
                  <a:gd name="T42" fmla="*/ 81 w 296"/>
                  <a:gd name="T43" fmla="*/ 54 h 71"/>
                  <a:gd name="T44" fmla="*/ 68 w 296"/>
                  <a:gd name="T45" fmla="*/ 58 h 71"/>
                  <a:gd name="T46" fmla="*/ 48 w 296"/>
                  <a:gd name="T47" fmla="*/ 64 h 71"/>
                  <a:gd name="T48" fmla="*/ 22 w 296"/>
                  <a:gd name="T49" fmla="*/ 64 h 71"/>
                  <a:gd name="T50" fmla="*/ 0 w 296"/>
                  <a:gd name="T51" fmla="*/ 55 h 71"/>
                  <a:gd name="T52" fmla="*/ 15 w 296"/>
                  <a:gd name="T53" fmla="*/ 68 h 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96"/>
                  <a:gd name="T82" fmla="*/ 0 h 71"/>
                  <a:gd name="T83" fmla="*/ 296 w 296"/>
                  <a:gd name="T84" fmla="*/ 71 h 7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96" h="71">
                    <a:moveTo>
                      <a:pt x="15" y="68"/>
                    </a:moveTo>
                    <a:lnTo>
                      <a:pt x="43" y="70"/>
                    </a:lnTo>
                    <a:lnTo>
                      <a:pt x="69" y="67"/>
                    </a:lnTo>
                    <a:lnTo>
                      <a:pt x="95" y="61"/>
                    </a:lnTo>
                    <a:lnTo>
                      <a:pt x="88" y="53"/>
                    </a:lnTo>
                    <a:lnTo>
                      <a:pt x="107" y="48"/>
                    </a:lnTo>
                    <a:lnTo>
                      <a:pt x="133" y="42"/>
                    </a:lnTo>
                    <a:lnTo>
                      <a:pt x="165" y="35"/>
                    </a:lnTo>
                    <a:lnTo>
                      <a:pt x="211" y="27"/>
                    </a:lnTo>
                    <a:lnTo>
                      <a:pt x="264" y="17"/>
                    </a:lnTo>
                    <a:lnTo>
                      <a:pt x="283" y="9"/>
                    </a:lnTo>
                    <a:lnTo>
                      <a:pt x="295" y="0"/>
                    </a:lnTo>
                    <a:lnTo>
                      <a:pt x="270" y="11"/>
                    </a:lnTo>
                    <a:lnTo>
                      <a:pt x="244" y="14"/>
                    </a:lnTo>
                    <a:lnTo>
                      <a:pt x="217" y="20"/>
                    </a:lnTo>
                    <a:lnTo>
                      <a:pt x="184" y="24"/>
                    </a:lnTo>
                    <a:lnTo>
                      <a:pt x="152" y="31"/>
                    </a:lnTo>
                    <a:lnTo>
                      <a:pt x="126" y="37"/>
                    </a:lnTo>
                    <a:lnTo>
                      <a:pt x="100" y="43"/>
                    </a:lnTo>
                    <a:lnTo>
                      <a:pt x="86" y="36"/>
                    </a:lnTo>
                    <a:lnTo>
                      <a:pt x="87" y="45"/>
                    </a:lnTo>
                    <a:lnTo>
                      <a:pt x="81" y="54"/>
                    </a:lnTo>
                    <a:lnTo>
                      <a:pt x="68" y="58"/>
                    </a:lnTo>
                    <a:lnTo>
                      <a:pt x="48" y="64"/>
                    </a:lnTo>
                    <a:lnTo>
                      <a:pt x="22" y="64"/>
                    </a:lnTo>
                    <a:lnTo>
                      <a:pt x="0" y="55"/>
                    </a:lnTo>
                    <a:lnTo>
                      <a:pt x="15" y="68"/>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 name="Freeform 45"/>
              <p:cNvSpPr>
                <a:spLocks/>
              </p:cNvSpPr>
              <p:nvPr/>
            </p:nvSpPr>
            <p:spPr bwMode="auto">
              <a:xfrm>
                <a:off x="4746" y="2126"/>
                <a:ext cx="72" cy="39"/>
              </a:xfrm>
              <a:custGeom>
                <a:avLst/>
                <a:gdLst>
                  <a:gd name="T0" fmla="*/ 57 w 72"/>
                  <a:gd name="T1" fmla="*/ 0 h 39"/>
                  <a:gd name="T2" fmla="*/ 71 w 72"/>
                  <a:gd name="T3" fmla="*/ 4 h 39"/>
                  <a:gd name="T4" fmla="*/ 58 w 72"/>
                  <a:gd name="T5" fmla="*/ 6 h 39"/>
                  <a:gd name="T6" fmla="*/ 45 w 72"/>
                  <a:gd name="T7" fmla="*/ 13 h 39"/>
                  <a:gd name="T8" fmla="*/ 32 w 72"/>
                  <a:gd name="T9" fmla="*/ 20 h 39"/>
                  <a:gd name="T10" fmla="*/ 26 w 72"/>
                  <a:gd name="T11" fmla="*/ 27 h 39"/>
                  <a:gd name="T12" fmla="*/ 0 w 72"/>
                  <a:gd name="T13" fmla="*/ 38 h 39"/>
                  <a:gd name="T14" fmla="*/ 19 w 72"/>
                  <a:gd name="T15" fmla="*/ 27 h 39"/>
                  <a:gd name="T16" fmla="*/ 25 w 72"/>
                  <a:gd name="T17" fmla="*/ 21 h 39"/>
                  <a:gd name="T18" fmla="*/ 31 w 72"/>
                  <a:gd name="T19" fmla="*/ 12 h 39"/>
                  <a:gd name="T20" fmla="*/ 44 w 72"/>
                  <a:gd name="T21" fmla="*/ 5 h 39"/>
                  <a:gd name="T22" fmla="*/ 57 w 72"/>
                  <a:gd name="T23" fmla="*/ 0 h 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2"/>
                  <a:gd name="T37" fmla="*/ 0 h 39"/>
                  <a:gd name="T38" fmla="*/ 72 w 72"/>
                  <a:gd name="T39" fmla="*/ 39 h 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2" h="39">
                    <a:moveTo>
                      <a:pt x="57" y="0"/>
                    </a:moveTo>
                    <a:lnTo>
                      <a:pt x="71" y="4"/>
                    </a:lnTo>
                    <a:lnTo>
                      <a:pt x="58" y="6"/>
                    </a:lnTo>
                    <a:lnTo>
                      <a:pt x="45" y="13"/>
                    </a:lnTo>
                    <a:lnTo>
                      <a:pt x="32" y="20"/>
                    </a:lnTo>
                    <a:lnTo>
                      <a:pt x="26" y="27"/>
                    </a:lnTo>
                    <a:lnTo>
                      <a:pt x="0" y="38"/>
                    </a:lnTo>
                    <a:lnTo>
                      <a:pt x="19" y="27"/>
                    </a:lnTo>
                    <a:lnTo>
                      <a:pt x="25" y="21"/>
                    </a:lnTo>
                    <a:lnTo>
                      <a:pt x="31" y="12"/>
                    </a:lnTo>
                    <a:lnTo>
                      <a:pt x="44" y="5"/>
                    </a:lnTo>
                    <a:lnTo>
                      <a:pt x="57" y="0"/>
                    </a:lnTo>
                  </a:path>
                </a:pathLst>
              </a:custGeom>
              <a:solidFill>
                <a:srgbClr val="4362B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sp>
        <p:nvSpPr>
          <p:cNvPr id="64" name="Arc 46"/>
          <p:cNvSpPr>
            <a:spLocks/>
          </p:cNvSpPr>
          <p:nvPr/>
        </p:nvSpPr>
        <p:spPr bwMode="auto">
          <a:xfrm rot="16446681">
            <a:off x="5218710" y="515473"/>
            <a:ext cx="609600" cy="1982788"/>
          </a:xfrm>
          <a:custGeom>
            <a:avLst/>
            <a:gdLst>
              <a:gd name="T0" fmla="*/ 0 w 43087"/>
              <a:gd name="T1" fmla="*/ 0 h 43200"/>
              <a:gd name="T2" fmla="*/ 0 w 43087"/>
              <a:gd name="T3" fmla="*/ 0 h 43200"/>
              <a:gd name="T4" fmla="*/ 0 w 43087"/>
              <a:gd name="T5" fmla="*/ 0 h 43200"/>
              <a:gd name="T6" fmla="*/ 0 60000 65536"/>
              <a:gd name="T7" fmla="*/ 0 60000 65536"/>
              <a:gd name="T8" fmla="*/ 0 60000 65536"/>
              <a:gd name="T9" fmla="*/ 0 w 43087"/>
              <a:gd name="T10" fmla="*/ 0 h 43200"/>
              <a:gd name="T11" fmla="*/ 43087 w 43087"/>
              <a:gd name="T12" fmla="*/ 43200 h 43200"/>
            </a:gdLst>
            <a:ahLst/>
            <a:cxnLst>
              <a:cxn ang="T6">
                <a:pos x="T0" y="T1"/>
              </a:cxn>
              <a:cxn ang="T7">
                <a:pos x="T2" y="T3"/>
              </a:cxn>
              <a:cxn ang="T8">
                <a:pos x="T4" y="T5"/>
              </a:cxn>
            </a:cxnLst>
            <a:rect l="T9" t="T10" r="T11" b="T12"/>
            <a:pathLst>
              <a:path w="43087" h="43200" fill="none" extrusionOk="0">
                <a:moveTo>
                  <a:pt x="43086" y="23806"/>
                </a:moveTo>
                <a:cubicBezTo>
                  <a:pt x="41955" y="34823"/>
                  <a:pt x="32674" y="43199"/>
                  <a:pt x="21600" y="43200"/>
                </a:cubicBezTo>
                <a:cubicBezTo>
                  <a:pt x="9670" y="43200"/>
                  <a:pt x="0" y="33529"/>
                  <a:pt x="0" y="21600"/>
                </a:cubicBezTo>
                <a:cubicBezTo>
                  <a:pt x="0" y="9670"/>
                  <a:pt x="9670" y="0"/>
                  <a:pt x="21600" y="0"/>
                </a:cubicBezTo>
                <a:cubicBezTo>
                  <a:pt x="24225" y="-1"/>
                  <a:pt x="26829" y="478"/>
                  <a:pt x="29284" y="1412"/>
                </a:cubicBezTo>
              </a:path>
              <a:path w="43087" h="43200" stroke="0" extrusionOk="0">
                <a:moveTo>
                  <a:pt x="43086" y="23806"/>
                </a:moveTo>
                <a:cubicBezTo>
                  <a:pt x="41955" y="34823"/>
                  <a:pt x="32674" y="43199"/>
                  <a:pt x="21600" y="43200"/>
                </a:cubicBezTo>
                <a:cubicBezTo>
                  <a:pt x="9670" y="43200"/>
                  <a:pt x="0" y="33529"/>
                  <a:pt x="0" y="21600"/>
                </a:cubicBezTo>
                <a:cubicBezTo>
                  <a:pt x="0" y="9670"/>
                  <a:pt x="9670" y="0"/>
                  <a:pt x="21600" y="0"/>
                </a:cubicBezTo>
                <a:cubicBezTo>
                  <a:pt x="24225" y="-1"/>
                  <a:pt x="26829" y="478"/>
                  <a:pt x="29284" y="1412"/>
                </a:cubicBezTo>
                <a:lnTo>
                  <a:pt x="21600" y="21600"/>
                </a:lnTo>
                <a:lnTo>
                  <a:pt x="43086" y="23806"/>
                </a:lnTo>
                <a:close/>
              </a:path>
            </a:pathLst>
          </a:custGeom>
          <a:noFill/>
          <a:ln w="57150" cap="rnd">
            <a:solidFill>
              <a:srgbClr val="FF3300"/>
            </a:solidFill>
            <a:round/>
            <a:headEnd type="stealth" w="med" len="lg"/>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5" name="Line 47"/>
          <p:cNvSpPr>
            <a:spLocks noChangeShapeType="1"/>
          </p:cNvSpPr>
          <p:nvPr/>
        </p:nvSpPr>
        <p:spPr bwMode="auto">
          <a:xfrm flipH="1">
            <a:off x="5525101" y="224961"/>
            <a:ext cx="22225" cy="1317625"/>
          </a:xfrm>
          <a:prstGeom prst="line">
            <a:avLst/>
          </a:prstGeom>
          <a:noFill/>
          <a:ln w="57150">
            <a:solidFill>
              <a:srgbClr val="009900"/>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6" name="Group 32"/>
          <p:cNvGrpSpPr>
            <a:grpSpLocks/>
          </p:cNvGrpSpPr>
          <p:nvPr/>
        </p:nvGrpSpPr>
        <p:grpSpPr bwMode="auto">
          <a:xfrm>
            <a:off x="2344738" y="2599990"/>
            <a:ext cx="4649788" cy="652463"/>
            <a:chOff x="911" y="405"/>
            <a:chExt cx="2929" cy="411"/>
          </a:xfrm>
        </p:grpSpPr>
        <p:sp>
          <p:nvSpPr>
            <p:cNvPr id="67" name="Text Box 33"/>
            <p:cNvSpPr txBox="1">
              <a:spLocks noChangeArrowheads="1"/>
            </p:cNvSpPr>
            <p:nvPr/>
          </p:nvSpPr>
          <p:spPr bwMode="auto">
            <a:xfrm>
              <a:off x="912" y="489"/>
              <a:ext cx="29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400" b="1"/>
                <a:t>      </a:t>
              </a:r>
              <a:r>
                <a:rPr lang="zh-CN" altLang="en-US" sz="2800" b="1">
                  <a:solidFill>
                    <a:srgbClr val="0000FF"/>
                  </a:solidFill>
                </a:rPr>
                <a:t>的方向与    成右螺旋</a:t>
              </a:r>
            </a:p>
          </p:txBody>
        </p:sp>
        <p:graphicFrame>
          <p:nvGraphicFramePr>
            <p:cNvPr id="68" name="Object 34"/>
            <p:cNvGraphicFramePr>
              <a:graphicFrameLocks noChangeAspect="1"/>
            </p:cNvGraphicFramePr>
            <p:nvPr/>
          </p:nvGraphicFramePr>
          <p:xfrm>
            <a:off x="911" y="405"/>
            <a:ext cx="243" cy="367"/>
          </p:xfrm>
          <a:graphic>
            <a:graphicData uri="http://schemas.openxmlformats.org/presentationml/2006/ole">
              <mc:AlternateContent xmlns:mc="http://schemas.openxmlformats.org/markup-compatibility/2006">
                <mc:Choice xmlns:v="urn:schemas-microsoft-com:vml" Requires="v">
                  <p:oleObj spid="_x0000_s340274" name="公式" r:id="rId15" imgW="152268" imgH="203024" progId="Equation.3">
                    <p:embed/>
                  </p:oleObj>
                </mc:Choice>
                <mc:Fallback>
                  <p:oleObj name="公式" r:id="rId15" imgW="152268" imgH="203024"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1" y="405"/>
                          <a:ext cx="243"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 name="Object 35"/>
            <p:cNvGraphicFramePr>
              <a:graphicFrameLocks noChangeAspect="1"/>
            </p:cNvGraphicFramePr>
            <p:nvPr/>
          </p:nvGraphicFramePr>
          <p:xfrm>
            <a:off x="2115" y="498"/>
            <a:ext cx="245" cy="308"/>
          </p:xfrm>
          <a:graphic>
            <a:graphicData uri="http://schemas.openxmlformats.org/presentationml/2006/ole">
              <mc:AlternateContent xmlns:mc="http://schemas.openxmlformats.org/markup-compatibility/2006">
                <mc:Choice xmlns:v="urn:schemas-microsoft-com:vml" Requires="v">
                  <p:oleObj spid="_x0000_s340275" name="公式" r:id="rId17" imgW="126780" imgH="164814" progId="Equation.3">
                    <p:embed/>
                  </p:oleObj>
                </mc:Choice>
                <mc:Fallback>
                  <p:oleObj name="公式" r:id="rId17" imgW="126780" imgH="164814"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15" y="498"/>
                          <a:ext cx="24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70" name="Group 2"/>
          <p:cNvGrpSpPr>
            <a:grpSpLocks/>
          </p:cNvGrpSpPr>
          <p:nvPr/>
        </p:nvGrpSpPr>
        <p:grpSpPr bwMode="auto">
          <a:xfrm>
            <a:off x="2174082" y="3933537"/>
            <a:ext cx="4464050" cy="2514600"/>
            <a:chOff x="1170" y="720"/>
            <a:chExt cx="2812" cy="1584"/>
          </a:xfrm>
        </p:grpSpPr>
        <p:graphicFrame>
          <p:nvGraphicFramePr>
            <p:cNvPr id="71" name="Object 3"/>
            <p:cNvGraphicFramePr>
              <a:graphicFrameLocks noChangeAspect="1"/>
            </p:cNvGraphicFramePr>
            <p:nvPr/>
          </p:nvGraphicFramePr>
          <p:xfrm>
            <a:off x="3038" y="943"/>
            <a:ext cx="944" cy="345"/>
          </p:xfrm>
          <a:graphic>
            <a:graphicData uri="http://schemas.openxmlformats.org/presentationml/2006/ole">
              <mc:AlternateContent xmlns:mc="http://schemas.openxmlformats.org/markup-compatibility/2006">
                <mc:Choice xmlns:v="urn:schemas-microsoft-com:vml" Requires="v">
                  <p:oleObj spid="_x0000_s340276" name="公式" r:id="rId19" imgW="596641" imgH="177723" progId="Equation.3">
                    <p:embed/>
                  </p:oleObj>
                </mc:Choice>
                <mc:Fallback>
                  <p:oleObj name="公式" r:id="rId19" imgW="596641" imgH="177723"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38" y="943"/>
                          <a:ext cx="944" cy="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 name="Object 4"/>
            <p:cNvGraphicFramePr>
              <a:graphicFrameLocks noChangeAspect="1"/>
            </p:cNvGraphicFramePr>
            <p:nvPr/>
          </p:nvGraphicFramePr>
          <p:xfrm>
            <a:off x="3059" y="1720"/>
            <a:ext cx="833" cy="393"/>
          </p:xfrm>
          <a:graphic>
            <a:graphicData uri="http://schemas.openxmlformats.org/presentationml/2006/ole">
              <mc:AlternateContent xmlns:mc="http://schemas.openxmlformats.org/markup-compatibility/2006">
                <mc:Choice xmlns:v="urn:schemas-microsoft-com:vml" Requires="v">
                  <p:oleObj spid="_x0000_s340277" name="公式" r:id="rId21" imgW="368140" imgH="165028" progId="Equation.3">
                    <p:embed/>
                  </p:oleObj>
                </mc:Choice>
                <mc:Fallback>
                  <p:oleObj name="公式" r:id="rId21" imgW="368140" imgH="165028"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59" y="1720"/>
                          <a:ext cx="833"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 name="Object 6"/>
            <p:cNvGraphicFramePr>
              <a:graphicFrameLocks noChangeAspect="1"/>
            </p:cNvGraphicFramePr>
            <p:nvPr/>
          </p:nvGraphicFramePr>
          <p:xfrm>
            <a:off x="1170" y="720"/>
            <a:ext cx="1430" cy="772"/>
          </p:xfrm>
          <a:graphic>
            <a:graphicData uri="http://schemas.openxmlformats.org/presentationml/2006/ole">
              <mc:AlternateContent xmlns:mc="http://schemas.openxmlformats.org/markup-compatibility/2006">
                <mc:Choice xmlns:v="urn:schemas-microsoft-com:vml" Requires="v">
                  <p:oleObj spid="_x0000_s340278" name="公式" r:id="rId23" imgW="698197" imgH="393529" progId="Equation.3">
                    <p:embed/>
                  </p:oleObj>
                </mc:Choice>
                <mc:Fallback>
                  <p:oleObj name="公式" r:id="rId23" imgW="698197" imgH="393529"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70" y="720"/>
                          <a:ext cx="1430" cy="7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 name="Object 7"/>
            <p:cNvGraphicFramePr>
              <a:graphicFrameLocks noChangeAspect="1"/>
            </p:cNvGraphicFramePr>
            <p:nvPr/>
          </p:nvGraphicFramePr>
          <p:xfrm>
            <a:off x="1170" y="1530"/>
            <a:ext cx="1338" cy="774"/>
          </p:xfrm>
          <a:graphic>
            <a:graphicData uri="http://schemas.openxmlformats.org/presentationml/2006/ole">
              <mc:AlternateContent xmlns:mc="http://schemas.openxmlformats.org/markup-compatibility/2006">
                <mc:Choice xmlns:v="urn:schemas-microsoft-com:vml" Requires="v">
                  <p:oleObj spid="_x0000_s340279" name="公式" r:id="rId25" imgW="596641" imgH="393529" progId="Equation.3">
                    <p:embed/>
                  </p:oleObj>
                </mc:Choice>
                <mc:Fallback>
                  <p:oleObj name="公式" r:id="rId25" imgW="596641" imgH="393529"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70" y="1530"/>
                          <a:ext cx="1338" cy="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5" name="Line 161"/>
          <p:cNvSpPr>
            <a:spLocks noChangeShapeType="1"/>
          </p:cNvSpPr>
          <p:nvPr/>
        </p:nvSpPr>
        <p:spPr bwMode="auto">
          <a:xfrm flipV="1">
            <a:off x="8426451" y="5016500"/>
            <a:ext cx="715963" cy="992188"/>
          </a:xfrm>
          <a:prstGeom prst="line">
            <a:avLst/>
          </a:prstGeom>
          <a:noFill/>
          <a:ln w="38100" cap="rnd">
            <a:solidFill>
              <a:srgbClr val="C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6" name="Group 157"/>
          <p:cNvGrpSpPr>
            <a:grpSpLocks/>
          </p:cNvGrpSpPr>
          <p:nvPr/>
        </p:nvGrpSpPr>
        <p:grpSpPr bwMode="auto">
          <a:xfrm>
            <a:off x="7032626" y="4356100"/>
            <a:ext cx="3544888" cy="2103438"/>
            <a:chOff x="3287" y="2803"/>
            <a:chExt cx="2233" cy="1325"/>
          </a:xfrm>
        </p:grpSpPr>
        <p:sp>
          <p:nvSpPr>
            <p:cNvPr id="77" name="Line 158"/>
            <p:cNvSpPr>
              <a:spLocks noChangeShapeType="1"/>
            </p:cNvSpPr>
            <p:nvPr/>
          </p:nvSpPr>
          <p:spPr bwMode="auto">
            <a:xfrm flipV="1">
              <a:off x="3287" y="3833"/>
              <a:ext cx="2233" cy="23"/>
            </a:xfrm>
            <a:prstGeom prst="line">
              <a:avLst/>
            </a:prstGeom>
            <a:noFill/>
            <a:ln w="38100">
              <a:solidFill>
                <a:schemeClr val="tx1"/>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 name="Line 159"/>
            <p:cNvSpPr>
              <a:spLocks noChangeShapeType="1"/>
            </p:cNvSpPr>
            <p:nvPr/>
          </p:nvSpPr>
          <p:spPr bwMode="auto">
            <a:xfrm flipV="1">
              <a:off x="4176" y="2969"/>
              <a:ext cx="0" cy="1152"/>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 name="Line 160"/>
            <p:cNvSpPr>
              <a:spLocks noChangeShapeType="1"/>
            </p:cNvSpPr>
            <p:nvPr/>
          </p:nvSpPr>
          <p:spPr bwMode="auto">
            <a:xfrm flipV="1">
              <a:off x="4626" y="3260"/>
              <a:ext cx="0" cy="569"/>
            </a:xfrm>
            <a:prstGeom prst="line">
              <a:avLst/>
            </a:prstGeom>
            <a:noFill/>
            <a:ln w="38100" cap="rnd">
              <a:solidFill>
                <a:srgbClr val="6600CC"/>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Line 161"/>
            <p:cNvSpPr>
              <a:spLocks noChangeShapeType="1"/>
            </p:cNvSpPr>
            <p:nvPr/>
          </p:nvSpPr>
          <p:spPr bwMode="auto">
            <a:xfrm>
              <a:off x="4176" y="3209"/>
              <a:ext cx="461" cy="3"/>
            </a:xfrm>
            <a:prstGeom prst="line">
              <a:avLst/>
            </a:prstGeom>
            <a:noFill/>
            <a:ln w="38100" cap="rnd">
              <a:solidFill>
                <a:srgbClr val="6600CC"/>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 name="Freeform 162"/>
            <p:cNvSpPr>
              <a:spLocks/>
            </p:cNvSpPr>
            <p:nvPr/>
          </p:nvSpPr>
          <p:spPr bwMode="auto">
            <a:xfrm>
              <a:off x="4629" y="3215"/>
              <a:ext cx="720" cy="576"/>
            </a:xfrm>
            <a:custGeom>
              <a:avLst/>
              <a:gdLst>
                <a:gd name="T0" fmla="*/ 0 w 720"/>
                <a:gd name="T1" fmla="*/ 0 h 576"/>
                <a:gd name="T2" fmla="*/ 144 w 720"/>
                <a:gd name="T3" fmla="*/ 192 h 576"/>
                <a:gd name="T4" fmla="*/ 336 w 720"/>
                <a:gd name="T5" fmla="*/ 384 h 576"/>
                <a:gd name="T6" fmla="*/ 720 w 720"/>
                <a:gd name="T7" fmla="*/ 576 h 576"/>
                <a:gd name="T8" fmla="*/ 0 60000 65536"/>
                <a:gd name="T9" fmla="*/ 0 60000 65536"/>
                <a:gd name="T10" fmla="*/ 0 60000 65536"/>
                <a:gd name="T11" fmla="*/ 0 60000 65536"/>
                <a:gd name="T12" fmla="*/ 0 w 720"/>
                <a:gd name="T13" fmla="*/ 0 h 576"/>
                <a:gd name="T14" fmla="*/ 720 w 720"/>
                <a:gd name="T15" fmla="*/ 576 h 576"/>
              </a:gdLst>
              <a:ahLst/>
              <a:cxnLst>
                <a:cxn ang="T8">
                  <a:pos x="T0" y="T1"/>
                </a:cxn>
                <a:cxn ang="T9">
                  <a:pos x="T2" y="T3"/>
                </a:cxn>
                <a:cxn ang="T10">
                  <a:pos x="T4" y="T5"/>
                </a:cxn>
                <a:cxn ang="T11">
                  <a:pos x="T6" y="T7"/>
                </a:cxn>
              </a:cxnLst>
              <a:rect l="T12" t="T13" r="T14" b="T15"/>
              <a:pathLst>
                <a:path w="720" h="576">
                  <a:moveTo>
                    <a:pt x="0" y="0"/>
                  </a:moveTo>
                  <a:cubicBezTo>
                    <a:pt x="44" y="64"/>
                    <a:pt x="88" y="128"/>
                    <a:pt x="144" y="192"/>
                  </a:cubicBezTo>
                  <a:cubicBezTo>
                    <a:pt x="200" y="256"/>
                    <a:pt x="240" y="320"/>
                    <a:pt x="336" y="384"/>
                  </a:cubicBezTo>
                  <a:cubicBezTo>
                    <a:pt x="432" y="448"/>
                    <a:pt x="576" y="512"/>
                    <a:pt x="720" y="576"/>
                  </a:cubicBezTo>
                </a:path>
              </a:pathLst>
            </a:custGeom>
            <a:noFill/>
            <a:ln w="38100">
              <a:solidFill>
                <a:srgbClr val="CC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2" name="Text Box 163"/>
            <p:cNvSpPr txBox="1">
              <a:spLocks noChangeArrowheads="1"/>
            </p:cNvSpPr>
            <p:nvPr/>
          </p:nvSpPr>
          <p:spPr bwMode="auto">
            <a:xfrm>
              <a:off x="5318" y="3395"/>
              <a:ext cx="19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t>r</a:t>
              </a:r>
            </a:p>
          </p:txBody>
        </p:sp>
        <p:sp>
          <p:nvSpPr>
            <p:cNvPr id="83" name="Text Box 164"/>
            <p:cNvSpPr txBox="1">
              <a:spLocks noChangeArrowheads="1"/>
            </p:cNvSpPr>
            <p:nvPr/>
          </p:nvSpPr>
          <p:spPr bwMode="auto">
            <a:xfrm>
              <a:off x="4214" y="2803"/>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a:t>B</a:t>
              </a:r>
              <a:endParaRPr lang="en-US" altLang="zh-CN" sz="2000"/>
            </a:p>
          </p:txBody>
        </p:sp>
        <p:sp>
          <p:nvSpPr>
            <p:cNvPr id="84" name="Text Box 165"/>
            <p:cNvSpPr txBox="1">
              <a:spLocks noChangeArrowheads="1"/>
            </p:cNvSpPr>
            <p:nvPr/>
          </p:nvSpPr>
          <p:spPr bwMode="auto">
            <a:xfrm>
              <a:off x="4464" y="3833"/>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a:t>R</a:t>
              </a:r>
            </a:p>
          </p:txBody>
        </p:sp>
        <p:sp>
          <p:nvSpPr>
            <p:cNvPr id="85" name="Text Box 166"/>
            <p:cNvSpPr txBox="1">
              <a:spLocks noChangeArrowheads="1"/>
            </p:cNvSpPr>
            <p:nvPr/>
          </p:nvSpPr>
          <p:spPr bwMode="auto">
            <a:xfrm>
              <a:off x="3888" y="380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t>o</a:t>
              </a:r>
            </a:p>
          </p:txBody>
        </p:sp>
        <p:graphicFrame>
          <p:nvGraphicFramePr>
            <p:cNvPr id="86" name="Object 167"/>
            <p:cNvGraphicFramePr>
              <a:graphicFrameLocks noChangeAspect="1"/>
            </p:cNvGraphicFramePr>
            <p:nvPr/>
          </p:nvGraphicFramePr>
          <p:xfrm>
            <a:off x="3640" y="3009"/>
            <a:ext cx="545" cy="544"/>
          </p:xfrm>
          <a:graphic>
            <a:graphicData uri="http://schemas.openxmlformats.org/presentationml/2006/ole">
              <mc:AlternateContent xmlns:mc="http://schemas.openxmlformats.org/markup-compatibility/2006">
                <mc:Choice xmlns:v="urn:schemas-microsoft-com:vml" Requires="v">
                  <p:oleObj spid="_x0000_s340280" name="公式" r:id="rId27" imgW="406048" imgH="406048" progId="Equation.3">
                    <p:embed/>
                  </p:oleObj>
                </mc:Choice>
                <mc:Fallback>
                  <p:oleObj name="公式" r:id="rId27" imgW="406048" imgH="406048"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40" y="3009"/>
                          <a:ext cx="545" cy="5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 name="Line 168"/>
            <p:cNvSpPr>
              <a:spLocks noChangeShapeType="1"/>
            </p:cNvSpPr>
            <p:nvPr/>
          </p:nvSpPr>
          <p:spPr bwMode="auto">
            <a:xfrm>
              <a:off x="4176" y="3834"/>
              <a:ext cx="2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352726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iterate type="wd">
                                    <p:tmPct val="100000"/>
                                  </p:iterate>
                                  <p:childTnLst>
                                    <p:set>
                                      <p:cBhvr>
                                        <p:cTn id="31" dur="1" fill="hold">
                                          <p:stCondLst>
                                            <p:cond delay="0"/>
                                          </p:stCondLst>
                                        </p:cTn>
                                        <p:tgtEl>
                                          <p:spTgt spid="35"/>
                                        </p:tgtEl>
                                        <p:attrNameLst>
                                          <p:attrName>style.visibility</p:attrName>
                                        </p:attrNameLst>
                                      </p:cBhvr>
                                      <p:to>
                                        <p:strVal val="visible"/>
                                      </p:to>
                                    </p:set>
                                    <p:animEffect transition="in" filter="wipe(left)">
                                      <p:cBhvr>
                                        <p:cTn id="32" dur="3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iterate type="wd">
                                    <p:tmPct val="100000"/>
                                  </p:iterate>
                                  <p:childTnLst>
                                    <p:set>
                                      <p:cBhvr>
                                        <p:cTn id="46" dur="1" fill="hold">
                                          <p:stCondLst>
                                            <p:cond delay="0"/>
                                          </p:stCondLst>
                                        </p:cTn>
                                        <p:tgtEl>
                                          <p:spTgt spid="25"/>
                                        </p:tgtEl>
                                        <p:attrNameLst>
                                          <p:attrName>style.visibility</p:attrName>
                                        </p:attrNameLst>
                                      </p:cBhvr>
                                      <p:to>
                                        <p:strVal val="visible"/>
                                      </p:to>
                                    </p:set>
                                    <p:animEffect transition="in" filter="wipe(left)">
                                      <p:cBhvr>
                                        <p:cTn id="47" dur="3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wipe(left)">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left)">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left)">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down)">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left)">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left)">
                                      <p:cBhvr>
                                        <p:cTn id="77" dur="500"/>
                                        <p:tgtEl>
                                          <p:spTgt spid="3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wipe(left)">
                                      <p:cBhvr>
                                        <p:cTn id="82" dur="500"/>
                                        <p:tgtEl>
                                          <p:spTgt spid="2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wipe(left)">
                                      <p:cBhvr>
                                        <p:cTn id="87" dur="500"/>
                                        <p:tgtEl>
                                          <p:spTgt spid="2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wipe(down)">
                                      <p:cBhvr>
                                        <p:cTn id="92" dur="500"/>
                                        <p:tgtEl>
                                          <p:spTgt spid="2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wipe(left)">
                                      <p:cBhvr>
                                        <p:cTn id="97" dur="500"/>
                                        <p:tgtEl>
                                          <p:spTgt spid="27"/>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grpId="0" nodeType="clickEffect">
                                  <p:stCondLst>
                                    <p:cond delay="0"/>
                                  </p:stCondLst>
                                  <p:childTnLst>
                                    <p:set>
                                      <p:cBhvr>
                                        <p:cTn id="101" dur="1" fill="hold">
                                          <p:stCondLst>
                                            <p:cond delay="0"/>
                                          </p:stCondLst>
                                        </p:cTn>
                                        <p:tgtEl>
                                          <p:spTgt spid="24"/>
                                        </p:tgtEl>
                                        <p:attrNameLst>
                                          <p:attrName>style.visibility</p:attrName>
                                        </p:attrNameLst>
                                      </p:cBhvr>
                                      <p:to>
                                        <p:strVal val="visible"/>
                                      </p:to>
                                    </p:set>
                                    <p:animEffect transition="in" filter="wipe(right)">
                                      <p:cBhvr>
                                        <p:cTn id="102" dur="500"/>
                                        <p:tgtEl>
                                          <p:spTgt spid="2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wipe(left)">
                                      <p:cBhvr>
                                        <p:cTn id="107" dur="500"/>
                                        <p:tgtEl>
                                          <p:spTgt spid="37"/>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wipe(down)">
                                      <p:cBhvr>
                                        <p:cTn id="112" dur="500"/>
                                        <p:tgtEl>
                                          <p:spTgt spid="2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18"/>
                                        </p:tgtEl>
                                        <p:attrNameLst>
                                          <p:attrName>style.visibility</p:attrName>
                                        </p:attrNameLst>
                                      </p:cBhvr>
                                      <p:to>
                                        <p:strVal val="visible"/>
                                      </p:to>
                                    </p:set>
                                    <p:animEffect transition="in" filter="wipe(left)">
                                      <p:cBhvr>
                                        <p:cTn id="117" dur="500"/>
                                        <p:tgtEl>
                                          <p:spTgt spid="18"/>
                                        </p:tgtEl>
                                      </p:cBhvr>
                                    </p:animEffect>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grpId="0" nodeType="clickEffect">
                                  <p:stCondLst>
                                    <p:cond delay="0"/>
                                  </p:stCondLst>
                                  <p:childTnLst>
                                    <p:set>
                                      <p:cBhvr>
                                        <p:cTn id="121" dur="1" fill="hold">
                                          <p:stCondLst>
                                            <p:cond delay="0"/>
                                          </p:stCondLst>
                                        </p:cTn>
                                        <p:tgtEl>
                                          <p:spTgt spid="38"/>
                                        </p:tgtEl>
                                        <p:attrNameLst>
                                          <p:attrName>style.visibility</p:attrName>
                                        </p:attrNameLst>
                                      </p:cBhvr>
                                      <p:to>
                                        <p:strVal val="visible"/>
                                      </p:to>
                                    </p:set>
                                    <p:anim calcmode="lin" valueType="num">
                                      <p:cBhvr additive="base">
                                        <p:cTn id="122" dur="500" fill="hold"/>
                                        <p:tgtEl>
                                          <p:spTgt spid="38"/>
                                        </p:tgtEl>
                                        <p:attrNameLst>
                                          <p:attrName>ppt_x</p:attrName>
                                        </p:attrNameLst>
                                      </p:cBhvr>
                                      <p:tavLst>
                                        <p:tav tm="0">
                                          <p:val>
                                            <p:strVal val="#ppt_x"/>
                                          </p:val>
                                        </p:tav>
                                        <p:tav tm="100000">
                                          <p:val>
                                            <p:strVal val="#ppt_x"/>
                                          </p:val>
                                        </p:tav>
                                      </p:tavLst>
                                    </p:anim>
                                    <p:anim calcmode="lin" valueType="num">
                                      <p:cBhvr additive="base">
                                        <p:cTn id="123"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grpId="0" nodeType="clickEffect">
                                  <p:stCondLst>
                                    <p:cond delay="0"/>
                                  </p:stCondLst>
                                  <p:childTnLst>
                                    <p:set>
                                      <p:cBhvr>
                                        <p:cTn id="127" dur="1" fill="hold">
                                          <p:stCondLst>
                                            <p:cond delay="0"/>
                                          </p:stCondLst>
                                        </p:cTn>
                                        <p:tgtEl>
                                          <p:spTgt spid="30"/>
                                        </p:tgtEl>
                                        <p:attrNameLst>
                                          <p:attrName>style.visibility</p:attrName>
                                        </p:attrNameLst>
                                      </p:cBhvr>
                                      <p:to>
                                        <p:strVal val="visible"/>
                                      </p:to>
                                    </p:set>
                                    <p:anim calcmode="lin" valueType="num">
                                      <p:cBhvr additive="base">
                                        <p:cTn id="128" dur="500" fill="hold"/>
                                        <p:tgtEl>
                                          <p:spTgt spid="30"/>
                                        </p:tgtEl>
                                        <p:attrNameLst>
                                          <p:attrName>ppt_x</p:attrName>
                                        </p:attrNameLst>
                                      </p:cBhvr>
                                      <p:tavLst>
                                        <p:tav tm="0">
                                          <p:val>
                                            <p:strVal val="#ppt_x"/>
                                          </p:val>
                                        </p:tav>
                                        <p:tav tm="100000">
                                          <p:val>
                                            <p:strVal val="#ppt_x"/>
                                          </p:val>
                                        </p:tav>
                                      </p:tavLst>
                                    </p:anim>
                                    <p:anim calcmode="lin" valueType="num">
                                      <p:cBhvr additive="base">
                                        <p:cTn id="129"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grpId="0" nodeType="clickEffect">
                                  <p:stCondLst>
                                    <p:cond delay="0"/>
                                  </p:stCondLst>
                                  <p:childTnLst>
                                    <p:set>
                                      <p:cBhvr>
                                        <p:cTn id="133" dur="1" fill="hold">
                                          <p:stCondLst>
                                            <p:cond delay="0"/>
                                          </p:stCondLst>
                                        </p:cTn>
                                        <p:tgtEl>
                                          <p:spTgt spid="31"/>
                                        </p:tgtEl>
                                        <p:attrNameLst>
                                          <p:attrName>style.visibility</p:attrName>
                                        </p:attrNameLst>
                                      </p:cBhvr>
                                      <p:to>
                                        <p:strVal val="visible"/>
                                      </p:to>
                                    </p:set>
                                    <p:animEffect transition="in" filter="fade">
                                      <p:cBhvr>
                                        <p:cTn id="134" dur="1000"/>
                                        <p:tgtEl>
                                          <p:spTgt spid="31"/>
                                        </p:tgtEl>
                                      </p:cBhvr>
                                    </p:animEffect>
                                    <p:anim calcmode="lin" valueType="num">
                                      <p:cBhvr>
                                        <p:cTn id="135" dur="1000" fill="hold"/>
                                        <p:tgtEl>
                                          <p:spTgt spid="31"/>
                                        </p:tgtEl>
                                        <p:attrNameLst>
                                          <p:attrName>ppt_x</p:attrName>
                                        </p:attrNameLst>
                                      </p:cBhvr>
                                      <p:tavLst>
                                        <p:tav tm="0">
                                          <p:val>
                                            <p:strVal val="#ppt_x"/>
                                          </p:val>
                                        </p:tav>
                                        <p:tav tm="100000">
                                          <p:val>
                                            <p:strVal val="#ppt_x"/>
                                          </p:val>
                                        </p:tav>
                                      </p:tavLst>
                                    </p:anim>
                                    <p:anim calcmode="lin" valueType="num">
                                      <p:cBhvr>
                                        <p:cTn id="13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39"/>
                                        </p:tgtEl>
                                        <p:attrNameLst>
                                          <p:attrName>style.visibility</p:attrName>
                                        </p:attrNameLst>
                                      </p:cBhvr>
                                      <p:to>
                                        <p:strVal val="visible"/>
                                      </p:to>
                                    </p:set>
                                    <p:anim calcmode="lin" valueType="num">
                                      <p:cBhvr additive="base">
                                        <p:cTn id="141" dur="500" fill="hold"/>
                                        <p:tgtEl>
                                          <p:spTgt spid="39"/>
                                        </p:tgtEl>
                                        <p:attrNameLst>
                                          <p:attrName>ppt_x</p:attrName>
                                        </p:attrNameLst>
                                      </p:cBhvr>
                                      <p:tavLst>
                                        <p:tav tm="0">
                                          <p:val>
                                            <p:strVal val="#ppt_x"/>
                                          </p:val>
                                        </p:tav>
                                        <p:tav tm="100000">
                                          <p:val>
                                            <p:strVal val="#ppt_x"/>
                                          </p:val>
                                        </p:tav>
                                      </p:tavLst>
                                    </p:anim>
                                    <p:anim calcmode="lin" valueType="num">
                                      <p:cBhvr additive="base">
                                        <p:cTn id="14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64"/>
                                        </p:tgtEl>
                                        <p:attrNameLst>
                                          <p:attrName>style.visibility</p:attrName>
                                        </p:attrNameLst>
                                      </p:cBhvr>
                                      <p:to>
                                        <p:strVal val="visible"/>
                                      </p:to>
                                    </p:set>
                                    <p:anim calcmode="lin" valueType="num">
                                      <p:cBhvr additive="base">
                                        <p:cTn id="147" dur="500" fill="hold"/>
                                        <p:tgtEl>
                                          <p:spTgt spid="64"/>
                                        </p:tgtEl>
                                        <p:attrNameLst>
                                          <p:attrName>ppt_x</p:attrName>
                                        </p:attrNameLst>
                                      </p:cBhvr>
                                      <p:tavLst>
                                        <p:tav tm="0">
                                          <p:val>
                                            <p:strVal val="#ppt_x"/>
                                          </p:val>
                                        </p:tav>
                                        <p:tav tm="100000">
                                          <p:val>
                                            <p:strVal val="#ppt_x"/>
                                          </p:val>
                                        </p:tav>
                                      </p:tavLst>
                                    </p:anim>
                                    <p:anim calcmode="lin" valueType="num">
                                      <p:cBhvr additive="base">
                                        <p:cTn id="14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42" presetClass="entr" presetSubtype="0" fill="hold" nodeType="clickEffect">
                                  <p:stCondLst>
                                    <p:cond delay="0"/>
                                  </p:stCondLst>
                                  <p:childTnLst>
                                    <p:set>
                                      <p:cBhvr>
                                        <p:cTn id="152" dur="1" fill="hold">
                                          <p:stCondLst>
                                            <p:cond delay="0"/>
                                          </p:stCondLst>
                                        </p:cTn>
                                        <p:tgtEl>
                                          <p:spTgt spid="41"/>
                                        </p:tgtEl>
                                        <p:attrNameLst>
                                          <p:attrName>style.visibility</p:attrName>
                                        </p:attrNameLst>
                                      </p:cBhvr>
                                      <p:to>
                                        <p:strVal val="visible"/>
                                      </p:to>
                                    </p:set>
                                    <p:animEffect transition="in" filter="fade">
                                      <p:cBhvr>
                                        <p:cTn id="153" dur="1000"/>
                                        <p:tgtEl>
                                          <p:spTgt spid="41"/>
                                        </p:tgtEl>
                                      </p:cBhvr>
                                    </p:animEffect>
                                    <p:anim calcmode="lin" valueType="num">
                                      <p:cBhvr>
                                        <p:cTn id="154" dur="1000" fill="hold"/>
                                        <p:tgtEl>
                                          <p:spTgt spid="41"/>
                                        </p:tgtEl>
                                        <p:attrNameLst>
                                          <p:attrName>ppt_x</p:attrName>
                                        </p:attrNameLst>
                                      </p:cBhvr>
                                      <p:tavLst>
                                        <p:tav tm="0">
                                          <p:val>
                                            <p:strVal val="#ppt_x"/>
                                          </p:val>
                                        </p:tav>
                                        <p:tav tm="100000">
                                          <p:val>
                                            <p:strVal val="#ppt_x"/>
                                          </p:val>
                                        </p:tav>
                                      </p:tavLst>
                                    </p:anim>
                                    <p:anim calcmode="lin" valueType="num">
                                      <p:cBhvr>
                                        <p:cTn id="155"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2" presetClass="entr" presetSubtype="4" fill="hold" nodeType="clickEffect">
                                  <p:stCondLst>
                                    <p:cond delay="0"/>
                                  </p:stCondLst>
                                  <p:childTnLst>
                                    <p:set>
                                      <p:cBhvr>
                                        <p:cTn id="159" dur="1" fill="hold">
                                          <p:stCondLst>
                                            <p:cond delay="0"/>
                                          </p:stCondLst>
                                        </p:cTn>
                                        <p:tgtEl>
                                          <p:spTgt spid="42"/>
                                        </p:tgtEl>
                                        <p:attrNameLst>
                                          <p:attrName>style.visibility</p:attrName>
                                        </p:attrNameLst>
                                      </p:cBhvr>
                                      <p:to>
                                        <p:strVal val="visible"/>
                                      </p:to>
                                    </p:set>
                                    <p:anim calcmode="lin" valueType="num">
                                      <p:cBhvr additive="base">
                                        <p:cTn id="160" dur="500" fill="hold"/>
                                        <p:tgtEl>
                                          <p:spTgt spid="42"/>
                                        </p:tgtEl>
                                        <p:attrNameLst>
                                          <p:attrName>ppt_x</p:attrName>
                                        </p:attrNameLst>
                                      </p:cBhvr>
                                      <p:tavLst>
                                        <p:tav tm="0">
                                          <p:val>
                                            <p:strVal val="#ppt_x"/>
                                          </p:val>
                                        </p:tav>
                                        <p:tav tm="100000">
                                          <p:val>
                                            <p:strVal val="#ppt_x"/>
                                          </p:val>
                                        </p:tav>
                                      </p:tavLst>
                                    </p:anim>
                                    <p:anim calcmode="lin" valueType="num">
                                      <p:cBhvr additive="base">
                                        <p:cTn id="161"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2" presetClass="entr" presetSubtype="4" fill="hold" grpId="0" nodeType="clickEffect">
                                  <p:stCondLst>
                                    <p:cond delay="0"/>
                                  </p:stCondLst>
                                  <p:childTnLst>
                                    <p:set>
                                      <p:cBhvr>
                                        <p:cTn id="165" dur="1" fill="hold">
                                          <p:stCondLst>
                                            <p:cond delay="0"/>
                                          </p:stCondLst>
                                        </p:cTn>
                                        <p:tgtEl>
                                          <p:spTgt spid="65"/>
                                        </p:tgtEl>
                                        <p:attrNameLst>
                                          <p:attrName>style.visibility</p:attrName>
                                        </p:attrNameLst>
                                      </p:cBhvr>
                                      <p:to>
                                        <p:strVal val="visible"/>
                                      </p:to>
                                    </p:set>
                                    <p:anim calcmode="lin" valueType="num">
                                      <p:cBhvr additive="base">
                                        <p:cTn id="166" dur="500" fill="hold"/>
                                        <p:tgtEl>
                                          <p:spTgt spid="65"/>
                                        </p:tgtEl>
                                        <p:attrNameLst>
                                          <p:attrName>ppt_x</p:attrName>
                                        </p:attrNameLst>
                                      </p:cBhvr>
                                      <p:tavLst>
                                        <p:tav tm="0">
                                          <p:val>
                                            <p:strVal val="#ppt_x"/>
                                          </p:val>
                                        </p:tav>
                                        <p:tav tm="100000">
                                          <p:val>
                                            <p:strVal val="#ppt_x"/>
                                          </p:val>
                                        </p:tav>
                                      </p:tavLst>
                                    </p:anim>
                                    <p:anim calcmode="lin" valueType="num">
                                      <p:cBhvr additive="base">
                                        <p:cTn id="167"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42" presetClass="entr" presetSubtype="0" fill="hold" nodeType="clickEffect">
                                  <p:stCondLst>
                                    <p:cond delay="0"/>
                                  </p:stCondLst>
                                  <p:childTnLst>
                                    <p:set>
                                      <p:cBhvr>
                                        <p:cTn id="171" dur="1" fill="hold">
                                          <p:stCondLst>
                                            <p:cond delay="0"/>
                                          </p:stCondLst>
                                        </p:cTn>
                                        <p:tgtEl>
                                          <p:spTgt spid="40"/>
                                        </p:tgtEl>
                                        <p:attrNameLst>
                                          <p:attrName>style.visibility</p:attrName>
                                        </p:attrNameLst>
                                      </p:cBhvr>
                                      <p:to>
                                        <p:strVal val="visible"/>
                                      </p:to>
                                    </p:set>
                                    <p:animEffect transition="in" filter="fade">
                                      <p:cBhvr>
                                        <p:cTn id="172" dur="1000"/>
                                        <p:tgtEl>
                                          <p:spTgt spid="40"/>
                                        </p:tgtEl>
                                      </p:cBhvr>
                                    </p:animEffect>
                                    <p:anim calcmode="lin" valueType="num">
                                      <p:cBhvr>
                                        <p:cTn id="173" dur="1000" fill="hold"/>
                                        <p:tgtEl>
                                          <p:spTgt spid="40"/>
                                        </p:tgtEl>
                                        <p:attrNameLst>
                                          <p:attrName>ppt_x</p:attrName>
                                        </p:attrNameLst>
                                      </p:cBhvr>
                                      <p:tavLst>
                                        <p:tav tm="0">
                                          <p:val>
                                            <p:strVal val="#ppt_x"/>
                                          </p:val>
                                        </p:tav>
                                        <p:tav tm="100000">
                                          <p:val>
                                            <p:strVal val="#ppt_x"/>
                                          </p:val>
                                        </p:tav>
                                      </p:tavLst>
                                    </p:anim>
                                    <p:anim calcmode="lin" valueType="num">
                                      <p:cBhvr>
                                        <p:cTn id="17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53" presetClass="entr" presetSubtype="16" fill="hold" nodeType="clickEffect">
                                  <p:stCondLst>
                                    <p:cond delay="0"/>
                                  </p:stCondLst>
                                  <p:childTnLst>
                                    <p:set>
                                      <p:cBhvr>
                                        <p:cTn id="178" dur="1" fill="hold">
                                          <p:stCondLst>
                                            <p:cond delay="0"/>
                                          </p:stCondLst>
                                        </p:cTn>
                                        <p:tgtEl>
                                          <p:spTgt spid="66"/>
                                        </p:tgtEl>
                                        <p:attrNameLst>
                                          <p:attrName>style.visibility</p:attrName>
                                        </p:attrNameLst>
                                      </p:cBhvr>
                                      <p:to>
                                        <p:strVal val="visible"/>
                                      </p:to>
                                    </p:set>
                                    <p:anim calcmode="lin" valueType="num">
                                      <p:cBhvr>
                                        <p:cTn id="179" dur="500" fill="hold"/>
                                        <p:tgtEl>
                                          <p:spTgt spid="66"/>
                                        </p:tgtEl>
                                        <p:attrNameLst>
                                          <p:attrName>ppt_w</p:attrName>
                                        </p:attrNameLst>
                                      </p:cBhvr>
                                      <p:tavLst>
                                        <p:tav tm="0">
                                          <p:val>
                                            <p:fltVal val="0"/>
                                          </p:val>
                                        </p:tav>
                                        <p:tav tm="100000">
                                          <p:val>
                                            <p:strVal val="#ppt_w"/>
                                          </p:val>
                                        </p:tav>
                                      </p:tavLst>
                                    </p:anim>
                                    <p:anim calcmode="lin" valueType="num">
                                      <p:cBhvr>
                                        <p:cTn id="180" dur="500" fill="hold"/>
                                        <p:tgtEl>
                                          <p:spTgt spid="66"/>
                                        </p:tgtEl>
                                        <p:attrNameLst>
                                          <p:attrName>ppt_h</p:attrName>
                                        </p:attrNameLst>
                                      </p:cBhvr>
                                      <p:tavLst>
                                        <p:tav tm="0">
                                          <p:val>
                                            <p:fltVal val="0"/>
                                          </p:val>
                                        </p:tav>
                                        <p:tav tm="100000">
                                          <p:val>
                                            <p:strVal val="#ppt_h"/>
                                          </p:val>
                                        </p:tav>
                                      </p:tavLst>
                                    </p:anim>
                                    <p:animEffect transition="in" filter="fade">
                                      <p:cBhvr>
                                        <p:cTn id="181" dur="500"/>
                                        <p:tgtEl>
                                          <p:spTgt spid="66"/>
                                        </p:tgtEl>
                                      </p:cBhvr>
                                    </p:animEffect>
                                  </p:childTnLst>
                                </p:cTn>
                              </p:par>
                            </p:childTnLst>
                          </p:cTn>
                        </p:par>
                      </p:childTnLst>
                    </p:cTn>
                  </p:par>
                  <p:par>
                    <p:cTn id="182" fill="hold">
                      <p:stCondLst>
                        <p:cond delay="indefinite"/>
                      </p:stCondLst>
                      <p:childTnLst>
                        <p:par>
                          <p:cTn id="183" fill="hold">
                            <p:stCondLst>
                              <p:cond delay="0"/>
                            </p:stCondLst>
                            <p:childTnLst>
                              <p:par>
                                <p:cTn id="184" presetID="3" presetClass="entr" presetSubtype="10" fill="hold" nodeType="clickEffect">
                                  <p:stCondLst>
                                    <p:cond delay="0"/>
                                  </p:stCondLst>
                                  <p:childTnLst>
                                    <p:set>
                                      <p:cBhvr>
                                        <p:cTn id="185" dur="1" fill="hold">
                                          <p:stCondLst>
                                            <p:cond delay="0"/>
                                          </p:stCondLst>
                                        </p:cTn>
                                        <p:tgtEl>
                                          <p:spTgt spid="70"/>
                                        </p:tgtEl>
                                        <p:attrNameLst>
                                          <p:attrName>style.visibility</p:attrName>
                                        </p:attrNameLst>
                                      </p:cBhvr>
                                      <p:to>
                                        <p:strVal val="visible"/>
                                      </p:to>
                                    </p:set>
                                    <p:animEffect transition="in" filter="blinds(horizontal)">
                                      <p:cBhvr>
                                        <p:cTn id="186" dur="500"/>
                                        <p:tgtEl>
                                          <p:spTgt spid="70"/>
                                        </p:tgtEl>
                                      </p:cBhvr>
                                    </p:animEffect>
                                  </p:childTnLst>
                                </p:cTn>
                              </p:par>
                            </p:childTnLst>
                          </p:cTn>
                        </p:par>
                      </p:childTnLst>
                    </p:cTn>
                  </p:par>
                  <p:par>
                    <p:cTn id="187" fill="hold">
                      <p:stCondLst>
                        <p:cond delay="indefinite"/>
                      </p:stCondLst>
                      <p:childTnLst>
                        <p:par>
                          <p:cTn id="188" fill="hold">
                            <p:stCondLst>
                              <p:cond delay="0"/>
                            </p:stCondLst>
                            <p:childTnLst>
                              <p:par>
                                <p:cTn id="189" presetID="2" presetClass="entr" presetSubtype="4" fill="hold" grpId="0" nodeType="clickEffect">
                                  <p:stCondLst>
                                    <p:cond delay="0"/>
                                  </p:stCondLst>
                                  <p:childTnLst>
                                    <p:set>
                                      <p:cBhvr>
                                        <p:cTn id="190" dur="1" fill="hold">
                                          <p:stCondLst>
                                            <p:cond delay="0"/>
                                          </p:stCondLst>
                                        </p:cTn>
                                        <p:tgtEl>
                                          <p:spTgt spid="75"/>
                                        </p:tgtEl>
                                        <p:attrNameLst>
                                          <p:attrName>style.visibility</p:attrName>
                                        </p:attrNameLst>
                                      </p:cBhvr>
                                      <p:to>
                                        <p:strVal val="visible"/>
                                      </p:to>
                                    </p:set>
                                    <p:anim calcmode="lin" valueType="num">
                                      <p:cBhvr additive="base">
                                        <p:cTn id="191" dur="500" fill="hold"/>
                                        <p:tgtEl>
                                          <p:spTgt spid="75"/>
                                        </p:tgtEl>
                                        <p:attrNameLst>
                                          <p:attrName>ppt_x</p:attrName>
                                        </p:attrNameLst>
                                      </p:cBhvr>
                                      <p:tavLst>
                                        <p:tav tm="0">
                                          <p:val>
                                            <p:strVal val="#ppt_x"/>
                                          </p:val>
                                        </p:tav>
                                        <p:tav tm="100000">
                                          <p:val>
                                            <p:strVal val="#ppt_x"/>
                                          </p:val>
                                        </p:tav>
                                      </p:tavLst>
                                    </p:anim>
                                    <p:anim calcmode="lin" valueType="num">
                                      <p:cBhvr additive="base">
                                        <p:cTn id="192" dur="500" fill="hold"/>
                                        <p:tgtEl>
                                          <p:spTgt spid="75"/>
                                        </p:tgtEl>
                                        <p:attrNameLst>
                                          <p:attrName>ppt_y</p:attrName>
                                        </p:attrNameLst>
                                      </p:cBhvr>
                                      <p:tavLst>
                                        <p:tav tm="0">
                                          <p:val>
                                            <p:strVal val="1+#ppt_h/2"/>
                                          </p:val>
                                        </p:tav>
                                        <p:tav tm="100000">
                                          <p:val>
                                            <p:strVal val="#ppt_y"/>
                                          </p:val>
                                        </p:tav>
                                      </p:tavLst>
                                    </p:anim>
                                  </p:childTnLst>
                                </p:cTn>
                              </p:par>
                              <p:par>
                                <p:cTn id="193" presetID="2" presetClass="entr" presetSubtype="4" fill="hold" nodeType="withEffect">
                                  <p:stCondLst>
                                    <p:cond delay="0"/>
                                  </p:stCondLst>
                                  <p:childTnLst>
                                    <p:set>
                                      <p:cBhvr>
                                        <p:cTn id="194" dur="1" fill="hold">
                                          <p:stCondLst>
                                            <p:cond delay="0"/>
                                          </p:stCondLst>
                                        </p:cTn>
                                        <p:tgtEl>
                                          <p:spTgt spid="76"/>
                                        </p:tgtEl>
                                        <p:attrNameLst>
                                          <p:attrName>style.visibility</p:attrName>
                                        </p:attrNameLst>
                                      </p:cBhvr>
                                      <p:to>
                                        <p:strVal val="visible"/>
                                      </p:to>
                                    </p:set>
                                    <p:anim calcmode="lin" valueType="num">
                                      <p:cBhvr additive="base">
                                        <p:cTn id="195" dur="500" fill="hold"/>
                                        <p:tgtEl>
                                          <p:spTgt spid="76"/>
                                        </p:tgtEl>
                                        <p:attrNameLst>
                                          <p:attrName>ppt_x</p:attrName>
                                        </p:attrNameLst>
                                      </p:cBhvr>
                                      <p:tavLst>
                                        <p:tav tm="0">
                                          <p:val>
                                            <p:strVal val="#ppt_x"/>
                                          </p:val>
                                        </p:tav>
                                        <p:tav tm="100000">
                                          <p:val>
                                            <p:strVal val="#ppt_x"/>
                                          </p:val>
                                        </p:tav>
                                      </p:tavLst>
                                    </p:anim>
                                    <p:anim calcmode="lin" valueType="num">
                                      <p:cBhvr additive="base">
                                        <p:cTn id="196"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autoUpdateAnimBg="0"/>
      <p:bldP spid="19" grpId="0" animBg="1"/>
      <p:bldP spid="20" grpId="0" animBg="1"/>
      <p:bldP spid="21" grpId="0" animBg="1"/>
      <p:bldP spid="22" grpId="0" animBg="1"/>
      <p:bldP spid="23" grpId="0" animBg="1"/>
      <p:bldP spid="24" grpId="0" animBg="1"/>
      <p:bldP spid="25" grpId="0" autoUpdateAnimBg="0"/>
      <p:bldP spid="30" grpId="0" animBg="1"/>
      <p:bldP spid="31" grpId="0"/>
      <p:bldP spid="32" grpId="0" animBg="1"/>
      <p:bldP spid="33" grpId="0" animBg="1"/>
      <p:bldP spid="34" grpId="0" animBg="1"/>
      <p:bldP spid="35" grpId="0" autoUpdateAnimBg="0"/>
      <p:bldP spid="36" grpId="0" animBg="1" autoUpdateAnimBg="0"/>
      <p:bldP spid="37" grpId="0" animBg="1"/>
      <p:bldP spid="38" grpId="0" animBg="1"/>
      <p:bldP spid="39" grpId="0" animBg="1"/>
      <p:bldP spid="64" grpId="0" animBg="1"/>
      <p:bldP spid="65" grpId="0" animBg="1"/>
      <p:bldP spid="7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8"/>
          <p:cNvGraphicFramePr>
            <a:graphicFrameLocks noChangeAspect="1"/>
          </p:cNvGraphicFramePr>
          <p:nvPr>
            <p:extLst>
              <p:ext uri="{D42A27DB-BD31-4B8C-83A1-F6EECF244321}">
                <p14:modId xmlns:p14="http://schemas.microsoft.com/office/powerpoint/2010/main" val="1950230521"/>
              </p:ext>
            </p:extLst>
          </p:nvPr>
        </p:nvGraphicFramePr>
        <p:xfrm>
          <a:off x="1954214" y="350839"/>
          <a:ext cx="3508375" cy="719137"/>
        </p:xfrm>
        <a:graphic>
          <a:graphicData uri="http://schemas.openxmlformats.org/presentationml/2006/ole">
            <mc:AlternateContent xmlns:mc="http://schemas.openxmlformats.org/markup-compatibility/2006">
              <mc:Choice xmlns:v="urn:schemas-microsoft-com:vml" Requires="v">
                <p:oleObj spid="_x0000_s341503" name="公式" r:id="rId3" imgW="1701720" imgH="291960" progId="Equation.3">
                  <p:embed/>
                </p:oleObj>
              </mc:Choice>
              <mc:Fallback>
                <p:oleObj name="公式" r:id="rId3" imgW="1701720" imgH="291960" progId="Equation.3">
                  <p:embed/>
                  <p:pic>
                    <p:nvPicPr>
                      <p:cNvPr id="0" name=""/>
                      <p:cNvPicPr>
                        <a:picLocks noChangeAspect="1" noChangeArrowheads="1"/>
                      </p:cNvPicPr>
                      <p:nvPr/>
                    </p:nvPicPr>
                    <p:blipFill>
                      <a:blip r:embed="rId4"/>
                      <a:srcRect/>
                      <a:stretch>
                        <a:fillRect/>
                      </a:stretch>
                    </p:blipFill>
                    <p:spPr bwMode="auto">
                      <a:xfrm>
                        <a:off x="1954214" y="350839"/>
                        <a:ext cx="35083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9"/>
          <p:cNvGraphicFramePr>
            <a:graphicFrameLocks noChangeAspect="1"/>
          </p:cNvGraphicFramePr>
          <p:nvPr>
            <p:extLst>
              <p:ext uri="{D42A27DB-BD31-4B8C-83A1-F6EECF244321}">
                <p14:modId xmlns:p14="http://schemas.microsoft.com/office/powerpoint/2010/main" val="1746299067"/>
              </p:ext>
            </p:extLst>
          </p:nvPr>
        </p:nvGraphicFramePr>
        <p:xfrm>
          <a:off x="6153150" y="169347"/>
          <a:ext cx="4017963" cy="971550"/>
        </p:xfrm>
        <a:graphic>
          <a:graphicData uri="http://schemas.openxmlformats.org/presentationml/2006/ole">
            <mc:AlternateContent xmlns:mc="http://schemas.openxmlformats.org/markup-compatibility/2006">
              <mc:Choice xmlns:v="urn:schemas-microsoft-com:vml" Requires="v">
                <p:oleObj spid="_x0000_s341504" name="公式" r:id="rId5" imgW="1930320" imgH="419040" progId="Equation.3">
                  <p:embed/>
                </p:oleObj>
              </mc:Choice>
              <mc:Fallback>
                <p:oleObj name="公式" r:id="rId5" imgW="1930320" imgH="419040" progId="Equation.3">
                  <p:embed/>
                  <p:pic>
                    <p:nvPicPr>
                      <p:cNvPr id="0" name=""/>
                      <p:cNvPicPr>
                        <a:picLocks noChangeAspect="1" noChangeArrowheads="1"/>
                      </p:cNvPicPr>
                      <p:nvPr/>
                    </p:nvPicPr>
                    <p:blipFill>
                      <a:blip r:embed="rId6"/>
                      <a:srcRect/>
                      <a:stretch>
                        <a:fillRect/>
                      </a:stretch>
                    </p:blipFill>
                    <p:spPr bwMode="auto">
                      <a:xfrm>
                        <a:off x="6153150" y="169347"/>
                        <a:ext cx="4017963"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矩形 3"/>
          <p:cNvSpPr/>
          <p:nvPr/>
        </p:nvSpPr>
        <p:spPr>
          <a:xfrm>
            <a:off x="2310984" y="1042988"/>
            <a:ext cx="1569660" cy="369332"/>
          </a:xfrm>
          <a:prstGeom prst="rect">
            <a:avLst/>
          </a:prstGeom>
        </p:spPr>
        <p:txBody>
          <a:bodyPr wrap="none">
            <a:spAutoFit/>
          </a:bodyPr>
          <a:lstStyle/>
          <a:p>
            <a:r>
              <a:rPr lang="zh-CN" altLang="en-US" b="1" dirty="0">
                <a:solidFill>
                  <a:srgbClr val="FF00FF"/>
                </a:solidFill>
              </a:rPr>
              <a:t>安培环路定理</a:t>
            </a:r>
          </a:p>
        </p:txBody>
      </p:sp>
      <p:sp>
        <p:nvSpPr>
          <p:cNvPr id="5" name="矩形 4"/>
          <p:cNvSpPr/>
          <p:nvPr/>
        </p:nvSpPr>
        <p:spPr>
          <a:xfrm>
            <a:off x="6927779" y="1029113"/>
            <a:ext cx="2262158" cy="369332"/>
          </a:xfrm>
          <a:prstGeom prst="rect">
            <a:avLst/>
          </a:prstGeom>
        </p:spPr>
        <p:txBody>
          <a:bodyPr wrap="none">
            <a:spAutoFit/>
          </a:bodyPr>
          <a:lstStyle/>
          <a:p>
            <a:pPr eaLnBrk="1" hangingPunct="1">
              <a:spcBef>
                <a:spcPct val="50000"/>
              </a:spcBef>
            </a:pPr>
            <a:r>
              <a:rPr kumimoji="1" lang="zh-CN" altLang="en-US" b="1" dirty="0">
                <a:solidFill>
                  <a:srgbClr val="009900"/>
                </a:solidFill>
              </a:rPr>
              <a:t>法拉第电磁感应定律</a:t>
            </a:r>
          </a:p>
        </p:txBody>
      </p:sp>
      <p:graphicFrame>
        <p:nvGraphicFramePr>
          <p:cNvPr id="6" name="Object 30"/>
          <p:cNvGraphicFramePr>
            <a:graphicFrameLocks noChangeAspect="1"/>
          </p:cNvGraphicFramePr>
          <p:nvPr>
            <p:extLst>
              <p:ext uri="{D42A27DB-BD31-4B8C-83A1-F6EECF244321}">
                <p14:modId xmlns:p14="http://schemas.microsoft.com/office/powerpoint/2010/main" val="3121443058"/>
              </p:ext>
            </p:extLst>
          </p:nvPr>
        </p:nvGraphicFramePr>
        <p:xfrm>
          <a:off x="3000376" y="2262189"/>
          <a:ext cx="385763" cy="511175"/>
        </p:xfrm>
        <a:graphic>
          <a:graphicData uri="http://schemas.openxmlformats.org/presentationml/2006/ole">
            <mc:AlternateContent xmlns:mc="http://schemas.openxmlformats.org/markup-compatibility/2006">
              <mc:Choice xmlns:v="urn:schemas-microsoft-com:vml" Requires="v">
                <p:oleObj spid="_x0000_s341505" name="公式" r:id="rId7" imgW="95289" imgH="142795" progId="Equation.3">
                  <p:embed/>
                </p:oleObj>
              </mc:Choice>
              <mc:Fallback>
                <p:oleObj name="公式" r:id="rId7" imgW="95289" imgH="14279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0376" y="2262189"/>
                        <a:ext cx="3857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31"/>
          <p:cNvGraphicFramePr>
            <a:graphicFrameLocks noChangeAspect="1"/>
          </p:cNvGraphicFramePr>
          <p:nvPr>
            <p:extLst>
              <p:ext uri="{D42A27DB-BD31-4B8C-83A1-F6EECF244321}">
                <p14:modId xmlns:p14="http://schemas.microsoft.com/office/powerpoint/2010/main" val="3269931596"/>
              </p:ext>
            </p:extLst>
          </p:nvPr>
        </p:nvGraphicFramePr>
        <p:xfrm>
          <a:off x="6821488" y="1309688"/>
          <a:ext cx="1071562" cy="1212850"/>
        </p:xfrm>
        <a:graphic>
          <a:graphicData uri="http://schemas.openxmlformats.org/presentationml/2006/ole">
            <mc:AlternateContent xmlns:mc="http://schemas.openxmlformats.org/markup-compatibility/2006">
              <mc:Choice xmlns:v="urn:schemas-microsoft-com:vml" Requires="v">
                <p:oleObj spid="_x0000_s341506" name="公式" r:id="rId9" imgW="355320" imgH="419040" progId="Equation.3">
                  <p:embed/>
                </p:oleObj>
              </mc:Choice>
              <mc:Fallback>
                <p:oleObj name="公式" r:id="rId9" imgW="355320" imgH="419040" progId="Equation.3">
                  <p:embed/>
                  <p:pic>
                    <p:nvPicPr>
                      <p:cNvPr id="0" name=""/>
                      <p:cNvPicPr>
                        <a:picLocks noChangeAspect="1" noChangeArrowheads="1"/>
                      </p:cNvPicPr>
                      <p:nvPr/>
                    </p:nvPicPr>
                    <p:blipFill>
                      <a:blip r:embed="rId10"/>
                      <a:srcRect/>
                      <a:stretch>
                        <a:fillRect/>
                      </a:stretch>
                    </p:blipFill>
                    <p:spPr bwMode="auto">
                      <a:xfrm>
                        <a:off x="6821488" y="1309688"/>
                        <a:ext cx="1071562"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85"/>
          <p:cNvGraphicFramePr>
            <a:graphicFrameLocks noChangeAspect="1"/>
          </p:cNvGraphicFramePr>
          <p:nvPr>
            <p:extLst>
              <p:ext uri="{D42A27DB-BD31-4B8C-83A1-F6EECF244321}">
                <p14:modId xmlns:p14="http://schemas.microsoft.com/office/powerpoint/2010/main" val="835769975"/>
              </p:ext>
            </p:extLst>
          </p:nvPr>
        </p:nvGraphicFramePr>
        <p:xfrm>
          <a:off x="2242440" y="1436993"/>
          <a:ext cx="1087437" cy="804862"/>
        </p:xfrm>
        <a:graphic>
          <a:graphicData uri="http://schemas.openxmlformats.org/presentationml/2006/ole">
            <mc:AlternateContent xmlns:mc="http://schemas.openxmlformats.org/markup-compatibility/2006">
              <mc:Choice xmlns:v="urn:schemas-microsoft-com:vml" Requires="v">
                <p:oleObj spid="_x0000_s341507" name="公式" r:id="rId11" imgW="266400" imgH="241200" progId="Equation.3">
                  <p:embed/>
                </p:oleObj>
              </mc:Choice>
              <mc:Fallback>
                <p:oleObj name="公式" r:id="rId11" imgW="266400" imgH="241200" progId="Equation.3">
                  <p:embed/>
                  <p:pic>
                    <p:nvPicPr>
                      <p:cNvPr id="0" name=""/>
                      <p:cNvPicPr>
                        <a:picLocks noChangeAspect="1" noChangeArrowheads="1"/>
                      </p:cNvPicPr>
                      <p:nvPr/>
                    </p:nvPicPr>
                    <p:blipFill>
                      <a:blip r:embed="rId12"/>
                      <a:srcRect/>
                      <a:stretch>
                        <a:fillRect/>
                      </a:stretch>
                    </p:blipFill>
                    <p:spPr bwMode="auto">
                      <a:xfrm>
                        <a:off x="2242440" y="1436993"/>
                        <a:ext cx="1087437" cy="8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Line 186"/>
          <p:cNvSpPr>
            <a:spLocks noChangeShapeType="1"/>
          </p:cNvSpPr>
          <p:nvPr/>
        </p:nvSpPr>
        <p:spPr bwMode="auto">
          <a:xfrm>
            <a:off x="3455754" y="1988840"/>
            <a:ext cx="3095625" cy="0"/>
          </a:xfrm>
          <a:prstGeom prst="line">
            <a:avLst/>
          </a:prstGeom>
          <a:noFill/>
          <a:ln w="38100">
            <a:solidFill>
              <a:schemeClr val="tx1"/>
            </a:solidFill>
            <a:round/>
            <a:headEnd type="triangle" w="med" len="lg"/>
            <a:tailEnd type="triangle" w="med" len="lg"/>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 name="Line 187"/>
          <p:cNvSpPr>
            <a:spLocks noChangeShapeType="1"/>
          </p:cNvSpPr>
          <p:nvPr/>
        </p:nvSpPr>
        <p:spPr bwMode="auto">
          <a:xfrm>
            <a:off x="3455754" y="2636912"/>
            <a:ext cx="3095625" cy="0"/>
          </a:xfrm>
          <a:prstGeom prst="line">
            <a:avLst/>
          </a:prstGeom>
          <a:noFill/>
          <a:ln w="38100">
            <a:solidFill>
              <a:schemeClr val="tx1"/>
            </a:solidFill>
            <a:round/>
            <a:headEnd type="triangle" w="med" len="lg"/>
            <a:tailEnd type="triangle" w="med" len="lg"/>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1" name="Object 188"/>
          <p:cNvGraphicFramePr>
            <a:graphicFrameLocks noChangeAspect="1"/>
          </p:cNvGraphicFramePr>
          <p:nvPr>
            <p:extLst>
              <p:ext uri="{D42A27DB-BD31-4B8C-83A1-F6EECF244321}">
                <p14:modId xmlns:p14="http://schemas.microsoft.com/office/powerpoint/2010/main" val="3583663094"/>
              </p:ext>
            </p:extLst>
          </p:nvPr>
        </p:nvGraphicFramePr>
        <p:xfrm>
          <a:off x="6805526" y="2340652"/>
          <a:ext cx="449263" cy="606425"/>
        </p:xfrm>
        <a:graphic>
          <a:graphicData uri="http://schemas.openxmlformats.org/presentationml/2006/ole">
            <mc:AlternateContent xmlns:mc="http://schemas.openxmlformats.org/markup-compatibility/2006">
              <mc:Choice xmlns:v="urn:schemas-microsoft-com:vml" Requires="v">
                <p:oleObj spid="_x0000_s341508" name="公式" r:id="rId13" imgW="123903" imgH="180855" progId="Equation.3">
                  <p:embed/>
                </p:oleObj>
              </mc:Choice>
              <mc:Fallback>
                <p:oleObj name="公式" r:id="rId13" imgW="123903" imgH="18085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05526" y="2340652"/>
                        <a:ext cx="449263"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3" name="Rectangle 190"/>
          <p:cNvSpPr>
            <a:spLocks noChangeArrowheads="1"/>
          </p:cNvSpPr>
          <p:nvPr/>
        </p:nvSpPr>
        <p:spPr bwMode="auto">
          <a:xfrm>
            <a:off x="3993675" y="4498436"/>
            <a:ext cx="1693250" cy="646331"/>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b="1" dirty="0">
                <a:solidFill>
                  <a:srgbClr val="FF00FF"/>
                </a:solidFill>
                <a:latin typeface="+mj-ea"/>
              </a:rPr>
              <a:t>无限</a:t>
            </a:r>
            <a:r>
              <a:rPr lang="zh-CN" altLang="en-US" b="1" dirty="0" smtClean="0">
                <a:solidFill>
                  <a:srgbClr val="FF00FF"/>
                </a:solidFill>
                <a:latin typeface="+mj-ea"/>
              </a:rPr>
              <a:t>长无限</a:t>
            </a:r>
            <a:r>
              <a:rPr lang="zh-CN" altLang="en-US" b="1" dirty="0">
                <a:solidFill>
                  <a:srgbClr val="FF00FF"/>
                </a:solidFill>
                <a:latin typeface="+mj-ea"/>
              </a:rPr>
              <a:t>长均匀圆柱</a:t>
            </a:r>
            <a:r>
              <a:rPr lang="zh-CN" altLang="en-US" b="1" dirty="0" smtClean="0">
                <a:solidFill>
                  <a:srgbClr val="FF00FF"/>
                </a:solidFill>
                <a:latin typeface="+mj-ea"/>
              </a:rPr>
              <a:t>电流</a:t>
            </a:r>
            <a:endParaRPr lang="en-US" altLang="zh-CN" b="1" dirty="0">
              <a:solidFill>
                <a:srgbClr val="FF00FF"/>
              </a:solidFill>
              <a:latin typeface="+mj-ea"/>
            </a:endParaRPr>
          </a:p>
        </p:txBody>
      </p:sp>
      <p:grpSp>
        <p:nvGrpSpPr>
          <p:cNvPr id="84" name="Group 88"/>
          <p:cNvGrpSpPr>
            <a:grpSpLocks/>
          </p:cNvGrpSpPr>
          <p:nvPr/>
        </p:nvGrpSpPr>
        <p:grpSpPr bwMode="auto">
          <a:xfrm>
            <a:off x="2625663" y="2849241"/>
            <a:ext cx="1508125" cy="1885950"/>
            <a:chOff x="3888" y="135"/>
            <a:chExt cx="576" cy="1120"/>
          </a:xfrm>
        </p:grpSpPr>
        <p:sp>
          <p:nvSpPr>
            <p:cNvPr id="85" name="Oval 89"/>
            <p:cNvSpPr>
              <a:spLocks noChangeArrowheads="1"/>
            </p:cNvSpPr>
            <p:nvPr/>
          </p:nvSpPr>
          <p:spPr bwMode="auto">
            <a:xfrm>
              <a:off x="3888" y="135"/>
              <a:ext cx="576" cy="240"/>
            </a:xfrm>
            <a:prstGeom prst="ellipse">
              <a:avLst/>
            </a:prstGeom>
            <a:solidFill>
              <a:schemeClr val="bg1"/>
            </a:solidFill>
            <a:ln w="38100">
              <a:solidFill>
                <a:srgbClr val="0000FF"/>
              </a:solidFill>
              <a:round/>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86" name="Line 90"/>
            <p:cNvSpPr>
              <a:spLocks noChangeShapeType="1"/>
            </p:cNvSpPr>
            <p:nvPr/>
          </p:nvSpPr>
          <p:spPr bwMode="auto">
            <a:xfrm>
              <a:off x="3888" y="231"/>
              <a:ext cx="0" cy="912"/>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 name="Line 91"/>
            <p:cNvSpPr>
              <a:spLocks noChangeShapeType="1"/>
            </p:cNvSpPr>
            <p:nvPr/>
          </p:nvSpPr>
          <p:spPr bwMode="auto">
            <a:xfrm>
              <a:off x="4464" y="279"/>
              <a:ext cx="0" cy="864"/>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 name="Freeform 92"/>
            <p:cNvSpPr>
              <a:spLocks/>
            </p:cNvSpPr>
            <p:nvPr/>
          </p:nvSpPr>
          <p:spPr bwMode="auto">
            <a:xfrm>
              <a:off x="3888" y="1143"/>
              <a:ext cx="576" cy="112"/>
            </a:xfrm>
            <a:custGeom>
              <a:avLst/>
              <a:gdLst>
                <a:gd name="T0" fmla="*/ 0 w 576"/>
                <a:gd name="T1" fmla="*/ 0 h 112"/>
                <a:gd name="T2" fmla="*/ 144 w 576"/>
                <a:gd name="T3" fmla="*/ 96 h 112"/>
                <a:gd name="T4" fmla="*/ 336 w 576"/>
                <a:gd name="T5" fmla="*/ 96 h 112"/>
                <a:gd name="T6" fmla="*/ 576 w 576"/>
                <a:gd name="T7" fmla="*/ 0 h 112"/>
                <a:gd name="T8" fmla="*/ 0 60000 65536"/>
                <a:gd name="T9" fmla="*/ 0 60000 65536"/>
                <a:gd name="T10" fmla="*/ 0 60000 65536"/>
                <a:gd name="T11" fmla="*/ 0 60000 65536"/>
                <a:gd name="T12" fmla="*/ 0 w 576"/>
                <a:gd name="T13" fmla="*/ 0 h 112"/>
                <a:gd name="T14" fmla="*/ 576 w 576"/>
                <a:gd name="T15" fmla="*/ 112 h 112"/>
              </a:gdLst>
              <a:ahLst/>
              <a:cxnLst>
                <a:cxn ang="T8">
                  <a:pos x="T0" y="T1"/>
                </a:cxn>
                <a:cxn ang="T9">
                  <a:pos x="T2" y="T3"/>
                </a:cxn>
                <a:cxn ang="T10">
                  <a:pos x="T4" y="T5"/>
                </a:cxn>
                <a:cxn ang="T11">
                  <a:pos x="T6" y="T7"/>
                </a:cxn>
              </a:cxnLst>
              <a:rect l="T12" t="T13" r="T14" b="T15"/>
              <a:pathLst>
                <a:path w="576" h="112">
                  <a:moveTo>
                    <a:pt x="0" y="0"/>
                  </a:moveTo>
                  <a:cubicBezTo>
                    <a:pt x="44" y="40"/>
                    <a:pt x="88" y="80"/>
                    <a:pt x="144" y="96"/>
                  </a:cubicBezTo>
                  <a:cubicBezTo>
                    <a:pt x="200" y="112"/>
                    <a:pt x="264" y="112"/>
                    <a:pt x="336" y="96"/>
                  </a:cubicBezTo>
                  <a:cubicBezTo>
                    <a:pt x="408" y="80"/>
                    <a:pt x="492" y="40"/>
                    <a:pt x="576" y="0"/>
                  </a:cubicBezTo>
                </a:path>
              </a:pathLst>
            </a:custGeom>
            <a:noFill/>
            <a:ln w="12700">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89" name="Group 93"/>
          <p:cNvGrpSpPr>
            <a:grpSpLocks/>
          </p:cNvGrpSpPr>
          <p:nvPr/>
        </p:nvGrpSpPr>
        <p:grpSpPr bwMode="auto">
          <a:xfrm>
            <a:off x="3421000" y="2880992"/>
            <a:ext cx="781050" cy="396875"/>
            <a:chOff x="4176" y="172"/>
            <a:chExt cx="492" cy="250"/>
          </a:xfrm>
        </p:grpSpPr>
        <p:sp>
          <p:nvSpPr>
            <p:cNvPr id="90" name="Line 94"/>
            <p:cNvSpPr>
              <a:spLocks noChangeShapeType="1"/>
            </p:cNvSpPr>
            <p:nvPr/>
          </p:nvSpPr>
          <p:spPr bwMode="auto">
            <a:xfrm flipV="1">
              <a:off x="4176" y="192"/>
              <a:ext cx="240" cy="87"/>
            </a:xfrm>
            <a:prstGeom prst="line">
              <a:avLst/>
            </a:prstGeom>
            <a:noFill/>
            <a:ln w="38100">
              <a:solidFill>
                <a:schemeClr val="tx1"/>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 name="Text Box 95"/>
            <p:cNvSpPr txBox="1">
              <a:spLocks noChangeArrowheads="1"/>
            </p:cNvSpPr>
            <p:nvPr/>
          </p:nvSpPr>
          <p:spPr bwMode="auto">
            <a:xfrm>
              <a:off x="4322" y="172"/>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FF3300"/>
                  </a:solidFill>
                </a:rPr>
                <a:t>R</a:t>
              </a:r>
            </a:p>
          </p:txBody>
        </p:sp>
      </p:grpSp>
      <p:grpSp>
        <p:nvGrpSpPr>
          <p:cNvPr id="92" name="Group 96"/>
          <p:cNvGrpSpPr>
            <a:grpSpLocks/>
          </p:cNvGrpSpPr>
          <p:nvPr/>
        </p:nvGrpSpPr>
        <p:grpSpPr bwMode="auto">
          <a:xfrm>
            <a:off x="3005073" y="3466779"/>
            <a:ext cx="1081838" cy="1025525"/>
            <a:chOff x="3984" y="550"/>
            <a:chExt cx="544" cy="506"/>
          </a:xfrm>
        </p:grpSpPr>
        <p:sp>
          <p:nvSpPr>
            <p:cNvPr id="93" name="Line 97"/>
            <p:cNvSpPr>
              <a:spLocks noChangeShapeType="1"/>
            </p:cNvSpPr>
            <p:nvPr/>
          </p:nvSpPr>
          <p:spPr bwMode="auto">
            <a:xfrm flipV="1">
              <a:off x="3984" y="550"/>
              <a:ext cx="1" cy="497"/>
            </a:xfrm>
            <a:prstGeom prst="line">
              <a:avLst/>
            </a:prstGeom>
            <a:noFill/>
            <a:ln w="38100">
              <a:solidFill>
                <a:srgbClr val="C000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 name="Line 98"/>
            <p:cNvSpPr>
              <a:spLocks noChangeShapeType="1"/>
            </p:cNvSpPr>
            <p:nvPr/>
          </p:nvSpPr>
          <p:spPr bwMode="auto">
            <a:xfrm flipV="1">
              <a:off x="4080" y="559"/>
              <a:ext cx="1" cy="497"/>
            </a:xfrm>
            <a:prstGeom prst="line">
              <a:avLst/>
            </a:prstGeom>
            <a:noFill/>
            <a:ln w="38100">
              <a:solidFill>
                <a:srgbClr val="C000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 name="Text Box 99"/>
            <p:cNvSpPr txBox="1">
              <a:spLocks noChangeArrowheads="1"/>
            </p:cNvSpPr>
            <p:nvPr/>
          </p:nvSpPr>
          <p:spPr bwMode="auto">
            <a:xfrm>
              <a:off x="4375" y="681"/>
              <a:ext cx="153"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t>I</a:t>
              </a:r>
            </a:p>
          </p:txBody>
        </p:sp>
        <p:sp>
          <p:nvSpPr>
            <p:cNvPr id="96" name="Line 100"/>
            <p:cNvSpPr>
              <a:spLocks noChangeShapeType="1"/>
            </p:cNvSpPr>
            <p:nvPr/>
          </p:nvSpPr>
          <p:spPr bwMode="auto">
            <a:xfrm flipV="1">
              <a:off x="4272" y="559"/>
              <a:ext cx="1" cy="497"/>
            </a:xfrm>
            <a:prstGeom prst="line">
              <a:avLst/>
            </a:prstGeom>
            <a:noFill/>
            <a:ln w="38100">
              <a:solidFill>
                <a:srgbClr val="C000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 name="Line 101"/>
            <p:cNvSpPr>
              <a:spLocks noChangeShapeType="1"/>
            </p:cNvSpPr>
            <p:nvPr/>
          </p:nvSpPr>
          <p:spPr bwMode="auto">
            <a:xfrm flipV="1">
              <a:off x="4368" y="559"/>
              <a:ext cx="1" cy="497"/>
            </a:xfrm>
            <a:prstGeom prst="line">
              <a:avLst/>
            </a:prstGeom>
            <a:noFill/>
            <a:ln w="38100">
              <a:solidFill>
                <a:srgbClr val="C00000"/>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8" name="Line 105"/>
          <p:cNvSpPr>
            <a:spLocks noChangeShapeType="1"/>
          </p:cNvSpPr>
          <p:nvPr/>
        </p:nvSpPr>
        <p:spPr bwMode="auto">
          <a:xfrm flipH="1">
            <a:off x="3403537" y="2808473"/>
            <a:ext cx="15875" cy="2075943"/>
          </a:xfrm>
          <a:prstGeom prst="line">
            <a:avLst/>
          </a:prstGeom>
          <a:noFill/>
          <a:ln w="38100"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 name="Line 161"/>
          <p:cNvSpPr>
            <a:spLocks noChangeShapeType="1"/>
          </p:cNvSpPr>
          <p:nvPr/>
        </p:nvSpPr>
        <p:spPr bwMode="auto">
          <a:xfrm flipV="1">
            <a:off x="3401950" y="5319391"/>
            <a:ext cx="715963" cy="992188"/>
          </a:xfrm>
          <a:prstGeom prst="line">
            <a:avLst/>
          </a:prstGeom>
          <a:noFill/>
          <a:ln w="38100" cap="rnd">
            <a:solidFill>
              <a:srgbClr val="C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0" name="Group 157"/>
          <p:cNvGrpSpPr>
            <a:grpSpLocks/>
          </p:cNvGrpSpPr>
          <p:nvPr/>
        </p:nvGrpSpPr>
        <p:grpSpPr bwMode="auto">
          <a:xfrm>
            <a:off x="2008125" y="4658991"/>
            <a:ext cx="3544888" cy="2103438"/>
            <a:chOff x="3287" y="2803"/>
            <a:chExt cx="2233" cy="1325"/>
          </a:xfrm>
        </p:grpSpPr>
        <p:sp>
          <p:nvSpPr>
            <p:cNvPr id="101" name="Line 158"/>
            <p:cNvSpPr>
              <a:spLocks noChangeShapeType="1"/>
            </p:cNvSpPr>
            <p:nvPr/>
          </p:nvSpPr>
          <p:spPr bwMode="auto">
            <a:xfrm flipV="1">
              <a:off x="3287" y="3833"/>
              <a:ext cx="2233" cy="23"/>
            </a:xfrm>
            <a:prstGeom prst="line">
              <a:avLst/>
            </a:prstGeom>
            <a:noFill/>
            <a:ln w="38100">
              <a:solidFill>
                <a:schemeClr val="tx1"/>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 name="Line 159"/>
            <p:cNvSpPr>
              <a:spLocks noChangeShapeType="1"/>
            </p:cNvSpPr>
            <p:nvPr/>
          </p:nvSpPr>
          <p:spPr bwMode="auto">
            <a:xfrm flipV="1">
              <a:off x="4176" y="2969"/>
              <a:ext cx="0" cy="1152"/>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 name="Line 160"/>
            <p:cNvSpPr>
              <a:spLocks noChangeShapeType="1"/>
            </p:cNvSpPr>
            <p:nvPr/>
          </p:nvSpPr>
          <p:spPr bwMode="auto">
            <a:xfrm flipV="1">
              <a:off x="4626" y="3260"/>
              <a:ext cx="0" cy="569"/>
            </a:xfrm>
            <a:prstGeom prst="line">
              <a:avLst/>
            </a:prstGeom>
            <a:noFill/>
            <a:ln w="38100" cap="rnd">
              <a:solidFill>
                <a:srgbClr val="6600CC"/>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 name="Line 161"/>
            <p:cNvSpPr>
              <a:spLocks noChangeShapeType="1"/>
            </p:cNvSpPr>
            <p:nvPr/>
          </p:nvSpPr>
          <p:spPr bwMode="auto">
            <a:xfrm>
              <a:off x="4176" y="3209"/>
              <a:ext cx="461" cy="3"/>
            </a:xfrm>
            <a:prstGeom prst="line">
              <a:avLst/>
            </a:prstGeom>
            <a:noFill/>
            <a:ln w="38100" cap="rnd">
              <a:solidFill>
                <a:srgbClr val="6600CC"/>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 name="Freeform 162"/>
            <p:cNvSpPr>
              <a:spLocks/>
            </p:cNvSpPr>
            <p:nvPr/>
          </p:nvSpPr>
          <p:spPr bwMode="auto">
            <a:xfrm>
              <a:off x="4629" y="3215"/>
              <a:ext cx="720" cy="576"/>
            </a:xfrm>
            <a:custGeom>
              <a:avLst/>
              <a:gdLst>
                <a:gd name="T0" fmla="*/ 0 w 720"/>
                <a:gd name="T1" fmla="*/ 0 h 576"/>
                <a:gd name="T2" fmla="*/ 144 w 720"/>
                <a:gd name="T3" fmla="*/ 192 h 576"/>
                <a:gd name="T4" fmla="*/ 336 w 720"/>
                <a:gd name="T5" fmla="*/ 384 h 576"/>
                <a:gd name="T6" fmla="*/ 720 w 720"/>
                <a:gd name="T7" fmla="*/ 576 h 576"/>
                <a:gd name="T8" fmla="*/ 0 60000 65536"/>
                <a:gd name="T9" fmla="*/ 0 60000 65536"/>
                <a:gd name="T10" fmla="*/ 0 60000 65536"/>
                <a:gd name="T11" fmla="*/ 0 60000 65536"/>
                <a:gd name="T12" fmla="*/ 0 w 720"/>
                <a:gd name="T13" fmla="*/ 0 h 576"/>
                <a:gd name="T14" fmla="*/ 720 w 720"/>
                <a:gd name="T15" fmla="*/ 576 h 576"/>
              </a:gdLst>
              <a:ahLst/>
              <a:cxnLst>
                <a:cxn ang="T8">
                  <a:pos x="T0" y="T1"/>
                </a:cxn>
                <a:cxn ang="T9">
                  <a:pos x="T2" y="T3"/>
                </a:cxn>
                <a:cxn ang="T10">
                  <a:pos x="T4" y="T5"/>
                </a:cxn>
                <a:cxn ang="T11">
                  <a:pos x="T6" y="T7"/>
                </a:cxn>
              </a:cxnLst>
              <a:rect l="T12" t="T13" r="T14" b="T15"/>
              <a:pathLst>
                <a:path w="720" h="576">
                  <a:moveTo>
                    <a:pt x="0" y="0"/>
                  </a:moveTo>
                  <a:cubicBezTo>
                    <a:pt x="44" y="64"/>
                    <a:pt x="88" y="128"/>
                    <a:pt x="144" y="192"/>
                  </a:cubicBezTo>
                  <a:cubicBezTo>
                    <a:pt x="200" y="256"/>
                    <a:pt x="240" y="320"/>
                    <a:pt x="336" y="384"/>
                  </a:cubicBezTo>
                  <a:cubicBezTo>
                    <a:pt x="432" y="448"/>
                    <a:pt x="576" y="512"/>
                    <a:pt x="720" y="576"/>
                  </a:cubicBezTo>
                </a:path>
              </a:pathLst>
            </a:custGeom>
            <a:noFill/>
            <a:ln w="38100">
              <a:solidFill>
                <a:srgbClr val="CC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6" name="Text Box 163"/>
            <p:cNvSpPr txBox="1">
              <a:spLocks noChangeArrowheads="1"/>
            </p:cNvSpPr>
            <p:nvPr/>
          </p:nvSpPr>
          <p:spPr bwMode="auto">
            <a:xfrm>
              <a:off x="5318" y="3395"/>
              <a:ext cx="19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t>r</a:t>
              </a:r>
            </a:p>
          </p:txBody>
        </p:sp>
        <p:sp>
          <p:nvSpPr>
            <p:cNvPr id="107" name="Text Box 164"/>
            <p:cNvSpPr txBox="1">
              <a:spLocks noChangeArrowheads="1"/>
            </p:cNvSpPr>
            <p:nvPr/>
          </p:nvSpPr>
          <p:spPr bwMode="auto">
            <a:xfrm>
              <a:off x="4214" y="2803"/>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a:t>B</a:t>
              </a:r>
              <a:endParaRPr lang="en-US" altLang="zh-CN" sz="2000"/>
            </a:p>
          </p:txBody>
        </p:sp>
        <p:sp>
          <p:nvSpPr>
            <p:cNvPr id="108" name="Text Box 165"/>
            <p:cNvSpPr txBox="1">
              <a:spLocks noChangeArrowheads="1"/>
            </p:cNvSpPr>
            <p:nvPr/>
          </p:nvSpPr>
          <p:spPr bwMode="auto">
            <a:xfrm>
              <a:off x="4464" y="3833"/>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a:t>R</a:t>
              </a:r>
            </a:p>
          </p:txBody>
        </p:sp>
        <p:sp>
          <p:nvSpPr>
            <p:cNvPr id="109" name="Text Box 166"/>
            <p:cNvSpPr txBox="1">
              <a:spLocks noChangeArrowheads="1"/>
            </p:cNvSpPr>
            <p:nvPr/>
          </p:nvSpPr>
          <p:spPr bwMode="auto">
            <a:xfrm>
              <a:off x="3888" y="380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t>o</a:t>
              </a:r>
            </a:p>
          </p:txBody>
        </p:sp>
        <p:graphicFrame>
          <p:nvGraphicFramePr>
            <p:cNvPr id="110" name="Object 167"/>
            <p:cNvGraphicFramePr>
              <a:graphicFrameLocks noChangeAspect="1"/>
            </p:cNvGraphicFramePr>
            <p:nvPr/>
          </p:nvGraphicFramePr>
          <p:xfrm>
            <a:off x="3640" y="3009"/>
            <a:ext cx="545" cy="544"/>
          </p:xfrm>
          <a:graphic>
            <a:graphicData uri="http://schemas.openxmlformats.org/presentationml/2006/ole">
              <mc:AlternateContent xmlns:mc="http://schemas.openxmlformats.org/markup-compatibility/2006">
                <mc:Choice xmlns:v="urn:schemas-microsoft-com:vml" Requires="v">
                  <p:oleObj spid="_x0000_s341509" name="公式" r:id="rId15" imgW="406048" imgH="406048" progId="Equation.3">
                    <p:embed/>
                  </p:oleObj>
                </mc:Choice>
                <mc:Fallback>
                  <p:oleObj name="公式" r:id="rId15" imgW="406048" imgH="406048"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40" y="3009"/>
                          <a:ext cx="545" cy="5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1" name="Line 168"/>
            <p:cNvSpPr>
              <a:spLocks noChangeShapeType="1"/>
            </p:cNvSpPr>
            <p:nvPr/>
          </p:nvSpPr>
          <p:spPr bwMode="auto">
            <a:xfrm>
              <a:off x="4176" y="3834"/>
              <a:ext cx="2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83" name="矩形 182"/>
          <p:cNvSpPr/>
          <p:nvPr/>
        </p:nvSpPr>
        <p:spPr>
          <a:xfrm>
            <a:off x="5850446" y="4255177"/>
            <a:ext cx="1474646" cy="646331"/>
          </a:xfrm>
          <a:prstGeom prst="rect">
            <a:avLst/>
          </a:prstGeom>
        </p:spPr>
        <p:txBody>
          <a:bodyPr wrap="square">
            <a:spAutoFit/>
          </a:bodyPr>
          <a:lstStyle/>
          <a:p>
            <a:r>
              <a:rPr lang="zh-CN" altLang="en-US" b="1" kern="0" dirty="0">
                <a:solidFill>
                  <a:srgbClr val="009900"/>
                </a:solidFill>
              </a:rPr>
              <a:t>柱</a:t>
            </a:r>
            <a:r>
              <a:rPr lang="zh-CN" altLang="en-US" b="1" kern="0" dirty="0" smtClean="0">
                <a:solidFill>
                  <a:srgbClr val="009900"/>
                </a:solidFill>
              </a:rPr>
              <a:t>对称分布的</a:t>
            </a:r>
            <a:r>
              <a:rPr lang="zh-CN" altLang="en-US" b="1" kern="0" dirty="0">
                <a:solidFill>
                  <a:srgbClr val="009900"/>
                </a:solidFill>
              </a:rPr>
              <a:t>变化磁场</a:t>
            </a:r>
            <a:endParaRPr lang="zh-CN" altLang="en-US" dirty="0"/>
          </a:p>
        </p:txBody>
      </p:sp>
      <p:graphicFrame>
        <p:nvGraphicFramePr>
          <p:cNvPr id="229" name="Object 185"/>
          <p:cNvGraphicFramePr>
            <a:graphicFrameLocks noChangeAspect="1"/>
          </p:cNvGraphicFramePr>
          <p:nvPr>
            <p:extLst>
              <p:ext uri="{D42A27DB-BD31-4B8C-83A1-F6EECF244321}">
                <p14:modId xmlns:p14="http://schemas.microsoft.com/office/powerpoint/2010/main" val="4266765871"/>
              </p:ext>
            </p:extLst>
          </p:nvPr>
        </p:nvGraphicFramePr>
        <p:xfrm>
          <a:off x="4471989" y="3132138"/>
          <a:ext cx="2827337" cy="1001712"/>
        </p:xfrm>
        <a:graphic>
          <a:graphicData uri="http://schemas.openxmlformats.org/presentationml/2006/ole">
            <mc:AlternateContent xmlns:mc="http://schemas.openxmlformats.org/markup-compatibility/2006">
              <mc:Choice xmlns:v="urn:schemas-microsoft-com:vml" Requires="v">
                <p:oleObj spid="_x0000_s341510" name="公式" r:id="rId17" imgW="1041120" imgH="393480" progId="Equation.3">
                  <p:embed/>
                </p:oleObj>
              </mc:Choice>
              <mc:Fallback>
                <p:oleObj name="公式" r:id="rId17" imgW="1041120" imgH="393480" progId="Equation.3">
                  <p:embed/>
                  <p:pic>
                    <p:nvPicPr>
                      <p:cNvPr id="0" name=""/>
                      <p:cNvPicPr>
                        <a:picLocks noChangeAspect="1" noChangeArrowheads="1"/>
                      </p:cNvPicPr>
                      <p:nvPr/>
                    </p:nvPicPr>
                    <p:blipFill>
                      <a:blip r:embed="rId18"/>
                      <a:srcRect/>
                      <a:stretch>
                        <a:fillRect/>
                      </a:stretch>
                    </p:blipFill>
                    <p:spPr bwMode="auto">
                      <a:xfrm>
                        <a:off x="4471989" y="3132138"/>
                        <a:ext cx="2827337" cy="1001712"/>
                      </a:xfrm>
                      <a:prstGeom prst="rect">
                        <a:avLst/>
                      </a:prstGeom>
                      <a:noFill/>
                      <a:ln>
                        <a:noFill/>
                      </a:ln>
                      <a:extLst/>
                    </p:spPr>
                  </p:pic>
                </p:oleObj>
              </mc:Fallback>
            </mc:AlternateContent>
          </a:graphicData>
        </a:graphic>
      </p:graphicFrame>
      <p:sp>
        <p:nvSpPr>
          <p:cNvPr id="112" name="Oval 100"/>
          <p:cNvSpPr>
            <a:spLocks noChangeArrowheads="1"/>
          </p:cNvSpPr>
          <p:nvPr/>
        </p:nvSpPr>
        <p:spPr bwMode="auto">
          <a:xfrm>
            <a:off x="7674952" y="2433932"/>
            <a:ext cx="1927225" cy="1935162"/>
          </a:xfrm>
          <a:prstGeom prst="ellipse">
            <a:avLst/>
          </a:prstGeom>
          <a:noFill/>
          <a:ln w="38100" cap="rnd">
            <a:solidFill>
              <a:srgbClr val="6600CC"/>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113" name="Group 101"/>
          <p:cNvGrpSpPr>
            <a:grpSpLocks/>
          </p:cNvGrpSpPr>
          <p:nvPr/>
        </p:nvGrpSpPr>
        <p:grpSpPr bwMode="auto">
          <a:xfrm>
            <a:off x="7760677" y="2545058"/>
            <a:ext cx="1654175" cy="1589087"/>
            <a:chOff x="3957" y="482"/>
            <a:chExt cx="1042" cy="1001"/>
          </a:xfrm>
        </p:grpSpPr>
        <p:sp>
          <p:nvSpPr>
            <p:cNvPr id="114" name="Text Box 102"/>
            <p:cNvSpPr txBox="1">
              <a:spLocks noChangeArrowheads="1"/>
            </p:cNvSpPr>
            <p:nvPr/>
          </p:nvSpPr>
          <p:spPr bwMode="auto">
            <a:xfrm>
              <a:off x="4056" y="640"/>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15" name="Text Box 103"/>
            <p:cNvSpPr txBox="1">
              <a:spLocks noChangeArrowheads="1"/>
            </p:cNvSpPr>
            <p:nvPr/>
          </p:nvSpPr>
          <p:spPr bwMode="auto">
            <a:xfrm>
              <a:off x="4282" y="482"/>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16" name="Text Box 104"/>
            <p:cNvSpPr txBox="1">
              <a:spLocks noChangeArrowheads="1"/>
            </p:cNvSpPr>
            <p:nvPr/>
          </p:nvSpPr>
          <p:spPr bwMode="auto">
            <a:xfrm>
              <a:off x="4566" y="537"/>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17" name="Text Box 105"/>
            <p:cNvSpPr txBox="1">
              <a:spLocks noChangeArrowheads="1"/>
            </p:cNvSpPr>
            <p:nvPr/>
          </p:nvSpPr>
          <p:spPr bwMode="auto">
            <a:xfrm>
              <a:off x="4736" y="731"/>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18" name="Text Box 106"/>
            <p:cNvSpPr txBox="1">
              <a:spLocks noChangeArrowheads="1"/>
            </p:cNvSpPr>
            <p:nvPr/>
          </p:nvSpPr>
          <p:spPr bwMode="auto">
            <a:xfrm>
              <a:off x="4365" y="733"/>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19" name="Text Box 107"/>
            <p:cNvSpPr txBox="1">
              <a:spLocks noChangeArrowheads="1"/>
            </p:cNvSpPr>
            <p:nvPr/>
          </p:nvSpPr>
          <p:spPr bwMode="auto">
            <a:xfrm>
              <a:off x="3957" y="809"/>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120" name="Text Box 108"/>
            <p:cNvSpPr txBox="1">
              <a:spLocks noChangeArrowheads="1"/>
            </p:cNvSpPr>
            <p:nvPr/>
          </p:nvSpPr>
          <p:spPr bwMode="auto">
            <a:xfrm>
              <a:off x="4373" y="981"/>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121" name="Text Box 109"/>
            <p:cNvSpPr txBox="1">
              <a:spLocks noChangeArrowheads="1"/>
            </p:cNvSpPr>
            <p:nvPr/>
          </p:nvSpPr>
          <p:spPr bwMode="auto">
            <a:xfrm>
              <a:off x="4724" y="993"/>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22" name="Text Box 110"/>
            <p:cNvSpPr txBox="1">
              <a:spLocks noChangeArrowheads="1"/>
            </p:cNvSpPr>
            <p:nvPr/>
          </p:nvSpPr>
          <p:spPr bwMode="auto">
            <a:xfrm>
              <a:off x="4637" y="1208"/>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123" name="Text Box 111"/>
            <p:cNvSpPr txBox="1">
              <a:spLocks noChangeArrowheads="1"/>
            </p:cNvSpPr>
            <p:nvPr/>
          </p:nvSpPr>
          <p:spPr bwMode="auto">
            <a:xfrm>
              <a:off x="4365" y="1250"/>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24" name="Text Box 112"/>
            <p:cNvSpPr txBox="1">
              <a:spLocks noChangeArrowheads="1"/>
            </p:cNvSpPr>
            <p:nvPr/>
          </p:nvSpPr>
          <p:spPr bwMode="auto">
            <a:xfrm>
              <a:off x="4150" y="1207"/>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125" name="Text Box 113"/>
            <p:cNvSpPr txBox="1">
              <a:spLocks noChangeArrowheads="1"/>
            </p:cNvSpPr>
            <p:nvPr/>
          </p:nvSpPr>
          <p:spPr bwMode="auto">
            <a:xfrm>
              <a:off x="4014" y="1048"/>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grpSp>
      <p:sp>
        <p:nvSpPr>
          <p:cNvPr id="126" name="Oval 115"/>
          <p:cNvSpPr>
            <a:spLocks noChangeAspect="1" noChangeArrowheads="1"/>
          </p:cNvSpPr>
          <p:nvPr/>
        </p:nvSpPr>
        <p:spPr bwMode="auto">
          <a:xfrm>
            <a:off x="8635389" y="3370557"/>
            <a:ext cx="76200" cy="76200"/>
          </a:xfrm>
          <a:prstGeom prst="ellipse">
            <a:avLst/>
          </a:prstGeom>
          <a:solidFill>
            <a:srgbClr val="000000"/>
          </a:solidFill>
          <a:ln w="9525">
            <a:no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27" name="Rectangle 116"/>
          <p:cNvSpPr>
            <a:spLocks noChangeArrowheads="1"/>
          </p:cNvSpPr>
          <p:nvPr/>
        </p:nvSpPr>
        <p:spPr bwMode="auto">
          <a:xfrm>
            <a:off x="8725734" y="3110823"/>
            <a:ext cx="212985" cy="430887"/>
          </a:xfrm>
          <a:prstGeom prst="rect">
            <a:avLst/>
          </a:prstGeom>
          <a:noFill/>
          <a:ln w="9525">
            <a:noFill/>
            <a:miter lim="800000"/>
            <a:headEnd/>
            <a:tailEnd/>
          </a:ln>
        </p:spPr>
        <p:txBody>
          <a:bodyPr wrap="square" lIns="0" tIns="0" rIns="0" bIns="0">
            <a:spAutoFit/>
          </a:bodyPr>
          <a:lstStyle/>
          <a:p>
            <a:pPr eaLnBrk="0" fontAlgn="auto" hangingPunct="0">
              <a:spcBef>
                <a:spcPts val="0"/>
              </a:spcBef>
              <a:spcAft>
                <a:spcPts val="0"/>
              </a:spcAft>
              <a:defRPr/>
            </a:pPr>
            <a:r>
              <a:rPr lang="en-US" altLang="zh-CN" sz="2800" b="1" kern="0" dirty="0">
                <a:solidFill>
                  <a:srgbClr val="000000"/>
                </a:solidFill>
                <a:latin typeface="+mn-lt"/>
                <a:ea typeface="+mn-ea"/>
              </a:rPr>
              <a:t>O</a:t>
            </a:r>
            <a:endParaRPr lang="en-US" altLang="zh-CN" b="1" kern="0" dirty="0">
              <a:solidFill>
                <a:sysClr val="windowText" lastClr="000000"/>
              </a:solidFill>
              <a:latin typeface="+mn-lt"/>
              <a:ea typeface="+mn-ea"/>
            </a:endParaRPr>
          </a:p>
        </p:txBody>
      </p:sp>
      <p:sp>
        <p:nvSpPr>
          <p:cNvPr id="128" name="Rectangle 117"/>
          <p:cNvSpPr>
            <a:spLocks noChangeArrowheads="1"/>
          </p:cNvSpPr>
          <p:nvPr/>
        </p:nvSpPr>
        <p:spPr bwMode="auto">
          <a:xfrm>
            <a:off x="8383771" y="2709363"/>
            <a:ext cx="201613" cy="430212"/>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2800" b="1" kern="0" dirty="0">
                <a:solidFill>
                  <a:srgbClr val="000000"/>
                </a:solidFill>
                <a:latin typeface="+mn-lt"/>
                <a:ea typeface="+mn-ea"/>
              </a:rPr>
              <a:t>R</a:t>
            </a:r>
            <a:endParaRPr lang="en-US" altLang="zh-CN" b="1" kern="0" dirty="0">
              <a:solidFill>
                <a:sysClr val="windowText" lastClr="000000"/>
              </a:solidFill>
              <a:latin typeface="+mn-lt"/>
              <a:ea typeface="+mn-ea"/>
            </a:endParaRPr>
          </a:p>
        </p:txBody>
      </p:sp>
      <p:grpSp>
        <p:nvGrpSpPr>
          <p:cNvPr id="129" name="Group 118"/>
          <p:cNvGrpSpPr>
            <a:grpSpLocks/>
          </p:cNvGrpSpPr>
          <p:nvPr/>
        </p:nvGrpSpPr>
        <p:grpSpPr bwMode="auto">
          <a:xfrm>
            <a:off x="7976577" y="2703807"/>
            <a:ext cx="658813" cy="690562"/>
            <a:chOff x="4592" y="1262"/>
            <a:chExt cx="415" cy="435"/>
          </a:xfrm>
        </p:grpSpPr>
        <p:sp>
          <p:nvSpPr>
            <p:cNvPr id="130" name="Line 119"/>
            <p:cNvSpPr>
              <a:spLocks noChangeShapeType="1"/>
            </p:cNvSpPr>
            <p:nvPr/>
          </p:nvSpPr>
          <p:spPr bwMode="auto">
            <a:xfrm>
              <a:off x="4677" y="1351"/>
              <a:ext cx="330" cy="346"/>
            </a:xfrm>
            <a:prstGeom prst="line">
              <a:avLst/>
            </a:prstGeom>
            <a:noFill/>
            <a:ln w="39688" cap="rnd">
              <a:solidFill>
                <a:srgbClr val="0099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1" name="Freeform 120"/>
            <p:cNvSpPr>
              <a:spLocks/>
            </p:cNvSpPr>
            <p:nvPr/>
          </p:nvSpPr>
          <p:spPr bwMode="auto">
            <a:xfrm>
              <a:off x="4592" y="1262"/>
              <a:ext cx="126" cy="129"/>
            </a:xfrm>
            <a:custGeom>
              <a:avLst/>
              <a:gdLst>
                <a:gd name="T0" fmla="*/ 61 w 126"/>
                <a:gd name="T1" fmla="*/ 129 h 129"/>
                <a:gd name="T2" fmla="*/ 0 w 126"/>
                <a:gd name="T3" fmla="*/ 0 h 129"/>
                <a:gd name="T4" fmla="*/ 126 w 126"/>
                <a:gd name="T5" fmla="*/ 67 h 129"/>
                <a:gd name="T6" fmla="*/ 61 w 126"/>
                <a:gd name="T7" fmla="*/ 129 h 129"/>
                <a:gd name="T8" fmla="*/ 0 60000 65536"/>
                <a:gd name="T9" fmla="*/ 0 60000 65536"/>
                <a:gd name="T10" fmla="*/ 0 60000 65536"/>
                <a:gd name="T11" fmla="*/ 0 60000 65536"/>
                <a:gd name="T12" fmla="*/ 0 w 126"/>
                <a:gd name="T13" fmla="*/ 0 h 129"/>
                <a:gd name="T14" fmla="*/ 126 w 126"/>
                <a:gd name="T15" fmla="*/ 129 h 129"/>
              </a:gdLst>
              <a:ahLst/>
              <a:cxnLst>
                <a:cxn ang="T8">
                  <a:pos x="T0" y="T1"/>
                </a:cxn>
                <a:cxn ang="T9">
                  <a:pos x="T2" y="T3"/>
                </a:cxn>
                <a:cxn ang="T10">
                  <a:pos x="T4" y="T5"/>
                </a:cxn>
                <a:cxn ang="T11">
                  <a:pos x="T6" y="T7"/>
                </a:cxn>
              </a:cxnLst>
              <a:rect l="T12" t="T13" r="T14" b="T15"/>
              <a:pathLst>
                <a:path w="126" h="129">
                  <a:moveTo>
                    <a:pt x="61" y="129"/>
                  </a:moveTo>
                  <a:lnTo>
                    <a:pt x="0" y="0"/>
                  </a:lnTo>
                  <a:lnTo>
                    <a:pt x="126" y="67"/>
                  </a:lnTo>
                  <a:lnTo>
                    <a:pt x="61" y="129"/>
                  </a:lnTo>
                  <a:close/>
                </a:path>
              </a:pathLst>
            </a:custGeom>
            <a:solidFill>
              <a:srgbClr val="009900"/>
            </a:solidFill>
            <a:ln w="9525">
              <a:solidFill>
                <a:srgbClr val="0099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132" name="Object 161"/>
          <p:cNvGraphicFramePr>
            <a:graphicFrameLocks noChangeAspect="1"/>
          </p:cNvGraphicFramePr>
          <p:nvPr>
            <p:extLst>
              <p:ext uri="{D42A27DB-BD31-4B8C-83A1-F6EECF244321}">
                <p14:modId xmlns:p14="http://schemas.microsoft.com/office/powerpoint/2010/main" val="40359509"/>
              </p:ext>
            </p:extLst>
          </p:nvPr>
        </p:nvGraphicFramePr>
        <p:xfrm>
          <a:off x="8500591" y="3658674"/>
          <a:ext cx="749300" cy="546100"/>
        </p:xfrm>
        <a:graphic>
          <a:graphicData uri="http://schemas.openxmlformats.org/presentationml/2006/ole">
            <mc:AlternateContent xmlns:mc="http://schemas.openxmlformats.org/markup-compatibility/2006">
              <mc:Choice xmlns:v="urn:schemas-microsoft-com:vml" Requires="v">
                <p:oleObj spid="_x0000_s341511" name="公式" r:id="rId19" imgW="291960" imgH="241200" progId="Equation.3">
                  <p:embed/>
                </p:oleObj>
              </mc:Choice>
              <mc:Fallback>
                <p:oleObj name="公式" r:id="rId19" imgW="291960" imgH="241200" progId="Equation.3">
                  <p:embed/>
                  <p:pic>
                    <p:nvPicPr>
                      <p:cNvPr id="0" name=""/>
                      <p:cNvPicPr>
                        <a:picLocks noChangeAspect="1" noChangeArrowheads="1"/>
                      </p:cNvPicPr>
                      <p:nvPr/>
                    </p:nvPicPr>
                    <p:blipFill>
                      <a:blip r:embed="rId20"/>
                      <a:srcRect/>
                      <a:stretch>
                        <a:fillRect/>
                      </a:stretch>
                    </p:blipFill>
                    <p:spPr bwMode="auto">
                      <a:xfrm>
                        <a:off x="8500591" y="3658674"/>
                        <a:ext cx="749300" cy="546100"/>
                      </a:xfrm>
                      <a:prstGeom prst="rect">
                        <a:avLst/>
                      </a:prstGeom>
                      <a:noFill/>
                      <a:ln>
                        <a:noFill/>
                      </a:ln>
                      <a:extLst/>
                    </p:spPr>
                  </p:pic>
                </p:oleObj>
              </mc:Fallback>
            </mc:AlternateContent>
          </a:graphicData>
        </a:graphic>
      </p:graphicFrame>
      <p:sp>
        <p:nvSpPr>
          <p:cNvPr id="133" name="Oval 100"/>
          <p:cNvSpPr>
            <a:spLocks noChangeArrowheads="1"/>
          </p:cNvSpPr>
          <p:nvPr/>
        </p:nvSpPr>
        <p:spPr bwMode="auto">
          <a:xfrm>
            <a:off x="7929098" y="2719926"/>
            <a:ext cx="1407288" cy="1394617"/>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34" name="Oval 100"/>
          <p:cNvSpPr>
            <a:spLocks noChangeArrowheads="1"/>
          </p:cNvSpPr>
          <p:nvPr/>
        </p:nvSpPr>
        <p:spPr bwMode="auto">
          <a:xfrm>
            <a:off x="8282964" y="3053736"/>
            <a:ext cx="760264" cy="743831"/>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35" name="Freeform 109"/>
          <p:cNvSpPr>
            <a:spLocks/>
          </p:cNvSpPr>
          <p:nvPr/>
        </p:nvSpPr>
        <p:spPr bwMode="auto">
          <a:xfrm rot="3600000" flipH="1">
            <a:off x="7840713" y="3271332"/>
            <a:ext cx="203374" cy="198450"/>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6" name="Freeform 109"/>
          <p:cNvSpPr>
            <a:spLocks/>
          </p:cNvSpPr>
          <p:nvPr/>
        </p:nvSpPr>
        <p:spPr bwMode="auto">
          <a:xfrm rot="9086002" flipH="1" flipV="1">
            <a:off x="8188555" y="3275696"/>
            <a:ext cx="202203" cy="199976"/>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7" name="Oval 100"/>
          <p:cNvSpPr>
            <a:spLocks noChangeArrowheads="1"/>
          </p:cNvSpPr>
          <p:nvPr/>
        </p:nvSpPr>
        <p:spPr bwMode="auto">
          <a:xfrm>
            <a:off x="7347676" y="2123109"/>
            <a:ext cx="2622664" cy="2517792"/>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38" name="Freeform 109"/>
          <p:cNvSpPr>
            <a:spLocks/>
          </p:cNvSpPr>
          <p:nvPr/>
        </p:nvSpPr>
        <p:spPr bwMode="auto">
          <a:xfrm rot="3600000" flipH="1">
            <a:off x="7259019" y="3164612"/>
            <a:ext cx="203374" cy="198450"/>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39" name="对象 138"/>
          <p:cNvGraphicFramePr>
            <a:graphicFrameLocks noChangeAspect="1"/>
          </p:cNvGraphicFramePr>
          <p:nvPr>
            <p:extLst>
              <p:ext uri="{D42A27DB-BD31-4B8C-83A1-F6EECF244321}">
                <p14:modId xmlns:p14="http://schemas.microsoft.com/office/powerpoint/2010/main" val="3419383446"/>
              </p:ext>
            </p:extLst>
          </p:nvPr>
        </p:nvGraphicFramePr>
        <p:xfrm>
          <a:off x="10064396" y="3308829"/>
          <a:ext cx="334155" cy="546533"/>
        </p:xfrm>
        <a:graphic>
          <a:graphicData uri="http://schemas.openxmlformats.org/presentationml/2006/ole">
            <mc:AlternateContent xmlns:mc="http://schemas.openxmlformats.org/markup-compatibility/2006">
              <mc:Choice xmlns:v="urn:schemas-microsoft-com:vml" Requires="v">
                <p:oleObj spid="_x0000_s341512" name="公式" r:id="rId21" imgW="177480" imgH="253800" progId="Equation.3">
                  <p:embed/>
                </p:oleObj>
              </mc:Choice>
              <mc:Fallback>
                <p:oleObj name="公式" r:id="rId21" imgW="177480" imgH="253800" progId="Equation.3">
                  <p:embed/>
                  <p:pic>
                    <p:nvPicPr>
                      <p:cNvPr id="0" name=""/>
                      <p:cNvPicPr/>
                      <p:nvPr/>
                    </p:nvPicPr>
                    <p:blipFill>
                      <a:blip r:embed="rId22"/>
                      <a:stretch>
                        <a:fillRect/>
                      </a:stretch>
                    </p:blipFill>
                    <p:spPr>
                      <a:xfrm>
                        <a:off x="10064396" y="3308829"/>
                        <a:ext cx="334155" cy="546533"/>
                      </a:xfrm>
                      <a:prstGeom prst="rect">
                        <a:avLst/>
                      </a:prstGeom>
                    </p:spPr>
                  </p:pic>
                </p:oleObj>
              </mc:Fallback>
            </mc:AlternateContent>
          </a:graphicData>
        </a:graphic>
      </p:graphicFrame>
      <p:grpSp>
        <p:nvGrpSpPr>
          <p:cNvPr id="140" name="Group 126"/>
          <p:cNvGrpSpPr>
            <a:grpSpLocks/>
          </p:cNvGrpSpPr>
          <p:nvPr/>
        </p:nvGrpSpPr>
        <p:grpSpPr bwMode="auto">
          <a:xfrm>
            <a:off x="8177579" y="4570457"/>
            <a:ext cx="277812" cy="487362"/>
            <a:chOff x="4547" y="2193"/>
            <a:chExt cx="175" cy="307"/>
          </a:xfrm>
        </p:grpSpPr>
        <p:sp>
          <p:nvSpPr>
            <p:cNvPr id="141" name="Rectangle 127"/>
            <p:cNvSpPr>
              <a:spLocks noChangeArrowheads="1"/>
            </p:cNvSpPr>
            <p:nvPr/>
          </p:nvSpPr>
          <p:spPr bwMode="auto">
            <a:xfrm>
              <a:off x="4547" y="2193"/>
              <a:ext cx="118" cy="29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altLang="zh-CN" sz="3000" b="1" kern="0" dirty="0">
                  <a:solidFill>
                    <a:srgbClr val="000000"/>
                  </a:solidFill>
                  <a:latin typeface="+mn-lt"/>
                  <a:ea typeface="+mn-ea"/>
                </a:rPr>
                <a:t>E</a:t>
              </a:r>
              <a:endParaRPr lang="en-US" altLang="zh-CN" b="1" kern="0" dirty="0">
                <a:solidFill>
                  <a:sysClr val="windowText" lastClr="000000"/>
                </a:solidFill>
                <a:latin typeface="+mn-lt"/>
                <a:ea typeface="+mn-ea"/>
              </a:endParaRPr>
            </a:p>
          </p:txBody>
        </p:sp>
        <p:sp>
          <p:nvSpPr>
            <p:cNvPr id="142" name="Rectangle 128"/>
            <p:cNvSpPr>
              <a:spLocks noChangeArrowheads="1"/>
            </p:cNvSpPr>
            <p:nvPr/>
          </p:nvSpPr>
          <p:spPr bwMode="auto">
            <a:xfrm>
              <a:off x="4689" y="2335"/>
              <a:ext cx="33" cy="16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altLang="zh-CN" sz="1700" b="1" kern="0">
                  <a:solidFill>
                    <a:srgbClr val="000000"/>
                  </a:solidFill>
                  <a:latin typeface="+mn-lt"/>
                  <a:ea typeface="+mn-ea"/>
                </a:rPr>
                <a:t>i</a:t>
              </a:r>
              <a:endParaRPr lang="en-US" altLang="zh-CN" b="1" kern="0">
                <a:solidFill>
                  <a:sysClr val="windowText" lastClr="000000"/>
                </a:solidFill>
                <a:latin typeface="+mn-lt"/>
                <a:ea typeface="+mn-ea"/>
              </a:endParaRPr>
            </a:p>
          </p:txBody>
        </p:sp>
      </p:grpSp>
      <p:sp>
        <p:nvSpPr>
          <p:cNvPr id="143" name="Oval 122"/>
          <p:cNvSpPr>
            <a:spLocks noChangeArrowheads="1"/>
          </p:cNvSpPr>
          <p:nvPr/>
        </p:nvSpPr>
        <p:spPr bwMode="auto">
          <a:xfrm>
            <a:off x="7849768" y="5032019"/>
            <a:ext cx="1563687" cy="1574800"/>
          </a:xfrm>
          <a:prstGeom prst="ellipse">
            <a:avLst/>
          </a:prstGeom>
          <a:noFill/>
          <a:ln w="33338" cap="rnd">
            <a:solidFill>
              <a:srgbClr val="3E27E7"/>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4" name="Freeform 123"/>
          <p:cNvSpPr>
            <a:spLocks/>
          </p:cNvSpPr>
          <p:nvPr/>
        </p:nvSpPr>
        <p:spPr bwMode="auto">
          <a:xfrm>
            <a:off x="9413455" y="4887557"/>
            <a:ext cx="1095375" cy="844550"/>
          </a:xfrm>
          <a:custGeom>
            <a:avLst/>
            <a:gdLst>
              <a:gd name="T0" fmla="*/ 0 w 690"/>
              <a:gd name="T1" fmla="*/ 0 h 532"/>
              <a:gd name="T2" fmla="*/ 2147483647 w 690"/>
              <a:gd name="T3" fmla="*/ 2147483647 h 532"/>
              <a:gd name="T4" fmla="*/ 2147483647 w 690"/>
              <a:gd name="T5" fmla="*/ 2147483647 h 532"/>
              <a:gd name="T6" fmla="*/ 0 60000 65536"/>
              <a:gd name="T7" fmla="*/ 0 60000 65536"/>
              <a:gd name="T8" fmla="*/ 0 60000 65536"/>
              <a:gd name="T9" fmla="*/ 0 w 690"/>
              <a:gd name="T10" fmla="*/ 0 h 532"/>
              <a:gd name="T11" fmla="*/ 690 w 690"/>
              <a:gd name="T12" fmla="*/ 532 h 532"/>
            </a:gdLst>
            <a:ahLst/>
            <a:cxnLst>
              <a:cxn ang="T6">
                <a:pos x="T0" y="T1"/>
              </a:cxn>
              <a:cxn ang="T7">
                <a:pos x="T2" y="T3"/>
              </a:cxn>
              <a:cxn ang="T8">
                <a:pos x="T4" y="T5"/>
              </a:cxn>
            </a:cxnLst>
            <a:rect l="T9" t="T10" r="T11" b="T12"/>
            <a:pathLst>
              <a:path w="690" h="532">
                <a:moveTo>
                  <a:pt x="0" y="0"/>
                </a:moveTo>
                <a:cubicBezTo>
                  <a:pt x="24" y="125"/>
                  <a:pt x="34" y="237"/>
                  <a:pt x="182" y="358"/>
                </a:cubicBezTo>
                <a:cubicBezTo>
                  <a:pt x="370" y="488"/>
                  <a:pt x="494" y="509"/>
                  <a:pt x="690" y="532"/>
                </a:cubicBezTo>
              </a:path>
            </a:pathLst>
          </a:custGeom>
          <a:noFill/>
          <a:ln w="33338"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5" name="Rectangle 124"/>
          <p:cNvSpPr>
            <a:spLocks noChangeArrowheads="1"/>
          </p:cNvSpPr>
          <p:nvPr/>
        </p:nvSpPr>
        <p:spPr bwMode="auto">
          <a:xfrm>
            <a:off x="8908630" y="5863870"/>
            <a:ext cx="201613" cy="430213"/>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altLang="zh-CN" sz="2800" b="1" kern="0">
                <a:solidFill>
                  <a:srgbClr val="000000"/>
                </a:solidFill>
                <a:latin typeface="+mn-lt"/>
                <a:ea typeface="+mn-ea"/>
              </a:rPr>
              <a:t>R</a:t>
            </a:r>
            <a:endParaRPr lang="en-US" altLang="zh-CN" b="1" kern="0">
              <a:solidFill>
                <a:sysClr val="windowText" lastClr="000000"/>
              </a:solidFill>
              <a:latin typeface="+mn-lt"/>
              <a:ea typeface="+mn-ea"/>
            </a:endParaRPr>
          </a:p>
        </p:txBody>
      </p:sp>
      <p:sp>
        <p:nvSpPr>
          <p:cNvPr id="146" name="Rectangle 125"/>
          <p:cNvSpPr>
            <a:spLocks noChangeArrowheads="1"/>
          </p:cNvSpPr>
          <p:nvPr/>
        </p:nvSpPr>
        <p:spPr bwMode="auto">
          <a:xfrm>
            <a:off x="10435804" y="5760682"/>
            <a:ext cx="128588" cy="430212"/>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altLang="zh-CN" sz="2800" b="1" kern="0">
                <a:solidFill>
                  <a:srgbClr val="000000"/>
                </a:solidFill>
                <a:latin typeface="+mn-lt"/>
                <a:ea typeface="+mn-ea"/>
              </a:rPr>
              <a:t>r</a:t>
            </a:r>
            <a:endParaRPr lang="en-US" altLang="zh-CN" b="1" kern="0">
              <a:solidFill>
                <a:sysClr val="windowText" lastClr="000000"/>
              </a:solidFill>
              <a:latin typeface="+mn-lt"/>
              <a:ea typeface="+mn-ea"/>
            </a:endParaRPr>
          </a:p>
        </p:txBody>
      </p:sp>
      <p:sp>
        <p:nvSpPr>
          <p:cNvPr id="147" name="Rectangle 129"/>
          <p:cNvSpPr>
            <a:spLocks noChangeArrowheads="1"/>
          </p:cNvSpPr>
          <p:nvPr/>
        </p:nvSpPr>
        <p:spPr bwMode="auto">
          <a:xfrm>
            <a:off x="8410154" y="5644795"/>
            <a:ext cx="192088" cy="430213"/>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altLang="zh-CN" sz="2800" b="1" kern="0">
                <a:solidFill>
                  <a:srgbClr val="000000"/>
                </a:solidFill>
                <a:latin typeface="+mn-lt"/>
                <a:ea typeface="+mn-ea"/>
              </a:rPr>
              <a:t>o</a:t>
            </a:r>
            <a:endParaRPr lang="en-US" altLang="zh-CN" b="1" kern="0">
              <a:solidFill>
                <a:sysClr val="windowText" lastClr="000000"/>
              </a:solidFill>
              <a:latin typeface="+mn-lt"/>
              <a:ea typeface="+mn-ea"/>
            </a:endParaRPr>
          </a:p>
        </p:txBody>
      </p:sp>
      <p:grpSp>
        <p:nvGrpSpPr>
          <p:cNvPr id="148" name="Group 130"/>
          <p:cNvGrpSpPr>
            <a:grpSpLocks/>
          </p:cNvGrpSpPr>
          <p:nvPr/>
        </p:nvGrpSpPr>
        <p:grpSpPr bwMode="auto">
          <a:xfrm>
            <a:off x="8632405" y="5763858"/>
            <a:ext cx="1939925" cy="123825"/>
            <a:chOff x="4460" y="3115"/>
            <a:chExt cx="1222" cy="78"/>
          </a:xfrm>
        </p:grpSpPr>
        <p:sp>
          <p:nvSpPr>
            <p:cNvPr id="149" name="Line 131"/>
            <p:cNvSpPr>
              <a:spLocks noChangeShapeType="1"/>
            </p:cNvSpPr>
            <p:nvPr/>
          </p:nvSpPr>
          <p:spPr bwMode="auto">
            <a:xfrm>
              <a:off x="4460" y="3157"/>
              <a:ext cx="1114" cy="1"/>
            </a:xfrm>
            <a:prstGeom prst="line">
              <a:avLst/>
            </a:prstGeom>
            <a:noFill/>
            <a:ln w="34925" cap="rnd">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50" name="Freeform 132"/>
            <p:cNvSpPr>
              <a:spLocks/>
            </p:cNvSpPr>
            <p:nvPr/>
          </p:nvSpPr>
          <p:spPr bwMode="auto">
            <a:xfrm>
              <a:off x="5564" y="3115"/>
              <a:ext cx="118" cy="78"/>
            </a:xfrm>
            <a:custGeom>
              <a:avLst/>
              <a:gdLst>
                <a:gd name="T0" fmla="*/ 0 w 118"/>
                <a:gd name="T1" fmla="*/ 0 h 78"/>
                <a:gd name="T2" fmla="*/ 118 w 118"/>
                <a:gd name="T3" fmla="*/ 39 h 78"/>
                <a:gd name="T4" fmla="*/ 0 w 118"/>
                <a:gd name="T5" fmla="*/ 78 h 78"/>
                <a:gd name="T6" fmla="*/ 0 w 118"/>
                <a:gd name="T7" fmla="*/ 0 h 78"/>
                <a:gd name="T8" fmla="*/ 0 60000 65536"/>
                <a:gd name="T9" fmla="*/ 0 60000 65536"/>
                <a:gd name="T10" fmla="*/ 0 60000 65536"/>
                <a:gd name="T11" fmla="*/ 0 60000 65536"/>
                <a:gd name="T12" fmla="*/ 0 w 118"/>
                <a:gd name="T13" fmla="*/ 0 h 78"/>
                <a:gd name="T14" fmla="*/ 118 w 118"/>
                <a:gd name="T15" fmla="*/ 78 h 78"/>
              </a:gdLst>
              <a:ahLst/>
              <a:cxnLst>
                <a:cxn ang="T8">
                  <a:pos x="T0" y="T1"/>
                </a:cxn>
                <a:cxn ang="T9">
                  <a:pos x="T2" y="T3"/>
                </a:cxn>
                <a:cxn ang="T10">
                  <a:pos x="T4" y="T5"/>
                </a:cxn>
                <a:cxn ang="T11">
                  <a:pos x="T6" y="T7"/>
                </a:cxn>
              </a:cxnLst>
              <a:rect l="T12" t="T13" r="T14" b="T15"/>
              <a:pathLst>
                <a:path w="118" h="78">
                  <a:moveTo>
                    <a:pt x="0" y="0"/>
                  </a:moveTo>
                  <a:lnTo>
                    <a:pt x="118" y="39"/>
                  </a:lnTo>
                  <a:lnTo>
                    <a:pt x="0" y="78"/>
                  </a:lnTo>
                  <a:lnTo>
                    <a:pt x="0" y="0"/>
                  </a:lnTo>
                  <a:close/>
                </a:path>
              </a:pathLst>
            </a:custGeom>
            <a:solidFill>
              <a:srgbClr val="00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151" name="Group 133"/>
          <p:cNvGrpSpPr>
            <a:grpSpLocks/>
          </p:cNvGrpSpPr>
          <p:nvPr/>
        </p:nvGrpSpPr>
        <p:grpSpPr bwMode="auto">
          <a:xfrm>
            <a:off x="8542513" y="4694119"/>
            <a:ext cx="150217" cy="1131651"/>
            <a:chOff x="4420" y="2268"/>
            <a:chExt cx="78" cy="886"/>
          </a:xfrm>
        </p:grpSpPr>
        <p:sp>
          <p:nvSpPr>
            <p:cNvPr id="152" name="Line 134"/>
            <p:cNvSpPr>
              <a:spLocks noChangeShapeType="1"/>
            </p:cNvSpPr>
            <p:nvPr/>
          </p:nvSpPr>
          <p:spPr bwMode="auto">
            <a:xfrm flipV="1">
              <a:off x="4460" y="2376"/>
              <a:ext cx="1" cy="778"/>
            </a:xfrm>
            <a:prstGeom prst="line">
              <a:avLst/>
            </a:prstGeom>
            <a:noFill/>
            <a:ln w="34925" cap="rnd">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53" name="Freeform 135"/>
            <p:cNvSpPr>
              <a:spLocks/>
            </p:cNvSpPr>
            <p:nvPr/>
          </p:nvSpPr>
          <p:spPr bwMode="auto">
            <a:xfrm>
              <a:off x="4420" y="2268"/>
              <a:ext cx="78" cy="117"/>
            </a:xfrm>
            <a:custGeom>
              <a:avLst/>
              <a:gdLst>
                <a:gd name="T0" fmla="*/ 0 w 78"/>
                <a:gd name="T1" fmla="*/ 117 h 117"/>
                <a:gd name="T2" fmla="*/ 40 w 78"/>
                <a:gd name="T3" fmla="*/ 0 h 117"/>
                <a:gd name="T4" fmla="*/ 78 w 78"/>
                <a:gd name="T5" fmla="*/ 117 h 117"/>
                <a:gd name="T6" fmla="*/ 0 w 78"/>
                <a:gd name="T7" fmla="*/ 117 h 117"/>
                <a:gd name="T8" fmla="*/ 0 60000 65536"/>
                <a:gd name="T9" fmla="*/ 0 60000 65536"/>
                <a:gd name="T10" fmla="*/ 0 60000 65536"/>
                <a:gd name="T11" fmla="*/ 0 60000 65536"/>
                <a:gd name="T12" fmla="*/ 0 w 78"/>
                <a:gd name="T13" fmla="*/ 0 h 117"/>
                <a:gd name="T14" fmla="*/ 78 w 78"/>
                <a:gd name="T15" fmla="*/ 117 h 117"/>
              </a:gdLst>
              <a:ahLst/>
              <a:cxnLst>
                <a:cxn ang="T8">
                  <a:pos x="T0" y="T1"/>
                </a:cxn>
                <a:cxn ang="T9">
                  <a:pos x="T2" y="T3"/>
                </a:cxn>
                <a:cxn ang="T10">
                  <a:pos x="T4" y="T5"/>
                </a:cxn>
                <a:cxn ang="T11">
                  <a:pos x="T6" y="T7"/>
                </a:cxn>
              </a:cxnLst>
              <a:rect l="T12" t="T13" r="T14" b="T15"/>
              <a:pathLst>
                <a:path w="78" h="117">
                  <a:moveTo>
                    <a:pt x="0" y="117"/>
                  </a:moveTo>
                  <a:lnTo>
                    <a:pt x="40" y="0"/>
                  </a:lnTo>
                  <a:lnTo>
                    <a:pt x="78" y="117"/>
                  </a:lnTo>
                  <a:lnTo>
                    <a:pt x="0" y="117"/>
                  </a:lnTo>
                  <a:close/>
                </a:path>
              </a:pathLst>
            </a:custGeom>
            <a:solidFill>
              <a:srgbClr val="00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154" name="Line 136"/>
          <p:cNvSpPr>
            <a:spLocks noChangeShapeType="1"/>
          </p:cNvSpPr>
          <p:nvPr/>
        </p:nvSpPr>
        <p:spPr bwMode="auto">
          <a:xfrm flipV="1">
            <a:off x="8632404" y="4887557"/>
            <a:ext cx="781050" cy="938212"/>
          </a:xfrm>
          <a:prstGeom prst="line">
            <a:avLst/>
          </a:prstGeom>
          <a:noFill/>
          <a:ln w="34925" cap="rnd">
            <a:solidFill>
              <a:srgbClr val="FF0066"/>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55" name="Freeform 137"/>
          <p:cNvSpPr>
            <a:spLocks noEditPoints="1"/>
          </p:cNvSpPr>
          <p:nvPr/>
        </p:nvSpPr>
        <p:spPr bwMode="auto">
          <a:xfrm>
            <a:off x="9395993" y="4871682"/>
            <a:ext cx="34925" cy="971550"/>
          </a:xfrm>
          <a:custGeom>
            <a:avLst/>
            <a:gdLst>
              <a:gd name="T0" fmla="*/ 2147483647 w 45"/>
              <a:gd name="T1" fmla="*/ 2147483647 h 1243"/>
              <a:gd name="T2" fmla="*/ 0 w 45"/>
              <a:gd name="T3" fmla="*/ 2147483647 h 1243"/>
              <a:gd name="T4" fmla="*/ 2147483647 w 45"/>
              <a:gd name="T5" fmla="*/ 0 h 1243"/>
              <a:gd name="T6" fmla="*/ 2147483647 w 45"/>
              <a:gd name="T7" fmla="*/ 2147483647 h 1243"/>
              <a:gd name="T8" fmla="*/ 2147483647 w 45"/>
              <a:gd name="T9" fmla="*/ 2147483647 h 1243"/>
              <a:gd name="T10" fmla="*/ 0 w 45"/>
              <a:gd name="T11" fmla="*/ 2147483647 h 1243"/>
              <a:gd name="T12" fmla="*/ 2147483647 w 45"/>
              <a:gd name="T13" fmla="*/ 2147483647 h 1243"/>
              <a:gd name="T14" fmla="*/ 2147483647 w 45"/>
              <a:gd name="T15" fmla="*/ 2147483647 h 1243"/>
              <a:gd name="T16" fmla="*/ 0 w 45"/>
              <a:gd name="T17" fmla="*/ 2147483647 h 1243"/>
              <a:gd name="T18" fmla="*/ 2147483647 w 45"/>
              <a:gd name="T19" fmla="*/ 2147483647 h 1243"/>
              <a:gd name="T20" fmla="*/ 2147483647 w 45"/>
              <a:gd name="T21" fmla="*/ 2147483647 h 1243"/>
              <a:gd name="T22" fmla="*/ 2147483647 w 45"/>
              <a:gd name="T23" fmla="*/ 2147483647 h 1243"/>
              <a:gd name="T24" fmla="*/ 0 w 45"/>
              <a:gd name="T25" fmla="*/ 2147483647 h 1243"/>
              <a:gd name="T26" fmla="*/ 2147483647 w 45"/>
              <a:gd name="T27" fmla="*/ 2147483647 h 1243"/>
              <a:gd name="T28" fmla="*/ 2147483647 w 45"/>
              <a:gd name="T29" fmla="*/ 2147483647 h 1243"/>
              <a:gd name="T30" fmla="*/ 0 w 45"/>
              <a:gd name="T31" fmla="*/ 2147483647 h 1243"/>
              <a:gd name="T32" fmla="*/ 2147483647 w 45"/>
              <a:gd name="T33" fmla="*/ 2147483647 h 1243"/>
              <a:gd name="T34" fmla="*/ 2147483647 w 45"/>
              <a:gd name="T35" fmla="*/ 2147483647 h 1243"/>
              <a:gd name="T36" fmla="*/ 2147483647 w 45"/>
              <a:gd name="T37" fmla="*/ 2147483647 h 1243"/>
              <a:gd name="T38" fmla="*/ 0 w 45"/>
              <a:gd name="T39" fmla="*/ 2147483647 h 1243"/>
              <a:gd name="T40" fmla="*/ 2147483647 w 45"/>
              <a:gd name="T41" fmla="*/ 2147483647 h 1243"/>
              <a:gd name="T42" fmla="*/ 2147483647 w 45"/>
              <a:gd name="T43" fmla="*/ 2147483647 h 1243"/>
              <a:gd name="T44" fmla="*/ 0 w 45"/>
              <a:gd name="T45" fmla="*/ 2147483647 h 1243"/>
              <a:gd name="T46" fmla="*/ 2147483647 w 45"/>
              <a:gd name="T47" fmla="*/ 2147483647 h 1243"/>
              <a:gd name="T48" fmla="*/ 2147483647 w 45"/>
              <a:gd name="T49" fmla="*/ 2147483647 h 1243"/>
              <a:gd name="T50" fmla="*/ 2147483647 w 45"/>
              <a:gd name="T51" fmla="*/ 2147483647 h 1243"/>
              <a:gd name="T52" fmla="*/ 0 w 45"/>
              <a:gd name="T53" fmla="*/ 2147483647 h 1243"/>
              <a:gd name="T54" fmla="*/ 2147483647 w 45"/>
              <a:gd name="T55" fmla="*/ 2147483647 h 1243"/>
              <a:gd name="T56" fmla="*/ 2147483647 w 45"/>
              <a:gd name="T57" fmla="*/ 2147483647 h 1243"/>
              <a:gd name="T58" fmla="*/ 0 w 45"/>
              <a:gd name="T59" fmla="*/ 2147483647 h 1243"/>
              <a:gd name="T60" fmla="*/ 2147483647 w 45"/>
              <a:gd name="T61" fmla="*/ 2147483647 h 1243"/>
              <a:gd name="T62" fmla="*/ 2147483647 w 45"/>
              <a:gd name="T63" fmla="*/ 2147483647 h 1243"/>
              <a:gd name="T64" fmla="*/ 2147483647 w 45"/>
              <a:gd name="T65" fmla="*/ 2147483647 h 1243"/>
              <a:gd name="T66" fmla="*/ 0 w 45"/>
              <a:gd name="T67" fmla="*/ 2147483647 h 1243"/>
              <a:gd name="T68" fmla="*/ 2147483647 w 45"/>
              <a:gd name="T69" fmla="*/ 2147483647 h 12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
              <a:gd name="T106" fmla="*/ 0 h 1243"/>
              <a:gd name="T107" fmla="*/ 45 w 45"/>
              <a:gd name="T108" fmla="*/ 1243 h 124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 h="1243">
                <a:moveTo>
                  <a:pt x="44" y="22"/>
                </a:moveTo>
                <a:lnTo>
                  <a:pt x="44" y="66"/>
                </a:lnTo>
                <a:cubicBezTo>
                  <a:pt x="44" y="78"/>
                  <a:pt x="34" y="88"/>
                  <a:pt x="22" y="88"/>
                </a:cubicBezTo>
                <a:cubicBezTo>
                  <a:pt x="10" y="88"/>
                  <a:pt x="0" y="78"/>
                  <a:pt x="0" y="66"/>
                </a:cubicBezTo>
                <a:lnTo>
                  <a:pt x="0" y="22"/>
                </a:lnTo>
                <a:cubicBezTo>
                  <a:pt x="0" y="10"/>
                  <a:pt x="10" y="0"/>
                  <a:pt x="22" y="0"/>
                </a:cubicBezTo>
                <a:cubicBezTo>
                  <a:pt x="34" y="0"/>
                  <a:pt x="44" y="10"/>
                  <a:pt x="44" y="22"/>
                </a:cubicBezTo>
                <a:close/>
                <a:moveTo>
                  <a:pt x="44" y="154"/>
                </a:moveTo>
                <a:lnTo>
                  <a:pt x="44" y="198"/>
                </a:lnTo>
                <a:cubicBezTo>
                  <a:pt x="44" y="210"/>
                  <a:pt x="34" y="220"/>
                  <a:pt x="22" y="220"/>
                </a:cubicBezTo>
                <a:cubicBezTo>
                  <a:pt x="10" y="220"/>
                  <a:pt x="0" y="210"/>
                  <a:pt x="0" y="198"/>
                </a:cubicBezTo>
                <a:lnTo>
                  <a:pt x="0" y="154"/>
                </a:lnTo>
                <a:cubicBezTo>
                  <a:pt x="0" y="142"/>
                  <a:pt x="10" y="132"/>
                  <a:pt x="22" y="132"/>
                </a:cubicBezTo>
                <a:cubicBezTo>
                  <a:pt x="34" y="132"/>
                  <a:pt x="44" y="142"/>
                  <a:pt x="44" y="154"/>
                </a:cubicBezTo>
                <a:close/>
                <a:moveTo>
                  <a:pt x="44" y="286"/>
                </a:moveTo>
                <a:lnTo>
                  <a:pt x="44" y="330"/>
                </a:lnTo>
                <a:cubicBezTo>
                  <a:pt x="44" y="342"/>
                  <a:pt x="34" y="352"/>
                  <a:pt x="22" y="352"/>
                </a:cubicBezTo>
                <a:cubicBezTo>
                  <a:pt x="10" y="352"/>
                  <a:pt x="0" y="342"/>
                  <a:pt x="0" y="330"/>
                </a:cubicBezTo>
                <a:lnTo>
                  <a:pt x="0" y="286"/>
                </a:lnTo>
                <a:cubicBezTo>
                  <a:pt x="0" y="274"/>
                  <a:pt x="10" y="264"/>
                  <a:pt x="22" y="264"/>
                </a:cubicBezTo>
                <a:cubicBezTo>
                  <a:pt x="34" y="264"/>
                  <a:pt x="44" y="274"/>
                  <a:pt x="44" y="286"/>
                </a:cubicBezTo>
                <a:close/>
                <a:moveTo>
                  <a:pt x="44" y="418"/>
                </a:moveTo>
                <a:lnTo>
                  <a:pt x="44" y="462"/>
                </a:lnTo>
                <a:cubicBezTo>
                  <a:pt x="44" y="475"/>
                  <a:pt x="34" y="484"/>
                  <a:pt x="22" y="484"/>
                </a:cubicBezTo>
                <a:cubicBezTo>
                  <a:pt x="10" y="484"/>
                  <a:pt x="0" y="475"/>
                  <a:pt x="0" y="462"/>
                </a:cubicBezTo>
                <a:lnTo>
                  <a:pt x="0" y="418"/>
                </a:lnTo>
                <a:cubicBezTo>
                  <a:pt x="0" y="406"/>
                  <a:pt x="10" y="396"/>
                  <a:pt x="22" y="396"/>
                </a:cubicBezTo>
                <a:cubicBezTo>
                  <a:pt x="34" y="396"/>
                  <a:pt x="44" y="406"/>
                  <a:pt x="44" y="418"/>
                </a:cubicBezTo>
                <a:close/>
                <a:moveTo>
                  <a:pt x="44" y="550"/>
                </a:moveTo>
                <a:lnTo>
                  <a:pt x="44" y="594"/>
                </a:lnTo>
                <a:cubicBezTo>
                  <a:pt x="44" y="607"/>
                  <a:pt x="34" y="616"/>
                  <a:pt x="22" y="616"/>
                </a:cubicBezTo>
                <a:cubicBezTo>
                  <a:pt x="10" y="616"/>
                  <a:pt x="0" y="607"/>
                  <a:pt x="0" y="594"/>
                </a:cubicBezTo>
                <a:lnTo>
                  <a:pt x="0" y="550"/>
                </a:lnTo>
                <a:cubicBezTo>
                  <a:pt x="0" y="538"/>
                  <a:pt x="10" y="528"/>
                  <a:pt x="22" y="528"/>
                </a:cubicBezTo>
                <a:cubicBezTo>
                  <a:pt x="34" y="528"/>
                  <a:pt x="44" y="538"/>
                  <a:pt x="44" y="550"/>
                </a:cubicBezTo>
                <a:close/>
                <a:moveTo>
                  <a:pt x="44" y="682"/>
                </a:moveTo>
                <a:lnTo>
                  <a:pt x="44" y="727"/>
                </a:lnTo>
                <a:cubicBezTo>
                  <a:pt x="44" y="739"/>
                  <a:pt x="34" y="749"/>
                  <a:pt x="22" y="749"/>
                </a:cubicBezTo>
                <a:cubicBezTo>
                  <a:pt x="10" y="749"/>
                  <a:pt x="0" y="739"/>
                  <a:pt x="0" y="727"/>
                </a:cubicBezTo>
                <a:lnTo>
                  <a:pt x="0" y="683"/>
                </a:lnTo>
                <a:cubicBezTo>
                  <a:pt x="0" y="670"/>
                  <a:pt x="10" y="660"/>
                  <a:pt x="22" y="660"/>
                </a:cubicBezTo>
                <a:cubicBezTo>
                  <a:pt x="34" y="660"/>
                  <a:pt x="44" y="670"/>
                  <a:pt x="44" y="682"/>
                </a:cubicBezTo>
                <a:close/>
                <a:moveTo>
                  <a:pt x="44" y="815"/>
                </a:moveTo>
                <a:lnTo>
                  <a:pt x="44" y="859"/>
                </a:lnTo>
                <a:cubicBezTo>
                  <a:pt x="44" y="871"/>
                  <a:pt x="34" y="881"/>
                  <a:pt x="22" y="881"/>
                </a:cubicBezTo>
                <a:cubicBezTo>
                  <a:pt x="10" y="881"/>
                  <a:pt x="0" y="871"/>
                  <a:pt x="0" y="859"/>
                </a:cubicBezTo>
                <a:lnTo>
                  <a:pt x="0" y="815"/>
                </a:lnTo>
                <a:cubicBezTo>
                  <a:pt x="0" y="802"/>
                  <a:pt x="10" y="793"/>
                  <a:pt x="22" y="793"/>
                </a:cubicBezTo>
                <a:cubicBezTo>
                  <a:pt x="34" y="793"/>
                  <a:pt x="44" y="802"/>
                  <a:pt x="44" y="815"/>
                </a:cubicBezTo>
                <a:close/>
                <a:moveTo>
                  <a:pt x="44" y="947"/>
                </a:moveTo>
                <a:lnTo>
                  <a:pt x="44" y="991"/>
                </a:lnTo>
                <a:cubicBezTo>
                  <a:pt x="44" y="1003"/>
                  <a:pt x="35" y="1013"/>
                  <a:pt x="22" y="1013"/>
                </a:cubicBezTo>
                <a:cubicBezTo>
                  <a:pt x="10" y="1013"/>
                  <a:pt x="0" y="1003"/>
                  <a:pt x="0" y="991"/>
                </a:cubicBezTo>
                <a:lnTo>
                  <a:pt x="0" y="947"/>
                </a:lnTo>
                <a:cubicBezTo>
                  <a:pt x="0" y="935"/>
                  <a:pt x="10" y="925"/>
                  <a:pt x="22" y="925"/>
                </a:cubicBezTo>
                <a:cubicBezTo>
                  <a:pt x="34" y="925"/>
                  <a:pt x="44" y="934"/>
                  <a:pt x="44" y="947"/>
                </a:cubicBezTo>
                <a:close/>
                <a:moveTo>
                  <a:pt x="44" y="1079"/>
                </a:moveTo>
                <a:lnTo>
                  <a:pt x="44" y="1123"/>
                </a:lnTo>
                <a:cubicBezTo>
                  <a:pt x="44" y="1135"/>
                  <a:pt x="35" y="1145"/>
                  <a:pt x="22" y="1145"/>
                </a:cubicBezTo>
                <a:cubicBezTo>
                  <a:pt x="10" y="1145"/>
                  <a:pt x="0" y="1135"/>
                  <a:pt x="0" y="1123"/>
                </a:cubicBezTo>
                <a:lnTo>
                  <a:pt x="0" y="1079"/>
                </a:lnTo>
                <a:cubicBezTo>
                  <a:pt x="0" y="1067"/>
                  <a:pt x="10" y="1057"/>
                  <a:pt x="22" y="1057"/>
                </a:cubicBezTo>
                <a:cubicBezTo>
                  <a:pt x="35" y="1057"/>
                  <a:pt x="44" y="1067"/>
                  <a:pt x="44" y="1079"/>
                </a:cubicBezTo>
                <a:close/>
                <a:moveTo>
                  <a:pt x="45" y="1211"/>
                </a:moveTo>
                <a:lnTo>
                  <a:pt x="45" y="1221"/>
                </a:lnTo>
                <a:cubicBezTo>
                  <a:pt x="45" y="1233"/>
                  <a:pt x="35" y="1243"/>
                  <a:pt x="23" y="1243"/>
                </a:cubicBezTo>
                <a:cubicBezTo>
                  <a:pt x="10" y="1243"/>
                  <a:pt x="1" y="1233"/>
                  <a:pt x="1" y="1221"/>
                </a:cubicBezTo>
                <a:lnTo>
                  <a:pt x="0" y="1211"/>
                </a:lnTo>
                <a:cubicBezTo>
                  <a:pt x="0" y="1199"/>
                  <a:pt x="10" y="1189"/>
                  <a:pt x="22" y="1189"/>
                </a:cubicBezTo>
                <a:cubicBezTo>
                  <a:pt x="35" y="1189"/>
                  <a:pt x="45" y="1199"/>
                  <a:pt x="45" y="1211"/>
                </a:cubicBezTo>
                <a:close/>
              </a:path>
            </a:pathLst>
          </a:custGeom>
          <a:solidFill>
            <a:srgbClr val="000000"/>
          </a:solidFill>
          <a:ln w="12700">
            <a:solidFill>
              <a:srgbClr val="00B050"/>
            </a:solidFill>
            <a:bevel/>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56" name="Line 138"/>
          <p:cNvSpPr>
            <a:spLocks noChangeShapeType="1"/>
          </p:cNvSpPr>
          <p:nvPr/>
        </p:nvSpPr>
        <p:spPr bwMode="auto">
          <a:xfrm>
            <a:off x="8630817" y="5846407"/>
            <a:ext cx="431800" cy="647700"/>
          </a:xfrm>
          <a:prstGeom prst="line">
            <a:avLst/>
          </a:prstGeom>
          <a:noFill/>
          <a:ln w="9525">
            <a:solidFill>
              <a:srgbClr val="000000"/>
            </a:solidFill>
            <a:round/>
            <a:headEnd/>
            <a:tailEnd type="triangl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Tree>
    <p:extLst>
      <p:ext uri="{BB962C8B-B14F-4D97-AF65-F5344CB8AC3E}">
        <p14:creationId xmlns:p14="http://schemas.microsoft.com/office/powerpoint/2010/main" val="333303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childTnLst>
                          </p:cTn>
                        </p:par>
                        <p:par>
                          <p:cTn id="31" fill="hold">
                            <p:stCondLst>
                              <p:cond delay="500"/>
                            </p:stCondLst>
                            <p:childTnLst>
                              <p:par>
                                <p:cTn id="32" presetID="55" presetClass="entr" presetSubtype="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1000" fill="hold"/>
                                        <p:tgtEl>
                                          <p:spTgt spid="9"/>
                                        </p:tgtEl>
                                        <p:attrNameLst>
                                          <p:attrName>ppt_w</p:attrName>
                                        </p:attrNameLst>
                                      </p:cBhvr>
                                      <p:tavLst>
                                        <p:tav tm="0">
                                          <p:val>
                                            <p:strVal val="#ppt_w*0.70"/>
                                          </p:val>
                                        </p:tav>
                                        <p:tav tm="100000">
                                          <p:val>
                                            <p:strVal val="#ppt_w"/>
                                          </p:val>
                                        </p:tav>
                                      </p:tavLst>
                                    </p:anim>
                                    <p:anim calcmode="lin" valueType="num">
                                      <p:cBhvr>
                                        <p:cTn id="35" dur="1000" fill="hold"/>
                                        <p:tgtEl>
                                          <p:spTgt spid="9"/>
                                        </p:tgtEl>
                                        <p:attrNameLst>
                                          <p:attrName>ppt_h</p:attrName>
                                        </p:attrNameLst>
                                      </p:cBhvr>
                                      <p:tavLst>
                                        <p:tav tm="0">
                                          <p:val>
                                            <p:strVal val="#ppt_h"/>
                                          </p:val>
                                        </p:tav>
                                        <p:tav tm="100000">
                                          <p:val>
                                            <p:strVal val="#ppt_h"/>
                                          </p:val>
                                        </p:tav>
                                      </p:tavLst>
                                    </p:anim>
                                    <p:animEffect transition="in" filter="fade">
                                      <p:cBhvr>
                                        <p:cTn id="36" dur="10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left)">
                                      <p:cBhvr>
                                        <p:cTn id="46" dur="500"/>
                                        <p:tgtEl>
                                          <p:spTgt spid="6"/>
                                        </p:tgtEl>
                                      </p:cBhvr>
                                    </p:animEffect>
                                  </p:childTnLst>
                                </p:cTn>
                              </p:par>
                            </p:childTnLst>
                          </p:cTn>
                        </p:par>
                        <p:par>
                          <p:cTn id="47" fill="hold">
                            <p:stCondLst>
                              <p:cond delay="500"/>
                            </p:stCondLst>
                            <p:childTnLst>
                              <p:par>
                                <p:cTn id="48" presetID="55" presetClass="entr" presetSubtype="0" fill="hold" nodeType="after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p:cTn id="50" dur="1000" fill="hold"/>
                                        <p:tgtEl>
                                          <p:spTgt spid="10"/>
                                        </p:tgtEl>
                                        <p:attrNameLst>
                                          <p:attrName>ppt_w</p:attrName>
                                        </p:attrNameLst>
                                      </p:cBhvr>
                                      <p:tavLst>
                                        <p:tav tm="0">
                                          <p:val>
                                            <p:strVal val="#ppt_w*0.70"/>
                                          </p:val>
                                        </p:tav>
                                        <p:tav tm="100000">
                                          <p:val>
                                            <p:strVal val="#ppt_w"/>
                                          </p:val>
                                        </p:tav>
                                      </p:tavLst>
                                    </p:anim>
                                    <p:anim calcmode="lin" valueType="num">
                                      <p:cBhvr>
                                        <p:cTn id="51" dur="1000" fill="hold"/>
                                        <p:tgtEl>
                                          <p:spTgt spid="10"/>
                                        </p:tgtEl>
                                        <p:attrNameLst>
                                          <p:attrName>ppt_h</p:attrName>
                                        </p:attrNameLst>
                                      </p:cBhvr>
                                      <p:tavLst>
                                        <p:tav tm="0">
                                          <p:val>
                                            <p:strVal val="#ppt_h"/>
                                          </p:val>
                                        </p:tav>
                                        <p:tav tm="100000">
                                          <p:val>
                                            <p:strVal val="#ppt_h"/>
                                          </p:val>
                                        </p:tav>
                                      </p:tavLst>
                                    </p:anim>
                                    <p:animEffect transition="in" filter="fade">
                                      <p:cBhvr>
                                        <p:cTn id="52" dur="10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left)">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wipe(left)">
                                      <p:cBhvr>
                                        <p:cTn id="62" dur="500"/>
                                        <p:tgtEl>
                                          <p:spTgt spid="8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84"/>
                                        </p:tgtEl>
                                        <p:attrNameLst>
                                          <p:attrName>style.visibility</p:attrName>
                                        </p:attrNameLst>
                                      </p:cBhvr>
                                      <p:to>
                                        <p:strVal val="visible"/>
                                      </p:to>
                                    </p:set>
                                    <p:animEffect transition="in" filter="wipe(up)">
                                      <p:cBhvr>
                                        <p:cTn id="67" dur="500"/>
                                        <p:tgtEl>
                                          <p:spTgt spid="8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89"/>
                                        </p:tgtEl>
                                        <p:attrNameLst>
                                          <p:attrName>style.visibility</p:attrName>
                                        </p:attrNameLst>
                                      </p:cBhvr>
                                      <p:to>
                                        <p:strVal val="visible"/>
                                      </p:to>
                                    </p:set>
                                    <p:animEffect transition="in" filter="wipe(left)">
                                      <p:cBhvr>
                                        <p:cTn id="72" dur="500"/>
                                        <p:tgtEl>
                                          <p:spTgt spid="8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92"/>
                                        </p:tgtEl>
                                        <p:attrNameLst>
                                          <p:attrName>style.visibility</p:attrName>
                                        </p:attrNameLst>
                                      </p:cBhvr>
                                      <p:to>
                                        <p:strVal val="visible"/>
                                      </p:to>
                                    </p:set>
                                    <p:animEffect transition="in" filter="wipe(down)">
                                      <p:cBhvr>
                                        <p:cTn id="77" dur="500"/>
                                        <p:tgtEl>
                                          <p:spTgt spid="9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98"/>
                                        </p:tgtEl>
                                        <p:attrNameLst>
                                          <p:attrName>style.visibility</p:attrName>
                                        </p:attrNameLst>
                                      </p:cBhvr>
                                      <p:to>
                                        <p:strVal val="visible"/>
                                      </p:to>
                                    </p:set>
                                    <p:animEffect transition="in" filter="wipe(up)">
                                      <p:cBhvr>
                                        <p:cTn id="82" dur="500"/>
                                        <p:tgtEl>
                                          <p:spTgt spid="98"/>
                                        </p:tgtEl>
                                      </p:cBhvr>
                                    </p:animEffec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99"/>
                                        </p:tgtEl>
                                        <p:attrNameLst>
                                          <p:attrName>style.visibility</p:attrName>
                                        </p:attrNameLst>
                                      </p:cBhvr>
                                      <p:to>
                                        <p:strVal val="visible"/>
                                      </p:to>
                                    </p:set>
                                    <p:anim calcmode="lin" valueType="num">
                                      <p:cBhvr additive="base">
                                        <p:cTn id="87" dur="500" fill="hold"/>
                                        <p:tgtEl>
                                          <p:spTgt spid="99"/>
                                        </p:tgtEl>
                                        <p:attrNameLst>
                                          <p:attrName>ppt_x</p:attrName>
                                        </p:attrNameLst>
                                      </p:cBhvr>
                                      <p:tavLst>
                                        <p:tav tm="0">
                                          <p:val>
                                            <p:strVal val="#ppt_x"/>
                                          </p:val>
                                        </p:tav>
                                        <p:tav tm="100000">
                                          <p:val>
                                            <p:strVal val="#ppt_x"/>
                                          </p:val>
                                        </p:tav>
                                      </p:tavLst>
                                    </p:anim>
                                    <p:anim calcmode="lin" valueType="num">
                                      <p:cBhvr additive="base">
                                        <p:cTn id="88" dur="500" fill="hold"/>
                                        <p:tgtEl>
                                          <p:spTgt spid="99"/>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100"/>
                                        </p:tgtEl>
                                        <p:attrNameLst>
                                          <p:attrName>style.visibility</p:attrName>
                                        </p:attrNameLst>
                                      </p:cBhvr>
                                      <p:to>
                                        <p:strVal val="visible"/>
                                      </p:to>
                                    </p:set>
                                    <p:anim calcmode="lin" valueType="num">
                                      <p:cBhvr additive="base">
                                        <p:cTn id="91" dur="500" fill="hold"/>
                                        <p:tgtEl>
                                          <p:spTgt spid="100"/>
                                        </p:tgtEl>
                                        <p:attrNameLst>
                                          <p:attrName>ppt_x</p:attrName>
                                        </p:attrNameLst>
                                      </p:cBhvr>
                                      <p:tavLst>
                                        <p:tav tm="0">
                                          <p:val>
                                            <p:strVal val="#ppt_x"/>
                                          </p:val>
                                        </p:tav>
                                        <p:tav tm="100000">
                                          <p:val>
                                            <p:strVal val="#ppt_x"/>
                                          </p:val>
                                        </p:tav>
                                      </p:tavLst>
                                    </p:anim>
                                    <p:anim calcmode="lin" valueType="num">
                                      <p:cBhvr additive="base">
                                        <p:cTn id="92"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83"/>
                                        </p:tgtEl>
                                        <p:attrNameLst>
                                          <p:attrName>style.visibility</p:attrName>
                                        </p:attrNameLst>
                                      </p:cBhvr>
                                      <p:to>
                                        <p:strVal val="visible"/>
                                      </p:to>
                                    </p:set>
                                    <p:animEffect transition="in" filter="wipe(down)">
                                      <p:cBhvr>
                                        <p:cTn id="97" dur="500"/>
                                        <p:tgtEl>
                                          <p:spTgt spid="18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229"/>
                                        </p:tgtEl>
                                        <p:attrNameLst>
                                          <p:attrName>style.visibility</p:attrName>
                                        </p:attrNameLst>
                                      </p:cBhvr>
                                      <p:to>
                                        <p:strVal val="visible"/>
                                      </p:to>
                                    </p:set>
                                    <p:animEffect transition="in" filter="wipe(left)">
                                      <p:cBhvr>
                                        <p:cTn id="102" dur="500"/>
                                        <p:tgtEl>
                                          <p:spTgt spid="229"/>
                                        </p:tgtEl>
                                      </p:cBhvr>
                                    </p:animEffect>
                                  </p:childTnLst>
                                </p:cTn>
                              </p:par>
                            </p:childTnLst>
                          </p:cTn>
                        </p:par>
                      </p:childTnLst>
                    </p:cTn>
                  </p:par>
                  <p:par>
                    <p:cTn id="103" fill="hold">
                      <p:stCondLst>
                        <p:cond delay="indefinite"/>
                      </p:stCondLst>
                      <p:childTnLst>
                        <p:par>
                          <p:cTn id="104" fill="hold">
                            <p:stCondLst>
                              <p:cond delay="0"/>
                            </p:stCondLst>
                            <p:childTnLst>
                              <p:par>
                                <p:cTn id="105" presetID="6" presetClass="entr" presetSubtype="16" fill="hold" nodeType="clickEffect">
                                  <p:stCondLst>
                                    <p:cond delay="0"/>
                                  </p:stCondLst>
                                  <p:childTnLst>
                                    <p:set>
                                      <p:cBhvr>
                                        <p:cTn id="106" dur="1" fill="hold">
                                          <p:stCondLst>
                                            <p:cond delay="0"/>
                                          </p:stCondLst>
                                        </p:cTn>
                                        <p:tgtEl>
                                          <p:spTgt spid="113"/>
                                        </p:tgtEl>
                                        <p:attrNameLst>
                                          <p:attrName>style.visibility</p:attrName>
                                        </p:attrNameLst>
                                      </p:cBhvr>
                                      <p:to>
                                        <p:strVal val="visible"/>
                                      </p:to>
                                    </p:set>
                                    <p:animEffect transition="in" filter="circle(in)">
                                      <p:cBhvr>
                                        <p:cTn id="107" dur="500"/>
                                        <p:tgtEl>
                                          <p:spTgt spid="113"/>
                                        </p:tgtEl>
                                      </p:cBhvr>
                                    </p:animEffect>
                                  </p:childTnLst>
                                </p:cTn>
                              </p:par>
                            </p:childTnLst>
                          </p:cTn>
                        </p:par>
                        <p:par>
                          <p:cTn id="108" fill="hold">
                            <p:stCondLst>
                              <p:cond delay="500"/>
                            </p:stCondLst>
                            <p:childTnLst>
                              <p:par>
                                <p:cTn id="109" presetID="6" presetClass="entr" presetSubtype="16" fill="hold" grpId="0" nodeType="afterEffect">
                                  <p:stCondLst>
                                    <p:cond delay="0"/>
                                  </p:stCondLst>
                                  <p:childTnLst>
                                    <p:set>
                                      <p:cBhvr>
                                        <p:cTn id="110" dur="1" fill="hold">
                                          <p:stCondLst>
                                            <p:cond delay="0"/>
                                          </p:stCondLst>
                                        </p:cTn>
                                        <p:tgtEl>
                                          <p:spTgt spid="112"/>
                                        </p:tgtEl>
                                        <p:attrNameLst>
                                          <p:attrName>style.visibility</p:attrName>
                                        </p:attrNameLst>
                                      </p:cBhvr>
                                      <p:to>
                                        <p:strVal val="visible"/>
                                      </p:to>
                                    </p:set>
                                    <p:animEffect transition="in" filter="circle(in)">
                                      <p:cBhvr>
                                        <p:cTn id="111" dur="2000"/>
                                        <p:tgtEl>
                                          <p:spTgt spid="112"/>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132"/>
                                        </p:tgtEl>
                                        <p:attrNameLst>
                                          <p:attrName>style.visibility</p:attrName>
                                        </p:attrNameLst>
                                      </p:cBhvr>
                                      <p:to>
                                        <p:strVal val="visible"/>
                                      </p:to>
                                    </p:set>
                                    <p:animEffect transition="in" filter="wipe(left)">
                                      <p:cBhvr>
                                        <p:cTn id="116" dur="500"/>
                                        <p:tgtEl>
                                          <p:spTgt spid="132"/>
                                        </p:tgtEl>
                                      </p:cBhvr>
                                    </p:animEffect>
                                  </p:childTnLst>
                                </p:cTn>
                              </p:par>
                            </p:childTnLst>
                          </p:cTn>
                        </p:par>
                      </p:childTnLst>
                    </p:cTn>
                  </p:par>
                  <p:par>
                    <p:cTn id="117" fill="hold">
                      <p:stCondLst>
                        <p:cond delay="indefinite"/>
                      </p:stCondLst>
                      <p:childTnLst>
                        <p:par>
                          <p:cTn id="118" fill="hold">
                            <p:stCondLst>
                              <p:cond delay="0"/>
                            </p:stCondLst>
                            <p:childTnLst>
                              <p:par>
                                <p:cTn id="119" presetID="6" presetClass="entr" presetSubtype="16" fill="hold" grpId="0" nodeType="clickEffect">
                                  <p:stCondLst>
                                    <p:cond delay="0"/>
                                  </p:stCondLst>
                                  <p:childTnLst>
                                    <p:set>
                                      <p:cBhvr>
                                        <p:cTn id="120" dur="1" fill="hold">
                                          <p:stCondLst>
                                            <p:cond delay="0"/>
                                          </p:stCondLst>
                                        </p:cTn>
                                        <p:tgtEl>
                                          <p:spTgt spid="126"/>
                                        </p:tgtEl>
                                        <p:attrNameLst>
                                          <p:attrName>style.visibility</p:attrName>
                                        </p:attrNameLst>
                                      </p:cBhvr>
                                      <p:to>
                                        <p:strVal val="visible"/>
                                      </p:to>
                                    </p:set>
                                    <p:animEffect transition="in" filter="circle(in)">
                                      <p:cBhvr>
                                        <p:cTn id="121" dur="2000"/>
                                        <p:tgtEl>
                                          <p:spTgt spid="126"/>
                                        </p:tgtEl>
                                      </p:cBhvr>
                                    </p:animEffect>
                                  </p:childTnLst>
                                </p:cTn>
                              </p:par>
                            </p:childTnLst>
                          </p:cTn>
                        </p:par>
                        <p:par>
                          <p:cTn id="122" fill="hold">
                            <p:stCondLst>
                              <p:cond delay="2000"/>
                            </p:stCondLst>
                            <p:childTnLst>
                              <p:par>
                                <p:cTn id="123" presetID="22" presetClass="entr" presetSubtype="8" fill="hold" grpId="0" nodeType="afterEffect">
                                  <p:stCondLst>
                                    <p:cond delay="0"/>
                                  </p:stCondLst>
                                  <p:childTnLst>
                                    <p:set>
                                      <p:cBhvr>
                                        <p:cTn id="124" dur="1" fill="hold">
                                          <p:stCondLst>
                                            <p:cond delay="0"/>
                                          </p:stCondLst>
                                        </p:cTn>
                                        <p:tgtEl>
                                          <p:spTgt spid="127"/>
                                        </p:tgtEl>
                                        <p:attrNameLst>
                                          <p:attrName>style.visibility</p:attrName>
                                        </p:attrNameLst>
                                      </p:cBhvr>
                                      <p:to>
                                        <p:strVal val="visible"/>
                                      </p:to>
                                    </p:set>
                                    <p:animEffect transition="in" filter="wipe(left)">
                                      <p:cBhvr>
                                        <p:cTn id="125" dur="500"/>
                                        <p:tgtEl>
                                          <p:spTgt spid="127"/>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nodeType="clickEffect">
                                  <p:stCondLst>
                                    <p:cond delay="0"/>
                                  </p:stCondLst>
                                  <p:childTnLst>
                                    <p:set>
                                      <p:cBhvr>
                                        <p:cTn id="129" dur="1" fill="hold">
                                          <p:stCondLst>
                                            <p:cond delay="0"/>
                                          </p:stCondLst>
                                        </p:cTn>
                                        <p:tgtEl>
                                          <p:spTgt spid="129"/>
                                        </p:tgtEl>
                                        <p:attrNameLst>
                                          <p:attrName>style.visibility</p:attrName>
                                        </p:attrNameLst>
                                      </p:cBhvr>
                                      <p:to>
                                        <p:strVal val="visible"/>
                                      </p:to>
                                    </p:set>
                                    <p:animEffect transition="in" filter="wipe(down)">
                                      <p:cBhvr>
                                        <p:cTn id="130" dur="500"/>
                                        <p:tgtEl>
                                          <p:spTgt spid="129"/>
                                        </p:tgtEl>
                                      </p:cBhvr>
                                    </p:animEffect>
                                  </p:childTnLst>
                                </p:cTn>
                              </p:par>
                            </p:childTnLst>
                          </p:cTn>
                        </p:par>
                        <p:par>
                          <p:cTn id="131" fill="hold">
                            <p:stCondLst>
                              <p:cond delay="500"/>
                            </p:stCondLst>
                            <p:childTnLst>
                              <p:par>
                                <p:cTn id="132" presetID="22" presetClass="entr" presetSubtype="4" fill="hold" grpId="0" nodeType="afterEffect">
                                  <p:stCondLst>
                                    <p:cond delay="0"/>
                                  </p:stCondLst>
                                  <p:childTnLst>
                                    <p:set>
                                      <p:cBhvr>
                                        <p:cTn id="133" dur="1" fill="hold">
                                          <p:stCondLst>
                                            <p:cond delay="0"/>
                                          </p:stCondLst>
                                        </p:cTn>
                                        <p:tgtEl>
                                          <p:spTgt spid="128"/>
                                        </p:tgtEl>
                                        <p:attrNameLst>
                                          <p:attrName>style.visibility</p:attrName>
                                        </p:attrNameLst>
                                      </p:cBhvr>
                                      <p:to>
                                        <p:strVal val="visible"/>
                                      </p:to>
                                    </p:set>
                                    <p:animEffect transition="in" filter="wipe(down)">
                                      <p:cBhvr>
                                        <p:cTn id="134" dur="500"/>
                                        <p:tgtEl>
                                          <p:spTgt spid="128"/>
                                        </p:tgtEl>
                                      </p:cBhvr>
                                    </p:animEffect>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grpId="0" nodeType="clickEffect">
                                  <p:stCondLst>
                                    <p:cond delay="0"/>
                                  </p:stCondLst>
                                  <p:childTnLst>
                                    <p:set>
                                      <p:cBhvr>
                                        <p:cTn id="138" dur="1" fill="hold">
                                          <p:stCondLst>
                                            <p:cond delay="0"/>
                                          </p:stCondLst>
                                        </p:cTn>
                                        <p:tgtEl>
                                          <p:spTgt spid="134"/>
                                        </p:tgtEl>
                                        <p:attrNameLst>
                                          <p:attrName>style.visibility</p:attrName>
                                        </p:attrNameLst>
                                      </p:cBhvr>
                                      <p:to>
                                        <p:strVal val="visible"/>
                                      </p:to>
                                    </p:set>
                                    <p:anim calcmode="lin" valueType="num">
                                      <p:cBhvr additive="base">
                                        <p:cTn id="139" dur="500" fill="hold"/>
                                        <p:tgtEl>
                                          <p:spTgt spid="134"/>
                                        </p:tgtEl>
                                        <p:attrNameLst>
                                          <p:attrName>ppt_x</p:attrName>
                                        </p:attrNameLst>
                                      </p:cBhvr>
                                      <p:tavLst>
                                        <p:tav tm="0">
                                          <p:val>
                                            <p:strVal val="#ppt_x"/>
                                          </p:val>
                                        </p:tav>
                                        <p:tav tm="100000">
                                          <p:val>
                                            <p:strVal val="#ppt_x"/>
                                          </p:val>
                                        </p:tav>
                                      </p:tavLst>
                                    </p:anim>
                                    <p:anim calcmode="lin" valueType="num">
                                      <p:cBhvr additive="base">
                                        <p:cTn id="140" dur="500" fill="hold"/>
                                        <p:tgtEl>
                                          <p:spTgt spid="134"/>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6" presetClass="entr" presetSubtype="16" fill="hold" grpId="0" nodeType="clickEffect">
                                  <p:stCondLst>
                                    <p:cond delay="0"/>
                                  </p:stCondLst>
                                  <p:childTnLst>
                                    <p:set>
                                      <p:cBhvr>
                                        <p:cTn id="144" dur="1" fill="hold">
                                          <p:stCondLst>
                                            <p:cond delay="0"/>
                                          </p:stCondLst>
                                        </p:cTn>
                                        <p:tgtEl>
                                          <p:spTgt spid="136"/>
                                        </p:tgtEl>
                                        <p:attrNameLst>
                                          <p:attrName>style.visibility</p:attrName>
                                        </p:attrNameLst>
                                      </p:cBhvr>
                                      <p:to>
                                        <p:strVal val="visible"/>
                                      </p:to>
                                    </p:set>
                                    <p:animEffect transition="in" filter="circle(in)">
                                      <p:cBhvr>
                                        <p:cTn id="145" dur="2000"/>
                                        <p:tgtEl>
                                          <p:spTgt spid="136"/>
                                        </p:tgtEl>
                                      </p:cBhvr>
                                    </p:animEffect>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grpId="0" nodeType="clickEffect">
                                  <p:stCondLst>
                                    <p:cond delay="0"/>
                                  </p:stCondLst>
                                  <p:childTnLst>
                                    <p:set>
                                      <p:cBhvr>
                                        <p:cTn id="149" dur="1" fill="hold">
                                          <p:stCondLst>
                                            <p:cond delay="0"/>
                                          </p:stCondLst>
                                        </p:cTn>
                                        <p:tgtEl>
                                          <p:spTgt spid="133"/>
                                        </p:tgtEl>
                                        <p:attrNameLst>
                                          <p:attrName>style.visibility</p:attrName>
                                        </p:attrNameLst>
                                      </p:cBhvr>
                                      <p:to>
                                        <p:strVal val="visible"/>
                                      </p:to>
                                    </p:set>
                                    <p:anim calcmode="lin" valueType="num">
                                      <p:cBhvr additive="base">
                                        <p:cTn id="150" dur="500" fill="hold"/>
                                        <p:tgtEl>
                                          <p:spTgt spid="133"/>
                                        </p:tgtEl>
                                        <p:attrNameLst>
                                          <p:attrName>ppt_x</p:attrName>
                                        </p:attrNameLst>
                                      </p:cBhvr>
                                      <p:tavLst>
                                        <p:tav tm="0">
                                          <p:val>
                                            <p:strVal val="#ppt_x"/>
                                          </p:val>
                                        </p:tav>
                                        <p:tav tm="100000">
                                          <p:val>
                                            <p:strVal val="#ppt_x"/>
                                          </p:val>
                                        </p:tav>
                                      </p:tavLst>
                                    </p:anim>
                                    <p:anim calcmode="lin" valueType="num">
                                      <p:cBhvr additive="base">
                                        <p:cTn id="151"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6" presetClass="entr" presetSubtype="16" fill="hold" grpId="0" nodeType="clickEffect">
                                  <p:stCondLst>
                                    <p:cond delay="0"/>
                                  </p:stCondLst>
                                  <p:childTnLst>
                                    <p:set>
                                      <p:cBhvr>
                                        <p:cTn id="155" dur="1" fill="hold">
                                          <p:stCondLst>
                                            <p:cond delay="0"/>
                                          </p:stCondLst>
                                        </p:cTn>
                                        <p:tgtEl>
                                          <p:spTgt spid="135"/>
                                        </p:tgtEl>
                                        <p:attrNameLst>
                                          <p:attrName>style.visibility</p:attrName>
                                        </p:attrNameLst>
                                      </p:cBhvr>
                                      <p:to>
                                        <p:strVal val="visible"/>
                                      </p:to>
                                    </p:set>
                                    <p:animEffect transition="in" filter="circle(in)">
                                      <p:cBhvr>
                                        <p:cTn id="156" dur="2000"/>
                                        <p:tgtEl>
                                          <p:spTgt spid="135"/>
                                        </p:tgtEl>
                                      </p:cBhvr>
                                    </p:animEffect>
                                  </p:childTnLst>
                                </p:cTn>
                              </p:par>
                            </p:childTnLst>
                          </p:cTn>
                        </p:par>
                      </p:childTnLst>
                    </p:cTn>
                  </p:par>
                  <p:par>
                    <p:cTn id="157" fill="hold">
                      <p:stCondLst>
                        <p:cond delay="indefinite"/>
                      </p:stCondLst>
                      <p:childTnLst>
                        <p:par>
                          <p:cTn id="158" fill="hold">
                            <p:stCondLst>
                              <p:cond delay="0"/>
                            </p:stCondLst>
                            <p:childTnLst>
                              <p:par>
                                <p:cTn id="159" presetID="2" presetClass="entr" presetSubtype="4" fill="hold" grpId="0" nodeType="clickEffect">
                                  <p:stCondLst>
                                    <p:cond delay="0"/>
                                  </p:stCondLst>
                                  <p:childTnLst>
                                    <p:set>
                                      <p:cBhvr>
                                        <p:cTn id="160" dur="1" fill="hold">
                                          <p:stCondLst>
                                            <p:cond delay="0"/>
                                          </p:stCondLst>
                                        </p:cTn>
                                        <p:tgtEl>
                                          <p:spTgt spid="137"/>
                                        </p:tgtEl>
                                        <p:attrNameLst>
                                          <p:attrName>style.visibility</p:attrName>
                                        </p:attrNameLst>
                                      </p:cBhvr>
                                      <p:to>
                                        <p:strVal val="visible"/>
                                      </p:to>
                                    </p:set>
                                    <p:anim calcmode="lin" valueType="num">
                                      <p:cBhvr additive="base">
                                        <p:cTn id="161" dur="500" fill="hold"/>
                                        <p:tgtEl>
                                          <p:spTgt spid="137"/>
                                        </p:tgtEl>
                                        <p:attrNameLst>
                                          <p:attrName>ppt_x</p:attrName>
                                        </p:attrNameLst>
                                      </p:cBhvr>
                                      <p:tavLst>
                                        <p:tav tm="0">
                                          <p:val>
                                            <p:strVal val="#ppt_x"/>
                                          </p:val>
                                        </p:tav>
                                        <p:tav tm="100000">
                                          <p:val>
                                            <p:strVal val="#ppt_x"/>
                                          </p:val>
                                        </p:tav>
                                      </p:tavLst>
                                    </p:anim>
                                    <p:anim calcmode="lin" valueType="num">
                                      <p:cBhvr additive="base">
                                        <p:cTn id="162" dur="500" fill="hold"/>
                                        <p:tgtEl>
                                          <p:spTgt spid="137"/>
                                        </p:tgtEl>
                                        <p:attrNameLst>
                                          <p:attrName>ppt_y</p:attrName>
                                        </p:attrNameLst>
                                      </p:cBhvr>
                                      <p:tavLst>
                                        <p:tav tm="0">
                                          <p:val>
                                            <p:strVal val="1+#ppt_h/2"/>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6" presetClass="entr" presetSubtype="16" fill="hold" grpId="0" nodeType="clickEffect">
                                  <p:stCondLst>
                                    <p:cond delay="0"/>
                                  </p:stCondLst>
                                  <p:childTnLst>
                                    <p:set>
                                      <p:cBhvr>
                                        <p:cTn id="166" dur="1" fill="hold">
                                          <p:stCondLst>
                                            <p:cond delay="0"/>
                                          </p:stCondLst>
                                        </p:cTn>
                                        <p:tgtEl>
                                          <p:spTgt spid="138"/>
                                        </p:tgtEl>
                                        <p:attrNameLst>
                                          <p:attrName>style.visibility</p:attrName>
                                        </p:attrNameLst>
                                      </p:cBhvr>
                                      <p:to>
                                        <p:strVal val="visible"/>
                                      </p:to>
                                    </p:set>
                                    <p:animEffect transition="in" filter="circle(in)">
                                      <p:cBhvr>
                                        <p:cTn id="167" dur="2000"/>
                                        <p:tgtEl>
                                          <p:spTgt spid="138"/>
                                        </p:tgtEl>
                                      </p:cBhvr>
                                    </p:animEffect>
                                  </p:childTnLst>
                                </p:cTn>
                              </p:par>
                            </p:childTnLst>
                          </p:cTn>
                        </p:par>
                      </p:childTnLst>
                    </p:cTn>
                  </p:par>
                  <p:par>
                    <p:cTn id="168" fill="hold">
                      <p:stCondLst>
                        <p:cond delay="indefinite"/>
                      </p:stCondLst>
                      <p:childTnLst>
                        <p:par>
                          <p:cTn id="169" fill="hold">
                            <p:stCondLst>
                              <p:cond delay="0"/>
                            </p:stCondLst>
                            <p:childTnLst>
                              <p:par>
                                <p:cTn id="170" presetID="42" presetClass="entr" presetSubtype="0" fill="hold" nodeType="clickEffect">
                                  <p:stCondLst>
                                    <p:cond delay="0"/>
                                  </p:stCondLst>
                                  <p:childTnLst>
                                    <p:set>
                                      <p:cBhvr>
                                        <p:cTn id="171" dur="1" fill="hold">
                                          <p:stCondLst>
                                            <p:cond delay="0"/>
                                          </p:stCondLst>
                                        </p:cTn>
                                        <p:tgtEl>
                                          <p:spTgt spid="139"/>
                                        </p:tgtEl>
                                        <p:attrNameLst>
                                          <p:attrName>style.visibility</p:attrName>
                                        </p:attrNameLst>
                                      </p:cBhvr>
                                      <p:to>
                                        <p:strVal val="visible"/>
                                      </p:to>
                                    </p:set>
                                    <p:animEffect transition="in" filter="fade">
                                      <p:cBhvr>
                                        <p:cTn id="172" dur="1000"/>
                                        <p:tgtEl>
                                          <p:spTgt spid="139"/>
                                        </p:tgtEl>
                                      </p:cBhvr>
                                    </p:animEffect>
                                    <p:anim calcmode="lin" valueType="num">
                                      <p:cBhvr>
                                        <p:cTn id="173" dur="1000" fill="hold"/>
                                        <p:tgtEl>
                                          <p:spTgt spid="139"/>
                                        </p:tgtEl>
                                        <p:attrNameLst>
                                          <p:attrName>ppt_x</p:attrName>
                                        </p:attrNameLst>
                                      </p:cBhvr>
                                      <p:tavLst>
                                        <p:tav tm="0">
                                          <p:val>
                                            <p:strVal val="#ppt_x"/>
                                          </p:val>
                                        </p:tav>
                                        <p:tav tm="100000">
                                          <p:val>
                                            <p:strVal val="#ppt_x"/>
                                          </p:val>
                                        </p:tav>
                                      </p:tavLst>
                                    </p:anim>
                                    <p:anim calcmode="lin" valueType="num">
                                      <p:cBhvr>
                                        <p:cTn id="174" dur="1000" fill="hold"/>
                                        <p:tgtEl>
                                          <p:spTgt spid="139"/>
                                        </p:tgtEl>
                                        <p:attrNameLst>
                                          <p:attrName>ppt_y</p:attrName>
                                        </p:attrNameLst>
                                      </p:cBhvr>
                                      <p:tavLst>
                                        <p:tav tm="0">
                                          <p:val>
                                            <p:strVal val="#ppt_y+.1"/>
                                          </p:val>
                                        </p:tav>
                                        <p:tav tm="100000">
                                          <p:val>
                                            <p:strVal val="#ppt_y"/>
                                          </p:val>
                                        </p:tav>
                                      </p:tavLst>
                                    </p:anim>
                                  </p:childTnLst>
                                </p:cTn>
                              </p:par>
                            </p:childTnLst>
                          </p:cTn>
                        </p:par>
                        <p:par>
                          <p:cTn id="175" fill="hold">
                            <p:stCondLst>
                              <p:cond delay="1000"/>
                            </p:stCondLst>
                            <p:childTnLst>
                              <p:par>
                                <p:cTn id="176" presetID="22" presetClass="entr" presetSubtype="8" fill="hold" nodeType="afterEffect">
                                  <p:stCondLst>
                                    <p:cond delay="0"/>
                                  </p:stCondLst>
                                  <p:childTnLst>
                                    <p:set>
                                      <p:cBhvr>
                                        <p:cTn id="177" dur="1" fill="hold">
                                          <p:stCondLst>
                                            <p:cond delay="0"/>
                                          </p:stCondLst>
                                        </p:cTn>
                                        <p:tgtEl>
                                          <p:spTgt spid="140"/>
                                        </p:tgtEl>
                                        <p:attrNameLst>
                                          <p:attrName>style.visibility</p:attrName>
                                        </p:attrNameLst>
                                      </p:cBhvr>
                                      <p:to>
                                        <p:strVal val="visible"/>
                                      </p:to>
                                    </p:set>
                                    <p:animEffect transition="in" filter="wipe(left)">
                                      <p:cBhvr>
                                        <p:cTn id="178" dur="500"/>
                                        <p:tgtEl>
                                          <p:spTgt spid="140"/>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grpId="0" nodeType="clickEffect">
                                  <p:stCondLst>
                                    <p:cond delay="0"/>
                                  </p:stCondLst>
                                  <p:childTnLst>
                                    <p:set>
                                      <p:cBhvr>
                                        <p:cTn id="182" dur="1" fill="hold">
                                          <p:stCondLst>
                                            <p:cond delay="0"/>
                                          </p:stCondLst>
                                        </p:cTn>
                                        <p:tgtEl>
                                          <p:spTgt spid="143"/>
                                        </p:tgtEl>
                                        <p:attrNameLst>
                                          <p:attrName>style.visibility</p:attrName>
                                        </p:attrNameLst>
                                      </p:cBhvr>
                                      <p:to>
                                        <p:strVal val="visible"/>
                                      </p:to>
                                    </p:set>
                                    <p:animEffect transition="in" filter="wipe(left)">
                                      <p:cBhvr>
                                        <p:cTn id="183" dur="500"/>
                                        <p:tgtEl>
                                          <p:spTgt spid="143"/>
                                        </p:tgtEl>
                                      </p:cBhvr>
                                    </p:animEffect>
                                  </p:childTnLst>
                                </p:cTn>
                              </p:par>
                              <p:par>
                                <p:cTn id="184" presetID="22" presetClass="entr" presetSubtype="8" fill="hold" grpId="0" nodeType="withEffect">
                                  <p:stCondLst>
                                    <p:cond delay="0"/>
                                  </p:stCondLst>
                                  <p:childTnLst>
                                    <p:set>
                                      <p:cBhvr>
                                        <p:cTn id="185" dur="1" fill="hold">
                                          <p:stCondLst>
                                            <p:cond delay="0"/>
                                          </p:stCondLst>
                                        </p:cTn>
                                        <p:tgtEl>
                                          <p:spTgt spid="147"/>
                                        </p:tgtEl>
                                        <p:attrNameLst>
                                          <p:attrName>style.visibility</p:attrName>
                                        </p:attrNameLst>
                                      </p:cBhvr>
                                      <p:to>
                                        <p:strVal val="visible"/>
                                      </p:to>
                                    </p:set>
                                    <p:animEffect transition="in" filter="wipe(left)">
                                      <p:cBhvr>
                                        <p:cTn id="186" dur="500"/>
                                        <p:tgtEl>
                                          <p:spTgt spid="147"/>
                                        </p:tgtEl>
                                      </p:cBhvr>
                                    </p:animEffect>
                                  </p:childTnLst>
                                </p:cTn>
                              </p:par>
                              <p:par>
                                <p:cTn id="187" presetID="22" presetClass="entr" presetSubtype="8" fill="hold" nodeType="withEffect">
                                  <p:stCondLst>
                                    <p:cond delay="0"/>
                                  </p:stCondLst>
                                  <p:childTnLst>
                                    <p:set>
                                      <p:cBhvr>
                                        <p:cTn id="188" dur="1" fill="hold">
                                          <p:stCondLst>
                                            <p:cond delay="0"/>
                                          </p:stCondLst>
                                        </p:cTn>
                                        <p:tgtEl>
                                          <p:spTgt spid="156"/>
                                        </p:tgtEl>
                                        <p:attrNameLst>
                                          <p:attrName>style.visibility</p:attrName>
                                        </p:attrNameLst>
                                      </p:cBhvr>
                                      <p:to>
                                        <p:strVal val="visible"/>
                                      </p:to>
                                    </p:set>
                                    <p:animEffect transition="in" filter="wipe(left)">
                                      <p:cBhvr>
                                        <p:cTn id="189" dur="500"/>
                                        <p:tgtEl>
                                          <p:spTgt spid="156"/>
                                        </p:tgtEl>
                                      </p:cBhvr>
                                    </p:animEffect>
                                  </p:childTnLst>
                                </p:cTn>
                              </p:par>
                              <p:par>
                                <p:cTn id="190" presetID="22" presetClass="entr" presetSubtype="8" fill="hold" grpId="0" nodeType="withEffect">
                                  <p:stCondLst>
                                    <p:cond delay="0"/>
                                  </p:stCondLst>
                                  <p:childTnLst>
                                    <p:set>
                                      <p:cBhvr>
                                        <p:cTn id="191" dur="1" fill="hold">
                                          <p:stCondLst>
                                            <p:cond delay="0"/>
                                          </p:stCondLst>
                                        </p:cTn>
                                        <p:tgtEl>
                                          <p:spTgt spid="145"/>
                                        </p:tgtEl>
                                        <p:attrNameLst>
                                          <p:attrName>style.visibility</p:attrName>
                                        </p:attrNameLst>
                                      </p:cBhvr>
                                      <p:to>
                                        <p:strVal val="visible"/>
                                      </p:to>
                                    </p:set>
                                    <p:animEffect transition="in" filter="wipe(left)">
                                      <p:cBhvr>
                                        <p:cTn id="192" dur="500"/>
                                        <p:tgtEl>
                                          <p:spTgt spid="145"/>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8" fill="hold" nodeType="clickEffect">
                                  <p:stCondLst>
                                    <p:cond delay="0"/>
                                  </p:stCondLst>
                                  <p:childTnLst>
                                    <p:set>
                                      <p:cBhvr>
                                        <p:cTn id="196" dur="1" fill="hold">
                                          <p:stCondLst>
                                            <p:cond delay="0"/>
                                          </p:stCondLst>
                                        </p:cTn>
                                        <p:tgtEl>
                                          <p:spTgt spid="148"/>
                                        </p:tgtEl>
                                        <p:attrNameLst>
                                          <p:attrName>style.visibility</p:attrName>
                                        </p:attrNameLst>
                                      </p:cBhvr>
                                      <p:to>
                                        <p:strVal val="visible"/>
                                      </p:to>
                                    </p:set>
                                    <p:animEffect transition="in" filter="wipe(left)">
                                      <p:cBhvr>
                                        <p:cTn id="197" dur="500"/>
                                        <p:tgtEl>
                                          <p:spTgt spid="148"/>
                                        </p:tgtEl>
                                      </p:cBhvr>
                                    </p:animEffect>
                                  </p:childTnLst>
                                </p:cTn>
                              </p:par>
                            </p:childTnLst>
                          </p:cTn>
                        </p:par>
                        <p:par>
                          <p:cTn id="198" fill="hold">
                            <p:stCondLst>
                              <p:cond delay="500"/>
                            </p:stCondLst>
                            <p:childTnLst>
                              <p:par>
                                <p:cTn id="199" presetID="22" presetClass="entr" presetSubtype="8" fill="hold" grpId="0" nodeType="afterEffect">
                                  <p:stCondLst>
                                    <p:cond delay="0"/>
                                  </p:stCondLst>
                                  <p:childTnLst>
                                    <p:set>
                                      <p:cBhvr>
                                        <p:cTn id="200" dur="1" fill="hold">
                                          <p:stCondLst>
                                            <p:cond delay="0"/>
                                          </p:stCondLst>
                                        </p:cTn>
                                        <p:tgtEl>
                                          <p:spTgt spid="146"/>
                                        </p:tgtEl>
                                        <p:attrNameLst>
                                          <p:attrName>style.visibility</p:attrName>
                                        </p:attrNameLst>
                                      </p:cBhvr>
                                      <p:to>
                                        <p:strVal val="visible"/>
                                      </p:to>
                                    </p:set>
                                    <p:animEffect transition="in" filter="wipe(left)">
                                      <p:cBhvr>
                                        <p:cTn id="201" dur="500"/>
                                        <p:tgtEl>
                                          <p:spTgt spid="146"/>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4" fill="hold" nodeType="clickEffect">
                                  <p:stCondLst>
                                    <p:cond delay="0"/>
                                  </p:stCondLst>
                                  <p:childTnLst>
                                    <p:set>
                                      <p:cBhvr>
                                        <p:cTn id="205" dur="1" fill="hold">
                                          <p:stCondLst>
                                            <p:cond delay="0"/>
                                          </p:stCondLst>
                                        </p:cTn>
                                        <p:tgtEl>
                                          <p:spTgt spid="151"/>
                                        </p:tgtEl>
                                        <p:attrNameLst>
                                          <p:attrName>style.visibility</p:attrName>
                                        </p:attrNameLst>
                                      </p:cBhvr>
                                      <p:to>
                                        <p:strVal val="visible"/>
                                      </p:to>
                                    </p:set>
                                    <p:animEffect transition="in" filter="wipe(down)">
                                      <p:cBhvr>
                                        <p:cTn id="206" dur="500"/>
                                        <p:tgtEl>
                                          <p:spTgt spid="151"/>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4" fill="hold" nodeType="clickEffect">
                                  <p:stCondLst>
                                    <p:cond delay="0"/>
                                  </p:stCondLst>
                                  <p:childTnLst>
                                    <p:set>
                                      <p:cBhvr>
                                        <p:cTn id="210" dur="1" fill="hold">
                                          <p:stCondLst>
                                            <p:cond delay="0"/>
                                          </p:stCondLst>
                                        </p:cTn>
                                        <p:tgtEl>
                                          <p:spTgt spid="155"/>
                                        </p:tgtEl>
                                        <p:attrNameLst>
                                          <p:attrName>style.visibility</p:attrName>
                                        </p:attrNameLst>
                                      </p:cBhvr>
                                      <p:to>
                                        <p:strVal val="visible"/>
                                      </p:to>
                                    </p:set>
                                    <p:animEffect transition="in" filter="wipe(down)">
                                      <p:cBhvr>
                                        <p:cTn id="211" dur="500"/>
                                        <p:tgtEl>
                                          <p:spTgt spid="155"/>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4" fill="hold" nodeType="clickEffect">
                                  <p:stCondLst>
                                    <p:cond delay="0"/>
                                  </p:stCondLst>
                                  <p:childTnLst>
                                    <p:set>
                                      <p:cBhvr>
                                        <p:cTn id="215" dur="1" fill="hold">
                                          <p:stCondLst>
                                            <p:cond delay="0"/>
                                          </p:stCondLst>
                                        </p:cTn>
                                        <p:tgtEl>
                                          <p:spTgt spid="154"/>
                                        </p:tgtEl>
                                        <p:attrNameLst>
                                          <p:attrName>style.visibility</p:attrName>
                                        </p:attrNameLst>
                                      </p:cBhvr>
                                      <p:to>
                                        <p:strVal val="visible"/>
                                      </p:to>
                                    </p:set>
                                    <p:animEffect transition="in" filter="wipe(down)">
                                      <p:cBhvr>
                                        <p:cTn id="216" dur="500"/>
                                        <p:tgtEl>
                                          <p:spTgt spid="154"/>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1" fill="hold" nodeType="clickEffect">
                                  <p:stCondLst>
                                    <p:cond delay="0"/>
                                  </p:stCondLst>
                                  <p:childTnLst>
                                    <p:set>
                                      <p:cBhvr>
                                        <p:cTn id="220" dur="1" fill="hold">
                                          <p:stCondLst>
                                            <p:cond delay="0"/>
                                          </p:stCondLst>
                                        </p:cTn>
                                        <p:tgtEl>
                                          <p:spTgt spid="144"/>
                                        </p:tgtEl>
                                        <p:attrNameLst>
                                          <p:attrName>style.visibility</p:attrName>
                                        </p:attrNameLst>
                                      </p:cBhvr>
                                      <p:to>
                                        <p:strVal val="visible"/>
                                      </p:to>
                                    </p:set>
                                    <p:animEffect transition="in" filter="wipe(up)">
                                      <p:cBhvr>
                                        <p:cTn id="221"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3" grpId="0" autoUpdateAnimBg="0"/>
      <p:bldP spid="98" grpId="0" animBg="1"/>
      <p:bldP spid="99" grpId="0" animBg="1"/>
      <p:bldP spid="183" grpId="0"/>
      <p:bldP spid="112" grpId="0" animBg="1"/>
      <p:bldP spid="126" grpId="0" animBg="1"/>
      <p:bldP spid="127" grpId="0"/>
      <p:bldP spid="128" grpId="0"/>
      <p:bldP spid="133" grpId="0" animBg="1"/>
      <p:bldP spid="134" grpId="0" animBg="1"/>
      <p:bldP spid="135" grpId="0" animBg="1"/>
      <p:bldP spid="136" grpId="0" animBg="1"/>
      <p:bldP spid="137" grpId="0" animBg="1"/>
      <p:bldP spid="138" grpId="0" animBg="1"/>
      <p:bldP spid="143" grpId="0" animBg="1"/>
      <p:bldP spid="145" grpId="0"/>
      <p:bldP spid="146" grpId="0"/>
      <p:bldP spid="14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0"/>
          <p:cNvSpPr>
            <a:spLocks noChangeArrowheads="1"/>
          </p:cNvSpPr>
          <p:nvPr/>
        </p:nvSpPr>
        <p:spPr bwMode="auto">
          <a:xfrm>
            <a:off x="2171509" y="224441"/>
            <a:ext cx="111120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3600" b="1" dirty="0" smtClean="0">
                <a:solidFill>
                  <a:srgbClr val="0070C0"/>
                </a:solidFill>
                <a:latin typeface="宋体" panose="02010600030101010101" pitchFamily="2" charset="-122"/>
              </a:rPr>
              <a:t>复习</a:t>
            </a:r>
            <a:endParaRPr lang="zh-CN" altLang="en-US" sz="3600" b="1" dirty="0">
              <a:solidFill>
                <a:srgbClr val="0070C0"/>
              </a:solidFill>
            </a:endParaRPr>
          </a:p>
        </p:txBody>
      </p:sp>
      <p:sp>
        <p:nvSpPr>
          <p:cNvPr id="3" name="Rectangle 161"/>
          <p:cNvSpPr>
            <a:spLocks noChangeArrowheads="1"/>
          </p:cNvSpPr>
          <p:nvPr/>
        </p:nvSpPr>
        <p:spPr bwMode="auto">
          <a:xfrm>
            <a:off x="6214229" y="4458521"/>
            <a:ext cx="563011" cy="954107"/>
          </a:xfrm>
          <a:prstGeom prst="rect">
            <a:avLst/>
          </a:prstGeom>
          <a:noFill/>
          <a:ln w="9525">
            <a:noFill/>
            <a:miter lim="800000"/>
            <a:headEnd/>
            <a:tailEnd/>
          </a:ln>
          <a:effectLst/>
        </p:spPr>
        <p:txBody>
          <a:bodyPr wrap="square">
            <a:spAutoFit/>
          </a:bodyPr>
          <a:lstStyle/>
          <a:p>
            <a:pPr>
              <a:defRPr/>
            </a:pPr>
            <a:r>
              <a:rPr lang="zh-CN" altLang="en-US" sz="2800" b="1" i="0" dirty="0">
                <a:solidFill>
                  <a:srgbClr val="C00000"/>
                </a:solidFill>
              </a:rPr>
              <a:t>电    源</a:t>
            </a:r>
          </a:p>
        </p:txBody>
      </p:sp>
      <p:grpSp>
        <p:nvGrpSpPr>
          <p:cNvPr id="4" name="Group 5"/>
          <p:cNvGrpSpPr>
            <a:grpSpLocks/>
          </p:cNvGrpSpPr>
          <p:nvPr/>
        </p:nvGrpSpPr>
        <p:grpSpPr bwMode="auto">
          <a:xfrm>
            <a:off x="6800643" y="3289099"/>
            <a:ext cx="4968552" cy="1757495"/>
            <a:chOff x="489" y="2488"/>
            <a:chExt cx="2131" cy="924"/>
          </a:xfrm>
        </p:grpSpPr>
        <p:sp>
          <p:nvSpPr>
            <p:cNvPr id="5" name="Rectangle 6" descr="球体"/>
            <p:cNvSpPr>
              <a:spLocks noChangeArrowheads="1"/>
            </p:cNvSpPr>
            <p:nvPr/>
          </p:nvSpPr>
          <p:spPr bwMode="auto">
            <a:xfrm>
              <a:off x="489" y="2662"/>
              <a:ext cx="1848" cy="750"/>
            </a:xfrm>
            <a:prstGeom prst="rect">
              <a:avLst/>
            </a:prstGeom>
            <a:pattFill prst="sphere">
              <a:fgClr>
                <a:schemeClr val="bg1"/>
              </a:fgClr>
              <a:bgClr>
                <a:srgbClr val="99CCFF"/>
              </a:bgClr>
            </a:pattFill>
            <a:ln w="9525">
              <a:noFill/>
              <a:miter lim="800000"/>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6" name="Freeform 7"/>
            <p:cNvSpPr>
              <a:spLocks/>
            </p:cNvSpPr>
            <p:nvPr/>
          </p:nvSpPr>
          <p:spPr bwMode="auto">
            <a:xfrm>
              <a:off x="489" y="2488"/>
              <a:ext cx="1848" cy="924"/>
            </a:xfrm>
            <a:custGeom>
              <a:avLst/>
              <a:gdLst/>
              <a:ahLst/>
              <a:cxnLst>
                <a:cxn ang="0">
                  <a:pos x="0" y="0"/>
                </a:cxn>
                <a:cxn ang="0">
                  <a:pos x="0" y="924"/>
                </a:cxn>
                <a:cxn ang="0">
                  <a:pos x="1848" y="924"/>
                </a:cxn>
                <a:cxn ang="0">
                  <a:pos x="1848" y="22"/>
                </a:cxn>
              </a:cxnLst>
              <a:rect l="0" t="0" r="r" b="b"/>
              <a:pathLst>
                <a:path w="1848" h="924">
                  <a:moveTo>
                    <a:pt x="0" y="0"/>
                  </a:moveTo>
                  <a:lnTo>
                    <a:pt x="0" y="924"/>
                  </a:lnTo>
                  <a:lnTo>
                    <a:pt x="1848" y="924"/>
                  </a:lnTo>
                  <a:lnTo>
                    <a:pt x="1848" y="22"/>
                  </a:lnTo>
                </a:path>
              </a:pathLst>
            </a:custGeom>
            <a:noFill/>
            <a:ln w="57150" cmpd="sng">
              <a:solidFill>
                <a:schemeClr val="tx1"/>
              </a:solidFill>
              <a:round/>
              <a:headEnd/>
              <a:tailEnd/>
            </a:ln>
            <a:effectLst/>
          </p:spPr>
          <p:txBody>
            <a:bodyPr/>
            <a:lstStyle/>
            <a:p>
              <a:pPr>
                <a:defRPr/>
              </a:pPr>
              <a:endParaRPr lang="zh-CN" altLang="en-US" i="0">
                <a:effectLst>
                  <a:outerShdw blurRad="38100" dist="38100" dir="2700000" algn="tl">
                    <a:srgbClr val="000000">
                      <a:alpha val="43137"/>
                    </a:srgbClr>
                  </a:outerShdw>
                </a:effectLst>
              </a:endParaRPr>
            </a:p>
          </p:txBody>
        </p:sp>
        <p:grpSp>
          <p:nvGrpSpPr>
            <p:cNvPr id="7" name="Group 9"/>
            <p:cNvGrpSpPr>
              <a:grpSpLocks/>
            </p:cNvGrpSpPr>
            <p:nvPr/>
          </p:nvGrpSpPr>
          <p:grpSpPr bwMode="auto">
            <a:xfrm>
              <a:off x="900" y="2519"/>
              <a:ext cx="1034" cy="818"/>
              <a:chOff x="826" y="2946"/>
              <a:chExt cx="1034" cy="818"/>
            </a:xfrm>
          </p:grpSpPr>
          <p:sp>
            <p:nvSpPr>
              <p:cNvPr id="11" name="Rectangle 10"/>
              <p:cNvSpPr>
                <a:spLocks noChangeArrowheads="1"/>
              </p:cNvSpPr>
              <p:nvPr/>
            </p:nvSpPr>
            <p:spPr bwMode="auto">
              <a:xfrm>
                <a:off x="826" y="2946"/>
                <a:ext cx="185" cy="804"/>
              </a:xfrm>
              <a:prstGeom prst="rect">
                <a:avLst/>
              </a:prstGeom>
              <a:solidFill>
                <a:srgbClr val="F2F6AC"/>
              </a:solidFill>
              <a:ln w="28575">
                <a:solidFill>
                  <a:schemeClr val="tx1"/>
                </a:solidFill>
                <a:miter lim="800000"/>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12" name="Rectangle 11"/>
              <p:cNvSpPr>
                <a:spLocks noChangeArrowheads="1"/>
              </p:cNvSpPr>
              <p:nvPr/>
            </p:nvSpPr>
            <p:spPr bwMode="auto">
              <a:xfrm>
                <a:off x="1675" y="2960"/>
                <a:ext cx="185" cy="804"/>
              </a:xfrm>
              <a:prstGeom prst="rect">
                <a:avLst/>
              </a:prstGeom>
              <a:solidFill>
                <a:srgbClr val="F2F6AC"/>
              </a:solidFill>
              <a:ln w="28575">
                <a:solidFill>
                  <a:schemeClr val="tx1"/>
                </a:solidFill>
                <a:miter lim="800000"/>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grpSp>
        <p:sp>
          <p:nvSpPr>
            <p:cNvPr id="8" name="WordArt 29"/>
            <p:cNvSpPr>
              <a:spLocks noChangeArrowheads="1" noChangeShapeType="1" noTextEdit="1"/>
            </p:cNvSpPr>
            <p:nvPr/>
          </p:nvSpPr>
          <p:spPr bwMode="auto">
            <a:xfrm>
              <a:off x="1099" y="2495"/>
              <a:ext cx="156" cy="133"/>
            </a:xfrm>
            <a:prstGeom prst="rect">
              <a:avLst/>
            </a:prstGeom>
          </p:spPr>
          <p:txBody>
            <a:bodyPr wrap="none" fromWordArt="1">
              <a:prstTxWarp prst="textPlain">
                <a:avLst>
                  <a:gd name="adj" fmla="val 57931"/>
                </a:avLst>
              </a:prstTxWarp>
            </a:bodyPr>
            <a:lstStyle/>
            <a:p>
              <a:pPr algn="ctr"/>
              <a:r>
                <a:rPr lang="en-US" altLang="zh-CN" sz="3600" i="1" kern="10" dirty="0">
                  <a:ln w="9525">
                    <a:solidFill>
                      <a:schemeClr val="tx2"/>
                    </a:solidFill>
                    <a:round/>
                    <a:headEnd/>
                    <a:tailEnd/>
                  </a:ln>
                  <a:solidFill>
                    <a:schemeClr val="tx2"/>
                  </a:solidFill>
                  <a:cs typeface="Times New Roman" panose="02020603050405020304" pitchFamily="18" charset="0"/>
                </a:rPr>
                <a:t>A</a:t>
              </a:r>
              <a:endParaRPr lang="zh-CN" altLang="en-US" sz="3600" i="1" kern="10" dirty="0">
                <a:ln w="9525">
                  <a:solidFill>
                    <a:schemeClr val="tx2"/>
                  </a:solidFill>
                  <a:round/>
                  <a:headEnd/>
                  <a:tailEnd/>
                </a:ln>
                <a:solidFill>
                  <a:schemeClr val="tx2"/>
                </a:solidFill>
                <a:cs typeface="Times New Roman" panose="02020603050405020304" pitchFamily="18" charset="0"/>
              </a:endParaRPr>
            </a:p>
          </p:txBody>
        </p:sp>
        <p:sp>
          <p:nvSpPr>
            <p:cNvPr id="9" name="WordArt 30"/>
            <p:cNvSpPr>
              <a:spLocks noChangeArrowheads="1" noChangeShapeType="1" noTextEdit="1"/>
            </p:cNvSpPr>
            <p:nvPr/>
          </p:nvSpPr>
          <p:spPr bwMode="auto">
            <a:xfrm>
              <a:off x="1540" y="2510"/>
              <a:ext cx="161" cy="121"/>
            </a:xfrm>
            <a:prstGeom prst="rect">
              <a:avLst/>
            </a:prstGeom>
          </p:spPr>
          <p:txBody>
            <a:bodyPr wrap="none" fromWordArt="1">
              <a:prstTxWarp prst="textPlain">
                <a:avLst>
                  <a:gd name="adj" fmla="val 55991"/>
                </a:avLst>
              </a:prstTxWarp>
            </a:bodyPr>
            <a:lstStyle/>
            <a:p>
              <a:pPr algn="ctr"/>
              <a:r>
                <a:rPr lang="en-US" altLang="zh-CN" sz="800" i="1" kern="10" dirty="0">
                  <a:ln w="9525">
                    <a:solidFill>
                      <a:schemeClr val="tx1"/>
                    </a:solidFill>
                    <a:round/>
                    <a:headEnd/>
                    <a:tailEnd/>
                  </a:ln>
                  <a:cs typeface="Times New Roman" panose="02020603050405020304" pitchFamily="18" charset="0"/>
                </a:rPr>
                <a:t>B</a:t>
              </a:r>
              <a:endParaRPr lang="zh-CN" altLang="en-US" sz="800" i="1" kern="10" dirty="0">
                <a:ln w="9525">
                  <a:solidFill>
                    <a:schemeClr val="tx1"/>
                  </a:solidFill>
                  <a:round/>
                  <a:headEnd/>
                  <a:tailEnd/>
                </a:ln>
                <a:cs typeface="Times New Roman" panose="02020603050405020304" pitchFamily="18" charset="0"/>
              </a:endParaRPr>
            </a:p>
          </p:txBody>
        </p:sp>
        <p:sp>
          <p:nvSpPr>
            <p:cNvPr id="10" name="WordArt 31"/>
            <p:cNvSpPr>
              <a:spLocks noChangeArrowheads="1" noChangeShapeType="1" noTextEdit="1"/>
            </p:cNvSpPr>
            <p:nvPr/>
          </p:nvSpPr>
          <p:spPr bwMode="auto">
            <a:xfrm rot="5400000">
              <a:off x="2237" y="2912"/>
              <a:ext cx="576" cy="19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eaVert" wrap="none" fromWordArt="1">
              <a:prstTxWarp prst="textPlain">
                <a:avLst>
                  <a:gd name="adj" fmla="val 50000"/>
                </a:avLst>
              </a:prstTxWarp>
            </a:bodyPr>
            <a:lstStyle/>
            <a:p>
              <a:pPr algn="ctr" fontAlgn="auto"/>
              <a:r>
                <a:rPr lang="zh-CN" altLang="en-US" sz="3600" kern="10">
                  <a:noFill/>
                  <a:latin typeface="宋体" panose="02010600030101010101" pitchFamily="2" charset="-122"/>
                </a:rPr>
                <a:t>电源</a:t>
              </a:r>
            </a:p>
          </p:txBody>
        </p:sp>
      </p:grpSp>
      <p:grpSp>
        <p:nvGrpSpPr>
          <p:cNvPr id="13" name="Group 32"/>
          <p:cNvGrpSpPr>
            <a:grpSpLocks/>
          </p:cNvGrpSpPr>
          <p:nvPr/>
        </p:nvGrpSpPr>
        <p:grpSpPr bwMode="auto">
          <a:xfrm>
            <a:off x="7088675" y="635899"/>
            <a:ext cx="3733522" cy="2725738"/>
            <a:chOff x="544" y="1218"/>
            <a:chExt cx="1598" cy="1717"/>
          </a:xfrm>
        </p:grpSpPr>
        <p:sp>
          <p:nvSpPr>
            <p:cNvPr id="14" name="AutoShape 33"/>
            <p:cNvSpPr>
              <a:spLocks noChangeArrowheads="1"/>
            </p:cNvSpPr>
            <p:nvPr/>
          </p:nvSpPr>
          <p:spPr bwMode="auto">
            <a:xfrm>
              <a:off x="544" y="1218"/>
              <a:ext cx="1598" cy="1619"/>
            </a:xfrm>
            <a:custGeom>
              <a:avLst/>
              <a:gdLst>
                <a:gd name="G0" fmla="+- 2891 0 0"/>
                <a:gd name="G1" fmla="+- 21600 0 2891"/>
                <a:gd name="G2" fmla="+- 21600 0 289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91" y="10800"/>
                  </a:moveTo>
                  <a:cubicBezTo>
                    <a:pt x="2891" y="15168"/>
                    <a:pt x="6432" y="18709"/>
                    <a:pt x="10800" y="18709"/>
                  </a:cubicBezTo>
                  <a:cubicBezTo>
                    <a:pt x="15168" y="18709"/>
                    <a:pt x="18709" y="15168"/>
                    <a:pt x="18709" y="10800"/>
                  </a:cubicBezTo>
                  <a:cubicBezTo>
                    <a:pt x="18709" y="6432"/>
                    <a:pt x="15168" y="2891"/>
                    <a:pt x="10800" y="2891"/>
                  </a:cubicBezTo>
                  <a:cubicBezTo>
                    <a:pt x="6432" y="2891"/>
                    <a:pt x="2891" y="6432"/>
                    <a:pt x="2891" y="10800"/>
                  </a:cubicBezTo>
                  <a:close/>
                </a:path>
              </a:pathLst>
            </a:custGeom>
            <a:solidFill>
              <a:srgbClr val="F2F6AC"/>
            </a:solidFill>
            <a:ln w="28575">
              <a:solidFill>
                <a:schemeClr val="tx1"/>
              </a:solidFill>
              <a:round/>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15" name="Rectangle 34"/>
            <p:cNvSpPr>
              <a:spLocks noChangeArrowheads="1"/>
            </p:cNvSpPr>
            <p:nvPr/>
          </p:nvSpPr>
          <p:spPr bwMode="auto">
            <a:xfrm>
              <a:off x="925" y="2490"/>
              <a:ext cx="911" cy="401"/>
            </a:xfrm>
            <a:prstGeom prst="rect">
              <a:avLst/>
            </a:prstGeom>
            <a:solidFill>
              <a:schemeClr val="bg1"/>
            </a:solidFill>
            <a:ln w="28575">
              <a:solidFill>
                <a:schemeClr val="bg1"/>
              </a:solidFill>
              <a:miter lim="800000"/>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grpSp>
          <p:nvGrpSpPr>
            <p:cNvPr id="16" name="Group 35"/>
            <p:cNvGrpSpPr>
              <a:grpSpLocks/>
            </p:cNvGrpSpPr>
            <p:nvPr/>
          </p:nvGrpSpPr>
          <p:grpSpPr bwMode="auto">
            <a:xfrm>
              <a:off x="783" y="2435"/>
              <a:ext cx="247" cy="500"/>
              <a:chOff x="783" y="2435"/>
              <a:chExt cx="247" cy="500"/>
            </a:xfrm>
          </p:grpSpPr>
          <p:sp>
            <p:nvSpPr>
              <p:cNvPr id="21" name="Oval 36"/>
              <p:cNvSpPr>
                <a:spLocks noChangeArrowheads="1"/>
              </p:cNvSpPr>
              <p:nvPr/>
            </p:nvSpPr>
            <p:spPr bwMode="auto">
              <a:xfrm>
                <a:off x="814" y="2456"/>
                <a:ext cx="216" cy="479"/>
              </a:xfrm>
              <a:prstGeom prst="ellipse">
                <a:avLst/>
              </a:prstGeom>
              <a:solidFill>
                <a:srgbClr val="F2F6AC"/>
              </a:solidFill>
              <a:ln w="28575">
                <a:solidFill>
                  <a:schemeClr val="tx1"/>
                </a:solidFill>
                <a:round/>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22" name="Oval 37"/>
              <p:cNvSpPr>
                <a:spLocks noChangeArrowheads="1"/>
              </p:cNvSpPr>
              <p:nvPr/>
            </p:nvSpPr>
            <p:spPr bwMode="auto">
              <a:xfrm>
                <a:off x="783" y="2435"/>
                <a:ext cx="174" cy="196"/>
              </a:xfrm>
              <a:prstGeom prst="ellipse">
                <a:avLst/>
              </a:prstGeom>
              <a:solidFill>
                <a:srgbClr val="F2F6AC"/>
              </a:solidFill>
              <a:ln w="28575">
                <a:solidFill>
                  <a:srgbClr val="F2F6AC"/>
                </a:solidFill>
                <a:round/>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grpSp>
        <p:sp>
          <p:nvSpPr>
            <p:cNvPr id="17" name="Oval 38"/>
            <p:cNvSpPr>
              <a:spLocks noChangeArrowheads="1"/>
            </p:cNvSpPr>
            <p:nvPr/>
          </p:nvSpPr>
          <p:spPr bwMode="auto">
            <a:xfrm>
              <a:off x="1663" y="2457"/>
              <a:ext cx="210" cy="476"/>
            </a:xfrm>
            <a:prstGeom prst="ellipse">
              <a:avLst/>
            </a:prstGeom>
            <a:solidFill>
              <a:srgbClr val="F2F6AC"/>
            </a:solidFill>
            <a:ln w="28575">
              <a:solidFill>
                <a:schemeClr val="tx1"/>
              </a:solidFill>
              <a:round/>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18" name="Oval 39"/>
            <p:cNvSpPr>
              <a:spLocks noChangeArrowheads="1"/>
            </p:cNvSpPr>
            <p:nvPr/>
          </p:nvSpPr>
          <p:spPr bwMode="auto">
            <a:xfrm>
              <a:off x="1719" y="2452"/>
              <a:ext cx="169" cy="195"/>
            </a:xfrm>
            <a:prstGeom prst="ellipse">
              <a:avLst/>
            </a:prstGeom>
            <a:solidFill>
              <a:srgbClr val="F2F6AC"/>
            </a:solidFill>
            <a:ln w="28575">
              <a:solidFill>
                <a:srgbClr val="F2F6AC"/>
              </a:solidFill>
              <a:round/>
              <a:headEnd/>
              <a:tailEnd/>
            </a:ln>
            <a:effectLst/>
          </p:spPr>
          <p:txBody>
            <a:bodyPr wrap="none" anchor="ctr"/>
            <a:lstStyle/>
            <a:p>
              <a:pPr>
                <a:defRPr/>
              </a:pPr>
              <a:endParaRPr lang="zh-CN" altLang="en-US" i="0">
                <a:effectLst>
                  <a:outerShdw blurRad="38100" dist="38100" dir="2700000" algn="tl">
                    <a:srgbClr val="000000">
                      <a:alpha val="43137"/>
                    </a:srgbClr>
                  </a:outerShdw>
                </a:effectLst>
              </a:endParaRPr>
            </a:p>
          </p:txBody>
        </p:sp>
        <p:sp>
          <p:nvSpPr>
            <p:cNvPr id="19" name="Line 40"/>
            <p:cNvSpPr>
              <a:spLocks noChangeShapeType="1"/>
            </p:cNvSpPr>
            <p:nvPr/>
          </p:nvSpPr>
          <p:spPr bwMode="auto">
            <a:xfrm flipV="1">
              <a:off x="1758" y="2427"/>
              <a:ext cx="36" cy="36"/>
            </a:xfrm>
            <a:prstGeom prst="line">
              <a:avLst/>
            </a:prstGeom>
            <a:noFill/>
            <a:ln w="9525">
              <a:solidFill>
                <a:srgbClr val="F2F6AC"/>
              </a:solidFill>
              <a:round/>
              <a:headEnd/>
              <a:tailEnd/>
            </a:ln>
            <a:effectLst/>
          </p:spPr>
          <p:txBody>
            <a:bodyPr/>
            <a:lstStyle/>
            <a:p>
              <a:pPr>
                <a:defRPr/>
              </a:pPr>
              <a:endParaRPr lang="zh-CN" altLang="en-US" i="0">
                <a:effectLst>
                  <a:outerShdw blurRad="38100" dist="38100" dir="2700000" algn="tl">
                    <a:srgbClr val="000000">
                      <a:alpha val="43137"/>
                    </a:srgbClr>
                  </a:outerShdw>
                </a:effectLst>
              </a:endParaRPr>
            </a:p>
          </p:txBody>
        </p:sp>
        <p:sp>
          <p:nvSpPr>
            <p:cNvPr id="20" name="Line 41"/>
            <p:cNvSpPr>
              <a:spLocks noChangeShapeType="1"/>
            </p:cNvSpPr>
            <p:nvPr/>
          </p:nvSpPr>
          <p:spPr bwMode="auto">
            <a:xfrm flipH="1">
              <a:off x="1845" y="2604"/>
              <a:ext cx="15" cy="66"/>
            </a:xfrm>
            <a:prstGeom prst="line">
              <a:avLst/>
            </a:prstGeom>
            <a:noFill/>
            <a:ln w="38100">
              <a:solidFill>
                <a:srgbClr val="F2F6AC"/>
              </a:solidFill>
              <a:round/>
              <a:headEnd/>
              <a:tailEnd/>
            </a:ln>
            <a:effectLst/>
          </p:spPr>
          <p:txBody>
            <a:bodyPr/>
            <a:lstStyle/>
            <a:p>
              <a:pPr>
                <a:defRPr/>
              </a:pPr>
              <a:endParaRPr lang="zh-CN" altLang="en-US" i="0">
                <a:effectLst>
                  <a:outerShdw blurRad="38100" dist="38100" dir="2700000" algn="tl">
                    <a:srgbClr val="000000">
                      <a:alpha val="43137"/>
                    </a:srgbClr>
                  </a:outerShdw>
                </a:effectLst>
              </a:endParaRPr>
            </a:p>
          </p:txBody>
        </p:sp>
      </p:grpSp>
      <p:sp>
        <p:nvSpPr>
          <p:cNvPr id="23" name="Text Box 45"/>
          <p:cNvSpPr txBox="1">
            <a:spLocks noChangeArrowheads="1"/>
          </p:cNvSpPr>
          <p:nvPr/>
        </p:nvSpPr>
        <p:spPr bwMode="auto">
          <a:xfrm>
            <a:off x="6482934" y="164467"/>
            <a:ext cx="2662237"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i="0" dirty="0">
                <a:solidFill>
                  <a:srgbClr val="CC3300"/>
                </a:solidFill>
              </a:rPr>
              <a:t>闭合导体回路</a:t>
            </a:r>
          </a:p>
        </p:txBody>
      </p:sp>
      <p:grpSp>
        <p:nvGrpSpPr>
          <p:cNvPr id="24" name="Group 28"/>
          <p:cNvGrpSpPr>
            <a:grpSpLocks/>
          </p:cNvGrpSpPr>
          <p:nvPr/>
        </p:nvGrpSpPr>
        <p:grpSpPr bwMode="auto">
          <a:xfrm>
            <a:off x="7746685" y="3185607"/>
            <a:ext cx="369887" cy="1631950"/>
            <a:chOff x="3024" y="608"/>
            <a:chExt cx="233" cy="1028"/>
          </a:xfrm>
        </p:grpSpPr>
        <p:sp>
          <p:nvSpPr>
            <p:cNvPr id="25" name="Text Box 29"/>
            <p:cNvSpPr txBox="1">
              <a:spLocks noChangeArrowheads="1"/>
            </p:cNvSpPr>
            <p:nvPr/>
          </p:nvSpPr>
          <p:spPr bwMode="auto">
            <a:xfrm>
              <a:off x="3024" y="768"/>
              <a:ext cx="22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26" name="Text Box 30"/>
            <p:cNvSpPr txBox="1">
              <a:spLocks noChangeArrowheads="1"/>
            </p:cNvSpPr>
            <p:nvPr/>
          </p:nvSpPr>
          <p:spPr bwMode="auto">
            <a:xfrm>
              <a:off x="3024" y="60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27" name="Text Box 31"/>
            <p:cNvSpPr txBox="1">
              <a:spLocks noChangeArrowheads="1"/>
            </p:cNvSpPr>
            <p:nvPr/>
          </p:nvSpPr>
          <p:spPr bwMode="auto">
            <a:xfrm>
              <a:off x="3024" y="896"/>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28" name="Text Box 32"/>
            <p:cNvSpPr txBox="1">
              <a:spLocks noChangeArrowheads="1"/>
            </p:cNvSpPr>
            <p:nvPr/>
          </p:nvSpPr>
          <p:spPr bwMode="auto">
            <a:xfrm>
              <a:off x="3024" y="1184"/>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29" name="Text Box 33"/>
            <p:cNvSpPr txBox="1">
              <a:spLocks noChangeArrowheads="1"/>
            </p:cNvSpPr>
            <p:nvPr/>
          </p:nvSpPr>
          <p:spPr bwMode="auto">
            <a:xfrm>
              <a:off x="3024" y="1040"/>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30" name="Text Box 34"/>
            <p:cNvSpPr txBox="1">
              <a:spLocks noChangeArrowheads="1"/>
            </p:cNvSpPr>
            <p:nvPr/>
          </p:nvSpPr>
          <p:spPr bwMode="auto">
            <a:xfrm>
              <a:off x="3024" y="132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grpSp>
      <p:grpSp>
        <p:nvGrpSpPr>
          <p:cNvPr id="31" name="Group 35"/>
          <p:cNvGrpSpPr>
            <a:grpSpLocks/>
          </p:cNvGrpSpPr>
          <p:nvPr/>
        </p:nvGrpSpPr>
        <p:grpSpPr bwMode="auto">
          <a:xfrm>
            <a:off x="9804745" y="3232039"/>
            <a:ext cx="295275" cy="1617662"/>
            <a:chOff x="4176" y="601"/>
            <a:chExt cx="186" cy="1019"/>
          </a:xfrm>
        </p:grpSpPr>
        <p:sp>
          <p:nvSpPr>
            <p:cNvPr id="32" name="Text Box 36"/>
            <p:cNvSpPr txBox="1">
              <a:spLocks noChangeArrowheads="1"/>
            </p:cNvSpPr>
            <p:nvPr/>
          </p:nvSpPr>
          <p:spPr bwMode="auto">
            <a:xfrm>
              <a:off x="4179" y="601"/>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33" name="Text Box 37"/>
            <p:cNvSpPr txBox="1">
              <a:spLocks noChangeArrowheads="1"/>
            </p:cNvSpPr>
            <p:nvPr/>
          </p:nvSpPr>
          <p:spPr bwMode="auto">
            <a:xfrm>
              <a:off x="4179" y="745"/>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34" name="Text Box 38"/>
            <p:cNvSpPr txBox="1">
              <a:spLocks noChangeArrowheads="1"/>
            </p:cNvSpPr>
            <p:nvPr/>
          </p:nvSpPr>
          <p:spPr bwMode="auto">
            <a:xfrm>
              <a:off x="4179" y="1033"/>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35" name="Text Box 39"/>
            <p:cNvSpPr txBox="1">
              <a:spLocks noChangeArrowheads="1"/>
            </p:cNvSpPr>
            <p:nvPr/>
          </p:nvSpPr>
          <p:spPr bwMode="auto">
            <a:xfrm>
              <a:off x="4176" y="1168"/>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sp>
          <p:nvSpPr>
            <p:cNvPr id="36" name="Text Box 40"/>
            <p:cNvSpPr txBox="1">
              <a:spLocks noChangeArrowheads="1"/>
            </p:cNvSpPr>
            <p:nvPr/>
          </p:nvSpPr>
          <p:spPr bwMode="auto">
            <a:xfrm>
              <a:off x="4176" y="880"/>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sp>
          <p:nvSpPr>
            <p:cNvPr id="37" name="Text Box 41"/>
            <p:cNvSpPr txBox="1">
              <a:spLocks noChangeArrowheads="1"/>
            </p:cNvSpPr>
            <p:nvPr/>
          </p:nvSpPr>
          <p:spPr bwMode="auto">
            <a:xfrm>
              <a:off x="4176" y="1312"/>
              <a:ext cx="1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a:t>-</a:t>
              </a:r>
            </a:p>
          </p:txBody>
        </p:sp>
      </p:grpSp>
      <p:grpSp>
        <p:nvGrpSpPr>
          <p:cNvPr id="38" name="Group 48"/>
          <p:cNvGrpSpPr>
            <a:grpSpLocks/>
          </p:cNvGrpSpPr>
          <p:nvPr/>
        </p:nvGrpSpPr>
        <p:grpSpPr bwMode="auto">
          <a:xfrm>
            <a:off x="5825818" y="996543"/>
            <a:ext cx="2074863" cy="696913"/>
            <a:chOff x="2062" y="669"/>
            <a:chExt cx="1307" cy="439"/>
          </a:xfrm>
        </p:grpSpPr>
        <p:grpSp>
          <p:nvGrpSpPr>
            <p:cNvPr id="39" name="Group 49"/>
            <p:cNvGrpSpPr>
              <a:grpSpLocks/>
            </p:cNvGrpSpPr>
            <p:nvPr/>
          </p:nvGrpSpPr>
          <p:grpSpPr bwMode="auto">
            <a:xfrm>
              <a:off x="3003" y="800"/>
              <a:ext cx="233" cy="308"/>
              <a:chOff x="1431" y="2218"/>
              <a:chExt cx="233" cy="308"/>
            </a:xfrm>
          </p:grpSpPr>
          <p:sp>
            <p:nvSpPr>
              <p:cNvPr id="42" name="Text Box 50"/>
              <p:cNvSpPr txBox="1">
                <a:spLocks noChangeArrowheads="1"/>
              </p:cNvSpPr>
              <p:nvPr/>
            </p:nvSpPr>
            <p:spPr bwMode="auto">
              <a:xfrm>
                <a:off x="1431" y="221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sp>
            <p:nvSpPr>
              <p:cNvPr id="43" name="Oval 51"/>
              <p:cNvSpPr>
                <a:spLocks noChangeArrowheads="1"/>
              </p:cNvSpPr>
              <p:nvPr/>
            </p:nvSpPr>
            <p:spPr bwMode="auto">
              <a:xfrm>
                <a:off x="1462" y="2304"/>
                <a:ext cx="144" cy="144"/>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sp>
          <p:nvSpPr>
            <p:cNvPr id="40" name="Line 52"/>
            <p:cNvSpPr>
              <a:spLocks noChangeShapeType="1"/>
            </p:cNvSpPr>
            <p:nvPr/>
          </p:nvSpPr>
          <p:spPr bwMode="auto">
            <a:xfrm flipV="1">
              <a:off x="3129" y="720"/>
              <a:ext cx="240" cy="192"/>
            </a:xfrm>
            <a:prstGeom prst="line">
              <a:avLst/>
            </a:prstGeom>
            <a:noFill/>
            <a:ln w="38100">
              <a:solidFill>
                <a:srgbClr val="F30DD2"/>
              </a:solidFill>
              <a:round/>
              <a:headEnd/>
              <a:tailEnd type="triangle" w="sm"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41" name="Text Box 53"/>
            <p:cNvSpPr txBox="1">
              <a:spLocks noChangeArrowheads="1"/>
            </p:cNvSpPr>
            <p:nvPr/>
          </p:nvSpPr>
          <p:spPr bwMode="auto">
            <a:xfrm>
              <a:off x="2062" y="669"/>
              <a:ext cx="74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600" b="1" i="0" dirty="0">
                  <a:solidFill>
                    <a:srgbClr val="9900FF"/>
                  </a:solidFill>
                </a:rPr>
                <a:t>静电力</a:t>
              </a:r>
            </a:p>
          </p:txBody>
        </p:sp>
      </p:grpSp>
      <p:graphicFrame>
        <p:nvGraphicFramePr>
          <p:cNvPr id="44" name="Object 163"/>
          <p:cNvGraphicFramePr>
            <a:graphicFrameLocks noChangeAspect="1"/>
          </p:cNvGraphicFramePr>
          <p:nvPr>
            <p:extLst>
              <p:ext uri="{D42A27DB-BD31-4B8C-83A1-F6EECF244321}">
                <p14:modId xmlns:p14="http://schemas.microsoft.com/office/powerpoint/2010/main" val="1113334653"/>
              </p:ext>
            </p:extLst>
          </p:nvPr>
        </p:nvGraphicFramePr>
        <p:xfrm>
          <a:off x="6890798" y="1033608"/>
          <a:ext cx="340752" cy="485610"/>
        </p:xfrm>
        <a:graphic>
          <a:graphicData uri="http://schemas.openxmlformats.org/presentationml/2006/ole">
            <mc:AlternateContent xmlns:mc="http://schemas.openxmlformats.org/markup-compatibility/2006">
              <mc:Choice xmlns:v="urn:schemas-microsoft-com:vml" Requires="v">
                <p:oleObj spid="_x0000_s794834" name="公式" r:id="rId3" imgW="177480" imgH="253800" progId="Equation.3">
                  <p:embed/>
                </p:oleObj>
              </mc:Choice>
              <mc:Fallback>
                <p:oleObj name="公式" r:id="rId3" imgW="177480" imgH="253800" progId="Equation.3">
                  <p:embed/>
                  <p:pic>
                    <p:nvPicPr>
                      <p:cNvPr id="44" name="Object 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0798" y="1033608"/>
                        <a:ext cx="340752" cy="485610"/>
                      </a:xfrm>
                      <a:prstGeom prst="rect">
                        <a:avLst/>
                      </a:prstGeom>
                      <a:noFill/>
                      <a:ln>
                        <a:noFill/>
                      </a:ln>
                      <a:effectLst/>
                      <a:extLst/>
                    </p:spPr>
                  </p:pic>
                </p:oleObj>
              </mc:Fallback>
            </mc:AlternateContent>
          </a:graphicData>
        </a:graphic>
      </p:graphicFrame>
      <p:grpSp>
        <p:nvGrpSpPr>
          <p:cNvPr id="45" name="Group 48"/>
          <p:cNvGrpSpPr>
            <a:grpSpLocks/>
          </p:cNvGrpSpPr>
          <p:nvPr/>
        </p:nvGrpSpPr>
        <p:grpSpPr bwMode="auto">
          <a:xfrm>
            <a:off x="9613447" y="572606"/>
            <a:ext cx="1676401" cy="868363"/>
            <a:chOff x="3003" y="696"/>
            <a:chExt cx="1056" cy="547"/>
          </a:xfrm>
        </p:grpSpPr>
        <p:grpSp>
          <p:nvGrpSpPr>
            <p:cNvPr id="46" name="Group 49"/>
            <p:cNvGrpSpPr>
              <a:grpSpLocks/>
            </p:cNvGrpSpPr>
            <p:nvPr/>
          </p:nvGrpSpPr>
          <p:grpSpPr bwMode="auto">
            <a:xfrm>
              <a:off x="3003" y="800"/>
              <a:ext cx="233" cy="308"/>
              <a:chOff x="1431" y="2218"/>
              <a:chExt cx="233" cy="308"/>
            </a:xfrm>
          </p:grpSpPr>
          <p:sp>
            <p:nvSpPr>
              <p:cNvPr id="49" name="Text Box 50"/>
              <p:cNvSpPr txBox="1">
                <a:spLocks noChangeArrowheads="1"/>
              </p:cNvSpPr>
              <p:nvPr/>
            </p:nvSpPr>
            <p:spPr bwMode="auto">
              <a:xfrm>
                <a:off x="1431" y="221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sp>
            <p:nvSpPr>
              <p:cNvPr id="50" name="Oval 51"/>
              <p:cNvSpPr>
                <a:spLocks noChangeArrowheads="1"/>
              </p:cNvSpPr>
              <p:nvPr/>
            </p:nvSpPr>
            <p:spPr bwMode="auto">
              <a:xfrm>
                <a:off x="1462" y="2304"/>
                <a:ext cx="144" cy="144"/>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sp>
          <p:nvSpPr>
            <p:cNvPr id="47" name="Line 52"/>
            <p:cNvSpPr>
              <a:spLocks noChangeShapeType="1"/>
            </p:cNvSpPr>
            <p:nvPr/>
          </p:nvSpPr>
          <p:spPr bwMode="auto">
            <a:xfrm>
              <a:off x="3176" y="1007"/>
              <a:ext cx="294" cy="236"/>
            </a:xfrm>
            <a:prstGeom prst="line">
              <a:avLst/>
            </a:prstGeom>
            <a:noFill/>
            <a:ln w="38100">
              <a:solidFill>
                <a:srgbClr val="F30DD2"/>
              </a:solidFill>
              <a:round/>
              <a:headEnd/>
              <a:tailEnd type="triangle" w="sm" len="lg"/>
            </a:ln>
            <a:extLst>
              <a:ext uri="{909E8E84-426E-40DD-AFC4-6F175D3DCCD1}">
                <a14:hiddenFill xmlns:a14="http://schemas.microsoft.com/office/drawing/2010/main">
                  <a:noFill/>
                </a14:hiddenFill>
              </a:ext>
            </a:extLst>
          </p:spPr>
          <p:txBody>
            <a:bodyPr wrap="square" lIns="90000" tIns="46800" rIns="90000" bIns="46800">
              <a:spAutoFit/>
            </a:bodyPr>
            <a:lstStyle/>
            <a:p>
              <a:endParaRPr lang="zh-CN" altLang="en-US"/>
            </a:p>
          </p:txBody>
        </p:sp>
        <p:sp>
          <p:nvSpPr>
            <p:cNvPr id="48" name="Text Box 53"/>
            <p:cNvSpPr txBox="1">
              <a:spLocks noChangeArrowheads="1"/>
            </p:cNvSpPr>
            <p:nvPr/>
          </p:nvSpPr>
          <p:spPr bwMode="auto">
            <a:xfrm>
              <a:off x="3311" y="696"/>
              <a:ext cx="74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600" b="1" i="0" dirty="0">
                  <a:solidFill>
                    <a:srgbClr val="9900FF"/>
                  </a:solidFill>
                </a:rPr>
                <a:t>静电力</a:t>
              </a:r>
            </a:p>
          </p:txBody>
        </p:sp>
      </p:grpSp>
      <p:graphicFrame>
        <p:nvGraphicFramePr>
          <p:cNvPr id="51" name="Object 163"/>
          <p:cNvGraphicFramePr>
            <a:graphicFrameLocks noChangeAspect="1"/>
          </p:cNvGraphicFramePr>
          <p:nvPr>
            <p:extLst>
              <p:ext uri="{D42A27DB-BD31-4B8C-83A1-F6EECF244321}">
                <p14:modId xmlns:p14="http://schemas.microsoft.com/office/powerpoint/2010/main" val="2359665107"/>
              </p:ext>
            </p:extLst>
          </p:nvPr>
        </p:nvGraphicFramePr>
        <p:xfrm>
          <a:off x="11196955" y="617221"/>
          <a:ext cx="340752" cy="485610"/>
        </p:xfrm>
        <a:graphic>
          <a:graphicData uri="http://schemas.openxmlformats.org/presentationml/2006/ole">
            <mc:AlternateContent xmlns:mc="http://schemas.openxmlformats.org/markup-compatibility/2006">
              <mc:Choice xmlns:v="urn:schemas-microsoft-com:vml" Requires="v">
                <p:oleObj spid="_x0000_s794835" name="公式" r:id="rId5" imgW="177480" imgH="253800" progId="Equation.3">
                  <p:embed/>
                </p:oleObj>
              </mc:Choice>
              <mc:Fallback>
                <p:oleObj name="公式" r:id="rId5" imgW="177480" imgH="253800" progId="Equation.3">
                  <p:embed/>
                  <p:pic>
                    <p:nvPicPr>
                      <p:cNvPr id="51" name="Object 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6955" y="617221"/>
                        <a:ext cx="340752" cy="485610"/>
                      </a:xfrm>
                      <a:prstGeom prst="rect">
                        <a:avLst/>
                      </a:prstGeom>
                      <a:noFill/>
                      <a:ln>
                        <a:noFill/>
                      </a:ln>
                      <a:effectLst/>
                      <a:extLst/>
                    </p:spPr>
                  </p:pic>
                </p:oleObj>
              </mc:Fallback>
            </mc:AlternateContent>
          </a:graphicData>
        </a:graphic>
      </p:graphicFrame>
      <p:grpSp>
        <p:nvGrpSpPr>
          <p:cNvPr id="52" name="Group 48"/>
          <p:cNvGrpSpPr>
            <a:grpSpLocks/>
          </p:cNvGrpSpPr>
          <p:nvPr/>
        </p:nvGrpSpPr>
        <p:grpSpPr bwMode="auto">
          <a:xfrm>
            <a:off x="8750254" y="1923959"/>
            <a:ext cx="1819275" cy="996951"/>
            <a:chOff x="2090" y="687"/>
            <a:chExt cx="1146" cy="628"/>
          </a:xfrm>
        </p:grpSpPr>
        <p:grpSp>
          <p:nvGrpSpPr>
            <p:cNvPr id="53" name="Group 49"/>
            <p:cNvGrpSpPr>
              <a:grpSpLocks/>
            </p:cNvGrpSpPr>
            <p:nvPr/>
          </p:nvGrpSpPr>
          <p:grpSpPr bwMode="auto">
            <a:xfrm>
              <a:off x="3003" y="800"/>
              <a:ext cx="233" cy="308"/>
              <a:chOff x="1431" y="2218"/>
              <a:chExt cx="233" cy="308"/>
            </a:xfrm>
          </p:grpSpPr>
          <p:sp>
            <p:nvSpPr>
              <p:cNvPr id="56" name="Text Box 50"/>
              <p:cNvSpPr txBox="1">
                <a:spLocks noChangeArrowheads="1"/>
              </p:cNvSpPr>
              <p:nvPr/>
            </p:nvSpPr>
            <p:spPr bwMode="auto">
              <a:xfrm>
                <a:off x="1431" y="221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sp>
            <p:nvSpPr>
              <p:cNvPr id="57" name="Oval 51"/>
              <p:cNvSpPr>
                <a:spLocks noChangeArrowheads="1"/>
              </p:cNvSpPr>
              <p:nvPr/>
            </p:nvSpPr>
            <p:spPr bwMode="auto">
              <a:xfrm>
                <a:off x="1462" y="2304"/>
                <a:ext cx="144" cy="144"/>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sp>
          <p:nvSpPr>
            <p:cNvPr id="54" name="Line 52"/>
            <p:cNvSpPr>
              <a:spLocks noChangeShapeType="1"/>
            </p:cNvSpPr>
            <p:nvPr/>
          </p:nvSpPr>
          <p:spPr bwMode="auto">
            <a:xfrm flipH="1">
              <a:off x="2848" y="1015"/>
              <a:ext cx="230" cy="300"/>
            </a:xfrm>
            <a:prstGeom prst="line">
              <a:avLst/>
            </a:prstGeom>
            <a:noFill/>
            <a:ln w="38100">
              <a:solidFill>
                <a:srgbClr val="F30DD2"/>
              </a:solidFill>
              <a:round/>
              <a:headEnd/>
              <a:tailEnd type="triangle" w="sm" len="lg"/>
            </a:ln>
            <a:extLst>
              <a:ext uri="{909E8E84-426E-40DD-AFC4-6F175D3DCCD1}">
                <a14:hiddenFill xmlns:a14="http://schemas.microsoft.com/office/drawing/2010/main">
                  <a:noFill/>
                </a14:hiddenFill>
              </a:ext>
            </a:extLst>
          </p:spPr>
          <p:txBody>
            <a:bodyPr wrap="square" lIns="90000" tIns="46800" rIns="90000" bIns="46800">
              <a:spAutoFit/>
            </a:bodyPr>
            <a:lstStyle/>
            <a:p>
              <a:endParaRPr lang="zh-CN" altLang="en-US"/>
            </a:p>
          </p:txBody>
        </p:sp>
        <p:sp>
          <p:nvSpPr>
            <p:cNvPr id="55" name="Text Box 53"/>
            <p:cNvSpPr txBox="1">
              <a:spLocks noChangeArrowheads="1"/>
            </p:cNvSpPr>
            <p:nvPr/>
          </p:nvSpPr>
          <p:spPr bwMode="auto">
            <a:xfrm>
              <a:off x="2090" y="687"/>
              <a:ext cx="74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600" b="1" i="0" dirty="0">
                  <a:solidFill>
                    <a:srgbClr val="9900FF"/>
                  </a:solidFill>
                </a:rPr>
                <a:t>静电力</a:t>
              </a:r>
            </a:p>
          </p:txBody>
        </p:sp>
      </p:grpSp>
      <p:graphicFrame>
        <p:nvGraphicFramePr>
          <p:cNvPr id="58" name="Object 163"/>
          <p:cNvGraphicFramePr>
            <a:graphicFrameLocks noChangeAspect="1"/>
          </p:cNvGraphicFramePr>
          <p:nvPr>
            <p:extLst>
              <p:ext uri="{D42A27DB-BD31-4B8C-83A1-F6EECF244321}">
                <p14:modId xmlns:p14="http://schemas.microsoft.com/office/powerpoint/2010/main" val="2827111064"/>
              </p:ext>
            </p:extLst>
          </p:nvPr>
        </p:nvGraphicFramePr>
        <p:xfrm>
          <a:off x="9822420" y="1966611"/>
          <a:ext cx="340752" cy="485610"/>
        </p:xfrm>
        <a:graphic>
          <a:graphicData uri="http://schemas.openxmlformats.org/presentationml/2006/ole">
            <mc:AlternateContent xmlns:mc="http://schemas.openxmlformats.org/markup-compatibility/2006">
              <mc:Choice xmlns:v="urn:schemas-microsoft-com:vml" Requires="v">
                <p:oleObj spid="_x0000_s794836" name="公式" r:id="rId6" imgW="177480" imgH="253800" progId="Equation.3">
                  <p:embed/>
                </p:oleObj>
              </mc:Choice>
              <mc:Fallback>
                <p:oleObj name="公式" r:id="rId6" imgW="177480" imgH="253800" progId="Equation.3">
                  <p:embed/>
                  <p:pic>
                    <p:nvPicPr>
                      <p:cNvPr id="58" name="Object 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2420" y="1966611"/>
                        <a:ext cx="340752" cy="485610"/>
                      </a:xfrm>
                      <a:prstGeom prst="rect">
                        <a:avLst/>
                      </a:prstGeom>
                      <a:noFill/>
                      <a:ln>
                        <a:noFill/>
                      </a:ln>
                      <a:effectLst/>
                      <a:extLst/>
                    </p:spPr>
                  </p:pic>
                </p:oleObj>
              </mc:Fallback>
            </mc:AlternateContent>
          </a:graphicData>
        </a:graphic>
      </p:graphicFrame>
      <p:grpSp>
        <p:nvGrpSpPr>
          <p:cNvPr id="59" name="Group 48"/>
          <p:cNvGrpSpPr>
            <a:grpSpLocks/>
          </p:cNvGrpSpPr>
          <p:nvPr/>
        </p:nvGrpSpPr>
        <p:grpSpPr bwMode="auto">
          <a:xfrm>
            <a:off x="8189686" y="4093474"/>
            <a:ext cx="1420813" cy="773113"/>
            <a:chOff x="2595" y="800"/>
            <a:chExt cx="895" cy="487"/>
          </a:xfrm>
        </p:grpSpPr>
        <p:grpSp>
          <p:nvGrpSpPr>
            <p:cNvPr id="60" name="Group 49"/>
            <p:cNvGrpSpPr>
              <a:grpSpLocks/>
            </p:cNvGrpSpPr>
            <p:nvPr/>
          </p:nvGrpSpPr>
          <p:grpSpPr bwMode="auto">
            <a:xfrm>
              <a:off x="3003" y="800"/>
              <a:ext cx="233" cy="308"/>
              <a:chOff x="1431" y="2218"/>
              <a:chExt cx="233" cy="308"/>
            </a:xfrm>
          </p:grpSpPr>
          <p:sp>
            <p:nvSpPr>
              <p:cNvPr id="63" name="Text Box 50"/>
              <p:cNvSpPr txBox="1">
                <a:spLocks noChangeArrowheads="1"/>
              </p:cNvSpPr>
              <p:nvPr/>
            </p:nvSpPr>
            <p:spPr bwMode="auto">
              <a:xfrm>
                <a:off x="1431" y="2218"/>
                <a:ext cx="23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600" i="0" dirty="0"/>
                  <a:t>+</a:t>
                </a:r>
              </a:p>
            </p:txBody>
          </p:sp>
          <p:sp>
            <p:nvSpPr>
              <p:cNvPr id="64" name="Oval 51"/>
              <p:cNvSpPr>
                <a:spLocks noChangeArrowheads="1"/>
              </p:cNvSpPr>
              <p:nvPr/>
            </p:nvSpPr>
            <p:spPr bwMode="auto">
              <a:xfrm>
                <a:off x="1462" y="2304"/>
                <a:ext cx="144" cy="144"/>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sp>
          <p:nvSpPr>
            <p:cNvPr id="61" name="Line 52"/>
            <p:cNvSpPr>
              <a:spLocks noChangeShapeType="1"/>
            </p:cNvSpPr>
            <p:nvPr/>
          </p:nvSpPr>
          <p:spPr bwMode="auto">
            <a:xfrm flipV="1">
              <a:off x="3180" y="947"/>
              <a:ext cx="310" cy="0"/>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square" lIns="90000" tIns="46800" rIns="90000" bIns="46800">
              <a:spAutoFit/>
            </a:bodyPr>
            <a:lstStyle/>
            <a:p>
              <a:endParaRPr lang="zh-CN" altLang="en-US"/>
            </a:p>
          </p:txBody>
        </p:sp>
        <p:sp>
          <p:nvSpPr>
            <p:cNvPr id="62" name="Text Box 53"/>
            <p:cNvSpPr txBox="1">
              <a:spLocks noChangeArrowheads="1"/>
            </p:cNvSpPr>
            <p:nvPr/>
          </p:nvSpPr>
          <p:spPr bwMode="auto">
            <a:xfrm>
              <a:off x="2595" y="995"/>
              <a:ext cx="69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b="1" i="0" dirty="0">
                  <a:solidFill>
                    <a:srgbClr val="0000FF"/>
                  </a:solidFill>
                </a:rPr>
                <a:t>静电力</a:t>
              </a:r>
            </a:p>
          </p:txBody>
        </p:sp>
      </p:grpSp>
      <p:graphicFrame>
        <p:nvGraphicFramePr>
          <p:cNvPr id="65" name="Object 163"/>
          <p:cNvGraphicFramePr>
            <a:graphicFrameLocks noChangeAspect="1"/>
          </p:cNvGraphicFramePr>
          <p:nvPr>
            <p:extLst>
              <p:ext uri="{D42A27DB-BD31-4B8C-83A1-F6EECF244321}">
                <p14:modId xmlns:p14="http://schemas.microsoft.com/office/powerpoint/2010/main" val="870203211"/>
              </p:ext>
            </p:extLst>
          </p:nvPr>
        </p:nvGraphicFramePr>
        <p:xfrm>
          <a:off x="9169969" y="4418331"/>
          <a:ext cx="340752" cy="485610"/>
        </p:xfrm>
        <a:graphic>
          <a:graphicData uri="http://schemas.openxmlformats.org/presentationml/2006/ole">
            <mc:AlternateContent xmlns:mc="http://schemas.openxmlformats.org/markup-compatibility/2006">
              <mc:Choice xmlns:v="urn:schemas-microsoft-com:vml" Requires="v">
                <p:oleObj spid="_x0000_s794837" name="公式" r:id="rId7" imgW="177480" imgH="253800" progId="Equation.3">
                  <p:embed/>
                </p:oleObj>
              </mc:Choice>
              <mc:Fallback>
                <p:oleObj name="公式" r:id="rId7" imgW="177480" imgH="253800" progId="Equation.3">
                  <p:embed/>
                  <p:pic>
                    <p:nvPicPr>
                      <p:cNvPr id="65" name="Object 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969" y="4418331"/>
                        <a:ext cx="340752" cy="485610"/>
                      </a:xfrm>
                      <a:prstGeom prst="rect">
                        <a:avLst/>
                      </a:prstGeom>
                      <a:noFill/>
                      <a:ln>
                        <a:noFill/>
                      </a:ln>
                      <a:effectLst/>
                      <a:extLst/>
                    </p:spPr>
                  </p:pic>
                </p:oleObj>
              </mc:Fallback>
            </mc:AlternateContent>
          </a:graphicData>
        </a:graphic>
      </p:graphicFrame>
      <p:grpSp>
        <p:nvGrpSpPr>
          <p:cNvPr id="66" name="Group 36"/>
          <p:cNvGrpSpPr>
            <a:grpSpLocks/>
          </p:cNvGrpSpPr>
          <p:nvPr/>
        </p:nvGrpSpPr>
        <p:grpSpPr bwMode="auto">
          <a:xfrm>
            <a:off x="8082048" y="3851150"/>
            <a:ext cx="1457325" cy="488950"/>
            <a:chOff x="3623" y="1420"/>
            <a:chExt cx="918" cy="308"/>
          </a:xfrm>
        </p:grpSpPr>
        <p:sp>
          <p:nvSpPr>
            <p:cNvPr id="67" name="Line 37"/>
            <p:cNvSpPr>
              <a:spLocks noChangeShapeType="1"/>
            </p:cNvSpPr>
            <p:nvPr/>
          </p:nvSpPr>
          <p:spPr bwMode="auto">
            <a:xfrm flipH="1">
              <a:off x="3753" y="1728"/>
              <a:ext cx="384"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68" name="Text Box 38"/>
            <p:cNvSpPr txBox="1">
              <a:spLocks noChangeArrowheads="1"/>
            </p:cNvSpPr>
            <p:nvPr/>
          </p:nvSpPr>
          <p:spPr bwMode="auto">
            <a:xfrm>
              <a:off x="3623" y="1420"/>
              <a:ext cx="918"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200" b="1" i="0" dirty="0">
                  <a:solidFill>
                    <a:srgbClr val="FF0000"/>
                  </a:solidFill>
                </a:rPr>
                <a:t>  </a:t>
              </a:r>
              <a:r>
                <a:rPr lang="zh-CN" altLang="en-US" sz="2200" b="1" i="0" dirty="0">
                  <a:solidFill>
                    <a:srgbClr val="FF0000"/>
                  </a:solidFill>
                </a:rPr>
                <a:t>非静电力</a:t>
              </a:r>
            </a:p>
          </p:txBody>
        </p:sp>
      </p:grpSp>
      <p:graphicFrame>
        <p:nvGraphicFramePr>
          <p:cNvPr id="69" name="Object 157"/>
          <p:cNvGraphicFramePr>
            <a:graphicFrameLocks noChangeAspect="1"/>
          </p:cNvGraphicFramePr>
          <p:nvPr>
            <p:extLst>
              <p:ext uri="{D42A27DB-BD31-4B8C-83A1-F6EECF244321}">
                <p14:modId xmlns:p14="http://schemas.microsoft.com/office/powerpoint/2010/main" val="794705074"/>
              </p:ext>
            </p:extLst>
          </p:nvPr>
        </p:nvGraphicFramePr>
        <p:xfrm>
          <a:off x="9384015" y="3840550"/>
          <a:ext cx="348261" cy="465137"/>
        </p:xfrm>
        <a:graphic>
          <a:graphicData uri="http://schemas.openxmlformats.org/presentationml/2006/ole">
            <mc:AlternateContent xmlns:mc="http://schemas.openxmlformats.org/markup-compatibility/2006">
              <mc:Choice xmlns:v="urn:schemas-microsoft-com:vml" Requires="v">
                <p:oleObj spid="_x0000_s794838" name="公式" r:id="rId8" imgW="190440" imgH="253800" progId="Equation.3">
                  <p:embed/>
                </p:oleObj>
              </mc:Choice>
              <mc:Fallback>
                <p:oleObj name="公式" r:id="rId8" imgW="190440" imgH="253800" progId="Equation.3">
                  <p:embed/>
                  <p:pic>
                    <p:nvPicPr>
                      <p:cNvPr id="69" name="Object 15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84015" y="3840550"/>
                        <a:ext cx="348261" cy="465137"/>
                      </a:xfrm>
                      <a:prstGeom prst="rect">
                        <a:avLst/>
                      </a:prstGeom>
                      <a:noFill/>
                      <a:ln>
                        <a:noFill/>
                      </a:ln>
                      <a:effectLst/>
                      <a:extLst/>
                    </p:spPr>
                  </p:pic>
                </p:oleObj>
              </mc:Fallback>
            </mc:AlternateContent>
          </a:graphicData>
        </a:graphic>
      </p:graphicFrame>
      <p:sp>
        <p:nvSpPr>
          <p:cNvPr id="70" name="Text Box 3"/>
          <p:cNvSpPr txBox="1">
            <a:spLocks noChangeArrowheads="1"/>
          </p:cNvSpPr>
          <p:nvPr/>
        </p:nvSpPr>
        <p:spPr bwMode="auto">
          <a:xfrm>
            <a:off x="529873" y="2696299"/>
            <a:ext cx="5384552" cy="1384995"/>
          </a:xfrm>
          <a:prstGeom prst="rect">
            <a:avLst/>
          </a:prstGeom>
          <a:noFill/>
          <a:ln w="19050">
            <a:solidFill>
              <a:srgbClr val="0000FF"/>
            </a:solidFill>
            <a:miter lim="800000"/>
            <a:headEnd type="none" w="sm" len="sm"/>
            <a:tailEnd type="none" w="sm" len="sm"/>
          </a:ln>
          <a:effectLst/>
        </p:spPr>
        <p:txBody>
          <a:bodyPr wrap="square">
            <a:spAutoFit/>
          </a:bodyPr>
          <a:lstStyle/>
          <a:p>
            <a:pPr defTabSz="762000">
              <a:spcBef>
                <a:spcPct val="50000"/>
              </a:spcBef>
              <a:defRPr/>
            </a:pPr>
            <a:r>
              <a:rPr lang="zh-CN" altLang="en-US" sz="2800" b="1" i="0" dirty="0"/>
              <a:t>定义电源</a:t>
            </a:r>
            <a:r>
              <a:rPr lang="zh-CN" altLang="en-US" sz="2800" b="1" i="0" dirty="0">
                <a:solidFill>
                  <a:srgbClr val="C00000"/>
                </a:solidFill>
                <a:effectLst>
                  <a:outerShdw blurRad="38100" dist="38100" dir="2700000" algn="tl">
                    <a:srgbClr val="C0C0C0"/>
                  </a:outerShdw>
                </a:effectLst>
              </a:rPr>
              <a:t>电动势</a:t>
            </a:r>
            <a:r>
              <a:rPr lang="zh-CN" altLang="en-US" sz="2800" b="1" i="0" dirty="0">
                <a:effectLst>
                  <a:outerShdw blurRad="38100" dist="38100" dir="2700000" algn="tl">
                    <a:srgbClr val="C0C0C0"/>
                  </a:outerShdw>
                </a:effectLst>
              </a:rPr>
              <a:t>的大小为</a:t>
            </a:r>
            <a:r>
              <a:rPr lang="zh-CN" altLang="en-US" sz="2800" b="1" i="0" dirty="0">
                <a:solidFill>
                  <a:srgbClr val="9900FF"/>
                </a:solidFill>
              </a:rPr>
              <a:t>非静电力</a:t>
            </a:r>
            <a:r>
              <a:rPr lang="zh-CN" altLang="en-US" sz="2800" b="1" i="0" dirty="0">
                <a:solidFill>
                  <a:srgbClr val="9900FF"/>
                </a:solidFill>
                <a:latin typeface="宋体" pitchFamily="2" charset="-122"/>
              </a:rPr>
              <a:t>把单位正电荷</a:t>
            </a:r>
            <a:r>
              <a:rPr lang="zh-CN" altLang="en-US" sz="2800" b="1" i="0" dirty="0">
                <a:solidFill>
                  <a:srgbClr val="9900FF"/>
                </a:solidFill>
              </a:rPr>
              <a:t>由负极</a:t>
            </a:r>
            <a:r>
              <a:rPr lang="zh-CN" altLang="en-US" sz="2800" b="1" i="0" dirty="0">
                <a:solidFill>
                  <a:srgbClr val="9900FF"/>
                </a:solidFill>
                <a:latin typeface="宋体" pitchFamily="2" charset="-122"/>
              </a:rPr>
              <a:t>经电源内部移向正极过程中所做的功</a:t>
            </a:r>
          </a:p>
        </p:txBody>
      </p:sp>
      <p:graphicFrame>
        <p:nvGraphicFramePr>
          <p:cNvPr id="71" name="Object 4"/>
          <p:cNvGraphicFramePr>
            <a:graphicFrameLocks noChangeAspect="1"/>
          </p:cNvGraphicFramePr>
          <p:nvPr>
            <p:extLst>
              <p:ext uri="{D42A27DB-BD31-4B8C-83A1-F6EECF244321}">
                <p14:modId xmlns:p14="http://schemas.microsoft.com/office/powerpoint/2010/main" val="1114223915"/>
              </p:ext>
            </p:extLst>
          </p:nvPr>
        </p:nvGraphicFramePr>
        <p:xfrm>
          <a:off x="4364779" y="1528998"/>
          <a:ext cx="1536700" cy="1068387"/>
        </p:xfrm>
        <a:graphic>
          <a:graphicData uri="http://schemas.openxmlformats.org/presentationml/2006/ole">
            <mc:AlternateContent xmlns:mc="http://schemas.openxmlformats.org/markup-compatibility/2006">
              <mc:Choice xmlns:v="urn:schemas-microsoft-com:vml" Requires="v">
                <p:oleObj spid="_x0000_s794839" name="公式" r:id="rId10" imgW="622080" imgH="444240" progId="Equation.3">
                  <p:embed/>
                </p:oleObj>
              </mc:Choice>
              <mc:Fallback>
                <p:oleObj name="公式" r:id="rId10" imgW="622080" imgH="444240" progId="Equation.3">
                  <p:embed/>
                  <p:pic>
                    <p:nvPicPr>
                      <p:cNvPr id="71"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64779" y="1528998"/>
                        <a:ext cx="15367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 name="Rectangle 5"/>
          <p:cNvSpPr>
            <a:spLocks noChangeArrowheads="1"/>
          </p:cNvSpPr>
          <p:nvPr/>
        </p:nvSpPr>
        <p:spPr bwMode="auto">
          <a:xfrm>
            <a:off x="1410174" y="1765429"/>
            <a:ext cx="2951163"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i="0" dirty="0">
                <a:solidFill>
                  <a:srgbClr val="0000FF"/>
                </a:solidFill>
                <a:latin typeface="宋体" panose="02010600030101010101" pitchFamily="2" charset="-122"/>
              </a:rPr>
              <a:t>非静电力场强度</a:t>
            </a:r>
          </a:p>
        </p:txBody>
      </p:sp>
      <p:sp>
        <p:nvSpPr>
          <p:cNvPr id="73" name="Rectangle 8"/>
          <p:cNvSpPr>
            <a:spLocks noChangeArrowheads="1"/>
          </p:cNvSpPr>
          <p:nvPr/>
        </p:nvSpPr>
        <p:spPr bwMode="auto">
          <a:xfrm>
            <a:off x="1904133" y="1087107"/>
            <a:ext cx="162401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i="0" dirty="0">
                <a:solidFill>
                  <a:srgbClr val="FF3300"/>
                </a:solidFill>
                <a:latin typeface="宋体" panose="02010600030101010101" pitchFamily="2" charset="-122"/>
              </a:rPr>
              <a:t>非静电力</a:t>
            </a:r>
          </a:p>
        </p:txBody>
      </p:sp>
      <p:graphicFrame>
        <p:nvGraphicFramePr>
          <p:cNvPr id="74" name="Object 9"/>
          <p:cNvGraphicFramePr>
            <a:graphicFrameLocks noChangeAspect="1"/>
          </p:cNvGraphicFramePr>
          <p:nvPr>
            <p:extLst>
              <p:ext uri="{D42A27DB-BD31-4B8C-83A1-F6EECF244321}">
                <p14:modId xmlns:p14="http://schemas.microsoft.com/office/powerpoint/2010/main" val="3524195030"/>
              </p:ext>
            </p:extLst>
          </p:nvPr>
        </p:nvGraphicFramePr>
        <p:xfrm>
          <a:off x="3618633" y="968044"/>
          <a:ext cx="617537" cy="673100"/>
        </p:xfrm>
        <a:graphic>
          <a:graphicData uri="http://schemas.openxmlformats.org/presentationml/2006/ole">
            <mc:AlternateContent xmlns:mc="http://schemas.openxmlformats.org/markup-compatibility/2006">
              <mc:Choice xmlns:v="urn:schemas-microsoft-com:vml" Requires="v">
                <p:oleObj spid="_x0000_s794840" name="公式" r:id="rId12" imgW="215640" imgH="241200" progId="Equation.3">
                  <p:embed/>
                </p:oleObj>
              </mc:Choice>
              <mc:Fallback>
                <p:oleObj name="公式" r:id="rId12" imgW="215640" imgH="241200" progId="Equation.3">
                  <p:embed/>
                  <p:pic>
                    <p:nvPicPr>
                      <p:cNvPr id="74"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18633" y="968044"/>
                        <a:ext cx="617537"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 name="Object 11"/>
          <p:cNvGraphicFramePr>
            <a:graphicFrameLocks noChangeAspect="1"/>
          </p:cNvGraphicFramePr>
          <p:nvPr>
            <p:extLst>
              <p:ext uri="{D42A27DB-BD31-4B8C-83A1-F6EECF244321}">
                <p14:modId xmlns:p14="http://schemas.microsoft.com/office/powerpoint/2010/main" val="1151461524"/>
              </p:ext>
            </p:extLst>
          </p:nvPr>
        </p:nvGraphicFramePr>
        <p:xfrm>
          <a:off x="906522" y="4012244"/>
          <a:ext cx="2770187" cy="1311275"/>
        </p:xfrm>
        <a:graphic>
          <a:graphicData uri="http://schemas.openxmlformats.org/presentationml/2006/ole">
            <mc:AlternateContent xmlns:mc="http://schemas.openxmlformats.org/markup-compatibility/2006">
              <mc:Choice xmlns:v="urn:schemas-microsoft-com:vml" Requires="v">
                <p:oleObj spid="_x0000_s794841" name="公式" r:id="rId14" imgW="799920" imgH="330120" progId="Equation.3">
                  <p:embed/>
                </p:oleObj>
              </mc:Choice>
              <mc:Fallback>
                <p:oleObj name="公式" r:id="rId14" imgW="799920" imgH="330120" progId="Equation.3">
                  <p:embed/>
                  <p:pic>
                    <p:nvPicPr>
                      <p:cNvPr id="75"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6522" y="4012244"/>
                        <a:ext cx="2770187"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 name="Text Box 10"/>
          <p:cNvSpPr txBox="1">
            <a:spLocks noChangeArrowheads="1"/>
          </p:cNvSpPr>
          <p:nvPr/>
        </p:nvSpPr>
        <p:spPr bwMode="auto">
          <a:xfrm>
            <a:off x="885393" y="5312207"/>
            <a:ext cx="5610342" cy="138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i="0" dirty="0">
                <a:solidFill>
                  <a:srgbClr val="009900"/>
                </a:solidFill>
                <a:latin typeface="宋体" panose="02010600030101010101" pitchFamily="2" charset="-122"/>
              </a:rPr>
              <a:t>电动势反映电源作功本领的大小。</a:t>
            </a:r>
            <a:r>
              <a:rPr lang="zh-CN" altLang="en-US" sz="2800" b="1" i="0" dirty="0">
                <a:solidFill>
                  <a:srgbClr val="009900"/>
                </a:solidFill>
              </a:rPr>
              <a:t>电动势是标量。常规定电动势的正方向由电源负极指向正极</a:t>
            </a:r>
            <a:r>
              <a:rPr lang="zh-CN" altLang="en-US" sz="2800" b="1" i="0" dirty="0" smtClean="0">
                <a:solidFill>
                  <a:srgbClr val="009900"/>
                </a:solidFill>
              </a:rPr>
              <a:t>。</a:t>
            </a:r>
            <a:endParaRPr lang="zh-CN" altLang="en-US" sz="2800" b="1" i="0" dirty="0">
              <a:solidFill>
                <a:srgbClr val="009900"/>
              </a:solidFill>
            </a:endParaRPr>
          </a:p>
        </p:txBody>
      </p:sp>
      <p:grpSp>
        <p:nvGrpSpPr>
          <p:cNvPr id="77" name="Group 25"/>
          <p:cNvGrpSpPr>
            <a:grpSpLocks/>
          </p:cNvGrpSpPr>
          <p:nvPr/>
        </p:nvGrpSpPr>
        <p:grpSpPr bwMode="auto">
          <a:xfrm>
            <a:off x="7104112" y="5394374"/>
            <a:ext cx="3500437" cy="1285875"/>
            <a:chOff x="1776" y="3600"/>
            <a:chExt cx="1584" cy="672"/>
          </a:xfrm>
        </p:grpSpPr>
        <p:sp>
          <p:nvSpPr>
            <p:cNvPr id="78"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19"/>
            <p:cNvSpPr>
              <a:spLocks noChangeShapeType="1"/>
            </p:cNvSpPr>
            <p:nvPr/>
          </p:nvSpPr>
          <p:spPr bwMode="auto">
            <a:xfrm>
              <a:off x="2544" y="3936"/>
              <a:ext cx="81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20"/>
            <p:cNvSpPr>
              <a:spLocks noChangeShapeType="1"/>
            </p:cNvSpPr>
            <p:nvPr/>
          </p:nvSpPr>
          <p:spPr bwMode="auto">
            <a:xfrm flipH="1">
              <a:off x="1776" y="3936"/>
              <a:ext cx="67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83" name="Rectangle 22"/>
            <p:cNvSpPr>
              <a:spLocks noChangeArrowheads="1"/>
            </p:cNvSpPr>
            <p:nvPr/>
          </p:nvSpPr>
          <p:spPr bwMode="auto">
            <a:xfrm>
              <a:off x="2064" y="3907"/>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84" name="Text Box 23"/>
            <p:cNvSpPr txBox="1">
              <a:spLocks noChangeArrowheads="1"/>
            </p:cNvSpPr>
            <p:nvPr/>
          </p:nvSpPr>
          <p:spPr bwMode="auto">
            <a:xfrm>
              <a:off x="2208" y="3648"/>
              <a:ext cx="43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85" name="Text Box 24"/>
            <p:cNvSpPr txBox="1">
              <a:spLocks noChangeArrowheads="1"/>
            </p:cNvSpPr>
            <p:nvPr/>
          </p:nvSpPr>
          <p:spPr bwMode="auto">
            <a:xfrm>
              <a:off x="2496" y="3600"/>
              <a:ext cx="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grpSp>
    </p:spTree>
    <p:extLst>
      <p:ext uri="{BB962C8B-B14F-4D97-AF65-F5344CB8AC3E}">
        <p14:creationId xmlns:p14="http://schemas.microsoft.com/office/powerpoint/2010/main" val="15054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ppt_x</p:attrName>
                                        </p:attrNameLst>
                                      </p:cBhvr>
                                      <p:tavLst>
                                        <p:tav tm="0">
                                          <p:val>
                                            <p:strVal val="#ppt_x"/>
                                          </p:val>
                                        </p:tav>
                                        <p:tav tm="100000">
                                          <p:val>
                                            <p:strVal val="#ppt_x"/>
                                          </p:val>
                                        </p:tav>
                                      </p:tavLst>
                                    </p:anim>
                                    <p:anim calcmode="lin" valueType="num">
                                      <p:cBhvr>
                                        <p:cTn id="18" dur="500" fill="hold"/>
                                        <p:tgtEl>
                                          <p:spTgt spid="13"/>
                                        </p:tgtEl>
                                        <p:attrNameLst>
                                          <p:attrName>ppt_y</p:attrName>
                                        </p:attrNameLst>
                                      </p:cBhvr>
                                      <p:tavLst>
                                        <p:tav tm="0">
                                          <p:val>
                                            <p:strVal val="#ppt_y-#ppt_h/2"/>
                                          </p:val>
                                        </p:tav>
                                        <p:tav tm="100000">
                                          <p:val>
                                            <p:strVal val="#ppt_y"/>
                                          </p:val>
                                        </p:tav>
                                      </p:tavLst>
                                    </p:anim>
                                    <p:anim calcmode="lin" valueType="num">
                                      <p:cBhvr>
                                        <p:cTn id="19" dur="500" fill="hold"/>
                                        <p:tgtEl>
                                          <p:spTgt spid="13"/>
                                        </p:tgtEl>
                                        <p:attrNameLst>
                                          <p:attrName>ppt_w</p:attrName>
                                        </p:attrNameLst>
                                      </p:cBhvr>
                                      <p:tavLst>
                                        <p:tav tm="0">
                                          <p:val>
                                            <p:strVal val="#ppt_w"/>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left)">
                                      <p:cBhvr>
                                        <p:cTn id="33" dur="5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circle(in)">
                                      <p:cBhvr>
                                        <p:cTn id="38" dur="2000"/>
                                        <p:tgtEl>
                                          <p:spTgt spid="38"/>
                                        </p:tgtEl>
                                      </p:cBhvr>
                                    </p:animEffect>
                                  </p:childTnLst>
                                </p:cTn>
                              </p:par>
                              <p:par>
                                <p:cTn id="39" presetID="6" presetClass="entr" presetSubtype="16"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circle(in)">
                                      <p:cBhvr>
                                        <p:cTn id="41" dur="2000"/>
                                        <p:tgtEl>
                                          <p:spTgt spid="44"/>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circle(in)">
                                      <p:cBhvr>
                                        <p:cTn id="46" dur="2000"/>
                                        <p:tgtEl>
                                          <p:spTgt spid="45"/>
                                        </p:tgtEl>
                                      </p:cBhvr>
                                    </p:animEffect>
                                  </p:childTnLst>
                                </p:cTn>
                              </p:par>
                              <p:par>
                                <p:cTn id="47" presetID="6" presetClass="entr" presetSubtype="16" fill="hold"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circle(in)">
                                      <p:cBhvr>
                                        <p:cTn id="49" dur="2000"/>
                                        <p:tgtEl>
                                          <p:spTgt spid="51"/>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circle(in)">
                                      <p:cBhvr>
                                        <p:cTn id="54" dur="2000"/>
                                        <p:tgtEl>
                                          <p:spTgt spid="52"/>
                                        </p:tgtEl>
                                      </p:cBhvr>
                                    </p:animEffect>
                                  </p:childTnLst>
                                </p:cTn>
                              </p:par>
                              <p:par>
                                <p:cTn id="55" presetID="6" presetClass="entr" presetSubtype="16"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circle(in)">
                                      <p:cBhvr>
                                        <p:cTn id="57" dur="2000"/>
                                        <p:tgtEl>
                                          <p:spTgt spid="58"/>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nodeType="click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circle(in)">
                                      <p:cBhvr>
                                        <p:cTn id="62" dur="2000"/>
                                        <p:tgtEl>
                                          <p:spTgt spid="59"/>
                                        </p:tgtEl>
                                      </p:cBhvr>
                                    </p:animEffect>
                                  </p:childTnLst>
                                </p:cTn>
                              </p:par>
                              <p:par>
                                <p:cTn id="63" presetID="6" presetClass="entr" presetSubtype="16" fill="hold" nodeType="withEffect">
                                  <p:stCondLst>
                                    <p:cond delay="0"/>
                                  </p:stCondLst>
                                  <p:childTnLst>
                                    <p:set>
                                      <p:cBhvr>
                                        <p:cTn id="64" dur="1" fill="hold">
                                          <p:stCondLst>
                                            <p:cond delay="0"/>
                                          </p:stCondLst>
                                        </p:cTn>
                                        <p:tgtEl>
                                          <p:spTgt spid="65"/>
                                        </p:tgtEl>
                                        <p:attrNameLst>
                                          <p:attrName>style.visibility</p:attrName>
                                        </p:attrNameLst>
                                      </p:cBhvr>
                                      <p:to>
                                        <p:strVal val="visible"/>
                                      </p:to>
                                    </p:set>
                                    <p:animEffect transition="in" filter="circle(in)">
                                      <p:cBhvr>
                                        <p:cTn id="65" dur="2000"/>
                                        <p:tgtEl>
                                          <p:spTgt spid="65"/>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66"/>
                                        </p:tgtEl>
                                        <p:attrNameLst>
                                          <p:attrName>style.visibility</p:attrName>
                                        </p:attrNameLst>
                                      </p:cBhvr>
                                      <p:to>
                                        <p:strVal val="visible"/>
                                      </p:to>
                                    </p:set>
                                    <p:anim calcmode="lin" valueType="num">
                                      <p:cBhvr additive="base">
                                        <p:cTn id="70" dur="500" fill="hold"/>
                                        <p:tgtEl>
                                          <p:spTgt spid="66"/>
                                        </p:tgtEl>
                                        <p:attrNameLst>
                                          <p:attrName>ppt_x</p:attrName>
                                        </p:attrNameLst>
                                      </p:cBhvr>
                                      <p:tavLst>
                                        <p:tav tm="0">
                                          <p:val>
                                            <p:strVal val="#ppt_x"/>
                                          </p:val>
                                        </p:tav>
                                        <p:tav tm="100000">
                                          <p:val>
                                            <p:strVal val="#ppt_x"/>
                                          </p:val>
                                        </p:tav>
                                      </p:tavLst>
                                    </p:anim>
                                    <p:anim calcmode="lin" valueType="num">
                                      <p:cBhvr additive="base">
                                        <p:cTn id="71"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fade">
                                      <p:cBhvr>
                                        <p:cTn id="76" dur="1000"/>
                                        <p:tgtEl>
                                          <p:spTgt spid="69"/>
                                        </p:tgtEl>
                                      </p:cBhvr>
                                    </p:animEffect>
                                    <p:anim calcmode="lin" valueType="num">
                                      <p:cBhvr>
                                        <p:cTn id="77" dur="1000" fill="hold"/>
                                        <p:tgtEl>
                                          <p:spTgt spid="69"/>
                                        </p:tgtEl>
                                        <p:attrNameLst>
                                          <p:attrName>ppt_x</p:attrName>
                                        </p:attrNameLst>
                                      </p:cBhvr>
                                      <p:tavLst>
                                        <p:tav tm="0">
                                          <p:val>
                                            <p:strVal val="#ppt_x"/>
                                          </p:val>
                                        </p:tav>
                                        <p:tav tm="100000">
                                          <p:val>
                                            <p:strVal val="#ppt_x"/>
                                          </p:val>
                                        </p:tav>
                                      </p:tavLst>
                                    </p:anim>
                                    <p:anim calcmode="lin" valueType="num">
                                      <p:cBhvr>
                                        <p:cTn id="78"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iterate type="wd">
                                    <p:tmPct val="100000"/>
                                  </p:iterate>
                                  <p:childTnLst>
                                    <p:set>
                                      <p:cBhvr>
                                        <p:cTn id="82" dur="1" fill="hold">
                                          <p:stCondLst>
                                            <p:cond delay="0"/>
                                          </p:stCondLst>
                                        </p:cTn>
                                        <p:tgtEl>
                                          <p:spTgt spid="73"/>
                                        </p:tgtEl>
                                        <p:attrNameLst>
                                          <p:attrName>style.visibility</p:attrName>
                                        </p:attrNameLst>
                                      </p:cBhvr>
                                      <p:to>
                                        <p:strVal val="visible"/>
                                      </p:to>
                                    </p:set>
                                    <p:animEffect transition="in" filter="wipe(left)">
                                      <p:cBhvr>
                                        <p:cTn id="83" dur="500"/>
                                        <p:tgtEl>
                                          <p:spTgt spid="73"/>
                                        </p:tgtEl>
                                      </p:cBhvr>
                                    </p:animEffect>
                                  </p:childTnLst>
                                </p:cTn>
                              </p:par>
                            </p:childTnLst>
                          </p:cTn>
                        </p:par>
                        <p:par>
                          <p:cTn id="84" fill="hold">
                            <p:stCondLst>
                              <p:cond delay="1000"/>
                            </p:stCondLst>
                            <p:childTnLst>
                              <p:par>
                                <p:cTn id="85" presetID="22" presetClass="entr" presetSubtype="8" fill="hold" nodeType="afterEffect">
                                  <p:stCondLst>
                                    <p:cond delay="0"/>
                                  </p:stCondLst>
                                  <p:iterate type="wd">
                                    <p:tmPct val="100000"/>
                                  </p:iterate>
                                  <p:childTnLst>
                                    <p:set>
                                      <p:cBhvr>
                                        <p:cTn id="86" dur="1" fill="hold">
                                          <p:stCondLst>
                                            <p:cond delay="0"/>
                                          </p:stCondLst>
                                        </p:cTn>
                                        <p:tgtEl>
                                          <p:spTgt spid="74"/>
                                        </p:tgtEl>
                                        <p:attrNameLst>
                                          <p:attrName>style.visibility</p:attrName>
                                        </p:attrNameLst>
                                      </p:cBhvr>
                                      <p:to>
                                        <p:strVal val="visible"/>
                                      </p:to>
                                    </p:set>
                                    <p:animEffect transition="in" filter="wipe(left)">
                                      <p:cBhvr>
                                        <p:cTn id="87" dur="500"/>
                                        <p:tgtEl>
                                          <p:spTgt spid="7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iterate type="wd">
                                    <p:tmPct val="100000"/>
                                  </p:iterate>
                                  <p:childTnLst>
                                    <p:set>
                                      <p:cBhvr>
                                        <p:cTn id="91" dur="1" fill="hold">
                                          <p:stCondLst>
                                            <p:cond delay="0"/>
                                          </p:stCondLst>
                                        </p:cTn>
                                        <p:tgtEl>
                                          <p:spTgt spid="72"/>
                                        </p:tgtEl>
                                        <p:attrNameLst>
                                          <p:attrName>style.visibility</p:attrName>
                                        </p:attrNameLst>
                                      </p:cBhvr>
                                      <p:to>
                                        <p:strVal val="visible"/>
                                      </p:to>
                                    </p:set>
                                    <p:animEffect transition="in" filter="wipe(left)">
                                      <p:cBhvr>
                                        <p:cTn id="92" dur="500"/>
                                        <p:tgtEl>
                                          <p:spTgt spid="72"/>
                                        </p:tgtEl>
                                      </p:cBhvr>
                                    </p:animEffect>
                                  </p:childTnLst>
                                </p:cTn>
                              </p:par>
                            </p:childTnLst>
                          </p:cTn>
                        </p:par>
                        <p:par>
                          <p:cTn id="93" fill="hold">
                            <p:stCondLst>
                              <p:cond delay="2000"/>
                            </p:stCondLst>
                            <p:childTnLst>
                              <p:par>
                                <p:cTn id="94" presetID="22" presetClass="entr" presetSubtype="8" fill="hold" nodeType="afterEffect">
                                  <p:stCondLst>
                                    <p:cond delay="0"/>
                                  </p:stCondLst>
                                  <p:iterate type="wd">
                                    <p:tmPct val="100000"/>
                                  </p:iterate>
                                  <p:childTnLst>
                                    <p:set>
                                      <p:cBhvr>
                                        <p:cTn id="95" dur="1" fill="hold">
                                          <p:stCondLst>
                                            <p:cond delay="0"/>
                                          </p:stCondLst>
                                        </p:cTn>
                                        <p:tgtEl>
                                          <p:spTgt spid="71"/>
                                        </p:tgtEl>
                                        <p:attrNameLst>
                                          <p:attrName>style.visibility</p:attrName>
                                        </p:attrNameLst>
                                      </p:cBhvr>
                                      <p:to>
                                        <p:strVal val="visible"/>
                                      </p:to>
                                    </p:set>
                                    <p:animEffect transition="in" filter="wipe(left)">
                                      <p:cBhvr>
                                        <p:cTn id="96" dur="500"/>
                                        <p:tgtEl>
                                          <p:spTgt spid="7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iterate type="wd">
                                    <p:tmPct val="100000"/>
                                  </p:iterate>
                                  <p:childTnLst>
                                    <p:set>
                                      <p:cBhvr>
                                        <p:cTn id="100" dur="1" fill="hold">
                                          <p:stCondLst>
                                            <p:cond delay="0"/>
                                          </p:stCondLst>
                                        </p:cTn>
                                        <p:tgtEl>
                                          <p:spTgt spid="70"/>
                                        </p:tgtEl>
                                        <p:attrNameLst>
                                          <p:attrName>style.visibility</p:attrName>
                                        </p:attrNameLst>
                                      </p:cBhvr>
                                      <p:to>
                                        <p:strVal val="visible"/>
                                      </p:to>
                                    </p:set>
                                    <p:animEffect transition="in" filter="wipe(left)">
                                      <p:cBhvr>
                                        <p:cTn id="101" dur="500"/>
                                        <p:tgtEl>
                                          <p:spTgt spid="7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iterate type="wd">
                                    <p:tmPct val="100000"/>
                                  </p:iterate>
                                  <p:childTnLst>
                                    <p:set>
                                      <p:cBhvr>
                                        <p:cTn id="105" dur="1" fill="hold">
                                          <p:stCondLst>
                                            <p:cond delay="0"/>
                                          </p:stCondLst>
                                        </p:cTn>
                                        <p:tgtEl>
                                          <p:spTgt spid="75"/>
                                        </p:tgtEl>
                                        <p:attrNameLst>
                                          <p:attrName>style.visibility</p:attrName>
                                        </p:attrNameLst>
                                      </p:cBhvr>
                                      <p:to>
                                        <p:strVal val="visible"/>
                                      </p:to>
                                    </p:set>
                                    <p:animEffect transition="in" filter="wipe(left)">
                                      <p:cBhvr>
                                        <p:cTn id="106" dur="500"/>
                                        <p:tgtEl>
                                          <p:spTgt spid="75"/>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iterate type="wd">
                                    <p:tmPct val="100000"/>
                                  </p:iterate>
                                  <p:childTnLst>
                                    <p:set>
                                      <p:cBhvr>
                                        <p:cTn id="110" dur="1" fill="hold">
                                          <p:stCondLst>
                                            <p:cond delay="0"/>
                                          </p:stCondLst>
                                        </p:cTn>
                                        <p:tgtEl>
                                          <p:spTgt spid="76"/>
                                        </p:tgtEl>
                                        <p:attrNameLst>
                                          <p:attrName>style.visibility</p:attrName>
                                        </p:attrNameLst>
                                      </p:cBhvr>
                                      <p:to>
                                        <p:strVal val="visible"/>
                                      </p:to>
                                    </p:set>
                                    <p:animEffect transition="in" filter="wipe(left)">
                                      <p:cBhvr>
                                        <p:cTn id="111" dur="500"/>
                                        <p:tgtEl>
                                          <p:spTgt spid="76"/>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2" fill="hold" nodeType="clickEffect">
                                  <p:stCondLst>
                                    <p:cond delay="0"/>
                                  </p:stCondLst>
                                  <p:childTnLst>
                                    <p:set>
                                      <p:cBhvr>
                                        <p:cTn id="115" dur="1" fill="hold">
                                          <p:stCondLst>
                                            <p:cond delay="0"/>
                                          </p:stCondLst>
                                        </p:cTn>
                                        <p:tgtEl>
                                          <p:spTgt spid="77"/>
                                        </p:tgtEl>
                                        <p:attrNameLst>
                                          <p:attrName>style.visibility</p:attrName>
                                        </p:attrNameLst>
                                      </p:cBhvr>
                                      <p:to>
                                        <p:strVal val="visible"/>
                                      </p:to>
                                    </p:set>
                                    <p:animEffect transition="in" filter="wipe(right)">
                                      <p:cBhvr>
                                        <p:cTn id="11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autoUpdateAnimBg="0"/>
      <p:bldP spid="70" grpId="0" animBg="1" autoUpdateAnimBg="0"/>
      <p:bldP spid="72" grpId="0" autoUpdateAnimBg="0"/>
      <p:bldP spid="73" grpId="0"/>
      <p:bldP spid="76"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991544" y="188640"/>
            <a:ext cx="8416386" cy="1815882"/>
          </a:xfrm>
          <a:prstGeom prst="rect">
            <a:avLst/>
          </a:prstGeom>
          <a:noFill/>
          <a:ln w="9525">
            <a:noFill/>
            <a:miter lim="800000"/>
            <a:headEnd/>
            <a:tailEnd/>
          </a:ln>
        </p:spPr>
        <p:txBody>
          <a:bodyPr wrap="square">
            <a:spAutoFit/>
          </a:bodyPr>
          <a:lstStyle/>
          <a:p>
            <a:pPr eaLnBrk="0" hangingPunct="0">
              <a:defRPr/>
            </a:pPr>
            <a:r>
              <a:rPr kumimoji="1" lang="zh-CN" altLang="en-US" sz="2800" dirty="0">
                <a:solidFill>
                  <a:srgbClr val="000000"/>
                </a:solidFill>
                <a:latin typeface="Times New Roman" panose="02020603050405020304" pitchFamily="18" charset="0"/>
              </a:rPr>
              <a:t> </a:t>
            </a:r>
            <a:r>
              <a:rPr kumimoji="1" lang="zh-CN" altLang="en-US" sz="2800" b="1" dirty="0">
                <a:solidFill>
                  <a:srgbClr val="FF0000"/>
                </a:solidFill>
                <a:latin typeface="Times New Roman" panose="02020603050405020304" pitchFamily="18" charset="0"/>
              </a:rPr>
              <a:t>练习：</a:t>
            </a:r>
            <a:r>
              <a:rPr kumimoji="1" lang="zh-CN" altLang="en-US" sz="2800" b="1" dirty="0">
                <a:solidFill>
                  <a:srgbClr val="009900"/>
                </a:solidFill>
                <a:latin typeface="Times New Roman" panose="02020603050405020304" pitchFamily="18" charset="0"/>
              </a:rPr>
              <a:t>长度为</a:t>
            </a:r>
            <a:r>
              <a:rPr kumimoji="1" lang="en-US" altLang="zh-CN" sz="2800" b="1" dirty="0">
                <a:solidFill>
                  <a:srgbClr val="FF0000"/>
                </a:solidFill>
                <a:latin typeface="Times New Roman" panose="02020603050405020304" pitchFamily="18" charset="0"/>
              </a:rPr>
              <a:t>L</a:t>
            </a:r>
            <a:r>
              <a:rPr kumimoji="1" lang="zh-CN" altLang="en-US" sz="2800" b="1" dirty="0">
                <a:solidFill>
                  <a:srgbClr val="009900"/>
                </a:solidFill>
                <a:latin typeface="Times New Roman" panose="02020603050405020304" pitchFamily="18" charset="0"/>
              </a:rPr>
              <a:t>、</a:t>
            </a:r>
            <a:r>
              <a:rPr kumimoji="1" lang="zh-CN" altLang="en-US" sz="2800" b="1" dirty="0">
                <a:solidFill>
                  <a:srgbClr val="2D2DB9"/>
                </a:solidFill>
                <a:latin typeface="Times New Roman" panose="02020603050405020304" pitchFamily="18" charset="0"/>
              </a:rPr>
              <a:t>半径为</a:t>
            </a:r>
            <a:r>
              <a:rPr kumimoji="1" lang="en-US" altLang="zh-CN" sz="2800" b="1" dirty="0">
                <a:solidFill>
                  <a:srgbClr val="FF0000"/>
                </a:solidFill>
                <a:latin typeface="Times New Roman" panose="02020603050405020304" pitchFamily="18" charset="0"/>
              </a:rPr>
              <a:t>R </a:t>
            </a:r>
            <a:r>
              <a:rPr kumimoji="1" lang="zh-CN" altLang="en-US" sz="2800" b="1" dirty="0">
                <a:solidFill>
                  <a:srgbClr val="2D2DB9"/>
                </a:solidFill>
                <a:latin typeface="Times New Roman" panose="02020603050405020304" pitchFamily="18" charset="0"/>
              </a:rPr>
              <a:t>的均匀带电</a:t>
            </a:r>
            <a:r>
              <a:rPr kumimoji="1" lang="en-US" altLang="zh-CN" sz="2800" b="1" dirty="0">
                <a:solidFill>
                  <a:srgbClr val="FF0000"/>
                </a:solidFill>
                <a:latin typeface="Times New Roman" panose="02020603050405020304" pitchFamily="18" charset="0"/>
              </a:rPr>
              <a:t>Q</a:t>
            </a:r>
            <a:r>
              <a:rPr kumimoji="1" lang="zh-CN" altLang="en-US" sz="2800" b="1" dirty="0">
                <a:solidFill>
                  <a:srgbClr val="2D2DB9"/>
                </a:solidFill>
                <a:latin typeface="Times New Roman" panose="02020603050405020304" pitchFamily="18" charset="0"/>
              </a:rPr>
              <a:t>的</a:t>
            </a:r>
            <a:r>
              <a:rPr kumimoji="1" lang="zh-CN" altLang="en-US" sz="2800" b="1" dirty="0">
                <a:solidFill>
                  <a:srgbClr val="009900"/>
                </a:solidFill>
                <a:latin typeface="Times New Roman" panose="02020603050405020304" pitchFamily="18" charset="0"/>
              </a:rPr>
              <a:t>长</a:t>
            </a:r>
            <a:r>
              <a:rPr kumimoji="1" lang="zh-CN" altLang="en-US" sz="2800" b="1" dirty="0">
                <a:solidFill>
                  <a:srgbClr val="2D2DB9"/>
                </a:solidFill>
                <a:latin typeface="Times New Roman" panose="02020603050405020304" pitchFamily="18" charset="0"/>
              </a:rPr>
              <a:t>圆柱面</a:t>
            </a:r>
            <a:r>
              <a:rPr kumimoji="1" lang="en-US" altLang="zh-CN" sz="2800" b="1" dirty="0">
                <a:solidFill>
                  <a:srgbClr val="2D2DB9"/>
                </a:solidFill>
                <a:latin typeface="Times New Roman" panose="02020603050405020304" pitchFamily="18" charset="0"/>
              </a:rPr>
              <a:t>，</a:t>
            </a:r>
            <a:r>
              <a:rPr kumimoji="1" lang="zh-CN" altLang="en-US" sz="2800" b="1" dirty="0">
                <a:solidFill>
                  <a:srgbClr val="2D2DB9"/>
                </a:solidFill>
                <a:latin typeface="Times New Roman" panose="02020603050405020304" pitchFamily="18" charset="0"/>
              </a:rPr>
              <a:t>绕其对称轴以角速度</a:t>
            </a:r>
            <a:r>
              <a:rPr kumimoji="1" lang="en-US" altLang="zh-CN" sz="2800" b="1" dirty="0">
                <a:solidFill>
                  <a:srgbClr val="FF0000"/>
                </a:solidFill>
                <a:latin typeface="Times New Roman" panose="02020603050405020304" pitchFamily="18" charset="0"/>
              </a:rPr>
              <a:t>ω(t)</a:t>
            </a:r>
            <a:r>
              <a:rPr kumimoji="1" lang="zh-CN" altLang="en-US" sz="2800" b="1" dirty="0">
                <a:solidFill>
                  <a:srgbClr val="FF0000"/>
                </a:solidFill>
                <a:latin typeface="Times New Roman" panose="02020603050405020304" pitchFamily="18" charset="0"/>
              </a:rPr>
              <a:t> </a:t>
            </a:r>
            <a:r>
              <a:rPr kumimoji="1" lang="zh-CN" altLang="en-US" sz="2800" b="1" dirty="0">
                <a:solidFill>
                  <a:srgbClr val="2D2DB9"/>
                </a:solidFill>
                <a:latin typeface="Times New Roman" panose="02020603050405020304" pitchFamily="18" charset="0"/>
              </a:rPr>
              <a:t>转动，圆柱面中部附近距离对称轴</a:t>
            </a:r>
            <a:r>
              <a:rPr kumimoji="1" lang="en-US" altLang="zh-CN" sz="2800" b="1" dirty="0">
                <a:solidFill>
                  <a:srgbClr val="FF0000"/>
                </a:solidFill>
                <a:latin typeface="Times New Roman" panose="02020603050405020304" pitchFamily="18" charset="0"/>
              </a:rPr>
              <a:t>r</a:t>
            </a:r>
            <a:r>
              <a:rPr kumimoji="1" lang="zh-CN" altLang="en-US" sz="2800" b="1" dirty="0">
                <a:solidFill>
                  <a:srgbClr val="2D2DB9"/>
                </a:solidFill>
                <a:latin typeface="Times New Roman" panose="02020603050405020304" pitchFamily="18" charset="0"/>
              </a:rPr>
              <a:t>处的</a:t>
            </a:r>
            <a:r>
              <a:rPr lang="zh-CN" altLang="en-US" sz="2800" b="1" kern="0" dirty="0">
                <a:solidFill>
                  <a:srgbClr val="009900"/>
                </a:solidFill>
              </a:rPr>
              <a:t>涡旋电场</a:t>
            </a:r>
            <a:r>
              <a:rPr kumimoji="1" lang="zh-CN" altLang="en-US" sz="2800" b="1" dirty="0">
                <a:solidFill>
                  <a:srgbClr val="FF0000"/>
                </a:solidFill>
                <a:latin typeface="Times New Roman" panose="02020603050405020304" pitchFamily="18" charset="0"/>
              </a:rPr>
              <a:t>为</a:t>
            </a:r>
            <a:r>
              <a:rPr kumimoji="1" lang="en-US" altLang="zh-CN" sz="2800" b="1" dirty="0">
                <a:solidFill>
                  <a:srgbClr val="FF0000"/>
                </a:solidFill>
                <a:latin typeface="Times New Roman" panose="02020603050405020304" pitchFamily="18" charset="0"/>
              </a:rPr>
              <a:t>___</a:t>
            </a:r>
            <a:r>
              <a:rPr kumimoji="1" lang="en-US" altLang="zh-CN" sz="2800" b="1" dirty="0">
                <a:solidFill>
                  <a:srgbClr val="CC3300"/>
                </a:solidFill>
                <a:latin typeface="Times New Roman" panose="02020603050405020304" pitchFamily="18" charset="0"/>
              </a:rPr>
              <a:t>_</a:t>
            </a:r>
            <a:r>
              <a:rPr kumimoji="1" lang="zh-CN" altLang="en-US" sz="2800" b="1" dirty="0">
                <a:solidFill>
                  <a:srgbClr val="CC3300"/>
                </a:solidFill>
                <a:latin typeface="Times New Roman" panose="02020603050405020304" pitchFamily="18" charset="0"/>
              </a:rPr>
              <a:t>。</a:t>
            </a:r>
            <a:r>
              <a:rPr kumimoji="1" lang="zh-CN" altLang="en-US" sz="2800" b="1" dirty="0">
                <a:solidFill>
                  <a:srgbClr val="009900"/>
                </a:solidFill>
                <a:latin typeface="Times New Roman" panose="02020603050405020304" pitchFamily="18" charset="0"/>
              </a:rPr>
              <a:t>如果</a:t>
            </a:r>
            <a:r>
              <a:rPr kumimoji="1" lang="en-US" altLang="zh-CN" sz="2800" b="1" dirty="0" err="1">
                <a:solidFill>
                  <a:srgbClr val="FF0000"/>
                </a:solidFill>
                <a:latin typeface="Times New Roman" panose="02020603050405020304" pitchFamily="18" charset="0"/>
              </a:rPr>
              <a:t>dω</a:t>
            </a:r>
            <a:r>
              <a:rPr kumimoji="1" lang="en-US" altLang="zh-CN" sz="2800" b="1" dirty="0">
                <a:solidFill>
                  <a:srgbClr val="FF0000"/>
                </a:solidFill>
                <a:latin typeface="Times New Roman" panose="02020603050405020304" pitchFamily="18" charset="0"/>
              </a:rPr>
              <a:t>/</a:t>
            </a:r>
            <a:r>
              <a:rPr kumimoji="1" lang="en-US" altLang="zh-CN" sz="2800" b="1" dirty="0" err="1">
                <a:solidFill>
                  <a:srgbClr val="FF0000"/>
                </a:solidFill>
                <a:latin typeface="Times New Roman" panose="02020603050405020304" pitchFamily="18" charset="0"/>
              </a:rPr>
              <a:t>dt</a:t>
            </a:r>
            <a:r>
              <a:rPr kumimoji="1" lang="en-US" altLang="zh-CN" sz="2800" b="1" dirty="0">
                <a:solidFill>
                  <a:srgbClr val="FF0000"/>
                </a:solidFill>
                <a:latin typeface="Times New Roman" panose="02020603050405020304" pitchFamily="18" charset="0"/>
              </a:rPr>
              <a:t>&gt;0,</a:t>
            </a:r>
            <a:r>
              <a:rPr lang="zh-CN" altLang="en-US" sz="2800" b="1" kern="0" dirty="0">
                <a:solidFill>
                  <a:srgbClr val="009900"/>
                </a:solidFill>
              </a:rPr>
              <a:t>涡旋电场方向与</a:t>
            </a:r>
            <a:r>
              <a:rPr kumimoji="1" lang="zh-CN" altLang="en-US" sz="2800" b="1" dirty="0">
                <a:solidFill>
                  <a:srgbClr val="2D2DB9"/>
                </a:solidFill>
                <a:latin typeface="Times New Roman" panose="02020603050405020304" pitchFamily="18" charset="0"/>
              </a:rPr>
              <a:t>转动方向</a:t>
            </a:r>
            <a:r>
              <a:rPr kumimoji="1" lang="en-US" altLang="zh-CN" sz="2800" b="1" dirty="0">
                <a:solidFill>
                  <a:srgbClr val="2D2DB9"/>
                </a:solidFill>
                <a:latin typeface="Times New Roman" panose="02020603050405020304" pitchFamily="18" charset="0"/>
              </a:rPr>
              <a:t>___</a:t>
            </a:r>
            <a:r>
              <a:rPr kumimoji="1" lang="zh-CN" altLang="en-US" sz="2800" b="1" dirty="0">
                <a:solidFill>
                  <a:srgbClr val="2D2DB9"/>
                </a:solidFill>
                <a:latin typeface="Times New Roman" panose="02020603050405020304" pitchFamily="18" charset="0"/>
              </a:rPr>
              <a:t>。</a:t>
            </a:r>
            <a:endParaRPr kumimoji="1" lang="zh-CN" altLang="en-US" sz="2800" b="1" dirty="0">
              <a:solidFill>
                <a:srgbClr val="CC3300"/>
              </a:solidFill>
              <a:latin typeface="Times New Roman" panose="02020603050405020304" pitchFamily="18" charset="0"/>
            </a:endParaRPr>
          </a:p>
        </p:txBody>
      </p:sp>
      <p:grpSp>
        <p:nvGrpSpPr>
          <p:cNvPr id="3" name="Group 4"/>
          <p:cNvGrpSpPr>
            <a:grpSpLocks/>
          </p:cNvGrpSpPr>
          <p:nvPr/>
        </p:nvGrpSpPr>
        <p:grpSpPr bwMode="auto">
          <a:xfrm rot="5400000">
            <a:off x="7562411" y="325787"/>
            <a:ext cx="1058863" cy="3992563"/>
            <a:chOff x="757" y="453"/>
            <a:chExt cx="667" cy="2515"/>
          </a:xfrm>
        </p:grpSpPr>
        <p:sp>
          <p:nvSpPr>
            <p:cNvPr id="4" name="Oval 5" descr="10%"/>
            <p:cNvSpPr>
              <a:spLocks noChangeArrowheads="1"/>
            </p:cNvSpPr>
            <p:nvPr/>
          </p:nvSpPr>
          <p:spPr bwMode="auto">
            <a:xfrm>
              <a:off x="765" y="2471"/>
              <a:ext cx="659" cy="212"/>
            </a:xfrm>
            <a:prstGeom prst="ellipse">
              <a:avLst/>
            </a:prstGeom>
            <a:solidFill>
              <a:srgbClr val="FFFF00"/>
            </a:solidFill>
            <a:ln w="12700">
              <a:solidFill>
                <a:srgbClr val="000000"/>
              </a:solidFill>
              <a:round/>
              <a:headEnd/>
              <a:tailEnd/>
            </a:ln>
          </p:spPr>
          <p:txBody>
            <a:bodyPr wrap="none" anchor="ctr"/>
            <a:lstStyle/>
            <a:p>
              <a:pPr algn="ctr" eaLnBrk="0" fontAlgn="auto" hangingPunct="0">
                <a:spcBef>
                  <a:spcPts val="0"/>
                </a:spcBef>
                <a:spcAft>
                  <a:spcPts val="0"/>
                </a:spcAft>
                <a:defRPr/>
              </a:pPr>
              <a:endParaRPr kumimoji="1" lang="zh-CN" altLang="en-US" sz="2800" b="1" i="1" kern="0">
                <a:solidFill>
                  <a:srgbClr val="000000"/>
                </a:solidFill>
                <a:latin typeface="宋体"/>
                <a:ea typeface="宋体"/>
              </a:endParaRPr>
            </a:p>
          </p:txBody>
        </p:sp>
        <p:sp>
          <p:nvSpPr>
            <p:cNvPr id="5" name="Rectangle 6" descr="10%"/>
            <p:cNvSpPr>
              <a:spLocks noChangeArrowheads="1"/>
            </p:cNvSpPr>
            <p:nvPr/>
          </p:nvSpPr>
          <p:spPr bwMode="auto">
            <a:xfrm>
              <a:off x="757" y="797"/>
              <a:ext cx="658" cy="1786"/>
            </a:xfrm>
            <a:prstGeom prst="rect">
              <a:avLst/>
            </a:prstGeom>
            <a:solidFill>
              <a:srgbClr val="FFFF00"/>
            </a:solidFill>
            <a:ln w="9525">
              <a:noFill/>
              <a:miter lim="800000"/>
              <a:headEnd/>
              <a:tailEnd/>
            </a:ln>
          </p:spPr>
          <p:txBody>
            <a:bodyPr wrap="none" anchor="ctr"/>
            <a:lstStyle/>
            <a:p>
              <a:pPr algn="ctr" eaLnBrk="0" fontAlgn="auto" hangingPunct="0">
                <a:spcBef>
                  <a:spcPts val="0"/>
                </a:spcBef>
                <a:spcAft>
                  <a:spcPts val="0"/>
                </a:spcAft>
                <a:defRPr/>
              </a:pPr>
              <a:endParaRPr kumimoji="1" lang="zh-CN" altLang="en-US" sz="2800" b="1" i="1" kern="0">
                <a:solidFill>
                  <a:srgbClr val="000000"/>
                </a:solidFill>
                <a:latin typeface="宋体"/>
                <a:ea typeface="宋体"/>
              </a:endParaRPr>
            </a:p>
          </p:txBody>
        </p:sp>
        <p:sp>
          <p:nvSpPr>
            <p:cNvPr id="6" name="Oval 8"/>
            <p:cNvSpPr>
              <a:spLocks noChangeArrowheads="1"/>
            </p:cNvSpPr>
            <p:nvPr/>
          </p:nvSpPr>
          <p:spPr bwMode="auto">
            <a:xfrm>
              <a:off x="781" y="629"/>
              <a:ext cx="634" cy="232"/>
            </a:xfrm>
            <a:prstGeom prst="ellipse">
              <a:avLst/>
            </a:prstGeom>
            <a:solidFill>
              <a:srgbClr val="FFFF00"/>
            </a:solidFill>
            <a:ln w="12700">
              <a:solidFill>
                <a:srgbClr val="000000"/>
              </a:solidFill>
              <a:round/>
              <a:headEnd/>
              <a:tailEnd/>
            </a:ln>
          </p:spPr>
          <p:txBody>
            <a:bodyPr wrap="none" anchor="ctr"/>
            <a:lstStyle/>
            <a:p>
              <a:pPr algn="ctr" eaLnBrk="0" fontAlgn="auto" hangingPunct="0">
                <a:spcBef>
                  <a:spcPts val="0"/>
                </a:spcBef>
                <a:spcAft>
                  <a:spcPts val="0"/>
                </a:spcAft>
                <a:defRPr/>
              </a:pPr>
              <a:endParaRPr kumimoji="1" lang="zh-CN" altLang="en-US" sz="2800" b="1" i="1" kern="0">
                <a:solidFill>
                  <a:srgbClr val="000000"/>
                </a:solidFill>
                <a:latin typeface="宋体"/>
                <a:ea typeface="宋体"/>
              </a:endParaRPr>
            </a:p>
          </p:txBody>
        </p:sp>
        <p:sp>
          <p:nvSpPr>
            <p:cNvPr id="7" name="Line 9"/>
            <p:cNvSpPr>
              <a:spLocks noChangeShapeType="1"/>
            </p:cNvSpPr>
            <p:nvPr/>
          </p:nvSpPr>
          <p:spPr bwMode="auto">
            <a:xfrm flipH="1">
              <a:off x="769" y="751"/>
              <a:ext cx="12" cy="1832"/>
            </a:xfrm>
            <a:prstGeom prst="line">
              <a:avLst/>
            </a:prstGeom>
            <a:noFill/>
            <a:ln w="12700">
              <a:solidFill>
                <a:srgbClr val="000000"/>
              </a:solidFill>
              <a:round/>
              <a:headEnd/>
              <a:tailEnd/>
            </a:ln>
          </p:spPr>
          <p:txBody>
            <a:bodyPr wrap="none" anchor="ctr"/>
            <a:lstStyle/>
            <a:p>
              <a:pPr algn="ctr" eaLnBrk="0" fontAlgn="auto" hangingPunct="0">
                <a:spcBef>
                  <a:spcPts val="0"/>
                </a:spcBef>
                <a:spcAft>
                  <a:spcPts val="0"/>
                </a:spcAft>
                <a:defRPr/>
              </a:pPr>
              <a:endParaRPr kumimoji="1" lang="zh-CN" altLang="en-US" sz="2800" b="1" i="1" kern="0">
                <a:solidFill>
                  <a:srgbClr val="000000"/>
                </a:solidFill>
                <a:latin typeface="宋体"/>
                <a:ea typeface="宋体"/>
              </a:endParaRPr>
            </a:p>
          </p:txBody>
        </p:sp>
        <p:sp>
          <p:nvSpPr>
            <p:cNvPr id="8" name="Line 10"/>
            <p:cNvSpPr>
              <a:spLocks noChangeShapeType="1"/>
            </p:cNvSpPr>
            <p:nvPr/>
          </p:nvSpPr>
          <p:spPr bwMode="auto">
            <a:xfrm>
              <a:off x="1424" y="751"/>
              <a:ext cx="0" cy="1832"/>
            </a:xfrm>
            <a:prstGeom prst="line">
              <a:avLst/>
            </a:prstGeom>
            <a:noFill/>
            <a:ln w="12700">
              <a:solidFill>
                <a:srgbClr val="000000"/>
              </a:solidFill>
              <a:round/>
              <a:headEnd/>
              <a:tailEnd/>
            </a:ln>
          </p:spPr>
          <p:txBody>
            <a:bodyPr wrap="none" anchor="ctr"/>
            <a:lstStyle/>
            <a:p>
              <a:pPr algn="ctr" eaLnBrk="0" fontAlgn="auto" hangingPunct="0">
                <a:spcBef>
                  <a:spcPts val="0"/>
                </a:spcBef>
                <a:spcAft>
                  <a:spcPts val="0"/>
                </a:spcAft>
                <a:defRPr/>
              </a:pPr>
              <a:endParaRPr kumimoji="1" lang="zh-CN" altLang="en-US" sz="2800" b="1" i="1" kern="0">
                <a:solidFill>
                  <a:srgbClr val="000000"/>
                </a:solidFill>
                <a:latin typeface="宋体"/>
                <a:ea typeface="宋体"/>
              </a:endParaRPr>
            </a:p>
          </p:txBody>
        </p:sp>
        <p:grpSp>
          <p:nvGrpSpPr>
            <p:cNvPr id="9" name="Group 15"/>
            <p:cNvGrpSpPr>
              <a:grpSpLocks/>
            </p:cNvGrpSpPr>
            <p:nvPr/>
          </p:nvGrpSpPr>
          <p:grpSpPr bwMode="auto">
            <a:xfrm>
              <a:off x="1103" y="453"/>
              <a:ext cx="1" cy="2515"/>
              <a:chOff x="-1" y="404"/>
              <a:chExt cx="1" cy="2515"/>
            </a:xfrm>
          </p:grpSpPr>
          <p:sp>
            <p:nvSpPr>
              <p:cNvPr id="10" name="Line 16"/>
              <p:cNvSpPr>
                <a:spLocks noChangeShapeType="1"/>
              </p:cNvSpPr>
              <p:nvPr/>
            </p:nvSpPr>
            <p:spPr bwMode="auto">
              <a:xfrm flipV="1">
                <a:off x="-1" y="404"/>
                <a:ext cx="0" cy="268"/>
              </a:xfrm>
              <a:prstGeom prst="line">
                <a:avLst/>
              </a:prstGeom>
              <a:noFill/>
              <a:ln w="38100">
                <a:solidFill>
                  <a:srgbClr val="FF0000"/>
                </a:solidFill>
                <a:round/>
                <a:headEnd/>
                <a:tailEnd/>
              </a:ln>
            </p:spPr>
            <p:txBody>
              <a:bodyPr wrap="none" anchor="ctr"/>
              <a:lstStyle/>
              <a:p>
                <a:pPr algn="ctr" eaLnBrk="0" fontAlgn="auto" hangingPunct="0">
                  <a:spcBef>
                    <a:spcPts val="0"/>
                  </a:spcBef>
                  <a:spcAft>
                    <a:spcPts val="0"/>
                  </a:spcAft>
                  <a:defRPr/>
                </a:pPr>
                <a:endParaRPr kumimoji="1" lang="zh-CN" altLang="en-US" sz="2800" b="1" i="1" kern="0">
                  <a:solidFill>
                    <a:srgbClr val="000000"/>
                  </a:solidFill>
                  <a:latin typeface="宋体"/>
                  <a:ea typeface="宋体"/>
                </a:endParaRPr>
              </a:p>
            </p:txBody>
          </p:sp>
          <p:sp>
            <p:nvSpPr>
              <p:cNvPr id="11" name="Line 17"/>
              <p:cNvSpPr>
                <a:spLocks noChangeShapeType="1"/>
              </p:cNvSpPr>
              <p:nvPr/>
            </p:nvSpPr>
            <p:spPr bwMode="auto">
              <a:xfrm flipH="1">
                <a:off x="-1" y="2634"/>
                <a:ext cx="0" cy="285"/>
              </a:xfrm>
              <a:prstGeom prst="line">
                <a:avLst/>
              </a:prstGeom>
              <a:noFill/>
              <a:ln w="38100">
                <a:solidFill>
                  <a:srgbClr val="FF0000"/>
                </a:solidFill>
                <a:round/>
                <a:headEnd/>
                <a:tailEnd/>
              </a:ln>
            </p:spPr>
            <p:txBody>
              <a:bodyPr wrap="none" anchor="ctr"/>
              <a:lstStyle/>
              <a:p>
                <a:pPr algn="ctr" eaLnBrk="0" fontAlgn="auto" hangingPunct="0">
                  <a:spcBef>
                    <a:spcPts val="0"/>
                  </a:spcBef>
                  <a:spcAft>
                    <a:spcPts val="0"/>
                  </a:spcAft>
                  <a:defRPr/>
                </a:pPr>
                <a:endParaRPr kumimoji="1" lang="zh-CN" altLang="en-US" sz="2800" b="1" i="1" kern="0">
                  <a:solidFill>
                    <a:srgbClr val="000000"/>
                  </a:solidFill>
                  <a:latin typeface="宋体"/>
                  <a:ea typeface="宋体"/>
                </a:endParaRPr>
              </a:p>
            </p:txBody>
          </p:sp>
          <p:sp>
            <p:nvSpPr>
              <p:cNvPr id="12" name="Line 18"/>
              <p:cNvSpPr>
                <a:spLocks noChangeShapeType="1"/>
              </p:cNvSpPr>
              <p:nvPr/>
            </p:nvSpPr>
            <p:spPr bwMode="auto">
              <a:xfrm>
                <a:off x="0" y="672"/>
                <a:ext cx="0" cy="2016"/>
              </a:xfrm>
              <a:prstGeom prst="line">
                <a:avLst/>
              </a:prstGeom>
              <a:noFill/>
              <a:ln w="38100">
                <a:solidFill>
                  <a:srgbClr val="FF0000"/>
                </a:solidFill>
                <a:prstDash val="dashDot"/>
                <a:round/>
                <a:headEnd/>
                <a:tailEnd/>
              </a:ln>
            </p:spPr>
            <p:txBody>
              <a:bodyPr wrap="none" anchor="ctr"/>
              <a:lstStyle/>
              <a:p>
                <a:pPr algn="ctr" eaLnBrk="0" fontAlgn="auto" hangingPunct="0">
                  <a:spcBef>
                    <a:spcPts val="0"/>
                  </a:spcBef>
                  <a:spcAft>
                    <a:spcPts val="0"/>
                  </a:spcAft>
                  <a:defRPr/>
                </a:pPr>
                <a:endParaRPr kumimoji="1" lang="zh-CN" altLang="en-US" sz="2800" b="1" i="1" kern="0">
                  <a:solidFill>
                    <a:srgbClr val="000000"/>
                  </a:solidFill>
                  <a:latin typeface="宋体"/>
                  <a:ea typeface="宋体"/>
                </a:endParaRPr>
              </a:p>
            </p:txBody>
          </p:sp>
        </p:grpSp>
      </p:grpSp>
      <p:sp>
        <p:nvSpPr>
          <p:cNvPr id="13" name="Arc 14"/>
          <p:cNvSpPr>
            <a:spLocks/>
          </p:cNvSpPr>
          <p:nvPr/>
        </p:nvSpPr>
        <p:spPr bwMode="auto">
          <a:xfrm rot="13707994">
            <a:off x="9769476" y="2036600"/>
            <a:ext cx="819912" cy="758392"/>
          </a:xfrm>
          <a:custGeom>
            <a:avLst/>
            <a:gdLst>
              <a:gd name="G0" fmla="+- 0 0 0"/>
              <a:gd name="G1" fmla="+- 21518 0 0"/>
              <a:gd name="G2" fmla="+- 21600 0 0"/>
              <a:gd name="T0" fmla="*/ 1882 w 21307"/>
              <a:gd name="T1" fmla="*/ 0 h 21518"/>
              <a:gd name="T2" fmla="*/ 21307 w 21307"/>
              <a:gd name="T3" fmla="*/ 17969 h 21518"/>
              <a:gd name="T4" fmla="*/ 0 w 21307"/>
              <a:gd name="T5" fmla="*/ 21518 h 21518"/>
            </a:gdLst>
            <a:ahLst/>
            <a:cxnLst>
              <a:cxn ang="0">
                <a:pos x="T0" y="T1"/>
              </a:cxn>
              <a:cxn ang="0">
                <a:pos x="T2" y="T3"/>
              </a:cxn>
              <a:cxn ang="0">
                <a:pos x="T4" y="T5"/>
              </a:cxn>
            </a:cxnLst>
            <a:rect l="0" t="0" r="r" b="b"/>
            <a:pathLst>
              <a:path w="21307" h="21518" fill="none" extrusionOk="0">
                <a:moveTo>
                  <a:pt x="1881" y="0"/>
                </a:moveTo>
                <a:cubicBezTo>
                  <a:pt x="11697" y="858"/>
                  <a:pt x="19687" y="8250"/>
                  <a:pt x="21306" y="17969"/>
                </a:cubicBezTo>
              </a:path>
              <a:path w="21307" h="21518" stroke="0" extrusionOk="0">
                <a:moveTo>
                  <a:pt x="1881" y="0"/>
                </a:moveTo>
                <a:cubicBezTo>
                  <a:pt x="11697" y="858"/>
                  <a:pt x="19687" y="8250"/>
                  <a:pt x="21306" y="17969"/>
                </a:cubicBezTo>
                <a:lnTo>
                  <a:pt x="0" y="21518"/>
                </a:lnTo>
                <a:close/>
              </a:path>
            </a:pathLst>
          </a:custGeom>
          <a:noFill/>
          <a:ln w="38100">
            <a:solidFill>
              <a:srgbClr val="6600CC"/>
            </a:solidFill>
            <a:round/>
            <a:headEnd/>
            <a:tailEnd type="stealth" w="lg" len="lg"/>
          </a:ln>
          <a:effectLst/>
        </p:spPr>
        <p:txBody>
          <a:bodyPr wrap="none" anchor="ctr"/>
          <a:lstStyle/>
          <a:p>
            <a:pPr eaLnBrk="0" fontAlgn="auto" hangingPunct="0">
              <a:spcBef>
                <a:spcPts val="0"/>
              </a:spcBef>
              <a:spcAft>
                <a:spcPts val="0"/>
              </a:spcAft>
              <a:defRPr/>
            </a:pPr>
            <a:endParaRPr kumimoji="1" lang="zh-CN" altLang="en-US" sz="2800" b="1" i="1" kern="0">
              <a:solidFill>
                <a:sysClr val="windowText" lastClr="000000"/>
              </a:solidFill>
              <a:effectLst>
                <a:outerShdw blurRad="38100" dist="38100" dir="2700000" algn="tl">
                  <a:srgbClr val="000000">
                    <a:alpha val="43137"/>
                  </a:srgbClr>
                </a:outerShdw>
              </a:effectLst>
              <a:latin typeface="Times New Roman"/>
              <a:ea typeface="宋体"/>
            </a:endParaRPr>
          </a:p>
        </p:txBody>
      </p:sp>
      <p:graphicFrame>
        <p:nvGraphicFramePr>
          <p:cNvPr id="14" name="Object 5"/>
          <p:cNvGraphicFramePr>
            <a:graphicFrameLocks noChangeAspect="1"/>
          </p:cNvGraphicFramePr>
          <p:nvPr>
            <p:extLst>
              <p:ext uri="{D42A27DB-BD31-4B8C-83A1-F6EECF244321}">
                <p14:modId xmlns:p14="http://schemas.microsoft.com/office/powerpoint/2010/main" val="2816228225"/>
              </p:ext>
            </p:extLst>
          </p:nvPr>
        </p:nvGraphicFramePr>
        <p:xfrm>
          <a:off x="9957270" y="1558191"/>
          <a:ext cx="457200" cy="422275"/>
        </p:xfrm>
        <a:graphic>
          <a:graphicData uri="http://schemas.openxmlformats.org/presentationml/2006/ole">
            <mc:AlternateContent xmlns:mc="http://schemas.openxmlformats.org/markup-compatibility/2006">
              <mc:Choice xmlns:v="urn:schemas-microsoft-com:vml" Requires="v">
                <p:oleObj spid="_x0000_s578768" name="公式" r:id="rId3" imgW="152334" imgH="139639" progId="Equation.3">
                  <p:embed/>
                </p:oleObj>
              </mc:Choice>
              <mc:Fallback>
                <p:oleObj name="公式" r:id="rId3" imgW="152334" imgH="139639" progId="Equation.3">
                  <p:embed/>
                  <p:pic>
                    <p:nvPicPr>
                      <p:cNvPr id="3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7270" y="1558191"/>
                        <a:ext cx="4572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 name="Group 1029"/>
          <p:cNvGrpSpPr>
            <a:grpSpLocks/>
          </p:cNvGrpSpPr>
          <p:nvPr/>
        </p:nvGrpSpPr>
        <p:grpSpPr bwMode="auto">
          <a:xfrm>
            <a:off x="1831966" y="1944484"/>
            <a:ext cx="4083499" cy="1018043"/>
            <a:chOff x="637" y="1309"/>
            <a:chExt cx="2475" cy="612"/>
          </a:xfrm>
        </p:grpSpPr>
        <p:graphicFrame>
          <p:nvGraphicFramePr>
            <p:cNvPr id="16" name="Object 1030"/>
            <p:cNvGraphicFramePr>
              <a:graphicFrameLocks noChangeAspect="1"/>
            </p:cNvGraphicFramePr>
            <p:nvPr>
              <p:extLst>
                <p:ext uri="{D42A27DB-BD31-4B8C-83A1-F6EECF244321}">
                  <p14:modId xmlns:p14="http://schemas.microsoft.com/office/powerpoint/2010/main" val="3309392436"/>
                </p:ext>
              </p:extLst>
            </p:nvPr>
          </p:nvGraphicFramePr>
          <p:xfrm>
            <a:off x="1669" y="1309"/>
            <a:ext cx="1443" cy="612"/>
          </p:xfrm>
          <a:graphic>
            <a:graphicData uri="http://schemas.openxmlformats.org/presentationml/2006/ole">
              <mc:AlternateContent xmlns:mc="http://schemas.openxmlformats.org/markup-compatibility/2006">
                <mc:Choice xmlns:v="urn:schemas-microsoft-com:vml" Requires="v">
                  <p:oleObj spid="_x0000_s578769" name="公式" r:id="rId5" imgW="927000" imgH="393480" progId="Equation.3">
                    <p:embed/>
                  </p:oleObj>
                </mc:Choice>
                <mc:Fallback>
                  <p:oleObj name="公式" r:id="rId5" imgW="927000" imgH="393480" progId="Equation.3">
                    <p:embed/>
                    <p:pic>
                      <p:nvPicPr>
                        <p:cNvPr id="37" name="Object 1030"/>
                        <p:cNvPicPr>
                          <a:picLocks noChangeAspect="1" noChangeArrowheads="1"/>
                        </p:cNvPicPr>
                        <p:nvPr/>
                      </p:nvPicPr>
                      <p:blipFill>
                        <a:blip r:embed="rId6"/>
                        <a:srcRect/>
                        <a:stretch>
                          <a:fillRect/>
                        </a:stretch>
                      </p:blipFill>
                      <p:spPr bwMode="auto">
                        <a:xfrm>
                          <a:off x="1669" y="1309"/>
                          <a:ext cx="1443" cy="612"/>
                        </a:xfrm>
                        <a:prstGeom prst="rect">
                          <a:avLst/>
                        </a:prstGeom>
                        <a:noFill/>
                        <a:ln>
                          <a:noFill/>
                        </a:ln>
                        <a:effectLst/>
                        <a:extLst/>
                      </p:spPr>
                    </p:pic>
                  </p:oleObj>
                </mc:Fallback>
              </mc:AlternateContent>
            </a:graphicData>
          </a:graphic>
        </p:graphicFrame>
        <p:sp>
          <p:nvSpPr>
            <p:cNvPr id="17" name="Text Box 1031"/>
            <p:cNvSpPr txBox="1">
              <a:spLocks noChangeArrowheads="1"/>
            </p:cNvSpPr>
            <p:nvPr/>
          </p:nvSpPr>
          <p:spPr bwMode="auto">
            <a:xfrm>
              <a:off x="637" y="1315"/>
              <a:ext cx="1307"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0" fontAlgn="auto" hangingPunct="0">
                <a:spcBef>
                  <a:spcPct val="0"/>
                </a:spcBef>
                <a:spcAft>
                  <a:spcPts val="0"/>
                </a:spcAft>
                <a:buNone/>
                <a:defRPr/>
              </a:pPr>
              <a:r>
                <a:rPr lang="zh-CN" altLang="en-US" sz="2600" b="1" kern="0" dirty="0">
                  <a:solidFill>
                    <a:srgbClr val="0070C0"/>
                  </a:solidFill>
                </a:rPr>
                <a:t>一个点电荷产生</a:t>
              </a:r>
              <a:r>
                <a:rPr lang="zh-CN" altLang="zh-CN" sz="2800" b="1" kern="0" dirty="0">
                  <a:solidFill>
                    <a:srgbClr val="0070C0"/>
                  </a:solidFill>
                </a:rPr>
                <a:t>的磁场</a:t>
              </a:r>
              <a:endParaRPr lang="zh-CN" altLang="en-US" sz="2800" b="1" kern="0" dirty="0">
                <a:solidFill>
                  <a:srgbClr val="0070C0"/>
                </a:solidFill>
              </a:endParaRPr>
            </a:p>
          </p:txBody>
        </p:sp>
      </p:grpSp>
      <p:sp>
        <p:nvSpPr>
          <p:cNvPr id="18" name="矩形 30"/>
          <p:cNvSpPr>
            <a:spLocks noChangeArrowheads="1"/>
          </p:cNvSpPr>
          <p:nvPr/>
        </p:nvSpPr>
        <p:spPr bwMode="auto">
          <a:xfrm>
            <a:off x="2038488" y="2877073"/>
            <a:ext cx="42421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0" fontAlgn="auto" hangingPunct="0">
              <a:spcBef>
                <a:spcPct val="0"/>
              </a:spcBef>
              <a:spcAft>
                <a:spcPts val="0"/>
              </a:spcAft>
              <a:buNone/>
              <a:defRPr/>
            </a:pPr>
            <a:r>
              <a:rPr lang="zh-CN" altLang="en-US" sz="2800" b="1" kern="0" dirty="0">
                <a:solidFill>
                  <a:srgbClr val="FF00FF"/>
                </a:solidFill>
              </a:rPr>
              <a:t>均匀带电</a:t>
            </a:r>
            <a:r>
              <a:rPr lang="en-US" altLang="zh-CN" sz="2800" b="1" kern="0" dirty="0">
                <a:solidFill>
                  <a:srgbClr val="FF00FF"/>
                </a:solidFill>
              </a:rPr>
              <a:t>Q</a:t>
            </a:r>
            <a:r>
              <a:rPr lang="zh-CN" altLang="en-US" sz="2800" b="1" kern="0" dirty="0">
                <a:solidFill>
                  <a:srgbClr val="FF00FF"/>
                </a:solidFill>
              </a:rPr>
              <a:t>的长圆柱面分解成无穷多个电荷元</a:t>
            </a:r>
            <a:endParaRPr lang="zh-CN" altLang="en-US" sz="2800" b="1" i="1" kern="0" dirty="0">
              <a:solidFill>
                <a:srgbClr val="FF00FF"/>
              </a:solidFill>
            </a:endParaRPr>
          </a:p>
        </p:txBody>
      </p:sp>
      <p:graphicFrame>
        <p:nvGraphicFramePr>
          <p:cNvPr id="19" name="Object 1030"/>
          <p:cNvGraphicFramePr>
            <a:graphicFrameLocks noChangeAspect="1"/>
          </p:cNvGraphicFramePr>
          <p:nvPr>
            <p:extLst>
              <p:ext uri="{D42A27DB-BD31-4B8C-83A1-F6EECF244321}">
                <p14:modId xmlns:p14="http://schemas.microsoft.com/office/powerpoint/2010/main" val="3568663635"/>
              </p:ext>
            </p:extLst>
          </p:nvPr>
        </p:nvGraphicFramePr>
        <p:xfrm>
          <a:off x="5859463" y="2995093"/>
          <a:ext cx="2794548" cy="1013633"/>
        </p:xfrm>
        <a:graphic>
          <a:graphicData uri="http://schemas.openxmlformats.org/presentationml/2006/ole">
            <mc:AlternateContent xmlns:mc="http://schemas.openxmlformats.org/markup-compatibility/2006">
              <mc:Choice xmlns:v="urn:schemas-microsoft-com:vml" Requires="v">
                <p:oleObj spid="_x0000_s578770" name="Equation" r:id="rId7" imgW="1091880" imgH="393480" progId="Equation.DSMT4">
                  <p:embed/>
                </p:oleObj>
              </mc:Choice>
              <mc:Fallback>
                <p:oleObj name="Equation" r:id="rId7" imgW="1091880" imgH="393480" progId="Equation.DSMT4">
                  <p:embed/>
                  <p:pic>
                    <p:nvPicPr>
                      <p:cNvPr id="40" name="Object 1030"/>
                      <p:cNvPicPr>
                        <a:picLocks noChangeAspect="1" noChangeArrowheads="1"/>
                      </p:cNvPicPr>
                      <p:nvPr/>
                    </p:nvPicPr>
                    <p:blipFill>
                      <a:blip r:embed="rId8"/>
                      <a:srcRect/>
                      <a:stretch>
                        <a:fillRect/>
                      </a:stretch>
                    </p:blipFill>
                    <p:spPr bwMode="auto">
                      <a:xfrm>
                        <a:off x="5859463" y="2995093"/>
                        <a:ext cx="2794548" cy="1013633"/>
                      </a:xfrm>
                      <a:prstGeom prst="rect">
                        <a:avLst/>
                      </a:prstGeom>
                      <a:noFill/>
                      <a:ln>
                        <a:noFill/>
                      </a:ln>
                      <a:effectLst/>
                      <a:extLst/>
                    </p:spPr>
                  </p:pic>
                </p:oleObj>
              </mc:Fallback>
            </mc:AlternateContent>
          </a:graphicData>
        </a:graphic>
      </p:graphicFrame>
      <p:graphicFrame>
        <p:nvGraphicFramePr>
          <p:cNvPr id="20" name="Object 50"/>
          <p:cNvGraphicFramePr>
            <a:graphicFrameLocks noChangeAspect="1"/>
          </p:cNvGraphicFramePr>
          <p:nvPr>
            <p:extLst>
              <p:ext uri="{D42A27DB-BD31-4B8C-83A1-F6EECF244321}">
                <p14:modId xmlns:p14="http://schemas.microsoft.com/office/powerpoint/2010/main" val="3103374323"/>
              </p:ext>
            </p:extLst>
          </p:nvPr>
        </p:nvGraphicFramePr>
        <p:xfrm>
          <a:off x="9041373" y="3140050"/>
          <a:ext cx="1450742" cy="503637"/>
        </p:xfrm>
        <a:graphic>
          <a:graphicData uri="http://schemas.openxmlformats.org/presentationml/2006/ole">
            <mc:AlternateContent xmlns:mc="http://schemas.openxmlformats.org/markup-compatibility/2006">
              <mc:Choice xmlns:v="urn:schemas-microsoft-com:vml" Requires="v">
                <p:oleObj spid="_x0000_s578771" name="Equation" r:id="rId9" imgW="469800" imgH="177480" progId="Equation.DSMT4">
                  <p:embed/>
                </p:oleObj>
              </mc:Choice>
              <mc:Fallback>
                <p:oleObj name="Equation" r:id="rId9" imgW="469800" imgH="177480" progId="Equation.DSMT4">
                  <p:embed/>
                  <p:pic>
                    <p:nvPicPr>
                      <p:cNvPr id="42" name="Object 50"/>
                      <p:cNvPicPr>
                        <a:picLocks noChangeAspect="1" noChangeArrowheads="1"/>
                      </p:cNvPicPr>
                      <p:nvPr/>
                    </p:nvPicPr>
                    <p:blipFill>
                      <a:blip r:embed="rId10"/>
                      <a:srcRect/>
                      <a:stretch>
                        <a:fillRect/>
                      </a:stretch>
                    </p:blipFill>
                    <p:spPr bwMode="auto">
                      <a:xfrm>
                        <a:off x="9041373" y="3140050"/>
                        <a:ext cx="1450742" cy="503637"/>
                      </a:xfrm>
                      <a:prstGeom prst="rect">
                        <a:avLst/>
                      </a:prstGeom>
                      <a:noFill/>
                      <a:ln>
                        <a:noFill/>
                      </a:ln>
                      <a:extLst/>
                    </p:spPr>
                  </p:pic>
                </p:oleObj>
              </mc:Fallback>
            </mc:AlternateContent>
          </a:graphicData>
        </a:graphic>
      </p:graphicFrame>
      <p:sp>
        <p:nvSpPr>
          <p:cNvPr id="21" name="矩形 30"/>
          <p:cNvSpPr>
            <a:spLocks noChangeArrowheads="1"/>
          </p:cNvSpPr>
          <p:nvPr/>
        </p:nvSpPr>
        <p:spPr bwMode="auto">
          <a:xfrm>
            <a:off x="2163494" y="3842227"/>
            <a:ext cx="46724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0" fontAlgn="auto" hangingPunct="0">
              <a:spcBef>
                <a:spcPct val="0"/>
              </a:spcBef>
              <a:spcAft>
                <a:spcPts val="0"/>
              </a:spcAft>
              <a:buNone/>
              <a:defRPr/>
            </a:pPr>
            <a:r>
              <a:rPr lang="zh-CN" altLang="en-US" sz="2800" b="1" kern="0" dirty="0">
                <a:solidFill>
                  <a:srgbClr val="2D2DB9"/>
                </a:solidFill>
              </a:rPr>
              <a:t>计算与匀速转动的情形相同</a:t>
            </a:r>
            <a:endParaRPr lang="zh-CN" altLang="en-US" sz="2800" b="1" i="1" kern="0" dirty="0">
              <a:solidFill>
                <a:srgbClr val="0070C0"/>
              </a:solidFill>
            </a:endParaRPr>
          </a:p>
        </p:txBody>
      </p:sp>
      <p:graphicFrame>
        <p:nvGraphicFramePr>
          <p:cNvPr id="22" name="Object 5"/>
          <p:cNvGraphicFramePr>
            <a:graphicFrameLocks noChangeAspect="1"/>
          </p:cNvGraphicFramePr>
          <p:nvPr>
            <p:extLst>
              <p:ext uri="{D42A27DB-BD31-4B8C-83A1-F6EECF244321}">
                <p14:modId xmlns:p14="http://schemas.microsoft.com/office/powerpoint/2010/main" val="3623676620"/>
              </p:ext>
            </p:extLst>
          </p:nvPr>
        </p:nvGraphicFramePr>
        <p:xfrm>
          <a:off x="6855186" y="3987648"/>
          <a:ext cx="1852613" cy="984250"/>
        </p:xfrm>
        <a:graphic>
          <a:graphicData uri="http://schemas.openxmlformats.org/presentationml/2006/ole">
            <mc:AlternateContent xmlns:mc="http://schemas.openxmlformats.org/markup-compatibility/2006">
              <mc:Choice xmlns:v="urn:schemas-microsoft-com:vml" Requires="v">
                <p:oleObj spid="_x0000_s578772" name="Equation" r:id="rId11" imgW="736560" imgH="393480" progId="Equation.DSMT4">
                  <p:embed/>
                </p:oleObj>
              </mc:Choice>
              <mc:Fallback>
                <p:oleObj name="Equation" r:id="rId11" imgW="736560" imgH="393480" progId="Equation.DSMT4">
                  <p:embed/>
                  <p:pic>
                    <p:nvPicPr>
                      <p:cNvPr id="44" name="Object 5"/>
                      <p:cNvPicPr>
                        <a:picLocks noChangeAspect="1" noChangeArrowheads="1"/>
                      </p:cNvPicPr>
                      <p:nvPr/>
                    </p:nvPicPr>
                    <p:blipFill>
                      <a:blip r:embed="rId12"/>
                      <a:srcRect/>
                      <a:stretch>
                        <a:fillRect/>
                      </a:stretch>
                    </p:blipFill>
                    <p:spPr bwMode="auto">
                      <a:xfrm>
                        <a:off x="6855186" y="3987648"/>
                        <a:ext cx="1852613" cy="984250"/>
                      </a:xfrm>
                      <a:prstGeom prst="rect">
                        <a:avLst/>
                      </a:prstGeom>
                      <a:noFill/>
                      <a:ln>
                        <a:noFill/>
                      </a:ln>
                      <a:effectLst/>
                      <a:extLst/>
                    </p:spPr>
                  </p:pic>
                </p:oleObj>
              </mc:Fallback>
            </mc:AlternateContent>
          </a:graphicData>
        </a:graphic>
      </p:graphicFrame>
      <p:sp>
        <p:nvSpPr>
          <p:cNvPr id="23" name="矩形 22"/>
          <p:cNvSpPr/>
          <p:nvPr/>
        </p:nvSpPr>
        <p:spPr>
          <a:xfrm>
            <a:off x="1811394" y="4300610"/>
            <a:ext cx="5112297" cy="523220"/>
          </a:xfrm>
          <a:prstGeom prst="rect">
            <a:avLst/>
          </a:prstGeom>
        </p:spPr>
        <p:txBody>
          <a:bodyPr wrap="none">
            <a:spAutoFit/>
          </a:bodyPr>
          <a:lstStyle/>
          <a:p>
            <a:r>
              <a:rPr kumimoji="1" lang="zh-CN" altLang="en-US" sz="2800" b="1" dirty="0">
                <a:solidFill>
                  <a:srgbClr val="CC3300"/>
                </a:solidFill>
                <a:latin typeface="Times New Roman" panose="02020603050405020304" pitchFamily="18" charset="0"/>
              </a:rPr>
              <a:t>圆柱面内部中部附近</a:t>
            </a:r>
            <a:r>
              <a:rPr kumimoji="1" lang="en-US" altLang="zh-CN" sz="2800" b="1" dirty="0">
                <a:solidFill>
                  <a:srgbClr val="3E27E7"/>
                </a:solidFill>
                <a:latin typeface="Times New Roman" panose="02020603050405020304" pitchFamily="18" charset="0"/>
              </a:rPr>
              <a:t>B</a:t>
            </a:r>
            <a:r>
              <a:rPr kumimoji="1" lang="zh-CN" altLang="en-US" sz="2800" b="1" dirty="0">
                <a:solidFill>
                  <a:srgbClr val="CC3300"/>
                </a:solidFill>
                <a:latin typeface="Times New Roman" panose="02020603050405020304" pitchFamily="18" charset="0"/>
              </a:rPr>
              <a:t>均匀分布</a:t>
            </a:r>
            <a:endParaRPr lang="zh-CN" altLang="en-US" sz="2800" dirty="0">
              <a:solidFill>
                <a:srgbClr val="CC3300"/>
              </a:solidFill>
            </a:endParaRPr>
          </a:p>
        </p:txBody>
      </p:sp>
      <p:graphicFrame>
        <p:nvGraphicFramePr>
          <p:cNvPr id="24" name="Object 7"/>
          <p:cNvGraphicFramePr>
            <a:graphicFrameLocks noChangeAspect="1"/>
          </p:cNvGraphicFramePr>
          <p:nvPr>
            <p:extLst>
              <p:ext uri="{D42A27DB-BD31-4B8C-83A1-F6EECF244321}">
                <p14:modId xmlns:p14="http://schemas.microsoft.com/office/powerpoint/2010/main" val="646494899"/>
              </p:ext>
            </p:extLst>
          </p:nvPr>
        </p:nvGraphicFramePr>
        <p:xfrm>
          <a:off x="1657815" y="4933219"/>
          <a:ext cx="3065462" cy="1676400"/>
        </p:xfrm>
        <a:graphic>
          <a:graphicData uri="http://schemas.openxmlformats.org/presentationml/2006/ole">
            <mc:AlternateContent xmlns:mc="http://schemas.openxmlformats.org/markup-compatibility/2006">
              <mc:Choice xmlns:v="urn:schemas-microsoft-com:vml" Requires="v">
                <p:oleObj spid="_x0000_s578773" name="Equation" r:id="rId13" imgW="1409400" imgH="838080" progId="Equation.DSMT4">
                  <p:embed/>
                </p:oleObj>
              </mc:Choice>
              <mc:Fallback>
                <p:oleObj name="Equation" r:id="rId13" imgW="1409400" imgH="838080" progId="Equation.DSMT4">
                  <p:embed/>
                  <p:pic>
                    <p:nvPicPr>
                      <p:cNvPr id="46" name="Object 7"/>
                      <p:cNvPicPr>
                        <a:picLocks noChangeAspect="1" noChangeArrowheads="1"/>
                      </p:cNvPicPr>
                      <p:nvPr/>
                    </p:nvPicPr>
                    <p:blipFill>
                      <a:blip r:embed="rId14"/>
                      <a:srcRect/>
                      <a:stretch>
                        <a:fillRect/>
                      </a:stretch>
                    </p:blipFill>
                    <p:spPr bwMode="auto">
                      <a:xfrm>
                        <a:off x="1657815" y="4933219"/>
                        <a:ext cx="3065462"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AutoShape 72"/>
          <p:cNvSpPr>
            <a:spLocks noChangeArrowheads="1"/>
          </p:cNvSpPr>
          <p:nvPr/>
        </p:nvSpPr>
        <p:spPr bwMode="auto">
          <a:xfrm>
            <a:off x="4466075" y="5667711"/>
            <a:ext cx="461216" cy="207419"/>
          </a:xfrm>
          <a:prstGeom prst="rightArrow">
            <a:avLst>
              <a:gd name="adj1" fmla="val 50000"/>
              <a:gd name="adj2" fmla="val 81492"/>
            </a:avLst>
          </a:prstGeom>
          <a:solidFill>
            <a:srgbClr val="00FFFF"/>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6" name="Object 7"/>
          <p:cNvGraphicFramePr>
            <a:graphicFrameLocks noChangeAspect="1"/>
          </p:cNvGraphicFramePr>
          <p:nvPr>
            <p:extLst>
              <p:ext uri="{D42A27DB-BD31-4B8C-83A1-F6EECF244321}">
                <p14:modId xmlns:p14="http://schemas.microsoft.com/office/powerpoint/2010/main" val="3509001541"/>
              </p:ext>
            </p:extLst>
          </p:nvPr>
        </p:nvGraphicFramePr>
        <p:xfrm>
          <a:off x="4978295" y="4892675"/>
          <a:ext cx="3700462" cy="1727200"/>
        </p:xfrm>
        <a:graphic>
          <a:graphicData uri="http://schemas.openxmlformats.org/presentationml/2006/ole">
            <mc:AlternateContent xmlns:mc="http://schemas.openxmlformats.org/markup-compatibility/2006">
              <mc:Choice xmlns:v="urn:schemas-microsoft-com:vml" Requires="v">
                <p:oleObj spid="_x0000_s578774" name="Equation" r:id="rId15" imgW="1701720" imgH="863280" progId="Equation.DSMT4">
                  <p:embed/>
                </p:oleObj>
              </mc:Choice>
              <mc:Fallback>
                <p:oleObj name="Equation" r:id="rId15" imgW="1701720" imgH="863280" progId="Equation.DSMT4">
                  <p:embed/>
                  <p:pic>
                    <p:nvPicPr>
                      <p:cNvPr id="50" name="Object 7"/>
                      <p:cNvPicPr>
                        <a:picLocks noChangeAspect="1" noChangeArrowheads="1"/>
                      </p:cNvPicPr>
                      <p:nvPr/>
                    </p:nvPicPr>
                    <p:blipFill>
                      <a:blip r:embed="rId16"/>
                      <a:srcRect/>
                      <a:stretch>
                        <a:fillRect/>
                      </a:stretch>
                    </p:blipFill>
                    <p:spPr bwMode="auto">
                      <a:xfrm>
                        <a:off x="4978295" y="4892675"/>
                        <a:ext cx="3700462" cy="172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 name="Text Box 1266"/>
          <p:cNvSpPr txBox="1">
            <a:spLocks noChangeArrowheads="1"/>
          </p:cNvSpPr>
          <p:nvPr/>
        </p:nvSpPr>
        <p:spPr bwMode="auto">
          <a:xfrm>
            <a:off x="7904119" y="6365876"/>
            <a:ext cx="28082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b="1" dirty="0">
                <a:solidFill>
                  <a:srgbClr val="C00000"/>
                </a:solidFill>
              </a:rPr>
              <a:t>左手螺旋法则</a:t>
            </a:r>
          </a:p>
        </p:txBody>
      </p:sp>
      <p:grpSp>
        <p:nvGrpSpPr>
          <p:cNvPr id="55" name="Group 24"/>
          <p:cNvGrpSpPr>
            <a:grpSpLocks/>
          </p:cNvGrpSpPr>
          <p:nvPr/>
        </p:nvGrpSpPr>
        <p:grpSpPr bwMode="auto">
          <a:xfrm rot="16200000" flipV="1">
            <a:off x="8759008" y="4865976"/>
            <a:ext cx="1729926" cy="1808163"/>
            <a:chOff x="4091" y="1656"/>
            <a:chExt cx="1164" cy="1099"/>
          </a:xfrm>
        </p:grpSpPr>
        <p:sp>
          <p:nvSpPr>
            <p:cNvPr id="56" name="Freeform 25"/>
            <p:cNvSpPr>
              <a:spLocks/>
            </p:cNvSpPr>
            <p:nvPr/>
          </p:nvSpPr>
          <p:spPr bwMode="auto">
            <a:xfrm>
              <a:off x="4420" y="2109"/>
              <a:ext cx="835" cy="646"/>
            </a:xfrm>
            <a:custGeom>
              <a:avLst/>
              <a:gdLst>
                <a:gd name="T0" fmla="*/ 6 w 835"/>
                <a:gd name="T1" fmla="*/ 149 h 646"/>
                <a:gd name="T2" fmla="*/ 6 w 835"/>
                <a:gd name="T3" fmla="*/ 203 h 646"/>
                <a:gd name="T4" fmla="*/ 18 w 835"/>
                <a:gd name="T5" fmla="*/ 280 h 646"/>
                <a:gd name="T6" fmla="*/ 54 w 835"/>
                <a:gd name="T7" fmla="*/ 383 h 646"/>
                <a:gd name="T8" fmla="*/ 113 w 835"/>
                <a:gd name="T9" fmla="*/ 526 h 646"/>
                <a:gd name="T10" fmla="*/ 143 w 835"/>
                <a:gd name="T11" fmla="*/ 562 h 646"/>
                <a:gd name="T12" fmla="*/ 238 w 835"/>
                <a:gd name="T13" fmla="*/ 615 h 646"/>
                <a:gd name="T14" fmla="*/ 298 w 835"/>
                <a:gd name="T15" fmla="*/ 645 h 646"/>
                <a:gd name="T16" fmla="*/ 339 w 835"/>
                <a:gd name="T17" fmla="*/ 615 h 646"/>
                <a:gd name="T18" fmla="*/ 369 w 835"/>
                <a:gd name="T19" fmla="*/ 615 h 646"/>
                <a:gd name="T20" fmla="*/ 417 w 835"/>
                <a:gd name="T21" fmla="*/ 639 h 646"/>
                <a:gd name="T22" fmla="*/ 458 w 835"/>
                <a:gd name="T23" fmla="*/ 633 h 646"/>
                <a:gd name="T24" fmla="*/ 488 w 835"/>
                <a:gd name="T25" fmla="*/ 591 h 646"/>
                <a:gd name="T26" fmla="*/ 524 w 835"/>
                <a:gd name="T27" fmla="*/ 603 h 646"/>
                <a:gd name="T28" fmla="*/ 572 w 835"/>
                <a:gd name="T29" fmla="*/ 585 h 646"/>
                <a:gd name="T30" fmla="*/ 590 w 835"/>
                <a:gd name="T31" fmla="*/ 526 h 646"/>
                <a:gd name="T32" fmla="*/ 626 w 835"/>
                <a:gd name="T33" fmla="*/ 502 h 646"/>
                <a:gd name="T34" fmla="*/ 644 w 835"/>
                <a:gd name="T35" fmla="*/ 454 h 646"/>
                <a:gd name="T36" fmla="*/ 650 w 835"/>
                <a:gd name="T37" fmla="*/ 358 h 646"/>
                <a:gd name="T38" fmla="*/ 632 w 835"/>
                <a:gd name="T39" fmla="*/ 298 h 646"/>
                <a:gd name="T40" fmla="*/ 584 w 835"/>
                <a:gd name="T41" fmla="*/ 256 h 646"/>
                <a:gd name="T42" fmla="*/ 524 w 835"/>
                <a:gd name="T43" fmla="*/ 221 h 646"/>
                <a:gd name="T44" fmla="*/ 500 w 835"/>
                <a:gd name="T45" fmla="*/ 238 h 646"/>
                <a:gd name="T46" fmla="*/ 494 w 835"/>
                <a:gd name="T47" fmla="*/ 274 h 646"/>
                <a:gd name="T48" fmla="*/ 518 w 835"/>
                <a:gd name="T49" fmla="*/ 304 h 646"/>
                <a:gd name="T50" fmla="*/ 494 w 835"/>
                <a:gd name="T51" fmla="*/ 280 h 646"/>
                <a:gd name="T52" fmla="*/ 488 w 835"/>
                <a:gd name="T53" fmla="*/ 268 h 646"/>
                <a:gd name="T54" fmla="*/ 470 w 835"/>
                <a:gd name="T55" fmla="*/ 244 h 646"/>
                <a:gd name="T56" fmla="*/ 482 w 835"/>
                <a:gd name="T57" fmla="*/ 203 h 646"/>
                <a:gd name="T58" fmla="*/ 512 w 835"/>
                <a:gd name="T59" fmla="*/ 197 h 646"/>
                <a:gd name="T60" fmla="*/ 602 w 835"/>
                <a:gd name="T61" fmla="*/ 203 h 646"/>
                <a:gd name="T62" fmla="*/ 697 w 835"/>
                <a:gd name="T63" fmla="*/ 227 h 646"/>
                <a:gd name="T64" fmla="*/ 786 w 835"/>
                <a:gd name="T65" fmla="*/ 227 h 646"/>
                <a:gd name="T66" fmla="*/ 822 w 835"/>
                <a:gd name="T67" fmla="*/ 203 h 646"/>
                <a:gd name="T68" fmla="*/ 828 w 835"/>
                <a:gd name="T69" fmla="*/ 149 h 646"/>
                <a:gd name="T70" fmla="*/ 769 w 835"/>
                <a:gd name="T71" fmla="*/ 131 h 646"/>
                <a:gd name="T72" fmla="*/ 703 w 835"/>
                <a:gd name="T73" fmla="*/ 107 h 646"/>
                <a:gd name="T74" fmla="*/ 679 w 835"/>
                <a:gd name="T75" fmla="*/ 95 h 646"/>
                <a:gd name="T76" fmla="*/ 650 w 835"/>
                <a:gd name="T77" fmla="*/ 83 h 646"/>
                <a:gd name="T78" fmla="*/ 518 w 835"/>
                <a:gd name="T79" fmla="*/ 48 h 646"/>
                <a:gd name="T80" fmla="*/ 363 w 835"/>
                <a:gd name="T81" fmla="*/ 18 h 646"/>
                <a:gd name="T82" fmla="*/ 268 w 835"/>
                <a:gd name="T83" fmla="*/ 0 h 6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35"/>
                <a:gd name="T127" fmla="*/ 0 h 646"/>
                <a:gd name="T128" fmla="*/ 835 w 835"/>
                <a:gd name="T129" fmla="*/ 646 h 6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35" h="646">
                  <a:moveTo>
                    <a:pt x="0" y="107"/>
                  </a:moveTo>
                  <a:lnTo>
                    <a:pt x="6" y="131"/>
                  </a:lnTo>
                  <a:lnTo>
                    <a:pt x="6" y="149"/>
                  </a:lnTo>
                  <a:lnTo>
                    <a:pt x="12" y="167"/>
                  </a:lnTo>
                  <a:lnTo>
                    <a:pt x="12" y="179"/>
                  </a:lnTo>
                  <a:lnTo>
                    <a:pt x="6" y="203"/>
                  </a:lnTo>
                  <a:lnTo>
                    <a:pt x="6" y="227"/>
                  </a:lnTo>
                  <a:lnTo>
                    <a:pt x="12" y="250"/>
                  </a:lnTo>
                  <a:lnTo>
                    <a:pt x="18" y="280"/>
                  </a:lnTo>
                  <a:lnTo>
                    <a:pt x="24" y="310"/>
                  </a:lnTo>
                  <a:lnTo>
                    <a:pt x="36" y="340"/>
                  </a:lnTo>
                  <a:lnTo>
                    <a:pt x="54" y="383"/>
                  </a:lnTo>
                  <a:lnTo>
                    <a:pt x="72" y="424"/>
                  </a:lnTo>
                  <a:lnTo>
                    <a:pt x="96" y="478"/>
                  </a:lnTo>
                  <a:lnTo>
                    <a:pt x="113" y="526"/>
                  </a:lnTo>
                  <a:lnTo>
                    <a:pt x="119" y="544"/>
                  </a:lnTo>
                  <a:lnTo>
                    <a:pt x="131" y="556"/>
                  </a:lnTo>
                  <a:lnTo>
                    <a:pt x="143" y="562"/>
                  </a:lnTo>
                  <a:lnTo>
                    <a:pt x="161" y="573"/>
                  </a:lnTo>
                  <a:lnTo>
                    <a:pt x="191" y="591"/>
                  </a:lnTo>
                  <a:lnTo>
                    <a:pt x="238" y="615"/>
                  </a:lnTo>
                  <a:lnTo>
                    <a:pt x="262" y="633"/>
                  </a:lnTo>
                  <a:lnTo>
                    <a:pt x="286" y="639"/>
                  </a:lnTo>
                  <a:lnTo>
                    <a:pt x="298" y="645"/>
                  </a:lnTo>
                  <a:lnTo>
                    <a:pt x="316" y="639"/>
                  </a:lnTo>
                  <a:lnTo>
                    <a:pt x="333" y="627"/>
                  </a:lnTo>
                  <a:lnTo>
                    <a:pt x="339" y="615"/>
                  </a:lnTo>
                  <a:lnTo>
                    <a:pt x="345" y="609"/>
                  </a:lnTo>
                  <a:lnTo>
                    <a:pt x="357" y="609"/>
                  </a:lnTo>
                  <a:lnTo>
                    <a:pt x="369" y="615"/>
                  </a:lnTo>
                  <a:lnTo>
                    <a:pt x="381" y="621"/>
                  </a:lnTo>
                  <a:lnTo>
                    <a:pt x="399" y="633"/>
                  </a:lnTo>
                  <a:lnTo>
                    <a:pt x="417" y="639"/>
                  </a:lnTo>
                  <a:lnTo>
                    <a:pt x="429" y="639"/>
                  </a:lnTo>
                  <a:lnTo>
                    <a:pt x="446" y="639"/>
                  </a:lnTo>
                  <a:lnTo>
                    <a:pt x="458" y="633"/>
                  </a:lnTo>
                  <a:lnTo>
                    <a:pt x="470" y="621"/>
                  </a:lnTo>
                  <a:lnTo>
                    <a:pt x="482" y="603"/>
                  </a:lnTo>
                  <a:lnTo>
                    <a:pt x="488" y="591"/>
                  </a:lnTo>
                  <a:lnTo>
                    <a:pt x="500" y="591"/>
                  </a:lnTo>
                  <a:lnTo>
                    <a:pt x="512" y="597"/>
                  </a:lnTo>
                  <a:lnTo>
                    <a:pt x="524" y="603"/>
                  </a:lnTo>
                  <a:lnTo>
                    <a:pt x="542" y="597"/>
                  </a:lnTo>
                  <a:lnTo>
                    <a:pt x="560" y="597"/>
                  </a:lnTo>
                  <a:lnTo>
                    <a:pt x="572" y="585"/>
                  </a:lnTo>
                  <a:lnTo>
                    <a:pt x="578" y="573"/>
                  </a:lnTo>
                  <a:lnTo>
                    <a:pt x="584" y="550"/>
                  </a:lnTo>
                  <a:lnTo>
                    <a:pt x="590" y="526"/>
                  </a:lnTo>
                  <a:lnTo>
                    <a:pt x="590" y="514"/>
                  </a:lnTo>
                  <a:lnTo>
                    <a:pt x="614" y="508"/>
                  </a:lnTo>
                  <a:lnTo>
                    <a:pt x="626" y="502"/>
                  </a:lnTo>
                  <a:lnTo>
                    <a:pt x="638" y="490"/>
                  </a:lnTo>
                  <a:lnTo>
                    <a:pt x="644" y="472"/>
                  </a:lnTo>
                  <a:lnTo>
                    <a:pt x="644" y="454"/>
                  </a:lnTo>
                  <a:lnTo>
                    <a:pt x="644" y="430"/>
                  </a:lnTo>
                  <a:lnTo>
                    <a:pt x="650" y="400"/>
                  </a:lnTo>
                  <a:lnTo>
                    <a:pt x="650" y="358"/>
                  </a:lnTo>
                  <a:lnTo>
                    <a:pt x="650" y="340"/>
                  </a:lnTo>
                  <a:lnTo>
                    <a:pt x="644" y="322"/>
                  </a:lnTo>
                  <a:lnTo>
                    <a:pt x="632" y="298"/>
                  </a:lnTo>
                  <a:lnTo>
                    <a:pt x="620" y="280"/>
                  </a:lnTo>
                  <a:lnTo>
                    <a:pt x="602" y="268"/>
                  </a:lnTo>
                  <a:lnTo>
                    <a:pt x="584" y="256"/>
                  </a:lnTo>
                  <a:lnTo>
                    <a:pt x="560" y="238"/>
                  </a:lnTo>
                  <a:lnTo>
                    <a:pt x="536" y="227"/>
                  </a:lnTo>
                  <a:lnTo>
                    <a:pt x="524" y="221"/>
                  </a:lnTo>
                  <a:lnTo>
                    <a:pt x="518" y="227"/>
                  </a:lnTo>
                  <a:lnTo>
                    <a:pt x="506" y="232"/>
                  </a:lnTo>
                  <a:lnTo>
                    <a:pt x="500" y="238"/>
                  </a:lnTo>
                  <a:lnTo>
                    <a:pt x="494" y="250"/>
                  </a:lnTo>
                  <a:lnTo>
                    <a:pt x="494" y="262"/>
                  </a:lnTo>
                  <a:lnTo>
                    <a:pt x="494" y="274"/>
                  </a:lnTo>
                  <a:lnTo>
                    <a:pt x="506" y="286"/>
                  </a:lnTo>
                  <a:lnTo>
                    <a:pt x="512" y="298"/>
                  </a:lnTo>
                  <a:lnTo>
                    <a:pt x="518" y="304"/>
                  </a:lnTo>
                  <a:lnTo>
                    <a:pt x="524" y="316"/>
                  </a:lnTo>
                  <a:lnTo>
                    <a:pt x="512" y="304"/>
                  </a:lnTo>
                  <a:lnTo>
                    <a:pt x="494" y="280"/>
                  </a:lnTo>
                  <a:lnTo>
                    <a:pt x="488" y="286"/>
                  </a:lnTo>
                  <a:lnTo>
                    <a:pt x="488" y="280"/>
                  </a:lnTo>
                  <a:lnTo>
                    <a:pt x="488" y="268"/>
                  </a:lnTo>
                  <a:lnTo>
                    <a:pt x="482" y="262"/>
                  </a:lnTo>
                  <a:lnTo>
                    <a:pt x="476" y="250"/>
                  </a:lnTo>
                  <a:lnTo>
                    <a:pt x="470" y="244"/>
                  </a:lnTo>
                  <a:lnTo>
                    <a:pt x="470" y="227"/>
                  </a:lnTo>
                  <a:lnTo>
                    <a:pt x="470" y="215"/>
                  </a:lnTo>
                  <a:lnTo>
                    <a:pt x="482" y="203"/>
                  </a:lnTo>
                  <a:lnTo>
                    <a:pt x="488" y="197"/>
                  </a:lnTo>
                  <a:lnTo>
                    <a:pt x="500" y="197"/>
                  </a:lnTo>
                  <a:lnTo>
                    <a:pt x="512" y="197"/>
                  </a:lnTo>
                  <a:lnTo>
                    <a:pt x="542" y="197"/>
                  </a:lnTo>
                  <a:lnTo>
                    <a:pt x="572" y="197"/>
                  </a:lnTo>
                  <a:lnTo>
                    <a:pt x="602" y="203"/>
                  </a:lnTo>
                  <a:lnTo>
                    <a:pt x="632" y="203"/>
                  </a:lnTo>
                  <a:lnTo>
                    <a:pt x="673" y="215"/>
                  </a:lnTo>
                  <a:lnTo>
                    <a:pt x="697" y="227"/>
                  </a:lnTo>
                  <a:lnTo>
                    <a:pt x="715" y="232"/>
                  </a:lnTo>
                  <a:lnTo>
                    <a:pt x="757" y="232"/>
                  </a:lnTo>
                  <a:lnTo>
                    <a:pt x="786" y="227"/>
                  </a:lnTo>
                  <a:lnTo>
                    <a:pt x="804" y="221"/>
                  </a:lnTo>
                  <a:lnTo>
                    <a:pt x="816" y="215"/>
                  </a:lnTo>
                  <a:lnTo>
                    <a:pt x="822" y="203"/>
                  </a:lnTo>
                  <a:lnTo>
                    <a:pt x="828" y="185"/>
                  </a:lnTo>
                  <a:lnTo>
                    <a:pt x="834" y="167"/>
                  </a:lnTo>
                  <a:lnTo>
                    <a:pt x="828" y="149"/>
                  </a:lnTo>
                  <a:lnTo>
                    <a:pt x="822" y="143"/>
                  </a:lnTo>
                  <a:lnTo>
                    <a:pt x="781" y="137"/>
                  </a:lnTo>
                  <a:lnTo>
                    <a:pt x="769" y="131"/>
                  </a:lnTo>
                  <a:lnTo>
                    <a:pt x="763" y="131"/>
                  </a:lnTo>
                  <a:lnTo>
                    <a:pt x="739" y="125"/>
                  </a:lnTo>
                  <a:lnTo>
                    <a:pt x="703" y="107"/>
                  </a:lnTo>
                  <a:lnTo>
                    <a:pt x="691" y="101"/>
                  </a:lnTo>
                  <a:lnTo>
                    <a:pt x="679" y="101"/>
                  </a:lnTo>
                  <a:lnTo>
                    <a:pt x="679" y="95"/>
                  </a:lnTo>
                  <a:lnTo>
                    <a:pt x="673" y="95"/>
                  </a:lnTo>
                  <a:lnTo>
                    <a:pt x="668" y="95"/>
                  </a:lnTo>
                  <a:lnTo>
                    <a:pt x="650" y="83"/>
                  </a:lnTo>
                  <a:lnTo>
                    <a:pt x="608" y="77"/>
                  </a:lnTo>
                  <a:lnTo>
                    <a:pt x="566" y="59"/>
                  </a:lnTo>
                  <a:lnTo>
                    <a:pt x="518" y="48"/>
                  </a:lnTo>
                  <a:lnTo>
                    <a:pt x="464" y="30"/>
                  </a:lnTo>
                  <a:lnTo>
                    <a:pt x="423" y="24"/>
                  </a:lnTo>
                  <a:lnTo>
                    <a:pt x="363" y="18"/>
                  </a:lnTo>
                  <a:lnTo>
                    <a:pt x="304" y="18"/>
                  </a:lnTo>
                  <a:lnTo>
                    <a:pt x="298" y="18"/>
                  </a:lnTo>
                  <a:lnTo>
                    <a:pt x="268" y="0"/>
                  </a:lnTo>
                  <a:lnTo>
                    <a:pt x="203" y="71"/>
                  </a:lnTo>
                  <a:lnTo>
                    <a:pt x="0" y="107"/>
                  </a:lnTo>
                </a:path>
              </a:pathLst>
            </a:custGeom>
            <a:solidFill>
              <a:srgbClr val="FFBD7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 name="Freeform 26"/>
            <p:cNvSpPr>
              <a:spLocks/>
            </p:cNvSpPr>
            <p:nvPr/>
          </p:nvSpPr>
          <p:spPr bwMode="auto">
            <a:xfrm>
              <a:off x="4420" y="2210"/>
              <a:ext cx="132" cy="444"/>
            </a:xfrm>
            <a:custGeom>
              <a:avLst/>
              <a:gdLst>
                <a:gd name="T0" fmla="*/ 0 w 132"/>
                <a:gd name="T1" fmla="*/ 24 h 444"/>
                <a:gd name="T2" fmla="*/ 6 w 132"/>
                <a:gd name="T3" fmla="*/ 42 h 444"/>
                <a:gd name="T4" fmla="*/ 6 w 132"/>
                <a:gd name="T5" fmla="*/ 60 h 444"/>
                <a:gd name="T6" fmla="*/ 12 w 132"/>
                <a:gd name="T7" fmla="*/ 72 h 444"/>
                <a:gd name="T8" fmla="*/ 6 w 132"/>
                <a:gd name="T9" fmla="*/ 90 h 444"/>
                <a:gd name="T10" fmla="*/ 6 w 132"/>
                <a:gd name="T11" fmla="*/ 102 h 444"/>
                <a:gd name="T12" fmla="*/ 6 w 132"/>
                <a:gd name="T13" fmla="*/ 120 h 444"/>
                <a:gd name="T14" fmla="*/ 6 w 132"/>
                <a:gd name="T15" fmla="*/ 143 h 444"/>
                <a:gd name="T16" fmla="*/ 18 w 132"/>
                <a:gd name="T17" fmla="*/ 173 h 444"/>
                <a:gd name="T18" fmla="*/ 24 w 132"/>
                <a:gd name="T19" fmla="*/ 209 h 444"/>
                <a:gd name="T20" fmla="*/ 36 w 132"/>
                <a:gd name="T21" fmla="*/ 245 h 444"/>
                <a:gd name="T22" fmla="*/ 54 w 132"/>
                <a:gd name="T23" fmla="*/ 288 h 444"/>
                <a:gd name="T24" fmla="*/ 72 w 132"/>
                <a:gd name="T25" fmla="*/ 335 h 444"/>
                <a:gd name="T26" fmla="*/ 96 w 132"/>
                <a:gd name="T27" fmla="*/ 377 h 444"/>
                <a:gd name="T28" fmla="*/ 107 w 132"/>
                <a:gd name="T29" fmla="*/ 407 h 444"/>
                <a:gd name="T30" fmla="*/ 113 w 132"/>
                <a:gd name="T31" fmla="*/ 425 h 444"/>
                <a:gd name="T32" fmla="*/ 125 w 132"/>
                <a:gd name="T33" fmla="*/ 443 h 444"/>
                <a:gd name="T34" fmla="*/ 119 w 132"/>
                <a:gd name="T35" fmla="*/ 431 h 444"/>
                <a:gd name="T36" fmla="*/ 119 w 132"/>
                <a:gd name="T37" fmla="*/ 419 h 444"/>
                <a:gd name="T38" fmla="*/ 125 w 132"/>
                <a:gd name="T39" fmla="*/ 407 h 444"/>
                <a:gd name="T40" fmla="*/ 125 w 132"/>
                <a:gd name="T41" fmla="*/ 401 h 444"/>
                <a:gd name="T42" fmla="*/ 119 w 132"/>
                <a:gd name="T43" fmla="*/ 383 h 444"/>
                <a:gd name="T44" fmla="*/ 107 w 132"/>
                <a:gd name="T45" fmla="*/ 365 h 444"/>
                <a:gd name="T46" fmla="*/ 96 w 132"/>
                <a:gd name="T47" fmla="*/ 347 h 444"/>
                <a:gd name="T48" fmla="*/ 84 w 132"/>
                <a:gd name="T49" fmla="*/ 323 h 444"/>
                <a:gd name="T50" fmla="*/ 72 w 132"/>
                <a:gd name="T51" fmla="*/ 299 h 444"/>
                <a:gd name="T52" fmla="*/ 60 w 132"/>
                <a:gd name="T53" fmla="*/ 270 h 444"/>
                <a:gd name="T54" fmla="*/ 54 w 132"/>
                <a:gd name="T55" fmla="*/ 245 h 444"/>
                <a:gd name="T56" fmla="*/ 42 w 132"/>
                <a:gd name="T57" fmla="*/ 221 h 444"/>
                <a:gd name="T58" fmla="*/ 36 w 132"/>
                <a:gd name="T59" fmla="*/ 203 h 444"/>
                <a:gd name="T60" fmla="*/ 36 w 132"/>
                <a:gd name="T61" fmla="*/ 185 h 444"/>
                <a:gd name="T62" fmla="*/ 30 w 132"/>
                <a:gd name="T63" fmla="*/ 173 h 444"/>
                <a:gd name="T64" fmla="*/ 30 w 132"/>
                <a:gd name="T65" fmla="*/ 149 h 444"/>
                <a:gd name="T66" fmla="*/ 30 w 132"/>
                <a:gd name="T67" fmla="*/ 126 h 444"/>
                <a:gd name="T68" fmla="*/ 30 w 132"/>
                <a:gd name="T69" fmla="*/ 102 h 444"/>
                <a:gd name="T70" fmla="*/ 36 w 132"/>
                <a:gd name="T71" fmla="*/ 84 h 444"/>
                <a:gd name="T72" fmla="*/ 42 w 132"/>
                <a:gd name="T73" fmla="*/ 66 h 444"/>
                <a:gd name="T74" fmla="*/ 60 w 132"/>
                <a:gd name="T75" fmla="*/ 54 h 444"/>
                <a:gd name="T76" fmla="*/ 72 w 132"/>
                <a:gd name="T77" fmla="*/ 42 h 444"/>
                <a:gd name="T78" fmla="*/ 90 w 132"/>
                <a:gd name="T79" fmla="*/ 30 h 444"/>
                <a:gd name="T80" fmla="*/ 107 w 132"/>
                <a:gd name="T81" fmla="*/ 18 h 444"/>
                <a:gd name="T82" fmla="*/ 119 w 132"/>
                <a:gd name="T83" fmla="*/ 12 h 444"/>
                <a:gd name="T84" fmla="*/ 131 w 132"/>
                <a:gd name="T85" fmla="*/ 0 h 444"/>
                <a:gd name="T86" fmla="*/ 0 w 132"/>
                <a:gd name="T87" fmla="*/ 24 h 4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2"/>
                <a:gd name="T133" fmla="*/ 0 h 444"/>
                <a:gd name="T134" fmla="*/ 132 w 132"/>
                <a:gd name="T135" fmla="*/ 444 h 44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2" h="444">
                  <a:moveTo>
                    <a:pt x="0" y="24"/>
                  </a:moveTo>
                  <a:lnTo>
                    <a:pt x="6" y="42"/>
                  </a:lnTo>
                  <a:lnTo>
                    <a:pt x="6" y="60"/>
                  </a:lnTo>
                  <a:lnTo>
                    <a:pt x="12" y="72"/>
                  </a:lnTo>
                  <a:lnTo>
                    <a:pt x="6" y="90"/>
                  </a:lnTo>
                  <a:lnTo>
                    <a:pt x="6" y="102"/>
                  </a:lnTo>
                  <a:lnTo>
                    <a:pt x="6" y="120"/>
                  </a:lnTo>
                  <a:lnTo>
                    <a:pt x="6" y="143"/>
                  </a:lnTo>
                  <a:lnTo>
                    <a:pt x="18" y="173"/>
                  </a:lnTo>
                  <a:lnTo>
                    <a:pt x="24" y="209"/>
                  </a:lnTo>
                  <a:lnTo>
                    <a:pt x="36" y="245"/>
                  </a:lnTo>
                  <a:lnTo>
                    <a:pt x="54" y="288"/>
                  </a:lnTo>
                  <a:lnTo>
                    <a:pt x="72" y="335"/>
                  </a:lnTo>
                  <a:lnTo>
                    <a:pt x="96" y="377"/>
                  </a:lnTo>
                  <a:lnTo>
                    <a:pt x="107" y="407"/>
                  </a:lnTo>
                  <a:lnTo>
                    <a:pt x="113" y="425"/>
                  </a:lnTo>
                  <a:lnTo>
                    <a:pt x="125" y="443"/>
                  </a:lnTo>
                  <a:lnTo>
                    <a:pt x="119" y="431"/>
                  </a:lnTo>
                  <a:lnTo>
                    <a:pt x="119" y="419"/>
                  </a:lnTo>
                  <a:lnTo>
                    <a:pt x="125" y="407"/>
                  </a:lnTo>
                  <a:lnTo>
                    <a:pt x="125" y="401"/>
                  </a:lnTo>
                  <a:lnTo>
                    <a:pt x="119" y="383"/>
                  </a:lnTo>
                  <a:lnTo>
                    <a:pt x="107" y="365"/>
                  </a:lnTo>
                  <a:lnTo>
                    <a:pt x="96" y="347"/>
                  </a:lnTo>
                  <a:lnTo>
                    <a:pt x="84" y="323"/>
                  </a:lnTo>
                  <a:lnTo>
                    <a:pt x="72" y="299"/>
                  </a:lnTo>
                  <a:lnTo>
                    <a:pt x="60" y="270"/>
                  </a:lnTo>
                  <a:lnTo>
                    <a:pt x="54" y="245"/>
                  </a:lnTo>
                  <a:lnTo>
                    <a:pt x="42" y="221"/>
                  </a:lnTo>
                  <a:lnTo>
                    <a:pt x="36" y="203"/>
                  </a:lnTo>
                  <a:lnTo>
                    <a:pt x="36" y="185"/>
                  </a:lnTo>
                  <a:lnTo>
                    <a:pt x="30" y="173"/>
                  </a:lnTo>
                  <a:lnTo>
                    <a:pt x="30" y="149"/>
                  </a:lnTo>
                  <a:lnTo>
                    <a:pt x="30" y="126"/>
                  </a:lnTo>
                  <a:lnTo>
                    <a:pt x="30" y="102"/>
                  </a:lnTo>
                  <a:lnTo>
                    <a:pt x="36" y="84"/>
                  </a:lnTo>
                  <a:lnTo>
                    <a:pt x="42" y="66"/>
                  </a:lnTo>
                  <a:lnTo>
                    <a:pt x="60" y="54"/>
                  </a:lnTo>
                  <a:lnTo>
                    <a:pt x="72" y="42"/>
                  </a:lnTo>
                  <a:lnTo>
                    <a:pt x="90" y="30"/>
                  </a:lnTo>
                  <a:lnTo>
                    <a:pt x="107" y="18"/>
                  </a:lnTo>
                  <a:lnTo>
                    <a:pt x="119" y="12"/>
                  </a:lnTo>
                  <a:lnTo>
                    <a:pt x="131" y="0"/>
                  </a:lnTo>
                  <a:lnTo>
                    <a:pt x="0" y="24"/>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8" name="Freeform 27"/>
            <p:cNvSpPr>
              <a:spLocks/>
            </p:cNvSpPr>
            <p:nvPr/>
          </p:nvSpPr>
          <p:spPr bwMode="auto">
            <a:xfrm>
              <a:off x="4652" y="2635"/>
              <a:ext cx="114" cy="96"/>
            </a:xfrm>
            <a:custGeom>
              <a:avLst/>
              <a:gdLst>
                <a:gd name="T0" fmla="*/ 107 w 114"/>
                <a:gd name="T1" fmla="*/ 89 h 96"/>
                <a:gd name="T2" fmla="*/ 96 w 114"/>
                <a:gd name="T3" fmla="*/ 95 h 96"/>
                <a:gd name="T4" fmla="*/ 84 w 114"/>
                <a:gd name="T5" fmla="*/ 95 h 96"/>
                <a:gd name="T6" fmla="*/ 66 w 114"/>
                <a:gd name="T7" fmla="*/ 89 h 96"/>
                <a:gd name="T8" fmla="*/ 54 w 114"/>
                <a:gd name="T9" fmla="*/ 77 h 96"/>
                <a:gd name="T10" fmla="*/ 36 w 114"/>
                <a:gd name="T11" fmla="*/ 65 h 96"/>
                <a:gd name="T12" fmla="*/ 24 w 114"/>
                <a:gd name="T13" fmla="*/ 42 h 96"/>
                <a:gd name="T14" fmla="*/ 12 w 114"/>
                <a:gd name="T15" fmla="*/ 24 h 96"/>
                <a:gd name="T16" fmla="*/ 0 w 114"/>
                <a:gd name="T17" fmla="*/ 0 h 96"/>
                <a:gd name="T18" fmla="*/ 18 w 114"/>
                <a:gd name="T19" fmla="*/ 24 h 96"/>
                <a:gd name="T20" fmla="*/ 24 w 114"/>
                <a:gd name="T21" fmla="*/ 30 h 96"/>
                <a:gd name="T22" fmla="*/ 30 w 114"/>
                <a:gd name="T23" fmla="*/ 42 h 96"/>
                <a:gd name="T24" fmla="*/ 42 w 114"/>
                <a:gd name="T25" fmla="*/ 53 h 96"/>
                <a:gd name="T26" fmla="*/ 48 w 114"/>
                <a:gd name="T27" fmla="*/ 59 h 96"/>
                <a:gd name="T28" fmla="*/ 60 w 114"/>
                <a:gd name="T29" fmla="*/ 71 h 96"/>
                <a:gd name="T30" fmla="*/ 72 w 114"/>
                <a:gd name="T31" fmla="*/ 77 h 96"/>
                <a:gd name="T32" fmla="*/ 90 w 114"/>
                <a:gd name="T33" fmla="*/ 83 h 96"/>
                <a:gd name="T34" fmla="*/ 101 w 114"/>
                <a:gd name="T35" fmla="*/ 83 h 96"/>
                <a:gd name="T36" fmla="*/ 113 w 114"/>
                <a:gd name="T37" fmla="*/ 83 h 96"/>
                <a:gd name="T38" fmla="*/ 107 w 114"/>
                <a:gd name="T39" fmla="*/ 89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4"/>
                <a:gd name="T61" fmla="*/ 0 h 96"/>
                <a:gd name="T62" fmla="*/ 114 w 114"/>
                <a:gd name="T63" fmla="*/ 96 h 9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4" h="96">
                  <a:moveTo>
                    <a:pt x="107" y="89"/>
                  </a:moveTo>
                  <a:lnTo>
                    <a:pt x="96" y="95"/>
                  </a:lnTo>
                  <a:lnTo>
                    <a:pt x="84" y="95"/>
                  </a:lnTo>
                  <a:lnTo>
                    <a:pt x="66" y="89"/>
                  </a:lnTo>
                  <a:lnTo>
                    <a:pt x="54" y="77"/>
                  </a:lnTo>
                  <a:lnTo>
                    <a:pt x="36" y="65"/>
                  </a:lnTo>
                  <a:lnTo>
                    <a:pt x="24" y="42"/>
                  </a:lnTo>
                  <a:lnTo>
                    <a:pt x="12" y="24"/>
                  </a:lnTo>
                  <a:lnTo>
                    <a:pt x="0" y="0"/>
                  </a:lnTo>
                  <a:lnTo>
                    <a:pt x="18" y="24"/>
                  </a:lnTo>
                  <a:lnTo>
                    <a:pt x="24" y="30"/>
                  </a:lnTo>
                  <a:lnTo>
                    <a:pt x="30" y="42"/>
                  </a:lnTo>
                  <a:lnTo>
                    <a:pt x="42" y="53"/>
                  </a:lnTo>
                  <a:lnTo>
                    <a:pt x="48" y="59"/>
                  </a:lnTo>
                  <a:lnTo>
                    <a:pt x="60" y="71"/>
                  </a:lnTo>
                  <a:lnTo>
                    <a:pt x="72" y="77"/>
                  </a:lnTo>
                  <a:lnTo>
                    <a:pt x="90" y="83"/>
                  </a:lnTo>
                  <a:lnTo>
                    <a:pt x="101" y="83"/>
                  </a:lnTo>
                  <a:lnTo>
                    <a:pt x="113" y="83"/>
                  </a:lnTo>
                  <a:lnTo>
                    <a:pt x="107" y="89"/>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9" name="Freeform 28"/>
            <p:cNvSpPr>
              <a:spLocks/>
            </p:cNvSpPr>
            <p:nvPr/>
          </p:nvSpPr>
          <p:spPr bwMode="auto">
            <a:xfrm>
              <a:off x="4771" y="2599"/>
              <a:ext cx="138" cy="114"/>
            </a:xfrm>
            <a:custGeom>
              <a:avLst/>
              <a:gdLst>
                <a:gd name="T0" fmla="*/ 131 w 138"/>
                <a:gd name="T1" fmla="*/ 107 h 114"/>
                <a:gd name="T2" fmla="*/ 113 w 138"/>
                <a:gd name="T3" fmla="*/ 113 h 114"/>
                <a:gd name="T4" fmla="*/ 95 w 138"/>
                <a:gd name="T5" fmla="*/ 107 h 114"/>
                <a:gd name="T6" fmla="*/ 84 w 138"/>
                <a:gd name="T7" fmla="*/ 107 h 114"/>
                <a:gd name="T8" fmla="*/ 66 w 138"/>
                <a:gd name="T9" fmla="*/ 95 h 114"/>
                <a:gd name="T10" fmla="*/ 54 w 138"/>
                <a:gd name="T11" fmla="*/ 89 h 114"/>
                <a:gd name="T12" fmla="*/ 42 w 138"/>
                <a:gd name="T13" fmla="*/ 72 h 114"/>
                <a:gd name="T14" fmla="*/ 30 w 138"/>
                <a:gd name="T15" fmla="*/ 54 h 114"/>
                <a:gd name="T16" fmla="*/ 18 w 138"/>
                <a:gd name="T17" fmla="*/ 30 h 114"/>
                <a:gd name="T18" fmla="*/ 0 w 138"/>
                <a:gd name="T19" fmla="*/ 0 h 114"/>
                <a:gd name="T20" fmla="*/ 12 w 138"/>
                <a:gd name="T21" fmla="*/ 18 h 114"/>
                <a:gd name="T22" fmla="*/ 24 w 138"/>
                <a:gd name="T23" fmla="*/ 30 h 114"/>
                <a:gd name="T24" fmla="*/ 36 w 138"/>
                <a:gd name="T25" fmla="*/ 48 h 114"/>
                <a:gd name="T26" fmla="*/ 48 w 138"/>
                <a:gd name="T27" fmla="*/ 60 h 114"/>
                <a:gd name="T28" fmla="*/ 60 w 138"/>
                <a:gd name="T29" fmla="*/ 72 h 114"/>
                <a:gd name="T30" fmla="*/ 78 w 138"/>
                <a:gd name="T31" fmla="*/ 83 h 114"/>
                <a:gd name="T32" fmla="*/ 95 w 138"/>
                <a:gd name="T33" fmla="*/ 89 h 114"/>
                <a:gd name="T34" fmla="*/ 119 w 138"/>
                <a:gd name="T35" fmla="*/ 95 h 114"/>
                <a:gd name="T36" fmla="*/ 137 w 138"/>
                <a:gd name="T37" fmla="*/ 101 h 114"/>
                <a:gd name="T38" fmla="*/ 131 w 138"/>
                <a:gd name="T39" fmla="*/ 107 h 1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8"/>
                <a:gd name="T61" fmla="*/ 0 h 114"/>
                <a:gd name="T62" fmla="*/ 138 w 138"/>
                <a:gd name="T63" fmla="*/ 114 h 1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8" h="114">
                  <a:moveTo>
                    <a:pt x="131" y="107"/>
                  </a:moveTo>
                  <a:lnTo>
                    <a:pt x="113" y="113"/>
                  </a:lnTo>
                  <a:lnTo>
                    <a:pt x="95" y="107"/>
                  </a:lnTo>
                  <a:lnTo>
                    <a:pt x="84" y="107"/>
                  </a:lnTo>
                  <a:lnTo>
                    <a:pt x="66" y="95"/>
                  </a:lnTo>
                  <a:lnTo>
                    <a:pt x="54" y="89"/>
                  </a:lnTo>
                  <a:lnTo>
                    <a:pt x="42" y="72"/>
                  </a:lnTo>
                  <a:lnTo>
                    <a:pt x="30" y="54"/>
                  </a:lnTo>
                  <a:lnTo>
                    <a:pt x="18" y="30"/>
                  </a:lnTo>
                  <a:lnTo>
                    <a:pt x="0" y="0"/>
                  </a:lnTo>
                  <a:lnTo>
                    <a:pt x="12" y="18"/>
                  </a:lnTo>
                  <a:lnTo>
                    <a:pt x="24" y="30"/>
                  </a:lnTo>
                  <a:lnTo>
                    <a:pt x="36" y="48"/>
                  </a:lnTo>
                  <a:lnTo>
                    <a:pt x="48" y="60"/>
                  </a:lnTo>
                  <a:lnTo>
                    <a:pt x="60" y="72"/>
                  </a:lnTo>
                  <a:lnTo>
                    <a:pt x="78" y="83"/>
                  </a:lnTo>
                  <a:lnTo>
                    <a:pt x="95" y="89"/>
                  </a:lnTo>
                  <a:lnTo>
                    <a:pt x="119" y="95"/>
                  </a:lnTo>
                  <a:lnTo>
                    <a:pt x="137" y="101"/>
                  </a:lnTo>
                  <a:lnTo>
                    <a:pt x="131" y="107"/>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0" name="Freeform 29"/>
            <p:cNvSpPr>
              <a:spLocks/>
            </p:cNvSpPr>
            <p:nvPr/>
          </p:nvSpPr>
          <p:spPr bwMode="auto">
            <a:xfrm>
              <a:off x="4908" y="2545"/>
              <a:ext cx="103" cy="91"/>
            </a:xfrm>
            <a:custGeom>
              <a:avLst/>
              <a:gdLst>
                <a:gd name="T0" fmla="*/ 0 w 103"/>
                <a:gd name="T1" fmla="*/ 0 h 91"/>
                <a:gd name="T2" fmla="*/ 12 w 103"/>
                <a:gd name="T3" fmla="*/ 24 h 91"/>
                <a:gd name="T4" fmla="*/ 24 w 103"/>
                <a:gd name="T5" fmla="*/ 48 h 91"/>
                <a:gd name="T6" fmla="*/ 36 w 103"/>
                <a:gd name="T7" fmla="*/ 66 h 91"/>
                <a:gd name="T8" fmla="*/ 48 w 103"/>
                <a:gd name="T9" fmla="*/ 78 h 91"/>
                <a:gd name="T10" fmla="*/ 67 w 103"/>
                <a:gd name="T11" fmla="*/ 84 h 91"/>
                <a:gd name="T12" fmla="*/ 84 w 103"/>
                <a:gd name="T13" fmla="*/ 90 h 91"/>
                <a:gd name="T14" fmla="*/ 102 w 103"/>
                <a:gd name="T15" fmla="*/ 90 h 91"/>
                <a:gd name="T16" fmla="*/ 102 w 103"/>
                <a:gd name="T17" fmla="*/ 84 h 91"/>
                <a:gd name="T18" fmla="*/ 102 w 103"/>
                <a:gd name="T19" fmla="*/ 72 h 91"/>
                <a:gd name="T20" fmla="*/ 90 w 103"/>
                <a:gd name="T21" fmla="*/ 72 h 91"/>
                <a:gd name="T22" fmla="*/ 72 w 103"/>
                <a:gd name="T23" fmla="*/ 66 h 91"/>
                <a:gd name="T24" fmla="*/ 54 w 103"/>
                <a:gd name="T25" fmla="*/ 60 h 91"/>
                <a:gd name="T26" fmla="*/ 36 w 103"/>
                <a:gd name="T27" fmla="*/ 48 h 91"/>
                <a:gd name="T28" fmla="*/ 24 w 103"/>
                <a:gd name="T29" fmla="*/ 30 h 91"/>
                <a:gd name="T30" fmla="*/ 12 w 103"/>
                <a:gd name="T31" fmla="*/ 18 h 91"/>
                <a:gd name="T32" fmla="*/ 0 w 103"/>
                <a:gd name="T33" fmla="*/ 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91"/>
                <a:gd name="T53" fmla="*/ 103 w 103"/>
                <a:gd name="T54" fmla="*/ 91 h 9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91">
                  <a:moveTo>
                    <a:pt x="0" y="0"/>
                  </a:moveTo>
                  <a:lnTo>
                    <a:pt x="12" y="24"/>
                  </a:lnTo>
                  <a:lnTo>
                    <a:pt x="24" y="48"/>
                  </a:lnTo>
                  <a:lnTo>
                    <a:pt x="36" y="66"/>
                  </a:lnTo>
                  <a:lnTo>
                    <a:pt x="48" y="78"/>
                  </a:lnTo>
                  <a:lnTo>
                    <a:pt x="67" y="84"/>
                  </a:lnTo>
                  <a:lnTo>
                    <a:pt x="84" y="90"/>
                  </a:lnTo>
                  <a:lnTo>
                    <a:pt x="102" y="90"/>
                  </a:lnTo>
                  <a:lnTo>
                    <a:pt x="102" y="84"/>
                  </a:lnTo>
                  <a:lnTo>
                    <a:pt x="102" y="72"/>
                  </a:lnTo>
                  <a:lnTo>
                    <a:pt x="90" y="72"/>
                  </a:lnTo>
                  <a:lnTo>
                    <a:pt x="72" y="66"/>
                  </a:lnTo>
                  <a:lnTo>
                    <a:pt x="54" y="60"/>
                  </a:lnTo>
                  <a:lnTo>
                    <a:pt x="36" y="48"/>
                  </a:lnTo>
                  <a:lnTo>
                    <a:pt x="24" y="30"/>
                  </a:lnTo>
                  <a:lnTo>
                    <a:pt x="12" y="18"/>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 name="Freeform 30"/>
            <p:cNvSpPr>
              <a:spLocks/>
            </p:cNvSpPr>
            <p:nvPr/>
          </p:nvSpPr>
          <p:spPr bwMode="auto">
            <a:xfrm>
              <a:off x="4914" y="2330"/>
              <a:ext cx="151" cy="234"/>
            </a:xfrm>
            <a:custGeom>
              <a:avLst/>
              <a:gdLst>
                <a:gd name="T0" fmla="*/ 24 w 151"/>
                <a:gd name="T1" fmla="*/ 83 h 234"/>
                <a:gd name="T2" fmla="*/ 30 w 151"/>
                <a:gd name="T3" fmla="*/ 119 h 234"/>
                <a:gd name="T4" fmla="*/ 42 w 151"/>
                <a:gd name="T5" fmla="*/ 156 h 234"/>
                <a:gd name="T6" fmla="*/ 54 w 151"/>
                <a:gd name="T7" fmla="*/ 174 h 234"/>
                <a:gd name="T8" fmla="*/ 72 w 151"/>
                <a:gd name="T9" fmla="*/ 197 h 234"/>
                <a:gd name="T10" fmla="*/ 90 w 151"/>
                <a:gd name="T11" fmla="*/ 215 h 234"/>
                <a:gd name="T12" fmla="*/ 108 w 151"/>
                <a:gd name="T13" fmla="*/ 233 h 234"/>
                <a:gd name="T14" fmla="*/ 84 w 151"/>
                <a:gd name="T15" fmla="*/ 203 h 234"/>
                <a:gd name="T16" fmla="*/ 66 w 151"/>
                <a:gd name="T17" fmla="*/ 174 h 234"/>
                <a:gd name="T18" fmla="*/ 48 w 151"/>
                <a:gd name="T19" fmla="*/ 156 h 234"/>
                <a:gd name="T20" fmla="*/ 48 w 151"/>
                <a:gd name="T21" fmla="*/ 131 h 234"/>
                <a:gd name="T22" fmla="*/ 42 w 151"/>
                <a:gd name="T23" fmla="*/ 113 h 234"/>
                <a:gd name="T24" fmla="*/ 36 w 151"/>
                <a:gd name="T25" fmla="*/ 101 h 234"/>
                <a:gd name="T26" fmla="*/ 54 w 151"/>
                <a:gd name="T27" fmla="*/ 107 h 234"/>
                <a:gd name="T28" fmla="*/ 72 w 151"/>
                <a:gd name="T29" fmla="*/ 107 h 234"/>
                <a:gd name="T30" fmla="*/ 90 w 151"/>
                <a:gd name="T31" fmla="*/ 113 h 234"/>
                <a:gd name="T32" fmla="*/ 108 w 151"/>
                <a:gd name="T33" fmla="*/ 119 h 234"/>
                <a:gd name="T34" fmla="*/ 126 w 151"/>
                <a:gd name="T35" fmla="*/ 125 h 234"/>
                <a:gd name="T36" fmla="*/ 132 w 151"/>
                <a:gd name="T37" fmla="*/ 131 h 234"/>
                <a:gd name="T38" fmla="*/ 150 w 151"/>
                <a:gd name="T39" fmla="*/ 137 h 234"/>
                <a:gd name="T40" fmla="*/ 132 w 151"/>
                <a:gd name="T41" fmla="*/ 125 h 234"/>
                <a:gd name="T42" fmla="*/ 114 w 151"/>
                <a:gd name="T43" fmla="*/ 119 h 234"/>
                <a:gd name="T44" fmla="*/ 96 w 151"/>
                <a:gd name="T45" fmla="*/ 107 h 234"/>
                <a:gd name="T46" fmla="*/ 84 w 151"/>
                <a:gd name="T47" fmla="*/ 101 h 234"/>
                <a:gd name="T48" fmla="*/ 66 w 151"/>
                <a:gd name="T49" fmla="*/ 95 h 234"/>
                <a:gd name="T50" fmla="*/ 54 w 151"/>
                <a:gd name="T51" fmla="*/ 95 h 234"/>
                <a:gd name="T52" fmla="*/ 42 w 151"/>
                <a:gd name="T53" fmla="*/ 83 h 234"/>
                <a:gd name="T54" fmla="*/ 30 w 151"/>
                <a:gd name="T55" fmla="*/ 77 h 234"/>
                <a:gd name="T56" fmla="*/ 18 w 151"/>
                <a:gd name="T57" fmla="*/ 65 h 234"/>
                <a:gd name="T58" fmla="*/ 12 w 151"/>
                <a:gd name="T59" fmla="*/ 53 h 234"/>
                <a:gd name="T60" fmla="*/ 12 w 151"/>
                <a:gd name="T61" fmla="*/ 35 h 234"/>
                <a:gd name="T62" fmla="*/ 18 w 151"/>
                <a:gd name="T63" fmla="*/ 17 h 234"/>
                <a:gd name="T64" fmla="*/ 30 w 151"/>
                <a:gd name="T65" fmla="*/ 11 h 234"/>
                <a:gd name="T66" fmla="*/ 42 w 151"/>
                <a:gd name="T67" fmla="*/ 29 h 234"/>
                <a:gd name="T68" fmla="*/ 54 w 151"/>
                <a:gd name="T69" fmla="*/ 35 h 234"/>
                <a:gd name="T70" fmla="*/ 78 w 151"/>
                <a:gd name="T71" fmla="*/ 41 h 234"/>
                <a:gd name="T72" fmla="*/ 90 w 151"/>
                <a:gd name="T73" fmla="*/ 41 h 234"/>
                <a:gd name="T74" fmla="*/ 78 w 151"/>
                <a:gd name="T75" fmla="*/ 41 h 234"/>
                <a:gd name="T76" fmla="*/ 66 w 151"/>
                <a:gd name="T77" fmla="*/ 35 h 234"/>
                <a:gd name="T78" fmla="*/ 54 w 151"/>
                <a:gd name="T79" fmla="*/ 29 h 234"/>
                <a:gd name="T80" fmla="*/ 42 w 151"/>
                <a:gd name="T81" fmla="*/ 23 h 234"/>
                <a:gd name="T82" fmla="*/ 36 w 151"/>
                <a:gd name="T83" fmla="*/ 11 h 234"/>
                <a:gd name="T84" fmla="*/ 36 w 151"/>
                <a:gd name="T85" fmla="*/ 0 h 234"/>
                <a:gd name="T86" fmla="*/ 24 w 151"/>
                <a:gd name="T87" fmla="*/ 6 h 234"/>
                <a:gd name="T88" fmla="*/ 18 w 151"/>
                <a:gd name="T89" fmla="*/ 6 h 234"/>
                <a:gd name="T90" fmla="*/ 6 w 151"/>
                <a:gd name="T91" fmla="*/ 11 h 234"/>
                <a:gd name="T92" fmla="*/ 6 w 151"/>
                <a:gd name="T93" fmla="*/ 23 h 234"/>
                <a:gd name="T94" fmla="*/ 0 w 151"/>
                <a:gd name="T95" fmla="*/ 35 h 234"/>
                <a:gd name="T96" fmla="*/ 0 w 151"/>
                <a:gd name="T97" fmla="*/ 53 h 234"/>
                <a:gd name="T98" fmla="*/ 12 w 151"/>
                <a:gd name="T99" fmla="*/ 71 h 234"/>
                <a:gd name="T100" fmla="*/ 24 w 151"/>
                <a:gd name="T101" fmla="*/ 83 h 23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1"/>
                <a:gd name="T154" fmla="*/ 0 h 234"/>
                <a:gd name="T155" fmla="*/ 151 w 151"/>
                <a:gd name="T156" fmla="*/ 234 h 23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1" h="234">
                  <a:moveTo>
                    <a:pt x="24" y="83"/>
                  </a:moveTo>
                  <a:lnTo>
                    <a:pt x="30" y="119"/>
                  </a:lnTo>
                  <a:lnTo>
                    <a:pt x="42" y="156"/>
                  </a:lnTo>
                  <a:lnTo>
                    <a:pt x="54" y="174"/>
                  </a:lnTo>
                  <a:lnTo>
                    <a:pt x="72" y="197"/>
                  </a:lnTo>
                  <a:lnTo>
                    <a:pt x="90" y="215"/>
                  </a:lnTo>
                  <a:lnTo>
                    <a:pt x="108" y="233"/>
                  </a:lnTo>
                  <a:lnTo>
                    <a:pt x="84" y="203"/>
                  </a:lnTo>
                  <a:lnTo>
                    <a:pt x="66" y="174"/>
                  </a:lnTo>
                  <a:lnTo>
                    <a:pt x="48" y="156"/>
                  </a:lnTo>
                  <a:lnTo>
                    <a:pt x="48" y="131"/>
                  </a:lnTo>
                  <a:lnTo>
                    <a:pt x="42" y="113"/>
                  </a:lnTo>
                  <a:lnTo>
                    <a:pt x="36" y="101"/>
                  </a:lnTo>
                  <a:lnTo>
                    <a:pt x="54" y="107"/>
                  </a:lnTo>
                  <a:lnTo>
                    <a:pt x="72" y="107"/>
                  </a:lnTo>
                  <a:lnTo>
                    <a:pt x="90" y="113"/>
                  </a:lnTo>
                  <a:lnTo>
                    <a:pt x="108" y="119"/>
                  </a:lnTo>
                  <a:lnTo>
                    <a:pt x="126" y="125"/>
                  </a:lnTo>
                  <a:lnTo>
                    <a:pt x="132" y="131"/>
                  </a:lnTo>
                  <a:lnTo>
                    <a:pt x="150" y="137"/>
                  </a:lnTo>
                  <a:lnTo>
                    <a:pt x="132" y="125"/>
                  </a:lnTo>
                  <a:lnTo>
                    <a:pt x="114" y="119"/>
                  </a:lnTo>
                  <a:lnTo>
                    <a:pt x="96" y="107"/>
                  </a:lnTo>
                  <a:lnTo>
                    <a:pt x="84" y="101"/>
                  </a:lnTo>
                  <a:lnTo>
                    <a:pt x="66" y="95"/>
                  </a:lnTo>
                  <a:lnTo>
                    <a:pt x="54" y="95"/>
                  </a:lnTo>
                  <a:lnTo>
                    <a:pt x="42" y="83"/>
                  </a:lnTo>
                  <a:lnTo>
                    <a:pt x="30" y="77"/>
                  </a:lnTo>
                  <a:lnTo>
                    <a:pt x="18" y="65"/>
                  </a:lnTo>
                  <a:lnTo>
                    <a:pt x="12" y="53"/>
                  </a:lnTo>
                  <a:lnTo>
                    <a:pt x="12" y="35"/>
                  </a:lnTo>
                  <a:lnTo>
                    <a:pt x="18" y="17"/>
                  </a:lnTo>
                  <a:lnTo>
                    <a:pt x="30" y="11"/>
                  </a:lnTo>
                  <a:lnTo>
                    <a:pt x="42" y="29"/>
                  </a:lnTo>
                  <a:lnTo>
                    <a:pt x="54" y="35"/>
                  </a:lnTo>
                  <a:lnTo>
                    <a:pt x="78" y="41"/>
                  </a:lnTo>
                  <a:lnTo>
                    <a:pt x="90" y="41"/>
                  </a:lnTo>
                  <a:lnTo>
                    <a:pt x="78" y="41"/>
                  </a:lnTo>
                  <a:lnTo>
                    <a:pt x="66" y="35"/>
                  </a:lnTo>
                  <a:lnTo>
                    <a:pt x="54" y="29"/>
                  </a:lnTo>
                  <a:lnTo>
                    <a:pt x="42" y="23"/>
                  </a:lnTo>
                  <a:lnTo>
                    <a:pt x="36" y="11"/>
                  </a:lnTo>
                  <a:lnTo>
                    <a:pt x="36" y="0"/>
                  </a:lnTo>
                  <a:lnTo>
                    <a:pt x="24" y="6"/>
                  </a:lnTo>
                  <a:lnTo>
                    <a:pt x="18" y="6"/>
                  </a:lnTo>
                  <a:lnTo>
                    <a:pt x="6" y="11"/>
                  </a:lnTo>
                  <a:lnTo>
                    <a:pt x="6" y="23"/>
                  </a:lnTo>
                  <a:lnTo>
                    <a:pt x="0" y="35"/>
                  </a:lnTo>
                  <a:lnTo>
                    <a:pt x="0" y="53"/>
                  </a:lnTo>
                  <a:lnTo>
                    <a:pt x="12" y="71"/>
                  </a:lnTo>
                  <a:lnTo>
                    <a:pt x="24" y="83"/>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 name="Freeform 31"/>
            <p:cNvSpPr>
              <a:spLocks/>
            </p:cNvSpPr>
            <p:nvPr/>
          </p:nvSpPr>
          <p:spPr bwMode="auto">
            <a:xfrm>
              <a:off x="4884" y="2395"/>
              <a:ext cx="43" cy="49"/>
            </a:xfrm>
            <a:custGeom>
              <a:avLst/>
              <a:gdLst>
                <a:gd name="T0" fmla="*/ 42 w 43"/>
                <a:gd name="T1" fmla="*/ 6 h 49"/>
                <a:gd name="T2" fmla="*/ 30 w 43"/>
                <a:gd name="T3" fmla="*/ 12 h 49"/>
                <a:gd name="T4" fmla="*/ 18 w 43"/>
                <a:gd name="T5" fmla="*/ 12 h 49"/>
                <a:gd name="T6" fmla="*/ 12 w 43"/>
                <a:gd name="T7" fmla="*/ 24 h 49"/>
                <a:gd name="T8" fmla="*/ 6 w 43"/>
                <a:gd name="T9" fmla="*/ 30 h 49"/>
                <a:gd name="T10" fmla="*/ 0 w 43"/>
                <a:gd name="T11" fmla="*/ 48 h 49"/>
                <a:gd name="T12" fmla="*/ 0 w 43"/>
                <a:gd name="T13" fmla="*/ 36 h 49"/>
                <a:gd name="T14" fmla="*/ 6 w 43"/>
                <a:gd name="T15" fmla="*/ 18 h 49"/>
                <a:gd name="T16" fmla="*/ 18 w 43"/>
                <a:gd name="T17" fmla="*/ 6 h 49"/>
                <a:gd name="T18" fmla="*/ 30 w 43"/>
                <a:gd name="T19" fmla="*/ 0 h 49"/>
                <a:gd name="T20" fmla="*/ 42 w 43"/>
                <a:gd name="T21" fmla="*/ 6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
                <a:gd name="T34" fmla="*/ 0 h 49"/>
                <a:gd name="T35" fmla="*/ 43 w 43"/>
                <a:gd name="T36" fmla="*/ 49 h 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 h="49">
                  <a:moveTo>
                    <a:pt x="42" y="6"/>
                  </a:moveTo>
                  <a:lnTo>
                    <a:pt x="30" y="12"/>
                  </a:lnTo>
                  <a:lnTo>
                    <a:pt x="18" y="12"/>
                  </a:lnTo>
                  <a:lnTo>
                    <a:pt x="12" y="24"/>
                  </a:lnTo>
                  <a:lnTo>
                    <a:pt x="6" y="30"/>
                  </a:lnTo>
                  <a:lnTo>
                    <a:pt x="0" y="48"/>
                  </a:lnTo>
                  <a:lnTo>
                    <a:pt x="0" y="36"/>
                  </a:lnTo>
                  <a:lnTo>
                    <a:pt x="6" y="18"/>
                  </a:lnTo>
                  <a:lnTo>
                    <a:pt x="18" y="6"/>
                  </a:lnTo>
                  <a:lnTo>
                    <a:pt x="30" y="0"/>
                  </a:lnTo>
                  <a:lnTo>
                    <a:pt x="42" y="6"/>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 name="Freeform 32"/>
            <p:cNvSpPr>
              <a:spLocks/>
            </p:cNvSpPr>
            <p:nvPr/>
          </p:nvSpPr>
          <p:spPr bwMode="auto">
            <a:xfrm>
              <a:off x="4855" y="2371"/>
              <a:ext cx="48" cy="19"/>
            </a:xfrm>
            <a:custGeom>
              <a:avLst/>
              <a:gdLst>
                <a:gd name="T0" fmla="*/ 47 w 48"/>
                <a:gd name="T1" fmla="*/ 0 h 19"/>
                <a:gd name="T2" fmla="*/ 35 w 48"/>
                <a:gd name="T3" fmla="*/ 0 h 19"/>
                <a:gd name="T4" fmla="*/ 23 w 48"/>
                <a:gd name="T5" fmla="*/ 0 h 19"/>
                <a:gd name="T6" fmla="*/ 17 w 48"/>
                <a:gd name="T7" fmla="*/ 12 h 19"/>
                <a:gd name="T8" fmla="*/ 6 w 48"/>
                <a:gd name="T9" fmla="*/ 18 h 19"/>
                <a:gd name="T10" fmla="*/ 0 w 48"/>
                <a:gd name="T11" fmla="*/ 12 h 19"/>
                <a:gd name="T12" fmla="*/ 47 w 48"/>
                <a:gd name="T13" fmla="*/ 0 h 19"/>
                <a:gd name="T14" fmla="*/ 0 60000 65536"/>
                <a:gd name="T15" fmla="*/ 0 60000 65536"/>
                <a:gd name="T16" fmla="*/ 0 60000 65536"/>
                <a:gd name="T17" fmla="*/ 0 60000 65536"/>
                <a:gd name="T18" fmla="*/ 0 60000 65536"/>
                <a:gd name="T19" fmla="*/ 0 60000 65536"/>
                <a:gd name="T20" fmla="*/ 0 60000 65536"/>
                <a:gd name="T21" fmla="*/ 0 w 48"/>
                <a:gd name="T22" fmla="*/ 0 h 19"/>
                <a:gd name="T23" fmla="*/ 48 w 4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19">
                  <a:moveTo>
                    <a:pt x="47" y="0"/>
                  </a:moveTo>
                  <a:lnTo>
                    <a:pt x="35" y="0"/>
                  </a:lnTo>
                  <a:lnTo>
                    <a:pt x="23" y="0"/>
                  </a:lnTo>
                  <a:lnTo>
                    <a:pt x="17" y="12"/>
                  </a:lnTo>
                  <a:lnTo>
                    <a:pt x="6" y="18"/>
                  </a:lnTo>
                  <a:lnTo>
                    <a:pt x="0" y="12"/>
                  </a:lnTo>
                  <a:lnTo>
                    <a:pt x="47"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 name="Freeform 33"/>
            <p:cNvSpPr>
              <a:spLocks/>
            </p:cNvSpPr>
            <p:nvPr/>
          </p:nvSpPr>
          <p:spPr bwMode="auto">
            <a:xfrm>
              <a:off x="4861" y="2276"/>
              <a:ext cx="192" cy="72"/>
            </a:xfrm>
            <a:custGeom>
              <a:avLst/>
              <a:gdLst>
                <a:gd name="T0" fmla="*/ 191 w 192"/>
                <a:gd name="T1" fmla="*/ 30 h 72"/>
                <a:gd name="T2" fmla="*/ 167 w 192"/>
                <a:gd name="T3" fmla="*/ 36 h 72"/>
                <a:gd name="T4" fmla="*/ 137 w 192"/>
                <a:gd name="T5" fmla="*/ 30 h 72"/>
                <a:gd name="T6" fmla="*/ 101 w 192"/>
                <a:gd name="T7" fmla="*/ 30 h 72"/>
                <a:gd name="T8" fmla="*/ 65 w 192"/>
                <a:gd name="T9" fmla="*/ 30 h 72"/>
                <a:gd name="T10" fmla="*/ 53 w 192"/>
                <a:gd name="T11" fmla="*/ 30 h 72"/>
                <a:gd name="T12" fmla="*/ 41 w 192"/>
                <a:gd name="T13" fmla="*/ 36 h 72"/>
                <a:gd name="T14" fmla="*/ 35 w 192"/>
                <a:gd name="T15" fmla="*/ 48 h 72"/>
                <a:gd name="T16" fmla="*/ 29 w 192"/>
                <a:gd name="T17" fmla="*/ 60 h 72"/>
                <a:gd name="T18" fmla="*/ 23 w 192"/>
                <a:gd name="T19" fmla="*/ 65 h 72"/>
                <a:gd name="T20" fmla="*/ 11 w 192"/>
                <a:gd name="T21" fmla="*/ 65 h 72"/>
                <a:gd name="T22" fmla="*/ 0 w 192"/>
                <a:gd name="T23" fmla="*/ 71 h 72"/>
                <a:gd name="T24" fmla="*/ 11 w 192"/>
                <a:gd name="T25" fmla="*/ 60 h 72"/>
                <a:gd name="T26" fmla="*/ 23 w 192"/>
                <a:gd name="T27" fmla="*/ 60 h 72"/>
                <a:gd name="T28" fmla="*/ 23 w 192"/>
                <a:gd name="T29" fmla="*/ 48 h 72"/>
                <a:gd name="T30" fmla="*/ 29 w 192"/>
                <a:gd name="T31" fmla="*/ 36 h 72"/>
                <a:gd name="T32" fmla="*/ 35 w 192"/>
                <a:gd name="T33" fmla="*/ 30 h 72"/>
                <a:gd name="T34" fmla="*/ 41 w 192"/>
                <a:gd name="T35" fmla="*/ 24 h 72"/>
                <a:gd name="T36" fmla="*/ 35 w 192"/>
                <a:gd name="T37" fmla="*/ 12 h 72"/>
                <a:gd name="T38" fmla="*/ 23 w 192"/>
                <a:gd name="T39" fmla="*/ 6 h 72"/>
                <a:gd name="T40" fmla="*/ 11 w 192"/>
                <a:gd name="T41" fmla="*/ 6 h 72"/>
                <a:gd name="T42" fmla="*/ 5 w 192"/>
                <a:gd name="T43" fmla="*/ 0 h 72"/>
                <a:gd name="T44" fmla="*/ 17 w 192"/>
                <a:gd name="T45" fmla="*/ 0 h 72"/>
                <a:gd name="T46" fmla="*/ 35 w 192"/>
                <a:gd name="T47" fmla="*/ 0 h 72"/>
                <a:gd name="T48" fmla="*/ 47 w 192"/>
                <a:gd name="T49" fmla="*/ 0 h 72"/>
                <a:gd name="T50" fmla="*/ 59 w 192"/>
                <a:gd name="T51" fmla="*/ 6 h 72"/>
                <a:gd name="T52" fmla="*/ 71 w 192"/>
                <a:gd name="T53" fmla="*/ 0 h 72"/>
                <a:gd name="T54" fmla="*/ 89 w 192"/>
                <a:gd name="T55" fmla="*/ 6 h 72"/>
                <a:gd name="T56" fmla="*/ 101 w 192"/>
                <a:gd name="T57" fmla="*/ 12 h 72"/>
                <a:gd name="T58" fmla="*/ 114 w 192"/>
                <a:gd name="T59" fmla="*/ 12 h 72"/>
                <a:gd name="T60" fmla="*/ 125 w 192"/>
                <a:gd name="T61" fmla="*/ 18 h 72"/>
                <a:gd name="T62" fmla="*/ 137 w 192"/>
                <a:gd name="T63" fmla="*/ 18 h 72"/>
                <a:gd name="T64" fmla="*/ 143 w 192"/>
                <a:gd name="T65" fmla="*/ 12 h 72"/>
                <a:gd name="T66" fmla="*/ 137 w 192"/>
                <a:gd name="T67" fmla="*/ 0 h 72"/>
                <a:gd name="T68" fmla="*/ 149 w 192"/>
                <a:gd name="T69" fmla="*/ 6 h 72"/>
                <a:gd name="T70" fmla="*/ 161 w 192"/>
                <a:gd name="T71" fmla="*/ 12 h 72"/>
                <a:gd name="T72" fmla="*/ 173 w 192"/>
                <a:gd name="T73" fmla="*/ 12 h 72"/>
                <a:gd name="T74" fmla="*/ 185 w 192"/>
                <a:gd name="T75" fmla="*/ 18 h 72"/>
                <a:gd name="T76" fmla="*/ 191 w 192"/>
                <a:gd name="T77" fmla="*/ 30 h 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2"/>
                <a:gd name="T118" fmla="*/ 0 h 72"/>
                <a:gd name="T119" fmla="*/ 192 w 192"/>
                <a:gd name="T120" fmla="*/ 72 h 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2" h="72">
                  <a:moveTo>
                    <a:pt x="191" y="30"/>
                  </a:moveTo>
                  <a:lnTo>
                    <a:pt x="167" y="36"/>
                  </a:lnTo>
                  <a:lnTo>
                    <a:pt x="137" y="30"/>
                  </a:lnTo>
                  <a:lnTo>
                    <a:pt x="101" y="30"/>
                  </a:lnTo>
                  <a:lnTo>
                    <a:pt x="65" y="30"/>
                  </a:lnTo>
                  <a:lnTo>
                    <a:pt x="53" y="30"/>
                  </a:lnTo>
                  <a:lnTo>
                    <a:pt x="41" y="36"/>
                  </a:lnTo>
                  <a:lnTo>
                    <a:pt x="35" y="48"/>
                  </a:lnTo>
                  <a:lnTo>
                    <a:pt x="29" y="60"/>
                  </a:lnTo>
                  <a:lnTo>
                    <a:pt x="23" y="65"/>
                  </a:lnTo>
                  <a:lnTo>
                    <a:pt x="11" y="65"/>
                  </a:lnTo>
                  <a:lnTo>
                    <a:pt x="0" y="71"/>
                  </a:lnTo>
                  <a:lnTo>
                    <a:pt x="11" y="60"/>
                  </a:lnTo>
                  <a:lnTo>
                    <a:pt x="23" y="60"/>
                  </a:lnTo>
                  <a:lnTo>
                    <a:pt x="23" y="48"/>
                  </a:lnTo>
                  <a:lnTo>
                    <a:pt x="29" y="36"/>
                  </a:lnTo>
                  <a:lnTo>
                    <a:pt x="35" y="30"/>
                  </a:lnTo>
                  <a:lnTo>
                    <a:pt x="41" y="24"/>
                  </a:lnTo>
                  <a:lnTo>
                    <a:pt x="35" y="12"/>
                  </a:lnTo>
                  <a:lnTo>
                    <a:pt x="23" y="6"/>
                  </a:lnTo>
                  <a:lnTo>
                    <a:pt x="11" y="6"/>
                  </a:lnTo>
                  <a:lnTo>
                    <a:pt x="5" y="0"/>
                  </a:lnTo>
                  <a:lnTo>
                    <a:pt x="17" y="0"/>
                  </a:lnTo>
                  <a:lnTo>
                    <a:pt x="35" y="0"/>
                  </a:lnTo>
                  <a:lnTo>
                    <a:pt x="47" y="0"/>
                  </a:lnTo>
                  <a:lnTo>
                    <a:pt x="59" y="6"/>
                  </a:lnTo>
                  <a:lnTo>
                    <a:pt x="71" y="0"/>
                  </a:lnTo>
                  <a:lnTo>
                    <a:pt x="89" y="6"/>
                  </a:lnTo>
                  <a:lnTo>
                    <a:pt x="101" y="12"/>
                  </a:lnTo>
                  <a:lnTo>
                    <a:pt x="114" y="12"/>
                  </a:lnTo>
                  <a:lnTo>
                    <a:pt x="125" y="18"/>
                  </a:lnTo>
                  <a:lnTo>
                    <a:pt x="137" y="18"/>
                  </a:lnTo>
                  <a:lnTo>
                    <a:pt x="143" y="12"/>
                  </a:lnTo>
                  <a:lnTo>
                    <a:pt x="137" y="0"/>
                  </a:lnTo>
                  <a:lnTo>
                    <a:pt x="149" y="6"/>
                  </a:lnTo>
                  <a:lnTo>
                    <a:pt x="161" y="12"/>
                  </a:lnTo>
                  <a:lnTo>
                    <a:pt x="173" y="12"/>
                  </a:lnTo>
                  <a:lnTo>
                    <a:pt x="185" y="18"/>
                  </a:lnTo>
                  <a:lnTo>
                    <a:pt x="191" y="3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5" name="Freeform 34"/>
            <p:cNvSpPr>
              <a:spLocks/>
            </p:cNvSpPr>
            <p:nvPr/>
          </p:nvSpPr>
          <p:spPr bwMode="auto">
            <a:xfrm>
              <a:off x="5010" y="2174"/>
              <a:ext cx="37" cy="37"/>
            </a:xfrm>
            <a:custGeom>
              <a:avLst/>
              <a:gdLst>
                <a:gd name="T0" fmla="*/ 12 w 37"/>
                <a:gd name="T1" fmla="*/ 6 h 37"/>
                <a:gd name="T2" fmla="*/ 12 w 37"/>
                <a:gd name="T3" fmla="*/ 12 h 37"/>
                <a:gd name="T4" fmla="*/ 12 w 37"/>
                <a:gd name="T5" fmla="*/ 24 h 37"/>
                <a:gd name="T6" fmla="*/ 18 w 37"/>
                <a:gd name="T7" fmla="*/ 30 h 37"/>
                <a:gd name="T8" fmla="*/ 36 w 37"/>
                <a:gd name="T9" fmla="*/ 36 h 37"/>
                <a:gd name="T10" fmla="*/ 24 w 37"/>
                <a:gd name="T11" fmla="*/ 36 h 37"/>
                <a:gd name="T12" fmla="*/ 12 w 37"/>
                <a:gd name="T13" fmla="*/ 30 h 37"/>
                <a:gd name="T14" fmla="*/ 6 w 37"/>
                <a:gd name="T15" fmla="*/ 24 h 37"/>
                <a:gd name="T16" fmla="*/ 0 w 37"/>
                <a:gd name="T17" fmla="*/ 12 h 37"/>
                <a:gd name="T18" fmla="*/ 0 w 37"/>
                <a:gd name="T19" fmla="*/ 0 h 37"/>
                <a:gd name="T20" fmla="*/ 12 w 37"/>
                <a:gd name="T21" fmla="*/ 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37"/>
                <a:gd name="T35" fmla="*/ 37 w 37"/>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37">
                  <a:moveTo>
                    <a:pt x="12" y="6"/>
                  </a:moveTo>
                  <a:lnTo>
                    <a:pt x="12" y="12"/>
                  </a:lnTo>
                  <a:lnTo>
                    <a:pt x="12" y="24"/>
                  </a:lnTo>
                  <a:lnTo>
                    <a:pt x="18" y="30"/>
                  </a:lnTo>
                  <a:lnTo>
                    <a:pt x="36" y="36"/>
                  </a:lnTo>
                  <a:lnTo>
                    <a:pt x="24" y="36"/>
                  </a:lnTo>
                  <a:lnTo>
                    <a:pt x="12" y="30"/>
                  </a:lnTo>
                  <a:lnTo>
                    <a:pt x="6" y="24"/>
                  </a:lnTo>
                  <a:lnTo>
                    <a:pt x="0" y="12"/>
                  </a:lnTo>
                  <a:lnTo>
                    <a:pt x="0" y="0"/>
                  </a:lnTo>
                  <a:lnTo>
                    <a:pt x="12" y="6"/>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 name="Freeform 35"/>
            <p:cNvSpPr>
              <a:spLocks/>
            </p:cNvSpPr>
            <p:nvPr/>
          </p:nvSpPr>
          <p:spPr bwMode="auto">
            <a:xfrm>
              <a:off x="4640" y="2109"/>
              <a:ext cx="109" cy="60"/>
            </a:xfrm>
            <a:custGeom>
              <a:avLst/>
              <a:gdLst>
                <a:gd name="T0" fmla="*/ 42 w 109"/>
                <a:gd name="T1" fmla="*/ 0 h 60"/>
                <a:gd name="T2" fmla="*/ 54 w 109"/>
                <a:gd name="T3" fmla="*/ 6 h 60"/>
                <a:gd name="T4" fmla="*/ 66 w 109"/>
                <a:gd name="T5" fmla="*/ 12 h 60"/>
                <a:gd name="T6" fmla="*/ 72 w 109"/>
                <a:gd name="T7" fmla="*/ 18 h 60"/>
                <a:gd name="T8" fmla="*/ 78 w 109"/>
                <a:gd name="T9" fmla="*/ 24 h 60"/>
                <a:gd name="T10" fmla="*/ 96 w 109"/>
                <a:gd name="T11" fmla="*/ 30 h 60"/>
                <a:gd name="T12" fmla="*/ 108 w 109"/>
                <a:gd name="T13" fmla="*/ 36 h 60"/>
                <a:gd name="T14" fmla="*/ 90 w 109"/>
                <a:gd name="T15" fmla="*/ 36 h 60"/>
                <a:gd name="T16" fmla="*/ 78 w 109"/>
                <a:gd name="T17" fmla="*/ 30 h 60"/>
                <a:gd name="T18" fmla="*/ 66 w 109"/>
                <a:gd name="T19" fmla="*/ 24 h 60"/>
                <a:gd name="T20" fmla="*/ 54 w 109"/>
                <a:gd name="T21" fmla="*/ 18 h 60"/>
                <a:gd name="T22" fmla="*/ 48 w 109"/>
                <a:gd name="T23" fmla="*/ 30 h 60"/>
                <a:gd name="T24" fmla="*/ 42 w 109"/>
                <a:gd name="T25" fmla="*/ 36 h 60"/>
                <a:gd name="T26" fmla="*/ 36 w 109"/>
                <a:gd name="T27" fmla="*/ 42 h 60"/>
                <a:gd name="T28" fmla="*/ 18 w 109"/>
                <a:gd name="T29" fmla="*/ 54 h 60"/>
                <a:gd name="T30" fmla="*/ 0 w 109"/>
                <a:gd name="T31" fmla="*/ 59 h 60"/>
                <a:gd name="T32" fmla="*/ 42 w 109"/>
                <a:gd name="T33" fmla="*/ 0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
                <a:gd name="T52" fmla="*/ 0 h 60"/>
                <a:gd name="T53" fmla="*/ 109 w 109"/>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 h="60">
                  <a:moveTo>
                    <a:pt x="42" y="0"/>
                  </a:moveTo>
                  <a:lnTo>
                    <a:pt x="54" y="6"/>
                  </a:lnTo>
                  <a:lnTo>
                    <a:pt x="66" y="12"/>
                  </a:lnTo>
                  <a:lnTo>
                    <a:pt x="72" y="18"/>
                  </a:lnTo>
                  <a:lnTo>
                    <a:pt x="78" y="24"/>
                  </a:lnTo>
                  <a:lnTo>
                    <a:pt x="96" y="30"/>
                  </a:lnTo>
                  <a:lnTo>
                    <a:pt x="108" y="36"/>
                  </a:lnTo>
                  <a:lnTo>
                    <a:pt x="90" y="36"/>
                  </a:lnTo>
                  <a:lnTo>
                    <a:pt x="78" y="30"/>
                  </a:lnTo>
                  <a:lnTo>
                    <a:pt x="66" y="24"/>
                  </a:lnTo>
                  <a:lnTo>
                    <a:pt x="54" y="18"/>
                  </a:lnTo>
                  <a:lnTo>
                    <a:pt x="48" y="30"/>
                  </a:lnTo>
                  <a:lnTo>
                    <a:pt x="42" y="36"/>
                  </a:lnTo>
                  <a:lnTo>
                    <a:pt x="36" y="42"/>
                  </a:lnTo>
                  <a:lnTo>
                    <a:pt x="18" y="54"/>
                  </a:lnTo>
                  <a:lnTo>
                    <a:pt x="0" y="59"/>
                  </a:lnTo>
                  <a:lnTo>
                    <a:pt x="42"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7" name="Freeform 36"/>
            <p:cNvSpPr>
              <a:spLocks/>
            </p:cNvSpPr>
            <p:nvPr/>
          </p:nvSpPr>
          <p:spPr bwMode="auto">
            <a:xfrm>
              <a:off x="5183" y="2240"/>
              <a:ext cx="72" cy="43"/>
            </a:xfrm>
            <a:custGeom>
              <a:avLst/>
              <a:gdLst>
                <a:gd name="T0" fmla="*/ 6 w 72"/>
                <a:gd name="T1" fmla="*/ 0 h 43"/>
                <a:gd name="T2" fmla="*/ 0 w 72"/>
                <a:gd name="T3" fmla="*/ 12 h 43"/>
                <a:gd name="T4" fmla="*/ 0 w 72"/>
                <a:gd name="T5" fmla="*/ 18 h 43"/>
                <a:gd name="T6" fmla="*/ 0 w 72"/>
                <a:gd name="T7" fmla="*/ 30 h 43"/>
                <a:gd name="T8" fmla="*/ 6 w 72"/>
                <a:gd name="T9" fmla="*/ 36 h 43"/>
                <a:gd name="T10" fmla="*/ 12 w 72"/>
                <a:gd name="T11" fmla="*/ 42 h 43"/>
                <a:gd name="T12" fmla="*/ 23 w 72"/>
                <a:gd name="T13" fmla="*/ 42 h 43"/>
                <a:gd name="T14" fmla="*/ 41 w 72"/>
                <a:gd name="T15" fmla="*/ 42 h 43"/>
                <a:gd name="T16" fmla="*/ 53 w 72"/>
                <a:gd name="T17" fmla="*/ 42 h 43"/>
                <a:gd name="T18" fmla="*/ 59 w 72"/>
                <a:gd name="T19" fmla="*/ 42 h 43"/>
                <a:gd name="T20" fmla="*/ 71 w 72"/>
                <a:gd name="T21" fmla="*/ 36 h 43"/>
                <a:gd name="T22" fmla="*/ 71 w 72"/>
                <a:gd name="T23" fmla="*/ 30 h 43"/>
                <a:gd name="T24" fmla="*/ 71 w 72"/>
                <a:gd name="T25" fmla="*/ 18 h 43"/>
                <a:gd name="T26" fmla="*/ 65 w 72"/>
                <a:gd name="T27" fmla="*/ 12 h 43"/>
                <a:gd name="T28" fmla="*/ 59 w 72"/>
                <a:gd name="T29" fmla="*/ 12 h 43"/>
                <a:gd name="T30" fmla="*/ 41 w 72"/>
                <a:gd name="T31" fmla="*/ 6 h 43"/>
                <a:gd name="T32" fmla="*/ 35 w 72"/>
                <a:gd name="T33" fmla="*/ 6 h 43"/>
                <a:gd name="T34" fmla="*/ 18 w 72"/>
                <a:gd name="T35" fmla="*/ 6 h 43"/>
                <a:gd name="T36" fmla="*/ 6 w 72"/>
                <a:gd name="T37" fmla="*/ 0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43"/>
                <a:gd name="T59" fmla="*/ 72 w 72"/>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43">
                  <a:moveTo>
                    <a:pt x="6" y="0"/>
                  </a:moveTo>
                  <a:lnTo>
                    <a:pt x="0" y="12"/>
                  </a:lnTo>
                  <a:lnTo>
                    <a:pt x="0" y="18"/>
                  </a:lnTo>
                  <a:lnTo>
                    <a:pt x="0" y="30"/>
                  </a:lnTo>
                  <a:lnTo>
                    <a:pt x="6" y="36"/>
                  </a:lnTo>
                  <a:lnTo>
                    <a:pt x="12" y="42"/>
                  </a:lnTo>
                  <a:lnTo>
                    <a:pt x="23" y="42"/>
                  </a:lnTo>
                  <a:lnTo>
                    <a:pt x="41" y="42"/>
                  </a:lnTo>
                  <a:lnTo>
                    <a:pt x="53" y="42"/>
                  </a:lnTo>
                  <a:lnTo>
                    <a:pt x="59" y="42"/>
                  </a:lnTo>
                  <a:lnTo>
                    <a:pt x="71" y="36"/>
                  </a:lnTo>
                  <a:lnTo>
                    <a:pt x="71" y="30"/>
                  </a:lnTo>
                  <a:lnTo>
                    <a:pt x="71" y="18"/>
                  </a:lnTo>
                  <a:lnTo>
                    <a:pt x="65" y="12"/>
                  </a:lnTo>
                  <a:lnTo>
                    <a:pt x="59" y="12"/>
                  </a:lnTo>
                  <a:lnTo>
                    <a:pt x="41" y="6"/>
                  </a:lnTo>
                  <a:lnTo>
                    <a:pt x="35" y="6"/>
                  </a:lnTo>
                  <a:lnTo>
                    <a:pt x="18" y="6"/>
                  </a:lnTo>
                  <a:lnTo>
                    <a:pt x="6" y="0"/>
                  </a:lnTo>
                </a:path>
              </a:pathLst>
            </a:custGeom>
            <a:solidFill>
              <a:srgbClr val="FF66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8" name="Freeform 37"/>
            <p:cNvSpPr>
              <a:spLocks/>
            </p:cNvSpPr>
            <p:nvPr/>
          </p:nvSpPr>
          <p:spPr bwMode="auto">
            <a:xfrm>
              <a:off x="5064" y="2192"/>
              <a:ext cx="60" cy="85"/>
            </a:xfrm>
            <a:custGeom>
              <a:avLst/>
              <a:gdLst>
                <a:gd name="T0" fmla="*/ 0 w 60"/>
                <a:gd name="T1" fmla="*/ 0 h 85"/>
                <a:gd name="T2" fmla="*/ 12 w 60"/>
                <a:gd name="T3" fmla="*/ 0 h 85"/>
                <a:gd name="T4" fmla="*/ 18 w 60"/>
                <a:gd name="T5" fmla="*/ 6 h 85"/>
                <a:gd name="T6" fmla="*/ 24 w 60"/>
                <a:gd name="T7" fmla="*/ 6 h 85"/>
                <a:gd name="T8" fmla="*/ 24 w 60"/>
                <a:gd name="T9" fmla="*/ 12 h 85"/>
                <a:gd name="T10" fmla="*/ 29 w 60"/>
                <a:gd name="T11" fmla="*/ 18 h 85"/>
                <a:gd name="T12" fmla="*/ 29 w 60"/>
                <a:gd name="T13" fmla="*/ 12 h 85"/>
                <a:gd name="T14" fmla="*/ 35 w 60"/>
                <a:gd name="T15" fmla="*/ 12 h 85"/>
                <a:gd name="T16" fmla="*/ 41 w 60"/>
                <a:gd name="T17" fmla="*/ 18 h 85"/>
                <a:gd name="T18" fmla="*/ 47 w 60"/>
                <a:gd name="T19" fmla="*/ 18 h 85"/>
                <a:gd name="T20" fmla="*/ 53 w 60"/>
                <a:gd name="T21" fmla="*/ 18 h 85"/>
                <a:gd name="T22" fmla="*/ 59 w 60"/>
                <a:gd name="T23" fmla="*/ 24 h 85"/>
                <a:gd name="T24" fmla="*/ 53 w 60"/>
                <a:gd name="T25" fmla="*/ 30 h 85"/>
                <a:gd name="T26" fmla="*/ 47 w 60"/>
                <a:gd name="T27" fmla="*/ 36 h 85"/>
                <a:gd name="T28" fmla="*/ 41 w 60"/>
                <a:gd name="T29" fmla="*/ 42 h 85"/>
                <a:gd name="T30" fmla="*/ 41 w 60"/>
                <a:gd name="T31" fmla="*/ 54 h 85"/>
                <a:gd name="T32" fmla="*/ 41 w 60"/>
                <a:gd name="T33" fmla="*/ 60 h 85"/>
                <a:gd name="T34" fmla="*/ 47 w 60"/>
                <a:gd name="T35" fmla="*/ 72 h 85"/>
                <a:gd name="T36" fmla="*/ 41 w 60"/>
                <a:gd name="T37" fmla="*/ 60 h 85"/>
                <a:gd name="T38" fmla="*/ 35 w 60"/>
                <a:gd name="T39" fmla="*/ 48 h 85"/>
                <a:gd name="T40" fmla="*/ 35 w 60"/>
                <a:gd name="T41" fmla="*/ 36 h 85"/>
                <a:gd name="T42" fmla="*/ 41 w 60"/>
                <a:gd name="T43" fmla="*/ 30 h 85"/>
                <a:gd name="T44" fmla="*/ 47 w 60"/>
                <a:gd name="T45" fmla="*/ 24 h 85"/>
                <a:gd name="T46" fmla="*/ 41 w 60"/>
                <a:gd name="T47" fmla="*/ 18 h 85"/>
                <a:gd name="T48" fmla="*/ 35 w 60"/>
                <a:gd name="T49" fmla="*/ 24 h 85"/>
                <a:gd name="T50" fmla="*/ 29 w 60"/>
                <a:gd name="T51" fmla="*/ 30 h 85"/>
                <a:gd name="T52" fmla="*/ 29 w 60"/>
                <a:gd name="T53" fmla="*/ 36 h 85"/>
                <a:gd name="T54" fmla="*/ 29 w 60"/>
                <a:gd name="T55" fmla="*/ 42 h 85"/>
                <a:gd name="T56" fmla="*/ 24 w 60"/>
                <a:gd name="T57" fmla="*/ 36 h 85"/>
                <a:gd name="T58" fmla="*/ 24 w 60"/>
                <a:gd name="T59" fmla="*/ 24 h 85"/>
                <a:gd name="T60" fmla="*/ 29 w 60"/>
                <a:gd name="T61" fmla="*/ 18 h 85"/>
                <a:gd name="T62" fmla="*/ 24 w 60"/>
                <a:gd name="T63" fmla="*/ 18 h 85"/>
                <a:gd name="T64" fmla="*/ 18 w 60"/>
                <a:gd name="T65" fmla="*/ 30 h 85"/>
                <a:gd name="T66" fmla="*/ 18 w 60"/>
                <a:gd name="T67" fmla="*/ 42 h 85"/>
                <a:gd name="T68" fmla="*/ 18 w 60"/>
                <a:gd name="T69" fmla="*/ 54 h 85"/>
                <a:gd name="T70" fmla="*/ 18 w 60"/>
                <a:gd name="T71" fmla="*/ 72 h 85"/>
                <a:gd name="T72" fmla="*/ 24 w 60"/>
                <a:gd name="T73" fmla="*/ 84 h 85"/>
                <a:gd name="T74" fmla="*/ 18 w 60"/>
                <a:gd name="T75" fmla="*/ 72 h 85"/>
                <a:gd name="T76" fmla="*/ 12 w 60"/>
                <a:gd name="T77" fmla="*/ 54 h 85"/>
                <a:gd name="T78" fmla="*/ 12 w 60"/>
                <a:gd name="T79" fmla="*/ 48 h 85"/>
                <a:gd name="T80" fmla="*/ 12 w 60"/>
                <a:gd name="T81" fmla="*/ 36 h 85"/>
                <a:gd name="T82" fmla="*/ 12 w 60"/>
                <a:gd name="T83" fmla="*/ 24 h 85"/>
                <a:gd name="T84" fmla="*/ 12 w 60"/>
                <a:gd name="T85" fmla="*/ 12 h 85"/>
                <a:gd name="T86" fmla="*/ 6 w 60"/>
                <a:gd name="T87" fmla="*/ 6 h 85"/>
                <a:gd name="T88" fmla="*/ 0 w 60"/>
                <a:gd name="T89" fmla="*/ 0 h 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0"/>
                <a:gd name="T136" fmla="*/ 0 h 85"/>
                <a:gd name="T137" fmla="*/ 60 w 60"/>
                <a:gd name="T138" fmla="*/ 85 h 8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0" h="85">
                  <a:moveTo>
                    <a:pt x="0" y="0"/>
                  </a:moveTo>
                  <a:lnTo>
                    <a:pt x="12" y="0"/>
                  </a:lnTo>
                  <a:lnTo>
                    <a:pt x="18" y="6"/>
                  </a:lnTo>
                  <a:lnTo>
                    <a:pt x="24" y="6"/>
                  </a:lnTo>
                  <a:lnTo>
                    <a:pt x="24" y="12"/>
                  </a:lnTo>
                  <a:lnTo>
                    <a:pt x="29" y="18"/>
                  </a:lnTo>
                  <a:lnTo>
                    <a:pt x="29" y="12"/>
                  </a:lnTo>
                  <a:lnTo>
                    <a:pt x="35" y="12"/>
                  </a:lnTo>
                  <a:lnTo>
                    <a:pt x="41" y="18"/>
                  </a:lnTo>
                  <a:lnTo>
                    <a:pt x="47" y="18"/>
                  </a:lnTo>
                  <a:lnTo>
                    <a:pt x="53" y="18"/>
                  </a:lnTo>
                  <a:lnTo>
                    <a:pt x="59" y="24"/>
                  </a:lnTo>
                  <a:lnTo>
                    <a:pt x="53" y="30"/>
                  </a:lnTo>
                  <a:lnTo>
                    <a:pt x="47" y="36"/>
                  </a:lnTo>
                  <a:lnTo>
                    <a:pt x="41" y="42"/>
                  </a:lnTo>
                  <a:lnTo>
                    <a:pt x="41" y="54"/>
                  </a:lnTo>
                  <a:lnTo>
                    <a:pt x="41" y="60"/>
                  </a:lnTo>
                  <a:lnTo>
                    <a:pt x="47" y="72"/>
                  </a:lnTo>
                  <a:lnTo>
                    <a:pt x="41" y="60"/>
                  </a:lnTo>
                  <a:lnTo>
                    <a:pt x="35" y="48"/>
                  </a:lnTo>
                  <a:lnTo>
                    <a:pt x="35" y="36"/>
                  </a:lnTo>
                  <a:lnTo>
                    <a:pt x="41" y="30"/>
                  </a:lnTo>
                  <a:lnTo>
                    <a:pt x="47" y="24"/>
                  </a:lnTo>
                  <a:lnTo>
                    <a:pt x="41" y="18"/>
                  </a:lnTo>
                  <a:lnTo>
                    <a:pt x="35" y="24"/>
                  </a:lnTo>
                  <a:lnTo>
                    <a:pt x="29" y="30"/>
                  </a:lnTo>
                  <a:lnTo>
                    <a:pt x="29" y="36"/>
                  </a:lnTo>
                  <a:lnTo>
                    <a:pt x="29" y="42"/>
                  </a:lnTo>
                  <a:lnTo>
                    <a:pt x="24" y="36"/>
                  </a:lnTo>
                  <a:lnTo>
                    <a:pt x="24" y="24"/>
                  </a:lnTo>
                  <a:lnTo>
                    <a:pt x="29" y="18"/>
                  </a:lnTo>
                  <a:lnTo>
                    <a:pt x="24" y="18"/>
                  </a:lnTo>
                  <a:lnTo>
                    <a:pt x="18" y="30"/>
                  </a:lnTo>
                  <a:lnTo>
                    <a:pt x="18" y="42"/>
                  </a:lnTo>
                  <a:lnTo>
                    <a:pt x="18" y="54"/>
                  </a:lnTo>
                  <a:lnTo>
                    <a:pt x="18" y="72"/>
                  </a:lnTo>
                  <a:lnTo>
                    <a:pt x="24" y="84"/>
                  </a:lnTo>
                  <a:lnTo>
                    <a:pt x="18" y="72"/>
                  </a:lnTo>
                  <a:lnTo>
                    <a:pt x="12" y="54"/>
                  </a:lnTo>
                  <a:lnTo>
                    <a:pt x="12" y="48"/>
                  </a:lnTo>
                  <a:lnTo>
                    <a:pt x="12" y="36"/>
                  </a:lnTo>
                  <a:lnTo>
                    <a:pt x="12" y="24"/>
                  </a:lnTo>
                  <a:lnTo>
                    <a:pt x="12" y="12"/>
                  </a:lnTo>
                  <a:lnTo>
                    <a:pt x="6" y="6"/>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9" name="Freeform 38"/>
            <p:cNvSpPr>
              <a:spLocks/>
            </p:cNvSpPr>
            <p:nvPr/>
          </p:nvSpPr>
          <p:spPr bwMode="auto">
            <a:xfrm>
              <a:off x="5147" y="2228"/>
              <a:ext cx="19" cy="25"/>
            </a:xfrm>
            <a:custGeom>
              <a:avLst/>
              <a:gdLst>
                <a:gd name="T0" fmla="*/ 0 w 19"/>
                <a:gd name="T1" fmla="*/ 0 h 25"/>
                <a:gd name="T2" fmla="*/ 6 w 19"/>
                <a:gd name="T3" fmla="*/ 0 h 25"/>
                <a:gd name="T4" fmla="*/ 12 w 19"/>
                <a:gd name="T5" fmla="*/ 6 h 25"/>
                <a:gd name="T6" fmla="*/ 18 w 19"/>
                <a:gd name="T7" fmla="*/ 6 h 25"/>
                <a:gd name="T8" fmla="*/ 18 w 19"/>
                <a:gd name="T9" fmla="*/ 12 h 25"/>
                <a:gd name="T10" fmla="*/ 12 w 19"/>
                <a:gd name="T11" fmla="*/ 18 h 25"/>
                <a:gd name="T12" fmla="*/ 12 w 19"/>
                <a:gd name="T13" fmla="*/ 24 h 25"/>
                <a:gd name="T14" fmla="*/ 12 w 19"/>
                <a:gd name="T15" fmla="*/ 18 h 25"/>
                <a:gd name="T16" fmla="*/ 12 w 19"/>
                <a:gd name="T17" fmla="*/ 12 h 25"/>
                <a:gd name="T18" fmla="*/ 0 w 19"/>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25"/>
                <a:gd name="T32" fmla="*/ 19 w 19"/>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25">
                  <a:moveTo>
                    <a:pt x="0" y="0"/>
                  </a:moveTo>
                  <a:lnTo>
                    <a:pt x="6" y="0"/>
                  </a:lnTo>
                  <a:lnTo>
                    <a:pt x="12" y="6"/>
                  </a:lnTo>
                  <a:lnTo>
                    <a:pt x="18" y="6"/>
                  </a:lnTo>
                  <a:lnTo>
                    <a:pt x="18" y="12"/>
                  </a:lnTo>
                  <a:lnTo>
                    <a:pt x="12" y="18"/>
                  </a:lnTo>
                  <a:lnTo>
                    <a:pt x="12" y="24"/>
                  </a:lnTo>
                  <a:lnTo>
                    <a:pt x="12" y="18"/>
                  </a:lnTo>
                  <a:lnTo>
                    <a:pt x="12" y="12"/>
                  </a:lnTo>
                  <a:lnTo>
                    <a:pt x="0"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nvGrpSpPr>
            <p:cNvPr id="70" name="Group 39"/>
            <p:cNvGrpSpPr>
              <a:grpSpLocks/>
            </p:cNvGrpSpPr>
            <p:nvPr/>
          </p:nvGrpSpPr>
          <p:grpSpPr bwMode="auto">
            <a:xfrm>
              <a:off x="4091" y="1656"/>
              <a:ext cx="732" cy="579"/>
              <a:chOff x="4091" y="1656"/>
              <a:chExt cx="732" cy="579"/>
            </a:xfrm>
          </p:grpSpPr>
          <p:sp>
            <p:nvSpPr>
              <p:cNvPr id="71" name="Freeform 40"/>
              <p:cNvSpPr>
                <a:spLocks/>
              </p:cNvSpPr>
              <p:nvPr/>
            </p:nvSpPr>
            <p:spPr bwMode="auto">
              <a:xfrm>
                <a:off x="4091" y="1656"/>
                <a:ext cx="732" cy="577"/>
              </a:xfrm>
              <a:custGeom>
                <a:avLst/>
                <a:gdLst>
                  <a:gd name="T0" fmla="*/ 89 w 732"/>
                  <a:gd name="T1" fmla="*/ 201 h 577"/>
                  <a:gd name="T2" fmla="*/ 78 w 732"/>
                  <a:gd name="T3" fmla="*/ 213 h 577"/>
                  <a:gd name="T4" fmla="*/ 73 w 732"/>
                  <a:gd name="T5" fmla="*/ 225 h 577"/>
                  <a:gd name="T6" fmla="*/ 81 w 732"/>
                  <a:gd name="T7" fmla="*/ 239 h 577"/>
                  <a:gd name="T8" fmla="*/ 89 w 732"/>
                  <a:gd name="T9" fmla="*/ 252 h 577"/>
                  <a:gd name="T10" fmla="*/ 90 w 732"/>
                  <a:gd name="T11" fmla="*/ 266 h 577"/>
                  <a:gd name="T12" fmla="*/ 87 w 732"/>
                  <a:gd name="T13" fmla="*/ 283 h 577"/>
                  <a:gd name="T14" fmla="*/ 94 w 732"/>
                  <a:gd name="T15" fmla="*/ 296 h 577"/>
                  <a:gd name="T16" fmla="*/ 109 w 732"/>
                  <a:gd name="T17" fmla="*/ 306 h 577"/>
                  <a:gd name="T18" fmla="*/ 125 w 732"/>
                  <a:gd name="T19" fmla="*/ 324 h 577"/>
                  <a:gd name="T20" fmla="*/ 154 w 732"/>
                  <a:gd name="T21" fmla="*/ 345 h 577"/>
                  <a:gd name="T22" fmla="*/ 177 w 732"/>
                  <a:gd name="T23" fmla="*/ 365 h 577"/>
                  <a:gd name="T24" fmla="*/ 199 w 732"/>
                  <a:gd name="T25" fmla="*/ 380 h 577"/>
                  <a:gd name="T26" fmla="*/ 180 w 732"/>
                  <a:gd name="T27" fmla="*/ 388 h 577"/>
                  <a:gd name="T28" fmla="*/ 174 w 732"/>
                  <a:gd name="T29" fmla="*/ 397 h 577"/>
                  <a:gd name="T30" fmla="*/ 190 w 732"/>
                  <a:gd name="T31" fmla="*/ 420 h 577"/>
                  <a:gd name="T32" fmla="*/ 214 w 732"/>
                  <a:gd name="T33" fmla="*/ 446 h 577"/>
                  <a:gd name="T34" fmla="*/ 250 w 732"/>
                  <a:gd name="T35" fmla="*/ 473 h 577"/>
                  <a:gd name="T36" fmla="*/ 280 w 732"/>
                  <a:gd name="T37" fmla="*/ 497 h 577"/>
                  <a:gd name="T38" fmla="*/ 297 w 732"/>
                  <a:gd name="T39" fmla="*/ 529 h 577"/>
                  <a:gd name="T40" fmla="*/ 320 w 732"/>
                  <a:gd name="T41" fmla="*/ 552 h 577"/>
                  <a:gd name="T42" fmla="*/ 343 w 732"/>
                  <a:gd name="T43" fmla="*/ 572 h 577"/>
                  <a:gd name="T44" fmla="*/ 357 w 732"/>
                  <a:gd name="T45" fmla="*/ 576 h 577"/>
                  <a:gd name="T46" fmla="*/ 397 w 732"/>
                  <a:gd name="T47" fmla="*/ 573 h 577"/>
                  <a:gd name="T48" fmla="*/ 443 w 732"/>
                  <a:gd name="T49" fmla="*/ 568 h 577"/>
                  <a:gd name="T50" fmla="*/ 508 w 732"/>
                  <a:gd name="T51" fmla="*/ 554 h 577"/>
                  <a:gd name="T52" fmla="*/ 580 w 732"/>
                  <a:gd name="T53" fmla="*/ 537 h 577"/>
                  <a:gd name="T54" fmla="*/ 657 w 732"/>
                  <a:gd name="T55" fmla="*/ 516 h 577"/>
                  <a:gd name="T56" fmla="*/ 669 w 732"/>
                  <a:gd name="T57" fmla="*/ 506 h 577"/>
                  <a:gd name="T58" fmla="*/ 688 w 732"/>
                  <a:gd name="T59" fmla="*/ 493 h 577"/>
                  <a:gd name="T60" fmla="*/ 707 w 732"/>
                  <a:gd name="T61" fmla="*/ 485 h 577"/>
                  <a:gd name="T62" fmla="*/ 720 w 732"/>
                  <a:gd name="T63" fmla="*/ 477 h 577"/>
                  <a:gd name="T64" fmla="*/ 719 w 732"/>
                  <a:gd name="T65" fmla="*/ 469 h 577"/>
                  <a:gd name="T66" fmla="*/ 731 w 732"/>
                  <a:gd name="T67" fmla="*/ 462 h 577"/>
                  <a:gd name="T68" fmla="*/ 716 w 732"/>
                  <a:gd name="T69" fmla="*/ 449 h 577"/>
                  <a:gd name="T70" fmla="*/ 715 w 732"/>
                  <a:gd name="T71" fmla="*/ 435 h 577"/>
                  <a:gd name="T72" fmla="*/ 707 w 732"/>
                  <a:gd name="T73" fmla="*/ 425 h 577"/>
                  <a:gd name="T74" fmla="*/ 684 w 732"/>
                  <a:gd name="T75" fmla="*/ 403 h 577"/>
                  <a:gd name="T76" fmla="*/ 667 w 732"/>
                  <a:gd name="T77" fmla="*/ 381 h 577"/>
                  <a:gd name="T78" fmla="*/ 664 w 732"/>
                  <a:gd name="T79" fmla="*/ 353 h 577"/>
                  <a:gd name="T80" fmla="*/ 652 w 732"/>
                  <a:gd name="T81" fmla="*/ 310 h 577"/>
                  <a:gd name="T82" fmla="*/ 645 w 732"/>
                  <a:gd name="T83" fmla="*/ 254 h 577"/>
                  <a:gd name="T84" fmla="*/ 647 w 732"/>
                  <a:gd name="T85" fmla="*/ 211 h 577"/>
                  <a:gd name="T86" fmla="*/ 647 w 732"/>
                  <a:gd name="T87" fmla="*/ 158 h 577"/>
                  <a:gd name="T88" fmla="*/ 654 w 732"/>
                  <a:gd name="T89" fmla="*/ 108 h 577"/>
                  <a:gd name="T90" fmla="*/ 647 w 732"/>
                  <a:gd name="T91" fmla="*/ 50 h 577"/>
                  <a:gd name="T92" fmla="*/ 641 w 732"/>
                  <a:gd name="T93" fmla="*/ 0 h 577"/>
                  <a:gd name="T94" fmla="*/ 0 w 732"/>
                  <a:gd name="T95" fmla="*/ 67 h 577"/>
                  <a:gd name="T96" fmla="*/ 17 w 732"/>
                  <a:gd name="T97" fmla="*/ 96 h 577"/>
                  <a:gd name="T98" fmla="*/ 42 w 732"/>
                  <a:gd name="T99" fmla="*/ 138 h 577"/>
                  <a:gd name="T100" fmla="*/ 67 w 732"/>
                  <a:gd name="T101" fmla="*/ 172 h 577"/>
                  <a:gd name="T102" fmla="*/ 89 w 732"/>
                  <a:gd name="T103" fmla="*/ 201 h 5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32"/>
                  <a:gd name="T157" fmla="*/ 0 h 577"/>
                  <a:gd name="T158" fmla="*/ 732 w 732"/>
                  <a:gd name="T159" fmla="*/ 577 h 5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32" h="577">
                    <a:moveTo>
                      <a:pt x="89" y="201"/>
                    </a:moveTo>
                    <a:lnTo>
                      <a:pt x="78" y="213"/>
                    </a:lnTo>
                    <a:lnTo>
                      <a:pt x="73" y="225"/>
                    </a:lnTo>
                    <a:lnTo>
                      <a:pt x="81" y="239"/>
                    </a:lnTo>
                    <a:lnTo>
                      <a:pt x="89" y="252"/>
                    </a:lnTo>
                    <a:lnTo>
                      <a:pt x="90" y="266"/>
                    </a:lnTo>
                    <a:lnTo>
                      <a:pt x="87" y="283"/>
                    </a:lnTo>
                    <a:lnTo>
                      <a:pt x="94" y="296"/>
                    </a:lnTo>
                    <a:lnTo>
                      <a:pt x="109" y="306"/>
                    </a:lnTo>
                    <a:lnTo>
                      <a:pt x="125" y="324"/>
                    </a:lnTo>
                    <a:lnTo>
                      <a:pt x="154" y="345"/>
                    </a:lnTo>
                    <a:lnTo>
                      <a:pt x="177" y="365"/>
                    </a:lnTo>
                    <a:lnTo>
                      <a:pt x="199" y="380"/>
                    </a:lnTo>
                    <a:lnTo>
                      <a:pt x="180" y="388"/>
                    </a:lnTo>
                    <a:lnTo>
                      <a:pt x="174" y="397"/>
                    </a:lnTo>
                    <a:lnTo>
                      <a:pt x="190" y="420"/>
                    </a:lnTo>
                    <a:lnTo>
                      <a:pt x="214" y="446"/>
                    </a:lnTo>
                    <a:lnTo>
                      <a:pt x="250" y="473"/>
                    </a:lnTo>
                    <a:lnTo>
                      <a:pt x="280" y="497"/>
                    </a:lnTo>
                    <a:lnTo>
                      <a:pt x="297" y="529"/>
                    </a:lnTo>
                    <a:lnTo>
                      <a:pt x="320" y="552"/>
                    </a:lnTo>
                    <a:lnTo>
                      <a:pt x="343" y="572"/>
                    </a:lnTo>
                    <a:lnTo>
                      <a:pt x="357" y="576"/>
                    </a:lnTo>
                    <a:lnTo>
                      <a:pt x="397" y="573"/>
                    </a:lnTo>
                    <a:lnTo>
                      <a:pt x="443" y="568"/>
                    </a:lnTo>
                    <a:lnTo>
                      <a:pt x="508" y="554"/>
                    </a:lnTo>
                    <a:lnTo>
                      <a:pt x="580" y="537"/>
                    </a:lnTo>
                    <a:lnTo>
                      <a:pt x="657" y="516"/>
                    </a:lnTo>
                    <a:lnTo>
                      <a:pt x="669" y="506"/>
                    </a:lnTo>
                    <a:lnTo>
                      <a:pt x="688" y="493"/>
                    </a:lnTo>
                    <a:lnTo>
                      <a:pt x="707" y="485"/>
                    </a:lnTo>
                    <a:lnTo>
                      <a:pt x="720" y="477"/>
                    </a:lnTo>
                    <a:lnTo>
                      <a:pt x="719" y="469"/>
                    </a:lnTo>
                    <a:lnTo>
                      <a:pt x="731" y="462"/>
                    </a:lnTo>
                    <a:lnTo>
                      <a:pt x="716" y="449"/>
                    </a:lnTo>
                    <a:lnTo>
                      <a:pt x="715" y="435"/>
                    </a:lnTo>
                    <a:lnTo>
                      <a:pt x="707" y="425"/>
                    </a:lnTo>
                    <a:lnTo>
                      <a:pt x="684" y="403"/>
                    </a:lnTo>
                    <a:lnTo>
                      <a:pt x="667" y="381"/>
                    </a:lnTo>
                    <a:lnTo>
                      <a:pt x="664" y="353"/>
                    </a:lnTo>
                    <a:lnTo>
                      <a:pt x="652" y="310"/>
                    </a:lnTo>
                    <a:lnTo>
                      <a:pt x="645" y="254"/>
                    </a:lnTo>
                    <a:lnTo>
                      <a:pt x="647" y="211"/>
                    </a:lnTo>
                    <a:lnTo>
                      <a:pt x="647" y="158"/>
                    </a:lnTo>
                    <a:lnTo>
                      <a:pt x="654" y="108"/>
                    </a:lnTo>
                    <a:lnTo>
                      <a:pt x="647" y="50"/>
                    </a:lnTo>
                    <a:lnTo>
                      <a:pt x="641" y="0"/>
                    </a:lnTo>
                    <a:lnTo>
                      <a:pt x="0" y="67"/>
                    </a:lnTo>
                    <a:lnTo>
                      <a:pt x="17" y="96"/>
                    </a:lnTo>
                    <a:lnTo>
                      <a:pt x="42" y="138"/>
                    </a:lnTo>
                    <a:lnTo>
                      <a:pt x="67" y="172"/>
                    </a:lnTo>
                    <a:lnTo>
                      <a:pt x="89" y="201"/>
                    </a:lnTo>
                  </a:path>
                </a:pathLst>
              </a:custGeom>
              <a:solidFill>
                <a:srgbClr val="80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72" name="Freeform 41"/>
              <p:cNvSpPr>
                <a:spLocks/>
              </p:cNvSpPr>
              <p:nvPr/>
            </p:nvSpPr>
            <p:spPr bwMode="auto">
              <a:xfrm>
                <a:off x="4657" y="1720"/>
                <a:ext cx="152" cy="399"/>
              </a:xfrm>
              <a:custGeom>
                <a:avLst/>
                <a:gdLst>
                  <a:gd name="T0" fmla="*/ 83 w 152"/>
                  <a:gd name="T1" fmla="*/ 0 h 399"/>
                  <a:gd name="T2" fmla="*/ 88 w 152"/>
                  <a:gd name="T3" fmla="*/ 40 h 399"/>
                  <a:gd name="T4" fmla="*/ 85 w 152"/>
                  <a:gd name="T5" fmla="*/ 68 h 399"/>
                  <a:gd name="T6" fmla="*/ 82 w 152"/>
                  <a:gd name="T7" fmla="*/ 100 h 399"/>
                  <a:gd name="T8" fmla="*/ 81 w 152"/>
                  <a:gd name="T9" fmla="*/ 148 h 399"/>
                  <a:gd name="T10" fmla="*/ 80 w 152"/>
                  <a:gd name="T11" fmla="*/ 194 h 399"/>
                  <a:gd name="T12" fmla="*/ 92 w 152"/>
                  <a:gd name="T13" fmla="*/ 237 h 399"/>
                  <a:gd name="T14" fmla="*/ 98 w 152"/>
                  <a:gd name="T15" fmla="*/ 287 h 399"/>
                  <a:gd name="T16" fmla="*/ 102 w 152"/>
                  <a:gd name="T17" fmla="*/ 318 h 399"/>
                  <a:gd name="T18" fmla="*/ 133 w 152"/>
                  <a:gd name="T19" fmla="*/ 349 h 399"/>
                  <a:gd name="T20" fmla="*/ 149 w 152"/>
                  <a:gd name="T21" fmla="*/ 372 h 399"/>
                  <a:gd name="T22" fmla="*/ 151 w 152"/>
                  <a:gd name="T23" fmla="*/ 386 h 399"/>
                  <a:gd name="T24" fmla="*/ 146 w 152"/>
                  <a:gd name="T25" fmla="*/ 398 h 399"/>
                  <a:gd name="T26" fmla="*/ 137 w 152"/>
                  <a:gd name="T27" fmla="*/ 382 h 399"/>
                  <a:gd name="T28" fmla="*/ 129 w 152"/>
                  <a:gd name="T29" fmla="*/ 374 h 399"/>
                  <a:gd name="T30" fmla="*/ 121 w 152"/>
                  <a:gd name="T31" fmla="*/ 364 h 399"/>
                  <a:gd name="T32" fmla="*/ 107 w 152"/>
                  <a:gd name="T33" fmla="*/ 358 h 399"/>
                  <a:gd name="T34" fmla="*/ 93 w 152"/>
                  <a:gd name="T35" fmla="*/ 351 h 399"/>
                  <a:gd name="T36" fmla="*/ 78 w 152"/>
                  <a:gd name="T37" fmla="*/ 338 h 399"/>
                  <a:gd name="T38" fmla="*/ 77 w 152"/>
                  <a:gd name="T39" fmla="*/ 330 h 399"/>
                  <a:gd name="T40" fmla="*/ 57 w 152"/>
                  <a:gd name="T41" fmla="*/ 335 h 399"/>
                  <a:gd name="T42" fmla="*/ 46 w 152"/>
                  <a:gd name="T43" fmla="*/ 345 h 399"/>
                  <a:gd name="T44" fmla="*/ 35 w 152"/>
                  <a:gd name="T45" fmla="*/ 361 h 399"/>
                  <a:gd name="T46" fmla="*/ 33 w 152"/>
                  <a:gd name="T47" fmla="*/ 350 h 399"/>
                  <a:gd name="T48" fmla="*/ 38 w 152"/>
                  <a:gd name="T49" fmla="*/ 332 h 399"/>
                  <a:gd name="T50" fmla="*/ 48 w 152"/>
                  <a:gd name="T51" fmla="*/ 319 h 399"/>
                  <a:gd name="T52" fmla="*/ 54 w 152"/>
                  <a:gd name="T53" fmla="*/ 310 h 399"/>
                  <a:gd name="T54" fmla="*/ 40 w 152"/>
                  <a:gd name="T55" fmla="*/ 297 h 399"/>
                  <a:gd name="T56" fmla="*/ 31 w 152"/>
                  <a:gd name="T57" fmla="*/ 279 h 399"/>
                  <a:gd name="T58" fmla="*/ 36 w 152"/>
                  <a:gd name="T59" fmla="*/ 261 h 399"/>
                  <a:gd name="T60" fmla="*/ 47 w 152"/>
                  <a:gd name="T61" fmla="*/ 248 h 399"/>
                  <a:gd name="T62" fmla="*/ 51 w 152"/>
                  <a:gd name="T63" fmla="*/ 234 h 399"/>
                  <a:gd name="T64" fmla="*/ 56 w 152"/>
                  <a:gd name="T65" fmla="*/ 213 h 399"/>
                  <a:gd name="T66" fmla="*/ 54 w 152"/>
                  <a:gd name="T67" fmla="*/ 197 h 399"/>
                  <a:gd name="T68" fmla="*/ 38 w 152"/>
                  <a:gd name="T69" fmla="*/ 176 h 399"/>
                  <a:gd name="T70" fmla="*/ 24 w 152"/>
                  <a:gd name="T71" fmla="*/ 164 h 399"/>
                  <a:gd name="T72" fmla="*/ 27 w 152"/>
                  <a:gd name="T73" fmla="*/ 141 h 399"/>
                  <a:gd name="T74" fmla="*/ 37 w 152"/>
                  <a:gd name="T75" fmla="*/ 117 h 399"/>
                  <a:gd name="T76" fmla="*/ 19 w 152"/>
                  <a:gd name="T77" fmla="*/ 125 h 399"/>
                  <a:gd name="T78" fmla="*/ 0 w 152"/>
                  <a:gd name="T79" fmla="*/ 136 h 399"/>
                  <a:gd name="T80" fmla="*/ 11 w 152"/>
                  <a:gd name="T81" fmla="*/ 117 h 399"/>
                  <a:gd name="T82" fmla="*/ 22 w 152"/>
                  <a:gd name="T83" fmla="*/ 107 h 399"/>
                  <a:gd name="T84" fmla="*/ 35 w 152"/>
                  <a:gd name="T85" fmla="*/ 100 h 399"/>
                  <a:gd name="T86" fmla="*/ 34 w 152"/>
                  <a:gd name="T87" fmla="*/ 92 h 399"/>
                  <a:gd name="T88" fmla="*/ 20 w 152"/>
                  <a:gd name="T89" fmla="*/ 88 h 399"/>
                  <a:gd name="T90" fmla="*/ 26 w 152"/>
                  <a:gd name="T91" fmla="*/ 84 h 399"/>
                  <a:gd name="T92" fmla="*/ 38 w 152"/>
                  <a:gd name="T93" fmla="*/ 71 h 399"/>
                  <a:gd name="T94" fmla="*/ 43 w 152"/>
                  <a:gd name="T95" fmla="*/ 53 h 399"/>
                  <a:gd name="T96" fmla="*/ 62 w 152"/>
                  <a:gd name="T97" fmla="*/ 43 h 399"/>
                  <a:gd name="T98" fmla="*/ 66 w 152"/>
                  <a:gd name="T99" fmla="*/ 25 h 399"/>
                  <a:gd name="T100" fmla="*/ 71 w 152"/>
                  <a:gd name="T101" fmla="*/ 13 h 399"/>
                  <a:gd name="T102" fmla="*/ 83 w 152"/>
                  <a:gd name="T103" fmla="*/ 0 h 39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2"/>
                  <a:gd name="T157" fmla="*/ 0 h 399"/>
                  <a:gd name="T158" fmla="*/ 152 w 152"/>
                  <a:gd name="T159" fmla="*/ 399 h 39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2" h="399">
                    <a:moveTo>
                      <a:pt x="83" y="0"/>
                    </a:moveTo>
                    <a:lnTo>
                      <a:pt x="88" y="40"/>
                    </a:lnTo>
                    <a:lnTo>
                      <a:pt x="85" y="68"/>
                    </a:lnTo>
                    <a:lnTo>
                      <a:pt x="82" y="100"/>
                    </a:lnTo>
                    <a:lnTo>
                      <a:pt x="81" y="148"/>
                    </a:lnTo>
                    <a:lnTo>
                      <a:pt x="80" y="194"/>
                    </a:lnTo>
                    <a:lnTo>
                      <a:pt x="92" y="237"/>
                    </a:lnTo>
                    <a:lnTo>
                      <a:pt x="98" y="287"/>
                    </a:lnTo>
                    <a:lnTo>
                      <a:pt x="102" y="318"/>
                    </a:lnTo>
                    <a:lnTo>
                      <a:pt x="133" y="349"/>
                    </a:lnTo>
                    <a:lnTo>
                      <a:pt x="149" y="372"/>
                    </a:lnTo>
                    <a:lnTo>
                      <a:pt x="151" y="386"/>
                    </a:lnTo>
                    <a:lnTo>
                      <a:pt x="146" y="398"/>
                    </a:lnTo>
                    <a:lnTo>
                      <a:pt x="137" y="382"/>
                    </a:lnTo>
                    <a:lnTo>
                      <a:pt x="129" y="374"/>
                    </a:lnTo>
                    <a:lnTo>
                      <a:pt x="121" y="364"/>
                    </a:lnTo>
                    <a:lnTo>
                      <a:pt x="107" y="358"/>
                    </a:lnTo>
                    <a:lnTo>
                      <a:pt x="93" y="351"/>
                    </a:lnTo>
                    <a:lnTo>
                      <a:pt x="78" y="338"/>
                    </a:lnTo>
                    <a:lnTo>
                      <a:pt x="77" y="330"/>
                    </a:lnTo>
                    <a:lnTo>
                      <a:pt x="57" y="335"/>
                    </a:lnTo>
                    <a:lnTo>
                      <a:pt x="46" y="345"/>
                    </a:lnTo>
                    <a:lnTo>
                      <a:pt x="35" y="361"/>
                    </a:lnTo>
                    <a:lnTo>
                      <a:pt x="33" y="350"/>
                    </a:lnTo>
                    <a:lnTo>
                      <a:pt x="38" y="332"/>
                    </a:lnTo>
                    <a:lnTo>
                      <a:pt x="48" y="319"/>
                    </a:lnTo>
                    <a:lnTo>
                      <a:pt x="54" y="310"/>
                    </a:lnTo>
                    <a:lnTo>
                      <a:pt x="40" y="297"/>
                    </a:lnTo>
                    <a:lnTo>
                      <a:pt x="31" y="279"/>
                    </a:lnTo>
                    <a:lnTo>
                      <a:pt x="36" y="261"/>
                    </a:lnTo>
                    <a:lnTo>
                      <a:pt x="47" y="248"/>
                    </a:lnTo>
                    <a:lnTo>
                      <a:pt x="51" y="234"/>
                    </a:lnTo>
                    <a:lnTo>
                      <a:pt x="56" y="213"/>
                    </a:lnTo>
                    <a:lnTo>
                      <a:pt x="54" y="197"/>
                    </a:lnTo>
                    <a:lnTo>
                      <a:pt x="38" y="176"/>
                    </a:lnTo>
                    <a:lnTo>
                      <a:pt x="24" y="164"/>
                    </a:lnTo>
                    <a:lnTo>
                      <a:pt x="27" y="141"/>
                    </a:lnTo>
                    <a:lnTo>
                      <a:pt x="37" y="117"/>
                    </a:lnTo>
                    <a:lnTo>
                      <a:pt x="19" y="125"/>
                    </a:lnTo>
                    <a:lnTo>
                      <a:pt x="0" y="136"/>
                    </a:lnTo>
                    <a:lnTo>
                      <a:pt x="11" y="117"/>
                    </a:lnTo>
                    <a:lnTo>
                      <a:pt x="22" y="107"/>
                    </a:lnTo>
                    <a:lnTo>
                      <a:pt x="35" y="100"/>
                    </a:lnTo>
                    <a:lnTo>
                      <a:pt x="34" y="92"/>
                    </a:lnTo>
                    <a:lnTo>
                      <a:pt x="20" y="88"/>
                    </a:lnTo>
                    <a:lnTo>
                      <a:pt x="26" y="84"/>
                    </a:lnTo>
                    <a:lnTo>
                      <a:pt x="38" y="71"/>
                    </a:lnTo>
                    <a:lnTo>
                      <a:pt x="43" y="53"/>
                    </a:lnTo>
                    <a:lnTo>
                      <a:pt x="62" y="43"/>
                    </a:lnTo>
                    <a:lnTo>
                      <a:pt x="66" y="25"/>
                    </a:lnTo>
                    <a:lnTo>
                      <a:pt x="71" y="13"/>
                    </a:lnTo>
                    <a:lnTo>
                      <a:pt x="83" y="0"/>
                    </a:lnTo>
                  </a:path>
                </a:pathLst>
              </a:custGeom>
              <a:solidFill>
                <a:srgbClr val="96969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73" name="Freeform 42"/>
              <p:cNvSpPr>
                <a:spLocks/>
              </p:cNvSpPr>
              <p:nvPr/>
            </p:nvSpPr>
            <p:spPr bwMode="auto">
              <a:xfrm>
                <a:off x="4245" y="1999"/>
                <a:ext cx="172" cy="79"/>
              </a:xfrm>
              <a:custGeom>
                <a:avLst/>
                <a:gdLst>
                  <a:gd name="T0" fmla="*/ 21 w 172"/>
                  <a:gd name="T1" fmla="*/ 58 h 79"/>
                  <a:gd name="T2" fmla="*/ 26 w 172"/>
                  <a:gd name="T3" fmla="*/ 45 h 79"/>
                  <a:gd name="T4" fmla="*/ 45 w 172"/>
                  <a:gd name="T5" fmla="*/ 37 h 79"/>
                  <a:gd name="T6" fmla="*/ 16 w 172"/>
                  <a:gd name="T7" fmla="*/ 21 h 79"/>
                  <a:gd name="T8" fmla="*/ 0 w 172"/>
                  <a:gd name="T9" fmla="*/ 0 h 79"/>
                  <a:gd name="T10" fmla="*/ 22 w 172"/>
                  <a:gd name="T11" fmla="*/ 17 h 79"/>
                  <a:gd name="T12" fmla="*/ 44 w 172"/>
                  <a:gd name="T13" fmla="*/ 26 h 79"/>
                  <a:gd name="T14" fmla="*/ 71 w 172"/>
                  <a:gd name="T15" fmla="*/ 26 h 79"/>
                  <a:gd name="T16" fmla="*/ 103 w 172"/>
                  <a:gd name="T17" fmla="*/ 27 h 79"/>
                  <a:gd name="T18" fmla="*/ 137 w 172"/>
                  <a:gd name="T19" fmla="*/ 26 h 79"/>
                  <a:gd name="T20" fmla="*/ 171 w 172"/>
                  <a:gd name="T21" fmla="*/ 30 h 79"/>
                  <a:gd name="T22" fmla="*/ 131 w 172"/>
                  <a:gd name="T23" fmla="*/ 33 h 79"/>
                  <a:gd name="T24" fmla="*/ 104 w 172"/>
                  <a:gd name="T25" fmla="*/ 36 h 79"/>
                  <a:gd name="T26" fmla="*/ 73 w 172"/>
                  <a:gd name="T27" fmla="*/ 43 h 79"/>
                  <a:gd name="T28" fmla="*/ 92 w 172"/>
                  <a:gd name="T29" fmla="*/ 43 h 79"/>
                  <a:gd name="T30" fmla="*/ 106 w 172"/>
                  <a:gd name="T31" fmla="*/ 50 h 79"/>
                  <a:gd name="T32" fmla="*/ 73 w 172"/>
                  <a:gd name="T33" fmla="*/ 48 h 79"/>
                  <a:gd name="T34" fmla="*/ 46 w 172"/>
                  <a:gd name="T35" fmla="*/ 49 h 79"/>
                  <a:gd name="T36" fmla="*/ 34 w 172"/>
                  <a:gd name="T37" fmla="*/ 59 h 79"/>
                  <a:gd name="T38" fmla="*/ 37 w 172"/>
                  <a:gd name="T39" fmla="*/ 78 h 79"/>
                  <a:gd name="T40" fmla="*/ 28 w 172"/>
                  <a:gd name="T41" fmla="*/ 65 h 79"/>
                  <a:gd name="T42" fmla="*/ 21 w 172"/>
                  <a:gd name="T43" fmla="*/ 58 h 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2"/>
                  <a:gd name="T67" fmla="*/ 0 h 79"/>
                  <a:gd name="T68" fmla="*/ 172 w 172"/>
                  <a:gd name="T69" fmla="*/ 79 h 7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2" h="79">
                    <a:moveTo>
                      <a:pt x="21" y="58"/>
                    </a:moveTo>
                    <a:lnTo>
                      <a:pt x="26" y="45"/>
                    </a:lnTo>
                    <a:lnTo>
                      <a:pt x="45" y="37"/>
                    </a:lnTo>
                    <a:lnTo>
                      <a:pt x="16" y="21"/>
                    </a:lnTo>
                    <a:lnTo>
                      <a:pt x="0" y="0"/>
                    </a:lnTo>
                    <a:lnTo>
                      <a:pt x="22" y="17"/>
                    </a:lnTo>
                    <a:lnTo>
                      <a:pt x="44" y="26"/>
                    </a:lnTo>
                    <a:lnTo>
                      <a:pt x="71" y="26"/>
                    </a:lnTo>
                    <a:lnTo>
                      <a:pt x="103" y="27"/>
                    </a:lnTo>
                    <a:lnTo>
                      <a:pt x="137" y="26"/>
                    </a:lnTo>
                    <a:lnTo>
                      <a:pt x="171" y="30"/>
                    </a:lnTo>
                    <a:lnTo>
                      <a:pt x="131" y="33"/>
                    </a:lnTo>
                    <a:lnTo>
                      <a:pt x="104" y="36"/>
                    </a:lnTo>
                    <a:lnTo>
                      <a:pt x="73" y="43"/>
                    </a:lnTo>
                    <a:lnTo>
                      <a:pt x="92" y="43"/>
                    </a:lnTo>
                    <a:lnTo>
                      <a:pt x="106" y="50"/>
                    </a:lnTo>
                    <a:lnTo>
                      <a:pt x="73" y="48"/>
                    </a:lnTo>
                    <a:lnTo>
                      <a:pt x="46" y="49"/>
                    </a:lnTo>
                    <a:lnTo>
                      <a:pt x="34" y="59"/>
                    </a:lnTo>
                    <a:lnTo>
                      <a:pt x="37" y="78"/>
                    </a:lnTo>
                    <a:lnTo>
                      <a:pt x="28" y="65"/>
                    </a:lnTo>
                    <a:lnTo>
                      <a:pt x="21" y="58"/>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74" name="Freeform 43"/>
              <p:cNvSpPr>
                <a:spLocks/>
              </p:cNvSpPr>
              <p:nvPr/>
            </p:nvSpPr>
            <p:spPr bwMode="auto">
              <a:xfrm>
                <a:off x="4164" y="1785"/>
                <a:ext cx="216" cy="138"/>
              </a:xfrm>
              <a:custGeom>
                <a:avLst/>
                <a:gdLst>
                  <a:gd name="T0" fmla="*/ 9 w 216"/>
                  <a:gd name="T1" fmla="*/ 116 h 138"/>
                  <a:gd name="T2" fmla="*/ 8 w 216"/>
                  <a:gd name="T3" fmla="*/ 105 h 138"/>
                  <a:gd name="T4" fmla="*/ 0 w 216"/>
                  <a:gd name="T5" fmla="*/ 94 h 138"/>
                  <a:gd name="T6" fmla="*/ 5 w 216"/>
                  <a:gd name="T7" fmla="*/ 82 h 138"/>
                  <a:gd name="T8" fmla="*/ 16 w 216"/>
                  <a:gd name="T9" fmla="*/ 73 h 138"/>
                  <a:gd name="T10" fmla="*/ 2 w 216"/>
                  <a:gd name="T11" fmla="*/ 57 h 138"/>
                  <a:gd name="T12" fmla="*/ 54 w 216"/>
                  <a:gd name="T13" fmla="*/ 48 h 138"/>
                  <a:gd name="T14" fmla="*/ 92 w 216"/>
                  <a:gd name="T15" fmla="*/ 32 h 138"/>
                  <a:gd name="T16" fmla="*/ 143 w 216"/>
                  <a:gd name="T17" fmla="*/ 17 h 138"/>
                  <a:gd name="T18" fmla="*/ 215 w 216"/>
                  <a:gd name="T19" fmla="*/ 0 h 138"/>
                  <a:gd name="T20" fmla="*/ 144 w 216"/>
                  <a:gd name="T21" fmla="*/ 23 h 138"/>
                  <a:gd name="T22" fmla="*/ 80 w 216"/>
                  <a:gd name="T23" fmla="*/ 47 h 138"/>
                  <a:gd name="T24" fmla="*/ 55 w 216"/>
                  <a:gd name="T25" fmla="*/ 62 h 138"/>
                  <a:gd name="T26" fmla="*/ 18 w 216"/>
                  <a:gd name="T27" fmla="*/ 86 h 138"/>
                  <a:gd name="T28" fmla="*/ 69 w 216"/>
                  <a:gd name="T29" fmla="*/ 63 h 138"/>
                  <a:gd name="T30" fmla="*/ 101 w 216"/>
                  <a:gd name="T31" fmla="*/ 51 h 138"/>
                  <a:gd name="T32" fmla="*/ 139 w 216"/>
                  <a:gd name="T33" fmla="*/ 37 h 138"/>
                  <a:gd name="T34" fmla="*/ 178 w 216"/>
                  <a:gd name="T35" fmla="*/ 32 h 138"/>
                  <a:gd name="T36" fmla="*/ 127 w 216"/>
                  <a:gd name="T37" fmla="*/ 44 h 138"/>
                  <a:gd name="T38" fmla="*/ 108 w 216"/>
                  <a:gd name="T39" fmla="*/ 53 h 138"/>
                  <a:gd name="T40" fmla="*/ 89 w 216"/>
                  <a:gd name="T41" fmla="*/ 61 h 138"/>
                  <a:gd name="T42" fmla="*/ 63 w 216"/>
                  <a:gd name="T43" fmla="*/ 72 h 138"/>
                  <a:gd name="T44" fmla="*/ 45 w 216"/>
                  <a:gd name="T45" fmla="*/ 86 h 138"/>
                  <a:gd name="T46" fmla="*/ 65 w 216"/>
                  <a:gd name="T47" fmla="*/ 89 h 138"/>
                  <a:gd name="T48" fmla="*/ 99 w 216"/>
                  <a:gd name="T49" fmla="*/ 88 h 138"/>
                  <a:gd name="T50" fmla="*/ 126 w 216"/>
                  <a:gd name="T51" fmla="*/ 87 h 138"/>
                  <a:gd name="T52" fmla="*/ 73 w 216"/>
                  <a:gd name="T53" fmla="*/ 94 h 138"/>
                  <a:gd name="T54" fmla="*/ 39 w 216"/>
                  <a:gd name="T55" fmla="*/ 92 h 138"/>
                  <a:gd name="T56" fmla="*/ 40 w 216"/>
                  <a:gd name="T57" fmla="*/ 101 h 138"/>
                  <a:gd name="T58" fmla="*/ 54 w 216"/>
                  <a:gd name="T59" fmla="*/ 108 h 138"/>
                  <a:gd name="T60" fmla="*/ 49 w 216"/>
                  <a:gd name="T61" fmla="*/ 117 h 138"/>
                  <a:gd name="T62" fmla="*/ 36 w 216"/>
                  <a:gd name="T63" fmla="*/ 121 h 138"/>
                  <a:gd name="T64" fmla="*/ 23 w 216"/>
                  <a:gd name="T65" fmla="*/ 131 h 138"/>
                  <a:gd name="T66" fmla="*/ 17 w 216"/>
                  <a:gd name="T67" fmla="*/ 137 h 138"/>
                  <a:gd name="T68" fmla="*/ 11 w 216"/>
                  <a:gd name="T69" fmla="*/ 127 h 138"/>
                  <a:gd name="T70" fmla="*/ 9 w 216"/>
                  <a:gd name="T71" fmla="*/ 116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6"/>
                  <a:gd name="T109" fmla="*/ 0 h 138"/>
                  <a:gd name="T110" fmla="*/ 216 w 216"/>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6" h="138">
                    <a:moveTo>
                      <a:pt x="9" y="116"/>
                    </a:moveTo>
                    <a:lnTo>
                      <a:pt x="8" y="105"/>
                    </a:lnTo>
                    <a:lnTo>
                      <a:pt x="0" y="94"/>
                    </a:lnTo>
                    <a:lnTo>
                      <a:pt x="5" y="82"/>
                    </a:lnTo>
                    <a:lnTo>
                      <a:pt x="16" y="73"/>
                    </a:lnTo>
                    <a:lnTo>
                      <a:pt x="2" y="57"/>
                    </a:lnTo>
                    <a:lnTo>
                      <a:pt x="54" y="48"/>
                    </a:lnTo>
                    <a:lnTo>
                      <a:pt x="92" y="32"/>
                    </a:lnTo>
                    <a:lnTo>
                      <a:pt x="143" y="17"/>
                    </a:lnTo>
                    <a:lnTo>
                      <a:pt x="215" y="0"/>
                    </a:lnTo>
                    <a:lnTo>
                      <a:pt x="144" y="23"/>
                    </a:lnTo>
                    <a:lnTo>
                      <a:pt x="80" y="47"/>
                    </a:lnTo>
                    <a:lnTo>
                      <a:pt x="55" y="62"/>
                    </a:lnTo>
                    <a:lnTo>
                      <a:pt x="18" y="86"/>
                    </a:lnTo>
                    <a:lnTo>
                      <a:pt x="69" y="63"/>
                    </a:lnTo>
                    <a:lnTo>
                      <a:pt x="101" y="51"/>
                    </a:lnTo>
                    <a:lnTo>
                      <a:pt x="139" y="37"/>
                    </a:lnTo>
                    <a:lnTo>
                      <a:pt x="178" y="32"/>
                    </a:lnTo>
                    <a:lnTo>
                      <a:pt x="127" y="44"/>
                    </a:lnTo>
                    <a:lnTo>
                      <a:pt x="108" y="53"/>
                    </a:lnTo>
                    <a:lnTo>
                      <a:pt x="89" y="61"/>
                    </a:lnTo>
                    <a:lnTo>
                      <a:pt x="63" y="72"/>
                    </a:lnTo>
                    <a:lnTo>
                      <a:pt x="45" y="86"/>
                    </a:lnTo>
                    <a:lnTo>
                      <a:pt x="65" y="89"/>
                    </a:lnTo>
                    <a:lnTo>
                      <a:pt x="99" y="88"/>
                    </a:lnTo>
                    <a:lnTo>
                      <a:pt x="126" y="87"/>
                    </a:lnTo>
                    <a:lnTo>
                      <a:pt x="73" y="94"/>
                    </a:lnTo>
                    <a:lnTo>
                      <a:pt x="39" y="92"/>
                    </a:lnTo>
                    <a:lnTo>
                      <a:pt x="40" y="101"/>
                    </a:lnTo>
                    <a:lnTo>
                      <a:pt x="54" y="108"/>
                    </a:lnTo>
                    <a:lnTo>
                      <a:pt x="49" y="117"/>
                    </a:lnTo>
                    <a:lnTo>
                      <a:pt x="36" y="121"/>
                    </a:lnTo>
                    <a:lnTo>
                      <a:pt x="23" y="131"/>
                    </a:lnTo>
                    <a:lnTo>
                      <a:pt x="17" y="137"/>
                    </a:lnTo>
                    <a:lnTo>
                      <a:pt x="11" y="127"/>
                    </a:lnTo>
                    <a:lnTo>
                      <a:pt x="9" y="116"/>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75" name="Freeform 44"/>
              <p:cNvSpPr>
                <a:spLocks/>
              </p:cNvSpPr>
              <p:nvPr/>
            </p:nvSpPr>
            <p:spPr bwMode="auto">
              <a:xfrm>
                <a:off x="4432" y="2164"/>
                <a:ext cx="296" cy="71"/>
              </a:xfrm>
              <a:custGeom>
                <a:avLst/>
                <a:gdLst>
                  <a:gd name="T0" fmla="*/ 15 w 296"/>
                  <a:gd name="T1" fmla="*/ 68 h 71"/>
                  <a:gd name="T2" fmla="*/ 43 w 296"/>
                  <a:gd name="T3" fmla="*/ 70 h 71"/>
                  <a:gd name="T4" fmla="*/ 69 w 296"/>
                  <a:gd name="T5" fmla="*/ 67 h 71"/>
                  <a:gd name="T6" fmla="*/ 95 w 296"/>
                  <a:gd name="T7" fmla="*/ 61 h 71"/>
                  <a:gd name="T8" fmla="*/ 88 w 296"/>
                  <a:gd name="T9" fmla="*/ 53 h 71"/>
                  <a:gd name="T10" fmla="*/ 107 w 296"/>
                  <a:gd name="T11" fmla="*/ 48 h 71"/>
                  <a:gd name="T12" fmla="*/ 133 w 296"/>
                  <a:gd name="T13" fmla="*/ 42 h 71"/>
                  <a:gd name="T14" fmla="*/ 165 w 296"/>
                  <a:gd name="T15" fmla="*/ 35 h 71"/>
                  <a:gd name="T16" fmla="*/ 211 w 296"/>
                  <a:gd name="T17" fmla="*/ 27 h 71"/>
                  <a:gd name="T18" fmla="*/ 264 w 296"/>
                  <a:gd name="T19" fmla="*/ 17 h 71"/>
                  <a:gd name="T20" fmla="*/ 283 w 296"/>
                  <a:gd name="T21" fmla="*/ 9 h 71"/>
                  <a:gd name="T22" fmla="*/ 295 w 296"/>
                  <a:gd name="T23" fmla="*/ 0 h 71"/>
                  <a:gd name="T24" fmla="*/ 270 w 296"/>
                  <a:gd name="T25" fmla="*/ 11 h 71"/>
                  <a:gd name="T26" fmla="*/ 244 w 296"/>
                  <a:gd name="T27" fmla="*/ 14 h 71"/>
                  <a:gd name="T28" fmla="*/ 217 w 296"/>
                  <a:gd name="T29" fmla="*/ 20 h 71"/>
                  <a:gd name="T30" fmla="*/ 184 w 296"/>
                  <a:gd name="T31" fmla="*/ 24 h 71"/>
                  <a:gd name="T32" fmla="*/ 152 w 296"/>
                  <a:gd name="T33" fmla="*/ 31 h 71"/>
                  <a:gd name="T34" fmla="*/ 126 w 296"/>
                  <a:gd name="T35" fmla="*/ 37 h 71"/>
                  <a:gd name="T36" fmla="*/ 100 w 296"/>
                  <a:gd name="T37" fmla="*/ 43 h 71"/>
                  <a:gd name="T38" fmla="*/ 86 w 296"/>
                  <a:gd name="T39" fmla="*/ 36 h 71"/>
                  <a:gd name="T40" fmla="*/ 87 w 296"/>
                  <a:gd name="T41" fmla="*/ 45 h 71"/>
                  <a:gd name="T42" fmla="*/ 81 w 296"/>
                  <a:gd name="T43" fmla="*/ 54 h 71"/>
                  <a:gd name="T44" fmla="*/ 68 w 296"/>
                  <a:gd name="T45" fmla="*/ 58 h 71"/>
                  <a:gd name="T46" fmla="*/ 48 w 296"/>
                  <a:gd name="T47" fmla="*/ 64 h 71"/>
                  <a:gd name="T48" fmla="*/ 22 w 296"/>
                  <a:gd name="T49" fmla="*/ 64 h 71"/>
                  <a:gd name="T50" fmla="*/ 0 w 296"/>
                  <a:gd name="T51" fmla="*/ 55 h 71"/>
                  <a:gd name="T52" fmla="*/ 15 w 296"/>
                  <a:gd name="T53" fmla="*/ 68 h 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96"/>
                  <a:gd name="T82" fmla="*/ 0 h 71"/>
                  <a:gd name="T83" fmla="*/ 296 w 296"/>
                  <a:gd name="T84" fmla="*/ 71 h 7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96" h="71">
                    <a:moveTo>
                      <a:pt x="15" y="68"/>
                    </a:moveTo>
                    <a:lnTo>
                      <a:pt x="43" y="70"/>
                    </a:lnTo>
                    <a:lnTo>
                      <a:pt x="69" y="67"/>
                    </a:lnTo>
                    <a:lnTo>
                      <a:pt x="95" y="61"/>
                    </a:lnTo>
                    <a:lnTo>
                      <a:pt x="88" y="53"/>
                    </a:lnTo>
                    <a:lnTo>
                      <a:pt x="107" y="48"/>
                    </a:lnTo>
                    <a:lnTo>
                      <a:pt x="133" y="42"/>
                    </a:lnTo>
                    <a:lnTo>
                      <a:pt x="165" y="35"/>
                    </a:lnTo>
                    <a:lnTo>
                      <a:pt x="211" y="27"/>
                    </a:lnTo>
                    <a:lnTo>
                      <a:pt x="264" y="17"/>
                    </a:lnTo>
                    <a:lnTo>
                      <a:pt x="283" y="9"/>
                    </a:lnTo>
                    <a:lnTo>
                      <a:pt x="295" y="0"/>
                    </a:lnTo>
                    <a:lnTo>
                      <a:pt x="270" y="11"/>
                    </a:lnTo>
                    <a:lnTo>
                      <a:pt x="244" y="14"/>
                    </a:lnTo>
                    <a:lnTo>
                      <a:pt x="217" y="20"/>
                    </a:lnTo>
                    <a:lnTo>
                      <a:pt x="184" y="24"/>
                    </a:lnTo>
                    <a:lnTo>
                      <a:pt x="152" y="31"/>
                    </a:lnTo>
                    <a:lnTo>
                      <a:pt x="126" y="37"/>
                    </a:lnTo>
                    <a:lnTo>
                      <a:pt x="100" y="43"/>
                    </a:lnTo>
                    <a:lnTo>
                      <a:pt x="86" y="36"/>
                    </a:lnTo>
                    <a:lnTo>
                      <a:pt x="87" y="45"/>
                    </a:lnTo>
                    <a:lnTo>
                      <a:pt x="81" y="54"/>
                    </a:lnTo>
                    <a:lnTo>
                      <a:pt x="68" y="58"/>
                    </a:lnTo>
                    <a:lnTo>
                      <a:pt x="48" y="64"/>
                    </a:lnTo>
                    <a:lnTo>
                      <a:pt x="22" y="64"/>
                    </a:lnTo>
                    <a:lnTo>
                      <a:pt x="0" y="55"/>
                    </a:lnTo>
                    <a:lnTo>
                      <a:pt x="15" y="68"/>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76" name="Freeform 45"/>
              <p:cNvSpPr>
                <a:spLocks/>
              </p:cNvSpPr>
              <p:nvPr/>
            </p:nvSpPr>
            <p:spPr bwMode="auto">
              <a:xfrm>
                <a:off x="4746" y="2126"/>
                <a:ext cx="72" cy="39"/>
              </a:xfrm>
              <a:custGeom>
                <a:avLst/>
                <a:gdLst>
                  <a:gd name="T0" fmla="*/ 57 w 72"/>
                  <a:gd name="T1" fmla="*/ 0 h 39"/>
                  <a:gd name="T2" fmla="*/ 71 w 72"/>
                  <a:gd name="T3" fmla="*/ 4 h 39"/>
                  <a:gd name="T4" fmla="*/ 58 w 72"/>
                  <a:gd name="T5" fmla="*/ 6 h 39"/>
                  <a:gd name="T6" fmla="*/ 45 w 72"/>
                  <a:gd name="T7" fmla="*/ 13 h 39"/>
                  <a:gd name="T8" fmla="*/ 32 w 72"/>
                  <a:gd name="T9" fmla="*/ 20 h 39"/>
                  <a:gd name="T10" fmla="*/ 26 w 72"/>
                  <a:gd name="T11" fmla="*/ 27 h 39"/>
                  <a:gd name="T12" fmla="*/ 0 w 72"/>
                  <a:gd name="T13" fmla="*/ 38 h 39"/>
                  <a:gd name="T14" fmla="*/ 19 w 72"/>
                  <a:gd name="T15" fmla="*/ 27 h 39"/>
                  <a:gd name="T16" fmla="*/ 25 w 72"/>
                  <a:gd name="T17" fmla="*/ 21 h 39"/>
                  <a:gd name="T18" fmla="*/ 31 w 72"/>
                  <a:gd name="T19" fmla="*/ 12 h 39"/>
                  <a:gd name="T20" fmla="*/ 44 w 72"/>
                  <a:gd name="T21" fmla="*/ 5 h 39"/>
                  <a:gd name="T22" fmla="*/ 57 w 72"/>
                  <a:gd name="T23" fmla="*/ 0 h 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2"/>
                  <a:gd name="T37" fmla="*/ 0 h 39"/>
                  <a:gd name="T38" fmla="*/ 72 w 72"/>
                  <a:gd name="T39" fmla="*/ 39 h 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2" h="39">
                    <a:moveTo>
                      <a:pt x="57" y="0"/>
                    </a:moveTo>
                    <a:lnTo>
                      <a:pt x="71" y="4"/>
                    </a:lnTo>
                    <a:lnTo>
                      <a:pt x="58" y="6"/>
                    </a:lnTo>
                    <a:lnTo>
                      <a:pt x="45" y="13"/>
                    </a:lnTo>
                    <a:lnTo>
                      <a:pt x="32" y="20"/>
                    </a:lnTo>
                    <a:lnTo>
                      <a:pt x="26" y="27"/>
                    </a:lnTo>
                    <a:lnTo>
                      <a:pt x="0" y="38"/>
                    </a:lnTo>
                    <a:lnTo>
                      <a:pt x="19" y="27"/>
                    </a:lnTo>
                    <a:lnTo>
                      <a:pt x="25" y="21"/>
                    </a:lnTo>
                    <a:lnTo>
                      <a:pt x="31" y="12"/>
                    </a:lnTo>
                    <a:lnTo>
                      <a:pt x="44" y="5"/>
                    </a:lnTo>
                    <a:lnTo>
                      <a:pt x="57" y="0"/>
                    </a:lnTo>
                  </a:path>
                </a:pathLst>
              </a:custGeom>
              <a:solidFill>
                <a:srgbClr val="4362B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sp>
        <p:nvSpPr>
          <p:cNvPr id="77" name="Arc 31"/>
          <p:cNvSpPr>
            <a:spLocks/>
          </p:cNvSpPr>
          <p:nvPr/>
        </p:nvSpPr>
        <p:spPr bwMode="auto">
          <a:xfrm>
            <a:off x="8915559" y="4749763"/>
            <a:ext cx="1676400" cy="687387"/>
          </a:xfrm>
          <a:custGeom>
            <a:avLst/>
            <a:gdLst>
              <a:gd name="T0" fmla="*/ 0 w 43200"/>
              <a:gd name="T1" fmla="*/ 0 h 38928"/>
              <a:gd name="T2" fmla="*/ 0 w 43200"/>
              <a:gd name="T3" fmla="*/ 0 h 38928"/>
              <a:gd name="T4" fmla="*/ 0 w 43200"/>
              <a:gd name="T5" fmla="*/ 0 h 38928"/>
              <a:gd name="T6" fmla="*/ 0 60000 65536"/>
              <a:gd name="T7" fmla="*/ 0 60000 65536"/>
              <a:gd name="T8" fmla="*/ 0 60000 65536"/>
              <a:gd name="T9" fmla="*/ 0 w 43200"/>
              <a:gd name="T10" fmla="*/ 0 h 38928"/>
              <a:gd name="T11" fmla="*/ 43200 w 43200"/>
              <a:gd name="T12" fmla="*/ 38928 h 38928"/>
            </a:gdLst>
            <a:ahLst/>
            <a:cxnLst>
              <a:cxn ang="T6">
                <a:pos x="T0" y="T1"/>
              </a:cxn>
              <a:cxn ang="T7">
                <a:pos x="T2" y="T3"/>
              </a:cxn>
              <a:cxn ang="T8">
                <a:pos x="T4" y="T5"/>
              </a:cxn>
            </a:cxnLst>
            <a:rect l="T9" t="T10" r="T11" b="T12"/>
            <a:pathLst>
              <a:path w="43200" h="38928" fill="none" extrusionOk="0">
                <a:moveTo>
                  <a:pt x="36873" y="2054"/>
                </a:moveTo>
                <a:cubicBezTo>
                  <a:pt x="40924" y="6105"/>
                  <a:pt x="43200" y="11599"/>
                  <a:pt x="43200" y="17328"/>
                </a:cubicBezTo>
                <a:cubicBezTo>
                  <a:pt x="43200" y="29257"/>
                  <a:pt x="33529" y="38928"/>
                  <a:pt x="21600" y="38928"/>
                </a:cubicBezTo>
                <a:cubicBezTo>
                  <a:pt x="9670" y="38928"/>
                  <a:pt x="0" y="29257"/>
                  <a:pt x="0" y="17328"/>
                </a:cubicBezTo>
                <a:cubicBezTo>
                  <a:pt x="-1" y="10501"/>
                  <a:pt x="3227" y="4076"/>
                  <a:pt x="8704" y="0"/>
                </a:cubicBezTo>
              </a:path>
              <a:path w="43200" h="38928" stroke="0" extrusionOk="0">
                <a:moveTo>
                  <a:pt x="36873" y="2054"/>
                </a:moveTo>
                <a:cubicBezTo>
                  <a:pt x="40924" y="6105"/>
                  <a:pt x="43200" y="11599"/>
                  <a:pt x="43200" y="17328"/>
                </a:cubicBezTo>
                <a:cubicBezTo>
                  <a:pt x="43200" y="29257"/>
                  <a:pt x="33529" y="38928"/>
                  <a:pt x="21600" y="38928"/>
                </a:cubicBezTo>
                <a:cubicBezTo>
                  <a:pt x="9670" y="38928"/>
                  <a:pt x="0" y="29257"/>
                  <a:pt x="0" y="17328"/>
                </a:cubicBezTo>
                <a:cubicBezTo>
                  <a:pt x="-1" y="10501"/>
                  <a:pt x="3227" y="4076"/>
                  <a:pt x="8704" y="0"/>
                </a:cubicBezTo>
                <a:lnTo>
                  <a:pt x="21600" y="17328"/>
                </a:lnTo>
                <a:close/>
              </a:path>
            </a:pathLst>
          </a:custGeom>
          <a:noFill/>
          <a:ln w="38100" cap="rnd">
            <a:solidFill>
              <a:srgbClr val="FF0000"/>
            </a:solidFill>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78" name="Object 32"/>
          <p:cNvGraphicFramePr>
            <a:graphicFrameLocks noChangeAspect="1"/>
          </p:cNvGraphicFramePr>
          <p:nvPr>
            <p:extLst>
              <p:ext uri="{D42A27DB-BD31-4B8C-83A1-F6EECF244321}">
                <p14:modId xmlns:p14="http://schemas.microsoft.com/office/powerpoint/2010/main" val="1856411010"/>
              </p:ext>
            </p:extLst>
          </p:nvPr>
        </p:nvGraphicFramePr>
        <p:xfrm>
          <a:off x="9793040" y="4103838"/>
          <a:ext cx="735013" cy="814387"/>
        </p:xfrm>
        <a:graphic>
          <a:graphicData uri="http://schemas.openxmlformats.org/presentationml/2006/ole">
            <mc:AlternateContent xmlns:mc="http://schemas.openxmlformats.org/markup-compatibility/2006">
              <mc:Choice xmlns:v="urn:schemas-microsoft-com:vml" Requires="v">
                <p:oleObj spid="_x0000_s578775" name="公式" r:id="rId17" imgW="241200" imgH="253800" progId="Equation.3">
                  <p:embed/>
                </p:oleObj>
              </mc:Choice>
              <mc:Fallback>
                <p:oleObj name="公式" r:id="rId17" imgW="241200" imgH="253800" progId="Equation.3">
                  <p:embed/>
                  <p:pic>
                    <p:nvPicPr>
                      <p:cNvPr id="51" name="Object 32"/>
                      <p:cNvPicPr>
                        <a:picLocks noChangeAspect="1" noChangeArrowheads="1"/>
                      </p:cNvPicPr>
                      <p:nvPr/>
                    </p:nvPicPr>
                    <p:blipFill>
                      <a:blip r:embed="rId18"/>
                      <a:srcRect/>
                      <a:stretch>
                        <a:fillRect/>
                      </a:stretch>
                    </p:blipFill>
                    <p:spPr bwMode="auto">
                      <a:xfrm>
                        <a:off x="9793040" y="4103838"/>
                        <a:ext cx="735013" cy="814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 name="Line 30"/>
          <p:cNvSpPr>
            <a:spLocks noChangeShapeType="1"/>
          </p:cNvSpPr>
          <p:nvPr/>
        </p:nvSpPr>
        <p:spPr bwMode="auto">
          <a:xfrm>
            <a:off x="9696549" y="3936460"/>
            <a:ext cx="0" cy="963612"/>
          </a:xfrm>
          <a:prstGeom prst="line">
            <a:avLst/>
          </a:prstGeom>
          <a:noFill/>
          <a:ln w="38100">
            <a:solidFill>
              <a:srgbClr val="3E27E7"/>
            </a:solidFill>
            <a:round/>
            <a:headEnd type="stealth" w="med" len="lg"/>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80" name="Object 33"/>
          <p:cNvGraphicFramePr>
            <a:graphicFrameLocks noChangeAspect="1"/>
          </p:cNvGraphicFramePr>
          <p:nvPr>
            <p:extLst>
              <p:ext uri="{D42A27DB-BD31-4B8C-83A1-F6EECF244321}">
                <p14:modId xmlns:p14="http://schemas.microsoft.com/office/powerpoint/2010/main" val="188157770"/>
              </p:ext>
            </p:extLst>
          </p:nvPr>
        </p:nvGraphicFramePr>
        <p:xfrm>
          <a:off x="9041373" y="3734677"/>
          <a:ext cx="661988" cy="1068387"/>
        </p:xfrm>
        <a:graphic>
          <a:graphicData uri="http://schemas.openxmlformats.org/presentationml/2006/ole">
            <mc:AlternateContent xmlns:mc="http://schemas.openxmlformats.org/markup-compatibility/2006">
              <mc:Choice xmlns:v="urn:schemas-microsoft-com:vml" Requires="v">
                <p:oleObj spid="_x0000_s578776" name="公式" r:id="rId19" imgW="253800" imgH="457200" progId="Equation.3">
                  <p:embed/>
                </p:oleObj>
              </mc:Choice>
              <mc:Fallback>
                <p:oleObj name="公式" r:id="rId19" imgW="253800" imgH="457200" progId="Equation.3">
                  <p:embed/>
                  <p:pic>
                    <p:nvPicPr>
                      <p:cNvPr id="53" name="Object 33"/>
                      <p:cNvPicPr>
                        <a:picLocks noChangeAspect="1" noChangeArrowheads="1"/>
                      </p:cNvPicPr>
                      <p:nvPr/>
                    </p:nvPicPr>
                    <p:blipFill>
                      <a:blip r:embed="rId20"/>
                      <a:srcRect/>
                      <a:stretch>
                        <a:fillRect/>
                      </a:stretch>
                    </p:blipFill>
                    <p:spPr bwMode="auto">
                      <a:xfrm>
                        <a:off x="9041373" y="3734677"/>
                        <a:ext cx="661988" cy="1068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 name="矩形 80"/>
          <p:cNvSpPr/>
          <p:nvPr/>
        </p:nvSpPr>
        <p:spPr>
          <a:xfrm>
            <a:off x="5293721" y="1469902"/>
            <a:ext cx="906017" cy="523220"/>
          </a:xfrm>
          <a:prstGeom prst="rect">
            <a:avLst/>
          </a:prstGeom>
          <a:solidFill>
            <a:srgbClr val="00FFFF"/>
          </a:solidFill>
        </p:spPr>
        <p:txBody>
          <a:bodyPr wrap="none">
            <a:spAutoFit/>
          </a:bodyPr>
          <a:lstStyle/>
          <a:p>
            <a:r>
              <a:rPr lang="zh-CN" altLang="en-US" sz="2800" b="1" kern="0" dirty="0">
                <a:solidFill>
                  <a:srgbClr val="FF00FF"/>
                </a:solidFill>
              </a:rPr>
              <a:t>相反</a:t>
            </a:r>
            <a:endParaRPr lang="zh-CN" altLang="en-US" sz="2800" dirty="0">
              <a:solidFill>
                <a:srgbClr val="FF00FF"/>
              </a:solidFill>
            </a:endParaRPr>
          </a:p>
        </p:txBody>
      </p:sp>
    </p:spTree>
    <p:extLst>
      <p:ext uri="{BB962C8B-B14F-4D97-AF65-F5344CB8AC3E}">
        <p14:creationId xmlns:p14="http://schemas.microsoft.com/office/powerpoint/2010/main" val="99732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5"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2000"/>
                                        <p:tgtEl>
                                          <p:spTgt spid="18"/>
                                        </p:tgtEl>
                                      </p:cBhvr>
                                    </p:animEffect>
                                    <p:anim calcmode="lin" valueType="num">
                                      <p:cBhvr>
                                        <p:cTn id="33" dur="2000" fill="hold"/>
                                        <p:tgtEl>
                                          <p:spTgt spid="18"/>
                                        </p:tgtEl>
                                        <p:attrNameLst>
                                          <p:attrName>ppt_w</p:attrName>
                                        </p:attrNameLst>
                                      </p:cBhvr>
                                      <p:tavLst>
                                        <p:tav tm="0" fmla="#ppt_w*sin(2.5*pi*$)">
                                          <p:val>
                                            <p:fltVal val="0"/>
                                          </p:val>
                                        </p:tav>
                                        <p:tav tm="100000">
                                          <p:val>
                                            <p:fltVal val="1"/>
                                          </p:val>
                                        </p:tav>
                                      </p:tavLst>
                                    </p:anim>
                                    <p:anim calcmode="lin" valueType="num">
                                      <p:cBhvr>
                                        <p:cTn id="34"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p:cTn id="46" dur="1000" fill="hold"/>
                                        <p:tgtEl>
                                          <p:spTgt spid="20"/>
                                        </p:tgtEl>
                                        <p:attrNameLst>
                                          <p:attrName>ppt_w</p:attrName>
                                        </p:attrNameLst>
                                      </p:cBhvr>
                                      <p:tavLst>
                                        <p:tav tm="0">
                                          <p:val>
                                            <p:fltVal val="0"/>
                                          </p:val>
                                        </p:tav>
                                        <p:tav tm="100000">
                                          <p:val>
                                            <p:strVal val="#ppt_w"/>
                                          </p:val>
                                        </p:tav>
                                      </p:tavLst>
                                    </p:anim>
                                    <p:anim calcmode="lin" valueType="num">
                                      <p:cBhvr>
                                        <p:cTn id="47" dur="1000" fill="hold"/>
                                        <p:tgtEl>
                                          <p:spTgt spid="20"/>
                                        </p:tgtEl>
                                        <p:attrNameLst>
                                          <p:attrName>ppt_h</p:attrName>
                                        </p:attrNameLst>
                                      </p:cBhvr>
                                      <p:tavLst>
                                        <p:tav tm="0">
                                          <p:val>
                                            <p:fltVal val="0"/>
                                          </p:val>
                                        </p:tav>
                                        <p:tav tm="100000">
                                          <p:val>
                                            <p:strVal val="#ppt_h"/>
                                          </p:val>
                                        </p:tav>
                                      </p:tavLst>
                                    </p:anim>
                                    <p:anim calcmode="lin" valueType="num">
                                      <p:cBhvr>
                                        <p:cTn id="48" dur="1000" fill="hold"/>
                                        <p:tgtEl>
                                          <p:spTgt spid="20"/>
                                        </p:tgtEl>
                                        <p:attrNameLst>
                                          <p:attrName>style.rotation</p:attrName>
                                        </p:attrNameLst>
                                      </p:cBhvr>
                                      <p:tavLst>
                                        <p:tav tm="0">
                                          <p:val>
                                            <p:fltVal val="90"/>
                                          </p:val>
                                        </p:tav>
                                        <p:tav tm="100000">
                                          <p:val>
                                            <p:fltVal val="0"/>
                                          </p:val>
                                        </p:tav>
                                      </p:tavLst>
                                    </p:anim>
                                    <p:animEffect transition="in" filter="fade">
                                      <p:cBhvr>
                                        <p:cTn id="49" dur="10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45" presetClass="entr" presetSubtype="0"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2000"/>
                                        <p:tgtEl>
                                          <p:spTgt spid="21"/>
                                        </p:tgtEl>
                                      </p:cBhvr>
                                    </p:animEffect>
                                    <p:anim calcmode="lin" valueType="num">
                                      <p:cBhvr>
                                        <p:cTn id="55" dur="2000" fill="hold"/>
                                        <p:tgtEl>
                                          <p:spTgt spid="21"/>
                                        </p:tgtEl>
                                        <p:attrNameLst>
                                          <p:attrName>ppt_w</p:attrName>
                                        </p:attrNameLst>
                                      </p:cBhvr>
                                      <p:tavLst>
                                        <p:tav tm="0" fmla="#ppt_w*sin(2.5*pi*$)">
                                          <p:val>
                                            <p:fltVal val="0"/>
                                          </p:val>
                                        </p:tav>
                                        <p:tav tm="100000">
                                          <p:val>
                                            <p:fltVal val="1"/>
                                          </p:val>
                                        </p:tav>
                                      </p:tavLst>
                                    </p:anim>
                                    <p:anim calcmode="lin" valueType="num">
                                      <p:cBhvr>
                                        <p:cTn id="56"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circle(in)">
                                      <p:cBhvr>
                                        <p:cTn id="61" dur="2000"/>
                                        <p:tgtEl>
                                          <p:spTgt spid="23"/>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anim calcmode="lin" valueType="num">
                                      <p:cBhvr>
                                        <p:cTn id="67" dur="1000" fill="hold"/>
                                        <p:tgtEl>
                                          <p:spTgt spid="22"/>
                                        </p:tgtEl>
                                        <p:attrNameLst>
                                          <p:attrName>ppt_x</p:attrName>
                                        </p:attrNameLst>
                                      </p:cBhvr>
                                      <p:tavLst>
                                        <p:tav tm="0">
                                          <p:val>
                                            <p:strVal val="#ppt_x"/>
                                          </p:val>
                                        </p:tav>
                                        <p:tav tm="100000">
                                          <p:val>
                                            <p:strVal val="#ppt_x"/>
                                          </p:val>
                                        </p:tav>
                                      </p:tavLst>
                                    </p:anim>
                                    <p:anim calcmode="lin" valueType="num">
                                      <p:cBhvr>
                                        <p:cTn id="6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left)">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1000"/>
                                        <p:tgtEl>
                                          <p:spTgt spid="26"/>
                                        </p:tgtEl>
                                      </p:cBhvr>
                                    </p:animEffect>
                                    <p:anim calcmode="lin" valueType="num">
                                      <p:cBhvr>
                                        <p:cTn id="79" dur="1000" fill="hold"/>
                                        <p:tgtEl>
                                          <p:spTgt spid="26"/>
                                        </p:tgtEl>
                                        <p:attrNameLst>
                                          <p:attrName>ppt_x</p:attrName>
                                        </p:attrNameLst>
                                      </p:cBhvr>
                                      <p:tavLst>
                                        <p:tav tm="0">
                                          <p:val>
                                            <p:strVal val="#ppt_x"/>
                                          </p:val>
                                        </p:tav>
                                        <p:tav tm="100000">
                                          <p:val>
                                            <p:strVal val="#ppt_x"/>
                                          </p:val>
                                        </p:tav>
                                      </p:tavLst>
                                    </p:anim>
                                    <p:anim calcmode="lin" valueType="num">
                                      <p:cBhvr>
                                        <p:cTn id="8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6" presetClass="entr" presetSubtype="16" fill="hold" grpId="0" nodeType="click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circle(in)">
                                      <p:cBhvr>
                                        <p:cTn id="85" dur="2000"/>
                                        <p:tgtEl>
                                          <p:spTgt spid="54"/>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79"/>
                                        </p:tgtEl>
                                        <p:attrNameLst>
                                          <p:attrName>style.visibility</p:attrName>
                                        </p:attrNameLst>
                                      </p:cBhvr>
                                      <p:to>
                                        <p:strVal val="visible"/>
                                      </p:to>
                                    </p:set>
                                    <p:anim calcmode="lin" valueType="num">
                                      <p:cBhvr additive="base">
                                        <p:cTn id="90" dur="500" fill="hold"/>
                                        <p:tgtEl>
                                          <p:spTgt spid="79"/>
                                        </p:tgtEl>
                                        <p:attrNameLst>
                                          <p:attrName>ppt_x</p:attrName>
                                        </p:attrNameLst>
                                      </p:cBhvr>
                                      <p:tavLst>
                                        <p:tav tm="0">
                                          <p:val>
                                            <p:strVal val="#ppt_x"/>
                                          </p:val>
                                        </p:tav>
                                        <p:tav tm="100000">
                                          <p:val>
                                            <p:strVal val="#ppt_x"/>
                                          </p:val>
                                        </p:tav>
                                      </p:tavLst>
                                    </p:anim>
                                    <p:anim calcmode="lin" valueType="num">
                                      <p:cBhvr additive="base">
                                        <p:cTn id="91"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80"/>
                                        </p:tgtEl>
                                        <p:attrNameLst>
                                          <p:attrName>style.visibility</p:attrName>
                                        </p:attrNameLst>
                                      </p:cBhvr>
                                      <p:to>
                                        <p:strVal val="visible"/>
                                      </p:to>
                                    </p:set>
                                    <p:animEffect transition="in" filter="fade">
                                      <p:cBhvr>
                                        <p:cTn id="96" dur="1000"/>
                                        <p:tgtEl>
                                          <p:spTgt spid="80"/>
                                        </p:tgtEl>
                                      </p:cBhvr>
                                    </p:animEffect>
                                    <p:anim calcmode="lin" valueType="num">
                                      <p:cBhvr>
                                        <p:cTn id="97" dur="1000" fill="hold"/>
                                        <p:tgtEl>
                                          <p:spTgt spid="80"/>
                                        </p:tgtEl>
                                        <p:attrNameLst>
                                          <p:attrName>ppt_x</p:attrName>
                                        </p:attrNameLst>
                                      </p:cBhvr>
                                      <p:tavLst>
                                        <p:tav tm="0">
                                          <p:val>
                                            <p:strVal val="#ppt_x"/>
                                          </p:val>
                                        </p:tav>
                                        <p:tav tm="100000">
                                          <p:val>
                                            <p:strVal val="#ppt_x"/>
                                          </p:val>
                                        </p:tav>
                                      </p:tavLst>
                                    </p:anim>
                                    <p:anim calcmode="lin" valueType="num">
                                      <p:cBhvr>
                                        <p:cTn id="98"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55"/>
                                        </p:tgtEl>
                                        <p:attrNameLst>
                                          <p:attrName>style.visibility</p:attrName>
                                        </p:attrNameLst>
                                      </p:cBhvr>
                                      <p:to>
                                        <p:strVal val="visible"/>
                                      </p:to>
                                    </p:set>
                                    <p:anim calcmode="lin" valueType="num">
                                      <p:cBhvr additive="base">
                                        <p:cTn id="103" dur="500" fill="hold"/>
                                        <p:tgtEl>
                                          <p:spTgt spid="55"/>
                                        </p:tgtEl>
                                        <p:attrNameLst>
                                          <p:attrName>ppt_x</p:attrName>
                                        </p:attrNameLst>
                                      </p:cBhvr>
                                      <p:tavLst>
                                        <p:tav tm="0">
                                          <p:val>
                                            <p:strVal val="#ppt_x"/>
                                          </p:val>
                                        </p:tav>
                                        <p:tav tm="100000">
                                          <p:val>
                                            <p:strVal val="#ppt_x"/>
                                          </p:val>
                                        </p:tav>
                                      </p:tavLst>
                                    </p:anim>
                                    <p:anim calcmode="lin" valueType="num">
                                      <p:cBhvr additive="base">
                                        <p:cTn id="104"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77"/>
                                        </p:tgtEl>
                                        <p:attrNameLst>
                                          <p:attrName>style.visibility</p:attrName>
                                        </p:attrNameLst>
                                      </p:cBhvr>
                                      <p:to>
                                        <p:strVal val="visible"/>
                                      </p:to>
                                    </p:set>
                                    <p:anim calcmode="lin" valueType="num">
                                      <p:cBhvr additive="base">
                                        <p:cTn id="109" dur="500" fill="hold"/>
                                        <p:tgtEl>
                                          <p:spTgt spid="77"/>
                                        </p:tgtEl>
                                        <p:attrNameLst>
                                          <p:attrName>ppt_x</p:attrName>
                                        </p:attrNameLst>
                                      </p:cBhvr>
                                      <p:tavLst>
                                        <p:tav tm="0">
                                          <p:val>
                                            <p:strVal val="#ppt_x"/>
                                          </p:val>
                                        </p:tav>
                                        <p:tav tm="100000">
                                          <p:val>
                                            <p:strVal val="#ppt_x"/>
                                          </p:val>
                                        </p:tav>
                                      </p:tavLst>
                                    </p:anim>
                                    <p:anim calcmode="lin" valueType="num">
                                      <p:cBhvr additive="base">
                                        <p:cTn id="110"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nodeType="clickEffect">
                                  <p:stCondLst>
                                    <p:cond delay="0"/>
                                  </p:stCondLst>
                                  <p:childTnLst>
                                    <p:set>
                                      <p:cBhvr>
                                        <p:cTn id="114" dur="1" fill="hold">
                                          <p:stCondLst>
                                            <p:cond delay="0"/>
                                          </p:stCondLst>
                                        </p:cTn>
                                        <p:tgtEl>
                                          <p:spTgt spid="78"/>
                                        </p:tgtEl>
                                        <p:attrNameLst>
                                          <p:attrName>style.visibility</p:attrName>
                                        </p:attrNameLst>
                                      </p:cBhvr>
                                      <p:to>
                                        <p:strVal val="visible"/>
                                      </p:to>
                                    </p:set>
                                    <p:animEffect transition="in" filter="fade">
                                      <p:cBhvr>
                                        <p:cTn id="115" dur="1000"/>
                                        <p:tgtEl>
                                          <p:spTgt spid="78"/>
                                        </p:tgtEl>
                                      </p:cBhvr>
                                    </p:animEffect>
                                    <p:anim calcmode="lin" valueType="num">
                                      <p:cBhvr>
                                        <p:cTn id="116" dur="1000" fill="hold"/>
                                        <p:tgtEl>
                                          <p:spTgt spid="78"/>
                                        </p:tgtEl>
                                        <p:attrNameLst>
                                          <p:attrName>ppt_x</p:attrName>
                                        </p:attrNameLst>
                                      </p:cBhvr>
                                      <p:tavLst>
                                        <p:tav tm="0">
                                          <p:val>
                                            <p:strVal val="#ppt_x"/>
                                          </p:val>
                                        </p:tav>
                                        <p:tav tm="100000">
                                          <p:val>
                                            <p:strVal val="#ppt_x"/>
                                          </p:val>
                                        </p:tav>
                                      </p:tavLst>
                                    </p:anim>
                                    <p:anim calcmode="lin" valueType="num">
                                      <p:cBhvr>
                                        <p:cTn id="117"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grpId="0" nodeType="clickEffect">
                                  <p:stCondLst>
                                    <p:cond delay="0"/>
                                  </p:stCondLst>
                                  <p:childTnLst>
                                    <p:set>
                                      <p:cBhvr>
                                        <p:cTn id="121" dur="1" fill="hold">
                                          <p:stCondLst>
                                            <p:cond delay="0"/>
                                          </p:stCondLst>
                                        </p:cTn>
                                        <p:tgtEl>
                                          <p:spTgt spid="81"/>
                                        </p:tgtEl>
                                        <p:attrNameLst>
                                          <p:attrName>style.visibility</p:attrName>
                                        </p:attrNameLst>
                                      </p:cBhvr>
                                      <p:to>
                                        <p:strVal val="visible"/>
                                      </p:to>
                                    </p:set>
                                    <p:anim calcmode="lin" valueType="num">
                                      <p:cBhvr additive="base">
                                        <p:cTn id="122" dur="500" fill="hold"/>
                                        <p:tgtEl>
                                          <p:spTgt spid="81"/>
                                        </p:tgtEl>
                                        <p:attrNameLst>
                                          <p:attrName>ppt_x</p:attrName>
                                        </p:attrNameLst>
                                      </p:cBhvr>
                                      <p:tavLst>
                                        <p:tav tm="0">
                                          <p:val>
                                            <p:strVal val="#ppt_x"/>
                                          </p:val>
                                        </p:tav>
                                        <p:tav tm="100000">
                                          <p:val>
                                            <p:strVal val="#ppt_x"/>
                                          </p:val>
                                        </p:tav>
                                      </p:tavLst>
                                    </p:anim>
                                    <p:anim calcmode="lin" valueType="num">
                                      <p:cBhvr additive="base">
                                        <p:cTn id="123"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p:bldP spid="21" grpId="0"/>
      <p:bldP spid="23" grpId="0"/>
      <p:bldP spid="25" grpId="0" animBg="1"/>
      <p:bldP spid="54" grpId="0"/>
      <p:bldP spid="77" grpId="0" animBg="1"/>
      <p:bldP spid="79" grpId="0" animBg="1"/>
      <p:bldP spid="8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34998" y="3805809"/>
            <a:ext cx="2843249" cy="954107"/>
          </a:xfrm>
          <a:prstGeom prst="rect">
            <a:avLst/>
          </a:prstGeom>
        </p:spPr>
        <p:txBody>
          <a:bodyPr wrap="square">
            <a:spAutoFit/>
          </a:bodyPr>
          <a:lstStyle/>
          <a:p>
            <a:pPr eaLnBrk="0" hangingPunct="0"/>
            <a:r>
              <a:rPr kumimoji="1" lang="zh-CN" altLang="en-US" sz="2800" b="1" dirty="0">
                <a:solidFill>
                  <a:srgbClr val="CC3300"/>
                </a:solidFill>
                <a:latin typeface="Times New Roman" panose="02020603050405020304" pitchFamily="18" charset="0"/>
              </a:rPr>
              <a:t>沿对称轴方向单位长度的电流为</a:t>
            </a:r>
            <a:endParaRPr kumimoji="1" lang="zh-CN" altLang="en-US" sz="2800" b="1" i="1" dirty="0">
              <a:solidFill>
                <a:srgbClr val="CC3300"/>
              </a:solidFill>
              <a:latin typeface="Times New Roman" panose="02020603050405020304" pitchFamily="18" charset="0"/>
            </a:endParaRPr>
          </a:p>
        </p:txBody>
      </p:sp>
      <p:graphicFrame>
        <p:nvGraphicFramePr>
          <p:cNvPr id="3" name="Object 5"/>
          <p:cNvGraphicFramePr>
            <a:graphicFrameLocks noChangeAspect="1"/>
          </p:cNvGraphicFramePr>
          <p:nvPr>
            <p:extLst>
              <p:ext uri="{D42A27DB-BD31-4B8C-83A1-F6EECF244321}">
                <p14:modId xmlns:p14="http://schemas.microsoft.com/office/powerpoint/2010/main" val="1487423314"/>
              </p:ext>
            </p:extLst>
          </p:nvPr>
        </p:nvGraphicFramePr>
        <p:xfrm>
          <a:off x="4509932" y="3830653"/>
          <a:ext cx="798513" cy="984250"/>
        </p:xfrm>
        <a:graphic>
          <a:graphicData uri="http://schemas.openxmlformats.org/presentationml/2006/ole">
            <mc:AlternateContent xmlns:mc="http://schemas.openxmlformats.org/markup-compatibility/2006">
              <mc:Choice xmlns:v="urn:schemas-microsoft-com:vml" Requires="v">
                <p:oleObj spid="_x0000_s579625" name="公式" r:id="rId3" imgW="317160" imgH="393480" progId="Equation.3">
                  <p:embed/>
                </p:oleObj>
              </mc:Choice>
              <mc:Fallback>
                <p:oleObj name="公式" r:id="rId3" imgW="317160" imgH="393480" progId="Equation.3">
                  <p:embed/>
                  <p:pic>
                    <p:nvPicPr>
                      <p:cNvPr id="28" name="Object 5"/>
                      <p:cNvPicPr>
                        <a:picLocks noChangeAspect="1" noChangeArrowheads="1"/>
                      </p:cNvPicPr>
                      <p:nvPr/>
                    </p:nvPicPr>
                    <p:blipFill>
                      <a:blip r:embed="rId4"/>
                      <a:srcRect/>
                      <a:stretch>
                        <a:fillRect/>
                      </a:stretch>
                    </p:blipFill>
                    <p:spPr bwMode="auto">
                      <a:xfrm>
                        <a:off x="4509932" y="3830653"/>
                        <a:ext cx="798513" cy="984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4"/>
          <p:cNvGrpSpPr>
            <a:grpSpLocks/>
          </p:cNvGrpSpPr>
          <p:nvPr/>
        </p:nvGrpSpPr>
        <p:grpSpPr bwMode="auto">
          <a:xfrm rot="5400000">
            <a:off x="7134784" y="357728"/>
            <a:ext cx="1295400" cy="5027613"/>
            <a:chOff x="672" y="49"/>
            <a:chExt cx="816" cy="3167"/>
          </a:xfrm>
        </p:grpSpPr>
        <p:sp>
          <p:nvSpPr>
            <p:cNvPr id="5" name="Oval 5" descr="10%"/>
            <p:cNvSpPr>
              <a:spLocks noChangeArrowheads="1"/>
            </p:cNvSpPr>
            <p:nvPr/>
          </p:nvSpPr>
          <p:spPr bwMode="auto">
            <a:xfrm>
              <a:off x="676" y="2597"/>
              <a:ext cx="808" cy="376"/>
            </a:xfrm>
            <a:prstGeom prst="ellipse">
              <a:avLst/>
            </a:prstGeom>
            <a:solidFill>
              <a:srgbClr val="FFFF00"/>
            </a:solidFill>
            <a:ln w="12700">
              <a:solidFill>
                <a:srgbClr val="000000"/>
              </a:solidFill>
              <a:round/>
              <a:headEnd/>
              <a:tailEnd/>
            </a:ln>
          </p:spPr>
          <p:txBody>
            <a:bodyPr wrap="none" anchor="ctr"/>
            <a:lstStyle/>
            <a:p>
              <a:pPr algn="ctr" eaLnBrk="0" fontAlgn="auto" hangingPunct="0">
                <a:spcBef>
                  <a:spcPts val="0"/>
                </a:spcBef>
                <a:spcAft>
                  <a:spcPts val="0"/>
                </a:spcAft>
                <a:defRPr/>
              </a:pPr>
              <a:endParaRPr kumimoji="1" lang="zh-CN" altLang="en-US" sz="2800" b="1" i="1" kern="0">
                <a:solidFill>
                  <a:srgbClr val="000000"/>
                </a:solidFill>
                <a:latin typeface="宋体"/>
                <a:ea typeface="宋体"/>
              </a:endParaRPr>
            </a:p>
          </p:txBody>
        </p:sp>
        <p:sp>
          <p:nvSpPr>
            <p:cNvPr id="6" name="Rectangle 6" descr="10%"/>
            <p:cNvSpPr>
              <a:spLocks noChangeArrowheads="1"/>
            </p:cNvSpPr>
            <p:nvPr/>
          </p:nvSpPr>
          <p:spPr bwMode="auto">
            <a:xfrm>
              <a:off x="672" y="788"/>
              <a:ext cx="816" cy="1997"/>
            </a:xfrm>
            <a:prstGeom prst="rect">
              <a:avLst/>
            </a:prstGeom>
            <a:solidFill>
              <a:srgbClr val="FFFF00"/>
            </a:solidFill>
            <a:ln w="9525">
              <a:noFill/>
              <a:miter lim="800000"/>
              <a:headEnd/>
              <a:tailEnd/>
            </a:ln>
          </p:spPr>
          <p:txBody>
            <a:bodyPr wrap="none" anchor="ctr"/>
            <a:lstStyle/>
            <a:p>
              <a:pPr algn="ctr" eaLnBrk="0" fontAlgn="auto" hangingPunct="0">
                <a:spcBef>
                  <a:spcPts val="0"/>
                </a:spcBef>
                <a:spcAft>
                  <a:spcPts val="0"/>
                </a:spcAft>
                <a:defRPr/>
              </a:pPr>
              <a:endParaRPr kumimoji="1" lang="zh-CN" altLang="en-US" sz="2800" b="1" i="1" kern="0">
                <a:solidFill>
                  <a:srgbClr val="000000"/>
                </a:solidFill>
                <a:latin typeface="宋体"/>
                <a:ea typeface="宋体"/>
              </a:endParaRPr>
            </a:p>
          </p:txBody>
        </p:sp>
        <p:sp>
          <p:nvSpPr>
            <p:cNvPr id="7" name="Oval 8"/>
            <p:cNvSpPr>
              <a:spLocks noChangeArrowheads="1"/>
            </p:cNvSpPr>
            <p:nvPr/>
          </p:nvSpPr>
          <p:spPr bwMode="auto">
            <a:xfrm>
              <a:off x="676" y="629"/>
              <a:ext cx="808" cy="232"/>
            </a:xfrm>
            <a:prstGeom prst="ellipse">
              <a:avLst/>
            </a:prstGeom>
            <a:solidFill>
              <a:srgbClr val="FFFF00"/>
            </a:solidFill>
            <a:ln w="12700">
              <a:solidFill>
                <a:srgbClr val="000000"/>
              </a:solidFill>
              <a:round/>
              <a:headEnd/>
              <a:tailEnd/>
            </a:ln>
          </p:spPr>
          <p:txBody>
            <a:bodyPr wrap="none" anchor="ctr"/>
            <a:lstStyle/>
            <a:p>
              <a:pPr algn="ctr" eaLnBrk="0" fontAlgn="auto" hangingPunct="0">
                <a:spcBef>
                  <a:spcPts val="0"/>
                </a:spcBef>
                <a:spcAft>
                  <a:spcPts val="0"/>
                </a:spcAft>
                <a:defRPr/>
              </a:pPr>
              <a:endParaRPr kumimoji="1" lang="zh-CN" altLang="en-US" sz="2800" b="1" i="1" kern="0">
                <a:solidFill>
                  <a:srgbClr val="000000"/>
                </a:solidFill>
                <a:latin typeface="宋体"/>
                <a:ea typeface="宋体"/>
              </a:endParaRPr>
            </a:p>
          </p:txBody>
        </p:sp>
        <p:sp>
          <p:nvSpPr>
            <p:cNvPr id="8" name="Line 9"/>
            <p:cNvSpPr>
              <a:spLocks noChangeShapeType="1"/>
            </p:cNvSpPr>
            <p:nvPr/>
          </p:nvSpPr>
          <p:spPr bwMode="auto">
            <a:xfrm>
              <a:off x="672" y="769"/>
              <a:ext cx="0" cy="2016"/>
            </a:xfrm>
            <a:prstGeom prst="line">
              <a:avLst/>
            </a:prstGeom>
            <a:noFill/>
            <a:ln w="12700">
              <a:solidFill>
                <a:srgbClr val="000000"/>
              </a:solidFill>
              <a:round/>
              <a:headEnd/>
              <a:tailEnd/>
            </a:ln>
          </p:spPr>
          <p:txBody>
            <a:bodyPr wrap="none" anchor="ctr"/>
            <a:lstStyle/>
            <a:p>
              <a:pPr algn="ctr" eaLnBrk="0" fontAlgn="auto" hangingPunct="0">
                <a:spcBef>
                  <a:spcPts val="0"/>
                </a:spcBef>
                <a:spcAft>
                  <a:spcPts val="0"/>
                </a:spcAft>
                <a:defRPr/>
              </a:pPr>
              <a:endParaRPr kumimoji="1" lang="zh-CN" altLang="en-US" sz="2800" b="1" i="1" kern="0">
                <a:solidFill>
                  <a:srgbClr val="000000"/>
                </a:solidFill>
                <a:latin typeface="宋体"/>
                <a:ea typeface="宋体"/>
              </a:endParaRPr>
            </a:p>
          </p:txBody>
        </p:sp>
        <p:sp>
          <p:nvSpPr>
            <p:cNvPr id="9" name="Line 10"/>
            <p:cNvSpPr>
              <a:spLocks noChangeShapeType="1"/>
            </p:cNvSpPr>
            <p:nvPr/>
          </p:nvSpPr>
          <p:spPr bwMode="auto">
            <a:xfrm>
              <a:off x="1488" y="769"/>
              <a:ext cx="0" cy="2016"/>
            </a:xfrm>
            <a:prstGeom prst="line">
              <a:avLst/>
            </a:prstGeom>
            <a:noFill/>
            <a:ln w="12700">
              <a:solidFill>
                <a:srgbClr val="000000"/>
              </a:solidFill>
              <a:round/>
              <a:headEnd/>
              <a:tailEnd/>
            </a:ln>
          </p:spPr>
          <p:txBody>
            <a:bodyPr wrap="none" anchor="ctr"/>
            <a:lstStyle/>
            <a:p>
              <a:pPr algn="ctr" eaLnBrk="0" fontAlgn="auto" hangingPunct="0">
                <a:spcBef>
                  <a:spcPts val="0"/>
                </a:spcBef>
                <a:spcAft>
                  <a:spcPts val="0"/>
                </a:spcAft>
                <a:defRPr/>
              </a:pPr>
              <a:endParaRPr kumimoji="1" lang="zh-CN" altLang="en-US" sz="2800" b="1" i="1" kern="0">
                <a:solidFill>
                  <a:srgbClr val="000000"/>
                </a:solidFill>
                <a:latin typeface="宋体"/>
                <a:ea typeface="宋体"/>
              </a:endParaRPr>
            </a:p>
          </p:txBody>
        </p:sp>
        <p:grpSp>
          <p:nvGrpSpPr>
            <p:cNvPr id="10" name="Group 15"/>
            <p:cNvGrpSpPr>
              <a:grpSpLocks/>
            </p:cNvGrpSpPr>
            <p:nvPr/>
          </p:nvGrpSpPr>
          <p:grpSpPr bwMode="auto">
            <a:xfrm>
              <a:off x="1104" y="49"/>
              <a:ext cx="0" cy="3167"/>
              <a:chOff x="0" y="0"/>
              <a:chExt cx="0" cy="3167"/>
            </a:xfrm>
          </p:grpSpPr>
          <p:sp>
            <p:nvSpPr>
              <p:cNvPr id="11" name="Line 16"/>
              <p:cNvSpPr>
                <a:spLocks noChangeShapeType="1"/>
              </p:cNvSpPr>
              <p:nvPr/>
            </p:nvSpPr>
            <p:spPr bwMode="auto">
              <a:xfrm flipV="1">
                <a:off x="0" y="0"/>
                <a:ext cx="0" cy="672"/>
              </a:xfrm>
              <a:prstGeom prst="line">
                <a:avLst/>
              </a:prstGeom>
              <a:noFill/>
              <a:ln w="38100">
                <a:solidFill>
                  <a:srgbClr val="FF0000"/>
                </a:solidFill>
                <a:round/>
                <a:headEnd/>
                <a:tailEnd/>
              </a:ln>
            </p:spPr>
            <p:txBody>
              <a:bodyPr wrap="none" anchor="ctr"/>
              <a:lstStyle/>
              <a:p>
                <a:pPr algn="ctr" eaLnBrk="0" fontAlgn="auto" hangingPunct="0">
                  <a:spcBef>
                    <a:spcPts val="0"/>
                  </a:spcBef>
                  <a:spcAft>
                    <a:spcPts val="0"/>
                  </a:spcAft>
                  <a:defRPr/>
                </a:pPr>
                <a:endParaRPr kumimoji="1" lang="zh-CN" altLang="en-US" sz="2800" b="1" i="1" kern="0">
                  <a:solidFill>
                    <a:srgbClr val="000000"/>
                  </a:solidFill>
                  <a:latin typeface="宋体"/>
                  <a:ea typeface="宋体"/>
                </a:endParaRPr>
              </a:p>
            </p:txBody>
          </p:sp>
          <p:sp>
            <p:nvSpPr>
              <p:cNvPr id="12" name="Line 17"/>
              <p:cNvSpPr>
                <a:spLocks noChangeShapeType="1"/>
              </p:cNvSpPr>
              <p:nvPr/>
            </p:nvSpPr>
            <p:spPr bwMode="auto">
              <a:xfrm>
                <a:off x="0" y="2736"/>
                <a:ext cx="0" cy="431"/>
              </a:xfrm>
              <a:prstGeom prst="line">
                <a:avLst/>
              </a:prstGeom>
              <a:noFill/>
              <a:ln w="38100">
                <a:solidFill>
                  <a:srgbClr val="FF0000"/>
                </a:solidFill>
                <a:round/>
                <a:headEnd/>
                <a:tailEnd/>
              </a:ln>
            </p:spPr>
            <p:txBody>
              <a:bodyPr wrap="none" anchor="ctr"/>
              <a:lstStyle/>
              <a:p>
                <a:pPr algn="ctr" eaLnBrk="0" fontAlgn="auto" hangingPunct="0">
                  <a:spcBef>
                    <a:spcPts val="0"/>
                  </a:spcBef>
                  <a:spcAft>
                    <a:spcPts val="0"/>
                  </a:spcAft>
                  <a:defRPr/>
                </a:pPr>
                <a:endParaRPr kumimoji="1" lang="zh-CN" altLang="en-US" sz="2800" b="1" i="1" kern="0">
                  <a:solidFill>
                    <a:srgbClr val="000000"/>
                  </a:solidFill>
                  <a:latin typeface="宋体"/>
                  <a:ea typeface="宋体"/>
                </a:endParaRPr>
              </a:p>
            </p:txBody>
          </p:sp>
          <p:sp>
            <p:nvSpPr>
              <p:cNvPr id="13" name="Line 18"/>
              <p:cNvSpPr>
                <a:spLocks noChangeShapeType="1"/>
              </p:cNvSpPr>
              <p:nvPr/>
            </p:nvSpPr>
            <p:spPr bwMode="auto">
              <a:xfrm>
                <a:off x="0" y="672"/>
                <a:ext cx="0" cy="2016"/>
              </a:xfrm>
              <a:prstGeom prst="line">
                <a:avLst/>
              </a:prstGeom>
              <a:noFill/>
              <a:ln w="38100">
                <a:solidFill>
                  <a:srgbClr val="FF0000"/>
                </a:solidFill>
                <a:prstDash val="dashDot"/>
                <a:round/>
                <a:headEnd/>
                <a:tailEnd/>
              </a:ln>
            </p:spPr>
            <p:txBody>
              <a:bodyPr wrap="none" anchor="ctr"/>
              <a:lstStyle/>
              <a:p>
                <a:pPr algn="ctr" eaLnBrk="0" fontAlgn="auto" hangingPunct="0">
                  <a:spcBef>
                    <a:spcPts val="0"/>
                  </a:spcBef>
                  <a:spcAft>
                    <a:spcPts val="0"/>
                  </a:spcAft>
                  <a:defRPr/>
                </a:pPr>
                <a:endParaRPr kumimoji="1" lang="zh-CN" altLang="en-US" sz="2800" b="1" i="1" kern="0">
                  <a:solidFill>
                    <a:srgbClr val="000000"/>
                  </a:solidFill>
                  <a:latin typeface="宋体"/>
                  <a:ea typeface="宋体"/>
                </a:endParaRPr>
              </a:p>
            </p:txBody>
          </p:sp>
        </p:grpSp>
      </p:grpSp>
      <p:sp>
        <p:nvSpPr>
          <p:cNvPr id="14" name="Arc 14"/>
          <p:cNvSpPr>
            <a:spLocks/>
          </p:cNvSpPr>
          <p:nvPr/>
        </p:nvSpPr>
        <p:spPr bwMode="auto">
          <a:xfrm rot="13707994">
            <a:off x="9476619" y="2575379"/>
            <a:ext cx="819912" cy="758392"/>
          </a:xfrm>
          <a:custGeom>
            <a:avLst/>
            <a:gdLst>
              <a:gd name="G0" fmla="+- 0 0 0"/>
              <a:gd name="G1" fmla="+- 21518 0 0"/>
              <a:gd name="G2" fmla="+- 21600 0 0"/>
              <a:gd name="T0" fmla="*/ 1882 w 21307"/>
              <a:gd name="T1" fmla="*/ 0 h 21518"/>
              <a:gd name="T2" fmla="*/ 21307 w 21307"/>
              <a:gd name="T3" fmla="*/ 17969 h 21518"/>
              <a:gd name="T4" fmla="*/ 0 w 21307"/>
              <a:gd name="T5" fmla="*/ 21518 h 21518"/>
            </a:gdLst>
            <a:ahLst/>
            <a:cxnLst>
              <a:cxn ang="0">
                <a:pos x="T0" y="T1"/>
              </a:cxn>
              <a:cxn ang="0">
                <a:pos x="T2" y="T3"/>
              </a:cxn>
              <a:cxn ang="0">
                <a:pos x="T4" y="T5"/>
              </a:cxn>
            </a:cxnLst>
            <a:rect l="0" t="0" r="r" b="b"/>
            <a:pathLst>
              <a:path w="21307" h="21518" fill="none" extrusionOk="0">
                <a:moveTo>
                  <a:pt x="1881" y="0"/>
                </a:moveTo>
                <a:cubicBezTo>
                  <a:pt x="11697" y="858"/>
                  <a:pt x="19687" y="8250"/>
                  <a:pt x="21306" y="17969"/>
                </a:cubicBezTo>
              </a:path>
              <a:path w="21307" h="21518" stroke="0" extrusionOk="0">
                <a:moveTo>
                  <a:pt x="1881" y="0"/>
                </a:moveTo>
                <a:cubicBezTo>
                  <a:pt x="11697" y="858"/>
                  <a:pt x="19687" y="8250"/>
                  <a:pt x="21306" y="17969"/>
                </a:cubicBezTo>
                <a:lnTo>
                  <a:pt x="0" y="21518"/>
                </a:lnTo>
                <a:close/>
              </a:path>
            </a:pathLst>
          </a:custGeom>
          <a:noFill/>
          <a:ln w="38100">
            <a:solidFill>
              <a:srgbClr val="6600CC"/>
            </a:solidFill>
            <a:round/>
            <a:headEnd/>
            <a:tailEnd type="stealth" w="lg" len="lg"/>
          </a:ln>
          <a:effectLst/>
        </p:spPr>
        <p:txBody>
          <a:bodyPr wrap="none" anchor="ctr"/>
          <a:lstStyle/>
          <a:p>
            <a:pPr eaLnBrk="0" fontAlgn="auto" hangingPunct="0">
              <a:spcBef>
                <a:spcPts val="0"/>
              </a:spcBef>
              <a:spcAft>
                <a:spcPts val="0"/>
              </a:spcAft>
              <a:defRPr/>
            </a:pPr>
            <a:endParaRPr kumimoji="1" lang="zh-CN" altLang="en-US" sz="2800" b="1" i="1" kern="0">
              <a:solidFill>
                <a:sysClr val="windowText" lastClr="000000"/>
              </a:solidFill>
              <a:effectLst>
                <a:outerShdw blurRad="38100" dist="38100" dir="2700000" algn="tl">
                  <a:srgbClr val="000000">
                    <a:alpha val="43137"/>
                  </a:srgbClr>
                </a:outerShdw>
              </a:effectLst>
              <a:latin typeface="Times New Roman"/>
              <a:ea typeface="宋体"/>
            </a:endParaRPr>
          </a:p>
        </p:txBody>
      </p:sp>
      <p:graphicFrame>
        <p:nvGraphicFramePr>
          <p:cNvPr id="15" name="Object 5"/>
          <p:cNvGraphicFramePr>
            <a:graphicFrameLocks noChangeAspect="1"/>
          </p:cNvGraphicFramePr>
          <p:nvPr>
            <p:extLst>
              <p:ext uri="{D42A27DB-BD31-4B8C-83A1-F6EECF244321}">
                <p14:modId xmlns:p14="http://schemas.microsoft.com/office/powerpoint/2010/main" val="742571457"/>
              </p:ext>
            </p:extLst>
          </p:nvPr>
        </p:nvGraphicFramePr>
        <p:xfrm>
          <a:off x="9802926" y="2125016"/>
          <a:ext cx="457200" cy="422275"/>
        </p:xfrm>
        <a:graphic>
          <a:graphicData uri="http://schemas.openxmlformats.org/presentationml/2006/ole">
            <mc:AlternateContent xmlns:mc="http://schemas.openxmlformats.org/markup-compatibility/2006">
              <mc:Choice xmlns:v="urn:schemas-microsoft-com:vml" Requires="v">
                <p:oleObj spid="_x0000_s579626" name="公式" r:id="rId5" imgW="152334" imgH="139639" progId="Equation.3">
                  <p:embed/>
                </p:oleObj>
              </mc:Choice>
              <mc:Fallback>
                <p:oleObj name="公式" r:id="rId5" imgW="152334" imgH="139639" progId="Equation.3">
                  <p:embed/>
                  <p:pic>
                    <p:nvPicPr>
                      <p:cNvPr id="4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2926" y="2125016"/>
                        <a:ext cx="4572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19"/>
          <p:cNvSpPr txBox="1">
            <a:spLocks noChangeArrowheads="1"/>
          </p:cNvSpPr>
          <p:nvPr/>
        </p:nvSpPr>
        <p:spPr bwMode="auto">
          <a:xfrm>
            <a:off x="1771129" y="1669033"/>
            <a:ext cx="9286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0" fontAlgn="auto" hangingPunct="0">
              <a:spcBef>
                <a:spcPct val="0"/>
              </a:spcBef>
              <a:spcAft>
                <a:spcPts val="0"/>
              </a:spcAft>
              <a:buNone/>
              <a:defRPr/>
            </a:pPr>
            <a:r>
              <a:rPr lang="zh-CN" altLang="en-US" sz="2800" b="1" kern="0" dirty="0">
                <a:solidFill>
                  <a:srgbClr val="F30DD2"/>
                </a:solidFill>
              </a:rPr>
              <a:t>解：</a:t>
            </a:r>
            <a:endParaRPr lang="zh-CN" altLang="en-US" sz="2800" b="1" kern="0" dirty="0">
              <a:solidFill>
                <a:srgbClr val="009900"/>
              </a:solidFill>
            </a:endParaRPr>
          </a:p>
        </p:txBody>
      </p:sp>
      <p:sp>
        <p:nvSpPr>
          <p:cNvPr id="17" name="Text Box 25"/>
          <p:cNvSpPr txBox="1">
            <a:spLocks noChangeArrowheads="1"/>
          </p:cNvSpPr>
          <p:nvPr/>
        </p:nvSpPr>
        <p:spPr bwMode="auto">
          <a:xfrm>
            <a:off x="2446436" y="1992175"/>
            <a:ext cx="285681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0" fontAlgn="auto" hangingPunct="0">
              <a:spcBef>
                <a:spcPct val="0"/>
              </a:spcBef>
              <a:spcAft>
                <a:spcPts val="0"/>
              </a:spcAft>
              <a:buNone/>
              <a:defRPr/>
            </a:pPr>
            <a:r>
              <a:rPr lang="zh-CN" altLang="en-US" sz="2800" b="1" kern="0" dirty="0">
                <a:solidFill>
                  <a:srgbClr val="009900"/>
                </a:solidFill>
              </a:rPr>
              <a:t>长圆柱面以</a:t>
            </a:r>
            <a:r>
              <a:rPr lang="en-US" altLang="zh-CN" sz="2800" b="1" kern="0" dirty="0">
                <a:solidFill>
                  <a:srgbClr val="FF0000"/>
                </a:solidFill>
              </a:rPr>
              <a:t>ω</a:t>
            </a:r>
            <a:r>
              <a:rPr lang="zh-CN" altLang="en-US" sz="2800" b="1" kern="0" dirty="0">
                <a:solidFill>
                  <a:srgbClr val="009900"/>
                </a:solidFill>
              </a:rPr>
              <a:t>转动，相当于电流</a:t>
            </a:r>
          </a:p>
        </p:txBody>
      </p:sp>
      <p:graphicFrame>
        <p:nvGraphicFramePr>
          <p:cNvPr id="18" name="Object 6"/>
          <p:cNvGraphicFramePr>
            <a:graphicFrameLocks noChangeAspect="1"/>
          </p:cNvGraphicFramePr>
          <p:nvPr>
            <p:extLst>
              <p:ext uri="{D42A27DB-BD31-4B8C-83A1-F6EECF244321}">
                <p14:modId xmlns:p14="http://schemas.microsoft.com/office/powerpoint/2010/main" val="4099202879"/>
              </p:ext>
            </p:extLst>
          </p:nvPr>
        </p:nvGraphicFramePr>
        <p:xfrm>
          <a:off x="2286210" y="2839054"/>
          <a:ext cx="2095500" cy="941388"/>
        </p:xfrm>
        <a:graphic>
          <a:graphicData uri="http://schemas.openxmlformats.org/presentationml/2006/ole">
            <mc:AlternateContent xmlns:mc="http://schemas.openxmlformats.org/markup-compatibility/2006">
              <mc:Choice xmlns:v="urn:schemas-microsoft-com:vml" Requires="v">
                <p:oleObj spid="_x0000_s579627" name="公式" r:id="rId7" imgW="876240" imgH="393480" progId="Equation.3">
                  <p:embed/>
                </p:oleObj>
              </mc:Choice>
              <mc:Fallback>
                <p:oleObj name="公式" r:id="rId7" imgW="876240" imgH="393480" progId="Equation.3">
                  <p:embed/>
                  <p:pic>
                    <p:nvPicPr>
                      <p:cNvPr id="43" name="Object 6"/>
                      <p:cNvPicPr>
                        <a:picLocks noChangeAspect="1" noChangeArrowheads="1"/>
                      </p:cNvPicPr>
                      <p:nvPr/>
                    </p:nvPicPr>
                    <p:blipFill>
                      <a:blip r:embed="rId8"/>
                      <a:srcRect/>
                      <a:stretch>
                        <a:fillRect/>
                      </a:stretch>
                    </p:blipFill>
                    <p:spPr bwMode="auto">
                      <a:xfrm>
                        <a:off x="2286210" y="2839054"/>
                        <a:ext cx="2095500" cy="941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矩形 18"/>
          <p:cNvSpPr/>
          <p:nvPr/>
        </p:nvSpPr>
        <p:spPr>
          <a:xfrm>
            <a:off x="1839117" y="5021418"/>
            <a:ext cx="3070071" cy="523220"/>
          </a:xfrm>
          <a:prstGeom prst="rect">
            <a:avLst/>
          </a:prstGeom>
        </p:spPr>
        <p:txBody>
          <a:bodyPr wrap="none">
            <a:spAutoFit/>
          </a:bodyPr>
          <a:lstStyle/>
          <a:p>
            <a:pPr eaLnBrk="0" hangingPunct="0"/>
            <a:r>
              <a:rPr kumimoji="1" lang="zh-CN" altLang="en-US" sz="2800" b="1" dirty="0">
                <a:solidFill>
                  <a:srgbClr val="0000FF"/>
                </a:solidFill>
                <a:latin typeface="Times New Roman" panose="02020603050405020304" pitchFamily="18" charset="0"/>
              </a:rPr>
              <a:t>等效于密绕螺线管</a:t>
            </a:r>
            <a:endParaRPr kumimoji="1" lang="zh-CN" altLang="en-US" sz="2800" b="1" i="1" dirty="0">
              <a:solidFill>
                <a:srgbClr val="0000FF"/>
              </a:solidFill>
              <a:latin typeface="Times New Roman" panose="02020603050405020304" pitchFamily="18" charset="0"/>
            </a:endParaRPr>
          </a:p>
        </p:txBody>
      </p:sp>
      <p:pic>
        <p:nvPicPr>
          <p:cNvPr id="20" name="图片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6734" y="3681388"/>
            <a:ext cx="4925521" cy="1362593"/>
          </a:xfrm>
          <a:prstGeom prst="rect">
            <a:avLst/>
          </a:prstGeom>
        </p:spPr>
      </p:pic>
      <p:graphicFrame>
        <p:nvGraphicFramePr>
          <p:cNvPr id="21" name="Object 5"/>
          <p:cNvGraphicFramePr>
            <a:graphicFrameLocks noChangeAspect="1"/>
          </p:cNvGraphicFramePr>
          <p:nvPr>
            <p:extLst>
              <p:ext uri="{D42A27DB-BD31-4B8C-83A1-F6EECF244321}">
                <p14:modId xmlns:p14="http://schemas.microsoft.com/office/powerpoint/2010/main" val="410362345"/>
              </p:ext>
            </p:extLst>
          </p:nvPr>
        </p:nvGraphicFramePr>
        <p:xfrm>
          <a:off x="1899484" y="5537457"/>
          <a:ext cx="1690687" cy="984250"/>
        </p:xfrm>
        <a:graphic>
          <a:graphicData uri="http://schemas.openxmlformats.org/presentationml/2006/ole">
            <mc:AlternateContent xmlns:mc="http://schemas.openxmlformats.org/markup-compatibility/2006">
              <mc:Choice xmlns:v="urn:schemas-microsoft-com:vml" Requires="v">
                <p:oleObj spid="_x0000_s579628" name="公式" r:id="rId10" imgW="672840" imgH="393480" progId="Equation.3">
                  <p:embed/>
                </p:oleObj>
              </mc:Choice>
              <mc:Fallback>
                <p:oleObj name="公式" r:id="rId10" imgW="672840" imgH="393480" progId="Equation.3">
                  <p:embed/>
                  <p:pic>
                    <p:nvPicPr>
                      <p:cNvPr id="46" name="Object 5"/>
                      <p:cNvPicPr>
                        <a:picLocks noChangeAspect="1" noChangeArrowheads="1"/>
                      </p:cNvPicPr>
                      <p:nvPr/>
                    </p:nvPicPr>
                    <p:blipFill>
                      <a:blip r:embed="rId11"/>
                      <a:srcRect/>
                      <a:stretch>
                        <a:fillRect/>
                      </a:stretch>
                    </p:blipFill>
                    <p:spPr bwMode="auto">
                      <a:xfrm>
                        <a:off x="1899484" y="5537457"/>
                        <a:ext cx="1690687" cy="984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135"/>
          <p:cNvGraphicFramePr>
            <a:graphicFrameLocks noChangeAspect="1"/>
          </p:cNvGraphicFramePr>
          <p:nvPr>
            <p:extLst>
              <p:ext uri="{D42A27DB-BD31-4B8C-83A1-F6EECF244321}">
                <p14:modId xmlns:p14="http://schemas.microsoft.com/office/powerpoint/2010/main" val="4033529745"/>
              </p:ext>
            </p:extLst>
          </p:nvPr>
        </p:nvGraphicFramePr>
        <p:xfrm>
          <a:off x="4267741" y="5132135"/>
          <a:ext cx="4366304" cy="1729772"/>
        </p:xfrm>
        <a:graphic>
          <a:graphicData uri="http://schemas.openxmlformats.org/presentationml/2006/ole">
            <mc:AlternateContent xmlns:mc="http://schemas.openxmlformats.org/markup-compatibility/2006">
              <mc:Choice xmlns:v="urn:schemas-microsoft-com:vml" Requires="v">
                <p:oleObj spid="_x0000_s579629" name="Visio" r:id="rId12" imgW="4613453" imgH="2301225" progId="Visio.Drawing.6">
                  <p:embed/>
                </p:oleObj>
              </mc:Choice>
              <mc:Fallback>
                <p:oleObj name="Visio" r:id="rId12" imgW="4613453" imgH="2301225" progId="Visio.Drawing.6">
                  <p:embed/>
                  <p:pic>
                    <p:nvPicPr>
                      <p:cNvPr id="47" name="Object 113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67741" y="5132135"/>
                        <a:ext cx="4366304" cy="1729772"/>
                      </a:xfrm>
                      <a:prstGeom prst="rect">
                        <a:avLst/>
                      </a:prstGeom>
                      <a:noFill/>
                      <a:ln>
                        <a:noFill/>
                      </a:ln>
                      <a:effectLst/>
                      <a:extLst/>
                    </p:spPr>
                  </p:pic>
                </p:oleObj>
              </mc:Fallback>
            </mc:AlternateContent>
          </a:graphicData>
        </a:graphic>
      </p:graphicFrame>
      <p:graphicFrame>
        <p:nvGraphicFramePr>
          <p:cNvPr id="23" name="Object 1118"/>
          <p:cNvGraphicFramePr>
            <a:graphicFrameLocks noChangeAspect="1"/>
          </p:cNvGraphicFramePr>
          <p:nvPr>
            <p:extLst>
              <p:ext uri="{D42A27DB-BD31-4B8C-83A1-F6EECF244321}">
                <p14:modId xmlns:p14="http://schemas.microsoft.com/office/powerpoint/2010/main" val="3814422870"/>
              </p:ext>
            </p:extLst>
          </p:nvPr>
        </p:nvGraphicFramePr>
        <p:xfrm>
          <a:off x="8748478" y="5711271"/>
          <a:ext cx="1547812" cy="571500"/>
        </p:xfrm>
        <a:graphic>
          <a:graphicData uri="http://schemas.openxmlformats.org/presentationml/2006/ole">
            <mc:AlternateContent xmlns:mc="http://schemas.openxmlformats.org/markup-compatibility/2006">
              <mc:Choice xmlns:v="urn:schemas-microsoft-com:vml" Requires="v">
                <p:oleObj spid="_x0000_s579630" name="公式" r:id="rId14" imgW="622030" imgH="228501" progId="Equation.3">
                  <p:embed/>
                </p:oleObj>
              </mc:Choice>
              <mc:Fallback>
                <p:oleObj name="公式" r:id="rId14" imgW="622030" imgH="228501" progId="Equation.3">
                  <p:embed/>
                  <p:pic>
                    <p:nvPicPr>
                      <p:cNvPr id="48" name="Object 11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48478" y="5711271"/>
                        <a:ext cx="1547812" cy="571500"/>
                      </a:xfrm>
                      <a:prstGeom prst="rect">
                        <a:avLst/>
                      </a:prstGeom>
                      <a:gradFill flip="none" rotWithShape="1">
                        <a:gsLst>
                          <a:gs pos="0">
                            <a:srgbClr val="00CC00">
                              <a:tint val="66000"/>
                              <a:satMod val="160000"/>
                            </a:srgbClr>
                          </a:gs>
                          <a:gs pos="50000">
                            <a:srgbClr val="00CC00">
                              <a:tint val="44500"/>
                              <a:satMod val="160000"/>
                            </a:srgbClr>
                          </a:gs>
                          <a:gs pos="100000">
                            <a:srgbClr val="00CC00">
                              <a:tint val="23500"/>
                              <a:satMod val="160000"/>
                            </a:srgbClr>
                          </a:gs>
                        </a:gsLst>
                        <a:lin ang="2700000" scaled="1"/>
                        <a:tileRect/>
                      </a:gradFill>
                      <a:ln>
                        <a:solidFill>
                          <a:srgbClr val="00CC99"/>
                        </a:solidFill>
                      </a:ln>
                      <a:effectLst/>
                      <a:extLst/>
                    </p:spPr>
                  </p:pic>
                </p:oleObj>
              </mc:Fallback>
            </mc:AlternateContent>
          </a:graphicData>
        </a:graphic>
      </p:graphicFrame>
      <p:graphicFrame>
        <p:nvGraphicFramePr>
          <p:cNvPr id="24" name="Object 5"/>
          <p:cNvGraphicFramePr>
            <a:graphicFrameLocks noChangeAspect="1"/>
          </p:cNvGraphicFramePr>
          <p:nvPr>
            <p:extLst>
              <p:ext uri="{D42A27DB-BD31-4B8C-83A1-F6EECF244321}">
                <p14:modId xmlns:p14="http://schemas.microsoft.com/office/powerpoint/2010/main" val="1442800799"/>
              </p:ext>
            </p:extLst>
          </p:nvPr>
        </p:nvGraphicFramePr>
        <p:xfrm>
          <a:off x="4326096" y="975262"/>
          <a:ext cx="1214438" cy="984250"/>
        </p:xfrm>
        <a:graphic>
          <a:graphicData uri="http://schemas.openxmlformats.org/presentationml/2006/ole">
            <mc:AlternateContent xmlns:mc="http://schemas.openxmlformats.org/markup-compatibility/2006">
              <mc:Choice xmlns:v="urn:schemas-microsoft-com:vml" Requires="v">
                <p:oleObj spid="_x0000_s579631" name="公式" r:id="rId16" imgW="482400" imgH="393480" progId="Equation.3">
                  <p:embed/>
                </p:oleObj>
              </mc:Choice>
              <mc:Fallback>
                <p:oleObj name="公式" r:id="rId16" imgW="482400" imgH="393480" progId="Equation.3">
                  <p:embed/>
                  <p:pic>
                    <p:nvPicPr>
                      <p:cNvPr id="49" name="Object 5"/>
                      <p:cNvPicPr>
                        <a:picLocks noChangeAspect="1" noChangeArrowheads="1"/>
                      </p:cNvPicPr>
                      <p:nvPr/>
                    </p:nvPicPr>
                    <p:blipFill>
                      <a:blip r:embed="rId17"/>
                      <a:srcRect/>
                      <a:stretch>
                        <a:fillRect/>
                      </a:stretch>
                    </p:blipFill>
                    <p:spPr bwMode="auto">
                      <a:xfrm>
                        <a:off x="4326096" y="975262"/>
                        <a:ext cx="1214438" cy="984250"/>
                      </a:xfrm>
                      <a:prstGeom prst="rect">
                        <a:avLst/>
                      </a:prstGeom>
                      <a:gradFill flip="none" rotWithShape="1">
                        <a:gsLst>
                          <a:gs pos="0">
                            <a:srgbClr val="66FF66">
                              <a:tint val="66000"/>
                              <a:satMod val="160000"/>
                            </a:srgbClr>
                          </a:gs>
                          <a:gs pos="50000">
                            <a:srgbClr val="66FF66">
                              <a:tint val="44500"/>
                              <a:satMod val="160000"/>
                            </a:srgbClr>
                          </a:gs>
                          <a:gs pos="100000">
                            <a:srgbClr val="66FF66">
                              <a:tint val="23500"/>
                              <a:satMod val="160000"/>
                            </a:srgbClr>
                          </a:gs>
                        </a:gsLst>
                        <a:lin ang="5400000" scaled="1"/>
                        <a:tileRect/>
                      </a:gradFill>
                      <a:ln>
                        <a:noFill/>
                      </a:ln>
                      <a:effectLst/>
                      <a:extLst/>
                    </p:spPr>
                  </p:pic>
                </p:oleObj>
              </mc:Fallback>
            </mc:AlternateContent>
          </a:graphicData>
        </a:graphic>
      </p:graphicFrame>
      <p:graphicFrame>
        <p:nvGraphicFramePr>
          <p:cNvPr id="25" name="Object 5"/>
          <p:cNvGraphicFramePr>
            <a:graphicFrameLocks noChangeAspect="1"/>
          </p:cNvGraphicFramePr>
          <p:nvPr>
            <p:extLst>
              <p:ext uri="{D42A27DB-BD31-4B8C-83A1-F6EECF244321}">
                <p14:modId xmlns:p14="http://schemas.microsoft.com/office/powerpoint/2010/main" val="3648690339"/>
              </p:ext>
            </p:extLst>
          </p:nvPr>
        </p:nvGraphicFramePr>
        <p:xfrm>
          <a:off x="8026826" y="932285"/>
          <a:ext cx="1214438" cy="984250"/>
        </p:xfrm>
        <a:graphic>
          <a:graphicData uri="http://schemas.openxmlformats.org/presentationml/2006/ole">
            <mc:AlternateContent xmlns:mc="http://schemas.openxmlformats.org/markup-compatibility/2006">
              <mc:Choice xmlns:v="urn:schemas-microsoft-com:vml" Requires="v">
                <p:oleObj spid="_x0000_s579632" name="公式" r:id="rId18" imgW="482400" imgH="393480" progId="Equation.3">
                  <p:embed/>
                </p:oleObj>
              </mc:Choice>
              <mc:Fallback>
                <p:oleObj name="公式" r:id="rId18" imgW="482400" imgH="393480" progId="Equation.3">
                  <p:embed/>
                  <p:pic>
                    <p:nvPicPr>
                      <p:cNvPr id="50" name="Object 5"/>
                      <p:cNvPicPr>
                        <a:picLocks noChangeAspect="1" noChangeArrowheads="1"/>
                      </p:cNvPicPr>
                      <p:nvPr/>
                    </p:nvPicPr>
                    <p:blipFill>
                      <a:blip r:embed="rId19"/>
                      <a:srcRect/>
                      <a:stretch>
                        <a:fillRect/>
                      </a:stretch>
                    </p:blipFill>
                    <p:spPr bwMode="auto">
                      <a:xfrm>
                        <a:off x="8026826" y="932285"/>
                        <a:ext cx="1214438" cy="984250"/>
                      </a:xfrm>
                      <a:prstGeom prst="rect">
                        <a:avLst/>
                      </a:prstGeom>
                      <a:gradFill flip="none" rotWithShape="1">
                        <a:gsLst>
                          <a:gs pos="0">
                            <a:srgbClr val="66FF66">
                              <a:tint val="66000"/>
                              <a:satMod val="160000"/>
                            </a:srgbClr>
                          </a:gs>
                          <a:gs pos="50000">
                            <a:srgbClr val="66FF66">
                              <a:tint val="44500"/>
                              <a:satMod val="160000"/>
                            </a:srgbClr>
                          </a:gs>
                          <a:gs pos="100000">
                            <a:srgbClr val="66FF66">
                              <a:tint val="23500"/>
                              <a:satMod val="160000"/>
                            </a:srgbClr>
                          </a:gs>
                        </a:gsLst>
                        <a:lin ang="10800000" scaled="1"/>
                        <a:tileRect/>
                      </a:gradFill>
                      <a:ln>
                        <a:noFill/>
                      </a:ln>
                      <a:effectLst/>
                      <a:extLst/>
                    </p:spPr>
                  </p:pic>
                </p:oleObj>
              </mc:Fallback>
            </mc:AlternateContent>
          </a:graphicData>
        </a:graphic>
      </p:graphicFrame>
      <p:sp>
        <p:nvSpPr>
          <p:cNvPr id="26" name="Text Box 3"/>
          <p:cNvSpPr txBox="1">
            <a:spLocks noChangeArrowheads="1"/>
          </p:cNvSpPr>
          <p:nvPr/>
        </p:nvSpPr>
        <p:spPr bwMode="auto">
          <a:xfrm>
            <a:off x="1991544" y="188641"/>
            <a:ext cx="8588602" cy="1384995"/>
          </a:xfrm>
          <a:prstGeom prst="rect">
            <a:avLst/>
          </a:prstGeom>
          <a:noFill/>
          <a:ln w="9525">
            <a:noFill/>
            <a:miter lim="800000"/>
            <a:headEnd/>
            <a:tailEnd/>
          </a:ln>
        </p:spPr>
        <p:txBody>
          <a:bodyPr wrap="square">
            <a:spAutoFit/>
          </a:bodyPr>
          <a:lstStyle/>
          <a:p>
            <a:pPr eaLnBrk="0" hangingPunct="0">
              <a:defRPr/>
            </a:pPr>
            <a:r>
              <a:rPr kumimoji="1" lang="zh-CN" altLang="en-US" sz="2800" dirty="0">
                <a:solidFill>
                  <a:srgbClr val="000000"/>
                </a:solidFill>
                <a:latin typeface="Times New Roman" panose="02020603050405020304" pitchFamily="18" charset="0"/>
              </a:rPr>
              <a:t> </a:t>
            </a:r>
            <a:r>
              <a:rPr kumimoji="1" lang="zh-CN" altLang="en-US" sz="2800" b="1" dirty="0">
                <a:solidFill>
                  <a:srgbClr val="FF0000"/>
                </a:solidFill>
                <a:latin typeface="Times New Roman" panose="02020603050405020304" pitchFamily="18" charset="0"/>
              </a:rPr>
              <a:t>练习：</a:t>
            </a:r>
            <a:r>
              <a:rPr kumimoji="1" lang="zh-CN" altLang="en-US" sz="2800" b="1" dirty="0">
                <a:solidFill>
                  <a:srgbClr val="009900"/>
                </a:solidFill>
                <a:latin typeface="Times New Roman" panose="02020603050405020304" pitchFamily="18" charset="0"/>
              </a:rPr>
              <a:t>长度为</a:t>
            </a:r>
            <a:r>
              <a:rPr kumimoji="1" lang="en-US" altLang="zh-CN" sz="2800" b="1" dirty="0">
                <a:solidFill>
                  <a:srgbClr val="FF0000"/>
                </a:solidFill>
                <a:latin typeface="Times New Roman" panose="02020603050405020304" pitchFamily="18" charset="0"/>
              </a:rPr>
              <a:t>L</a:t>
            </a:r>
            <a:r>
              <a:rPr kumimoji="1" lang="zh-CN" altLang="en-US" sz="2800" b="1" dirty="0">
                <a:solidFill>
                  <a:srgbClr val="009900"/>
                </a:solidFill>
                <a:latin typeface="Times New Roman" panose="02020603050405020304" pitchFamily="18" charset="0"/>
              </a:rPr>
              <a:t>、</a:t>
            </a:r>
            <a:r>
              <a:rPr kumimoji="1" lang="zh-CN" altLang="en-US" sz="2800" b="1" dirty="0">
                <a:solidFill>
                  <a:srgbClr val="2D2DB9"/>
                </a:solidFill>
                <a:latin typeface="Times New Roman" panose="02020603050405020304" pitchFamily="18" charset="0"/>
              </a:rPr>
              <a:t>半径为</a:t>
            </a:r>
            <a:r>
              <a:rPr kumimoji="1" lang="en-US" altLang="zh-CN" sz="2800" b="1" dirty="0">
                <a:solidFill>
                  <a:srgbClr val="FF0000"/>
                </a:solidFill>
                <a:latin typeface="Times New Roman" panose="02020603050405020304" pitchFamily="18" charset="0"/>
              </a:rPr>
              <a:t>R </a:t>
            </a:r>
            <a:r>
              <a:rPr kumimoji="1" lang="zh-CN" altLang="en-US" sz="2800" b="1" dirty="0">
                <a:solidFill>
                  <a:srgbClr val="2D2DB9"/>
                </a:solidFill>
                <a:latin typeface="Times New Roman" panose="02020603050405020304" pitchFamily="18" charset="0"/>
              </a:rPr>
              <a:t>的均匀带电</a:t>
            </a:r>
            <a:r>
              <a:rPr kumimoji="1" lang="en-US" altLang="zh-CN" sz="2800" b="1" dirty="0">
                <a:solidFill>
                  <a:srgbClr val="FF0000"/>
                </a:solidFill>
                <a:latin typeface="Times New Roman" panose="02020603050405020304" pitchFamily="18" charset="0"/>
              </a:rPr>
              <a:t>Q</a:t>
            </a:r>
            <a:r>
              <a:rPr kumimoji="1" lang="zh-CN" altLang="en-US" sz="2800" b="1" dirty="0">
                <a:solidFill>
                  <a:srgbClr val="2D2DB9"/>
                </a:solidFill>
                <a:latin typeface="Times New Roman" panose="02020603050405020304" pitchFamily="18" charset="0"/>
              </a:rPr>
              <a:t>的</a:t>
            </a:r>
            <a:r>
              <a:rPr kumimoji="1" lang="zh-CN" altLang="en-US" sz="2800" b="1" dirty="0">
                <a:solidFill>
                  <a:srgbClr val="009900"/>
                </a:solidFill>
                <a:latin typeface="Times New Roman" panose="02020603050405020304" pitchFamily="18" charset="0"/>
              </a:rPr>
              <a:t>长</a:t>
            </a:r>
            <a:r>
              <a:rPr kumimoji="1" lang="zh-CN" altLang="en-US" sz="2800" b="1" dirty="0">
                <a:solidFill>
                  <a:srgbClr val="2D2DB9"/>
                </a:solidFill>
                <a:latin typeface="Times New Roman" panose="02020603050405020304" pitchFamily="18" charset="0"/>
              </a:rPr>
              <a:t>圆柱面</a:t>
            </a:r>
            <a:r>
              <a:rPr kumimoji="1" lang="en-US" altLang="zh-CN" sz="2800" b="1" dirty="0">
                <a:solidFill>
                  <a:srgbClr val="2D2DB9"/>
                </a:solidFill>
                <a:latin typeface="Times New Roman" panose="02020603050405020304" pitchFamily="18" charset="0"/>
              </a:rPr>
              <a:t>，</a:t>
            </a:r>
            <a:r>
              <a:rPr kumimoji="1" lang="zh-CN" altLang="en-US" sz="2800" b="1" dirty="0">
                <a:solidFill>
                  <a:srgbClr val="2D2DB9"/>
                </a:solidFill>
                <a:latin typeface="Times New Roman" panose="02020603050405020304" pitchFamily="18" charset="0"/>
              </a:rPr>
              <a:t>绕其对称轴以角速度</a:t>
            </a:r>
            <a:r>
              <a:rPr kumimoji="1" lang="en-US" altLang="zh-CN" sz="2800" b="1" dirty="0">
                <a:solidFill>
                  <a:srgbClr val="FF0000"/>
                </a:solidFill>
                <a:latin typeface="Times New Roman" panose="02020603050405020304" pitchFamily="18" charset="0"/>
              </a:rPr>
              <a:t>ω</a:t>
            </a:r>
            <a:r>
              <a:rPr kumimoji="1" lang="zh-CN" altLang="en-US" sz="2800" b="1" dirty="0">
                <a:solidFill>
                  <a:srgbClr val="2D2DB9"/>
                </a:solidFill>
                <a:latin typeface="Times New Roman" panose="02020603050405020304" pitchFamily="18" charset="0"/>
              </a:rPr>
              <a:t>匀速转动，对称轴上圆柱面中部附近的</a:t>
            </a:r>
            <a:r>
              <a:rPr kumimoji="1" lang="en-US" altLang="zh-CN" sz="2800" b="1" dirty="0">
                <a:solidFill>
                  <a:srgbClr val="FF0000"/>
                </a:solidFill>
                <a:latin typeface="Times New Roman" panose="02020603050405020304" pitchFamily="18" charset="0"/>
              </a:rPr>
              <a:t>B</a:t>
            </a:r>
            <a:r>
              <a:rPr kumimoji="1" lang="en-US" altLang="zh-CN" sz="2800" b="1" dirty="0">
                <a:solidFill>
                  <a:srgbClr val="2D2DB9"/>
                </a:solidFill>
                <a:latin typeface="Times New Roman" panose="02020603050405020304" pitchFamily="18" charset="0"/>
              </a:rPr>
              <a:t>=</a:t>
            </a:r>
            <a:r>
              <a:rPr kumimoji="1" lang="en-US" altLang="zh-CN" sz="2800" b="1" dirty="0">
                <a:solidFill>
                  <a:srgbClr val="CC3300"/>
                </a:solidFill>
                <a:latin typeface="Times New Roman" panose="02020603050405020304" pitchFamily="18" charset="0"/>
              </a:rPr>
              <a:t>_______, </a:t>
            </a:r>
            <a:r>
              <a:rPr kumimoji="1" lang="zh-CN" altLang="en-US" sz="2800" b="1" dirty="0">
                <a:solidFill>
                  <a:srgbClr val="2D2DB9"/>
                </a:solidFill>
                <a:latin typeface="Times New Roman" panose="02020603050405020304" pitchFamily="18" charset="0"/>
              </a:rPr>
              <a:t>以及</a:t>
            </a:r>
            <a:r>
              <a:rPr kumimoji="1" lang="zh-CN" altLang="en-US" sz="2800" b="1" dirty="0">
                <a:solidFill>
                  <a:srgbClr val="CC3300"/>
                </a:solidFill>
                <a:latin typeface="Times New Roman" panose="02020603050405020304" pitchFamily="18" charset="0"/>
              </a:rPr>
              <a:t>两端的</a:t>
            </a:r>
            <a:r>
              <a:rPr kumimoji="1" lang="en-US" altLang="zh-CN" sz="2800" b="1" dirty="0">
                <a:solidFill>
                  <a:srgbClr val="FF0000"/>
                </a:solidFill>
                <a:latin typeface="Times New Roman" panose="02020603050405020304" pitchFamily="18" charset="0"/>
              </a:rPr>
              <a:t>B</a:t>
            </a:r>
            <a:r>
              <a:rPr kumimoji="1" lang="en-US" altLang="zh-CN" sz="2800" b="1" dirty="0">
                <a:solidFill>
                  <a:srgbClr val="2D2DB9"/>
                </a:solidFill>
                <a:latin typeface="Times New Roman" panose="02020603050405020304" pitchFamily="18" charset="0"/>
              </a:rPr>
              <a:t>=</a:t>
            </a:r>
            <a:r>
              <a:rPr kumimoji="1" lang="en-US" altLang="zh-CN" sz="2800" b="1" dirty="0">
                <a:solidFill>
                  <a:srgbClr val="CC3300"/>
                </a:solidFill>
                <a:latin typeface="Times New Roman" panose="02020603050405020304" pitchFamily="18" charset="0"/>
              </a:rPr>
              <a:t>________</a:t>
            </a:r>
            <a:r>
              <a:rPr kumimoji="1" lang="zh-CN" altLang="en-US" sz="2800" b="1" dirty="0">
                <a:solidFill>
                  <a:srgbClr val="CC3300"/>
                </a:solidFill>
                <a:latin typeface="Times New Roman" panose="02020603050405020304" pitchFamily="18" charset="0"/>
              </a:rPr>
              <a:t>。</a:t>
            </a:r>
          </a:p>
        </p:txBody>
      </p:sp>
    </p:spTree>
    <p:extLst>
      <p:ext uri="{BB962C8B-B14F-4D97-AF65-F5344CB8AC3E}">
        <p14:creationId xmlns:p14="http://schemas.microsoft.com/office/powerpoint/2010/main" val="326320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arn(inVertical)">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heel(1)">
                                      <p:cBhvr>
                                        <p:cTn id="31" dur="20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circle(in)">
                                      <p:cBhvr>
                                        <p:cTn id="42" dur="20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1000"/>
                                        <p:tgtEl>
                                          <p:spTgt spid="3"/>
                                        </p:tgtEl>
                                      </p:cBhvr>
                                    </p:animEffect>
                                    <p:anim calcmode="lin" valueType="num">
                                      <p:cBhvr>
                                        <p:cTn id="48" dur="1000" fill="hold"/>
                                        <p:tgtEl>
                                          <p:spTgt spid="3"/>
                                        </p:tgtEl>
                                        <p:attrNameLst>
                                          <p:attrName>ppt_x</p:attrName>
                                        </p:attrNameLst>
                                      </p:cBhvr>
                                      <p:tavLst>
                                        <p:tav tm="0">
                                          <p:val>
                                            <p:strVal val="#ppt_x"/>
                                          </p:val>
                                        </p:tav>
                                        <p:tav tm="100000">
                                          <p:val>
                                            <p:strVal val="#ppt_x"/>
                                          </p:val>
                                        </p:tav>
                                      </p:tavLst>
                                    </p:anim>
                                    <p:anim calcmode="lin" valueType="num">
                                      <p:cBhvr>
                                        <p:cTn id="4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1" presetClass="entr" presetSubtype="1"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heel(1)">
                                      <p:cBhvr>
                                        <p:cTn id="54" dur="2000"/>
                                        <p:tgtEl>
                                          <p:spTgt spid="19"/>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ppt_x"/>
                                          </p:val>
                                        </p:tav>
                                        <p:tav tm="100000">
                                          <p:val>
                                            <p:strVal val="#ppt_x"/>
                                          </p:val>
                                        </p:tav>
                                      </p:tavLst>
                                    </p:anim>
                                    <p:anim calcmode="lin" valueType="num">
                                      <p:cBhvr additive="base">
                                        <p:cTn id="6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1000"/>
                                        <p:tgtEl>
                                          <p:spTgt spid="21"/>
                                        </p:tgtEl>
                                      </p:cBhvr>
                                    </p:animEffect>
                                    <p:anim calcmode="lin" valueType="num">
                                      <p:cBhvr>
                                        <p:cTn id="66" dur="1000" fill="hold"/>
                                        <p:tgtEl>
                                          <p:spTgt spid="21"/>
                                        </p:tgtEl>
                                        <p:attrNameLst>
                                          <p:attrName>ppt_x</p:attrName>
                                        </p:attrNameLst>
                                      </p:cBhvr>
                                      <p:tavLst>
                                        <p:tav tm="0">
                                          <p:val>
                                            <p:strVal val="#ppt_x"/>
                                          </p:val>
                                        </p:tav>
                                        <p:tav tm="100000">
                                          <p:val>
                                            <p:strVal val="#ppt_x"/>
                                          </p:val>
                                        </p:tav>
                                      </p:tavLst>
                                    </p:anim>
                                    <p:anim calcmode="lin" valueType="num">
                                      <p:cBhvr>
                                        <p:cTn id="6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left)">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24"/>
                                        </p:tgtEl>
                                        <p:attrNameLst>
                                          <p:attrName>style.visibility</p:attrName>
                                        </p:attrNameLst>
                                      </p:cBhvr>
                                      <p:to>
                                        <p:strVal val="visible"/>
                                      </p:to>
                                    </p:set>
                                    <p:anim calcmode="lin" valueType="num">
                                      <p:cBhvr additive="base">
                                        <p:cTn id="82" dur="500" fill="hold"/>
                                        <p:tgtEl>
                                          <p:spTgt spid="24"/>
                                        </p:tgtEl>
                                        <p:attrNameLst>
                                          <p:attrName>ppt_x</p:attrName>
                                        </p:attrNameLst>
                                      </p:cBhvr>
                                      <p:tavLst>
                                        <p:tav tm="0">
                                          <p:val>
                                            <p:strVal val="#ppt_x"/>
                                          </p:val>
                                        </p:tav>
                                        <p:tav tm="100000">
                                          <p:val>
                                            <p:strVal val="#ppt_x"/>
                                          </p:val>
                                        </p:tav>
                                      </p:tavLst>
                                    </p:anim>
                                    <p:anim calcmode="lin" valueType="num">
                                      <p:cBhvr additive="base">
                                        <p:cTn id="8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25"/>
                                        </p:tgtEl>
                                        <p:attrNameLst>
                                          <p:attrName>style.visibility</p:attrName>
                                        </p:attrNameLst>
                                      </p:cBhvr>
                                      <p:to>
                                        <p:strVal val="visible"/>
                                      </p:to>
                                    </p:set>
                                    <p:anim calcmode="lin" valueType="num">
                                      <p:cBhvr additive="base">
                                        <p:cTn id="88" dur="500" fill="hold"/>
                                        <p:tgtEl>
                                          <p:spTgt spid="25"/>
                                        </p:tgtEl>
                                        <p:attrNameLst>
                                          <p:attrName>ppt_x</p:attrName>
                                        </p:attrNameLst>
                                      </p:cBhvr>
                                      <p:tavLst>
                                        <p:tav tm="0">
                                          <p:val>
                                            <p:strVal val="#ppt_x"/>
                                          </p:val>
                                        </p:tav>
                                        <p:tav tm="100000">
                                          <p:val>
                                            <p:strVal val="#ppt_x"/>
                                          </p:val>
                                        </p:tav>
                                      </p:tavLst>
                                    </p:anim>
                                    <p:anim calcmode="lin" valueType="num">
                                      <p:cBhvr additive="base">
                                        <p:cTn id="8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16" grpId="0"/>
      <p:bldP spid="17" grpId="0"/>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53"/>
          <p:cNvSpPr txBox="1">
            <a:spLocks noChangeArrowheads="1"/>
          </p:cNvSpPr>
          <p:nvPr/>
        </p:nvSpPr>
        <p:spPr bwMode="auto">
          <a:xfrm>
            <a:off x="1411007" y="149786"/>
            <a:ext cx="9517624" cy="1384995"/>
          </a:xfrm>
          <a:prstGeom prst="rect">
            <a:avLst/>
          </a:prstGeom>
          <a:noFill/>
          <a:ln w="19050">
            <a:noFill/>
            <a:miter lim="800000"/>
            <a:headEnd/>
            <a:tailEnd/>
          </a:ln>
        </p:spPr>
        <p:txBody>
          <a:bodyPr wrap="square" anchor="ctr">
            <a:spAutoFit/>
          </a:bodyPr>
          <a:lstStyle/>
          <a:p>
            <a:pPr fontAlgn="auto">
              <a:spcBef>
                <a:spcPts val="0"/>
              </a:spcBef>
              <a:spcAft>
                <a:spcPts val="0"/>
              </a:spcAft>
              <a:defRPr/>
            </a:pPr>
            <a:r>
              <a:rPr lang="zh-CN" altLang="en-US" sz="2800" b="1" kern="0" dirty="0">
                <a:solidFill>
                  <a:srgbClr val="FF0000"/>
                </a:solidFill>
                <a:latin typeface="+mn-lt"/>
                <a:ea typeface="+mn-ea"/>
              </a:rPr>
              <a:t>练习：</a:t>
            </a:r>
            <a:r>
              <a:rPr lang="zh-CN" altLang="en-US" sz="2800" b="1" kern="0" dirty="0">
                <a:solidFill>
                  <a:srgbClr val="3E27E7"/>
                </a:solidFill>
                <a:latin typeface="+mn-lt"/>
                <a:ea typeface="+mn-ea"/>
              </a:rPr>
              <a:t>在半径为</a:t>
            </a:r>
            <a:r>
              <a:rPr lang="en-US" altLang="zh-CN" sz="2800" b="1" kern="0" dirty="0">
                <a:solidFill>
                  <a:srgbClr val="FF0000"/>
                </a:solidFill>
                <a:latin typeface="+mn-lt"/>
                <a:ea typeface="+mn-ea"/>
              </a:rPr>
              <a:t>R</a:t>
            </a:r>
            <a:r>
              <a:rPr lang="zh-CN" altLang="en-US" sz="2800" b="1" kern="0" dirty="0">
                <a:solidFill>
                  <a:srgbClr val="3E27E7"/>
                </a:solidFill>
                <a:latin typeface="+mn-lt"/>
                <a:ea typeface="+mn-ea"/>
              </a:rPr>
              <a:t>的长圆柱区域中，有均匀磁</a:t>
            </a:r>
            <a:r>
              <a:rPr lang="zh-CN" altLang="en-US" sz="2800" b="1" kern="0" dirty="0">
                <a:solidFill>
                  <a:srgbClr val="3E27E7"/>
                </a:solidFill>
              </a:rPr>
              <a:t>场                   ，</a:t>
            </a:r>
            <a:r>
              <a:rPr lang="zh-CN" altLang="en-US" sz="2800" b="1" kern="0" dirty="0" smtClean="0">
                <a:solidFill>
                  <a:srgbClr val="009900"/>
                </a:solidFill>
              </a:rPr>
              <a:t>方向垂直</a:t>
            </a:r>
            <a:r>
              <a:rPr lang="zh-CN" altLang="en-US" sz="2800" b="1" kern="0" dirty="0">
                <a:solidFill>
                  <a:srgbClr val="009900"/>
                </a:solidFill>
              </a:rPr>
              <a:t>屏幕向外为正。</a:t>
            </a:r>
            <a:r>
              <a:rPr lang="en-US" altLang="zh-CN" sz="2800" b="1" kern="0" dirty="0">
                <a:solidFill>
                  <a:srgbClr val="FF0000"/>
                </a:solidFill>
                <a:latin typeface="Times New Roman" panose="02020603050405020304" pitchFamily="18" charset="0"/>
                <a:ea typeface="Microsoft JhengHei" panose="020B0604030504040204" pitchFamily="34" charset="-120"/>
                <a:cs typeface="Times New Roman" panose="02020603050405020304" pitchFamily="18" charset="0"/>
              </a:rPr>
              <a:t>t=1</a:t>
            </a:r>
            <a:r>
              <a:rPr lang="zh-CN" altLang="en-US" sz="2800" b="1" kern="0" dirty="0">
                <a:solidFill>
                  <a:srgbClr val="FF00FF"/>
                </a:solidFill>
              </a:rPr>
              <a:t>，涡旋电场大小为</a:t>
            </a:r>
            <a:r>
              <a:rPr lang="en-US" altLang="zh-CN" sz="2800" b="1" kern="0" dirty="0">
                <a:solidFill>
                  <a:srgbClr val="009900"/>
                </a:solidFill>
              </a:rPr>
              <a:t>____ </a:t>
            </a:r>
            <a:r>
              <a:rPr lang="zh-CN" altLang="en-US" sz="2800" b="1" kern="0" dirty="0">
                <a:solidFill>
                  <a:srgbClr val="FF00FF"/>
                </a:solidFill>
              </a:rPr>
              <a:t>，方向</a:t>
            </a:r>
            <a:r>
              <a:rPr lang="en-US" altLang="zh-CN" sz="2800" b="1" kern="0" dirty="0">
                <a:solidFill>
                  <a:srgbClr val="FF00FF"/>
                </a:solidFill>
              </a:rPr>
              <a:t>_____</a:t>
            </a:r>
            <a:r>
              <a:rPr lang="zh-CN" altLang="en-US" sz="2800" b="1" kern="0" dirty="0">
                <a:solidFill>
                  <a:srgbClr val="FF00FF"/>
                </a:solidFill>
              </a:rPr>
              <a:t>；</a:t>
            </a:r>
            <a:r>
              <a:rPr lang="en-US" altLang="zh-CN" sz="2800" b="1" kern="0" dirty="0">
                <a:solidFill>
                  <a:srgbClr val="FF0000"/>
                </a:solidFill>
                <a:latin typeface="Times New Roman" panose="02020603050405020304" pitchFamily="18" charset="0"/>
                <a:cs typeface="Times New Roman" panose="02020603050405020304" pitchFamily="18" charset="0"/>
              </a:rPr>
              <a:t>t=4</a:t>
            </a:r>
            <a:r>
              <a:rPr lang="zh-CN" altLang="en-US" sz="2800" b="1" kern="0" dirty="0">
                <a:solidFill>
                  <a:srgbClr val="009900"/>
                </a:solidFill>
              </a:rPr>
              <a:t>，涡旋电场大小为</a:t>
            </a:r>
            <a:r>
              <a:rPr lang="en-US" altLang="zh-CN" sz="2800" b="1" kern="0" dirty="0">
                <a:solidFill>
                  <a:srgbClr val="009900"/>
                </a:solidFill>
              </a:rPr>
              <a:t>____ </a:t>
            </a:r>
            <a:r>
              <a:rPr lang="zh-CN" altLang="en-US" sz="2800" b="1" kern="0" dirty="0">
                <a:solidFill>
                  <a:srgbClr val="009900"/>
                </a:solidFill>
              </a:rPr>
              <a:t>，方向  </a:t>
            </a:r>
            <a:r>
              <a:rPr lang="en-US" altLang="zh-CN" sz="2800" b="1" kern="0" dirty="0">
                <a:solidFill>
                  <a:srgbClr val="009900"/>
                </a:solidFill>
              </a:rPr>
              <a:t>____</a:t>
            </a:r>
            <a:r>
              <a:rPr lang="zh-CN" altLang="en-US" sz="2800" b="1" kern="0" dirty="0">
                <a:solidFill>
                  <a:srgbClr val="009900"/>
                </a:solidFill>
              </a:rPr>
              <a:t>。</a:t>
            </a:r>
          </a:p>
        </p:txBody>
      </p:sp>
      <p:graphicFrame>
        <p:nvGraphicFramePr>
          <p:cNvPr id="3" name="对象 2"/>
          <p:cNvGraphicFramePr>
            <a:graphicFrameLocks noChangeAspect="1"/>
          </p:cNvGraphicFramePr>
          <p:nvPr>
            <p:extLst>
              <p:ext uri="{D42A27DB-BD31-4B8C-83A1-F6EECF244321}">
                <p14:modId xmlns:p14="http://schemas.microsoft.com/office/powerpoint/2010/main" val="3718346348"/>
              </p:ext>
            </p:extLst>
          </p:nvPr>
        </p:nvGraphicFramePr>
        <p:xfrm>
          <a:off x="8916253" y="121407"/>
          <a:ext cx="1662113" cy="512762"/>
        </p:xfrm>
        <a:graphic>
          <a:graphicData uri="http://schemas.openxmlformats.org/presentationml/2006/ole">
            <mc:AlternateContent xmlns:mc="http://schemas.openxmlformats.org/markup-compatibility/2006">
              <mc:Choice xmlns:v="urn:schemas-microsoft-com:vml" Requires="v">
                <p:oleObj spid="_x0000_s490343" name="Equation" r:id="rId3" imgW="660240" imgH="203040" progId="Equation.DSMT4">
                  <p:embed/>
                </p:oleObj>
              </mc:Choice>
              <mc:Fallback>
                <p:oleObj name="Equation" r:id="rId3" imgW="660240" imgH="203040" progId="Equation.DSMT4">
                  <p:embed/>
                  <p:pic>
                    <p:nvPicPr>
                      <p:cNvPr id="0" name=""/>
                      <p:cNvPicPr/>
                      <p:nvPr/>
                    </p:nvPicPr>
                    <p:blipFill>
                      <a:blip r:embed="rId4"/>
                      <a:stretch>
                        <a:fillRect/>
                      </a:stretch>
                    </p:blipFill>
                    <p:spPr>
                      <a:xfrm>
                        <a:off x="8916253" y="121407"/>
                        <a:ext cx="1662113" cy="512762"/>
                      </a:xfrm>
                      <a:prstGeom prst="rect">
                        <a:avLst/>
                      </a:prstGeom>
                    </p:spPr>
                  </p:pic>
                </p:oleObj>
              </mc:Fallback>
            </mc:AlternateContent>
          </a:graphicData>
        </a:graphic>
      </p:graphicFrame>
      <p:sp>
        <p:nvSpPr>
          <p:cNvPr id="53" name="矩形 52"/>
          <p:cNvSpPr/>
          <p:nvPr/>
        </p:nvSpPr>
        <p:spPr>
          <a:xfrm>
            <a:off x="9025131" y="1376425"/>
            <a:ext cx="760144" cy="584775"/>
          </a:xfrm>
          <a:prstGeom prst="rect">
            <a:avLst/>
          </a:prstGeom>
        </p:spPr>
        <p:txBody>
          <a:bodyPr wrap="none">
            <a:spAutoFit/>
          </a:bodyPr>
          <a:lstStyle/>
          <a:p>
            <a:r>
              <a:rPr lang="en-US" altLang="zh-CN" sz="3200" b="1" kern="0" dirty="0">
                <a:solidFill>
                  <a:srgbClr val="FF0000"/>
                </a:solidFill>
                <a:latin typeface="Times New Roman" panose="02020603050405020304" pitchFamily="18" charset="0"/>
                <a:ea typeface="Microsoft JhengHei" panose="020B0604030504040204" pitchFamily="34" charset="-120"/>
                <a:cs typeface="Times New Roman" panose="02020603050405020304" pitchFamily="18" charset="0"/>
              </a:rPr>
              <a:t>t=1</a:t>
            </a:r>
            <a:endParaRPr lang="zh-CN" altLang="en-US" sz="3200" dirty="0">
              <a:solidFill>
                <a:srgbClr val="FF0000"/>
              </a:solidFill>
            </a:endParaRPr>
          </a:p>
        </p:txBody>
      </p:sp>
      <p:graphicFrame>
        <p:nvGraphicFramePr>
          <p:cNvPr id="112" name="对象 111"/>
          <p:cNvGraphicFramePr>
            <a:graphicFrameLocks noChangeAspect="1"/>
          </p:cNvGraphicFramePr>
          <p:nvPr>
            <p:extLst>
              <p:ext uri="{D42A27DB-BD31-4B8C-83A1-F6EECF244321}">
                <p14:modId xmlns:p14="http://schemas.microsoft.com/office/powerpoint/2010/main" val="587349968"/>
              </p:ext>
            </p:extLst>
          </p:nvPr>
        </p:nvGraphicFramePr>
        <p:xfrm>
          <a:off x="8833981" y="1889377"/>
          <a:ext cx="1150937" cy="414337"/>
        </p:xfrm>
        <a:graphic>
          <a:graphicData uri="http://schemas.openxmlformats.org/presentationml/2006/ole">
            <mc:AlternateContent xmlns:mc="http://schemas.openxmlformats.org/markup-compatibility/2006">
              <mc:Choice xmlns:v="urn:schemas-microsoft-com:vml" Requires="v">
                <p:oleObj spid="_x0000_s490344" name="Equation" r:id="rId5" imgW="457200" imgH="164880" progId="Equation.DSMT4">
                  <p:embed/>
                </p:oleObj>
              </mc:Choice>
              <mc:Fallback>
                <p:oleObj name="Equation" r:id="rId5" imgW="457200" imgH="164880" progId="Equation.DSMT4">
                  <p:embed/>
                  <p:pic>
                    <p:nvPicPr>
                      <p:cNvPr id="92" name="对象 91"/>
                      <p:cNvPicPr/>
                      <p:nvPr/>
                    </p:nvPicPr>
                    <p:blipFill>
                      <a:blip r:embed="rId6"/>
                      <a:stretch>
                        <a:fillRect/>
                      </a:stretch>
                    </p:blipFill>
                    <p:spPr>
                      <a:xfrm>
                        <a:off x="8833981" y="1889377"/>
                        <a:ext cx="1150937" cy="414337"/>
                      </a:xfrm>
                      <a:prstGeom prst="rect">
                        <a:avLst/>
                      </a:prstGeom>
                    </p:spPr>
                  </p:pic>
                </p:oleObj>
              </mc:Fallback>
            </mc:AlternateContent>
          </a:graphicData>
        </a:graphic>
      </p:graphicFrame>
      <p:graphicFrame>
        <p:nvGraphicFramePr>
          <p:cNvPr id="123" name="Object 33"/>
          <p:cNvGraphicFramePr>
            <a:graphicFrameLocks noChangeAspect="1"/>
          </p:cNvGraphicFramePr>
          <p:nvPr>
            <p:extLst>
              <p:ext uri="{D42A27DB-BD31-4B8C-83A1-F6EECF244321}">
                <p14:modId xmlns:p14="http://schemas.microsoft.com/office/powerpoint/2010/main" val="3416474697"/>
              </p:ext>
            </p:extLst>
          </p:nvPr>
        </p:nvGraphicFramePr>
        <p:xfrm>
          <a:off x="8798886" y="2362885"/>
          <a:ext cx="1423988" cy="1008062"/>
        </p:xfrm>
        <a:graphic>
          <a:graphicData uri="http://schemas.openxmlformats.org/presentationml/2006/ole">
            <mc:AlternateContent xmlns:mc="http://schemas.openxmlformats.org/markup-compatibility/2006">
              <mc:Choice xmlns:v="urn:schemas-microsoft-com:vml" Requires="v">
                <p:oleObj spid="_x0000_s490345" name="Equation" r:id="rId7" imgW="545760" imgH="431640" progId="Equation.DSMT4">
                  <p:embed/>
                </p:oleObj>
              </mc:Choice>
              <mc:Fallback>
                <p:oleObj name="Equation" r:id="rId7" imgW="545760" imgH="431640" progId="Equation.DSMT4">
                  <p:embed/>
                  <p:pic>
                    <p:nvPicPr>
                      <p:cNvPr id="93" name="Object 33"/>
                      <p:cNvPicPr>
                        <a:picLocks noChangeAspect="1" noChangeArrowheads="1"/>
                      </p:cNvPicPr>
                      <p:nvPr/>
                    </p:nvPicPr>
                    <p:blipFill>
                      <a:blip r:embed="rId8"/>
                      <a:srcRect/>
                      <a:stretch>
                        <a:fillRect/>
                      </a:stretch>
                    </p:blipFill>
                    <p:spPr bwMode="auto">
                      <a:xfrm>
                        <a:off x="8798886" y="2362885"/>
                        <a:ext cx="1423988" cy="1008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4" name="Group 44"/>
          <p:cNvGrpSpPr>
            <a:grpSpLocks/>
          </p:cNvGrpSpPr>
          <p:nvPr/>
        </p:nvGrpSpPr>
        <p:grpSpPr bwMode="auto">
          <a:xfrm>
            <a:off x="5577660" y="1775721"/>
            <a:ext cx="2590800" cy="2438400"/>
            <a:chOff x="3408" y="1104"/>
            <a:chExt cx="1632" cy="1536"/>
          </a:xfrm>
        </p:grpSpPr>
        <p:sp>
          <p:nvSpPr>
            <p:cNvPr id="125" name="Oval 45"/>
            <p:cNvSpPr>
              <a:spLocks noChangeArrowheads="1"/>
            </p:cNvSpPr>
            <p:nvPr/>
          </p:nvSpPr>
          <p:spPr bwMode="auto">
            <a:xfrm>
              <a:off x="3408" y="1104"/>
              <a:ext cx="1632" cy="1536"/>
            </a:xfrm>
            <a:prstGeom prst="ellipse">
              <a:avLst/>
            </a:prstGeom>
            <a:noFill/>
            <a:ln w="38100">
              <a:solidFill>
                <a:srgbClr val="3E27E7"/>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126" name="Object 50"/>
            <p:cNvGraphicFramePr>
              <a:graphicFrameLocks noChangeAspect="1"/>
            </p:cNvGraphicFramePr>
            <p:nvPr/>
          </p:nvGraphicFramePr>
          <p:xfrm>
            <a:off x="4320" y="2304"/>
            <a:ext cx="209" cy="232"/>
          </p:xfrm>
          <a:graphic>
            <a:graphicData uri="http://schemas.openxmlformats.org/presentationml/2006/ole">
              <mc:AlternateContent xmlns:mc="http://schemas.openxmlformats.org/markup-compatibility/2006">
                <mc:Choice xmlns:v="urn:schemas-microsoft-com:vml" Requires="v">
                  <p:oleObj spid="_x0000_s490346" name="公式" r:id="rId9" imgW="114120" imgH="126720" progId="Equation.3">
                    <p:embed/>
                  </p:oleObj>
                </mc:Choice>
                <mc:Fallback>
                  <p:oleObj name="公式" r:id="rId9" imgW="114120" imgH="126720" progId="Equation.3">
                    <p:embed/>
                    <p:pic>
                      <p:nvPicPr>
                        <p:cNvPr id="96" name="Object 5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20" y="230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 name="Object 51"/>
            <p:cNvGraphicFramePr>
              <a:graphicFrameLocks noChangeAspect="1"/>
            </p:cNvGraphicFramePr>
            <p:nvPr/>
          </p:nvGraphicFramePr>
          <p:xfrm>
            <a:off x="3936" y="2304"/>
            <a:ext cx="209" cy="232"/>
          </p:xfrm>
          <a:graphic>
            <a:graphicData uri="http://schemas.openxmlformats.org/presentationml/2006/ole">
              <mc:AlternateContent xmlns:mc="http://schemas.openxmlformats.org/markup-compatibility/2006">
                <mc:Choice xmlns:v="urn:schemas-microsoft-com:vml" Requires="v">
                  <p:oleObj spid="_x0000_s490347" name="公式" r:id="rId11" imgW="114120" imgH="126720" progId="Equation.3">
                    <p:embed/>
                  </p:oleObj>
                </mc:Choice>
                <mc:Fallback>
                  <p:oleObj name="公式" r:id="rId11" imgW="114120" imgH="126720" progId="Equation.3">
                    <p:embed/>
                    <p:pic>
                      <p:nvPicPr>
                        <p:cNvPr id="97" name="Object 5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6" y="230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 name="Object 52"/>
            <p:cNvGraphicFramePr>
              <a:graphicFrameLocks noChangeAspect="1"/>
            </p:cNvGraphicFramePr>
            <p:nvPr/>
          </p:nvGraphicFramePr>
          <p:xfrm>
            <a:off x="4656" y="2064"/>
            <a:ext cx="209" cy="232"/>
          </p:xfrm>
          <a:graphic>
            <a:graphicData uri="http://schemas.openxmlformats.org/presentationml/2006/ole">
              <mc:AlternateContent xmlns:mc="http://schemas.openxmlformats.org/markup-compatibility/2006">
                <mc:Choice xmlns:v="urn:schemas-microsoft-com:vml" Requires="v">
                  <p:oleObj spid="_x0000_s490348" name="公式" r:id="rId13" imgW="114120" imgH="126720" progId="Equation.3">
                    <p:embed/>
                  </p:oleObj>
                </mc:Choice>
                <mc:Fallback>
                  <p:oleObj name="公式" r:id="rId13" imgW="114120" imgH="126720" progId="Equation.3">
                    <p:embed/>
                    <p:pic>
                      <p:nvPicPr>
                        <p:cNvPr id="98" name="Object 5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56" y="206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 name="Object 53"/>
            <p:cNvGraphicFramePr>
              <a:graphicFrameLocks noChangeAspect="1"/>
            </p:cNvGraphicFramePr>
            <p:nvPr/>
          </p:nvGraphicFramePr>
          <p:xfrm>
            <a:off x="4368" y="2064"/>
            <a:ext cx="209" cy="232"/>
          </p:xfrm>
          <a:graphic>
            <a:graphicData uri="http://schemas.openxmlformats.org/presentationml/2006/ole">
              <mc:AlternateContent xmlns:mc="http://schemas.openxmlformats.org/markup-compatibility/2006">
                <mc:Choice xmlns:v="urn:schemas-microsoft-com:vml" Requires="v">
                  <p:oleObj spid="_x0000_s490349" name="公式" r:id="rId15" imgW="114120" imgH="126720" progId="Equation.3">
                    <p:embed/>
                  </p:oleObj>
                </mc:Choice>
                <mc:Fallback>
                  <p:oleObj name="公式" r:id="rId15" imgW="114120" imgH="126720" progId="Equation.3">
                    <p:embed/>
                    <p:pic>
                      <p:nvPicPr>
                        <p:cNvPr id="99" name="Object 5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68" y="206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 name="Object 54"/>
            <p:cNvGraphicFramePr>
              <a:graphicFrameLocks noChangeAspect="1"/>
            </p:cNvGraphicFramePr>
            <p:nvPr/>
          </p:nvGraphicFramePr>
          <p:xfrm>
            <a:off x="3984" y="2064"/>
            <a:ext cx="209" cy="232"/>
          </p:xfrm>
          <a:graphic>
            <a:graphicData uri="http://schemas.openxmlformats.org/presentationml/2006/ole">
              <mc:AlternateContent xmlns:mc="http://schemas.openxmlformats.org/markup-compatibility/2006">
                <mc:Choice xmlns:v="urn:schemas-microsoft-com:vml" Requires="v">
                  <p:oleObj spid="_x0000_s490350" name="公式" r:id="rId17" imgW="114120" imgH="126720" progId="Equation.3">
                    <p:embed/>
                  </p:oleObj>
                </mc:Choice>
                <mc:Fallback>
                  <p:oleObj name="公式" r:id="rId17" imgW="114120" imgH="126720" progId="Equation.3">
                    <p:embed/>
                    <p:pic>
                      <p:nvPicPr>
                        <p:cNvPr id="100" name="Object 5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84" y="206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 name="Object 55"/>
            <p:cNvGraphicFramePr>
              <a:graphicFrameLocks noChangeAspect="1"/>
            </p:cNvGraphicFramePr>
            <p:nvPr/>
          </p:nvGraphicFramePr>
          <p:xfrm>
            <a:off x="3648" y="2064"/>
            <a:ext cx="209" cy="232"/>
          </p:xfrm>
          <a:graphic>
            <a:graphicData uri="http://schemas.openxmlformats.org/presentationml/2006/ole">
              <mc:AlternateContent xmlns:mc="http://schemas.openxmlformats.org/markup-compatibility/2006">
                <mc:Choice xmlns:v="urn:schemas-microsoft-com:vml" Requires="v">
                  <p:oleObj spid="_x0000_s490351" name="公式" r:id="rId19" imgW="114120" imgH="126720" progId="Equation.3">
                    <p:embed/>
                  </p:oleObj>
                </mc:Choice>
                <mc:Fallback>
                  <p:oleObj name="公式" r:id="rId19" imgW="114120" imgH="126720" progId="Equation.3">
                    <p:embed/>
                    <p:pic>
                      <p:nvPicPr>
                        <p:cNvPr id="101" name="Object 5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48" y="206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2" name="Object 56"/>
            <p:cNvGraphicFramePr>
              <a:graphicFrameLocks noChangeAspect="1"/>
            </p:cNvGraphicFramePr>
            <p:nvPr/>
          </p:nvGraphicFramePr>
          <p:xfrm>
            <a:off x="4752" y="1776"/>
            <a:ext cx="209" cy="232"/>
          </p:xfrm>
          <a:graphic>
            <a:graphicData uri="http://schemas.openxmlformats.org/presentationml/2006/ole">
              <mc:AlternateContent xmlns:mc="http://schemas.openxmlformats.org/markup-compatibility/2006">
                <mc:Choice xmlns:v="urn:schemas-microsoft-com:vml" Requires="v">
                  <p:oleObj spid="_x0000_s490352" name="公式" r:id="rId21" imgW="114120" imgH="126720" progId="Equation.3">
                    <p:embed/>
                  </p:oleObj>
                </mc:Choice>
                <mc:Fallback>
                  <p:oleObj name="公式" r:id="rId21" imgW="114120" imgH="126720" progId="Equation.3">
                    <p:embed/>
                    <p:pic>
                      <p:nvPicPr>
                        <p:cNvPr id="102" name="Object 5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752" y="1776"/>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 name="Object 57"/>
            <p:cNvGraphicFramePr>
              <a:graphicFrameLocks noChangeAspect="1"/>
            </p:cNvGraphicFramePr>
            <p:nvPr/>
          </p:nvGraphicFramePr>
          <p:xfrm>
            <a:off x="4464" y="1776"/>
            <a:ext cx="209" cy="232"/>
          </p:xfrm>
          <a:graphic>
            <a:graphicData uri="http://schemas.openxmlformats.org/presentationml/2006/ole">
              <mc:AlternateContent xmlns:mc="http://schemas.openxmlformats.org/markup-compatibility/2006">
                <mc:Choice xmlns:v="urn:schemas-microsoft-com:vml" Requires="v">
                  <p:oleObj spid="_x0000_s490353" name="公式" r:id="rId23" imgW="114120" imgH="126720" progId="Equation.3">
                    <p:embed/>
                  </p:oleObj>
                </mc:Choice>
                <mc:Fallback>
                  <p:oleObj name="公式" r:id="rId23" imgW="114120" imgH="126720" progId="Equation.3">
                    <p:embed/>
                    <p:pic>
                      <p:nvPicPr>
                        <p:cNvPr id="103" name="Object 5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64" y="1776"/>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 name="Object 58"/>
            <p:cNvGraphicFramePr>
              <a:graphicFrameLocks noChangeAspect="1"/>
            </p:cNvGraphicFramePr>
            <p:nvPr/>
          </p:nvGraphicFramePr>
          <p:xfrm>
            <a:off x="3792" y="1776"/>
            <a:ext cx="209" cy="232"/>
          </p:xfrm>
          <a:graphic>
            <a:graphicData uri="http://schemas.openxmlformats.org/presentationml/2006/ole">
              <mc:AlternateContent xmlns:mc="http://schemas.openxmlformats.org/markup-compatibility/2006">
                <mc:Choice xmlns:v="urn:schemas-microsoft-com:vml" Requires="v">
                  <p:oleObj spid="_x0000_s490354" name="公式" r:id="rId25" imgW="114120" imgH="126720" progId="Equation.3">
                    <p:embed/>
                  </p:oleObj>
                </mc:Choice>
                <mc:Fallback>
                  <p:oleObj name="公式" r:id="rId25" imgW="114120" imgH="126720" progId="Equation.3">
                    <p:embed/>
                    <p:pic>
                      <p:nvPicPr>
                        <p:cNvPr id="104" name="Object 5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792" y="1776"/>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 name="Object 59"/>
            <p:cNvGraphicFramePr>
              <a:graphicFrameLocks noChangeAspect="1"/>
            </p:cNvGraphicFramePr>
            <p:nvPr/>
          </p:nvGraphicFramePr>
          <p:xfrm>
            <a:off x="3456" y="1776"/>
            <a:ext cx="209" cy="232"/>
          </p:xfrm>
          <a:graphic>
            <a:graphicData uri="http://schemas.openxmlformats.org/presentationml/2006/ole">
              <mc:AlternateContent xmlns:mc="http://schemas.openxmlformats.org/markup-compatibility/2006">
                <mc:Choice xmlns:v="urn:schemas-microsoft-com:vml" Requires="v">
                  <p:oleObj spid="_x0000_s490355" name="公式" r:id="rId27" imgW="114120" imgH="126720" progId="Equation.3">
                    <p:embed/>
                  </p:oleObj>
                </mc:Choice>
                <mc:Fallback>
                  <p:oleObj name="公式" r:id="rId27" imgW="114120" imgH="126720" progId="Equation.3">
                    <p:embed/>
                    <p:pic>
                      <p:nvPicPr>
                        <p:cNvPr id="105" name="Object 5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456" y="1776"/>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 name="Object 60"/>
            <p:cNvGraphicFramePr>
              <a:graphicFrameLocks noChangeAspect="1"/>
            </p:cNvGraphicFramePr>
            <p:nvPr/>
          </p:nvGraphicFramePr>
          <p:xfrm>
            <a:off x="4224" y="1488"/>
            <a:ext cx="209" cy="232"/>
          </p:xfrm>
          <a:graphic>
            <a:graphicData uri="http://schemas.openxmlformats.org/presentationml/2006/ole">
              <mc:AlternateContent xmlns:mc="http://schemas.openxmlformats.org/markup-compatibility/2006">
                <mc:Choice xmlns:v="urn:schemas-microsoft-com:vml" Requires="v">
                  <p:oleObj spid="_x0000_s490356" name="公式" r:id="rId29" imgW="114120" imgH="126720" progId="Equation.3">
                    <p:embed/>
                  </p:oleObj>
                </mc:Choice>
                <mc:Fallback>
                  <p:oleObj name="公式" r:id="rId29" imgW="114120" imgH="126720" progId="Equation.3">
                    <p:embed/>
                    <p:pic>
                      <p:nvPicPr>
                        <p:cNvPr id="106" name="Object 6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224" y="1488"/>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 name="Object 61"/>
            <p:cNvGraphicFramePr>
              <a:graphicFrameLocks noChangeAspect="1"/>
            </p:cNvGraphicFramePr>
            <p:nvPr/>
          </p:nvGraphicFramePr>
          <p:xfrm>
            <a:off x="3936" y="1488"/>
            <a:ext cx="209" cy="232"/>
          </p:xfrm>
          <a:graphic>
            <a:graphicData uri="http://schemas.openxmlformats.org/presentationml/2006/ole">
              <mc:AlternateContent xmlns:mc="http://schemas.openxmlformats.org/markup-compatibility/2006">
                <mc:Choice xmlns:v="urn:schemas-microsoft-com:vml" Requires="v">
                  <p:oleObj spid="_x0000_s490357" name="公式" r:id="rId31" imgW="114120" imgH="126720" progId="Equation.3">
                    <p:embed/>
                  </p:oleObj>
                </mc:Choice>
                <mc:Fallback>
                  <p:oleObj name="公式" r:id="rId31" imgW="114120" imgH="126720" progId="Equation.3">
                    <p:embed/>
                    <p:pic>
                      <p:nvPicPr>
                        <p:cNvPr id="107" name="Object 6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936" y="1488"/>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8" name="Object 62"/>
            <p:cNvGraphicFramePr>
              <a:graphicFrameLocks noChangeAspect="1"/>
            </p:cNvGraphicFramePr>
            <p:nvPr/>
          </p:nvGraphicFramePr>
          <p:xfrm>
            <a:off x="4656" y="1440"/>
            <a:ext cx="209" cy="232"/>
          </p:xfrm>
          <a:graphic>
            <a:graphicData uri="http://schemas.openxmlformats.org/presentationml/2006/ole">
              <mc:AlternateContent xmlns:mc="http://schemas.openxmlformats.org/markup-compatibility/2006">
                <mc:Choice xmlns:v="urn:schemas-microsoft-com:vml" Requires="v">
                  <p:oleObj spid="_x0000_s490358" name="公式" r:id="rId33" imgW="114120" imgH="126720" progId="Equation.3">
                    <p:embed/>
                  </p:oleObj>
                </mc:Choice>
                <mc:Fallback>
                  <p:oleObj name="公式" r:id="rId33" imgW="114120" imgH="126720" progId="Equation.3">
                    <p:embed/>
                    <p:pic>
                      <p:nvPicPr>
                        <p:cNvPr id="108" name="Object 6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656" y="1440"/>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9" name="Object 63"/>
            <p:cNvGraphicFramePr>
              <a:graphicFrameLocks noChangeAspect="1"/>
            </p:cNvGraphicFramePr>
            <p:nvPr/>
          </p:nvGraphicFramePr>
          <p:xfrm>
            <a:off x="4320" y="1152"/>
            <a:ext cx="209" cy="232"/>
          </p:xfrm>
          <a:graphic>
            <a:graphicData uri="http://schemas.openxmlformats.org/presentationml/2006/ole">
              <mc:AlternateContent xmlns:mc="http://schemas.openxmlformats.org/markup-compatibility/2006">
                <mc:Choice xmlns:v="urn:schemas-microsoft-com:vml" Requires="v">
                  <p:oleObj spid="_x0000_s490359" name="公式" r:id="rId35" imgW="114120" imgH="126720" progId="Equation.3">
                    <p:embed/>
                  </p:oleObj>
                </mc:Choice>
                <mc:Fallback>
                  <p:oleObj name="公式" r:id="rId35" imgW="114120" imgH="126720" progId="Equation.3">
                    <p:embed/>
                    <p:pic>
                      <p:nvPicPr>
                        <p:cNvPr id="109" name="Object 63"/>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320" y="1152"/>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 name="Object 64"/>
            <p:cNvGraphicFramePr>
              <a:graphicFrameLocks noChangeAspect="1"/>
            </p:cNvGraphicFramePr>
            <p:nvPr/>
          </p:nvGraphicFramePr>
          <p:xfrm>
            <a:off x="3984" y="1152"/>
            <a:ext cx="209" cy="232"/>
          </p:xfrm>
          <a:graphic>
            <a:graphicData uri="http://schemas.openxmlformats.org/presentationml/2006/ole">
              <mc:AlternateContent xmlns:mc="http://schemas.openxmlformats.org/markup-compatibility/2006">
                <mc:Choice xmlns:v="urn:schemas-microsoft-com:vml" Requires="v">
                  <p:oleObj spid="_x0000_s490360" name="公式" r:id="rId37" imgW="114120" imgH="126720" progId="Equation.3">
                    <p:embed/>
                  </p:oleObj>
                </mc:Choice>
                <mc:Fallback>
                  <p:oleObj name="公式" r:id="rId37" imgW="114120" imgH="126720" progId="Equation.3">
                    <p:embed/>
                    <p:pic>
                      <p:nvPicPr>
                        <p:cNvPr id="110" name="Object 64"/>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984" y="1152"/>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 name="Object 65"/>
            <p:cNvGraphicFramePr>
              <a:graphicFrameLocks noChangeAspect="1"/>
            </p:cNvGraphicFramePr>
            <p:nvPr/>
          </p:nvGraphicFramePr>
          <p:xfrm>
            <a:off x="3600" y="1440"/>
            <a:ext cx="209" cy="232"/>
          </p:xfrm>
          <a:graphic>
            <a:graphicData uri="http://schemas.openxmlformats.org/presentationml/2006/ole">
              <mc:AlternateContent xmlns:mc="http://schemas.openxmlformats.org/markup-compatibility/2006">
                <mc:Choice xmlns:v="urn:schemas-microsoft-com:vml" Requires="v">
                  <p:oleObj spid="_x0000_s490361" name="公式" r:id="rId39" imgW="114120" imgH="126720" progId="Equation.3">
                    <p:embed/>
                  </p:oleObj>
                </mc:Choice>
                <mc:Fallback>
                  <p:oleObj name="公式" r:id="rId39" imgW="114120" imgH="126720" progId="Equation.3">
                    <p:embed/>
                    <p:pic>
                      <p:nvPicPr>
                        <p:cNvPr id="111" name="Object 65"/>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600" y="1440"/>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 name="Object 67"/>
            <p:cNvGraphicFramePr>
              <a:graphicFrameLocks noChangeAspect="1"/>
            </p:cNvGraphicFramePr>
            <p:nvPr>
              <p:extLst>
                <p:ext uri="{D42A27DB-BD31-4B8C-83A1-F6EECF244321}">
                  <p14:modId xmlns:p14="http://schemas.microsoft.com/office/powerpoint/2010/main" val="2896754072"/>
                </p:ext>
              </p:extLst>
            </p:nvPr>
          </p:nvGraphicFramePr>
          <p:xfrm>
            <a:off x="4250" y="1842"/>
            <a:ext cx="199" cy="231"/>
          </p:xfrm>
          <a:graphic>
            <a:graphicData uri="http://schemas.openxmlformats.org/presentationml/2006/ole">
              <mc:AlternateContent xmlns:mc="http://schemas.openxmlformats.org/markup-compatibility/2006">
                <mc:Choice xmlns:v="urn:schemas-microsoft-com:vml" Requires="v">
                  <p:oleObj spid="_x0000_s490362" name="公式" r:id="rId41" imgW="152280" imgH="177480" progId="Equation.3">
                    <p:embed/>
                  </p:oleObj>
                </mc:Choice>
                <mc:Fallback>
                  <p:oleObj name="公式" r:id="rId41" imgW="152280" imgH="177480" progId="Equation.3">
                    <p:embed/>
                    <p:pic>
                      <p:nvPicPr>
                        <p:cNvPr id="113" name="Object 67"/>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250" y="1842"/>
                          <a:ext cx="199"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 name="Object 68"/>
            <p:cNvGraphicFramePr>
              <a:graphicFrameLocks noChangeAspect="1"/>
            </p:cNvGraphicFramePr>
            <p:nvPr/>
          </p:nvGraphicFramePr>
          <p:xfrm>
            <a:off x="4416" y="1488"/>
            <a:ext cx="247" cy="267"/>
          </p:xfrm>
          <a:graphic>
            <a:graphicData uri="http://schemas.openxmlformats.org/presentationml/2006/ole">
              <mc:AlternateContent xmlns:mc="http://schemas.openxmlformats.org/markup-compatibility/2006">
                <mc:Choice xmlns:v="urn:schemas-microsoft-com:vml" Requires="v">
                  <p:oleObj spid="_x0000_s490363" name="公式" r:id="rId43" imgW="152280" imgH="164880" progId="Equation.3">
                    <p:embed/>
                  </p:oleObj>
                </mc:Choice>
                <mc:Fallback>
                  <p:oleObj name="公式" r:id="rId43" imgW="152280" imgH="164880" progId="Equation.3">
                    <p:embed/>
                    <p:pic>
                      <p:nvPicPr>
                        <p:cNvPr id="114" name="Object 68"/>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416" y="1488"/>
                          <a:ext cx="247"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 name="Object 79"/>
            <p:cNvGraphicFramePr>
              <a:graphicFrameLocks noChangeAspect="1"/>
            </p:cNvGraphicFramePr>
            <p:nvPr/>
          </p:nvGraphicFramePr>
          <p:xfrm>
            <a:off x="4176" y="1824"/>
            <a:ext cx="168" cy="168"/>
          </p:xfrm>
          <a:graphic>
            <a:graphicData uri="http://schemas.openxmlformats.org/presentationml/2006/ole">
              <mc:AlternateContent xmlns:mc="http://schemas.openxmlformats.org/markup-compatibility/2006">
                <mc:Choice xmlns:v="urn:schemas-microsoft-com:vml" Requires="v">
                  <p:oleObj spid="_x0000_s490364" name="公式" r:id="rId45" imgW="75960" imgH="75960" progId="Equation.3">
                    <p:embed/>
                  </p:oleObj>
                </mc:Choice>
                <mc:Fallback>
                  <p:oleObj name="公式" r:id="rId45" imgW="75960" imgH="75960" progId="Equation.3">
                    <p:embed/>
                    <p:pic>
                      <p:nvPicPr>
                        <p:cNvPr id="115" name="Object 79"/>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176" y="1824"/>
                          <a:ext cx="168"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18" name="Oval 100"/>
          <p:cNvSpPr>
            <a:spLocks noChangeArrowheads="1"/>
          </p:cNvSpPr>
          <p:nvPr/>
        </p:nvSpPr>
        <p:spPr bwMode="auto">
          <a:xfrm>
            <a:off x="6201774" y="2323993"/>
            <a:ext cx="1407288" cy="1394617"/>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319" name="Oval 100"/>
          <p:cNvSpPr>
            <a:spLocks noChangeArrowheads="1"/>
          </p:cNvSpPr>
          <p:nvPr/>
        </p:nvSpPr>
        <p:spPr bwMode="auto">
          <a:xfrm>
            <a:off x="6555640" y="2657803"/>
            <a:ext cx="760264" cy="743831"/>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320" name="Freeform 109"/>
          <p:cNvSpPr>
            <a:spLocks/>
          </p:cNvSpPr>
          <p:nvPr/>
        </p:nvSpPr>
        <p:spPr bwMode="auto">
          <a:xfrm rot="3600000" flipV="1">
            <a:off x="6098835" y="2763297"/>
            <a:ext cx="241357" cy="255925"/>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21" name="Freeform 109"/>
          <p:cNvSpPr>
            <a:spLocks/>
          </p:cNvSpPr>
          <p:nvPr/>
        </p:nvSpPr>
        <p:spPr bwMode="auto">
          <a:xfrm rot="9086002">
            <a:off x="6504598" y="2809726"/>
            <a:ext cx="191922" cy="221164"/>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22" name="Oval 100"/>
          <p:cNvSpPr>
            <a:spLocks noChangeArrowheads="1"/>
          </p:cNvSpPr>
          <p:nvPr/>
        </p:nvSpPr>
        <p:spPr bwMode="auto">
          <a:xfrm>
            <a:off x="5266396" y="1415581"/>
            <a:ext cx="3299184" cy="3136775"/>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323" name="Freeform 109"/>
          <p:cNvSpPr>
            <a:spLocks/>
          </p:cNvSpPr>
          <p:nvPr/>
        </p:nvSpPr>
        <p:spPr bwMode="auto">
          <a:xfrm rot="3600000" flipV="1">
            <a:off x="5094198" y="2551767"/>
            <a:ext cx="385086" cy="389664"/>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73" name="对象 372"/>
          <p:cNvGraphicFramePr>
            <a:graphicFrameLocks noChangeAspect="1"/>
          </p:cNvGraphicFramePr>
          <p:nvPr>
            <p:extLst>
              <p:ext uri="{D42A27DB-BD31-4B8C-83A1-F6EECF244321}">
                <p14:modId xmlns:p14="http://schemas.microsoft.com/office/powerpoint/2010/main" val="3370375855"/>
              </p:ext>
            </p:extLst>
          </p:nvPr>
        </p:nvGraphicFramePr>
        <p:xfrm>
          <a:off x="8194379" y="1508760"/>
          <a:ext cx="334155" cy="546533"/>
        </p:xfrm>
        <a:graphic>
          <a:graphicData uri="http://schemas.openxmlformats.org/presentationml/2006/ole">
            <mc:AlternateContent xmlns:mc="http://schemas.openxmlformats.org/markup-compatibility/2006">
              <mc:Choice xmlns:v="urn:schemas-microsoft-com:vml" Requires="v">
                <p:oleObj spid="_x0000_s490365" name="公式" r:id="rId47" imgW="177480" imgH="253800" progId="Equation.3">
                  <p:embed/>
                </p:oleObj>
              </mc:Choice>
              <mc:Fallback>
                <p:oleObj name="公式" r:id="rId47" imgW="177480" imgH="253800" progId="Equation.3">
                  <p:embed/>
                  <p:pic>
                    <p:nvPicPr>
                      <p:cNvPr id="241" name="对象 240"/>
                      <p:cNvPicPr/>
                      <p:nvPr/>
                    </p:nvPicPr>
                    <p:blipFill>
                      <a:blip r:embed="rId48"/>
                      <a:stretch>
                        <a:fillRect/>
                      </a:stretch>
                    </p:blipFill>
                    <p:spPr>
                      <a:xfrm>
                        <a:off x="8194379" y="1508760"/>
                        <a:ext cx="334155" cy="546533"/>
                      </a:xfrm>
                      <a:prstGeom prst="rect">
                        <a:avLst/>
                      </a:prstGeom>
                    </p:spPr>
                  </p:pic>
                </p:oleObj>
              </mc:Fallback>
            </mc:AlternateContent>
          </a:graphicData>
        </a:graphic>
      </p:graphicFrame>
      <p:graphicFrame>
        <p:nvGraphicFramePr>
          <p:cNvPr id="195" name="Object 7"/>
          <p:cNvGraphicFramePr>
            <a:graphicFrameLocks noChangeAspect="1"/>
          </p:cNvGraphicFramePr>
          <p:nvPr>
            <p:extLst>
              <p:ext uri="{D42A27DB-BD31-4B8C-83A1-F6EECF244321}">
                <p14:modId xmlns:p14="http://schemas.microsoft.com/office/powerpoint/2010/main" val="3543871212"/>
              </p:ext>
            </p:extLst>
          </p:nvPr>
        </p:nvGraphicFramePr>
        <p:xfrm>
          <a:off x="1848215" y="1889190"/>
          <a:ext cx="3065462" cy="1676400"/>
        </p:xfrm>
        <a:graphic>
          <a:graphicData uri="http://schemas.openxmlformats.org/presentationml/2006/ole">
            <mc:AlternateContent xmlns:mc="http://schemas.openxmlformats.org/markup-compatibility/2006">
              <mc:Choice xmlns:v="urn:schemas-microsoft-com:vml" Requires="v">
                <p:oleObj spid="_x0000_s490366" name="Equation" r:id="rId49" imgW="1409400" imgH="838080" progId="Equation.DSMT4">
                  <p:embed/>
                </p:oleObj>
              </mc:Choice>
              <mc:Fallback>
                <p:oleObj name="Equation" r:id="rId49" imgW="1409400" imgH="838080" progId="Equation.DSMT4">
                  <p:embed/>
                  <p:pic>
                    <p:nvPicPr>
                      <p:cNvPr id="24" name="Object 7"/>
                      <p:cNvPicPr>
                        <a:picLocks noChangeAspect="1" noChangeArrowheads="1"/>
                      </p:cNvPicPr>
                      <p:nvPr/>
                    </p:nvPicPr>
                    <p:blipFill>
                      <a:blip r:embed="rId50"/>
                      <a:srcRect/>
                      <a:stretch>
                        <a:fillRect/>
                      </a:stretch>
                    </p:blipFill>
                    <p:spPr bwMode="auto">
                      <a:xfrm>
                        <a:off x="1848215" y="1889190"/>
                        <a:ext cx="3065462" cy="1676400"/>
                      </a:xfrm>
                      <a:prstGeom prst="rect">
                        <a:avLst/>
                      </a:prstGeom>
                      <a:solidFill>
                        <a:srgbClr val="FFFF00"/>
                      </a:solidFill>
                      <a:ln>
                        <a:noFill/>
                      </a:ln>
                      <a:effectLst/>
                      <a:extLst/>
                    </p:spPr>
                  </p:pic>
                </p:oleObj>
              </mc:Fallback>
            </mc:AlternateContent>
          </a:graphicData>
        </a:graphic>
      </p:graphicFrame>
      <p:graphicFrame>
        <p:nvGraphicFramePr>
          <p:cNvPr id="196" name="Object 7"/>
          <p:cNvGraphicFramePr>
            <a:graphicFrameLocks noChangeAspect="1"/>
          </p:cNvGraphicFramePr>
          <p:nvPr>
            <p:extLst>
              <p:ext uri="{D42A27DB-BD31-4B8C-83A1-F6EECF244321}">
                <p14:modId xmlns:p14="http://schemas.microsoft.com/office/powerpoint/2010/main" val="1191387778"/>
              </p:ext>
            </p:extLst>
          </p:nvPr>
        </p:nvGraphicFramePr>
        <p:xfrm>
          <a:off x="8232041" y="3345372"/>
          <a:ext cx="2346325" cy="1676400"/>
        </p:xfrm>
        <a:graphic>
          <a:graphicData uri="http://schemas.openxmlformats.org/presentationml/2006/ole">
            <mc:AlternateContent xmlns:mc="http://schemas.openxmlformats.org/markup-compatibility/2006">
              <mc:Choice xmlns:v="urn:schemas-microsoft-com:vml" Requires="v">
                <p:oleObj spid="_x0000_s490367" name="Equation" r:id="rId51" imgW="1079280" imgH="838080" progId="Equation.DSMT4">
                  <p:embed/>
                </p:oleObj>
              </mc:Choice>
              <mc:Fallback>
                <p:oleObj name="Equation" r:id="rId51" imgW="1079280" imgH="838080" progId="Equation.DSMT4">
                  <p:embed/>
                  <p:pic>
                    <p:nvPicPr>
                      <p:cNvPr id="195" name="Object 7"/>
                      <p:cNvPicPr>
                        <a:picLocks noChangeAspect="1" noChangeArrowheads="1"/>
                      </p:cNvPicPr>
                      <p:nvPr/>
                    </p:nvPicPr>
                    <p:blipFill>
                      <a:blip r:embed="rId52"/>
                      <a:srcRect/>
                      <a:stretch>
                        <a:fillRect/>
                      </a:stretch>
                    </p:blipFill>
                    <p:spPr bwMode="auto">
                      <a:xfrm>
                        <a:off x="8232041" y="3345372"/>
                        <a:ext cx="2346325" cy="1676400"/>
                      </a:xfrm>
                      <a:prstGeom prst="rect">
                        <a:avLst/>
                      </a:prstGeom>
                      <a:noFill/>
                      <a:ln>
                        <a:noFill/>
                      </a:ln>
                      <a:effectLst/>
                      <a:extLst/>
                    </p:spPr>
                  </p:pic>
                </p:oleObj>
              </mc:Fallback>
            </mc:AlternateContent>
          </a:graphicData>
        </a:graphic>
      </p:graphicFrame>
      <p:sp>
        <p:nvSpPr>
          <p:cNvPr id="198" name="矩形 197"/>
          <p:cNvSpPr/>
          <p:nvPr/>
        </p:nvSpPr>
        <p:spPr>
          <a:xfrm>
            <a:off x="5728933" y="4595880"/>
            <a:ext cx="760144" cy="584775"/>
          </a:xfrm>
          <a:prstGeom prst="rect">
            <a:avLst/>
          </a:prstGeom>
        </p:spPr>
        <p:txBody>
          <a:bodyPr wrap="none">
            <a:spAutoFit/>
          </a:bodyPr>
          <a:lstStyle/>
          <a:p>
            <a:r>
              <a:rPr lang="en-US" altLang="zh-CN" sz="3200" b="1" kern="0" dirty="0">
                <a:solidFill>
                  <a:srgbClr val="009900"/>
                </a:solidFill>
                <a:latin typeface="Times New Roman" panose="02020603050405020304" pitchFamily="18" charset="0"/>
                <a:ea typeface="Microsoft JhengHei" panose="020B0604030504040204" pitchFamily="34" charset="-120"/>
                <a:cs typeface="Times New Roman" panose="02020603050405020304" pitchFamily="18" charset="0"/>
              </a:rPr>
              <a:t>t=4</a:t>
            </a:r>
            <a:endParaRPr lang="zh-CN" altLang="en-US" sz="3200" dirty="0">
              <a:solidFill>
                <a:srgbClr val="009900"/>
              </a:solidFill>
            </a:endParaRPr>
          </a:p>
        </p:txBody>
      </p:sp>
      <p:graphicFrame>
        <p:nvGraphicFramePr>
          <p:cNvPr id="199" name="对象 198"/>
          <p:cNvGraphicFramePr>
            <a:graphicFrameLocks noChangeAspect="1"/>
          </p:cNvGraphicFramePr>
          <p:nvPr>
            <p:extLst>
              <p:ext uri="{D42A27DB-BD31-4B8C-83A1-F6EECF244321}">
                <p14:modId xmlns:p14="http://schemas.microsoft.com/office/powerpoint/2010/main" val="2553593261"/>
              </p:ext>
            </p:extLst>
          </p:nvPr>
        </p:nvGraphicFramePr>
        <p:xfrm>
          <a:off x="5647670" y="5224837"/>
          <a:ext cx="958850" cy="415925"/>
        </p:xfrm>
        <a:graphic>
          <a:graphicData uri="http://schemas.openxmlformats.org/presentationml/2006/ole">
            <mc:AlternateContent xmlns:mc="http://schemas.openxmlformats.org/markup-compatibility/2006">
              <mc:Choice xmlns:v="urn:schemas-microsoft-com:vml" Requires="v">
                <p:oleObj spid="_x0000_s490368" name="Equation" r:id="rId53" imgW="380880" imgH="164880" progId="Equation.DSMT4">
                  <p:embed/>
                </p:oleObj>
              </mc:Choice>
              <mc:Fallback>
                <p:oleObj name="Equation" r:id="rId53" imgW="380880" imgH="164880" progId="Equation.DSMT4">
                  <p:embed/>
                  <p:pic>
                    <p:nvPicPr>
                      <p:cNvPr id="121" name="对象 120"/>
                      <p:cNvPicPr/>
                      <p:nvPr/>
                    </p:nvPicPr>
                    <p:blipFill>
                      <a:blip r:embed="rId54"/>
                      <a:stretch>
                        <a:fillRect/>
                      </a:stretch>
                    </p:blipFill>
                    <p:spPr>
                      <a:xfrm>
                        <a:off x="5647670" y="5224837"/>
                        <a:ext cx="958850" cy="415925"/>
                      </a:xfrm>
                      <a:prstGeom prst="rect">
                        <a:avLst/>
                      </a:prstGeom>
                    </p:spPr>
                  </p:pic>
                </p:oleObj>
              </mc:Fallback>
            </mc:AlternateContent>
          </a:graphicData>
        </a:graphic>
      </p:graphicFrame>
      <p:graphicFrame>
        <p:nvGraphicFramePr>
          <p:cNvPr id="200" name="Object 33"/>
          <p:cNvGraphicFramePr>
            <a:graphicFrameLocks noChangeAspect="1"/>
          </p:cNvGraphicFramePr>
          <p:nvPr>
            <p:extLst>
              <p:ext uri="{D42A27DB-BD31-4B8C-83A1-F6EECF244321}">
                <p14:modId xmlns:p14="http://schemas.microsoft.com/office/powerpoint/2010/main" val="2093372312"/>
              </p:ext>
            </p:extLst>
          </p:nvPr>
        </p:nvGraphicFramePr>
        <p:xfrm>
          <a:off x="5556250" y="5761038"/>
          <a:ext cx="1227138" cy="1008062"/>
        </p:xfrm>
        <a:graphic>
          <a:graphicData uri="http://schemas.openxmlformats.org/presentationml/2006/ole">
            <mc:AlternateContent xmlns:mc="http://schemas.openxmlformats.org/markup-compatibility/2006">
              <mc:Choice xmlns:v="urn:schemas-microsoft-com:vml" Requires="v">
                <p:oleObj spid="_x0000_s490369" name="Equation" r:id="rId55" imgW="469800" imgH="431640" progId="Equation.DSMT4">
                  <p:embed/>
                </p:oleObj>
              </mc:Choice>
              <mc:Fallback>
                <p:oleObj name="Equation" r:id="rId55" imgW="469800" imgH="431640" progId="Equation.DSMT4">
                  <p:embed/>
                  <p:pic>
                    <p:nvPicPr>
                      <p:cNvPr id="122" name="Object 33"/>
                      <p:cNvPicPr>
                        <a:picLocks noChangeAspect="1" noChangeArrowheads="1"/>
                      </p:cNvPicPr>
                      <p:nvPr/>
                    </p:nvPicPr>
                    <p:blipFill>
                      <a:blip r:embed="rId56"/>
                      <a:srcRect/>
                      <a:stretch>
                        <a:fillRect/>
                      </a:stretch>
                    </p:blipFill>
                    <p:spPr bwMode="auto">
                      <a:xfrm>
                        <a:off x="5556250" y="5761038"/>
                        <a:ext cx="1227138" cy="1008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1" name="Oval 100"/>
          <p:cNvSpPr>
            <a:spLocks noChangeArrowheads="1"/>
          </p:cNvSpPr>
          <p:nvPr/>
        </p:nvSpPr>
        <p:spPr bwMode="auto">
          <a:xfrm>
            <a:off x="2410961" y="4127109"/>
            <a:ext cx="2386786" cy="2288674"/>
          </a:xfrm>
          <a:prstGeom prst="ellipse">
            <a:avLst/>
          </a:prstGeom>
          <a:noFill/>
          <a:ln w="38100" cap="rnd">
            <a:solidFill>
              <a:srgbClr val="3333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02" name="Oval 5"/>
          <p:cNvSpPr>
            <a:spLocks noChangeArrowheads="1"/>
          </p:cNvSpPr>
          <p:nvPr/>
        </p:nvSpPr>
        <p:spPr bwMode="auto">
          <a:xfrm>
            <a:off x="4217381" y="5085522"/>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03" name="Oval 5"/>
          <p:cNvSpPr>
            <a:spLocks noChangeArrowheads="1"/>
          </p:cNvSpPr>
          <p:nvPr/>
        </p:nvSpPr>
        <p:spPr bwMode="auto">
          <a:xfrm>
            <a:off x="2653433" y="5412941"/>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04" name="Oval 5"/>
          <p:cNvSpPr>
            <a:spLocks noChangeArrowheads="1"/>
          </p:cNvSpPr>
          <p:nvPr/>
        </p:nvSpPr>
        <p:spPr bwMode="auto">
          <a:xfrm>
            <a:off x="3259047" y="4418443"/>
            <a:ext cx="70210" cy="92583"/>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05" name="Oval 5"/>
          <p:cNvSpPr>
            <a:spLocks noChangeArrowheads="1"/>
          </p:cNvSpPr>
          <p:nvPr/>
        </p:nvSpPr>
        <p:spPr bwMode="auto">
          <a:xfrm>
            <a:off x="4228340" y="4582381"/>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06" name="Oval 5"/>
          <p:cNvSpPr>
            <a:spLocks noChangeArrowheads="1"/>
          </p:cNvSpPr>
          <p:nvPr/>
        </p:nvSpPr>
        <p:spPr bwMode="auto">
          <a:xfrm>
            <a:off x="4370750" y="5745058"/>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07" name="Oval 5"/>
          <p:cNvSpPr>
            <a:spLocks noChangeArrowheads="1"/>
          </p:cNvSpPr>
          <p:nvPr/>
        </p:nvSpPr>
        <p:spPr bwMode="auto">
          <a:xfrm>
            <a:off x="4488668" y="5416808"/>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08" name="Oval 5"/>
          <p:cNvSpPr>
            <a:spLocks noChangeArrowheads="1"/>
          </p:cNvSpPr>
          <p:nvPr/>
        </p:nvSpPr>
        <p:spPr bwMode="auto">
          <a:xfrm>
            <a:off x="4068711" y="4407636"/>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09" name="Oval 5"/>
          <p:cNvSpPr>
            <a:spLocks noChangeArrowheads="1"/>
          </p:cNvSpPr>
          <p:nvPr/>
        </p:nvSpPr>
        <p:spPr bwMode="auto">
          <a:xfrm>
            <a:off x="3597026" y="6168243"/>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10" name="Oval 5"/>
          <p:cNvSpPr>
            <a:spLocks noChangeArrowheads="1"/>
          </p:cNvSpPr>
          <p:nvPr/>
        </p:nvSpPr>
        <p:spPr bwMode="auto">
          <a:xfrm>
            <a:off x="4505143" y="5145462"/>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11" name="Oval 5"/>
          <p:cNvSpPr>
            <a:spLocks noChangeArrowheads="1"/>
          </p:cNvSpPr>
          <p:nvPr/>
        </p:nvSpPr>
        <p:spPr bwMode="auto">
          <a:xfrm>
            <a:off x="2800327" y="5720993"/>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12" name="Oval 5"/>
          <p:cNvSpPr>
            <a:spLocks noChangeArrowheads="1"/>
          </p:cNvSpPr>
          <p:nvPr/>
        </p:nvSpPr>
        <p:spPr bwMode="auto">
          <a:xfrm>
            <a:off x="4468540" y="4846914"/>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13" name="Oval 5"/>
          <p:cNvSpPr>
            <a:spLocks noChangeArrowheads="1"/>
          </p:cNvSpPr>
          <p:nvPr/>
        </p:nvSpPr>
        <p:spPr bwMode="auto">
          <a:xfrm>
            <a:off x="4166092" y="5958694"/>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14" name="Oval 5"/>
          <p:cNvSpPr>
            <a:spLocks noChangeArrowheads="1"/>
          </p:cNvSpPr>
          <p:nvPr/>
        </p:nvSpPr>
        <p:spPr bwMode="auto">
          <a:xfrm>
            <a:off x="3728595" y="4376361"/>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15" name="Oval 5"/>
          <p:cNvSpPr>
            <a:spLocks noChangeArrowheads="1"/>
          </p:cNvSpPr>
          <p:nvPr/>
        </p:nvSpPr>
        <p:spPr bwMode="auto">
          <a:xfrm>
            <a:off x="2755837" y="4714195"/>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16" name="Oval 5"/>
          <p:cNvSpPr>
            <a:spLocks noChangeArrowheads="1"/>
          </p:cNvSpPr>
          <p:nvPr/>
        </p:nvSpPr>
        <p:spPr bwMode="auto">
          <a:xfrm>
            <a:off x="3490812" y="4734460"/>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17" name="Oval 5"/>
          <p:cNvSpPr>
            <a:spLocks noChangeArrowheads="1"/>
          </p:cNvSpPr>
          <p:nvPr/>
        </p:nvSpPr>
        <p:spPr bwMode="auto">
          <a:xfrm>
            <a:off x="3876244" y="4813835"/>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18" name="Oval 5"/>
          <p:cNvSpPr>
            <a:spLocks noChangeArrowheads="1"/>
          </p:cNvSpPr>
          <p:nvPr/>
        </p:nvSpPr>
        <p:spPr bwMode="auto">
          <a:xfrm>
            <a:off x="3767465" y="5784745"/>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19" name="Oval 5"/>
          <p:cNvSpPr>
            <a:spLocks noChangeArrowheads="1"/>
          </p:cNvSpPr>
          <p:nvPr/>
        </p:nvSpPr>
        <p:spPr bwMode="auto">
          <a:xfrm>
            <a:off x="3780502" y="5045835"/>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20" name="Oval 5"/>
          <p:cNvSpPr>
            <a:spLocks noChangeArrowheads="1"/>
          </p:cNvSpPr>
          <p:nvPr/>
        </p:nvSpPr>
        <p:spPr bwMode="auto">
          <a:xfrm flipH="1">
            <a:off x="2596719" y="5073731"/>
            <a:ext cx="77116" cy="65271"/>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21" name="Oval 5"/>
          <p:cNvSpPr>
            <a:spLocks noChangeArrowheads="1"/>
          </p:cNvSpPr>
          <p:nvPr/>
        </p:nvSpPr>
        <p:spPr bwMode="auto">
          <a:xfrm>
            <a:off x="3516937" y="5039321"/>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22" name="Oval 5"/>
          <p:cNvSpPr>
            <a:spLocks noChangeArrowheads="1"/>
          </p:cNvSpPr>
          <p:nvPr/>
        </p:nvSpPr>
        <p:spPr bwMode="auto">
          <a:xfrm>
            <a:off x="3178085" y="6041382"/>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23" name="Oval 5"/>
          <p:cNvSpPr>
            <a:spLocks noChangeArrowheads="1"/>
          </p:cNvSpPr>
          <p:nvPr/>
        </p:nvSpPr>
        <p:spPr bwMode="auto">
          <a:xfrm>
            <a:off x="3391718" y="5373254"/>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24" name="Oval 5"/>
          <p:cNvSpPr>
            <a:spLocks noChangeArrowheads="1"/>
          </p:cNvSpPr>
          <p:nvPr/>
        </p:nvSpPr>
        <p:spPr bwMode="auto">
          <a:xfrm>
            <a:off x="3849366" y="5580571"/>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25" name="Oval 5"/>
          <p:cNvSpPr>
            <a:spLocks noChangeArrowheads="1"/>
          </p:cNvSpPr>
          <p:nvPr/>
        </p:nvSpPr>
        <p:spPr bwMode="auto">
          <a:xfrm>
            <a:off x="3354266" y="5795871"/>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26" name="Oval 5"/>
          <p:cNvSpPr>
            <a:spLocks noChangeArrowheads="1"/>
          </p:cNvSpPr>
          <p:nvPr/>
        </p:nvSpPr>
        <p:spPr bwMode="auto">
          <a:xfrm>
            <a:off x="3971962" y="6136901"/>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27" name="Oval 5"/>
          <p:cNvSpPr>
            <a:spLocks noChangeArrowheads="1"/>
          </p:cNvSpPr>
          <p:nvPr/>
        </p:nvSpPr>
        <p:spPr bwMode="auto">
          <a:xfrm>
            <a:off x="3065031" y="5322291"/>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28" name="Oval 5"/>
          <p:cNvSpPr>
            <a:spLocks noChangeArrowheads="1"/>
          </p:cNvSpPr>
          <p:nvPr/>
        </p:nvSpPr>
        <p:spPr bwMode="auto">
          <a:xfrm>
            <a:off x="3170160" y="5602076"/>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29" name="Oval 5"/>
          <p:cNvSpPr>
            <a:spLocks noChangeArrowheads="1"/>
          </p:cNvSpPr>
          <p:nvPr/>
        </p:nvSpPr>
        <p:spPr bwMode="auto">
          <a:xfrm>
            <a:off x="3997688" y="5139002"/>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30" name="Oval 5"/>
          <p:cNvSpPr>
            <a:spLocks noChangeArrowheads="1"/>
          </p:cNvSpPr>
          <p:nvPr/>
        </p:nvSpPr>
        <p:spPr bwMode="auto">
          <a:xfrm>
            <a:off x="3195805" y="4994356"/>
            <a:ext cx="80963" cy="79375"/>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31" name="Oval 5"/>
          <p:cNvSpPr>
            <a:spLocks noChangeArrowheads="1"/>
          </p:cNvSpPr>
          <p:nvPr/>
        </p:nvSpPr>
        <p:spPr bwMode="auto">
          <a:xfrm>
            <a:off x="3348205" y="5146756"/>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32" name="Oval 5"/>
          <p:cNvSpPr>
            <a:spLocks noChangeArrowheads="1"/>
          </p:cNvSpPr>
          <p:nvPr/>
        </p:nvSpPr>
        <p:spPr bwMode="auto">
          <a:xfrm>
            <a:off x="4046063" y="5388032"/>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33" name="Oval 5"/>
          <p:cNvSpPr>
            <a:spLocks noChangeArrowheads="1"/>
          </p:cNvSpPr>
          <p:nvPr/>
        </p:nvSpPr>
        <p:spPr bwMode="auto">
          <a:xfrm>
            <a:off x="3195805" y="4994356"/>
            <a:ext cx="80963" cy="79375"/>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34" name="Oval 5"/>
          <p:cNvSpPr>
            <a:spLocks noChangeArrowheads="1"/>
          </p:cNvSpPr>
          <p:nvPr/>
        </p:nvSpPr>
        <p:spPr bwMode="auto">
          <a:xfrm>
            <a:off x="3595905" y="5496183"/>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35" name="Oval 5"/>
          <p:cNvSpPr>
            <a:spLocks noChangeArrowheads="1"/>
          </p:cNvSpPr>
          <p:nvPr/>
        </p:nvSpPr>
        <p:spPr bwMode="auto">
          <a:xfrm>
            <a:off x="3195805" y="4994356"/>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36" name="Oval 5"/>
          <p:cNvSpPr>
            <a:spLocks noChangeArrowheads="1"/>
          </p:cNvSpPr>
          <p:nvPr/>
        </p:nvSpPr>
        <p:spPr bwMode="auto">
          <a:xfrm>
            <a:off x="2997561" y="4556193"/>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237" name="Oval 115"/>
          <p:cNvSpPr>
            <a:spLocks noChangeAspect="1" noChangeArrowheads="1"/>
          </p:cNvSpPr>
          <p:nvPr/>
        </p:nvSpPr>
        <p:spPr bwMode="auto">
          <a:xfrm>
            <a:off x="3634863" y="5275613"/>
            <a:ext cx="76200" cy="76200"/>
          </a:xfrm>
          <a:prstGeom prst="ellipse">
            <a:avLst/>
          </a:prstGeom>
          <a:solidFill>
            <a:srgbClr val="000000"/>
          </a:solidFill>
          <a:ln w="9525">
            <a:no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38" name="Rectangle 116"/>
          <p:cNvSpPr>
            <a:spLocks noChangeArrowheads="1"/>
          </p:cNvSpPr>
          <p:nvPr/>
        </p:nvSpPr>
        <p:spPr bwMode="auto">
          <a:xfrm>
            <a:off x="3727105" y="5178689"/>
            <a:ext cx="212985" cy="430887"/>
          </a:xfrm>
          <a:prstGeom prst="rect">
            <a:avLst/>
          </a:prstGeom>
          <a:noFill/>
          <a:ln w="9525">
            <a:noFill/>
            <a:miter lim="800000"/>
            <a:headEnd/>
            <a:tailEnd/>
          </a:ln>
        </p:spPr>
        <p:txBody>
          <a:bodyPr wrap="square" lIns="0" tIns="0" rIns="0" bIns="0">
            <a:spAutoFit/>
          </a:bodyPr>
          <a:lstStyle/>
          <a:p>
            <a:pPr eaLnBrk="0" fontAlgn="auto" hangingPunct="0">
              <a:spcBef>
                <a:spcPts val="0"/>
              </a:spcBef>
              <a:spcAft>
                <a:spcPts val="0"/>
              </a:spcAft>
              <a:defRPr/>
            </a:pPr>
            <a:r>
              <a:rPr lang="en-US" altLang="zh-CN" sz="2800" b="1" kern="0" dirty="0">
                <a:solidFill>
                  <a:srgbClr val="009900"/>
                </a:solidFill>
                <a:latin typeface="+mn-lt"/>
                <a:ea typeface="+mn-ea"/>
              </a:rPr>
              <a:t>O</a:t>
            </a:r>
            <a:endParaRPr lang="en-US" altLang="zh-CN" b="1" kern="0" dirty="0">
              <a:solidFill>
                <a:srgbClr val="009900"/>
              </a:solidFill>
              <a:latin typeface="+mn-lt"/>
              <a:ea typeface="+mn-ea"/>
            </a:endParaRPr>
          </a:p>
        </p:txBody>
      </p:sp>
      <p:graphicFrame>
        <p:nvGraphicFramePr>
          <p:cNvPr id="239" name="Object 30"/>
          <p:cNvGraphicFramePr>
            <a:graphicFrameLocks noChangeAspect="1"/>
          </p:cNvGraphicFramePr>
          <p:nvPr>
            <p:extLst>
              <p:ext uri="{D42A27DB-BD31-4B8C-83A1-F6EECF244321}">
                <p14:modId xmlns:p14="http://schemas.microsoft.com/office/powerpoint/2010/main" val="3387430525"/>
              </p:ext>
            </p:extLst>
          </p:nvPr>
        </p:nvGraphicFramePr>
        <p:xfrm>
          <a:off x="4465725" y="5440299"/>
          <a:ext cx="502992" cy="592211"/>
        </p:xfrm>
        <a:graphic>
          <a:graphicData uri="http://schemas.openxmlformats.org/presentationml/2006/ole">
            <mc:AlternateContent xmlns:mc="http://schemas.openxmlformats.org/markup-compatibility/2006">
              <mc:Choice xmlns:v="urn:schemas-microsoft-com:vml" Requires="v">
                <p:oleObj spid="_x0000_s490370" name="公式" r:id="rId57" imgW="152280" imgH="203040" progId="Equation.3">
                  <p:embed/>
                </p:oleObj>
              </mc:Choice>
              <mc:Fallback>
                <p:oleObj name="公式" r:id="rId57" imgW="152280" imgH="203040" progId="Equation.3">
                  <p:embed/>
                  <p:pic>
                    <p:nvPicPr>
                      <p:cNvPr id="183" name="Object 30"/>
                      <p:cNvPicPr>
                        <a:picLocks noChangeAspect="1" noChangeArrowheads="1"/>
                      </p:cNvPicPr>
                      <p:nvPr/>
                    </p:nvPicPr>
                    <p:blipFill>
                      <a:blip r:embed="rId58"/>
                      <a:srcRect/>
                      <a:stretch>
                        <a:fillRect/>
                      </a:stretch>
                    </p:blipFill>
                    <p:spPr bwMode="auto">
                      <a:xfrm>
                        <a:off x="4465725" y="5440299"/>
                        <a:ext cx="502992" cy="592211"/>
                      </a:xfrm>
                      <a:prstGeom prst="rect">
                        <a:avLst/>
                      </a:prstGeom>
                      <a:noFill/>
                      <a:ln>
                        <a:noFill/>
                      </a:ln>
                      <a:extLst/>
                    </p:spPr>
                  </p:pic>
                </p:oleObj>
              </mc:Fallback>
            </mc:AlternateContent>
          </a:graphicData>
        </a:graphic>
      </p:graphicFrame>
      <p:sp>
        <p:nvSpPr>
          <p:cNvPr id="240" name="Oval 100"/>
          <p:cNvSpPr>
            <a:spLocks noChangeArrowheads="1"/>
          </p:cNvSpPr>
          <p:nvPr/>
        </p:nvSpPr>
        <p:spPr bwMode="auto">
          <a:xfrm>
            <a:off x="2922375" y="4586983"/>
            <a:ext cx="1407288" cy="1394617"/>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41" name="Oval 100"/>
          <p:cNvSpPr>
            <a:spLocks noChangeArrowheads="1"/>
          </p:cNvSpPr>
          <p:nvPr/>
        </p:nvSpPr>
        <p:spPr bwMode="auto">
          <a:xfrm>
            <a:off x="3276241" y="4920793"/>
            <a:ext cx="760264" cy="743831"/>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42" name="Freeform 109"/>
          <p:cNvSpPr>
            <a:spLocks/>
          </p:cNvSpPr>
          <p:nvPr/>
        </p:nvSpPr>
        <p:spPr bwMode="auto">
          <a:xfrm rot="3600000" flipH="1">
            <a:off x="2811711" y="5068099"/>
            <a:ext cx="243607" cy="236639"/>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43" name="Freeform 109"/>
          <p:cNvSpPr>
            <a:spLocks/>
          </p:cNvSpPr>
          <p:nvPr/>
        </p:nvSpPr>
        <p:spPr bwMode="auto">
          <a:xfrm rot="9086002" flipH="1" flipV="1">
            <a:off x="3186965" y="5149131"/>
            <a:ext cx="228997" cy="224432"/>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44" name="Oval 100"/>
          <p:cNvSpPr>
            <a:spLocks noChangeArrowheads="1"/>
          </p:cNvSpPr>
          <p:nvPr/>
        </p:nvSpPr>
        <p:spPr bwMode="auto">
          <a:xfrm>
            <a:off x="1986997" y="3678571"/>
            <a:ext cx="3299184" cy="3136775"/>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45" name="Freeform 109"/>
          <p:cNvSpPr>
            <a:spLocks/>
          </p:cNvSpPr>
          <p:nvPr/>
        </p:nvSpPr>
        <p:spPr bwMode="auto">
          <a:xfrm rot="3600000" flipH="1">
            <a:off x="1859154" y="5006441"/>
            <a:ext cx="288991" cy="295836"/>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46" name="对象 245"/>
          <p:cNvGraphicFramePr>
            <a:graphicFrameLocks noChangeAspect="1"/>
          </p:cNvGraphicFramePr>
          <p:nvPr>
            <p:extLst>
              <p:ext uri="{D42A27DB-BD31-4B8C-83A1-F6EECF244321}">
                <p14:modId xmlns:p14="http://schemas.microsoft.com/office/powerpoint/2010/main" val="2784246866"/>
              </p:ext>
            </p:extLst>
          </p:nvPr>
        </p:nvGraphicFramePr>
        <p:xfrm>
          <a:off x="1556376" y="5255706"/>
          <a:ext cx="390487" cy="638668"/>
        </p:xfrm>
        <a:graphic>
          <a:graphicData uri="http://schemas.openxmlformats.org/presentationml/2006/ole">
            <mc:AlternateContent xmlns:mc="http://schemas.openxmlformats.org/markup-compatibility/2006">
              <mc:Choice xmlns:v="urn:schemas-microsoft-com:vml" Requires="v">
                <p:oleObj spid="_x0000_s490371" name="公式" r:id="rId59" imgW="177480" imgH="253800" progId="Equation.3">
                  <p:embed/>
                </p:oleObj>
              </mc:Choice>
              <mc:Fallback>
                <p:oleObj name="公式" r:id="rId59" imgW="177480" imgH="253800" progId="Equation.3">
                  <p:embed/>
                  <p:pic>
                    <p:nvPicPr>
                      <p:cNvPr id="190" name="对象 189"/>
                      <p:cNvPicPr/>
                      <p:nvPr/>
                    </p:nvPicPr>
                    <p:blipFill>
                      <a:blip r:embed="rId48"/>
                      <a:stretch>
                        <a:fillRect/>
                      </a:stretch>
                    </p:blipFill>
                    <p:spPr>
                      <a:xfrm>
                        <a:off x="1556376" y="5255706"/>
                        <a:ext cx="390487" cy="638668"/>
                      </a:xfrm>
                      <a:prstGeom prst="rect">
                        <a:avLst/>
                      </a:prstGeom>
                    </p:spPr>
                  </p:pic>
                </p:oleObj>
              </mc:Fallback>
            </mc:AlternateContent>
          </a:graphicData>
        </a:graphic>
      </p:graphicFrame>
      <p:graphicFrame>
        <p:nvGraphicFramePr>
          <p:cNvPr id="247" name="Object 7"/>
          <p:cNvGraphicFramePr>
            <a:graphicFrameLocks noChangeAspect="1"/>
          </p:cNvGraphicFramePr>
          <p:nvPr>
            <p:extLst>
              <p:ext uri="{D42A27DB-BD31-4B8C-83A1-F6EECF244321}">
                <p14:modId xmlns:p14="http://schemas.microsoft.com/office/powerpoint/2010/main" val="3872370724"/>
              </p:ext>
            </p:extLst>
          </p:nvPr>
        </p:nvGraphicFramePr>
        <p:xfrm>
          <a:off x="6930211" y="5080944"/>
          <a:ext cx="2733675" cy="1676400"/>
        </p:xfrm>
        <a:graphic>
          <a:graphicData uri="http://schemas.openxmlformats.org/presentationml/2006/ole">
            <mc:AlternateContent xmlns:mc="http://schemas.openxmlformats.org/markup-compatibility/2006">
              <mc:Choice xmlns:v="urn:schemas-microsoft-com:vml" Requires="v">
                <p:oleObj spid="_x0000_s490372" name="Equation" r:id="rId60" imgW="1257120" imgH="838080" progId="Equation.DSMT4">
                  <p:embed/>
                </p:oleObj>
              </mc:Choice>
              <mc:Fallback>
                <p:oleObj name="Equation" r:id="rId60" imgW="1257120" imgH="838080" progId="Equation.DSMT4">
                  <p:embed/>
                  <p:pic>
                    <p:nvPicPr>
                      <p:cNvPr id="197" name="Object 7"/>
                      <p:cNvPicPr>
                        <a:picLocks noChangeAspect="1" noChangeArrowheads="1"/>
                      </p:cNvPicPr>
                      <p:nvPr/>
                    </p:nvPicPr>
                    <p:blipFill>
                      <a:blip r:embed="rId61"/>
                      <a:srcRect/>
                      <a:stretch>
                        <a:fillRect/>
                      </a:stretch>
                    </p:blipFill>
                    <p:spPr bwMode="auto">
                      <a:xfrm>
                        <a:off x="6930211" y="5080944"/>
                        <a:ext cx="2733675" cy="16764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051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2"/>
                                        </p:tgtEl>
                                        <p:attrNameLst>
                                          <p:attrName>style.visibility</p:attrName>
                                        </p:attrNameLst>
                                      </p:cBhvr>
                                      <p:to>
                                        <p:strVal val="visible"/>
                                      </p:to>
                                    </p:set>
                                    <p:animEffect transition="in" filter="fade">
                                      <p:cBhvr>
                                        <p:cTn id="14" dur="1000"/>
                                        <p:tgtEl>
                                          <p:spTgt spid="112"/>
                                        </p:tgtEl>
                                      </p:cBhvr>
                                    </p:animEffect>
                                    <p:anim calcmode="lin" valueType="num">
                                      <p:cBhvr>
                                        <p:cTn id="15" dur="1000" fill="hold"/>
                                        <p:tgtEl>
                                          <p:spTgt spid="112"/>
                                        </p:tgtEl>
                                        <p:attrNameLst>
                                          <p:attrName>ppt_x</p:attrName>
                                        </p:attrNameLst>
                                      </p:cBhvr>
                                      <p:tavLst>
                                        <p:tav tm="0">
                                          <p:val>
                                            <p:strVal val="#ppt_x"/>
                                          </p:val>
                                        </p:tav>
                                        <p:tav tm="100000">
                                          <p:val>
                                            <p:strVal val="#ppt_x"/>
                                          </p:val>
                                        </p:tav>
                                      </p:tavLst>
                                    </p:anim>
                                    <p:anim calcmode="lin" valueType="num">
                                      <p:cBhvr>
                                        <p:cTn id="16"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fade">
                                      <p:cBhvr>
                                        <p:cTn id="21" dur="1000"/>
                                        <p:tgtEl>
                                          <p:spTgt spid="123"/>
                                        </p:tgtEl>
                                      </p:cBhvr>
                                    </p:animEffect>
                                    <p:anim calcmode="lin" valueType="num">
                                      <p:cBhvr>
                                        <p:cTn id="22" dur="1000" fill="hold"/>
                                        <p:tgtEl>
                                          <p:spTgt spid="123"/>
                                        </p:tgtEl>
                                        <p:attrNameLst>
                                          <p:attrName>ppt_x</p:attrName>
                                        </p:attrNameLst>
                                      </p:cBhvr>
                                      <p:tavLst>
                                        <p:tav tm="0">
                                          <p:val>
                                            <p:strVal val="#ppt_x"/>
                                          </p:val>
                                        </p:tav>
                                        <p:tav tm="100000">
                                          <p:val>
                                            <p:strVal val="#ppt_x"/>
                                          </p:val>
                                        </p:tav>
                                      </p:tavLst>
                                    </p:anim>
                                    <p:anim calcmode="lin" valueType="num">
                                      <p:cBhvr>
                                        <p:cTn id="23"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24"/>
                                        </p:tgtEl>
                                        <p:attrNameLst>
                                          <p:attrName>style.visibility</p:attrName>
                                        </p:attrNameLst>
                                      </p:cBhvr>
                                      <p:to>
                                        <p:strVal val="visible"/>
                                      </p:to>
                                    </p:set>
                                    <p:anim calcmode="lin" valueType="num">
                                      <p:cBhvr additive="base">
                                        <p:cTn id="28" dur="500" fill="hold"/>
                                        <p:tgtEl>
                                          <p:spTgt spid="124"/>
                                        </p:tgtEl>
                                        <p:attrNameLst>
                                          <p:attrName>ppt_x</p:attrName>
                                        </p:attrNameLst>
                                      </p:cBhvr>
                                      <p:tavLst>
                                        <p:tav tm="0">
                                          <p:val>
                                            <p:strVal val="#ppt_x"/>
                                          </p:val>
                                        </p:tav>
                                        <p:tav tm="100000">
                                          <p:val>
                                            <p:strVal val="#ppt_x"/>
                                          </p:val>
                                        </p:tav>
                                      </p:tavLst>
                                    </p:anim>
                                    <p:anim calcmode="lin" valueType="num">
                                      <p:cBhvr additive="base">
                                        <p:cTn id="29"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19"/>
                                        </p:tgtEl>
                                        <p:attrNameLst>
                                          <p:attrName>style.visibility</p:attrName>
                                        </p:attrNameLst>
                                      </p:cBhvr>
                                      <p:to>
                                        <p:strVal val="visible"/>
                                      </p:to>
                                    </p:set>
                                    <p:anim calcmode="lin" valueType="num">
                                      <p:cBhvr additive="base">
                                        <p:cTn id="34" dur="500" fill="hold"/>
                                        <p:tgtEl>
                                          <p:spTgt spid="319"/>
                                        </p:tgtEl>
                                        <p:attrNameLst>
                                          <p:attrName>ppt_x</p:attrName>
                                        </p:attrNameLst>
                                      </p:cBhvr>
                                      <p:tavLst>
                                        <p:tav tm="0">
                                          <p:val>
                                            <p:strVal val="#ppt_x"/>
                                          </p:val>
                                        </p:tav>
                                        <p:tav tm="100000">
                                          <p:val>
                                            <p:strVal val="#ppt_x"/>
                                          </p:val>
                                        </p:tav>
                                      </p:tavLst>
                                    </p:anim>
                                    <p:anim calcmode="lin" valueType="num">
                                      <p:cBhvr additive="base">
                                        <p:cTn id="35" dur="500" fill="hold"/>
                                        <p:tgtEl>
                                          <p:spTgt spid="31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321"/>
                                        </p:tgtEl>
                                        <p:attrNameLst>
                                          <p:attrName>style.visibility</p:attrName>
                                        </p:attrNameLst>
                                      </p:cBhvr>
                                      <p:to>
                                        <p:strVal val="visible"/>
                                      </p:to>
                                    </p:set>
                                    <p:animEffect transition="in" filter="circle(in)">
                                      <p:cBhvr>
                                        <p:cTn id="40" dur="2000"/>
                                        <p:tgtEl>
                                          <p:spTgt spid="321"/>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18"/>
                                        </p:tgtEl>
                                        <p:attrNameLst>
                                          <p:attrName>style.visibility</p:attrName>
                                        </p:attrNameLst>
                                      </p:cBhvr>
                                      <p:to>
                                        <p:strVal val="visible"/>
                                      </p:to>
                                    </p:set>
                                    <p:anim calcmode="lin" valueType="num">
                                      <p:cBhvr additive="base">
                                        <p:cTn id="45" dur="500" fill="hold"/>
                                        <p:tgtEl>
                                          <p:spTgt spid="318"/>
                                        </p:tgtEl>
                                        <p:attrNameLst>
                                          <p:attrName>ppt_x</p:attrName>
                                        </p:attrNameLst>
                                      </p:cBhvr>
                                      <p:tavLst>
                                        <p:tav tm="0">
                                          <p:val>
                                            <p:strVal val="#ppt_x"/>
                                          </p:val>
                                        </p:tav>
                                        <p:tav tm="100000">
                                          <p:val>
                                            <p:strVal val="#ppt_x"/>
                                          </p:val>
                                        </p:tav>
                                      </p:tavLst>
                                    </p:anim>
                                    <p:anim calcmode="lin" valueType="num">
                                      <p:cBhvr additive="base">
                                        <p:cTn id="46" dur="500" fill="hold"/>
                                        <p:tgtEl>
                                          <p:spTgt spid="31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grpId="0" nodeType="clickEffect">
                                  <p:stCondLst>
                                    <p:cond delay="0"/>
                                  </p:stCondLst>
                                  <p:childTnLst>
                                    <p:set>
                                      <p:cBhvr>
                                        <p:cTn id="50" dur="1" fill="hold">
                                          <p:stCondLst>
                                            <p:cond delay="0"/>
                                          </p:stCondLst>
                                        </p:cTn>
                                        <p:tgtEl>
                                          <p:spTgt spid="320"/>
                                        </p:tgtEl>
                                        <p:attrNameLst>
                                          <p:attrName>style.visibility</p:attrName>
                                        </p:attrNameLst>
                                      </p:cBhvr>
                                      <p:to>
                                        <p:strVal val="visible"/>
                                      </p:to>
                                    </p:set>
                                    <p:animEffect transition="in" filter="circle(in)">
                                      <p:cBhvr>
                                        <p:cTn id="51" dur="2000"/>
                                        <p:tgtEl>
                                          <p:spTgt spid="320"/>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322"/>
                                        </p:tgtEl>
                                        <p:attrNameLst>
                                          <p:attrName>style.visibility</p:attrName>
                                        </p:attrNameLst>
                                      </p:cBhvr>
                                      <p:to>
                                        <p:strVal val="visible"/>
                                      </p:to>
                                    </p:set>
                                    <p:anim calcmode="lin" valueType="num">
                                      <p:cBhvr additive="base">
                                        <p:cTn id="56" dur="500" fill="hold"/>
                                        <p:tgtEl>
                                          <p:spTgt spid="322"/>
                                        </p:tgtEl>
                                        <p:attrNameLst>
                                          <p:attrName>ppt_x</p:attrName>
                                        </p:attrNameLst>
                                      </p:cBhvr>
                                      <p:tavLst>
                                        <p:tav tm="0">
                                          <p:val>
                                            <p:strVal val="#ppt_x"/>
                                          </p:val>
                                        </p:tav>
                                        <p:tav tm="100000">
                                          <p:val>
                                            <p:strVal val="#ppt_x"/>
                                          </p:val>
                                        </p:tav>
                                      </p:tavLst>
                                    </p:anim>
                                    <p:anim calcmode="lin" valueType="num">
                                      <p:cBhvr additive="base">
                                        <p:cTn id="57" dur="500" fill="hold"/>
                                        <p:tgtEl>
                                          <p:spTgt spid="322"/>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grpId="0" nodeType="clickEffect">
                                  <p:stCondLst>
                                    <p:cond delay="0"/>
                                  </p:stCondLst>
                                  <p:childTnLst>
                                    <p:set>
                                      <p:cBhvr>
                                        <p:cTn id="61" dur="1" fill="hold">
                                          <p:stCondLst>
                                            <p:cond delay="0"/>
                                          </p:stCondLst>
                                        </p:cTn>
                                        <p:tgtEl>
                                          <p:spTgt spid="323"/>
                                        </p:tgtEl>
                                        <p:attrNameLst>
                                          <p:attrName>style.visibility</p:attrName>
                                        </p:attrNameLst>
                                      </p:cBhvr>
                                      <p:to>
                                        <p:strVal val="visible"/>
                                      </p:to>
                                    </p:set>
                                    <p:animEffect transition="in" filter="circle(in)">
                                      <p:cBhvr>
                                        <p:cTn id="62" dur="2000"/>
                                        <p:tgtEl>
                                          <p:spTgt spid="323"/>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373"/>
                                        </p:tgtEl>
                                        <p:attrNameLst>
                                          <p:attrName>style.visibility</p:attrName>
                                        </p:attrNameLst>
                                      </p:cBhvr>
                                      <p:to>
                                        <p:strVal val="visible"/>
                                      </p:to>
                                    </p:set>
                                    <p:animEffect transition="in" filter="fade">
                                      <p:cBhvr>
                                        <p:cTn id="67" dur="1000"/>
                                        <p:tgtEl>
                                          <p:spTgt spid="373"/>
                                        </p:tgtEl>
                                      </p:cBhvr>
                                    </p:animEffect>
                                    <p:anim calcmode="lin" valueType="num">
                                      <p:cBhvr>
                                        <p:cTn id="68" dur="1000" fill="hold"/>
                                        <p:tgtEl>
                                          <p:spTgt spid="373"/>
                                        </p:tgtEl>
                                        <p:attrNameLst>
                                          <p:attrName>ppt_x</p:attrName>
                                        </p:attrNameLst>
                                      </p:cBhvr>
                                      <p:tavLst>
                                        <p:tav tm="0">
                                          <p:val>
                                            <p:strVal val="#ppt_x"/>
                                          </p:val>
                                        </p:tav>
                                        <p:tav tm="100000">
                                          <p:val>
                                            <p:strVal val="#ppt_x"/>
                                          </p:val>
                                        </p:tav>
                                      </p:tavLst>
                                    </p:anim>
                                    <p:anim calcmode="lin" valueType="num">
                                      <p:cBhvr>
                                        <p:cTn id="69" dur="1000" fill="hold"/>
                                        <p:tgtEl>
                                          <p:spTgt spid="373"/>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31" presetClass="entr" presetSubtype="0" fill="hold" nodeType="clickEffect">
                                  <p:stCondLst>
                                    <p:cond delay="0"/>
                                  </p:stCondLst>
                                  <p:childTnLst>
                                    <p:set>
                                      <p:cBhvr>
                                        <p:cTn id="73" dur="1" fill="hold">
                                          <p:stCondLst>
                                            <p:cond delay="0"/>
                                          </p:stCondLst>
                                        </p:cTn>
                                        <p:tgtEl>
                                          <p:spTgt spid="196"/>
                                        </p:tgtEl>
                                        <p:attrNameLst>
                                          <p:attrName>style.visibility</p:attrName>
                                        </p:attrNameLst>
                                      </p:cBhvr>
                                      <p:to>
                                        <p:strVal val="visible"/>
                                      </p:to>
                                    </p:set>
                                    <p:anim calcmode="lin" valueType="num">
                                      <p:cBhvr>
                                        <p:cTn id="74" dur="1000" fill="hold"/>
                                        <p:tgtEl>
                                          <p:spTgt spid="196"/>
                                        </p:tgtEl>
                                        <p:attrNameLst>
                                          <p:attrName>ppt_w</p:attrName>
                                        </p:attrNameLst>
                                      </p:cBhvr>
                                      <p:tavLst>
                                        <p:tav tm="0">
                                          <p:val>
                                            <p:fltVal val="0"/>
                                          </p:val>
                                        </p:tav>
                                        <p:tav tm="100000">
                                          <p:val>
                                            <p:strVal val="#ppt_w"/>
                                          </p:val>
                                        </p:tav>
                                      </p:tavLst>
                                    </p:anim>
                                    <p:anim calcmode="lin" valueType="num">
                                      <p:cBhvr>
                                        <p:cTn id="75" dur="1000" fill="hold"/>
                                        <p:tgtEl>
                                          <p:spTgt spid="196"/>
                                        </p:tgtEl>
                                        <p:attrNameLst>
                                          <p:attrName>ppt_h</p:attrName>
                                        </p:attrNameLst>
                                      </p:cBhvr>
                                      <p:tavLst>
                                        <p:tav tm="0">
                                          <p:val>
                                            <p:fltVal val="0"/>
                                          </p:val>
                                        </p:tav>
                                        <p:tav tm="100000">
                                          <p:val>
                                            <p:strVal val="#ppt_h"/>
                                          </p:val>
                                        </p:tav>
                                      </p:tavLst>
                                    </p:anim>
                                    <p:anim calcmode="lin" valueType="num">
                                      <p:cBhvr>
                                        <p:cTn id="76" dur="1000" fill="hold"/>
                                        <p:tgtEl>
                                          <p:spTgt spid="196"/>
                                        </p:tgtEl>
                                        <p:attrNameLst>
                                          <p:attrName>style.rotation</p:attrName>
                                        </p:attrNameLst>
                                      </p:cBhvr>
                                      <p:tavLst>
                                        <p:tav tm="0">
                                          <p:val>
                                            <p:fltVal val="90"/>
                                          </p:val>
                                        </p:tav>
                                        <p:tav tm="100000">
                                          <p:val>
                                            <p:fltVal val="0"/>
                                          </p:val>
                                        </p:tav>
                                      </p:tavLst>
                                    </p:anim>
                                    <p:animEffect transition="in" filter="fade">
                                      <p:cBhvr>
                                        <p:cTn id="77" dur="1000"/>
                                        <p:tgtEl>
                                          <p:spTgt spid="19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98"/>
                                        </p:tgtEl>
                                        <p:attrNameLst>
                                          <p:attrName>style.visibility</p:attrName>
                                        </p:attrNameLst>
                                      </p:cBhvr>
                                      <p:to>
                                        <p:strVal val="visible"/>
                                      </p:to>
                                    </p:set>
                                    <p:animEffect transition="in" filter="wipe(down)">
                                      <p:cBhvr>
                                        <p:cTn id="82" dur="500"/>
                                        <p:tgtEl>
                                          <p:spTgt spid="198"/>
                                        </p:tgtEl>
                                      </p:cBhvr>
                                    </p:animEffect>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199"/>
                                        </p:tgtEl>
                                        <p:attrNameLst>
                                          <p:attrName>style.visibility</p:attrName>
                                        </p:attrNameLst>
                                      </p:cBhvr>
                                      <p:to>
                                        <p:strVal val="visible"/>
                                      </p:to>
                                    </p:set>
                                    <p:animEffect transition="in" filter="fade">
                                      <p:cBhvr>
                                        <p:cTn id="87" dur="1000"/>
                                        <p:tgtEl>
                                          <p:spTgt spid="199"/>
                                        </p:tgtEl>
                                      </p:cBhvr>
                                    </p:animEffect>
                                    <p:anim calcmode="lin" valueType="num">
                                      <p:cBhvr>
                                        <p:cTn id="88" dur="1000" fill="hold"/>
                                        <p:tgtEl>
                                          <p:spTgt spid="199"/>
                                        </p:tgtEl>
                                        <p:attrNameLst>
                                          <p:attrName>ppt_x</p:attrName>
                                        </p:attrNameLst>
                                      </p:cBhvr>
                                      <p:tavLst>
                                        <p:tav tm="0">
                                          <p:val>
                                            <p:strVal val="#ppt_x"/>
                                          </p:val>
                                        </p:tav>
                                        <p:tav tm="100000">
                                          <p:val>
                                            <p:strVal val="#ppt_x"/>
                                          </p:val>
                                        </p:tav>
                                      </p:tavLst>
                                    </p:anim>
                                    <p:anim calcmode="lin" valueType="num">
                                      <p:cBhvr>
                                        <p:cTn id="89" dur="1000" fill="hold"/>
                                        <p:tgtEl>
                                          <p:spTgt spid="199"/>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200"/>
                                        </p:tgtEl>
                                        <p:attrNameLst>
                                          <p:attrName>style.visibility</p:attrName>
                                        </p:attrNameLst>
                                      </p:cBhvr>
                                      <p:to>
                                        <p:strVal val="visible"/>
                                      </p:to>
                                    </p:set>
                                    <p:animEffect transition="in" filter="fade">
                                      <p:cBhvr>
                                        <p:cTn id="94" dur="1000"/>
                                        <p:tgtEl>
                                          <p:spTgt spid="200"/>
                                        </p:tgtEl>
                                      </p:cBhvr>
                                    </p:animEffect>
                                    <p:anim calcmode="lin" valueType="num">
                                      <p:cBhvr>
                                        <p:cTn id="95" dur="1000" fill="hold"/>
                                        <p:tgtEl>
                                          <p:spTgt spid="200"/>
                                        </p:tgtEl>
                                        <p:attrNameLst>
                                          <p:attrName>ppt_x</p:attrName>
                                        </p:attrNameLst>
                                      </p:cBhvr>
                                      <p:tavLst>
                                        <p:tav tm="0">
                                          <p:val>
                                            <p:strVal val="#ppt_x"/>
                                          </p:val>
                                        </p:tav>
                                        <p:tav tm="100000">
                                          <p:val>
                                            <p:strVal val="#ppt_x"/>
                                          </p:val>
                                        </p:tav>
                                      </p:tavLst>
                                    </p:anim>
                                    <p:anim calcmode="lin" valueType="num">
                                      <p:cBhvr>
                                        <p:cTn id="96" dur="1000" fill="hold"/>
                                        <p:tgtEl>
                                          <p:spTgt spid="200"/>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201"/>
                                        </p:tgtEl>
                                        <p:attrNameLst>
                                          <p:attrName>style.visibility</p:attrName>
                                        </p:attrNameLst>
                                      </p:cBhvr>
                                      <p:to>
                                        <p:strVal val="visible"/>
                                      </p:to>
                                    </p:set>
                                    <p:anim calcmode="lin" valueType="num">
                                      <p:cBhvr additive="base">
                                        <p:cTn id="101" dur="500" fill="hold"/>
                                        <p:tgtEl>
                                          <p:spTgt spid="201"/>
                                        </p:tgtEl>
                                        <p:attrNameLst>
                                          <p:attrName>ppt_x</p:attrName>
                                        </p:attrNameLst>
                                      </p:cBhvr>
                                      <p:tavLst>
                                        <p:tav tm="0">
                                          <p:val>
                                            <p:strVal val="#ppt_x"/>
                                          </p:val>
                                        </p:tav>
                                        <p:tav tm="100000">
                                          <p:val>
                                            <p:strVal val="#ppt_x"/>
                                          </p:val>
                                        </p:tav>
                                      </p:tavLst>
                                    </p:anim>
                                    <p:anim calcmode="lin" valueType="num">
                                      <p:cBhvr additive="base">
                                        <p:cTn id="102" dur="500" fill="hold"/>
                                        <p:tgtEl>
                                          <p:spTgt spid="201"/>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202"/>
                                        </p:tgtEl>
                                        <p:attrNameLst>
                                          <p:attrName>style.visibility</p:attrName>
                                        </p:attrNameLst>
                                      </p:cBhvr>
                                      <p:to>
                                        <p:strVal val="visible"/>
                                      </p:to>
                                    </p:set>
                                    <p:anim calcmode="lin" valueType="num">
                                      <p:cBhvr additive="base">
                                        <p:cTn id="105" dur="500" fill="hold"/>
                                        <p:tgtEl>
                                          <p:spTgt spid="202"/>
                                        </p:tgtEl>
                                        <p:attrNameLst>
                                          <p:attrName>ppt_x</p:attrName>
                                        </p:attrNameLst>
                                      </p:cBhvr>
                                      <p:tavLst>
                                        <p:tav tm="0">
                                          <p:val>
                                            <p:strVal val="#ppt_x"/>
                                          </p:val>
                                        </p:tav>
                                        <p:tav tm="100000">
                                          <p:val>
                                            <p:strVal val="#ppt_x"/>
                                          </p:val>
                                        </p:tav>
                                      </p:tavLst>
                                    </p:anim>
                                    <p:anim calcmode="lin" valueType="num">
                                      <p:cBhvr additive="base">
                                        <p:cTn id="106" dur="500" fill="hold"/>
                                        <p:tgtEl>
                                          <p:spTgt spid="202"/>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203"/>
                                        </p:tgtEl>
                                        <p:attrNameLst>
                                          <p:attrName>style.visibility</p:attrName>
                                        </p:attrNameLst>
                                      </p:cBhvr>
                                      <p:to>
                                        <p:strVal val="visible"/>
                                      </p:to>
                                    </p:set>
                                    <p:anim calcmode="lin" valueType="num">
                                      <p:cBhvr additive="base">
                                        <p:cTn id="109" dur="500" fill="hold"/>
                                        <p:tgtEl>
                                          <p:spTgt spid="203"/>
                                        </p:tgtEl>
                                        <p:attrNameLst>
                                          <p:attrName>ppt_x</p:attrName>
                                        </p:attrNameLst>
                                      </p:cBhvr>
                                      <p:tavLst>
                                        <p:tav tm="0">
                                          <p:val>
                                            <p:strVal val="#ppt_x"/>
                                          </p:val>
                                        </p:tav>
                                        <p:tav tm="100000">
                                          <p:val>
                                            <p:strVal val="#ppt_x"/>
                                          </p:val>
                                        </p:tav>
                                      </p:tavLst>
                                    </p:anim>
                                    <p:anim calcmode="lin" valueType="num">
                                      <p:cBhvr additive="base">
                                        <p:cTn id="110" dur="500" fill="hold"/>
                                        <p:tgtEl>
                                          <p:spTgt spid="203"/>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204"/>
                                        </p:tgtEl>
                                        <p:attrNameLst>
                                          <p:attrName>style.visibility</p:attrName>
                                        </p:attrNameLst>
                                      </p:cBhvr>
                                      <p:to>
                                        <p:strVal val="visible"/>
                                      </p:to>
                                    </p:set>
                                    <p:anim calcmode="lin" valueType="num">
                                      <p:cBhvr additive="base">
                                        <p:cTn id="113" dur="500" fill="hold"/>
                                        <p:tgtEl>
                                          <p:spTgt spid="204"/>
                                        </p:tgtEl>
                                        <p:attrNameLst>
                                          <p:attrName>ppt_x</p:attrName>
                                        </p:attrNameLst>
                                      </p:cBhvr>
                                      <p:tavLst>
                                        <p:tav tm="0">
                                          <p:val>
                                            <p:strVal val="#ppt_x"/>
                                          </p:val>
                                        </p:tav>
                                        <p:tav tm="100000">
                                          <p:val>
                                            <p:strVal val="#ppt_x"/>
                                          </p:val>
                                        </p:tav>
                                      </p:tavLst>
                                    </p:anim>
                                    <p:anim calcmode="lin" valueType="num">
                                      <p:cBhvr additive="base">
                                        <p:cTn id="114" dur="500" fill="hold"/>
                                        <p:tgtEl>
                                          <p:spTgt spid="204"/>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205"/>
                                        </p:tgtEl>
                                        <p:attrNameLst>
                                          <p:attrName>style.visibility</p:attrName>
                                        </p:attrNameLst>
                                      </p:cBhvr>
                                      <p:to>
                                        <p:strVal val="visible"/>
                                      </p:to>
                                    </p:set>
                                    <p:anim calcmode="lin" valueType="num">
                                      <p:cBhvr additive="base">
                                        <p:cTn id="117" dur="500" fill="hold"/>
                                        <p:tgtEl>
                                          <p:spTgt spid="205"/>
                                        </p:tgtEl>
                                        <p:attrNameLst>
                                          <p:attrName>ppt_x</p:attrName>
                                        </p:attrNameLst>
                                      </p:cBhvr>
                                      <p:tavLst>
                                        <p:tav tm="0">
                                          <p:val>
                                            <p:strVal val="#ppt_x"/>
                                          </p:val>
                                        </p:tav>
                                        <p:tav tm="100000">
                                          <p:val>
                                            <p:strVal val="#ppt_x"/>
                                          </p:val>
                                        </p:tav>
                                      </p:tavLst>
                                    </p:anim>
                                    <p:anim calcmode="lin" valueType="num">
                                      <p:cBhvr additive="base">
                                        <p:cTn id="118" dur="500" fill="hold"/>
                                        <p:tgtEl>
                                          <p:spTgt spid="205"/>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206"/>
                                        </p:tgtEl>
                                        <p:attrNameLst>
                                          <p:attrName>style.visibility</p:attrName>
                                        </p:attrNameLst>
                                      </p:cBhvr>
                                      <p:to>
                                        <p:strVal val="visible"/>
                                      </p:to>
                                    </p:set>
                                    <p:anim calcmode="lin" valueType="num">
                                      <p:cBhvr additive="base">
                                        <p:cTn id="121" dur="500" fill="hold"/>
                                        <p:tgtEl>
                                          <p:spTgt spid="206"/>
                                        </p:tgtEl>
                                        <p:attrNameLst>
                                          <p:attrName>ppt_x</p:attrName>
                                        </p:attrNameLst>
                                      </p:cBhvr>
                                      <p:tavLst>
                                        <p:tav tm="0">
                                          <p:val>
                                            <p:strVal val="#ppt_x"/>
                                          </p:val>
                                        </p:tav>
                                        <p:tav tm="100000">
                                          <p:val>
                                            <p:strVal val="#ppt_x"/>
                                          </p:val>
                                        </p:tav>
                                      </p:tavLst>
                                    </p:anim>
                                    <p:anim calcmode="lin" valueType="num">
                                      <p:cBhvr additive="base">
                                        <p:cTn id="122" dur="500" fill="hold"/>
                                        <p:tgtEl>
                                          <p:spTgt spid="206"/>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207"/>
                                        </p:tgtEl>
                                        <p:attrNameLst>
                                          <p:attrName>style.visibility</p:attrName>
                                        </p:attrNameLst>
                                      </p:cBhvr>
                                      <p:to>
                                        <p:strVal val="visible"/>
                                      </p:to>
                                    </p:set>
                                    <p:anim calcmode="lin" valueType="num">
                                      <p:cBhvr additive="base">
                                        <p:cTn id="125" dur="500" fill="hold"/>
                                        <p:tgtEl>
                                          <p:spTgt spid="207"/>
                                        </p:tgtEl>
                                        <p:attrNameLst>
                                          <p:attrName>ppt_x</p:attrName>
                                        </p:attrNameLst>
                                      </p:cBhvr>
                                      <p:tavLst>
                                        <p:tav tm="0">
                                          <p:val>
                                            <p:strVal val="#ppt_x"/>
                                          </p:val>
                                        </p:tav>
                                        <p:tav tm="100000">
                                          <p:val>
                                            <p:strVal val="#ppt_x"/>
                                          </p:val>
                                        </p:tav>
                                      </p:tavLst>
                                    </p:anim>
                                    <p:anim calcmode="lin" valueType="num">
                                      <p:cBhvr additive="base">
                                        <p:cTn id="126" dur="500" fill="hold"/>
                                        <p:tgtEl>
                                          <p:spTgt spid="207"/>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208"/>
                                        </p:tgtEl>
                                        <p:attrNameLst>
                                          <p:attrName>style.visibility</p:attrName>
                                        </p:attrNameLst>
                                      </p:cBhvr>
                                      <p:to>
                                        <p:strVal val="visible"/>
                                      </p:to>
                                    </p:set>
                                    <p:anim calcmode="lin" valueType="num">
                                      <p:cBhvr additive="base">
                                        <p:cTn id="129" dur="500" fill="hold"/>
                                        <p:tgtEl>
                                          <p:spTgt spid="208"/>
                                        </p:tgtEl>
                                        <p:attrNameLst>
                                          <p:attrName>ppt_x</p:attrName>
                                        </p:attrNameLst>
                                      </p:cBhvr>
                                      <p:tavLst>
                                        <p:tav tm="0">
                                          <p:val>
                                            <p:strVal val="#ppt_x"/>
                                          </p:val>
                                        </p:tav>
                                        <p:tav tm="100000">
                                          <p:val>
                                            <p:strVal val="#ppt_x"/>
                                          </p:val>
                                        </p:tav>
                                      </p:tavLst>
                                    </p:anim>
                                    <p:anim calcmode="lin" valueType="num">
                                      <p:cBhvr additive="base">
                                        <p:cTn id="130" dur="500" fill="hold"/>
                                        <p:tgtEl>
                                          <p:spTgt spid="208"/>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209"/>
                                        </p:tgtEl>
                                        <p:attrNameLst>
                                          <p:attrName>style.visibility</p:attrName>
                                        </p:attrNameLst>
                                      </p:cBhvr>
                                      <p:to>
                                        <p:strVal val="visible"/>
                                      </p:to>
                                    </p:set>
                                    <p:anim calcmode="lin" valueType="num">
                                      <p:cBhvr additive="base">
                                        <p:cTn id="133" dur="500" fill="hold"/>
                                        <p:tgtEl>
                                          <p:spTgt spid="209"/>
                                        </p:tgtEl>
                                        <p:attrNameLst>
                                          <p:attrName>ppt_x</p:attrName>
                                        </p:attrNameLst>
                                      </p:cBhvr>
                                      <p:tavLst>
                                        <p:tav tm="0">
                                          <p:val>
                                            <p:strVal val="#ppt_x"/>
                                          </p:val>
                                        </p:tav>
                                        <p:tav tm="100000">
                                          <p:val>
                                            <p:strVal val="#ppt_x"/>
                                          </p:val>
                                        </p:tav>
                                      </p:tavLst>
                                    </p:anim>
                                    <p:anim calcmode="lin" valueType="num">
                                      <p:cBhvr additive="base">
                                        <p:cTn id="134" dur="500" fill="hold"/>
                                        <p:tgtEl>
                                          <p:spTgt spid="209"/>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210"/>
                                        </p:tgtEl>
                                        <p:attrNameLst>
                                          <p:attrName>style.visibility</p:attrName>
                                        </p:attrNameLst>
                                      </p:cBhvr>
                                      <p:to>
                                        <p:strVal val="visible"/>
                                      </p:to>
                                    </p:set>
                                    <p:anim calcmode="lin" valueType="num">
                                      <p:cBhvr additive="base">
                                        <p:cTn id="137" dur="500" fill="hold"/>
                                        <p:tgtEl>
                                          <p:spTgt spid="210"/>
                                        </p:tgtEl>
                                        <p:attrNameLst>
                                          <p:attrName>ppt_x</p:attrName>
                                        </p:attrNameLst>
                                      </p:cBhvr>
                                      <p:tavLst>
                                        <p:tav tm="0">
                                          <p:val>
                                            <p:strVal val="#ppt_x"/>
                                          </p:val>
                                        </p:tav>
                                        <p:tav tm="100000">
                                          <p:val>
                                            <p:strVal val="#ppt_x"/>
                                          </p:val>
                                        </p:tav>
                                      </p:tavLst>
                                    </p:anim>
                                    <p:anim calcmode="lin" valueType="num">
                                      <p:cBhvr additive="base">
                                        <p:cTn id="138" dur="500" fill="hold"/>
                                        <p:tgtEl>
                                          <p:spTgt spid="210"/>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211"/>
                                        </p:tgtEl>
                                        <p:attrNameLst>
                                          <p:attrName>style.visibility</p:attrName>
                                        </p:attrNameLst>
                                      </p:cBhvr>
                                      <p:to>
                                        <p:strVal val="visible"/>
                                      </p:to>
                                    </p:set>
                                    <p:anim calcmode="lin" valueType="num">
                                      <p:cBhvr additive="base">
                                        <p:cTn id="141" dur="500" fill="hold"/>
                                        <p:tgtEl>
                                          <p:spTgt spid="211"/>
                                        </p:tgtEl>
                                        <p:attrNameLst>
                                          <p:attrName>ppt_x</p:attrName>
                                        </p:attrNameLst>
                                      </p:cBhvr>
                                      <p:tavLst>
                                        <p:tav tm="0">
                                          <p:val>
                                            <p:strVal val="#ppt_x"/>
                                          </p:val>
                                        </p:tav>
                                        <p:tav tm="100000">
                                          <p:val>
                                            <p:strVal val="#ppt_x"/>
                                          </p:val>
                                        </p:tav>
                                      </p:tavLst>
                                    </p:anim>
                                    <p:anim calcmode="lin" valueType="num">
                                      <p:cBhvr additive="base">
                                        <p:cTn id="142" dur="500" fill="hold"/>
                                        <p:tgtEl>
                                          <p:spTgt spid="211"/>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212"/>
                                        </p:tgtEl>
                                        <p:attrNameLst>
                                          <p:attrName>style.visibility</p:attrName>
                                        </p:attrNameLst>
                                      </p:cBhvr>
                                      <p:to>
                                        <p:strVal val="visible"/>
                                      </p:to>
                                    </p:set>
                                    <p:anim calcmode="lin" valueType="num">
                                      <p:cBhvr additive="base">
                                        <p:cTn id="145" dur="500" fill="hold"/>
                                        <p:tgtEl>
                                          <p:spTgt spid="212"/>
                                        </p:tgtEl>
                                        <p:attrNameLst>
                                          <p:attrName>ppt_x</p:attrName>
                                        </p:attrNameLst>
                                      </p:cBhvr>
                                      <p:tavLst>
                                        <p:tav tm="0">
                                          <p:val>
                                            <p:strVal val="#ppt_x"/>
                                          </p:val>
                                        </p:tav>
                                        <p:tav tm="100000">
                                          <p:val>
                                            <p:strVal val="#ppt_x"/>
                                          </p:val>
                                        </p:tav>
                                      </p:tavLst>
                                    </p:anim>
                                    <p:anim calcmode="lin" valueType="num">
                                      <p:cBhvr additive="base">
                                        <p:cTn id="146" dur="500" fill="hold"/>
                                        <p:tgtEl>
                                          <p:spTgt spid="212"/>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213"/>
                                        </p:tgtEl>
                                        <p:attrNameLst>
                                          <p:attrName>style.visibility</p:attrName>
                                        </p:attrNameLst>
                                      </p:cBhvr>
                                      <p:to>
                                        <p:strVal val="visible"/>
                                      </p:to>
                                    </p:set>
                                    <p:anim calcmode="lin" valueType="num">
                                      <p:cBhvr additive="base">
                                        <p:cTn id="149" dur="500" fill="hold"/>
                                        <p:tgtEl>
                                          <p:spTgt spid="213"/>
                                        </p:tgtEl>
                                        <p:attrNameLst>
                                          <p:attrName>ppt_x</p:attrName>
                                        </p:attrNameLst>
                                      </p:cBhvr>
                                      <p:tavLst>
                                        <p:tav tm="0">
                                          <p:val>
                                            <p:strVal val="#ppt_x"/>
                                          </p:val>
                                        </p:tav>
                                        <p:tav tm="100000">
                                          <p:val>
                                            <p:strVal val="#ppt_x"/>
                                          </p:val>
                                        </p:tav>
                                      </p:tavLst>
                                    </p:anim>
                                    <p:anim calcmode="lin" valueType="num">
                                      <p:cBhvr additive="base">
                                        <p:cTn id="150" dur="500" fill="hold"/>
                                        <p:tgtEl>
                                          <p:spTgt spid="213"/>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214"/>
                                        </p:tgtEl>
                                        <p:attrNameLst>
                                          <p:attrName>style.visibility</p:attrName>
                                        </p:attrNameLst>
                                      </p:cBhvr>
                                      <p:to>
                                        <p:strVal val="visible"/>
                                      </p:to>
                                    </p:set>
                                    <p:anim calcmode="lin" valueType="num">
                                      <p:cBhvr additive="base">
                                        <p:cTn id="153" dur="500" fill="hold"/>
                                        <p:tgtEl>
                                          <p:spTgt spid="214"/>
                                        </p:tgtEl>
                                        <p:attrNameLst>
                                          <p:attrName>ppt_x</p:attrName>
                                        </p:attrNameLst>
                                      </p:cBhvr>
                                      <p:tavLst>
                                        <p:tav tm="0">
                                          <p:val>
                                            <p:strVal val="#ppt_x"/>
                                          </p:val>
                                        </p:tav>
                                        <p:tav tm="100000">
                                          <p:val>
                                            <p:strVal val="#ppt_x"/>
                                          </p:val>
                                        </p:tav>
                                      </p:tavLst>
                                    </p:anim>
                                    <p:anim calcmode="lin" valueType="num">
                                      <p:cBhvr additive="base">
                                        <p:cTn id="154" dur="500" fill="hold"/>
                                        <p:tgtEl>
                                          <p:spTgt spid="214"/>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215"/>
                                        </p:tgtEl>
                                        <p:attrNameLst>
                                          <p:attrName>style.visibility</p:attrName>
                                        </p:attrNameLst>
                                      </p:cBhvr>
                                      <p:to>
                                        <p:strVal val="visible"/>
                                      </p:to>
                                    </p:set>
                                    <p:anim calcmode="lin" valueType="num">
                                      <p:cBhvr additive="base">
                                        <p:cTn id="157" dur="500" fill="hold"/>
                                        <p:tgtEl>
                                          <p:spTgt spid="215"/>
                                        </p:tgtEl>
                                        <p:attrNameLst>
                                          <p:attrName>ppt_x</p:attrName>
                                        </p:attrNameLst>
                                      </p:cBhvr>
                                      <p:tavLst>
                                        <p:tav tm="0">
                                          <p:val>
                                            <p:strVal val="#ppt_x"/>
                                          </p:val>
                                        </p:tav>
                                        <p:tav tm="100000">
                                          <p:val>
                                            <p:strVal val="#ppt_x"/>
                                          </p:val>
                                        </p:tav>
                                      </p:tavLst>
                                    </p:anim>
                                    <p:anim calcmode="lin" valueType="num">
                                      <p:cBhvr additive="base">
                                        <p:cTn id="158" dur="500" fill="hold"/>
                                        <p:tgtEl>
                                          <p:spTgt spid="215"/>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216"/>
                                        </p:tgtEl>
                                        <p:attrNameLst>
                                          <p:attrName>style.visibility</p:attrName>
                                        </p:attrNameLst>
                                      </p:cBhvr>
                                      <p:to>
                                        <p:strVal val="visible"/>
                                      </p:to>
                                    </p:set>
                                    <p:anim calcmode="lin" valueType="num">
                                      <p:cBhvr additive="base">
                                        <p:cTn id="161" dur="500" fill="hold"/>
                                        <p:tgtEl>
                                          <p:spTgt spid="216"/>
                                        </p:tgtEl>
                                        <p:attrNameLst>
                                          <p:attrName>ppt_x</p:attrName>
                                        </p:attrNameLst>
                                      </p:cBhvr>
                                      <p:tavLst>
                                        <p:tav tm="0">
                                          <p:val>
                                            <p:strVal val="#ppt_x"/>
                                          </p:val>
                                        </p:tav>
                                        <p:tav tm="100000">
                                          <p:val>
                                            <p:strVal val="#ppt_x"/>
                                          </p:val>
                                        </p:tav>
                                      </p:tavLst>
                                    </p:anim>
                                    <p:anim calcmode="lin" valueType="num">
                                      <p:cBhvr additive="base">
                                        <p:cTn id="162" dur="500" fill="hold"/>
                                        <p:tgtEl>
                                          <p:spTgt spid="216"/>
                                        </p:tgtEl>
                                        <p:attrNameLst>
                                          <p:attrName>ppt_y</p:attrName>
                                        </p:attrNameLst>
                                      </p:cBhvr>
                                      <p:tavLst>
                                        <p:tav tm="0">
                                          <p:val>
                                            <p:strVal val="1+#ppt_h/2"/>
                                          </p:val>
                                        </p:tav>
                                        <p:tav tm="100000">
                                          <p:val>
                                            <p:strVal val="#ppt_y"/>
                                          </p:val>
                                        </p:tav>
                                      </p:tavLst>
                                    </p:anim>
                                  </p:childTnLst>
                                </p:cTn>
                              </p:par>
                              <p:par>
                                <p:cTn id="163" presetID="2" presetClass="entr" presetSubtype="4" fill="hold" grpId="0" nodeType="withEffect">
                                  <p:stCondLst>
                                    <p:cond delay="0"/>
                                  </p:stCondLst>
                                  <p:childTnLst>
                                    <p:set>
                                      <p:cBhvr>
                                        <p:cTn id="164" dur="1" fill="hold">
                                          <p:stCondLst>
                                            <p:cond delay="0"/>
                                          </p:stCondLst>
                                        </p:cTn>
                                        <p:tgtEl>
                                          <p:spTgt spid="217"/>
                                        </p:tgtEl>
                                        <p:attrNameLst>
                                          <p:attrName>style.visibility</p:attrName>
                                        </p:attrNameLst>
                                      </p:cBhvr>
                                      <p:to>
                                        <p:strVal val="visible"/>
                                      </p:to>
                                    </p:set>
                                    <p:anim calcmode="lin" valueType="num">
                                      <p:cBhvr additive="base">
                                        <p:cTn id="165" dur="500" fill="hold"/>
                                        <p:tgtEl>
                                          <p:spTgt spid="217"/>
                                        </p:tgtEl>
                                        <p:attrNameLst>
                                          <p:attrName>ppt_x</p:attrName>
                                        </p:attrNameLst>
                                      </p:cBhvr>
                                      <p:tavLst>
                                        <p:tav tm="0">
                                          <p:val>
                                            <p:strVal val="#ppt_x"/>
                                          </p:val>
                                        </p:tav>
                                        <p:tav tm="100000">
                                          <p:val>
                                            <p:strVal val="#ppt_x"/>
                                          </p:val>
                                        </p:tav>
                                      </p:tavLst>
                                    </p:anim>
                                    <p:anim calcmode="lin" valueType="num">
                                      <p:cBhvr additive="base">
                                        <p:cTn id="166" dur="500" fill="hold"/>
                                        <p:tgtEl>
                                          <p:spTgt spid="217"/>
                                        </p:tgtEl>
                                        <p:attrNameLst>
                                          <p:attrName>ppt_y</p:attrName>
                                        </p:attrNameLst>
                                      </p:cBhvr>
                                      <p:tavLst>
                                        <p:tav tm="0">
                                          <p:val>
                                            <p:strVal val="1+#ppt_h/2"/>
                                          </p:val>
                                        </p:tav>
                                        <p:tav tm="100000">
                                          <p:val>
                                            <p:strVal val="#ppt_y"/>
                                          </p:val>
                                        </p:tav>
                                      </p:tavLst>
                                    </p:anim>
                                  </p:childTnLst>
                                </p:cTn>
                              </p:par>
                              <p:par>
                                <p:cTn id="167" presetID="2" presetClass="entr" presetSubtype="4" fill="hold" grpId="0" nodeType="withEffect">
                                  <p:stCondLst>
                                    <p:cond delay="0"/>
                                  </p:stCondLst>
                                  <p:childTnLst>
                                    <p:set>
                                      <p:cBhvr>
                                        <p:cTn id="168" dur="1" fill="hold">
                                          <p:stCondLst>
                                            <p:cond delay="0"/>
                                          </p:stCondLst>
                                        </p:cTn>
                                        <p:tgtEl>
                                          <p:spTgt spid="218"/>
                                        </p:tgtEl>
                                        <p:attrNameLst>
                                          <p:attrName>style.visibility</p:attrName>
                                        </p:attrNameLst>
                                      </p:cBhvr>
                                      <p:to>
                                        <p:strVal val="visible"/>
                                      </p:to>
                                    </p:set>
                                    <p:anim calcmode="lin" valueType="num">
                                      <p:cBhvr additive="base">
                                        <p:cTn id="169" dur="500" fill="hold"/>
                                        <p:tgtEl>
                                          <p:spTgt spid="218"/>
                                        </p:tgtEl>
                                        <p:attrNameLst>
                                          <p:attrName>ppt_x</p:attrName>
                                        </p:attrNameLst>
                                      </p:cBhvr>
                                      <p:tavLst>
                                        <p:tav tm="0">
                                          <p:val>
                                            <p:strVal val="#ppt_x"/>
                                          </p:val>
                                        </p:tav>
                                        <p:tav tm="100000">
                                          <p:val>
                                            <p:strVal val="#ppt_x"/>
                                          </p:val>
                                        </p:tav>
                                      </p:tavLst>
                                    </p:anim>
                                    <p:anim calcmode="lin" valueType="num">
                                      <p:cBhvr additive="base">
                                        <p:cTn id="170" dur="500" fill="hold"/>
                                        <p:tgtEl>
                                          <p:spTgt spid="218"/>
                                        </p:tgtEl>
                                        <p:attrNameLst>
                                          <p:attrName>ppt_y</p:attrName>
                                        </p:attrNameLst>
                                      </p:cBhvr>
                                      <p:tavLst>
                                        <p:tav tm="0">
                                          <p:val>
                                            <p:strVal val="1+#ppt_h/2"/>
                                          </p:val>
                                        </p:tav>
                                        <p:tav tm="100000">
                                          <p:val>
                                            <p:strVal val="#ppt_y"/>
                                          </p:val>
                                        </p:tav>
                                      </p:tavLst>
                                    </p:anim>
                                  </p:childTnLst>
                                </p:cTn>
                              </p:par>
                              <p:par>
                                <p:cTn id="171" presetID="2" presetClass="entr" presetSubtype="4" fill="hold" grpId="0" nodeType="withEffect">
                                  <p:stCondLst>
                                    <p:cond delay="0"/>
                                  </p:stCondLst>
                                  <p:childTnLst>
                                    <p:set>
                                      <p:cBhvr>
                                        <p:cTn id="172" dur="1" fill="hold">
                                          <p:stCondLst>
                                            <p:cond delay="0"/>
                                          </p:stCondLst>
                                        </p:cTn>
                                        <p:tgtEl>
                                          <p:spTgt spid="219"/>
                                        </p:tgtEl>
                                        <p:attrNameLst>
                                          <p:attrName>style.visibility</p:attrName>
                                        </p:attrNameLst>
                                      </p:cBhvr>
                                      <p:to>
                                        <p:strVal val="visible"/>
                                      </p:to>
                                    </p:set>
                                    <p:anim calcmode="lin" valueType="num">
                                      <p:cBhvr additive="base">
                                        <p:cTn id="173" dur="500" fill="hold"/>
                                        <p:tgtEl>
                                          <p:spTgt spid="219"/>
                                        </p:tgtEl>
                                        <p:attrNameLst>
                                          <p:attrName>ppt_x</p:attrName>
                                        </p:attrNameLst>
                                      </p:cBhvr>
                                      <p:tavLst>
                                        <p:tav tm="0">
                                          <p:val>
                                            <p:strVal val="#ppt_x"/>
                                          </p:val>
                                        </p:tav>
                                        <p:tav tm="100000">
                                          <p:val>
                                            <p:strVal val="#ppt_x"/>
                                          </p:val>
                                        </p:tav>
                                      </p:tavLst>
                                    </p:anim>
                                    <p:anim calcmode="lin" valueType="num">
                                      <p:cBhvr additive="base">
                                        <p:cTn id="174" dur="500" fill="hold"/>
                                        <p:tgtEl>
                                          <p:spTgt spid="219"/>
                                        </p:tgtEl>
                                        <p:attrNameLst>
                                          <p:attrName>ppt_y</p:attrName>
                                        </p:attrNameLst>
                                      </p:cBhvr>
                                      <p:tavLst>
                                        <p:tav tm="0">
                                          <p:val>
                                            <p:strVal val="1+#ppt_h/2"/>
                                          </p:val>
                                        </p:tav>
                                        <p:tav tm="100000">
                                          <p:val>
                                            <p:strVal val="#ppt_y"/>
                                          </p:val>
                                        </p:tav>
                                      </p:tavLst>
                                    </p:anim>
                                  </p:childTnLst>
                                </p:cTn>
                              </p:par>
                              <p:par>
                                <p:cTn id="175" presetID="2" presetClass="entr" presetSubtype="4" fill="hold" grpId="0" nodeType="withEffect">
                                  <p:stCondLst>
                                    <p:cond delay="0"/>
                                  </p:stCondLst>
                                  <p:childTnLst>
                                    <p:set>
                                      <p:cBhvr>
                                        <p:cTn id="176" dur="1" fill="hold">
                                          <p:stCondLst>
                                            <p:cond delay="0"/>
                                          </p:stCondLst>
                                        </p:cTn>
                                        <p:tgtEl>
                                          <p:spTgt spid="220"/>
                                        </p:tgtEl>
                                        <p:attrNameLst>
                                          <p:attrName>style.visibility</p:attrName>
                                        </p:attrNameLst>
                                      </p:cBhvr>
                                      <p:to>
                                        <p:strVal val="visible"/>
                                      </p:to>
                                    </p:set>
                                    <p:anim calcmode="lin" valueType="num">
                                      <p:cBhvr additive="base">
                                        <p:cTn id="177" dur="500" fill="hold"/>
                                        <p:tgtEl>
                                          <p:spTgt spid="220"/>
                                        </p:tgtEl>
                                        <p:attrNameLst>
                                          <p:attrName>ppt_x</p:attrName>
                                        </p:attrNameLst>
                                      </p:cBhvr>
                                      <p:tavLst>
                                        <p:tav tm="0">
                                          <p:val>
                                            <p:strVal val="#ppt_x"/>
                                          </p:val>
                                        </p:tav>
                                        <p:tav tm="100000">
                                          <p:val>
                                            <p:strVal val="#ppt_x"/>
                                          </p:val>
                                        </p:tav>
                                      </p:tavLst>
                                    </p:anim>
                                    <p:anim calcmode="lin" valueType="num">
                                      <p:cBhvr additive="base">
                                        <p:cTn id="178" dur="500" fill="hold"/>
                                        <p:tgtEl>
                                          <p:spTgt spid="220"/>
                                        </p:tgtEl>
                                        <p:attrNameLst>
                                          <p:attrName>ppt_y</p:attrName>
                                        </p:attrNameLst>
                                      </p:cBhvr>
                                      <p:tavLst>
                                        <p:tav tm="0">
                                          <p:val>
                                            <p:strVal val="1+#ppt_h/2"/>
                                          </p:val>
                                        </p:tav>
                                        <p:tav tm="100000">
                                          <p:val>
                                            <p:strVal val="#ppt_y"/>
                                          </p:val>
                                        </p:tav>
                                      </p:tavLst>
                                    </p:anim>
                                  </p:childTnLst>
                                </p:cTn>
                              </p:par>
                              <p:par>
                                <p:cTn id="179" presetID="2" presetClass="entr" presetSubtype="4" fill="hold" grpId="0" nodeType="withEffect">
                                  <p:stCondLst>
                                    <p:cond delay="0"/>
                                  </p:stCondLst>
                                  <p:childTnLst>
                                    <p:set>
                                      <p:cBhvr>
                                        <p:cTn id="180" dur="1" fill="hold">
                                          <p:stCondLst>
                                            <p:cond delay="0"/>
                                          </p:stCondLst>
                                        </p:cTn>
                                        <p:tgtEl>
                                          <p:spTgt spid="221"/>
                                        </p:tgtEl>
                                        <p:attrNameLst>
                                          <p:attrName>style.visibility</p:attrName>
                                        </p:attrNameLst>
                                      </p:cBhvr>
                                      <p:to>
                                        <p:strVal val="visible"/>
                                      </p:to>
                                    </p:set>
                                    <p:anim calcmode="lin" valueType="num">
                                      <p:cBhvr additive="base">
                                        <p:cTn id="181" dur="500" fill="hold"/>
                                        <p:tgtEl>
                                          <p:spTgt spid="221"/>
                                        </p:tgtEl>
                                        <p:attrNameLst>
                                          <p:attrName>ppt_x</p:attrName>
                                        </p:attrNameLst>
                                      </p:cBhvr>
                                      <p:tavLst>
                                        <p:tav tm="0">
                                          <p:val>
                                            <p:strVal val="#ppt_x"/>
                                          </p:val>
                                        </p:tav>
                                        <p:tav tm="100000">
                                          <p:val>
                                            <p:strVal val="#ppt_x"/>
                                          </p:val>
                                        </p:tav>
                                      </p:tavLst>
                                    </p:anim>
                                    <p:anim calcmode="lin" valueType="num">
                                      <p:cBhvr additive="base">
                                        <p:cTn id="182" dur="500" fill="hold"/>
                                        <p:tgtEl>
                                          <p:spTgt spid="221"/>
                                        </p:tgtEl>
                                        <p:attrNameLst>
                                          <p:attrName>ppt_y</p:attrName>
                                        </p:attrNameLst>
                                      </p:cBhvr>
                                      <p:tavLst>
                                        <p:tav tm="0">
                                          <p:val>
                                            <p:strVal val="1+#ppt_h/2"/>
                                          </p:val>
                                        </p:tav>
                                        <p:tav tm="100000">
                                          <p:val>
                                            <p:strVal val="#ppt_y"/>
                                          </p:val>
                                        </p:tav>
                                      </p:tavLst>
                                    </p:anim>
                                  </p:childTnLst>
                                </p:cTn>
                              </p:par>
                              <p:par>
                                <p:cTn id="183" presetID="2" presetClass="entr" presetSubtype="4" fill="hold" grpId="0" nodeType="withEffect">
                                  <p:stCondLst>
                                    <p:cond delay="0"/>
                                  </p:stCondLst>
                                  <p:childTnLst>
                                    <p:set>
                                      <p:cBhvr>
                                        <p:cTn id="184" dur="1" fill="hold">
                                          <p:stCondLst>
                                            <p:cond delay="0"/>
                                          </p:stCondLst>
                                        </p:cTn>
                                        <p:tgtEl>
                                          <p:spTgt spid="222"/>
                                        </p:tgtEl>
                                        <p:attrNameLst>
                                          <p:attrName>style.visibility</p:attrName>
                                        </p:attrNameLst>
                                      </p:cBhvr>
                                      <p:to>
                                        <p:strVal val="visible"/>
                                      </p:to>
                                    </p:set>
                                    <p:anim calcmode="lin" valueType="num">
                                      <p:cBhvr additive="base">
                                        <p:cTn id="185" dur="500" fill="hold"/>
                                        <p:tgtEl>
                                          <p:spTgt spid="222"/>
                                        </p:tgtEl>
                                        <p:attrNameLst>
                                          <p:attrName>ppt_x</p:attrName>
                                        </p:attrNameLst>
                                      </p:cBhvr>
                                      <p:tavLst>
                                        <p:tav tm="0">
                                          <p:val>
                                            <p:strVal val="#ppt_x"/>
                                          </p:val>
                                        </p:tav>
                                        <p:tav tm="100000">
                                          <p:val>
                                            <p:strVal val="#ppt_x"/>
                                          </p:val>
                                        </p:tav>
                                      </p:tavLst>
                                    </p:anim>
                                    <p:anim calcmode="lin" valueType="num">
                                      <p:cBhvr additive="base">
                                        <p:cTn id="186" dur="500" fill="hold"/>
                                        <p:tgtEl>
                                          <p:spTgt spid="222"/>
                                        </p:tgtEl>
                                        <p:attrNameLst>
                                          <p:attrName>ppt_y</p:attrName>
                                        </p:attrNameLst>
                                      </p:cBhvr>
                                      <p:tavLst>
                                        <p:tav tm="0">
                                          <p:val>
                                            <p:strVal val="1+#ppt_h/2"/>
                                          </p:val>
                                        </p:tav>
                                        <p:tav tm="100000">
                                          <p:val>
                                            <p:strVal val="#ppt_y"/>
                                          </p:val>
                                        </p:tav>
                                      </p:tavLst>
                                    </p:anim>
                                  </p:childTnLst>
                                </p:cTn>
                              </p:par>
                              <p:par>
                                <p:cTn id="187" presetID="2" presetClass="entr" presetSubtype="4" fill="hold" grpId="0" nodeType="withEffect">
                                  <p:stCondLst>
                                    <p:cond delay="0"/>
                                  </p:stCondLst>
                                  <p:childTnLst>
                                    <p:set>
                                      <p:cBhvr>
                                        <p:cTn id="188" dur="1" fill="hold">
                                          <p:stCondLst>
                                            <p:cond delay="0"/>
                                          </p:stCondLst>
                                        </p:cTn>
                                        <p:tgtEl>
                                          <p:spTgt spid="223"/>
                                        </p:tgtEl>
                                        <p:attrNameLst>
                                          <p:attrName>style.visibility</p:attrName>
                                        </p:attrNameLst>
                                      </p:cBhvr>
                                      <p:to>
                                        <p:strVal val="visible"/>
                                      </p:to>
                                    </p:set>
                                    <p:anim calcmode="lin" valueType="num">
                                      <p:cBhvr additive="base">
                                        <p:cTn id="189" dur="500" fill="hold"/>
                                        <p:tgtEl>
                                          <p:spTgt spid="223"/>
                                        </p:tgtEl>
                                        <p:attrNameLst>
                                          <p:attrName>ppt_x</p:attrName>
                                        </p:attrNameLst>
                                      </p:cBhvr>
                                      <p:tavLst>
                                        <p:tav tm="0">
                                          <p:val>
                                            <p:strVal val="#ppt_x"/>
                                          </p:val>
                                        </p:tav>
                                        <p:tav tm="100000">
                                          <p:val>
                                            <p:strVal val="#ppt_x"/>
                                          </p:val>
                                        </p:tav>
                                      </p:tavLst>
                                    </p:anim>
                                    <p:anim calcmode="lin" valueType="num">
                                      <p:cBhvr additive="base">
                                        <p:cTn id="190" dur="500" fill="hold"/>
                                        <p:tgtEl>
                                          <p:spTgt spid="223"/>
                                        </p:tgtEl>
                                        <p:attrNameLst>
                                          <p:attrName>ppt_y</p:attrName>
                                        </p:attrNameLst>
                                      </p:cBhvr>
                                      <p:tavLst>
                                        <p:tav tm="0">
                                          <p:val>
                                            <p:strVal val="1+#ppt_h/2"/>
                                          </p:val>
                                        </p:tav>
                                        <p:tav tm="100000">
                                          <p:val>
                                            <p:strVal val="#ppt_y"/>
                                          </p:val>
                                        </p:tav>
                                      </p:tavLst>
                                    </p:anim>
                                  </p:childTnLst>
                                </p:cTn>
                              </p:par>
                              <p:par>
                                <p:cTn id="191" presetID="2" presetClass="entr" presetSubtype="4" fill="hold" grpId="0" nodeType="withEffect">
                                  <p:stCondLst>
                                    <p:cond delay="0"/>
                                  </p:stCondLst>
                                  <p:childTnLst>
                                    <p:set>
                                      <p:cBhvr>
                                        <p:cTn id="192" dur="1" fill="hold">
                                          <p:stCondLst>
                                            <p:cond delay="0"/>
                                          </p:stCondLst>
                                        </p:cTn>
                                        <p:tgtEl>
                                          <p:spTgt spid="224"/>
                                        </p:tgtEl>
                                        <p:attrNameLst>
                                          <p:attrName>style.visibility</p:attrName>
                                        </p:attrNameLst>
                                      </p:cBhvr>
                                      <p:to>
                                        <p:strVal val="visible"/>
                                      </p:to>
                                    </p:set>
                                    <p:anim calcmode="lin" valueType="num">
                                      <p:cBhvr additive="base">
                                        <p:cTn id="193" dur="500" fill="hold"/>
                                        <p:tgtEl>
                                          <p:spTgt spid="224"/>
                                        </p:tgtEl>
                                        <p:attrNameLst>
                                          <p:attrName>ppt_x</p:attrName>
                                        </p:attrNameLst>
                                      </p:cBhvr>
                                      <p:tavLst>
                                        <p:tav tm="0">
                                          <p:val>
                                            <p:strVal val="#ppt_x"/>
                                          </p:val>
                                        </p:tav>
                                        <p:tav tm="100000">
                                          <p:val>
                                            <p:strVal val="#ppt_x"/>
                                          </p:val>
                                        </p:tav>
                                      </p:tavLst>
                                    </p:anim>
                                    <p:anim calcmode="lin" valueType="num">
                                      <p:cBhvr additive="base">
                                        <p:cTn id="194" dur="500" fill="hold"/>
                                        <p:tgtEl>
                                          <p:spTgt spid="224"/>
                                        </p:tgtEl>
                                        <p:attrNameLst>
                                          <p:attrName>ppt_y</p:attrName>
                                        </p:attrNameLst>
                                      </p:cBhvr>
                                      <p:tavLst>
                                        <p:tav tm="0">
                                          <p:val>
                                            <p:strVal val="1+#ppt_h/2"/>
                                          </p:val>
                                        </p:tav>
                                        <p:tav tm="100000">
                                          <p:val>
                                            <p:strVal val="#ppt_y"/>
                                          </p:val>
                                        </p:tav>
                                      </p:tavLst>
                                    </p:anim>
                                  </p:childTnLst>
                                </p:cTn>
                              </p:par>
                              <p:par>
                                <p:cTn id="195" presetID="2" presetClass="entr" presetSubtype="4" fill="hold" grpId="0" nodeType="withEffect">
                                  <p:stCondLst>
                                    <p:cond delay="0"/>
                                  </p:stCondLst>
                                  <p:childTnLst>
                                    <p:set>
                                      <p:cBhvr>
                                        <p:cTn id="196" dur="1" fill="hold">
                                          <p:stCondLst>
                                            <p:cond delay="0"/>
                                          </p:stCondLst>
                                        </p:cTn>
                                        <p:tgtEl>
                                          <p:spTgt spid="225"/>
                                        </p:tgtEl>
                                        <p:attrNameLst>
                                          <p:attrName>style.visibility</p:attrName>
                                        </p:attrNameLst>
                                      </p:cBhvr>
                                      <p:to>
                                        <p:strVal val="visible"/>
                                      </p:to>
                                    </p:set>
                                    <p:anim calcmode="lin" valueType="num">
                                      <p:cBhvr additive="base">
                                        <p:cTn id="197" dur="500" fill="hold"/>
                                        <p:tgtEl>
                                          <p:spTgt spid="225"/>
                                        </p:tgtEl>
                                        <p:attrNameLst>
                                          <p:attrName>ppt_x</p:attrName>
                                        </p:attrNameLst>
                                      </p:cBhvr>
                                      <p:tavLst>
                                        <p:tav tm="0">
                                          <p:val>
                                            <p:strVal val="#ppt_x"/>
                                          </p:val>
                                        </p:tav>
                                        <p:tav tm="100000">
                                          <p:val>
                                            <p:strVal val="#ppt_x"/>
                                          </p:val>
                                        </p:tav>
                                      </p:tavLst>
                                    </p:anim>
                                    <p:anim calcmode="lin" valueType="num">
                                      <p:cBhvr additive="base">
                                        <p:cTn id="198" dur="500" fill="hold"/>
                                        <p:tgtEl>
                                          <p:spTgt spid="225"/>
                                        </p:tgtEl>
                                        <p:attrNameLst>
                                          <p:attrName>ppt_y</p:attrName>
                                        </p:attrNameLst>
                                      </p:cBhvr>
                                      <p:tavLst>
                                        <p:tav tm="0">
                                          <p:val>
                                            <p:strVal val="1+#ppt_h/2"/>
                                          </p:val>
                                        </p:tav>
                                        <p:tav tm="100000">
                                          <p:val>
                                            <p:strVal val="#ppt_y"/>
                                          </p:val>
                                        </p:tav>
                                      </p:tavLst>
                                    </p:anim>
                                  </p:childTnLst>
                                </p:cTn>
                              </p:par>
                              <p:par>
                                <p:cTn id="199" presetID="2" presetClass="entr" presetSubtype="4" fill="hold" grpId="0" nodeType="withEffect">
                                  <p:stCondLst>
                                    <p:cond delay="0"/>
                                  </p:stCondLst>
                                  <p:childTnLst>
                                    <p:set>
                                      <p:cBhvr>
                                        <p:cTn id="200" dur="1" fill="hold">
                                          <p:stCondLst>
                                            <p:cond delay="0"/>
                                          </p:stCondLst>
                                        </p:cTn>
                                        <p:tgtEl>
                                          <p:spTgt spid="226"/>
                                        </p:tgtEl>
                                        <p:attrNameLst>
                                          <p:attrName>style.visibility</p:attrName>
                                        </p:attrNameLst>
                                      </p:cBhvr>
                                      <p:to>
                                        <p:strVal val="visible"/>
                                      </p:to>
                                    </p:set>
                                    <p:anim calcmode="lin" valueType="num">
                                      <p:cBhvr additive="base">
                                        <p:cTn id="201" dur="500" fill="hold"/>
                                        <p:tgtEl>
                                          <p:spTgt spid="226"/>
                                        </p:tgtEl>
                                        <p:attrNameLst>
                                          <p:attrName>ppt_x</p:attrName>
                                        </p:attrNameLst>
                                      </p:cBhvr>
                                      <p:tavLst>
                                        <p:tav tm="0">
                                          <p:val>
                                            <p:strVal val="#ppt_x"/>
                                          </p:val>
                                        </p:tav>
                                        <p:tav tm="100000">
                                          <p:val>
                                            <p:strVal val="#ppt_x"/>
                                          </p:val>
                                        </p:tav>
                                      </p:tavLst>
                                    </p:anim>
                                    <p:anim calcmode="lin" valueType="num">
                                      <p:cBhvr additive="base">
                                        <p:cTn id="202" dur="500" fill="hold"/>
                                        <p:tgtEl>
                                          <p:spTgt spid="226"/>
                                        </p:tgtEl>
                                        <p:attrNameLst>
                                          <p:attrName>ppt_y</p:attrName>
                                        </p:attrNameLst>
                                      </p:cBhvr>
                                      <p:tavLst>
                                        <p:tav tm="0">
                                          <p:val>
                                            <p:strVal val="1+#ppt_h/2"/>
                                          </p:val>
                                        </p:tav>
                                        <p:tav tm="100000">
                                          <p:val>
                                            <p:strVal val="#ppt_y"/>
                                          </p:val>
                                        </p:tav>
                                      </p:tavLst>
                                    </p:anim>
                                  </p:childTnLst>
                                </p:cTn>
                              </p:par>
                              <p:par>
                                <p:cTn id="203" presetID="2" presetClass="entr" presetSubtype="4" fill="hold" grpId="0" nodeType="withEffect">
                                  <p:stCondLst>
                                    <p:cond delay="0"/>
                                  </p:stCondLst>
                                  <p:childTnLst>
                                    <p:set>
                                      <p:cBhvr>
                                        <p:cTn id="204" dur="1" fill="hold">
                                          <p:stCondLst>
                                            <p:cond delay="0"/>
                                          </p:stCondLst>
                                        </p:cTn>
                                        <p:tgtEl>
                                          <p:spTgt spid="227"/>
                                        </p:tgtEl>
                                        <p:attrNameLst>
                                          <p:attrName>style.visibility</p:attrName>
                                        </p:attrNameLst>
                                      </p:cBhvr>
                                      <p:to>
                                        <p:strVal val="visible"/>
                                      </p:to>
                                    </p:set>
                                    <p:anim calcmode="lin" valueType="num">
                                      <p:cBhvr additive="base">
                                        <p:cTn id="205" dur="500" fill="hold"/>
                                        <p:tgtEl>
                                          <p:spTgt spid="227"/>
                                        </p:tgtEl>
                                        <p:attrNameLst>
                                          <p:attrName>ppt_x</p:attrName>
                                        </p:attrNameLst>
                                      </p:cBhvr>
                                      <p:tavLst>
                                        <p:tav tm="0">
                                          <p:val>
                                            <p:strVal val="#ppt_x"/>
                                          </p:val>
                                        </p:tav>
                                        <p:tav tm="100000">
                                          <p:val>
                                            <p:strVal val="#ppt_x"/>
                                          </p:val>
                                        </p:tav>
                                      </p:tavLst>
                                    </p:anim>
                                    <p:anim calcmode="lin" valueType="num">
                                      <p:cBhvr additive="base">
                                        <p:cTn id="206" dur="500" fill="hold"/>
                                        <p:tgtEl>
                                          <p:spTgt spid="227"/>
                                        </p:tgtEl>
                                        <p:attrNameLst>
                                          <p:attrName>ppt_y</p:attrName>
                                        </p:attrNameLst>
                                      </p:cBhvr>
                                      <p:tavLst>
                                        <p:tav tm="0">
                                          <p:val>
                                            <p:strVal val="1+#ppt_h/2"/>
                                          </p:val>
                                        </p:tav>
                                        <p:tav tm="100000">
                                          <p:val>
                                            <p:strVal val="#ppt_y"/>
                                          </p:val>
                                        </p:tav>
                                      </p:tavLst>
                                    </p:anim>
                                  </p:childTnLst>
                                </p:cTn>
                              </p:par>
                              <p:par>
                                <p:cTn id="207" presetID="2" presetClass="entr" presetSubtype="4" fill="hold" grpId="0" nodeType="withEffect">
                                  <p:stCondLst>
                                    <p:cond delay="0"/>
                                  </p:stCondLst>
                                  <p:childTnLst>
                                    <p:set>
                                      <p:cBhvr>
                                        <p:cTn id="208" dur="1" fill="hold">
                                          <p:stCondLst>
                                            <p:cond delay="0"/>
                                          </p:stCondLst>
                                        </p:cTn>
                                        <p:tgtEl>
                                          <p:spTgt spid="228"/>
                                        </p:tgtEl>
                                        <p:attrNameLst>
                                          <p:attrName>style.visibility</p:attrName>
                                        </p:attrNameLst>
                                      </p:cBhvr>
                                      <p:to>
                                        <p:strVal val="visible"/>
                                      </p:to>
                                    </p:set>
                                    <p:anim calcmode="lin" valueType="num">
                                      <p:cBhvr additive="base">
                                        <p:cTn id="209" dur="500" fill="hold"/>
                                        <p:tgtEl>
                                          <p:spTgt spid="228"/>
                                        </p:tgtEl>
                                        <p:attrNameLst>
                                          <p:attrName>ppt_x</p:attrName>
                                        </p:attrNameLst>
                                      </p:cBhvr>
                                      <p:tavLst>
                                        <p:tav tm="0">
                                          <p:val>
                                            <p:strVal val="#ppt_x"/>
                                          </p:val>
                                        </p:tav>
                                        <p:tav tm="100000">
                                          <p:val>
                                            <p:strVal val="#ppt_x"/>
                                          </p:val>
                                        </p:tav>
                                      </p:tavLst>
                                    </p:anim>
                                    <p:anim calcmode="lin" valueType="num">
                                      <p:cBhvr additive="base">
                                        <p:cTn id="210" dur="500" fill="hold"/>
                                        <p:tgtEl>
                                          <p:spTgt spid="228"/>
                                        </p:tgtEl>
                                        <p:attrNameLst>
                                          <p:attrName>ppt_y</p:attrName>
                                        </p:attrNameLst>
                                      </p:cBhvr>
                                      <p:tavLst>
                                        <p:tav tm="0">
                                          <p:val>
                                            <p:strVal val="1+#ppt_h/2"/>
                                          </p:val>
                                        </p:tav>
                                        <p:tav tm="100000">
                                          <p:val>
                                            <p:strVal val="#ppt_y"/>
                                          </p:val>
                                        </p:tav>
                                      </p:tavLst>
                                    </p:anim>
                                  </p:childTnLst>
                                </p:cTn>
                              </p:par>
                              <p:par>
                                <p:cTn id="211" presetID="2" presetClass="entr" presetSubtype="4" fill="hold" grpId="0" nodeType="withEffect">
                                  <p:stCondLst>
                                    <p:cond delay="0"/>
                                  </p:stCondLst>
                                  <p:childTnLst>
                                    <p:set>
                                      <p:cBhvr>
                                        <p:cTn id="212" dur="1" fill="hold">
                                          <p:stCondLst>
                                            <p:cond delay="0"/>
                                          </p:stCondLst>
                                        </p:cTn>
                                        <p:tgtEl>
                                          <p:spTgt spid="229"/>
                                        </p:tgtEl>
                                        <p:attrNameLst>
                                          <p:attrName>style.visibility</p:attrName>
                                        </p:attrNameLst>
                                      </p:cBhvr>
                                      <p:to>
                                        <p:strVal val="visible"/>
                                      </p:to>
                                    </p:set>
                                    <p:anim calcmode="lin" valueType="num">
                                      <p:cBhvr additive="base">
                                        <p:cTn id="213" dur="500" fill="hold"/>
                                        <p:tgtEl>
                                          <p:spTgt spid="229"/>
                                        </p:tgtEl>
                                        <p:attrNameLst>
                                          <p:attrName>ppt_x</p:attrName>
                                        </p:attrNameLst>
                                      </p:cBhvr>
                                      <p:tavLst>
                                        <p:tav tm="0">
                                          <p:val>
                                            <p:strVal val="#ppt_x"/>
                                          </p:val>
                                        </p:tav>
                                        <p:tav tm="100000">
                                          <p:val>
                                            <p:strVal val="#ppt_x"/>
                                          </p:val>
                                        </p:tav>
                                      </p:tavLst>
                                    </p:anim>
                                    <p:anim calcmode="lin" valueType="num">
                                      <p:cBhvr additive="base">
                                        <p:cTn id="214" dur="500" fill="hold"/>
                                        <p:tgtEl>
                                          <p:spTgt spid="229"/>
                                        </p:tgtEl>
                                        <p:attrNameLst>
                                          <p:attrName>ppt_y</p:attrName>
                                        </p:attrNameLst>
                                      </p:cBhvr>
                                      <p:tavLst>
                                        <p:tav tm="0">
                                          <p:val>
                                            <p:strVal val="1+#ppt_h/2"/>
                                          </p:val>
                                        </p:tav>
                                        <p:tav tm="100000">
                                          <p:val>
                                            <p:strVal val="#ppt_y"/>
                                          </p:val>
                                        </p:tav>
                                      </p:tavLst>
                                    </p:anim>
                                  </p:childTnLst>
                                </p:cTn>
                              </p:par>
                              <p:par>
                                <p:cTn id="215" presetID="2" presetClass="entr" presetSubtype="4" fill="hold" grpId="0" nodeType="withEffect">
                                  <p:stCondLst>
                                    <p:cond delay="0"/>
                                  </p:stCondLst>
                                  <p:childTnLst>
                                    <p:set>
                                      <p:cBhvr>
                                        <p:cTn id="216" dur="1" fill="hold">
                                          <p:stCondLst>
                                            <p:cond delay="0"/>
                                          </p:stCondLst>
                                        </p:cTn>
                                        <p:tgtEl>
                                          <p:spTgt spid="230"/>
                                        </p:tgtEl>
                                        <p:attrNameLst>
                                          <p:attrName>style.visibility</p:attrName>
                                        </p:attrNameLst>
                                      </p:cBhvr>
                                      <p:to>
                                        <p:strVal val="visible"/>
                                      </p:to>
                                    </p:set>
                                    <p:anim calcmode="lin" valueType="num">
                                      <p:cBhvr additive="base">
                                        <p:cTn id="217" dur="500" fill="hold"/>
                                        <p:tgtEl>
                                          <p:spTgt spid="230"/>
                                        </p:tgtEl>
                                        <p:attrNameLst>
                                          <p:attrName>ppt_x</p:attrName>
                                        </p:attrNameLst>
                                      </p:cBhvr>
                                      <p:tavLst>
                                        <p:tav tm="0">
                                          <p:val>
                                            <p:strVal val="#ppt_x"/>
                                          </p:val>
                                        </p:tav>
                                        <p:tav tm="100000">
                                          <p:val>
                                            <p:strVal val="#ppt_x"/>
                                          </p:val>
                                        </p:tav>
                                      </p:tavLst>
                                    </p:anim>
                                    <p:anim calcmode="lin" valueType="num">
                                      <p:cBhvr additive="base">
                                        <p:cTn id="218" dur="500" fill="hold"/>
                                        <p:tgtEl>
                                          <p:spTgt spid="230"/>
                                        </p:tgtEl>
                                        <p:attrNameLst>
                                          <p:attrName>ppt_y</p:attrName>
                                        </p:attrNameLst>
                                      </p:cBhvr>
                                      <p:tavLst>
                                        <p:tav tm="0">
                                          <p:val>
                                            <p:strVal val="1+#ppt_h/2"/>
                                          </p:val>
                                        </p:tav>
                                        <p:tav tm="100000">
                                          <p:val>
                                            <p:strVal val="#ppt_y"/>
                                          </p:val>
                                        </p:tav>
                                      </p:tavLst>
                                    </p:anim>
                                  </p:childTnLst>
                                </p:cTn>
                              </p:par>
                              <p:par>
                                <p:cTn id="219" presetID="2" presetClass="entr" presetSubtype="4" fill="hold" grpId="0" nodeType="withEffect">
                                  <p:stCondLst>
                                    <p:cond delay="0"/>
                                  </p:stCondLst>
                                  <p:childTnLst>
                                    <p:set>
                                      <p:cBhvr>
                                        <p:cTn id="220" dur="1" fill="hold">
                                          <p:stCondLst>
                                            <p:cond delay="0"/>
                                          </p:stCondLst>
                                        </p:cTn>
                                        <p:tgtEl>
                                          <p:spTgt spid="231"/>
                                        </p:tgtEl>
                                        <p:attrNameLst>
                                          <p:attrName>style.visibility</p:attrName>
                                        </p:attrNameLst>
                                      </p:cBhvr>
                                      <p:to>
                                        <p:strVal val="visible"/>
                                      </p:to>
                                    </p:set>
                                    <p:anim calcmode="lin" valueType="num">
                                      <p:cBhvr additive="base">
                                        <p:cTn id="221" dur="500" fill="hold"/>
                                        <p:tgtEl>
                                          <p:spTgt spid="231"/>
                                        </p:tgtEl>
                                        <p:attrNameLst>
                                          <p:attrName>ppt_x</p:attrName>
                                        </p:attrNameLst>
                                      </p:cBhvr>
                                      <p:tavLst>
                                        <p:tav tm="0">
                                          <p:val>
                                            <p:strVal val="#ppt_x"/>
                                          </p:val>
                                        </p:tav>
                                        <p:tav tm="100000">
                                          <p:val>
                                            <p:strVal val="#ppt_x"/>
                                          </p:val>
                                        </p:tav>
                                      </p:tavLst>
                                    </p:anim>
                                    <p:anim calcmode="lin" valueType="num">
                                      <p:cBhvr additive="base">
                                        <p:cTn id="222" dur="500" fill="hold"/>
                                        <p:tgtEl>
                                          <p:spTgt spid="231"/>
                                        </p:tgtEl>
                                        <p:attrNameLst>
                                          <p:attrName>ppt_y</p:attrName>
                                        </p:attrNameLst>
                                      </p:cBhvr>
                                      <p:tavLst>
                                        <p:tav tm="0">
                                          <p:val>
                                            <p:strVal val="1+#ppt_h/2"/>
                                          </p:val>
                                        </p:tav>
                                        <p:tav tm="100000">
                                          <p:val>
                                            <p:strVal val="#ppt_y"/>
                                          </p:val>
                                        </p:tav>
                                      </p:tavLst>
                                    </p:anim>
                                  </p:childTnLst>
                                </p:cTn>
                              </p:par>
                              <p:par>
                                <p:cTn id="223" presetID="2" presetClass="entr" presetSubtype="4" fill="hold" grpId="0" nodeType="withEffect">
                                  <p:stCondLst>
                                    <p:cond delay="0"/>
                                  </p:stCondLst>
                                  <p:childTnLst>
                                    <p:set>
                                      <p:cBhvr>
                                        <p:cTn id="224" dur="1" fill="hold">
                                          <p:stCondLst>
                                            <p:cond delay="0"/>
                                          </p:stCondLst>
                                        </p:cTn>
                                        <p:tgtEl>
                                          <p:spTgt spid="232"/>
                                        </p:tgtEl>
                                        <p:attrNameLst>
                                          <p:attrName>style.visibility</p:attrName>
                                        </p:attrNameLst>
                                      </p:cBhvr>
                                      <p:to>
                                        <p:strVal val="visible"/>
                                      </p:to>
                                    </p:set>
                                    <p:anim calcmode="lin" valueType="num">
                                      <p:cBhvr additive="base">
                                        <p:cTn id="225" dur="500" fill="hold"/>
                                        <p:tgtEl>
                                          <p:spTgt spid="232"/>
                                        </p:tgtEl>
                                        <p:attrNameLst>
                                          <p:attrName>ppt_x</p:attrName>
                                        </p:attrNameLst>
                                      </p:cBhvr>
                                      <p:tavLst>
                                        <p:tav tm="0">
                                          <p:val>
                                            <p:strVal val="#ppt_x"/>
                                          </p:val>
                                        </p:tav>
                                        <p:tav tm="100000">
                                          <p:val>
                                            <p:strVal val="#ppt_x"/>
                                          </p:val>
                                        </p:tav>
                                      </p:tavLst>
                                    </p:anim>
                                    <p:anim calcmode="lin" valueType="num">
                                      <p:cBhvr additive="base">
                                        <p:cTn id="226" dur="500" fill="hold"/>
                                        <p:tgtEl>
                                          <p:spTgt spid="232"/>
                                        </p:tgtEl>
                                        <p:attrNameLst>
                                          <p:attrName>ppt_y</p:attrName>
                                        </p:attrNameLst>
                                      </p:cBhvr>
                                      <p:tavLst>
                                        <p:tav tm="0">
                                          <p:val>
                                            <p:strVal val="1+#ppt_h/2"/>
                                          </p:val>
                                        </p:tav>
                                        <p:tav tm="100000">
                                          <p:val>
                                            <p:strVal val="#ppt_y"/>
                                          </p:val>
                                        </p:tav>
                                      </p:tavLst>
                                    </p:anim>
                                  </p:childTnLst>
                                </p:cTn>
                              </p:par>
                              <p:par>
                                <p:cTn id="227" presetID="2" presetClass="entr" presetSubtype="4" fill="hold" grpId="0" nodeType="withEffect">
                                  <p:stCondLst>
                                    <p:cond delay="0"/>
                                  </p:stCondLst>
                                  <p:childTnLst>
                                    <p:set>
                                      <p:cBhvr>
                                        <p:cTn id="228" dur="1" fill="hold">
                                          <p:stCondLst>
                                            <p:cond delay="0"/>
                                          </p:stCondLst>
                                        </p:cTn>
                                        <p:tgtEl>
                                          <p:spTgt spid="233"/>
                                        </p:tgtEl>
                                        <p:attrNameLst>
                                          <p:attrName>style.visibility</p:attrName>
                                        </p:attrNameLst>
                                      </p:cBhvr>
                                      <p:to>
                                        <p:strVal val="visible"/>
                                      </p:to>
                                    </p:set>
                                    <p:anim calcmode="lin" valueType="num">
                                      <p:cBhvr additive="base">
                                        <p:cTn id="229" dur="500" fill="hold"/>
                                        <p:tgtEl>
                                          <p:spTgt spid="233"/>
                                        </p:tgtEl>
                                        <p:attrNameLst>
                                          <p:attrName>ppt_x</p:attrName>
                                        </p:attrNameLst>
                                      </p:cBhvr>
                                      <p:tavLst>
                                        <p:tav tm="0">
                                          <p:val>
                                            <p:strVal val="#ppt_x"/>
                                          </p:val>
                                        </p:tav>
                                        <p:tav tm="100000">
                                          <p:val>
                                            <p:strVal val="#ppt_x"/>
                                          </p:val>
                                        </p:tav>
                                      </p:tavLst>
                                    </p:anim>
                                    <p:anim calcmode="lin" valueType="num">
                                      <p:cBhvr additive="base">
                                        <p:cTn id="230" dur="500" fill="hold"/>
                                        <p:tgtEl>
                                          <p:spTgt spid="233"/>
                                        </p:tgtEl>
                                        <p:attrNameLst>
                                          <p:attrName>ppt_y</p:attrName>
                                        </p:attrNameLst>
                                      </p:cBhvr>
                                      <p:tavLst>
                                        <p:tav tm="0">
                                          <p:val>
                                            <p:strVal val="1+#ppt_h/2"/>
                                          </p:val>
                                        </p:tav>
                                        <p:tav tm="100000">
                                          <p:val>
                                            <p:strVal val="#ppt_y"/>
                                          </p:val>
                                        </p:tav>
                                      </p:tavLst>
                                    </p:anim>
                                  </p:childTnLst>
                                </p:cTn>
                              </p:par>
                              <p:par>
                                <p:cTn id="231" presetID="2" presetClass="entr" presetSubtype="4" fill="hold" grpId="0" nodeType="withEffect">
                                  <p:stCondLst>
                                    <p:cond delay="0"/>
                                  </p:stCondLst>
                                  <p:childTnLst>
                                    <p:set>
                                      <p:cBhvr>
                                        <p:cTn id="232" dur="1" fill="hold">
                                          <p:stCondLst>
                                            <p:cond delay="0"/>
                                          </p:stCondLst>
                                        </p:cTn>
                                        <p:tgtEl>
                                          <p:spTgt spid="234"/>
                                        </p:tgtEl>
                                        <p:attrNameLst>
                                          <p:attrName>style.visibility</p:attrName>
                                        </p:attrNameLst>
                                      </p:cBhvr>
                                      <p:to>
                                        <p:strVal val="visible"/>
                                      </p:to>
                                    </p:set>
                                    <p:anim calcmode="lin" valueType="num">
                                      <p:cBhvr additive="base">
                                        <p:cTn id="233" dur="500" fill="hold"/>
                                        <p:tgtEl>
                                          <p:spTgt spid="234"/>
                                        </p:tgtEl>
                                        <p:attrNameLst>
                                          <p:attrName>ppt_x</p:attrName>
                                        </p:attrNameLst>
                                      </p:cBhvr>
                                      <p:tavLst>
                                        <p:tav tm="0">
                                          <p:val>
                                            <p:strVal val="#ppt_x"/>
                                          </p:val>
                                        </p:tav>
                                        <p:tav tm="100000">
                                          <p:val>
                                            <p:strVal val="#ppt_x"/>
                                          </p:val>
                                        </p:tav>
                                      </p:tavLst>
                                    </p:anim>
                                    <p:anim calcmode="lin" valueType="num">
                                      <p:cBhvr additive="base">
                                        <p:cTn id="234" dur="500" fill="hold"/>
                                        <p:tgtEl>
                                          <p:spTgt spid="234"/>
                                        </p:tgtEl>
                                        <p:attrNameLst>
                                          <p:attrName>ppt_y</p:attrName>
                                        </p:attrNameLst>
                                      </p:cBhvr>
                                      <p:tavLst>
                                        <p:tav tm="0">
                                          <p:val>
                                            <p:strVal val="1+#ppt_h/2"/>
                                          </p:val>
                                        </p:tav>
                                        <p:tav tm="100000">
                                          <p:val>
                                            <p:strVal val="#ppt_y"/>
                                          </p:val>
                                        </p:tav>
                                      </p:tavLst>
                                    </p:anim>
                                  </p:childTnLst>
                                </p:cTn>
                              </p:par>
                              <p:par>
                                <p:cTn id="235" presetID="2" presetClass="entr" presetSubtype="4" fill="hold" grpId="0" nodeType="withEffect">
                                  <p:stCondLst>
                                    <p:cond delay="0"/>
                                  </p:stCondLst>
                                  <p:childTnLst>
                                    <p:set>
                                      <p:cBhvr>
                                        <p:cTn id="236" dur="1" fill="hold">
                                          <p:stCondLst>
                                            <p:cond delay="0"/>
                                          </p:stCondLst>
                                        </p:cTn>
                                        <p:tgtEl>
                                          <p:spTgt spid="235"/>
                                        </p:tgtEl>
                                        <p:attrNameLst>
                                          <p:attrName>style.visibility</p:attrName>
                                        </p:attrNameLst>
                                      </p:cBhvr>
                                      <p:to>
                                        <p:strVal val="visible"/>
                                      </p:to>
                                    </p:set>
                                    <p:anim calcmode="lin" valueType="num">
                                      <p:cBhvr additive="base">
                                        <p:cTn id="237" dur="500" fill="hold"/>
                                        <p:tgtEl>
                                          <p:spTgt spid="235"/>
                                        </p:tgtEl>
                                        <p:attrNameLst>
                                          <p:attrName>ppt_x</p:attrName>
                                        </p:attrNameLst>
                                      </p:cBhvr>
                                      <p:tavLst>
                                        <p:tav tm="0">
                                          <p:val>
                                            <p:strVal val="#ppt_x"/>
                                          </p:val>
                                        </p:tav>
                                        <p:tav tm="100000">
                                          <p:val>
                                            <p:strVal val="#ppt_x"/>
                                          </p:val>
                                        </p:tav>
                                      </p:tavLst>
                                    </p:anim>
                                    <p:anim calcmode="lin" valueType="num">
                                      <p:cBhvr additive="base">
                                        <p:cTn id="238" dur="500" fill="hold"/>
                                        <p:tgtEl>
                                          <p:spTgt spid="235"/>
                                        </p:tgtEl>
                                        <p:attrNameLst>
                                          <p:attrName>ppt_y</p:attrName>
                                        </p:attrNameLst>
                                      </p:cBhvr>
                                      <p:tavLst>
                                        <p:tav tm="0">
                                          <p:val>
                                            <p:strVal val="1+#ppt_h/2"/>
                                          </p:val>
                                        </p:tav>
                                        <p:tav tm="100000">
                                          <p:val>
                                            <p:strVal val="#ppt_y"/>
                                          </p:val>
                                        </p:tav>
                                      </p:tavLst>
                                    </p:anim>
                                  </p:childTnLst>
                                </p:cTn>
                              </p:par>
                              <p:par>
                                <p:cTn id="239" presetID="2" presetClass="entr" presetSubtype="4" fill="hold" grpId="0" nodeType="withEffect">
                                  <p:stCondLst>
                                    <p:cond delay="0"/>
                                  </p:stCondLst>
                                  <p:childTnLst>
                                    <p:set>
                                      <p:cBhvr>
                                        <p:cTn id="240" dur="1" fill="hold">
                                          <p:stCondLst>
                                            <p:cond delay="0"/>
                                          </p:stCondLst>
                                        </p:cTn>
                                        <p:tgtEl>
                                          <p:spTgt spid="236"/>
                                        </p:tgtEl>
                                        <p:attrNameLst>
                                          <p:attrName>style.visibility</p:attrName>
                                        </p:attrNameLst>
                                      </p:cBhvr>
                                      <p:to>
                                        <p:strVal val="visible"/>
                                      </p:to>
                                    </p:set>
                                    <p:anim calcmode="lin" valueType="num">
                                      <p:cBhvr additive="base">
                                        <p:cTn id="241" dur="500" fill="hold"/>
                                        <p:tgtEl>
                                          <p:spTgt spid="236"/>
                                        </p:tgtEl>
                                        <p:attrNameLst>
                                          <p:attrName>ppt_x</p:attrName>
                                        </p:attrNameLst>
                                      </p:cBhvr>
                                      <p:tavLst>
                                        <p:tav tm="0">
                                          <p:val>
                                            <p:strVal val="#ppt_x"/>
                                          </p:val>
                                        </p:tav>
                                        <p:tav tm="100000">
                                          <p:val>
                                            <p:strVal val="#ppt_x"/>
                                          </p:val>
                                        </p:tav>
                                      </p:tavLst>
                                    </p:anim>
                                    <p:anim calcmode="lin" valueType="num">
                                      <p:cBhvr additive="base">
                                        <p:cTn id="242" dur="500" fill="hold"/>
                                        <p:tgtEl>
                                          <p:spTgt spid="236"/>
                                        </p:tgtEl>
                                        <p:attrNameLst>
                                          <p:attrName>ppt_y</p:attrName>
                                        </p:attrNameLst>
                                      </p:cBhvr>
                                      <p:tavLst>
                                        <p:tav tm="0">
                                          <p:val>
                                            <p:strVal val="1+#ppt_h/2"/>
                                          </p:val>
                                        </p:tav>
                                        <p:tav tm="100000">
                                          <p:val>
                                            <p:strVal val="#ppt_y"/>
                                          </p:val>
                                        </p:tav>
                                      </p:tavLst>
                                    </p:anim>
                                  </p:childTnLst>
                                </p:cTn>
                              </p:par>
                            </p:childTnLst>
                          </p:cTn>
                        </p:par>
                      </p:childTnLst>
                    </p:cTn>
                  </p:par>
                  <p:par>
                    <p:cTn id="243" fill="hold">
                      <p:stCondLst>
                        <p:cond delay="indefinite"/>
                      </p:stCondLst>
                      <p:childTnLst>
                        <p:par>
                          <p:cTn id="244" fill="hold">
                            <p:stCondLst>
                              <p:cond delay="0"/>
                            </p:stCondLst>
                            <p:childTnLst>
                              <p:par>
                                <p:cTn id="245" presetID="6" presetClass="entr" presetSubtype="16" fill="hold" grpId="0" nodeType="clickEffect">
                                  <p:stCondLst>
                                    <p:cond delay="0"/>
                                  </p:stCondLst>
                                  <p:childTnLst>
                                    <p:set>
                                      <p:cBhvr>
                                        <p:cTn id="246" dur="1" fill="hold">
                                          <p:stCondLst>
                                            <p:cond delay="0"/>
                                          </p:stCondLst>
                                        </p:cTn>
                                        <p:tgtEl>
                                          <p:spTgt spid="237"/>
                                        </p:tgtEl>
                                        <p:attrNameLst>
                                          <p:attrName>style.visibility</p:attrName>
                                        </p:attrNameLst>
                                      </p:cBhvr>
                                      <p:to>
                                        <p:strVal val="visible"/>
                                      </p:to>
                                    </p:set>
                                    <p:animEffect transition="in" filter="circle(in)">
                                      <p:cBhvr>
                                        <p:cTn id="247" dur="2000"/>
                                        <p:tgtEl>
                                          <p:spTgt spid="237"/>
                                        </p:tgtEl>
                                      </p:cBhvr>
                                    </p:animEffect>
                                  </p:childTnLst>
                                </p:cTn>
                              </p:par>
                            </p:childTnLst>
                          </p:cTn>
                        </p:par>
                        <p:par>
                          <p:cTn id="248" fill="hold">
                            <p:stCondLst>
                              <p:cond delay="2000"/>
                            </p:stCondLst>
                            <p:childTnLst>
                              <p:par>
                                <p:cTn id="249" presetID="22" presetClass="entr" presetSubtype="8" fill="hold" grpId="0" nodeType="afterEffect">
                                  <p:stCondLst>
                                    <p:cond delay="0"/>
                                  </p:stCondLst>
                                  <p:childTnLst>
                                    <p:set>
                                      <p:cBhvr>
                                        <p:cTn id="250" dur="1" fill="hold">
                                          <p:stCondLst>
                                            <p:cond delay="0"/>
                                          </p:stCondLst>
                                        </p:cTn>
                                        <p:tgtEl>
                                          <p:spTgt spid="238"/>
                                        </p:tgtEl>
                                        <p:attrNameLst>
                                          <p:attrName>style.visibility</p:attrName>
                                        </p:attrNameLst>
                                      </p:cBhvr>
                                      <p:to>
                                        <p:strVal val="visible"/>
                                      </p:to>
                                    </p:set>
                                    <p:animEffect transition="in" filter="wipe(left)">
                                      <p:cBhvr>
                                        <p:cTn id="251" dur="500"/>
                                        <p:tgtEl>
                                          <p:spTgt spid="238"/>
                                        </p:tgtEl>
                                      </p:cBhvr>
                                    </p:animEffect>
                                  </p:childTnLst>
                                </p:cTn>
                              </p:par>
                            </p:childTnLst>
                          </p:cTn>
                        </p:par>
                      </p:childTnLst>
                    </p:cTn>
                  </p:par>
                  <p:par>
                    <p:cTn id="252" fill="hold">
                      <p:stCondLst>
                        <p:cond delay="indefinite"/>
                      </p:stCondLst>
                      <p:childTnLst>
                        <p:par>
                          <p:cTn id="253" fill="hold">
                            <p:stCondLst>
                              <p:cond delay="0"/>
                            </p:stCondLst>
                            <p:childTnLst>
                              <p:par>
                                <p:cTn id="254" presetID="22" presetClass="entr" presetSubtype="8" fill="hold" nodeType="clickEffect">
                                  <p:stCondLst>
                                    <p:cond delay="0"/>
                                  </p:stCondLst>
                                  <p:childTnLst>
                                    <p:set>
                                      <p:cBhvr>
                                        <p:cTn id="255" dur="1" fill="hold">
                                          <p:stCondLst>
                                            <p:cond delay="0"/>
                                          </p:stCondLst>
                                        </p:cTn>
                                        <p:tgtEl>
                                          <p:spTgt spid="239"/>
                                        </p:tgtEl>
                                        <p:attrNameLst>
                                          <p:attrName>style.visibility</p:attrName>
                                        </p:attrNameLst>
                                      </p:cBhvr>
                                      <p:to>
                                        <p:strVal val="visible"/>
                                      </p:to>
                                    </p:set>
                                    <p:animEffect transition="in" filter="wipe(left)">
                                      <p:cBhvr>
                                        <p:cTn id="256" dur="500"/>
                                        <p:tgtEl>
                                          <p:spTgt spid="239"/>
                                        </p:tgtEl>
                                      </p:cBhvr>
                                    </p:animEffect>
                                  </p:childTnLst>
                                </p:cTn>
                              </p:par>
                            </p:childTnLst>
                          </p:cTn>
                        </p:par>
                      </p:childTnLst>
                    </p:cTn>
                  </p:par>
                  <p:par>
                    <p:cTn id="257" fill="hold">
                      <p:stCondLst>
                        <p:cond delay="indefinite"/>
                      </p:stCondLst>
                      <p:childTnLst>
                        <p:par>
                          <p:cTn id="258" fill="hold">
                            <p:stCondLst>
                              <p:cond delay="0"/>
                            </p:stCondLst>
                            <p:childTnLst>
                              <p:par>
                                <p:cTn id="259" presetID="2" presetClass="entr" presetSubtype="4" fill="hold" grpId="0" nodeType="clickEffect">
                                  <p:stCondLst>
                                    <p:cond delay="0"/>
                                  </p:stCondLst>
                                  <p:childTnLst>
                                    <p:set>
                                      <p:cBhvr>
                                        <p:cTn id="260" dur="1" fill="hold">
                                          <p:stCondLst>
                                            <p:cond delay="0"/>
                                          </p:stCondLst>
                                        </p:cTn>
                                        <p:tgtEl>
                                          <p:spTgt spid="241"/>
                                        </p:tgtEl>
                                        <p:attrNameLst>
                                          <p:attrName>style.visibility</p:attrName>
                                        </p:attrNameLst>
                                      </p:cBhvr>
                                      <p:to>
                                        <p:strVal val="visible"/>
                                      </p:to>
                                    </p:set>
                                    <p:anim calcmode="lin" valueType="num">
                                      <p:cBhvr additive="base">
                                        <p:cTn id="261" dur="500" fill="hold"/>
                                        <p:tgtEl>
                                          <p:spTgt spid="241"/>
                                        </p:tgtEl>
                                        <p:attrNameLst>
                                          <p:attrName>ppt_x</p:attrName>
                                        </p:attrNameLst>
                                      </p:cBhvr>
                                      <p:tavLst>
                                        <p:tav tm="0">
                                          <p:val>
                                            <p:strVal val="#ppt_x"/>
                                          </p:val>
                                        </p:tav>
                                        <p:tav tm="100000">
                                          <p:val>
                                            <p:strVal val="#ppt_x"/>
                                          </p:val>
                                        </p:tav>
                                      </p:tavLst>
                                    </p:anim>
                                    <p:anim calcmode="lin" valueType="num">
                                      <p:cBhvr additive="base">
                                        <p:cTn id="262" dur="500" fill="hold"/>
                                        <p:tgtEl>
                                          <p:spTgt spid="241"/>
                                        </p:tgtEl>
                                        <p:attrNameLst>
                                          <p:attrName>ppt_y</p:attrName>
                                        </p:attrNameLst>
                                      </p:cBhvr>
                                      <p:tavLst>
                                        <p:tav tm="0">
                                          <p:val>
                                            <p:strVal val="1+#ppt_h/2"/>
                                          </p:val>
                                        </p:tav>
                                        <p:tav tm="100000">
                                          <p:val>
                                            <p:strVal val="#ppt_y"/>
                                          </p:val>
                                        </p:tav>
                                      </p:tavLst>
                                    </p:anim>
                                  </p:childTnLst>
                                </p:cTn>
                              </p:par>
                            </p:childTnLst>
                          </p:cTn>
                        </p:par>
                      </p:childTnLst>
                    </p:cTn>
                  </p:par>
                  <p:par>
                    <p:cTn id="263" fill="hold">
                      <p:stCondLst>
                        <p:cond delay="indefinite"/>
                      </p:stCondLst>
                      <p:childTnLst>
                        <p:par>
                          <p:cTn id="264" fill="hold">
                            <p:stCondLst>
                              <p:cond delay="0"/>
                            </p:stCondLst>
                            <p:childTnLst>
                              <p:par>
                                <p:cTn id="265" presetID="6" presetClass="entr" presetSubtype="16" fill="hold" grpId="0" nodeType="clickEffect">
                                  <p:stCondLst>
                                    <p:cond delay="0"/>
                                  </p:stCondLst>
                                  <p:childTnLst>
                                    <p:set>
                                      <p:cBhvr>
                                        <p:cTn id="266" dur="1" fill="hold">
                                          <p:stCondLst>
                                            <p:cond delay="0"/>
                                          </p:stCondLst>
                                        </p:cTn>
                                        <p:tgtEl>
                                          <p:spTgt spid="243"/>
                                        </p:tgtEl>
                                        <p:attrNameLst>
                                          <p:attrName>style.visibility</p:attrName>
                                        </p:attrNameLst>
                                      </p:cBhvr>
                                      <p:to>
                                        <p:strVal val="visible"/>
                                      </p:to>
                                    </p:set>
                                    <p:animEffect transition="in" filter="circle(in)">
                                      <p:cBhvr>
                                        <p:cTn id="267" dur="2000"/>
                                        <p:tgtEl>
                                          <p:spTgt spid="243"/>
                                        </p:tgtEl>
                                      </p:cBhvr>
                                    </p:animEffect>
                                  </p:childTnLst>
                                </p:cTn>
                              </p:par>
                            </p:childTnLst>
                          </p:cTn>
                        </p:par>
                      </p:childTnLst>
                    </p:cTn>
                  </p:par>
                  <p:par>
                    <p:cTn id="268" fill="hold">
                      <p:stCondLst>
                        <p:cond delay="indefinite"/>
                      </p:stCondLst>
                      <p:childTnLst>
                        <p:par>
                          <p:cTn id="269" fill="hold">
                            <p:stCondLst>
                              <p:cond delay="0"/>
                            </p:stCondLst>
                            <p:childTnLst>
                              <p:par>
                                <p:cTn id="270" presetID="2" presetClass="entr" presetSubtype="4" fill="hold" grpId="0" nodeType="clickEffect">
                                  <p:stCondLst>
                                    <p:cond delay="0"/>
                                  </p:stCondLst>
                                  <p:childTnLst>
                                    <p:set>
                                      <p:cBhvr>
                                        <p:cTn id="271" dur="1" fill="hold">
                                          <p:stCondLst>
                                            <p:cond delay="0"/>
                                          </p:stCondLst>
                                        </p:cTn>
                                        <p:tgtEl>
                                          <p:spTgt spid="240"/>
                                        </p:tgtEl>
                                        <p:attrNameLst>
                                          <p:attrName>style.visibility</p:attrName>
                                        </p:attrNameLst>
                                      </p:cBhvr>
                                      <p:to>
                                        <p:strVal val="visible"/>
                                      </p:to>
                                    </p:set>
                                    <p:anim calcmode="lin" valueType="num">
                                      <p:cBhvr additive="base">
                                        <p:cTn id="272" dur="500" fill="hold"/>
                                        <p:tgtEl>
                                          <p:spTgt spid="240"/>
                                        </p:tgtEl>
                                        <p:attrNameLst>
                                          <p:attrName>ppt_x</p:attrName>
                                        </p:attrNameLst>
                                      </p:cBhvr>
                                      <p:tavLst>
                                        <p:tav tm="0">
                                          <p:val>
                                            <p:strVal val="#ppt_x"/>
                                          </p:val>
                                        </p:tav>
                                        <p:tav tm="100000">
                                          <p:val>
                                            <p:strVal val="#ppt_x"/>
                                          </p:val>
                                        </p:tav>
                                      </p:tavLst>
                                    </p:anim>
                                    <p:anim calcmode="lin" valueType="num">
                                      <p:cBhvr additive="base">
                                        <p:cTn id="273" dur="500" fill="hold"/>
                                        <p:tgtEl>
                                          <p:spTgt spid="240"/>
                                        </p:tgtEl>
                                        <p:attrNameLst>
                                          <p:attrName>ppt_y</p:attrName>
                                        </p:attrNameLst>
                                      </p:cBhvr>
                                      <p:tavLst>
                                        <p:tav tm="0">
                                          <p:val>
                                            <p:strVal val="1+#ppt_h/2"/>
                                          </p:val>
                                        </p:tav>
                                        <p:tav tm="100000">
                                          <p:val>
                                            <p:strVal val="#ppt_y"/>
                                          </p:val>
                                        </p:tav>
                                      </p:tavLst>
                                    </p:anim>
                                  </p:childTnLst>
                                </p:cTn>
                              </p:par>
                            </p:childTnLst>
                          </p:cTn>
                        </p:par>
                      </p:childTnLst>
                    </p:cTn>
                  </p:par>
                  <p:par>
                    <p:cTn id="274" fill="hold">
                      <p:stCondLst>
                        <p:cond delay="indefinite"/>
                      </p:stCondLst>
                      <p:childTnLst>
                        <p:par>
                          <p:cTn id="275" fill="hold">
                            <p:stCondLst>
                              <p:cond delay="0"/>
                            </p:stCondLst>
                            <p:childTnLst>
                              <p:par>
                                <p:cTn id="276" presetID="6" presetClass="entr" presetSubtype="16" fill="hold" grpId="0" nodeType="clickEffect">
                                  <p:stCondLst>
                                    <p:cond delay="0"/>
                                  </p:stCondLst>
                                  <p:childTnLst>
                                    <p:set>
                                      <p:cBhvr>
                                        <p:cTn id="277" dur="1" fill="hold">
                                          <p:stCondLst>
                                            <p:cond delay="0"/>
                                          </p:stCondLst>
                                        </p:cTn>
                                        <p:tgtEl>
                                          <p:spTgt spid="242"/>
                                        </p:tgtEl>
                                        <p:attrNameLst>
                                          <p:attrName>style.visibility</p:attrName>
                                        </p:attrNameLst>
                                      </p:cBhvr>
                                      <p:to>
                                        <p:strVal val="visible"/>
                                      </p:to>
                                    </p:set>
                                    <p:animEffect transition="in" filter="circle(in)">
                                      <p:cBhvr>
                                        <p:cTn id="278" dur="2000"/>
                                        <p:tgtEl>
                                          <p:spTgt spid="242"/>
                                        </p:tgtEl>
                                      </p:cBhvr>
                                    </p:animEffect>
                                  </p:childTnLst>
                                </p:cTn>
                              </p:par>
                            </p:childTnLst>
                          </p:cTn>
                        </p:par>
                      </p:childTnLst>
                    </p:cTn>
                  </p:par>
                  <p:par>
                    <p:cTn id="279" fill="hold">
                      <p:stCondLst>
                        <p:cond delay="indefinite"/>
                      </p:stCondLst>
                      <p:childTnLst>
                        <p:par>
                          <p:cTn id="280" fill="hold">
                            <p:stCondLst>
                              <p:cond delay="0"/>
                            </p:stCondLst>
                            <p:childTnLst>
                              <p:par>
                                <p:cTn id="281" presetID="2" presetClass="entr" presetSubtype="4" fill="hold" grpId="0" nodeType="clickEffect">
                                  <p:stCondLst>
                                    <p:cond delay="0"/>
                                  </p:stCondLst>
                                  <p:childTnLst>
                                    <p:set>
                                      <p:cBhvr>
                                        <p:cTn id="282" dur="1" fill="hold">
                                          <p:stCondLst>
                                            <p:cond delay="0"/>
                                          </p:stCondLst>
                                        </p:cTn>
                                        <p:tgtEl>
                                          <p:spTgt spid="244"/>
                                        </p:tgtEl>
                                        <p:attrNameLst>
                                          <p:attrName>style.visibility</p:attrName>
                                        </p:attrNameLst>
                                      </p:cBhvr>
                                      <p:to>
                                        <p:strVal val="visible"/>
                                      </p:to>
                                    </p:set>
                                    <p:anim calcmode="lin" valueType="num">
                                      <p:cBhvr additive="base">
                                        <p:cTn id="283" dur="500" fill="hold"/>
                                        <p:tgtEl>
                                          <p:spTgt spid="244"/>
                                        </p:tgtEl>
                                        <p:attrNameLst>
                                          <p:attrName>ppt_x</p:attrName>
                                        </p:attrNameLst>
                                      </p:cBhvr>
                                      <p:tavLst>
                                        <p:tav tm="0">
                                          <p:val>
                                            <p:strVal val="#ppt_x"/>
                                          </p:val>
                                        </p:tav>
                                        <p:tav tm="100000">
                                          <p:val>
                                            <p:strVal val="#ppt_x"/>
                                          </p:val>
                                        </p:tav>
                                      </p:tavLst>
                                    </p:anim>
                                    <p:anim calcmode="lin" valueType="num">
                                      <p:cBhvr additive="base">
                                        <p:cTn id="284" dur="500" fill="hold"/>
                                        <p:tgtEl>
                                          <p:spTgt spid="244"/>
                                        </p:tgtEl>
                                        <p:attrNameLst>
                                          <p:attrName>ppt_y</p:attrName>
                                        </p:attrNameLst>
                                      </p:cBhvr>
                                      <p:tavLst>
                                        <p:tav tm="0">
                                          <p:val>
                                            <p:strVal val="1+#ppt_h/2"/>
                                          </p:val>
                                        </p:tav>
                                        <p:tav tm="100000">
                                          <p:val>
                                            <p:strVal val="#ppt_y"/>
                                          </p:val>
                                        </p:tav>
                                      </p:tavLst>
                                    </p:anim>
                                  </p:childTnLst>
                                </p:cTn>
                              </p:par>
                            </p:childTnLst>
                          </p:cTn>
                        </p:par>
                      </p:childTnLst>
                    </p:cTn>
                  </p:par>
                  <p:par>
                    <p:cTn id="285" fill="hold">
                      <p:stCondLst>
                        <p:cond delay="indefinite"/>
                      </p:stCondLst>
                      <p:childTnLst>
                        <p:par>
                          <p:cTn id="286" fill="hold">
                            <p:stCondLst>
                              <p:cond delay="0"/>
                            </p:stCondLst>
                            <p:childTnLst>
                              <p:par>
                                <p:cTn id="287" presetID="6" presetClass="entr" presetSubtype="16" fill="hold" grpId="0" nodeType="clickEffect">
                                  <p:stCondLst>
                                    <p:cond delay="0"/>
                                  </p:stCondLst>
                                  <p:childTnLst>
                                    <p:set>
                                      <p:cBhvr>
                                        <p:cTn id="288" dur="1" fill="hold">
                                          <p:stCondLst>
                                            <p:cond delay="0"/>
                                          </p:stCondLst>
                                        </p:cTn>
                                        <p:tgtEl>
                                          <p:spTgt spid="245"/>
                                        </p:tgtEl>
                                        <p:attrNameLst>
                                          <p:attrName>style.visibility</p:attrName>
                                        </p:attrNameLst>
                                      </p:cBhvr>
                                      <p:to>
                                        <p:strVal val="visible"/>
                                      </p:to>
                                    </p:set>
                                    <p:animEffect transition="in" filter="circle(in)">
                                      <p:cBhvr>
                                        <p:cTn id="289" dur="2000"/>
                                        <p:tgtEl>
                                          <p:spTgt spid="245"/>
                                        </p:tgtEl>
                                      </p:cBhvr>
                                    </p:animEffect>
                                  </p:childTnLst>
                                </p:cTn>
                              </p:par>
                            </p:childTnLst>
                          </p:cTn>
                        </p:par>
                      </p:childTnLst>
                    </p:cTn>
                  </p:par>
                  <p:par>
                    <p:cTn id="290" fill="hold">
                      <p:stCondLst>
                        <p:cond delay="indefinite"/>
                      </p:stCondLst>
                      <p:childTnLst>
                        <p:par>
                          <p:cTn id="291" fill="hold">
                            <p:stCondLst>
                              <p:cond delay="0"/>
                            </p:stCondLst>
                            <p:childTnLst>
                              <p:par>
                                <p:cTn id="292" presetID="42" presetClass="entr" presetSubtype="0" fill="hold" nodeType="clickEffect">
                                  <p:stCondLst>
                                    <p:cond delay="0"/>
                                  </p:stCondLst>
                                  <p:childTnLst>
                                    <p:set>
                                      <p:cBhvr>
                                        <p:cTn id="293" dur="1" fill="hold">
                                          <p:stCondLst>
                                            <p:cond delay="0"/>
                                          </p:stCondLst>
                                        </p:cTn>
                                        <p:tgtEl>
                                          <p:spTgt spid="246"/>
                                        </p:tgtEl>
                                        <p:attrNameLst>
                                          <p:attrName>style.visibility</p:attrName>
                                        </p:attrNameLst>
                                      </p:cBhvr>
                                      <p:to>
                                        <p:strVal val="visible"/>
                                      </p:to>
                                    </p:set>
                                    <p:animEffect transition="in" filter="fade">
                                      <p:cBhvr>
                                        <p:cTn id="294" dur="1000"/>
                                        <p:tgtEl>
                                          <p:spTgt spid="246"/>
                                        </p:tgtEl>
                                      </p:cBhvr>
                                    </p:animEffect>
                                    <p:anim calcmode="lin" valueType="num">
                                      <p:cBhvr>
                                        <p:cTn id="295" dur="1000" fill="hold"/>
                                        <p:tgtEl>
                                          <p:spTgt spid="246"/>
                                        </p:tgtEl>
                                        <p:attrNameLst>
                                          <p:attrName>ppt_x</p:attrName>
                                        </p:attrNameLst>
                                      </p:cBhvr>
                                      <p:tavLst>
                                        <p:tav tm="0">
                                          <p:val>
                                            <p:strVal val="#ppt_x"/>
                                          </p:val>
                                        </p:tav>
                                        <p:tav tm="100000">
                                          <p:val>
                                            <p:strVal val="#ppt_x"/>
                                          </p:val>
                                        </p:tav>
                                      </p:tavLst>
                                    </p:anim>
                                    <p:anim calcmode="lin" valueType="num">
                                      <p:cBhvr>
                                        <p:cTn id="296" dur="1000" fill="hold"/>
                                        <p:tgtEl>
                                          <p:spTgt spid="246"/>
                                        </p:tgtEl>
                                        <p:attrNameLst>
                                          <p:attrName>ppt_y</p:attrName>
                                        </p:attrNameLst>
                                      </p:cBhvr>
                                      <p:tavLst>
                                        <p:tav tm="0">
                                          <p:val>
                                            <p:strVal val="#ppt_y+.1"/>
                                          </p:val>
                                        </p:tav>
                                        <p:tav tm="100000">
                                          <p:val>
                                            <p:strVal val="#ppt_y"/>
                                          </p:val>
                                        </p:tav>
                                      </p:tavLst>
                                    </p:anim>
                                  </p:childTnLst>
                                </p:cTn>
                              </p:par>
                            </p:childTnLst>
                          </p:cTn>
                        </p:par>
                      </p:childTnLst>
                    </p:cTn>
                  </p:par>
                  <p:par>
                    <p:cTn id="297" fill="hold">
                      <p:stCondLst>
                        <p:cond delay="indefinite"/>
                      </p:stCondLst>
                      <p:childTnLst>
                        <p:par>
                          <p:cTn id="298" fill="hold">
                            <p:stCondLst>
                              <p:cond delay="0"/>
                            </p:stCondLst>
                            <p:childTnLst>
                              <p:par>
                                <p:cTn id="299" presetID="31" presetClass="entr" presetSubtype="0" fill="hold" nodeType="clickEffect">
                                  <p:stCondLst>
                                    <p:cond delay="0"/>
                                  </p:stCondLst>
                                  <p:childTnLst>
                                    <p:set>
                                      <p:cBhvr>
                                        <p:cTn id="300" dur="1" fill="hold">
                                          <p:stCondLst>
                                            <p:cond delay="0"/>
                                          </p:stCondLst>
                                        </p:cTn>
                                        <p:tgtEl>
                                          <p:spTgt spid="247"/>
                                        </p:tgtEl>
                                        <p:attrNameLst>
                                          <p:attrName>style.visibility</p:attrName>
                                        </p:attrNameLst>
                                      </p:cBhvr>
                                      <p:to>
                                        <p:strVal val="visible"/>
                                      </p:to>
                                    </p:set>
                                    <p:anim calcmode="lin" valueType="num">
                                      <p:cBhvr>
                                        <p:cTn id="301" dur="1000" fill="hold"/>
                                        <p:tgtEl>
                                          <p:spTgt spid="247"/>
                                        </p:tgtEl>
                                        <p:attrNameLst>
                                          <p:attrName>ppt_w</p:attrName>
                                        </p:attrNameLst>
                                      </p:cBhvr>
                                      <p:tavLst>
                                        <p:tav tm="0">
                                          <p:val>
                                            <p:fltVal val="0"/>
                                          </p:val>
                                        </p:tav>
                                        <p:tav tm="100000">
                                          <p:val>
                                            <p:strVal val="#ppt_w"/>
                                          </p:val>
                                        </p:tav>
                                      </p:tavLst>
                                    </p:anim>
                                    <p:anim calcmode="lin" valueType="num">
                                      <p:cBhvr>
                                        <p:cTn id="302" dur="1000" fill="hold"/>
                                        <p:tgtEl>
                                          <p:spTgt spid="247"/>
                                        </p:tgtEl>
                                        <p:attrNameLst>
                                          <p:attrName>ppt_h</p:attrName>
                                        </p:attrNameLst>
                                      </p:cBhvr>
                                      <p:tavLst>
                                        <p:tav tm="0">
                                          <p:val>
                                            <p:fltVal val="0"/>
                                          </p:val>
                                        </p:tav>
                                        <p:tav tm="100000">
                                          <p:val>
                                            <p:strVal val="#ppt_h"/>
                                          </p:val>
                                        </p:tav>
                                      </p:tavLst>
                                    </p:anim>
                                    <p:anim calcmode="lin" valueType="num">
                                      <p:cBhvr>
                                        <p:cTn id="303" dur="1000" fill="hold"/>
                                        <p:tgtEl>
                                          <p:spTgt spid="247"/>
                                        </p:tgtEl>
                                        <p:attrNameLst>
                                          <p:attrName>style.rotation</p:attrName>
                                        </p:attrNameLst>
                                      </p:cBhvr>
                                      <p:tavLst>
                                        <p:tav tm="0">
                                          <p:val>
                                            <p:fltVal val="90"/>
                                          </p:val>
                                        </p:tav>
                                        <p:tav tm="100000">
                                          <p:val>
                                            <p:fltVal val="0"/>
                                          </p:val>
                                        </p:tav>
                                      </p:tavLst>
                                    </p:anim>
                                    <p:animEffect transition="in" filter="fade">
                                      <p:cBhvr>
                                        <p:cTn id="304" dur="10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318" grpId="0" animBg="1"/>
      <p:bldP spid="319" grpId="0" animBg="1"/>
      <p:bldP spid="320" grpId="0" animBg="1"/>
      <p:bldP spid="321" grpId="0" animBg="1"/>
      <p:bldP spid="322" grpId="0" animBg="1"/>
      <p:bldP spid="323" grpId="0" animBg="1"/>
      <p:bldP spid="198" grpId="0"/>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p:bldP spid="240" grpId="0" animBg="1"/>
      <p:bldP spid="241" grpId="0" animBg="1"/>
      <p:bldP spid="242" grpId="0" animBg="1"/>
      <p:bldP spid="243" grpId="0" animBg="1"/>
      <p:bldP spid="244" grpId="0" animBg="1"/>
      <p:bldP spid="24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600201" y="115888"/>
            <a:ext cx="8797925" cy="2973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lnSpc>
                <a:spcPct val="130000"/>
              </a:lnSpc>
            </a:pPr>
            <a:r>
              <a:rPr lang="zh-CN" altLang="en-US" dirty="0">
                <a:solidFill>
                  <a:srgbClr val="FF0000"/>
                </a:solidFill>
              </a:rPr>
              <a:t>练习：</a:t>
            </a:r>
            <a:r>
              <a:rPr lang="zh-CN" altLang="en-US" dirty="0">
                <a:solidFill>
                  <a:srgbClr val="3333FF"/>
                </a:solidFill>
              </a:rPr>
              <a:t>一无限长螺线管内部的磁场以“</a:t>
            </a:r>
            <a:r>
              <a:rPr lang="en-US" altLang="zh-CN" i="1" dirty="0">
                <a:solidFill>
                  <a:srgbClr val="FF0000"/>
                </a:solidFill>
              </a:rPr>
              <a:t>dB</a:t>
            </a:r>
            <a:r>
              <a:rPr lang="en-US" altLang="zh-CN" dirty="0">
                <a:solidFill>
                  <a:srgbClr val="FF0000"/>
                </a:solidFill>
              </a:rPr>
              <a:t>/</a:t>
            </a:r>
            <a:r>
              <a:rPr lang="en-US" altLang="zh-CN" i="1" dirty="0" err="1">
                <a:solidFill>
                  <a:srgbClr val="FF0000"/>
                </a:solidFill>
              </a:rPr>
              <a:t>dt</a:t>
            </a:r>
            <a:r>
              <a:rPr lang="en-US" altLang="zh-CN" dirty="0">
                <a:solidFill>
                  <a:srgbClr val="FF0000"/>
                </a:solidFill>
              </a:rPr>
              <a:t>=</a:t>
            </a:r>
            <a:r>
              <a:rPr lang="zh-CN" altLang="en-US" dirty="0">
                <a:solidFill>
                  <a:srgbClr val="FF0000"/>
                </a:solidFill>
              </a:rPr>
              <a:t>恒</a:t>
            </a:r>
            <a:r>
              <a:rPr lang="zh-CN" altLang="en-US" dirty="0">
                <a:solidFill>
                  <a:srgbClr val="3333FF"/>
                </a:solidFill>
              </a:rPr>
              <a:t>量</a:t>
            </a:r>
            <a:r>
              <a:rPr kumimoji="0" lang="zh-CN" altLang="en-US" dirty="0">
                <a:solidFill>
                  <a:srgbClr val="3333FF"/>
                </a:solidFill>
              </a:rPr>
              <a:t>”</a:t>
            </a:r>
            <a:r>
              <a:rPr lang="zh-CN" altLang="en-US" dirty="0">
                <a:solidFill>
                  <a:srgbClr val="3333FF"/>
                </a:solidFill>
              </a:rPr>
              <a:t>的变化率</a:t>
            </a:r>
            <a:r>
              <a:rPr kumimoji="0" lang="zh-CN" altLang="en-US" dirty="0">
                <a:solidFill>
                  <a:srgbClr val="3333FF"/>
                </a:solidFill>
              </a:rPr>
              <a:t>在减小， 即：</a:t>
            </a:r>
            <a:r>
              <a:rPr kumimoji="0" lang="en-US" altLang="zh-CN" i="1" dirty="0">
                <a:solidFill>
                  <a:srgbClr val="FF0000"/>
                </a:solidFill>
              </a:rPr>
              <a:t>dB</a:t>
            </a:r>
            <a:r>
              <a:rPr kumimoji="0" lang="en-US" altLang="zh-CN" dirty="0">
                <a:solidFill>
                  <a:srgbClr val="FF0000"/>
                </a:solidFill>
              </a:rPr>
              <a:t>/</a:t>
            </a:r>
            <a:r>
              <a:rPr kumimoji="0" lang="en-US" altLang="zh-CN" i="1" dirty="0" err="1">
                <a:solidFill>
                  <a:srgbClr val="FF0000"/>
                </a:solidFill>
              </a:rPr>
              <a:t>dt</a:t>
            </a:r>
            <a:r>
              <a:rPr kumimoji="0" lang="en-US" altLang="zh-CN" i="1" dirty="0">
                <a:solidFill>
                  <a:srgbClr val="FF0000"/>
                </a:solidFill>
              </a:rPr>
              <a:t> </a:t>
            </a:r>
            <a:r>
              <a:rPr kumimoji="0" lang="en-US" altLang="zh-CN" dirty="0">
                <a:solidFill>
                  <a:srgbClr val="FF0000"/>
                </a:solidFill>
              </a:rPr>
              <a:t>=</a:t>
            </a:r>
            <a:r>
              <a:rPr kumimoji="0" lang="en-US" altLang="zh-CN" i="1" dirty="0">
                <a:solidFill>
                  <a:srgbClr val="FF0000"/>
                </a:solidFill>
              </a:rPr>
              <a:t>k</a:t>
            </a:r>
            <a:r>
              <a:rPr kumimoji="0" lang="en-US" altLang="zh-CN" dirty="0">
                <a:solidFill>
                  <a:srgbClr val="FF0000"/>
                </a:solidFill>
              </a:rPr>
              <a:t> &lt;0 </a:t>
            </a:r>
            <a:r>
              <a:rPr kumimoji="0" lang="zh-CN" altLang="en-US" dirty="0">
                <a:solidFill>
                  <a:srgbClr val="3333FF"/>
                </a:solidFill>
              </a:rPr>
              <a:t>。在与轴线垂直的截面上有一边长为 </a:t>
            </a:r>
            <a:r>
              <a:rPr kumimoji="0" lang="en-US" altLang="zh-CN" i="1" dirty="0">
                <a:solidFill>
                  <a:srgbClr val="FF0000"/>
                </a:solidFill>
              </a:rPr>
              <a:t>L</a:t>
            </a:r>
            <a:r>
              <a:rPr kumimoji="0" lang="en-US" altLang="zh-CN" dirty="0">
                <a:solidFill>
                  <a:srgbClr val="3333FF"/>
                </a:solidFill>
              </a:rPr>
              <a:t> </a:t>
            </a:r>
            <a:r>
              <a:rPr kumimoji="0" lang="zh-CN" altLang="en-US" dirty="0">
                <a:solidFill>
                  <a:srgbClr val="3333FF"/>
                </a:solidFill>
              </a:rPr>
              <a:t>的正方形回路。其中</a:t>
            </a:r>
            <a:r>
              <a:rPr kumimoji="0" lang="en-US" altLang="zh-CN" i="1" dirty="0">
                <a:solidFill>
                  <a:srgbClr val="3333FF"/>
                </a:solidFill>
              </a:rPr>
              <a:t>ab</a:t>
            </a:r>
            <a:r>
              <a:rPr kumimoji="0" lang="en-US" altLang="zh-CN" dirty="0">
                <a:solidFill>
                  <a:srgbClr val="3333FF"/>
                </a:solidFill>
              </a:rPr>
              <a:t> </a:t>
            </a:r>
            <a:r>
              <a:rPr kumimoji="0" lang="zh-CN" altLang="en-US" dirty="0">
                <a:solidFill>
                  <a:srgbClr val="3333FF"/>
                </a:solidFill>
              </a:rPr>
              <a:t>边中点位于轴心。</a:t>
            </a:r>
          </a:p>
          <a:p>
            <a:pPr eaLnBrk="1" hangingPunct="1">
              <a:lnSpc>
                <a:spcPct val="130000"/>
              </a:lnSpc>
            </a:pPr>
            <a:r>
              <a:rPr kumimoji="0" lang="zh-CN" altLang="en-US" dirty="0">
                <a:solidFill>
                  <a:srgbClr val="3333FF"/>
                </a:solidFill>
              </a:rPr>
              <a:t>  求：</a:t>
            </a:r>
            <a:r>
              <a:rPr kumimoji="0" lang="zh-CN" altLang="en-US" dirty="0">
                <a:solidFill>
                  <a:srgbClr val="009900"/>
                </a:solidFill>
              </a:rPr>
              <a:t>⑴  回路感应电动势</a:t>
            </a:r>
            <a:r>
              <a:rPr kumimoji="0" lang="zh-CN" altLang="en-US" dirty="0">
                <a:solidFill>
                  <a:srgbClr val="FF0000"/>
                </a:solidFill>
                <a:sym typeface="Symbol" panose="05050102010706020507" pitchFamily="18" charset="2"/>
              </a:rPr>
              <a:t></a:t>
            </a:r>
            <a:r>
              <a:rPr kumimoji="0" lang="en-US" altLang="zh-CN" i="1" baseline="-25000" dirty="0" err="1">
                <a:solidFill>
                  <a:srgbClr val="FF0000"/>
                </a:solidFill>
                <a:sym typeface="Symbol" panose="05050102010706020507" pitchFamily="18" charset="2"/>
              </a:rPr>
              <a:t>i</a:t>
            </a:r>
            <a:r>
              <a:rPr kumimoji="0" lang="en-US" altLang="zh-CN" i="1" baseline="-25000" dirty="0">
                <a:solidFill>
                  <a:srgbClr val="FF0000"/>
                </a:solidFill>
                <a:sym typeface="Symbol" panose="05050102010706020507" pitchFamily="18" charset="2"/>
              </a:rPr>
              <a:t> </a:t>
            </a:r>
            <a:r>
              <a:rPr kumimoji="0" lang="zh-CN" altLang="en-US" dirty="0">
                <a:solidFill>
                  <a:srgbClr val="009900"/>
                </a:solidFill>
                <a:sym typeface="Symbol" panose="05050102010706020507" pitchFamily="18" charset="2"/>
              </a:rPr>
              <a:t>；</a:t>
            </a:r>
          </a:p>
          <a:p>
            <a:pPr eaLnBrk="1" hangingPunct="1">
              <a:lnSpc>
                <a:spcPct val="130000"/>
              </a:lnSpc>
            </a:pPr>
            <a:r>
              <a:rPr kumimoji="0" lang="zh-CN" altLang="en-US" dirty="0">
                <a:solidFill>
                  <a:srgbClr val="FF00FF"/>
                </a:solidFill>
                <a:sym typeface="Symbol" panose="05050102010706020507" pitchFamily="18" charset="2"/>
              </a:rPr>
              <a:t>          </a:t>
            </a:r>
            <a:r>
              <a:rPr kumimoji="0" lang="zh-CN" altLang="en-US" dirty="0">
                <a:solidFill>
                  <a:srgbClr val="FF00FF"/>
                </a:solidFill>
              </a:rPr>
              <a:t>⑵  </a:t>
            </a:r>
            <a:r>
              <a:rPr kumimoji="0" lang="en-US" altLang="zh-CN" i="1" dirty="0">
                <a:solidFill>
                  <a:srgbClr val="FF00FF"/>
                </a:solidFill>
              </a:rPr>
              <a:t>a</a:t>
            </a:r>
            <a:r>
              <a:rPr kumimoji="0" lang="en-US" altLang="zh-CN" dirty="0">
                <a:solidFill>
                  <a:srgbClr val="FF00FF"/>
                </a:solidFill>
              </a:rPr>
              <a:t> </a:t>
            </a:r>
            <a:r>
              <a:rPr kumimoji="0" lang="zh-CN" altLang="en-US" dirty="0">
                <a:solidFill>
                  <a:srgbClr val="FF00FF"/>
                </a:solidFill>
              </a:rPr>
              <a:t>点感应电场的大小，并画出</a:t>
            </a:r>
          </a:p>
          <a:p>
            <a:pPr eaLnBrk="1" hangingPunct="1">
              <a:lnSpc>
                <a:spcPct val="130000"/>
              </a:lnSpc>
            </a:pPr>
            <a:r>
              <a:rPr kumimoji="0" lang="zh-CN" altLang="en-US" dirty="0">
                <a:solidFill>
                  <a:srgbClr val="FF00FF"/>
                </a:solidFill>
              </a:rPr>
              <a:t>                </a:t>
            </a:r>
            <a:r>
              <a:rPr kumimoji="0" lang="en-US" altLang="zh-CN" i="1" dirty="0">
                <a:solidFill>
                  <a:srgbClr val="FF00FF"/>
                </a:solidFill>
              </a:rPr>
              <a:t>a</a:t>
            </a:r>
            <a:r>
              <a:rPr kumimoji="0" lang="zh-CN" altLang="en-US" dirty="0">
                <a:solidFill>
                  <a:srgbClr val="FF00FF"/>
                </a:solidFill>
              </a:rPr>
              <a:t>、</a:t>
            </a:r>
            <a:r>
              <a:rPr kumimoji="0" lang="en-US" altLang="zh-CN" i="1" dirty="0">
                <a:solidFill>
                  <a:srgbClr val="FF00FF"/>
                </a:solidFill>
              </a:rPr>
              <a:t>b</a:t>
            </a:r>
            <a:r>
              <a:rPr kumimoji="0" lang="zh-CN" altLang="en-US" dirty="0">
                <a:solidFill>
                  <a:srgbClr val="FF00FF"/>
                </a:solidFill>
              </a:rPr>
              <a:t>、</a:t>
            </a:r>
            <a:r>
              <a:rPr kumimoji="0" lang="en-US" altLang="zh-CN" i="1" dirty="0">
                <a:solidFill>
                  <a:srgbClr val="FF00FF"/>
                </a:solidFill>
              </a:rPr>
              <a:t>c</a:t>
            </a:r>
            <a:r>
              <a:rPr kumimoji="0" lang="zh-CN" altLang="en-US" i="1" dirty="0">
                <a:solidFill>
                  <a:srgbClr val="FF00FF"/>
                </a:solidFill>
              </a:rPr>
              <a:t>、</a:t>
            </a:r>
            <a:r>
              <a:rPr kumimoji="0" lang="en-US" altLang="zh-CN" i="1" dirty="0">
                <a:solidFill>
                  <a:srgbClr val="FF00FF"/>
                </a:solidFill>
              </a:rPr>
              <a:t>d</a:t>
            </a:r>
            <a:r>
              <a:rPr kumimoji="0" lang="en-US" altLang="zh-CN" dirty="0">
                <a:solidFill>
                  <a:srgbClr val="FF00FF"/>
                </a:solidFill>
              </a:rPr>
              <a:t> </a:t>
            </a:r>
            <a:r>
              <a:rPr kumimoji="0" lang="zh-CN" altLang="en-US" dirty="0">
                <a:solidFill>
                  <a:srgbClr val="FF00FF"/>
                </a:solidFill>
              </a:rPr>
              <a:t>各点的感应电场方向。</a:t>
            </a:r>
          </a:p>
        </p:txBody>
      </p:sp>
      <p:grpSp>
        <p:nvGrpSpPr>
          <p:cNvPr id="3" name="Group 44"/>
          <p:cNvGrpSpPr>
            <a:grpSpLocks/>
          </p:cNvGrpSpPr>
          <p:nvPr/>
        </p:nvGrpSpPr>
        <p:grpSpPr bwMode="auto">
          <a:xfrm>
            <a:off x="8112125" y="1341438"/>
            <a:ext cx="2286000" cy="2286000"/>
            <a:chOff x="3896" y="2352"/>
            <a:chExt cx="1440" cy="1440"/>
          </a:xfrm>
        </p:grpSpPr>
        <p:sp>
          <p:nvSpPr>
            <p:cNvPr id="4" name="Oval 6"/>
            <p:cNvSpPr>
              <a:spLocks noChangeArrowheads="1"/>
            </p:cNvSpPr>
            <p:nvPr/>
          </p:nvSpPr>
          <p:spPr bwMode="auto">
            <a:xfrm>
              <a:off x="3896" y="2352"/>
              <a:ext cx="1440" cy="1440"/>
            </a:xfrm>
            <a:prstGeom prst="ellipse">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5" name="Object 12"/>
            <p:cNvGraphicFramePr>
              <a:graphicFrameLocks noChangeAspect="1"/>
            </p:cNvGraphicFramePr>
            <p:nvPr/>
          </p:nvGraphicFramePr>
          <p:xfrm>
            <a:off x="4334" y="2448"/>
            <a:ext cx="128" cy="144"/>
          </p:xfrm>
          <a:graphic>
            <a:graphicData uri="http://schemas.openxmlformats.org/presentationml/2006/ole">
              <mc:AlternateContent xmlns:mc="http://schemas.openxmlformats.org/markup-compatibility/2006">
                <mc:Choice xmlns:v="urn:schemas-microsoft-com:vml" Requires="v">
                  <p:oleObj spid="_x0000_s839791" name="Equation" r:id="rId3" imgW="203040" imgH="228600" progId="Equation.3">
                    <p:embed/>
                  </p:oleObj>
                </mc:Choice>
                <mc:Fallback>
                  <p:oleObj name="Equation" r:id="rId3" imgW="20304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4" y="2448"/>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3"/>
            <p:cNvGraphicFramePr>
              <a:graphicFrameLocks noChangeAspect="1"/>
            </p:cNvGraphicFramePr>
            <p:nvPr/>
          </p:nvGraphicFramePr>
          <p:xfrm>
            <a:off x="4336" y="2832"/>
            <a:ext cx="128" cy="144"/>
          </p:xfrm>
          <a:graphic>
            <a:graphicData uri="http://schemas.openxmlformats.org/presentationml/2006/ole">
              <mc:AlternateContent xmlns:mc="http://schemas.openxmlformats.org/markup-compatibility/2006">
                <mc:Choice xmlns:v="urn:schemas-microsoft-com:vml" Requires="v">
                  <p:oleObj spid="_x0000_s839792" name="Equation" r:id="rId5" imgW="203040" imgH="228600" progId="Equation.3">
                    <p:embed/>
                  </p:oleObj>
                </mc:Choice>
                <mc:Fallback>
                  <p:oleObj name="Equation" r:id="rId5" imgW="20304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6" y="2832"/>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4"/>
            <p:cNvGraphicFramePr>
              <a:graphicFrameLocks noChangeAspect="1"/>
            </p:cNvGraphicFramePr>
            <p:nvPr/>
          </p:nvGraphicFramePr>
          <p:xfrm>
            <a:off x="4336" y="3216"/>
            <a:ext cx="128" cy="144"/>
          </p:xfrm>
          <a:graphic>
            <a:graphicData uri="http://schemas.openxmlformats.org/presentationml/2006/ole">
              <mc:AlternateContent xmlns:mc="http://schemas.openxmlformats.org/markup-compatibility/2006">
                <mc:Choice xmlns:v="urn:schemas-microsoft-com:vml" Requires="v">
                  <p:oleObj spid="_x0000_s839793" name="Equation" r:id="rId7" imgW="203040" imgH="228600" progId="Equation.3">
                    <p:embed/>
                  </p:oleObj>
                </mc:Choice>
                <mc:Fallback>
                  <p:oleObj name="Equation" r:id="rId7" imgW="20304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36" y="3216"/>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5"/>
            <p:cNvGraphicFramePr>
              <a:graphicFrameLocks noChangeAspect="1"/>
            </p:cNvGraphicFramePr>
            <p:nvPr/>
          </p:nvGraphicFramePr>
          <p:xfrm>
            <a:off x="4336" y="3600"/>
            <a:ext cx="128" cy="144"/>
          </p:xfrm>
          <a:graphic>
            <a:graphicData uri="http://schemas.openxmlformats.org/presentationml/2006/ole">
              <mc:AlternateContent xmlns:mc="http://schemas.openxmlformats.org/markup-compatibility/2006">
                <mc:Choice xmlns:v="urn:schemas-microsoft-com:vml" Requires="v">
                  <p:oleObj spid="_x0000_s839794" name="Equation" r:id="rId9" imgW="203040" imgH="228600" progId="Equation.3">
                    <p:embed/>
                  </p:oleObj>
                </mc:Choice>
                <mc:Fallback>
                  <p:oleObj name="Equation" r:id="rId9" imgW="20304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36" y="3600"/>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21"/>
            <p:cNvGraphicFramePr>
              <a:graphicFrameLocks noChangeAspect="1"/>
            </p:cNvGraphicFramePr>
            <p:nvPr/>
          </p:nvGraphicFramePr>
          <p:xfrm>
            <a:off x="3954" y="2832"/>
            <a:ext cx="128" cy="144"/>
          </p:xfrm>
          <a:graphic>
            <a:graphicData uri="http://schemas.openxmlformats.org/presentationml/2006/ole">
              <mc:AlternateContent xmlns:mc="http://schemas.openxmlformats.org/markup-compatibility/2006">
                <mc:Choice xmlns:v="urn:schemas-microsoft-com:vml" Requires="v">
                  <p:oleObj spid="_x0000_s839795" name="Equation" r:id="rId11" imgW="203040" imgH="228600" progId="Equation.3">
                    <p:embed/>
                  </p:oleObj>
                </mc:Choice>
                <mc:Fallback>
                  <p:oleObj name="Equation" r:id="rId11" imgW="20304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4" y="2832"/>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22"/>
            <p:cNvGraphicFramePr>
              <a:graphicFrameLocks noChangeAspect="1"/>
            </p:cNvGraphicFramePr>
            <p:nvPr/>
          </p:nvGraphicFramePr>
          <p:xfrm>
            <a:off x="3954" y="3216"/>
            <a:ext cx="128" cy="144"/>
          </p:xfrm>
          <a:graphic>
            <a:graphicData uri="http://schemas.openxmlformats.org/presentationml/2006/ole">
              <mc:AlternateContent xmlns:mc="http://schemas.openxmlformats.org/markup-compatibility/2006">
                <mc:Choice xmlns:v="urn:schemas-microsoft-com:vml" Requires="v">
                  <p:oleObj spid="_x0000_s839796" name="Equation" r:id="rId13" imgW="203040" imgH="228600" progId="Equation.3">
                    <p:embed/>
                  </p:oleObj>
                </mc:Choice>
                <mc:Fallback>
                  <p:oleObj name="Equation" r:id="rId13" imgW="20304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54" y="3216"/>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26"/>
            <p:cNvGraphicFramePr>
              <a:graphicFrameLocks noChangeAspect="1"/>
            </p:cNvGraphicFramePr>
            <p:nvPr/>
          </p:nvGraphicFramePr>
          <p:xfrm>
            <a:off x="4064" y="2550"/>
            <a:ext cx="160" cy="192"/>
          </p:xfrm>
          <a:graphic>
            <a:graphicData uri="http://schemas.openxmlformats.org/presentationml/2006/ole">
              <mc:AlternateContent xmlns:mc="http://schemas.openxmlformats.org/markup-compatibility/2006">
                <mc:Choice xmlns:v="urn:schemas-microsoft-com:vml" Requires="v">
                  <p:oleObj spid="_x0000_s839797" name="Equation" r:id="rId15" imgW="253800" imgH="304560" progId="Equation.3">
                    <p:embed/>
                  </p:oleObj>
                </mc:Choice>
                <mc:Fallback>
                  <p:oleObj name="Equation" r:id="rId15" imgW="253800" imgH="30456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64" y="2550"/>
                          <a:ext cx="16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Rectangle 30"/>
            <p:cNvSpPr>
              <a:spLocks noChangeArrowheads="1"/>
            </p:cNvSpPr>
            <p:nvPr/>
          </p:nvSpPr>
          <p:spPr bwMode="auto">
            <a:xfrm>
              <a:off x="4608" y="2784"/>
              <a:ext cx="576" cy="576"/>
            </a:xfrm>
            <a:prstGeom prst="rect">
              <a:avLst/>
            </a:prstGeom>
            <a:noFill/>
            <a:ln w="28575">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13" name="Object 31"/>
            <p:cNvGraphicFramePr>
              <a:graphicFrameLocks noChangeAspect="1"/>
            </p:cNvGraphicFramePr>
            <p:nvPr/>
          </p:nvGraphicFramePr>
          <p:xfrm>
            <a:off x="4800" y="2448"/>
            <a:ext cx="128" cy="144"/>
          </p:xfrm>
          <a:graphic>
            <a:graphicData uri="http://schemas.openxmlformats.org/presentationml/2006/ole">
              <mc:AlternateContent xmlns:mc="http://schemas.openxmlformats.org/markup-compatibility/2006">
                <mc:Choice xmlns:v="urn:schemas-microsoft-com:vml" Requires="v">
                  <p:oleObj spid="_x0000_s839798" name="Equation" r:id="rId17" imgW="203040" imgH="228600" progId="Equation.3">
                    <p:embed/>
                  </p:oleObj>
                </mc:Choice>
                <mc:Fallback>
                  <p:oleObj name="Equation" r:id="rId17" imgW="20304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00" y="2448"/>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32"/>
            <p:cNvGraphicFramePr>
              <a:graphicFrameLocks noChangeAspect="1"/>
            </p:cNvGraphicFramePr>
            <p:nvPr/>
          </p:nvGraphicFramePr>
          <p:xfrm>
            <a:off x="4802" y="2832"/>
            <a:ext cx="128" cy="144"/>
          </p:xfrm>
          <a:graphic>
            <a:graphicData uri="http://schemas.openxmlformats.org/presentationml/2006/ole">
              <mc:AlternateContent xmlns:mc="http://schemas.openxmlformats.org/markup-compatibility/2006">
                <mc:Choice xmlns:v="urn:schemas-microsoft-com:vml" Requires="v">
                  <p:oleObj spid="_x0000_s839799" name="Equation" r:id="rId19" imgW="203040" imgH="228600" progId="Equation.3">
                    <p:embed/>
                  </p:oleObj>
                </mc:Choice>
                <mc:Fallback>
                  <p:oleObj name="Equation" r:id="rId19" imgW="203040" imgH="2286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02" y="2832"/>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33"/>
            <p:cNvGraphicFramePr>
              <a:graphicFrameLocks noChangeAspect="1"/>
            </p:cNvGraphicFramePr>
            <p:nvPr/>
          </p:nvGraphicFramePr>
          <p:xfrm>
            <a:off x="4802" y="3216"/>
            <a:ext cx="128" cy="144"/>
          </p:xfrm>
          <a:graphic>
            <a:graphicData uri="http://schemas.openxmlformats.org/presentationml/2006/ole">
              <mc:AlternateContent xmlns:mc="http://schemas.openxmlformats.org/markup-compatibility/2006">
                <mc:Choice xmlns:v="urn:schemas-microsoft-com:vml" Requires="v">
                  <p:oleObj spid="_x0000_s839800" name="Equation" r:id="rId21" imgW="203040" imgH="228600" progId="Equation.3">
                    <p:embed/>
                  </p:oleObj>
                </mc:Choice>
                <mc:Fallback>
                  <p:oleObj name="Equation" r:id="rId21" imgW="203040" imgH="2286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02" y="3216"/>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34"/>
            <p:cNvGraphicFramePr>
              <a:graphicFrameLocks noChangeAspect="1"/>
            </p:cNvGraphicFramePr>
            <p:nvPr/>
          </p:nvGraphicFramePr>
          <p:xfrm>
            <a:off x="4802" y="3600"/>
            <a:ext cx="128" cy="144"/>
          </p:xfrm>
          <a:graphic>
            <a:graphicData uri="http://schemas.openxmlformats.org/presentationml/2006/ole">
              <mc:AlternateContent xmlns:mc="http://schemas.openxmlformats.org/markup-compatibility/2006">
                <mc:Choice xmlns:v="urn:schemas-microsoft-com:vml" Requires="v">
                  <p:oleObj spid="_x0000_s839801" name="Equation" r:id="rId23" imgW="203040" imgH="228600" progId="Equation.3">
                    <p:embed/>
                  </p:oleObj>
                </mc:Choice>
                <mc:Fallback>
                  <p:oleObj name="Equation" r:id="rId23" imgW="203040" imgH="2286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802" y="3600"/>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35"/>
            <p:cNvGraphicFramePr>
              <a:graphicFrameLocks noChangeAspect="1"/>
            </p:cNvGraphicFramePr>
            <p:nvPr/>
          </p:nvGraphicFramePr>
          <p:xfrm>
            <a:off x="5170" y="2832"/>
            <a:ext cx="128" cy="144"/>
          </p:xfrm>
          <a:graphic>
            <a:graphicData uri="http://schemas.openxmlformats.org/presentationml/2006/ole">
              <mc:AlternateContent xmlns:mc="http://schemas.openxmlformats.org/markup-compatibility/2006">
                <mc:Choice xmlns:v="urn:schemas-microsoft-com:vml" Requires="v">
                  <p:oleObj spid="_x0000_s839802" name="Equation" r:id="rId25" imgW="203040" imgH="228600" progId="Equation.3">
                    <p:embed/>
                  </p:oleObj>
                </mc:Choice>
                <mc:Fallback>
                  <p:oleObj name="Equation" r:id="rId25" imgW="203040" imgH="2286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170" y="2832"/>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36"/>
            <p:cNvGraphicFramePr>
              <a:graphicFrameLocks noChangeAspect="1"/>
            </p:cNvGraphicFramePr>
            <p:nvPr/>
          </p:nvGraphicFramePr>
          <p:xfrm>
            <a:off x="5170" y="3216"/>
            <a:ext cx="128" cy="144"/>
          </p:xfrm>
          <a:graphic>
            <a:graphicData uri="http://schemas.openxmlformats.org/presentationml/2006/ole">
              <mc:AlternateContent xmlns:mc="http://schemas.openxmlformats.org/markup-compatibility/2006">
                <mc:Choice xmlns:v="urn:schemas-microsoft-com:vml" Requires="v">
                  <p:oleObj spid="_x0000_s839803" name="Equation" r:id="rId27" imgW="203040" imgH="228600" progId="Equation.3">
                    <p:embed/>
                  </p:oleObj>
                </mc:Choice>
                <mc:Fallback>
                  <p:oleObj name="Equation" r:id="rId27" imgW="203040" imgH="22860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170" y="3216"/>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37"/>
            <p:cNvGraphicFramePr>
              <a:graphicFrameLocks noChangeAspect="1"/>
            </p:cNvGraphicFramePr>
            <p:nvPr/>
          </p:nvGraphicFramePr>
          <p:xfrm>
            <a:off x="4570" y="3380"/>
            <a:ext cx="144" cy="152"/>
          </p:xfrm>
          <a:graphic>
            <a:graphicData uri="http://schemas.openxmlformats.org/presentationml/2006/ole">
              <mc:AlternateContent xmlns:mc="http://schemas.openxmlformats.org/markup-compatibility/2006">
                <mc:Choice xmlns:v="urn:schemas-microsoft-com:vml" Requires="v">
                  <p:oleObj spid="_x0000_s839804" name="Equation" r:id="rId29" imgW="228600" imgH="241200" progId="Equation.3">
                    <p:embed/>
                  </p:oleObj>
                </mc:Choice>
                <mc:Fallback>
                  <p:oleObj name="Equation" r:id="rId29" imgW="228600" imgH="24120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570" y="3380"/>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38"/>
            <p:cNvGraphicFramePr>
              <a:graphicFrameLocks noChangeAspect="1"/>
            </p:cNvGraphicFramePr>
            <p:nvPr/>
          </p:nvGraphicFramePr>
          <p:xfrm>
            <a:off x="4484" y="2632"/>
            <a:ext cx="136" cy="200"/>
          </p:xfrm>
          <a:graphic>
            <a:graphicData uri="http://schemas.openxmlformats.org/presentationml/2006/ole">
              <mc:AlternateContent xmlns:mc="http://schemas.openxmlformats.org/markup-compatibility/2006">
                <mc:Choice xmlns:v="urn:schemas-microsoft-com:vml" Requires="v">
                  <p:oleObj spid="_x0000_s839805" name="Equation" r:id="rId31" imgW="215640" imgH="317160" progId="Equation.3">
                    <p:embed/>
                  </p:oleObj>
                </mc:Choice>
                <mc:Fallback>
                  <p:oleObj name="Equation" r:id="rId31" imgW="215640" imgH="31716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484" y="2632"/>
                          <a:ext cx="136"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39"/>
            <p:cNvGraphicFramePr>
              <a:graphicFrameLocks noChangeAspect="1"/>
            </p:cNvGraphicFramePr>
            <p:nvPr/>
          </p:nvGraphicFramePr>
          <p:xfrm>
            <a:off x="5070" y="2622"/>
            <a:ext cx="128" cy="152"/>
          </p:xfrm>
          <a:graphic>
            <a:graphicData uri="http://schemas.openxmlformats.org/presentationml/2006/ole">
              <mc:AlternateContent xmlns:mc="http://schemas.openxmlformats.org/markup-compatibility/2006">
                <mc:Choice xmlns:v="urn:schemas-microsoft-com:vml" Requires="v">
                  <p:oleObj spid="_x0000_s839806" name="Equation" r:id="rId33" imgW="203040" imgH="241200" progId="Equation.3">
                    <p:embed/>
                  </p:oleObj>
                </mc:Choice>
                <mc:Fallback>
                  <p:oleObj name="Equation" r:id="rId33" imgW="203040" imgH="24120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070" y="2622"/>
                          <a:ext cx="12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40"/>
            <p:cNvGraphicFramePr>
              <a:graphicFrameLocks noChangeAspect="1"/>
            </p:cNvGraphicFramePr>
            <p:nvPr/>
          </p:nvGraphicFramePr>
          <p:xfrm>
            <a:off x="5108" y="3312"/>
            <a:ext cx="152" cy="200"/>
          </p:xfrm>
          <a:graphic>
            <a:graphicData uri="http://schemas.openxmlformats.org/presentationml/2006/ole">
              <mc:AlternateContent xmlns:mc="http://schemas.openxmlformats.org/markup-compatibility/2006">
                <mc:Choice xmlns:v="urn:schemas-microsoft-com:vml" Requires="v">
                  <p:oleObj spid="_x0000_s839807" name="Equation" r:id="rId35" imgW="241200" imgH="317160" progId="Equation.3">
                    <p:embed/>
                  </p:oleObj>
                </mc:Choice>
                <mc:Fallback>
                  <p:oleObj name="Equation" r:id="rId35" imgW="241200" imgH="31716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108" y="3312"/>
                          <a:ext cx="1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41"/>
            <p:cNvGraphicFramePr>
              <a:graphicFrameLocks noChangeAspect="1"/>
            </p:cNvGraphicFramePr>
            <p:nvPr>
              <p:extLst>
                <p:ext uri="{D42A27DB-BD31-4B8C-83A1-F6EECF244321}">
                  <p14:modId xmlns:p14="http://schemas.microsoft.com/office/powerpoint/2010/main" val="2193395063"/>
                </p:ext>
              </p:extLst>
            </p:nvPr>
          </p:nvGraphicFramePr>
          <p:xfrm>
            <a:off x="4537" y="3006"/>
            <a:ext cx="117" cy="132"/>
          </p:xfrm>
          <a:graphic>
            <a:graphicData uri="http://schemas.openxmlformats.org/presentationml/2006/ole">
              <mc:AlternateContent xmlns:mc="http://schemas.openxmlformats.org/markup-compatibility/2006">
                <mc:Choice xmlns:v="urn:schemas-microsoft-com:vml" Requires="v">
                  <p:oleObj spid="_x0000_s839808" name="Equation" r:id="rId37" imgW="101520" imgH="114120" progId="Equation.3">
                    <p:embed/>
                  </p:oleObj>
                </mc:Choice>
                <mc:Fallback>
                  <p:oleObj name="Equation" r:id="rId37" imgW="101520" imgH="114120"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537" y="3006"/>
                          <a:ext cx="117"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42"/>
            <p:cNvGraphicFramePr>
              <a:graphicFrameLocks noChangeAspect="1"/>
            </p:cNvGraphicFramePr>
            <p:nvPr/>
          </p:nvGraphicFramePr>
          <p:xfrm>
            <a:off x="4446" y="3006"/>
            <a:ext cx="136" cy="152"/>
          </p:xfrm>
          <a:graphic>
            <a:graphicData uri="http://schemas.openxmlformats.org/presentationml/2006/ole">
              <mc:AlternateContent xmlns:mc="http://schemas.openxmlformats.org/markup-compatibility/2006">
                <mc:Choice xmlns:v="urn:schemas-microsoft-com:vml" Requires="v">
                  <p:oleObj spid="_x0000_s839809" name="Equation" r:id="rId39" imgW="215640" imgH="241200" progId="Equation.3">
                    <p:embed/>
                  </p:oleObj>
                </mc:Choice>
                <mc:Fallback>
                  <p:oleObj name="Equation" r:id="rId39" imgW="215640" imgH="241200"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446" y="3006"/>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43"/>
            <p:cNvGraphicFramePr>
              <a:graphicFrameLocks noChangeAspect="1"/>
            </p:cNvGraphicFramePr>
            <p:nvPr/>
          </p:nvGraphicFramePr>
          <p:xfrm>
            <a:off x="4800" y="2592"/>
            <a:ext cx="168" cy="184"/>
          </p:xfrm>
          <a:graphic>
            <a:graphicData uri="http://schemas.openxmlformats.org/presentationml/2006/ole">
              <mc:AlternateContent xmlns:mc="http://schemas.openxmlformats.org/markup-compatibility/2006">
                <mc:Choice xmlns:v="urn:schemas-microsoft-com:vml" Requires="v">
                  <p:oleObj spid="_x0000_s839810" name="Equation" r:id="rId41" imgW="266400" imgH="291960" progId="Equation.3">
                    <p:embed/>
                  </p:oleObj>
                </mc:Choice>
                <mc:Fallback>
                  <p:oleObj name="Equation" r:id="rId41" imgW="266400" imgH="291960" progId="Equation.3">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800" y="2592"/>
                          <a:ext cx="16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6" name="Text Box 45"/>
          <p:cNvSpPr txBox="1">
            <a:spLocks noChangeArrowheads="1"/>
          </p:cNvSpPr>
          <p:nvPr/>
        </p:nvSpPr>
        <p:spPr bwMode="auto">
          <a:xfrm>
            <a:off x="1752601" y="3284538"/>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r>
              <a:rPr lang="zh-CN" altLang="en-US" dirty="0">
                <a:solidFill>
                  <a:srgbClr val="C00000"/>
                </a:solidFill>
              </a:rPr>
              <a:t>解：</a:t>
            </a:r>
            <a:r>
              <a:rPr lang="zh-CN" altLang="en-US" dirty="0"/>
              <a:t>⑴</a:t>
            </a:r>
          </a:p>
        </p:txBody>
      </p:sp>
      <p:sp>
        <p:nvSpPr>
          <p:cNvPr id="27" name="Text Box 46"/>
          <p:cNvSpPr txBox="1">
            <a:spLocks noChangeArrowheads="1"/>
          </p:cNvSpPr>
          <p:nvPr/>
        </p:nvSpPr>
        <p:spPr bwMode="auto">
          <a:xfrm>
            <a:off x="2767013" y="3284538"/>
            <a:ext cx="5256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r>
              <a:rPr lang="zh-CN" altLang="en-US" dirty="0">
                <a:solidFill>
                  <a:srgbClr val="3E27E7"/>
                </a:solidFill>
              </a:rPr>
              <a:t>设回路绕向顺时针，则法向</a:t>
            </a:r>
            <a:r>
              <a:rPr lang="en-US" altLang="zh-CN" dirty="0">
                <a:solidFill>
                  <a:srgbClr val="3E27E7"/>
                </a:solidFill>
              </a:rPr>
              <a:t>n</a:t>
            </a:r>
            <a:r>
              <a:rPr lang="zh-CN" altLang="en-US" dirty="0">
                <a:solidFill>
                  <a:srgbClr val="3E27E7"/>
                </a:solidFill>
              </a:rPr>
              <a:t>方向为：</a:t>
            </a:r>
          </a:p>
        </p:txBody>
      </p:sp>
      <p:graphicFrame>
        <p:nvGraphicFramePr>
          <p:cNvPr id="28" name="Object 47"/>
          <p:cNvGraphicFramePr>
            <a:graphicFrameLocks noChangeAspect="1"/>
          </p:cNvGraphicFramePr>
          <p:nvPr>
            <p:extLst>
              <p:ext uri="{D42A27DB-BD31-4B8C-83A1-F6EECF244321}">
                <p14:modId xmlns:p14="http://schemas.microsoft.com/office/powerpoint/2010/main" val="817212385"/>
              </p:ext>
            </p:extLst>
          </p:nvPr>
        </p:nvGraphicFramePr>
        <p:xfrm>
          <a:off x="7772400" y="3778250"/>
          <a:ext cx="317500" cy="317500"/>
        </p:xfrm>
        <a:graphic>
          <a:graphicData uri="http://schemas.openxmlformats.org/presentationml/2006/ole">
            <mc:AlternateContent xmlns:mc="http://schemas.openxmlformats.org/markup-compatibility/2006">
              <mc:Choice xmlns:v="urn:schemas-microsoft-com:vml" Requires="v">
                <p:oleObj spid="_x0000_s839811" name="Equation" r:id="rId43" imgW="317160" imgH="317160" progId="Equation.3">
                  <p:embed/>
                </p:oleObj>
              </mc:Choice>
              <mc:Fallback>
                <p:oleObj name="Equation" r:id="rId43" imgW="317160" imgH="317160" progId="Equation.3">
                  <p:embed/>
                  <p:pic>
                    <p:nvPicPr>
                      <p:cNvPr id="0" nam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7772400" y="3778250"/>
                        <a:ext cx="3175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48"/>
          <p:cNvGraphicFramePr>
            <a:graphicFrameLocks noChangeAspect="1"/>
          </p:cNvGraphicFramePr>
          <p:nvPr>
            <p:extLst>
              <p:ext uri="{D42A27DB-BD31-4B8C-83A1-F6EECF244321}">
                <p14:modId xmlns:p14="http://schemas.microsoft.com/office/powerpoint/2010/main" val="3398604191"/>
              </p:ext>
            </p:extLst>
          </p:nvPr>
        </p:nvGraphicFramePr>
        <p:xfrm>
          <a:off x="2819400" y="3933825"/>
          <a:ext cx="1422400" cy="838200"/>
        </p:xfrm>
        <a:graphic>
          <a:graphicData uri="http://schemas.openxmlformats.org/presentationml/2006/ole">
            <mc:AlternateContent xmlns:mc="http://schemas.openxmlformats.org/markup-compatibility/2006">
              <mc:Choice xmlns:v="urn:schemas-microsoft-com:vml" Requires="v">
                <p:oleObj spid="_x0000_s839812" name="Equation" r:id="rId45" imgW="1422360" imgH="838080" progId="Equation.3">
                  <p:embed/>
                </p:oleObj>
              </mc:Choice>
              <mc:Fallback>
                <p:oleObj name="Equation" r:id="rId45" imgW="1422360" imgH="838080" progId="Equation.3">
                  <p:embed/>
                  <p:pic>
                    <p:nvPicPr>
                      <p:cNvPr id="0" name=""/>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819400" y="3933825"/>
                        <a:ext cx="14224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50"/>
          <p:cNvGraphicFramePr>
            <a:graphicFrameLocks noChangeAspect="1"/>
          </p:cNvGraphicFramePr>
          <p:nvPr>
            <p:extLst>
              <p:ext uri="{D42A27DB-BD31-4B8C-83A1-F6EECF244321}">
                <p14:modId xmlns:p14="http://schemas.microsoft.com/office/powerpoint/2010/main" val="3211045496"/>
              </p:ext>
            </p:extLst>
          </p:nvPr>
        </p:nvGraphicFramePr>
        <p:xfrm>
          <a:off x="4381500" y="3933825"/>
          <a:ext cx="2095500" cy="838200"/>
        </p:xfrm>
        <a:graphic>
          <a:graphicData uri="http://schemas.openxmlformats.org/presentationml/2006/ole">
            <mc:AlternateContent xmlns:mc="http://schemas.openxmlformats.org/markup-compatibility/2006">
              <mc:Choice xmlns:v="urn:schemas-microsoft-com:vml" Requires="v">
                <p:oleObj spid="_x0000_s839813" name="Equation" r:id="rId47" imgW="2095200" imgH="838080" progId="Equation.3">
                  <p:embed/>
                </p:oleObj>
              </mc:Choice>
              <mc:Fallback>
                <p:oleObj name="Equation" r:id="rId47" imgW="2095200" imgH="838080" progId="Equation.3">
                  <p:embed/>
                  <p:pic>
                    <p:nvPicPr>
                      <p:cNvPr id="0" name=""/>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381500" y="3933825"/>
                        <a:ext cx="20955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51"/>
          <p:cNvGraphicFramePr>
            <a:graphicFrameLocks noChangeAspect="1"/>
          </p:cNvGraphicFramePr>
          <p:nvPr>
            <p:extLst>
              <p:ext uri="{D42A27DB-BD31-4B8C-83A1-F6EECF244321}">
                <p14:modId xmlns:p14="http://schemas.microsoft.com/office/powerpoint/2010/main" val="1951879295"/>
              </p:ext>
            </p:extLst>
          </p:nvPr>
        </p:nvGraphicFramePr>
        <p:xfrm>
          <a:off x="3200400" y="5029200"/>
          <a:ext cx="1879600" cy="838200"/>
        </p:xfrm>
        <a:graphic>
          <a:graphicData uri="http://schemas.openxmlformats.org/presentationml/2006/ole">
            <mc:AlternateContent xmlns:mc="http://schemas.openxmlformats.org/markup-compatibility/2006">
              <mc:Choice xmlns:v="urn:schemas-microsoft-com:vml" Requires="v">
                <p:oleObj spid="_x0000_s839814" name="Equation" r:id="rId49" imgW="1879560" imgH="838080" progId="Equation.3">
                  <p:embed/>
                </p:oleObj>
              </mc:Choice>
              <mc:Fallback>
                <p:oleObj name="Equation" r:id="rId49" imgW="1879560" imgH="838080" progId="Equation.3">
                  <p:embed/>
                  <p:pic>
                    <p:nvPicPr>
                      <p:cNvPr id="0" name=""/>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3200400" y="5029200"/>
                        <a:ext cx="18796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52"/>
          <p:cNvGraphicFramePr>
            <a:graphicFrameLocks noChangeAspect="1"/>
          </p:cNvGraphicFramePr>
          <p:nvPr>
            <p:extLst>
              <p:ext uri="{D42A27DB-BD31-4B8C-83A1-F6EECF244321}">
                <p14:modId xmlns:p14="http://schemas.microsoft.com/office/powerpoint/2010/main" val="1532087246"/>
              </p:ext>
            </p:extLst>
          </p:nvPr>
        </p:nvGraphicFramePr>
        <p:xfrm>
          <a:off x="5257800" y="5029200"/>
          <a:ext cx="1739900" cy="838200"/>
        </p:xfrm>
        <a:graphic>
          <a:graphicData uri="http://schemas.openxmlformats.org/presentationml/2006/ole">
            <mc:AlternateContent xmlns:mc="http://schemas.openxmlformats.org/markup-compatibility/2006">
              <mc:Choice xmlns:v="urn:schemas-microsoft-com:vml" Requires="v">
                <p:oleObj spid="_x0000_s839815" name="Equation" r:id="rId51" imgW="1739880" imgH="838080" progId="Equation.3">
                  <p:embed/>
                </p:oleObj>
              </mc:Choice>
              <mc:Fallback>
                <p:oleObj name="Equation" r:id="rId51" imgW="1739880" imgH="838080" progId="Equation.3">
                  <p:embed/>
                  <p:pic>
                    <p:nvPicPr>
                      <p:cNvPr id="0" na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5257800" y="5029200"/>
                        <a:ext cx="17399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53"/>
          <p:cNvGraphicFramePr>
            <a:graphicFrameLocks noChangeAspect="1"/>
          </p:cNvGraphicFramePr>
          <p:nvPr>
            <p:extLst>
              <p:ext uri="{D42A27DB-BD31-4B8C-83A1-F6EECF244321}">
                <p14:modId xmlns:p14="http://schemas.microsoft.com/office/powerpoint/2010/main" val="2461456229"/>
              </p:ext>
            </p:extLst>
          </p:nvPr>
        </p:nvGraphicFramePr>
        <p:xfrm>
          <a:off x="7239000" y="5029200"/>
          <a:ext cx="1384300" cy="838200"/>
        </p:xfrm>
        <a:graphic>
          <a:graphicData uri="http://schemas.openxmlformats.org/presentationml/2006/ole">
            <mc:AlternateContent xmlns:mc="http://schemas.openxmlformats.org/markup-compatibility/2006">
              <mc:Choice xmlns:v="urn:schemas-microsoft-com:vml" Requires="v">
                <p:oleObj spid="_x0000_s839816" name="Equation" r:id="rId53" imgW="1384200" imgH="838080" progId="Equation.3">
                  <p:embed/>
                </p:oleObj>
              </mc:Choice>
              <mc:Fallback>
                <p:oleObj name="Equation" r:id="rId53" imgW="1384200" imgH="838080" progId="Equation.3">
                  <p:embed/>
                  <p:pic>
                    <p:nvPicPr>
                      <p:cNvPr id="0" name=""/>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7239000" y="5029200"/>
                        <a:ext cx="13843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54"/>
          <p:cNvGraphicFramePr>
            <a:graphicFrameLocks noChangeAspect="1"/>
          </p:cNvGraphicFramePr>
          <p:nvPr>
            <p:extLst>
              <p:ext uri="{D42A27DB-BD31-4B8C-83A1-F6EECF244321}">
                <p14:modId xmlns:p14="http://schemas.microsoft.com/office/powerpoint/2010/main" val="3670063653"/>
              </p:ext>
            </p:extLst>
          </p:nvPr>
        </p:nvGraphicFramePr>
        <p:xfrm>
          <a:off x="8839200" y="5334000"/>
          <a:ext cx="495300" cy="317500"/>
        </p:xfrm>
        <a:graphic>
          <a:graphicData uri="http://schemas.openxmlformats.org/presentationml/2006/ole">
            <mc:AlternateContent xmlns:mc="http://schemas.openxmlformats.org/markup-compatibility/2006">
              <mc:Choice xmlns:v="urn:schemas-microsoft-com:vml" Requires="v">
                <p:oleObj spid="_x0000_s839817" name="Equation" r:id="rId55" imgW="495000" imgH="317160" progId="Equation.3">
                  <p:embed/>
                </p:oleObj>
              </mc:Choice>
              <mc:Fallback>
                <p:oleObj name="Equation" r:id="rId55" imgW="495000" imgH="317160" progId="Equation.3">
                  <p:embed/>
                  <p:pic>
                    <p:nvPicPr>
                      <p:cNvPr id="0" name=""/>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8839200" y="5334000"/>
                        <a:ext cx="4953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Text Box 55"/>
          <p:cNvSpPr txBox="1">
            <a:spLocks noChangeArrowheads="1"/>
          </p:cNvSpPr>
          <p:nvPr/>
        </p:nvSpPr>
        <p:spPr bwMode="auto">
          <a:xfrm>
            <a:off x="2566988" y="6021388"/>
            <a:ext cx="408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r>
              <a:rPr lang="zh-CN" altLang="en-US" dirty="0">
                <a:solidFill>
                  <a:srgbClr val="CC3300"/>
                </a:solidFill>
              </a:rPr>
              <a:t>故：感应电动势方向   顺时针</a:t>
            </a:r>
          </a:p>
        </p:txBody>
      </p:sp>
      <p:sp>
        <p:nvSpPr>
          <p:cNvPr id="36" name="Text Box 56"/>
          <p:cNvSpPr txBox="1">
            <a:spLocks noChangeArrowheads="1"/>
          </p:cNvSpPr>
          <p:nvPr/>
        </p:nvSpPr>
        <p:spPr bwMode="auto">
          <a:xfrm>
            <a:off x="7104063" y="6056314"/>
            <a:ext cx="1974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r>
              <a:rPr lang="en-US" altLang="zh-CN" sz="2000" dirty="0">
                <a:solidFill>
                  <a:srgbClr val="9900FF"/>
                </a:solidFill>
                <a:latin typeface="楷体_GB2312" pitchFamily="49" charset="-122"/>
              </a:rPr>
              <a:t>(</a:t>
            </a:r>
            <a:r>
              <a:rPr lang="zh-CN" altLang="en-US" sz="2000" dirty="0">
                <a:solidFill>
                  <a:srgbClr val="9900FF"/>
                </a:solidFill>
                <a:latin typeface="楷体_GB2312" pitchFamily="49" charset="-122"/>
              </a:rPr>
              <a:t>符合楞次定律</a:t>
            </a:r>
            <a:r>
              <a:rPr lang="en-US" altLang="zh-CN" sz="2000" dirty="0">
                <a:solidFill>
                  <a:srgbClr val="9900FF"/>
                </a:solidFill>
                <a:latin typeface="楷体_GB2312" pitchFamily="49" charset="-122"/>
              </a:rPr>
              <a:t>)</a:t>
            </a:r>
          </a:p>
        </p:txBody>
      </p:sp>
    </p:spTree>
    <p:extLst>
      <p:ext uri="{BB962C8B-B14F-4D97-AF65-F5344CB8AC3E}">
        <p14:creationId xmlns:p14="http://schemas.microsoft.com/office/powerpoint/2010/main" val="176904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left)">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left)">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left)">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left)">
                                      <p:cBhvr>
                                        <p:cTn id="39" dur="50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ipe(left)">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wipe(left)">
                                      <p:cBhvr>
                                        <p:cTn id="54" dur="500"/>
                                        <p:tgtEl>
                                          <p:spTgt spid="3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left)">
                                      <p:cBhvr>
                                        <p:cTn id="59" dur="5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wipe(left)">
                                      <p:cBhvr>
                                        <p:cTn id="6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26" grpId="0" autoUpdateAnimBg="0"/>
      <p:bldP spid="27" grpId="0" autoUpdateAnimBg="0"/>
      <p:bldP spid="35" grpId="0" autoUpdateAnimBg="0"/>
      <p:bldP spid="36"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p:cNvGrpSpPr>
            <a:grpSpLocks/>
          </p:cNvGrpSpPr>
          <p:nvPr/>
        </p:nvGrpSpPr>
        <p:grpSpPr bwMode="auto">
          <a:xfrm>
            <a:off x="8305800" y="76200"/>
            <a:ext cx="2286000" cy="2286000"/>
            <a:chOff x="4272" y="1440"/>
            <a:chExt cx="1440" cy="1440"/>
          </a:xfrm>
        </p:grpSpPr>
        <p:sp>
          <p:nvSpPr>
            <p:cNvPr id="3" name="Oval 3"/>
            <p:cNvSpPr>
              <a:spLocks noChangeArrowheads="1"/>
            </p:cNvSpPr>
            <p:nvPr/>
          </p:nvSpPr>
          <p:spPr bwMode="auto">
            <a:xfrm>
              <a:off x="4272" y="1440"/>
              <a:ext cx="1440" cy="1440"/>
            </a:xfrm>
            <a:prstGeom prst="ellipse">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4" name="Object 4"/>
            <p:cNvGraphicFramePr>
              <a:graphicFrameLocks noChangeAspect="1"/>
            </p:cNvGraphicFramePr>
            <p:nvPr/>
          </p:nvGraphicFramePr>
          <p:xfrm>
            <a:off x="4710" y="1536"/>
            <a:ext cx="128" cy="144"/>
          </p:xfrm>
          <a:graphic>
            <a:graphicData uri="http://schemas.openxmlformats.org/presentationml/2006/ole">
              <mc:AlternateContent xmlns:mc="http://schemas.openxmlformats.org/markup-compatibility/2006">
                <mc:Choice xmlns:v="urn:schemas-microsoft-com:vml" Requires="v">
                  <p:oleObj spid="_x0000_s840884" name="Equation" r:id="rId3" imgW="203040" imgH="228600" progId="Equation.3">
                    <p:embed/>
                  </p:oleObj>
                </mc:Choice>
                <mc:Fallback>
                  <p:oleObj name="Equation" r:id="rId3" imgW="20304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0" y="1536"/>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5"/>
            <p:cNvGraphicFramePr>
              <a:graphicFrameLocks noChangeAspect="1"/>
            </p:cNvGraphicFramePr>
            <p:nvPr/>
          </p:nvGraphicFramePr>
          <p:xfrm>
            <a:off x="4712" y="1920"/>
            <a:ext cx="128" cy="144"/>
          </p:xfrm>
          <a:graphic>
            <a:graphicData uri="http://schemas.openxmlformats.org/presentationml/2006/ole">
              <mc:AlternateContent xmlns:mc="http://schemas.openxmlformats.org/markup-compatibility/2006">
                <mc:Choice xmlns:v="urn:schemas-microsoft-com:vml" Requires="v">
                  <p:oleObj spid="_x0000_s840885" name="Equation" r:id="rId5" imgW="203040" imgH="228600" progId="Equation.3">
                    <p:embed/>
                  </p:oleObj>
                </mc:Choice>
                <mc:Fallback>
                  <p:oleObj name="Equation" r:id="rId5" imgW="20304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2" y="1920"/>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6"/>
            <p:cNvGraphicFramePr>
              <a:graphicFrameLocks noChangeAspect="1"/>
            </p:cNvGraphicFramePr>
            <p:nvPr/>
          </p:nvGraphicFramePr>
          <p:xfrm>
            <a:off x="4712" y="2304"/>
            <a:ext cx="128" cy="144"/>
          </p:xfrm>
          <a:graphic>
            <a:graphicData uri="http://schemas.openxmlformats.org/presentationml/2006/ole">
              <mc:AlternateContent xmlns:mc="http://schemas.openxmlformats.org/markup-compatibility/2006">
                <mc:Choice xmlns:v="urn:schemas-microsoft-com:vml" Requires="v">
                  <p:oleObj spid="_x0000_s840886" name="Equation" r:id="rId7" imgW="203040" imgH="228600" progId="Equation.3">
                    <p:embed/>
                  </p:oleObj>
                </mc:Choice>
                <mc:Fallback>
                  <p:oleObj name="Equation" r:id="rId7" imgW="20304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2" y="2304"/>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7"/>
            <p:cNvGraphicFramePr>
              <a:graphicFrameLocks noChangeAspect="1"/>
            </p:cNvGraphicFramePr>
            <p:nvPr/>
          </p:nvGraphicFramePr>
          <p:xfrm>
            <a:off x="4712" y="2688"/>
            <a:ext cx="128" cy="144"/>
          </p:xfrm>
          <a:graphic>
            <a:graphicData uri="http://schemas.openxmlformats.org/presentationml/2006/ole">
              <mc:AlternateContent xmlns:mc="http://schemas.openxmlformats.org/markup-compatibility/2006">
                <mc:Choice xmlns:v="urn:schemas-microsoft-com:vml" Requires="v">
                  <p:oleObj spid="_x0000_s840887" name="Equation" r:id="rId9" imgW="203040" imgH="228600" progId="Equation.3">
                    <p:embed/>
                  </p:oleObj>
                </mc:Choice>
                <mc:Fallback>
                  <p:oleObj name="Equation" r:id="rId9" imgW="20304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12" y="2688"/>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8"/>
            <p:cNvGraphicFramePr>
              <a:graphicFrameLocks noChangeAspect="1"/>
            </p:cNvGraphicFramePr>
            <p:nvPr/>
          </p:nvGraphicFramePr>
          <p:xfrm>
            <a:off x="4330" y="1920"/>
            <a:ext cx="128" cy="144"/>
          </p:xfrm>
          <a:graphic>
            <a:graphicData uri="http://schemas.openxmlformats.org/presentationml/2006/ole">
              <mc:AlternateContent xmlns:mc="http://schemas.openxmlformats.org/markup-compatibility/2006">
                <mc:Choice xmlns:v="urn:schemas-microsoft-com:vml" Requires="v">
                  <p:oleObj spid="_x0000_s840888" name="Equation" r:id="rId11" imgW="203040" imgH="228600" progId="Equation.3">
                    <p:embed/>
                  </p:oleObj>
                </mc:Choice>
                <mc:Fallback>
                  <p:oleObj name="Equation" r:id="rId11" imgW="20304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30" y="1920"/>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9"/>
            <p:cNvGraphicFramePr>
              <a:graphicFrameLocks noChangeAspect="1"/>
            </p:cNvGraphicFramePr>
            <p:nvPr/>
          </p:nvGraphicFramePr>
          <p:xfrm>
            <a:off x="4330" y="2304"/>
            <a:ext cx="128" cy="144"/>
          </p:xfrm>
          <a:graphic>
            <a:graphicData uri="http://schemas.openxmlformats.org/presentationml/2006/ole">
              <mc:AlternateContent xmlns:mc="http://schemas.openxmlformats.org/markup-compatibility/2006">
                <mc:Choice xmlns:v="urn:schemas-microsoft-com:vml" Requires="v">
                  <p:oleObj spid="_x0000_s840889" name="Equation" r:id="rId13" imgW="203040" imgH="228600" progId="Equation.3">
                    <p:embed/>
                  </p:oleObj>
                </mc:Choice>
                <mc:Fallback>
                  <p:oleObj name="Equation" r:id="rId13" imgW="20304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30" y="2304"/>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0"/>
            <p:cNvGraphicFramePr>
              <a:graphicFrameLocks noChangeAspect="1"/>
            </p:cNvGraphicFramePr>
            <p:nvPr/>
          </p:nvGraphicFramePr>
          <p:xfrm>
            <a:off x="4440" y="1638"/>
            <a:ext cx="160" cy="192"/>
          </p:xfrm>
          <a:graphic>
            <a:graphicData uri="http://schemas.openxmlformats.org/presentationml/2006/ole">
              <mc:AlternateContent xmlns:mc="http://schemas.openxmlformats.org/markup-compatibility/2006">
                <mc:Choice xmlns:v="urn:schemas-microsoft-com:vml" Requires="v">
                  <p:oleObj spid="_x0000_s840890" name="Equation" r:id="rId15" imgW="253800" imgH="304560" progId="Equation.3">
                    <p:embed/>
                  </p:oleObj>
                </mc:Choice>
                <mc:Fallback>
                  <p:oleObj name="Equation" r:id="rId15" imgW="253800" imgH="30456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40" y="1638"/>
                          <a:ext cx="16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Rectangle 11"/>
            <p:cNvSpPr>
              <a:spLocks noChangeArrowheads="1"/>
            </p:cNvSpPr>
            <p:nvPr/>
          </p:nvSpPr>
          <p:spPr bwMode="auto">
            <a:xfrm>
              <a:off x="4984" y="1872"/>
              <a:ext cx="576" cy="576"/>
            </a:xfrm>
            <a:prstGeom prst="rect">
              <a:avLst/>
            </a:prstGeom>
            <a:noFill/>
            <a:ln w="28575">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12" name="Object 12"/>
            <p:cNvGraphicFramePr>
              <a:graphicFrameLocks noChangeAspect="1"/>
            </p:cNvGraphicFramePr>
            <p:nvPr/>
          </p:nvGraphicFramePr>
          <p:xfrm>
            <a:off x="5176" y="1536"/>
            <a:ext cx="128" cy="144"/>
          </p:xfrm>
          <a:graphic>
            <a:graphicData uri="http://schemas.openxmlformats.org/presentationml/2006/ole">
              <mc:AlternateContent xmlns:mc="http://schemas.openxmlformats.org/markup-compatibility/2006">
                <mc:Choice xmlns:v="urn:schemas-microsoft-com:vml" Requires="v">
                  <p:oleObj spid="_x0000_s840891" name="Equation" r:id="rId17" imgW="203040" imgH="228600" progId="Equation.3">
                    <p:embed/>
                  </p:oleObj>
                </mc:Choice>
                <mc:Fallback>
                  <p:oleObj name="Equation" r:id="rId17" imgW="20304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76" y="1536"/>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3"/>
            <p:cNvGraphicFramePr>
              <a:graphicFrameLocks noChangeAspect="1"/>
            </p:cNvGraphicFramePr>
            <p:nvPr/>
          </p:nvGraphicFramePr>
          <p:xfrm>
            <a:off x="5178" y="1920"/>
            <a:ext cx="128" cy="144"/>
          </p:xfrm>
          <a:graphic>
            <a:graphicData uri="http://schemas.openxmlformats.org/presentationml/2006/ole">
              <mc:AlternateContent xmlns:mc="http://schemas.openxmlformats.org/markup-compatibility/2006">
                <mc:Choice xmlns:v="urn:schemas-microsoft-com:vml" Requires="v">
                  <p:oleObj spid="_x0000_s840892" name="Equation" r:id="rId19" imgW="203040" imgH="228600" progId="Equation.3">
                    <p:embed/>
                  </p:oleObj>
                </mc:Choice>
                <mc:Fallback>
                  <p:oleObj name="Equation" r:id="rId19" imgW="203040" imgH="2286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78" y="1920"/>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4"/>
            <p:cNvGraphicFramePr>
              <a:graphicFrameLocks noChangeAspect="1"/>
            </p:cNvGraphicFramePr>
            <p:nvPr/>
          </p:nvGraphicFramePr>
          <p:xfrm>
            <a:off x="5178" y="2304"/>
            <a:ext cx="128" cy="144"/>
          </p:xfrm>
          <a:graphic>
            <a:graphicData uri="http://schemas.openxmlformats.org/presentationml/2006/ole">
              <mc:AlternateContent xmlns:mc="http://schemas.openxmlformats.org/markup-compatibility/2006">
                <mc:Choice xmlns:v="urn:schemas-microsoft-com:vml" Requires="v">
                  <p:oleObj spid="_x0000_s840893" name="Equation" r:id="rId21" imgW="203040" imgH="228600" progId="Equation.3">
                    <p:embed/>
                  </p:oleObj>
                </mc:Choice>
                <mc:Fallback>
                  <p:oleObj name="Equation" r:id="rId21" imgW="203040" imgH="2286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78" y="2304"/>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5"/>
            <p:cNvGraphicFramePr>
              <a:graphicFrameLocks noChangeAspect="1"/>
            </p:cNvGraphicFramePr>
            <p:nvPr/>
          </p:nvGraphicFramePr>
          <p:xfrm>
            <a:off x="5178" y="2688"/>
            <a:ext cx="128" cy="144"/>
          </p:xfrm>
          <a:graphic>
            <a:graphicData uri="http://schemas.openxmlformats.org/presentationml/2006/ole">
              <mc:AlternateContent xmlns:mc="http://schemas.openxmlformats.org/markup-compatibility/2006">
                <mc:Choice xmlns:v="urn:schemas-microsoft-com:vml" Requires="v">
                  <p:oleObj spid="_x0000_s840894" name="Equation" r:id="rId23" imgW="203040" imgH="228600" progId="Equation.3">
                    <p:embed/>
                  </p:oleObj>
                </mc:Choice>
                <mc:Fallback>
                  <p:oleObj name="Equation" r:id="rId23" imgW="203040" imgH="2286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178" y="2688"/>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6"/>
            <p:cNvGraphicFramePr>
              <a:graphicFrameLocks noChangeAspect="1"/>
            </p:cNvGraphicFramePr>
            <p:nvPr/>
          </p:nvGraphicFramePr>
          <p:xfrm>
            <a:off x="5546" y="1920"/>
            <a:ext cx="128" cy="144"/>
          </p:xfrm>
          <a:graphic>
            <a:graphicData uri="http://schemas.openxmlformats.org/presentationml/2006/ole">
              <mc:AlternateContent xmlns:mc="http://schemas.openxmlformats.org/markup-compatibility/2006">
                <mc:Choice xmlns:v="urn:schemas-microsoft-com:vml" Requires="v">
                  <p:oleObj spid="_x0000_s840895" name="Equation" r:id="rId25" imgW="203040" imgH="228600" progId="Equation.3">
                    <p:embed/>
                  </p:oleObj>
                </mc:Choice>
                <mc:Fallback>
                  <p:oleObj name="Equation" r:id="rId25" imgW="203040" imgH="2286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546" y="1920"/>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7"/>
            <p:cNvGraphicFramePr>
              <a:graphicFrameLocks noChangeAspect="1"/>
            </p:cNvGraphicFramePr>
            <p:nvPr/>
          </p:nvGraphicFramePr>
          <p:xfrm>
            <a:off x="5546" y="2304"/>
            <a:ext cx="128" cy="144"/>
          </p:xfrm>
          <a:graphic>
            <a:graphicData uri="http://schemas.openxmlformats.org/presentationml/2006/ole">
              <mc:AlternateContent xmlns:mc="http://schemas.openxmlformats.org/markup-compatibility/2006">
                <mc:Choice xmlns:v="urn:schemas-microsoft-com:vml" Requires="v">
                  <p:oleObj spid="_x0000_s840896" name="Equation" r:id="rId27" imgW="203040" imgH="228600" progId="Equation.3">
                    <p:embed/>
                  </p:oleObj>
                </mc:Choice>
                <mc:Fallback>
                  <p:oleObj name="Equation" r:id="rId27" imgW="203040" imgH="22860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546" y="2304"/>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8"/>
            <p:cNvGraphicFramePr>
              <a:graphicFrameLocks noChangeAspect="1"/>
            </p:cNvGraphicFramePr>
            <p:nvPr/>
          </p:nvGraphicFramePr>
          <p:xfrm>
            <a:off x="4946" y="2468"/>
            <a:ext cx="144" cy="152"/>
          </p:xfrm>
          <a:graphic>
            <a:graphicData uri="http://schemas.openxmlformats.org/presentationml/2006/ole">
              <mc:AlternateContent xmlns:mc="http://schemas.openxmlformats.org/markup-compatibility/2006">
                <mc:Choice xmlns:v="urn:schemas-microsoft-com:vml" Requires="v">
                  <p:oleObj spid="_x0000_s840897" name="Equation" r:id="rId29" imgW="228600" imgH="241200" progId="Equation.3">
                    <p:embed/>
                  </p:oleObj>
                </mc:Choice>
                <mc:Fallback>
                  <p:oleObj name="Equation" r:id="rId29" imgW="228600" imgH="24120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946" y="2468"/>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9"/>
            <p:cNvGraphicFramePr>
              <a:graphicFrameLocks noChangeAspect="1"/>
            </p:cNvGraphicFramePr>
            <p:nvPr/>
          </p:nvGraphicFramePr>
          <p:xfrm>
            <a:off x="4860" y="1720"/>
            <a:ext cx="136" cy="200"/>
          </p:xfrm>
          <a:graphic>
            <a:graphicData uri="http://schemas.openxmlformats.org/presentationml/2006/ole">
              <mc:AlternateContent xmlns:mc="http://schemas.openxmlformats.org/markup-compatibility/2006">
                <mc:Choice xmlns:v="urn:schemas-microsoft-com:vml" Requires="v">
                  <p:oleObj spid="_x0000_s840898" name="Equation" r:id="rId31" imgW="215640" imgH="317160" progId="Equation.3">
                    <p:embed/>
                  </p:oleObj>
                </mc:Choice>
                <mc:Fallback>
                  <p:oleObj name="Equation" r:id="rId31" imgW="215640" imgH="31716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860" y="1720"/>
                          <a:ext cx="136"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20"/>
            <p:cNvGraphicFramePr>
              <a:graphicFrameLocks noChangeAspect="1"/>
            </p:cNvGraphicFramePr>
            <p:nvPr/>
          </p:nvGraphicFramePr>
          <p:xfrm>
            <a:off x="5446" y="1710"/>
            <a:ext cx="128" cy="152"/>
          </p:xfrm>
          <a:graphic>
            <a:graphicData uri="http://schemas.openxmlformats.org/presentationml/2006/ole">
              <mc:AlternateContent xmlns:mc="http://schemas.openxmlformats.org/markup-compatibility/2006">
                <mc:Choice xmlns:v="urn:schemas-microsoft-com:vml" Requires="v">
                  <p:oleObj spid="_x0000_s840899" name="Equation" r:id="rId33" imgW="203040" imgH="241200" progId="Equation.3">
                    <p:embed/>
                  </p:oleObj>
                </mc:Choice>
                <mc:Fallback>
                  <p:oleObj name="Equation" r:id="rId33" imgW="203040" imgH="24120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446" y="1710"/>
                          <a:ext cx="12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21"/>
            <p:cNvGraphicFramePr>
              <a:graphicFrameLocks noChangeAspect="1"/>
            </p:cNvGraphicFramePr>
            <p:nvPr/>
          </p:nvGraphicFramePr>
          <p:xfrm>
            <a:off x="5484" y="2400"/>
            <a:ext cx="152" cy="200"/>
          </p:xfrm>
          <a:graphic>
            <a:graphicData uri="http://schemas.openxmlformats.org/presentationml/2006/ole">
              <mc:AlternateContent xmlns:mc="http://schemas.openxmlformats.org/markup-compatibility/2006">
                <mc:Choice xmlns:v="urn:schemas-microsoft-com:vml" Requires="v">
                  <p:oleObj spid="_x0000_s840900" name="Equation" r:id="rId35" imgW="241200" imgH="317160" progId="Equation.3">
                    <p:embed/>
                  </p:oleObj>
                </mc:Choice>
                <mc:Fallback>
                  <p:oleObj name="Equation" r:id="rId35" imgW="241200" imgH="31716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484" y="2400"/>
                          <a:ext cx="1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22"/>
            <p:cNvGraphicFramePr>
              <a:graphicFrameLocks noChangeAspect="1"/>
            </p:cNvGraphicFramePr>
            <p:nvPr/>
          </p:nvGraphicFramePr>
          <p:xfrm>
            <a:off x="4936" y="2094"/>
            <a:ext cx="117" cy="132"/>
          </p:xfrm>
          <a:graphic>
            <a:graphicData uri="http://schemas.openxmlformats.org/presentationml/2006/ole">
              <mc:AlternateContent xmlns:mc="http://schemas.openxmlformats.org/markup-compatibility/2006">
                <mc:Choice xmlns:v="urn:schemas-microsoft-com:vml" Requires="v">
                  <p:oleObj spid="_x0000_s840901" name="Equation" r:id="rId37" imgW="101520" imgH="114120" progId="Equation.3">
                    <p:embed/>
                  </p:oleObj>
                </mc:Choice>
                <mc:Fallback>
                  <p:oleObj name="Equation" r:id="rId37" imgW="101520" imgH="114120"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936" y="2094"/>
                          <a:ext cx="117"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3"/>
            <p:cNvGraphicFramePr>
              <a:graphicFrameLocks noChangeAspect="1"/>
            </p:cNvGraphicFramePr>
            <p:nvPr/>
          </p:nvGraphicFramePr>
          <p:xfrm>
            <a:off x="4822" y="2094"/>
            <a:ext cx="136" cy="152"/>
          </p:xfrm>
          <a:graphic>
            <a:graphicData uri="http://schemas.openxmlformats.org/presentationml/2006/ole">
              <mc:AlternateContent xmlns:mc="http://schemas.openxmlformats.org/markup-compatibility/2006">
                <mc:Choice xmlns:v="urn:schemas-microsoft-com:vml" Requires="v">
                  <p:oleObj spid="_x0000_s840902" name="Equation" r:id="rId39" imgW="215640" imgH="241200" progId="Equation.3">
                    <p:embed/>
                  </p:oleObj>
                </mc:Choice>
                <mc:Fallback>
                  <p:oleObj name="Equation" r:id="rId39" imgW="215640" imgH="241200"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822" y="2094"/>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4"/>
            <p:cNvGraphicFramePr>
              <a:graphicFrameLocks noChangeAspect="1"/>
            </p:cNvGraphicFramePr>
            <p:nvPr/>
          </p:nvGraphicFramePr>
          <p:xfrm>
            <a:off x="5176" y="1680"/>
            <a:ext cx="168" cy="184"/>
          </p:xfrm>
          <a:graphic>
            <a:graphicData uri="http://schemas.openxmlformats.org/presentationml/2006/ole">
              <mc:AlternateContent xmlns:mc="http://schemas.openxmlformats.org/markup-compatibility/2006">
                <mc:Choice xmlns:v="urn:schemas-microsoft-com:vml" Requires="v">
                  <p:oleObj spid="_x0000_s840903" name="Equation" r:id="rId41" imgW="266400" imgH="291960" progId="Equation.3">
                    <p:embed/>
                  </p:oleObj>
                </mc:Choice>
                <mc:Fallback>
                  <p:oleObj name="Equation" r:id="rId41" imgW="266400" imgH="291960" progId="Equation.3">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176" y="1680"/>
                          <a:ext cx="16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5" name="Rectangle 26"/>
          <p:cNvSpPr>
            <a:spLocks noChangeArrowheads="1"/>
          </p:cNvSpPr>
          <p:nvPr/>
        </p:nvSpPr>
        <p:spPr bwMode="auto">
          <a:xfrm>
            <a:off x="1600200" y="115889"/>
            <a:ext cx="6477000"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lnSpc>
                <a:spcPct val="120000"/>
              </a:lnSpc>
            </a:pPr>
            <a:r>
              <a:rPr kumimoji="0" lang="en-US" altLang="zh-CN" dirty="0">
                <a:solidFill>
                  <a:srgbClr val="9900FF"/>
                </a:solidFill>
              </a:rPr>
              <a:t>⑵  </a:t>
            </a:r>
            <a:r>
              <a:rPr kumimoji="0" lang="en-US" altLang="zh-CN" i="1" dirty="0">
                <a:solidFill>
                  <a:srgbClr val="9900FF"/>
                </a:solidFill>
              </a:rPr>
              <a:t>a</a:t>
            </a:r>
            <a:r>
              <a:rPr kumimoji="0" lang="en-US" altLang="zh-CN" dirty="0">
                <a:solidFill>
                  <a:srgbClr val="9900FF"/>
                </a:solidFill>
              </a:rPr>
              <a:t> </a:t>
            </a:r>
            <a:r>
              <a:rPr kumimoji="0" lang="zh-CN" altLang="en-US" dirty="0">
                <a:solidFill>
                  <a:srgbClr val="9900FF"/>
                </a:solidFill>
              </a:rPr>
              <a:t>点感应电场的大小，并画出 </a:t>
            </a:r>
            <a:r>
              <a:rPr kumimoji="0" lang="en-US" altLang="zh-CN" i="1" dirty="0">
                <a:solidFill>
                  <a:srgbClr val="9900FF"/>
                </a:solidFill>
              </a:rPr>
              <a:t>a</a:t>
            </a:r>
            <a:r>
              <a:rPr kumimoji="0" lang="zh-CN" altLang="en-US" dirty="0">
                <a:solidFill>
                  <a:srgbClr val="9900FF"/>
                </a:solidFill>
              </a:rPr>
              <a:t>、</a:t>
            </a:r>
            <a:r>
              <a:rPr kumimoji="0" lang="en-US" altLang="zh-CN" i="1" dirty="0">
                <a:solidFill>
                  <a:srgbClr val="9900FF"/>
                </a:solidFill>
              </a:rPr>
              <a:t>b</a:t>
            </a:r>
            <a:r>
              <a:rPr kumimoji="0" lang="zh-CN" altLang="en-US" dirty="0">
                <a:solidFill>
                  <a:srgbClr val="9900FF"/>
                </a:solidFill>
              </a:rPr>
              <a:t>、</a:t>
            </a:r>
            <a:r>
              <a:rPr kumimoji="0" lang="en-US" altLang="zh-CN" i="1" dirty="0">
                <a:solidFill>
                  <a:srgbClr val="9900FF"/>
                </a:solidFill>
              </a:rPr>
              <a:t>c</a:t>
            </a:r>
            <a:r>
              <a:rPr kumimoji="0" lang="zh-CN" altLang="en-US" i="1" dirty="0">
                <a:solidFill>
                  <a:srgbClr val="9900FF"/>
                </a:solidFill>
              </a:rPr>
              <a:t>、</a:t>
            </a:r>
            <a:r>
              <a:rPr kumimoji="0" lang="en-US" altLang="zh-CN" i="1" dirty="0">
                <a:solidFill>
                  <a:srgbClr val="9900FF"/>
                </a:solidFill>
              </a:rPr>
              <a:t>d</a:t>
            </a:r>
          </a:p>
          <a:p>
            <a:pPr eaLnBrk="1" hangingPunct="1">
              <a:lnSpc>
                <a:spcPct val="120000"/>
              </a:lnSpc>
            </a:pPr>
            <a:r>
              <a:rPr kumimoji="0" lang="en-US" altLang="zh-CN" i="1" dirty="0">
                <a:solidFill>
                  <a:srgbClr val="9900FF"/>
                </a:solidFill>
              </a:rPr>
              <a:t>     </a:t>
            </a:r>
            <a:r>
              <a:rPr kumimoji="0" lang="en-US" altLang="zh-CN" dirty="0">
                <a:solidFill>
                  <a:srgbClr val="9900FF"/>
                </a:solidFill>
              </a:rPr>
              <a:t> </a:t>
            </a:r>
            <a:r>
              <a:rPr kumimoji="0" lang="zh-CN" altLang="en-US" dirty="0">
                <a:solidFill>
                  <a:srgbClr val="9900FF"/>
                </a:solidFill>
              </a:rPr>
              <a:t>各点的感应电场方向</a:t>
            </a:r>
          </a:p>
        </p:txBody>
      </p:sp>
      <p:sp>
        <p:nvSpPr>
          <p:cNvPr id="26" name="Text Box 27"/>
          <p:cNvSpPr txBox="1">
            <a:spLocks noChangeArrowheads="1"/>
          </p:cNvSpPr>
          <p:nvPr/>
        </p:nvSpPr>
        <p:spPr bwMode="auto">
          <a:xfrm>
            <a:off x="1919289" y="1100138"/>
            <a:ext cx="3406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r>
              <a:rPr lang="zh-CN" altLang="en-US" dirty="0">
                <a:solidFill>
                  <a:srgbClr val="CC3300"/>
                </a:solidFill>
              </a:rPr>
              <a:t>磁场变化率轴对称，</a:t>
            </a:r>
          </a:p>
        </p:txBody>
      </p:sp>
      <p:sp>
        <p:nvSpPr>
          <p:cNvPr id="27" name="Rectangle 28"/>
          <p:cNvSpPr>
            <a:spLocks noChangeArrowheads="1"/>
          </p:cNvSpPr>
          <p:nvPr/>
        </p:nvSpPr>
        <p:spPr bwMode="auto">
          <a:xfrm>
            <a:off x="4583114" y="1100138"/>
            <a:ext cx="3748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r>
              <a:rPr lang="zh-CN" altLang="en-US" dirty="0">
                <a:solidFill>
                  <a:srgbClr val="009900"/>
                </a:solidFill>
              </a:rPr>
              <a:t>所激发涡旋电场也轴对称</a:t>
            </a:r>
          </a:p>
        </p:txBody>
      </p:sp>
      <p:sp>
        <p:nvSpPr>
          <p:cNvPr id="28" name="Text Box 29"/>
          <p:cNvSpPr txBox="1">
            <a:spLocks noChangeArrowheads="1"/>
          </p:cNvSpPr>
          <p:nvPr/>
        </p:nvSpPr>
        <p:spPr bwMode="auto">
          <a:xfrm>
            <a:off x="2041526" y="1557338"/>
            <a:ext cx="5578475"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lnSpc>
                <a:spcPct val="130000"/>
              </a:lnSpc>
            </a:pPr>
            <a:r>
              <a:rPr lang="zh-CN" altLang="en-US" dirty="0">
                <a:solidFill>
                  <a:srgbClr val="FF00FF"/>
                </a:solidFill>
              </a:rPr>
              <a:t>即：涡旋电场的电场线是以</a:t>
            </a:r>
            <a:r>
              <a:rPr lang="en-US" altLang="zh-CN" i="1" dirty="0">
                <a:solidFill>
                  <a:srgbClr val="FF00FF"/>
                </a:solidFill>
              </a:rPr>
              <a:t>o</a:t>
            </a:r>
            <a:r>
              <a:rPr lang="zh-CN" altLang="en-US" dirty="0">
                <a:solidFill>
                  <a:srgbClr val="FF00FF"/>
                </a:solidFill>
              </a:rPr>
              <a:t>为心的一系</a:t>
            </a:r>
          </a:p>
          <a:p>
            <a:pPr eaLnBrk="1" hangingPunct="1">
              <a:lnSpc>
                <a:spcPct val="130000"/>
              </a:lnSpc>
            </a:pPr>
            <a:r>
              <a:rPr lang="zh-CN" altLang="en-US" dirty="0">
                <a:solidFill>
                  <a:srgbClr val="FF00FF"/>
                </a:solidFill>
              </a:rPr>
              <a:t>        列同心圆，</a:t>
            </a:r>
          </a:p>
        </p:txBody>
      </p:sp>
      <p:sp>
        <p:nvSpPr>
          <p:cNvPr id="29" name="Text Box 30"/>
          <p:cNvSpPr txBox="1">
            <a:spLocks noChangeArrowheads="1"/>
          </p:cNvSpPr>
          <p:nvPr/>
        </p:nvSpPr>
        <p:spPr bwMode="auto">
          <a:xfrm>
            <a:off x="2041525" y="2590800"/>
            <a:ext cx="8394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r>
              <a:rPr lang="zh-CN" altLang="en-US" dirty="0">
                <a:solidFill>
                  <a:srgbClr val="3333FF"/>
                </a:solidFill>
              </a:rPr>
              <a:t>且同一电场线上各点的场强大小相等，方向垂直半径</a:t>
            </a:r>
            <a:r>
              <a:rPr lang="en-US" altLang="zh-CN" dirty="0">
                <a:solidFill>
                  <a:srgbClr val="3333FF"/>
                </a:solidFill>
              </a:rPr>
              <a:t>(</a:t>
            </a:r>
            <a:r>
              <a:rPr lang="zh-CN" altLang="en-US" dirty="0">
                <a:solidFill>
                  <a:srgbClr val="3333FF"/>
                </a:solidFill>
              </a:rPr>
              <a:t>沿切线</a:t>
            </a:r>
            <a:r>
              <a:rPr lang="en-US" altLang="zh-CN" dirty="0">
                <a:solidFill>
                  <a:srgbClr val="3333FF"/>
                </a:solidFill>
              </a:rPr>
              <a:t>)</a:t>
            </a:r>
          </a:p>
        </p:txBody>
      </p:sp>
      <p:sp>
        <p:nvSpPr>
          <p:cNvPr id="30" name="Text Box 36"/>
          <p:cNvSpPr txBox="1">
            <a:spLocks noChangeArrowheads="1"/>
          </p:cNvSpPr>
          <p:nvPr/>
        </p:nvSpPr>
        <p:spPr bwMode="auto">
          <a:xfrm>
            <a:off x="2057400" y="3200400"/>
            <a:ext cx="2647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r>
              <a:rPr lang="zh-CN" altLang="en-US" dirty="0">
                <a:solidFill>
                  <a:srgbClr val="009900"/>
                </a:solidFill>
              </a:rPr>
              <a:t>作图示环路，有：</a:t>
            </a:r>
          </a:p>
        </p:txBody>
      </p:sp>
      <p:grpSp>
        <p:nvGrpSpPr>
          <p:cNvPr id="31" name="Group 37"/>
          <p:cNvGrpSpPr>
            <a:grpSpLocks/>
          </p:cNvGrpSpPr>
          <p:nvPr/>
        </p:nvGrpSpPr>
        <p:grpSpPr bwMode="auto">
          <a:xfrm>
            <a:off x="8839200" y="577850"/>
            <a:ext cx="1295400" cy="1295400"/>
            <a:chOff x="4608" y="364"/>
            <a:chExt cx="816" cy="816"/>
          </a:xfrm>
        </p:grpSpPr>
        <p:sp>
          <p:nvSpPr>
            <p:cNvPr id="32" name="Oval 38"/>
            <p:cNvSpPr>
              <a:spLocks noChangeArrowheads="1"/>
            </p:cNvSpPr>
            <p:nvPr/>
          </p:nvSpPr>
          <p:spPr bwMode="auto">
            <a:xfrm>
              <a:off x="4608" y="364"/>
              <a:ext cx="816" cy="816"/>
            </a:xfrm>
            <a:prstGeom prst="ellipse">
              <a:avLst/>
            </a:prstGeom>
            <a:noFill/>
            <a:ln w="28575">
              <a:solidFill>
                <a:srgbClr val="FF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endParaRPr lang="zh-CN" altLang="en-US"/>
            </a:p>
          </p:txBody>
        </p:sp>
        <p:sp>
          <p:nvSpPr>
            <p:cNvPr id="33" name="Line 39"/>
            <p:cNvSpPr>
              <a:spLocks noChangeShapeType="1"/>
            </p:cNvSpPr>
            <p:nvPr/>
          </p:nvSpPr>
          <p:spPr bwMode="auto">
            <a:xfrm>
              <a:off x="4992" y="768"/>
              <a:ext cx="384" cy="192"/>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4" name="Object 40"/>
            <p:cNvGraphicFramePr>
              <a:graphicFrameLocks noChangeAspect="1"/>
            </p:cNvGraphicFramePr>
            <p:nvPr/>
          </p:nvGraphicFramePr>
          <p:xfrm>
            <a:off x="5136" y="720"/>
            <a:ext cx="128" cy="144"/>
          </p:xfrm>
          <a:graphic>
            <a:graphicData uri="http://schemas.openxmlformats.org/presentationml/2006/ole">
              <mc:AlternateContent xmlns:mc="http://schemas.openxmlformats.org/markup-compatibility/2006">
                <mc:Choice xmlns:v="urn:schemas-microsoft-com:vml" Requires="v">
                  <p:oleObj spid="_x0000_s840904" name="Equation" r:id="rId43" imgW="203040" imgH="228600" progId="Equation.3">
                    <p:embed/>
                  </p:oleObj>
                </mc:Choice>
                <mc:Fallback>
                  <p:oleObj name="Equation" r:id="rId43" imgW="203040" imgH="228600" progId="Equation.3">
                    <p:embed/>
                    <p:pic>
                      <p:nvPicPr>
                        <p:cNvPr id="0" nam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136" y="720"/>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5" name="Object 41"/>
          <p:cNvGraphicFramePr>
            <a:graphicFrameLocks noChangeAspect="1"/>
          </p:cNvGraphicFramePr>
          <p:nvPr>
            <p:extLst>
              <p:ext uri="{D42A27DB-BD31-4B8C-83A1-F6EECF244321}">
                <p14:modId xmlns:p14="http://schemas.microsoft.com/office/powerpoint/2010/main" val="133984933"/>
              </p:ext>
            </p:extLst>
          </p:nvPr>
        </p:nvGraphicFramePr>
        <p:xfrm>
          <a:off x="2133600" y="3810000"/>
          <a:ext cx="3238500" cy="863600"/>
        </p:xfrm>
        <a:graphic>
          <a:graphicData uri="http://schemas.openxmlformats.org/presentationml/2006/ole">
            <mc:AlternateContent xmlns:mc="http://schemas.openxmlformats.org/markup-compatibility/2006">
              <mc:Choice xmlns:v="urn:schemas-microsoft-com:vml" Requires="v">
                <p:oleObj spid="_x0000_s840905" name="Equation" r:id="rId45" imgW="3238200" imgH="863280" progId="Equation.3">
                  <p:embed/>
                </p:oleObj>
              </mc:Choice>
              <mc:Fallback>
                <p:oleObj name="Equation" r:id="rId45" imgW="3238200" imgH="863280" progId="Equation.3">
                  <p:embed/>
                  <p:pic>
                    <p:nvPicPr>
                      <p:cNvPr id="0" name=""/>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133600" y="3810000"/>
                        <a:ext cx="32385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42"/>
          <p:cNvGraphicFramePr>
            <a:graphicFrameLocks noChangeAspect="1"/>
          </p:cNvGraphicFramePr>
          <p:nvPr>
            <p:extLst>
              <p:ext uri="{D42A27DB-BD31-4B8C-83A1-F6EECF244321}">
                <p14:modId xmlns:p14="http://schemas.microsoft.com/office/powerpoint/2010/main" val="939209102"/>
              </p:ext>
            </p:extLst>
          </p:nvPr>
        </p:nvGraphicFramePr>
        <p:xfrm>
          <a:off x="5562600" y="3841750"/>
          <a:ext cx="1612900" cy="838200"/>
        </p:xfrm>
        <a:graphic>
          <a:graphicData uri="http://schemas.openxmlformats.org/presentationml/2006/ole">
            <mc:AlternateContent xmlns:mc="http://schemas.openxmlformats.org/markup-compatibility/2006">
              <mc:Choice xmlns:v="urn:schemas-microsoft-com:vml" Requires="v">
                <p:oleObj spid="_x0000_s840906" name="Equation" r:id="rId47" imgW="1612800" imgH="838080" progId="Equation.3">
                  <p:embed/>
                </p:oleObj>
              </mc:Choice>
              <mc:Fallback>
                <p:oleObj name="Equation" r:id="rId47" imgW="1612800" imgH="838080" progId="Equation.3">
                  <p:embed/>
                  <p:pic>
                    <p:nvPicPr>
                      <p:cNvPr id="0" name=""/>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5562600" y="3841750"/>
                        <a:ext cx="16129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43"/>
          <p:cNvGraphicFramePr>
            <a:graphicFrameLocks noChangeAspect="1"/>
          </p:cNvGraphicFramePr>
          <p:nvPr>
            <p:extLst>
              <p:ext uri="{D42A27DB-BD31-4B8C-83A1-F6EECF244321}">
                <p14:modId xmlns:p14="http://schemas.microsoft.com/office/powerpoint/2010/main" val="11553121"/>
              </p:ext>
            </p:extLst>
          </p:nvPr>
        </p:nvGraphicFramePr>
        <p:xfrm>
          <a:off x="2120900" y="4724400"/>
          <a:ext cx="3517900" cy="838200"/>
        </p:xfrm>
        <a:graphic>
          <a:graphicData uri="http://schemas.openxmlformats.org/presentationml/2006/ole">
            <mc:AlternateContent xmlns:mc="http://schemas.openxmlformats.org/markup-compatibility/2006">
              <mc:Choice xmlns:v="urn:schemas-microsoft-com:vml" Requires="v">
                <p:oleObj spid="_x0000_s840907" name="Equation" r:id="rId49" imgW="3517560" imgH="838080" progId="Equation.3">
                  <p:embed/>
                </p:oleObj>
              </mc:Choice>
              <mc:Fallback>
                <p:oleObj name="Equation" r:id="rId49" imgW="3517560" imgH="838080" progId="Equation.3">
                  <p:embed/>
                  <p:pic>
                    <p:nvPicPr>
                      <p:cNvPr id="0" name=""/>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2120900" y="4724400"/>
                        <a:ext cx="35179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44"/>
          <p:cNvGraphicFramePr>
            <a:graphicFrameLocks noChangeAspect="1"/>
          </p:cNvGraphicFramePr>
          <p:nvPr>
            <p:extLst>
              <p:ext uri="{D42A27DB-BD31-4B8C-83A1-F6EECF244321}">
                <p14:modId xmlns:p14="http://schemas.microsoft.com/office/powerpoint/2010/main" val="3170035681"/>
              </p:ext>
            </p:extLst>
          </p:nvPr>
        </p:nvGraphicFramePr>
        <p:xfrm>
          <a:off x="2133600" y="5661025"/>
          <a:ext cx="2438400" cy="838200"/>
        </p:xfrm>
        <a:graphic>
          <a:graphicData uri="http://schemas.openxmlformats.org/presentationml/2006/ole">
            <mc:AlternateContent xmlns:mc="http://schemas.openxmlformats.org/markup-compatibility/2006">
              <mc:Choice xmlns:v="urn:schemas-microsoft-com:vml" Requires="v">
                <p:oleObj spid="_x0000_s840908" name="Equation" r:id="rId51" imgW="2438280" imgH="838080" progId="Equation.3">
                  <p:embed/>
                </p:oleObj>
              </mc:Choice>
              <mc:Fallback>
                <p:oleObj name="Equation" r:id="rId51" imgW="2438280" imgH="838080" progId="Equation.3">
                  <p:embed/>
                  <p:pic>
                    <p:nvPicPr>
                      <p:cNvPr id="0" na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2133600" y="5661025"/>
                        <a:ext cx="24384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45"/>
          <p:cNvGraphicFramePr>
            <a:graphicFrameLocks noChangeAspect="1"/>
          </p:cNvGraphicFramePr>
          <p:nvPr>
            <p:extLst>
              <p:ext uri="{D42A27DB-BD31-4B8C-83A1-F6EECF244321}">
                <p14:modId xmlns:p14="http://schemas.microsoft.com/office/powerpoint/2010/main" val="502814449"/>
              </p:ext>
            </p:extLst>
          </p:nvPr>
        </p:nvGraphicFramePr>
        <p:xfrm>
          <a:off x="4724400" y="5670550"/>
          <a:ext cx="1308100" cy="838200"/>
        </p:xfrm>
        <a:graphic>
          <a:graphicData uri="http://schemas.openxmlformats.org/presentationml/2006/ole">
            <mc:AlternateContent xmlns:mc="http://schemas.openxmlformats.org/markup-compatibility/2006">
              <mc:Choice xmlns:v="urn:schemas-microsoft-com:vml" Requires="v">
                <p:oleObj spid="_x0000_s840909" name="Equation" r:id="rId53" imgW="1307880" imgH="838080" progId="Equation.3">
                  <p:embed/>
                </p:oleObj>
              </mc:Choice>
              <mc:Fallback>
                <p:oleObj name="Equation" r:id="rId53" imgW="1307880" imgH="838080" progId="Equation.3">
                  <p:embed/>
                  <p:pic>
                    <p:nvPicPr>
                      <p:cNvPr id="0" name=""/>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724400" y="5670550"/>
                        <a:ext cx="13081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0" name="Group 69"/>
          <p:cNvGrpSpPr>
            <a:grpSpLocks/>
          </p:cNvGrpSpPr>
          <p:nvPr/>
        </p:nvGrpSpPr>
        <p:grpSpPr bwMode="auto">
          <a:xfrm>
            <a:off x="8145443" y="3595510"/>
            <a:ext cx="1662113" cy="1455738"/>
            <a:chOff x="4066" y="2663"/>
            <a:chExt cx="1047" cy="917"/>
          </a:xfrm>
        </p:grpSpPr>
        <p:sp>
          <p:nvSpPr>
            <p:cNvPr id="41" name="Rectangle 55"/>
            <p:cNvSpPr>
              <a:spLocks noChangeArrowheads="1"/>
            </p:cNvSpPr>
            <p:nvPr/>
          </p:nvSpPr>
          <p:spPr bwMode="auto">
            <a:xfrm>
              <a:off x="4312" y="2832"/>
              <a:ext cx="576" cy="576"/>
            </a:xfrm>
            <a:prstGeom prst="rect">
              <a:avLst/>
            </a:prstGeom>
            <a:noFill/>
            <a:ln w="28575">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42" name="Object 62"/>
            <p:cNvGraphicFramePr>
              <a:graphicFrameLocks noChangeAspect="1"/>
            </p:cNvGraphicFramePr>
            <p:nvPr/>
          </p:nvGraphicFramePr>
          <p:xfrm>
            <a:off x="4274" y="3428"/>
            <a:ext cx="144" cy="152"/>
          </p:xfrm>
          <a:graphic>
            <a:graphicData uri="http://schemas.openxmlformats.org/presentationml/2006/ole">
              <mc:AlternateContent xmlns:mc="http://schemas.openxmlformats.org/markup-compatibility/2006">
                <mc:Choice xmlns:v="urn:schemas-microsoft-com:vml" Requires="v">
                  <p:oleObj spid="_x0000_s840910" name="Equation" r:id="rId55" imgW="228600" imgH="241200" progId="Equation.3">
                    <p:embed/>
                  </p:oleObj>
                </mc:Choice>
                <mc:Fallback>
                  <p:oleObj name="Equation" r:id="rId55" imgW="228600" imgH="241200" progId="Equation.3">
                    <p:embed/>
                    <p:pic>
                      <p:nvPicPr>
                        <p:cNvPr id="0" name=""/>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4274" y="3428"/>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 name="Object 63"/>
            <p:cNvGraphicFramePr>
              <a:graphicFrameLocks noChangeAspect="1"/>
            </p:cNvGraphicFramePr>
            <p:nvPr>
              <p:extLst>
                <p:ext uri="{D42A27DB-BD31-4B8C-83A1-F6EECF244321}">
                  <p14:modId xmlns:p14="http://schemas.microsoft.com/office/powerpoint/2010/main" val="1284955701"/>
                </p:ext>
              </p:extLst>
            </p:nvPr>
          </p:nvGraphicFramePr>
          <p:xfrm>
            <a:off x="4066" y="2663"/>
            <a:ext cx="136" cy="200"/>
          </p:xfrm>
          <a:graphic>
            <a:graphicData uri="http://schemas.openxmlformats.org/presentationml/2006/ole">
              <mc:AlternateContent xmlns:mc="http://schemas.openxmlformats.org/markup-compatibility/2006">
                <mc:Choice xmlns:v="urn:schemas-microsoft-com:vml" Requires="v">
                  <p:oleObj spid="_x0000_s840911" name="Equation" r:id="rId57" imgW="215640" imgH="317160" progId="Equation.3">
                    <p:embed/>
                  </p:oleObj>
                </mc:Choice>
                <mc:Fallback>
                  <p:oleObj name="Equation" r:id="rId57" imgW="215640" imgH="317160" progId="Equation.3">
                    <p:embed/>
                    <p:pic>
                      <p:nvPicPr>
                        <p:cNvPr id="0" name=""/>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4066" y="2663"/>
                          <a:ext cx="136"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64"/>
            <p:cNvGraphicFramePr>
              <a:graphicFrameLocks noChangeAspect="1"/>
            </p:cNvGraphicFramePr>
            <p:nvPr>
              <p:extLst>
                <p:ext uri="{D42A27DB-BD31-4B8C-83A1-F6EECF244321}">
                  <p14:modId xmlns:p14="http://schemas.microsoft.com/office/powerpoint/2010/main" val="1950717016"/>
                </p:ext>
              </p:extLst>
            </p:nvPr>
          </p:nvGraphicFramePr>
          <p:xfrm>
            <a:off x="4985" y="2693"/>
            <a:ext cx="128" cy="152"/>
          </p:xfrm>
          <a:graphic>
            <a:graphicData uri="http://schemas.openxmlformats.org/presentationml/2006/ole">
              <mc:AlternateContent xmlns:mc="http://schemas.openxmlformats.org/markup-compatibility/2006">
                <mc:Choice xmlns:v="urn:schemas-microsoft-com:vml" Requires="v">
                  <p:oleObj spid="_x0000_s840912" name="公式" r:id="rId59" imgW="203040" imgH="241200" progId="Equation.3">
                    <p:embed/>
                  </p:oleObj>
                </mc:Choice>
                <mc:Fallback>
                  <p:oleObj name="公式" r:id="rId59" imgW="203040" imgH="241200" progId="Equation.3">
                    <p:embed/>
                    <p:pic>
                      <p:nvPicPr>
                        <p:cNvPr id="0" name=""/>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4985" y="2693"/>
                          <a:ext cx="12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65"/>
            <p:cNvGraphicFramePr>
              <a:graphicFrameLocks noChangeAspect="1"/>
            </p:cNvGraphicFramePr>
            <p:nvPr>
              <p:extLst>
                <p:ext uri="{D42A27DB-BD31-4B8C-83A1-F6EECF244321}">
                  <p14:modId xmlns:p14="http://schemas.microsoft.com/office/powerpoint/2010/main" val="4288888583"/>
                </p:ext>
              </p:extLst>
            </p:nvPr>
          </p:nvGraphicFramePr>
          <p:xfrm>
            <a:off x="4902" y="3377"/>
            <a:ext cx="152" cy="200"/>
          </p:xfrm>
          <a:graphic>
            <a:graphicData uri="http://schemas.openxmlformats.org/presentationml/2006/ole">
              <mc:AlternateContent xmlns:mc="http://schemas.openxmlformats.org/markup-compatibility/2006">
                <mc:Choice xmlns:v="urn:schemas-microsoft-com:vml" Requires="v">
                  <p:oleObj spid="_x0000_s840913" name="Equation" r:id="rId61" imgW="241200" imgH="317160" progId="Equation.3">
                    <p:embed/>
                  </p:oleObj>
                </mc:Choice>
                <mc:Fallback>
                  <p:oleObj name="Equation" r:id="rId61" imgW="241200" imgH="317160" progId="Equation.3">
                    <p:embed/>
                    <p:pic>
                      <p:nvPicPr>
                        <p:cNvPr id="0" name=""/>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902" y="3377"/>
                          <a:ext cx="1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66"/>
            <p:cNvGraphicFramePr>
              <a:graphicFrameLocks noChangeAspect="1"/>
            </p:cNvGraphicFramePr>
            <p:nvPr/>
          </p:nvGraphicFramePr>
          <p:xfrm>
            <a:off x="4264" y="3054"/>
            <a:ext cx="117" cy="132"/>
          </p:xfrm>
          <a:graphic>
            <a:graphicData uri="http://schemas.openxmlformats.org/presentationml/2006/ole">
              <mc:AlternateContent xmlns:mc="http://schemas.openxmlformats.org/markup-compatibility/2006">
                <mc:Choice xmlns:v="urn:schemas-microsoft-com:vml" Requires="v">
                  <p:oleObj spid="_x0000_s840914" name="Equation" r:id="rId63" imgW="101520" imgH="114120" progId="Equation.3">
                    <p:embed/>
                  </p:oleObj>
                </mc:Choice>
                <mc:Fallback>
                  <p:oleObj name="Equation" r:id="rId63" imgW="101520" imgH="114120" progId="Equation.3">
                    <p:embed/>
                    <p:pic>
                      <p:nvPicPr>
                        <p:cNvPr id="0" name=""/>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4264" y="3054"/>
                          <a:ext cx="117"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67"/>
            <p:cNvGraphicFramePr>
              <a:graphicFrameLocks noChangeAspect="1"/>
            </p:cNvGraphicFramePr>
            <p:nvPr/>
          </p:nvGraphicFramePr>
          <p:xfrm>
            <a:off x="4150" y="3054"/>
            <a:ext cx="136" cy="152"/>
          </p:xfrm>
          <a:graphic>
            <a:graphicData uri="http://schemas.openxmlformats.org/presentationml/2006/ole">
              <mc:AlternateContent xmlns:mc="http://schemas.openxmlformats.org/markup-compatibility/2006">
                <mc:Choice xmlns:v="urn:schemas-microsoft-com:vml" Requires="v">
                  <p:oleObj spid="_x0000_s840915" name="Equation" r:id="rId65" imgW="215640" imgH="241200" progId="Equation.3">
                    <p:embed/>
                  </p:oleObj>
                </mc:Choice>
                <mc:Fallback>
                  <p:oleObj name="Equation" r:id="rId65" imgW="215640" imgH="241200" progId="Equation.3">
                    <p:embed/>
                    <p:pic>
                      <p:nvPicPr>
                        <p:cNvPr id="0" name=""/>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4150" y="3054"/>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8" name="Group 86"/>
          <p:cNvGrpSpPr>
            <a:grpSpLocks/>
          </p:cNvGrpSpPr>
          <p:nvPr/>
        </p:nvGrpSpPr>
        <p:grpSpPr bwMode="auto">
          <a:xfrm>
            <a:off x="7589815" y="4508321"/>
            <a:ext cx="1035050" cy="482600"/>
            <a:chOff x="3792" y="3458"/>
            <a:chExt cx="652" cy="304"/>
          </a:xfrm>
        </p:grpSpPr>
        <p:sp>
          <p:nvSpPr>
            <p:cNvPr id="49" name="Line 70"/>
            <p:cNvSpPr>
              <a:spLocks noChangeShapeType="1"/>
            </p:cNvSpPr>
            <p:nvPr/>
          </p:nvSpPr>
          <p:spPr bwMode="auto">
            <a:xfrm flipH="1">
              <a:off x="4054" y="3628"/>
              <a:ext cx="336" cy="0"/>
            </a:xfrm>
            <a:prstGeom prst="line">
              <a:avLst/>
            </a:prstGeom>
            <a:noFill/>
            <a:ln w="28575">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50" name="Object 71"/>
            <p:cNvGraphicFramePr>
              <a:graphicFrameLocks noChangeAspect="1"/>
            </p:cNvGraphicFramePr>
            <p:nvPr/>
          </p:nvGraphicFramePr>
          <p:xfrm>
            <a:off x="3792" y="3466"/>
            <a:ext cx="272" cy="296"/>
          </p:xfrm>
          <a:graphic>
            <a:graphicData uri="http://schemas.openxmlformats.org/presentationml/2006/ole">
              <mc:AlternateContent xmlns:mc="http://schemas.openxmlformats.org/markup-compatibility/2006">
                <mc:Choice xmlns:v="urn:schemas-microsoft-com:vml" Requires="v">
                  <p:oleObj spid="_x0000_s840916" name="Equation" r:id="rId67" imgW="431640" imgH="469800" progId="Equation.3">
                    <p:embed/>
                  </p:oleObj>
                </mc:Choice>
                <mc:Fallback>
                  <p:oleObj name="Equation" r:id="rId67" imgW="431640" imgH="469800" progId="Equation.3">
                    <p:embed/>
                    <p:pic>
                      <p:nvPicPr>
                        <p:cNvPr id="0" name=""/>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3792" y="3466"/>
                          <a:ext cx="272"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 name="Rectangle 73"/>
            <p:cNvSpPr>
              <a:spLocks noChangeArrowheads="1"/>
            </p:cNvSpPr>
            <p:nvPr/>
          </p:nvSpPr>
          <p:spPr bwMode="auto">
            <a:xfrm rot="16200000" flipV="1">
              <a:off x="4234" y="3476"/>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r>
                <a:rPr lang="en-US" altLang="zh-CN" sz="1400">
                  <a:solidFill>
                    <a:schemeClr val="tx2"/>
                  </a:solidFill>
                  <a:ea typeface="宋体" panose="02010600030101010101" pitchFamily="2" charset="-122"/>
                </a:rPr>
                <a:t>∟</a:t>
              </a:r>
            </a:p>
          </p:txBody>
        </p:sp>
      </p:grpSp>
      <p:grpSp>
        <p:nvGrpSpPr>
          <p:cNvPr id="52" name="Group 87"/>
          <p:cNvGrpSpPr>
            <a:grpSpLocks/>
          </p:cNvGrpSpPr>
          <p:nvPr/>
        </p:nvGrpSpPr>
        <p:grpSpPr bwMode="auto">
          <a:xfrm>
            <a:off x="8447065" y="3362146"/>
            <a:ext cx="622300" cy="757238"/>
            <a:chOff x="4332" y="2736"/>
            <a:chExt cx="392" cy="477"/>
          </a:xfrm>
        </p:grpSpPr>
        <p:sp>
          <p:nvSpPr>
            <p:cNvPr id="53" name="Line 75"/>
            <p:cNvSpPr>
              <a:spLocks noChangeShapeType="1"/>
            </p:cNvSpPr>
            <p:nvPr/>
          </p:nvSpPr>
          <p:spPr bwMode="auto">
            <a:xfrm>
              <a:off x="4388" y="3052"/>
              <a:ext cx="336" cy="0"/>
            </a:xfrm>
            <a:prstGeom prst="line">
              <a:avLst/>
            </a:prstGeom>
            <a:noFill/>
            <a:ln w="28575">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54" name="Object 76"/>
            <p:cNvGraphicFramePr>
              <a:graphicFrameLocks noChangeAspect="1"/>
            </p:cNvGraphicFramePr>
            <p:nvPr/>
          </p:nvGraphicFramePr>
          <p:xfrm>
            <a:off x="4420" y="2736"/>
            <a:ext cx="264" cy="296"/>
          </p:xfrm>
          <a:graphic>
            <a:graphicData uri="http://schemas.openxmlformats.org/presentationml/2006/ole">
              <mc:AlternateContent xmlns:mc="http://schemas.openxmlformats.org/markup-compatibility/2006">
                <mc:Choice xmlns:v="urn:schemas-microsoft-com:vml" Requires="v">
                  <p:oleObj spid="_x0000_s840917" name="Equation" r:id="rId69" imgW="419040" imgH="469800" progId="Equation.3">
                    <p:embed/>
                  </p:oleObj>
                </mc:Choice>
                <mc:Fallback>
                  <p:oleObj name="Equation" r:id="rId69" imgW="419040" imgH="469800" progId="Equation.3">
                    <p:embed/>
                    <p:pic>
                      <p:nvPicPr>
                        <p:cNvPr id="0" name=""/>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4420" y="2736"/>
                          <a:ext cx="264"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 name="Rectangle 77"/>
            <p:cNvSpPr>
              <a:spLocks noChangeArrowheads="1"/>
            </p:cNvSpPr>
            <p:nvPr/>
          </p:nvSpPr>
          <p:spPr bwMode="auto">
            <a:xfrm rot="5400000" flipH="1" flipV="1">
              <a:off x="4314" y="3004"/>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r>
                <a:rPr lang="en-US" altLang="zh-CN" sz="1400" dirty="0">
                  <a:solidFill>
                    <a:schemeClr val="tx2"/>
                  </a:solidFill>
                  <a:ea typeface="宋体" panose="02010600030101010101" pitchFamily="2" charset="-122"/>
                </a:rPr>
                <a:t>∟</a:t>
              </a:r>
            </a:p>
          </p:txBody>
        </p:sp>
      </p:grpSp>
      <p:sp>
        <p:nvSpPr>
          <p:cNvPr id="56" name="Line 78"/>
          <p:cNvSpPr>
            <a:spLocks noChangeShapeType="1"/>
          </p:cNvSpPr>
          <p:nvPr/>
        </p:nvSpPr>
        <p:spPr bwMode="auto">
          <a:xfrm flipV="1">
            <a:off x="8542315" y="3882846"/>
            <a:ext cx="914400" cy="457200"/>
          </a:xfrm>
          <a:prstGeom prst="line">
            <a:avLst/>
          </a:prstGeom>
          <a:noFill/>
          <a:ln w="19050">
            <a:solidFill>
              <a:schemeClr val="hlink"/>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57" name="Group 88"/>
          <p:cNvGrpSpPr>
            <a:grpSpLocks/>
          </p:cNvGrpSpPr>
          <p:nvPr/>
        </p:nvGrpSpPr>
        <p:grpSpPr bwMode="auto">
          <a:xfrm>
            <a:off x="9239229" y="3825697"/>
            <a:ext cx="814387" cy="790575"/>
            <a:chOff x="4831" y="3028"/>
            <a:chExt cx="513" cy="498"/>
          </a:xfrm>
        </p:grpSpPr>
        <p:sp>
          <p:nvSpPr>
            <p:cNvPr id="58" name="Line 79"/>
            <p:cNvSpPr>
              <a:spLocks noChangeShapeType="1"/>
            </p:cNvSpPr>
            <p:nvPr/>
          </p:nvSpPr>
          <p:spPr bwMode="auto">
            <a:xfrm>
              <a:off x="4962" y="3046"/>
              <a:ext cx="240" cy="480"/>
            </a:xfrm>
            <a:prstGeom prst="line">
              <a:avLst/>
            </a:prstGeom>
            <a:noFill/>
            <a:ln w="28575">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9" name="Rectangle 80"/>
            <p:cNvSpPr>
              <a:spLocks noChangeArrowheads="1"/>
            </p:cNvSpPr>
            <p:nvPr/>
          </p:nvSpPr>
          <p:spPr bwMode="auto">
            <a:xfrm rot="9302791" flipH="1" flipV="1">
              <a:off x="4831" y="3028"/>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r>
                <a:rPr lang="en-US" altLang="zh-CN" sz="1400">
                  <a:solidFill>
                    <a:schemeClr val="tx2"/>
                  </a:solidFill>
                  <a:ea typeface="宋体" panose="02010600030101010101" pitchFamily="2" charset="-122"/>
                </a:rPr>
                <a:t>∟</a:t>
              </a:r>
            </a:p>
          </p:txBody>
        </p:sp>
        <p:graphicFrame>
          <p:nvGraphicFramePr>
            <p:cNvPr id="60" name="Object 81"/>
            <p:cNvGraphicFramePr>
              <a:graphicFrameLocks noChangeAspect="1"/>
            </p:cNvGraphicFramePr>
            <p:nvPr/>
          </p:nvGraphicFramePr>
          <p:xfrm>
            <a:off x="5088" y="3122"/>
            <a:ext cx="256" cy="296"/>
          </p:xfrm>
          <a:graphic>
            <a:graphicData uri="http://schemas.openxmlformats.org/presentationml/2006/ole">
              <mc:AlternateContent xmlns:mc="http://schemas.openxmlformats.org/markup-compatibility/2006">
                <mc:Choice xmlns:v="urn:schemas-microsoft-com:vml" Requires="v">
                  <p:oleObj spid="_x0000_s840918" name="Equation" r:id="rId71" imgW="406080" imgH="469800" progId="Equation.3">
                    <p:embed/>
                  </p:oleObj>
                </mc:Choice>
                <mc:Fallback>
                  <p:oleObj name="Equation" r:id="rId71" imgW="406080" imgH="469800" progId="Equation.3">
                    <p:embed/>
                    <p:pic>
                      <p:nvPicPr>
                        <p:cNvPr id="0" name=""/>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5088" y="3122"/>
                          <a:ext cx="256"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1" name="Line 82"/>
          <p:cNvSpPr>
            <a:spLocks noChangeShapeType="1"/>
          </p:cNvSpPr>
          <p:nvPr/>
        </p:nvSpPr>
        <p:spPr bwMode="auto">
          <a:xfrm>
            <a:off x="8542315" y="4301946"/>
            <a:ext cx="914400" cy="457200"/>
          </a:xfrm>
          <a:prstGeom prst="line">
            <a:avLst/>
          </a:prstGeom>
          <a:noFill/>
          <a:ln w="19050">
            <a:solidFill>
              <a:schemeClr val="hlink"/>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62" name="Group 89"/>
          <p:cNvGrpSpPr>
            <a:grpSpLocks/>
          </p:cNvGrpSpPr>
          <p:nvPr/>
        </p:nvGrpSpPr>
        <p:grpSpPr bwMode="auto">
          <a:xfrm>
            <a:off x="9056665" y="4616272"/>
            <a:ext cx="571500" cy="1120775"/>
            <a:chOff x="4716" y="3526"/>
            <a:chExt cx="360" cy="706"/>
          </a:xfrm>
        </p:grpSpPr>
        <p:sp>
          <p:nvSpPr>
            <p:cNvPr id="63" name="Rectangle 83"/>
            <p:cNvSpPr>
              <a:spLocks noChangeArrowheads="1"/>
            </p:cNvSpPr>
            <p:nvPr/>
          </p:nvSpPr>
          <p:spPr bwMode="auto">
            <a:xfrm rot="-9199080" flipH="1" flipV="1">
              <a:off x="4795" y="3526"/>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r>
                <a:rPr lang="en-US" altLang="zh-CN" sz="1400">
                  <a:solidFill>
                    <a:schemeClr val="tx2"/>
                  </a:solidFill>
                  <a:ea typeface="宋体" panose="02010600030101010101" pitchFamily="2" charset="-122"/>
                </a:rPr>
                <a:t>∟</a:t>
              </a:r>
            </a:p>
          </p:txBody>
        </p:sp>
        <p:sp>
          <p:nvSpPr>
            <p:cNvPr id="64" name="Line 84"/>
            <p:cNvSpPr>
              <a:spLocks noChangeShapeType="1"/>
            </p:cNvSpPr>
            <p:nvPr/>
          </p:nvSpPr>
          <p:spPr bwMode="auto">
            <a:xfrm flipH="1">
              <a:off x="4716" y="3628"/>
              <a:ext cx="240" cy="480"/>
            </a:xfrm>
            <a:prstGeom prst="line">
              <a:avLst/>
            </a:prstGeom>
            <a:noFill/>
            <a:ln w="28575">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65" name="Object 85"/>
            <p:cNvGraphicFramePr>
              <a:graphicFrameLocks noChangeAspect="1"/>
            </p:cNvGraphicFramePr>
            <p:nvPr/>
          </p:nvGraphicFramePr>
          <p:xfrm>
            <a:off x="4796" y="3936"/>
            <a:ext cx="280" cy="296"/>
          </p:xfrm>
          <a:graphic>
            <a:graphicData uri="http://schemas.openxmlformats.org/presentationml/2006/ole">
              <mc:AlternateContent xmlns:mc="http://schemas.openxmlformats.org/markup-compatibility/2006">
                <mc:Choice xmlns:v="urn:schemas-microsoft-com:vml" Requires="v">
                  <p:oleObj spid="_x0000_s840919" name="Equation" r:id="rId73" imgW="444240" imgH="469800" progId="Equation.3">
                    <p:embed/>
                  </p:oleObj>
                </mc:Choice>
                <mc:Fallback>
                  <p:oleObj name="Equation" r:id="rId73" imgW="444240" imgH="469800" progId="Equation.3">
                    <p:embed/>
                    <p:pic>
                      <p:nvPicPr>
                        <p:cNvPr id="0" name=""/>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4796" y="3936"/>
                          <a:ext cx="280"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88112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heel(1)">
                                      <p:cBhvr>
                                        <p:cTn id="17" dur="20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circle(in)">
                                      <p:cBhvr>
                                        <p:cTn id="22" dur="20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childTnLst>
                          </p:cTn>
                        </p:par>
                        <p:par>
                          <p:cTn id="28" fill="hold">
                            <p:stCondLst>
                              <p:cond delay="500"/>
                            </p:stCondLst>
                            <p:childTnLst>
                              <p:par>
                                <p:cTn id="29" presetID="23" presetClass="entr" presetSubtype="16"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p:cTn id="31" dur="500" fill="hold"/>
                                        <p:tgtEl>
                                          <p:spTgt spid="31"/>
                                        </p:tgtEl>
                                        <p:attrNameLst>
                                          <p:attrName>ppt_w</p:attrName>
                                        </p:attrNameLst>
                                      </p:cBhvr>
                                      <p:tavLst>
                                        <p:tav tm="0">
                                          <p:val>
                                            <p:fltVal val="0"/>
                                          </p:val>
                                        </p:tav>
                                        <p:tav tm="100000">
                                          <p:val>
                                            <p:strVal val="#ppt_w"/>
                                          </p:val>
                                        </p:tav>
                                      </p:tavLst>
                                    </p:anim>
                                    <p:anim calcmode="lin" valueType="num">
                                      <p:cBhvr>
                                        <p:cTn id="32" dur="500" fill="hold"/>
                                        <p:tgtEl>
                                          <p:spTgt spid="31"/>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500" fill="hold"/>
                                        <p:tgtEl>
                                          <p:spTgt spid="35"/>
                                        </p:tgtEl>
                                        <p:attrNameLst>
                                          <p:attrName>ppt_x</p:attrName>
                                        </p:attrNameLst>
                                      </p:cBhvr>
                                      <p:tavLst>
                                        <p:tav tm="0">
                                          <p:val>
                                            <p:strVal val="#ppt_x"/>
                                          </p:val>
                                        </p:tav>
                                        <p:tav tm="100000">
                                          <p:val>
                                            <p:strVal val="#ppt_x"/>
                                          </p:val>
                                        </p:tav>
                                      </p:tavLst>
                                    </p:anim>
                                    <p:anim calcmode="lin" valueType="num">
                                      <p:cBhvr additive="base">
                                        <p:cTn id="3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p:cTn id="49" dur="1000" fill="hold"/>
                                        <p:tgtEl>
                                          <p:spTgt spid="37"/>
                                        </p:tgtEl>
                                        <p:attrNameLst>
                                          <p:attrName>ppt_w</p:attrName>
                                        </p:attrNameLst>
                                      </p:cBhvr>
                                      <p:tavLst>
                                        <p:tav tm="0">
                                          <p:val>
                                            <p:fltVal val="0"/>
                                          </p:val>
                                        </p:tav>
                                        <p:tav tm="100000">
                                          <p:val>
                                            <p:strVal val="#ppt_w"/>
                                          </p:val>
                                        </p:tav>
                                      </p:tavLst>
                                    </p:anim>
                                    <p:anim calcmode="lin" valueType="num">
                                      <p:cBhvr>
                                        <p:cTn id="50" dur="1000" fill="hold"/>
                                        <p:tgtEl>
                                          <p:spTgt spid="37"/>
                                        </p:tgtEl>
                                        <p:attrNameLst>
                                          <p:attrName>ppt_h</p:attrName>
                                        </p:attrNameLst>
                                      </p:cBhvr>
                                      <p:tavLst>
                                        <p:tav tm="0">
                                          <p:val>
                                            <p:fltVal val="0"/>
                                          </p:val>
                                        </p:tav>
                                        <p:tav tm="100000">
                                          <p:val>
                                            <p:strVal val="#ppt_h"/>
                                          </p:val>
                                        </p:tav>
                                      </p:tavLst>
                                    </p:anim>
                                    <p:anim calcmode="lin" valueType="num">
                                      <p:cBhvr>
                                        <p:cTn id="51" dur="1000" fill="hold"/>
                                        <p:tgtEl>
                                          <p:spTgt spid="37"/>
                                        </p:tgtEl>
                                        <p:attrNameLst>
                                          <p:attrName>style.rotation</p:attrName>
                                        </p:attrNameLst>
                                      </p:cBhvr>
                                      <p:tavLst>
                                        <p:tav tm="0">
                                          <p:val>
                                            <p:fltVal val="90"/>
                                          </p:val>
                                        </p:tav>
                                        <p:tav tm="100000">
                                          <p:val>
                                            <p:fltVal val="0"/>
                                          </p:val>
                                        </p:tav>
                                      </p:tavLst>
                                    </p:anim>
                                    <p:animEffect transition="in" filter="fade">
                                      <p:cBhvr>
                                        <p:cTn id="52" dur="10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1000"/>
                                        <p:tgtEl>
                                          <p:spTgt spid="38"/>
                                        </p:tgtEl>
                                      </p:cBhvr>
                                    </p:animEffect>
                                    <p:anim calcmode="lin" valueType="num">
                                      <p:cBhvr>
                                        <p:cTn id="58" dur="1000" fill="hold"/>
                                        <p:tgtEl>
                                          <p:spTgt spid="38"/>
                                        </p:tgtEl>
                                        <p:attrNameLst>
                                          <p:attrName>ppt_x</p:attrName>
                                        </p:attrNameLst>
                                      </p:cBhvr>
                                      <p:tavLst>
                                        <p:tav tm="0">
                                          <p:val>
                                            <p:strVal val="#ppt_x"/>
                                          </p:val>
                                        </p:tav>
                                        <p:tav tm="100000">
                                          <p:val>
                                            <p:strVal val="#ppt_x"/>
                                          </p:val>
                                        </p:tav>
                                      </p:tavLst>
                                    </p:anim>
                                    <p:anim calcmode="lin" valueType="num">
                                      <p:cBhvr>
                                        <p:cTn id="5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nodeType="clickEffect">
                                  <p:stCondLst>
                                    <p:cond delay="0"/>
                                  </p:stCondLst>
                                  <p:childTnLst>
                                    <p:set>
                                      <p:cBhvr>
                                        <p:cTn id="63" dur="1" fill="hold">
                                          <p:stCondLst>
                                            <p:cond delay="0"/>
                                          </p:stCondLst>
                                        </p:cTn>
                                        <p:tgtEl>
                                          <p:spTgt spid="39"/>
                                        </p:tgtEl>
                                        <p:attrNameLst>
                                          <p:attrName>style.visibility</p:attrName>
                                        </p:attrNameLst>
                                      </p:cBhvr>
                                      <p:to>
                                        <p:strVal val="visible"/>
                                      </p:to>
                                    </p:set>
                                    <p:anim calcmode="lin" valueType="num">
                                      <p:cBhvr>
                                        <p:cTn id="64" dur="500" fill="hold"/>
                                        <p:tgtEl>
                                          <p:spTgt spid="39"/>
                                        </p:tgtEl>
                                        <p:attrNameLst>
                                          <p:attrName>ppt_w</p:attrName>
                                        </p:attrNameLst>
                                      </p:cBhvr>
                                      <p:tavLst>
                                        <p:tav tm="0">
                                          <p:val>
                                            <p:fltVal val="0"/>
                                          </p:val>
                                        </p:tav>
                                        <p:tav tm="100000">
                                          <p:val>
                                            <p:strVal val="#ppt_w"/>
                                          </p:val>
                                        </p:tav>
                                      </p:tavLst>
                                    </p:anim>
                                    <p:anim calcmode="lin" valueType="num">
                                      <p:cBhvr>
                                        <p:cTn id="65" dur="500" fill="hold"/>
                                        <p:tgtEl>
                                          <p:spTgt spid="39"/>
                                        </p:tgtEl>
                                        <p:attrNameLst>
                                          <p:attrName>ppt_h</p:attrName>
                                        </p:attrNameLst>
                                      </p:cBhvr>
                                      <p:tavLst>
                                        <p:tav tm="0">
                                          <p:val>
                                            <p:fltVal val="0"/>
                                          </p:val>
                                        </p:tav>
                                        <p:tav tm="100000">
                                          <p:val>
                                            <p:strVal val="#ppt_h"/>
                                          </p:val>
                                        </p:tav>
                                      </p:tavLst>
                                    </p:anim>
                                    <p:animEffect transition="in" filter="fade">
                                      <p:cBhvr>
                                        <p:cTn id="66" dur="500"/>
                                        <p:tgtEl>
                                          <p:spTgt spid="39"/>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40"/>
                                        </p:tgtEl>
                                        <p:attrNameLst>
                                          <p:attrName>style.visibility</p:attrName>
                                        </p:attrNameLst>
                                      </p:cBhvr>
                                      <p:to>
                                        <p:strVal val="visible"/>
                                      </p:to>
                                    </p:set>
                                    <p:anim calcmode="lin" valueType="num">
                                      <p:cBhvr additive="base">
                                        <p:cTn id="71" dur="500" fill="hold"/>
                                        <p:tgtEl>
                                          <p:spTgt spid="40"/>
                                        </p:tgtEl>
                                        <p:attrNameLst>
                                          <p:attrName>ppt_x</p:attrName>
                                        </p:attrNameLst>
                                      </p:cBhvr>
                                      <p:tavLst>
                                        <p:tav tm="0">
                                          <p:val>
                                            <p:strVal val="#ppt_x"/>
                                          </p:val>
                                        </p:tav>
                                        <p:tav tm="100000">
                                          <p:val>
                                            <p:strVal val="#ppt_x"/>
                                          </p:val>
                                        </p:tav>
                                      </p:tavLst>
                                    </p:anim>
                                    <p:anim calcmode="lin" valueType="num">
                                      <p:cBhvr additive="base">
                                        <p:cTn id="7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48"/>
                                        </p:tgtEl>
                                        <p:attrNameLst>
                                          <p:attrName>style.visibility</p:attrName>
                                        </p:attrNameLst>
                                      </p:cBhvr>
                                      <p:to>
                                        <p:strVal val="visible"/>
                                      </p:to>
                                    </p:set>
                                    <p:anim calcmode="lin" valueType="num">
                                      <p:cBhvr additive="base">
                                        <p:cTn id="77" dur="500" fill="hold"/>
                                        <p:tgtEl>
                                          <p:spTgt spid="48"/>
                                        </p:tgtEl>
                                        <p:attrNameLst>
                                          <p:attrName>ppt_x</p:attrName>
                                        </p:attrNameLst>
                                      </p:cBhvr>
                                      <p:tavLst>
                                        <p:tav tm="0">
                                          <p:val>
                                            <p:strVal val="#ppt_x"/>
                                          </p:val>
                                        </p:tav>
                                        <p:tav tm="100000">
                                          <p:val>
                                            <p:strVal val="#ppt_x"/>
                                          </p:val>
                                        </p:tav>
                                      </p:tavLst>
                                    </p:anim>
                                    <p:anim calcmode="lin" valueType="num">
                                      <p:cBhvr additive="base">
                                        <p:cTn id="7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52"/>
                                        </p:tgtEl>
                                        <p:attrNameLst>
                                          <p:attrName>style.visibility</p:attrName>
                                        </p:attrNameLst>
                                      </p:cBhvr>
                                      <p:to>
                                        <p:strVal val="visible"/>
                                      </p:to>
                                    </p:set>
                                    <p:anim calcmode="lin" valueType="num">
                                      <p:cBhvr additive="base">
                                        <p:cTn id="83" dur="500" fill="hold"/>
                                        <p:tgtEl>
                                          <p:spTgt spid="52"/>
                                        </p:tgtEl>
                                        <p:attrNameLst>
                                          <p:attrName>ppt_x</p:attrName>
                                        </p:attrNameLst>
                                      </p:cBhvr>
                                      <p:tavLst>
                                        <p:tav tm="0">
                                          <p:val>
                                            <p:strVal val="#ppt_x"/>
                                          </p:val>
                                        </p:tav>
                                        <p:tav tm="100000">
                                          <p:val>
                                            <p:strVal val="#ppt_x"/>
                                          </p:val>
                                        </p:tav>
                                      </p:tavLst>
                                    </p:anim>
                                    <p:anim calcmode="lin" valueType="num">
                                      <p:cBhvr additive="base">
                                        <p:cTn id="8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56"/>
                                        </p:tgtEl>
                                        <p:attrNameLst>
                                          <p:attrName>style.visibility</p:attrName>
                                        </p:attrNameLst>
                                      </p:cBhvr>
                                      <p:to>
                                        <p:strVal val="visible"/>
                                      </p:to>
                                    </p:set>
                                    <p:anim calcmode="lin" valueType="num">
                                      <p:cBhvr additive="base">
                                        <p:cTn id="89" dur="500" fill="hold"/>
                                        <p:tgtEl>
                                          <p:spTgt spid="56"/>
                                        </p:tgtEl>
                                        <p:attrNameLst>
                                          <p:attrName>ppt_x</p:attrName>
                                        </p:attrNameLst>
                                      </p:cBhvr>
                                      <p:tavLst>
                                        <p:tav tm="0">
                                          <p:val>
                                            <p:strVal val="#ppt_x"/>
                                          </p:val>
                                        </p:tav>
                                        <p:tav tm="100000">
                                          <p:val>
                                            <p:strVal val="#ppt_x"/>
                                          </p:val>
                                        </p:tav>
                                      </p:tavLst>
                                    </p:anim>
                                    <p:anim calcmode="lin" valueType="num">
                                      <p:cBhvr additive="base">
                                        <p:cTn id="9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57"/>
                                        </p:tgtEl>
                                        <p:attrNameLst>
                                          <p:attrName>style.visibility</p:attrName>
                                        </p:attrNameLst>
                                      </p:cBhvr>
                                      <p:to>
                                        <p:strVal val="visible"/>
                                      </p:to>
                                    </p:set>
                                    <p:anim calcmode="lin" valueType="num">
                                      <p:cBhvr additive="base">
                                        <p:cTn id="95" dur="500" fill="hold"/>
                                        <p:tgtEl>
                                          <p:spTgt spid="57"/>
                                        </p:tgtEl>
                                        <p:attrNameLst>
                                          <p:attrName>ppt_x</p:attrName>
                                        </p:attrNameLst>
                                      </p:cBhvr>
                                      <p:tavLst>
                                        <p:tav tm="0">
                                          <p:val>
                                            <p:strVal val="#ppt_x"/>
                                          </p:val>
                                        </p:tav>
                                        <p:tav tm="100000">
                                          <p:val>
                                            <p:strVal val="#ppt_x"/>
                                          </p:val>
                                        </p:tav>
                                      </p:tavLst>
                                    </p:anim>
                                    <p:anim calcmode="lin" valueType="num">
                                      <p:cBhvr additive="base">
                                        <p:cTn id="96"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61"/>
                                        </p:tgtEl>
                                        <p:attrNameLst>
                                          <p:attrName>style.visibility</p:attrName>
                                        </p:attrNameLst>
                                      </p:cBhvr>
                                      <p:to>
                                        <p:strVal val="visible"/>
                                      </p:to>
                                    </p:set>
                                    <p:anim calcmode="lin" valueType="num">
                                      <p:cBhvr additive="base">
                                        <p:cTn id="101" dur="500" fill="hold"/>
                                        <p:tgtEl>
                                          <p:spTgt spid="61"/>
                                        </p:tgtEl>
                                        <p:attrNameLst>
                                          <p:attrName>ppt_x</p:attrName>
                                        </p:attrNameLst>
                                      </p:cBhvr>
                                      <p:tavLst>
                                        <p:tav tm="0">
                                          <p:val>
                                            <p:strVal val="#ppt_x"/>
                                          </p:val>
                                        </p:tav>
                                        <p:tav tm="100000">
                                          <p:val>
                                            <p:strVal val="#ppt_x"/>
                                          </p:val>
                                        </p:tav>
                                      </p:tavLst>
                                    </p:anim>
                                    <p:anim calcmode="lin" valueType="num">
                                      <p:cBhvr additive="base">
                                        <p:cTn id="10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62"/>
                                        </p:tgtEl>
                                        <p:attrNameLst>
                                          <p:attrName>style.visibility</p:attrName>
                                        </p:attrNameLst>
                                      </p:cBhvr>
                                      <p:to>
                                        <p:strVal val="visible"/>
                                      </p:to>
                                    </p:set>
                                    <p:anim calcmode="lin" valueType="num">
                                      <p:cBhvr additive="base">
                                        <p:cTn id="107" dur="500" fill="hold"/>
                                        <p:tgtEl>
                                          <p:spTgt spid="62"/>
                                        </p:tgtEl>
                                        <p:attrNameLst>
                                          <p:attrName>ppt_x</p:attrName>
                                        </p:attrNameLst>
                                      </p:cBhvr>
                                      <p:tavLst>
                                        <p:tav tm="0">
                                          <p:val>
                                            <p:strVal val="#ppt_x"/>
                                          </p:val>
                                        </p:tav>
                                        <p:tav tm="100000">
                                          <p:val>
                                            <p:strVal val="#ppt_x"/>
                                          </p:val>
                                        </p:tav>
                                      </p:tavLst>
                                    </p:anim>
                                    <p:anim calcmode="lin" valueType="num">
                                      <p:cBhvr additive="base">
                                        <p:cTn id="108"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utoUpdateAnimBg="0"/>
      <p:bldP spid="27" grpId="0" autoUpdateAnimBg="0"/>
      <p:bldP spid="28" grpId="0"/>
      <p:bldP spid="29" grpId="0"/>
      <p:bldP spid="30" grpId="0" autoUpdateAnimBg="0"/>
      <p:bldP spid="56" grpId="0" animBg="1"/>
      <p:bldP spid="6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Box 18"/>
          <p:cNvSpPr txBox="1">
            <a:spLocks noChangeArrowheads="1"/>
          </p:cNvSpPr>
          <p:nvPr/>
        </p:nvSpPr>
        <p:spPr bwMode="auto">
          <a:xfrm>
            <a:off x="1504513" y="2143971"/>
            <a:ext cx="1859805" cy="492443"/>
          </a:xfrm>
          <a:prstGeom prst="rect">
            <a:avLst/>
          </a:prstGeom>
          <a:noFill/>
          <a:ln w="19050">
            <a:noFill/>
            <a:miter lim="800000"/>
            <a:headEnd/>
            <a:tailEnd/>
          </a:ln>
        </p:spPr>
        <p:txBody>
          <a:bodyPr wrap="none" anchor="ctr">
            <a:spAutoFit/>
          </a:bodyPr>
          <a:lstStyle/>
          <a:p>
            <a:pPr algn="ctr" fontAlgn="auto">
              <a:spcBef>
                <a:spcPts val="0"/>
              </a:spcBef>
              <a:spcAft>
                <a:spcPts val="0"/>
              </a:spcAft>
              <a:defRPr/>
            </a:pPr>
            <a:r>
              <a:rPr lang="en-US" altLang="zh-CN" sz="2600" b="1" kern="0" dirty="0">
                <a:solidFill>
                  <a:srgbClr val="FF0000"/>
                </a:solidFill>
                <a:latin typeface="+mn-lt"/>
                <a:ea typeface="+mn-ea"/>
              </a:rPr>
              <a:t>【</a:t>
            </a:r>
            <a:r>
              <a:rPr lang="zh-CN" altLang="en-US" sz="2600" b="1" kern="0" dirty="0">
                <a:solidFill>
                  <a:srgbClr val="FF0000"/>
                </a:solidFill>
                <a:latin typeface="+mn-lt"/>
                <a:ea typeface="+mn-ea"/>
              </a:rPr>
              <a:t>解法一</a:t>
            </a:r>
            <a:r>
              <a:rPr lang="en-US" altLang="zh-CN" sz="2600" b="1" kern="0" dirty="0">
                <a:solidFill>
                  <a:srgbClr val="FF0000"/>
                </a:solidFill>
                <a:latin typeface="+mn-lt"/>
                <a:ea typeface="+mn-ea"/>
              </a:rPr>
              <a:t>】</a:t>
            </a:r>
          </a:p>
        </p:txBody>
      </p:sp>
      <p:sp>
        <p:nvSpPr>
          <p:cNvPr id="64" name="Line 93"/>
          <p:cNvSpPr>
            <a:spLocks noChangeShapeType="1"/>
          </p:cNvSpPr>
          <p:nvPr/>
        </p:nvSpPr>
        <p:spPr bwMode="auto">
          <a:xfrm flipH="1">
            <a:off x="8382635" y="4429382"/>
            <a:ext cx="506413" cy="792162"/>
          </a:xfrm>
          <a:prstGeom prst="line">
            <a:avLst/>
          </a:prstGeom>
          <a:noFill/>
          <a:ln w="38100">
            <a:solidFill>
              <a:srgbClr val="FF0066"/>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5" name="Line 94"/>
          <p:cNvSpPr>
            <a:spLocks noChangeShapeType="1"/>
          </p:cNvSpPr>
          <p:nvPr/>
        </p:nvSpPr>
        <p:spPr bwMode="auto">
          <a:xfrm>
            <a:off x="8885873" y="4426208"/>
            <a:ext cx="473075" cy="808037"/>
          </a:xfrm>
          <a:prstGeom prst="line">
            <a:avLst/>
          </a:prstGeom>
          <a:noFill/>
          <a:ln w="38100">
            <a:solidFill>
              <a:srgbClr val="FF0066"/>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7" name="Text Box 97"/>
          <p:cNvSpPr txBox="1">
            <a:spLocks noChangeArrowheads="1"/>
          </p:cNvSpPr>
          <p:nvPr/>
        </p:nvSpPr>
        <p:spPr bwMode="auto">
          <a:xfrm>
            <a:off x="1641150" y="2646238"/>
            <a:ext cx="5885026" cy="923330"/>
          </a:xfrm>
          <a:prstGeom prst="rect">
            <a:avLst/>
          </a:prstGeom>
          <a:noFill/>
          <a:ln w="19050">
            <a:noFill/>
            <a:miter lim="800000"/>
            <a:headEnd/>
            <a:tailEnd/>
          </a:ln>
        </p:spPr>
        <p:txBody>
          <a:bodyPr wrap="square" anchor="ctr">
            <a:spAutoFit/>
          </a:bodyPr>
          <a:lstStyle/>
          <a:p>
            <a:pPr fontAlgn="auto">
              <a:spcBef>
                <a:spcPts val="0"/>
              </a:spcBef>
              <a:spcAft>
                <a:spcPts val="0"/>
              </a:spcAft>
              <a:defRPr/>
            </a:pPr>
            <a:r>
              <a:rPr lang="zh-CN" altLang="en-US" sz="2800" b="1" kern="0" dirty="0">
                <a:solidFill>
                  <a:srgbClr val="009900"/>
                </a:solidFill>
                <a:latin typeface="+mn-lt"/>
                <a:ea typeface="+mn-ea"/>
              </a:rPr>
              <a:t>取回路</a:t>
            </a:r>
            <a:r>
              <a:rPr lang="en-US" altLang="zh-CN" sz="2800" b="1" kern="0" dirty="0" err="1">
                <a:solidFill>
                  <a:srgbClr val="009900"/>
                </a:solidFill>
                <a:latin typeface="+mn-lt"/>
                <a:ea typeface="+mn-ea"/>
              </a:rPr>
              <a:t>oab</a:t>
            </a:r>
            <a:r>
              <a:rPr lang="zh-CN" altLang="en-US" sz="2800" b="1" kern="0" dirty="0">
                <a:solidFill>
                  <a:srgbClr val="009900"/>
                </a:solidFill>
                <a:latin typeface="宋体" pitchFamily="2" charset="-122"/>
                <a:ea typeface="+mn-ea"/>
              </a:rPr>
              <a:t>逆</a:t>
            </a:r>
            <a:r>
              <a:rPr lang="zh-CN" altLang="en-US" sz="2800" b="1" kern="0" dirty="0">
                <a:solidFill>
                  <a:srgbClr val="009900"/>
                </a:solidFill>
                <a:latin typeface="+mn-lt"/>
                <a:ea typeface="+mn-ea"/>
              </a:rPr>
              <a:t>时针为正。</a:t>
            </a:r>
            <a:r>
              <a:rPr lang="zh-CN" altLang="en-US" sz="2600" b="1" kern="0" dirty="0">
                <a:solidFill>
                  <a:srgbClr val="009900"/>
                </a:solidFill>
                <a:latin typeface="+mn-lt"/>
                <a:ea typeface="+mn-ea"/>
              </a:rPr>
              <a:t>感应电场垂直于半径</a:t>
            </a:r>
            <a:r>
              <a:rPr lang="en-US" altLang="zh-CN" sz="2600" b="1" kern="0" dirty="0">
                <a:solidFill>
                  <a:srgbClr val="009900"/>
                </a:solidFill>
                <a:latin typeface="+mn-lt"/>
                <a:ea typeface="+mn-ea"/>
              </a:rPr>
              <a:t>,</a:t>
            </a:r>
            <a:r>
              <a:rPr lang="zh-CN" altLang="en-US" sz="2600" b="1" kern="0" dirty="0">
                <a:solidFill>
                  <a:srgbClr val="009900"/>
                </a:solidFill>
                <a:latin typeface="+mn-lt"/>
                <a:ea typeface="+mn-ea"/>
              </a:rPr>
              <a:t>沿半径的感生电动势为零。</a:t>
            </a:r>
          </a:p>
        </p:txBody>
      </p:sp>
      <p:sp>
        <p:nvSpPr>
          <p:cNvPr id="68" name="Oval 100"/>
          <p:cNvSpPr>
            <a:spLocks noChangeArrowheads="1"/>
          </p:cNvSpPr>
          <p:nvPr/>
        </p:nvSpPr>
        <p:spPr bwMode="auto">
          <a:xfrm>
            <a:off x="7887335" y="3454657"/>
            <a:ext cx="1927225" cy="1935162"/>
          </a:xfrm>
          <a:prstGeom prst="ellipse">
            <a:avLst/>
          </a:prstGeom>
          <a:noFill/>
          <a:ln w="38100" cap="rnd">
            <a:solidFill>
              <a:srgbClr val="6600CC"/>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2" name="Group 101"/>
          <p:cNvGrpSpPr>
            <a:grpSpLocks/>
          </p:cNvGrpSpPr>
          <p:nvPr/>
        </p:nvGrpSpPr>
        <p:grpSpPr bwMode="auto">
          <a:xfrm>
            <a:off x="7973060" y="3565783"/>
            <a:ext cx="1654175" cy="1589087"/>
            <a:chOff x="3957" y="482"/>
            <a:chExt cx="1042" cy="1001"/>
          </a:xfrm>
        </p:grpSpPr>
        <p:sp>
          <p:nvSpPr>
            <p:cNvPr id="70" name="Text Box 102"/>
            <p:cNvSpPr txBox="1">
              <a:spLocks noChangeArrowheads="1"/>
            </p:cNvSpPr>
            <p:nvPr/>
          </p:nvSpPr>
          <p:spPr bwMode="auto">
            <a:xfrm>
              <a:off x="4056" y="640"/>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71" name="Text Box 103"/>
            <p:cNvSpPr txBox="1">
              <a:spLocks noChangeArrowheads="1"/>
            </p:cNvSpPr>
            <p:nvPr/>
          </p:nvSpPr>
          <p:spPr bwMode="auto">
            <a:xfrm>
              <a:off x="4282" y="482"/>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72" name="Text Box 104"/>
            <p:cNvSpPr txBox="1">
              <a:spLocks noChangeArrowheads="1"/>
            </p:cNvSpPr>
            <p:nvPr/>
          </p:nvSpPr>
          <p:spPr bwMode="auto">
            <a:xfrm>
              <a:off x="4566" y="537"/>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73" name="Text Box 105"/>
            <p:cNvSpPr txBox="1">
              <a:spLocks noChangeArrowheads="1"/>
            </p:cNvSpPr>
            <p:nvPr/>
          </p:nvSpPr>
          <p:spPr bwMode="auto">
            <a:xfrm>
              <a:off x="4736" y="731"/>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74" name="Text Box 106"/>
            <p:cNvSpPr txBox="1">
              <a:spLocks noChangeArrowheads="1"/>
            </p:cNvSpPr>
            <p:nvPr/>
          </p:nvSpPr>
          <p:spPr bwMode="auto">
            <a:xfrm>
              <a:off x="4365" y="733"/>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75" name="Text Box 107"/>
            <p:cNvSpPr txBox="1">
              <a:spLocks noChangeArrowheads="1"/>
            </p:cNvSpPr>
            <p:nvPr/>
          </p:nvSpPr>
          <p:spPr bwMode="auto">
            <a:xfrm>
              <a:off x="3957" y="809"/>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76" name="Text Box 108"/>
            <p:cNvSpPr txBox="1">
              <a:spLocks noChangeArrowheads="1"/>
            </p:cNvSpPr>
            <p:nvPr/>
          </p:nvSpPr>
          <p:spPr bwMode="auto">
            <a:xfrm>
              <a:off x="4373" y="981"/>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77" name="Text Box 109"/>
            <p:cNvSpPr txBox="1">
              <a:spLocks noChangeArrowheads="1"/>
            </p:cNvSpPr>
            <p:nvPr/>
          </p:nvSpPr>
          <p:spPr bwMode="auto">
            <a:xfrm>
              <a:off x="4724" y="993"/>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78" name="Text Box 110"/>
            <p:cNvSpPr txBox="1">
              <a:spLocks noChangeArrowheads="1"/>
            </p:cNvSpPr>
            <p:nvPr/>
          </p:nvSpPr>
          <p:spPr bwMode="auto">
            <a:xfrm>
              <a:off x="4637" y="1208"/>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79" name="Text Box 111"/>
            <p:cNvSpPr txBox="1">
              <a:spLocks noChangeArrowheads="1"/>
            </p:cNvSpPr>
            <p:nvPr/>
          </p:nvSpPr>
          <p:spPr bwMode="auto">
            <a:xfrm>
              <a:off x="4365" y="1250"/>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80" name="Text Box 112"/>
            <p:cNvSpPr txBox="1">
              <a:spLocks noChangeArrowheads="1"/>
            </p:cNvSpPr>
            <p:nvPr/>
          </p:nvSpPr>
          <p:spPr bwMode="auto">
            <a:xfrm>
              <a:off x="4150" y="1207"/>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81" name="Text Box 113"/>
            <p:cNvSpPr txBox="1">
              <a:spLocks noChangeArrowheads="1"/>
            </p:cNvSpPr>
            <p:nvPr/>
          </p:nvSpPr>
          <p:spPr bwMode="auto">
            <a:xfrm>
              <a:off x="4014" y="1048"/>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grpSp>
      <p:sp>
        <p:nvSpPr>
          <p:cNvPr id="83" name="Oval 115"/>
          <p:cNvSpPr>
            <a:spLocks noChangeAspect="1" noChangeArrowheads="1"/>
          </p:cNvSpPr>
          <p:nvPr/>
        </p:nvSpPr>
        <p:spPr bwMode="auto">
          <a:xfrm>
            <a:off x="8847772" y="4391282"/>
            <a:ext cx="76200" cy="76200"/>
          </a:xfrm>
          <a:prstGeom prst="ellipse">
            <a:avLst/>
          </a:prstGeom>
          <a:solidFill>
            <a:srgbClr val="000000"/>
          </a:solidFill>
          <a:ln w="9525">
            <a:no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84" name="Rectangle 116"/>
          <p:cNvSpPr>
            <a:spLocks noChangeArrowheads="1"/>
          </p:cNvSpPr>
          <p:nvPr/>
        </p:nvSpPr>
        <p:spPr bwMode="auto">
          <a:xfrm>
            <a:off x="8965247" y="3980120"/>
            <a:ext cx="241300" cy="430213"/>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2800" b="1" kern="0">
                <a:solidFill>
                  <a:srgbClr val="000000"/>
                </a:solidFill>
                <a:latin typeface="+mn-lt"/>
                <a:ea typeface="+mn-ea"/>
              </a:rPr>
              <a:t>O</a:t>
            </a:r>
            <a:endParaRPr lang="en-US" altLang="zh-CN" b="1" kern="0">
              <a:solidFill>
                <a:sysClr val="windowText" lastClr="000000"/>
              </a:solidFill>
              <a:latin typeface="+mn-lt"/>
              <a:ea typeface="+mn-ea"/>
            </a:endParaRPr>
          </a:p>
        </p:txBody>
      </p:sp>
      <p:sp>
        <p:nvSpPr>
          <p:cNvPr id="85" name="Rectangle 117"/>
          <p:cNvSpPr>
            <a:spLocks noChangeArrowheads="1"/>
          </p:cNvSpPr>
          <p:nvPr/>
        </p:nvSpPr>
        <p:spPr bwMode="auto">
          <a:xfrm>
            <a:off x="8350885" y="4070607"/>
            <a:ext cx="201613" cy="430212"/>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2800" b="1" kern="0">
                <a:solidFill>
                  <a:srgbClr val="000000"/>
                </a:solidFill>
                <a:latin typeface="+mn-lt"/>
                <a:ea typeface="+mn-ea"/>
              </a:rPr>
              <a:t>R</a:t>
            </a:r>
            <a:endParaRPr lang="en-US" altLang="zh-CN" b="1" kern="0">
              <a:solidFill>
                <a:sysClr val="windowText" lastClr="000000"/>
              </a:solidFill>
              <a:latin typeface="+mn-lt"/>
              <a:ea typeface="+mn-ea"/>
            </a:endParaRPr>
          </a:p>
        </p:txBody>
      </p:sp>
      <p:grpSp>
        <p:nvGrpSpPr>
          <p:cNvPr id="3" name="Group 118"/>
          <p:cNvGrpSpPr>
            <a:grpSpLocks/>
          </p:cNvGrpSpPr>
          <p:nvPr/>
        </p:nvGrpSpPr>
        <p:grpSpPr bwMode="auto">
          <a:xfrm>
            <a:off x="8188960" y="3724532"/>
            <a:ext cx="658813" cy="690562"/>
            <a:chOff x="4592" y="1262"/>
            <a:chExt cx="415" cy="435"/>
          </a:xfrm>
        </p:grpSpPr>
        <p:sp>
          <p:nvSpPr>
            <p:cNvPr id="87" name="Line 119"/>
            <p:cNvSpPr>
              <a:spLocks noChangeShapeType="1"/>
            </p:cNvSpPr>
            <p:nvPr/>
          </p:nvSpPr>
          <p:spPr bwMode="auto">
            <a:xfrm>
              <a:off x="4677" y="1351"/>
              <a:ext cx="330" cy="346"/>
            </a:xfrm>
            <a:prstGeom prst="line">
              <a:avLst/>
            </a:prstGeom>
            <a:noFill/>
            <a:ln w="39688" cap="rnd">
              <a:solidFill>
                <a:srgbClr val="0099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8" name="Freeform 120"/>
            <p:cNvSpPr>
              <a:spLocks/>
            </p:cNvSpPr>
            <p:nvPr/>
          </p:nvSpPr>
          <p:spPr bwMode="auto">
            <a:xfrm>
              <a:off x="4592" y="1262"/>
              <a:ext cx="126" cy="129"/>
            </a:xfrm>
            <a:custGeom>
              <a:avLst/>
              <a:gdLst>
                <a:gd name="T0" fmla="*/ 61 w 126"/>
                <a:gd name="T1" fmla="*/ 129 h 129"/>
                <a:gd name="T2" fmla="*/ 0 w 126"/>
                <a:gd name="T3" fmla="*/ 0 h 129"/>
                <a:gd name="T4" fmla="*/ 126 w 126"/>
                <a:gd name="T5" fmla="*/ 67 h 129"/>
                <a:gd name="T6" fmla="*/ 61 w 126"/>
                <a:gd name="T7" fmla="*/ 129 h 129"/>
                <a:gd name="T8" fmla="*/ 0 60000 65536"/>
                <a:gd name="T9" fmla="*/ 0 60000 65536"/>
                <a:gd name="T10" fmla="*/ 0 60000 65536"/>
                <a:gd name="T11" fmla="*/ 0 60000 65536"/>
                <a:gd name="T12" fmla="*/ 0 w 126"/>
                <a:gd name="T13" fmla="*/ 0 h 129"/>
                <a:gd name="T14" fmla="*/ 126 w 126"/>
                <a:gd name="T15" fmla="*/ 129 h 129"/>
              </a:gdLst>
              <a:ahLst/>
              <a:cxnLst>
                <a:cxn ang="T8">
                  <a:pos x="T0" y="T1"/>
                </a:cxn>
                <a:cxn ang="T9">
                  <a:pos x="T2" y="T3"/>
                </a:cxn>
                <a:cxn ang="T10">
                  <a:pos x="T4" y="T5"/>
                </a:cxn>
                <a:cxn ang="T11">
                  <a:pos x="T6" y="T7"/>
                </a:cxn>
              </a:cxnLst>
              <a:rect l="T12" t="T13" r="T14" b="T15"/>
              <a:pathLst>
                <a:path w="126" h="129">
                  <a:moveTo>
                    <a:pt x="61" y="129"/>
                  </a:moveTo>
                  <a:lnTo>
                    <a:pt x="0" y="0"/>
                  </a:lnTo>
                  <a:lnTo>
                    <a:pt x="126" y="67"/>
                  </a:lnTo>
                  <a:lnTo>
                    <a:pt x="61" y="129"/>
                  </a:lnTo>
                  <a:close/>
                </a:path>
              </a:pathLst>
            </a:custGeom>
            <a:solidFill>
              <a:srgbClr val="009900"/>
            </a:solidFill>
            <a:ln w="9525">
              <a:solidFill>
                <a:srgbClr val="0099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sp>
        <p:nvSpPr>
          <p:cNvPr id="90" name="Rectangle 122"/>
          <p:cNvSpPr>
            <a:spLocks noChangeArrowheads="1"/>
          </p:cNvSpPr>
          <p:nvPr/>
        </p:nvSpPr>
        <p:spPr bwMode="auto">
          <a:xfrm>
            <a:off x="8355612" y="5193763"/>
            <a:ext cx="992187" cy="74613"/>
          </a:xfrm>
          <a:prstGeom prst="rect">
            <a:avLst/>
          </a:prstGeom>
          <a:solidFill>
            <a:srgbClr val="FFFF00"/>
          </a:solidFill>
          <a:ln w="19050" cap="rnd">
            <a:solidFill>
              <a:srgbClr val="00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91" name="Rectangle 123"/>
          <p:cNvSpPr>
            <a:spLocks noChangeArrowheads="1"/>
          </p:cNvSpPr>
          <p:nvPr/>
        </p:nvSpPr>
        <p:spPr bwMode="auto">
          <a:xfrm>
            <a:off x="7861934" y="5011995"/>
            <a:ext cx="201978" cy="492443"/>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200" b="1" kern="0" dirty="0">
                <a:solidFill>
                  <a:srgbClr val="000000"/>
                </a:solidFill>
                <a:latin typeface="+mn-lt"/>
                <a:ea typeface="+mn-ea"/>
              </a:rPr>
              <a:t>a</a:t>
            </a:r>
            <a:endParaRPr lang="en-US" altLang="zh-CN" b="1" kern="0" dirty="0">
              <a:solidFill>
                <a:sysClr val="windowText" lastClr="000000"/>
              </a:solidFill>
              <a:latin typeface="+mn-lt"/>
              <a:ea typeface="+mn-ea"/>
            </a:endParaRPr>
          </a:p>
        </p:txBody>
      </p:sp>
      <p:sp>
        <p:nvSpPr>
          <p:cNvPr id="92" name="Rectangle 124"/>
          <p:cNvSpPr>
            <a:spLocks noChangeArrowheads="1"/>
          </p:cNvSpPr>
          <p:nvPr/>
        </p:nvSpPr>
        <p:spPr bwMode="auto">
          <a:xfrm>
            <a:off x="9509759" y="5011995"/>
            <a:ext cx="219612" cy="492443"/>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200" b="1" kern="0" dirty="0">
                <a:solidFill>
                  <a:srgbClr val="000000"/>
                </a:solidFill>
                <a:latin typeface="+mn-lt"/>
                <a:ea typeface="+mn-ea"/>
              </a:rPr>
              <a:t>b</a:t>
            </a:r>
            <a:endParaRPr lang="en-US" altLang="zh-CN" b="1" kern="0" dirty="0">
              <a:solidFill>
                <a:sysClr val="windowText" lastClr="000000"/>
              </a:solidFill>
              <a:latin typeface="+mn-lt"/>
              <a:ea typeface="+mn-ea"/>
            </a:endParaRPr>
          </a:p>
        </p:txBody>
      </p:sp>
      <p:sp>
        <p:nvSpPr>
          <p:cNvPr id="97" name="Text Box 153"/>
          <p:cNvSpPr txBox="1">
            <a:spLocks noChangeArrowheads="1"/>
          </p:cNvSpPr>
          <p:nvPr/>
        </p:nvSpPr>
        <p:spPr bwMode="auto">
          <a:xfrm>
            <a:off x="1915018" y="4431"/>
            <a:ext cx="7389354" cy="1292662"/>
          </a:xfrm>
          <a:prstGeom prst="rect">
            <a:avLst/>
          </a:prstGeom>
          <a:noFill/>
          <a:ln w="19050">
            <a:noFill/>
            <a:miter lim="800000"/>
            <a:headEnd/>
            <a:tailEnd/>
          </a:ln>
        </p:spPr>
        <p:txBody>
          <a:bodyPr wrap="square" anchor="ctr">
            <a:spAutoFit/>
          </a:bodyPr>
          <a:lstStyle/>
          <a:p>
            <a:pPr fontAlgn="auto">
              <a:spcBef>
                <a:spcPts val="0"/>
              </a:spcBef>
              <a:spcAft>
                <a:spcPts val="0"/>
              </a:spcAft>
              <a:defRPr/>
            </a:pPr>
            <a:r>
              <a:rPr lang="en-US" altLang="zh-CN" sz="2600" b="1" kern="0" dirty="0">
                <a:solidFill>
                  <a:srgbClr val="FF0000"/>
                </a:solidFill>
              </a:rPr>
              <a:t>【</a:t>
            </a:r>
            <a:r>
              <a:rPr lang="zh-CN" altLang="en-US" sz="2600" b="1" kern="0" dirty="0">
                <a:solidFill>
                  <a:srgbClr val="FF0000"/>
                </a:solidFill>
              </a:rPr>
              <a:t>例</a:t>
            </a:r>
            <a:r>
              <a:rPr lang="en-US" altLang="zh-CN" sz="2600" b="1" kern="0" dirty="0">
                <a:solidFill>
                  <a:srgbClr val="FF0000"/>
                </a:solidFill>
              </a:rPr>
              <a:t>13-7】</a:t>
            </a:r>
            <a:r>
              <a:rPr lang="zh-CN" altLang="en-US" sz="2600" b="1" kern="0" dirty="0">
                <a:solidFill>
                  <a:srgbClr val="3E27E7"/>
                </a:solidFill>
                <a:latin typeface="+mn-lt"/>
                <a:ea typeface="+mn-ea"/>
              </a:rPr>
              <a:t>如图，在半径为</a:t>
            </a:r>
            <a:r>
              <a:rPr lang="en-US" altLang="zh-CN" sz="2600" b="1" kern="0" dirty="0">
                <a:solidFill>
                  <a:srgbClr val="FF0000"/>
                </a:solidFill>
                <a:latin typeface="+mn-lt"/>
                <a:ea typeface="+mn-ea"/>
              </a:rPr>
              <a:t>R</a:t>
            </a:r>
            <a:r>
              <a:rPr lang="zh-CN" altLang="en-US" sz="2600" b="1" kern="0" dirty="0">
                <a:solidFill>
                  <a:srgbClr val="3E27E7"/>
                </a:solidFill>
                <a:latin typeface="+mn-lt"/>
                <a:ea typeface="+mn-ea"/>
              </a:rPr>
              <a:t>的长圆柱区域中，</a:t>
            </a:r>
            <a:r>
              <a:rPr lang="en-US" altLang="zh-CN" sz="2400" b="1" kern="0" dirty="0">
                <a:solidFill>
                  <a:srgbClr val="FF0000"/>
                </a:solidFill>
              </a:rPr>
              <a:t> B=</a:t>
            </a:r>
            <a:r>
              <a:rPr lang="en-US" altLang="zh-CN" sz="1100" b="1" kern="0" dirty="0">
                <a:solidFill>
                  <a:srgbClr val="FF0000"/>
                </a:solidFill>
                <a:latin typeface="宋体" panose="02010600030101010101" pitchFamily="2" charset="-122"/>
              </a:rPr>
              <a:t> </a:t>
            </a:r>
            <a:r>
              <a:rPr lang="en-US" altLang="zh-CN" sz="2400" b="1" kern="0" dirty="0">
                <a:solidFill>
                  <a:srgbClr val="FF0000"/>
                </a:solidFill>
                <a:latin typeface="宋体" panose="02010600030101010101" pitchFamily="2" charset="-122"/>
              </a:rPr>
              <a:t>B</a:t>
            </a:r>
            <a:r>
              <a:rPr lang="en-US" altLang="zh-CN" sz="2400" b="1" kern="0" baseline="-25000" dirty="0">
                <a:solidFill>
                  <a:srgbClr val="FF0000"/>
                </a:solidFill>
              </a:rPr>
              <a:t>0</a:t>
            </a:r>
            <a:r>
              <a:rPr lang="en-US" altLang="zh-CN" sz="2400" b="1" kern="0" dirty="0">
                <a:solidFill>
                  <a:srgbClr val="FF0000"/>
                </a:solidFill>
              </a:rPr>
              <a:t> t</a:t>
            </a:r>
            <a:r>
              <a:rPr lang="zh-CN" altLang="en-US" sz="2400" b="1" kern="0" dirty="0">
                <a:solidFill>
                  <a:srgbClr val="3E27E7"/>
                </a:solidFill>
              </a:rPr>
              <a:t>，</a:t>
            </a:r>
            <a:r>
              <a:rPr lang="en-US" altLang="zh-CN" sz="2000" b="1" kern="0" dirty="0">
                <a:solidFill>
                  <a:srgbClr val="FF0000"/>
                </a:solidFill>
                <a:latin typeface="宋体" panose="02010600030101010101" pitchFamily="2" charset="-122"/>
              </a:rPr>
              <a:t> </a:t>
            </a:r>
            <a:r>
              <a:rPr lang="en-US" altLang="zh-CN" sz="2400" b="1" kern="0" dirty="0">
                <a:solidFill>
                  <a:srgbClr val="FF0000"/>
                </a:solidFill>
                <a:latin typeface="宋体" panose="02010600030101010101" pitchFamily="2" charset="-122"/>
              </a:rPr>
              <a:t>B</a:t>
            </a:r>
            <a:r>
              <a:rPr lang="en-US" altLang="zh-CN" sz="2400" b="1" kern="0" baseline="-25000" dirty="0">
                <a:solidFill>
                  <a:srgbClr val="FF0000"/>
                </a:solidFill>
              </a:rPr>
              <a:t>0</a:t>
            </a:r>
            <a:r>
              <a:rPr lang="en-US" altLang="zh-CN" sz="2400" b="1" kern="0" dirty="0">
                <a:solidFill>
                  <a:srgbClr val="3E27E7"/>
                </a:solidFill>
              </a:rPr>
              <a:t> </a:t>
            </a:r>
            <a:r>
              <a:rPr lang="en-US" altLang="zh-CN" sz="2400" b="1" kern="0" dirty="0">
                <a:solidFill>
                  <a:srgbClr val="FF0000"/>
                </a:solidFill>
              </a:rPr>
              <a:t>&gt;0</a:t>
            </a:r>
            <a:r>
              <a:rPr lang="zh-CN" altLang="en-US" sz="2400" b="1" kern="0" dirty="0">
                <a:solidFill>
                  <a:srgbClr val="3E27E7"/>
                </a:solidFill>
              </a:rPr>
              <a:t>为常数</a:t>
            </a:r>
            <a:r>
              <a:rPr lang="zh-CN" altLang="en-US" sz="2600" b="1" kern="0" dirty="0">
                <a:solidFill>
                  <a:srgbClr val="3E27E7"/>
                </a:solidFill>
                <a:latin typeface="+mn-lt"/>
                <a:ea typeface="+mn-ea"/>
              </a:rPr>
              <a:t>，</a:t>
            </a:r>
            <a:r>
              <a:rPr lang="zh-CN" altLang="en-US" sz="2600" b="1" kern="0" dirty="0">
                <a:solidFill>
                  <a:srgbClr val="3E27E7"/>
                </a:solidFill>
              </a:rPr>
              <a:t>磁感应强度沿柱轴，金属棒</a:t>
            </a:r>
            <a:r>
              <a:rPr lang="en-US" altLang="zh-CN" sz="2600" b="1" kern="0" dirty="0">
                <a:solidFill>
                  <a:srgbClr val="3E27E7"/>
                </a:solidFill>
              </a:rPr>
              <a:t>ab</a:t>
            </a:r>
            <a:r>
              <a:rPr lang="zh-CN" altLang="en-US" sz="2600" b="1" kern="0" dirty="0">
                <a:solidFill>
                  <a:srgbClr val="3E27E7"/>
                </a:solidFill>
              </a:rPr>
              <a:t>长为</a:t>
            </a:r>
            <a:r>
              <a:rPr lang="en-US" altLang="zh-CN" sz="2600" b="1" kern="0" dirty="0">
                <a:solidFill>
                  <a:srgbClr val="FF0000"/>
                </a:solidFill>
              </a:rPr>
              <a:t>R</a:t>
            </a:r>
            <a:r>
              <a:rPr lang="zh-CN" altLang="en-US" sz="2600" b="1" kern="0" dirty="0">
                <a:solidFill>
                  <a:srgbClr val="3E27E7"/>
                </a:solidFill>
              </a:rPr>
              <a:t>。</a:t>
            </a:r>
            <a:r>
              <a:rPr lang="zh-CN" altLang="en-US" sz="2600" b="1" kern="0" dirty="0">
                <a:solidFill>
                  <a:srgbClr val="FF00FF"/>
                </a:solidFill>
              </a:rPr>
              <a:t>求棒上的感生电动势。</a:t>
            </a:r>
          </a:p>
        </p:txBody>
      </p:sp>
      <p:graphicFrame>
        <p:nvGraphicFramePr>
          <p:cNvPr id="102" name="Object 161"/>
          <p:cNvGraphicFramePr>
            <a:graphicFrameLocks noChangeAspect="1"/>
          </p:cNvGraphicFramePr>
          <p:nvPr>
            <p:extLst>
              <p:ext uri="{D42A27DB-BD31-4B8C-83A1-F6EECF244321}">
                <p14:modId xmlns:p14="http://schemas.microsoft.com/office/powerpoint/2010/main" val="3868205890"/>
              </p:ext>
            </p:extLst>
          </p:nvPr>
        </p:nvGraphicFramePr>
        <p:xfrm>
          <a:off x="8409623" y="3530857"/>
          <a:ext cx="244475" cy="323850"/>
        </p:xfrm>
        <a:graphic>
          <a:graphicData uri="http://schemas.openxmlformats.org/presentationml/2006/ole">
            <mc:AlternateContent xmlns:mc="http://schemas.openxmlformats.org/markup-compatibility/2006">
              <mc:Choice xmlns:v="urn:schemas-microsoft-com:vml" Requires="v">
                <p:oleObj spid="_x0000_s17805" name="公式" r:id="rId3" imgW="95289" imgH="142795" progId="Equation.3">
                  <p:embed/>
                </p:oleObj>
              </mc:Choice>
              <mc:Fallback>
                <p:oleObj name="公式" r:id="rId3" imgW="95289" imgH="142795" progId="Equation.3">
                  <p:embed/>
                  <p:pic>
                    <p:nvPicPr>
                      <p:cNvPr id="0" name="Object 1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9623" y="3530857"/>
                        <a:ext cx="2444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3" name="AutoShape 52"/>
          <p:cNvSpPr>
            <a:spLocks noChangeArrowheads="1"/>
          </p:cNvSpPr>
          <p:nvPr/>
        </p:nvSpPr>
        <p:spPr bwMode="auto">
          <a:xfrm rot="12946703" flipV="1">
            <a:off x="8568798" y="4732365"/>
            <a:ext cx="545901" cy="73467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00CC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4" name="矩形 3"/>
          <p:cNvSpPr/>
          <p:nvPr/>
        </p:nvSpPr>
        <p:spPr>
          <a:xfrm>
            <a:off x="3104513" y="2090613"/>
            <a:ext cx="7186583" cy="523220"/>
          </a:xfrm>
          <a:prstGeom prst="rect">
            <a:avLst/>
          </a:prstGeom>
        </p:spPr>
        <p:txBody>
          <a:bodyPr wrap="none">
            <a:spAutoFit/>
          </a:bodyPr>
          <a:lstStyle/>
          <a:p>
            <a:pPr>
              <a:spcBef>
                <a:spcPct val="50000"/>
              </a:spcBef>
            </a:pPr>
            <a:r>
              <a:rPr lang="zh-CN" altLang="en-US" sz="2800" b="1" dirty="0">
                <a:solidFill>
                  <a:schemeClr val="accent2"/>
                </a:solidFill>
              </a:rPr>
              <a:t>补上两个半径 </a:t>
            </a:r>
            <a:r>
              <a:rPr lang="en-US" altLang="zh-CN" sz="2800" b="1" i="1" dirty="0" err="1">
                <a:solidFill>
                  <a:schemeClr val="accent2"/>
                </a:solidFill>
              </a:rPr>
              <a:t>Oa</a:t>
            </a:r>
            <a:r>
              <a:rPr lang="zh-CN" altLang="en-US" sz="2800" b="1" dirty="0">
                <a:solidFill>
                  <a:schemeClr val="accent2"/>
                </a:solidFill>
              </a:rPr>
              <a:t>和</a:t>
            </a:r>
            <a:r>
              <a:rPr lang="en-US" altLang="zh-CN" sz="2800" b="1" i="1" dirty="0">
                <a:solidFill>
                  <a:schemeClr val="accent2"/>
                </a:solidFill>
              </a:rPr>
              <a:t>Ob, </a:t>
            </a:r>
            <a:r>
              <a:rPr lang="zh-CN" altLang="en-US" sz="2800" b="1" dirty="0">
                <a:solidFill>
                  <a:schemeClr val="accent2"/>
                </a:solidFill>
              </a:rPr>
              <a:t>与</a:t>
            </a:r>
            <a:r>
              <a:rPr lang="en-US" altLang="zh-CN" sz="2800" b="1" i="1" dirty="0">
                <a:solidFill>
                  <a:schemeClr val="accent2"/>
                </a:solidFill>
              </a:rPr>
              <a:t>ab</a:t>
            </a:r>
            <a:r>
              <a:rPr lang="zh-CN" altLang="en-US" sz="2800" b="1" dirty="0">
                <a:solidFill>
                  <a:schemeClr val="accent2"/>
                </a:solidFill>
              </a:rPr>
              <a:t>构成回路</a:t>
            </a:r>
            <a:r>
              <a:rPr lang="en-US" altLang="zh-CN" sz="2800" b="1" i="1" dirty="0" err="1">
                <a:solidFill>
                  <a:schemeClr val="accent2"/>
                </a:solidFill>
              </a:rPr>
              <a:t>OabO</a:t>
            </a:r>
            <a:endParaRPr lang="en-US" altLang="zh-CN" sz="2800" b="1" i="1" dirty="0">
              <a:solidFill>
                <a:schemeClr val="accent2"/>
              </a:solidFill>
            </a:endParaRPr>
          </a:p>
        </p:txBody>
      </p:sp>
      <p:graphicFrame>
        <p:nvGraphicFramePr>
          <p:cNvPr id="43" name="Object 19"/>
          <p:cNvGraphicFramePr>
            <a:graphicFrameLocks noChangeAspect="1"/>
          </p:cNvGraphicFramePr>
          <p:nvPr>
            <p:extLst>
              <p:ext uri="{D42A27DB-BD31-4B8C-83A1-F6EECF244321}">
                <p14:modId xmlns:p14="http://schemas.microsoft.com/office/powerpoint/2010/main" val="4150820789"/>
              </p:ext>
            </p:extLst>
          </p:nvPr>
        </p:nvGraphicFramePr>
        <p:xfrm>
          <a:off x="2035909" y="3307323"/>
          <a:ext cx="3717925" cy="1158875"/>
        </p:xfrm>
        <a:graphic>
          <a:graphicData uri="http://schemas.openxmlformats.org/presentationml/2006/ole">
            <mc:AlternateContent xmlns:mc="http://schemas.openxmlformats.org/markup-compatibility/2006">
              <mc:Choice xmlns:v="urn:schemas-microsoft-com:vml" Requires="v">
                <p:oleObj spid="_x0000_s17806" name="公式" r:id="rId5" imgW="1548728" imgH="482391" progId="Equation.3">
                  <p:embed/>
                </p:oleObj>
              </mc:Choice>
              <mc:Fallback>
                <p:oleObj name="公式" r:id="rId5" imgW="1548728" imgH="48239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5909" y="3307323"/>
                        <a:ext cx="3717925"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1" name="Group 33"/>
          <p:cNvGrpSpPr>
            <a:grpSpLocks/>
          </p:cNvGrpSpPr>
          <p:nvPr/>
        </p:nvGrpSpPr>
        <p:grpSpPr bwMode="auto">
          <a:xfrm>
            <a:off x="6951614" y="3412837"/>
            <a:ext cx="763587" cy="587375"/>
            <a:chOff x="4336" y="809"/>
            <a:chExt cx="481" cy="370"/>
          </a:xfrm>
        </p:grpSpPr>
        <p:sp>
          <p:nvSpPr>
            <p:cNvPr id="52" name="Text Box 34"/>
            <p:cNvSpPr txBox="1">
              <a:spLocks noChangeArrowheads="1"/>
            </p:cNvSpPr>
            <p:nvPr/>
          </p:nvSpPr>
          <p:spPr bwMode="auto">
            <a:xfrm rot="2700000">
              <a:off x="4334" y="811"/>
              <a:ext cx="37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55" name="Object 35"/>
            <p:cNvGraphicFramePr>
              <a:graphicFrameLocks noChangeAspect="1"/>
            </p:cNvGraphicFramePr>
            <p:nvPr>
              <p:extLst>
                <p:ext uri="{D42A27DB-BD31-4B8C-83A1-F6EECF244321}">
                  <p14:modId xmlns:p14="http://schemas.microsoft.com/office/powerpoint/2010/main" val="2652532096"/>
                </p:ext>
              </p:extLst>
            </p:nvPr>
          </p:nvGraphicFramePr>
          <p:xfrm>
            <a:off x="4624" y="861"/>
            <a:ext cx="193" cy="256"/>
          </p:xfrm>
          <a:graphic>
            <a:graphicData uri="http://schemas.openxmlformats.org/presentationml/2006/ole">
              <mc:AlternateContent xmlns:mc="http://schemas.openxmlformats.org/markup-compatibility/2006">
                <mc:Choice xmlns:v="urn:schemas-microsoft-com:vml" Requires="v">
                  <p:oleObj spid="_x0000_s17807" name="公式" r:id="rId7" imgW="152268" imgH="203024" progId="Equation.3">
                    <p:embed/>
                  </p:oleObj>
                </mc:Choice>
                <mc:Fallback>
                  <p:oleObj name="公式" r:id="rId7" imgW="152268" imgH="2030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4" y="861"/>
                          <a:ext cx="193"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6" name="Group 153"/>
          <p:cNvGrpSpPr>
            <a:grpSpLocks/>
          </p:cNvGrpSpPr>
          <p:nvPr/>
        </p:nvGrpSpPr>
        <p:grpSpPr bwMode="auto">
          <a:xfrm>
            <a:off x="6135277" y="3658160"/>
            <a:ext cx="228600" cy="228600"/>
            <a:chOff x="2784" y="1872"/>
            <a:chExt cx="144" cy="144"/>
          </a:xfrm>
        </p:grpSpPr>
        <p:sp>
          <p:nvSpPr>
            <p:cNvPr id="59" name="Oval 154"/>
            <p:cNvSpPr>
              <a:spLocks noChangeArrowheads="1"/>
            </p:cNvSpPr>
            <p:nvPr/>
          </p:nvSpPr>
          <p:spPr bwMode="auto">
            <a:xfrm>
              <a:off x="2784" y="1872"/>
              <a:ext cx="144" cy="144"/>
            </a:xfrm>
            <a:prstGeom prst="ellipse">
              <a:avLst/>
            </a:prstGeom>
            <a:solidFill>
              <a:schemeClr val="bg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60" name="Oval 155"/>
            <p:cNvSpPr>
              <a:spLocks noChangeArrowheads="1"/>
            </p:cNvSpPr>
            <p:nvPr/>
          </p:nvSpPr>
          <p:spPr bwMode="auto">
            <a:xfrm>
              <a:off x="2832" y="1920"/>
              <a:ext cx="48" cy="48"/>
            </a:xfrm>
            <a:prstGeom prst="ellipse">
              <a:avLst/>
            </a:prstGeom>
            <a:solidFill>
              <a:schemeClr val="tx1"/>
            </a:solidFill>
            <a:ln w="9525">
              <a:solidFill>
                <a:schemeClr val="accent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graphicFrame>
        <p:nvGraphicFramePr>
          <p:cNvPr id="62" name="Object 35"/>
          <p:cNvGraphicFramePr>
            <a:graphicFrameLocks noChangeAspect="1"/>
          </p:cNvGraphicFramePr>
          <p:nvPr>
            <p:extLst>
              <p:ext uri="{D42A27DB-BD31-4B8C-83A1-F6EECF244321}">
                <p14:modId xmlns:p14="http://schemas.microsoft.com/office/powerpoint/2010/main" val="3718818277"/>
              </p:ext>
            </p:extLst>
          </p:nvPr>
        </p:nvGraphicFramePr>
        <p:xfrm>
          <a:off x="6446981" y="3484708"/>
          <a:ext cx="501649" cy="500063"/>
        </p:xfrm>
        <a:graphic>
          <a:graphicData uri="http://schemas.openxmlformats.org/presentationml/2006/ole">
            <mc:AlternateContent xmlns:mc="http://schemas.openxmlformats.org/markup-compatibility/2006">
              <mc:Choice xmlns:v="urn:schemas-microsoft-com:vml" Requires="v">
                <p:oleObj spid="_x0000_s17808" name="公式" r:id="rId9" imgW="215640" imgH="215640" progId="Equation.3">
                  <p:embed/>
                </p:oleObj>
              </mc:Choice>
              <mc:Fallback>
                <p:oleObj name="公式" r:id="rId9" imgW="215640" imgH="215640" progId="Equation.3">
                  <p:embed/>
                  <p:pic>
                    <p:nvPicPr>
                      <p:cNvPr id="0" name=""/>
                      <p:cNvPicPr>
                        <a:picLocks noChangeAspect="1" noChangeArrowheads="1"/>
                      </p:cNvPicPr>
                      <p:nvPr/>
                    </p:nvPicPr>
                    <p:blipFill>
                      <a:blip r:embed="rId10"/>
                      <a:srcRect/>
                      <a:stretch>
                        <a:fillRect/>
                      </a:stretch>
                    </p:blipFill>
                    <p:spPr bwMode="auto">
                      <a:xfrm>
                        <a:off x="6446981" y="3484708"/>
                        <a:ext cx="501649" cy="500063"/>
                      </a:xfrm>
                      <a:prstGeom prst="rect">
                        <a:avLst/>
                      </a:prstGeom>
                      <a:noFill/>
                      <a:ln>
                        <a:noFill/>
                      </a:ln>
                      <a:effectLst/>
                      <a:extLst/>
                    </p:spPr>
                  </p:pic>
                </p:oleObj>
              </mc:Fallback>
            </mc:AlternateContent>
          </a:graphicData>
        </a:graphic>
      </p:graphicFrame>
      <p:graphicFrame>
        <p:nvGraphicFramePr>
          <p:cNvPr id="63" name="Object 127"/>
          <p:cNvGraphicFramePr>
            <a:graphicFrameLocks noChangeAspect="1"/>
          </p:cNvGraphicFramePr>
          <p:nvPr>
            <p:extLst>
              <p:ext uri="{D42A27DB-BD31-4B8C-83A1-F6EECF244321}">
                <p14:modId xmlns:p14="http://schemas.microsoft.com/office/powerpoint/2010/main" val="2772469770"/>
              </p:ext>
            </p:extLst>
          </p:nvPr>
        </p:nvGraphicFramePr>
        <p:xfrm>
          <a:off x="4859311" y="4254686"/>
          <a:ext cx="2333625" cy="1389062"/>
        </p:xfrm>
        <a:graphic>
          <a:graphicData uri="http://schemas.openxmlformats.org/presentationml/2006/ole">
            <mc:AlternateContent xmlns:mc="http://schemas.openxmlformats.org/markup-compatibility/2006">
              <mc:Choice xmlns:v="urn:schemas-microsoft-com:vml" Requires="v">
                <p:oleObj spid="_x0000_s17809" name="Equation" r:id="rId11" imgW="1002960" imgH="596880" progId="Equation.DSMT4">
                  <p:embed/>
                </p:oleObj>
              </mc:Choice>
              <mc:Fallback>
                <p:oleObj name="Equation" r:id="rId11" imgW="1002960" imgH="596880" progId="Equation.DSMT4">
                  <p:embed/>
                  <p:pic>
                    <p:nvPicPr>
                      <p:cNvPr id="0" name=""/>
                      <p:cNvPicPr>
                        <a:picLocks noChangeAspect="1" noChangeArrowheads="1"/>
                      </p:cNvPicPr>
                      <p:nvPr/>
                    </p:nvPicPr>
                    <p:blipFill>
                      <a:blip r:embed="rId12"/>
                      <a:srcRect/>
                      <a:stretch>
                        <a:fillRect/>
                      </a:stretch>
                    </p:blipFill>
                    <p:spPr bwMode="auto">
                      <a:xfrm>
                        <a:off x="4859311" y="4254686"/>
                        <a:ext cx="2333625" cy="138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 name="Object 128"/>
          <p:cNvGraphicFramePr>
            <a:graphicFrameLocks noChangeAspect="1"/>
          </p:cNvGraphicFramePr>
          <p:nvPr>
            <p:extLst>
              <p:ext uri="{D42A27DB-BD31-4B8C-83A1-F6EECF244321}">
                <p14:modId xmlns:p14="http://schemas.microsoft.com/office/powerpoint/2010/main" val="2288590972"/>
              </p:ext>
            </p:extLst>
          </p:nvPr>
        </p:nvGraphicFramePr>
        <p:xfrm>
          <a:off x="1617472" y="5656628"/>
          <a:ext cx="1914525" cy="1143000"/>
        </p:xfrm>
        <a:graphic>
          <a:graphicData uri="http://schemas.openxmlformats.org/presentationml/2006/ole">
            <mc:AlternateContent xmlns:mc="http://schemas.openxmlformats.org/markup-compatibility/2006">
              <mc:Choice xmlns:v="urn:schemas-microsoft-com:vml" Requires="v">
                <p:oleObj spid="_x0000_s17810" name="公式" r:id="rId13" imgW="723586" imgH="431613" progId="Equation.3">
                  <p:embed/>
                </p:oleObj>
              </mc:Choice>
              <mc:Fallback>
                <p:oleObj name="公式" r:id="rId13" imgW="723586" imgH="43161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17472" y="5656628"/>
                        <a:ext cx="19145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 name="Object 129"/>
          <p:cNvGraphicFramePr>
            <a:graphicFrameLocks noChangeAspect="1"/>
          </p:cNvGraphicFramePr>
          <p:nvPr>
            <p:extLst>
              <p:ext uri="{D42A27DB-BD31-4B8C-83A1-F6EECF244321}">
                <p14:modId xmlns:p14="http://schemas.microsoft.com/office/powerpoint/2010/main" val="777139052"/>
              </p:ext>
            </p:extLst>
          </p:nvPr>
        </p:nvGraphicFramePr>
        <p:xfrm>
          <a:off x="1788002" y="4384433"/>
          <a:ext cx="2757487" cy="1219200"/>
        </p:xfrm>
        <a:graphic>
          <a:graphicData uri="http://schemas.openxmlformats.org/presentationml/2006/ole">
            <mc:AlternateContent xmlns:mc="http://schemas.openxmlformats.org/markup-compatibility/2006">
              <mc:Choice xmlns:v="urn:schemas-microsoft-com:vml" Requires="v">
                <p:oleObj spid="_x0000_s17811" name="公式" r:id="rId15" imgW="1091880" imgH="482400" progId="Equation.3">
                  <p:embed/>
                </p:oleObj>
              </mc:Choice>
              <mc:Fallback>
                <p:oleObj name="公式" r:id="rId15" imgW="1091880" imgH="482400" progId="Equation.3">
                  <p:embed/>
                  <p:pic>
                    <p:nvPicPr>
                      <p:cNvPr id="0" name=""/>
                      <p:cNvPicPr>
                        <a:picLocks noChangeAspect="1" noChangeArrowheads="1"/>
                      </p:cNvPicPr>
                      <p:nvPr/>
                    </p:nvPicPr>
                    <p:blipFill>
                      <a:blip r:embed="rId16"/>
                      <a:srcRect/>
                      <a:stretch>
                        <a:fillRect/>
                      </a:stretch>
                    </p:blipFill>
                    <p:spPr bwMode="auto">
                      <a:xfrm>
                        <a:off x="1788002" y="4384433"/>
                        <a:ext cx="2757487"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6" name="Object 156"/>
          <p:cNvGraphicFramePr>
            <a:graphicFrameLocks noChangeAspect="1"/>
          </p:cNvGraphicFramePr>
          <p:nvPr>
            <p:extLst>
              <p:ext uri="{D42A27DB-BD31-4B8C-83A1-F6EECF244321}">
                <p14:modId xmlns:p14="http://schemas.microsoft.com/office/powerpoint/2010/main" val="1965723706"/>
              </p:ext>
            </p:extLst>
          </p:nvPr>
        </p:nvGraphicFramePr>
        <p:xfrm>
          <a:off x="3473926" y="5893062"/>
          <a:ext cx="2143125" cy="714375"/>
        </p:xfrm>
        <a:graphic>
          <a:graphicData uri="http://schemas.openxmlformats.org/presentationml/2006/ole">
            <mc:AlternateContent xmlns:mc="http://schemas.openxmlformats.org/markup-compatibility/2006">
              <mc:Choice xmlns:v="urn:schemas-microsoft-com:vml" Requires="v">
                <p:oleObj spid="_x0000_s17812" name="Equation" r:id="rId17" imgW="685800" imgH="228600" progId="Equation.DSMT4">
                  <p:embed/>
                </p:oleObj>
              </mc:Choice>
              <mc:Fallback>
                <p:oleObj name="Equation" r:id="rId17" imgW="685800" imgH="228600" progId="Equation.DSMT4">
                  <p:embed/>
                  <p:pic>
                    <p:nvPicPr>
                      <p:cNvPr id="0" name=""/>
                      <p:cNvPicPr>
                        <a:picLocks noChangeAspect="1" noChangeArrowheads="1"/>
                      </p:cNvPicPr>
                      <p:nvPr/>
                    </p:nvPicPr>
                    <p:blipFill>
                      <a:blip r:embed="rId18"/>
                      <a:srcRect/>
                      <a:stretch>
                        <a:fillRect/>
                      </a:stretch>
                    </p:blipFill>
                    <p:spPr bwMode="auto">
                      <a:xfrm>
                        <a:off x="3473926" y="5893062"/>
                        <a:ext cx="214312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 name="Object 156"/>
          <p:cNvGraphicFramePr>
            <a:graphicFrameLocks noChangeAspect="1"/>
          </p:cNvGraphicFramePr>
          <p:nvPr>
            <p:extLst>
              <p:ext uri="{D42A27DB-BD31-4B8C-83A1-F6EECF244321}">
                <p14:modId xmlns:p14="http://schemas.microsoft.com/office/powerpoint/2010/main" val="4086262004"/>
              </p:ext>
            </p:extLst>
          </p:nvPr>
        </p:nvGraphicFramePr>
        <p:xfrm>
          <a:off x="9470073" y="4107666"/>
          <a:ext cx="357187" cy="436562"/>
        </p:xfrm>
        <a:graphic>
          <a:graphicData uri="http://schemas.openxmlformats.org/presentationml/2006/ole">
            <mc:AlternateContent xmlns:mc="http://schemas.openxmlformats.org/markup-compatibility/2006">
              <mc:Choice xmlns:v="urn:schemas-microsoft-com:vml" Requires="v">
                <p:oleObj spid="_x0000_s17813" name="公式" r:id="rId19" imgW="114120" imgH="139680" progId="Equation.3">
                  <p:embed/>
                </p:oleObj>
              </mc:Choice>
              <mc:Fallback>
                <p:oleObj name="公式" r:id="rId19" imgW="114120" imgH="139680" progId="Equation.3">
                  <p:embed/>
                  <p:pic>
                    <p:nvPicPr>
                      <p:cNvPr id="0" name=""/>
                      <p:cNvPicPr>
                        <a:picLocks noChangeAspect="1" noChangeArrowheads="1"/>
                      </p:cNvPicPr>
                      <p:nvPr/>
                    </p:nvPicPr>
                    <p:blipFill>
                      <a:blip r:embed="rId20"/>
                      <a:srcRect/>
                      <a:stretch>
                        <a:fillRect/>
                      </a:stretch>
                    </p:blipFill>
                    <p:spPr bwMode="auto">
                      <a:xfrm>
                        <a:off x="9470073" y="4107666"/>
                        <a:ext cx="357187"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 name="Text Box 9"/>
          <p:cNvSpPr txBox="1">
            <a:spLocks noChangeArrowheads="1"/>
          </p:cNvSpPr>
          <p:nvPr/>
        </p:nvSpPr>
        <p:spPr bwMode="auto">
          <a:xfrm>
            <a:off x="2296499" y="1223524"/>
            <a:ext cx="5767048" cy="954088"/>
          </a:xfrm>
          <a:prstGeom prst="rect">
            <a:avLst/>
          </a:prstGeom>
          <a:solidFill>
            <a:srgbClr val="FFFF00"/>
          </a:solidFill>
          <a:ln w="9525">
            <a:noFill/>
            <a:miter lim="800000"/>
            <a:headEnd/>
            <a:tailEnd type="none" w="sm" len="lg"/>
          </a:ln>
          <a:effectLst/>
        </p:spPr>
        <p:txBody>
          <a:bodyPr wrap="square">
            <a:spAutoFit/>
          </a:bodyPr>
          <a:lstStyle/>
          <a:p>
            <a:pPr>
              <a:spcBef>
                <a:spcPct val="50000"/>
              </a:spcBef>
              <a:defRPr/>
            </a:pPr>
            <a:r>
              <a:rPr lang="zh-CN" altLang="en-US" sz="2800" b="1" dirty="0">
                <a:solidFill>
                  <a:srgbClr val="FF00FF"/>
                </a:solidFill>
                <a:latin typeface="楷体" panose="02010609060101010101" pitchFamily="49" charset="-122"/>
                <a:ea typeface="楷体" panose="02010609060101010101" pitchFamily="49" charset="-122"/>
              </a:rPr>
              <a:t>对于直线，</a:t>
            </a:r>
            <a:r>
              <a:rPr lang="zh-CN" altLang="en-US" sz="2800" b="1" dirty="0">
                <a:solidFill>
                  <a:srgbClr val="3333FF"/>
                </a:solidFill>
                <a:latin typeface="楷体" panose="02010609060101010101" pitchFamily="49" charset="-122"/>
                <a:ea typeface="楷体" panose="02010609060101010101" pitchFamily="49" charset="-122"/>
              </a:rPr>
              <a:t>感生</a:t>
            </a:r>
            <a:r>
              <a:rPr lang="zh-CN" altLang="en-US" sz="2800" b="1" dirty="0">
                <a:solidFill>
                  <a:srgbClr val="FF00FF"/>
                </a:solidFill>
                <a:latin typeface="楷体" panose="02010609060101010101" pitchFamily="49" charset="-122"/>
                <a:ea typeface="楷体" panose="02010609060101010101" pitchFamily="49" charset="-122"/>
              </a:rPr>
              <a:t>电动势的方向为</a:t>
            </a:r>
            <a:r>
              <a:rPr lang="zh-CN" altLang="en-US" sz="2800" b="1" kern="0" dirty="0">
                <a:solidFill>
                  <a:srgbClr val="3333FF"/>
                </a:solidFill>
                <a:latin typeface="楷体" panose="02010609060101010101" pitchFamily="49" charset="-122"/>
                <a:ea typeface="楷体" panose="02010609060101010101" pitchFamily="49" charset="-122"/>
              </a:rPr>
              <a:t>感应电场</a:t>
            </a:r>
            <a:r>
              <a:rPr lang="zh-CN" altLang="en-US" sz="2800" b="1" dirty="0">
                <a:solidFill>
                  <a:srgbClr val="FF00FF"/>
                </a:solidFill>
                <a:latin typeface="楷体" panose="02010609060101010101" pitchFamily="49" charset="-122"/>
                <a:ea typeface="楷体" panose="02010609060101010101" pitchFamily="49" charset="-122"/>
              </a:rPr>
              <a:t>沿直线的投影方向。</a:t>
            </a:r>
          </a:p>
        </p:txBody>
      </p:sp>
      <p:sp>
        <p:nvSpPr>
          <p:cNvPr id="48" name="Oval 100"/>
          <p:cNvSpPr>
            <a:spLocks noChangeArrowheads="1"/>
          </p:cNvSpPr>
          <p:nvPr/>
        </p:nvSpPr>
        <p:spPr bwMode="auto">
          <a:xfrm>
            <a:off x="8156972" y="3748253"/>
            <a:ext cx="1407288" cy="1394617"/>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9" name="Oval 100"/>
          <p:cNvSpPr>
            <a:spLocks noChangeArrowheads="1"/>
          </p:cNvSpPr>
          <p:nvPr/>
        </p:nvSpPr>
        <p:spPr bwMode="auto">
          <a:xfrm>
            <a:off x="8510838" y="4082063"/>
            <a:ext cx="760264" cy="743831"/>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50" name="Freeform 109"/>
          <p:cNvSpPr>
            <a:spLocks/>
          </p:cNvSpPr>
          <p:nvPr/>
        </p:nvSpPr>
        <p:spPr bwMode="auto">
          <a:xfrm rot="3600000" flipV="1">
            <a:off x="8115005" y="4099136"/>
            <a:ext cx="203323" cy="202908"/>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7" name="Freeform 109"/>
          <p:cNvSpPr>
            <a:spLocks/>
          </p:cNvSpPr>
          <p:nvPr/>
        </p:nvSpPr>
        <p:spPr bwMode="auto">
          <a:xfrm rot="9086002">
            <a:off x="8464590" y="4244504"/>
            <a:ext cx="183727" cy="179882"/>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8" name="Oval 100"/>
          <p:cNvSpPr>
            <a:spLocks noChangeArrowheads="1"/>
          </p:cNvSpPr>
          <p:nvPr/>
        </p:nvSpPr>
        <p:spPr bwMode="auto">
          <a:xfrm>
            <a:off x="7575550" y="3151436"/>
            <a:ext cx="2622664" cy="2517792"/>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82" name="Freeform 109"/>
          <p:cNvSpPr>
            <a:spLocks/>
          </p:cNvSpPr>
          <p:nvPr/>
        </p:nvSpPr>
        <p:spPr bwMode="auto">
          <a:xfrm rot="3600000" flipV="1">
            <a:off x="7481320" y="4045531"/>
            <a:ext cx="268528" cy="244494"/>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89" name="Object 158"/>
          <p:cNvGraphicFramePr>
            <a:graphicFrameLocks noChangeAspect="1"/>
          </p:cNvGraphicFramePr>
          <p:nvPr>
            <p:extLst>
              <p:ext uri="{D42A27DB-BD31-4B8C-83A1-F6EECF244321}">
                <p14:modId xmlns:p14="http://schemas.microsoft.com/office/powerpoint/2010/main" val="3858191783"/>
              </p:ext>
            </p:extLst>
          </p:nvPr>
        </p:nvGraphicFramePr>
        <p:xfrm>
          <a:off x="5568847" y="5942274"/>
          <a:ext cx="923925" cy="665162"/>
        </p:xfrm>
        <a:graphic>
          <a:graphicData uri="http://schemas.openxmlformats.org/presentationml/2006/ole">
            <mc:AlternateContent xmlns:mc="http://schemas.openxmlformats.org/markup-compatibility/2006">
              <mc:Choice xmlns:v="urn:schemas-microsoft-com:vml" Requires="v">
                <p:oleObj spid="_x0000_s17814" name="Equation" r:id="rId21" imgW="317160" imgH="228600" progId="Equation.DSMT4">
                  <p:embed/>
                </p:oleObj>
              </mc:Choice>
              <mc:Fallback>
                <p:oleObj name="Equation" r:id="rId21" imgW="317160" imgH="228600" progId="Equation.DSMT4">
                  <p:embed/>
                  <p:pic>
                    <p:nvPicPr>
                      <p:cNvPr id="182" name="Object 158"/>
                      <p:cNvPicPr>
                        <a:picLocks noChangeAspect="1" noChangeArrowheads="1"/>
                      </p:cNvPicPr>
                      <p:nvPr/>
                    </p:nvPicPr>
                    <p:blipFill>
                      <a:blip r:embed="rId22"/>
                      <a:srcRect/>
                      <a:stretch>
                        <a:fillRect/>
                      </a:stretch>
                    </p:blipFill>
                    <p:spPr bwMode="auto">
                      <a:xfrm>
                        <a:off x="5568847" y="5942274"/>
                        <a:ext cx="923925"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 name="AutoShape 72"/>
          <p:cNvSpPr>
            <a:spLocks noChangeArrowheads="1"/>
          </p:cNvSpPr>
          <p:nvPr/>
        </p:nvSpPr>
        <p:spPr bwMode="auto">
          <a:xfrm>
            <a:off x="8388985" y="5859034"/>
            <a:ext cx="936625" cy="143106"/>
          </a:xfrm>
          <a:prstGeom prst="rightArrow">
            <a:avLst>
              <a:gd name="adj1" fmla="val 50000"/>
              <a:gd name="adj2" fmla="val 81492"/>
            </a:avLst>
          </a:prstGeom>
          <a:solidFill>
            <a:srgbClr val="00CC00"/>
          </a:solidFill>
          <a:ln w="12700">
            <a:solidFill>
              <a:schemeClr val="tx1"/>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4" name="Object 158"/>
          <p:cNvGraphicFramePr>
            <a:graphicFrameLocks noChangeAspect="1"/>
          </p:cNvGraphicFramePr>
          <p:nvPr>
            <p:extLst>
              <p:ext uri="{D42A27DB-BD31-4B8C-83A1-F6EECF244321}">
                <p14:modId xmlns:p14="http://schemas.microsoft.com/office/powerpoint/2010/main" val="851951949"/>
              </p:ext>
            </p:extLst>
          </p:nvPr>
        </p:nvGraphicFramePr>
        <p:xfrm>
          <a:off x="9434096" y="5618944"/>
          <a:ext cx="590550" cy="666750"/>
        </p:xfrm>
        <a:graphic>
          <a:graphicData uri="http://schemas.openxmlformats.org/presentationml/2006/ole">
            <mc:AlternateContent xmlns:mc="http://schemas.openxmlformats.org/markup-compatibility/2006">
              <mc:Choice xmlns:v="urn:schemas-microsoft-com:vml" Requires="v">
                <p:oleObj spid="_x0000_s17815" name="Equation" r:id="rId23" imgW="203040" imgH="228600" progId="Equation.DSMT4">
                  <p:embed/>
                </p:oleObj>
              </mc:Choice>
              <mc:Fallback>
                <p:oleObj name="Equation" r:id="rId23" imgW="203040" imgH="228600" progId="Equation.DSMT4">
                  <p:embed/>
                  <p:pic>
                    <p:nvPicPr>
                      <p:cNvPr id="187" name="Object 158"/>
                      <p:cNvPicPr>
                        <a:picLocks noChangeAspect="1" noChangeArrowheads="1"/>
                      </p:cNvPicPr>
                      <p:nvPr/>
                    </p:nvPicPr>
                    <p:blipFill>
                      <a:blip r:embed="rId24"/>
                      <a:srcRect/>
                      <a:stretch>
                        <a:fillRect/>
                      </a:stretch>
                    </p:blipFill>
                    <p:spPr bwMode="auto">
                      <a:xfrm>
                        <a:off x="9434096" y="5618944"/>
                        <a:ext cx="5905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 name="矩形 94"/>
          <p:cNvSpPr/>
          <p:nvPr/>
        </p:nvSpPr>
        <p:spPr>
          <a:xfrm>
            <a:off x="7289742" y="6157944"/>
            <a:ext cx="2709396" cy="523220"/>
          </a:xfrm>
          <a:prstGeom prst="rect">
            <a:avLst/>
          </a:prstGeom>
        </p:spPr>
        <p:txBody>
          <a:bodyPr wrap="none">
            <a:spAutoFit/>
          </a:bodyPr>
          <a:lstStyle/>
          <a:p>
            <a:r>
              <a:rPr lang="el-GR" altLang="zh-CN" sz="2800" b="1" kern="0" dirty="0">
                <a:solidFill>
                  <a:srgbClr val="FF0000"/>
                </a:solidFill>
                <a:latin typeface="宋体" pitchFamily="2" charset="-122"/>
              </a:rPr>
              <a:t>ε</a:t>
            </a:r>
            <a:r>
              <a:rPr lang="zh-CN" altLang="en-US" sz="2800" b="1" kern="0" dirty="0">
                <a:solidFill>
                  <a:srgbClr val="3E27E7"/>
                </a:solidFill>
                <a:latin typeface="宋体" pitchFamily="2" charset="-122"/>
              </a:rPr>
              <a:t>方向：</a:t>
            </a:r>
            <a:r>
              <a:rPr lang="zh-CN" altLang="en-US" sz="2800" b="1" kern="0" dirty="0">
                <a:solidFill>
                  <a:srgbClr val="FF00FF"/>
                </a:solidFill>
                <a:latin typeface="宋体" pitchFamily="2" charset="-122"/>
              </a:rPr>
              <a:t>逆</a:t>
            </a:r>
            <a:r>
              <a:rPr lang="zh-CN" altLang="en-US" sz="2800" b="1" kern="0" dirty="0">
                <a:solidFill>
                  <a:srgbClr val="FF00FF"/>
                </a:solidFill>
              </a:rPr>
              <a:t>时针</a:t>
            </a:r>
            <a:endParaRPr lang="zh-CN" altLang="en-US" sz="2800" dirty="0">
              <a:solidFill>
                <a:srgbClr val="FF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500"/>
                                        <p:tgtEl>
                                          <p:spTgt spid="2"/>
                                        </p:tgtEl>
                                      </p:cBhvr>
                                    </p:animEffect>
                                  </p:childTnLst>
                                </p:cTn>
                              </p:par>
                            </p:childTnLst>
                          </p:cTn>
                        </p:par>
                        <p:par>
                          <p:cTn id="8" fill="hold" nodeType="afterGroup">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circle(in)">
                                      <p:cBhvr>
                                        <p:cTn id="11" dur="2000"/>
                                        <p:tgtEl>
                                          <p:spTgt spid="6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02"/>
                                        </p:tgtEl>
                                        <p:attrNameLst>
                                          <p:attrName>style.visibility</p:attrName>
                                        </p:attrNameLst>
                                      </p:cBhvr>
                                      <p:to>
                                        <p:strVal val="visible"/>
                                      </p:to>
                                    </p:set>
                                    <p:animEffect transition="in" filter="wipe(left)">
                                      <p:cBhvr>
                                        <p:cTn id="16" dur="500"/>
                                        <p:tgtEl>
                                          <p:spTgt spid="10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circle(in)">
                                      <p:cBhvr>
                                        <p:cTn id="21" dur="2000"/>
                                        <p:tgtEl>
                                          <p:spTgt spid="83"/>
                                        </p:tgtEl>
                                      </p:cBhvr>
                                    </p:animEffect>
                                  </p:childTnLst>
                                </p:cTn>
                              </p:par>
                            </p:childTnLst>
                          </p:cTn>
                        </p:par>
                        <p:par>
                          <p:cTn id="22" fill="hold" nodeType="afterGroup">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left)">
                                      <p:cBhvr>
                                        <p:cTn id="25" dur="500"/>
                                        <p:tgtEl>
                                          <p:spTgt spid="8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par>
                          <p:cTn id="31" fill="hold" nodeType="afterGroup">
                            <p:stCondLst>
                              <p:cond delay="500"/>
                            </p:stCondLst>
                            <p:childTnLst>
                              <p:par>
                                <p:cTn id="32" presetID="22" presetClass="entr" presetSubtype="4" fill="hold" grpId="0" nodeType="after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wipe(down)">
                                      <p:cBhvr>
                                        <p:cTn id="34" dur="500"/>
                                        <p:tgtEl>
                                          <p:spTgt spid="8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90"/>
                                        </p:tgtEl>
                                        <p:attrNameLst>
                                          <p:attrName>style.visibility</p:attrName>
                                        </p:attrNameLst>
                                      </p:cBhvr>
                                      <p:to>
                                        <p:strVal val="visible"/>
                                      </p:to>
                                    </p:set>
                                    <p:animEffect transition="in" filter="wipe(left)">
                                      <p:cBhvr>
                                        <p:cTn id="39" dur="500"/>
                                        <p:tgtEl>
                                          <p:spTgt spid="90"/>
                                        </p:tgtEl>
                                      </p:cBhvr>
                                    </p:animEffect>
                                  </p:childTnLst>
                                </p:cTn>
                              </p:par>
                            </p:childTnLst>
                          </p:cTn>
                        </p:par>
                        <p:par>
                          <p:cTn id="40" fill="hold" nodeType="afterGroup">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91"/>
                                        </p:tgtEl>
                                        <p:attrNameLst>
                                          <p:attrName>style.visibility</p:attrName>
                                        </p:attrNameLst>
                                      </p:cBhvr>
                                      <p:to>
                                        <p:strVal val="visible"/>
                                      </p:to>
                                    </p:set>
                                    <p:animEffect transition="in" filter="wipe(left)">
                                      <p:cBhvr>
                                        <p:cTn id="43" dur="500"/>
                                        <p:tgtEl>
                                          <p:spTgt spid="91"/>
                                        </p:tgtEl>
                                      </p:cBhvr>
                                    </p:animEffect>
                                  </p:childTnLst>
                                </p:cTn>
                              </p:par>
                            </p:childTnLst>
                          </p:cTn>
                        </p:par>
                        <p:par>
                          <p:cTn id="44" fill="hold" nodeType="afterGroup">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92"/>
                                        </p:tgtEl>
                                        <p:attrNameLst>
                                          <p:attrName>style.visibility</p:attrName>
                                        </p:attrNameLst>
                                      </p:cBhvr>
                                      <p:to>
                                        <p:strVal val="visible"/>
                                      </p:to>
                                    </p:set>
                                    <p:animEffect transition="in" filter="wipe(left)">
                                      <p:cBhvr>
                                        <p:cTn id="47" dur="500"/>
                                        <p:tgtEl>
                                          <p:spTgt spid="9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left)">
                                      <p:cBhvr>
                                        <p:cTn id="52" dur="500"/>
                                        <p:tgtEl>
                                          <p:spTgt spid="53"/>
                                        </p:tgtEl>
                                      </p:cBhvr>
                                    </p:animEffect>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2000"/>
                                        <p:tgtEl>
                                          <p:spTgt spid="4"/>
                                        </p:tgtEl>
                                      </p:cBhvr>
                                    </p:animEffect>
                                    <p:anim calcmode="lin" valueType="num">
                                      <p:cBhvr>
                                        <p:cTn id="58" dur="2000" fill="hold"/>
                                        <p:tgtEl>
                                          <p:spTgt spid="4"/>
                                        </p:tgtEl>
                                        <p:attrNameLst>
                                          <p:attrName>ppt_w</p:attrName>
                                        </p:attrNameLst>
                                      </p:cBhvr>
                                      <p:tavLst>
                                        <p:tav tm="0" fmla="#ppt_w*sin(2.5*pi*$)">
                                          <p:val>
                                            <p:fltVal val="0"/>
                                          </p:val>
                                        </p:tav>
                                        <p:tav tm="100000">
                                          <p:val>
                                            <p:fltVal val="1"/>
                                          </p:val>
                                        </p:tav>
                                      </p:tavLst>
                                    </p:anim>
                                    <p:anim calcmode="lin" valueType="num">
                                      <p:cBhvr>
                                        <p:cTn id="59"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64"/>
                                        </p:tgtEl>
                                        <p:attrNameLst>
                                          <p:attrName>style.visibility</p:attrName>
                                        </p:attrNameLst>
                                      </p:cBhvr>
                                      <p:to>
                                        <p:strVal val="visible"/>
                                      </p:to>
                                    </p:set>
                                    <p:anim calcmode="lin" valueType="num">
                                      <p:cBhvr additive="base">
                                        <p:cTn id="64" dur="500" fill="hold"/>
                                        <p:tgtEl>
                                          <p:spTgt spid="64"/>
                                        </p:tgtEl>
                                        <p:attrNameLst>
                                          <p:attrName>ppt_x</p:attrName>
                                        </p:attrNameLst>
                                      </p:cBhvr>
                                      <p:tavLst>
                                        <p:tav tm="0">
                                          <p:val>
                                            <p:strVal val="#ppt_x"/>
                                          </p:val>
                                        </p:tav>
                                        <p:tav tm="100000">
                                          <p:val>
                                            <p:strVal val="#ppt_x"/>
                                          </p:val>
                                        </p:tav>
                                      </p:tavLst>
                                    </p:anim>
                                    <p:anim calcmode="lin" valueType="num">
                                      <p:cBhvr additive="base">
                                        <p:cTn id="65"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65"/>
                                        </p:tgtEl>
                                        <p:attrNameLst>
                                          <p:attrName>style.visibility</p:attrName>
                                        </p:attrNameLst>
                                      </p:cBhvr>
                                      <p:to>
                                        <p:strVal val="visible"/>
                                      </p:to>
                                    </p:set>
                                    <p:anim calcmode="lin" valueType="num">
                                      <p:cBhvr additive="base">
                                        <p:cTn id="70" dur="500" fill="hold"/>
                                        <p:tgtEl>
                                          <p:spTgt spid="65"/>
                                        </p:tgtEl>
                                        <p:attrNameLst>
                                          <p:attrName>ppt_x</p:attrName>
                                        </p:attrNameLst>
                                      </p:cBhvr>
                                      <p:tavLst>
                                        <p:tav tm="0">
                                          <p:val>
                                            <p:strVal val="#ppt_x"/>
                                          </p:val>
                                        </p:tav>
                                        <p:tav tm="100000">
                                          <p:val>
                                            <p:strVal val="#ppt_x"/>
                                          </p:val>
                                        </p:tav>
                                      </p:tavLst>
                                    </p:anim>
                                    <p:anim calcmode="lin" valueType="num">
                                      <p:cBhvr additive="base">
                                        <p:cTn id="7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6" presetClass="entr" presetSubtype="16" fill="hold" grpId="0" nodeType="clickEffect">
                                  <p:stCondLst>
                                    <p:cond delay="0"/>
                                  </p:stCondLst>
                                  <p:childTnLst>
                                    <p:set>
                                      <p:cBhvr>
                                        <p:cTn id="75" dur="1" fill="hold">
                                          <p:stCondLst>
                                            <p:cond delay="0"/>
                                          </p:stCondLst>
                                        </p:cTn>
                                        <p:tgtEl>
                                          <p:spTgt spid="67"/>
                                        </p:tgtEl>
                                        <p:attrNameLst>
                                          <p:attrName>style.visibility</p:attrName>
                                        </p:attrNameLst>
                                      </p:cBhvr>
                                      <p:to>
                                        <p:strVal val="visible"/>
                                      </p:to>
                                    </p:set>
                                    <p:animEffect transition="in" filter="circle(in)">
                                      <p:cBhvr>
                                        <p:cTn id="76" dur="2000"/>
                                        <p:tgtEl>
                                          <p:spTgt spid="67"/>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03"/>
                                        </p:tgtEl>
                                        <p:attrNameLst>
                                          <p:attrName>style.visibility</p:attrName>
                                        </p:attrNameLst>
                                      </p:cBhvr>
                                      <p:to>
                                        <p:strVal val="visible"/>
                                      </p:to>
                                    </p:set>
                                    <p:anim calcmode="lin" valueType="num">
                                      <p:cBhvr additive="base">
                                        <p:cTn id="81" dur="500" fill="hold"/>
                                        <p:tgtEl>
                                          <p:spTgt spid="103"/>
                                        </p:tgtEl>
                                        <p:attrNameLst>
                                          <p:attrName>ppt_x</p:attrName>
                                        </p:attrNameLst>
                                      </p:cBhvr>
                                      <p:tavLst>
                                        <p:tav tm="0">
                                          <p:val>
                                            <p:strVal val="#ppt_x"/>
                                          </p:val>
                                        </p:tav>
                                        <p:tav tm="100000">
                                          <p:val>
                                            <p:strVal val="#ppt_x"/>
                                          </p:val>
                                        </p:tav>
                                      </p:tavLst>
                                    </p:anim>
                                    <p:anim calcmode="lin" valueType="num">
                                      <p:cBhvr additive="base">
                                        <p:cTn id="82"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43"/>
                                        </p:tgtEl>
                                        <p:attrNameLst>
                                          <p:attrName>style.visibility</p:attrName>
                                        </p:attrNameLst>
                                      </p:cBhvr>
                                      <p:to>
                                        <p:strVal val="visible"/>
                                      </p:to>
                                    </p:set>
                                    <p:anim calcmode="lin" valueType="num">
                                      <p:cBhvr additive="base">
                                        <p:cTn id="87" dur="500" fill="hold"/>
                                        <p:tgtEl>
                                          <p:spTgt spid="43"/>
                                        </p:tgtEl>
                                        <p:attrNameLst>
                                          <p:attrName>ppt_x</p:attrName>
                                        </p:attrNameLst>
                                      </p:cBhvr>
                                      <p:tavLst>
                                        <p:tav tm="0">
                                          <p:val>
                                            <p:strVal val="#ppt_x"/>
                                          </p:val>
                                        </p:tav>
                                        <p:tav tm="100000">
                                          <p:val>
                                            <p:strVal val="#ppt_x"/>
                                          </p:val>
                                        </p:tav>
                                      </p:tavLst>
                                    </p:anim>
                                    <p:anim calcmode="lin" valueType="num">
                                      <p:cBhvr additive="base">
                                        <p:cTn id="8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56"/>
                                        </p:tgtEl>
                                        <p:attrNameLst>
                                          <p:attrName>style.visibility</p:attrName>
                                        </p:attrNameLst>
                                      </p:cBhvr>
                                      <p:to>
                                        <p:strVal val="visible"/>
                                      </p:to>
                                    </p:set>
                                    <p:anim calcmode="lin" valueType="num">
                                      <p:cBhvr additive="base">
                                        <p:cTn id="93" dur="500" fill="hold"/>
                                        <p:tgtEl>
                                          <p:spTgt spid="56"/>
                                        </p:tgtEl>
                                        <p:attrNameLst>
                                          <p:attrName>ppt_x</p:attrName>
                                        </p:attrNameLst>
                                      </p:cBhvr>
                                      <p:tavLst>
                                        <p:tav tm="0">
                                          <p:val>
                                            <p:strVal val="#ppt_x"/>
                                          </p:val>
                                        </p:tav>
                                        <p:tav tm="100000">
                                          <p:val>
                                            <p:strVal val="#ppt_x"/>
                                          </p:val>
                                        </p:tav>
                                      </p:tavLst>
                                    </p:anim>
                                    <p:anim calcmode="lin" valueType="num">
                                      <p:cBhvr additive="base">
                                        <p:cTn id="9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62"/>
                                        </p:tgtEl>
                                        <p:attrNameLst>
                                          <p:attrName>style.visibility</p:attrName>
                                        </p:attrNameLst>
                                      </p:cBhvr>
                                      <p:to>
                                        <p:strVal val="visible"/>
                                      </p:to>
                                    </p:set>
                                    <p:animEffect transition="in" filter="fade">
                                      <p:cBhvr>
                                        <p:cTn id="99" dur="1000"/>
                                        <p:tgtEl>
                                          <p:spTgt spid="62"/>
                                        </p:tgtEl>
                                      </p:cBhvr>
                                    </p:animEffect>
                                    <p:anim calcmode="lin" valueType="num">
                                      <p:cBhvr>
                                        <p:cTn id="100" dur="1000" fill="hold"/>
                                        <p:tgtEl>
                                          <p:spTgt spid="62"/>
                                        </p:tgtEl>
                                        <p:attrNameLst>
                                          <p:attrName>ppt_x</p:attrName>
                                        </p:attrNameLst>
                                      </p:cBhvr>
                                      <p:tavLst>
                                        <p:tav tm="0">
                                          <p:val>
                                            <p:strVal val="#ppt_x"/>
                                          </p:val>
                                        </p:tav>
                                        <p:tav tm="100000">
                                          <p:val>
                                            <p:strVal val="#ppt_x"/>
                                          </p:val>
                                        </p:tav>
                                      </p:tavLst>
                                    </p:anim>
                                    <p:anim calcmode="lin" valueType="num">
                                      <p:cBhvr>
                                        <p:cTn id="101"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51"/>
                                        </p:tgtEl>
                                        <p:attrNameLst>
                                          <p:attrName>style.visibility</p:attrName>
                                        </p:attrNameLst>
                                      </p:cBhvr>
                                      <p:to>
                                        <p:strVal val="visible"/>
                                      </p:to>
                                    </p:set>
                                    <p:anim calcmode="lin" valueType="num">
                                      <p:cBhvr additive="base">
                                        <p:cTn id="106" dur="500" fill="hold"/>
                                        <p:tgtEl>
                                          <p:spTgt spid="51"/>
                                        </p:tgtEl>
                                        <p:attrNameLst>
                                          <p:attrName>ppt_x</p:attrName>
                                        </p:attrNameLst>
                                      </p:cBhvr>
                                      <p:tavLst>
                                        <p:tav tm="0">
                                          <p:val>
                                            <p:strVal val="#ppt_x"/>
                                          </p:val>
                                        </p:tav>
                                        <p:tav tm="100000">
                                          <p:val>
                                            <p:strVal val="#ppt_x"/>
                                          </p:val>
                                        </p:tav>
                                      </p:tavLst>
                                    </p:anim>
                                    <p:anim calcmode="lin" valueType="num">
                                      <p:cBhvr additive="base">
                                        <p:cTn id="107"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69"/>
                                        </p:tgtEl>
                                        <p:attrNameLst>
                                          <p:attrName>style.visibility</p:attrName>
                                        </p:attrNameLst>
                                      </p:cBhvr>
                                      <p:to>
                                        <p:strVal val="visible"/>
                                      </p:to>
                                    </p:set>
                                    <p:animEffect transition="in" filter="fade">
                                      <p:cBhvr>
                                        <p:cTn id="112" dur="1000"/>
                                        <p:tgtEl>
                                          <p:spTgt spid="69"/>
                                        </p:tgtEl>
                                      </p:cBhvr>
                                    </p:animEffect>
                                    <p:anim calcmode="lin" valueType="num">
                                      <p:cBhvr>
                                        <p:cTn id="113" dur="1000" fill="hold"/>
                                        <p:tgtEl>
                                          <p:spTgt spid="69"/>
                                        </p:tgtEl>
                                        <p:attrNameLst>
                                          <p:attrName>ppt_x</p:attrName>
                                        </p:attrNameLst>
                                      </p:cBhvr>
                                      <p:tavLst>
                                        <p:tav tm="0">
                                          <p:val>
                                            <p:strVal val="#ppt_x"/>
                                          </p:val>
                                        </p:tav>
                                        <p:tav tm="100000">
                                          <p:val>
                                            <p:strVal val="#ppt_x"/>
                                          </p:val>
                                        </p:tav>
                                      </p:tavLst>
                                    </p:anim>
                                    <p:anim calcmode="lin" valueType="num">
                                      <p:cBhvr>
                                        <p:cTn id="114"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31" presetClass="entr" presetSubtype="0" fill="hold" nodeType="clickEffect">
                                  <p:stCondLst>
                                    <p:cond delay="0"/>
                                  </p:stCondLst>
                                  <p:childTnLst>
                                    <p:set>
                                      <p:cBhvr>
                                        <p:cTn id="118" dur="1" fill="hold">
                                          <p:stCondLst>
                                            <p:cond delay="0"/>
                                          </p:stCondLst>
                                        </p:cTn>
                                        <p:tgtEl>
                                          <p:spTgt spid="63"/>
                                        </p:tgtEl>
                                        <p:attrNameLst>
                                          <p:attrName>style.visibility</p:attrName>
                                        </p:attrNameLst>
                                      </p:cBhvr>
                                      <p:to>
                                        <p:strVal val="visible"/>
                                      </p:to>
                                    </p:set>
                                    <p:anim calcmode="lin" valueType="num">
                                      <p:cBhvr>
                                        <p:cTn id="119" dur="1000" fill="hold"/>
                                        <p:tgtEl>
                                          <p:spTgt spid="63"/>
                                        </p:tgtEl>
                                        <p:attrNameLst>
                                          <p:attrName>ppt_w</p:attrName>
                                        </p:attrNameLst>
                                      </p:cBhvr>
                                      <p:tavLst>
                                        <p:tav tm="0">
                                          <p:val>
                                            <p:fltVal val="0"/>
                                          </p:val>
                                        </p:tav>
                                        <p:tav tm="100000">
                                          <p:val>
                                            <p:strVal val="#ppt_w"/>
                                          </p:val>
                                        </p:tav>
                                      </p:tavLst>
                                    </p:anim>
                                    <p:anim calcmode="lin" valueType="num">
                                      <p:cBhvr>
                                        <p:cTn id="120" dur="1000" fill="hold"/>
                                        <p:tgtEl>
                                          <p:spTgt spid="63"/>
                                        </p:tgtEl>
                                        <p:attrNameLst>
                                          <p:attrName>ppt_h</p:attrName>
                                        </p:attrNameLst>
                                      </p:cBhvr>
                                      <p:tavLst>
                                        <p:tav tm="0">
                                          <p:val>
                                            <p:fltVal val="0"/>
                                          </p:val>
                                        </p:tav>
                                        <p:tav tm="100000">
                                          <p:val>
                                            <p:strVal val="#ppt_h"/>
                                          </p:val>
                                        </p:tav>
                                      </p:tavLst>
                                    </p:anim>
                                    <p:anim calcmode="lin" valueType="num">
                                      <p:cBhvr>
                                        <p:cTn id="121" dur="1000" fill="hold"/>
                                        <p:tgtEl>
                                          <p:spTgt spid="63"/>
                                        </p:tgtEl>
                                        <p:attrNameLst>
                                          <p:attrName>style.rotation</p:attrName>
                                        </p:attrNameLst>
                                      </p:cBhvr>
                                      <p:tavLst>
                                        <p:tav tm="0">
                                          <p:val>
                                            <p:fltVal val="90"/>
                                          </p:val>
                                        </p:tav>
                                        <p:tav tm="100000">
                                          <p:val>
                                            <p:fltVal val="0"/>
                                          </p:val>
                                        </p:tav>
                                      </p:tavLst>
                                    </p:anim>
                                    <p:animEffect transition="in" filter="fade">
                                      <p:cBhvr>
                                        <p:cTn id="122" dur="1000"/>
                                        <p:tgtEl>
                                          <p:spTgt spid="63"/>
                                        </p:tgtEl>
                                      </p:cBhvr>
                                    </p:animEffect>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66"/>
                                        </p:tgtEl>
                                        <p:attrNameLst>
                                          <p:attrName>style.visibility</p:attrName>
                                        </p:attrNameLst>
                                      </p:cBhvr>
                                      <p:to>
                                        <p:strVal val="visible"/>
                                      </p:to>
                                    </p:set>
                                    <p:anim calcmode="lin" valueType="num">
                                      <p:cBhvr additive="base">
                                        <p:cTn id="127" dur="500" fill="hold"/>
                                        <p:tgtEl>
                                          <p:spTgt spid="66"/>
                                        </p:tgtEl>
                                        <p:attrNameLst>
                                          <p:attrName>ppt_x</p:attrName>
                                        </p:attrNameLst>
                                      </p:cBhvr>
                                      <p:tavLst>
                                        <p:tav tm="0">
                                          <p:val>
                                            <p:strVal val="#ppt_x"/>
                                          </p:val>
                                        </p:tav>
                                        <p:tav tm="100000">
                                          <p:val>
                                            <p:strVal val="#ppt_x"/>
                                          </p:val>
                                        </p:tav>
                                      </p:tavLst>
                                    </p:anim>
                                    <p:anim calcmode="lin" valueType="num">
                                      <p:cBhvr additive="base">
                                        <p:cTn id="12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86"/>
                                        </p:tgtEl>
                                        <p:attrNameLst>
                                          <p:attrName>style.visibility</p:attrName>
                                        </p:attrNameLst>
                                      </p:cBhvr>
                                      <p:to>
                                        <p:strVal val="visible"/>
                                      </p:to>
                                    </p:set>
                                    <p:animEffect transition="in" filter="fade">
                                      <p:cBhvr>
                                        <p:cTn id="133" dur="1000"/>
                                        <p:tgtEl>
                                          <p:spTgt spid="86"/>
                                        </p:tgtEl>
                                      </p:cBhvr>
                                    </p:animEffect>
                                    <p:anim calcmode="lin" valueType="num">
                                      <p:cBhvr>
                                        <p:cTn id="134" dur="1000" fill="hold"/>
                                        <p:tgtEl>
                                          <p:spTgt spid="86"/>
                                        </p:tgtEl>
                                        <p:attrNameLst>
                                          <p:attrName>ppt_x</p:attrName>
                                        </p:attrNameLst>
                                      </p:cBhvr>
                                      <p:tavLst>
                                        <p:tav tm="0">
                                          <p:val>
                                            <p:strVal val="#ppt_x"/>
                                          </p:val>
                                        </p:tav>
                                        <p:tav tm="100000">
                                          <p:val>
                                            <p:strVal val="#ppt_x"/>
                                          </p:val>
                                        </p:tav>
                                      </p:tavLst>
                                    </p:anim>
                                    <p:anim calcmode="lin" valueType="num">
                                      <p:cBhvr>
                                        <p:cTn id="135"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nodeType="clickEffect">
                                  <p:stCondLst>
                                    <p:cond delay="0"/>
                                  </p:stCondLst>
                                  <p:childTnLst>
                                    <p:set>
                                      <p:cBhvr>
                                        <p:cTn id="139" dur="1" fill="hold">
                                          <p:stCondLst>
                                            <p:cond delay="0"/>
                                          </p:stCondLst>
                                        </p:cTn>
                                        <p:tgtEl>
                                          <p:spTgt spid="54"/>
                                        </p:tgtEl>
                                        <p:attrNameLst>
                                          <p:attrName>style.visibility</p:attrName>
                                        </p:attrNameLst>
                                      </p:cBhvr>
                                      <p:to>
                                        <p:strVal val="visible"/>
                                      </p:to>
                                    </p:set>
                                    <p:animEffect transition="in" filter="fade">
                                      <p:cBhvr>
                                        <p:cTn id="140" dur="1000"/>
                                        <p:tgtEl>
                                          <p:spTgt spid="54"/>
                                        </p:tgtEl>
                                      </p:cBhvr>
                                    </p:animEffect>
                                    <p:anim calcmode="lin" valueType="num">
                                      <p:cBhvr>
                                        <p:cTn id="141" dur="1000" fill="hold"/>
                                        <p:tgtEl>
                                          <p:spTgt spid="54"/>
                                        </p:tgtEl>
                                        <p:attrNameLst>
                                          <p:attrName>ppt_x</p:attrName>
                                        </p:attrNameLst>
                                      </p:cBhvr>
                                      <p:tavLst>
                                        <p:tav tm="0">
                                          <p:val>
                                            <p:strVal val="#ppt_x"/>
                                          </p:val>
                                        </p:tav>
                                        <p:tav tm="100000">
                                          <p:val>
                                            <p:strVal val="#ppt_x"/>
                                          </p:val>
                                        </p:tav>
                                      </p:tavLst>
                                    </p:anim>
                                    <p:anim calcmode="lin" valueType="num">
                                      <p:cBhvr>
                                        <p:cTn id="142"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49"/>
                                        </p:tgtEl>
                                        <p:attrNameLst>
                                          <p:attrName>style.visibility</p:attrName>
                                        </p:attrNameLst>
                                      </p:cBhvr>
                                      <p:to>
                                        <p:strVal val="visible"/>
                                      </p:to>
                                    </p:set>
                                    <p:anim calcmode="lin" valueType="num">
                                      <p:cBhvr additive="base">
                                        <p:cTn id="147" dur="500" fill="hold"/>
                                        <p:tgtEl>
                                          <p:spTgt spid="49"/>
                                        </p:tgtEl>
                                        <p:attrNameLst>
                                          <p:attrName>ppt_x</p:attrName>
                                        </p:attrNameLst>
                                      </p:cBhvr>
                                      <p:tavLst>
                                        <p:tav tm="0">
                                          <p:val>
                                            <p:strVal val="#ppt_x"/>
                                          </p:val>
                                        </p:tav>
                                        <p:tav tm="100000">
                                          <p:val>
                                            <p:strVal val="#ppt_x"/>
                                          </p:val>
                                        </p:tav>
                                      </p:tavLst>
                                    </p:anim>
                                    <p:anim calcmode="lin" valueType="num">
                                      <p:cBhvr additive="base">
                                        <p:cTn id="14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6" presetClass="entr" presetSubtype="16" fill="hold" grpId="0" nodeType="clickEffect">
                                  <p:stCondLst>
                                    <p:cond delay="0"/>
                                  </p:stCondLst>
                                  <p:childTnLst>
                                    <p:set>
                                      <p:cBhvr>
                                        <p:cTn id="152" dur="1" fill="hold">
                                          <p:stCondLst>
                                            <p:cond delay="0"/>
                                          </p:stCondLst>
                                        </p:cTn>
                                        <p:tgtEl>
                                          <p:spTgt spid="57"/>
                                        </p:tgtEl>
                                        <p:attrNameLst>
                                          <p:attrName>style.visibility</p:attrName>
                                        </p:attrNameLst>
                                      </p:cBhvr>
                                      <p:to>
                                        <p:strVal val="visible"/>
                                      </p:to>
                                    </p:set>
                                    <p:animEffect transition="in" filter="circle(in)">
                                      <p:cBhvr>
                                        <p:cTn id="153" dur="2000"/>
                                        <p:tgtEl>
                                          <p:spTgt spid="57"/>
                                        </p:tgtEl>
                                      </p:cBhvr>
                                    </p:animEffect>
                                  </p:childTnLst>
                                </p:cTn>
                              </p:par>
                            </p:childTnLst>
                          </p:cTn>
                        </p:par>
                      </p:childTnLst>
                    </p:cTn>
                  </p:par>
                  <p:par>
                    <p:cTn id="154" fill="hold">
                      <p:stCondLst>
                        <p:cond delay="indefinite"/>
                      </p:stCondLst>
                      <p:childTnLst>
                        <p:par>
                          <p:cTn id="155" fill="hold">
                            <p:stCondLst>
                              <p:cond delay="0"/>
                            </p:stCondLst>
                            <p:childTnLst>
                              <p:par>
                                <p:cTn id="156" presetID="2" presetClass="entr" presetSubtype="4" fill="hold" grpId="0" nodeType="clickEffect">
                                  <p:stCondLst>
                                    <p:cond delay="0"/>
                                  </p:stCondLst>
                                  <p:childTnLst>
                                    <p:set>
                                      <p:cBhvr>
                                        <p:cTn id="157" dur="1" fill="hold">
                                          <p:stCondLst>
                                            <p:cond delay="0"/>
                                          </p:stCondLst>
                                        </p:cTn>
                                        <p:tgtEl>
                                          <p:spTgt spid="48"/>
                                        </p:tgtEl>
                                        <p:attrNameLst>
                                          <p:attrName>style.visibility</p:attrName>
                                        </p:attrNameLst>
                                      </p:cBhvr>
                                      <p:to>
                                        <p:strVal val="visible"/>
                                      </p:to>
                                    </p:set>
                                    <p:anim calcmode="lin" valueType="num">
                                      <p:cBhvr additive="base">
                                        <p:cTn id="158" dur="500" fill="hold"/>
                                        <p:tgtEl>
                                          <p:spTgt spid="48"/>
                                        </p:tgtEl>
                                        <p:attrNameLst>
                                          <p:attrName>ppt_x</p:attrName>
                                        </p:attrNameLst>
                                      </p:cBhvr>
                                      <p:tavLst>
                                        <p:tav tm="0">
                                          <p:val>
                                            <p:strVal val="#ppt_x"/>
                                          </p:val>
                                        </p:tav>
                                        <p:tav tm="100000">
                                          <p:val>
                                            <p:strVal val="#ppt_x"/>
                                          </p:val>
                                        </p:tav>
                                      </p:tavLst>
                                    </p:anim>
                                    <p:anim calcmode="lin" valueType="num">
                                      <p:cBhvr additive="base">
                                        <p:cTn id="159"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6" presetClass="entr" presetSubtype="16" fill="hold" grpId="0" nodeType="clickEffect">
                                  <p:stCondLst>
                                    <p:cond delay="0"/>
                                  </p:stCondLst>
                                  <p:childTnLst>
                                    <p:set>
                                      <p:cBhvr>
                                        <p:cTn id="163" dur="1" fill="hold">
                                          <p:stCondLst>
                                            <p:cond delay="0"/>
                                          </p:stCondLst>
                                        </p:cTn>
                                        <p:tgtEl>
                                          <p:spTgt spid="50"/>
                                        </p:tgtEl>
                                        <p:attrNameLst>
                                          <p:attrName>style.visibility</p:attrName>
                                        </p:attrNameLst>
                                      </p:cBhvr>
                                      <p:to>
                                        <p:strVal val="visible"/>
                                      </p:to>
                                    </p:set>
                                    <p:animEffect transition="in" filter="circle(in)">
                                      <p:cBhvr>
                                        <p:cTn id="164" dur="2000"/>
                                        <p:tgtEl>
                                          <p:spTgt spid="50"/>
                                        </p:tgtEl>
                                      </p:cBhvr>
                                    </p:animEffect>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58"/>
                                        </p:tgtEl>
                                        <p:attrNameLst>
                                          <p:attrName>style.visibility</p:attrName>
                                        </p:attrNameLst>
                                      </p:cBhvr>
                                      <p:to>
                                        <p:strVal val="visible"/>
                                      </p:to>
                                    </p:set>
                                    <p:anim calcmode="lin" valueType="num">
                                      <p:cBhvr additive="base">
                                        <p:cTn id="169" dur="500" fill="hold"/>
                                        <p:tgtEl>
                                          <p:spTgt spid="58"/>
                                        </p:tgtEl>
                                        <p:attrNameLst>
                                          <p:attrName>ppt_x</p:attrName>
                                        </p:attrNameLst>
                                      </p:cBhvr>
                                      <p:tavLst>
                                        <p:tav tm="0">
                                          <p:val>
                                            <p:strVal val="#ppt_x"/>
                                          </p:val>
                                        </p:tav>
                                        <p:tav tm="100000">
                                          <p:val>
                                            <p:strVal val="#ppt_x"/>
                                          </p:val>
                                        </p:tav>
                                      </p:tavLst>
                                    </p:anim>
                                    <p:anim calcmode="lin" valueType="num">
                                      <p:cBhvr additive="base">
                                        <p:cTn id="170"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6" presetClass="entr" presetSubtype="16" fill="hold" grpId="0" nodeType="clickEffect">
                                  <p:stCondLst>
                                    <p:cond delay="0"/>
                                  </p:stCondLst>
                                  <p:childTnLst>
                                    <p:set>
                                      <p:cBhvr>
                                        <p:cTn id="174" dur="1" fill="hold">
                                          <p:stCondLst>
                                            <p:cond delay="0"/>
                                          </p:stCondLst>
                                        </p:cTn>
                                        <p:tgtEl>
                                          <p:spTgt spid="82"/>
                                        </p:tgtEl>
                                        <p:attrNameLst>
                                          <p:attrName>style.visibility</p:attrName>
                                        </p:attrNameLst>
                                      </p:cBhvr>
                                      <p:to>
                                        <p:strVal val="visible"/>
                                      </p:to>
                                    </p:set>
                                    <p:animEffect transition="in" filter="circle(in)">
                                      <p:cBhvr>
                                        <p:cTn id="175" dur="2000"/>
                                        <p:tgtEl>
                                          <p:spTgt spid="82"/>
                                        </p:tgtEl>
                                      </p:cBhvr>
                                    </p:animEffect>
                                  </p:childTnLst>
                                </p:cTn>
                              </p:par>
                            </p:childTnLst>
                          </p:cTn>
                        </p:par>
                      </p:childTnLst>
                    </p:cTn>
                  </p:par>
                  <p:par>
                    <p:cTn id="176" fill="hold">
                      <p:stCondLst>
                        <p:cond delay="indefinite"/>
                      </p:stCondLst>
                      <p:childTnLst>
                        <p:par>
                          <p:cTn id="177" fill="hold">
                            <p:stCondLst>
                              <p:cond delay="0"/>
                            </p:stCondLst>
                            <p:childTnLst>
                              <p:par>
                                <p:cTn id="178" presetID="42" presetClass="entr" presetSubtype="0" fill="hold" nodeType="clickEffect">
                                  <p:stCondLst>
                                    <p:cond delay="0"/>
                                  </p:stCondLst>
                                  <p:childTnLst>
                                    <p:set>
                                      <p:cBhvr>
                                        <p:cTn id="179" dur="1" fill="hold">
                                          <p:stCondLst>
                                            <p:cond delay="0"/>
                                          </p:stCondLst>
                                        </p:cTn>
                                        <p:tgtEl>
                                          <p:spTgt spid="89"/>
                                        </p:tgtEl>
                                        <p:attrNameLst>
                                          <p:attrName>style.visibility</p:attrName>
                                        </p:attrNameLst>
                                      </p:cBhvr>
                                      <p:to>
                                        <p:strVal val="visible"/>
                                      </p:to>
                                    </p:set>
                                    <p:animEffect transition="in" filter="fade">
                                      <p:cBhvr>
                                        <p:cTn id="180" dur="1000"/>
                                        <p:tgtEl>
                                          <p:spTgt spid="89"/>
                                        </p:tgtEl>
                                      </p:cBhvr>
                                    </p:animEffect>
                                    <p:anim calcmode="lin" valueType="num">
                                      <p:cBhvr>
                                        <p:cTn id="181" dur="1000" fill="hold"/>
                                        <p:tgtEl>
                                          <p:spTgt spid="89"/>
                                        </p:tgtEl>
                                        <p:attrNameLst>
                                          <p:attrName>ppt_x</p:attrName>
                                        </p:attrNameLst>
                                      </p:cBhvr>
                                      <p:tavLst>
                                        <p:tav tm="0">
                                          <p:val>
                                            <p:strVal val="#ppt_x"/>
                                          </p:val>
                                        </p:tav>
                                        <p:tav tm="100000">
                                          <p:val>
                                            <p:strVal val="#ppt_x"/>
                                          </p:val>
                                        </p:tav>
                                      </p:tavLst>
                                    </p:anim>
                                    <p:anim calcmode="lin" valueType="num">
                                      <p:cBhvr>
                                        <p:cTn id="182"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2" presetClass="entr" presetSubtype="8" fill="hold" grpId="0" nodeType="clickEffect">
                                  <p:stCondLst>
                                    <p:cond delay="0"/>
                                  </p:stCondLst>
                                  <p:childTnLst>
                                    <p:set>
                                      <p:cBhvr>
                                        <p:cTn id="186" dur="1" fill="hold">
                                          <p:stCondLst>
                                            <p:cond delay="0"/>
                                          </p:stCondLst>
                                        </p:cTn>
                                        <p:tgtEl>
                                          <p:spTgt spid="93"/>
                                        </p:tgtEl>
                                        <p:attrNameLst>
                                          <p:attrName>style.visibility</p:attrName>
                                        </p:attrNameLst>
                                      </p:cBhvr>
                                      <p:to>
                                        <p:strVal val="visible"/>
                                      </p:to>
                                    </p:set>
                                    <p:animEffect transition="in" filter="wipe(left)">
                                      <p:cBhvr>
                                        <p:cTn id="187" dur="500"/>
                                        <p:tgtEl>
                                          <p:spTgt spid="93"/>
                                        </p:tgtEl>
                                      </p:cBhvr>
                                    </p:animEffect>
                                  </p:childTnLst>
                                </p:cTn>
                              </p:par>
                            </p:childTnLst>
                          </p:cTn>
                        </p:par>
                      </p:childTnLst>
                    </p:cTn>
                  </p:par>
                  <p:par>
                    <p:cTn id="188" fill="hold">
                      <p:stCondLst>
                        <p:cond delay="indefinite"/>
                      </p:stCondLst>
                      <p:childTnLst>
                        <p:par>
                          <p:cTn id="189" fill="hold">
                            <p:stCondLst>
                              <p:cond delay="0"/>
                            </p:stCondLst>
                            <p:childTnLst>
                              <p:par>
                                <p:cTn id="190" presetID="42" presetClass="entr" presetSubtype="0" fill="hold" nodeType="clickEffect">
                                  <p:stCondLst>
                                    <p:cond delay="0"/>
                                  </p:stCondLst>
                                  <p:childTnLst>
                                    <p:set>
                                      <p:cBhvr>
                                        <p:cTn id="191" dur="1" fill="hold">
                                          <p:stCondLst>
                                            <p:cond delay="0"/>
                                          </p:stCondLst>
                                        </p:cTn>
                                        <p:tgtEl>
                                          <p:spTgt spid="94"/>
                                        </p:tgtEl>
                                        <p:attrNameLst>
                                          <p:attrName>style.visibility</p:attrName>
                                        </p:attrNameLst>
                                      </p:cBhvr>
                                      <p:to>
                                        <p:strVal val="visible"/>
                                      </p:to>
                                    </p:set>
                                    <p:animEffect transition="in" filter="fade">
                                      <p:cBhvr>
                                        <p:cTn id="192" dur="1000"/>
                                        <p:tgtEl>
                                          <p:spTgt spid="94"/>
                                        </p:tgtEl>
                                      </p:cBhvr>
                                    </p:animEffect>
                                    <p:anim calcmode="lin" valueType="num">
                                      <p:cBhvr>
                                        <p:cTn id="193" dur="1000" fill="hold"/>
                                        <p:tgtEl>
                                          <p:spTgt spid="94"/>
                                        </p:tgtEl>
                                        <p:attrNameLst>
                                          <p:attrName>ppt_x</p:attrName>
                                        </p:attrNameLst>
                                      </p:cBhvr>
                                      <p:tavLst>
                                        <p:tav tm="0">
                                          <p:val>
                                            <p:strVal val="#ppt_x"/>
                                          </p:val>
                                        </p:tav>
                                        <p:tav tm="100000">
                                          <p:val>
                                            <p:strVal val="#ppt_x"/>
                                          </p:val>
                                        </p:tav>
                                      </p:tavLst>
                                    </p:anim>
                                    <p:anim calcmode="lin" valueType="num">
                                      <p:cBhvr>
                                        <p:cTn id="194"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6" presetClass="entr" presetSubtype="16" fill="hold" grpId="0" nodeType="clickEffect">
                                  <p:stCondLst>
                                    <p:cond delay="0"/>
                                  </p:stCondLst>
                                  <p:childTnLst>
                                    <p:set>
                                      <p:cBhvr>
                                        <p:cTn id="198" dur="1" fill="hold">
                                          <p:stCondLst>
                                            <p:cond delay="0"/>
                                          </p:stCondLst>
                                        </p:cTn>
                                        <p:tgtEl>
                                          <p:spTgt spid="95"/>
                                        </p:tgtEl>
                                        <p:attrNameLst>
                                          <p:attrName>style.visibility</p:attrName>
                                        </p:attrNameLst>
                                      </p:cBhvr>
                                      <p:to>
                                        <p:strVal val="visible"/>
                                      </p:to>
                                    </p:set>
                                    <p:animEffect transition="in" filter="circle(in)">
                                      <p:cBhvr>
                                        <p:cTn id="199" dur="20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utoUpdateAnimBg="0"/>
      <p:bldP spid="64" grpId="0" animBg="1"/>
      <p:bldP spid="65" grpId="0" animBg="1"/>
      <p:bldP spid="67" grpId="0"/>
      <p:bldP spid="68" grpId="0" animBg="1"/>
      <p:bldP spid="83" grpId="0" animBg="1"/>
      <p:bldP spid="84" grpId="0"/>
      <p:bldP spid="85" grpId="0"/>
      <p:bldP spid="90" grpId="0" animBg="1"/>
      <p:bldP spid="91" grpId="0"/>
      <p:bldP spid="92" grpId="0"/>
      <p:bldP spid="103" grpId="0" animBg="1"/>
      <p:bldP spid="4" grpId="0"/>
      <p:bldP spid="48" grpId="0" animBg="1"/>
      <p:bldP spid="49" grpId="0" animBg="1"/>
      <p:bldP spid="50" grpId="0" animBg="1"/>
      <p:bldP spid="57" grpId="0" animBg="1"/>
      <p:bldP spid="58" grpId="0" animBg="1"/>
      <p:bldP spid="82" grpId="0" animBg="1"/>
      <p:bldP spid="93" grpId="0" animBg="1"/>
      <p:bldP spid="9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8"/>
          <p:cNvSpPr txBox="1">
            <a:spLocks noChangeArrowheads="1"/>
          </p:cNvSpPr>
          <p:nvPr/>
        </p:nvSpPr>
        <p:spPr bwMode="auto">
          <a:xfrm>
            <a:off x="2038178" y="119059"/>
            <a:ext cx="1859805" cy="492443"/>
          </a:xfrm>
          <a:prstGeom prst="rect">
            <a:avLst/>
          </a:prstGeom>
          <a:noFill/>
          <a:ln w="19050">
            <a:noFill/>
            <a:miter lim="800000"/>
            <a:headEnd/>
            <a:tailEnd/>
          </a:ln>
        </p:spPr>
        <p:txBody>
          <a:bodyPr wrap="none" anchor="ctr">
            <a:spAutoFit/>
          </a:bodyPr>
          <a:lstStyle/>
          <a:p>
            <a:pPr algn="ctr" fontAlgn="auto">
              <a:spcBef>
                <a:spcPts val="0"/>
              </a:spcBef>
              <a:spcAft>
                <a:spcPts val="0"/>
              </a:spcAft>
              <a:defRPr/>
            </a:pPr>
            <a:r>
              <a:rPr lang="en-US" altLang="zh-CN" sz="2600" b="1" kern="0" dirty="0">
                <a:solidFill>
                  <a:srgbClr val="C00000"/>
                </a:solidFill>
                <a:latin typeface="+mn-lt"/>
                <a:ea typeface="+mn-ea"/>
              </a:rPr>
              <a:t>【</a:t>
            </a:r>
            <a:r>
              <a:rPr lang="zh-CN" altLang="en-US" sz="2600" b="1" kern="0" dirty="0">
                <a:solidFill>
                  <a:srgbClr val="C00000"/>
                </a:solidFill>
                <a:latin typeface="+mn-lt"/>
                <a:ea typeface="+mn-ea"/>
              </a:rPr>
              <a:t>解法二</a:t>
            </a:r>
            <a:r>
              <a:rPr lang="en-US" altLang="zh-CN" sz="2600" b="1" kern="0" dirty="0">
                <a:solidFill>
                  <a:srgbClr val="C00000"/>
                </a:solidFill>
                <a:latin typeface="+mn-lt"/>
                <a:ea typeface="+mn-ea"/>
              </a:rPr>
              <a:t>】</a:t>
            </a:r>
          </a:p>
        </p:txBody>
      </p:sp>
      <p:graphicFrame>
        <p:nvGraphicFramePr>
          <p:cNvPr id="3" name="Object 17"/>
          <p:cNvGraphicFramePr>
            <a:graphicFrameLocks noChangeAspect="1"/>
          </p:cNvGraphicFramePr>
          <p:nvPr>
            <p:extLst>
              <p:ext uri="{D42A27DB-BD31-4B8C-83A1-F6EECF244321}">
                <p14:modId xmlns:p14="http://schemas.microsoft.com/office/powerpoint/2010/main" val="2478183508"/>
              </p:ext>
            </p:extLst>
          </p:nvPr>
        </p:nvGraphicFramePr>
        <p:xfrm>
          <a:off x="4694287" y="75803"/>
          <a:ext cx="2368550" cy="2663825"/>
        </p:xfrm>
        <a:graphic>
          <a:graphicData uri="http://schemas.openxmlformats.org/presentationml/2006/ole">
            <mc:AlternateContent xmlns:mc="http://schemas.openxmlformats.org/markup-compatibility/2006">
              <mc:Choice xmlns:v="urn:schemas-microsoft-com:vml" Requires="v">
                <p:oleObj spid="_x0000_s445973" name="Visio" r:id="rId3" imgW="1695926" imgH="1906905" progId="Visio.Drawing.6">
                  <p:embed/>
                </p:oleObj>
              </mc:Choice>
              <mc:Fallback>
                <p:oleObj name="Visio" r:id="rId3" imgW="1695926" imgH="1906905"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4287" y="75803"/>
                        <a:ext cx="2368550" cy="266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Oval 100"/>
          <p:cNvSpPr>
            <a:spLocks noChangeArrowheads="1"/>
          </p:cNvSpPr>
          <p:nvPr/>
        </p:nvSpPr>
        <p:spPr bwMode="auto">
          <a:xfrm>
            <a:off x="7791428" y="715487"/>
            <a:ext cx="1927225" cy="1935162"/>
          </a:xfrm>
          <a:prstGeom prst="ellipse">
            <a:avLst/>
          </a:prstGeom>
          <a:noFill/>
          <a:ln w="38100" cap="rnd">
            <a:solidFill>
              <a:srgbClr val="6600CC"/>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5" name="Group 101"/>
          <p:cNvGrpSpPr>
            <a:grpSpLocks/>
          </p:cNvGrpSpPr>
          <p:nvPr/>
        </p:nvGrpSpPr>
        <p:grpSpPr bwMode="auto">
          <a:xfrm>
            <a:off x="7877153" y="826613"/>
            <a:ext cx="1654175" cy="1589087"/>
            <a:chOff x="3957" y="482"/>
            <a:chExt cx="1042" cy="1001"/>
          </a:xfrm>
        </p:grpSpPr>
        <p:sp>
          <p:nvSpPr>
            <p:cNvPr id="6" name="Text Box 102"/>
            <p:cNvSpPr txBox="1">
              <a:spLocks noChangeArrowheads="1"/>
            </p:cNvSpPr>
            <p:nvPr/>
          </p:nvSpPr>
          <p:spPr bwMode="auto">
            <a:xfrm>
              <a:off x="4056" y="640"/>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7" name="Text Box 103"/>
            <p:cNvSpPr txBox="1">
              <a:spLocks noChangeArrowheads="1"/>
            </p:cNvSpPr>
            <p:nvPr/>
          </p:nvSpPr>
          <p:spPr bwMode="auto">
            <a:xfrm>
              <a:off x="4282" y="482"/>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8" name="Text Box 104"/>
            <p:cNvSpPr txBox="1">
              <a:spLocks noChangeArrowheads="1"/>
            </p:cNvSpPr>
            <p:nvPr/>
          </p:nvSpPr>
          <p:spPr bwMode="auto">
            <a:xfrm>
              <a:off x="4566" y="537"/>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9" name="Text Box 105"/>
            <p:cNvSpPr txBox="1">
              <a:spLocks noChangeArrowheads="1"/>
            </p:cNvSpPr>
            <p:nvPr/>
          </p:nvSpPr>
          <p:spPr bwMode="auto">
            <a:xfrm>
              <a:off x="4736" y="731"/>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0" name="Text Box 106"/>
            <p:cNvSpPr txBox="1">
              <a:spLocks noChangeArrowheads="1"/>
            </p:cNvSpPr>
            <p:nvPr/>
          </p:nvSpPr>
          <p:spPr bwMode="auto">
            <a:xfrm>
              <a:off x="4365" y="733"/>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1" name="Text Box 107"/>
            <p:cNvSpPr txBox="1">
              <a:spLocks noChangeArrowheads="1"/>
            </p:cNvSpPr>
            <p:nvPr/>
          </p:nvSpPr>
          <p:spPr bwMode="auto">
            <a:xfrm>
              <a:off x="3957" y="809"/>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12" name="Text Box 108"/>
            <p:cNvSpPr txBox="1">
              <a:spLocks noChangeArrowheads="1"/>
            </p:cNvSpPr>
            <p:nvPr/>
          </p:nvSpPr>
          <p:spPr bwMode="auto">
            <a:xfrm>
              <a:off x="4373" y="981"/>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13" name="Text Box 109"/>
            <p:cNvSpPr txBox="1">
              <a:spLocks noChangeArrowheads="1"/>
            </p:cNvSpPr>
            <p:nvPr/>
          </p:nvSpPr>
          <p:spPr bwMode="auto">
            <a:xfrm>
              <a:off x="4724" y="993"/>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4" name="Text Box 110"/>
            <p:cNvSpPr txBox="1">
              <a:spLocks noChangeArrowheads="1"/>
            </p:cNvSpPr>
            <p:nvPr/>
          </p:nvSpPr>
          <p:spPr bwMode="auto">
            <a:xfrm>
              <a:off x="4637" y="1208"/>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15" name="Text Box 111"/>
            <p:cNvSpPr txBox="1">
              <a:spLocks noChangeArrowheads="1"/>
            </p:cNvSpPr>
            <p:nvPr/>
          </p:nvSpPr>
          <p:spPr bwMode="auto">
            <a:xfrm>
              <a:off x="4365" y="1250"/>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6" name="Text Box 112"/>
            <p:cNvSpPr txBox="1">
              <a:spLocks noChangeArrowheads="1"/>
            </p:cNvSpPr>
            <p:nvPr/>
          </p:nvSpPr>
          <p:spPr bwMode="auto">
            <a:xfrm>
              <a:off x="4150" y="1207"/>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17" name="Text Box 113"/>
            <p:cNvSpPr txBox="1">
              <a:spLocks noChangeArrowheads="1"/>
            </p:cNvSpPr>
            <p:nvPr/>
          </p:nvSpPr>
          <p:spPr bwMode="auto">
            <a:xfrm>
              <a:off x="4014" y="1048"/>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grpSp>
      <p:sp>
        <p:nvSpPr>
          <p:cNvPr id="18" name="Oval 115"/>
          <p:cNvSpPr>
            <a:spLocks noChangeAspect="1" noChangeArrowheads="1"/>
          </p:cNvSpPr>
          <p:nvPr/>
        </p:nvSpPr>
        <p:spPr bwMode="auto">
          <a:xfrm>
            <a:off x="8751865" y="1652112"/>
            <a:ext cx="76200" cy="76200"/>
          </a:xfrm>
          <a:prstGeom prst="ellipse">
            <a:avLst/>
          </a:prstGeom>
          <a:solidFill>
            <a:srgbClr val="000000"/>
          </a:solidFill>
          <a:ln w="9525">
            <a:no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9" name="Rectangle 116"/>
          <p:cNvSpPr>
            <a:spLocks noChangeArrowheads="1"/>
          </p:cNvSpPr>
          <p:nvPr/>
        </p:nvSpPr>
        <p:spPr bwMode="auto">
          <a:xfrm>
            <a:off x="8842210" y="1392378"/>
            <a:ext cx="212985" cy="430887"/>
          </a:xfrm>
          <a:prstGeom prst="rect">
            <a:avLst/>
          </a:prstGeom>
          <a:noFill/>
          <a:ln w="9525">
            <a:noFill/>
            <a:miter lim="800000"/>
            <a:headEnd/>
            <a:tailEnd/>
          </a:ln>
        </p:spPr>
        <p:txBody>
          <a:bodyPr wrap="square" lIns="0" tIns="0" rIns="0" bIns="0">
            <a:spAutoFit/>
          </a:bodyPr>
          <a:lstStyle/>
          <a:p>
            <a:pPr eaLnBrk="0" fontAlgn="auto" hangingPunct="0">
              <a:spcBef>
                <a:spcPts val="0"/>
              </a:spcBef>
              <a:spcAft>
                <a:spcPts val="0"/>
              </a:spcAft>
              <a:defRPr/>
            </a:pPr>
            <a:r>
              <a:rPr lang="en-US" altLang="zh-CN" sz="2800" b="1" kern="0" dirty="0">
                <a:solidFill>
                  <a:srgbClr val="000000"/>
                </a:solidFill>
                <a:latin typeface="+mn-lt"/>
                <a:ea typeface="+mn-ea"/>
              </a:rPr>
              <a:t>O</a:t>
            </a:r>
            <a:endParaRPr lang="en-US" altLang="zh-CN" b="1" kern="0" dirty="0">
              <a:solidFill>
                <a:sysClr val="windowText" lastClr="000000"/>
              </a:solidFill>
              <a:latin typeface="+mn-lt"/>
              <a:ea typeface="+mn-ea"/>
            </a:endParaRPr>
          </a:p>
        </p:txBody>
      </p:sp>
      <p:sp>
        <p:nvSpPr>
          <p:cNvPr id="20" name="Rectangle 117"/>
          <p:cNvSpPr>
            <a:spLocks noChangeArrowheads="1"/>
          </p:cNvSpPr>
          <p:nvPr/>
        </p:nvSpPr>
        <p:spPr bwMode="auto">
          <a:xfrm>
            <a:off x="8500247" y="990918"/>
            <a:ext cx="201613" cy="430212"/>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2800" b="1" kern="0" dirty="0">
                <a:solidFill>
                  <a:srgbClr val="000000"/>
                </a:solidFill>
                <a:latin typeface="+mn-lt"/>
                <a:ea typeface="+mn-ea"/>
              </a:rPr>
              <a:t>R</a:t>
            </a:r>
            <a:endParaRPr lang="en-US" altLang="zh-CN" b="1" kern="0" dirty="0">
              <a:solidFill>
                <a:sysClr val="windowText" lastClr="000000"/>
              </a:solidFill>
              <a:latin typeface="+mn-lt"/>
              <a:ea typeface="+mn-ea"/>
            </a:endParaRPr>
          </a:p>
        </p:txBody>
      </p:sp>
      <p:grpSp>
        <p:nvGrpSpPr>
          <p:cNvPr id="21" name="Group 118"/>
          <p:cNvGrpSpPr>
            <a:grpSpLocks/>
          </p:cNvGrpSpPr>
          <p:nvPr/>
        </p:nvGrpSpPr>
        <p:grpSpPr bwMode="auto">
          <a:xfrm>
            <a:off x="8093053" y="985362"/>
            <a:ext cx="658813" cy="690562"/>
            <a:chOff x="4592" y="1262"/>
            <a:chExt cx="415" cy="435"/>
          </a:xfrm>
        </p:grpSpPr>
        <p:sp>
          <p:nvSpPr>
            <p:cNvPr id="22" name="Line 119"/>
            <p:cNvSpPr>
              <a:spLocks noChangeShapeType="1"/>
            </p:cNvSpPr>
            <p:nvPr/>
          </p:nvSpPr>
          <p:spPr bwMode="auto">
            <a:xfrm>
              <a:off x="4677" y="1351"/>
              <a:ext cx="330" cy="346"/>
            </a:xfrm>
            <a:prstGeom prst="line">
              <a:avLst/>
            </a:prstGeom>
            <a:noFill/>
            <a:ln w="39688" cap="rnd">
              <a:solidFill>
                <a:srgbClr val="0099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3" name="Freeform 120"/>
            <p:cNvSpPr>
              <a:spLocks/>
            </p:cNvSpPr>
            <p:nvPr/>
          </p:nvSpPr>
          <p:spPr bwMode="auto">
            <a:xfrm>
              <a:off x="4592" y="1262"/>
              <a:ext cx="126" cy="129"/>
            </a:xfrm>
            <a:custGeom>
              <a:avLst/>
              <a:gdLst>
                <a:gd name="T0" fmla="*/ 61 w 126"/>
                <a:gd name="T1" fmla="*/ 129 h 129"/>
                <a:gd name="T2" fmla="*/ 0 w 126"/>
                <a:gd name="T3" fmla="*/ 0 h 129"/>
                <a:gd name="T4" fmla="*/ 126 w 126"/>
                <a:gd name="T5" fmla="*/ 67 h 129"/>
                <a:gd name="T6" fmla="*/ 61 w 126"/>
                <a:gd name="T7" fmla="*/ 129 h 129"/>
                <a:gd name="T8" fmla="*/ 0 60000 65536"/>
                <a:gd name="T9" fmla="*/ 0 60000 65536"/>
                <a:gd name="T10" fmla="*/ 0 60000 65536"/>
                <a:gd name="T11" fmla="*/ 0 60000 65536"/>
                <a:gd name="T12" fmla="*/ 0 w 126"/>
                <a:gd name="T13" fmla="*/ 0 h 129"/>
                <a:gd name="T14" fmla="*/ 126 w 126"/>
                <a:gd name="T15" fmla="*/ 129 h 129"/>
              </a:gdLst>
              <a:ahLst/>
              <a:cxnLst>
                <a:cxn ang="T8">
                  <a:pos x="T0" y="T1"/>
                </a:cxn>
                <a:cxn ang="T9">
                  <a:pos x="T2" y="T3"/>
                </a:cxn>
                <a:cxn ang="T10">
                  <a:pos x="T4" y="T5"/>
                </a:cxn>
                <a:cxn ang="T11">
                  <a:pos x="T6" y="T7"/>
                </a:cxn>
              </a:cxnLst>
              <a:rect l="T12" t="T13" r="T14" b="T15"/>
              <a:pathLst>
                <a:path w="126" h="129">
                  <a:moveTo>
                    <a:pt x="61" y="129"/>
                  </a:moveTo>
                  <a:lnTo>
                    <a:pt x="0" y="0"/>
                  </a:lnTo>
                  <a:lnTo>
                    <a:pt x="126" y="67"/>
                  </a:lnTo>
                  <a:lnTo>
                    <a:pt x="61" y="129"/>
                  </a:lnTo>
                  <a:close/>
                </a:path>
              </a:pathLst>
            </a:custGeom>
            <a:solidFill>
              <a:srgbClr val="009900"/>
            </a:solidFill>
            <a:ln w="9525">
              <a:solidFill>
                <a:srgbClr val="0099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24" name="Object 161"/>
          <p:cNvGraphicFramePr>
            <a:graphicFrameLocks noChangeAspect="1"/>
          </p:cNvGraphicFramePr>
          <p:nvPr>
            <p:extLst>
              <p:ext uri="{D42A27DB-BD31-4B8C-83A1-F6EECF244321}">
                <p14:modId xmlns:p14="http://schemas.microsoft.com/office/powerpoint/2010/main" val="1200911801"/>
              </p:ext>
            </p:extLst>
          </p:nvPr>
        </p:nvGraphicFramePr>
        <p:xfrm>
          <a:off x="9414343" y="1425738"/>
          <a:ext cx="749300" cy="546100"/>
        </p:xfrm>
        <a:graphic>
          <a:graphicData uri="http://schemas.openxmlformats.org/presentationml/2006/ole">
            <mc:AlternateContent xmlns:mc="http://schemas.openxmlformats.org/markup-compatibility/2006">
              <mc:Choice xmlns:v="urn:schemas-microsoft-com:vml" Requires="v">
                <p:oleObj spid="_x0000_s445974" name="公式" r:id="rId5" imgW="291960" imgH="241200" progId="Equation.3">
                  <p:embed/>
                </p:oleObj>
              </mc:Choice>
              <mc:Fallback>
                <p:oleObj name="公式" r:id="rId5" imgW="291960" imgH="241200" progId="Equation.3">
                  <p:embed/>
                  <p:pic>
                    <p:nvPicPr>
                      <p:cNvPr id="0" name=""/>
                      <p:cNvPicPr>
                        <a:picLocks noChangeAspect="1" noChangeArrowheads="1"/>
                      </p:cNvPicPr>
                      <p:nvPr/>
                    </p:nvPicPr>
                    <p:blipFill>
                      <a:blip r:embed="rId6"/>
                      <a:srcRect/>
                      <a:stretch>
                        <a:fillRect/>
                      </a:stretch>
                    </p:blipFill>
                    <p:spPr bwMode="auto">
                      <a:xfrm>
                        <a:off x="9414343" y="1425738"/>
                        <a:ext cx="749300" cy="546100"/>
                      </a:xfrm>
                      <a:prstGeom prst="rect">
                        <a:avLst/>
                      </a:prstGeom>
                      <a:noFill/>
                      <a:ln>
                        <a:noFill/>
                      </a:ln>
                      <a:extLst/>
                    </p:spPr>
                  </p:pic>
                </p:oleObj>
              </mc:Fallback>
            </mc:AlternateContent>
          </a:graphicData>
        </a:graphic>
      </p:graphicFrame>
      <p:sp>
        <p:nvSpPr>
          <p:cNvPr id="25" name="Oval 100"/>
          <p:cNvSpPr>
            <a:spLocks noChangeArrowheads="1"/>
          </p:cNvSpPr>
          <p:nvPr/>
        </p:nvSpPr>
        <p:spPr bwMode="auto">
          <a:xfrm>
            <a:off x="8045574" y="1001481"/>
            <a:ext cx="1407288" cy="1394617"/>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6" name="Oval 100"/>
          <p:cNvSpPr>
            <a:spLocks noChangeArrowheads="1"/>
          </p:cNvSpPr>
          <p:nvPr/>
        </p:nvSpPr>
        <p:spPr bwMode="auto">
          <a:xfrm>
            <a:off x="8399440" y="1335291"/>
            <a:ext cx="760264" cy="743831"/>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7" name="Freeform 109"/>
          <p:cNvSpPr>
            <a:spLocks/>
          </p:cNvSpPr>
          <p:nvPr/>
        </p:nvSpPr>
        <p:spPr bwMode="auto">
          <a:xfrm rot="3600000" flipV="1">
            <a:off x="8003607" y="1352364"/>
            <a:ext cx="203323" cy="202908"/>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8" name="Freeform 109"/>
          <p:cNvSpPr>
            <a:spLocks/>
          </p:cNvSpPr>
          <p:nvPr/>
        </p:nvSpPr>
        <p:spPr bwMode="auto">
          <a:xfrm rot="9086002">
            <a:off x="8353192" y="1497732"/>
            <a:ext cx="183727" cy="179882"/>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9" name="Oval 100"/>
          <p:cNvSpPr>
            <a:spLocks noChangeArrowheads="1"/>
          </p:cNvSpPr>
          <p:nvPr/>
        </p:nvSpPr>
        <p:spPr bwMode="auto">
          <a:xfrm>
            <a:off x="7464152" y="404664"/>
            <a:ext cx="2622664" cy="2517792"/>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30" name="Freeform 109"/>
          <p:cNvSpPr>
            <a:spLocks/>
          </p:cNvSpPr>
          <p:nvPr/>
        </p:nvSpPr>
        <p:spPr bwMode="auto">
          <a:xfrm rot="3600000" flipV="1">
            <a:off x="7369922" y="1298759"/>
            <a:ext cx="268528" cy="244494"/>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1" name="对象 30"/>
          <p:cNvGraphicFramePr>
            <a:graphicFrameLocks noChangeAspect="1"/>
          </p:cNvGraphicFramePr>
          <p:nvPr>
            <p:extLst>
              <p:ext uri="{D42A27DB-BD31-4B8C-83A1-F6EECF244321}">
                <p14:modId xmlns:p14="http://schemas.microsoft.com/office/powerpoint/2010/main" val="3648187834"/>
              </p:ext>
            </p:extLst>
          </p:nvPr>
        </p:nvGraphicFramePr>
        <p:xfrm>
          <a:off x="10180872" y="1590384"/>
          <a:ext cx="334155" cy="546533"/>
        </p:xfrm>
        <a:graphic>
          <a:graphicData uri="http://schemas.openxmlformats.org/presentationml/2006/ole">
            <mc:AlternateContent xmlns:mc="http://schemas.openxmlformats.org/markup-compatibility/2006">
              <mc:Choice xmlns:v="urn:schemas-microsoft-com:vml" Requires="v">
                <p:oleObj spid="_x0000_s445975" name="公式" r:id="rId7" imgW="177480" imgH="253800" progId="Equation.3">
                  <p:embed/>
                </p:oleObj>
              </mc:Choice>
              <mc:Fallback>
                <p:oleObj name="公式" r:id="rId7" imgW="177480" imgH="253800" progId="Equation.3">
                  <p:embed/>
                  <p:pic>
                    <p:nvPicPr>
                      <p:cNvPr id="0" name=""/>
                      <p:cNvPicPr/>
                      <p:nvPr/>
                    </p:nvPicPr>
                    <p:blipFill>
                      <a:blip r:embed="rId8"/>
                      <a:stretch>
                        <a:fillRect/>
                      </a:stretch>
                    </p:blipFill>
                    <p:spPr>
                      <a:xfrm>
                        <a:off x="10180872" y="1590384"/>
                        <a:ext cx="334155" cy="546533"/>
                      </a:xfrm>
                      <a:prstGeom prst="rect">
                        <a:avLst/>
                      </a:prstGeom>
                    </p:spPr>
                  </p:pic>
                </p:oleObj>
              </mc:Fallback>
            </mc:AlternateContent>
          </a:graphicData>
        </a:graphic>
      </p:graphicFrame>
      <p:sp>
        <p:nvSpPr>
          <p:cNvPr id="32" name="Rectangle 122"/>
          <p:cNvSpPr>
            <a:spLocks noChangeArrowheads="1"/>
          </p:cNvSpPr>
          <p:nvPr/>
        </p:nvSpPr>
        <p:spPr bwMode="auto">
          <a:xfrm>
            <a:off x="8269526" y="2472844"/>
            <a:ext cx="992187" cy="74613"/>
          </a:xfrm>
          <a:prstGeom prst="rect">
            <a:avLst/>
          </a:prstGeom>
          <a:solidFill>
            <a:srgbClr val="FFFF00"/>
          </a:solidFill>
          <a:ln w="19050" cap="rnd">
            <a:solidFill>
              <a:srgbClr val="00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33" name="Rectangle 123"/>
          <p:cNvSpPr>
            <a:spLocks noChangeArrowheads="1"/>
          </p:cNvSpPr>
          <p:nvPr/>
        </p:nvSpPr>
        <p:spPr bwMode="auto">
          <a:xfrm>
            <a:off x="7775848" y="2291076"/>
            <a:ext cx="201978" cy="492443"/>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200" b="1" kern="0" dirty="0">
                <a:solidFill>
                  <a:srgbClr val="000000"/>
                </a:solidFill>
                <a:latin typeface="+mn-lt"/>
                <a:ea typeface="+mn-ea"/>
              </a:rPr>
              <a:t>a</a:t>
            </a:r>
            <a:endParaRPr lang="en-US" altLang="zh-CN" b="1" kern="0" dirty="0">
              <a:solidFill>
                <a:sysClr val="windowText" lastClr="000000"/>
              </a:solidFill>
              <a:latin typeface="+mn-lt"/>
              <a:ea typeface="+mn-ea"/>
            </a:endParaRPr>
          </a:p>
        </p:txBody>
      </p:sp>
      <p:sp>
        <p:nvSpPr>
          <p:cNvPr id="34" name="Rectangle 124"/>
          <p:cNvSpPr>
            <a:spLocks noChangeArrowheads="1"/>
          </p:cNvSpPr>
          <p:nvPr/>
        </p:nvSpPr>
        <p:spPr bwMode="auto">
          <a:xfrm>
            <a:off x="9423673" y="2291076"/>
            <a:ext cx="219612" cy="492443"/>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200" b="1" kern="0" dirty="0">
                <a:solidFill>
                  <a:srgbClr val="000000"/>
                </a:solidFill>
                <a:latin typeface="+mn-lt"/>
                <a:ea typeface="+mn-ea"/>
              </a:rPr>
              <a:t>b</a:t>
            </a:r>
            <a:endParaRPr lang="en-US" altLang="zh-CN" b="1" kern="0" dirty="0">
              <a:solidFill>
                <a:sysClr val="windowText" lastClr="000000"/>
              </a:solidFill>
              <a:latin typeface="+mn-lt"/>
              <a:ea typeface="+mn-ea"/>
            </a:endParaRPr>
          </a:p>
        </p:txBody>
      </p:sp>
      <p:sp>
        <p:nvSpPr>
          <p:cNvPr id="35" name="Line 93"/>
          <p:cNvSpPr>
            <a:spLocks noChangeShapeType="1"/>
          </p:cNvSpPr>
          <p:nvPr/>
        </p:nvSpPr>
        <p:spPr bwMode="auto">
          <a:xfrm flipH="1">
            <a:off x="8282759" y="1683068"/>
            <a:ext cx="506413" cy="792162"/>
          </a:xfrm>
          <a:prstGeom prst="line">
            <a:avLst/>
          </a:prstGeom>
          <a:noFill/>
          <a:ln w="38100">
            <a:solidFill>
              <a:srgbClr val="FF00FF"/>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6" name="Line 94"/>
          <p:cNvSpPr>
            <a:spLocks noChangeShapeType="1"/>
          </p:cNvSpPr>
          <p:nvPr/>
        </p:nvSpPr>
        <p:spPr bwMode="auto">
          <a:xfrm>
            <a:off x="8783470" y="1680439"/>
            <a:ext cx="473075" cy="808037"/>
          </a:xfrm>
          <a:prstGeom prst="line">
            <a:avLst/>
          </a:prstGeom>
          <a:noFill/>
          <a:ln w="38100">
            <a:solidFill>
              <a:srgbClr val="FF00FF"/>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7" name="对象 36"/>
          <p:cNvGraphicFramePr>
            <a:graphicFrameLocks noChangeAspect="1"/>
          </p:cNvGraphicFramePr>
          <p:nvPr>
            <p:extLst>
              <p:ext uri="{D42A27DB-BD31-4B8C-83A1-F6EECF244321}">
                <p14:modId xmlns:p14="http://schemas.microsoft.com/office/powerpoint/2010/main" val="1857020140"/>
              </p:ext>
            </p:extLst>
          </p:nvPr>
        </p:nvGraphicFramePr>
        <p:xfrm>
          <a:off x="2127482" y="462157"/>
          <a:ext cx="1498600" cy="958850"/>
        </p:xfrm>
        <a:graphic>
          <a:graphicData uri="http://schemas.openxmlformats.org/presentationml/2006/ole">
            <mc:AlternateContent xmlns:mc="http://schemas.openxmlformats.org/markup-compatibility/2006">
              <mc:Choice xmlns:v="urn:schemas-microsoft-com:vml" Requires="v">
                <p:oleObj spid="_x0000_s445976" name="公式" r:id="rId9" imgW="634725" imgH="406224" progId="Equation.3">
                  <p:embed/>
                </p:oleObj>
              </mc:Choice>
              <mc:Fallback>
                <p:oleObj name="公式" r:id="rId9" imgW="634725" imgH="406224"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27482" y="462157"/>
                        <a:ext cx="1498600"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 name="Oval 130"/>
          <p:cNvSpPr>
            <a:spLocks noChangeArrowheads="1"/>
          </p:cNvSpPr>
          <p:nvPr/>
        </p:nvSpPr>
        <p:spPr bwMode="auto">
          <a:xfrm>
            <a:off x="8172449" y="3726822"/>
            <a:ext cx="2170608" cy="2054099"/>
          </a:xfrm>
          <a:prstGeom prst="ellipse">
            <a:avLst/>
          </a:prstGeom>
          <a:solidFill>
            <a:srgbClr val="FFFFFF"/>
          </a:solidFill>
          <a:ln w="38100">
            <a:solidFill>
              <a:srgbClr val="FF0000"/>
            </a:solidFill>
            <a:prstDash val="solid"/>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39" name="Object 131"/>
          <p:cNvGraphicFramePr>
            <a:graphicFrameLocks noChangeAspect="1"/>
          </p:cNvGraphicFramePr>
          <p:nvPr>
            <p:extLst>
              <p:ext uri="{D42A27DB-BD31-4B8C-83A1-F6EECF244321}">
                <p14:modId xmlns:p14="http://schemas.microsoft.com/office/powerpoint/2010/main" val="2669901479"/>
              </p:ext>
            </p:extLst>
          </p:nvPr>
        </p:nvGraphicFramePr>
        <p:xfrm>
          <a:off x="10249500" y="5338009"/>
          <a:ext cx="352425" cy="479425"/>
        </p:xfrm>
        <a:graphic>
          <a:graphicData uri="http://schemas.openxmlformats.org/presentationml/2006/ole">
            <mc:AlternateContent xmlns:mc="http://schemas.openxmlformats.org/markup-compatibility/2006">
              <mc:Choice xmlns:v="urn:schemas-microsoft-com:vml" Requires="v">
                <p:oleObj spid="_x0000_s445977" name="公式" r:id="rId11" imgW="177646" imgH="241091" progId="Equation.3">
                  <p:embed/>
                </p:oleObj>
              </mc:Choice>
              <mc:Fallback>
                <p:oleObj name="公式" r:id="rId11" imgW="177646" imgH="24109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49500" y="5338009"/>
                        <a:ext cx="35242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Freeform 132"/>
          <p:cNvSpPr>
            <a:spLocks/>
          </p:cNvSpPr>
          <p:nvPr/>
        </p:nvSpPr>
        <p:spPr bwMode="auto">
          <a:xfrm rot="21005417">
            <a:off x="10107363" y="5137952"/>
            <a:ext cx="217663" cy="228427"/>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1" name="Rectangle 133"/>
          <p:cNvSpPr>
            <a:spLocks noChangeArrowheads="1"/>
          </p:cNvSpPr>
          <p:nvPr/>
        </p:nvSpPr>
        <p:spPr bwMode="auto">
          <a:xfrm>
            <a:off x="9348241" y="4426783"/>
            <a:ext cx="241300" cy="430212"/>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2800" b="1" kern="0">
                <a:solidFill>
                  <a:srgbClr val="000000"/>
                </a:solidFill>
                <a:latin typeface="+mn-lt"/>
                <a:ea typeface="+mn-ea"/>
              </a:rPr>
              <a:t>O</a:t>
            </a:r>
            <a:endParaRPr lang="en-US" altLang="zh-CN" b="1" kern="0">
              <a:solidFill>
                <a:sysClr val="windowText" lastClr="000000"/>
              </a:solidFill>
              <a:latin typeface="+mn-lt"/>
              <a:ea typeface="+mn-ea"/>
            </a:endParaRPr>
          </a:p>
        </p:txBody>
      </p:sp>
      <p:sp>
        <p:nvSpPr>
          <p:cNvPr id="42" name="Oval 134"/>
          <p:cNvSpPr>
            <a:spLocks noChangeAspect="1" noChangeArrowheads="1"/>
          </p:cNvSpPr>
          <p:nvPr/>
        </p:nvSpPr>
        <p:spPr bwMode="auto">
          <a:xfrm>
            <a:off x="9206953" y="4725233"/>
            <a:ext cx="76200" cy="76200"/>
          </a:xfrm>
          <a:prstGeom prst="ellipse">
            <a:avLst/>
          </a:prstGeom>
          <a:solidFill>
            <a:srgbClr val="000000"/>
          </a:solidFill>
          <a:ln w="9525">
            <a:no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3" name="Rectangle 135"/>
          <p:cNvSpPr>
            <a:spLocks noChangeArrowheads="1"/>
          </p:cNvSpPr>
          <p:nvPr/>
        </p:nvSpPr>
        <p:spPr bwMode="auto">
          <a:xfrm>
            <a:off x="8735467" y="5526921"/>
            <a:ext cx="992187" cy="74613"/>
          </a:xfrm>
          <a:prstGeom prst="rect">
            <a:avLst/>
          </a:prstGeom>
          <a:solidFill>
            <a:srgbClr val="FFFF00"/>
          </a:solidFill>
          <a:ln w="19050" cap="rnd">
            <a:solidFill>
              <a:srgbClr val="00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4" name="Rectangle 137"/>
          <p:cNvSpPr>
            <a:spLocks noChangeArrowheads="1"/>
          </p:cNvSpPr>
          <p:nvPr/>
        </p:nvSpPr>
        <p:spPr bwMode="auto">
          <a:xfrm>
            <a:off x="9868941" y="5345946"/>
            <a:ext cx="219612" cy="492443"/>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200" b="1" kern="0" dirty="0">
                <a:solidFill>
                  <a:srgbClr val="000000"/>
                </a:solidFill>
                <a:latin typeface="+mn-lt"/>
                <a:ea typeface="+mn-ea"/>
              </a:rPr>
              <a:t>b</a:t>
            </a:r>
            <a:endParaRPr lang="en-US" altLang="zh-CN" b="1" kern="0" dirty="0">
              <a:solidFill>
                <a:sysClr val="windowText" lastClr="000000"/>
              </a:solidFill>
              <a:latin typeface="+mn-lt"/>
              <a:ea typeface="+mn-ea"/>
            </a:endParaRPr>
          </a:p>
        </p:txBody>
      </p:sp>
      <p:sp>
        <p:nvSpPr>
          <p:cNvPr id="45" name="Rectangle 138"/>
          <p:cNvSpPr>
            <a:spLocks noChangeArrowheads="1"/>
          </p:cNvSpPr>
          <p:nvPr/>
        </p:nvSpPr>
        <p:spPr bwMode="auto">
          <a:xfrm>
            <a:off x="9286329" y="5158621"/>
            <a:ext cx="201613" cy="430213"/>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2800" b="1" kern="0" dirty="0">
                <a:solidFill>
                  <a:srgbClr val="000000"/>
                </a:solidFill>
                <a:latin typeface="+mn-lt"/>
                <a:ea typeface="+mn-ea"/>
              </a:rPr>
              <a:t>R</a:t>
            </a:r>
            <a:endParaRPr lang="en-US" altLang="zh-CN" b="1" kern="0" dirty="0">
              <a:solidFill>
                <a:sysClr val="windowText" lastClr="000000"/>
              </a:solidFill>
              <a:latin typeface="+mn-lt"/>
              <a:ea typeface="+mn-ea"/>
            </a:endParaRPr>
          </a:p>
        </p:txBody>
      </p:sp>
      <p:sp>
        <p:nvSpPr>
          <p:cNvPr id="46" name="Line 139"/>
          <p:cNvSpPr>
            <a:spLocks noChangeShapeType="1"/>
          </p:cNvSpPr>
          <p:nvPr/>
        </p:nvSpPr>
        <p:spPr bwMode="auto">
          <a:xfrm>
            <a:off x="9243466" y="4777620"/>
            <a:ext cx="0" cy="762000"/>
          </a:xfrm>
          <a:prstGeom prst="line">
            <a:avLst/>
          </a:prstGeom>
          <a:noFill/>
          <a:ln w="38100">
            <a:solidFill>
              <a:srgbClr val="000000"/>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7" name="Line 140"/>
          <p:cNvSpPr>
            <a:spLocks noChangeShapeType="1"/>
          </p:cNvSpPr>
          <p:nvPr/>
        </p:nvSpPr>
        <p:spPr bwMode="auto">
          <a:xfrm flipH="1">
            <a:off x="8933903" y="4777620"/>
            <a:ext cx="304800" cy="762000"/>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8" name="Object 141"/>
          <p:cNvGraphicFramePr>
            <a:graphicFrameLocks noChangeAspect="1"/>
          </p:cNvGraphicFramePr>
          <p:nvPr>
            <p:extLst>
              <p:ext uri="{D42A27DB-BD31-4B8C-83A1-F6EECF244321}">
                <p14:modId xmlns:p14="http://schemas.microsoft.com/office/powerpoint/2010/main" val="2316002781"/>
              </p:ext>
            </p:extLst>
          </p:nvPr>
        </p:nvGraphicFramePr>
        <p:xfrm>
          <a:off x="8905329" y="5071308"/>
          <a:ext cx="227013" cy="252412"/>
        </p:xfrm>
        <a:graphic>
          <a:graphicData uri="http://schemas.openxmlformats.org/presentationml/2006/ole">
            <mc:AlternateContent xmlns:mc="http://schemas.openxmlformats.org/markup-compatibility/2006">
              <mc:Choice xmlns:v="urn:schemas-microsoft-com:vml" Requires="v">
                <p:oleObj spid="_x0000_s445978" name="公式" r:id="rId13" imgW="114102" imgH="126780" progId="Equation.3">
                  <p:embed/>
                </p:oleObj>
              </mc:Choice>
              <mc:Fallback>
                <p:oleObj name="公式" r:id="rId13" imgW="114102" imgH="1267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05329" y="5071308"/>
                        <a:ext cx="227013"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 name="Freeform 142"/>
          <p:cNvSpPr>
            <a:spLocks/>
          </p:cNvSpPr>
          <p:nvPr/>
        </p:nvSpPr>
        <p:spPr bwMode="auto">
          <a:xfrm>
            <a:off x="9129167" y="5061784"/>
            <a:ext cx="128587" cy="39687"/>
          </a:xfrm>
          <a:custGeom>
            <a:avLst/>
            <a:gdLst>
              <a:gd name="T0" fmla="*/ 2147483647 w 81"/>
              <a:gd name="T1" fmla="*/ 0 h 25"/>
              <a:gd name="T2" fmla="*/ 2147483647 w 81"/>
              <a:gd name="T3" fmla="*/ 2147483647 h 25"/>
              <a:gd name="T4" fmla="*/ 2147483647 w 81"/>
              <a:gd name="T5" fmla="*/ 2147483647 h 25"/>
              <a:gd name="T6" fmla="*/ 0 60000 65536"/>
              <a:gd name="T7" fmla="*/ 0 60000 65536"/>
              <a:gd name="T8" fmla="*/ 0 60000 65536"/>
              <a:gd name="T9" fmla="*/ 0 w 81"/>
              <a:gd name="T10" fmla="*/ 0 h 25"/>
              <a:gd name="T11" fmla="*/ 81 w 81"/>
              <a:gd name="T12" fmla="*/ 25 h 25"/>
            </a:gdLst>
            <a:ahLst/>
            <a:cxnLst>
              <a:cxn ang="T6">
                <a:pos x="T0" y="T1"/>
              </a:cxn>
              <a:cxn ang="T7">
                <a:pos x="T2" y="T3"/>
              </a:cxn>
              <a:cxn ang="T8">
                <a:pos x="T4" y="T5"/>
              </a:cxn>
            </a:cxnLst>
            <a:rect l="T9" t="T10" r="T11" b="T12"/>
            <a:pathLst>
              <a:path w="81" h="25">
                <a:moveTo>
                  <a:pt x="1" y="0"/>
                </a:moveTo>
                <a:cubicBezTo>
                  <a:pt x="1" y="4"/>
                  <a:pt x="0" y="23"/>
                  <a:pt x="13" y="24"/>
                </a:cubicBezTo>
                <a:cubicBezTo>
                  <a:pt x="26" y="25"/>
                  <a:pt x="67" y="9"/>
                  <a:pt x="81" y="5"/>
                </a:cubicBezTo>
              </a:path>
            </a:pathLst>
          </a:custGeom>
          <a:noFill/>
          <a:ln w="25400">
            <a:solidFill>
              <a:srgbClr val="00CC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50" name="Object 143"/>
          <p:cNvGraphicFramePr>
            <a:graphicFrameLocks noChangeAspect="1"/>
          </p:cNvGraphicFramePr>
          <p:nvPr>
            <p:extLst>
              <p:ext uri="{D42A27DB-BD31-4B8C-83A1-F6EECF244321}">
                <p14:modId xmlns:p14="http://schemas.microsoft.com/office/powerpoint/2010/main" val="1354566774"/>
              </p:ext>
            </p:extLst>
          </p:nvPr>
        </p:nvGraphicFramePr>
        <p:xfrm>
          <a:off x="8740027" y="4600180"/>
          <a:ext cx="273050" cy="252412"/>
        </p:xfrm>
        <a:graphic>
          <a:graphicData uri="http://schemas.openxmlformats.org/presentationml/2006/ole">
            <mc:AlternateContent xmlns:mc="http://schemas.openxmlformats.org/markup-compatibility/2006">
              <mc:Choice xmlns:v="urn:schemas-microsoft-com:vml" Requires="v">
                <p:oleObj spid="_x0000_s445979" name="公式" r:id="rId15" imgW="152334" imgH="139639" progId="Equation.3">
                  <p:embed/>
                </p:oleObj>
              </mc:Choice>
              <mc:Fallback>
                <p:oleObj name="公式" r:id="rId15" imgW="152334" imgH="13963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40027" y="4600180"/>
                        <a:ext cx="273050"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 name="Rectangle 136"/>
          <p:cNvSpPr>
            <a:spLocks noChangeArrowheads="1"/>
          </p:cNvSpPr>
          <p:nvPr/>
        </p:nvSpPr>
        <p:spPr bwMode="auto">
          <a:xfrm>
            <a:off x="8357641" y="5374521"/>
            <a:ext cx="201978" cy="492443"/>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200" b="1" kern="0" dirty="0">
                <a:solidFill>
                  <a:srgbClr val="000000"/>
                </a:solidFill>
                <a:latin typeface="+mn-lt"/>
                <a:ea typeface="+mn-ea"/>
              </a:rPr>
              <a:t>a</a:t>
            </a:r>
            <a:endParaRPr lang="en-US" altLang="zh-CN" b="1" kern="0" dirty="0">
              <a:solidFill>
                <a:sysClr val="windowText" lastClr="000000"/>
              </a:solidFill>
              <a:latin typeface="+mn-lt"/>
              <a:ea typeface="+mn-ea"/>
            </a:endParaRPr>
          </a:p>
        </p:txBody>
      </p:sp>
      <p:sp>
        <p:nvSpPr>
          <p:cNvPr id="52" name="Line 146"/>
          <p:cNvSpPr>
            <a:spLocks noChangeShapeType="1"/>
          </p:cNvSpPr>
          <p:nvPr/>
        </p:nvSpPr>
        <p:spPr bwMode="auto">
          <a:xfrm>
            <a:off x="8908930" y="5585659"/>
            <a:ext cx="665163" cy="407987"/>
          </a:xfrm>
          <a:prstGeom prst="line">
            <a:avLst/>
          </a:prstGeom>
          <a:noFill/>
          <a:ln w="28575">
            <a:solidFill>
              <a:srgbClr val="3E27E7"/>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3" name="Object 147"/>
          <p:cNvGraphicFramePr>
            <a:graphicFrameLocks noChangeAspect="1"/>
          </p:cNvGraphicFramePr>
          <p:nvPr>
            <p:extLst>
              <p:ext uri="{D42A27DB-BD31-4B8C-83A1-F6EECF244321}">
                <p14:modId xmlns:p14="http://schemas.microsoft.com/office/powerpoint/2010/main" val="1569759506"/>
              </p:ext>
            </p:extLst>
          </p:nvPr>
        </p:nvGraphicFramePr>
        <p:xfrm>
          <a:off x="8919617" y="5717421"/>
          <a:ext cx="352425" cy="479425"/>
        </p:xfrm>
        <a:graphic>
          <a:graphicData uri="http://schemas.openxmlformats.org/presentationml/2006/ole">
            <mc:AlternateContent xmlns:mc="http://schemas.openxmlformats.org/markup-compatibility/2006">
              <mc:Choice xmlns:v="urn:schemas-microsoft-com:vml" Requires="v">
                <p:oleObj spid="_x0000_s445980" name="公式" r:id="rId17" imgW="177646" imgH="241091" progId="Equation.3">
                  <p:embed/>
                </p:oleObj>
              </mc:Choice>
              <mc:Fallback>
                <p:oleObj name="公式" r:id="rId17" imgW="177646" imgH="24109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19617" y="5717421"/>
                        <a:ext cx="35242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 name="Arc 34"/>
          <p:cNvSpPr>
            <a:spLocks/>
          </p:cNvSpPr>
          <p:nvPr/>
        </p:nvSpPr>
        <p:spPr bwMode="auto">
          <a:xfrm rot="8514192" flipH="1">
            <a:off x="9239304" y="5614127"/>
            <a:ext cx="220907" cy="207536"/>
          </a:xfrm>
          <a:custGeom>
            <a:avLst/>
            <a:gdLst>
              <a:gd name="T0" fmla="*/ 0 w 26285"/>
              <a:gd name="T1" fmla="*/ 0 h 21600"/>
              <a:gd name="T2" fmla="*/ 0 w 26285"/>
              <a:gd name="T3" fmla="*/ 0 h 21600"/>
              <a:gd name="T4" fmla="*/ 0 w 26285"/>
              <a:gd name="T5" fmla="*/ 0 h 21600"/>
              <a:gd name="T6" fmla="*/ 0 60000 65536"/>
              <a:gd name="T7" fmla="*/ 0 60000 65536"/>
              <a:gd name="T8" fmla="*/ 0 60000 65536"/>
              <a:gd name="T9" fmla="*/ 0 w 26285"/>
              <a:gd name="T10" fmla="*/ 0 h 21600"/>
              <a:gd name="T11" fmla="*/ 26285 w 26285"/>
              <a:gd name="T12" fmla="*/ 21600 h 21600"/>
            </a:gdLst>
            <a:ahLst/>
            <a:cxnLst>
              <a:cxn ang="T6">
                <a:pos x="T0" y="T1"/>
              </a:cxn>
              <a:cxn ang="T7">
                <a:pos x="T2" y="T3"/>
              </a:cxn>
              <a:cxn ang="T8">
                <a:pos x="T4" y="T5"/>
              </a:cxn>
            </a:cxnLst>
            <a:rect l="T9" t="T10" r="T11" b="T12"/>
            <a:pathLst>
              <a:path w="26285" h="21600" fill="none" extrusionOk="0">
                <a:moveTo>
                  <a:pt x="0" y="514"/>
                </a:moveTo>
                <a:cubicBezTo>
                  <a:pt x="1538" y="172"/>
                  <a:pt x="3109" y="-1"/>
                  <a:pt x="4685" y="0"/>
                </a:cubicBezTo>
                <a:cubicBezTo>
                  <a:pt x="16614" y="0"/>
                  <a:pt x="26285" y="9670"/>
                  <a:pt x="26285" y="21600"/>
                </a:cubicBezTo>
              </a:path>
              <a:path w="26285" h="21600" stroke="0" extrusionOk="0">
                <a:moveTo>
                  <a:pt x="0" y="514"/>
                </a:moveTo>
                <a:cubicBezTo>
                  <a:pt x="1538" y="172"/>
                  <a:pt x="3109" y="-1"/>
                  <a:pt x="4685" y="0"/>
                </a:cubicBezTo>
                <a:cubicBezTo>
                  <a:pt x="16614" y="0"/>
                  <a:pt x="26285" y="9670"/>
                  <a:pt x="26285" y="21600"/>
                </a:cubicBezTo>
                <a:lnTo>
                  <a:pt x="4685" y="21600"/>
                </a:lnTo>
                <a:lnTo>
                  <a:pt x="0" y="514"/>
                </a:lnTo>
                <a:close/>
              </a:path>
            </a:pathLst>
          </a:custGeom>
          <a:noFill/>
          <a:ln w="28575">
            <a:solidFill>
              <a:srgbClr val="009900"/>
            </a:solidFill>
            <a:round/>
            <a:headEnd/>
            <a:tailEnd type="none" w="sm" len="lg"/>
          </a:ln>
          <a:extLst/>
        </p:spPr>
        <p:txBody>
          <a:bodyPr wrap="none" anchor="ctr"/>
          <a:lstStyle/>
          <a:p>
            <a:endParaRPr lang="zh-CN" altLang="en-US"/>
          </a:p>
        </p:txBody>
      </p:sp>
      <p:graphicFrame>
        <p:nvGraphicFramePr>
          <p:cNvPr id="55" name="Object 148"/>
          <p:cNvGraphicFramePr>
            <a:graphicFrameLocks noChangeAspect="1"/>
          </p:cNvGraphicFramePr>
          <p:nvPr>
            <p:extLst>
              <p:ext uri="{D42A27DB-BD31-4B8C-83A1-F6EECF244321}">
                <p14:modId xmlns:p14="http://schemas.microsoft.com/office/powerpoint/2010/main" val="2473911587"/>
              </p:ext>
            </p:extLst>
          </p:nvPr>
        </p:nvGraphicFramePr>
        <p:xfrm>
          <a:off x="9515518" y="5641900"/>
          <a:ext cx="282575" cy="282575"/>
        </p:xfrm>
        <a:graphic>
          <a:graphicData uri="http://schemas.openxmlformats.org/presentationml/2006/ole">
            <mc:AlternateContent xmlns:mc="http://schemas.openxmlformats.org/markup-compatibility/2006">
              <mc:Choice xmlns:v="urn:schemas-microsoft-com:vml" Requires="v">
                <p:oleObj spid="_x0000_s445981" name="公式" r:id="rId18" imgW="139700" imgH="139700" progId="Equation.3">
                  <p:embed/>
                </p:oleObj>
              </mc:Choice>
              <mc:Fallback>
                <p:oleObj name="公式" r:id="rId18" imgW="139700" imgH="1397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15518" y="5641900"/>
                        <a:ext cx="28257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 name="Object 40"/>
          <p:cNvGraphicFramePr>
            <a:graphicFrameLocks noChangeAspect="1"/>
          </p:cNvGraphicFramePr>
          <p:nvPr>
            <p:extLst>
              <p:ext uri="{D42A27DB-BD31-4B8C-83A1-F6EECF244321}">
                <p14:modId xmlns:p14="http://schemas.microsoft.com/office/powerpoint/2010/main" val="1880581726"/>
              </p:ext>
            </p:extLst>
          </p:nvPr>
        </p:nvGraphicFramePr>
        <p:xfrm>
          <a:off x="2068483" y="1557629"/>
          <a:ext cx="2263255" cy="814307"/>
        </p:xfrm>
        <a:graphic>
          <a:graphicData uri="http://schemas.openxmlformats.org/presentationml/2006/ole">
            <mc:AlternateContent xmlns:mc="http://schemas.openxmlformats.org/markup-compatibility/2006">
              <mc:Choice xmlns:v="urn:schemas-microsoft-com:vml" Requires="v">
                <p:oleObj spid="_x0000_s445982" name="公式" r:id="rId20" imgW="723586" imgH="241195" progId="Equation.3">
                  <p:embed/>
                </p:oleObj>
              </mc:Choice>
              <mc:Fallback>
                <p:oleObj name="公式" r:id="rId20" imgW="723586" imgH="241195"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68483" y="1557629"/>
                        <a:ext cx="2263255" cy="814307"/>
                      </a:xfrm>
                      <a:prstGeom prst="rect">
                        <a:avLst/>
                      </a:prstGeom>
                      <a:noFill/>
                      <a:ln>
                        <a:noFill/>
                      </a:ln>
                      <a:extLst/>
                    </p:spPr>
                  </p:pic>
                </p:oleObj>
              </mc:Fallback>
            </mc:AlternateContent>
          </a:graphicData>
        </a:graphic>
      </p:graphicFrame>
      <p:graphicFrame>
        <p:nvGraphicFramePr>
          <p:cNvPr id="57" name="对象 56"/>
          <p:cNvGraphicFramePr>
            <a:graphicFrameLocks noChangeAspect="1"/>
          </p:cNvGraphicFramePr>
          <p:nvPr>
            <p:extLst>
              <p:ext uri="{D42A27DB-BD31-4B8C-83A1-F6EECF244321}">
                <p14:modId xmlns:p14="http://schemas.microsoft.com/office/powerpoint/2010/main" val="2309657349"/>
              </p:ext>
            </p:extLst>
          </p:nvPr>
        </p:nvGraphicFramePr>
        <p:xfrm>
          <a:off x="2407891" y="2469161"/>
          <a:ext cx="623888" cy="647700"/>
        </p:xfrm>
        <a:graphic>
          <a:graphicData uri="http://schemas.openxmlformats.org/presentationml/2006/ole">
            <mc:AlternateContent xmlns:mc="http://schemas.openxmlformats.org/markup-compatibility/2006">
              <mc:Choice xmlns:v="urn:schemas-microsoft-com:vml" Requires="v">
                <p:oleObj spid="_x0000_s445983" name="Equation" r:id="rId22" imgW="142799" imgH="161960" progId="Equation.DSMT4">
                  <p:embed/>
                </p:oleObj>
              </mc:Choice>
              <mc:Fallback>
                <p:oleObj name="Equation" r:id="rId22" imgW="142799" imgH="16196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407891" y="2469161"/>
                        <a:ext cx="6238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 name="矩形 41"/>
          <p:cNvSpPr>
            <a:spLocks noChangeArrowheads="1"/>
          </p:cNvSpPr>
          <p:nvPr/>
        </p:nvSpPr>
        <p:spPr bwMode="auto">
          <a:xfrm>
            <a:off x="1754801" y="2585120"/>
            <a:ext cx="4505561" cy="523875"/>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800" b="1" kern="0" dirty="0">
                <a:solidFill>
                  <a:srgbClr val="6600CC"/>
                </a:solidFill>
                <a:latin typeface="宋体" pitchFamily="2" charset="-122"/>
                <a:ea typeface="+mn-ea"/>
              </a:rPr>
              <a:t>取     方向：</a:t>
            </a:r>
            <a:r>
              <a:rPr lang="en-US" altLang="zh-CN" sz="2800" b="1" kern="0" dirty="0">
                <a:solidFill>
                  <a:srgbClr val="6600CC"/>
                </a:solidFill>
                <a:latin typeface="宋体" pitchFamily="2" charset="-122"/>
                <a:ea typeface="+mn-ea"/>
              </a:rPr>
              <a:t>A     B </a:t>
            </a:r>
            <a:endParaRPr lang="zh-CN" altLang="en-US" b="1" kern="0" dirty="0">
              <a:solidFill>
                <a:srgbClr val="6600CC"/>
              </a:solidFill>
              <a:latin typeface="+mn-lt"/>
              <a:ea typeface="+mn-ea"/>
            </a:endParaRPr>
          </a:p>
        </p:txBody>
      </p:sp>
      <p:sp>
        <p:nvSpPr>
          <p:cNvPr id="59" name="Line 62"/>
          <p:cNvSpPr>
            <a:spLocks noChangeShapeType="1"/>
          </p:cNvSpPr>
          <p:nvPr/>
        </p:nvSpPr>
        <p:spPr bwMode="auto">
          <a:xfrm>
            <a:off x="4465839" y="2855586"/>
            <a:ext cx="696649" cy="0"/>
          </a:xfrm>
          <a:prstGeom prst="line">
            <a:avLst/>
          </a:prstGeom>
          <a:noFill/>
          <a:ln w="38100">
            <a:solidFill>
              <a:srgbClr val="FF0000"/>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0" name="Line 144"/>
          <p:cNvSpPr>
            <a:spLocks noChangeShapeType="1"/>
          </p:cNvSpPr>
          <p:nvPr/>
        </p:nvSpPr>
        <p:spPr bwMode="auto">
          <a:xfrm flipH="1" flipV="1">
            <a:off x="8884692" y="5564226"/>
            <a:ext cx="401636" cy="2906"/>
          </a:xfrm>
          <a:prstGeom prst="line">
            <a:avLst/>
          </a:prstGeom>
          <a:noFill/>
          <a:ln w="38100">
            <a:solidFill>
              <a:srgbClr val="FF0000"/>
            </a:solidFill>
            <a:round/>
            <a:headEnd type="triangle" w="sm" len="lg"/>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1" name="Object 145"/>
          <p:cNvGraphicFramePr>
            <a:graphicFrameLocks noChangeAspect="1"/>
          </p:cNvGraphicFramePr>
          <p:nvPr>
            <p:extLst>
              <p:ext uri="{D42A27DB-BD31-4B8C-83A1-F6EECF244321}">
                <p14:modId xmlns:p14="http://schemas.microsoft.com/office/powerpoint/2010/main" val="2764198707"/>
              </p:ext>
            </p:extLst>
          </p:nvPr>
        </p:nvGraphicFramePr>
        <p:xfrm>
          <a:off x="8522741" y="5036742"/>
          <a:ext cx="366713" cy="388937"/>
        </p:xfrm>
        <a:graphic>
          <a:graphicData uri="http://schemas.openxmlformats.org/presentationml/2006/ole">
            <mc:AlternateContent xmlns:mc="http://schemas.openxmlformats.org/markup-compatibility/2006">
              <mc:Choice xmlns:v="urn:schemas-microsoft-com:vml" Requires="v">
                <p:oleObj spid="_x0000_s445984" name="公式" r:id="rId24" imgW="142799" imgH="161960" progId="Equation.3">
                  <p:embed/>
                </p:oleObj>
              </mc:Choice>
              <mc:Fallback>
                <p:oleObj name="公式" r:id="rId24" imgW="142799" imgH="16196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522741" y="5036742"/>
                        <a:ext cx="366713"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 name="Object 149"/>
          <p:cNvGraphicFramePr>
            <a:graphicFrameLocks noChangeAspect="1"/>
          </p:cNvGraphicFramePr>
          <p:nvPr>
            <p:extLst>
              <p:ext uri="{D42A27DB-BD31-4B8C-83A1-F6EECF244321}">
                <p14:modId xmlns:p14="http://schemas.microsoft.com/office/powerpoint/2010/main" val="2357148302"/>
              </p:ext>
            </p:extLst>
          </p:nvPr>
        </p:nvGraphicFramePr>
        <p:xfrm>
          <a:off x="2114551" y="3789364"/>
          <a:ext cx="2873375" cy="1146175"/>
        </p:xfrm>
        <a:graphic>
          <a:graphicData uri="http://schemas.openxmlformats.org/presentationml/2006/ole">
            <mc:AlternateContent xmlns:mc="http://schemas.openxmlformats.org/markup-compatibility/2006">
              <mc:Choice xmlns:v="urn:schemas-microsoft-com:vml" Requires="v">
                <p:oleObj spid="_x0000_s445985" name="公式" r:id="rId26" imgW="1066680" imgH="393480" progId="Equation.3">
                  <p:embed/>
                </p:oleObj>
              </mc:Choice>
              <mc:Fallback>
                <p:oleObj name="公式" r:id="rId26" imgW="1066680" imgH="393480" progId="Equation.3">
                  <p:embed/>
                  <p:pic>
                    <p:nvPicPr>
                      <p:cNvPr id="0" name=""/>
                      <p:cNvPicPr>
                        <a:picLocks noChangeAspect="1" noChangeArrowheads="1"/>
                      </p:cNvPicPr>
                      <p:nvPr/>
                    </p:nvPicPr>
                    <p:blipFill>
                      <a:blip r:embed="rId27"/>
                      <a:srcRect/>
                      <a:stretch>
                        <a:fillRect/>
                      </a:stretch>
                    </p:blipFill>
                    <p:spPr bwMode="auto">
                      <a:xfrm>
                        <a:off x="2114551" y="3789364"/>
                        <a:ext cx="2873375"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 name="Line 152"/>
          <p:cNvSpPr>
            <a:spLocks noChangeShapeType="1"/>
          </p:cNvSpPr>
          <p:nvPr/>
        </p:nvSpPr>
        <p:spPr bwMode="auto">
          <a:xfrm flipH="1">
            <a:off x="4572568" y="3716928"/>
            <a:ext cx="624222" cy="431800"/>
          </a:xfrm>
          <a:prstGeom prst="line">
            <a:avLst/>
          </a:prstGeom>
          <a:noFill/>
          <a:ln w="25400">
            <a:solidFill>
              <a:srgbClr val="00CC99"/>
            </a:solidFill>
            <a:round/>
            <a:headEnd/>
            <a:tailEnd type="triangle" w="med" len="lg"/>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4" name="Object 150"/>
          <p:cNvGraphicFramePr>
            <a:graphicFrameLocks noChangeAspect="1"/>
          </p:cNvGraphicFramePr>
          <p:nvPr>
            <p:extLst>
              <p:ext uri="{D42A27DB-BD31-4B8C-83A1-F6EECF244321}">
                <p14:modId xmlns:p14="http://schemas.microsoft.com/office/powerpoint/2010/main" val="3835066776"/>
              </p:ext>
            </p:extLst>
          </p:nvPr>
        </p:nvGraphicFramePr>
        <p:xfrm>
          <a:off x="5228932" y="2907916"/>
          <a:ext cx="1925230" cy="1024913"/>
        </p:xfrm>
        <a:graphic>
          <a:graphicData uri="http://schemas.openxmlformats.org/presentationml/2006/ole">
            <mc:AlternateContent xmlns:mc="http://schemas.openxmlformats.org/markup-compatibility/2006">
              <mc:Choice xmlns:v="urn:schemas-microsoft-com:vml" Requires="v">
                <p:oleObj spid="_x0000_s445986" name="公式" r:id="rId28" imgW="885946" imgH="371429" progId="Equation.3">
                  <p:embed/>
                </p:oleObj>
              </mc:Choice>
              <mc:Fallback>
                <p:oleObj name="公式" r:id="rId28" imgW="885946" imgH="371429"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228932" y="2907916"/>
                        <a:ext cx="1925230" cy="1024913"/>
                      </a:xfrm>
                      <a:prstGeom prst="rect">
                        <a:avLst/>
                      </a:prstGeom>
                      <a:noFill/>
                      <a:ln>
                        <a:noFill/>
                      </a:ln>
                      <a:extLst/>
                    </p:spPr>
                  </p:pic>
                </p:oleObj>
              </mc:Fallback>
            </mc:AlternateContent>
          </a:graphicData>
        </a:graphic>
      </p:graphicFrame>
      <p:graphicFrame>
        <p:nvGraphicFramePr>
          <p:cNvPr id="65" name="Object 151"/>
          <p:cNvGraphicFramePr>
            <a:graphicFrameLocks noChangeAspect="1"/>
          </p:cNvGraphicFramePr>
          <p:nvPr>
            <p:extLst>
              <p:ext uri="{D42A27DB-BD31-4B8C-83A1-F6EECF244321}">
                <p14:modId xmlns:p14="http://schemas.microsoft.com/office/powerpoint/2010/main" val="3829069432"/>
              </p:ext>
            </p:extLst>
          </p:nvPr>
        </p:nvGraphicFramePr>
        <p:xfrm>
          <a:off x="5055929" y="3741797"/>
          <a:ext cx="2030231" cy="1241306"/>
        </p:xfrm>
        <a:graphic>
          <a:graphicData uri="http://schemas.openxmlformats.org/presentationml/2006/ole">
            <mc:AlternateContent xmlns:mc="http://schemas.openxmlformats.org/markup-compatibility/2006">
              <mc:Choice xmlns:v="urn:schemas-microsoft-com:vml" Requires="v">
                <p:oleObj spid="_x0000_s445987" name="公式" r:id="rId30" imgW="761669" imgH="431613" progId="Equation.3">
                  <p:embed/>
                </p:oleObj>
              </mc:Choice>
              <mc:Fallback>
                <p:oleObj name="公式" r:id="rId30" imgW="761669" imgH="431613"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55929" y="3741797"/>
                        <a:ext cx="2030231" cy="1241306"/>
                      </a:xfrm>
                      <a:prstGeom prst="rect">
                        <a:avLst/>
                      </a:prstGeom>
                      <a:noFill/>
                      <a:ln>
                        <a:noFill/>
                      </a:ln>
                      <a:extLst/>
                    </p:spPr>
                  </p:pic>
                </p:oleObj>
              </mc:Fallback>
            </mc:AlternateContent>
          </a:graphicData>
        </a:graphic>
      </p:graphicFrame>
      <p:graphicFrame>
        <p:nvGraphicFramePr>
          <p:cNvPr id="66" name="对象 65"/>
          <p:cNvGraphicFramePr>
            <a:graphicFrameLocks noChangeAspect="1"/>
          </p:cNvGraphicFramePr>
          <p:nvPr>
            <p:extLst>
              <p:ext uri="{D42A27DB-BD31-4B8C-83A1-F6EECF244321}">
                <p14:modId xmlns:p14="http://schemas.microsoft.com/office/powerpoint/2010/main" val="2578982052"/>
              </p:ext>
            </p:extLst>
          </p:nvPr>
        </p:nvGraphicFramePr>
        <p:xfrm>
          <a:off x="4850117" y="4910295"/>
          <a:ext cx="1758562" cy="1087111"/>
        </p:xfrm>
        <a:graphic>
          <a:graphicData uri="http://schemas.openxmlformats.org/presentationml/2006/ole">
            <mc:AlternateContent xmlns:mc="http://schemas.openxmlformats.org/markup-compatibility/2006">
              <mc:Choice xmlns:v="urn:schemas-microsoft-com:vml" Requires="v">
                <p:oleObj spid="_x0000_s445988" name="公式" r:id="rId32" imgW="698400" imgH="431640" progId="Equation.3">
                  <p:embed/>
                </p:oleObj>
              </mc:Choice>
              <mc:Fallback>
                <p:oleObj name="公式" r:id="rId32" imgW="698400" imgH="431640" progId="Equation.3">
                  <p:embed/>
                  <p:pic>
                    <p:nvPicPr>
                      <p:cNvPr id="0" name=""/>
                      <p:cNvPicPr/>
                      <p:nvPr/>
                    </p:nvPicPr>
                    <p:blipFill>
                      <a:blip r:embed="rId33"/>
                      <a:stretch>
                        <a:fillRect/>
                      </a:stretch>
                    </p:blipFill>
                    <p:spPr>
                      <a:xfrm>
                        <a:off x="4850117" y="4910295"/>
                        <a:ext cx="1758562" cy="1087111"/>
                      </a:xfrm>
                      <a:prstGeom prst="rect">
                        <a:avLst/>
                      </a:prstGeom>
                    </p:spPr>
                  </p:pic>
                </p:oleObj>
              </mc:Fallback>
            </mc:AlternateContent>
          </a:graphicData>
        </a:graphic>
      </p:graphicFrame>
      <p:sp>
        <p:nvSpPr>
          <p:cNvPr id="67" name="AutoShape 72"/>
          <p:cNvSpPr>
            <a:spLocks noChangeArrowheads="1"/>
          </p:cNvSpPr>
          <p:nvPr/>
        </p:nvSpPr>
        <p:spPr bwMode="auto">
          <a:xfrm>
            <a:off x="2033051" y="5265168"/>
            <a:ext cx="800299" cy="274452"/>
          </a:xfrm>
          <a:prstGeom prst="rightArrow">
            <a:avLst>
              <a:gd name="adj1" fmla="val 50000"/>
              <a:gd name="adj2" fmla="val 81492"/>
            </a:avLst>
          </a:prstGeom>
          <a:solidFill>
            <a:srgbClr val="CC3300"/>
          </a:solidFill>
          <a:ln w="12700">
            <a:no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8" name="Object 41"/>
          <p:cNvGraphicFramePr>
            <a:graphicFrameLocks noChangeAspect="1"/>
          </p:cNvGraphicFramePr>
          <p:nvPr>
            <p:extLst>
              <p:ext uri="{D42A27DB-BD31-4B8C-83A1-F6EECF244321}">
                <p14:modId xmlns:p14="http://schemas.microsoft.com/office/powerpoint/2010/main" val="3001020637"/>
              </p:ext>
            </p:extLst>
          </p:nvPr>
        </p:nvGraphicFramePr>
        <p:xfrm>
          <a:off x="2939711" y="4781196"/>
          <a:ext cx="1895594" cy="1113625"/>
        </p:xfrm>
        <a:graphic>
          <a:graphicData uri="http://schemas.openxmlformats.org/presentationml/2006/ole">
            <mc:AlternateContent xmlns:mc="http://schemas.openxmlformats.org/markup-compatibility/2006">
              <mc:Choice xmlns:v="urn:schemas-microsoft-com:vml" Requires="v">
                <p:oleObj spid="_x0000_s445989" name="Equation" r:id="rId34" imgW="558720" imgH="330120" progId="Equation.DSMT4">
                  <p:embed/>
                </p:oleObj>
              </mc:Choice>
              <mc:Fallback>
                <p:oleObj name="Equation" r:id="rId34" imgW="558720" imgH="330120" progId="Equation.DSMT4">
                  <p:embed/>
                  <p:pic>
                    <p:nvPicPr>
                      <p:cNvPr id="0" name=""/>
                      <p:cNvPicPr>
                        <a:picLocks noChangeAspect="1" noChangeArrowheads="1"/>
                      </p:cNvPicPr>
                      <p:nvPr/>
                    </p:nvPicPr>
                    <p:blipFill>
                      <a:blip r:embed="rId35"/>
                      <a:srcRect/>
                      <a:stretch>
                        <a:fillRect/>
                      </a:stretch>
                    </p:blipFill>
                    <p:spPr bwMode="auto">
                      <a:xfrm>
                        <a:off x="2939711" y="4781196"/>
                        <a:ext cx="1895594" cy="1113625"/>
                      </a:xfrm>
                      <a:prstGeom prst="rect">
                        <a:avLst/>
                      </a:prstGeom>
                      <a:noFill/>
                      <a:ln>
                        <a:noFill/>
                      </a:ln>
                      <a:extLst/>
                    </p:spPr>
                  </p:pic>
                </p:oleObj>
              </mc:Fallback>
            </mc:AlternateContent>
          </a:graphicData>
        </a:graphic>
      </p:graphicFrame>
      <p:sp>
        <p:nvSpPr>
          <p:cNvPr id="69" name="矩形 68"/>
          <p:cNvSpPr/>
          <p:nvPr/>
        </p:nvSpPr>
        <p:spPr>
          <a:xfrm>
            <a:off x="2054639" y="6094260"/>
            <a:ext cx="1627369" cy="523220"/>
          </a:xfrm>
          <a:prstGeom prst="rect">
            <a:avLst/>
          </a:prstGeom>
        </p:spPr>
        <p:txBody>
          <a:bodyPr wrap="none">
            <a:spAutoFit/>
          </a:bodyPr>
          <a:lstStyle/>
          <a:p>
            <a:r>
              <a:rPr lang="el-GR" altLang="zh-CN" sz="2800" b="1" kern="0" dirty="0">
                <a:solidFill>
                  <a:srgbClr val="FF0000"/>
                </a:solidFill>
                <a:latin typeface="宋体" pitchFamily="2" charset="-122"/>
              </a:rPr>
              <a:t>ε</a:t>
            </a:r>
            <a:r>
              <a:rPr lang="zh-CN" altLang="en-US" sz="2800" b="1" kern="0" dirty="0">
                <a:solidFill>
                  <a:srgbClr val="3E27E7"/>
                </a:solidFill>
                <a:latin typeface="宋体" pitchFamily="2" charset="-122"/>
              </a:rPr>
              <a:t>方向：</a:t>
            </a:r>
            <a:endParaRPr lang="zh-CN" altLang="en-US" sz="2800" dirty="0">
              <a:solidFill>
                <a:srgbClr val="FF00FF"/>
              </a:solidFill>
            </a:endParaRPr>
          </a:p>
        </p:txBody>
      </p:sp>
      <p:graphicFrame>
        <p:nvGraphicFramePr>
          <p:cNvPr id="70" name="Object 45"/>
          <p:cNvGraphicFramePr>
            <a:graphicFrameLocks noChangeAspect="1"/>
          </p:cNvGraphicFramePr>
          <p:nvPr>
            <p:extLst>
              <p:ext uri="{D42A27DB-BD31-4B8C-83A1-F6EECF244321}">
                <p14:modId xmlns:p14="http://schemas.microsoft.com/office/powerpoint/2010/main" val="1073994855"/>
              </p:ext>
            </p:extLst>
          </p:nvPr>
        </p:nvGraphicFramePr>
        <p:xfrm>
          <a:off x="3675064" y="6094413"/>
          <a:ext cx="1362075" cy="571500"/>
        </p:xfrm>
        <a:graphic>
          <a:graphicData uri="http://schemas.openxmlformats.org/presentationml/2006/ole">
            <mc:AlternateContent xmlns:mc="http://schemas.openxmlformats.org/markup-compatibility/2006">
              <mc:Choice xmlns:v="urn:schemas-microsoft-com:vml" Requires="v">
                <p:oleObj spid="_x0000_s445990" name="Equation" r:id="rId36" imgW="419040" imgH="177480" progId="Equation.DSMT4">
                  <p:embed/>
                </p:oleObj>
              </mc:Choice>
              <mc:Fallback>
                <p:oleObj name="Equation" r:id="rId36" imgW="419040" imgH="177480" progId="Equation.DSMT4">
                  <p:embed/>
                  <p:pic>
                    <p:nvPicPr>
                      <p:cNvPr id="0" name=""/>
                      <p:cNvPicPr>
                        <a:picLocks noChangeAspect="1" noChangeArrowheads="1"/>
                      </p:cNvPicPr>
                      <p:nvPr/>
                    </p:nvPicPr>
                    <p:blipFill>
                      <a:blip r:embed="rId37"/>
                      <a:srcRect/>
                      <a:stretch>
                        <a:fillRect/>
                      </a:stretch>
                    </p:blipFill>
                    <p:spPr bwMode="auto">
                      <a:xfrm>
                        <a:off x="3675064" y="6094413"/>
                        <a:ext cx="13620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 name="Line 95"/>
          <p:cNvSpPr>
            <a:spLocks noChangeShapeType="1"/>
          </p:cNvSpPr>
          <p:nvPr/>
        </p:nvSpPr>
        <p:spPr bwMode="auto">
          <a:xfrm flipH="1">
            <a:off x="9011996" y="6268097"/>
            <a:ext cx="900074" cy="0"/>
          </a:xfrm>
          <a:prstGeom prst="line">
            <a:avLst/>
          </a:prstGeom>
          <a:noFill/>
          <a:ln w="38100">
            <a:solidFill>
              <a:srgbClr val="FF00FF"/>
            </a:solidFill>
            <a:round/>
            <a:headEnd type="triangle" w="sm" len="lg"/>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72" name="Object 159"/>
          <p:cNvGraphicFramePr>
            <a:graphicFrameLocks noChangeAspect="1"/>
          </p:cNvGraphicFramePr>
          <p:nvPr>
            <p:extLst>
              <p:ext uri="{D42A27DB-BD31-4B8C-83A1-F6EECF244321}">
                <p14:modId xmlns:p14="http://schemas.microsoft.com/office/powerpoint/2010/main" val="3951645050"/>
              </p:ext>
            </p:extLst>
          </p:nvPr>
        </p:nvGraphicFramePr>
        <p:xfrm>
          <a:off x="9979019" y="6033899"/>
          <a:ext cx="482600" cy="431800"/>
        </p:xfrm>
        <a:graphic>
          <a:graphicData uri="http://schemas.openxmlformats.org/presentationml/2006/ole">
            <mc:AlternateContent xmlns:mc="http://schemas.openxmlformats.org/markup-compatibility/2006">
              <mc:Choice xmlns:v="urn:schemas-microsoft-com:vml" Requires="v">
                <p:oleObj spid="_x0000_s445991" name="公式" r:id="rId38" imgW="180860" imgH="161960" progId="Equation.3">
                  <p:embed/>
                </p:oleObj>
              </mc:Choice>
              <mc:Fallback>
                <p:oleObj name="公式" r:id="rId38" imgW="180860" imgH="161960" progId="Equation.3">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9979019" y="6033899"/>
                        <a:ext cx="4826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2441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circle(in)">
                                      <p:cBhvr>
                                        <p:cTn id="18" dur="500"/>
                                        <p:tgtEl>
                                          <p:spTgt spid="5"/>
                                        </p:tgtEl>
                                      </p:cBhvr>
                                    </p:animEffect>
                                  </p:childTnLst>
                                </p:cTn>
                              </p:par>
                            </p:childTnLst>
                          </p:cTn>
                        </p:par>
                        <p:par>
                          <p:cTn id="19" fill="hold">
                            <p:stCondLst>
                              <p:cond delay="500"/>
                            </p:stCondLst>
                            <p:childTnLst>
                              <p:par>
                                <p:cTn id="20" presetID="6" presetClass="entr" presetSubtype="16"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circle(in)">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circle(in)">
                                      <p:cBhvr>
                                        <p:cTn id="32" dur="2000"/>
                                        <p:tgtEl>
                                          <p:spTgt spid="18"/>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down)">
                                      <p:cBhvr>
                                        <p:cTn id="41" dur="500"/>
                                        <p:tgtEl>
                                          <p:spTgt spid="21"/>
                                        </p:tgtEl>
                                      </p:cBhvr>
                                    </p:animEffect>
                                  </p:childTnLst>
                                </p:cTn>
                              </p:par>
                            </p:childTnLst>
                          </p:cTn>
                        </p:par>
                        <p:par>
                          <p:cTn id="42" fill="hold">
                            <p:stCondLst>
                              <p:cond delay="500"/>
                            </p:stCondLst>
                            <p:childTnLst>
                              <p:par>
                                <p:cTn id="43" presetID="22" presetClass="entr" presetSubtype="4"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down)">
                                      <p:cBhvr>
                                        <p:cTn id="45" dur="5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additive="base">
                                        <p:cTn id="50" dur="500" fill="hold"/>
                                        <p:tgtEl>
                                          <p:spTgt spid="26"/>
                                        </p:tgtEl>
                                        <p:attrNameLst>
                                          <p:attrName>ppt_x</p:attrName>
                                        </p:attrNameLst>
                                      </p:cBhvr>
                                      <p:tavLst>
                                        <p:tav tm="0">
                                          <p:val>
                                            <p:strVal val="#ppt_x"/>
                                          </p:val>
                                        </p:tav>
                                        <p:tav tm="100000">
                                          <p:val>
                                            <p:strVal val="#ppt_x"/>
                                          </p:val>
                                        </p:tav>
                                      </p:tavLst>
                                    </p:anim>
                                    <p:anim calcmode="lin" valueType="num">
                                      <p:cBhvr additive="base">
                                        <p:cTn id="5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grpId="0"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circle(in)">
                                      <p:cBhvr>
                                        <p:cTn id="56" dur="2000"/>
                                        <p:tgtEl>
                                          <p:spTgt spid="28"/>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ppt_x"/>
                                          </p:val>
                                        </p:tav>
                                        <p:tav tm="100000">
                                          <p:val>
                                            <p:strVal val="#ppt_x"/>
                                          </p:val>
                                        </p:tav>
                                      </p:tavLst>
                                    </p:anim>
                                    <p:anim calcmode="lin" valueType="num">
                                      <p:cBhvr additive="base">
                                        <p:cTn id="6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circle(in)">
                                      <p:cBhvr>
                                        <p:cTn id="67" dur="20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 calcmode="lin" valueType="num">
                                      <p:cBhvr additive="base">
                                        <p:cTn id="72" dur="500" fill="hold"/>
                                        <p:tgtEl>
                                          <p:spTgt spid="29"/>
                                        </p:tgtEl>
                                        <p:attrNameLst>
                                          <p:attrName>ppt_x</p:attrName>
                                        </p:attrNameLst>
                                      </p:cBhvr>
                                      <p:tavLst>
                                        <p:tav tm="0">
                                          <p:val>
                                            <p:strVal val="#ppt_x"/>
                                          </p:val>
                                        </p:tav>
                                        <p:tav tm="100000">
                                          <p:val>
                                            <p:strVal val="#ppt_x"/>
                                          </p:val>
                                        </p:tav>
                                      </p:tavLst>
                                    </p:anim>
                                    <p:anim calcmode="lin" valueType="num">
                                      <p:cBhvr additive="base">
                                        <p:cTn id="7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6" presetClass="entr" presetSubtype="16" fill="hold" grpId="0" nodeType="click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circle(in)">
                                      <p:cBhvr>
                                        <p:cTn id="78" dur="2000"/>
                                        <p:tgtEl>
                                          <p:spTgt spid="30"/>
                                        </p:tgtEl>
                                      </p:cBhvr>
                                    </p:animEffect>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1000"/>
                                        <p:tgtEl>
                                          <p:spTgt spid="31"/>
                                        </p:tgtEl>
                                      </p:cBhvr>
                                    </p:animEffect>
                                    <p:anim calcmode="lin" valueType="num">
                                      <p:cBhvr>
                                        <p:cTn id="84" dur="1000" fill="hold"/>
                                        <p:tgtEl>
                                          <p:spTgt spid="31"/>
                                        </p:tgtEl>
                                        <p:attrNameLst>
                                          <p:attrName>ppt_x</p:attrName>
                                        </p:attrNameLst>
                                      </p:cBhvr>
                                      <p:tavLst>
                                        <p:tav tm="0">
                                          <p:val>
                                            <p:strVal val="#ppt_x"/>
                                          </p:val>
                                        </p:tav>
                                        <p:tav tm="100000">
                                          <p:val>
                                            <p:strVal val="#ppt_x"/>
                                          </p:val>
                                        </p:tav>
                                      </p:tavLst>
                                    </p:anim>
                                    <p:anim calcmode="lin" valueType="num">
                                      <p:cBhvr>
                                        <p:cTn id="8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wipe(left)">
                                      <p:cBhvr>
                                        <p:cTn id="90" dur="500"/>
                                        <p:tgtEl>
                                          <p:spTgt spid="32"/>
                                        </p:tgtEl>
                                      </p:cBhvr>
                                    </p:animEffect>
                                  </p:childTnLst>
                                </p:cTn>
                              </p:par>
                            </p:childTnLst>
                          </p:cTn>
                        </p:par>
                        <p:par>
                          <p:cTn id="91" fill="hold">
                            <p:stCondLst>
                              <p:cond delay="500"/>
                            </p:stCondLst>
                            <p:childTnLst>
                              <p:par>
                                <p:cTn id="92" presetID="22" presetClass="entr" presetSubtype="8" fill="hold" grpId="0" nodeType="after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wipe(left)">
                                      <p:cBhvr>
                                        <p:cTn id="94" dur="500"/>
                                        <p:tgtEl>
                                          <p:spTgt spid="33"/>
                                        </p:tgtEl>
                                      </p:cBhvr>
                                    </p:animEffect>
                                  </p:childTnLst>
                                </p:cTn>
                              </p:par>
                            </p:childTnLst>
                          </p:cTn>
                        </p:par>
                        <p:par>
                          <p:cTn id="95" fill="hold">
                            <p:stCondLst>
                              <p:cond delay="1000"/>
                            </p:stCondLst>
                            <p:childTnLst>
                              <p:par>
                                <p:cTn id="96" presetID="22" presetClass="entr" presetSubtype="8" fill="hold" grpId="0" nodeType="afterEffect">
                                  <p:stCondLst>
                                    <p:cond delay="0"/>
                                  </p:stCondLst>
                                  <p:childTnLst>
                                    <p:set>
                                      <p:cBhvr>
                                        <p:cTn id="97" dur="1" fill="hold">
                                          <p:stCondLst>
                                            <p:cond delay="0"/>
                                          </p:stCondLst>
                                        </p:cTn>
                                        <p:tgtEl>
                                          <p:spTgt spid="34"/>
                                        </p:tgtEl>
                                        <p:attrNameLst>
                                          <p:attrName>style.visibility</p:attrName>
                                        </p:attrNameLst>
                                      </p:cBhvr>
                                      <p:to>
                                        <p:strVal val="visible"/>
                                      </p:to>
                                    </p:set>
                                    <p:animEffect transition="in" filter="wipe(left)">
                                      <p:cBhvr>
                                        <p:cTn id="98" dur="500"/>
                                        <p:tgtEl>
                                          <p:spTgt spid="34"/>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wipe(down)">
                                      <p:cBhvr>
                                        <p:cTn id="103" dur="500"/>
                                        <p:tgtEl>
                                          <p:spTgt spid="35"/>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36"/>
                                        </p:tgtEl>
                                        <p:attrNameLst>
                                          <p:attrName>style.visibility</p:attrName>
                                        </p:attrNameLst>
                                      </p:cBhvr>
                                      <p:to>
                                        <p:strVal val="visible"/>
                                      </p:to>
                                    </p:set>
                                    <p:animEffect transition="in" filter="wipe(up)">
                                      <p:cBhvr>
                                        <p:cTn id="108" dur="500"/>
                                        <p:tgtEl>
                                          <p:spTgt spid="36"/>
                                        </p:tgtEl>
                                      </p:cBhvr>
                                    </p:animEffect>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37"/>
                                        </p:tgtEl>
                                        <p:attrNameLst>
                                          <p:attrName>style.visibility</p:attrName>
                                        </p:attrNameLst>
                                      </p:cBhvr>
                                      <p:to>
                                        <p:strVal val="visible"/>
                                      </p:to>
                                    </p:set>
                                    <p:anim calcmode="lin" valueType="num">
                                      <p:cBhvr additive="base">
                                        <p:cTn id="113" dur="500" fill="hold"/>
                                        <p:tgtEl>
                                          <p:spTgt spid="37"/>
                                        </p:tgtEl>
                                        <p:attrNameLst>
                                          <p:attrName>ppt_x</p:attrName>
                                        </p:attrNameLst>
                                      </p:cBhvr>
                                      <p:tavLst>
                                        <p:tav tm="0">
                                          <p:val>
                                            <p:strVal val="#ppt_x"/>
                                          </p:val>
                                        </p:tav>
                                        <p:tav tm="100000">
                                          <p:val>
                                            <p:strVal val="#ppt_x"/>
                                          </p:val>
                                        </p:tav>
                                      </p:tavLst>
                                    </p:anim>
                                    <p:anim calcmode="lin" valueType="num">
                                      <p:cBhvr additive="base">
                                        <p:cTn id="11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6" presetClass="entr" presetSubtype="16" fill="hold" grpId="0" nodeType="click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circle(in)">
                                      <p:cBhvr>
                                        <p:cTn id="119" dur="2000"/>
                                        <p:tgtEl>
                                          <p:spTgt spid="42"/>
                                        </p:tgtEl>
                                      </p:cBhvr>
                                    </p:animEffect>
                                  </p:childTnLst>
                                </p:cTn>
                              </p:par>
                            </p:childTnLst>
                          </p:cTn>
                        </p:par>
                        <p:par>
                          <p:cTn id="120" fill="hold">
                            <p:stCondLst>
                              <p:cond delay="2000"/>
                            </p:stCondLst>
                            <p:childTnLst>
                              <p:par>
                                <p:cTn id="121" presetID="22" presetClass="entr" presetSubtype="8" fill="hold" grpId="0" nodeType="afterEffect">
                                  <p:stCondLst>
                                    <p:cond delay="0"/>
                                  </p:stCondLst>
                                  <p:childTnLst>
                                    <p:set>
                                      <p:cBhvr>
                                        <p:cTn id="122" dur="1" fill="hold">
                                          <p:stCondLst>
                                            <p:cond delay="0"/>
                                          </p:stCondLst>
                                        </p:cTn>
                                        <p:tgtEl>
                                          <p:spTgt spid="41"/>
                                        </p:tgtEl>
                                        <p:attrNameLst>
                                          <p:attrName>style.visibility</p:attrName>
                                        </p:attrNameLst>
                                      </p:cBhvr>
                                      <p:to>
                                        <p:strVal val="visible"/>
                                      </p:to>
                                    </p:set>
                                    <p:animEffect transition="in" filter="wipe(left)">
                                      <p:cBhvr>
                                        <p:cTn id="123" dur="500"/>
                                        <p:tgtEl>
                                          <p:spTgt spid="41"/>
                                        </p:tgtEl>
                                      </p:cBhvr>
                                    </p:animEffect>
                                  </p:childTnLst>
                                </p:cTn>
                              </p:par>
                            </p:childTnLst>
                          </p:cTn>
                        </p:par>
                      </p:childTnLst>
                    </p:cTn>
                  </p:par>
                  <p:par>
                    <p:cTn id="124" fill="hold">
                      <p:stCondLst>
                        <p:cond delay="indefinite"/>
                      </p:stCondLst>
                      <p:childTnLst>
                        <p:par>
                          <p:cTn id="125" fill="hold">
                            <p:stCondLst>
                              <p:cond delay="0"/>
                            </p:stCondLst>
                            <p:childTnLst>
                              <p:par>
                                <p:cTn id="126" presetID="6" presetClass="entr" presetSubtype="16" fill="hold" grpId="0" nodeType="click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circle(in)">
                                      <p:cBhvr>
                                        <p:cTn id="128" dur="2000"/>
                                        <p:tgtEl>
                                          <p:spTgt spid="38"/>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40"/>
                                        </p:tgtEl>
                                        <p:attrNameLst>
                                          <p:attrName>style.visibility</p:attrName>
                                        </p:attrNameLst>
                                      </p:cBhvr>
                                      <p:to>
                                        <p:strVal val="visible"/>
                                      </p:to>
                                    </p:set>
                                    <p:animEffect transition="in" filter="wipe(down)">
                                      <p:cBhvr>
                                        <p:cTn id="133" dur="500"/>
                                        <p:tgtEl>
                                          <p:spTgt spid="40"/>
                                        </p:tgtEl>
                                      </p:cBhvr>
                                    </p:animEffect>
                                  </p:childTnLst>
                                </p:cTn>
                              </p:par>
                            </p:childTnLst>
                          </p:cTn>
                        </p:par>
                        <p:par>
                          <p:cTn id="134" fill="hold">
                            <p:stCondLst>
                              <p:cond delay="500"/>
                            </p:stCondLst>
                            <p:childTnLst>
                              <p:par>
                                <p:cTn id="135" presetID="22" presetClass="entr" presetSubtype="8" fill="hold" nodeType="afterEffect">
                                  <p:stCondLst>
                                    <p:cond delay="0"/>
                                  </p:stCondLst>
                                  <p:childTnLst>
                                    <p:set>
                                      <p:cBhvr>
                                        <p:cTn id="136" dur="1" fill="hold">
                                          <p:stCondLst>
                                            <p:cond delay="0"/>
                                          </p:stCondLst>
                                        </p:cTn>
                                        <p:tgtEl>
                                          <p:spTgt spid="39"/>
                                        </p:tgtEl>
                                        <p:attrNameLst>
                                          <p:attrName>style.visibility</p:attrName>
                                        </p:attrNameLst>
                                      </p:cBhvr>
                                      <p:to>
                                        <p:strVal val="visible"/>
                                      </p:to>
                                    </p:set>
                                    <p:animEffect transition="in" filter="wipe(left)">
                                      <p:cBhvr>
                                        <p:cTn id="137" dur="500"/>
                                        <p:tgtEl>
                                          <p:spTgt spid="39"/>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43"/>
                                        </p:tgtEl>
                                        <p:attrNameLst>
                                          <p:attrName>style.visibility</p:attrName>
                                        </p:attrNameLst>
                                      </p:cBhvr>
                                      <p:to>
                                        <p:strVal val="visible"/>
                                      </p:to>
                                    </p:set>
                                    <p:animEffect transition="in" filter="wipe(left)">
                                      <p:cBhvr>
                                        <p:cTn id="142" dur="500"/>
                                        <p:tgtEl>
                                          <p:spTgt spid="43"/>
                                        </p:tgtEl>
                                      </p:cBhvr>
                                    </p:animEffect>
                                  </p:childTnLst>
                                </p:cTn>
                              </p:par>
                            </p:childTnLst>
                          </p:cTn>
                        </p:par>
                        <p:par>
                          <p:cTn id="143" fill="hold">
                            <p:stCondLst>
                              <p:cond delay="500"/>
                            </p:stCondLst>
                            <p:childTnLst>
                              <p:par>
                                <p:cTn id="144" presetID="22" presetClass="entr" presetSubtype="8" fill="hold" grpId="0" nodeType="afterEffect">
                                  <p:stCondLst>
                                    <p:cond delay="0"/>
                                  </p:stCondLst>
                                  <p:childTnLst>
                                    <p:set>
                                      <p:cBhvr>
                                        <p:cTn id="145" dur="1" fill="hold">
                                          <p:stCondLst>
                                            <p:cond delay="0"/>
                                          </p:stCondLst>
                                        </p:cTn>
                                        <p:tgtEl>
                                          <p:spTgt spid="44"/>
                                        </p:tgtEl>
                                        <p:attrNameLst>
                                          <p:attrName>style.visibility</p:attrName>
                                        </p:attrNameLst>
                                      </p:cBhvr>
                                      <p:to>
                                        <p:strVal val="visible"/>
                                      </p:to>
                                    </p:set>
                                    <p:animEffect transition="in" filter="wipe(left)">
                                      <p:cBhvr>
                                        <p:cTn id="146" dur="500"/>
                                        <p:tgtEl>
                                          <p:spTgt spid="44"/>
                                        </p:tgtEl>
                                      </p:cBhvr>
                                    </p:animEffect>
                                  </p:childTnLst>
                                </p:cTn>
                              </p:par>
                            </p:childTnLst>
                          </p:cTn>
                        </p:par>
                        <p:par>
                          <p:cTn id="147" fill="hold">
                            <p:stCondLst>
                              <p:cond delay="1000"/>
                            </p:stCondLst>
                            <p:childTnLst>
                              <p:par>
                                <p:cTn id="148" presetID="22" presetClass="entr" presetSubtype="8" fill="hold" grpId="0" nodeType="afterEffect">
                                  <p:stCondLst>
                                    <p:cond delay="0"/>
                                  </p:stCondLst>
                                  <p:childTnLst>
                                    <p:set>
                                      <p:cBhvr>
                                        <p:cTn id="149" dur="1" fill="hold">
                                          <p:stCondLst>
                                            <p:cond delay="0"/>
                                          </p:stCondLst>
                                        </p:cTn>
                                        <p:tgtEl>
                                          <p:spTgt spid="45"/>
                                        </p:tgtEl>
                                        <p:attrNameLst>
                                          <p:attrName>style.visibility</p:attrName>
                                        </p:attrNameLst>
                                      </p:cBhvr>
                                      <p:to>
                                        <p:strVal val="visible"/>
                                      </p:to>
                                    </p:set>
                                    <p:animEffect transition="in" filter="wipe(left)">
                                      <p:cBhvr>
                                        <p:cTn id="150" dur="500"/>
                                        <p:tgtEl>
                                          <p:spTgt spid="45"/>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1" fill="hold" nodeType="clickEffect">
                                  <p:stCondLst>
                                    <p:cond delay="0"/>
                                  </p:stCondLst>
                                  <p:childTnLst>
                                    <p:set>
                                      <p:cBhvr>
                                        <p:cTn id="154" dur="1" fill="hold">
                                          <p:stCondLst>
                                            <p:cond delay="0"/>
                                          </p:stCondLst>
                                        </p:cTn>
                                        <p:tgtEl>
                                          <p:spTgt spid="46"/>
                                        </p:tgtEl>
                                        <p:attrNameLst>
                                          <p:attrName>style.visibility</p:attrName>
                                        </p:attrNameLst>
                                      </p:cBhvr>
                                      <p:to>
                                        <p:strVal val="visible"/>
                                      </p:to>
                                    </p:set>
                                    <p:animEffect transition="in" filter="wipe(up)">
                                      <p:cBhvr>
                                        <p:cTn id="155" dur="500"/>
                                        <p:tgtEl>
                                          <p:spTgt spid="46"/>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1" fill="hold" nodeType="clickEffect">
                                  <p:stCondLst>
                                    <p:cond delay="0"/>
                                  </p:stCondLst>
                                  <p:childTnLst>
                                    <p:set>
                                      <p:cBhvr>
                                        <p:cTn id="159" dur="1" fill="hold">
                                          <p:stCondLst>
                                            <p:cond delay="0"/>
                                          </p:stCondLst>
                                        </p:cTn>
                                        <p:tgtEl>
                                          <p:spTgt spid="47"/>
                                        </p:tgtEl>
                                        <p:attrNameLst>
                                          <p:attrName>style.visibility</p:attrName>
                                        </p:attrNameLst>
                                      </p:cBhvr>
                                      <p:to>
                                        <p:strVal val="visible"/>
                                      </p:to>
                                    </p:set>
                                    <p:animEffect transition="in" filter="wipe(up)">
                                      <p:cBhvr>
                                        <p:cTn id="160" dur="500"/>
                                        <p:tgtEl>
                                          <p:spTgt spid="47"/>
                                        </p:tgtEl>
                                      </p:cBhvr>
                                    </p:animEffect>
                                  </p:childTnLst>
                                </p:cTn>
                              </p:par>
                            </p:childTnLst>
                          </p:cTn>
                        </p:par>
                        <p:par>
                          <p:cTn id="161" fill="hold">
                            <p:stCondLst>
                              <p:cond delay="500"/>
                            </p:stCondLst>
                            <p:childTnLst>
                              <p:par>
                                <p:cTn id="162" presetID="22" presetClass="entr" presetSubtype="8" fill="hold" nodeType="afterEffect">
                                  <p:stCondLst>
                                    <p:cond delay="0"/>
                                  </p:stCondLst>
                                  <p:childTnLst>
                                    <p:set>
                                      <p:cBhvr>
                                        <p:cTn id="163" dur="1" fill="hold">
                                          <p:stCondLst>
                                            <p:cond delay="0"/>
                                          </p:stCondLst>
                                        </p:cTn>
                                        <p:tgtEl>
                                          <p:spTgt spid="48"/>
                                        </p:tgtEl>
                                        <p:attrNameLst>
                                          <p:attrName>style.visibility</p:attrName>
                                        </p:attrNameLst>
                                      </p:cBhvr>
                                      <p:to>
                                        <p:strVal val="visible"/>
                                      </p:to>
                                    </p:set>
                                    <p:animEffect transition="in" filter="wipe(left)">
                                      <p:cBhvr>
                                        <p:cTn id="164" dur="500"/>
                                        <p:tgtEl>
                                          <p:spTgt spid="48"/>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nodeType="clickEffect">
                                  <p:stCondLst>
                                    <p:cond delay="0"/>
                                  </p:stCondLst>
                                  <p:childTnLst>
                                    <p:set>
                                      <p:cBhvr>
                                        <p:cTn id="168" dur="1" fill="hold">
                                          <p:stCondLst>
                                            <p:cond delay="0"/>
                                          </p:stCondLst>
                                        </p:cTn>
                                        <p:tgtEl>
                                          <p:spTgt spid="49"/>
                                        </p:tgtEl>
                                        <p:attrNameLst>
                                          <p:attrName>style.visibility</p:attrName>
                                        </p:attrNameLst>
                                      </p:cBhvr>
                                      <p:to>
                                        <p:strVal val="visible"/>
                                      </p:to>
                                    </p:set>
                                    <p:animEffect transition="in" filter="wipe(left)">
                                      <p:cBhvr>
                                        <p:cTn id="169" dur="500"/>
                                        <p:tgtEl>
                                          <p:spTgt spid="49"/>
                                        </p:tgtEl>
                                      </p:cBhvr>
                                    </p:animEffect>
                                  </p:childTnLst>
                                </p:cTn>
                              </p:par>
                            </p:childTnLst>
                          </p:cTn>
                        </p:par>
                        <p:par>
                          <p:cTn id="170" fill="hold">
                            <p:stCondLst>
                              <p:cond delay="500"/>
                            </p:stCondLst>
                            <p:childTnLst>
                              <p:par>
                                <p:cTn id="171" presetID="22" presetClass="entr" presetSubtype="8" fill="hold" nodeType="afterEffect">
                                  <p:stCondLst>
                                    <p:cond delay="0"/>
                                  </p:stCondLst>
                                  <p:childTnLst>
                                    <p:set>
                                      <p:cBhvr>
                                        <p:cTn id="172" dur="1" fill="hold">
                                          <p:stCondLst>
                                            <p:cond delay="0"/>
                                          </p:stCondLst>
                                        </p:cTn>
                                        <p:tgtEl>
                                          <p:spTgt spid="50"/>
                                        </p:tgtEl>
                                        <p:attrNameLst>
                                          <p:attrName>style.visibility</p:attrName>
                                        </p:attrNameLst>
                                      </p:cBhvr>
                                      <p:to>
                                        <p:strVal val="visible"/>
                                      </p:to>
                                    </p:set>
                                    <p:animEffect transition="in" filter="wipe(left)">
                                      <p:cBhvr>
                                        <p:cTn id="173" dur="500"/>
                                        <p:tgtEl>
                                          <p:spTgt spid="50"/>
                                        </p:tgtEl>
                                      </p:cBhvr>
                                    </p:animEffect>
                                  </p:childTnLst>
                                </p:cTn>
                              </p:par>
                            </p:childTnLst>
                          </p:cTn>
                        </p:par>
                        <p:par>
                          <p:cTn id="174" fill="hold">
                            <p:stCondLst>
                              <p:cond delay="1000"/>
                            </p:stCondLst>
                            <p:childTnLst>
                              <p:par>
                                <p:cTn id="175" presetID="22" presetClass="entr" presetSubtype="8" fill="hold" grpId="0" nodeType="afterEffect">
                                  <p:stCondLst>
                                    <p:cond delay="0"/>
                                  </p:stCondLst>
                                  <p:childTnLst>
                                    <p:set>
                                      <p:cBhvr>
                                        <p:cTn id="176" dur="1" fill="hold">
                                          <p:stCondLst>
                                            <p:cond delay="0"/>
                                          </p:stCondLst>
                                        </p:cTn>
                                        <p:tgtEl>
                                          <p:spTgt spid="51"/>
                                        </p:tgtEl>
                                        <p:attrNameLst>
                                          <p:attrName>style.visibility</p:attrName>
                                        </p:attrNameLst>
                                      </p:cBhvr>
                                      <p:to>
                                        <p:strVal val="visible"/>
                                      </p:to>
                                    </p:set>
                                    <p:animEffect transition="in" filter="wipe(left)">
                                      <p:cBhvr>
                                        <p:cTn id="177" dur="500"/>
                                        <p:tgtEl>
                                          <p:spTgt spid="51"/>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8" fill="hold" nodeType="clickEffect">
                                  <p:stCondLst>
                                    <p:cond delay="0"/>
                                  </p:stCondLst>
                                  <p:childTnLst>
                                    <p:set>
                                      <p:cBhvr>
                                        <p:cTn id="181" dur="1" fill="hold">
                                          <p:stCondLst>
                                            <p:cond delay="0"/>
                                          </p:stCondLst>
                                        </p:cTn>
                                        <p:tgtEl>
                                          <p:spTgt spid="52"/>
                                        </p:tgtEl>
                                        <p:attrNameLst>
                                          <p:attrName>style.visibility</p:attrName>
                                        </p:attrNameLst>
                                      </p:cBhvr>
                                      <p:to>
                                        <p:strVal val="visible"/>
                                      </p:to>
                                    </p:set>
                                    <p:animEffect transition="in" filter="wipe(left)">
                                      <p:cBhvr>
                                        <p:cTn id="182" dur="500"/>
                                        <p:tgtEl>
                                          <p:spTgt spid="52"/>
                                        </p:tgtEl>
                                      </p:cBhvr>
                                    </p:animEffect>
                                  </p:childTnLst>
                                </p:cTn>
                              </p:par>
                            </p:childTnLst>
                          </p:cTn>
                        </p:par>
                        <p:par>
                          <p:cTn id="183" fill="hold">
                            <p:stCondLst>
                              <p:cond delay="500"/>
                            </p:stCondLst>
                            <p:childTnLst>
                              <p:par>
                                <p:cTn id="184" presetID="22" presetClass="entr" presetSubtype="8" fill="hold" nodeType="afterEffect">
                                  <p:stCondLst>
                                    <p:cond delay="0"/>
                                  </p:stCondLst>
                                  <p:childTnLst>
                                    <p:set>
                                      <p:cBhvr>
                                        <p:cTn id="185" dur="1" fill="hold">
                                          <p:stCondLst>
                                            <p:cond delay="0"/>
                                          </p:stCondLst>
                                        </p:cTn>
                                        <p:tgtEl>
                                          <p:spTgt spid="53"/>
                                        </p:tgtEl>
                                        <p:attrNameLst>
                                          <p:attrName>style.visibility</p:attrName>
                                        </p:attrNameLst>
                                      </p:cBhvr>
                                      <p:to>
                                        <p:strVal val="visible"/>
                                      </p:to>
                                    </p:set>
                                    <p:animEffect transition="in" filter="wipe(left)">
                                      <p:cBhvr>
                                        <p:cTn id="186" dur="500"/>
                                        <p:tgtEl>
                                          <p:spTgt spid="53"/>
                                        </p:tgtEl>
                                      </p:cBhvr>
                                    </p:animEffect>
                                  </p:childTnLst>
                                </p:cTn>
                              </p:par>
                            </p:childTnLst>
                          </p:cTn>
                        </p:par>
                      </p:childTnLst>
                    </p:cTn>
                  </p:par>
                  <p:par>
                    <p:cTn id="187" fill="hold">
                      <p:stCondLst>
                        <p:cond delay="indefinite"/>
                      </p:stCondLst>
                      <p:childTnLst>
                        <p:par>
                          <p:cTn id="188" fill="hold">
                            <p:stCondLst>
                              <p:cond delay="0"/>
                            </p:stCondLst>
                            <p:childTnLst>
                              <p:par>
                                <p:cTn id="189" presetID="2" presetClass="entr" presetSubtype="4" fill="hold" grpId="0" nodeType="clickEffect">
                                  <p:stCondLst>
                                    <p:cond delay="0"/>
                                  </p:stCondLst>
                                  <p:childTnLst>
                                    <p:set>
                                      <p:cBhvr>
                                        <p:cTn id="190" dur="1" fill="hold">
                                          <p:stCondLst>
                                            <p:cond delay="0"/>
                                          </p:stCondLst>
                                        </p:cTn>
                                        <p:tgtEl>
                                          <p:spTgt spid="54"/>
                                        </p:tgtEl>
                                        <p:attrNameLst>
                                          <p:attrName>style.visibility</p:attrName>
                                        </p:attrNameLst>
                                      </p:cBhvr>
                                      <p:to>
                                        <p:strVal val="visible"/>
                                      </p:to>
                                    </p:set>
                                    <p:anim calcmode="lin" valueType="num">
                                      <p:cBhvr additive="base">
                                        <p:cTn id="191" dur="500" fill="hold"/>
                                        <p:tgtEl>
                                          <p:spTgt spid="54"/>
                                        </p:tgtEl>
                                        <p:attrNameLst>
                                          <p:attrName>ppt_x</p:attrName>
                                        </p:attrNameLst>
                                      </p:cBhvr>
                                      <p:tavLst>
                                        <p:tav tm="0">
                                          <p:val>
                                            <p:strVal val="#ppt_x"/>
                                          </p:val>
                                        </p:tav>
                                        <p:tav tm="100000">
                                          <p:val>
                                            <p:strVal val="#ppt_x"/>
                                          </p:val>
                                        </p:tav>
                                      </p:tavLst>
                                    </p:anim>
                                    <p:anim calcmode="lin" valueType="num">
                                      <p:cBhvr additive="base">
                                        <p:cTn id="192"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42" presetClass="entr" presetSubtype="0" fill="hold" nodeType="clickEffect">
                                  <p:stCondLst>
                                    <p:cond delay="0"/>
                                  </p:stCondLst>
                                  <p:childTnLst>
                                    <p:set>
                                      <p:cBhvr>
                                        <p:cTn id="196" dur="1" fill="hold">
                                          <p:stCondLst>
                                            <p:cond delay="0"/>
                                          </p:stCondLst>
                                        </p:cTn>
                                        <p:tgtEl>
                                          <p:spTgt spid="55"/>
                                        </p:tgtEl>
                                        <p:attrNameLst>
                                          <p:attrName>style.visibility</p:attrName>
                                        </p:attrNameLst>
                                      </p:cBhvr>
                                      <p:to>
                                        <p:strVal val="visible"/>
                                      </p:to>
                                    </p:set>
                                    <p:animEffect transition="in" filter="fade">
                                      <p:cBhvr>
                                        <p:cTn id="197" dur="1000"/>
                                        <p:tgtEl>
                                          <p:spTgt spid="55"/>
                                        </p:tgtEl>
                                      </p:cBhvr>
                                    </p:animEffect>
                                    <p:anim calcmode="lin" valueType="num">
                                      <p:cBhvr>
                                        <p:cTn id="198" dur="1000" fill="hold"/>
                                        <p:tgtEl>
                                          <p:spTgt spid="55"/>
                                        </p:tgtEl>
                                        <p:attrNameLst>
                                          <p:attrName>ppt_x</p:attrName>
                                        </p:attrNameLst>
                                      </p:cBhvr>
                                      <p:tavLst>
                                        <p:tav tm="0">
                                          <p:val>
                                            <p:strVal val="#ppt_x"/>
                                          </p:val>
                                        </p:tav>
                                        <p:tav tm="100000">
                                          <p:val>
                                            <p:strVal val="#ppt_x"/>
                                          </p:val>
                                        </p:tav>
                                      </p:tavLst>
                                    </p:anim>
                                    <p:anim calcmode="lin" valueType="num">
                                      <p:cBhvr>
                                        <p:cTn id="199"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2" presetClass="entr" presetSubtype="4" fill="hold" nodeType="clickEffect">
                                  <p:stCondLst>
                                    <p:cond delay="0"/>
                                  </p:stCondLst>
                                  <p:childTnLst>
                                    <p:set>
                                      <p:cBhvr>
                                        <p:cTn id="203" dur="1" fill="hold">
                                          <p:stCondLst>
                                            <p:cond delay="0"/>
                                          </p:stCondLst>
                                        </p:cTn>
                                        <p:tgtEl>
                                          <p:spTgt spid="56"/>
                                        </p:tgtEl>
                                        <p:attrNameLst>
                                          <p:attrName>style.visibility</p:attrName>
                                        </p:attrNameLst>
                                      </p:cBhvr>
                                      <p:to>
                                        <p:strVal val="visible"/>
                                      </p:to>
                                    </p:set>
                                    <p:anim calcmode="lin" valueType="num">
                                      <p:cBhvr additive="base">
                                        <p:cTn id="204" dur="500" fill="hold"/>
                                        <p:tgtEl>
                                          <p:spTgt spid="56"/>
                                        </p:tgtEl>
                                        <p:attrNameLst>
                                          <p:attrName>ppt_x</p:attrName>
                                        </p:attrNameLst>
                                      </p:cBhvr>
                                      <p:tavLst>
                                        <p:tav tm="0">
                                          <p:val>
                                            <p:strVal val="#ppt_x"/>
                                          </p:val>
                                        </p:tav>
                                        <p:tav tm="100000">
                                          <p:val>
                                            <p:strVal val="#ppt_x"/>
                                          </p:val>
                                        </p:tav>
                                      </p:tavLst>
                                    </p:anim>
                                    <p:anim calcmode="lin" valueType="num">
                                      <p:cBhvr additive="base">
                                        <p:cTn id="205"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2" presetClass="entr" presetSubtype="4" fill="hold" nodeType="clickEffect">
                                  <p:stCondLst>
                                    <p:cond delay="0"/>
                                  </p:stCondLst>
                                  <p:childTnLst>
                                    <p:set>
                                      <p:cBhvr>
                                        <p:cTn id="209" dur="1" fill="hold">
                                          <p:stCondLst>
                                            <p:cond delay="0"/>
                                          </p:stCondLst>
                                        </p:cTn>
                                        <p:tgtEl>
                                          <p:spTgt spid="57"/>
                                        </p:tgtEl>
                                        <p:attrNameLst>
                                          <p:attrName>style.visibility</p:attrName>
                                        </p:attrNameLst>
                                      </p:cBhvr>
                                      <p:to>
                                        <p:strVal val="visible"/>
                                      </p:to>
                                    </p:set>
                                    <p:anim calcmode="lin" valueType="num">
                                      <p:cBhvr additive="base">
                                        <p:cTn id="210" dur="500" fill="hold"/>
                                        <p:tgtEl>
                                          <p:spTgt spid="57"/>
                                        </p:tgtEl>
                                        <p:attrNameLst>
                                          <p:attrName>ppt_x</p:attrName>
                                        </p:attrNameLst>
                                      </p:cBhvr>
                                      <p:tavLst>
                                        <p:tav tm="0">
                                          <p:val>
                                            <p:strVal val="#ppt_x"/>
                                          </p:val>
                                        </p:tav>
                                        <p:tav tm="100000">
                                          <p:val>
                                            <p:strVal val="#ppt_x"/>
                                          </p:val>
                                        </p:tav>
                                      </p:tavLst>
                                    </p:anim>
                                    <p:anim calcmode="lin" valueType="num">
                                      <p:cBhvr additive="base">
                                        <p:cTn id="211" dur="500" fill="hold"/>
                                        <p:tgtEl>
                                          <p:spTgt spid="57"/>
                                        </p:tgtEl>
                                        <p:attrNameLst>
                                          <p:attrName>ppt_y</p:attrName>
                                        </p:attrNameLst>
                                      </p:cBhvr>
                                      <p:tavLst>
                                        <p:tav tm="0">
                                          <p:val>
                                            <p:strVal val="1+#ppt_h/2"/>
                                          </p:val>
                                        </p:tav>
                                        <p:tav tm="100000">
                                          <p:val>
                                            <p:strVal val="#ppt_y"/>
                                          </p:val>
                                        </p:tav>
                                      </p:tavLst>
                                    </p:anim>
                                  </p:childTnLst>
                                </p:cTn>
                              </p:par>
                              <p:par>
                                <p:cTn id="212" presetID="2" presetClass="entr" presetSubtype="4" fill="hold" grpId="0" nodeType="withEffect">
                                  <p:stCondLst>
                                    <p:cond delay="0"/>
                                  </p:stCondLst>
                                  <p:childTnLst>
                                    <p:set>
                                      <p:cBhvr>
                                        <p:cTn id="213" dur="1" fill="hold">
                                          <p:stCondLst>
                                            <p:cond delay="0"/>
                                          </p:stCondLst>
                                        </p:cTn>
                                        <p:tgtEl>
                                          <p:spTgt spid="58"/>
                                        </p:tgtEl>
                                        <p:attrNameLst>
                                          <p:attrName>style.visibility</p:attrName>
                                        </p:attrNameLst>
                                      </p:cBhvr>
                                      <p:to>
                                        <p:strVal val="visible"/>
                                      </p:to>
                                    </p:set>
                                    <p:anim calcmode="lin" valueType="num">
                                      <p:cBhvr additive="base">
                                        <p:cTn id="214" dur="500" fill="hold"/>
                                        <p:tgtEl>
                                          <p:spTgt spid="58"/>
                                        </p:tgtEl>
                                        <p:attrNameLst>
                                          <p:attrName>ppt_x</p:attrName>
                                        </p:attrNameLst>
                                      </p:cBhvr>
                                      <p:tavLst>
                                        <p:tav tm="0">
                                          <p:val>
                                            <p:strVal val="#ppt_x"/>
                                          </p:val>
                                        </p:tav>
                                        <p:tav tm="100000">
                                          <p:val>
                                            <p:strVal val="#ppt_x"/>
                                          </p:val>
                                        </p:tav>
                                      </p:tavLst>
                                    </p:anim>
                                    <p:anim calcmode="lin" valueType="num">
                                      <p:cBhvr additive="base">
                                        <p:cTn id="215" dur="500" fill="hold"/>
                                        <p:tgtEl>
                                          <p:spTgt spid="58"/>
                                        </p:tgtEl>
                                        <p:attrNameLst>
                                          <p:attrName>ppt_y</p:attrName>
                                        </p:attrNameLst>
                                      </p:cBhvr>
                                      <p:tavLst>
                                        <p:tav tm="0">
                                          <p:val>
                                            <p:strVal val="1+#ppt_h/2"/>
                                          </p:val>
                                        </p:tav>
                                        <p:tav tm="100000">
                                          <p:val>
                                            <p:strVal val="#ppt_y"/>
                                          </p:val>
                                        </p:tav>
                                      </p:tavLst>
                                    </p:anim>
                                  </p:childTnLst>
                                </p:cTn>
                              </p:par>
                              <p:par>
                                <p:cTn id="216" presetID="2" presetClass="entr" presetSubtype="4" fill="hold" nodeType="withEffect">
                                  <p:stCondLst>
                                    <p:cond delay="0"/>
                                  </p:stCondLst>
                                  <p:childTnLst>
                                    <p:set>
                                      <p:cBhvr>
                                        <p:cTn id="217" dur="1" fill="hold">
                                          <p:stCondLst>
                                            <p:cond delay="0"/>
                                          </p:stCondLst>
                                        </p:cTn>
                                        <p:tgtEl>
                                          <p:spTgt spid="59"/>
                                        </p:tgtEl>
                                        <p:attrNameLst>
                                          <p:attrName>style.visibility</p:attrName>
                                        </p:attrNameLst>
                                      </p:cBhvr>
                                      <p:to>
                                        <p:strVal val="visible"/>
                                      </p:to>
                                    </p:set>
                                    <p:anim calcmode="lin" valueType="num">
                                      <p:cBhvr additive="base">
                                        <p:cTn id="218" dur="500" fill="hold"/>
                                        <p:tgtEl>
                                          <p:spTgt spid="59"/>
                                        </p:tgtEl>
                                        <p:attrNameLst>
                                          <p:attrName>ppt_x</p:attrName>
                                        </p:attrNameLst>
                                      </p:cBhvr>
                                      <p:tavLst>
                                        <p:tav tm="0">
                                          <p:val>
                                            <p:strVal val="#ppt_x"/>
                                          </p:val>
                                        </p:tav>
                                        <p:tav tm="100000">
                                          <p:val>
                                            <p:strVal val="#ppt_x"/>
                                          </p:val>
                                        </p:tav>
                                      </p:tavLst>
                                    </p:anim>
                                    <p:anim calcmode="lin" valueType="num">
                                      <p:cBhvr additive="base">
                                        <p:cTn id="219"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2" presetClass="entr" presetSubtype="4" fill="hold" grpId="0" nodeType="clickEffect">
                                  <p:stCondLst>
                                    <p:cond delay="0"/>
                                  </p:stCondLst>
                                  <p:childTnLst>
                                    <p:set>
                                      <p:cBhvr>
                                        <p:cTn id="223" dur="1" fill="hold">
                                          <p:stCondLst>
                                            <p:cond delay="0"/>
                                          </p:stCondLst>
                                        </p:cTn>
                                        <p:tgtEl>
                                          <p:spTgt spid="60"/>
                                        </p:tgtEl>
                                        <p:attrNameLst>
                                          <p:attrName>style.visibility</p:attrName>
                                        </p:attrNameLst>
                                      </p:cBhvr>
                                      <p:to>
                                        <p:strVal val="visible"/>
                                      </p:to>
                                    </p:set>
                                    <p:anim calcmode="lin" valueType="num">
                                      <p:cBhvr additive="base">
                                        <p:cTn id="224" dur="500" fill="hold"/>
                                        <p:tgtEl>
                                          <p:spTgt spid="60"/>
                                        </p:tgtEl>
                                        <p:attrNameLst>
                                          <p:attrName>ppt_x</p:attrName>
                                        </p:attrNameLst>
                                      </p:cBhvr>
                                      <p:tavLst>
                                        <p:tav tm="0">
                                          <p:val>
                                            <p:strVal val="#ppt_x"/>
                                          </p:val>
                                        </p:tav>
                                        <p:tav tm="100000">
                                          <p:val>
                                            <p:strVal val="#ppt_x"/>
                                          </p:val>
                                        </p:tav>
                                      </p:tavLst>
                                    </p:anim>
                                    <p:anim calcmode="lin" valueType="num">
                                      <p:cBhvr additive="base">
                                        <p:cTn id="225"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226" fill="hold">
                      <p:stCondLst>
                        <p:cond delay="indefinite"/>
                      </p:stCondLst>
                      <p:childTnLst>
                        <p:par>
                          <p:cTn id="227" fill="hold">
                            <p:stCondLst>
                              <p:cond delay="0"/>
                            </p:stCondLst>
                            <p:childTnLst>
                              <p:par>
                                <p:cTn id="228" presetID="42" presetClass="entr" presetSubtype="0" fill="hold" nodeType="clickEffect">
                                  <p:stCondLst>
                                    <p:cond delay="0"/>
                                  </p:stCondLst>
                                  <p:childTnLst>
                                    <p:set>
                                      <p:cBhvr>
                                        <p:cTn id="229" dur="1" fill="hold">
                                          <p:stCondLst>
                                            <p:cond delay="0"/>
                                          </p:stCondLst>
                                        </p:cTn>
                                        <p:tgtEl>
                                          <p:spTgt spid="61"/>
                                        </p:tgtEl>
                                        <p:attrNameLst>
                                          <p:attrName>style.visibility</p:attrName>
                                        </p:attrNameLst>
                                      </p:cBhvr>
                                      <p:to>
                                        <p:strVal val="visible"/>
                                      </p:to>
                                    </p:set>
                                    <p:animEffect transition="in" filter="fade">
                                      <p:cBhvr>
                                        <p:cTn id="230" dur="1000"/>
                                        <p:tgtEl>
                                          <p:spTgt spid="61"/>
                                        </p:tgtEl>
                                      </p:cBhvr>
                                    </p:animEffect>
                                    <p:anim calcmode="lin" valueType="num">
                                      <p:cBhvr>
                                        <p:cTn id="231" dur="1000" fill="hold"/>
                                        <p:tgtEl>
                                          <p:spTgt spid="61"/>
                                        </p:tgtEl>
                                        <p:attrNameLst>
                                          <p:attrName>ppt_x</p:attrName>
                                        </p:attrNameLst>
                                      </p:cBhvr>
                                      <p:tavLst>
                                        <p:tav tm="0">
                                          <p:val>
                                            <p:strVal val="#ppt_x"/>
                                          </p:val>
                                        </p:tav>
                                        <p:tav tm="100000">
                                          <p:val>
                                            <p:strVal val="#ppt_x"/>
                                          </p:val>
                                        </p:tav>
                                      </p:tavLst>
                                    </p:anim>
                                    <p:anim calcmode="lin" valueType="num">
                                      <p:cBhvr>
                                        <p:cTn id="232"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42" presetClass="entr" presetSubtype="0" fill="hold" nodeType="clickEffect">
                                  <p:stCondLst>
                                    <p:cond delay="0"/>
                                  </p:stCondLst>
                                  <p:childTnLst>
                                    <p:set>
                                      <p:cBhvr>
                                        <p:cTn id="236" dur="1" fill="hold">
                                          <p:stCondLst>
                                            <p:cond delay="0"/>
                                          </p:stCondLst>
                                        </p:cTn>
                                        <p:tgtEl>
                                          <p:spTgt spid="62"/>
                                        </p:tgtEl>
                                        <p:attrNameLst>
                                          <p:attrName>style.visibility</p:attrName>
                                        </p:attrNameLst>
                                      </p:cBhvr>
                                      <p:to>
                                        <p:strVal val="visible"/>
                                      </p:to>
                                    </p:set>
                                    <p:animEffect transition="in" filter="fade">
                                      <p:cBhvr>
                                        <p:cTn id="237" dur="1000"/>
                                        <p:tgtEl>
                                          <p:spTgt spid="62"/>
                                        </p:tgtEl>
                                      </p:cBhvr>
                                    </p:animEffect>
                                    <p:anim calcmode="lin" valueType="num">
                                      <p:cBhvr>
                                        <p:cTn id="238" dur="1000" fill="hold"/>
                                        <p:tgtEl>
                                          <p:spTgt spid="62"/>
                                        </p:tgtEl>
                                        <p:attrNameLst>
                                          <p:attrName>ppt_x</p:attrName>
                                        </p:attrNameLst>
                                      </p:cBhvr>
                                      <p:tavLst>
                                        <p:tav tm="0">
                                          <p:val>
                                            <p:strVal val="#ppt_x"/>
                                          </p:val>
                                        </p:tav>
                                        <p:tav tm="100000">
                                          <p:val>
                                            <p:strVal val="#ppt_x"/>
                                          </p:val>
                                        </p:tav>
                                      </p:tavLst>
                                    </p:anim>
                                    <p:anim calcmode="lin" valueType="num">
                                      <p:cBhvr>
                                        <p:cTn id="239"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240" fill="hold">
                      <p:stCondLst>
                        <p:cond delay="indefinite"/>
                      </p:stCondLst>
                      <p:childTnLst>
                        <p:par>
                          <p:cTn id="241" fill="hold">
                            <p:stCondLst>
                              <p:cond delay="0"/>
                            </p:stCondLst>
                            <p:childTnLst>
                              <p:par>
                                <p:cTn id="242" presetID="14" presetClass="entr" presetSubtype="10" fill="hold" nodeType="clickEffect">
                                  <p:stCondLst>
                                    <p:cond delay="0"/>
                                  </p:stCondLst>
                                  <p:childTnLst>
                                    <p:set>
                                      <p:cBhvr>
                                        <p:cTn id="243" dur="1" fill="hold">
                                          <p:stCondLst>
                                            <p:cond delay="0"/>
                                          </p:stCondLst>
                                        </p:cTn>
                                        <p:tgtEl>
                                          <p:spTgt spid="63"/>
                                        </p:tgtEl>
                                        <p:attrNameLst>
                                          <p:attrName>style.visibility</p:attrName>
                                        </p:attrNameLst>
                                      </p:cBhvr>
                                      <p:to>
                                        <p:strVal val="visible"/>
                                      </p:to>
                                    </p:set>
                                    <p:animEffect transition="in" filter="randombar(horizontal)">
                                      <p:cBhvr>
                                        <p:cTn id="244" dur="500"/>
                                        <p:tgtEl>
                                          <p:spTgt spid="63"/>
                                        </p:tgtEl>
                                      </p:cBhvr>
                                    </p:animEffect>
                                  </p:childTnLst>
                                </p:cTn>
                              </p:par>
                            </p:childTnLst>
                          </p:cTn>
                        </p:par>
                      </p:childTnLst>
                    </p:cTn>
                  </p:par>
                  <p:par>
                    <p:cTn id="245" fill="hold">
                      <p:stCondLst>
                        <p:cond delay="indefinite"/>
                      </p:stCondLst>
                      <p:childTnLst>
                        <p:par>
                          <p:cTn id="246" fill="hold">
                            <p:stCondLst>
                              <p:cond delay="0"/>
                            </p:stCondLst>
                            <p:childTnLst>
                              <p:par>
                                <p:cTn id="247" presetID="42" presetClass="entr" presetSubtype="0" fill="hold" nodeType="clickEffect">
                                  <p:stCondLst>
                                    <p:cond delay="0"/>
                                  </p:stCondLst>
                                  <p:childTnLst>
                                    <p:set>
                                      <p:cBhvr>
                                        <p:cTn id="248" dur="1" fill="hold">
                                          <p:stCondLst>
                                            <p:cond delay="0"/>
                                          </p:stCondLst>
                                        </p:cTn>
                                        <p:tgtEl>
                                          <p:spTgt spid="64"/>
                                        </p:tgtEl>
                                        <p:attrNameLst>
                                          <p:attrName>style.visibility</p:attrName>
                                        </p:attrNameLst>
                                      </p:cBhvr>
                                      <p:to>
                                        <p:strVal val="visible"/>
                                      </p:to>
                                    </p:set>
                                    <p:animEffect transition="in" filter="fade">
                                      <p:cBhvr>
                                        <p:cTn id="249" dur="1000"/>
                                        <p:tgtEl>
                                          <p:spTgt spid="64"/>
                                        </p:tgtEl>
                                      </p:cBhvr>
                                    </p:animEffect>
                                    <p:anim calcmode="lin" valueType="num">
                                      <p:cBhvr>
                                        <p:cTn id="250" dur="1000" fill="hold"/>
                                        <p:tgtEl>
                                          <p:spTgt spid="64"/>
                                        </p:tgtEl>
                                        <p:attrNameLst>
                                          <p:attrName>ppt_x</p:attrName>
                                        </p:attrNameLst>
                                      </p:cBhvr>
                                      <p:tavLst>
                                        <p:tav tm="0">
                                          <p:val>
                                            <p:strVal val="#ppt_x"/>
                                          </p:val>
                                        </p:tav>
                                        <p:tav tm="100000">
                                          <p:val>
                                            <p:strVal val="#ppt_x"/>
                                          </p:val>
                                        </p:tav>
                                      </p:tavLst>
                                    </p:anim>
                                    <p:anim calcmode="lin" valueType="num">
                                      <p:cBhvr>
                                        <p:cTn id="251"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252" fill="hold">
                      <p:stCondLst>
                        <p:cond delay="indefinite"/>
                      </p:stCondLst>
                      <p:childTnLst>
                        <p:par>
                          <p:cTn id="253" fill="hold">
                            <p:stCondLst>
                              <p:cond delay="0"/>
                            </p:stCondLst>
                            <p:childTnLst>
                              <p:par>
                                <p:cTn id="254" presetID="16" presetClass="entr" presetSubtype="21" fill="hold" nodeType="clickEffect">
                                  <p:stCondLst>
                                    <p:cond delay="0"/>
                                  </p:stCondLst>
                                  <p:childTnLst>
                                    <p:set>
                                      <p:cBhvr>
                                        <p:cTn id="255" dur="1" fill="hold">
                                          <p:stCondLst>
                                            <p:cond delay="0"/>
                                          </p:stCondLst>
                                        </p:cTn>
                                        <p:tgtEl>
                                          <p:spTgt spid="65"/>
                                        </p:tgtEl>
                                        <p:attrNameLst>
                                          <p:attrName>style.visibility</p:attrName>
                                        </p:attrNameLst>
                                      </p:cBhvr>
                                      <p:to>
                                        <p:strVal val="visible"/>
                                      </p:to>
                                    </p:set>
                                    <p:animEffect transition="in" filter="barn(inVertical)">
                                      <p:cBhvr>
                                        <p:cTn id="256" dur="500"/>
                                        <p:tgtEl>
                                          <p:spTgt spid="65"/>
                                        </p:tgtEl>
                                      </p:cBhvr>
                                    </p:animEffect>
                                  </p:childTnLst>
                                </p:cTn>
                              </p:par>
                            </p:childTnLst>
                          </p:cTn>
                        </p:par>
                      </p:childTnLst>
                    </p:cTn>
                  </p:par>
                  <p:par>
                    <p:cTn id="257" fill="hold">
                      <p:stCondLst>
                        <p:cond delay="indefinite"/>
                      </p:stCondLst>
                      <p:childTnLst>
                        <p:par>
                          <p:cTn id="258" fill="hold">
                            <p:stCondLst>
                              <p:cond delay="0"/>
                            </p:stCondLst>
                            <p:childTnLst>
                              <p:par>
                                <p:cTn id="259" presetID="22" presetClass="entr" presetSubtype="8" fill="hold" grpId="0" nodeType="clickEffect">
                                  <p:stCondLst>
                                    <p:cond delay="0"/>
                                  </p:stCondLst>
                                  <p:childTnLst>
                                    <p:set>
                                      <p:cBhvr>
                                        <p:cTn id="260" dur="1" fill="hold">
                                          <p:stCondLst>
                                            <p:cond delay="0"/>
                                          </p:stCondLst>
                                        </p:cTn>
                                        <p:tgtEl>
                                          <p:spTgt spid="67"/>
                                        </p:tgtEl>
                                        <p:attrNameLst>
                                          <p:attrName>style.visibility</p:attrName>
                                        </p:attrNameLst>
                                      </p:cBhvr>
                                      <p:to>
                                        <p:strVal val="visible"/>
                                      </p:to>
                                    </p:set>
                                    <p:animEffect transition="in" filter="wipe(left)">
                                      <p:cBhvr>
                                        <p:cTn id="261" dur="500"/>
                                        <p:tgtEl>
                                          <p:spTgt spid="67"/>
                                        </p:tgtEl>
                                      </p:cBhvr>
                                    </p:animEffect>
                                  </p:childTnLst>
                                </p:cTn>
                              </p:par>
                            </p:childTnLst>
                          </p:cTn>
                        </p:par>
                      </p:childTnLst>
                    </p:cTn>
                  </p:par>
                  <p:par>
                    <p:cTn id="262" fill="hold">
                      <p:stCondLst>
                        <p:cond delay="indefinite"/>
                      </p:stCondLst>
                      <p:childTnLst>
                        <p:par>
                          <p:cTn id="263" fill="hold">
                            <p:stCondLst>
                              <p:cond delay="0"/>
                            </p:stCondLst>
                            <p:childTnLst>
                              <p:par>
                                <p:cTn id="264" presetID="16" presetClass="entr" presetSubtype="21" fill="hold" nodeType="clickEffect">
                                  <p:stCondLst>
                                    <p:cond delay="0"/>
                                  </p:stCondLst>
                                  <p:childTnLst>
                                    <p:set>
                                      <p:cBhvr>
                                        <p:cTn id="265" dur="1" fill="hold">
                                          <p:stCondLst>
                                            <p:cond delay="0"/>
                                          </p:stCondLst>
                                        </p:cTn>
                                        <p:tgtEl>
                                          <p:spTgt spid="68"/>
                                        </p:tgtEl>
                                        <p:attrNameLst>
                                          <p:attrName>style.visibility</p:attrName>
                                        </p:attrNameLst>
                                      </p:cBhvr>
                                      <p:to>
                                        <p:strVal val="visible"/>
                                      </p:to>
                                    </p:set>
                                    <p:animEffect transition="in" filter="barn(inVertical)">
                                      <p:cBhvr>
                                        <p:cTn id="266" dur="500"/>
                                        <p:tgtEl>
                                          <p:spTgt spid="68"/>
                                        </p:tgtEl>
                                      </p:cBhvr>
                                    </p:animEffect>
                                  </p:childTnLst>
                                </p:cTn>
                              </p:par>
                            </p:childTnLst>
                          </p:cTn>
                        </p:par>
                      </p:childTnLst>
                    </p:cTn>
                  </p:par>
                  <p:par>
                    <p:cTn id="267" fill="hold">
                      <p:stCondLst>
                        <p:cond delay="indefinite"/>
                      </p:stCondLst>
                      <p:childTnLst>
                        <p:par>
                          <p:cTn id="268" fill="hold">
                            <p:stCondLst>
                              <p:cond delay="0"/>
                            </p:stCondLst>
                            <p:childTnLst>
                              <p:par>
                                <p:cTn id="269" presetID="2" presetClass="entr" presetSubtype="4" fill="hold" nodeType="clickEffect">
                                  <p:stCondLst>
                                    <p:cond delay="0"/>
                                  </p:stCondLst>
                                  <p:childTnLst>
                                    <p:set>
                                      <p:cBhvr>
                                        <p:cTn id="270" dur="1" fill="hold">
                                          <p:stCondLst>
                                            <p:cond delay="0"/>
                                          </p:stCondLst>
                                        </p:cTn>
                                        <p:tgtEl>
                                          <p:spTgt spid="66"/>
                                        </p:tgtEl>
                                        <p:attrNameLst>
                                          <p:attrName>style.visibility</p:attrName>
                                        </p:attrNameLst>
                                      </p:cBhvr>
                                      <p:to>
                                        <p:strVal val="visible"/>
                                      </p:to>
                                    </p:set>
                                    <p:anim calcmode="lin" valueType="num">
                                      <p:cBhvr additive="base">
                                        <p:cTn id="271" dur="500" fill="hold"/>
                                        <p:tgtEl>
                                          <p:spTgt spid="66"/>
                                        </p:tgtEl>
                                        <p:attrNameLst>
                                          <p:attrName>ppt_x</p:attrName>
                                        </p:attrNameLst>
                                      </p:cBhvr>
                                      <p:tavLst>
                                        <p:tav tm="0">
                                          <p:val>
                                            <p:strVal val="#ppt_x"/>
                                          </p:val>
                                        </p:tav>
                                        <p:tav tm="100000">
                                          <p:val>
                                            <p:strVal val="#ppt_x"/>
                                          </p:val>
                                        </p:tav>
                                      </p:tavLst>
                                    </p:anim>
                                    <p:anim calcmode="lin" valueType="num">
                                      <p:cBhvr additive="base">
                                        <p:cTn id="272"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273" fill="hold">
                      <p:stCondLst>
                        <p:cond delay="indefinite"/>
                      </p:stCondLst>
                      <p:childTnLst>
                        <p:par>
                          <p:cTn id="274" fill="hold">
                            <p:stCondLst>
                              <p:cond delay="0"/>
                            </p:stCondLst>
                            <p:childTnLst>
                              <p:par>
                                <p:cTn id="275" presetID="6" presetClass="entr" presetSubtype="16" fill="hold" grpId="0" nodeType="clickEffect">
                                  <p:stCondLst>
                                    <p:cond delay="0"/>
                                  </p:stCondLst>
                                  <p:childTnLst>
                                    <p:set>
                                      <p:cBhvr>
                                        <p:cTn id="276" dur="1" fill="hold">
                                          <p:stCondLst>
                                            <p:cond delay="0"/>
                                          </p:stCondLst>
                                        </p:cTn>
                                        <p:tgtEl>
                                          <p:spTgt spid="69"/>
                                        </p:tgtEl>
                                        <p:attrNameLst>
                                          <p:attrName>style.visibility</p:attrName>
                                        </p:attrNameLst>
                                      </p:cBhvr>
                                      <p:to>
                                        <p:strVal val="visible"/>
                                      </p:to>
                                    </p:set>
                                    <p:animEffect transition="in" filter="circle(in)">
                                      <p:cBhvr>
                                        <p:cTn id="277" dur="2000"/>
                                        <p:tgtEl>
                                          <p:spTgt spid="69"/>
                                        </p:tgtEl>
                                      </p:cBhvr>
                                    </p:animEffect>
                                  </p:childTnLst>
                                </p:cTn>
                              </p:par>
                            </p:childTnLst>
                          </p:cTn>
                        </p:par>
                      </p:childTnLst>
                    </p:cTn>
                  </p:par>
                  <p:par>
                    <p:cTn id="278" fill="hold">
                      <p:stCondLst>
                        <p:cond delay="indefinite"/>
                      </p:stCondLst>
                      <p:childTnLst>
                        <p:par>
                          <p:cTn id="279" fill="hold">
                            <p:stCondLst>
                              <p:cond delay="0"/>
                            </p:stCondLst>
                            <p:childTnLst>
                              <p:par>
                                <p:cTn id="280" presetID="16" presetClass="entr" presetSubtype="21" fill="hold" nodeType="clickEffect">
                                  <p:stCondLst>
                                    <p:cond delay="0"/>
                                  </p:stCondLst>
                                  <p:childTnLst>
                                    <p:set>
                                      <p:cBhvr>
                                        <p:cTn id="281" dur="1" fill="hold">
                                          <p:stCondLst>
                                            <p:cond delay="0"/>
                                          </p:stCondLst>
                                        </p:cTn>
                                        <p:tgtEl>
                                          <p:spTgt spid="70"/>
                                        </p:tgtEl>
                                        <p:attrNameLst>
                                          <p:attrName>style.visibility</p:attrName>
                                        </p:attrNameLst>
                                      </p:cBhvr>
                                      <p:to>
                                        <p:strVal val="visible"/>
                                      </p:to>
                                    </p:set>
                                    <p:animEffect transition="in" filter="barn(inVertical)">
                                      <p:cBhvr>
                                        <p:cTn id="282" dur="500"/>
                                        <p:tgtEl>
                                          <p:spTgt spid="70"/>
                                        </p:tgtEl>
                                      </p:cBhvr>
                                    </p:animEffect>
                                  </p:childTnLst>
                                </p:cTn>
                              </p:par>
                            </p:childTnLst>
                          </p:cTn>
                        </p:par>
                      </p:childTnLst>
                    </p:cTn>
                  </p:par>
                  <p:par>
                    <p:cTn id="283" fill="hold">
                      <p:stCondLst>
                        <p:cond delay="indefinite"/>
                      </p:stCondLst>
                      <p:childTnLst>
                        <p:par>
                          <p:cTn id="284" fill="hold">
                            <p:stCondLst>
                              <p:cond delay="0"/>
                            </p:stCondLst>
                            <p:childTnLst>
                              <p:par>
                                <p:cTn id="285" presetID="2" presetClass="entr" presetSubtype="4" fill="hold" grpId="0" nodeType="clickEffect">
                                  <p:stCondLst>
                                    <p:cond delay="0"/>
                                  </p:stCondLst>
                                  <p:childTnLst>
                                    <p:set>
                                      <p:cBhvr>
                                        <p:cTn id="286" dur="1" fill="hold">
                                          <p:stCondLst>
                                            <p:cond delay="0"/>
                                          </p:stCondLst>
                                        </p:cTn>
                                        <p:tgtEl>
                                          <p:spTgt spid="71"/>
                                        </p:tgtEl>
                                        <p:attrNameLst>
                                          <p:attrName>style.visibility</p:attrName>
                                        </p:attrNameLst>
                                      </p:cBhvr>
                                      <p:to>
                                        <p:strVal val="visible"/>
                                      </p:to>
                                    </p:set>
                                    <p:anim calcmode="lin" valueType="num">
                                      <p:cBhvr additive="base">
                                        <p:cTn id="287" dur="500" fill="hold"/>
                                        <p:tgtEl>
                                          <p:spTgt spid="71"/>
                                        </p:tgtEl>
                                        <p:attrNameLst>
                                          <p:attrName>ppt_x</p:attrName>
                                        </p:attrNameLst>
                                      </p:cBhvr>
                                      <p:tavLst>
                                        <p:tav tm="0">
                                          <p:val>
                                            <p:strVal val="#ppt_x"/>
                                          </p:val>
                                        </p:tav>
                                        <p:tav tm="100000">
                                          <p:val>
                                            <p:strVal val="#ppt_x"/>
                                          </p:val>
                                        </p:tav>
                                      </p:tavLst>
                                    </p:anim>
                                    <p:anim calcmode="lin" valueType="num">
                                      <p:cBhvr additive="base">
                                        <p:cTn id="288"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289" fill="hold">
                      <p:stCondLst>
                        <p:cond delay="indefinite"/>
                      </p:stCondLst>
                      <p:childTnLst>
                        <p:par>
                          <p:cTn id="290" fill="hold">
                            <p:stCondLst>
                              <p:cond delay="0"/>
                            </p:stCondLst>
                            <p:childTnLst>
                              <p:par>
                                <p:cTn id="291" presetID="42" presetClass="entr" presetSubtype="0" fill="hold" nodeType="clickEffect">
                                  <p:stCondLst>
                                    <p:cond delay="0"/>
                                  </p:stCondLst>
                                  <p:childTnLst>
                                    <p:set>
                                      <p:cBhvr>
                                        <p:cTn id="292" dur="1" fill="hold">
                                          <p:stCondLst>
                                            <p:cond delay="0"/>
                                          </p:stCondLst>
                                        </p:cTn>
                                        <p:tgtEl>
                                          <p:spTgt spid="72"/>
                                        </p:tgtEl>
                                        <p:attrNameLst>
                                          <p:attrName>style.visibility</p:attrName>
                                        </p:attrNameLst>
                                      </p:cBhvr>
                                      <p:to>
                                        <p:strVal val="visible"/>
                                      </p:to>
                                    </p:set>
                                    <p:animEffect transition="in" filter="fade">
                                      <p:cBhvr>
                                        <p:cTn id="293" dur="1000"/>
                                        <p:tgtEl>
                                          <p:spTgt spid="72"/>
                                        </p:tgtEl>
                                      </p:cBhvr>
                                    </p:animEffect>
                                    <p:anim calcmode="lin" valueType="num">
                                      <p:cBhvr>
                                        <p:cTn id="294" dur="1000" fill="hold"/>
                                        <p:tgtEl>
                                          <p:spTgt spid="72"/>
                                        </p:tgtEl>
                                        <p:attrNameLst>
                                          <p:attrName>ppt_x</p:attrName>
                                        </p:attrNameLst>
                                      </p:cBhvr>
                                      <p:tavLst>
                                        <p:tav tm="0">
                                          <p:val>
                                            <p:strVal val="#ppt_x"/>
                                          </p:val>
                                        </p:tav>
                                        <p:tav tm="100000">
                                          <p:val>
                                            <p:strVal val="#ppt_x"/>
                                          </p:val>
                                        </p:tav>
                                      </p:tavLst>
                                    </p:anim>
                                    <p:anim calcmode="lin" valueType="num">
                                      <p:cBhvr>
                                        <p:cTn id="295"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8" grpId="0" animBg="1"/>
      <p:bldP spid="19" grpId="0"/>
      <p:bldP spid="20" grpId="0"/>
      <p:bldP spid="25" grpId="0" animBg="1"/>
      <p:bldP spid="26" grpId="0" animBg="1"/>
      <p:bldP spid="27" grpId="0" animBg="1"/>
      <p:bldP spid="28" grpId="0" animBg="1"/>
      <p:bldP spid="29" grpId="0" animBg="1"/>
      <p:bldP spid="30" grpId="0" animBg="1"/>
      <p:bldP spid="32" grpId="0" animBg="1"/>
      <p:bldP spid="33" grpId="0"/>
      <p:bldP spid="34" grpId="0"/>
      <p:bldP spid="38" grpId="0" animBg="1"/>
      <p:bldP spid="41" grpId="0"/>
      <p:bldP spid="42" grpId="0" animBg="1"/>
      <p:bldP spid="43" grpId="0" animBg="1"/>
      <p:bldP spid="44" grpId="0"/>
      <p:bldP spid="45" grpId="0"/>
      <p:bldP spid="51" grpId="0"/>
      <p:bldP spid="54" grpId="0" animBg="1"/>
      <p:bldP spid="58" grpId="0"/>
      <p:bldP spid="60" grpId="0" animBg="1"/>
      <p:bldP spid="67" grpId="0" animBg="1"/>
      <p:bldP spid="69" grpId="0"/>
      <p:bldP spid="7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4"/>
          <p:cNvGrpSpPr>
            <a:grpSpLocks/>
          </p:cNvGrpSpPr>
          <p:nvPr/>
        </p:nvGrpSpPr>
        <p:grpSpPr bwMode="auto">
          <a:xfrm>
            <a:off x="8122850" y="2162143"/>
            <a:ext cx="3436938" cy="2862262"/>
            <a:chOff x="3408" y="1104"/>
            <a:chExt cx="2165" cy="1803"/>
          </a:xfrm>
        </p:grpSpPr>
        <p:sp>
          <p:nvSpPr>
            <p:cNvPr id="3" name="Oval 45"/>
            <p:cNvSpPr>
              <a:spLocks noChangeArrowheads="1"/>
            </p:cNvSpPr>
            <p:nvPr/>
          </p:nvSpPr>
          <p:spPr bwMode="auto">
            <a:xfrm>
              <a:off x="3408" y="1104"/>
              <a:ext cx="1632" cy="1536"/>
            </a:xfrm>
            <a:prstGeom prst="ellipse">
              <a:avLst/>
            </a:prstGeom>
            <a:noFill/>
            <a:ln w="38100">
              <a:solidFill>
                <a:srgbClr val="3E27E7"/>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endParaRPr lang="zh-CN" altLang="en-US"/>
            </a:p>
          </p:txBody>
        </p:sp>
        <p:sp>
          <p:nvSpPr>
            <p:cNvPr id="4" name="Line 46"/>
            <p:cNvSpPr>
              <a:spLocks noChangeShapeType="1"/>
            </p:cNvSpPr>
            <p:nvPr/>
          </p:nvSpPr>
          <p:spPr bwMode="auto">
            <a:xfrm>
              <a:off x="3792" y="2544"/>
              <a:ext cx="1488"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47"/>
            <p:cNvSpPr>
              <a:spLocks noChangeShapeType="1"/>
            </p:cNvSpPr>
            <p:nvPr/>
          </p:nvSpPr>
          <p:spPr bwMode="auto">
            <a:xfrm>
              <a:off x="3792" y="2544"/>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48"/>
            <p:cNvSpPr>
              <a:spLocks noChangeShapeType="1"/>
            </p:cNvSpPr>
            <p:nvPr/>
          </p:nvSpPr>
          <p:spPr bwMode="auto">
            <a:xfrm>
              <a:off x="4608" y="2544"/>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49"/>
            <p:cNvSpPr>
              <a:spLocks noChangeShapeType="1"/>
            </p:cNvSpPr>
            <p:nvPr/>
          </p:nvSpPr>
          <p:spPr bwMode="auto">
            <a:xfrm>
              <a:off x="5280" y="2544"/>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 name="Object 50"/>
            <p:cNvGraphicFramePr>
              <a:graphicFrameLocks noChangeAspect="1"/>
            </p:cNvGraphicFramePr>
            <p:nvPr/>
          </p:nvGraphicFramePr>
          <p:xfrm>
            <a:off x="4320" y="2304"/>
            <a:ext cx="209" cy="232"/>
          </p:xfrm>
          <a:graphic>
            <a:graphicData uri="http://schemas.openxmlformats.org/presentationml/2006/ole">
              <mc:AlternateContent xmlns:mc="http://schemas.openxmlformats.org/markup-compatibility/2006">
                <mc:Choice xmlns:v="urn:schemas-microsoft-com:vml" Requires="v">
                  <p:oleObj spid="_x0000_s841908" name="公式" r:id="rId3" imgW="114120" imgH="126720" progId="Equation.3">
                    <p:embed/>
                  </p:oleObj>
                </mc:Choice>
                <mc:Fallback>
                  <p:oleObj name="公式" r:id="rId3" imgW="114120" imgH="126720" progId="Equation.3">
                    <p:embed/>
                    <p:pic>
                      <p:nvPicPr>
                        <p:cNvPr id="9" name="Object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0" y="230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51"/>
            <p:cNvGraphicFramePr>
              <a:graphicFrameLocks noChangeAspect="1"/>
            </p:cNvGraphicFramePr>
            <p:nvPr/>
          </p:nvGraphicFramePr>
          <p:xfrm>
            <a:off x="3936" y="2304"/>
            <a:ext cx="209" cy="232"/>
          </p:xfrm>
          <a:graphic>
            <a:graphicData uri="http://schemas.openxmlformats.org/presentationml/2006/ole">
              <mc:AlternateContent xmlns:mc="http://schemas.openxmlformats.org/markup-compatibility/2006">
                <mc:Choice xmlns:v="urn:schemas-microsoft-com:vml" Requires="v">
                  <p:oleObj spid="_x0000_s841909" name="公式" r:id="rId5" imgW="114120" imgH="126720" progId="Equation.3">
                    <p:embed/>
                  </p:oleObj>
                </mc:Choice>
                <mc:Fallback>
                  <p:oleObj name="公式" r:id="rId5" imgW="114120" imgH="126720" progId="Equation.3">
                    <p:embed/>
                    <p:pic>
                      <p:nvPicPr>
                        <p:cNvPr id="10" name="Object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6" y="230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52"/>
            <p:cNvGraphicFramePr>
              <a:graphicFrameLocks noChangeAspect="1"/>
            </p:cNvGraphicFramePr>
            <p:nvPr/>
          </p:nvGraphicFramePr>
          <p:xfrm>
            <a:off x="4656" y="2064"/>
            <a:ext cx="209" cy="232"/>
          </p:xfrm>
          <a:graphic>
            <a:graphicData uri="http://schemas.openxmlformats.org/presentationml/2006/ole">
              <mc:AlternateContent xmlns:mc="http://schemas.openxmlformats.org/markup-compatibility/2006">
                <mc:Choice xmlns:v="urn:schemas-microsoft-com:vml" Requires="v">
                  <p:oleObj spid="_x0000_s841910" name="公式" r:id="rId7" imgW="114120" imgH="126720" progId="Equation.3">
                    <p:embed/>
                  </p:oleObj>
                </mc:Choice>
                <mc:Fallback>
                  <p:oleObj name="公式" r:id="rId7" imgW="114120" imgH="126720" progId="Equation.3">
                    <p:embed/>
                    <p:pic>
                      <p:nvPicPr>
                        <p:cNvPr id="11" name="Object 5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6" y="206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53"/>
            <p:cNvGraphicFramePr>
              <a:graphicFrameLocks noChangeAspect="1"/>
            </p:cNvGraphicFramePr>
            <p:nvPr/>
          </p:nvGraphicFramePr>
          <p:xfrm>
            <a:off x="4368" y="2064"/>
            <a:ext cx="209" cy="232"/>
          </p:xfrm>
          <a:graphic>
            <a:graphicData uri="http://schemas.openxmlformats.org/presentationml/2006/ole">
              <mc:AlternateContent xmlns:mc="http://schemas.openxmlformats.org/markup-compatibility/2006">
                <mc:Choice xmlns:v="urn:schemas-microsoft-com:vml" Requires="v">
                  <p:oleObj spid="_x0000_s841911" name="公式" r:id="rId9" imgW="114120" imgH="126720" progId="Equation.3">
                    <p:embed/>
                  </p:oleObj>
                </mc:Choice>
                <mc:Fallback>
                  <p:oleObj name="公式" r:id="rId9" imgW="114120" imgH="126720" progId="Equation.3">
                    <p:embed/>
                    <p:pic>
                      <p:nvPicPr>
                        <p:cNvPr id="12" name="Object 5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68" y="206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54"/>
            <p:cNvGraphicFramePr>
              <a:graphicFrameLocks noChangeAspect="1"/>
            </p:cNvGraphicFramePr>
            <p:nvPr/>
          </p:nvGraphicFramePr>
          <p:xfrm>
            <a:off x="3984" y="2064"/>
            <a:ext cx="209" cy="232"/>
          </p:xfrm>
          <a:graphic>
            <a:graphicData uri="http://schemas.openxmlformats.org/presentationml/2006/ole">
              <mc:AlternateContent xmlns:mc="http://schemas.openxmlformats.org/markup-compatibility/2006">
                <mc:Choice xmlns:v="urn:schemas-microsoft-com:vml" Requires="v">
                  <p:oleObj spid="_x0000_s841912" name="公式" r:id="rId11" imgW="114120" imgH="126720" progId="Equation.3">
                    <p:embed/>
                  </p:oleObj>
                </mc:Choice>
                <mc:Fallback>
                  <p:oleObj name="公式" r:id="rId11" imgW="114120" imgH="126720" progId="Equation.3">
                    <p:embed/>
                    <p:pic>
                      <p:nvPicPr>
                        <p:cNvPr id="13" name="Object 5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84" y="206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55"/>
            <p:cNvGraphicFramePr>
              <a:graphicFrameLocks noChangeAspect="1"/>
            </p:cNvGraphicFramePr>
            <p:nvPr/>
          </p:nvGraphicFramePr>
          <p:xfrm>
            <a:off x="3648" y="2064"/>
            <a:ext cx="209" cy="232"/>
          </p:xfrm>
          <a:graphic>
            <a:graphicData uri="http://schemas.openxmlformats.org/presentationml/2006/ole">
              <mc:AlternateContent xmlns:mc="http://schemas.openxmlformats.org/markup-compatibility/2006">
                <mc:Choice xmlns:v="urn:schemas-microsoft-com:vml" Requires="v">
                  <p:oleObj spid="_x0000_s841913" name="公式" r:id="rId13" imgW="114120" imgH="126720" progId="Equation.3">
                    <p:embed/>
                  </p:oleObj>
                </mc:Choice>
                <mc:Fallback>
                  <p:oleObj name="公式" r:id="rId13" imgW="114120" imgH="126720" progId="Equation.3">
                    <p:embed/>
                    <p:pic>
                      <p:nvPicPr>
                        <p:cNvPr id="14" name="Object 5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48" y="206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56"/>
            <p:cNvGraphicFramePr>
              <a:graphicFrameLocks noChangeAspect="1"/>
            </p:cNvGraphicFramePr>
            <p:nvPr/>
          </p:nvGraphicFramePr>
          <p:xfrm>
            <a:off x="4752" y="1776"/>
            <a:ext cx="209" cy="232"/>
          </p:xfrm>
          <a:graphic>
            <a:graphicData uri="http://schemas.openxmlformats.org/presentationml/2006/ole">
              <mc:AlternateContent xmlns:mc="http://schemas.openxmlformats.org/markup-compatibility/2006">
                <mc:Choice xmlns:v="urn:schemas-microsoft-com:vml" Requires="v">
                  <p:oleObj spid="_x0000_s841914" name="公式" r:id="rId15" imgW="114120" imgH="126720" progId="Equation.3">
                    <p:embed/>
                  </p:oleObj>
                </mc:Choice>
                <mc:Fallback>
                  <p:oleObj name="公式" r:id="rId15" imgW="114120" imgH="126720" progId="Equation.3">
                    <p:embed/>
                    <p:pic>
                      <p:nvPicPr>
                        <p:cNvPr id="15" name="Object 5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52" y="1776"/>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57"/>
            <p:cNvGraphicFramePr>
              <a:graphicFrameLocks noChangeAspect="1"/>
            </p:cNvGraphicFramePr>
            <p:nvPr/>
          </p:nvGraphicFramePr>
          <p:xfrm>
            <a:off x="4464" y="1776"/>
            <a:ext cx="209" cy="232"/>
          </p:xfrm>
          <a:graphic>
            <a:graphicData uri="http://schemas.openxmlformats.org/presentationml/2006/ole">
              <mc:AlternateContent xmlns:mc="http://schemas.openxmlformats.org/markup-compatibility/2006">
                <mc:Choice xmlns:v="urn:schemas-microsoft-com:vml" Requires="v">
                  <p:oleObj spid="_x0000_s841915" name="公式" r:id="rId17" imgW="114120" imgH="126720" progId="Equation.3">
                    <p:embed/>
                  </p:oleObj>
                </mc:Choice>
                <mc:Fallback>
                  <p:oleObj name="公式" r:id="rId17" imgW="114120" imgH="126720" progId="Equation.3">
                    <p:embed/>
                    <p:pic>
                      <p:nvPicPr>
                        <p:cNvPr id="16" name="Object 5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64" y="1776"/>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58"/>
            <p:cNvGraphicFramePr>
              <a:graphicFrameLocks noChangeAspect="1"/>
            </p:cNvGraphicFramePr>
            <p:nvPr/>
          </p:nvGraphicFramePr>
          <p:xfrm>
            <a:off x="3792" y="1776"/>
            <a:ext cx="209" cy="232"/>
          </p:xfrm>
          <a:graphic>
            <a:graphicData uri="http://schemas.openxmlformats.org/presentationml/2006/ole">
              <mc:AlternateContent xmlns:mc="http://schemas.openxmlformats.org/markup-compatibility/2006">
                <mc:Choice xmlns:v="urn:schemas-microsoft-com:vml" Requires="v">
                  <p:oleObj spid="_x0000_s841916" name="公式" r:id="rId19" imgW="114120" imgH="126720" progId="Equation.3">
                    <p:embed/>
                  </p:oleObj>
                </mc:Choice>
                <mc:Fallback>
                  <p:oleObj name="公式" r:id="rId19" imgW="114120" imgH="126720" progId="Equation.3">
                    <p:embed/>
                    <p:pic>
                      <p:nvPicPr>
                        <p:cNvPr id="17" name="Object 5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92" y="1776"/>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59"/>
            <p:cNvGraphicFramePr>
              <a:graphicFrameLocks noChangeAspect="1"/>
            </p:cNvGraphicFramePr>
            <p:nvPr/>
          </p:nvGraphicFramePr>
          <p:xfrm>
            <a:off x="3456" y="1776"/>
            <a:ext cx="209" cy="232"/>
          </p:xfrm>
          <a:graphic>
            <a:graphicData uri="http://schemas.openxmlformats.org/presentationml/2006/ole">
              <mc:AlternateContent xmlns:mc="http://schemas.openxmlformats.org/markup-compatibility/2006">
                <mc:Choice xmlns:v="urn:schemas-microsoft-com:vml" Requires="v">
                  <p:oleObj spid="_x0000_s841917" name="公式" r:id="rId21" imgW="114120" imgH="126720" progId="Equation.3">
                    <p:embed/>
                  </p:oleObj>
                </mc:Choice>
                <mc:Fallback>
                  <p:oleObj name="公式" r:id="rId21" imgW="114120" imgH="126720" progId="Equation.3">
                    <p:embed/>
                    <p:pic>
                      <p:nvPicPr>
                        <p:cNvPr id="18" name="Object 5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56" y="1776"/>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60"/>
            <p:cNvGraphicFramePr>
              <a:graphicFrameLocks noChangeAspect="1"/>
            </p:cNvGraphicFramePr>
            <p:nvPr/>
          </p:nvGraphicFramePr>
          <p:xfrm>
            <a:off x="4224" y="1488"/>
            <a:ext cx="209" cy="232"/>
          </p:xfrm>
          <a:graphic>
            <a:graphicData uri="http://schemas.openxmlformats.org/presentationml/2006/ole">
              <mc:AlternateContent xmlns:mc="http://schemas.openxmlformats.org/markup-compatibility/2006">
                <mc:Choice xmlns:v="urn:schemas-microsoft-com:vml" Requires="v">
                  <p:oleObj spid="_x0000_s841918" name="公式" r:id="rId23" imgW="114120" imgH="126720" progId="Equation.3">
                    <p:embed/>
                  </p:oleObj>
                </mc:Choice>
                <mc:Fallback>
                  <p:oleObj name="公式" r:id="rId23" imgW="114120" imgH="126720" progId="Equation.3">
                    <p:embed/>
                    <p:pic>
                      <p:nvPicPr>
                        <p:cNvPr id="19" name="Object 6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24" y="1488"/>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61"/>
            <p:cNvGraphicFramePr>
              <a:graphicFrameLocks noChangeAspect="1"/>
            </p:cNvGraphicFramePr>
            <p:nvPr/>
          </p:nvGraphicFramePr>
          <p:xfrm>
            <a:off x="3936" y="1488"/>
            <a:ext cx="209" cy="232"/>
          </p:xfrm>
          <a:graphic>
            <a:graphicData uri="http://schemas.openxmlformats.org/presentationml/2006/ole">
              <mc:AlternateContent xmlns:mc="http://schemas.openxmlformats.org/markup-compatibility/2006">
                <mc:Choice xmlns:v="urn:schemas-microsoft-com:vml" Requires="v">
                  <p:oleObj spid="_x0000_s841919" name="公式" r:id="rId25" imgW="114120" imgH="126720" progId="Equation.3">
                    <p:embed/>
                  </p:oleObj>
                </mc:Choice>
                <mc:Fallback>
                  <p:oleObj name="公式" r:id="rId25" imgW="114120" imgH="126720" progId="Equation.3">
                    <p:embed/>
                    <p:pic>
                      <p:nvPicPr>
                        <p:cNvPr id="20" name="Object 6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936" y="1488"/>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62"/>
            <p:cNvGraphicFramePr>
              <a:graphicFrameLocks noChangeAspect="1"/>
            </p:cNvGraphicFramePr>
            <p:nvPr/>
          </p:nvGraphicFramePr>
          <p:xfrm>
            <a:off x="4656" y="1440"/>
            <a:ext cx="209" cy="232"/>
          </p:xfrm>
          <a:graphic>
            <a:graphicData uri="http://schemas.openxmlformats.org/presentationml/2006/ole">
              <mc:AlternateContent xmlns:mc="http://schemas.openxmlformats.org/markup-compatibility/2006">
                <mc:Choice xmlns:v="urn:schemas-microsoft-com:vml" Requires="v">
                  <p:oleObj spid="_x0000_s841920" name="公式" r:id="rId27" imgW="114120" imgH="126720" progId="Equation.3">
                    <p:embed/>
                  </p:oleObj>
                </mc:Choice>
                <mc:Fallback>
                  <p:oleObj name="公式" r:id="rId27" imgW="114120" imgH="126720" progId="Equation.3">
                    <p:embed/>
                    <p:pic>
                      <p:nvPicPr>
                        <p:cNvPr id="21" name="Object 6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656" y="1440"/>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63"/>
            <p:cNvGraphicFramePr>
              <a:graphicFrameLocks noChangeAspect="1"/>
            </p:cNvGraphicFramePr>
            <p:nvPr/>
          </p:nvGraphicFramePr>
          <p:xfrm>
            <a:off x="4320" y="1152"/>
            <a:ext cx="209" cy="232"/>
          </p:xfrm>
          <a:graphic>
            <a:graphicData uri="http://schemas.openxmlformats.org/presentationml/2006/ole">
              <mc:AlternateContent xmlns:mc="http://schemas.openxmlformats.org/markup-compatibility/2006">
                <mc:Choice xmlns:v="urn:schemas-microsoft-com:vml" Requires="v">
                  <p:oleObj spid="_x0000_s841921" name="公式" r:id="rId29" imgW="114120" imgH="126720" progId="Equation.3">
                    <p:embed/>
                  </p:oleObj>
                </mc:Choice>
                <mc:Fallback>
                  <p:oleObj name="公式" r:id="rId29" imgW="114120" imgH="126720" progId="Equation.3">
                    <p:embed/>
                    <p:pic>
                      <p:nvPicPr>
                        <p:cNvPr id="22" name="Object 6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320" y="1152"/>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64"/>
            <p:cNvGraphicFramePr>
              <a:graphicFrameLocks noChangeAspect="1"/>
            </p:cNvGraphicFramePr>
            <p:nvPr/>
          </p:nvGraphicFramePr>
          <p:xfrm>
            <a:off x="3984" y="1152"/>
            <a:ext cx="209" cy="232"/>
          </p:xfrm>
          <a:graphic>
            <a:graphicData uri="http://schemas.openxmlformats.org/presentationml/2006/ole">
              <mc:AlternateContent xmlns:mc="http://schemas.openxmlformats.org/markup-compatibility/2006">
                <mc:Choice xmlns:v="urn:schemas-microsoft-com:vml" Requires="v">
                  <p:oleObj spid="_x0000_s841922" name="公式" r:id="rId31" imgW="114120" imgH="126720" progId="Equation.3">
                    <p:embed/>
                  </p:oleObj>
                </mc:Choice>
                <mc:Fallback>
                  <p:oleObj name="公式" r:id="rId31" imgW="114120" imgH="126720" progId="Equation.3">
                    <p:embed/>
                    <p:pic>
                      <p:nvPicPr>
                        <p:cNvPr id="23" name="Object 6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984" y="1152"/>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65"/>
            <p:cNvGraphicFramePr>
              <a:graphicFrameLocks noChangeAspect="1"/>
            </p:cNvGraphicFramePr>
            <p:nvPr/>
          </p:nvGraphicFramePr>
          <p:xfrm>
            <a:off x="3600" y="1440"/>
            <a:ext cx="209" cy="232"/>
          </p:xfrm>
          <a:graphic>
            <a:graphicData uri="http://schemas.openxmlformats.org/presentationml/2006/ole">
              <mc:AlternateContent xmlns:mc="http://schemas.openxmlformats.org/markup-compatibility/2006">
                <mc:Choice xmlns:v="urn:schemas-microsoft-com:vml" Requires="v">
                  <p:oleObj spid="_x0000_s841923" name="公式" r:id="rId33" imgW="114120" imgH="126720" progId="Equation.3">
                    <p:embed/>
                  </p:oleObj>
                </mc:Choice>
                <mc:Fallback>
                  <p:oleObj name="公式" r:id="rId33" imgW="114120" imgH="126720" progId="Equation.3">
                    <p:embed/>
                    <p:pic>
                      <p:nvPicPr>
                        <p:cNvPr id="24" name="Object 6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600" y="1440"/>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66"/>
            <p:cNvGraphicFramePr>
              <a:graphicFrameLocks noChangeAspect="1"/>
            </p:cNvGraphicFramePr>
            <p:nvPr/>
          </p:nvGraphicFramePr>
          <p:xfrm>
            <a:off x="3792" y="1968"/>
            <a:ext cx="247" cy="267"/>
          </p:xfrm>
          <a:graphic>
            <a:graphicData uri="http://schemas.openxmlformats.org/presentationml/2006/ole">
              <mc:AlternateContent xmlns:mc="http://schemas.openxmlformats.org/markup-compatibility/2006">
                <mc:Choice xmlns:v="urn:schemas-microsoft-com:vml" Requires="v">
                  <p:oleObj spid="_x0000_s841924" name="公式" r:id="rId35" imgW="152280" imgH="164880" progId="Equation.3">
                    <p:embed/>
                  </p:oleObj>
                </mc:Choice>
                <mc:Fallback>
                  <p:oleObj name="公式" r:id="rId35" imgW="152280" imgH="164880" progId="Equation.3">
                    <p:embed/>
                    <p:pic>
                      <p:nvPicPr>
                        <p:cNvPr id="25" name="Object 6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792" y="1968"/>
                          <a:ext cx="247"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67"/>
            <p:cNvGraphicFramePr>
              <a:graphicFrameLocks noChangeAspect="1"/>
            </p:cNvGraphicFramePr>
            <p:nvPr/>
          </p:nvGraphicFramePr>
          <p:xfrm>
            <a:off x="4032" y="1728"/>
            <a:ext cx="199" cy="231"/>
          </p:xfrm>
          <a:graphic>
            <a:graphicData uri="http://schemas.openxmlformats.org/presentationml/2006/ole">
              <mc:AlternateContent xmlns:mc="http://schemas.openxmlformats.org/markup-compatibility/2006">
                <mc:Choice xmlns:v="urn:schemas-microsoft-com:vml" Requires="v">
                  <p:oleObj spid="_x0000_s841925" name="公式" r:id="rId37" imgW="152280" imgH="177480" progId="Equation.3">
                    <p:embed/>
                  </p:oleObj>
                </mc:Choice>
                <mc:Fallback>
                  <p:oleObj name="公式" r:id="rId37" imgW="152280" imgH="177480" progId="Equation.3">
                    <p:embed/>
                    <p:pic>
                      <p:nvPicPr>
                        <p:cNvPr id="26" name="Object 67"/>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032" y="1728"/>
                          <a:ext cx="199"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68"/>
            <p:cNvGraphicFramePr>
              <a:graphicFrameLocks noChangeAspect="1"/>
            </p:cNvGraphicFramePr>
            <p:nvPr/>
          </p:nvGraphicFramePr>
          <p:xfrm>
            <a:off x="4416" y="1488"/>
            <a:ext cx="247" cy="267"/>
          </p:xfrm>
          <a:graphic>
            <a:graphicData uri="http://schemas.openxmlformats.org/presentationml/2006/ole">
              <mc:AlternateContent xmlns:mc="http://schemas.openxmlformats.org/markup-compatibility/2006">
                <mc:Choice xmlns:v="urn:schemas-microsoft-com:vml" Requires="v">
                  <p:oleObj spid="_x0000_s841926" name="公式" r:id="rId39" imgW="152280" imgH="164880" progId="Equation.3">
                    <p:embed/>
                  </p:oleObj>
                </mc:Choice>
                <mc:Fallback>
                  <p:oleObj name="公式" r:id="rId39" imgW="152280" imgH="164880" progId="Equation.3">
                    <p:embed/>
                    <p:pic>
                      <p:nvPicPr>
                        <p:cNvPr id="27" name="Object 68"/>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416" y="1488"/>
                          <a:ext cx="247"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69"/>
            <p:cNvGraphicFramePr>
              <a:graphicFrameLocks noChangeAspect="1"/>
            </p:cNvGraphicFramePr>
            <p:nvPr/>
          </p:nvGraphicFramePr>
          <p:xfrm>
            <a:off x="4992" y="2064"/>
            <a:ext cx="222" cy="279"/>
          </p:xfrm>
          <a:graphic>
            <a:graphicData uri="http://schemas.openxmlformats.org/presentationml/2006/ole">
              <mc:AlternateContent xmlns:mc="http://schemas.openxmlformats.org/markup-compatibility/2006">
                <mc:Choice xmlns:v="urn:schemas-microsoft-com:vml" Requires="v">
                  <p:oleObj spid="_x0000_s841927" name="公式" r:id="rId41" imgW="139680" imgH="177480" progId="Equation.3">
                    <p:embed/>
                  </p:oleObj>
                </mc:Choice>
                <mc:Fallback>
                  <p:oleObj name="公式" r:id="rId41" imgW="139680" imgH="177480" progId="Equation.3">
                    <p:embed/>
                    <p:pic>
                      <p:nvPicPr>
                        <p:cNvPr id="28" name="Object 69"/>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992" y="2064"/>
                          <a:ext cx="222"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70"/>
            <p:cNvGraphicFramePr>
              <a:graphicFrameLocks noChangeAspect="1"/>
            </p:cNvGraphicFramePr>
            <p:nvPr/>
          </p:nvGraphicFramePr>
          <p:xfrm>
            <a:off x="5376" y="2544"/>
            <a:ext cx="197" cy="245"/>
          </p:xfrm>
          <a:graphic>
            <a:graphicData uri="http://schemas.openxmlformats.org/presentationml/2006/ole">
              <mc:AlternateContent xmlns:mc="http://schemas.openxmlformats.org/markup-compatibility/2006">
                <mc:Choice xmlns:v="urn:schemas-microsoft-com:vml" Requires="v">
                  <p:oleObj spid="_x0000_s841928" name="公式" r:id="rId43" imgW="114120" imgH="139680" progId="Equation.3">
                    <p:embed/>
                  </p:oleObj>
                </mc:Choice>
                <mc:Fallback>
                  <p:oleObj name="公式" r:id="rId43" imgW="114120" imgH="139680" progId="Equation.3">
                    <p:embed/>
                    <p:pic>
                      <p:nvPicPr>
                        <p:cNvPr id="29" name="Object 70"/>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376" y="2544"/>
                          <a:ext cx="197"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71"/>
            <p:cNvGraphicFramePr>
              <a:graphicFrameLocks noChangeAspect="1"/>
            </p:cNvGraphicFramePr>
            <p:nvPr/>
          </p:nvGraphicFramePr>
          <p:xfrm>
            <a:off x="4656" y="2544"/>
            <a:ext cx="199" cy="278"/>
          </p:xfrm>
          <a:graphic>
            <a:graphicData uri="http://schemas.openxmlformats.org/presentationml/2006/ole">
              <mc:AlternateContent xmlns:mc="http://schemas.openxmlformats.org/markup-compatibility/2006">
                <mc:Choice xmlns:v="urn:schemas-microsoft-com:vml" Requires="v">
                  <p:oleObj spid="_x0000_s841929" name="公式" r:id="rId45" imgW="126720" imgH="177480" progId="Equation.3">
                    <p:embed/>
                  </p:oleObj>
                </mc:Choice>
                <mc:Fallback>
                  <p:oleObj name="公式" r:id="rId45" imgW="126720" imgH="177480" progId="Equation.3">
                    <p:embed/>
                    <p:pic>
                      <p:nvPicPr>
                        <p:cNvPr id="30" name="Object 71"/>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656" y="2544"/>
                          <a:ext cx="199" cy="2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72"/>
            <p:cNvGraphicFramePr>
              <a:graphicFrameLocks noChangeAspect="1"/>
            </p:cNvGraphicFramePr>
            <p:nvPr/>
          </p:nvGraphicFramePr>
          <p:xfrm>
            <a:off x="3504" y="2448"/>
            <a:ext cx="215" cy="240"/>
          </p:xfrm>
          <a:graphic>
            <a:graphicData uri="http://schemas.openxmlformats.org/presentationml/2006/ole">
              <mc:AlternateContent xmlns:mc="http://schemas.openxmlformats.org/markup-compatibility/2006">
                <mc:Choice xmlns:v="urn:schemas-microsoft-com:vml" Requires="v">
                  <p:oleObj spid="_x0000_s841930" name="公式" r:id="rId47" imgW="126720" imgH="139680" progId="Equation.3">
                    <p:embed/>
                  </p:oleObj>
                </mc:Choice>
                <mc:Fallback>
                  <p:oleObj name="公式" r:id="rId47" imgW="126720" imgH="139680" progId="Equation.3">
                    <p:embed/>
                    <p:pic>
                      <p:nvPicPr>
                        <p:cNvPr id="31" name="Object 72"/>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3504" y="2448"/>
                          <a:ext cx="21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73"/>
            <p:cNvGraphicFramePr>
              <a:graphicFrameLocks noChangeAspect="1"/>
            </p:cNvGraphicFramePr>
            <p:nvPr/>
          </p:nvGraphicFramePr>
          <p:xfrm>
            <a:off x="4080" y="2640"/>
            <a:ext cx="247" cy="267"/>
          </p:xfrm>
          <a:graphic>
            <a:graphicData uri="http://schemas.openxmlformats.org/presentationml/2006/ole">
              <mc:AlternateContent xmlns:mc="http://schemas.openxmlformats.org/markup-compatibility/2006">
                <mc:Choice xmlns:v="urn:schemas-microsoft-com:vml" Requires="v">
                  <p:oleObj spid="_x0000_s841931" name="公式" r:id="rId49" imgW="152280" imgH="164880" progId="Equation.3">
                    <p:embed/>
                  </p:oleObj>
                </mc:Choice>
                <mc:Fallback>
                  <p:oleObj name="公式" r:id="rId49" imgW="152280" imgH="164880" progId="Equation.3">
                    <p:embed/>
                    <p:pic>
                      <p:nvPicPr>
                        <p:cNvPr id="32" name="Object 73"/>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080" y="2640"/>
                          <a:ext cx="247"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74"/>
            <p:cNvGraphicFramePr>
              <a:graphicFrameLocks noChangeAspect="1"/>
            </p:cNvGraphicFramePr>
            <p:nvPr/>
          </p:nvGraphicFramePr>
          <p:xfrm>
            <a:off x="4848" y="2640"/>
            <a:ext cx="247" cy="267"/>
          </p:xfrm>
          <a:graphic>
            <a:graphicData uri="http://schemas.openxmlformats.org/presentationml/2006/ole">
              <mc:AlternateContent xmlns:mc="http://schemas.openxmlformats.org/markup-compatibility/2006">
                <mc:Choice xmlns:v="urn:schemas-microsoft-com:vml" Requires="v">
                  <p:oleObj spid="_x0000_s841932" name="公式" r:id="rId51" imgW="152280" imgH="164880" progId="Equation.3">
                    <p:embed/>
                  </p:oleObj>
                </mc:Choice>
                <mc:Fallback>
                  <p:oleObj name="公式" r:id="rId51" imgW="152280" imgH="164880" progId="Equation.3">
                    <p:embed/>
                    <p:pic>
                      <p:nvPicPr>
                        <p:cNvPr id="33" name="Object 74"/>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848" y="2640"/>
                          <a:ext cx="247"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Line 75"/>
            <p:cNvSpPr>
              <a:spLocks noChangeShapeType="1"/>
            </p:cNvSpPr>
            <p:nvPr/>
          </p:nvSpPr>
          <p:spPr bwMode="auto">
            <a:xfrm>
              <a:off x="3792" y="2784"/>
              <a:ext cx="24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76"/>
            <p:cNvSpPr>
              <a:spLocks noChangeShapeType="1"/>
            </p:cNvSpPr>
            <p:nvPr/>
          </p:nvSpPr>
          <p:spPr bwMode="auto">
            <a:xfrm>
              <a:off x="4368" y="2784"/>
              <a:ext cx="24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77"/>
            <p:cNvSpPr>
              <a:spLocks noChangeShapeType="1"/>
            </p:cNvSpPr>
            <p:nvPr/>
          </p:nvSpPr>
          <p:spPr bwMode="auto">
            <a:xfrm>
              <a:off x="4608" y="2784"/>
              <a:ext cx="24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78"/>
            <p:cNvSpPr>
              <a:spLocks noChangeShapeType="1"/>
            </p:cNvSpPr>
            <p:nvPr/>
          </p:nvSpPr>
          <p:spPr bwMode="auto">
            <a:xfrm>
              <a:off x="5088" y="2784"/>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7" name="Object 79"/>
            <p:cNvGraphicFramePr>
              <a:graphicFrameLocks noChangeAspect="1"/>
            </p:cNvGraphicFramePr>
            <p:nvPr/>
          </p:nvGraphicFramePr>
          <p:xfrm>
            <a:off x="4176" y="1824"/>
            <a:ext cx="168" cy="168"/>
          </p:xfrm>
          <a:graphic>
            <a:graphicData uri="http://schemas.openxmlformats.org/presentationml/2006/ole">
              <mc:AlternateContent xmlns:mc="http://schemas.openxmlformats.org/markup-compatibility/2006">
                <mc:Choice xmlns:v="urn:schemas-microsoft-com:vml" Requires="v">
                  <p:oleObj spid="_x0000_s841933" name="公式" r:id="rId53" imgW="75960" imgH="75960" progId="Equation.3">
                    <p:embed/>
                  </p:oleObj>
                </mc:Choice>
                <mc:Fallback>
                  <p:oleObj name="公式" r:id="rId53" imgW="75960" imgH="75960" progId="Equation.3">
                    <p:embed/>
                    <p:pic>
                      <p:nvPicPr>
                        <p:cNvPr id="38" name="Object 79"/>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176" y="1824"/>
                          <a:ext cx="168"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8" name="Text Box 4"/>
          <p:cNvSpPr txBox="1">
            <a:spLocks noChangeArrowheads="1"/>
          </p:cNvSpPr>
          <p:nvPr/>
        </p:nvSpPr>
        <p:spPr bwMode="auto">
          <a:xfrm>
            <a:off x="839416" y="115889"/>
            <a:ext cx="10369152"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lnSpc>
                <a:spcPct val="130000"/>
              </a:lnSpc>
              <a:spcBef>
                <a:spcPct val="50000"/>
              </a:spcBef>
            </a:pPr>
            <a:r>
              <a:rPr lang="zh-CN" altLang="en-US" dirty="0">
                <a:solidFill>
                  <a:srgbClr val="FF0000"/>
                </a:solidFill>
                <a:ea typeface="华文中宋" panose="02010600040101010101" pitchFamily="2" charset="-122"/>
              </a:rPr>
              <a:t>练习： </a:t>
            </a:r>
            <a:r>
              <a:rPr lang="zh-CN" altLang="en-US" dirty="0">
                <a:solidFill>
                  <a:srgbClr val="009900"/>
                </a:solidFill>
                <a:ea typeface="华文中宋" panose="02010600040101010101" pitchFamily="2" charset="-122"/>
              </a:rPr>
              <a:t>在截面半径为</a:t>
            </a:r>
            <a:r>
              <a:rPr lang="en-US" altLang="zh-CN" i="1" dirty="0">
                <a:solidFill>
                  <a:srgbClr val="FF0000"/>
                </a:solidFill>
                <a:ea typeface="华文中宋" panose="02010600040101010101" pitchFamily="2" charset="-122"/>
              </a:rPr>
              <a:t>R</a:t>
            </a:r>
            <a:r>
              <a:rPr lang="zh-CN" altLang="en-US" dirty="0">
                <a:solidFill>
                  <a:srgbClr val="009900"/>
                </a:solidFill>
                <a:ea typeface="华文中宋" panose="02010600040101010101" pitchFamily="2" charset="-122"/>
              </a:rPr>
              <a:t>的圆柱形空间充满磁感应强度为</a:t>
            </a:r>
            <a:r>
              <a:rPr lang="en-US" altLang="zh-CN" i="1" dirty="0">
                <a:solidFill>
                  <a:srgbClr val="FF0000"/>
                </a:solidFill>
                <a:ea typeface="华文中宋" panose="02010600040101010101" pitchFamily="2" charset="-122"/>
              </a:rPr>
              <a:t>B</a:t>
            </a:r>
            <a:r>
              <a:rPr lang="zh-CN" altLang="en-US" dirty="0">
                <a:solidFill>
                  <a:srgbClr val="009900"/>
                </a:solidFill>
                <a:ea typeface="华文中宋" panose="02010600040101010101" pitchFamily="2" charset="-122"/>
              </a:rPr>
              <a:t>的均匀磁场，</a:t>
            </a:r>
            <a:r>
              <a:rPr lang="en-US" altLang="zh-CN" i="1" dirty="0">
                <a:solidFill>
                  <a:srgbClr val="FF0000"/>
                </a:solidFill>
                <a:ea typeface="华文中宋" panose="02010600040101010101" pitchFamily="2" charset="-122"/>
              </a:rPr>
              <a:t>B</a:t>
            </a:r>
            <a:r>
              <a:rPr lang="zh-CN" altLang="en-US" dirty="0">
                <a:solidFill>
                  <a:srgbClr val="009900"/>
                </a:solidFill>
                <a:ea typeface="华文中宋" panose="02010600040101010101" pitchFamily="2" charset="-122"/>
              </a:rPr>
              <a:t>的方向沿圆柱形轴线，</a:t>
            </a:r>
            <a:r>
              <a:rPr lang="en-US" altLang="zh-CN" i="1" dirty="0">
                <a:solidFill>
                  <a:srgbClr val="FF0000"/>
                </a:solidFill>
                <a:ea typeface="华文中宋" panose="02010600040101010101" pitchFamily="2" charset="-122"/>
              </a:rPr>
              <a:t>B</a:t>
            </a:r>
            <a:r>
              <a:rPr lang="zh-CN" altLang="en-US" dirty="0">
                <a:solidFill>
                  <a:srgbClr val="009900"/>
                </a:solidFill>
                <a:ea typeface="华文中宋" panose="02010600040101010101" pitchFamily="2" charset="-122"/>
              </a:rPr>
              <a:t>的大小随时间按</a:t>
            </a:r>
            <a:r>
              <a:rPr lang="en-US" altLang="zh-CN" dirty="0">
                <a:solidFill>
                  <a:srgbClr val="FF0000"/>
                </a:solidFill>
                <a:ea typeface="华文中宋" panose="02010600040101010101" pitchFamily="2" charset="-122"/>
              </a:rPr>
              <a:t>d</a:t>
            </a:r>
            <a:r>
              <a:rPr lang="en-US" altLang="zh-CN" i="1" dirty="0">
                <a:solidFill>
                  <a:srgbClr val="FF0000"/>
                </a:solidFill>
                <a:ea typeface="华文中宋" panose="02010600040101010101" pitchFamily="2" charset="-122"/>
              </a:rPr>
              <a:t>B</a:t>
            </a:r>
            <a:r>
              <a:rPr lang="en-US" altLang="zh-CN" dirty="0">
                <a:solidFill>
                  <a:srgbClr val="FF0000"/>
                </a:solidFill>
                <a:ea typeface="华文中宋" panose="02010600040101010101" pitchFamily="2" charset="-122"/>
              </a:rPr>
              <a:t>/</a:t>
            </a:r>
            <a:r>
              <a:rPr lang="en-US" altLang="zh-CN" dirty="0" err="1">
                <a:solidFill>
                  <a:srgbClr val="FF0000"/>
                </a:solidFill>
                <a:ea typeface="华文中宋" panose="02010600040101010101" pitchFamily="2" charset="-122"/>
              </a:rPr>
              <a:t>d</a:t>
            </a:r>
            <a:r>
              <a:rPr lang="en-US" altLang="zh-CN" i="1" dirty="0" err="1">
                <a:solidFill>
                  <a:srgbClr val="FF0000"/>
                </a:solidFill>
                <a:ea typeface="华文中宋" panose="02010600040101010101" pitchFamily="2" charset="-122"/>
              </a:rPr>
              <a:t>t</a:t>
            </a:r>
            <a:r>
              <a:rPr lang="en-US" altLang="zh-CN" dirty="0">
                <a:solidFill>
                  <a:srgbClr val="FF0000"/>
                </a:solidFill>
                <a:ea typeface="华文中宋" panose="02010600040101010101" pitchFamily="2" charset="-122"/>
              </a:rPr>
              <a:t>&lt;0</a:t>
            </a:r>
            <a:r>
              <a:rPr lang="zh-CN" altLang="en-US" dirty="0">
                <a:solidFill>
                  <a:srgbClr val="009900"/>
                </a:solidFill>
                <a:ea typeface="华文中宋" panose="02010600040101010101" pitchFamily="2" charset="-122"/>
              </a:rPr>
              <a:t>的规律减少，有一</a:t>
            </a:r>
            <a:r>
              <a:rPr lang="en-US" altLang="zh-CN" i="1" dirty="0">
                <a:solidFill>
                  <a:srgbClr val="FF0000"/>
                </a:solidFill>
                <a:ea typeface="华文中宋" panose="02010600040101010101" pitchFamily="2" charset="-122"/>
              </a:rPr>
              <a:t>L</a:t>
            </a:r>
            <a:r>
              <a:rPr lang="en-US" altLang="zh-CN" dirty="0">
                <a:solidFill>
                  <a:srgbClr val="FF0000"/>
                </a:solidFill>
                <a:ea typeface="华文中宋" panose="02010600040101010101" pitchFamily="2" charset="-122"/>
              </a:rPr>
              <a:t>=2</a:t>
            </a:r>
            <a:r>
              <a:rPr lang="en-US" altLang="zh-CN" i="1" dirty="0">
                <a:solidFill>
                  <a:srgbClr val="FF0000"/>
                </a:solidFill>
                <a:ea typeface="华文中宋" panose="02010600040101010101" pitchFamily="2" charset="-122"/>
              </a:rPr>
              <a:t>R</a:t>
            </a:r>
            <a:r>
              <a:rPr lang="zh-CN" altLang="en-US" dirty="0">
                <a:solidFill>
                  <a:srgbClr val="009900"/>
                </a:solidFill>
                <a:ea typeface="华文中宋" panose="02010600040101010101" pitchFamily="2" charset="-122"/>
              </a:rPr>
              <a:t>的金属棒</a:t>
            </a:r>
            <a:r>
              <a:rPr lang="en-US" altLang="zh-CN" i="1" dirty="0" err="1">
                <a:solidFill>
                  <a:srgbClr val="009900"/>
                </a:solidFill>
                <a:ea typeface="华文中宋" panose="02010600040101010101" pitchFamily="2" charset="-122"/>
              </a:rPr>
              <a:t>abc</a:t>
            </a:r>
            <a:r>
              <a:rPr lang="zh-CN" altLang="en-US" dirty="0">
                <a:solidFill>
                  <a:srgbClr val="009900"/>
                </a:solidFill>
                <a:ea typeface="华文中宋" panose="02010600040101010101" pitchFamily="2" charset="-122"/>
              </a:rPr>
              <a:t>位于图示位置，</a:t>
            </a:r>
            <a:r>
              <a:rPr lang="zh-CN" altLang="en-US" dirty="0">
                <a:solidFill>
                  <a:srgbClr val="FF00FF"/>
                </a:solidFill>
                <a:ea typeface="华文中宋" panose="02010600040101010101" pitchFamily="2" charset="-122"/>
              </a:rPr>
              <a:t>求金属棒中的感生电动势</a:t>
            </a:r>
            <a:r>
              <a:rPr lang="en-US" altLang="zh-CN" dirty="0">
                <a:solidFill>
                  <a:srgbClr val="FF00FF"/>
                </a:solidFill>
                <a:ea typeface="华文中宋" panose="02010600040101010101" pitchFamily="2" charset="-122"/>
              </a:rPr>
              <a:t>=______</a:t>
            </a:r>
            <a:r>
              <a:rPr lang="zh-CN" altLang="en-US" dirty="0">
                <a:solidFill>
                  <a:srgbClr val="FF00FF"/>
                </a:solidFill>
                <a:ea typeface="华文中宋" panose="02010600040101010101" pitchFamily="2" charset="-122"/>
              </a:rPr>
              <a:t>，哪端电势高。</a:t>
            </a:r>
          </a:p>
        </p:txBody>
      </p:sp>
      <p:sp>
        <p:nvSpPr>
          <p:cNvPr id="39" name="Line 81"/>
          <p:cNvSpPr>
            <a:spLocks noChangeShapeType="1"/>
          </p:cNvSpPr>
          <p:nvPr/>
        </p:nvSpPr>
        <p:spPr bwMode="auto">
          <a:xfrm>
            <a:off x="9464941" y="3426122"/>
            <a:ext cx="609600" cy="106680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0" name="Group 82"/>
          <p:cNvGrpSpPr>
            <a:grpSpLocks/>
          </p:cNvGrpSpPr>
          <p:nvPr/>
        </p:nvGrpSpPr>
        <p:grpSpPr bwMode="auto">
          <a:xfrm>
            <a:off x="8771204" y="3440409"/>
            <a:ext cx="2313263" cy="1050199"/>
            <a:chOff x="3792" y="1056"/>
            <a:chExt cx="1363" cy="672"/>
          </a:xfrm>
        </p:grpSpPr>
        <p:sp>
          <p:nvSpPr>
            <p:cNvPr id="41" name="Line 83"/>
            <p:cNvSpPr>
              <a:spLocks noChangeShapeType="1"/>
            </p:cNvSpPr>
            <p:nvPr/>
          </p:nvSpPr>
          <p:spPr bwMode="auto">
            <a:xfrm flipH="1">
              <a:off x="3792" y="1056"/>
              <a:ext cx="432" cy="672"/>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84"/>
            <p:cNvSpPr>
              <a:spLocks noChangeShapeType="1"/>
            </p:cNvSpPr>
            <p:nvPr/>
          </p:nvSpPr>
          <p:spPr bwMode="auto">
            <a:xfrm>
              <a:off x="4224" y="1056"/>
              <a:ext cx="931" cy="666"/>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3" name="Oval 100"/>
          <p:cNvSpPr>
            <a:spLocks noChangeArrowheads="1"/>
          </p:cNvSpPr>
          <p:nvPr/>
        </p:nvSpPr>
        <p:spPr bwMode="auto">
          <a:xfrm>
            <a:off x="8692168" y="2764043"/>
            <a:ext cx="1407288" cy="1394617"/>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4" name="Oval 100"/>
          <p:cNvSpPr>
            <a:spLocks noChangeArrowheads="1"/>
          </p:cNvSpPr>
          <p:nvPr/>
        </p:nvSpPr>
        <p:spPr bwMode="auto">
          <a:xfrm>
            <a:off x="9046034" y="3097853"/>
            <a:ext cx="760264" cy="743831"/>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5" name="Freeform 109"/>
          <p:cNvSpPr>
            <a:spLocks/>
          </p:cNvSpPr>
          <p:nvPr/>
        </p:nvSpPr>
        <p:spPr bwMode="auto">
          <a:xfrm rot="3600000" flipH="1">
            <a:off x="8611729" y="3211811"/>
            <a:ext cx="211974" cy="241526"/>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6" name="Freeform 109"/>
          <p:cNvSpPr>
            <a:spLocks/>
          </p:cNvSpPr>
          <p:nvPr/>
        </p:nvSpPr>
        <p:spPr bwMode="auto">
          <a:xfrm rot="9086002" flipH="1" flipV="1">
            <a:off x="8944299" y="3331150"/>
            <a:ext cx="223235" cy="199371"/>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7" name="Oval 100"/>
          <p:cNvSpPr>
            <a:spLocks noChangeArrowheads="1"/>
          </p:cNvSpPr>
          <p:nvPr/>
        </p:nvSpPr>
        <p:spPr bwMode="auto">
          <a:xfrm>
            <a:off x="7756790" y="1855631"/>
            <a:ext cx="3299184" cy="3136775"/>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8" name="Freeform 109"/>
          <p:cNvSpPr>
            <a:spLocks/>
          </p:cNvSpPr>
          <p:nvPr/>
        </p:nvSpPr>
        <p:spPr bwMode="auto">
          <a:xfrm rot="3600000" flipH="1">
            <a:off x="7727275" y="2791766"/>
            <a:ext cx="296872" cy="301216"/>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9" name="对象 48"/>
          <p:cNvGraphicFramePr>
            <a:graphicFrameLocks noChangeAspect="1"/>
          </p:cNvGraphicFramePr>
          <p:nvPr>
            <p:extLst>
              <p:ext uri="{D42A27DB-BD31-4B8C-83A1-F6EECF244321}">
                <p14:modId xmlns:p14="http://schemas.microsoft.com/office/powerpoint/2010/main" val="2833303397"/>
              </p:ext>
            </p:extLst>
          </p:nvPr>
        </p:nvGraphicFramePr>
        <p:xfrm>
          <a:off x="11083801" y="2606606"/>
          <a:ext cx="334155" cy="546533"/>
        </p:xfrm>
        <a:graphic>
          <a:graphicData uri="http://schemas.openxmlformats.org/presentationml/2006/ole">
            <mc:AlternateContent xmlns:mc="http://schemas.openxmlformats.org/markup-compatibility/2006">
              <mc:Choice xmlns:v="urn:schemas-microsoft-com:vml" Requires="v">
                <p:oleObj spid="_x0000_s841934" name="公式" r:id="rId55" imgW="177480" imgH="253800" progId="Equation.3">
                  <p:embed/>
                </p:oleObj>
              </mc:Choice>
              <mc:Fallback>
                <p:oleObj name="公式" r:id="rId55" imgW="177480" imgH="253800" progId="Equation.3">
                  <p:embed/>
                  <p:pic>
                    <p:nvPicPr>
                      <p:cNvPr id="49" name="对象 48"/>
                      <p:cNvPicPr/>
                      <p:nvPr/>
                    </p:nvPicPr>
                    <p:blipFill>
                      <a:blip r:embed="rId56"/>
                      <a:stretch>
                        <a:fillRect/>
                      </a:stretch>
                    </p:blipFill>
                    <p:spPr>
                      <a:xfrm>
                        <a:off x="11083801" y="2606606"/>
                        <a:ext cx="334155" cy="546533"/>
                      </a:xfrm>
                      <a:prstGeom prst="rect">
                        <a:avLst/>
                      </a:prstGeom>
                    </p:spPr>
                  </p:pic>
                </p:oleObj>
              </mc:Fallback>
            </mc:AlternateContent>
          </a:graphicData>
        </a:graphic>
      </p:graphicFrame>
      <p:sp>
        <p:nvSpPr>
          <p:cNvPr id="50" name="AutoShape 52"/>
          <p:cNvSpPr>
            <a:spLocks noChangeArrowheads="1"/>
          </p:cNvSpPr>
          <p:nvPr/>
        </p:nvSpPr>
        <p:spPr bwMode="auto">
          <a:xfrm>
            <a:off x="9118550" y="3792372"/>
            <a:ext cx="926186" cy="81485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FF00"/>
          </a:solidFill>
          <a:ln w="9525">
            <a:solidFill>
              <a:srgbClr val="FF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51" name="Object 4"/>
          <p:cNvGraphicFramePr>
            <a:graphicFrameLocks noChangeAspect="1"/>
          </p:cNvGraphicFramePr>
          <p:nvPr>
            <p:extLst>
              <p:ext uri="{D42A27DB-BD31-4B8C-83A1-F6EECF244321}">
                <p14:modId xmlns:p14="http://schemas.microsoft.com/office/powerpoint/2010/main" val="426288923"/>
              </p:ext>
            </p:extLst>
          </p:nvPr>
        </p:nvGraphicFramePr>
        <p:xfrm>
          <a:off x="1654828" y="2960268"/>
          <a:ext cx="2198687" cy="476250"/>
        </p:xfrm>
        <a:graphic>
          <a:graphicData uri="http://schemas.openxmlformats.org/presentationml/2006/ole">
            <mc:AlternateContent xmlns:mc="http://schemas.openxmlformats.org/markup-compatibility/2006">
              <mc:Choice xmlns:v="urn:schemas-microsoft-com:vml" Requires="v">
                <p:oleObj spid="_x0000_s841935" name="公式" r:id="rId57" imgW="1765080" imgH="380880" progId="Equation.3">
                  <p:embed/>
                </p:oleObj>
              </mc:Choice>
              <mc:Fallback>
                <p:oleObj name="公式" r:id="rId57" imgW="1765080" imgH="380880" progId="Equation.3">
                  <p:embed/>
                  <p:pic>
                    <p:nvPicPr>
                      <p:cNvPr id="52" name="Object 4"/>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1654828" y="2960268"/>
                        <a:ext cx="2198687"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5"/>
          <p:cNvGraphicFramePr>
            <a:graphicFrameLocks noChangeAspect="1"/>
          </p:cNvGraphicFramePr>
          <p:nvPr>
            <p:extLst>
              <p:ext uri="{D42A27DB-BD31-4B8C-83A1-F6EECF244321}">
                <p14:modId xmlns:p14="http://schemas.microsoft.com/office/powerpoint/2010/main" val="1468097071"/>
              </p:ext>
            </p:extLst>
          </p:nvPr>
        </p:nvGraphicFramePr>
        <p:xfrm>
          <a:off x="3785054" y="2955300"/>
          <a:ext cx="2879725" cy="476250"/>
        </p:xfrm>
        <a:graphic>
          <a:graphicData uri="http://schemas.openxmlformats.org/presentationml/2006/ole">
            <mc:AlternateContent xmlns:mc="http://schemas.openxmlformats.org/markup-compatibility/2006">
              <mc:Choice xmlns:v="urn:schemas-microsoft-com:vml" Requires="v">
                <p:oleObj spid="_x0000_s841936" name="公式" r:id="rId59" imgW="2311200" imgH="380880" progId="Equation.3">
                  <p:embed/>
                </p:oleObj>
              </mc:Choice>
              <mc:Fallback>
                <p:oleObj name="公式" r:id="rId59" imgW="2311200" imgH="380880" progId="Equation.3">
                  <p:embed/>
                  <p:pic>
                    <p:nvPicPr>
                      <p:cNvPr id="53" name="Object 5"/>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3785054" y="2955300"/>
                        <a:ext cx="2879725"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6"/>
          <p:cNvGraphicFramePr>
            <a:graphicFrameLocks noChangeAspect="1"/>
          </p:cNvGraphicFramePr>
          <p:nvPr>
            <p:extLst>
              <p:ext uri="{D42A27DB-BD31-4B8C-83A1-F6EECF244321}">
                <p14:modId xmlns:p14="http://schemas.microsoft.com/office/powerpoint/2010/main" val="1154268315"/>
              </p:ext>
            </p:extLst>
          </p:nvPr>
        </p:nvGraphicFramePr>
        <p:xfrm>
          <a:off x="2194719" y="3447145"/>
          <a:ext cx="2454275" cy="1106488"/>
        </p:xfrm>
        <a:graphic>
          <a:graphicData uri="http://schemas.openxmlformats.org/presentationml/2006/ole">
            <mc:AlternateContent xmlns:mc="http://schemas.openxmlformats.org/markup-compatibility/2006">
              <mc:Choice xmlns:v="urn:schemas-microsoft-com:vml" Requires="v">
                <p:oleObj spid="_x0000_s841937" name="Equation" r:id="rId61" imgW="1091880" imgH="507960" progId="Equation.DSMT4">
                  <p:embed/>
                </p:oleObj>
              </mc:Choice>
              <mc:Fallback>
                <p:oleObj name="Equation" r:id="rId61" imgW="1091880" imgH="507960" progId="Equation.DSMT4">
                  <p:embed/>
                  <p:pic>
                    <p:nvPicPr>
                      <p:cNvPr id="54" name="Object 6"/>
                      <p:cNvPicPr>
                        <a:picLocks noChangeAspect="1" noChangeArrowheads="1"/>
                      </p:cNvPicPr>
                      <p:nvPr/>
                    </p:nvPicPr>
                    <p:blipFill>
                      <a:blip r:embed="rId62"/>
                      <a:srcRect/>
                      <a:stretch>
                        <a:fillRect/>
                      </a:stretch>
                    </p:blipFill>
                    <p:spPr bwMode="auto">
                      <a:xfrm>
                        <a:off x="2194719" y="3447145"/>
                        <a:ext cx="2454275" cy="1106488"/>
                      </a:xfrm>
                      <a:prstGeom prst="rect">
                        <a:avLst/>
                      </a:prstGeom>
                      <a:noFill/>
                      <a:ln>
                        <a:noFill/>
                      </a:ln>
                      <a:effectLst/>
                      <a:extLst/>
                    </p:spPr>
                  </p:pic>
                </p:oleObj>
              </mc:Fallback>
            </mc:AlternateContent>
          </a:graphicData>
        </a:graphic>
      </p:graphicFrame>
      <p:graphicFrame>
        <p:nvGraphicFramePr>
          <p:cNvPr id="54" name="Object 7"/>
          <p:cNvGraphicFramePr>
            <a:graphicFrameLocks noChangeAspect="1"/>
          </p:cNvGraphicFramePr>
          <p:nvPr>
            <p:extLst>
              <p:ext uri="{D42A27DB-BD31-4B8C-83A1-F6EECF244321}">
                <p14:modId xmlns:p14="http://schemas.microsoft.com/office/powerpoint/2010/main" val="1964179379"/>
              </p:ext>
            </p:extLst>
          </p:nvPr>
        </p:nvGraphicFramePr>
        <p:xfrm>
          <a:off x="2060115" y="4369654"/>
          <a:ext cx="1489359" cy="730250"/>
        </p:xfrm>
        <a:graphic>
          <a:graphicData uri="http://schemas.openxmlformats.org/presentationml/2006/ole">
            <mc:AlternateContent xmlns:mc="http://schemas.openxmlformats.org/markup-compatibility/2006">
              <mc:Choice xmlns:v="urn:schemas-microsoft-com:vml" Requires="v">
                <p:oleObj spid="_x0000_s841938" name="公式" r:id="rId63" imgW="1473120" imgH="723600" progId="Equation.3">
                  <p:embed/>
                </p:oleObj>
              </mc:Choice>
              <mc:Fallback>
                <p:oleObj name="公式" r:id="rId63" imgW="1473120" imgH="723600" progId="Equation.3">
                  <p:embed/>
                  <p:pic>
                    <p:nvPicPr>
                      <p:cNvPr id="55" name="Object 7"/>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2060115" y="4369654"/>
                        <a:ext cx="1489359" cy="730250"/>
                      </a:xfrm>
                      <a:prstGeom prst="rect">
                        <a:avLst/>
                      </a:prstGeom>
                      <a:noFill/>
                      <a:ln>
                        <a:noFill/>
                      </a:ln>
                      <a:effectLst/>
                      <a:extLst/>
                    </p:spPr>
                  </p:pic>
                </p:oleObj>
              </mc:Fallback>
            </mc:AlternateContent>
          </a:graphicData>
        </a:graphic>
      </p:graphicFrame>
      <p:graphicFrame>
        <p:nvGraphicFramePr>
          <p:cNvPr id="55" name="Object 8"/>
          <p:cNvGraphicFramePr>
            <a:graphicFrameLocks noChangeAspect="1"/>
          </p:cNvGraphicFramePr>
          <p:nvPr>
            <p:extLst>
              <p:ext uri="{D42A27DB-BD31-4B8C-83A1-F6EECF244321}">
                <p14:modId xmlns:p14="http://schemas.microsoft.com/office/powerpoint/2010/main" val="90832651"/>
              </p:ext>
            </p:extLst>
          </p:nvPr>
        </p:nvGraphicFramePr>
        <p:xfrm>
          <a:off x="1985869" y="5028372"/>
          <a:ext cx="3203575" cy="1004888"/>
        </p:xfrm>
        <a:graphic>
          <a:graphicData uri="http://schemas.openxmlformats.org/presentationml/2006/ole">
            <mc:AlternateContent xmlns:mc="http://schemas.openxmlformats.org/markup-compatibility/2006">
              <mc:Choice xmlns:v="urn:schemas-microsoft-com:vml" Requires="v">
                <p:oleObj spid="_x0000_s841939" name="Equation" r:id="rId65" imgW="1371600" imgH="431640" progId="Equation.DSMT4">
                  <p:embed/>
                </p:oleObj>
              </mc:Choice>
              <mc:Fallback>
                <p:oleObj name="Equation" r:id="rId65" imgW="1371600" imgH="431640" progId="Equation.DSMT4">
                  <p:embed/>
                  <p:pic>
                    <p:nvPicPr>
                      <p:cNvPr id="56" name="Object 8"/>
                      <p:cNvPicPr>
                        <a:picLocks noChangeAspect="1" noChangeArrowheads="1"/>
                      </p:cNvPicPr>
                      <p:nvPr/>
                    </p:nvPicPr>
                    <p:blipFill>
                      <a:blip r:embed="rId66"/>
                      <a:srcRect/>
                      <a:stretch>
                        <a:fillRect/>
                      </a:stretch>
                    </p:blipFill>
                    <p:spPr bwMode="auto">
                      <a:xfrm>
                        <a:off x="1985869" y="5028372"/>
                        <a:ext cx="3203575" cy="1004888"/>
                      </a:xfrm>
                      <a:prstGeom prst="rect">
                        <a:avLst/>
                      </a:prstGeom>
                      <a:noFill/>
                      <a:ln>
                        <a:noFill/>
                      </a:ln>
                      <a:effectLst/>
                      <a:extLst/>
                    </p:spPr>
                  </p:pic>
                </p:oleObj>
              </mc:Fallback>
            </mc:AlternateContent>
          </a:graphicData>
        </a:graphic>
      </p:graphicFrame>
      <p:graphicFrame>
        <p:nvGraphicFramePr>
          <p:cNvPr id="56" name="Object 9"/>
          <p:cNvGraphicFramePr>
            <a:graphicFrameLocks noChangeAspect="1"/>
          </p:cNvGraphicFramePr>
          <p:nvPr>
            <p:extLst>
              <p:ext uri="{D42A27DB-BD31-4B8C-83A1-F6EECF244321}">
                <p14:modId xmlns:p14="http://schemas.microsoft.com/office/powerpoint/2010/main" val="411762231"/>
              </p:ext>
            </p:extLst>
          </p:nvPr>
        </p:nvGraphicFramePr>
        <p:xfrm>
          <a:off x="5462065" y="5323639"/>
          <a:ext cx="725083" cy="534467"/>
        </p:xfrm>
        <a:graphic>
          <a:graphicData uri="http://schemas.openxmlformats.org/presentationml/2006/ole">
            <mc:AlternateContent xmlns:mc="http://schemas.openxmlformats.org/markup-compatibility/2006">
              <mc:Choice xmlns:v="urn:schemas-microsoft-com:vml" Requires="v">
                <p:oleObj spid="_x0000_s841940" name="Equation" r:id="rId67" imgW="241200" imgH="177480" progId="Equation.DSMT4">
                  <p:embed/>
                </p:oleObj>
              </mc:Choice>
              <mc:Fallback>
                <p:oleObj name="Equation" r:id="rId67" imgW="241200" imgH="177480" progId="Equation.DSMT4">
                  <p:embed/>
                  <p:pic>
                    <p:nvPicPr>
                      <p:cNvPr id="57" name="Object 9"/>
                      <p:cNvPicPr>
                        <a:picLocks noChangeAspect="1" noChangeArrowheads="1"/>
                      </p:cNvPicPr>
                      <p:nvPr/>
                    </p:nvPicPr>
                    <p:blipFill>
                      <a:blip r:embed="rId68"/>
                      <a:srcRect/>
                      <a:stretch>
                        <a:fillRect/>
                      </a:stretch>
                    </p:blipFill>
                    <p:spPr bwMode="auto">
                      <a:xfrm>
                        <a:off x="5462065" y="5323639"/>
                        <a:ext cx="725083" cy="534467"/>
                      </a:xfrm>
                      <a:prstGeom prst="rect">
                        <a:avLst/>
                      </a:prstGeom>
                      <a:noFill/>
                      <a:ln>
                        <a:noFill/>
                      </a:ln>
                      <a:effectLst/>
                      <a:extLst/>
                    </p:spPr>
                  </p:pic>
                </p:oleObj>
              </mc:Fallback>
            </mc:AlternateContent>
          </a:graphicData>
        </a:graphic>
      </p:graphicFrame>
      <p:graphicFrame>
        <p:nvGraphicFramePr>
          <p:cNvPr id="57" name="Object 156"/>
          <p:cNvGraphicFramePr>
            <a:graphicFrameLocks noChangeAspect="1"/>
          </p:cNvGraphicFramePr>
          <p:nvPr>
            <p:extLst>
              <p:ext uri="{D42A27DB-BD31-4B8C-83A1-F6EECF244321}">
                <p14:modId xmlns:p14="http://schemas.microsoft.com/office/powerpoint/2010/main" val="4236323394"/>
              </p:ext>
            </p:extLst>
          </p:nvPr>
        </p:nvGraphicFramePr>
        <p:xfrm>
          <a:off x="1933576" y="5938839"/>
          <a:ext cx="2976563" cy="714375"/>
        </p:xfrm>
        <a:graphic>
          <a:graphicData uri="http://schemas.openxmlformats.org/presentationml/2006/ole">
            <mc:AlternateContent xmlns:mc="http://schemas.openxmlformats.org/markup-compatibility/2006">
              <mc:Choice xmlns:v="urn:schemas-microsoft-com:vml" Requires="v">
                <p:oleObj spid="_x0000_s841941" name="Equation" r:id="rId69" imgW="952200" imgH="228600" progId="Equation.DSMT4">
                  <p:embed/>
                </p:oleObj>
              </mc:Choice>
              <mc:Fallback>
                <p:oleObj name="Equation" r:id="rId69" imgW="952200" imgH="228600" progId="Equation.DSMT4">
                  <p:embed/>
                  <p:pic>
                    <p:nvPicPr>
                      <p:cNvPr id="59" name="Object 156"/>
                      <p:cNvPicPr>
                        <a:picLocks noChangeAspect="1" noChangeArrowheads="1"/>
                      </p:cNvPicPr>
                      <p:nvPr/>
                    </p:nvPicPr>
                    <p:blipFill>
                      <a:blip r:embed="rId70"/>
                      <a:srcRect/>
                      <a:stretch>
                        <a:fillRect/>
                      </a:stretch>
                    </p:blipFill>
                    <p:spPr bwMode="auto">
                      <a:xfrm>
                        <a:off x="1933576" y="5938839"/>
                        <a:ext cx="297656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 name="Object 156"/>
          <p:cNvGraphicFramePr>
            <a:graphicFrameLocks noChangeAspect="1"/>
          </p:cNvGraphicFramePr>
          <p:nvPr>
            <p:extLst>
              <p:ext uri="{D42A27DB-BD31-4B8C-83A1-F6EECF244321}">
                <p14:modId xmlns:p14="http://schemas.microsoft.com/office/powerpoint/2010/main" val="4004244662"/>
              </p:ext>
            </p:extLst>
          </p:nvPr>
        </p:nvGraphicFramePr>
        <p:xfrm>
          <a:off x="4928424" y="5977604"/>
          <a:ext cx="992188" cy="714375"/>
        </p:xfrm>
        <a:graphic>
          <a:graphicData uri="http://schemas.openxmlformats.org/presentationml/2006/ole">
            <mc:AlternateContent xmlns:mc="http://schemas.openxmlformats.org/markup-compatibility/2006">
              <mc:Choice xmlns:v="urn:schemas-microsoft-com:vml" Requires="v">
                <p:oleObj spid="_x0000_s841942" name="Equation" r:id="rId71" imgW="317160" imgH="228600" progId="Equation.DSMT4">
                  <p:embed/>
                </p:oleObj>
              </mc:Choice>
              <mc:Fallback>
                <p:oleObj name="Equation" r:id="rId71" imgW="317160" imgH="228600" progId="Equation.DSMT4">
                  <p:embed/>
                  <p:pic>
                    <p:nvPicPr>
                      <p:cNvPr id="60" name="Object 156"/>
                      <p:cNvPicPr>
                        <a:picLocks noChangeAspect="1" noChangeArrowheads="1"/>
                      </p:cNvPicPr>
                      <p:nvPr/>
                    </p:nvPicPr>
                    <p:blipFill>
                      <a:blip r:embed="rId72"/>
                      <a:srcRect/>
                      <a:stretch>
                        <a:fillRect/>
                      </a:stretch>
                    </p:blipFill>
                    <p:spPr bwMode="auto">
                      <a:xfrm>
                        <a:off x="4928424" y="5977604"/>
                        <a:ext cx="99218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 name="Line 95"/>
          <p:cNvSpPr>
            <a:spLocks noChangeShapeType="1"/>
          </p:cNvSpPr>
          <p:nvPr/>
        </p:nvSpPr>
        <p:spPr bwMode="auto">
          <a:xfrm>
            <a:off x="8890554" y="5325819"/>
            <a:ext cx="1383218" cy="28322"/>
          </a:xfrm>
          <a:prstGeom prst="line">
            <a:avLst/>
          </a:prstGeom>
          <a:noFill/>
          <a:ln w="38100">
            <a:solidFill>
              <a:srgbClr val="009900"/>
            </a:solidFill>
            <a:round/>
            <a:headEnd type="triangle" w="sm" len="lg"/>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0" name="Object 156"/>
          <p:cNvGraphicFramePr>
            <a:graphicFrameLocks noChangeAspect="1"/>
          </p:cNvGraphicFramePr>
          <p:nvPr>
            <p:extLst>
              <p:ext uri="{D42A27DB-BD31-4B8C-83A1-F6EECF244321}">
                <p14:modId xmlns:p14="http://schemas.microsoft.com/office/powerpoint/2010/main" val="882160916"/>
              </p:ext>
            </p:extLst>
          </p:nvPr>
        </p:nvGraphicFramePr>
        <p:xfrm>
          <a:off x="10488488" y="4948991"/>
          <a:ext cx="595312" cy="714375"/>
        </p:xfrm>
        <a:graphic>
          <a:graphicData uri="http://schemas.openxmlformats.org/presentationml/2006/ole">
            <mc:AlternateContent xmlns:mc="http://schemas.openxmlformats.org/markup-compatibility/2006">
              <mc:Choice xmlns:v="urn:schemas-microsoft-com:vml" Requires="v">
                <p:oleObj spid="_x0000_s841943" name="Equation" r:id="rId73" imgW="190440" imgH="228600" progId="Equation.DSMT4">
                  <p:embed/>
                </p:oleObj>
              </mc:Choice>
              <mc:Fallback>
                <p:oleObj name="Equation" r:id="rId73" imgW="190440" imgH="228600" progId="Equation.DSMT4">
                  <p:embed/>
                  <p:pic>
                    <p:nvPicPr>
                      <p:cNvPr id="62" name="Object 156"/>
                      <p:cNvPicPr>
                        <a:picLocks noChangeAspect="1" noChangeArrowheads="1"/>
                      </p:cNvPicPr>
                      <p:nvPr/>
                    </p:nvPicPr>
                    <p:blipFill>
                      <a:blip r:embed="rId74"/>
                      <a:srcRect/>
                      <a:stretch>
                        <a:fillRect/>
                      </a:stretch>
                    </p:blipFill>
                    <p:spPr bwMode="auto">
                      <a:xfrm>
                        <a:off x="10488488" y="4948991"/>
                        <a:ext cx="595312"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1" name="Group 25"/>
          <p:cNvGrpSpPr>
            <a:grpSpLocks/>
          </p:cNvGrpSpPr>
          <p:nvPr/>
        </p:nvGrpSpPr>
        <p:grpSpPr bwMode="auto">
          <a:xfrm>
            <a:off x="7221714" y="5653091"/>
            <a:ext cx="2079490" cy="1109833"/>
            <a:chOff x="1969" y="3600"/>
            <a:chExt cx="941" cy="580"/>
          </a:xfrm>
        </p:grpSpPr>
        <p:sp>
          <p:nvSpPr>
            <p:cNvPr id="62"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19"/>
            <p:cNvSpPr>
              <a:spLocks noChangeShapeType="1"/>
            </p:cNvSpPr>
            <p:nvPr/>
          </p:nvSpPr>
          <p:spPr bwMode="auto">
            <a:xfrm>
              <a:off x="2544" y="3936"/>
              <a:ext cx="36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20"/>
            <p:cNvSpPr>
              <a:spLocks noChangeShapeType="1"/>
            </p:cNvSpPr>
            <p:nvPr/>
          </p:nvSpPr>
          <p:spPr bwMode="auto">
            <a:xfrm flipH="1">
              <a:off x="1969" y="3936"/>
              <a:ext cx="479"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7"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dirty="0">
                  <a:solidFill>
                    <a:srgbClr val="FF0000"/>
                  </a:solidFill>
                  <a:cs typeface="Times New Roman" panose="02020603050405020304" pitchFamily="18" charset="0"/>
                </a:rPr>
                <a:t>ε</a:t>
              </a:r>
            </a:p>
          </p:txBody>
        </p:sp>
        <p:sp>
          <p:nvSpPr>
            <p:cNvPr id="68"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69"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sp>
        <p:nvSpPr>
          <p:cNvPr id="70" name="Text Box 9"/>
          <p:cNvSpPr txBox="1">
            <a:spLocks noChangeArrowheads="1"/>
          </p:cNvSpPr>
          <p:nvPr/>
        </p:nvSpPr>
        <p:spPr bwMode="auto">
          <a:xfrm>
            <a:off x="1503882" y="1778644"/>
            <a:ext cx="5115404" cy="954088"/>
          </a:xfrm>
          <a:prstGeom prst="rect">
            <a:avLst/>
          </a:prstGeom>
          <a:solidFill>
            <a:srgbClr val="00FFFF"/>
          </a:solidFill>
          <a:ln w="9525">
            <a:noFill/>
            <a:miter lim="800000"/>
            <a:headEnd/>
            <a:tailEnd type="none" w="sm" len="lg"/>
          </a:ln>
          <a:effectLst/>
        </p:spPr>
        <p:txBody>
          <a:bodyPr wrap="square">
            <a:spAutoFit/>
          </a:bodyPr>
          <a:lstStyle/>
          <a:p>
            <a:pPr>
              <a:spcBef>
                <a:spcPct val="50000"/>
              </a:spcBef>
              <a:defRPr/>
            </a:pPr>
            <a:r>
              <a:rPr lang="zh-CN" altLang="en-US" sz="2800" b="1" dirty="0">
                <a:solidFill>
                  <a:srgbClr val="FF00FF"/>
                </a:solidFill>
                <a:latin typeface="楷体" panose="02010609060101010101" pitchFamily="49" charset="-122"/>
                <a:ea typeface="楷体" panose="02010609060101010101" pitchFamily="49" charset="-122"/>
              </a:rPr>
              <a:t>对于直线，</a:t>
            </a:r>
            <a:r>
              <a:rPr lang="zh-CN" altLang="en-US" sz="2800" b="1" dirty="0">
                <a:solidFill>
                  <a:srgbClr val="3333FF"/>
                </a:solidFill>
                <a:latin typeface="楷体" panose="02010609060101010101" pitchFamily="49" charset="-122"/>
                <a:ea typeface="楷体" panose="02010609060101010101" pitchFamily="49" charset="-122"/>
              </a:rPr>
              <a:t>感生</a:t>
            </a:r>
            <a:r>
              <a:rPr lang="zh-CN" altLang="en-US" sz="2800" b="1" dirty="0">
                <a:solidFill>
                  <a:srgbClr val="FF00FF"/>
                </a:solidFill>
                <a:latin typeface="楷体" panose="02010609060101010101" pitchFamily="49" charset="-122"/>
                <a:ea typeface="楷体" panose="02010609060101010101" pitchFamily="49" charset="-122"/>
              </a:rPr>
              <a:t>电动势的方向为</a:t>
            </a:r>
            <a:r>
              <a:rPr lang="zh-CN" altLang="en-US" sz="2800" b="1" kern="0" dirty="0">
                <a:solidFill>
                  <a:srgbClr val="3333FF"/>
                </a:solidFill>
                <a:latin typeface="楷体" panose="02010609060101010101" pitchFamily="49" charset="-122"/>
                <a:ea typeface="楷体" panose="02010609060101010101" pitchFamily="49" charset="-122"/>
              </a:rPr>
              <a:t>感应电场</a:t>
            </a:r>
            <a:r>
              <a:rPr lang="zh-CN" altLang="en-US" sz="2800" b="1" dirty="0">
                <a:solidFill>
                  <a:srgbClr val="FF00FF"/>
                </a:solidFill>
                <a:latin typeface="楷体" panose="02010609060101010101" pitchFamily="49" charset="-122"/>
                <a:ea typeface="楷体" panose="02010609060101010101" pitchFamily="49" charset="-122"/>
              </a:rPr>
              <a:t>沿直线的投影方向。</a:t>
            </a:r>
          </a:p>
        </p:txBody>
      </p:sp>
    </p:spTree>
    <p:extLst>
      <p:ext uri="{BB962C8B-B14F-4D97-AF65-F5344CB8AC3E}">
        <p14:creationId xmlns:p14="http://schemas.microsoft.com/office/powerpoint/2010/main" val="152460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circle(in)">
                                      <p:cBhvr>
                                        <p:cTn id="13" dur="20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3"/>
                                        </p:tgtEl>
                                        <p:attrNameLst>
                                          <p:attrName>style.visibility</p:attrName>
                                        </p:attrNameLst>
                                      </p:cBhvr>
                                      <p:to>
                                        <p:strVal val="visible"/>
                                      </p:to>
                                    </p:set>
                                    <p:anim calcmode="lin" valueType="num">
                                      <p:cBhvr additive="base">
                                        <p:cTn id="18" dur="500" fill="hold"/>
                                        <p:tgtEl>
                                          <p:spTgt spid="43"/>
                                        </p:tgtEl>
                                        <p:attrNameLst>
                                          <p:attrName>ppt_x</p:attrName>
                                        </p:attrNameLst>
                                      </p:cBhvr>
                                      <p:tavLst>
                                        <p:tav tm="0">
                                          <p:val>
                                            <p:strVal val="#ppt_x"/>
                                          </p:val>
                                        </p:tav>
                                        <p:tav tm="100000">
                                          <p:val>
                                            <p:strVal val="#ppt_x"/>
                                          </p:val>
                                        </p:tav>
                                      </p:tavLst>
                                    </p:anim>
                                    <p:anim calcmode="lin" valueType="num">
                                      <p:cBhvr additive="base">
                                        <p:cTn id="19"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circle(in)">
                                      <p:cBhvr>
                                        <p:cTn id="24" dur="2000"/>
                                        <p:tgtEl>
                                          <p:spTgt spid="4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additive="base">
                                        <p:cTn id="29" dur="500" fill="hold"/>
                                        <p:tgtEl>
                                          <p:spTgt spid="47"/>
                                        </p:tgtEl>
                                        <p:attrNameLst>
                                          <p:attrName>ppt_x</p:attrName>
                                        </p:attrNameLst>
                                      </p:cBhvr>
                                      <p:tavLst>
                                        <p:tav tm="0">
                                          <p:val>
                                            <p:strVal val="#ppt_x"/>
                                          </p:val>
                                        </p:tav>
                                        <p:tav tm="100000">
                                          <p:val>
                                            <p:strVal val="#ppt_x"/>
                                          </p:val>
                                        </p:tav>
                                      </p:tavLst>
                                    </p:anim>
                                    <p:anim calcmode="lin" valueType="num">
                                      <p:cBhvr additive="base">
                                        <p:cTn id="3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circle(in)">
                                      <p:cBhvr>
                                        <p:cTn id="35" dur="2000"/>
                                        <p:tgtEl>
                                          <p:spTgt spid="48"/>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1000"/>
                                        <p:tgtEl>
                                          <p:spTgt spid="49"/>
                                        </p:tgtEl>
                                      </p:cBhvr>
                                    </p:animEffect>
                                    <p:anim calcmode="lin" valueType="num">
                                      <p:cBhvr>
                                        <p:cTn id="41" dur="1000" fill="hold"/>
                                        <p:tgtEl>
                                          <p:spTgt spid="49"/>
                                        </p:tgtEl>
                                        <p:attrNameLst>
                                          <p:attrName>ppt_x</p:attrName>
                                        </p:attrNameLst>
                                      </p:cBhvr>
                                      <p:tavLst>
                                        <p:tav tm="0">
                                          <p:val>
                                            <p:strVal val="#ppt_x"/>
                                          </p:val>
                                        </p:tav>
                                        <p:tav tm="100000">
                                          <p:val>
                                            <p:strVal val="#ppt_x"/>
                                          </p:val>
                                        </p:tav>
                                      </p:tavLst>
                                    </p:anim>
                                    <p:anim calcmode="lin" valueType="num">
                                      <p:cBhvr>
                                        <p:cTn id="42"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500" fill="hold"/>
                                        <p:tgtEl>
                                          <p:spTgt spid="50"/>
                                        </p:tgtEl>
                                        <p:attrNameLst>
                                          <p:attrName>ppt_x</p:attrName>
                                        </p:attrNameLst>
                                      </p:cBhvr>
                                      <p:tavLst>
                                        <p:tav tm="0">
                                          <p:val>
                                            <p:strVal val="#ppt_x"/>
                                          </p:val>
                                        </p:tav>
                                        <p:tav tm="100000">
                                          <p:val>
                                            <p:strVal val="#ppt_x"/>
                                          </p:val>
                                        </p:tav>
                                      </p:tavLst>
                                    </p:anim>
                                    <p:anim calcmode="lin" valueType="num">
                                      <p:cBhvr additive="base">
                                        <p:cTn id="4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51"/>
                                        </p:tgtEl>
                                        <p:attrNameLst>
                                          <p:attrName>style.visibility</p:attrName>
                                        </p:attrNameLst>
                                      </p:cBhvr>
                                      <p:to>
                                        <p:strVal val="visible"/>
                                      </p:to>
                                    </p:set>
                                    <p:anim calcmode="lin" valueType="num">
                                      <p:cBhvr additive="base">
                                        <p:cTn id="53" dur="500" fill="hold"/>
                                        <p:tgtEl>
                                          <p:spTgt spid="51"/>
                                        </p:tgtEl>
                                        <p:attrNameLst>
                                          <p:attrName>ppt_x</p:attrName>
                                        </p:attrNameLst>
                                      </p:cBhvr>
                                      <p:tavLst>
                                        <p:tav tm="0">
                                          <p:val>
                                            <p:strVal val="0-#ppt_w/2"/>
                                          </p:val>
                                        </p:tav>
                                        <p:tav tm="100000">
                                          <p:val>
                                            <p:strVal val="#ppt_x"/>
                                          </p:val>
                                        </p:tav>
                                      </p:tavLst>
                                    </p:anim>
                                    <p:anim calcmode="lin" valueType="num">
                                      <p:cBhvr additive="base">
                                        <p:cTn id="54"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1" fill="hold" nodeType="clickEffect">
                                  <p:stCondLst>
                                    <p:cond delay="0"/>
                                  </p:stCondLst>
                                  <p:childTnLst>
                                    <p:set>
                                      <p:cBhvr>
                                        <p:cTn id="58" dur="1" fill="hold">
                                          <p:stCondLst>
                                            <p:cond delay="0"/>
                                          </p:stCondLst>
                                        </p:cTn>
                                        <p:tgtEl>
                                          <p:spTgt spid="52"/>
                                        </p:tgtEl>
                                        <p:attrNameLst>
                                          <p:attrName>style.visibility</p:attrName>
                                        </p:attrNameLst>
                                      </p:cBhvr>
                                      <p:to>
                                        <p:strVal val="visible"/>
                                      </p:to>
                                    </p:set>
                                    <p:anim calcmode="lin" valueType="num">
                                      <p:cBhvr additive="base">
                                        <p:cTn id="59" dur="500" fill="hold"/>
                                        <p:tgtEl>
                                          <p:spTgt spid="52"/>
                                        </p:tgtEl>
                                        <p:attrNameLst>
                                          <p:attrName>ppt_x</p:attrName>
                                        </p:attrNameLst>
                                      </p:cBhvr>
                                      <p:tavLst>
                                        <p:tav tm="0">
                                          <p:val>
                                            <p:strVal val="#ppt_x"/>
                                          </p:val>
                                        </p:tav>
                                        <p:tav tm="100000">
                                          <p:val>
                                            <p:strVal val="#ppt_x"/>
                                          </p:val>
                                        </p:tav>
                                      </p:tavLst>
                                    </p:anim>
                                    <p:anim calcmode="lin" valueType="num">
                                      <p:cBhvr additive="base">
                                        <p:cTn id="60"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nodeType="clickEffect">
                                  <p:stCondLst>
                                    <p:cond delay="0"/>
                                  </p:stCondLst>
                                  <p:childTnLst>
                                    <p:set>
                                      <p:cBhvr>
                                        <p:cTn id="64" dur="1" fill="hold">
                                          <p:stCondLst>
                                            <p:cond delay="0"/>
                                          </p:stCondLst>
                                        </p:cTn>
                                        <p:tgtEl>
                                          <p:spTgt spid="53"/>
                                        </p:tgtEl>
                                        <p:attrNameLst>
                                          <p:attrName>style.visibility</p:attrName>
                                        </p:attrNameLst>
                                      </p:cBhvr>
                                      <p:to>
                                        <p:strVal val="visible"/>
                                      </p:to>
                                    </p:set>
                                    <p:anim calcmode="lin" valueType="num">
                                      <p:cBhvr additive="base">
                                        <p:cTn id="65" dur="500" fill="hold"/>
                                        <p:tgtEl>
                                          <p:spTgt spid="53"/>
                                        </p:tgtEl>
                                        <p:attrNameLst>
                                          <p:attrName>ppt_x</p:attrName>
                                        </p:attrNameLst>
                                      </p:cBhvr>
                                      <p:tavLst>
                                        <p:tav tm="0">
                                          <p:val>
                                            <p:strVal val="1+#ppt_w/2"/>
                                          </p:val>
                                        </p:tav>
                                        <p:tav tm="100000">
                                          <p:val>
                                            <p:strVal val="#ppt_x"/>
                                          </p:val>
                                        </p:tav>
                                      </p:tavLst>
                                    </p:anim>
                                    <p:anim calcmode="lin" valueType="num">
                                      <p:cBhvr additive="base">
                                        <p:cTn id="66" dur="5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nodeType="clickEffect">
                                  <p:stCondLst>
                                    <p:cond delay="0"/>
                                  </p:stCondLst>
                                  <p:childTnLst>
                                    <p:set>
                                      <p:cBhvr>
                                        <p:cTn id="70" dur="1" fill="hold">
                                          <p:stCondLst>
                                            <p:cond delay="0"/>
                                          </p:stCondLst>
                                        </p:cTn>
                                        <p:tgtEl>
                                          <p:spTgt spid="54"/>
                                        </p:tgtEl>
                                        <p:attrNameLst>
                                          <p:attrName>style.visibility</p:attrName>
                                        </p:attrNameLst>
                                      </p:cBhvr>
                                      <p:to>
                                        <p:strVal val="visible"/>
                                      </p:to>
                                    </p:set>
                                    <p:anim calcmode="lin" valueType="num">
                                      <p:cBhvr additive="base">
                                        <p:cTn id="71" dur="500" fill="hold"/>
                                        <p:tgtEl>
                                          <p:spTgt spid="54"/>
                                        </p:tgtEl>
                                        <p:attrNameLst>
                                          <p:attrName>ppt_x</p:attrName>
                                        </p:attrNameLst>
                                      </p:cBhvr>
                                      <p:tavLst>
                                        <p:tav tm="0">
                                          <p:val>
                                            <p:strVal val="0-#ppt_w/2"/>
                                          </p:val>
                                        </p:tav>
                                        <p:tav tm="100000">
                                          <p:val>
                                            <p:strVal val="#ppt_x"/>
                                          </p:val>
                                        </p:tav>
                                      </p:tavLst>
                                    </p:anim>
                                    <p:anim calcmode="lin" valueType="num">
                                      <p:cBhvr additive="base">
                                        <p:cTn id="72"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1" fill="hold" nodeType="clickEffect">
                                  <p:stCondLst>
                                    <p:cond delay="0"/>
                                  </p:stCondLst>
                                  <p:childTnLst>
                                    <p:set>
                                      <p:cBhvr>
                                        <p:cTn id="76" dur="1" fill="hold">
                                          <p:stCondLst>
                                            <p:cond delay="0"/>
                                          </p:stCondLst>
                                        </p:cTn>
                                        <p:tgtEl>
                                          <p:spTgt spid="55"/>
                                        </p:tgtEl>
                                        <p:attrNameLst>
                                          <p:attrName>style.visibility</p:attrName>
                                        </p:attrNameLst>
                                      </p:cBhvr>
                                      <p:to>
                                        <p:strVal val="visible"/>
                                      </p:to>
                                    </p:set>
                                    <p:anim calcmode="lin" valueType="num">
                                      <p:cBhvr additive="base">
                                        <p:cTn id="77" dur="500" fill="hold"/>
                                        <p:tgtEl>
                                          <p:spTgt spid="55"/>
                                        </p:tgtEl>
                                        <p:attrNameLst>
                                          <p:attrName>ppt_x</p:attrName>
                                        </p:attrNameLst>
                                      </p:cBhvr>
                                      <p:tavLst>
                                        <p:tav tm="0">
                                          <p:val>
                                            <p:strVal val="#ppt_x"/>
                                          </p:val>
                                        </p:tav>
                                        <p:tav tm="100000">
                                          <p:val>
                                            <p:strVal val="#ppt_x"/>
                                          </p:val>
                                        </p:tav>
                                      </p:tavLst>
                                    </p:anim>
                                    <p:anim calcmode="lin" valueType="num">
                                      <p:cBhvr additive="base">
                                        <p:cTn id="78" dur="500" fill="hold"/>
                                        <p:tgtEl>
                                          <p:spTgt spid="55"/>
                                        </p:tgtEl>
                                        <p:attrNameLst>
                                          <p:attrName>ppt_y</p:attrName>
                                        </p:attrNameLst>
                                      </p:cBhvr>
                                      <p:tavLst>
                                        <p:tav tm="0">
                                          <p:val>
                                            <p:strVal val="0-#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2" fill="hold" nodeType="clickEffect">
                                  <p:stCondLst>
                                    <p:cond delay="0"/>
                                  </p:stCondLst>
                                  <p:childTnLst>
                                    <p:set>
                                      <p:cBhvr>
                                        <p:cTn id="82" dur="1" fill="hold">
                                          <p:stCondLst>
                                            <p:cond delay="0"/>
                                          </p:stCondLst>
                                        </p:cTn>
                                        <p:tgtEl>
                                          <p:spTgt spid="56"/>
                                        </p:tgtEl>
                                        <p:attrNameLst>
                                          <p:attrName>style.visibility</p:attrName>
                                        </p:attrNameLst>
                                      </p:cBhvr>
                                      <p:to>
                                        <p:strVal val="visible"/>
                                      </p:to>
                                    </p:set>
                                    <p:anim calcmode="lin" valueType="num">
                                      <p:cBhvr additive="base">
                                        <p:cTn id="83" dur="500" fill="hold"/>
                                        <p:tgtEl>
                                          <p:spTgt spid="56"/>
                                        </p:tgtEl>
                                        <p:attrNameLst>
                                          <p:attrName>ppt_x</p:attrName>
                                        </p:attrNameLst>
                                      </p:cBhvr>
                                      <p:tavLst>
                                        <p:tav tm="0">
                                          <p:val>
                                            <p:strVal val="1+#ppt_w/2"/>
                                          </p:val>
                                        </p:tav>
                                        <p:tav tm="100000">
                                          <p:val>
                                            <p:strVal val="#ppt_x"/>
                                          </p:val>
                                        </p:tav>
                                      </p:tavLst>
                                    </p:anim>
                                    <p:anim calcmode="lin" valueType="num">
                                      <p:cBhvr additive="base">
                                        <p:cTn id="84"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1000"/>
                                        <p:tgtEl>
                                          <p:spTgt spid="57"/>
                                        </p:tgtEl>
                                      </p:cBhvr>
                                    </p:animEffect>
                                    <p:anim calcmode="lin" valueType="num">
                                      <p:cBhvr>
                                        <p:cTn id="90" dur="1000" fill="hold"/>
                                        <p:tgtEl>
                                          <p:spTgt spid="57"/>
                                        </p:tgtEl>
                                        <p:attrNameLst>
                                          <p:attrName>ppt_x</p:attrName>
                                        </p:attrNameLst>
                                      </p:cBhvr>
                                      <p:tavLst>
                                        <p:tav tm="0">
                                          <p:val>
                                            <p:strVal val="#ppt_x"/>
                                          </p:val>
                                        </p:tav>
                                        <p:tav tm="100000">
                                          <p:val>
                                            <p:strVal val="#ppt_x"/>
                                          </p:val>
                                        </p:tav>
                                      </p:tavLst>
                                    </p:anim>
                                    <p:anim calcmode="lin" valueType="num">
                                      <p:cBhvr>
                                        <p:cTn id="91"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58"/>
                                        </p:tgtEl>
                                        <p:attrNameLst>
                                          <p:attrName>style.visibility</p:attrName>
                                        </p:attrNameLst>
                                      </p:cBhvr>
                                      <p:to>
                                        <p:strVal val="visible"/>
                                      </p:to>
                                    </p:set>
                                    <p:animEffect transition="in" filter="fade">
                                      <p:cBhvr>
                                        <p:cTn id="96" dur="1000"/>
                                        <p:tgtEl>
                                          <p:spTgt spid="58"/>
                                        </p:tgtEl>
                                      </p:cBhvr>
                                    </p:animEffect>
                                    <p:anim calcmode="lin" valueType="num">
                                      <p:cBhvr>
                                        <p:cTn id="97" dur="1000" fill="hold"/>
                                        <p:tgtEl>
                                          <p:spTgt spid="58"/>
                                        </p:tgtEl>
                                        <p:attrNameLst>
                                          <p:attrName>ppt_x</p:attrName>
                                        </p:attrNameLst>
                                      </p:cBhvr>
                                      <p:tavLst>
                                        <p:tav tm="0">
                                          <p:val>
                                            <p:strVal val="#ppt_x"/>
                                          </p:val>
                                        </p:tav>
                                        <p:tav tm="100000">
                                          <p:val>
                                            <p:strVal val="#ppt_x"/>
                                          </p:val>
                                        </p:tav>
                                      </p:tavLst>
                                    </p:anim>
                                    <p:anim calcmode="lin" valueType="num">
                                      <p:cBhvr>
                                        <p:cTn id="98"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59"/>
                                        </p:tgtEl>
                                        <p:attrNameLst>
                                          <p:attrName>style.visibility</p:attrName>
                                        </p:attrNameLst>
                                      </p:cBhvr>
                                      <p:to>
                                        <p:strVal val="visible"/>
                                      </p:to>
                                    </p:set>
                                    <p:anim calcmode="lin" valueType="num">
                                      <p:cBhvr additive="base">
                                        <p:cTn id="103" dur="500" fill="hold"/>
                                        <p:tgtEl>
                                          <p:spTgt spid="59"/>
                                        </p:tgtEl>
                                        <p:attrNameLst>
                                          <p:attrName>ppt_x</p:attrName>
                                        </p:attrNameLst>
                                      </p:cBhvr>
                                      <p:tavLst>
                                        <p:tav tm="0">
                                          <p:val>
                                            <p:strVal val="#ppt_x"/>
                                          </p:val>
                                        </p:tav>
                                        <p:tav tm="100000">
                                          <p:val>
                                            <p:strVal val="#ppt_x"/>
                                          </p:val>
                                        </p:tav>
                                      </p:tavLst>
                                    </p:anim>
                                    <p:anim calcmode="lin" valueType="num">
                                      <p:cBhvr additive="base">
                                        <p:cTn id="104"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nodeType="clickEffect">
                                  <p:stCondLst>
                                    <p:cond delay="0"/>
                                  </p:stCondLst>
                                  <p:childTnLst>
                                    <p:set>
                                      <p:cBhvr>
                                        <p:cTn id="108" dur="1" fill="hold">
                                          <p:stCondLst>
                                            <p:cond delay="0"/>
                                          </p:stCondLst>
                                        </p:cTn>
                                        <p:tgtEl>
                                          <p:spTgt spid="60"/>
                                        </p:tgtEl>
                                        <p:attrNameLst>
                                          <p:attrName>style.visibility</p:attrName>
                                        </p:attrNameLst>
                                      </p:cBhvr>
                                      <p:to>
                                        <p:strVal val="visible"/>
                                      </p:to>
                                    </p:set>
                                    <p:animEffect transition="in" filter="fade">
                                      <p:cBhvr>
                                        <p:cTn id="109" dur="1000"/>
                                        <p:tgtEl>
                                          <p:spTgt spid="60"/>
                                        </p:tgtEl>
                                      </p:cBhvr>
                                    </p:animEffect>
                                    <p:anim calcmode="lin" valueType="num">
                                      <p:cBhvr>
                                        <p:cTn id="110" dur="1000" fill="hold"/>
                                        <p:tgtEl>
                                          <p:spTgt spid="60"/>
                                        </p:tgtEl>
                                        <p:attrNameLst>
                                          <p:attrName>ppt_x</p:attrName>
                                        </p:attrNameLst>
                                      </p:cBhvr>
                                      <p:tavLst>
                                        <p:tav tm="0">
                                          <p:val>
                                            <p:strVal val="#ppt_x"/>
                                          </p:val>
                                        </p:tav>
                                        <p:tav tm="100000">
                                          <p:val>
                                            <p:strVal val="#ppt_x"/>
                                          </p:val>
                                        </p:tav>
                                      </p:tavLst>
                                    </p:anim>
                                    <p:anim calcmode="lin" valueType="num">
                                      <p:cBhvr>
                                        <p:cTn id="111"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nodeType="clickEffect">
                                  <p:stCondLst>
                                    <p:cond delay="0"/>
                                  </p:stCondLst>
                                  <p:childTnLst>
                                    <p:set>
                                      <p:cBhvr>
                                        <p:cTn id="115" dur="1" fill="hold">
                                          <p:stCondLst>
                                            <p:cond delay="0"/>
                                          </p:stCondLst>
                                        </p:cTn>
                                        <p:tgtEl>
                                          <p:spTgt spid="61"/>
                                        </p:tgtEl>
                                        <p:attrNameLst>
                                          <p:attrName>style.visibility</p:attrName>
                                        </p:attrNameLst>
                                      </p:cBhvr>
                                      <p:to>
                                        <p:strVal val="visible"/>
                                      </p:to>
                                    </p:set>
                                    <p:anim calcmode="lin" valueType="num">
                                      <p:cBhvr additive="base">
                                        <p:cTn id="116" dur="500" fill="hold"/>
                                        <p:tgtEl>
                                          <p:spTgt spid="61"/>
                                        </p:tgtEl>
                                        <p:attrNameLst>
                                          <p:attrName>ppt_x</p:attrName>
                                        </p:attrNameLst>
                                      </p:cBhvr>
                                      <p:tavLst>
                                        <p:tav tm="0">
                                          <p:val>
                                            <p:strVal val="#ppt_x"/>
                                          </p:val>
                                        </p:tav>
                                        <p:tav tm="100000">
                                          <p:val>
                                            <p:strVal val="#ppt_x"/>
                                          </p:val>
                                        </p:tav>
                                      </p:tavLst>
                                    </p:anim>
                                    <p:anim calcmode="lin" valueType="num">
                                      <p:cBhvr additive="base">
                                        <p:cTn id="117"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7" grpId="0" animBg="1"/>
      <p:bldP spid="48" grpId="0" animBg="1"/>
      <p:bldP spid="50" grpId="0" animBg="1"/>
      <p:bldP spid="5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4"/>
          <p:cNvGrpSpPr>
            <a:grpSpLocks/>
          </p:cNvGrpSpPr>
          <p:nvPr/>
        </p:nvGrpSpPr>
        <p:grpSpPr bwMode="auto">
          <a:xfrm>
            <a:off x="9399994" y="1179888"/>
            <a:ext cx="2286000" cy="2286000"/>
            <a:chOff x="3896" y="2352"/>
            <a:chExt cx="1440" cy="1440"/>
          </a:xfrm>
        </p:grpSpPr>
        <p:sp>
          <p:nvSpPr>
            <p:cNvPr id="3" name="Oval 6"/>
            <p:cNvSpPr>
              <a:spLocks noChangeArrowheads="1"/>
            </p:cNvSpPr>
            <p:nvPr/>
          </p:nvSpPr>
          <p:spPr bwMode="auto">
            <a:xfrm>
              <a:off x="3896" y="2352"/>
              <a:ext cx="1440" cy="1440"/>
            </a:xfrm>
            <a:prstGeom prst="ellipse">
              <a:avLst/>
            </a:prstGeom>
            <a:noFill/>
            <a:ln w="28575">
              <a:solidFill>
                <a:srgbClr val="3E27E7"/>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4" name="Object 12"/>
            <p:cNvGraphicFramePr>
              <a:graphicFrameLocks noChangeAspect="1"/>
            </p:cNvGraphicFramePr>
            <p:nvPr/>
          </p:nvGraphicFramePr>
          <p:xfrm>
            <a:off x="4334" y="2448"/>
            <a:ext cx="128" cy="144"/>
          </p:xfrm>
          <a:graphic>
            <a:graphicData uri="http://schemas.openxmlformats.org/presentationml/2006/ole">
              <mc:AlternateContent xmlns:mc="http://schemas.openxmlformats.org/markup-compatibility/2006">
                <mc:Choice xmlns:v="urn:schemas-microsoft-com:vml" Requires="v">
                  <p:oleObj spid="_x0000_s466733" name="Equation" r:id="rId3" imgW="203040" imgH="228600" progId="Equation.3">
                    <p:embed/>
                  </p:oleObj>
                </mc:Choice>
                <mc:Fallback>
                  <p:oleObj name="Equation" r:id="rId3" imgW="20304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4" y="2448"/>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13"/>
            <p:cNvGraphicFramePr>
              <a:graphicFrameLocks noChangeAspect="1"/>
            </p:cNvGraphicFramePr>
            <p:nvPr/>
          </p:nvGraphicFramePr>
          <p:xfrm>
            <a:off x="4336" y="2832"/>
            <a:ext cx="128" cy="144"/>
          </p:xfrm>
          <a:graphic>
            <a:graphicData uri="http://schemas.openxmlformats.org/presentationml/2006/ole">
              <mc:AlternateContent xmlns:mc="http://schemas.openxmlformats.org/markup-compatibility/2006">
                <mc:Choice xmlns:v="urn:schemas-microsoft-com:vml" Requires="v">
                  <p:oleObj spid="_x0000_s466734" name="Equation" r:id="rId5" imgW="203040" imgH="228600" progId="Equation.3">
                    <p:embed/>
                  </p:oleObj>
                </mc:Choice>
                <mc:Fallback>
                  <p:oleObj name="Equation" r:id="rId5" imgW="20304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6" y="2832"/>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4"/>
            <p:cNvGraphicFramePr>
              <a:graphicFrameLocks noChangeAspect="1"/>
            </p:cNvGraphicFramePr>
            <p:nvPr/>
          </p:nvGraphicFramePr>
          <p:xfrm>
            <a:off x="4336" y="3216"/>
            <a:ext cx="128" cy="144"/>
          </p:xfrm>
          <a:graphic>
            <a:graphicData uri="http://schemas.openxmlformats.org/presentationml/2006/ole">
              <mc:AlternateContent xmlns:mc="http://schemas.openxmlformats.org/markup-compatibility/2006">
                <mc:Choice xmlns:v="urn:schemas-microsoft-com:vml" Requires="v">
                  <p:oleObj spid="_x0000_s466735" name="Equation" r:id="rId7" imgW="203040" imgH="228600" progId="Equation.3">
                    <p:embed/>
                  </p:oleObj>
                </mc:Choice>
                <mc:Fallback>
                  <p:oleObj name="Equation" r:id="rId7" imgW="20304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36" y="3216"/>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5"/>
            <p:cNvGraphicFramePr>
              <a:graphicFrameLocks noChangeAspect="1"/>
            </p:cNvGraphicFramePr>
            <p:nvPr/>
          </p:nvGraphicFramePr>
          <p:xfrm>
            <a:off x="4336" y="3600"/>
            <a:ext cx="128" cy="144"/>
          </p:xfrm>
          <a:graphic>
            <a:graphicData uri="http://schemas.openxmlformats.org/presentationml/2006/ole">
              <mc:AlternateContent xmlns:mc="http://schemas.openxmlformats.org/markup-compatibility/2006">
                <mc:Choice xmlns:v="urn:schemas-microsoft-com:vml" Requires="v">
                  <p:oleObj spid="_x0000_s466736" name="Equation" r:id="rId9" imgW="203040" imgH="228600" progId="Equation.3">
                    <p:embed/>
                  </p:oleObj>
                </mc:Choice>
                <mc:Fallback>
                  <p:oleObj name="Equation" r:id="rId9" imgW="20304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36" y="3600"/>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21"/>
            <p:cNvGraphicFramePr>
              <a:graphicFrameLocks noChangeAspect="1"/>
            </p:cNvGraphicFramePr>
            <p:nvPr/>
          </p:nvGraphicFramePr>
          <p:xfrm>
            <a:off x="3954" y="2832"/>
            <a:ext cx="128" cy="144"/>
          </p:xfrm>
          <a:graphic>
            <a:graphicData uri="http://schemas.openxmlformats.org/presentationml/2006/ole">
              <mc:AlternateContent xmlns:mc="http://schemas.openxmlformats.org/markup-compatibility/2006">
                <mc:Choice xmlns:v="urn:schemas-microsoft-com:vml" Requires="v">
                  <p:oleObj spid="_x0000_s466737" name="Equation" r:id="rId11" imgW="203040" imgH="228600" progId="Equation.3">
                    <p:embed/>
                  </p:oleObj>
                </mc:Choice>
                <mc:Fallback>
                  <p:oleObj name="Equation" r:id="rId11" imgW="20304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4" y="2832"/>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22"/>
            <p:cNvGraphicFramePr>
              <a:graphicFrameLocks noChangeAspect="1"/>
            </p:cNvGraphicFramePr>
            <p:nvPr/>
          </p:nvGraphicFramePr>
          <p:xfrm>
            <a:off x="3954" y="3216"/>
            <a:ext cx="128" cy="144"/>
          </p:xfrm>
          <a:graphic>
            <a:graphicData uri="http://schemas.openxmlformats.org/presentationml/2006/ole">
              <mc:AlternateContent xmlns:mc="http://schemas.openxmlformats.org/markup-compatibility/2006">
                <mc:Choice xmlns:v="urn:schemas-microsoft-com:vml" Requires="v">
                  <p:oleObj spid="_x0000_s466738" name="Equation" r:id="rId13" imgW="203040" imgH="228600" progId="Equation.3">
                    <p:embed/>
                  </p:oleObj>
                </mc:Choice>
                <mc:Fallback>
                  <p:oleObj name="Equation" r:id="rId13" imgW="20304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54" y="3216"/>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26"/>
            <p:cNvGraphicFramePr>
              <a:graphicFrameLocks noChangeAspect="1"/>
            </p:cNvGraphicFramePr>
            <p:nvPr/>
          </p:nvGraphicFramePr>
          <p:xfrm>
            <a:off x="4064" y="2550"/>
            <a:ext cx="160" cy="192"/>
          </p:xfrm>
          <a:graphic>
            <a:graphicData uri="http://schemas.openxmlformats.org/presentationml/2006/ole">
              <mc:AlternateContent xmlns:mc="http://schemas.openxmlformats.org/markup-compatibility/2006">
                <mc:Choice xmlns:v="urn:schemas-microsoft-com:vml" Requires="v">
                  <p:oleObj spid="_x0000_s466739" name="Equation" r:id="rId15" imgW="253800" imgH="304560" progId="Equation.3">
                    <p:embed/>
                  </p:oleObj>
                </mc:Choice>
                <mc:Fallback>
                  <p:oleObj name="Equation" r:id="rId15" imgW="253800" imgH="30456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64" y="2550"/>
                          <a:ext cx="16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31"/>
            <p:cNvGraphicFramePr>
              <a:graphicFrameLocks noChangeAspect="1"/>
            </p:cNvGraphicFramePr>
            <p:nvPr/>
          </p:nvGraphicFramePr>
          <p:xfrm>
            <a:off x="4800" y="2448"/>
            <a:ext cx="128" cy="144"/>
          </p:xfrm>
          <a:graphic>
            <a:graphicData uri="http://schemas.openxmlformats.org/presentationml/2006/ole">
              <mc:AlternateContent xmlns:mc="http://schemas.openxmlformats.org/markup-compatibility/2006">
                <mc:Choice xmlns:v="urn:schemas-microsoft-com:vml" Requires="v">
                  <p:oleObj spid="_x0000_s466740" name="Equation" r:id="rId17" imgW="203040" imgH="228600" progId="Equation.3">
                    <p:embed/>
                  </p:oleObj>
                </mc:Choice>
                <mc:Fallback>
                  <p:oleObj name="Equation" r:id="rId17" imgW="20304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00" y="2448"/>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32"/>
            <p:cNvGraphicFramePr>
              <a:graphicFrameLocks noChangeAspect="1"/>
            </p:cNvGraphicFramePr>
            <p:nvPr/>
          </p:nvGraphicFramePr>
          <p:xfrm>
            <a:off x="4802" y="2832"/>
            <a:ext cx="128" cy="144"/>
          </p:xfrm>
          <a:graphic>
            <a:graphicData uri="http://schemas.openxmlformats.org/presentationml/2006/ole">
              <mc:AlternateContent xmlns:mc="http://schemas.openxmlformats.org/markup-compatibility/2006">
                <mc:Choice xmlns:v="urn:schemas-microsoft-com:vml" Requires="v">
                  <p:oleObj spid="_x0000_s466741" name="Equation" r:id="rId19" imgW="203040" imgH="228600" progId="Equation.3">
                    <p:embed/>
                  </p:oleObj>
                </mc:Choice>
                <mc:Fallback>
                  <p:oleObj name="Equation" r:id="rId19" imgW="203040" imgH="2286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02" y="2832"/>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33"/>
            <p:cNvGraphicFramePr>
              <a:graphicFrameLocks noChangeAspect="1"/>
            </p:cNvGraphicFramePr>
            <p:nvPr/>
          </p:nvGraphicFramePr>
          <p:xfrm>
            <a:off x="4802" y="3216"/>
            <a:ext cx="128" cy="144"/>
          </p:xfrm>
          <a:graphic>
            <a:graphicData uri="http://schemas.openxmlformats.org/presentationml/2006/ole">
              <mc:AlternateContent xmlns:mc="http://schemas.openxmlformats.org/markup-compatibility/2006">
                <mc:Choice xmlns:v="urn:schemas-microsoft-com:vml" Requires="v">
                  <p:oleObj spid="_x0000_s466742" name="Equation" r:id="rId21" imgW="203040" imgH="228600" progId="Equation.3">
                    <p:embed/>
                  </p:oleObj>
                </mc:Choice>
                <mc:Fallback>
                  <p:oleObj name="Equation" r:id="rId21" imgW="203040" imgH="2286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02" y="3216"/>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34"/>
            <p:cNvGraphicFramePr>
              <a:graphicFrameLocks noChangeAspect="1"/>
            </p:cNvGraphicFramePr>
            <p:nvPr/>
          </p:nvGraphicFramePr>
          <p:xfrm>
            <a:off x="4802" y="3600"/>
            <a:ext cx="128" cy="144"/>
          </p:xfrm>
          <a:graphic>
            <a:graphicData uri="http://schemas.openxmlformats.org/presentationml/2006/ole">
              <mc:AlternateContent xmlns:mc="http://schemas.openxmlformats.org/markup-compatibility/2006">
                <mc:Choice xmlns:v="urn:schemas-microsoft-com:vml" Requires="v">
                  <p:oleObj spid="_x0000_s466743" name="Equation" r:id="rId23" imgW="203040" imgH="228600" progId="Equation.3">
                    <p:embed/>
                  </p:oleObj>
                </mc:Choice>
                <mc:Fallback>
                  <p:oleObj name="Equation" r:id="rId23" imgW="203040" imgH="2286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802" y="3600"/>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35"/>
            <p:cNvGraphicFramePr>
              <a:graphicFrameLocks noChangeAspect="1"/>
            </p:cNvGraphicFramePr>
            <p:nvPr/>
          </p:nvGraphicFramePr>
          <p:xfrm>
            <a:off x="5170" y="2832"/>
            <a:ext cx="128" cy="144"/>
          </p:xfrm>
          <a:graphic>
            <a:graphicData uri="http://schemas.openxmlformats.org/presentationml/2006/ole">
              <mc:AlternateContent xmlns:mc="http://schemas.openxmlformats.org/markup-compatibility/2006">
                <mc:Choice xmlns:v="urn:schemas-microsoft-com:vml" Requires="v">
                  <p:oleObj spid="_x0000_s466744" name="Equation" r:id="rId25" imgW="203040" imgH="228600" progId="Equation.3">
                    <p:embed/>
                  </p:oleObj>
                </mc:Choice>
                <mc:Fallback>
                  <p:oleObj name="Equation" r:id="rId25" imgW="203040" imgH="2286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170" y="2832"/>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36"/>
            <p:cNvGraphicFramePr>
              <a:graphicFrameLocks noChangeAspect="1"/>
            </p:cNvGraphicFramePr>
            <p:nvPr/>
          </p:nvGraphicFramePr>
          <p:xfrm>
            <a:off x="5170" y="3216"/>
            <a:ext cx="128" cy="144"/>
          </p:xfrm>
          <a:graphic>
            <a:graphicData uri="http://schemas.openxmlformats.org/presentationml/2006/ole">
              <mc:AlternateContent xmlns:mc="http://schemas.openxmlformats.org/markup-compatibility/2006">
                <mc:Choice xmlns:v="urn:schemas-microsoft-com:vml" Requires="v">
                  <p:oleObj spid="_x0000_s466745" name="Equation" r:id="rId27" imgW="203040" imgH="228600" progId="Equation.3">
                    <p:embed/>
                  </p:oleObj>
                </mc:Choice>
                <mc:Fallback>
                  <p:oleObj name="Equation" r:id="rId27" imgW="203040" imgH="22860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170" y="3216"/>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41"/>
            <p:cNvGraphicFramePr>
              <a:graphicFrameLocks noChangeAspect="1"/>
            </p:cNvGraphicFramePr>
            <p:nvPr>
              <p:extLst>
                <p:ext uri="{D42A27DB-BD31-4B8C-83A1-F6EECF244321}">
                  <p14:modId xmlns:p14="http://schemas.microsoft.com/office/powerpoint/2010/main" val="1868063114"/>
                </p:ext>
              </p:extLst>
            </p:nvPr>
          </p:nvGraphicFramePr>
          <p:xfrm>
            <a:off x="4537" y="3006"/>
            <a:ext cx="117" cy="132"/>
          </p:xfrm>
          <a:graphic>
            <a:graphicData uri="http://schemas.openxmlformats.org/presentationml/2006/ole">
              <mc:AlternateContent xmlns:mc="http://schemas.openxmlformats.org/markup-compatibility/2006">
                <mc:Choice xmlns:v="urn:schemas-microsoft-com:vml" Requires="v">
                  <p:oleObj spid="_x0000_s466746" name="Equation" r:id="rId29" imgW="101520" imgH="114120" progId="Equation.3">
                    <p:embed/>
                  </p:oleObj>
                </mc:Choice>
                <mc:Fallback>
                  <p:oleObj name="Equation" r:id="rId29" imgW="101520" imgH="11412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537" y="3006"/>
                          <a:ext cx="117"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5" name="Text Box 153"/>
          <p:cNvSpPr txBox="1">
            <a:spLocks noChangeArrowheads="1"/>
          </p:cNvSpPr>
          <p:nvPr/>
        </p:nvSpPr>
        <p:spPr bwMode="auto">
          <a:xfrm>
            <a:off x="2068917" y="152561"/>
            <a:ext cx="8347564" cy="1384995"/>
          </a:xfrm>
          <a:prstGeom prst="rect">
            <a:avLst/>
          </a:prstGeom>
          <a:noFill/>
          <a:ln w="19050">
            <a:noFill/>
            <a:miter lim="800000"/>
            <a:headEnd/>
            <a:tailEnd/>
          </a:ln>
        </p:spPr>
        <p:txBody>
          <a:bodyPr wrap="square" anchor="ctr">
            <a:spAutoFit/>
          </a:bodyPr>
          <a:lstStyle/>
          <a:p>
            <a:pPr fontAlgn="auto">
              <a:spcBef>
                <a:spcPts val="0"/>
              </a:spcBef>
              <a:spcAft>
                <a:spcPts val="0"/>
              </a:spcAft>
              <a:defRPr/>
            </a:pPr>
            <a:r>
              <a:rPr lang="zh-CN" altLang="en-US" sz="2800" b="1" dirty="0">
                <a:solidFill>
                  <a:srgbClr val="FF0000"/>
                </a:solidFill>
                <a:latin typeface="+mn-ea"/>
                <a:ea typeface="+mn-ea"/>
              </a:rPr>
              <a:t>练习：</a:t>
            </a:r>
            <a:r>
              <a:rPr lang="zh-CN" altLang="en-US" sz="2800" b="1" kern="0" dirty="0">
                <a:solidFill>
                  <a:srgbClr val="3E27E7"/>
                </a:solidFill>
                <a:latin typeface="+mn-lt"/>
                <a:ea typeface="+mn-ea"/>
              </a:rPr>
              <a:t>如图，在长圆柱区域中，有均匀磁场</a:t>
            </a:r>
            <a:r>
              <a:rPr lang="en-US" altLang="zh-CN" sz="2600" b="1" kern="0" dirty="0">
                <a:solidFill>
                  <a:srgbClr val="FF0000"/>
                </a:solidFill>
                <a:latin typeface="+mn-ea"/>
                <a:ea typeface="+mn-ea"/>
              </a:rPr>
              <a:t>B=</a:t>
            </a:r>
            <a:r>
              <a:rPr lang="en-US" altLang="zh-CN" sz="1200" b="1" kern="0" dirty="0">
                <a:solidFill>
                  <a:srgbClr val="FF0000"/>
                </a:solidFill>
                <a:latin typeface="+mn-ea"/>
                <a:ea typeface="+mn-ea"/>
              </a:rPr>
              <a:t> </a:t>
            </a:r>
            <a:r>
              <a:rPr lang="en-US" altLang="zh-CN" sz="2800" b="1" kern="0" dirty="0">
                <a:solidFill>
                  <a:srgbClr val="FF0000"/>
                </a:solidFill>
                <a:latin typeface="+mn-ea"/>
                <a:ea typeface="+mn-ea"/>
              </a:rPr>
              <a:t>B</a:t>
            </a:r>
            <a:r>
              <a:rPr lang="en-US" altLang="zh-CN" sz="2800" b="1" kern="0" baseline="-25000" dirty="0">
                <a:solidFill>
                  <a:srgbClr val="FF0000"/>
                </a:solidFill>
                <a:latin typeface="+mn-ea"/>
                <a:ea typeface="+mn-ea"/>
              </a:rPr>
              <a:t>0</a:t>
            </a:r>
            <a:r>
              <a:rPr lang="en-US" altLang="zh-CN" sz="2800" b="1" kern="0" dirty="0">
                <a:solidFill>
                  <a:srgbClr val="FF0000"/>
                </a:solidFill>
                <a:latin typeface="+mn-ea"/>
                <a:ea typeface="+mn-ea"/>
              </a:rPr>
              <a:t> </a:t>
            </a:r>
            <a:r>
              <a:rPr lang="en-US" altLang="zh-CN" sz="2600" b="1" kern="0" dirty="0">
                <a:solidFill>
                  <a:srgbClr val="FF0000"/>
                </a:solidFill>
                <a:latin typeface="+mn-ea"/>
                <a:ea typeface="+mn-ea"/>
              </a:rPr>
              <a:t>t</a:t>
            </a:r>
            <a:r>
              <a:rPr lang="zh-CN" altLang="en-US" sz="2600" b="1" kern="0" dirty="0">
                <a:solidFill>
                  <a:srgbClr val="3E27E7"/>
                </a:solidFill>
              </a:rPr>
              <a:t>，</a:t>
            </a:r>
            <a:r>
              <a:rPr lang="en-US" altLang="zh-CN" sz="2400" b="1" kern="0" dirty="0">
                <a:solidFill>
                  <a:srgbClr val="FF0000"/>
                </a:solidFill>
                <a:latin typeface="宋体" panose="02010600030101010101" pitchFamily="2" charset="-122"/>
              </a:rPr>
              <a:t> </a:t>
            </a:r>
            <a:r>
              <a:rPr lang="en-US" altLang="zh-CN" sz="2800" b="1" kern="0" dirty="0">
                <a:solidFill>
                  <a:srgbClr val="FF0000"/>
                </a:solidFill>
                <a:latin typeface="宋体" panose="02010600030101010101" pitchFamily="2" charset="-122"/>
              </a:rPr>
              <a:t>B</a:t>
            </a:r>
            <a:r>
              <a:rPr lang="en-US" altLang="zh-CN" sz="2800" b="1" kern="0" baseline="-25000" dirty="0">
                <a:solidFill>
                  <a:srgbClr val="FF0000"/>
                </a:solidFill>
              </a:rPr>
              <a:t>0</a:t>
            </a:r>
            <a:r>
              <a:rPr lang="en-US" altLang="zh-CN" sz="2800" b="1" kern="0" dirty="0">
                <a:solidFill>
                  <a:srgbClr val="3E27E7"/>
                </a:solidFill>
              </a:rPr>
              <a:t> </a:t>
            </a:r>
            <a:r>
              <a:rPr lang="en-US" altLang="zh-CN" sz="2800" b="1" kern="0" dirty="0">
                <a:solidFill>
                  <a:srgbClr val="FF0000"/>
                </a:solidFill>
              </a:rPr>
              <a:t>&gt;0</a:t>
            </a:r>
            <a:r>
              <a:rPr lang="zh-CN" altLang="en-US" sz="2800" b="1" kern="0" dirty="0">
                <a:solidFill>
                  <a:srgbClr val="3E27E7"/>
                </a:solidFill>
              </a:rPr>
              <a:t>为常数，方向沿柱轴，放置等边三角形均匀金属棒，电阻为</a:t>
            </a:r>
            <a:r>
              <a:rPr lang="en-US" altLang="zh-CN" sz="2800" b="1" kern="0" dirty="0">
                <a:solidFill>
                  <a:srgbClr val="FF0000"/>
                </a:solidFill>
              </a:rPr>
              <a:t>R,</a:t>
            </a:r>
            <a:r>
              <a:rPr lang="zh-CN" altLang="en-US" sz="2800" b="1" kern="0" dirty="0">
                <a:solidFill>
                  <a:srgbClr val="3E27E7"/>
                </a:solidFill>
              </a:rPr>
              <a:t>边长为</a:t>
            </a:r>
            <a:r>
              <a:rPr lang="en-US" altLang="zh-CN" sz="2800" b="1" kern="0" dirty="0">
                <a:solidFill>
                  <a:srgbClr val="FF0000"/>
                </a:solidFill>
              </a:rPr>
              <a:t>L</a:t>
            </a:r>
            <a:r>
              <a:rPr lang="zh-CN" altLang="en-US" sz="2800" b="1" kern="0" dirty="0">
                <a:solidFill>
                  <a:srgbClr val="3E27E7"/>
                </a:solidFill>
              </a:rPr>
              <a:t>。                 </a:t>
            </a:r>
            <a:r>
              <a:rPr lang="en-US" altLang="zh-CN" sz="2800" b="1" kern="0" dirty="0">
                <a:solidFill>
                  <a:srgbClr val="3E27E7"/>
                </a:solidFill>
              </a:rPr>
              <a:t>_____</a:t>
            </a:r>
            <a:r>
              <a:rPr lang="zh-CN" altLang="en-US" sz="2800" b="1" kern="0" dirty="0">
                <a:solidFill>
                  <a:srgbClr val="3E27E7"/>
                </a:solidFill>
              </a:rPr>
              <a:t>。</a:t>
            </a:r>
          </a:p>
        </p:txBody>
      </p:sp>
      <p:graphicFrame>
        <p:nvGraphicFramePr>
          <p:cNvPr id="26" name="对象 25"/>
          <p:cNvGraphicFramePr>
            <a:graphicFrameLocks noChangeAspect="1"/>
          </p:cNvGraphicFramePr>
          <p:nvPr>
            <p:extLst>
              <p:ext uri="{D42A27DB-BD31-4B8C-83A1-F6EECF244321}">
                <p14:modId xmlns:p14="http://schemas.microsoft.com/office/powerpoint/2010/main" val="1981378862"/>
              </p:ext>
            </p:extLst>
          </p:nvPr>
        </p:nvGraphicFramePr>
        <p:xfrm>
          <a:off x="6345239" y="1027113"/>
          <a:ext cx="1436687" cy="576262"/>
        </p:xfrm>
        <a:graphic>
          <a:graphicData uri="http://schemas.openxmlformats.org/presentationml/2006/ole">
            <mc:AlternateContent xmlns:mc="http://schemas.openxmlformats.org/markup-compatibility/2006">
              <mc:Choice xmlns:v="urn:schemas-microsoft-com:vml" Requires="v">
                <p:oleObj spid="_x0000_s466747" name="Equation" r:id="rId31" imgW="571320" imgH="228600" progId="Equation.DSMT4">
                  <p:embed/>
                </p:oleObj>
              </mc:Choice>
              <mc:Fallback>
                <p:oleObj name="Equation" r:id="rId31" imgW="571320" imgH="228600" progId="Equation.DSMT4">
                  <p:embed/>
                  <p:pic>
                    <p:nvPicPr>
                      <p:cNvPr id="0" name=""/>
                      <p:cNvPicPr/>
                      <p:nvPr/>
                    </p:nvPicPr>
                    <p:blipFill>
                      <a:blip r:embed="rId32"/>
                      <a:stretch>
                        <a:fillRect/>
                      </a:stretch>
                    </p:blipFill>
                    <p:spPr>
                      <a:xfrm>
                        <a:off x="6345239" y="1027113"/>
                        <a:ext cx="1436687" cy="576262"/>
                      </a:xfrm>
                      <a:prstGeom prst="rect">
                        <a:avLst/>
                      </a:prstGeom>
                    </p:spPr>
                  </p:pic>
                </p:oleObj>
              </mc:Fallback>
            </mc:AlternateContent>
          </a:graphicData>
        </a:graphic>
      </p:graphicFrame>
      <p:sp>
        <p:nvSpPr>
          <p:cNvPr id="27" name="Oval 115"/>
          <p:cNvSpPr>
            <a:spLocks noChangeAspect="1" noChangeArrowheads="1"/>
          </p:cNvSpPr>
          <p:nvPr/>
        </p:nvSpPr>
        <p:spPr bwMode="auto">
          <a:xfrm>
            <a:off x="10481068" y="2323812"/>
            <a:ext cx="76200" cy="76200"/>
          </a:xfrm>
          <a:prstGeom prst="ellipse">
            <a:avLst/>
          </a:prstGeom>
          <a:solidFill>
            <a:srgbClr val="000000"/>
          </a:solidFill>
          <a:ln w="9525">
            <a:no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8" name="Rectangle 116"/>
          <p:cNvSpPr>
            <a:spLocks noChangeArrowheads="1"/>
          </p:cNvSpPr>
          <p:nvPr/>
        </p:nvSpPr>
        <p:spPr bwMode="auto">
          <a:xfrm>
            <a:off x="10597224" y="2028368"/>
            <a:ext cx="241300" cy="430213"/>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2800" b="1" kern="0" dirty="0">
                <a:solidFill>
                  <a:srgbClr val="000000"/>
                </a:solidFill>
                <a:latin typeface="+mn-lt"/>
                <a:ea typeface="+mn-ea"/>
              </a:rPr>
              <a:t>O</a:t>
            </a:r>
            <a:endParaRPr lang="en-US" altLang="zh-CN" b="1" kern="0" dirty="0">
              <a:solidFill>
                <a:sysClr val="windowText" lastClr="000000"/>
              </a:solidFill>
              <a:latin typeface="+mn-lt"/>
              <a:ea typeface="+mn-ea"/>
            </a:endParaRPr>
          </a:p>
        </p:txBody>
      </p:sp>
      <p:sp>
        <p:nvSpPr>
          <p:cNvPr id="29" name="Rectangle 117"/>
          <p:cNvSpPr>
            <a:spLocks noChangeArrowheads="1"/>
          </p:cNvSpPr>
          <p:nvPr/>
        </p:nvSpPr>
        <p:spPr bwMode="auto">
          <a:xfrm>
            <a:off x="10007470" y="2248303"/>
            <a:ext cx="219612" cy="430887"/>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2800" b="1" i="1" kern="0" dirty="0">
                <a:solidFill>
                  <a:srgbClr val="000000"/>
                </a:solidFill>
                <a:latin typeface="Times New Roman" panose="02020603050405020304" pitchFamily="18" charset="0"/>
                <a:ea typeface="+mn-ea"/>
                <a:cs typeface="Times New Roman" panose="02020603050405020304" pitchFamily="18" charset="0"/>
              </a:rPr>
              <a:t>L</a:t>
            </a:r>
            <a:endParaRPr lang="en-US" altLang="zh-CN" b="1" i="1" kern="0" dirty="0">
              <a:solidFill>
                <a:sysClr val="windowText" lastClr="000000"/>
              </a:solidFill>
              <a:latin typeface="Times New Roman" panose="02020603050405020304" pitchFamily="18" charset="0"/>
              <a:ea typeface="+mn-ea"/>
              <a:cs typeface="Times New Roman" panose="02020603050405020304" pitchFamily="18" charset="0"/>
            </a:endParaRPr>
          </a:p>
        </p:txBody>
      </p:sp>
      <p:sp>
        <p:nvSpPr>
          <p:cNvPr id="30" name="Rectangle 122"/>
          <p:cNvSpPr>
            <a:spLocks noChangeArrowheads="1"/>
          </p:cNvSpPr>
          <p:nvPr/>
        </p:nvSpPr>
        <p:spPr bwMode="auto">
          <a:xfrm>
            <a:off x="10037361" y="2365882"/>
            <a:ext cx="965201" cy="729745"/>
          </a:xfrm>
          <a:prstGeom prst="triangle">
            <a:avLst>
              <a:gd name="adj" fmla="val 50710"/>
            </a:avLst>
          </a:prstGeom>
          <a:noFill/>
          <a:ln w="38100" cap="rnd">
            <a:solidFill>
              <a:srgbClr val="CC33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31" name="Rectangle 123"/>
          <p:cNvSpPr>
            <a:spLocks noChangeArrowheads="1"/>
          </p:cNvSpPr>
          <p:nvPr/>
        </p:nvSpPr>
        <p:spPr bwMode="auto">
          <a:xfrm>
            <a:off x="9686536" y="2800836"/>
            <a:ext cx="201978" cy="492443"/>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200" b="1" kern="0" dirty="0">
                <a:solidFill>
                  <a:srgbClr val="000000"/>
                </a:solidFill>
                <a:latin typeface="+mn-lt"/>
                <a:ea typeface="+mn-ea"/>
              </a:rPr>
              <a:t>a</a:t>
            </a:r>
            <a:endParaRPr lang="en-US" altLang="zh-CN" b="1" kern="0" dirty="0">
              <a:solidFill>
                <a:sysClr val="windowText" lastClr="000000"/>
              </a:solidFill>
              <a:latin typeface="+mn-lt"/>
              <a:ea typeface="+mn-ea"/>
            </a:endParaRPr>
          </a:p>
        </p:txBody>
      </p:sp>
      <p:sp>
        <p:nvSpPr>
          <p:cNvPr id="32" name="Rectangle 124"/>
          <p:cNvSpPr>
            <a:spLocks noChangeArrowheads="1"/>
          </p:cNvSpPr>
          <p:nvPr/>
        </p:nvSpPr>
        <p:spPr bwMode="auto">
          <a:xfrm>
            <a:off x="11133543" y="2777016"/>
            <a:ext cx="219612" cy="492443"/>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200" b="1" kern="0" dirty="0">
                <a:solidFill>
                  <a:srgbClr val="000000"/>
                </a:solidFill>
                <a:latin typeface="+mn-lt"/>
                <a:ea typeface="+mn-ea"/>
              </a:rPr>
              <a:t>b</a:t>
            </a:r>
            <a:endParaRPr lang="en-US" altLang="zh-CN" b="1" kern="0" dirty="0">
              <a:solidFill>
                <a:sysClr val="windowText" lastClr="000000"/>
              </a:solidFill>
              <a:latin typeface="+mn-lt"/>
              <a:ea typeface="+mn-ea"/>
            </a:endParaRPr>
          </a:p>
        </p:txBody>
      </p:sp>
      <p:sp>
        <p:nvSpPr>
          <p:cNvPr id="34" name="Text Box 97"/>
          <p:cNvSpPr txBox="1">
            <a:spLocks noChangeArrowheads="1"/>
          </p:cNvSpPr>
          <p:nvPr/>
        </p:nvSpPr>
        <p:spPr bwMode="auto">
          <a:xfrm>
            <a:off x="1821567" y="1588957"/>
            <a:ext cx="5885026" cy="923330"/>
          </a:xfrm>
          <a:prstGeom prst="rect">
            <a:avLst/>
          </a:prstGeom>
          <a:noFill/>
          <a:ln w="19050">
            <a:noFill/>
            <a:miter lim="800000"/>
            <a:headEnd/>
            <a:tailEnd/>
          </a:ln>
        </p:spPr>
        <p:txBody>
          <a:bodyPr wrap="square" anchor="ctr">
            <a:spAutoFit/>
          </a:bodyPr>
          <a:lstStyle/>
          <a:p>
            <a:pPr fontAlgn="auto">
              <a:spcBef>
                <a:spcPts val="0"/>
              </a:spcBef>
              <a:spcAft>
                <a:spcPts val="0"/>
              </a:spcAft>
              <a:defRPr/>
            </a:pPr>
            <a:r>
              <a:rPr lang="zh-CN" altLang="en-US" sz="2800" b="1" kern="0" dirty="0">
                <a:solidFill>
                  <a:srgbClr val="009900"/>
                </a:solidFill>
                <a:latin typeface="+mn-lt"/>
                <a:ea typeface="+mn-ea"/>
              </a:rPr>
              <a:t>取回路</a:t>
            </a:r>
            <a:r>
              <a:rPr lang="en-US" altLang="zh-CN" sz="2800" b="1" kern="0" dirty="0" err="1">
                <a:solidFill>
                  <a:srgbClr val="009900"/>
                </a:solidFill>
                <a:latin typeface="+mn-lt"/>
                <a:ea typeface="+mn-ea"/>
              </a:rPr>
              <a:t>oab</a:t>
            </a:r>
            <a:r>
              <a:rPr lang="zh-CN" altLang="en-US" sz="2800" b="1" kern="0" dirty="0">
                <a:solidFill>
                  <a:srgbClr val="009900"/>
                </a:solidFill>
                <a:latin typeface="宋体" pitchFamily="2" charset="-122"/>
                <a:ea typeface="+mn-ea"/>
              </a:rPr>
              <a:t>逆</a:t>
            </a:r>
            <a:r>
              <a:rPr lang="zh-CN" altLang="en-US" sz="2800" b="1" kern="0" dirty="0">
                <a:solidFill>
                  <a:srgbClr val="009900"/>
                </a:solidFill>
                <a:latin typeface="+mn-lt"/>
                <a:ea typeface="+mn-ea"/>
              </a:rPr>
              <a:t>时针为正。</a:t>
            </a:r>
            <a:r>
              <a:rPr lang="zh-CN" altLang="en-US" sz="2600" b="1" kern="0" dirty="0">
                <a:solidFill>
                  <a:srgbClr val="009900"/>
                </a:solidFill>
                <a:latin typeface="+mn-lt"/>
                <a:ea typeface="+mn-ea"/>
              </a:rPr>
              <a:t>感应电场垂直于半径</a:t>
            </a:r>
            <a:r>
              <a:rPr lang="en-US" altLang="zh-CN" sz="2600" b="1" kern="0" dirty="0">
                <a:solidFill>
                  <a:srgbClr val="009900"/>
                </a:solidFill>
                <a:latin typeface="+mn-lt"/>
                <a:ea typeface="+mn-ea"/>
              </a:rPr>
              <a:t>,</a:t>
            </a:r>
            <a:r>
              <a:rPr lang="zh-CN" altLang="en-US" sz="2600" b="1" kern="0" dirty="0">
                <a:solidFill>
                  <a:srgbClr val="009900"/>
                </a:solidFill>
                <a:latin typeface="+mn-lt"/>
                <a:ea typeface="+mn-ea"/>
              </a:rPr>
              <a:t>沿半径的感生电动势为零。</a:t>
            </a:r>
          </a:p>
        </p:txBody>
      </p:sp>
      <p:sp>
        <p:nvSpPr>
          <p:cNvPr id="35" name="AutoShape 52"/>
          <p:cNvSpPr>
            <a:spLocks noChangeArrowheads="1"/>
          </p:cNvSpPr>
          <p:nvPr/>
        </p:nvSpPr>
        <p:spPr bwMode="auto">
          <a:xfrm rot="12946703" flipV="1">
            <a:off x="10202094" y="2664895"/>
            <a:ext cx="545901" cy="73467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FF00"/>
          </a:solidFill>
          <a:ln w="9525">
            <a:solidFill>
              <a:srgbClr val="FF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36" name="Object 19"/>
          <p:cNvGraphicFramePr>
            <a:graphicFrameLocks noChangeAspect="1"/>
          </p:cNvGraphicFramePr>
          <p:nvPr>
            <p:extLst>
              <p:ext uri="{D42A27DB-BD31-4B8C-83A1-F6EECF244321}">
                <p14:modId xmlns:p14="http://schemas.microsoft.com/office/powerpoint/2010/main" val="584909273"/>
              </p:ext>
            </p:extLst>
          </p:nvPr>
        </p:nvGraphicFramePr>
        <p:xfrm>
          <a:off x="2279576" y="2548374"/>
          <a:ext cx="1614488" cy="944563"/>
        </p:xfrm>
        <a:graphic>
          <a:graphicData uri="http://schemas.openxmlformats.org/presentationml/2006/ole">
            <mc:AlternateContent xmlns:mc="http://schemas.openxmlformats.org/markup-compatibility/2006">
              <mc:Choice xmlns:v="urn:schemas-microsoft-com:vml" Requires="v">
                <p:oleObj spid="_x0000_s466748" name="公式" r:id="rId33" imgW="672840" imgH="393480" progId="Equation.3">
                  <p:embed/>
                </p:oleObj>
              </mc:Choice>
              <mc:Fallback>
                <p:oleObj name="公式" r:id="rId33" imgW="672840" imgH="393480" progId="Equation.3">
                  <p:embed/>
                  <p:pic>
                    <p:nvPicPr>
                      <p:cNvPr id="0" name=""/>
                      <p:cNvPicPr>
                        <a:picLocks noChangeAspect="1" noChangeArrowheads="1"/>
                      </p:cNvPicPr>
                      <p:nvPr/>
                    </p:nvPicPr>
                    <p:blipFill>
                      <a:blip r:embed="rId34"/>
                      <a:srcRect/>
                      <a:stretch>
                        <a:fillRect/>
                      </a:stretch>
                    </p:blipFill>
                    <p:spPr bwMode="auto">
                      <a:xfrm>
                        <a:off x="2279576" y="2548374"/>
                        <a:ext cx="1614488"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 name="Object 128"/>
          <p:cNvGraphicFramePr>
            <a:graphicFrameLocks noChangeAspect="1"/>
          </p:cNvGraphicFramePr>
          <p:nvPr>
            <p:extLst>
              <p:ext uri="{D42A27DB-BD31-4B8C-83A1-F6EECF244321}">
                <p14:modId xmlns:p14="http://schemas.microsoft.com/office/powerpoint/2010/main" val="2225612841"/>
              </p:ext>
            </p:extLst>
          </p:nvPr>
        </p:nvGraphicFramePr>
        <p:xfrm>
          <a:off x="1942576" y="3328244"/>
          <a:ext cx="1674812" cy="1036637"/>
        </p:xfrm>
        <a:graphic>
          <a:graphicData uri="http://schemas.openxmlformats.org/presentationml/2006/ole">
            <mc:AlternateContent xmlns:mc="http://schemas.openxmlformats.org/markup-compatibility/2006">
              <mc:Choice xmlns:v="urn:schemas-microsoft-com:vml" Requires="v">
                <p:oleObj spid="_x0000_s466749" name="公式" r:id="rId35" imgW="698400" imgH="431640" progId="Equation.3">
                  <p:embed/>
                </p:oleObj>
              </mc:Choice>
              <mc:Fallback>
                <p:oleObj name="公式" r:id="rId35" imgW="698400" imgH="431640" progId="Equation.3">
                  <p:embed/>
                  <p:pic>
                    <p:nvPicPr>
                      <p:cNvPr id="0" name=""/>
                      <p:cNvPicPr>
                        <a:picLocks noChangeAspect="1" noChangeArrowheads="1"/>
                      </p:cNvPicPr>
                      <p:nvPr/>
                    </p:nvPicPr>
                    <p:blipFill>
                      <a:blip r:embed="rId36"/>
                      <a:srcRect/>
                      <a:stretch>
                        <a:fillRect/>
                      </a:stretch>
                    </p:blipFill>
                    <p:spPr bwMode="auto">
                      <a:xfrm>
                        <a:off x="1942576" y="3328244"/>
                        <a:ext cx="1674812" cy="1036637"/>
                      </a:xfrm>
                      <a:prstGeom prst="rect">
                        <a:avLst/>
                      </a:prstGeom>
                      <a:noFill/>
                      <a:ln>
                        <a:noFill/>
                      </a:ln>
                      <a:extLst/>
                    </p:spPr>
                  </p:pic>
                </p:oleObj>
              </mc:Fallback>
            </mc:AlternateContent>
          </a:graphicData>
        </a:graphic>
      </p:graphicFrame>
      <p:graphicFrame>
        <p:nvGraphicFramePr>
          <p:cNvPr id="38" name="Object 129"/>
          <p:cNvGraphicFramePr>
            <a:graphicFrameLocks noChangeAspect="1"/>
          </p:cNvGraphicFramePr>
          <p:nvPr>
            <p:extLst>
              <p:ext uri="{D42A27DB-BD31-4B8C-83A1-F6EECF244321}">
                <p14:modId xmlns:p14="http://schemas.microsoft.com/office/powerpoint/2010/main" val="1932810049"/>
              </p:ext>
            </p:extLst>
          </p:nvPr>
        </p:nvGraphicFramePr>
        <p:xfrm>
          <a:off x="4020577" y="2400903"/>
          <a:ext cx="2854325" cy="1219200"/>
        </p:xfrm>
        <a:graphic>
          <a:graphicData uri="http://schemas.openxmlformats.org/presentationml/2006/ole">
            <mc:AlternateContent xmlns:mc="http://schemas.openxmlformats.org/markup-compatibility/2006">
              <mc:Choice xmlns:v="urn:schemas-microsoft-com:vml" Requires="v">
                <p:oleObj spid="_x0000_s466750" name="Equation" r:id="rId37" imgW="1130040" imgH="482400" progId="Equation.DSMT4">
                  <p:embed/>
                </p:oleObj>
              </mc:Choice>
              <mc:Fallback>
                <p:oleObj name="Equation" r:id="rId37" imgW="1130040" imgH="482400" progId="Equation.DSMT4">
                  <p:embed/>
                  <p:pic>
                    <p:nvPicPr>
                      <p:cNvPr id="0" name=""/>
                      <p:cNvPicPr>
                        <a:picLocks noChangeAspect="1" noChangeArrowheads="1"/>
                      </p:cNvPicPr>
                      <p:nvPr/>
                    </p:nvPicPr>
                    <p:blipFill>
                      <a:blip r:embed="rId38"/>
                      <a:srcRect/>
                      <a:stretch>
                        <a:fillRect/>
                      </a:stretch>
                    </p:blipFill>
                    <p:spPr bwMode="auto">
                      <a:xfrm>
                        <a:off x="4020577" y="2400903"/>
                        <a:ext cx="285432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 name="Object 156"/>
          <p:cNvGraphicFramePr>
            <a:graphicFrameLocks noChangeAspect="1"/>
          </p:cNvGraphicFramePr>
          <p:nvPr>
            <p:extLst>
              <p:ext uri="{D42A27DB-BD31-4B8C-83A1-F6EECF244321}">
                <p14:modId xmlns:p14="http://schemas.microsoft.com/office/powerpoint/2010/main" val="4217647125"/>
              </p:ext>
            </p:extLst>
          </p:nvPr>
        </p:nvGraphicFramePr>
        <p:xfrm>
          <a:off x="3783308" y="3527906"/>
          <a:ext cx="3016250" cy="714375"/>
        </p:xfrm>
        <a:graphic>
          <a:graphicData uri="http://schemas.openxmlformats.org/presentationml/2006/ole">
            <mc:AlternateContent xmlns:mc="http://schemas.openxmlformats.org/markup-compatibility/2006">
              <mc:Choice xmlns:v="urn:schemas-microsoft-com:vml" Requires="v">
                <p:oleObj spid="_x0000_s466751" name="Equation" r:id="rId39" imgW="965160" imgH="228600" progId="Equation.DSMT4">
                  <p:embed/>
                </p:oleObj>
              </mc:Choice>
              <mc:Fallback>
                <p:oleObj name="Equation" r:id="rId39" imgW="965160" imgH="228600" progId="Equation.DSMT4">
                  <p:embed/>
                  <p:pic>
                    <p:nvPicPr>
                      <p:cNvPr id="0" name=""/>
                      <p:cNvPicPr>
                        <a:picLocks noChangeAspect="1" noChangeArrowheads="1"/>
                      </p:cNvPicPr>
                      <p:nvPr/>
                    </p:nvPicPr>
                    <p:blipFill>
                      <a:blip r:embed="rId40"/>
                      <a:srcRect/>
                      <a:stretch>
                        <a:fillRect/>
                      </a:stretch>
                    </p:blipFill>
                    <p:spPr bwMode="auto">
                      <a:xfrm>
                        <a:off x="3783308" y="3527906"/>
                        <a:ext cx="3016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 name="Object 158"/>
          <p:cNvGraphicFramePr>
            <a:graphicFrameLocks noChangeAspect="1"/>
          </p:cNvGraphicFramePr>
          <p:nvPr>
            <p:extLst>
              <p:ext uri="{D42A27DB-BD31-4B8C-83A1-F6EECF244321}">
                <p14:modId xmlns:p14="http://schemas.microsoft.com/office/powerpoint/2010/main" val="2542141303"/>
              </p:ext>
            </p:extLst>
          </p:nvPr>
        </p:nvGraphicFramePr>
        <p:xfrm>
          <a:off x="6906785" y="3576581"/>
          <a:ext cx="923925" cy="666750"/>
        </p:xfrm>
        <a:graphic>
          <a:graphicData uri="http://schemas.openxmlformats.org/presentationml/2006/ole">
            <mc:AlternateContent xmlns:mc="http://schemas.openxmlformats.org/markup-compatibility/2006">
              <mc:Choice xmlns:v="urn:schemas-microsoft-com:vml" Requires="v">
                <p:oleObj spid="_x0000_s466752" name="Equation" r:id="rId41" imgW="317160" imgH="228600" progId="Equation.DSMT4">
                  <p:embed/>
                </p:oleObj>
              </mc:Choice>
              <mc:Fallback>
                <p:oleObj name="Equation" r:id="rId41" imgW="317160" imgH="228600" progId="Equation.DSMT4">
                  <p:embed/>
                  <p:pic>
                    <p:nvPicPr>
                      <p:cNvPr id="0" name=""/>
                      <p:cNvPicPr>
                        <a:picLocks noChangeAspect="1" noChangeArrowheads="1"/>
                      </p:cNvPicPr>
                      <p:nvPr/>
                    </p:nvPicPr>
                    <p:blipFill>
                      <a:blip r:embed="rId42"/>
                      <a:srcRect/>
                      <a:stretch>
                        <a:fillRect/>
                      </a:stretch>
                    </p:blipFill>
                    <p:spPr bwMode="auto">
                      <a:xfrm>
                        <a:off x="6906785" y="3576581"/>
                        <a:ext cx="92392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8" name="Group 25"/>
          <p:cNvGrpSpPr>
            <a:grpSpLocks/>
          </p:cNvGrpSpPr>
          <p:nvPr/>
        </p:nvGrpSpPr>
        <p:grpSpPr bwMode="auto">
          <a:xfrm>
            <a:off x="9833555" y="3544422"/>
            <a:ext cx="2079490" cy="1109833"/>
            <a:chOff x="1969" y="3600"/>
            <a:chExt cx="941" cy="580"/>
          </a:xfrm>
        </p:grpSpPr>
        <p:sp>
          <p:nvSpPr>
            <p:cNvPr id="59"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19"/>
            <p:cNvSpPr>
              <a:spLocks noChangeShapeType="1"/>
            </p:cNvSpPr>
            <p:nvPr/>
          </p:nvSpPr>
          <p:spPr bwMode="auto">
            <a:xfrm>
              <a:off x="2544" y="3936"/>
              <a:ext cx="36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20"/>
            <p:cNvSpPr>
              <a:spLocks noChangeShapeType="1"/>
            </p:cNvSpPr>
            <p:nvPr/>
          </p:nvSpPr>
          <p:spPr bwMode="auto">
            <a:xfrm flipH="1">
              <a:off x="1969" y="3936"/>
              <a:ext cx="479"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8"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dirty="0">
                  <a:solidFill>
                    <a:srgbClr val="FF0000"/>
                  </a:solidFill>
                  <a:cs typeface="Times New Roman" panose="02020603050405020304" pitchFamily="18" charset="0"/>
                </a:rPr>
                <a:t>ε</a:t>
              </a:r>
            </a:p>
          </p:txBody>
        </p:sp>
        <p:sp>
          <p:nvSpPr>
            <p:cNvPr id="69"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70"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sp>
        <p:nvSpPr>
          <p:cNvPr id="71" name="Rectangle 116"/>
          <p:cNvSpPr>
            <a:spLocks noChangeArrowheads="1"/>
          </p:cNvSpPr>
          <p:nvPr/>
        </p:nvSpPr>
        <p:spPr bwMode="auto">
          <a:xfrm>
            <a:off x="8574609" y="4344349"/>
            <a:ext cx="241300" cy="430213"/>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2800" b="1" kern="0" dirty="0">
                <a:solidFill>
                  <a:srgbClr val="000000"/>
                </a:solidFill>
                <a:latin typeface="+mn-lt"/>
                <a:ea typeface="+mn-ea"/>
              </a:rPr>
              <a:t>O</a:t>
            </a:r>
            <a:endParaRPr lang="en-US" altLang="zh-CN" b="1" kern="0" dirty="0">
              <a:solidFill>
                <a:sysClr val="windowText" lastClr="000000"/>
              </a:solidFill>
              <a:latin typeface="+mn-lt"/>
              <a:ea typeface="+mn-ea"/>
            </a:endParaRPr>
          </a:p>
        </p:txBody>
      </p:sp>
      <p:sp>
        <p:nvSpPr>
          <p:cNvPr id="72" name="Rectangle 122"/>
          <p:cNvSpPr>
            <a:spLocks noChangeArrowheads="1"/>
          </p:cNvSpPr>
          <p:nvPr/>
        </p:nvSpPr>
        <p:spPr bwMode="auto">
          <a:xfrm>
            <a:off x="8068347" y="4619225"/>
            <a:ext cx="1757571" cy="1474562"/>
          </a:xfrm>
          <a:prstGeom prst="triangle">
            <a:avLst>
              <a:gd name="adj" fmla="val 50710"/>
            </a:avLst>
          </a:prstGeom>
          <a:noFill/>
          <a:ln w="38100" cap="rnd">
            <a:solidFill>
              <a:srgbClr val="CC33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73" name="Rectangle 123"/>
          <p:cNvSpPr>
            <a:spLocks noChangeArrowheads="1"/>
          </p:cNvSpPr>
          <p:nvPr/>
        </p:nvSpPr>
        <p:spPr bwMode="auto">
          <a:xfrm>
            <a:off x="7714334" y="5847721"/>
            <a:ext cx="201978" cy="492443"/>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200" b="1" kern="0" dirty="0">
                <a:solidFill>
                  <a:srgbClr val="000000"/>
                </a:solidFill>
                <a:latin typeface="+mn-lt"/>
                <a:ea typeface="+mn-ea"/>
              </a:rPr>
              <a:t>a</a:t>
            </a:r>
            <a:endParaRPr lang="en-US" altLang="zh-CN" b="1" kern="0" dirty="0">
              <a:solidFill>
                <a:sysClr val="windowText" lastClr="000000"/>
              </a:solidFill>
              <a:latin typeface="+mn-lt"/>
              <a:ea typeface="+mn-ea"/>
            </a:endParaRPr>
          </a:p>
        </p:txBody>
      </p:sp>
      <p:sp>
        <p:nvSpPr>
          <p:cNvPr id="74" name="Rectangle 124"/>
          <p:cNvSpPr>
            <a:spLocks noChangeArrowheads="1"/>
          </p:cNvSpPr>
          <p:nvPr/>
        </p:nvSpPr>
        <p:spPr bwMode="auto">
          <a:xfrm>
            <a:off x="9978378" y="5787090"/>
            <a:ext cx="219612" cy="492443"/>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200" b="1" kern="0" dirty="0">
                <a:solidFill>
                  <a:srgbClr val="000000"/>
                </a:solidFill>
                <a:latin typeface="+mn-lt"/>
                <a:ea typeface="+mn-ea"/>
              </a:rPr>
              <a:t>b</a:t>
            </a:r>
            <a:endParaRPr lang="en-US" altLang="zh-CN" b="1" kern="0" dirty="0">
              <a:solidFill>
                <a:sysClr val="windowText" lastClr="000000"/>
              </a:solidFill>
              <a:latin typeface="+mn-lt"/>
              <a:ea typeface="+mn-ea"/>
            </a:endParaRPr>
          </a:p>
        </p:txBody>
      </p:sp>
      <p:sp>
        <p:nvSpPr>
          <p:cNvPr id="75" name="Rectangle 47"/>
          <p:cNvSpPr>
            <a:spLocks noChangeArrowheads="1"/>
          </p:cNvSpPr>
          <p:nvPr/>
        </p:nvSpPr>
        <p:spPr bwMode="auto">
          <a:xfrm>
            <a:off x="8620470" y="5971859"/>
            <a:ext cx="249843" cy="253205"/>
          </a:xfrm>
          <a:prstGeom prst="rect">
            <a:avLst/>
          </a:prstGeom>
          <a:solidFill>
            <a:srgbClr val="00FF00"/>
          </a:solidFill>
          <a:ln w="19050">
            <a:solidFill>
              <a:srgbClr val="FF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6" name="Rectangle 47"/>
          <p:cNvSpPr>
            <a:spLocks noChangeArrowheads="1"/>
          </p:cNvSpPr>
          <p:nvPr/>
        </p:nvSpPr>
        <p:spPr bwMode="auto">
          <a:xfrm rot="19662743">
            <a:off x="9224218" y="5174565"/>
            <a:ext cx="258697" cy="237979"/>
          </a:xfrm>
          <a:prstGeom prst="rect">
            <a:avLst/>
          </a:prstGeom>
          <a:solidFill>
            <a:srgbClr val="00FF00"/>
          </a:solidFill>
          <a:ln w="19050">
            <a:solidFill>
              <a:srgbClr val="FF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7" name="Rectangle 47"/>
          <p:cNvSpPr>
            <a:spLocks noChangeArrowheads="1"/>
          </p:cNvSpPr>
          <p:nvPr/>
        </p:nvSpPr>
        <p:spPr bwMode="auto">
          <a:xfrm rot="2041877">
            <a:off x="8366183" y="5265910"/>
            <a:ext cx="227219" cy="271814"/>
          </a:xfrm>
          <a:prstGeom prst="rect">
            <a:avLst/>
          </a:prstGeom>
          <a:solidFill>
            <a:srgbClr val="00FF00"/>
          </a:solidFill>
          <a:ln w="19050">
            <a:solidFill>
              <a:srgbClr val="FF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8" name="Line 46"/>
          <p:cNvSpPr>
            <a:spLocks noChangeShapeType="1"/>
          </p:cNvSpPr>
          <p:nvPr/>
        </p:nvSpPr>
        <p:spPr bwMode="auto">
          <a:xfrm flipH="1" flipV="1">
            <a:off x="9412632" y="5873503"/>
            <a:ext cx="0" cy="440563"/>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 name="Line 46"/>
          <p:cNvSpPr>
            <a:spLocks noChangeShapeType="1"/>
          </p:cNvSpPr>
          <p:nvPr/>
        </p:nvSpPr>
        <p:spPr bwMode="auto">
          <a:xfrm flipH="1" flipV="1">
            <a:off x="9239595" y="5983646"/>
            <a:ext cx="0" cy="220281"/>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Rectangle 47"/>
          <p:cNvSpPr>
            <a:spLocks noChangeArrowheads="1"/>
          </p:cNvSpPr>
          <p:nvPr/>
        </p:nvSpPr>
        <p:spPr bwMode="auto">
          <a:xfrm>
            <a:off x="9266343" y="6006315"/>
            <a:ext cx="130414" cy="174938"/>
          </a:xfrm>
          <a:prstGeom prst="rect">
            <a:avLst/>
          </a:prstGeom>
          <a:solidFill>
            <a:schemeClr val="bg1"/>
          </a:solidFill>
          <a:ln w="19050">
            <a:no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81" name="Object 156"/>
          <p:cNvGraphicFramePr>
            <a:graphicFrameLocks noChangeAspect="1"/>
          </p:cNvGraphicFramePr>
          <p:nvPr>
            <p:extLst>
              <p:ext uri="{D42A27DB-BD31-4B8C-83A1-F6EECF244321}">
                <p14:modId xmlns:p14="http://schemas.microsoft.com/office/powerpoint/2010/main" val="581183411"/>
              </p:ext>
            </p:extLst>
          </p:nvPr>
        </p:nvGraphicFramePr>
        <p:xfrm>
          <a:off x="9640501" y="4921796"/>
          <a:ext cx="588107" cy="455305"/>
        </p:xfrm>
        <a:graphic>
          <a:graphicData uri="http://schemas.openxmlformats.org/presentationml/2006/ole">
            <mc:AlternateContent xmlns:mc="http://schemas.openxmlformats.org/markup-compatibility/2006">
              <mc:Choice xmlns:v="urn:schemas-microsoft-com:vml" Requires="v">
                <p:oleObj spid="_x0000_s466753" name="公式" r:id="rId43" imgW="304560" imgH="177480" progId="Equation.3">
                  <p:embed/>
                </p:oleObj>
              </mc:Choice>
              <mc:Fallback>
                <p:oleObj name="公式" r:id="rId43" imgW="304560" imgH="177480" progId="Equation.3">
                  <p:embed/>
                  <p:pic>
                    <p:nvPicPr>
                      <p:cNvPr id="51" name="Object 156"/>
                      <p:cNvPicPr>
                        <a:picLocks noChangeAspect="1" noChangeArrowheads="1"/>
                      </p:cNvPicPr>
                      <p:nvPr/>
                    </p:nvPicPr>
                    <p:blipFill>
                      <a:blip r:embed="rId44"/>
                      <a:srcRect/>
                      <a:stretch>
                        <a:fillRect/>
                      </a:stretch>
                    </p:blipFill>
                    <p:spPr bwMode="auto">
                      <a:xfrm>
                        <a:off x="9640501" y="4921796"/>
                        <a:ext cx="588107" cy="455305"/>
                      </a:xfrm>
                      <a:prstGeom prst="rect">
                        <a:avLst/>
                      </a:prstGeom>
                      <a:noFill/>
                      <a:ln>
                        <a:noFill/>
                      </a:ln>
                      <a:extLst/>
                    </p:spPr>
                  </p:pic>
                </p:oleObj>
              </mc:Fallback>
            </mc:AlternateContent>
          </a:graphicData>
        </a:graphic>
      </p:graphicFrame>
      <p:graphicFrame>
        <p:nvGraphicFramePr>
          <p:cNvPr id="82" name="Object 156"/>
          <p:cNvGraphicFramePr>
            <a:graphicFrameLocks noChangeAspect="1"/>
          </p:cNvGraphicFramePr>
          <p:nvPr>
            <p:extLst>
              <p:ext uri="{D42A27DB-BD31-4B8C-83A1-F6EECF244321}">
                <p14:modId xmlns:p14="http://schemas.microsoft.com/office/powerpoint/2010/main" val="3636917542"/>
              </p:ext>
            </p:extLst>
          </p:nvPr>
        </p:nvGraphicFramePr>
        <p:xfrm>
          <a:off x="7590326" y="5023826"/>
          <a:ext cx="588107" cy="455305"/>
        </p:xfrm>
        <a:graphic>
          <a:graphicData uri="http://schemas.openxmlformats.org/presentationml/2006/ole">
            <mc:AlternateContent xmlns:mc="http://schemas.openxmlformats.org/markup-compatibility/2006">
              <mc:Choice xmlns:v="urn:schemas-microsoft-com:vml" Requires="v">
                <p:oleObj spid="_x0000_s466754" name="公式" r:id="rId45" imgW="304560" imgH="177480" progId="Equation.3">
                  <p:embed/>
                </p:oleObj>
              </mc:Choice>
              <mc:Fallback>
                <p:oleObj name="公式" r:id="rId45" imgW="304560" imgH="177480" progId="Equation.3">
                  <p:embed/>
                  <p:pic>
                    <p:nvPicPr>
                      <p:cNvPr id="52" name="Object 156"/>
                      <p:cNvPicPr>
                        <a:picLocks noChangeAspect="1" noChangeArrowheads="1"/>
                      </p:cNvPicPr>
                      <p:nvPr/>
                    </p:nvPicPr>
                    <p:blipFill>
                      <a:blip r:embed="rId44"/>
                      <a:srcRect/>
                      <a:stretch>
                        <a:fillRect/>
                      </a:stretch>
                    </p:blipFill>
                    <p:spPr bwMode="auto">
                      <a:xfrm>
                        <a:off x="7590326" y="5023826"/>
                        <a:ext cx="588107" cy="455305"/>
                      </a:xfrm>
                      <a:prstGeom prst="rect">
                        <a:avLst/>
                      </a:prstGeom>
                      <a:noFill/>
                      <a:ln>
                        <a:noFill/>
                      </a:ln>
                      <a:extLst/>
                    </p:spPr>
                  </p:pic>
                </p:oleObj>
              </mc:Fallback>
            </mc:AlternateContent>
          </a:graphicData>
        </a:graphic>
      </p:graphicFrame>
      <p:graphicFrame>
        <p:nvGraphicFramePr>
          <p:cNvPr id="83" name="Object 156"/>
          <p:cNvGraphicFramePr>
            <a:graphicFrameLocks noChangeAspect="1"/>
          </p:cNvGraphicFramePr>
          <p:nvPr>
            <p:extLst>
              <p:ext uri="{D42A27DB-BD31-4B8C-83A1-F6EECF244321}">
                <p14:modId xmlns:p14="http://schemas.microsoft.com/office/powerpoint/2010/main" val="3616051888"/>
              </p:ext>
            </p:extLst>
          </p:nvPr>
        </p:nvGraphicFramePr>
        <p:xfrm>
          <a:off x="8451035" y="6314066"/>
          <a:ext cx="588107" cy="455305"/>
        </p:xfrm>
        <a:graphic>
          <a:graphicData uri="http://schemas.openxmlformats.org/presentationml/2006/ole">
            <mc:AlternateContent xmlns:mc="http://schemas.openxmlformats.org/markup-compatibility/2006">
              <mc:Choice xmlns:v="urn:schemas-microsoft-com:vml" Requires="v">
                <p:oleObj spid="_x0000_s466755" name="公式" r:id="rId46" imgW="304560" imgH="177480" progId="Equation.3">
                  <p:embed/>
                </p:oleObj>
              </mc:Choice>
              <mc:Fallback>
                <p:oleObj name="公式" r:id="rId46" imgW="304560" imgH="177480" progId="Equation.3">
                  <p:embed/>
                  <p:pic>
                    <p:nvPicPr>
                      <p:cNvPr id="53" name="Object 156"/>
                      <p:cNvPicPr>
                        <a:picLocks noChangeAspect="1" noChangeArrowheads="1"/>
                      </p:cNvPicPr>
                      <p:nvPr/>
                    </p:nvPicPr>
                    <p:blipFill>
                      <a:blip r:embed="rId44"/>
                      <a:srcRect/>
                      <a:stretch>
                        <a:fillRect/>
                      </a:stretch>
                    </p:blipFill>
                    <p:spPr bwMode="auto">
                      <a:xfrm>
                        <a:off x="8451035" y="6314066"/>
                        <a:ext cx="588107" cy="455305"/>
                      </a:xfrm>
                      <a:prstGeom prst="rect">
                        <a:avLst/>
                      </a:prstGeom>
                      <a:noFill/>
                      <a:ln>
                        <a:noFill/>
                      </a:ln>
                      <a:extLst/>
                    </p:spPr>
                  </p:pic>
                </p:oleObj>
              </mc:Fallback>
            </mc:AlternateContent>
          </a:graphicData>
        </a:graphic>
      </p:graphicFrame>
      <p:sp>
        <p:nvSpPr>
          <p:cNvPr id="84" name="AutoShape 52"/>
          <p:cNvSpPr>
            <a:spLocks noChangeArrowheads="1"/>
          </p:cNvSpPr>
          <p:nvPr/>
        </p:nvSpPr>
        <p:spPr bwMode="auto">
          <a:xfrm rot="12946703" flipV="1">
            <a:off x="8635214" y="5454279"/>
            <a:ext cx="545901" cy="73467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FF00"/>
          </a:solidFill>
          <a:ln w="9525">
            <a:solidFill>
              <a:srgbClr val="FF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85" name="Object 156"/>
          <p:cNvGraphicFramePr>
            <a:graphicFrameLocks noChangeAspect="1"/>
          </p:cNvGraphicFramePr>
          <p:nvPr>
            <p:extLst>
              <p:ext uri="{D42A27DB-BD31-4B8C-83A1-F6EECF244321}">
                <p14:modId xmlns:p14="http://schemas.microsoft.com/office/powerpoint/2010/main" val="1382389582"/>
              </p:ext>
            </p:extLst>
          </p:nvPr>
        </p:nvGraphicFramePr>
        <p:xfrm>
          <a:off x="9256830" y="5490816"/>
          <a:ext cx="357187" cy="436562"/>
        </p:xfrm>
        <a:graphic>
          <a:graphicData uri="http://schemas.openxmlformats.org/presentationml/2006/ole">
            <mc:AlternateContent xmlns:mc="http://schemas.openxmlformats.org/markup-compatibility/2006">
              <mc:Choice xmlns:v="urn:schemas-microsoft-com:vml" Requires="v">
                <p:oleObj spid="_x0000_s466756" name="公式" r:id="rId47" imgW="114120" imgH="139680" progId="Equation.3">
                  <p:embed/>
                </p:oleObj>
              </mc:Choice>
              <mc:Fallback>
                <p:oleObj name="公式" r:id="rId47" imgW="114120" imgH="139680" progId="Equation.3">
                  <p:embed/>
                  <p:pic>
                    <p:nvPicPr>
                      <p:cNvPr id="55" name="Object 156"/>
                      <p:cNvPicPr>
                        <a:picLocks noChangeAspect="1" noChangeArrowheads="1"/>
                      </p:cNvPicPr>
                      <p:nvPr/>
                    </p:nvPicPr>
                    <p:blipFill>
                      <a:blip r:embed="rId48"/>
                      <a:srcRect/>
                      <a:stretch>
                        <a:fillRect/>
                      </a:stretch>
                    </p:blipFill>
                    <p:spPr bwMode="auto">
                      <a:xfrm>
                        <a:off x="9256830" y="5490816"/>
                        <a:ext cx="357187"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6" name="Object 38"/>
          <p:cNvGraphicFramePr>
            <a:graphicFrameLocks noChangeAspect="1"/>
          </p:cNvGraphicFramePr>
          <p:nvPr>
            <p:extLst>
              <p:ext uri="{D42A27DB-BD31-4B8C-83A1-F6EECF244321}">
                <p14:modId xmlns:p14="http://schemas.microsoft.com/office/powerpoint/2010/main" val="3125986997"/>
              </p:ext>
            </p:extLst>
          </p:nvPr>
        </p:nvGraphicFramePr>
        <p:xfrm>
          <a:off x="2079880" y="4165949"/>
          <a:ext cx="1235111" cy="1080189"/>
        </p:xfrm>
        <a:graphic>
          <a:graphicData uri="http://schemas.openxmlformats.org/presentationml/2006/ole">
            <mc:AlternateContent xmlns:mc="http://schemas.openxmlformats.org/markup-compatibility/2006">
              <mc:Choice xmlns:v="urn:schemas-microsoft-com:vml" Requires="v">
                <p:oleObj spid="_x0000_s466757" name="公式" r:id="rId49" imgW="406080" imgH="393480" progId="Equation.3">
                  <p:embed/>
                </p:oleObj>
              </mc:Choice>
              <mc:Fallback>
                <p:oleObj name="公式" r:id="rId49" imgW="406080" imgH="393480" progId="Equation.3">
                  <p:embed/>
                  <p:pic>
                    <p:nvPicPr>
                      <p:cNvPr id="56" name="Object 38"/>
                      <p:cNvPicPr>
                        <a:picLocks noChangeAspect="1" noChangeArrowheads="1"/>
                      </p:cNvPicPr>
                      <p:nvPr/>
                    </p:nvPicPr>
                    <p:blipFill>
                      <a:blip r:embed="rId50"/>
                      <a:srcRect/>
                      <a:stretch>
                        <a:fillRect/>
                      </a:stretch>
                    </p:blipFill>
                    <p:spPr bwMode="auto">
                      <a:xfrm>
                        <a:off x="2079880" y="4165949"/>
                        <a:ext cx="1235111" cy="1080189"/>
                      </a:xfrm>
                      <a:prstGeom prst="rect">
                        <a:avLst/>
                      </a:prstGeom>
                      <a:noFill/>
                      <a:ln>
                        <a:noFill/>
                      </a:ln>
                      <a:effectLst/>
                      <a:extLst/>
                    </p:spPr>
                  </p:pic>
                </p:oleObj>
              </mc:Fallback>
            </mc:AlternateContent>
          </a:graphicData>
        </a:graphic>
      </p:graphicFrame>
      <p:graphicFrame>
        <p:nvGraphicFramePr>
          <p:cNvPr id="87" name="Object 156"/>
          <p:cNvGraphicFramePr>
            <a:graphicFrameLocks noChangeAspect="1"/>
          </p:cNvGraphicFramePr>
          <p:nvPr>
            <p:extLst>
              <p:ext uri="{D42A27DB-BD31-4B8C-83A1-F6EECF244321}">
                <p14:modId xmlns:p14="http://schemas.microsoft.com/office/powerpoint/2010/main" val="3381308002"/>
              </p:ext>
            </p:extLst>
          </p:nvPr>
        </p:nvGraphicFramePr>
        <p:xfrm>
          <a:off x="8735151" y="5527781"/>
          <a:ext cx="396875" cy="515938"/>
        </p:xfrm>
        <a:graphic>
          <a:graphicData uri="http://schemas.openxmlformats.org/presentationml/2006/ole">
            <mc:AlternateContent xmlns:mc="http://schemas.openxmlformats.org/markup-compatibility/2006">
              <mc:Choice xmlns:v="urn:schemas-microsoft-com:vml" Requires="v">
                <p:oleObj spid="_x0000_s466758" name="Equation" r:id="rId51" imgW="126720" imgH="164880" progId="Equation.DSMT4">
                  <p:embed/>
                </p:oleObj>
              </mc:Choice>
              <mc:Fallback>
                <p:oleObj name="Equation" r:id="rId51" imgW="126720" imgH="164880" progId="Equation.DSMT4">
                  <p:embed/>
                  <p:pic>
                    <p:nvPicPr>
                      <p:cNvPr id="60" name="Object 156"/>
                      <p:cNvPicPr>
                        <a:picLocks noChangeAspect="1" noChangeArrowheads="1"/>
                      </p:cNvPicPr>
                      <p:nvPr/>
                    </p:nvPicPr>
                    <p:blipFill>
                      <a:blip r:embed="rId52"/>
                      <a:srcRect/>
                      <a:stretch>
                        <a:fillRect/>
                      </a:stretch>
                    </p:blipFill>
                    <p:spPr bwMode="auto">
                      <a:xfrm>
                        <a:off x="8735151" y="5527781"/>
                        <a:ext cx="39687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 name="对象 87"/>
          <p:cNvGraphicFramePr>
            <a:graphicFrameLocks noChangeAspect="1"/>
          </p:cNvGraphicFramePr>
          <p:nvPr>
            <p:extLst>
              <p:ext uri="{D42A27DB-BD31-4B8C-83A1-F6EECF244321}">
                <p14:modId xmlns:p14="http://schemas.microsoft.com/office/powerpoint/2010/main" val="3301942114"/>
              </p:ext>
            </p:extLst>
          </p:nvPr>
        </p:nvGraphicFramePr>
        <p:xfrm>
          <a:off x="3944681" y="4161975"/>
          <a:ext cx="2587625" cy="992188"/>
        </p:xfrm>
        <a:graphic>
          <a:graphicData uri="http://schemas.openxmlformats.org/presentationml/2006/ole">
            <mc:AlternateContent xmlns:mc="http://schemas.openxmlformats.org/markup-compatibility/2006">
              <mc:Choice xmlns:v="urn:schemas-microsoft-com:vml" Requires="v">
                <p:oleObj spid="_x0000_s466759" name="Equation" r:id="rId53" imgW="1028520" imgH="393480" progId="Equation.DSMT4">
                  <p:embed/>
                </p:oleObj>
              </mc:Choice>
              <mc:Fallback>
                <p:oleObj name="Equation" r:id="rId53" imgW="1028520" imgH="393480" progId="Equation.DSMT4">
                  <p:embed/>
                  <p:pic>
                    <p:nvPicPr>
                      <p:cNvPr id="61" name="对象 60"/>
                      <p:cNvPicPr/>
                      <p:nvPr/>
                    </p:nvPicPr>
                    <p:blipFill>
                      <a:blip r:embed="rId54"/>
                      <a:stretch>
                        <a:fillRect/>
                      </a:stretch>
                    </p:blipFill>
                    <p:spPr>
                      <a:xfrm>
                        <a:off x="3944681" y="4161975"/>
                        <a:ext cx="2587625" cy="992188"/>
                      </a:xfrm>
                      <a:prstGeom prst="rect">
                        <a:avLst/>
                      </a:prstGeom>
                    </p:spPr>
                  </p:pic>
                </p:oleObj>
              </mc:Fallback>
            </mc:AlternateContent>
          </a:graphicData>
        </a:graphic>
      </p:graphicFrame>
      <p:graphicFrame>
        <p:nvGraphicFramePr>
          <p:cNvPr id="89" name="对象 88"/>
          <p:cNvGraphicFramePr>
            <a:graphicFrameLocks noChangeAspect="1"/>
          </p:cNvGraphicFramePr>
          <p:nvPr>
            <p:extLst>
              <p:ext uri="{D42A27DB-BD31-4B8C-83A1-F6EECF244321}">
                <p14:modId xmlns:p14="http://schemas.microsoft.com/office/powerpoint/2010/main" val="2807041348"/>
              </p:ext>
            </p:extLst>
          </p:nvPr>
        </p:nvGraphicFramePr>
        <p:xfrm>
          <a:off x="3777801" y="4955724"/>
          <a:ext cx="1149350" cy="992187"/>
        </p:xfrm>
        <a:graphic>
          <a:graphicData uri="http://schemas.openxmlformats.org/presentationml/2006/ole">
            <mc:AlternateContent xmlns:mc="http://schemas.openxmlformats.org/markup-compatibility/2006">
              <mc:Choice xmlns:v="urn:schemas-microsoft-com:vml" Requires="v">
                <p:oleObj spid="_x0000_s466760" name="公式" r:id="rId55" imgW="457200" imgH="393480" progId="Equation.3">
                  <p:embed/>
                </p:oleObj>
              </mc:Choice>
              <mc:Fallback>
                <p:oleObj name="公式" r:id="rId55" imgW="457200" imgH="393480" progId="Equation.3">
                  <p:embed/>
                  <p:pic>
                    <p:nvPicPr>
                      <p:cNvPr id="62" name="对象 61"/>
                      <p:cNvPicPr/>
                      <p:nvPr/>
                    </p:nvPicPr>
                    <p:blipFill>
                      <a:blip r:embed="rId56"/>
                      <a:stretch>
                        <a:fillRect/>
                      </a:stretch>
                    </p:blipFill>
                    <p:spPr>
                      <a:xfrm>
                        <a:off x="3777801" y="4955724"/>
                        <a:ext cx="1149350" cy="992187"/>
                      </a:xfrm>
                      <a:prstGeom prst="rect">
                        <a:avLst/>
                      </a:prstGeom>
                    </p:spPr>
                  </p:pic>
                </p:oleObj>
              </mc:Fallback>
            </mc:AlternateContent>
          </a:graphicData>
        </a:graphic>
      </p:graphicFrame>
      <p:graphicFrame>
        <p:nvGraphicFramePr>
          <p:cNvPr id="90" name="Object 128"/>
          <p:cNvGraphicFramePr>
            <a:graphicFrameLocks noChangeAspect="1"/>
          </p:cNvGraphicFramePr>
          <p:nvPr>
            <p:extLst>
              <p:ext uri="{D42A27DB-BD31-4B8C-83A1-F6EECF244321}">
                <p14:modId xmlns:p14="http://schemas.microsoft.com/office/powerpoint/2010/main" val="3572463568"/>
              </p:ext>
            </p:extLst>
          </p:nvPr>
        </p:nvGraphicFramePr>
        <p:xfrm>
          <a:off x="4968549" y="4918596"/>
          <a:ext cx="1889125" cy="1036637"/>
        </p:xfrm>
        <a:graphic>
          <a:graphicData uri="http://schemas.openxmlformats.org/presentationml/2006/ole">
            <mc:AlternateContent xmlns:mc="http://schemas.openxmlformats.org/markup-compatibility/2006">
              <mc:Choice xmlns:v="urn:schemas-microsoft-com:vml" Requires="v">
                <p:oleObj spid="_x0000_s466761" name="公式" r:id="rId57" imgW="787320" imgH="431640" progId="Equation.3">
                  <p:embed/>
                </p:oleObj>
              </mc:Choice>
              <mc:Fallback>
                <p:oleObj name="公式" r:id="rId57" imgW="787320" imgH="431640" progId="Equation.3">
                  <p:embed/>
                  <p:pic>
                    <p:nvPicPr>
                      <p:cNvPr id="63" name="Object 128"/>
                      <p:cNvPicPr>
                        <a:picLocks noChangeAspect="1" noChangeArrowheads="1"/>
                      </p:cNvPicPr>
                      <p:nvPr/>
                    </p:nvPicPr>
                    <p:blipFill>
                      <a:blip r:embed="rId58"/>
                      <a:srcRect/>
                      <a:stretch>
                        <a:fillRect/>
                      </a:stretch>
                    </p:blipFill>
                    <p:spPr bwMode="auto">
                      <a:xfrm>
                        <a:off x="4968549" y="4918596"/>
                        <a:ext cx="1889125" cy="1036637"/>
                      </a:xfrm>
                      <a:prstGeom prst="rect">
                        <a:avLst/>
                      </a:prstGeom>
                      <a:noFill/>
                      <a:ln>
                        <a:noFill/>
                      </a:ln>
                      <a:extLst/>
                    </p:spPr>
                  </p:pic>
                </p:oleObj>
              </mc:Fallback>
            </mc:AlternateContent>
          </a:graphicData>
        </a:graphic>
      </p:graphicFrame>
      <p:sp>
        <p:nvSpPr>
          <p:cNvPr id="91" name="Text Box 9"/>
          <p:cNvSpPr txBox="1">
            <a:spLocks noChangeArrowheads="1"/>
          </p:cNvSpPr>
          <p:nvPr/>
        </p:nvSpPr>
        <p:spPr bwMode="auto">
          <a:xfrm>
            <a:off x="1716029" y="5865337"/>
            <a:ext cx="5200562" cy="954088"/>
          </a:xfrm>
          <a:prstGeom prst="rect">
            <a:avLst/>
          </a:prstGeom>
          <a:solidFill>
            <a:srgbClr val="FFFF00"/>
          </a:solidFill>
          <a:ln w="9525">
            <a:noFill/>
            <a:miter lim="800000"/>
            <a:headEnd/>
            <a:tailEnd type="none" w="sm" len="lg"/>
          </a:ln>
          <a:effectLst/>
        </p:spPr>
        <p:txBody>
          <a:bodyPr wrap="square">
            <a:spAutoFit/>
          </a:bodyPr>
          <a:lstStyle/>
          <a:p>
            <a:pPr>
              <a:spcBef>
                <a:spcPct val="50000"/>
              </a:spcBef>
              <a:defRPr/>
            </a:pPr>
            <a:r>
              <a:rPr lang="zh-CN" altLang="en-US" sz="2800" b="1" dirty="0">
                <a:solidFill>
                  <a:srgbClr val="FF00FF"/>
                </a:solidFill>
                <a:latin typeface="楷体" panose="02010609060101010101" pitchFamily="49" charset="-122"/>
                <a:ea typeface="楷体" panose="02010609060101010101" pitchFamily="49" charset="-122"/>
              </a:rPr>
              <a:t>对于直线，</a:t>
            </a:r>
            <a:r>
              <a:rPr lang="zh-CN" altLang="en-US" sz="2800" b="1" dirty="0">
                <a:solidFill>
                  <a:srgbClr val="3333FF"/>
                </a:solidFill>
                <a:latin typeface="楷体" panose="02010609060101010101" pitchFamily="49" charset="-122"/>
                <a:ea typeface="楷体" panose="02010609060101010101" pitchFamily="49" charset="-122"/>
              </a:rPr>
              <a:t>感生</a:t>
            </a:r>
            <a:r>
              <a:rPr lang="zh-CN" altLang="en-US" sz="2800" b="1" dirty="0">
                <a:solidFill>
                  <a:srgbClr val="FF00FF"/>
                </a:solidFill>
                <a:latin typeface="楷体" panose="02010609060101010101" pitchFamily="49" charset="-122"/>
                <a:ea typeface="楷体" panose="02010609060101010101" pitchFamily="49" charset="-122"/>
              </a:rPr>
              <a:t>电动势的方向为</a:t>
            </a:r>
            <a:r>
              <a:rPr lang="zh-CN" altLang="en-US" sz="2800" b="1" kern="0" dirty="0">
                <a:solidFill>
                  <a:srgbClr val="3333FF"/>
                </a:solidFill>
                <a:latin typeface="楷体" panose="02010609060101010101" pitchFamily="49" charset="-122"/>
                <a:ea typeface="楷体" panose="02010609060101010101" pitchFamily="49" charset="-122"/>
              </a:rPr>
              <a:t>感应电场</a:t>
            </a:r>
            <a:r>
              <a:rPr lang="zh-CN" altLang="en-US" sz="2800" b="1" dirty="0">
                <a:solidFill>
                  <a:srgbClr val="FF00FF"/>
                </a:solidFill>
                <a:latin typeface="楷体" panose="02010609060101010101" pitchFamily="49" charset="-122"/>
                <a:ea typeface="楷体" panose="02010609060101010101" pitchFamily="49" charset="-122"/>
              </a:rPr>
              <a:t>沿直线的投影方向。</a:t>
            </a:r>
          </a:p>
        </p:txBody>
      </p:sp>
    </p:spTree>
    <p:extLst>
      <p:ext uri="{BB962C8B-B14F-4D97-AF65-F5344CB8AC3E}">
        <p14:creationId xmlns:p14="http://schemas.microsoft.com/office/powerpoint/2010/main" val="190617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circle(in)">
                                      <p:cBhvr>
                                        <p:cTn id="12" dur="2000"/>
                                        <p:tgtEl>
                                          <p:spTgt spid="27"/>
                                        </p:tgtEl>
                                      </p:cBhvr>
                                    </p:animEffect>
                                  </p:childTnLst>
                                </p:cTn>
                              </p:par>
                            </p:childTnLst>
                          </p:cTn>
                        </p:par>
                        <p:par>
                          <p:cTn id="13" fill="hold">
                            <p:stCondLst>
                              <p:cond delay="2000"/>
                            </p:stCondLst>
                            <p:childTnLst>
                              <p:par>
                                <p:cTn id="14" presetID="22" presetClass="entr" presetSubtype="8"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childTnLst>
                          </p:cTn>
                        </p:par>
                        <p:par>
                          <p:cTn id="17" fill="hold">
                            <p:stCondLst>
                              <p:cond delay="2500"/>
                            </p:stCondLst>
                            <p:childTnLst>
                              <p:par>
                                <p:cTn id="18" presetID="22" presetClass="entr" presetSubtype="4"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down)">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left)">
                                      <p:cBhvr>
                                        <p:cTn id="25" dur="500"/>
                                        <p:tgtEl>
                                          <p:spTgt spid="30"/>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circle(in)">
                                      <p:cBhvr>
                                        <p:cTn id="38" dur="20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anim calcmode="lin" valueType="num">
                                      <p:cBhvr additive="base">
                                        <p:cTn id="49" dur="500" fill="hold"/>
                                        <p:tgtEl>
                                          <p:spTgt spid="36"/>
                                        </p:tgtEl>
                                        <p:attrNameLst>
                                          <p:attrName>ppt_x</p:attrName>
                                        </p:attrNameLst>
                                      </p:cBhvr>
                                      <p:tavLst>
                                        <p:tav tm="0">
                                          <p:val>
                                            <p:strVal val="#ppt_x"/>
                                          </p:val>
                                        </p:tav>
                                        <p:tav tm="100000">
                                          <p:val>
                                            <p:strVal val="#ppt_x"/>
                                          </p:val>
                                        </p:tav>
                                      </p:tavLst>
                                    </p:anim>
                                    <p:anim calcmode="lin" valueType="num">
                                      <p:cBhvr additive="base">
                                        <p:cTn id="5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1000"/>
                                        <p:tgtEl>
                                          <p:spTgt spid="38"/>
                                        </p:tgtEl>
                                      </p:cBhvr>
                                    </p:animEffect>
                                    <p:anim calcmode="lin" valueType="num">
                                      <p:cBhvr>
                                        <p:cTn id="56" dur="1000" fill="hold"/>
                                        <p:tgtEl>
                                          <p:spTgt spid="38"/>
                                        </p:tgtEl>
                                        <p:attrNameLst>
                                          <p:attrName>ppt_x</p:attrName>
                                        </p:attrNameLst>
                                      </p:cBhvr>
                                      <p:tavLst>
                                        <p:tav tm="0">
                                          <p:val>
                                            <p:strVal val="#ppt_x"/>
                                          </p:val>
                                        </p:tav>
                                        <p:tav tm="100000">
                                          <p:val>
                                            <p:strVal val="#ppt_x"/>
                                          </p:val>
                                        </p:tav>
                                      </p:tavLst>
                                    </p:anim>
                                    <p:anim calcmode="lin" valueType="num">
                                      <p:cBhvr>
                                        <p:cTn id="5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37"/>
                                        </p:tgtEl>
                                        <p:attrNameLst>
                                          <p:attrName>style.visibility</p:attrName>
                                        </p:attrNameLst>
                                      </p:cBhvr>
                                      <p:to>
                                        <p:strVal val="visible"/>
                                      </p:to>
                                    </p:set>
                                    <p:anim calcmode="lin" valueType="num">
                                      <p:cBhvr additive="base">
                                        <p:cTn id="62" dur="500" fill="hold"/>
                                        <p:tgtEl>
                                          <p:spTgt spid="37"/>
                                        </p:tgtEl>
                                        <p:attrNameLst>
                                          <p:attrName>ppt_x</p:attrName>
                                        </p:attrNameLst>
                                      </p:cBhvr>
                                      <p:tavLst>
                                        <p:tav tm="0">
                                          <p:val>
                                            <p:strVal val="#ppt_x"/>
                                          </p:val>
                                        </p:tav>
                                        <p:tav tm="100000">
                                          <p:val>
                                            <p:strVal val="#ppt_x"/>
                                          </p:val>
                                        </p:tav>
                                      </p:tavLst>
                                    </p:anim>
                                    <p:anim calcmode="lin" valueType="num">
                                      <p:cBhvr additive="base">
                                        <p:cTn id="63"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1000"/>
                                        <p:tgtEl>
                                          <p:spTgt spid="39"/>
                                        </p:tgtEl>
                                      </p:cBhvr>
                                    </p:animEffect>
                                    <p:anim calcmode="lin" valueType="num">
                                      <p:cBhvr>
                                        <p:cTn id="69" dur="1000" fill="hold"/>
                                        <p:tgtEl>
                                          <p:spTgt spid="39"/>
                                        </p:tgtEl>
                                        <p:attrNameLst>
                                          <p:attrName>ppt_x</p:attrName>
                                        </p:attrNameLst>
                                      </p:cBhvr>
                                      <p:tavLst>
                                        <p:tav tm="0">
                                          <p:val>
                                            <p:strVal val="#ppt_x"/>
                                          </p:val>
                                        </p:tav>
                                        <p:tav tm="100000">
                                          <p:val>
                                            <p:strVal val="#ppt_x"/>
                                          </p:val>
                                        </p:tav>
                                      </p:tavLst>
                                    </p:anim>
                                    <p:anim calcmode="lin" valueType="num">
                                      <p:cBhvr>
                                        <p:cTn id="70"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1000"/>
                                        <p:tgtEl>
                                          <p:spTgt spid="40"/>
                                        </p:tgtEl>
                                      </p:cBhvr>
                                    </p:animEffect>
                                    <p:anim calcmode="lin" valueType="num">
                                      <p:cBhvr>
                                        <p:cTn id="76" dur="1000" fill="hold"/>
                                        <p:tgtEl>
                                          <p:spTgt spid="40"/>
                                        </p:tgtEl>
                                        <p:attrNameLst>
                                          <p:attrName>ppt_x</p:attrName>
                                        </p:attrNameLst>
                                      </p:cBhvr>
                                      <p:tavLst>
                                        <p:tav tm="0">
                                          <p:val>
                                            <p:strVal val="#ppt_x"/>
                                          </p:val>
                                        </p:tav>
                                        <p:tav tm="100000">
                                          <p:val>
                                            <p:strVal val="#ppt_x"/>
                                          </p:val>
                                        </p:tav>
                                      </p:tavLst>
                                    </p:anim>
                                    <p:anim calcmode="lin" valueType="num">
                                      <p:cBhvr>
                                        <p:cTn id="77"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additive="base">
                                        <p:cTn id="82" dur="500" fill="hold"/>
                                        <p:tgtEl>
                                          <p:spTgt spid="58"/>
                                        </p:tgtEl>
                                        <p:attrNameLst>
                                          <p:attrName>ppt_x</p:attrName>
                                        </p:attrNameLst>
                                      </p:cBhvr>
                                      <p:tavLst>
                                        <p:tav tm="0">
                                          <p:val>
                                            <p:strVal val="#ppt_x"/>
                                          </p:val>
                                        </p:tav>
                                        <p:tav tm="100000">
                                          <p:val>
                                            <p:strVal val="#ppt_x"/>
                                          </p:val>
                                        </p:tav>
                                      </p:tavLst>
                                    </p:anim>
                                    <p:anim calcmode="lin" valueType="num">
                                      <p:cBhvr additive="base">
                                        <p:cTn id="83"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71"/>
                                        </p:tgtEl>
                                        <p:attrNameLst>
                                          <p:attrName>style.visibility</p:attrName>
                                        </p:attrNameLst>
                                      </p:cBhvr>
                                      <p:to>
                                        <p:strVal val="visible"/>
                                      </p:to>
                                    </p:set>
                                    <p:anim calcmode="lin" valueType="num">
                                      <p:cBhvr additive="base">
                                        <p:cTn id="88" dur="500" fill="hold"/>
                                        <p:tgtEl>
                                          <p:spTgt spid="71"/>
                                        </p:tgtEl>
                                        <p:attrNameLst>
                                          <p:attrName>ppt_x</p:attrName>
                                        </p:attrNameLst>
                                      </p:cBhvr>
                                      <p:tavLst>
                                        <p:tav tm="0">
                                          <p:val>
                                            <p:strVal val="#ppt_x"/>
                                          </p:val>
                                        </p:tav>
                                        <p:tav tm="100000">
                                          <p:val>
                                            <p:strVal val="#ppt_x"/>
                                          </p:val>
                                        </p:tav>
                                      </p:tavLst>
                                    </p:anim>
                                    <p:anim calcmode="lin" valueType="num">
                                      <p:cBhvr additive="base">
                                        <p:cTn id="89" dur="500" fill="hold"/>
                                        <p:tgtEl>
                                          <p:spTgt spid="71"/>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72"/>
                                        </p:tgtEl>
                                        <p:attrNameLst>
                                          <p:attrName>style.visibility</p:attrName>
                                        </p:attrNameLst>
                                      </p:cBhvr>
                                      <p:to>
                                        <p:strVal val="visible"/>
                                      </p:to>
                                    </p:set>
                                    <p:anim calcmode="lin" valueType="num">
                                      <p:cBhvr additive="base">
                                        <p:cTn id="92" dur="500" fill="hold"/>
                                        <p:tgtEl>
                                          <p:spTgt spid="72"/>
                                        </p:tgtEl>
                                        <p:attrNameLst>
                                          <p:attrName>ppt_x</p:attrName>
                                        </p:attrNameLst>
                                      </p:cBhvr>
                                      <p:tavLst>
                                        <p:tav tm="0">
                                          <p:val>
                                            <p:strVal val="#ppt_x"/>
                                          </p:val>
                                        </p:tav>
                                        <p:tav tm="100000">
                                          <p:val>
                                            <p:strVal val="#ppt_x"/>
                                          </p:val>
                                        </p:tav>
                                      </p:tavLst>
                                    </p:anim>
                                    <p:anim calcmode="lin" valueType="num">
                                      <p:cBhvr additive="base">
                                        <p:cTn id="93" dur="500" fill="hold"/>
                                        <p:tgtEl>
                                          <p:spTgt spid="7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73"/>
                                        </p:tgtEl>
                                        <p:attrNameLst>
                                          <p:attrName>style.visibility</p:attrName>
                                        </p:attrNameLst>
                                      </p:cBhvr>
                                      <p:to>
                                        <p:strVal val="visible"/>
                                      </p:to>
                                    </p:set>
                                    <p:anim calcmode="lin" valueType="num">
                                      <p:cBhvr additive="base">
                                        <p:cTn id="96" dur="500" fill="hold"/>
                                        <p:tgtEl>
                                          <p:spTgt spid="73"/>
                                        </p:tgtEl>
                                        <p:attrNameLst>
                                          <p:attrName>ppt_x</p:attrName>
                                        </p:attrNameLst>
                                      </p:cBhvr>
                                      <p:tavLst>
                                        <p:tav tm="0">
                                          <p:val>
                                            <p:strVal val="#ppt_x"/>
                                          </p:val>
                                        </p:tav>
                                        <p:tav tm="100000">
                                          <p:val>
                                            <p:strVal val="#ppt_x"/>
                                          </p:val>
                                        </p:tav>
                                      </p:tavLst>
                                    </p:anim>
                                    <p:anim calcmode="lin" valueType="num">
                                      <p:cBhvr additive="base">
                                        <p:cTn id="97" dur="500" fill="hold"/>
                                        <p:tgtEl>
                                          <p:spTgt spid="73"/>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74"/>
                                        </p:tgtEl>
                                        <p:attrNameLst>
                                          <p:attrName>style.visibility</p:attrName>
                                        </p:attrNameLst>
                                      </p:cBhvr>
                                      <p:to>
                                        <p:strVal val="visible"/>
                                      </p:to>
                                    </p:set>
                                    <p:anim calcmode="lin" valueType="num">
                                      <p:cBhvr additive="base">
                                        <p:cTn id="100" dur="500" fill="hold"/>
                                        <p:tgtEl>
                                          <p:spTgt spid="74"/>
                                        </p:tgtEl>
                                        <p:attrNameLst>
                                          <p:attrName>ppt_x</p:attrName>
                                        </p:attrNameLst>
                                      </p:cBhvr>
                                      <p:tavLst>
                                        <p:tav tm="0">
                                          <p:val>
                                            <p:strVal val="#ppt_x"/>
                                          </p:val>
                                        </p:tav>
                                        <p:tav tm="100000">
                                          <p:val>
                                            <p:strVal val="#ppt_x"/>
                                          </p:val>
                                        </p:tav>
                                      </p:tavLst>
                                    </p:anim>
                                    <p:anim calcmode="lin" valueType="num">
                                      <p:cBhvr additive="base">
                                        <p:cTn id="101" dur="500" fill="hold"/>
                                        <p:tgtEl>
                                          <p:spTgt spid="74"/>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75"/>
                                        </p:tgtEl>
                                        <p:attrNameLst>
                                          <p:attrName>style.visibility</p:attrName>
                                        </p:attrNameLst>
                                      </p:cBhvr>
                                      <p:to>
                                        <p:strVal val="visible"/>
                                      </p:to>
                                    </p:set>
                                    <p:anim calcmode="lin" valueType="num">
                                      <p:cBhvr additive="base">
                                        <p:cTn id="104" dur="500" fill="hold"/>
                                        <p:tgtEl>
                                          <p:spTgt spid="75"/>
                                        </p:tgtEl>
                                        <p:attrNameLst>
                                          <p:attrName>ppt_x</p:attrName>
                                        </p:attrNameLst>
                                      </p:cBhvr>
                                      <p:tavLst>
                                        <p:tav tm="0">
                                          <p:val>
                                            <p:strVal val="#ppt_x"/>
                                          </p:val>
                                        </p:tav>
                                        <p:tav tm="100000">
                                          <p:val>
                                            <p:strVal val="#ppt_x"/>
                                          </p:val>
                                        </p:tav>
                                      </p:tavLst>
                                    </p:anim>
                                    <p:anim calcmode="lin" valueType="num">
                                      <p:cBhvr additive="base">
                                        <p:cTn id="105" dur="500" fill="hold"/>
                                        <p:tgtEl>
                                          <p:spTgt spid="75"/>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0"/>
                                  </p:stCondLst>
                                  <p:childTnLst>
                                    <p:set>
                                      <p:cBhvr>
                                        <p:cTn id="107" dur="1" fill="hold">
                                          <p:stCondLst>
                                            <p:cond delay="0"/>
                                          </p:stCondLst>
                                        </p:cTn>
                                        <p:tgtEl>
                                          <p:spTgt spid="76"/>
                                        </p:tgtEl>
                                        <p:attrNameLst>
                                          <p:attrName>style.visibility</p:attrName>
                                        </p:attrNameLst>
                                      </p:cBhvr>
                                      <p:to>
                                        <p:strVal val="visible"/>
                                      </p:to>
                                    </p:set>
                                    <p:anim calcmode="lin" valueType="num">
                                      <p:cBhvr additive="base">
                                        <p:cTn id="108" dur="500" fill="hold"/>
                                        <p:tgtEl>
                                          <p:spTgt spid="76"/>
                                        </p:tgtEl>
                                        <p:attrNameLst>
                                          <p:attrName>ppt_x</p:attrName>
                                        </p:attrNameLst>
                                      </p:cBhvr>
                                      <p:tavLst>
                                        <p:tav tm="0">
                                          <p:val>
                                            <p:strVal val="#ppt_x"/>
                                          </p:val>
                                        </p:tav>
                                        <p:tav tm="100000">
                                          <p:val>
                                            <p:strVal val="#ppt_x"/>
                                          </p:val>
                                        </p:tav>
                                      </p:tavLst>
                                    </p:anim>
                                    <p:anim calcmode="lin" valueType="num">
                                      <p:cBhvr additive="base">
                                        <p:cTn id="109" dur="500" fill="hold"/>
                                        <p:tgtEl>
                                          <p:spTgt spid="76"/>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77"/>
                                        </p:tgtEl>
                                        <p:attrNameLst>
                                          <p:attrName>style.visibility</p:attrName>
                                        </p:attrNameLst>
                                      </p:cBhvr>
                                      <p:to>
                                        <p:strVal val="visible"/>
                                      </p:to>
                                    </p:set>
                                    <p:anim calcmode="lin" valueType="num">
                                      <p:cBhvr additive="base">
                                        <p:cTn id="112" dur="500" fill="hold"/>
                                        <p:tgtEl>
                                          <p:spTgt spid="77"/>
                                        </p:tgtEl>
                                        <p:attrNameLst>
                                          <p:attrName>ppt_x</p:attrName>
                                        </p:attrNameLst>
                                      </p:cBhvr>
                                      <p:tavLst>
                                        <p:tav tm="0">
                                          <p:val>
                                            <p:strVal val="#ppt_x"/>
                                          </p:val>
                                        </p:tav>
                                        <p:tav tm="100000">
                                          <p:val>
                                            <p:strVal val="#ppt_x"/>
                                          </p:val>
                                        </p:tav>
                                      </p:tavLst>
                                    </p:anim>
                                    <p:anim calcmode="lin" valueType="num">
                                      <p:cBhvr additive="base">
                                        <p:cTn id="113" dur="500" fill="hold"/>
                                        <p:tgtEl>
                                          <p:spTgt spid="77"/>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0"/>
                                  </p:stCondLst>
                                  <p:childTnLst>
                                    <p:set>
                                      <p:cBhvr>
                                        <p:cTn id="115" dur="1" fill="hold">
                                          <p:stCondLst>
                                            <p:cond delay="0"/>
                                          </p:stCondLst>
                                        </p:cTn>
                                        <p:tgtEl>
                                          <p:spTgt spid="78"/>
                                        </p:tgtEl>
                                        <p:attrNameLst>
                                          <p:attrName>style.visibility</p:attrName>
                                        </p:attrNameLst>
                                      </p:cBhvr>
                                      <p:to>
                                        <p:strVal val="visible"/>
                                      </p:to>
                                    </p:set>
                                    <p:anim calcmode="lin" valueType="num">
                                      <p:cBhvr additive="base">
                                        <p:cTn id="116" dur="500" fill="hold"/>
                                        <p:tgtEl>
                                          <p:spTgt spid="78"/>
                                        </p:tgtEl>
                                        <p:attrNameLst>
                                          <p:attrName>ppt_x</p:attrName>
                                        </p:attrNameLst>
                                      </p:cBhvr>
                                      <p:tavLst>
                                        <p:tav tm="0">
                                          <p:val>
                                            <p:strVal val="#ppt_x"/>
                                          </p:val>
                                        </p:tav>
                                        <p:tav tm="100000">
                                          <p:val>
                                            <p:strVal val="#ppt_x"/>
                                          </p:val>
                                        </p:tav>
                                      </p:tavLst>
                                    </p:anim>
                                    <p:anim calcmode="lin" valueType="num">
                                      <p:cBhvr additive="base">
                                        <p:cTn id="117" dur="500" fill="hold"/>
                                        <p:tgtEl>
                                          <p:spTgt spid="78"/>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79"/>
                                        </p:tgtEl>
                                        <p:attrNameLst>
                                          <p:attrName>style.visibility</p:attrName>
                                        </p:attrNameLst>
                                      </p:cBhvr>
                                      <p:to>
                                        <p:strVal val="visible"/>
                                      </p:to>
                                    </p:set>
                                    <p:anim calcmode="lin" valueType="num">
                                      <p:cBhvr additive="base">
                                        <p:cTn id="120" dur="500" fill="hold"/>
                                        <p:tgtEl>
                                          <p:spTgt spid="79"/>
                                        </p:tgtEl>
                                        <p:attrNameLst>
                                          <p:attrName>ppt_x</p:attrName>
                                        </p:attrNameLst>
                                      </p:cBhvr>
                                      <p:tavLst>
                                        <p:tav tm="0">
                                          <p:val>
                                            <p:strVal val="#ppt_x"/>
                                          </p:val>
                                        </p:tav>
                                        <p:tav tm="100000">
                                          <p:val>
                                            <p:strVal val="#ppt_x"/>
                                          </p:val>
                                        </p:tav>
                                      </p:tavLst>
                                    </p:anim>
                                    <p:anim calcmode="lin" valueType="num">
                                      <p:cBhvr additive="base">
                                        <p:cTn id="121" dur="500" fill="hold"/>
                                        <p:tgtEl>
                                          <p:spTgt spid="79"/>
                                        </p:tgtEl>
                                        <p:attrNameLst>
                                          <p:attrName>ppt_y</p:attrName>
                                        </p:attrNameLst>
                                      </p:cBhvr>
                                      <p:tavLst>
                                        <p:tav tm="0">
                                          <p:val>
                                            <p:strVal val="1+#ppt_h/2"/>
                                          </p:val>
                                        </p:tav>
                                        <p:tav tm="100000">
                                          <p:val>
                                            <p:strVal val="#ppt_y"/>
                                          </p:val>
                                        </p:tav>
                                      </p:tavLst>
                                    </p:anim>
                                  </p:childTnLst>
                                </p:cTn>
                              </p:par>
                              <p:par>
                                <p:cTn id="122" presetID="2" presetClass="entr" presetSubtype="4" fill="hold" grpId="0" nodeType="withEffect">
                                  <p:stCondLst>
                                    <p:cond delay="0"/>
                                  </p:stCondLst>
                                  <p:childTnLst>
                                    <p:set>
                                      <p:cBhvr>
                                        <p:cTn id="123" dur="1" fill="hold">
                                          <p:stCondLst>
                                            <p:cond delay="0"/>
                                          </p:stCondLst>
                                        </p:cTn>
                                        <p:tgtEl>
                                          <p:spTgt spid="80"/>
                                        </p:tgtEl>
                                        <p:attrNameLst>
                                          <p:attrName>style.visibility</p:attrName>
                                        </p:attrNameLst>
                                      </p:cBhvr>
                                      <p:to>
                                        <p:strVal val="visible"/>
                                      </p:to>
                                    </p:set>
                                    <p:anim calcmode="lin" valueType="num">
                                      <p:cBhvr additive="base">
                                        <p:cTn id="124" dur="500" fill="hold"/>
                                        <p:tgtEl>
                                          <p:spTgt spid="80"/>
                                        </p:tgtEl>
                                        <p:attrNameLst>
                                          <p:attrName>ppt_x</p:attrName>
                                        </p:attrNameLst>
                                      </p:cBhvr>
                                      <p:tavLst>
                                        <p:tav tm="0">
                                          <p:val>
                                            <p:strVal val="#ppt_x"/>
                                          </p:val>
                                        </p:tav>
                                        <p:tav tm="100000">
                                          <p:val>
                                            <p:strVal val="#ppt_x"/>
                                          </p:val>
                                        </p:tav>
                                      </p:tavLst>
                                    </p:anim>
                                    <p:anim calcmode="lin" valueType="num">
                                      <p:cBhvr additive="base">
                                        <p:cTn id="125"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nodeType="clickEffect">
                                  <p:stCondLst>
                                    <p:cond delay="0"/>
                                  </p:stCondLst>
                                  <p:childTnLst>
                                    <p:set>
                                      <p:cBhvr>
                                        <p:cTn id="129" dur="1" fill="hold">
                                          <p:stCondLst>
                                            <p:cond delay="0"/>
                                          </p:stCondLst>
                                        </p:cTn>
                                        <p:tgtEl>
                                          <p:spTgt spid="81"/>
                                        </p:tgtEl>
                                        <p:attrNameLst>
                                          <p:attrName>style.visibility</p:attrName>
                                        </p:attrNameLst>
                                      </p:cBhvr>
                                      <p:to>
                                        <p:strVal val="visible"/>
                                      </p:to>
                                    </p:set>
                                    <p:animEffect transition="in" filter="fade">
                                      <p:cBhvr>
                                        <p:cTn id="130" dur="1000"/>
                                        <p:tgtEl>
                                          <p:spTgt spid="81"/>
                                        </p:tgtEl>
                                      </p:cBhvr>
                                    </p:animEffect>
                                    <p:anim calcmode="lin" valueType="num">
                                      <p:cBhvr>
                                        <p:cTn id="131" dur="1000" fill="hold"/>
                                        <p:tgtEl>
                                          <p:spTgt spid="81"/>
                                        </p:tgtEl>
                                        <p:attrNameLst>
                                          <p:attrName>ppt_x</p:attrName>
                                        </p:attrNameLst>
                                      </p:cBhvr>
                                      <p:tavLst>
                                        <p:tav tm="0">
                                          <p:val>
                                            <p:strVal val="#ppt_x"/>
                                          </p:val>
                                        </p:tav>
                                        <p:tav tm="100000">
                                          <p:val>
                                            <p:strVal val="#ppt_x"/>
                                          </p:val>
                                        </p:tav>
                                      </p:tavLst>
                                    </p:anim>
                                    <p:anim calcmode="lin" valueType="num">
                                      <p:cBhvr>
                                        <p:cTn id="132"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nodeType="clickEffect">
                                  <p:stCondLst>
                                    <p:cond delay="0"/>
                                  </p:stCondLst>
                                  <p:childTnLst>
                                    <p:set>
                                      <p:cBhvr>
                                        <p:cTn id="136" dur="1" fill="hold">
                                          <p:stCondLst>
                                            <p:cond delay="0"/>
                                          </p:stCondLst>
                                        </p:cTn>
                                        <p:tgtEl>
                                          <p:spTgt spid="82"/>
                                        </p:tgtEl>
                                        <p:attrNameLst>
                                          <p:attrName>style.visibility</p:attrName>
                                        </p:attrNameLst>
                                      </p:cBhvr>
                                      <p:to>
                                        <p:strVal val="visible"/>
                                      </p:to>
                                    </p:set>
                                    <p:animEffect transition="in" filter="fade">
                                      <p:cBhvr>
                                        <p:cTn id="137" dur="1000"/>
                                        <p:tgtEl>
                                          <p:spTgt spid="82"/>
                                        </p:tgtEl>
                                      </p:cBhvr>
                                    </p:animEffect>
                                    <p:anim calcmode="lin" valueType="num">
                                      <p:cBhvr>
                                        <p:cTn id="138" dur="1000" fill="hold"/>
                                        <p:tgtEl>
                                          <p:spTgt spid="82"/>
                                        </p:tgtEl>
                                        <p:attrNameLst>
                                          <p:attrName>ppt_x</p:attrName>
                                        </p:attrNameLst>
                                      </p:cBhvr>
                                      <p:tavLst>
                                        <p:tav tm="0">
                                          <p:val>
                                            <p:strVal val="#ppt_x"/>
                                          </p:val>
                                        </p:tav>
                                        <p:tav tm="100000">
                                          <p:val>
                                            <p:strVal val="#ppt_x"/>
                                          </p:val>
                                        </p:tav>
                                      </p:tavLst>
                                    </p:anim>
                                    <p:anim calcmode="lin" valueType="num">
                                      <p:cBhvr>
                                        <p:cTn id="139"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nodeType="clickEffect">
                                  <p:stCondLst>
                                    <p:cond delay="0"/>
                                  </p:stCondLst>
                                  <p:childTnLst>
                                    <p:set>
                                      <p:cBhvr>
                                        <p:cTn id="143" dur="1" fill="hold">
                                          <p:stCondLst>
                                            <p:cond delay="0"/>
                                          </p:stCondLst>
                                        </p:cTn>
                                        <p:tgtEl>
                                          <p:spTgt spid="83"/>
                                        </p:tgtEl>
                                        <p:attrNameLst>
                                          <p:attrName>style.visibility</p:attrName>
                                        </p:attrNameLst>
                                      </p:cBhvr>
                                      <p:to>
                                        <p:strVal val="visible"/>
                                      </p:to>
                                    </p:set>
                                    <p:animEffect transition="in" filter="fade">
                                      <p:cBhvr>
                                        <p:cTn id="144" dur="1000"/>
                                        <p:tgtEl>
                                          <p:spTgt spid="83"/>
                                        </p:tgtEl>
                                      </p:cBhvr>
                                    </p:animEffect>
                                    <p:anim calcmode="lin" valueType="num">
                                      <p:cBhvr>
                                        <p:cTn id="145" dur="1000" fill="hold"/>
                                        <p:tgtEl>
                                          <p:spTgt spid="83"/>
                                        </p:tgtEl>
                                        <p:attrNameLst>
                                          <p:attrName>ppt_x</p:attrName>
                                        </p:attrNameLst>
                                      </p:cBhvr>
                                      <p:tavLst>
                                        <p:tav tm="0">
                                          <p:val>
                                            <p:strVal val="#ppt_x"/>
                                          </p:val>
                                        </p:tav>
                                        <p:tav tm="100000">
                                          <p:val>
                                            <p:strVal val="#ppt_x"/>
                                          </p:val>
                                        </p:tav>
                                      </p:tavLst>
                                    </p:anim>
                                    <p:anim calcmode="lin" valueType="num">
                                      <p:cBhvr>
                                        <p:cTn id="146"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grpId="0" nodeType="clickEffect">
                                  <p:stCondLst>
                                    <p:cond delay="0"/>
                                  </p:stCondLst>
                                  <p:childTnLst>
                                    <p:set>
                                      <p:cBhvr>
                                        <p:cTn id="150" dur="1" fill="hold">
                                          <p:stCondLst>
                                            <p:cond delay="0"/>
                                          </p:stCondLst>
                                        </p:cTn>
                                        <p:tgtEl>
                                          <p:spTgt spid="84"/>
                                        </p:tgtEl>
                                        <p:attrNameLst>
                                          <p:attrName>style.visibility</p:attrName>
                                        </p:attrNameLst>
                                      </p:cBhvr>
                                      <p:to>
                                        <p:strVal val="visible"/>
                                      </p:to>
                                    </p:set>
                                    <p:anim calcmode="lin" valueType="num">
                                      <p:cBhvr additive="base">
                                        <p:cTn id="151" dur="500" fill="hold"/>
                                        <p:tgtEl>
                                          <p:spTgt spid="84"/>
                                        </p:tgtEl>
                                        <p:attrNameLst>
                                          <p:attrName>ppt_x</p:attrName>
                                        </p:attrNameLst>
                                      </p:cBhvr>
                                      <p:tavLst>
                                        <p:tav tm="0">
                                          <p:val>
                                            <p:strVal val="#ppt_x"/>
                                          </p:val>
                                        </p:tav>
                                        <p:tav tm="100000">
                                          <p:val>
                                            <p:strVal val="#ppt_x"/>
                                          </p:val>
                                        </p:tav>
                                      </p:tavLst>
                                    </p:anim>
                                    <p:anim calcmode="lin" valueType="num">
                                      <p:cBhvr additive="base">
                                        <p:cTn id="152"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42" presetClass="entr" presetSubtype="0" fill="hold" nodeType="clickEffect">
                                  <p:stCondLst>
                                    <p:cond delay="0"/>
                                  </p:stCondLst>
                                  <p:childTnLst>
                                    <p:set>
                                      <p:cBhvr>
                                        <p:cTn id="156" dur="1" fill="hold">
                                          <p:stCondLst>
                                            <p:cond delay="0"/>
                                          </p:stCondLst>
                                        </p:cTn>
                                        <p:tgtEl>
                                          <p:spTgt spid="85"/>
                                        </p:tgtEl>
                                        <p:attrNameLst>
                                          <p:attrName>style.visibility</p:attrName>
                                        </p:attrNameLst>
                                      </p:cBhvr>
                                      <p:to>
                                        <p:strVal val="visible"/>
                                      </p:to>
                                    </p:set>
                                    <p:animEffect transition="in" filter="fade">
                                      <p:cBhvr>
                                        <p:cTn id="157" dur="1000"/>
                                        <p:tgtEl>
                                          <p:spTgt spid="85"/>
                                        </p:tgtEl>
                                      </p:cBhvr>
                                    </p:animEffect>
                                    <p:anim calcmode="lin" valueType="num">
                                      <p:cBhvr>
                                        <p:cTn id="158" dur="1000" fill="hold"/>
                                        <p:tgtEl>
                                          <p:spTgt spid="85"/>
                                        </p:tgtEl>
                                        <p:attrNameLst>
                                          <p:attrName>ppt_x</p:attrName>
                                        </p:attrNameLst>
                                      </p:cBhvr>
                                      <p:tavLst>
                                        <p:tav tm="0">
                                          <p:val>
                                            <p:strVal val="#ppt_x"/>
                                          </p:val>
                                        </p:tav>
                                        <p:tav tm="100000">
                                          <p:val>
                                            <p:strVal val="#ppt_x"/>
                                          </p:val>
                                        </p:tav>
                                      </p:tavLst>
                                    </p:anim>
                                    <p:anim calcmode="lin" valueType="num">
                                      <p:cBhvr>
                                        <p:cTn id="159"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2" presetClass="entr" presetSubtype="4" fill="hold" nodeType="clickEffect">
                                  <p:stCondLst>
                                    <p:cond delay="0"/>
                                  </p:stCondLst>
                                  <p:childTnLst>
                                    <p:set>
                                      <p:cBhvr>
                                        <p:cTn id="163" dur="1" fill="hold">
                                          <p:stCondLst>
                                            <p:cond delay="0"/>
                                          </p:stCondLst>
                                        </p:cTn>
                                        <p:tgtEl>
                                          <p:spTgt spid="86"/>
                                        </p:tgtEl>
                                        <p:attrNameLst>
                                          <p:attrName>style.visibility</p:attrName>
                                        </p:attrNameLst>
                                      </p:cBhvr>
                                      <p:to>
                                        <p:strVal val="visible"/>
                                      </p:to>
                                    </p:set>
                                    <p:anim calcmode="lin" valueType="num">
                                      <p:cBhvr additive="base">
                                        <p:cTn id="164" dur="500" fill="hold"/>
                                        <p:tgtEl>
                                          <p:spTgt spid="86"/>
                                        </p:tgtEl>
                                        <p:attrNameLst>
                                          <p:attrName>ppt_x</p:attrName>
                                        </p:attrNameLst>
                                      </p:cBhvr>
                                      <p:tavLst>
                                        <p:tav tm="0">
                                          <p:val>
                                            <p:strVal val="#ppt_x"/>
                                          </p:val>
                                        </p:tav>
                                        <p:tav tm="100000">
                                          <p:val>
                                            <p:strVal val="#ppt_x"/>
                                          </p:val>
                                        </p:tav>
                                      </p:tavLst>
                                    </p:anim>
                                    <p:anim calcmode="lin" valueType="num">
                                      <p:cBhvr additive="base">
                                        <p:cTn id="165"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166" fill="hold">
                      <p:stCondLst>
                        <p:cond delay="indefinite"/>
                      </p:stCondLst>
                      <p:childTnLst>
                        <p:par>
                          <p:cTn id="167" fill="hold">
                            <p:stCondLst>
                              <p:cond delay="0"/>
                            </p:stCondLst>
                            <p:childTnLst>
                              <p:par>
                                <p:cTn id="168" presetID="42" presetClass="entr" presetSubtype="0" fill="hold" nodeType="clickEffect">
                                  <p:stCondLst>
                                    <p:cond delay="0"/>
                                  </p:stCondLst>
                                  <p:childTnLst>
                                    <p:set>
                                      <p:cBhvr>
                                        <p:cTn id="169" dur="1" fill="hold">
                                          <p:stCondLst>
                                            <p:cond delay="0"/>
                                          </p:stCondLst>
                                        </p:cTn>
                                        <p:tgtEl>
                                          <p:spTgt spid="87"/>
                                        </p:tgtEl>
                                        <p:attrNameLst>
                                          <p:attrName>style.visibility</p:attrName>
                                        </p:attrNameLst>
                                      </p:cBhvr>
                                      <p:to>
                                        <p:strVal val="visible"/>
                                      </p:to>
                                    </p:set>
                                    <p:animEffect transition="in" filter="fade">
                                      <p:cBhvr>
                                        <p:cTn id="170" dur="1000"/>
                                        <p:tgtEl>
                                          <p:spTgt spid="87"/>
                                        </p:tgtEl>
                                      </p:cBhvr>
                                    </p:animEffect>
                                    <p:anim calcmode="lin" valueType="num">
                                      <p:cBhvr>
                                        <p:cTn id="171" dur="1000" fill="hold"/>
                                        <p:tgtEl>
                                          <p:spTgt spid="87"/>
                                        </p:tgtEl>
                                        <p:attrNameLst>
                                          <p:attrName>ppt_x</p:attrName>
                                        </p:attrNameLst>
                                      </p:cBhvr>
                                      <p:tavLst>
                                        <p:tav tm="0">
                                          <p:val>
                                            <p:strVal val="#ppt_x"/>
                                          </p:val>
                                        </p:tav>
                                        <p:tav tm="100000">
                                          <p:val>
                                            <p:strVal val="#ppt_x"/>
                                          </p:val>
                                        </p:tav>
                                      </p:tavLst>
                                    </p:anim>
                                    <p:anim calcmode="lin" valueType="num">
                                      <p:cBhvr>
                                        <p:cTn id="172"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2" presetClass="entr" presetSubtype="4" fill="hold" nodeType="clickEffect">
                                  <p:stCondLst>
                                    <p:cond delay="0"/>
                                  </p:stCondLst>
                                  <p:childTnLst>
                                    <p:set>
                                      <p:cBhvr>
                                        <p:cTn id="176" dur="1" fill="hold">
                                          <p:stCondLst>
                                            <p:cond delay="0"/>
                                          </p:stCondLst>
                                        </p:cTn>
                                        <p:tgtEl>
                                          <p:spTgt spid="88"/>
                                        </p:tgtEl>
                                        <p:attrNameLst>
                                          <p:attrName>style.visibility</p:attrName>
                                        </p:attrNameLst>
                                      </p:cBhvr>
                                      <p:to>
                                        <p:strVal val="visible"/>
                                      </p:to>
                                    </p:set>
                                    <p:anim calcmode="lin" valueType="num">
                                      <p:cBhvr additive="base">
                                        <p:cTn id="177" dur="500" fill="hold"/>
                                        <p:tgtEl>
                                          <p:spTgt spid="88"/>
                                        </p:tgtEl>
                                        <p:attrNameLst>
                                          <p:attrName>ppt_x</p:attrName>
                                        </p:attrNameLst>
                                      </p:cBhvr>
                                      <p:tavLst>
                                        <p:tav tm="0">
                                          <p:val>
                                            <p:strVal val="#ppt_x"/>
                                          </p:val>
                                        </p:tav>
                                        <p:tav tm="100000">
                                          <p:val>
                                            <p:strVal val="#ppt_x"/>
                                          </p:val>
                                        </p:tav>
                                      </p:tavLst>
                                    </p:anim>
                                    <p:anim calcmode="lin" valueType="num">
                                      <p:cBhvr additive="base">
                                        <p:cTn id="178"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2" presetClass="entr" presetSubtype="4" fill="hold" nodeType="clickEffect">
                                  <p:stCondLst>
                                    <p:cond delay="0"/>
                                  </p:stCondLst>
                                  <p:childTnLst>
                                    <p:set>
                                      <p:cBhvr>
                                        <p:cTn id="182" dur="1" fill="hold">
                                          <p:stCondLst>
                                            <p:cond delay="0"/>
                                          </p:stCondLst>
                                        </p:cTn>
                                        <p:tgtEl>
                                          <p:spTgt spid="89"/>
                                        </p:tgtEl>
                                        <p:attrNameLst>
                                          <p:attrName>style.visibility</p:attrName>
                                        </p:attrNameLst>
                                      </p:cBhvr>
                                      <p:to>
                                        <p:strVal val="visible"/>
                                      </p:to>
                                    </p:set>
                                    <p:anim calcmode="lin" valueType="num">
                                      <p:cBhvr additive="base">
                                        <p:cTn id="183" dur="500" fill="hold"/>
                                        <p:tgtEl>
                                          <p:spTgt spid="89"/>
                                        </p:tgtEl>
                                        <p:attrNameLst>
                                          <p:attrName>ppt_x</p:attrName>
                                        </p:attrNameLst>
                                      </p:cBhvr>
                                      <p:tavLst>
                                        <p:tav tm="0">
                                          <p:val>
                                            <p:strVal val="#ppt_x"/>
                                          </p:val>
                                        </p:tav>
                                        <p:tav tm="100000">
                                          <p:val>
                                            <p:strVal val="#ppt_x"/>
                                          </p:val>
                                        </p:tav>
                                      </p:tavLst>
                                    </p:anim>
                                    <p:anim calcmode="lin" valueType="num">
                                      <p:cBhvr additive="base">
                                        <p:cTn id="184"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2" presetClass="entr" presetSubtype="4" fill="hold" nodeType="clickEffect">
                                  <p:stCondLst>
                                    <p:cond delay="0"/>
                                  </p:stCondLst>
                                  <p:childTnLst>
                                    <p:set>
                                      <p:cBhvr>
                                        <p:cTn id="188" dur="1" fill="hold">
                                          <p:stCondLst>
                                            <p:cond delay="0"/>
                                          </p:stCondLst>
                                        </p:cTn>
                                        <p:tgtEl>
                                          <p:spTgt spid="90"/>
                                        </p:tgtEl>
                                        <p:attrNameLst>
                                          <p:attrName>style.visibility</p:attrName>
                                        </p:attrNameLst>
                                      </p:cBhvr>
                                      <p:to>
                                        <p:strVal val="visible"/>
                                      </p:to>
                                    </p:set>
                                    <p:anim calcmode="lin" valueType="num">
                                      <p:cBhvr additive="base">
                                        <p:cTn id="189" dur="500" fill="hold"/>
                                        <p:tgtEl>
                                          <p:spTgt spid="90"/>
                                        </p:tgtEl>
                                        <p:attrNameLst>
                                          <p:attrName>ppt_x</p:attrName>
                                        </p:attrNameLst>
                                      </p:cBhvr>
                                      <p:tavLst>
                                        <p:tav tm="0">
                                          <p:val>
                                            <p:strVal val="#ppt_x"/>
                                          </p:val>
                                        </p:tav>
                                        <p:tav tm="100000">
                                          <p:val>
                                            <p:strVal val="#ppt_x"/>
                                          </p:val>
                                        </p:tav>
                                      </p:tavLst>
                                    </p:anim>
                                    <p:anim calcmode="lin" valueType="num">
                                      <p:cBhvr additive="base">
                                        <p:cTn id="190"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P spid="30" grpId="0" animBg="1"/>
      <p:bldP spid="31" grpId="0"/>
      <p:bldP spid="32" grpId="0"/>
      <p:bldP spid="34" grpId="0"/>
      <p:bldP spid="35" grpId="0" animBg="1"/>
      <p:bldP spid="71" grpId="0"/>
      <p:bldP spid="72" grpId="0" animBg="1"/>
      <p:bldP spid="73" grpId="0"/>
      <p:bldP spid="74" grpId="0"/>
      <p:bldP spid="75" grpId="0" animBg="1"/>
      <p:bldP spid="76" grpId="0" animBg="1"/>
      <p:bldP spid="77" grpId="0" animBg="1"/>
      <p:bldP spid="78" grpId="0" animBg="1"/>
      <p:bldP spid="79" grpId="0" animBg="1"/>
      <p:bldP spid="80" grpId="0" animBg="1"/>
      <p:bldP spid="8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774825" y="115889"/>
            <a:ext cx="8642350" cy="2012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lnSpc>
                <a:spcPct val="130000"/>
              </a:lnSpc>
              <a:spcBef>
                <a:spcPct val="50000"/>
              </a:spcBef>
            </a:pPr>
            <a:r>
              <a:rPr lang="zh-CN" altLang="en-US" dirty="0">
                <a:solidFill>
                  <a:srgbClr val="FF0000"/>
                </a:solidFill>
                <a:ea typeface="华文中宋" panose="02010600040101010101" pitchFamily="2" charset="-122"/>
              </a:rPr>
              <a:t>练习： </a:t>
            </a:r>
            <a:r>
              <a:rPr lang="zh-CN" altLang="en-US" dirty="0">
                <a:solidFill>
                  <a:srgbClr val="009900"/>
                </a:solidFill>
                <a:ea typeface="华文中宋" panose="02010600040101010101" pitchFamily="2" charset="-122"/>
              </a:rPr>
              <a:t>在截面半径为</a:t>
            </a:r>
            <a:r>
              <a:rPr lang="en-US" altLang="zh-CN" i="1" dirty="0">
                <a:solidFill>
                  <a:srgbClr val="FF0000"/>
                </a:solidFill>
                <a:ea typeface="华文中宋" panose="02010600040101010101" pitchFamily="2" charset="-122"/>
              </a:rPr>
              <a:t>R</a:t>
            </a:r>
            <a:r>
              <a:rPr lang="zh-CN" altLang="en-US" dirty="0">
                <a:solidFill>
                  <a:srgbClr val="009900"/>
                </a:solidFill>
                <a:ea typeface="华文中宋" panose="02010600040101010101" pitchFamily="2" charset="-122"/>
              </a:rPr>
              <a:t>的圆柱形空间充满磁感应强度为</a:t>
            </a:r>
            <a:r>
              <a:rPr lang="en-US" altLang="zh-CN" i="1" dirty="0">
                <a:solidFill>
                  <a:srgbClr val="FF0000"/>
                </a:solidFill>
                <a:ea typeface="华文中宋" panose="02010600040101010101" pitchFamily="2" charset="-122"/>
              </a:rPr>
              <a:t>B</a:t>
            </a:r>
            <a:r>
              <a:rPr lang="zh-CN" altLang="en-US" dirty="0">
                <a:solidFill>
                  <a:srgbClr val="009900"/>
                </a:solidFill>
                <a:ea typeface="华文中宋" panose="02010600040101010101" pitchFamily="2" charset="-122"/>
              </a:rPr>
              <a:t>的均匀磁场，</a:t>
            </a:r>
            <a:r>
              <a:rPr lang="en-US" altLang="zh-CN" i="1" dirty="0">
                <a:solidFill>
                  <a:srgbClr val="FF0000"/>
                </a:solidFill>
                <a:ea typeface="华文中宋" panose="02010600040101010101" pitchFamily="2" charset="-122"/>
              </a:rPr>
              <a:t>B</a:t>
            </a:r>
            <a:r>
              <a:rPr lang="zh-CN" altLang="en-US" dirty="0">
                <a:solidFill>
                  <a:srgbClr val="009900"/>
                </a:solidFill>
                <a:ea typeface="华文中宋" panose="02010600040101010101" pitchFamily="2" charset="-122"/>
              </a:rPr>
              <a:t>的方向沿圆柱形轴线，</a:t>
            </a:r>
            <a:r>
              <a:rPr lang="en-US" altLang="zh-CN" i="1" dirty="0">
                <a:solidFill>
                  <a:srgbClr val="FF0000"/>
                </a:solidFill>
                <a:ea typeface="华文中宋" panose="02010600040101010101" pitchFamily="2" charset="-122"/>
              </a:rPr>
              <a:t>B</a:t>
            </a:r>
            <a:r>
              <a:rPr lang="zh-CN" altLang="en-US" dirty="0">
                <a:solidFill>
                  <a:srgbClr val="009900"/>
                </a:solidFill>
                <a:ea typeface="华文中宋" panose="02010600040101010101" pitchFamily="2" charset="-122"/>
              </a:rPr>
              <a:t>的大小随时间按</a:t>
            </a:r>
            <a:r>
              <a:rPr lang="en-US" altLang="zh-CN" dirty="0">
                <a:solidFill>
                  <a:srgbClr val="FF0000"/>
                </a:solidFill>
                <a:ea typeface="华文中宋" panose="02010600040101010101" pitchFamily="2" charset="-122"/>
              </a:rPr>
              <a:t>d</a:t>
            </a:r>
            <a:r>
              <a:rPr lang="en-US" altLang="zh-CN" i="1" dirty="0">
                <a:solidFill>
                  <a:srgbClr val="FF0000"/>
                </a:solidFill>
                <a:ea typeface="华文中宋" panose="02010600040101010101" pitchFamily="2" charset="-122"/>
              </a:rPr>
              <a:t>B</a:t>
            </a:r>
            <a:r>
              <a:rPr lang="en-US" altLang="zh-CN" dirty="0">
                <a:solidFill>
                  <a:srgbClr val="FF0000"/>
                </a:solidFill>
                <a:ea typeface="华文中宋" panose="02010600040101010101" pitchFamily="2" charset="-122"/>
              </a:rPr>
              <a:t>/</a:t>
            </a:r>
            <a:r>
              <a:rPr lang="en-US" altLang="zh-CN" dirty="0" err="1">
                <a:solidFill>
                  <a:srgbClr val="FF0000"/>
                </a:solidFill>
                <a:ea typeface="华文中宋" panose="02010600040101010101" pitchFamily="2" charset="-122"/>
              </a:rPr>
              <a:t>d</a:t>
            </a:r>
            <a:r>
              <a:rPr lang="en-US" altLang="zh-CN" i="1" dirty="0" err="1">
                <a:solidFill>
                  <a:srgbClr val="FF0000"/>
                </a:solidFill>
                <a:ea typeface="华文中宋" panose="02010600040101010101" pitchFamily="2" charset="-122"/>
              </a:rPr>
              <a:t>t</a:t>
            </a:r>
            <a:r>
              <a:rPr lang="en-US" altLang="zh-CN" dirty="0">
                <a:solidFill>
                  <a:srgbClr val="FF0000"/>
                </a:solidFill>
                <a:ea typeface="华文中宋" panose="02010600040101010101" pitchFamily="2" charset="-122"/>
              </a:rPr>
              <a:t>=</a:t>
            </a:r>
            <a:r>
              <a:rPr lang="en-US" altLang="zh-CN" i="1" dirty="0">
                <a:solidFill>
                  <a:srgbClr val="FF0000"/>
                </a:solidFill>
                <a:ea typeface="华文中宋" panose="02010600040101010101" pitchFamily="2" charset="-122"/>
              </a:rPr>
              <a:t>k</a:t>
            </a:r>
            <a:r>
              <a:rPr lang="zh-CN" altLang="en-US" dirty="0">
                <a:solidFill>
                  <a:srgbClr val="009900"/>
                </a:solidFill>
                <a:ea typeface="华文中宋" panose="02010600040101010101" pitchFamily="2" charset="-122"/>
              </a:rPr>
              <a:t>的规律均匀增加，有一长</a:t>
            </a:r>
            <a:r>
              <a:rPr lang="en-US" altLang="zh-CN" i="1" dirty="0">
                <a:solidFill>
                  <a:srgbClr val="FF0000"/>
                </a:solidFill>
                <a:ea typeface="华文中宋" panose="02010600040101010101" pitchFamily="2" charset="-122"/>
              </a:rPr>
              <a:t>L</a:t>
            </a:r>
            <a:r>
              <a:rPr lang="en-US" altLang="zh-CN" dirty="0">
                <a:solidFill>
                  <a:srgbClr val="FF0000"/>
                </a:solidFill>
                <a:ea typeface="华文中宋" panose="02010600040101010101" pitchFamily="2" charset="-122"/>
              </a:rPr>
              <a:t>=2</a:t>
            </a:r>
            <a:r>
              <a:rPr lang="en-US" altLang="zh-CN" i="1" dirty="0">
                <a:solidFill>
                  <a:srgbClr val="FF0000"/>
                </a:solidFill>
                <a:ea typeface="华文中宋" panose="02010600040101010101" pitchFamily="2" charset="-122"/>
              </a:rPr>
              <a:t>R</a:t>
            </a:r>
            <a:r>
              <a:rPr lang="zh-CN" altLang="en-US" dirty="0">
                <a:solidFill>
                  <a:srgbClr val="009900"/>
                </a:solidFill>
                <a:ea typeface="华文中宋" panose="02010600040101010101" pitchFamily="2" charset="-122"/>
              </a:rPr>
              <a:t>的金属棒</a:t>
            </a:r>
            <a:r>
              <a:rPr lang="en-US" altLang="zh-CN" i="1" dirty="0" err="1">
                <a:solidFill>
                  <a:srgbClr val="009900"/>
                </a:solidFill>
                <a:ea typeface="华文中宋" panose="02010600040101010101" pitchFamily="2" charset="-122"/>
              </a:rPr>
              <a:t>abc</a:t>
            </a:r>
            <a:r>
              <a:rPr lang="zh-CN" altLang="en-US" dirty="0">
                <a:solidFill>
                  <a:srgbClr val="009900"/>
                </a:solidFill>
                <a:ea typeface="华文中宋" panose="02010600040101010101" pitchFamily="2" charset="-122"/>
              </a:rPr>
              <a:t>位于图示位置，</a:t>
            </a:r>
            <a:r>
              <a:rPr lang="zh-CN" altLang="en-US" dirty="0">
                <a:solidFill>
                  <a:srgbClr val="FF00FF"/>
                </a:solidFill>
                <a:ea typeface="华文中宋" panose="02010600040101010101" pitchFamily="2" charset="-122"/>
              </a:rPr>
              <a:t>求金属棒中的感生电动势</a:t>
            </a:r>
            <a:r>
              <a:rPr lang="en-US" altLang="zh-CN" dirty="0">
                <a:solidFill>
                  <a:srgbClr val="FF00FF"/>
                </a:solidFill>
                <a:ea typeface="华文中宋" panose="02010600040101010101" pitchFamily="2" charset="-122"/>
              </a:rPr>
              <a:t>=______</a:t>
            </a:r>
            <a:endParaRPr lang="zh-CN" altLang="en-US" dirty="0">
              <a:solidFill>
                <a:srgbClr val="FF00FF"/>
              </a:solidFill>
              <a:ea typeface="华文中宋" panose="02010600040101010101" pitchFamily="2" charset="-122"/>
            </a:endParaRPr>
          </a:p>
        </p:txBody>
      </p:sp>
      <p:grpSp>
        <p:nvGrpSpPr>
          <p:cNvPr id="3" name="Group 44"/>
          <p:cNvGrpSpPr>
            <a:grpSpLocks/>
          </p:cNvGrpSpPr>
          <p:nvPr/>
        </p:nvGrpSpPr>
        <p:grpSpPr bwMode="auto">
          <a:xfrm>
            <a:off x="7123112" y="1884272"/>
            <a:ext cx="3436938" cy="2862262"/>
            <a:chOff x="3408" y="1104"/>
            <a:chExt cx="2165" cy="1803"/>
          </a:xfrm>
        </p:grpSpPr>
        <p:sp>
          <p:nvSpPr>
            <p:cNvPr id="4" name="Oval 45"/>
            <p:cNvSpPr>
              <a:spLocks noChangeArrowheads="1"/>
            </p:cNvSpPr>
            <p:nvPr/>
          </p:nvSpPr>
          <p:spPr bwMode="auto">
            <a:xfrm>
              <a:off x="3408" y="1104"/>
              <a:ext cx="1632" cy="1536"/>
            </a:xfrm>
            <a:prstGeom prst="ellipse">
              <a:avLst/>
            </a:prstGeom>
            <a:noFill/>
            <a:ln w="38100">
              <a:solidFill>
                <a:srgbClr val="3E27E7"/>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endParaRPr lang="zh-CN" altLang="en-US"/>
            </a:p>
          </p:txBody>
        </p:sp>
        <p:sp>
          <p:nvSpPr>
            <p:cNvPr id="5" name="Line 46"/>
            <p:cNvSpPr>
              <a:spLocks noChangeShapeType="1"/>
            </p:cNvSpPr>
            <p:nvPr/>
          </p:nvSpPr>
          <p:spPr bwMode="auto">
            <a:xfrm>
              <a:off x="3792" y="2544"/>
              <a:ext cx="1488"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47"/>
            <p:cNvSpPr>
              <a:spLocks noChangeShapeType="1"/>
            </p:cNvSpPr>
            <p:nvPr/>
          </p:nvSpPr>
          <p:spPr bwMode="auto">
            <a:xfrm>
              <a:off x="3792" y="2544"/>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48"/>
            <p:cNvSpPr>
              <a:spLocks noChangeShapeType="1"/>
            </p:cNvSpPr>
            <p:nvPr/>
          </p:nvSpPr>
          <p:spPr bwMode="auto">
            <a:xfrm>
              <a:off x="4608" y="2544"/>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49"/>
            <p:cNvSpPr>
              <a:spLocks noChangeShapeType="1"/>
            </p:cNvSpPr>
            <p:nvPr/>
          </p:nvSpPr>
          <p:spPr bwMode="auto">
            <a:xfrm>
              <a:off x="5280" y="2544"/>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9" name="Object 50"/>
            <p:cNvGraphicFramePr>
              <a:graphicFrameLocks noChangeAspect="1"/>
            </p:cNvGraphicFramePr>
            <p:nvPr/>
          </p:nvGraphicFramePr>
          <p:xfrm>
            <a:off x="4320" y="2304"/>
            <a:ext cx="209" cy="232"/>
          </p:xfrm>
          <a:graphic>
            <a:graphicData uri="http://schemas.openxmlformats.org/presentationml/2006/ole">
              <mc:AlternateContent xmlns:mc="http://schemas.openxmlformats.org/markup-compatibility/2006">
                <mc:Choice xmlns:v="urn:schemas-microsoft-com:vml" Requires="v">
                  <p:oleObj spid="_x0000_s842887" name="公式" r:id="rId3" imgW="114120" imgH="126720" progId="Equation.3">
                    <p:embed/>
                  </p:oleObj>
                </mc:Choice>
                <mc:Fallback>
                  <p:oleObj name="公式" r:id="rId3" imgW="114120" imgH="1267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0" y="230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51"/>
            <p:cNvGraphicFramePr>
              <a:graphicFrameLocks noChangeAspect="1"/>
            </p:cNvGraphicFramePr>
            <p:nvPr/>
          </p:nvGraphicFramePr>
          <p:xfrm>
            <a:off x="3936" y="2304"/>
            <a:ext cx="209" cy="232"/>
          </p:xfrm>
          <a:graphic>
            <a:graphicData uri="http://schemas.openxmlformats.org/presentationml/2006/ole">
              <mc:AlternateContent xmlns:mc="http://schemas.openxmlformats.org/markup-compatibility/2006">
                <mc:Choice xmlns:v="urn:schemas-microsoft-com:vml" Requires="v">
                  <p:oleObj spid="_x0000_s842888" name="公式" r:id="rId5" imgW="114120" imgH="126720" progId="Equation.3">
                    <p:embed/>
                  </p:oleObj>
                </mc:Choice>
                <mc:Fallback>
                  <p:oleObj name="公式" r:id="rId5" imgW="114120" imgH="1267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6" y="230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52"/>
            <p:cNvGraphicFramePr>
              <a:graphicFrameLocks noChangeAspect="1"/>
            </p:cNvGraphicFramePr>
            <p:nvPr/>
          </p:nvGraphicFramePr>
          <p:xfrm>
            <a:off x="4656" y="2064"/>
            <a:ext cx="209" cy="232"/>
          </p:xfrm>
          <a:graphic>
            <a:graphicData uri="http://schemas.openxmlformats.org/presentationml/2006/ole">
              <mc:AlternateContent xmlns:mc="http://schemas.openxmlformats.org/markup-compatibility/2006">
                <mc:Choice xmlns:v="urn:schemas-microsoft-com:vml" Requires="v">
                  <p:oleObj spid="_x0000_s842889" name="公式" r:id="rId7" imgW="114120" imgH="126720" progId="Equation.3">
                    <p:embed/>
                  </p:oleObj>
                </mc:Choice>
                <mc:Fallback>
                  <p:oleObj name="公式" r:id="rId7" imgW="114120" imgH="1267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6" y="206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53"/>
            <p:cNvGraphicFramePr>
              <a:graphicFrameLocks noChangeAspect="1"/>
            </p:cNvGraphicFramePr>
            <p:nvPr/>
          </p:nvGraphicFramePr>
          <p:xfrm>
            <a:off x="4368" y="2064"/>
            <a:ext cx="209" cy="232"/>
          </p:xfrm>
          <a:graphic>
            <a:graphicData uri="http://schemas.openxmlformats.org/presentationml/2006/ole">
              <mc:AlternateContent xmlns:mc="http://schemas.openxmlformats.org/markup-compatibility/2006">
                <mc:Choice xmlns:v="urn:schemas-microsoft-com:vml" Requires="v">
                  <p:oleObj spid="_x0000_s842890" name="公式" r:id="rId9" imgW="114120" imgH="126720" progId="Equation.3">
                    <p:embed/>
                  </p:oleObj>
                </mc:Choice>
                <mc:Fallback>
                  <p:oleObj name="公式" r:id="rId9" imgW="114120" imgH="1267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68" y="206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54"/>
            <p:cNvGraphicFramePr>
              <a:graphicFrameLocks noChangeAspect="1"/>
            </p:cNvGraphicFramePr>
            <p:nvPr/>
          </p:nvGraphicFramePr>
          <p:xfrm>
            <a:off x="3984" y="2064"/>
            <a:ext cx="209" cy="232"/>
          </p:xfrm>
          <a:graphic>
            <a:graphicData uri="http://schemas.openxmlformats.org/presentationml/2006/ole">
              <mc:AlternateContent xmlns:mc="http://schemas.openxmlformats.org/markup-compatibility/2006">
                <mc:Choice xmlns:v="urn:schemas-microsoft-com:vml" Requires="v">
                  <p:oleObj spid="_x0000_s842891" name="公式" r:id="rId11" imgW="114120" imgH="126720" progId="Equation.3">
                    <p:embed/>
                  </p:oleObj>
                </mc:Choice>
                <mc:Fallback>
                  <p:oleObj name="公式" r:id="rId11" imgW="114120" imgH="12672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84" y="206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55"/>
            <p:cNvGraphicFramePr>
              <a:graphicFrameLocks noChangeAspect="1"/>
            </p:cNvGraphicFramePr>
            <p:nvPr/>
          </p:nvGraphicFramePr>
          <p:xfrm>
            <a:off x="3648" y="2064"/>
            <a:ext cx="209" cy="232"/>
          </p:xfrm>
          <a:graphic>
            <a:graphicData uri="http://schemas.openxmlformats.org/presentationml/2006/ole">
              <mc:AlternateContent xmlns:mc="http://schemas.openxmlformats.org/markup-compatibility/2006">
                <mc:Choice xmlns:v="urn:schemas-microsoft-com:vml" Requires="v">
                  <p:oleObj spid="_x0000_s842892" name="公式" r:id="rId13" imgW="114120" imgH="126720" progId="Equation.3">
                    <p:embed/>
                  </p:oleObj>
                </mc:Choice>
                <mc:Fallback>
                  <p:oleObj name="公式" r:id="rId13" imgW="114120" imgH="12672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48" y="206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56"/>
            <p:cNvGraphicFramePr>
              <a:graphicFrameLocks noChangeAspect="1"/>
            </p:cNvGraphicFramePr>
            <p:nvPr/>
          </p:nvGraphicFramePr>
          <p:xfrm>
            <a:off x="4752" y="1776"/>
            <a:ext cx="209" cy="232"/>
          </p:xfrm>
          <a:graphic>
            <a:graphicData uri="http://schemas.openxmlformats.org/presentationml/2006/ole">
              <mc:AlternateContent xmlns:mc="http://schemas.openxmlformats.org/markup-compatibility/2006">
                <mc:Choice xmlns:v="urn:schemas-microsoft-com:vml" Requires="v">
                  <p:oleObj spid="_x0000_s842893" name="公式" r:id="rId15" imgW="114120" imgH="126720" progId="Equation.3">
                    <p:embed/>
                  </p:oleObj>
                </mc:Choice>
                <mc:Fallback>
                  <p:oleObj name="公式" r:id="rId15" imgW="114120" imgH="12672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52" y="1776"/>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57"/>
            <p:cNvGraphicFramePr>
              <a:graphicFrameLocks noChangeAspect="1"/>
            </p:cNvGraphicFramePr>
            <p:nvPr/>
          </p:nvGraphicFramePr>
          <p:xfrm>
            <a:off x="4464" y="1776"/>
            <a:ext cx="209" cy="232"/>
          </p:xfrm>
          <a:graphic>
            <a:graphicData uri="http://schemas.openxmlformats.org/presentationml/2006/ole">
              <mc:AlternateContent xmlns:mc="http://schemas.openxmlformats.org/markup-compatibility/2006">
                <mc:Choice xmlns:v="urn:schemas-microsoft-com:vml" Requires="v">
                  <p:oleObj spid="_x0000_s842894" name="公式" r:id="rId17" imgW="114120" imgH="126720" progId="Equation.3">
                    <p:embed/>
                  </p:oleObj>
                </mc:Choice>
                <mc:Fallback>
                  <p:oleObj name="公式" r:id="rId17" imgW="114120" imgH="12672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64" y="1776"/>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58"/>
            <p:cNvGraphicFramePr>
              <a:graphicFrameLocks noChangeAspect="1"/>
            </p:cNvGraphicFramePr>
            <p:nvPr/>
          </p:nvGraphicFramePr>
          <p:xfrm>
            <a:off x="3792" y="1776"/>
            <a:ext cx="209" cy="232"/>
          </p:xfrm>
          <a:graphic>
            <a:graphicData uri="http://schemas.openxmlformats.org/presentationml/2006/ole">
              <mc:AlternateContent xmlns:mc="http://schemas.openxmlformats.org/markup-compatibility/2006">
                <mc:Choice xmlns:v="urn:schemas-microsoft-com:vml" Requires="v">
                  <p:oleObj spid="_x0000_s842895" name="公式" r:id="rId19" imgW="114120" imgH="126720" progId="Equation.3">
                    <p:embed/>
                  </p:oleObj>
                </mc:Choice>
                <mc:Fallback>
                  <p:oleObj name="公式" r:id="rId19" imgW="114120" imgH="12672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92" y="1776"/>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59"/>
            <p:cNvGraphicFramePr>
              <a:graphicFrameLocks noChangeAspect="1"/>
            </p:cNvGraphicFramePr>
            <p:nvPr/>
          </p:nvGraphicFramePr>
          <p:xfrm>
            <a:off x="3456" y="1776"/>
            <a:ext cx="209" cy="232"/>
          </p:xfrm>
          <a:graphic>
            <a:graphicData uri="http://schemas.openxmlformats.org/presentationml/2006/ole">
              <mc:AlternateContent xmlns:mc="http://schemas.openxmlformats.org/markup-compatibility/2006">
                <mc:Choice xmlns:v="urn:schemas-microsoft-com:vml" Requires="v">
                  <p:oleObj spid="_x0000_s842896" name="公式" r:id="rId21" imgW="114120" imgH="126720" progId="Equation.3">
                    <p:embed/>
                  </p:oleObj>
                </mc:Choice>
                <mc:Fallback>
                  <p:oleObj name="公式" r:id="rId21" imgW="114120" imgH="12672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56" y="1776"/>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60"/>
            <p:cNvGraphicFramePr>
              <a:graphicFrameLocks noChangeAspect="1"/>
            </p:cNvGraphicFramePr>
            <p:nvPr/>
          </p:nvGraphicFramePr>
          <p:xfrm>
            <a:off x="4224" y="1488"/>
            <a:ext cx="209" cy="232"/>
          </p:xfrm>
          <a:graphic>
            <a:graphicData uri="http://schemas.openxmlformats.org/presentationml/2006/ole">
              <mc:AlternateContent xmlns:mc="http://schemas.openxmlformats.org/markup-compatibility/2006">
                <mc:Choice xmlns:v="urn:schemas-microsoft-com:vml" Requires="v">
                  <p:oleObj spid="_x0000_s842897" name="公式" r:id="rId23" imgW="114120" imgH="126720" progId="Equation.3">
                    <p:embed/>
                  </p:oleObj>
                </mc:Choice>
                <mc:Fallback>
                  <p:oleObj name="公式" r:id="rId23" imgW="114120" imgH="12672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24" y="1488"/>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61"/>
            <p:cNvGraphicFramePr>
              <a:graphicFrameLocks noChangeAspect="1"/>
            </p:cNvGraphicFramePr>
            <p:nvPr/>
          </p:nvGraphicFramePr>
          <p:xfrm>
            <a:off x="3936" y="1488"/>
            <a:ext cx="209" cy="232"/>
          </p:xfrm>
          <a:graphic>
            <a:graphicData uri="http://schemas.openxmlformats.org/presentationml/2006/ole">
              <mc:AlternateContent xmlns:mc="http://schemas.openxmlformats.org/markup-compatibility/2006">
                <mc:Choice xmlns:v="urn:schemas-microsoft-com:vml" Requires="v">
                  <p:oleObj spid="_x0000_s842898" name="公式" r:id="rId25" imgW="114120" imgH="126720" progId="Equation.3">
                    <p:embed/>
                  </p:oleObj>
                </mc:Choice>
                <mc:Fallback>
                  <p:oleObj name="公式" r:id="rId25" imgW="114120" imgH="12672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936" y="1488"/>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62"/>
            <p:cNvGraphicFramePr>
              <a:graphicFrameLocks noChangeAspect="1"/>
            </p:cNvGraphicFramePr>
            <p:nvPr/>
          </p:nvGraphicFramePr>
          <p:xfrm>
            <a:off x="4656" y="1440"/>
            <a:ext cx="209" cy="232"/>
          </p:xfrm>
          <a:graphic>
            <a:graphicData uri="http://schemas.openxmlformats.org/presentationml/2006/ole">
              <mc:AlternateContent xmlns:mc="http://schemas.openxmlformats.org/markup-compatibility/2006">
                <mc:Choice xmlns:v="urn:schemas-microsoft-com:vml" Requires="v">
                  <p:oleObj spid="_x0000_s842899" name="公式" r:id="rId27" imgW="114120" imgH="126720" progId="Equation.3">
                    <p:embed/>
                  </p:oleObj>
                </mc:Choice>
                <mc:Fallback>
                  <p:oleObj name="公式" r:id="rId27" imgW="114120" imgH="12672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656" y="1440"/>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63"/>
            <p:cNvGraphicFramePr>
              <a:graphicFrameLocks noChangeAspect="1"/>
            </p:cNvGraphicFramePr>
            <p:nvPr/>
          </p:nvGraphicFramePr>
          <p:xfrm>
            <a:off x="4320" y="1152"/>
            <a:ext cx="209" cy="232"/>
          </p:xfrm>
          <a:graphic>
            <a:graphicData uri="http://schemas.openxmlformats.org/presentationml/2006/ole">
              <mc:AlternateContent xmlns:mc="http://schemas.openxmlformats.org/markup-compatibility/2006">
                <mc:Choice xmlns:v="urn:schemas-microsoft-com:vml" Requires="v">
                  <p:oleObj spid="_x0000_s842900" name="公式" r:id="rId29" imgW="114120" imgH="126720" progId="Equation.3">
                    <p:embed/>
                  </p:oleObj>
                </mc:Choice>
                <mc:Fallback>
                  <p:oleObj name="公式" r:id="rId29" imgW="114120" imgH="12672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320" y="1152"/>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64"/>
            <p:cNvGraphicFramePr>
              <a:graphicFrameLocks noChangeAspect="1"/>
            </p:cNvGraphicFramePr>
            <p:nvPr/>
          </p:nvGraphicFramePr>
          <p:xfrm>
            <a:off x="3984" y="1152"/>
            <a:ext cx="209" cy="232"/>
          </p:xfrm>
          <a:graphic>
            <a:graphicData uri="http://schemas.openxmlformats.org/presentationml/2006/ole">
              <mc:AlternateContent xmlns:mc="http://schemas.openxmlformats.org/markup-compatibility/2006">
                <mc:Choice xmlns:v="urn:schemas-microsoft-com:vml" Requires="v">
                  <p:oleObj spid="_x0000_s842901" name="公式" r:id="rId31" imgW="114120" imgH="126720" progId="Equation.3">
                    <p:embed/>
                  </p:oleObj>
                </mc:Choice>
                <mc:Fallback>
                  <p:oleObj name="公式" r:id="rId31" imgW="114120" imgH="12672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984" y="1152"/>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65"/>
            <p:cNvGraphicFramePr>
              <a:graphicFrameLocks noChangeAspect="1"/>
            </p:cNvGraphicFramePr>
            <p:nvPr/>
          </p:nvGraphicFramePr>
          <p:xfrm>
            <a:off x="3600" y="1440"/>
            <a:ext cx="209" cy="232"/>
          </p:xfrm>
          <a:graphic>
            <a:graphicData uri="http://schemas.openxmlformats.org/presentationml/2006/ole">
              <mc:AlternateContent xmlns:mc="http://schemas.openxmlformats.org/markup-compatibility/2006">
                <mc:Choice xmlns:v="urn:schemas-microsoft-com:vml" Requires="v">
                  <p:oleObj spid="_x0000_s842902" name="公式" r:id="rId33" imgW="114120" imgH="126720" progId="Equation.3">
                    <p:embed/>
                  </p:oleObj>
                </mc:Choice>
                <mc:Fallback>
                  <p:oleObj name="公式" r:id="rId33" imgW="114120" imgH="12672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600" y="1440"/>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66"/>
            <p:cNvGraphicFramePr>
              <a:graphicFrameLocks noChangeAspect="1"/>
            </p:cNvGraphicFramePr>
            <p:nvPr/>
          </p:nvGraphicFramePr>
          <p:xfrm>
            <a:off x="3792" y="1968"/>
            <a:ext cx="247" cy="267"/>
          </p:xfrm>
          <a:graphic>
            <a:graphicData uri="http://schemas.openxmlformats.org/presentationml/2006/ole">
              <mc:AlternateContent xmlns:mc="http://schemas.openxmlformats.org/markup-compatibility/2006">
                <mc:Choice xmlns:v="urn:schemas-microsoft-com:vml" Requires="v">
                  <p:oleObj spid="_x0000_s842903" name="公式" r:id="rId35" imgW="152280" imgH="164880" progId="Equation.3">
                    <p:embed/>
                  </p:oleObj>
                </mc:Choice>
                <mc:Fallback>
                  <p:oleObj name="公式" r:id="rId35" imgW="152280" imgH="16488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792" y="1968"/>
                          <a:ext cx="247"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67"/>
            <p:cNvGraphicFramePr>
              <a:graphicFrameLocks noChangeAspect="1"/>
            </p:cNvGraphicFramePr>
            <p:nvPr/>
          </p:nvGraphicFramePr>
          <p:xfrm>
            <a:off x="4032" y="1728"/>
            <a:ext cx="199" cy="231"/>
          </p:xfrm>
          <a:graphic>
            <a:graphicData uri="http://schemas.openxmlformats.org/presentationml/2006/ole">
              <mc:AlternateContent xmlns:mc="http://schemas.openxmlformats.org/markup-compatibility/2006">
                <mc:Choice xmlns:v="urn:schemas-microsoft-com:vml" Requires="v">
                  <p:oleObj spid="_x0000_s842904" name="公式" r:id="rId37" imgW="152280" imgH="177480" progId="Equation.3">
                    <p:embed/>
                  </p:oleObj>
                </mc:Choice>
                <mc:Fallback>
                  <p:oleObj name="公式" r:id="rId37" imgW="152280" imgH="177480"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032" y="1728"/>
                          <a:ext cx="199"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68"/>
            <p:cNvGraphicFramePr>
              <a:graphicFrameLocks noChangeAspect="1"/>
            </p:cNvGraphicFramePr>
            <p:nvPr/>
          </p:nvGraphicFramePr>
          <p:xfrm>
            <a:off x="4416" y="1488"/>
            <a:ext cx="247" cy="267"/>
          </p:xfrm>
          <a:graphic>
            <a:graphicData uri="http://schemas.openxmlformats.org/presentationml/2006/ole">
              <mc:AlternateContent xmlns:mc="http://schemas.openxmlformats.org/markup-compatibility/2006">
                <mc:Choice xmlns:v="urn:schemas-microsoft-com:vml" Requires="v">
                  <p:oleObj spid="_x0000_s842905" name="公式" r:id="rId39" imgW="152280" imgH="164880" progId="Equation.3">
                    <p:embed/>
                  </p:oleObj>
                </mc:Choice>
                <mc:Fallback>
                  <p:oleObj name="公式" r:id="rId39" imgW="152280" imgH="164880"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416" y="1488"/>
                          <a:ext cx="247"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69"/>
            <p:cNvGraphicFramePr>
              <a:graphicFrameLocks noChangeAspect="1"/>
            </p:cNvGraphicFramePr>
            <p:nvPr/>
          </p:nvGraphicFramePr>
          <p:xfrm>
            <a:off x="4992" y="2064"/>
            <a:ext cx="222" cy="279"/>
          </p:xfrm>
          <a:graphic>
            <a:graphicData uri="http://schemas.openxmlformats.org/presentationml/2006/ole">
              <mc:AlternateContent xmlns:mc="http://schemas.openxmlformats.org/markup-compatibility/2006">
                <mc:Choice xmlns:v="urn:schemas-microsoft-com:vml" Requires="v">
                  <p:oleObj spid="_x0000_s842906" name="公式" r:id="rId41" imgW="139680" imgH="177480" progId="Equation.3">
                    <p:embed/>
                  </p:oleObj>
                </mc:Choice>
                <mc:Fallback>
                  <p:oleObj name="公式" r:id="rId41" imgW="139680" imgH="177480" progId="Equation.3">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992" y="2064"/>
                          <a:ext cx="222"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70"/>
            <p:cNvGraphicFramePr>
              <a:graphicFrameLocks noChangeAspect="1"/>
            </p:cNvGraphicFramePr>
            <p:nvPr/>
          </p:nvGraphicFramePr>
          <p:xfrm>
            <a:off x="5376" y="2544"/>
            <a:ext cx="197" cy="245"/>
          </p:xfrm>
          <a:graphic>
            <a:graphicData uri="http://schemas.openxmlformats.org/presentationml/2006/ole">
              <mc:AlternateContent xmlns:mc="http://schemas.openxmlformats.org/markup-compatibility/2006">
                <mc:Choice xmlns:v="urn:schemas-microsoft-com:vml" Requires="v">
                  <p:oleObj spid="_x0000_s842907" name="公式" r:id="rId43" imgW="114120" imgH="139680" progId="Equation.3">
                    <p:embed/>
                  </p:oleObj>
                </mc:Choice>
                <mc:Fallback>
                  <p:oleObj name="公式" r:id="rId43" imgW="114120" imgH="139680" progId="Equation.3">
                    <p:embed/>
                    <p:pic>
                      <p:nvPicPr>
                        <p:cNvPr id="0" nam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376" y="2544"/>
                          <a:ext cx="197"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71"/>
            <p:cNvGraphicFramePr>
              <a:graphicFrameLocks noChangeAspect="1"/>
            </p:cNvGraphicFramePr>
            <p:nvPr/>
          </p:nvGraphicFramePr>
          <p:xfrm>
            <a:off x="4656" y="2544"/>
            <a:ext cx="199" cy="278"/>
          </p:xfrm>
          <a:graphic>
            <a:graphicData uri="http://schemas.openxmlformats.org/presentationml/2006/ole">
              <mc:AlternateContent xmlns:mc="http://schemas.openxmlformats.org/markup-compatibility/2006">
                <mc:Choice xmlns:v="urn:schemas-microsoft-com:vml" Requires="v">
                  <p:oleObj spid="_x0000_s842908" name="公式" r:id="rId45" imgW="126720" imgH="177480" progId="Equation.3">
                    <p:embed/>
                  </p:oleObj>
                </mc:Choice>
                <mc:Fallback>
                  <p:oleObj name="公式" r:id="rId45" imgW="126720" imgH="177480" progId="Equation.3">
                    <p:embed/>
                    <p:pic>
                      <p:nvPicPr>
                        <p:cNvPr id="0" name=""/>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656" y="2544"/>
                          <a:ext cx="199" cy="2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72"/>
            <p:cNvGraphicFramePr>
              <a:graphicFrameLocks noChangeAspect="1"/>
            </p:cNvGraphicFramePr>
            <p:nvPr/>
          </p:nvGraphicFramePr>
          <p:xfrm>
            <a:off x="3504" y="2448"/>
            <a:ext cx="215" cy="240"/>
          </p:xfrm>
          <a:graphic>
            <a:graphicData uri="http://schemas.openxmlformats.org/presentationml/2006/ole">
              <mc:AlternateContent xmlns:mc="http://schemas.openxmlformats.org/markup-compatibility/2006">
                <mc:Choice xmlns:v="urn:schemas-microsoft-com:vml" Requires="v">
                  <p:oleObj spid="_x0000_s842909" name="公式" r:id="rId47" imgW="126720" imgH="139680" progId="Equation.3">
                    <p:embed/>
                  </p:oleObj>
                </mc:Choice>
                <mc:Fallback>
                  <p:oleObj name="公式" r:id="rId47" imgW="126720" imgH="139680" progId="Equation.3">
                    <p:embed/>
                    <p:pic>
                      <p:nvPicPr>
                        <p:cNvPr id="0" name=""/>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3504" y="2448"/>
                          <a:ext cx="21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73"/>
            <p:cNvGraphicFramePr>
              <a:graphicFrameLocks noChangeAspect="1"/>
            </p:cNvGraphicFramePr>
            <p:nvPr/>
          </p:nvGraphicFramePr>
          <p:xfrm>
            <a:off x="4080" y="2640"/>
            <a:ext cx="247" cy="267"/>
          </p:xfrm>
          <a:graphic>
            <a:graphicData uri="http://schemas.openxmlformats.org/presentationml/2006/ole">
              <mc:AlternateContent xmlns:mc="http://schemas.openxmlformats.org/markup-compatibility/2006">
                <mc:Choice xmlns:v="urn:schemas-microsoft-com:vml" Requires="v">
                  <p:oleObj spid="_x0000_s842910" name="公式" r:id="rId49" imgW="152280" imgH="164880" progId="Equation.3">
                    <p:embed/>
                  </p:oleObj>
                </mc:Choice>
                <mc:Fallback>
                  <p:oleObj name="公式" r:id="rId49" imgW="152280" imgH="164880" progId="Equation.3">
                    <p:embed/>
                    <p:pic>
                      <p:nvPicPr>
                        <p:cNvPr id="0" name=""/>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080" y="2640"/>
                          <a:ext cx="247"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74"/>
            <p:cNvGraphicFramePr>
              <a:graphicFrameLocks noChangeAspect="1"/>
            </p:cNvGraphicFramePr>
            <p:nvPr/>
          </p:nvGraphicFramePr>
          <p:xfrm>
            <a:off x="4848" y="2640"/>
            <a:ext cx="247" cy="267"/>
          </p:xfrm>
          <a:graphic>
            <a:graphicData uri="http://schemas.openxmlformats.org/presentationml/2006/ole">
              <mc:AlternateContent xmlns:mc="http://schemas.openxmlformats.org/markup-compatibility/2006">
                <mc:Choice xmlns:v="urn:schemas-microsoft-com:vml" Requires="v">
                  <p:oleObj spid="_x0000_s842911" name="公式" r:id="rId51" imgW="152280" imgH="164880" progId="Equation.3">
                    <p:embed/>
                  </p:oleObj>
                </mc:Choice>
                <mc:Fallback>
                  <p:oleObj name="公式" r:id="rId51" imgW="152280" imgH="164880" progId="Equation.3">
                    <p:embed/>
                    <p:pic>
                      <p:nvPicPr>
                        <p:cNvPr id="0" na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848" y="2640"/>
                          <a:ext cx="247"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 name="Line 75"/>
            <p:cNvSpPr>
              <a:spLocks noChangeShapeType="1"/>
            </p:cNvSpPr>
            <p:nvPr/>
          </p:nvSpPr>
          <p:spPr bwMode="auto">
            <a:xfrm>
              <a:off x="3792" y="2784"/>
              <a:ext cx="24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76"/>
            <p:cNvSpPr>
              <a:spLocks noChangeShapeType="1"/>
            </p:cNvSpPr>
            <p:nvPr/>
          </p:nvSpPr>
          <p:spPr bwMode="auto">
            <a:xfrm>
              <a:off x="4368" y="2784"/>
              <a:ext cx="24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77"/>
            <p:cNvSpPr>
              <a:spLocks noChangeShapeType="1"/>
            </p:cNvSpPr>
            <p:nvPr/>
          </p:nvSpPr>
          <p:spPr bwMode="auto">
            <a:xfrm>
              <a:off x="4608" y="2784"/>
              <a:ext cx="24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78"/>
            <p:cNvSpPr>
              <a:spLocks noChangeShapeType="1"/>
            </p:cNvSpPr>
            <p:nvPr/>
          </p:nvSpPr>
          <p:spPr bwMode="auto">
            <a:xfrm>
              <a:off x="5088" y="2784"/>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8" name="Object 79"/>
            <p:cNvGraphicFramePr>
              <a:graphicFrameLocks noChangeAspect="1"/>
            </p:cNvGraphicFramePr>
            <p:nvPr/>
          </p:nvGraphicFramePr>
          <p:xfrm>
            <a:off x="4176" y="1824"/>
            <a:ext cx="168" cy="168"/>
          </p:xfrm>
          <a:graphic>
            <a:graphicData uri="http://schemas.openxmlformats.org/presentationml/2006/ole">
              <mc:AlternateContent xmlns:mc="http://schemas.openxmlformats.org/markup-compatibility/2006">
                <mc:Choice xmlns:v="urn:schemas-microsoft-com:vml" Requires="v">
                  <p:oleObj spid="_x0000_s842912" name="公式" r:id="rId53" imgW="75960" imgH="75960" progId="Equation.3">
                    <p:embed/>
                  </p:oleObj>
                </mc:Choice>
                <mc:Fallback>
                  <p:oleObj name="公式" r:id="rId53" imgW="75960" imgH="75960" progId="Equation.3">
                    <p:embed/>
                    <p:pic>
                      <p:nvPicPr>
                        <p:cNvPr id="0" name=""/>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176" y="1824"/>
                          <a:ext cx="168"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9" name="Text Box 80"/>
          <p:cNvSpPr txBox="1">
            <a:spLocks noChangeArrowheads="1"/>
          </p:cNvSpPr>
          <p:nvPr/>
        </p:nvSpPr>
        <p:spPr bwMode="auto">
          <a:xfrm>
            <a:off x="1631951" y="2133601"/>
            <a:ext cx="5472113"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lnSpc>
                <a:spcPct val="120000"/>
              </a:lnSpc>
              <a:spcBef>
                <a:spcPct val="50000"/>
              </a:spcBef>
            </a:pPr>
            <a:r>
              <a:rPr lang="zh-CN" altLang="en-US" dirty="0">
                <a:solidFill>
                  <a:srgbClr val="C00000"/>
                </a:solidFill>
                <a:ea typeface="华文中宋" panose="02010600040101010101" pitchFamily="2" charset="-122"/>
              </a:rPr>
              <a:t>解</a:t>
            </a:r>
            <a:r>
              <a:rPr lang="en-US" altLang="zh-CN" dirty="0">
                <a:solidFill>
                  <a:srgbClr val="C00000"/>
                </a:solidFill>
                <a:ea typeface="华文中宋" panose="02010600040101010101" pitchFamily="2" charset="-122"/>
              </a:rPr>
              <a:t>:</a:t>
            </a:r>
            <a:r>
              <a:rPr lang="en-US" altLang="zh-CN" dirty="0">
                <a:ea typeface="华文中宋" panose="02010600040101010101" pitchFamily="2" charset="-122"/>
              </a:rPr>
              <a:t> </a:t>
            </a:r>
            <a:r>
              <a:rPr lang="zh-CN" altLang="en-US" dirty="0">
                <a:solidFill>
                  <a:srgbClr val="3E27E7"/>
                </a:solidFill>
                <a:ea typeface="华文中宋" panose="02010600040101010101" pitchFamily="2" charset="-122"/>
              </a:rPr>
              <a:t>作辅助线</a:t>
            </a:r>
            <a:r>
              <a:rPr lang="en-US" altLang="zh-CN" i="1" dirty="0" err="1">
                <a:solidFill>
                  <a:srgbClr val="3E27E7"/>
                </a:solidFill>
                <a:ea typeface="华文中宋" panose="02010600040101010101" pitchFamily="2" charset="-122"/>
              </a:rPr>
              <a:t>oa</a:t>
            </a:r>
            <a:r>
              <a:rPr lang="zh-CN" altLang="en-US" dirty="0">
                <a:solidFill>
                  <a:srgbClr val="3E27E7"/>
                </a:solidFill>
                <a:ea typeface="华文中宋" panose="02010600040101010101" pitchFamily="2" charset="-122"/>
              </a:rPr>
              <a:t>、</a:t>
            </a:r>
            <a:r>
              <a:rPr lang="en-US" altLang="zh-CN" i="1" dirty="0" err="1">
                <a:solidFill>
                  <a:srgbClr val="3E27E7"/>
                </a:solidFill>
                <a:ea typeface="华文中宋" panose="02010600040101010101" pitchFamily="2" charset="-122"/>
              </a:rPr>
              <a:t>oc</a:t>
            </a:r>
            <a:r>
              <a:rPr lang="zh-CN" altLang="en-US" dirty="0">
                <a:solidFill>
                  <a:srgbClr val="3E27E7"/>
                </a:solidFill>
                <a:ea typeface="华文中宋" panose="02010600040101010101" pitchFamily="2" charset="-122"/>
              </a:rPr>
              <a:t>构成闭合回路</a:t>
            </a:r>
            <a:r>
              <a:rPr lang="en-US" altLang="zh-CN" i="1" dirty="0" err="1">
                <a:solidFill>
                  <a:srgbClr val="3E27E7"/>
                </a:solidFill>
                <a:ea typeface="华文中宋" panose="02010600040101010101" pitchFamily="2" charset="-122"/>
              </a:rPr>
              <a:t>oabco</a:t>
            </a:r>
            <a:r>
              <a:rPr lang="zh-CN" altLang="en-US" dirty="0">
                <a:solidFill>
                  <a:srgbClr val="3E27E7"/>
                </a:solidFill>
                <a:ea typeface="华文中宋" panose="02010600040101010101" pitchFamily="2" charset="-122"/>
              </a:rPr>
              <a:t>。</a:t>
            </a:r>
          </a:p>
        </p:txBody>
      </p:sp>
      <p:sp>
        <p:nvSpPr>
          <p:cNvPr id="40" name="Line 81"/>
          <p:cNvSpPr>
            <a:spLocks noChangeShapeType="1"/>
          </p:cNvSpPr>
          <p:nvPr/>
        </p:nvSpPr>
        <p:spPr bwMode="auto">
          <a:xfrm>
            <a:off x="8461375" y="3127284"/>
            <a:ext cx="609600" cy="106680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1" name="Group 82"/>
          <p:cNvGrpSpPr>
            <a:grpSpLocks/>
          </p:cNvGrpSpPr>
          <p:nvPr/>
        </p:nvGrpSpPr>
        <p:grpSpPr bwMode="auto">
          <a:xfrm>
            <a:off x="7767638" y="3141572"/>
            <a:ext cx="2347913" cy="1009650"/>
            <a:chOff x="3792" y="1056"/>
            <a:chExt cx="1488" cy="672"/>
          </a:xfrm>
        </p:grpSpPr>
        <p:sp>
          <p:nvSpPr>
            <p:cNvPr id="42" name="Line 83"/>
            <p:cNvSpPr>
              <a:spLocks noChangeShapeType="1"/>
            </p:cNvSpPr>
            <p:nvPr/>
          </p:nvSpPr>
          <p:spPr bwMode="auto">
            <a:xfrm flipH="1">
              <a:off x="3792" y="1056"/>
              <a:ext cx="432" cy="672"/>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84"/>
            <p:cNvSpPr>
              <a:spLocks noChangeShapeType="1"/>
            </p:cNvSpPr>
            <p:nvPr/>
          </p:nvSpPr>
          <p:spPr bwMode="auto">
            <a:xfrm>
              <a:off x="4224" y="1056"/>
              <a:ext cx="1056" cy="672"/>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 name="Text Box 85"/>
          <p:cNvSpPr txBox="1">
            <a:spLocks noChangeArrowheads="1"/>
          </p:cNvSpPr>
          <p:nvPr/>
        </p:nvSpPr>
        <p:spPr bwMode="auto">
          <a:xfrm>
            <a:off x="2028825" y="2733676"/>
            <a:ext cx="4572000" cy="2012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lnSpc>
                <a:spcPct val="130000"/>
              </a:lnSpc>
              <a:spcBef>
                <a:spcPct val="50000"/>
              </a:spcBef>
            </a:pPr>
            <a:r>
              <a:rPr lang="zh-CN" altLang="en-US" dirty="0">
                <a:solidFill>
                  <a:srgbClr val="CC3300"/>
                </a:solidFill>
                <a:ea typeface="华文中宋" panose="02010600040101010101" pitchFamily="2" charset="-122"/>
              </a:rPr>
              <a:t>由于涡旋电场的电力线是以</a:t>
            </a:r>
            <a:r>
              <a:rPr lang="en-US" altLang="zh-CN" dirty="0">
                <a:solidFill>
                  <a:srgbClr val="CC3300"/>
                </a:solidFill>
                <a:ea typeface="华文中宋" panose="02010600040101010101" pitchFamily="2" charset="-122"/>
              </a:rPr>
              <a:t>O</a:t>
            </a:r>
            <a:r>
              <a:rPr lang="zh-CN" altLang="en-US" dirty="0">
                <a:solidFill>
                  <a:srgbClr val="CC3300"/>
                </a:solidFill>
                <a:ea typeface="华文中宋" panose="02010600040101010101" pitchFamily="2" charset="-122"/>
              </a:rPr>
              <a:t>为圆心的半径不等的同心圆，</a:t>
            </a:r>
            <a:r>
              <a:rPr lang="en-US" altLang="zh-CN" i="1" dirty="0">
                <a:solidFill>
                  <a:srgbClr val="CC3300"/>
                </a:solidFill>
                <a:ea typeface="华文中宋" panose="02010600040101010101" pitchFamily="2" charset="-122"/>
              </a:rPr>
              <a:t>E</a:t>
            </a:r>
            <a:r>
              <a:rPr lang="zh-CN" altLang="en-US" baseline="-25000" dirty="0">
                <a:solidFill>
                  <a:srgbClr val="CC3300"/>
                </a:solidFill>
                <a:ea typeface="华文中宋" panose="02010600040101010101" pitchFamily="2" charset="-122"/>
              </a:rPr>
              <a:t>涡</a:t>
            </a:r>
            <a:r>
              <a:rPr lang="zh-CN" altLang="en-US" dirty="0">
                <a:solidFill>
                  <a:srgbClr val="CC3300"/>
                </a:solidFill>
                <a:ea typeface="华文中宋" panose="02010600040101010101" pitchFamily="2" charset="-122"/>
              </a:rPr>
              <a:t>的方向沿圆周切线方向，从而与半径垂直。</a:t>
            </a:r>
          </a:p>
        </p:txBody>
      </p:sp>
      <p:sp>
        <p:nvSpPr>
          <p:cNvPr id="54" name="Oval 100"/>
          <p:cNvSpPr>
            <a:spLocks noChangeArrowheads="1"/>
          </p:cNvSpPr>
          <p:nvPr/>
        </p:nvSpPr>
        <p:spPr bwMode="auto">
          <a:xfrm>
            <a:off x="7688602" y="2465205"/>
            <a:ext cx="1407288" cy="1394617"/>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55" name="Oval 100"/>
          <p:cNvSpPr>
            <a:spLocks noChangeArrowheads="1"/>
          </p:cNvSpPr>
          <p:nvPr/>
        </p:nvSpPr>
        <p:spPr bwMode="auto">
          <a:xfrm>
            <a:off x="8042468" y="2799015"/>
            <a:ext cx="760264" cy="743831"/>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56" name="Freeform 109"/>
          <p:cNvSpPr>
            <a:spLocks/>
          </p:cNvSpPr>
          <p:nvPr/>
        </p:nvSpPr>
        <p:spPr bwMode="auto">
          <a:xfrm rot="3600000" flipV="1">
            <a:off x="7646635" y="2816088"/>
            <a:ext cx="203323" cy="202908"/>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7" name="Freeform 109"/>
          <p:cNvSpPr>
            <a:spLocks/>
          </p:cNvSpPr>
          <p:nvPr/>
        </p:nvSpPr>
        <p:spPr bwMode="auto">
          <a:xfrm rot="9086002">
            <a:off x="7996220" y="2961456"/>
            <a:ext cx="183727" cy="179882"/>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8" name="Oval 100"/>
          <p:cNvSpPr>
            <a:spLocks noChangeArrowheads="1"/>
          </p:cNvSpPr>
          <p:nvPr/>
        </p:nvSpPr>
        <p:spPr bwMode="auto">
          <a:xfrm>
            <a:off x="6753224" y="1556793"/>
            <a:ext cx="3299184" cy="3136775"/>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59" name="Freeform 109"/>
          <p:cNvSpPr>
            <a:spLocks/>
          </p:cNvSpPr>
          <p:nvPr/>
        </p:nvSpPr>
        <p:spPr bwMode="auto">
          <a:xfrm rot="3600000" flipV="1">
            <a:off x="6718945" y="2555775"/>
            <a:ext cx="268528" cy="244494"/>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0" name="对象 59"/>
          <p:cNvGraphicFramePr>
            <a:graphicFrameLocks noChangeAspect="1"/>
          </p:cNvGraphicFramePr>
          <p:nvPr>
            <p:extLst>
              <p:ext uri="{D42A27DB-BD31-4B8C-83A1-F6EECF244321}">
                <p14:modId xmlns:p14="http://schemas.microsoft.com/office/powerpoint/2010/main" val="20607395"/>
              </p:ext>
            </p:extLst>
          </p:nvPr>
        </p:nvGraphicFramePr>
        <p:xfrm>
          <a:off x="10080235" y="2307768"/>
          <a:ext cx="334155" cy="546533"/>
        </p:xfrm>
        <a:graphic>
          <a:graphicData uri="http://schemas.openxmlformats.org/presentationml/2006/ole">
            <mc:AlternateContent xmlns:mc="http://schemas.openxmlformats.org/markup-compatibility/2006">
              <mc:Choice xmlns:v="urn:schemas-microsoft-com:vml" Requires="v">
                <p:oleObj spid="_x0000_s842913" name="公式" r:id="rId55" imgW="177480" imgH="253800" progId="Equation.3">
                  <p:embed/>
                </p:oleObj>
              </mc:Choice>
              <mc:Fallback>
                <p:oleObj name="公式" r:id="rId55" imgW="177480" imgH="253800" progId="Equation.3">
                  <p:embed/>
                  <p:pic>
                    <p:nvPicPr>
                      <p:cNvPr id="0" name=""/>
                      <p:cNvPicPr/>
                      <p:nvPr/>
                    </p:nvPicPr>
                    <p:blipFill>
                      <a:blip r:embed="rId56"/>
                      <a:stretch>
                        <a:fillRect/>
                      </a:stretch>
                    </p:blipFill>
                    <p:spPr>
                      <a:xfrm>
                        <a:off x="10080235" y="2307768"/>
                        <a:ext cx="334155" cy="546533"/>
                      </a:xfrm>
                      <a:prstGeom prst="rect">
                        <a:avLst/>
                      </a:prstGeom>
                    </p:spPr>
                  </p:pic>
                </p:oleObj>
              </mc:Fallback>
            </mc:AlternateContent>
          </a:graphicData>
        </a:graphic>
      </p:graphicFrame>
      <p:sp>
        <p:nvSpPr>
          <p:cNvPr id="66" name="Text Box 86"/>
          <p:cNvSpPr txBox="1">
            <a:spLocks noChangeArrowheads="1"/>
          </p:cNvSpPr>
          <p:nvPr/>
        </p:nvSpPr>
        <p:spPr bwMode="auto">
          <a:xfrm>
            <a:off x="1992313" y="4835525"/>
            <a:ext cx="8280400"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lnSpc>
                <a:spcPct val="130000"/>
              </a:lnSpc>
              <a:spcBef>
                <a:spcPct val="50000"/>
              </a:spcBef>
            </a:pPr>
            <a:r>
              <a:rPr lang="zh-CN" altLang="en-US" dirty="0">
                <a:solidFill>
                  <a:srgbClr val="009900"/>
                </a:solidFill>
                <a:ea typeface="华文中宋" panose="02010600040101010101" pitchFamily="2" charset="-122"/>
              </a:rPr>
              <a:t>因此，</a:t>
            </a:r>
            <a:r>
              <a:rPr lang="en-US" altLang="zh-CN" i="1" dirty="0" err="1">
                <a:solidFill>
                  <a:srgbClr val="009900"/>
                </a:solidFill>
                <a:ea typeface="华文中宋" panose="02010600040101010101" pitchFamily="2" charset="-122"/>
              </a:rPr>
              <a:t>oa</a:t>
            </a:r>
            <a:r>
              <a:rPr lang="zh-CN" altLang="en-US" dirty="0">
                <a:solidFill>
                  <a:srgbClr val="009900"/>
                </a:solidFill>
                <a:ea typeface="华文中宋" panose="02010600040101010101" pitchFamily="2" charset="-122"/>
              </a:rPr>
              <a:t>、</a:t>
            </a:r>
            <a:r>
              <a:rPr lang="en-US" altLang="zh-CN" i="1" dirty="0" err="1">
                <a:solidFill>
                  <a:srgbClr val="009900"/>
                </a:solidFill>
                <a:ea typeface="华文中宋" panose="02010600040101010101" pitchFamily="2" charset="-122"/>
              </a:rPr>
              <a:t>oc</a:t>
            </a:r>
            <a:r>
              <a:rPr lang="zh-CN" altLang="en-US" dirty="0">
                <a:solidFill>
                  <a:srgbClr val="009900"/>
                </a:solidFill>
                <a:ea typeface="华文中宋" panose="02010600040101010101" pitchFamily="2" charset="-122"/>
              </a:rPr>
              <a:t>段上感生电动势为零，则闭合回路的感生电动势就等于金属棒</a:t>
            </a:r>
            <a:r>
              <a:rPr lang="en-US" altLang="zh-CN" i="1" dirty="0">
                <a:solidFill>
                  <a:srgbClr val="009900"/>
                </a:solidFill>
                <a:ea typeface="华文中宋" panose="02010600040101010101" pitchFamily="2" charset="-122"/>
              </a:rPr>
              <a:t>ac</a:t>
            </a:r>
            <a:r>
              <a:rPr lang="zh-CN" altLang="en-US" dirty="0">
                <a:solidFill>
                  <a:srgbClr val="009900"/>
                </a:solidFill>
                <a:ea typeface="华文中宋" panose="02010600040101010101" pitchFamily="2" charset="-122"/>
              </a:rPr>
              <a:t>上的感生电动势。</a:t>
            </a:r>
          </a:p>
        </p:txBody>
      </p:sp>
      <p:sp>
        <p:nvSpPr>
          <p:cNvPr id="67" name="Text Box 87"/>
          <p:cNvSpPr txBox="1">
            <a:spLocks noChangeArrowheads="1"/>
          </p:cNvSpPr>
          <p:nvPr/>
        </p:nvSpPr>
        <p:spPr bwMode="auto">
          <a:xfrm>
            <a:off x="2063750" y="5922964"/>
            <a:ext cx="784860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lnSpc>
                <a:spcPct val="120000"/>
              </a:lnSpc>
              <a:spcBef>
                <a:spcPct val="50000"/>
              </a:spcBef>
            </a:pPr>
            <a:r>
              <a:rPr lang="zh-CN" altLang="en-US" dirty="0">
                <a:solidFill>
                  <a:srgbClr val="0070C0"/>
                </a:solidFill>
                <a:ea typeface="华文中宋" panose="02010600040101010101" pitchFamily="2" charset="-122"/>
              </a:rPr>
              <a:t>穿过</a:t>
            </a:r>
            <a:r>
              <a:rPr lang="zh-CN" altLang="en-US" dirty="0">
                <a:solidFill>
                  <a:srgbClr val="0070C0"/>
                </a:solidFill>
                <a:ea typeface="华文中宋" panose="02010600040101010101" pitchFamily="2" charset="-122"/>
                <a:sym typeface="Symbol" panose="05050102010706020507" pitchFamily="18" charset="2"/>
              </a:rPr>
              <a:t></a:t>
            </a:r>
            <a:r>
              <a:rPr lang="en-US" altLang="zh-CN" i="1" dirty="0" err="1">
                <a:solidFill>
                  <a:srgbClr val="0070C0"/>
                </a:solidFill>
                <a:ea typeface="华文中宋" panose="02010600040101010101" pitchFamily="2" charset="-122"/>
                <a:sym typeface="Symbol" panose="05050102010706020507" pitchFamily="18" charset="2"/>
              </a:rPr>
              <a:t>oac</a:t>
            </a:r>
            <a:r>
              <a:rPr lang="zh-CN" altLang="en-US" dirty="0">
                <a:solidFill>
                  <a:srgbClr val="0070C0"/>
                </a:solidFill>
                <a:ea typeface="华文中宋" panose="02010600040101010101" pitchFamily="2" charset="-122"/>
                <a:sym typeface="Symbol" panose="05050102010706020507" pitchFamily="18" charset="2"/>
              </a:rPr>
              <a:t>的磁通量实际上只是</a:t>
            </a:r>
            <a:r>
              <a:rPr lang="en-US" altLang="zh-CN" i="1" dirty="0" err="1">
                <a:solidFill>
                  <a:srgbClr val="0070C0"/>
                </a:solidFill>
                <a:ea typeface="华文中宋" panose="02010600040101010101" pitchFamily="2" charset="-122"/>
                <a:sym typeface="Symbol" panose="05050102010706020507" pitchFamily="18" charset="2"/>
              </a:rPr>
              <a:t>oabdo</a:t>
            </a:r>
            <a:r>
              <a:rPr lang="zh-CN" altLang="en-US" dirty="0">
                <a:solidFill>
                  <a:srgbClr val="0070C0"/>
                </a:solidFill>
                <a:ea typeface="华文中宋" panose="02010600040101010101" pitchFamily="2" charset="-122"/>
                <a:sym typeface="Symbol" panose="05050102010706020507" pitchFamily="18" charset="2"/>
              </a:rPr>
              <a:t>的面积部分，所以</a:t>
            </a:r>
          </a:p>
        </p:txBody>
      </p:sp>
    </p:spTree>
    <p:extLst>
      <p:ext uri="{BB962C8B-B14F-4D97-AF65-F5344CB8AC3E}">
        <p14:creationId xmlns:p14="http://schemas.microsoft.com/office/powerpoint/2010/main" val="320851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39"/>
                                        </p:tgtEl>
                                        <p:attrNameLst>
                                          <p:attrName>style.visibility</p:attrName>
                                        </p:attrNameLst>
                                      </p:cBhvr>
                                      <p:to>
                                        <p:strVal val="visible"/>
                                      </p:to>
                                    </p:set>
                                    <p:animEffect transition="in" filter="wipe(left)">
                                      <p:cBhvr>
                                        <p:cTn id="12" dur="75"/>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up)">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up)">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blinds(horizontal)">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55"/>
                                        </p:tgtEl>
                                        <p:attrNameLst>
                                          <p:attrName>style.visibility</p:attrName>
                                        </p:attrNameLst>
                                      </p:cBhvr>
                                      <p:to>
                                        <p:strVal val="visible"/>
                                      </p:to>
                                    </p:set>
                                    <p:anim calcmode="lin" valueType="num">
                                      <p:cBhvr additive="base">
                                        <p:cTn id="32" dur="500" fill="hold"/>
                                        <p:tgtEl>
                                          <p:spTgt spid="55"/>
                                        </p:tgtEl>
                                        <p:attrNameLst>
                                          <p:attrName>ppt_x</p:attrName>
                                        </p:attrNameLst>
                                      </p:cBhvr>
                                      <p:tavLst>
                                        <p:tav tm="0">
                                          <p:val>
                                            <p:strVal val="#ppt_x"/>
                                          </p:val>
                                        </p:tav>
                                        <p:tav tm="100000">
                                          <p:val>
                                            <p:strVal val="#ppt_x"/>
                                          </p:val>
                                        </p:tav>
                                      </p:tavLst>
                                    </p:anim>
                                    <p:anim calcmode="lin" valueType="num">
                                      <p:cBhvr additive="base">
                                        <p:cTn id="33"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circle(in)">
                                      <p:cBhvr>
                                        <p:cTn id="38" dur="2000"/>
                                        <p:tgtEl>
                                          <p:spTgt spid="57"/>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 calcmode="lin" valueType="num">
                                      <p:cBhvr additive="base">
                                        <p:cTn id="43" dur="500" fill="hold"/>
                                        <p:tgtEl>
                                          <p:spTgt spid="54"/>
                                        </p:tgtEl>
                                        <p:attrNameLst>
                                          <p:attrName>ppt_x</p:attrName>
                                        </p:attrNameLst>
                                      </p:cBhvr>
                                      <p:tavLst>
                                        <p:tav tm="0">
                                          <p:val>
                                            <p:strVal val="#ppt_x"/>
                                          </p:val>
                                        </p:tav>
                                        <p:tav tm="100000">
                                          <p:val>
                                            <p:strVal val="#ppt_x"/>
                                          </p:val>
                                        </p:tav>
                                      </p:tavLst>
                                    </p:anim>
                                    <p:anim calcmode="lin" valueType="num">
                                      <p:cBhvr additive="base">
                                        <p:cTn id="44"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grpId="0"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circle(in)">
                                      <p:cBhvr>
                                        <p:cTn id="49" dur="2000"/>
                                        <p:tgtEl>
                                          <p:spTgt spid="56"/>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58"/>
                                        </p:tgtEl>
                                        <p:attrNameLst>
                                          <p:attrName>style.visibility</p:attrName>
                                        </p:attrNameLst>
                                      </p:cBhvr>
                                      <p:to>
                                        <p:strVal val="visible"/>
                                      </p:to>
                                    </p:set>
                                    <p:anim calcmode="lin" valueType="num">
                                      <p:cBhvr additive="base">
                                        <p:cTn id="54" dur="500" fill="hold"/>
                                        <p:tgtEl>
                                          <p:spTgt spid="58"/>
                                        </p:tgtEl>
                                        <p:attrNameLst>
                                          <p:attrName>ppt_x</p:attrName>
                                        </p:attrNameLst>
                                      </p:cBhvr>
                                      <p:tavLst>
                                        <p:tav tm="0">
                                          <p:val>
                                            <p:strVal val="#ppt_x"/>
                                          </p:val>
                                        </p:tav>
                                        <p:tav tm="100000">
                                          <p:val>
                                            <p:strVal val="#ppt_x"/>
                                          </p:val>
                                        </p:tav>
                                      </p:tavLst>
                                    </p:anim>
                                    <p:anim calcmode="lin" valueType="num">
                                      <p:cBhvr additive="base">
                                        <p:cTn id="55"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6" presetClass="entr" presetSubtype="16" fill="hold" grpId="0" nodeType="click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circle(in)">
                                      <p:cBhvr>
                                        <p:cTn id="60" dur="2000"/>
                                        <p:tgtEl>
                                          <p:spTgt spid="59"/>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60"/>
                                        </p:tgtEl>
                                        <p:attrNameLst>
                                          <p:attrName>style.visibility</p:attrName>
                                        </p:attrNameLst>
                                      </p:cBhvr>
                                      <p:to>
                                        <p:strVal val="visible"/>
                                      </p:to>
                                    </p:set>
                                    <p:animEffect transition="in" filter="fade">
                                      <p:cBhvr>
                                        <p:cTn id="65" dur="1000"/>
                                        <p:tgtEl>
                                          <p:spTgt spid="60"/>
                                        </p:tgtEl>
                                      </p:cBhvr>
                                    </p:animEffect>
                                    <p:anim calcmode="lin" valueType="num">
                                      <p:cBhvr>
                                        <p:cTn id="66" dur="1000" fill="hold"/>
                                        <p:tgtEl>
                                          <p:spTgt spid="60"/>
                                        </p:tgtEl>
                                        <p:attrNameLst>
                                          <p:attrName>ppt_x</p:attrName>
                                        </p:attrNameLst>
                                      </p:cBhvr>
                                      <p:tavLst>
                                        <p:tav tm="0">
                                          <p:val>
                                            <p:strVal val="#ppt_x"/>
                                          </p:val>
                                        </p:tav>
                                        <p:tav tm="100000">
                                          <p:val>
                                            <p:strVal val="#ppt_x"/>
                                          </p:val>
                                        </p:tav>
                                      </p:tavLst>
                                    </p:anim>
                                    <p:anim calcmode="lin" valueType="num">
                                      <p:cBhvr>
                                        <p:cTn id="67"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3" presetClass="entr" presetSubtype="5" fill="hold" grpId="0" nodeType="clickEffect">
                                  <p:stCondLst>
                                    <p:cond delay="0"/>
                                  </p:stCondLst>
                                  <p:childTnLst>
                                    <p:set>
                                      <p:cBhvr>
                                        <p:cTn id="71" dur="1" fill="hold">
                                          <p:stCondLst>
                                            <p:cond delay="0"/>
                                          </p:stCondLst>
                                        </p:cTn>
                                        <p:tgtEl>
                                          <p:spTgt spid="66"/>
                                        </p:tgtEl>
                                        <p:attrNameLst>
                                          <p:attrName>style.visibility</p:attrName>
                                        </p:attrNameLst>
                                      </p:cBhvr>
                                      <p:to>
                                        <p:strVal val="visible"/>
                                      </p:to>
                                    </p:set>
                                    <p:animEffect transition="in" filter="blinds(vertical)">
                                      <p:cBhvr>
                                        <p:cTn id="72" dur="500"/>
                                        <p:tgtEl>
                                          <p:spTgt spid="66"/>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grpId="0" nodeType="click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circle(in)">
                                      <p:cBhvr>
                                        <p:cTn id="77"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utoUpdateAnimBg="0"/>
      <p:bldP spid="40" grpId="0" animBg="1"/>
      <p:bldP spid="44" grpId="0" autoUpdateAnimBg="0"/>
      <p:bldP spid="54" grpId="0" animBg="1"/>
      <p:bldP spid="55" grpId="0" animBg="1"/>
      <p:bldP spid="56" grpId="0" animBg="1"/>
      <p:bldP spid="57" grpId="0" animBg="1"/>
      <p:bldP spid="58" grpId="0" animBg="1"/>
      <p:bldP spid="59" grpId="0" animBg="1"/>
      <p:bldP spid="66" grpId="0" autoUpdateAnimBg="0"/>
      <p:bldP spid="6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1637796" y="1216441"/>
            <a:ext cx="6965950" cy="523875"/>
          </a:xfrm>
          <a:prstGeom prst="rect">
            <a:avLst/>
          </a:prstGeom>
          <a:noFill/>
          <a:ln w="9525">
            <a:noFill/>
            <a:miter lim="800000"/>
            <a:headEnd/>
            <a:tailEnd/>
          </a:ln>
        </p:spPr>
        <p:txBody>
          <a:bodyPr wrap="none" lIns="92075" tIns="46038" rIns="92075" bIns="46038">
            <a:spAutoFit/>
          </a:bodyPr>
          <a:lstStyle/>
          <a:p>
            <a:pPr eaLnBrk="0" fontAlgn="auto" hangingPunct="0">
              <a:spcBef>
                <a:spcPts val="0"/>
              </a:spcBef>
              <a:spcAft>
                <a:spcPts val="0"/>
              </a:spcAft>
              <a:defRPr/>
            </a:pPr>
            <a:r>
              <a:rPr lang="zh-CN" altLang="en-US" b="1" dirty="0">
                <a:solidFill>
                  <a:srgbClr val="C00000"/>
                </a:solidFill>
                <a:latin typeface="+mj-ea"/>
                <a:ea typeface="+mj-ea"/>
              </a:rPr>
              <a:t>     </a:t>
            </a:r>
            <a:r>
              <a:rPr lang="zh-CN" altLang="en-US" sz="2800" b="1" dirty="0">
                <a:solidFill>
                  <a:srgbClr val="C00000"/>
                </a:solidFill>
                <a:latin typeface="+mj-ea"/>
                <a:ea typeface="+mj-ea"/>
              </a:rPr>
              <a:t>产生感应电动势的非静电力是什么力？</a:t>
            </a:r>
          </a:p>
        </p:txBody>
      </p:sp>
      <p:sp>
        <p:nvSpPr>
          <p:cNvPr id="3" name="Text Box 5"/>
          <p:cNvSpPr txBox="1">
            <a:spLocks noChangeArrowheads="1"/>
          </p:cNvSpPr>
          <p:nvPr/>
        </p:nvSpPr>
        <p:spPr bwMode="auto">
          <a:xfrm>
            <a:off x="1802935" y="126188"/>
            <a:ext cx="8552413" cy="954107"/>
          </a:xfrm>
          <a:prstGeom prst="rect">
            <a:avLst/>
          </a:prstGeom>
          <a:noFill/>
          <a:ln w="9525">
            <a:noFill/>
            <a:miter lim="800000"/>
            <a:headEnd/>
            <a:tailEnd/>
          </a:ln>
          <a:effectLst/>
        </p:spPr>
        <p:txBody>
          <a:bodyPr wrap="square">
            <a:spAutoFit/>
          </a:bodyPr>
          <a:lstStyle/>
          <a:p>
            <a:pPr eaLnBrk="0" fontAlgn="auto" hangingPunct="0">
              <a:spcBef>
                <a:spcPts val="0"/>
              </a:spcBef>
              <a:spcAft>
                <a:spcPts val="0"/>
              </a:spcAft>
              <a:defRPr/>
            </a:pPr>
            <a:r>
              <a:rPr lang="zh-CN" altLang="en-US" sz="2800" b="1" dirty="0"/>
              <a:t>闭合回路不动，而由于穿过导体回路的磁通量发生变化产生的感应电动势称为</a:t>
            </a:r>
            <a:r>
              <a:rPr lang="zh-CN" altLang="en-US" sz="2800" b="1" dirty="0">
                <a:solidFill>
                  <a:srgbClr val="FF0000"/>
                </a:solidFill>
              </a:rPr>
              <a:t>感生电动势</a:t>
            </a:r>
            <a:r>
              <a:rPr lang="zh-CN" altLang="en-US" sz="2800" b="1" dirty="0"/>
              <a:t>。</a:t>
            </a:r>
          </a:p>
        </p:txBody>
      </p:sp>
      <p:sp>
        <p:nvSpPr>
          <p:cNvPr id="5" name="矩形 4"/>
          <p:cNvSpPr>
            <a:spLocks noChangeArrowheads="1"/>
          </p:cNvSpPr>
          <p:nvPr/>
        </p:nvSpPr>
        <p:spPr bwMode="auto">
          <a:xfrm>
            <a:off x="2246337" y="1766258"/>
            <a:ext cx="74168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9900"/>
                </a:solidFill>
                <a:latin typeface="宋体" panose="02010600030101010101" pitchFamily="2" charset="-122"/>
              </a:rPr>
              <a:t>导体在磁场中运动产生动生电动势，其非静电力是洛仑兹力。</a:t>
            </a:r>
            <a:endParaRPr lang="zh-CN" altLang="en-US" sz="2800" dirty="0">
              <a:solidFill>
                <a:srgbClr val="009900"/>
              </a:solidFill>
            </a:endParaRPr>
          </a:p>
        </p:txBody>
      </p:sp>
      <p:sp>
        <p:nvSpPr>
          <p:cNvPr id="6" name="矩形 5"/>
          <p:cNvSpPr>
            <a:spLocks noChangeArrowheads="1"/>
          </p:cNvSpPr>
          <p:nvPr/>
        </p:nvSpPr>
        <p:spPr bwMode="auto">
          <a:xfrm>
            <a:off x="2246337" y="2807780"/>
            <a:ext cx="80645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3E27E7"/>
                </a:solidFill>
                <a:latin typeface="宋体" panose="02010600030101010101" pitchFamily="2" charset="-122"/>
              </a:rPr>
              <a:t>在由磁场变化产生的感生电动势的情形里，其非静电力又是什么呢</a:t>
            </a:r>
            <a:r>
              <a:rPr lang="en-US" altLang="zh-CN" sz="2800" b="1" dirty="0">
                <a:solidFill>
                  <a:srgbClr val="3E27E7"/>
                </a:solidFill>
                <a:latin typeface="宋体" panose="02010600030101010101" pitchFamily="2" charset="-122"/>
              </a:rPr>
              <a:t>? </a:t>
            </a:r>
            <a:endParaRPr lang="zh-CN" altLang="en-US" sz="2800" dirty="0">
              <a:solidFill>
                <a:srgbClr val="3E27E7"/>
              </a:solidFill>
            </a:endParaRPr>
          </a:p>
        </p:txBody>
      </p:sp>
      <p:sp>
        <p:nvSpPr>
          <p:cNvPr id="8" name="Text Box 55"/>
          <p:cNvSpPr txBox="1">
            <a:spLocks noChangeArrowheads="1"/>
          </p:cNvSpPr>
          <p:nvPr/>
        </p:nvSpPr>
        <p:spPr bwMode="blackWhite">
          <a:xfrm>
            <a:off x="1991544" y="3861755"/>
            <a:ext cx="8452048"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719138">
              <a:defRPr kumimoji="1" sz="2400">
                <a:solidFill>
                  <a:schemeClr val="tx1"/>
                </a:solidFill>
                <a:latin typeface="Times New Roman" panose="02020603050405020304" pitchFamily="18" charset="0"/>
                <a:ea typeface="宋体" panose="02010600030101010101" pitchFamily="2" charset="-122"/>
              </a:defRPr>
            </a:lvl1pPr>
            <a:lvl2pPr marL="898525">
              <a:defRPr kumimoji="1" sz="2400">
                <a:solidFill>
                  <a:schemeClr val="tx1"/>
                </a:solidFill>
                <a:latin typeface="Times New Roman" panose="02020603050405020304" pitchFamily="18" charset="0"/>
                <a:ea typeface="宋体" panose="02010600030101010101" pitchFamily="2" charset="-122"/>
              </a:defRPr>
            </a:lvl2pPr>
            <a:lvl3pPr marL="1077913">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zh-CN" sz="2800" b="1" dirty="0">
                <a:solidFill>
                  <a:srgbClr val="009900"/>
                </a:solidFill>
              </a:rPr>
              <a:t>实验</a:t>
            </a:r>
            <a:r>
              <a:rPr lang="zh-CN" altLang="en-US" sz="2800" b="1" dirty="0">
                <a:solidFill>
                  <a:srgbClr val="009900"/>
                </a:solidFill>
              </a:rPr>
              <a:t>发现，这个感生电动势的大小、方向与导体的种类和性质无关，仅由变化的磁场本身引起。</a:t>
            </a:r>
            <a:r>
              <a:rPr lang="zh-CN" altLang="en-US" sz="2800" b="1" dirty="0">
                <a:solidFill>
                  <a:srgbClr val="009900"/>
                </a:solidFill>
                <a:latin typeface="宋体" panose="02010600030101010101" pitchFamily="2" charset="-122"/>
              </a:rPr>
              <a:t>麦克斯韦</a:t>
            </a:r>
            <a:r>
              <a:rPr lang="zh-CN" altLang="zh-CN" sz="2800" b="1" dirty="0">
                <a:solidFill>
                  <a:srgbClr val="009900"/>
                </a:solidFill>
              </a:rPr>
              <a:t>敏锐</a:t>
            </a:r>
            <a:r>
              <a:rPr lang="zh-CN" altLang="en-US" sz="2800" b="1" dirty="0">
                <a:solidFill>
                  <a:srgbClr val="009900"/>
                </a:solidFill>
              </a:rPr>
              <a:t>地感觉到感生电动势现象预示着有关电磁场的新的效应。</a:t>
            </a:r>
          </a:p>
        </p:txBody>
      </p:sp>
      <p:sp>
        <p:nvSpPr>
          <p:cNvPr id="9" name="矩形 70"/>
          <p:cNvSpPr>
            <a:spLocks noChangeArrowheads="1"/>
          </p:cNvSpPr>
          <p:nvPr/>
        </p:nvSpPr>
        <p:spPr bwMode="auto">
          <a:xfrm>
            <a:off x="1991545" y="5589241"/>
            <a:ext cx="857408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latin typeface="宋体" panose="02010600030101010101" pitchFamily="2" charset="-122"/>
              </a:rPr>
              <a:t>麦克斯韦认为，</a:t>
            </a:r>
            <a:r>
              <a:rPr lang="zh-CN" altLang="en-US" sz="2800" b="1" dirty="0">
                <a:solidFill>
                  <a:srgbClr val="FF00FF"/>
                </a:solidFill>
                <a:latin typeface="宋体" panose="02010600030101010101" pitchFamily="2" charset="-122"/>
              </a:rPr>
              <a:t>即使不存在导体回路，变化的磁场在其周围也会激发一种电场，叫做</a:t>
            </a:r>
            <a:r>
              <a:rPr lang="zh-CN" altLang="en-US" sz="2800" b="1" dirty="0">
                <a:solidFill>
                  <a:srgbClr val="3E27E7"/>
                </a:solidFill>
                <a:latin typeface="宋体" panose="02010600030101010101" pitchFamily="2" charset="-122"/>
              </a:rPr>
              <a:t>感应电场</a:t>
            </a:r>
            <a:r>
              <a:rPr lang="zh-CN" altLang="en-US" sz="2800" b="1" dirty="0">
                <a:solidFill>
                  <a:srgbClr val="FF00FF"/>
                </a:solidFill>
                <a:latin typeface="宋体" panose="02010600030101010101" pitchFamily="2" charset="-122"/>
              </a:rPr>
              <a:t>或</a:t>
            </a:r>
            <a:r>
              <a:rPr lang="zh-CN" altLang="en-US" sz="2800" b="1" dirty="0">
                <a:solidFill>
                  <a:srgbClr val="3E27E7"/>
                </a:solidFill>
                <a:latin typeface="宋体" panose="02010600030101010101" pitchFamily="2" charset="-122"/>
              </a:rPr>
              <a:t>涡旋电场</a:t>
            </a:r>
            <a:r>
              <a:rPr lang="zh-CN" altLang="en-US" sz="2800" b="1" dirty="0">
                <a:solidFill>
                  <a:srgbClr val="FF00FF"/>
                </a:solidFill>
                <a:latin typeface="宋体" panose="02010600030101010101" pitchFamily="2" charset="-122"/>
              </a:rPr>
              <a:t>。</a:t>
            </a:r>
            <a:endParaRPr lang="en-US" altLang="zh-CN" sz="2800" b="1" dirty="0">
              <a:solidFill>
                <a:srgbClr val="FF00FF"/>
              </a:solidFill>
              <a:latin typeface="宋体" panose="02010600030101010101" pitchFamily="2" charset="-122"/>
            </a:endParaRPr>
          </a:p>
        </p:txBody>
      </p:sp>
    </p:spTree>
    <p:extLst>
      <p:ext uri="{BB962C8B-B14F-4D97-AF65-F5344CB8AC3E}">
        <p14:creationId xmlns:p14="http://schemas.microsoft.com/office/powerpoint/2010/main" val="3467663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circle(in)">
                                      <p:cBhvr>
                                        <p:cTn id="3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8" grpId="0" autoUpdateAnimBg="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4"/>
          <p:cNvGrpSpPr>
            <a:grpSpLocks/>
          </p:cNvGrpSpPr>
          <p:nvPr/>
        </p:nvGrpSpPr>
        <p:grpSpPr bwMode="auto">
          <a:xfrm>
            <a:off x="7123112" y="1884272"/>
            <a:ext cx="3436938" cy="2862262"/>
            <a:chOff x="3408" y="1104"/>
            <a:chExt cx="2165" cy="1803"/>
          </a:xfrm>
        </p:grpSpPr>
        <p:sp>
          <p:nvSpPr>
            <p:cNvPr id="3" name="Oval 45"/>
            <p:cNvSpPr>
              <a:spLocks noChangeArrowheads="1"/>
            </p:cNvSpPr>
            <p:nvPr/>
          </p:nvSpPr>
          <p:spPr bwMode="auto">
            <a:xfrm>
              <a:off x="3408" y="1104"/>
              <a:ext cx="1632" cy="1536"/>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endParaRPr lang="zh-CN" altLang="en-US"/>
            </a:p>
          </p:txBody>
        </p:sp>
        <p:sp>
          <p:nvSpPr>
            <p:cNvPr id="4" name="Line 46"/>
            <p:cNvSpPr>
              <a:spLocks noChangeShapeType="1"/>
            </p:cNvSpPr>
            <p:nvPr/>
          </p:nvSpPr>
          <p:spPr bwMode="auto">
            <a:xfrm>
              <a:off x="3792" y="2544"/>
              <a:ext cx="1488"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47"/>
            <p:cNvSpPr>
              <a:spLocks noChangeShapeType="1"/>
            </p:cNvSpPr>
            <p:nvPr/>
          </p:nvSpPr>
          <p:spPr bwMode="auto">
            <a:xfrm>
              <a:off x="3792" y="2544"/>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48"/>
            <p:cNvSpPr>
              <a:spLocks noChangeShapeType="1"/>
            </p:cNvSpPr>
            <p:nvPr/>
          </p:nvSpPr>
          <p:spPr bwMode="auto">
            <a:xfrm>
              <a:off x="4608" y="2544"/>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49"/>
            <p:cNvSpPr>
              <a:spLocks noChangeShapeType="1"/>
            </p:cNvSpPr>
            <p:nvPr/>
          </p:nvSpPr>
          <p:spPr bwMode="auto">
            <a:xfrm>
              <a:off x="5280" y="2544"/>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 name="Object 50"/>
            <p:cNvGraphicFramePr>
              <a:graphicFrameLocks noChangeAspect="1"/>
            </p:cNvGraphicFramePr>
            <p:nvPr/>
          </p:nvGraphicFramePr>
          <p:xfrm>
            <a:off x="4320" y="2304"/>
            <a:ext cx="209" cy="232"/>
          </p:xfrm>
          <a:graphic>
            <a:graphicData uri="http://schemas.openxmlformats.org/presentationml/2006/ole">
              <mc:AlternateContent xmlns:mc="http://schemas.openxmlformats.org/markup-compatibility/2006">
                <mc:Choice xmlns:v="urn:schemas-microsoft-com:vml" Requires="v">
                  <p:oleObj spid="_x0000_s452179" name="公式" r:id="rId3" imgW="114120" imgH="126720" progId="Equation.3">
                    <p:embed/>
                  </p:oleObj>
                </mc:Choice>
                <mc:Fallback>
                  <p:oleObj name="公式" r:id="rId3" imgW="114120" imgH="1267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0" y="230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51"/>
            <p:cNvGraphicFramePr>
              <a:graphicFrameLocks noChangeAspect="1"/>
            </p:cNvGraphicFramePr>
            <p:nvPr/>
          </p:nvGraphicFramePr>
          <p:xfrm>
            <a:off x="3936" y="2304"/>
            <a:ext cx="209" cy="232"/>
          </p:xfrm>
          <a:graphic>
            <a:graphicData uri="http://schemas.openxmlformats.org/presentationml/2006/ole">
              <mc:AlternateContent xmlns:mc="http://schemas.openxmlformats.org/markup-compatibility/2006">
                <mc:Choice xmlns:v="urn:schemas-microsoft-com:vml" Requires="v">
                  <p:oleObj spid="_x0000_s452180" name="公式" r:id="rId5" imgW="114120" imgH="126720" progId="Equation.3">
                    <p:embed/>
                  </p:oleObj>
                </mc:Choice>
                <mc:Fallback>
                  <p:oleObj name="公式" r:id="rId5" imgW="114120" imgH="1267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6" y="230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52"/>
            <p:cNvGraphicFramePr>
              <a:graphicFrameLocks noChangeAspect="1"/>
            </p:cNvGraphicFramePr>
            <p:nvPr/>
          </p:nvGraphicFramePr>
          <p:xfrm>
            <a:off x="4656" y="2064"/>
            <a:ext cx="209" cy="232"/>
          </p:xfrm>
          <a:graphic>
            <a:graphicData uri="http://schemas.openxmlformats.org/presentationml/2006/ole">
              <mc:AlternateContent xmlns:mc="http://schemas.openxmlformats.org/markup-compatibility/2006">
                <mc:Choice xmlns:v="urn:schemas-microsoft-com:vml" Requires="v">
                  <p:oleObj spid="_x0000_s452181" name="公式" r:id="rId7" imgW="114120" imgH="126720" progId="Equation.3">
                    <p:embed/>
                  </p:oleObj>
                </mc:Choice>
                <mc:Fallback>
                  <p:oleObj name="公式" r:id="rId7" imgW="114120" imgH="1267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6" y="206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53"/>
            <p:cNvGraphicFramePr>
              <a:graphicFrameLocks noChangeAspect="1"/>
            </p:cNvGraphicFramePr>
            <p:nvPr/>
          </p:nvGraphicFramePr>
          <p:xfrm>
            <a:off x="4368" y="2064"/>
            <a:ext cx="209" cy="232"/>
          </p:xfrm>
          <a:graphic>
            <a:graphicData uri="http://schemas.openxmlformats.org/presentationml/2006/ole">
              <mc:AlternateContent xmlns:mc="http://schemas.openxmlformats.org/markup-compatibility/2006">
                <mc:Choice xmlns:v="urn:schemas-microsoft-com:vml" Requires="v">
                  <p:oleObj spid="_x0000_s452182" name="公式" r:id="rId9" imgW="114120" imgH="126720" progId="Equation.3">
                    <p:embed/>
                  </p:oleObj>
                </mc:Choice>
                <mc:Fallback>
                  <p:oleObj name="公式" r:id="rId9" imgW="114120" imgH="1267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68" y="206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54"/>
            <p:cNvGraphicFramePr>
              <a:graphicFrameLocks noChangeAspect="1"/>
            </p:cNvGraphicFramePr>
            <p:nvPr/>
          </p:nvGraphicFramePr>
          <p:xfrm>
            <a:off x="3984" y="2064"/>
            <a:ext cx="209" cy="232"/>
          </p:xfrm>
          <a:graphic>
            <a:graphicData uri="http://schemas.openxmlformats.org/presentationml/2006/ole">
              <mc:AlternateContent xmlns:mc="http://schemas.openxmlformats.org/markup-compatibility/2006">
                <mc:Choice xmlns:v="urn:schemas-microsoft-com:vml" Requires="v">
                  <p:oleObj spid="_x0000_s452183" name="公式" r:id="rId11" imgW="114120" imgH="126720" progId="Equation.3">
                    <p:embed/>
                  </p:oleObj>
                </mc:Choice>
                <mc:Fallback>
                  <p:oleObj name="公式" r:id="rId11" imgW="114120" imgH="12672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84" y="206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55"/>
            <p:cNvGraphicFramePr>
              <a:graphicFrameLocks noChangeAspect="1"/>
            </p:cNvGraphicFramePr>
            <p:nvPr/>
          </p:nvGraphicFramePr>
          <p:xfrm>
            <a:off x="3648" y="2064"/>
            <a:ext cx="209" cy="232"/>
          </p:xfrm>
          <a:graphic>
            <a:graphicData uri="http://schemas.openxmlformats.org/presentationml/2006/ole">
              <mc:AlternateContent xmlns:mc="http://schemas.openxmlformats.org/markup-compatibility/2006">
                <mc:Choice xmlns:v="urn:schemas-microsoft-com:vml" Requires="v">
                  <p:oleObj spid="_x0000_s452184" name="公式" r:id="rId13" imgW="114120" imgH="126720" progId="Equation.3">
                    <p:embed/>
                  </p:oleObj>
                </mc:Choice>
                <mc:Fallback>
                  <p:oleObj name="公式" r:id="rId13" imgW="114120" imgH="12672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48" y="206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56"/>
            <p:cNvGraphicFramePr>
              <a:graphicFrameLocks noChangeAspect="1"/>
            </p:cNvGraphicFramePr>
            <p:nvPr/>
          </p:nvGraphicFramePr>
          <p:xfrm>
            <a:off x="4752" y="1776"/>
            <a:ext cx="209" cy="232"/>
          </p:xfrm>
          <a:graphic>
            <a:graphicData uri="http://schemas.openxmlformats.org/presentationml/2006/ole">
              <mc:AlternateContent xmlns:mc="http://schemas.openxmlformats.org/markup-compatibility/2006">
                <mc:Choice xmlns:v="urn:schemas-microsoft-com:vml" Requires="v">
                  <p:oleObj spid="_x0000_s452185" name="公式" r:id="rId15" imgW="114120" imgH="126720" progId="Equation.3">
                    <p:embed/>
                  </p:oleObj>
                </mc:Choice>
                <mc:Fallback>
                  <p:oleObj name="公式" r:id="rId15" imgW="114120" imgH="12672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52" y="1776"/>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57"/>
            <p:cNvGraphicFramePr>
              <a:graphicFrameLocks noChangeAspect="1"/>
            </p:cNvGraphicFramePr>
            <p:nvPr/>
          </p:nvGraphicFramePr>
          <p:xfrm>
            <a:off x="4464" y="1776"/>
            <a:ext cx="209" cy="232"/>
          </p:xfrm>
          <a:graphic>
            <a:graphicData uri="http://schemas.openxmlformats.org/presentationml/2006/ole">
              <mc:AlternateContent xmlns:mc="http://schemas.openxmlformats.org/markup-compatibility/2006">
                <mc:Choice xmlns:v="urn:schemas-microsoft-com:vml" Requires="v">
                  <p:oleObj spid="_x0000_s452186" name="公式" r:id="rId17" imgW="114120" imgH="126720" progId="Equation.3">
                    <p:embed/>
                  </p:oleObj>
                </mc:Choice>
                <mc:Fallback>
                  <p:oleObj name="公式" r:id="rId17" imgW="114120" imgH="12672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64" y="1776"/>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58"/>
            <p:cNvGraphicFramePr>
              <a:graphicFrameLocks noChangeAspect="1"/>
            </p:cNvGraphicFramePr>
            <p:nvPr/>
          </p:nvGraphicFramePr>
          <p:xfrm>
            <a:off x="3792" y="1776"/>
            <a:ext cx="209" cy="232"/>
          </p:xfrm>
          <a:graphic>
            <a:graphicData uri="http://schemas.openxmlformats.org/presentationml/2006/ole">
              <mc:AlternateContent xmlns:mc="http://schemas.openxmlformats.org/markup-compatibility/2006">
                <mc:Choice xmlns:v="urn:schemas-microsoft-com:vml" Requires="v">
                  <p:oleObj spid="_x0000_s452187" name="公式" r:id="rId19" imgW="114120" imgH="126720" progId="Equation.3">
                    <p:embed/>
                  </p:oleObj>
                </mc:Choice>
                <mc:Fallback>
                  <p:oleObj name="公式" r:id="rId19" imgW="114120" imgH="12672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92" y="1776"/>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59"/>
            <p:cNvGraphicFramePr>
              <a:graphicFrameLocks noChangeAspect="1"/>
            </p:cNvGraphicFramePr>
            <p:nvPr/>
          </p:nvGraphicFramePr>
          <p:xfrm>
            <a:off x="3456" y="1776"/>
            <a:ext cx="209" cy="232"/>
          </p:xfrm>
          <a:graphic>
            <a:graphicData uri="http://schemas.openxmlformats.org/presentationml/2006/ole">
              <mc:AlternateContent xmlns:mc="http://schemas.openxmlformats.org/markup-compatibility/2006">
                <mc:Choice xmlns:v="urn:schemas-microsoft-com:vml" Requires="v">
                  <p:oleObj spid="_x0000_s452188" name="公式" r:id="rId21" imgW="114120" imgH="126720" progId="Equation.3">
                    <p:embed/>
                  </p:oleObj>
                </mc:Choice>
                <mc:Fallback>
                  <p:oleObj name="公式" r:id="rId21" imgW="114120" imgH="12672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56" y="1776"/>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60"/>
            <p:cNvGraphicFramePr>
              <a:graphicFrameLocks noChangeAspect="1"/>
            </p:cNvGraphicFramePr>
            <p:nvPr/>
          </p:nvGraphicFramePr>
          <p:xfrm>
            <a:off x="4224" y="1488"/>
            <a:ext cx="209" cy="232"/>
          </p:xfrm>
          <a:graphic>
            <a:graphicData uri="http://schemas.openxmlformats.org/presentationml/2006/ole">
              <mc:AlternateContent xmlns:mc="http://schemas.openxmlformats.org/markup-compatibility/2006">
                <mc:Choice xmlns:v="urn:schemas-microsoft-com:vml" Requires="v">
                  <p:oleObj spid="_x0000_s452189" name="公式" r:id="rId23" imgW="114120" imgH="126720" progId="Equation.3">
                    <p:embed/>
                  </p:oleObj>
                </mc:Choice>
                <mc:Fallback>
                  <p:oleObj name="公式" r:id="rId23" imgW="114120" imgH="12672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24" y="1488"/>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61"/>
            <p:cNvGraphicFramePr>
              <a:graphicFrameLocks noChangeAspect="1"/>
            </p:cNvGraphicFramePr>
            <p:nvPr/>
          </p:nvGraphicFramePr>
          <p:xfrm>
            <a:off x="3936" y="1488"/>
            <a:ext cx="209" cy="232"/>
          </p:xfrm>
          <a:graphic>
            <a:graphicData uri="http://schemas.openxmlformats.org/presentationml/2006/ole">
              <mc:AlternateContent xmlns:mc="http://schemas.openxmlformats.org/markup-compatibility/2006">
                <mc:Choice xmlns:v="urn:schemas-microsoft-com:vml" Requires="v">
                  <p:oleObj spid="_x0000_s452190" name="公式" r:id="rId25" imgW="114120" imgH="126720" progId="Equation.3">
                    <p:embed/>
                  </p:oleObj>
                </mc:Choice>
                <mc:Fallback>
                  <p:oleObj name="公式" r:id="rId25" imgW="114120" imgH="12672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936" y="1488"/>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62"/>
            <p:cNvGraphicFramePr>
              <a:graphicFrameLocks noChangeAspect="1"/>
            </p:cNvGraphicFramePr>
            <p:nvPr/>
          </p:nvGraphicFramePr>
          <p:xfrm>
            <a:off x="4656" y="1440"/>
            <a:ext cx="209" cy="232"/>
          </p:xfrm>
          <a:graphic>
            <a:graphicData uri="http://schemas.openxmlformats.org/presentationml/2006/ole">
              <mc:AlternateContent xmlns:mc="http://schemas.openxmlformats.org/markup-compatibility/2006">
                <mc:Choice xmlns:v="urn:schemas-microsoft-com:vml" Requires="v">
                  <p:oleObj spid="_x0000_s452191" name="公式" r:id="rId27" imgW="114120" imgH="126720" progId="Equation.3">
                    <p:embed/>
                  </p:oleObj>
                </mc:Choice>
                <mc:Fallback>
                  <p:oleObj name="公式" r:id="rId27" imgW="114120" imgH="12672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656" y="1440"/>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63"/>
            <p:cNvGraphicFramePr>
              <a:graphicFrameLocks noChangeAspect="1"/>
            </p:cNvGraphicFramePr>
            <p:nvPr/>
          </p:nvGraphicFramePr>
          <p:xfrm>
            <a:off x="4320" y="1152"/>
            <a:ext cx="209" cy="232"/>
          </p:xfrm>
          <a:graphic>
            <a:graphicData uri="http://schemas.openxmlformats.org/presentationml/2006/ole">
              <mc:AlternateContent xmlns:mc="http://schemas.openxmlformats.org/markup-compatibility/2006">
                <mc:Choice xmlns:v="urn:schemas-microsoft-com:vml" Requires="v">
                  <p:oleObj spid="_x0000_s452192" name="公式" r:id="rId29" imgW="114120" imgH="126720" progId="Equation.3">
                    <p:embed/>
                  </p:oleObj>
                </mc:Choice>
                <mc:Fallback>
                  <p:oleObj name="公式" r:id="rId29" imgW="114120" imgH="12672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320" y="1152"/>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64"/>
            <p:cNvGraphicFramePr>
              <a:graphicFrameLocks noChangeAspect="1"/>
            </p:cNvGraphicFramePr>
            <p:nvPr/>
          </p:nvGraphicFramePr>
          <p:xfrm>
            <a:off x="3984" y="1152"/>
            <a:ext cx="209" cy="232"/>
          </p:xfrm>
          <a:graphic>
            <a:graphicData uri="http://schemas.openxmlformats.org/presentationml/2006/ole">
              <mc:AlternateContent xmlns:mc="http://schemas.openxmlformats.org/markup-compatibility/2006">
                <mc:Choice xmlns:v="urn:schemas-microsoft-com:vml" Requires="v">
                  <p:oleObj spid="_x0000_s452193" name="公式" r:id="rId31" imgW="114120" imgH="126720" progId="Equation.3">
                    <p:embed/>
                  </p:oleObj>
                </mc:Choice>
                <mc:Fallback>
                  <p:oleObj name="公式" r:id="rId31" imgW="114120" imgH="12672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984" y="1152"/>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65"/>
            <p:cNvGraphicFramePr>
              <a:graphicFrameLocks noChangeAspect="1"/>
            </p:cNvGraphicFramePr>
            <p:nvPr/>
          </p:nvGraphicFramePr>
          <p:xfrm>
            <a:off x="3600" y="1440"/>
            <a:ext cx="209" cy="232"/>
          </p:xfrm>
          <a:graphic>
            <a:graphicData uri="http://schemas.openxmlformats.org/presentationml/2006/ole">
              <mc:AlternateContent xmlns:mc="http://schemas.openxmlformats.org/markup-compatibility/2006">
                <mc:Choice xmlns:v="urn:schemas-microsoft-com:vml" Requires="v">
                  <p:oleObj spid="_x0000_s452194" name="公式" r:id="rId33" imgW="114120" imgH="126720" progId="Equation.3">
                    <p:embed/>
                  </p:oleObj>
                </mc:Choice>
                <mc:Fallback>
                  <p:oleObj name="公式" r:id="rId33" imgW="114120" imgH="12672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600" y="1440"/>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66"/>
            <p:cNvGraphicFramePr>
              <a:graphicFrameLocks noChangeAspect="1"/>
            </p:cNvGraphicFramePr>
            <p:nvPr/>
          </p:nvGraphicFramePr>
          <p:xfrm>
            <a:off x="3792" y="1968"/>
            <a:ext cx="247" cy="267"/>
          </p:xfrm>
          <a:graphic>
            <a:graphicData uri="http://schemas.openxmlformats.org/presentationml/2006/ole">
              <mc:AlternateContent xmlns:mc="http://schemas.openxmlformats.org/markup-compatibility/2006">
                <mc:Choice xmlns:v="urn:schemas-microsoft-com:vml" Requires="v">
                  <p:oleObj spid="_x0000_s452195" name="公式" r:id="rId35" imgW="152280" imgH="164880" progId="Equation.3">
                    <p:embed/>
                  </p:oleObj>
                </mc:Choice>
                <mc:Fallback>
                  <p:oleObj name="公式" r:id="rId35" imgW="152280" imgH="16488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792" y="1968"/>
                          <a:ext cx="247"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67"/>
            <p:cNvGraphicFramePr>
              <a:graphicFrameLocks noChangeAspect="1"/>
            </p:cNvGraphicFramePr>
            <p:nvPr/>
          </p:nvGraphicFramePr>
          <p:xfrm>
            <a:off x="4032" y="1728"/>
            <a:ext cx="199" cy="231"/>
          </p:xfrm>
          <a:graphic>
            <a:graphicData uri="http://schemas.openxmlformats.org/presentationml/2006/ole">
              <mc:AlternateContent xmlns:mc="http://schemas.openxmlformats.org/markup-compatibility/2006">
                <mc:Choice xmlns:v="urn:schemas-microsoft-com:vml" Requires="v">
                  <p:oleObj spid="_x0000_s452196" name="公式" r:id="rId37" imgW="152280" imgH="177480" progId="Equation.3">
                    <p:embed/>
                  </p:oleObj>
                </mc:Choice>
                <mc:Fallback>
                  <p:oleObj name="公式" r:id="rId37" imgW="152280" imgH="177480"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032" y="1728"/>
                          <a:ext cx="199"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68"/>
            <p:cNvGraphicFramePr>
              <a:graphicFrameLocks noChangeAspect="1"/>
            </p:cNvGraphicFramePr>
            <p:nvPr/>
          </p:nvGraphicFramePr>
          <p:xfrm>
            <a:off x="4416" y="1488"/>
            <a:ext cx="247" cy="267"/>
          </p:xfrm>
          <a:graphic>
            <a:graphicData uri="http://schemas.openxmlformats.org/presentationml/2006/ole">
              <mc:AlternateContent xmlns:mc="http://schemas.openxmlformats.org/markup-compatibility/2006">
                <mc:Choice xmlns:v="urn:schemas-microsoft-com:vml" Requires="v">
                  <p:oleObj spid="_x0000_s452197" name="公式" r:id="rId39" imgW="152280" imgH="164880" progId="Equation.3">
                    <p:embed/>
                  </p:oleObj>
                </mc:Choice>
                <mc:Fallback>
                  <p:oleObj name="公式" r:id="rId39" imgW="152280" imgH="164880"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416" y="1488"/>
                          <a:ext cx="247"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69"/>
            <p:cNvGraphicFramePr>
              <a:graphicFrameLocks noChangeAspect="1"/>
            </p:cNvGraphicFramePr>
            <p:nvPr/>
          </p:nvGraphicFramePr>
          <p:xfrm>
            <a:off x="4992" y="2064"/>
            <a:ext cx="222" cy="279"/>
          </p:xfrm>
          <a:graphic>
            <a:graphicData uri="http://schemas.openxmlformats.org/presentationml/2006/ole">
              <mc:AlternateContent xmlns:mc="http://schemas.openxmlformats.org/markup-compatibility/2006">
                <mc:Choice xmlns:v="urn:schemas-microsoft-com:vml" Requires="v">
                  <p:oleObj spid="_x0000_s452198" name="公式" r:id="rId41" imgW="139680" imgH="177480" progId="Equation.3">
                    <p:embed/>
                  </p:oleObj>
                </mc:Choice>
                <mc:Fallback>
                  <p:oleObj name="公式" r:id="rId41" imgW="139680" imgH="177480" progId="Equation.3">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992" y="2064"/>
                          <a:ext cx="222"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70"/>
            <p:cNvGraphicFramePr>
              <a:graphicFrameLocks noChangeAspect="1"/>
            </p:cNvGraphicFramePr>
            <p:nvPr/>
          </p:nvGraphicFramePr>
          <p:xfrm>
            <a:off x="5376" y="2544"/>
            <a:ext cx="197" cy="245"/>
          </p:xfrm>
          <a:graphic>
            <a:graphicData uri="http://schemas.openxmlformats.org/presentationml/2006/ole">
              <mc:AlternateContent xmlns:mc="http://schemas.openxmlformats.org/markup-compatibility/2006">
                <mc:Choice xmlns:v="urn:schemas-microsoft-com:vml" Requires="v">
                  <p:oleObj spid="_x0000_s452199" name="公式" r:id="rId43" imgW="114120" imgH="139680" progId="Equation.3">
                    <p:embed/>
                  </p:oleObj>
                </mc:Choice>
                <mc:Fallback>
                  <p:oleObj name="公式" r:id="rId43" imgW="114120" imgH="139680" progId="Equation.3">
                    <p:embed/>
                    <p:pic>
                      <p:nvPicPr>
                        <p:cNvPr id="0" nam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376" y="2544"/>
                          <a:ext cx="197"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71"/>
            <p:cNvGraphicFramePr>
              <a:graphicFrameLocks noChangeAspect="1"/>
            </p:cNvGraphicFramePr>
            <p:nvPr/>
          </p:nvGraphicFramePr>
          <p:xfrm>
            <a:off x="4656" y="2544"/>
            <a:ext cx="199" cy="278"/>
          </p:xfrm>
          <a:graphic>
            <a:graphicData uri="http://schemas.openxmlformats.org/presentationml/2006/ole">
              <mc:AlternateContent xmlns:mc="http://schemas.openxmlformats.org/markup-compatibility/2006">
                <mc:Choice xmlns:v="urn:schemas-microsoft-com:vml" Requires="v">
                  <p:oleObj spid="_x0000_s452200" name="公式" r:id="rId45" imgW="126720" imgH="177480" progId="Equation.3">
                    <p:embed/>
                  </p:oleObj>
                </mc:Choice>
                <mc:Fallback>
                  <p:oleObj name="公式" r:id="rId45" imgW="126720" imgH="177480" progId="Equation.3">
                    <p:embed/>
                    <p:pic>
                      <p:nvPicPr>
                        <p:cNvPr id="0" name=""/>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656" y="2544"/>
                          <a:ext cx="199" cy="2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72"/>
            <p:cNvGraphicFramePr>
              <a:graphicFrameLocks noChangeAspect="1"/>
            </p:cNvGraphicFramePr>
            <p:nvPr/>
          </p:nvGraphicFramePr>
          <p:xfrm>
            <a:off x="3504" y="2448"/>
            <a:ext cx="215" cy="240"/>
          </p:xfrm>
          <a:graphic>
            <a:graphicData uri="http://schemas.openxmlformats.org/presentationml/2006/ole">
              <mc:AlternateContent xmlns:mc="http://schemas.openxmlformats.org/markup-compatibility/2006">
                <mc:Choice xmlns:v="urn:schemas-microsoft-com:vml" Requires="v">
                  <p:oleObj spid="_x0000_s452201" name="公式" r:id="rId47" imgW="126720" imgH="139680" progId="Equation.3">
                    <p:embed/>
                  </p:oleObj>
                </mc:Choice>
                <mc:Fallback>
                  <p:oleObj name="公式" r:id="rId47" imgW="126720" imgH="139680" progId="Equation.3">
                    <p:embed/>
                    <p:pic>
                      <p:nvPicPr>
                        <p:cNvPr id="0" name=""/>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3504" y="2448"/>
                          <a:ext cx="21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73"/>
            <p:cNvGraphicFramePr>
              <a:graphicFrameLocks noChangeAspect="1"/>
            </p:cNvGraphicFramePr>
            <p:nvPr/>
          </p:nvGraphicFramePr>
          <p:xfrm>
            <a:off x="4080" y="2640"/>
            <a:ext cx="247" cy="267"/>
          </p:xfrm>
          <a:graphic>
            <a:graphicData uri="http://schemas.openxmlformats.org/presentationml/2006/ole">
              <mc:AlternateContent xmlns:mc="http://schemas.openxmlformats.org/markup-compatibility/2006">
                <mc:Choice xmlns:v="urn:schemas-microsoft-com:vml" Requires="v">
                  <p:oleObj spid="_x0000_s452202" name="公式" r:id="rId49" imgW="152280" imgH="164880" progId="Equation.3">
                    <p:embed/>
                  </p:oleObj>
                </mc:Choice>
                <mc:Fallback>
                  <p:oleObj name="公式" r:id="rId49" imgW="152280" imgH="164880" progId="Equation.3">
                    <p:embed/>
                    <p:pic>
                      <p:nvPicPr>
                        <p:cNvPr id="0" name=""/>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080" y="2640"/>
                          <a:ext cx="247"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74"/>
            <p:cNvGraphicFramePr>
              <a:graphicFrameLocks noChangeAspect="1"/>
            </p:cNvGraphicFramePr>
            <p:nvPr/>
          </p:nvGraphicFramePr>
          <p:xfrm>
            <a:off x="4848" y="2640"/>
            <a:ext cx="247" cy="267"/>
          </p:xfrm>
          <a:graphic>
            <a:graphicData uri="http://schemas.openxmlformats.org/presentationml/2006/ole">
              <mc:AlternateContent xmlns:mc="http://schemas.openxmlformats.org/markup-compatibility/2006">
                <mc:Choice xmlns:v="urn:schemas-microsoft-com:vml" Requires="v">
                  <p:oleObj spid="_x0000_s452203" name="公式" r:id="rId51" imgW="152280" imgH="164880" progId="Equation.3">
                    <p:embed/>
                  </p:oleObj>
                </mc:Choice>
                <mc:Fallback>
                  <p:oleObj name="公式" r:id="rId51" imgW="152280" imgH="164880" progId="Equation.3">
                    <p:embed/>
                    <p:pic>
                      <p:nvPicPr>
                        <p:cNvPr id="0" na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848" y="2640"/>
                          <a:ext cx="247"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Line 75"/>
            <p:cNvSpPr>
              <a:spLocks noChangeShapeType="1"/>
            </p:cNvSpPr>
            <p:nvPr/>
          </p:nvSpPr>
          <p:spPr bwMode="auto">
            <a:xfrm>
              <a:off x="3792" y="2784"/>
              <a:ext cx="24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76"/>
            <p:cNvSpPr>
              <a:spLocks noChangeShapeType="1"/>
            </p:cNvSpPr>
            <p:nvPr/>
          </p:nvSpPr>
          <p:spPr bwMode="auto">
            <a:xfrm>
              <a:off x="4368" y="2784"/>
              <a:ext cx="24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77"/>
            <p:cNvSpPr>
              <a:spLocks noChangeShapeType="1"/>
            </p:cNvSpPr>
            <p:nvPr/>
          </p:nvSpPr>
          <p:spPr bwMode="auto">
            <a:xfrm>
              <a:off x="4608" y="2784"/>
              <a:ext cx="24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78"/>
            <p:cNvSpPr>
              <a:spLocks noChangeShapeType="1"/>
            </p:cNvSpPr>
            <p:nvPr/>
          </p:nvSpPr>
          <p:spPr bwMode="auto">
            <a:xfrm>
              <a:off x="5088" y="2784"/>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7" name="Object 79"/>
            <p:cNvGraphicFramePr>
              <a:graphicFrameLocks noChangeAspect="1"/>
            </p:cNvGraphicFramePr>
            <p:nvPr/>
          </p:nvGraphicFramePr>
          <p:xfrm>
            <a:off x="4176" y="1824"/>
            <a:ext cx="168" cy="168"/>
          </p:xfrm>
          <a:graphic>
            <a:graphicData uri="http://schemas.openxmlformats.org/presentationml/2006/ole">
              <mc:AlternateContent xmlns:mc="http://schemas.openxmlformats.org/markup-compatibility/2006">
                <mc:Choice xmlns:v="urn:schemas-microsoft-com:vml" Requires="v">
                  <p:oleObj spid="_x0000_s452204" name="公式" r:id="rId53" imgW="75960" imgH="75960" progId="Equation.3">
                    <p:embed/>
                  </p:oleObj>
                </mc:Choice>
                <mc:Fallback>
                  <p:oleObj name="公式" r:id="rId53" imgW="75960" imgH="75960" progId="Equation.3">
                    <p:embed/>
                    <p:pic>
                      <p:nvPicPr>
                        <p:cNvPr id="0" name=""/>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176" y="1824"/>
                          <a:ext cx="168"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8" name="Line 81"/>
          <p:cNvSpPr>
            <a:spLocks noChangeShapeType="1"/>
          </p:cNvSpPr>
          <p:nvPr/>
        </p:nvSpPr>
        <p:spPr bwMode="auto">
          <a:xfrm>
            <a:off x="8461375" y="3127284"/>
            <a:ext cx="609600" cy="106680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9" name="Group 82"/>
          <p:cNvGrpSpPr>
            <a:grpSpLocks/>
          </p:cNvGrpSpPr>
          <p:nvPr/>
        </p:nvGrpSpPr>
        <p:grpSpPr bwMode="auto">
          <a:xfrm>
            <a:off x="7767638" y="3141572"/>
            <a:ext cx="2347913" cy="1009650"/>
            <a:chOff x="3792" y="1056"/>
            <a:chExt cx="1488" cy="672"/>
          </a:xfrm>
        </p:grpSpPr>
        <p:sp>
          <p:nvSpPr>
            <p:cNvPr id="40" name="Line 83"/>
            <p:cNvSpPr>
              <a:spLocks noChangeShapeType="1"/>
            </p:cNvSpPr>
            <p:nvPr/>
          </p:nvSpPr>
          <p:spPr bwMode="auto">
            <a:xfrm flipH="1">
              <a:off x="3792" y="1056"/>
              <a:ext cx="432" cy="672"/>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84"/>
            <p:cNvSpPr>
              <a:spLocks noChangeShapeType="1"/>
            </p:cNvSpPr>
            <p:nvPr/>
          </p:nvSpPr>
          <p:spPr bwMode="auto">
            <a:xfrm>
              <a:off x="4224" y="1056"/>
              <a:ext cx="1056" cy="672"/>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2" name="Oval 100"/>
          <p:cNvSpPr>
            <a:spLocks noChangeArrowheads="1"/>
          </p:cNvSpPr>
          <p:nvPr/>
        </p:nvSpPr>
        <p:spPr bwMode="auto">
          <a:xfrm>
            <a:off x="7688602" y="2465205"/>
            <a:ext cx="1407288" cy="1394617"/>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3" name="Oval 100"/>
          <p:cNvSpPr>
            <a:spLocks noChangeArrowheads="1"/>
          </p:cNvSpPr>
          <p:nvPr/>
        </p:nvSpPr>
        <p:spPr bwMode="auto">
          <a:xfrm>
            <a:off x="8042468" y="2799015"/>
            <a:ext cx="760264" cy="743831"/>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4" name="Freeform 109"/>
          <p:cNvSpPr>
            <a:spLocks/>
          </p:cNvSpPr>
          <p:nvPr/>
        </p:nvSpPr>
        <p:spPr bwMode="auto">
          <a:xfrm rot="3600000" flipV="1">
            <a:off x="7646635" y="2816088"/>
            <a:ext cx="203323" cy="202908"/>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5" name="Freeform 109"/>
          <p:cNvSpPr>
            <a:spLocks/>
          </p:cNvSpPr>
          <p:nvPr/>
        </p:nvSpPr>
        <p:spPr bwMode="auto">
          <a:xfrm rot="9086002">
            <a:off x="7996220" y="2961456"/>
            <a:ext cx="183727" cy="179882"/>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6" name="Oval 100"/>
          <p:cNvSpPr>
            <a:spLocks noChangeArrowheads="1"/>
          </p:cNvSpPr>
          <p:nvPr/>
        </p:nvSpPr>
        <p:spPr bwMode="auto">
          <a:xfrm>
            <a:off x="6753224" y="1556793"/>
            <a:ext cx="3299184" cy="3136775"/>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7" name="Freeform 109"/>
          <p:cNvSpPr>
            <a:spLocks/>
          </p:cNvSpPr>
          <p:nvPr/>
        </p:nvSpPr>
        <p:spPr bwMode="auto">
          <a:xfrm rot="3600000" flipV="1">
            <a:off x="6653777" y="2739924"/>
            <a:ext cx="268528" cy="244494"/>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8" name="对象 47"/>
          <p:cNvGraphicFramePr>
            <a:graphicFrameLocks noChangeAspect="1"/>
          </p:cNvGraphicFramePr>
          <p:nvPr>
            <p:extLst>
              <p:ext uri="{D42A27DB-BD31-4B8C-83A1-F6EECF244321}">
                <p14:modId xmlns:p14="http://schemas.microsoft.com/office/powerpoint/2010/main" val="3274956003"/>
              </p:ext>
            </p:extLst>
          </p:nvPr>
        </p:nvGraphicFramePr>
        <p:xfrm>
          <a:off x="10080235" y="2307768"/>
          <a:ext cx="334155" cy="546533"/>
        </p:xfrm>
        <a:graphic>
          <a:graphicData uri="http://schemas.openxmlformats.org/presentationml/2006/ole">
            <mc:AlternateContent xmlns:mc="http://schemas.openxmlformats.org/markup-compatibility/2006">
              <mc:Choice xmlns:v="urn:schemas-microsoft-com:vml" Requires="v">
                <p:oleObj spid="_x0000_s452205" name="公式" r:id="rId55" imgW="177480" imgH="253800" progId="Equation.3">
                  <p:embed/>
                </p:oleObj>
              </mc:Choice>
              <mc:Fallback>
                <p:oleObj name="公式" r:id="rId55" imgW="177480" imgH="253800" progId="Equation.3">
                  <p:embed/>
                  <p:pic>
                    <p:nvPicPr>
                      <p:cNvPr id="0" name=""/>
                      <p:cNvPicPr/>
                      <p:nvPr/>
                    </p:nvPicPr>
                    <p:blipFill>
                      <a:blip r:embed="rId56"/>
                      <a:stretch>
                        <a:fillRect/>
                      </a:stretch>
                    </p:blipFill>
                    <p:spPr>
                      <a:xfrm>
                        <a:off x="10080235" y="2307768"/>
                        <a:ext cx="334155" cy="546533"/>
                      </a:xfrm>
                      <a:prstGeom prst="rect">
                        <a:avLst/>
                      </a:prstGeom>
                    </p:spPr>
                  </p:pic>
                </p:oleObj>
              </mc:Fallback>
            </mc:AlternateContent>
          </a:graphicData>
        </a:graphic>
      </p:graphicFrame>
      <p:graphicFrame>
        <p:nvGraphicFramePr>
          <p:cNvPr id="57" name="Object 4"/>
          <p:cNvGraphicFramePr>
            <a:graphicFrameLocks noChangeAspect="1"/>
          </p:cNvGraphicFramePr>
          <p:nvPr>
            <p:extLst>
              <p:ext uri="{D42A27DB-BD31-4B8C-83A1-F6EECF244321}">
                <p14:modId xmlns:p14="http://schemas.microsoft.com/office/powerpoint/2010/main" val="774697301"/>
              </p:ext>
            </p:extLst>
          </p:nvPr>
        </p:nvGraphicFramePr>
        <p:xfrm>
          <a:off x="2424114" y="396875"/>
          <a:ext cx="2198687" cy="476250"/>
        </p:xfrm>
        <a:graphic>
          <a:graphicData uri="http://schemas.openxmlformats.org/presentationml/2006/ole">
            <mc:AlternateContent xmlns:mc="http://schemas.openxmlformats.org/markup-compatibility/2006">
              <mc:Choice xmlns:v="urn:schemas-microsoft-com:vml" Requires="v">
                <p:oleObj spid="_x0000_s452206" name="公式" r:id="rId57" imgW="1765080" imgH="380880" progId="Equation.3">
                  <p:embed/>
                </p:oleObj>
              </mc:Choice>
              <mc:Fallback>
                <p:oleObj name="公式" r:id="rId57" imgW="1765080" imgH="380880" progId="Equation.3">
                  <p:embed/>
                  <p:pic>
                    <p:nvPicPr>
                      <p:cNvPr id="0" name=""/>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2424114" y="396875"/>
                        <a:ext cx="2198687"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 name="Object 5"/>
          <p:cNvGraphicFramePr>
            <a:graphicFrameLocks noChangeAspect="1"/>
          </p:cNvGraphicFramePr>
          <p:nvPr>
            <p:extLst>
              <p:ext uri="{D42A27DB-BD31-4B8C-83A1-F6EECF244321}">
                <p14:modId xmlns:p14="http://schemas.microsoft.com/office/powerpoint/2010/main" val="250289673"/>
              </p:ext>
            </p:extLst>
          </p:nvPr>
        </p:nvGraphicFramePr>
        <p:xfrm>
          <a:off x="4656139" y="396875"/>
          <a:ext cx="2879725" cy="476250"/>
        </p:xfrm>
        <a:graphic>
          <a:graphicData uri="http://schemas.openxmlformats.org/presentationml/2006/ole">
            <mc:AlternateContent xmlns:mc="http://schemas.openxmlformats.org/markup-compatibility/2006">
              <mc:Choice xmlns:v="urn:schemas-microsoft-com:vml" Requires="v">
                <p:oleObj spid="_x0000_s452207" name="公式" r:id="rId59" imgW="2311200" imgH="380880" progId="Equation.3">
                  <p:embed/>
                </p:oleObj>
              </mc:Choice>
              <mc:Fallback>
                <p:oleObj name="公式" r:id="rId59" imgW="2311200" imgH="380880" progId="Equation.3">
                  <p:embed/>
                  <p:pic>
                    <p:nvPicPr>
                      <p:cNvPr id="0" name=""/>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4656139" y="396875"/>
                        <a:ext cx="2879725"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 name="Object 6"/>
          <p:cNvGraphicFramePr>
            <a:graphicFrameLocks noChangeAspect="1"/>
          </p:cNvGraphicFramePr>
          <p:nvPr>
            <p:extLst>
              <p:ext uri="{D42A27DB-BD31-4B8C-83A1-F6EECF244321}">
                <p14:modId xmlns:p14="http://schemas.microsoft.com/office/powerpoint/2010/main" val="2177676838"/>
              </p:ext>
            </p:extLst>
          </p:nvPr>
        </p:nvGraphicFramePr>
        <p:xfrm>
          <a:off x="3071814" y="1152525"/>
          <a:ext cx="2663825" cy="1017588"/>
        </p:xfrm>
        <a:graphic>
          <a:graphicData uri="http://schemas.openxmlformats.org/presentationml/2006/ole">
            <mc:AlternateContent xmlns:mc="http://schemas.openxmlformats.org/markup-compatibility/2006">
              <mc:Choice xmlns:v="urn:schemas-microsoft-com:vml" Requires="v">
                <p:oleObj spid="_x0000_s452208" name="公式" r:id="rId61" imgW="2158920" imgH="850680" progId="Equation.3">
                  <p:embed/>
                </p:oleObj>
              </mc:Choice>
              <mc:Fallback>
                <p:oleObj name="公式" r:id="rId61" imgW="2158920" imgH="850680" progId="Equation.3">
                  <p:embed/>
                  <p:pic>
                    <p:nvPicPr>
                      <p:cNvPr id="0" name=""/>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3071814" y="1152525"/>
                        <a:ext cx="2663825" cy="1017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 name="Object 7"/>
          <p:cNvGraphicFramePr>
            <a:graphicFrameLocks noChangeAspect="1"/>
          </p:cNvGraphicFramePr>
          <p:nvPr>
            <p:extLst>
              <p:ext uri="{D42A27DB-BD31-4B8C-83A1-F6EECF244321}">
                <p14:modId xmlns:p14="http://schemas.microsoft.com/office/powerpoint/2010/main" val="646589246"/>
              </p:ext>
            </p:extLst>
          </p:nvPr>
        </p:nvGraphicFramePr>
        <p:xfrm>
          <a:off x="2940538" y="2329613"/>
          <a:ext cx="1884363" cy="923925"/>
        </p:xfrm>
        <a:graphic>
          <a:graphicData uri="http://schemas.openxmlformats.org/presentationml/2006/ole">
            <mc:AlternateContent xmlns:mc="http://schemas.openxmlformats.org/markup-compatibility/2006">
              <mc:Choice xmlns:v="urn:schemas-microsoft-com:vml" Requires="v">
                <p:oleObj spid="_x0000_s452209" name="公式" r:id="rId63" imgW="1473120" imgH="723600" progId="Equation.3">
                  <p:embed/>
                </p:oleObj>
              </mc:Choice>
              <mc:Fallback>
                <p:oleObj name="公式" r:id="rId63" imgW="1473120" imgH="723600" progId="Equation.3">
                  <p:embed/>
                  <p:pic>
                    <p:nvPicPr>
                      <p:cNvPr id="0" name=""/>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2940538" y="2329613"/>
                        <a:ext cx="1884363" cy="923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 name="Object 8"/>
          <p:cNvGraphicFramePr>
            <a:graphicFrameLocks noChangeAspect="1"/>
          </p:cNvGraphicFramePr>
          <p:nvPr>
            <p:extLst>
              <p:ext uri="{D42A27DB-BD31-4B8C-83A1-F6EECF244321}">
                <p14:modId xmlns:p14="http://schemas.microsoft.com/office/powerpoint/2010/main" val="1634282444"/>
              </p:ext>
            </p:extLst>
          </p:nvPr>
        </p:nvGraphicFramePr>
        <p:xfrm>
          <a:off x="2086768" y="3423445"/>
          <a:ext cx="3443288" cy="1003300"/>
        </p:xfrm>
        <a:graphic>
          <a:graphicData uri="http://schemas.openxmlformats.org/presentationml/2006/ole">
            <mc:AlternateContent xmlns:mc="http://schemas.openxmlformats.org/markup-compatibility/2006">
              <mc:Choice xmlns:v="urn:schemas-microsoft-com:vml" Requires="v">
                <p:oleObj spid="_x0000_s452210" name="公式" r:id="rId65" imgW="2692080" imgH="787320" progId="Equation.3">
                  <p:embed/>
                </p:oleObj>
              </mc:Choice>
              <mc:Fallback>
                <p:oleObj name="公式" r:id="rId65" imgW="2692080" imgH="787320" progId="Equation.3">
                  <p:embed/>
                  <p:pic>
                    <p:nvPicPr>
                      <p:cNvPr id="0" name=""/>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2086768" y="3423445"/>
                        <a:ext cx="3443288" cy="1003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 name="Object 9"/>
          <p:cNvGraphicFramePr>
            <a:graphicFrameLocks noChangeAspect="1"/>
          </p:cNvGraphicFramePr>
          <p:nvPr>
            <p:extLst>
              <p:ext uri="{D42A27DB-BD31-4B8C-83A1-F6EECF244321}">
                <p14:modId xmlns:p14="http://schemas.microsoft.com/office/powerpoint/2010/main" val="2942682491"/>
              </p:ext>
            </p:extLst>
          </p:nvPr>
        </p:nvGraphicFramePr>
        <p:xfrm>
          <a:off x="2564238" y="4646009"/>
          <a:ext cx="2940050" cy="1003300"/>
        </p:xfrm>
        <a:graphic>
          <a:graphicData uri="http://schemas.openxmlformats.org/presentationml/2006/ole">
            <mc:AlternateContent xmlns:mc="http://schemas.openxmlformats.org/markup-compatibility/2006">
              <mc:Choice xmlns:v="urn:schemas-microsoft-com:vml" Requires="v">
                <p:oleObj spid="_x0000_s452211" name="公式" r:id="rId67" imgW="2298600" imgH="787320" progId="Equation.3">
                  <p:embed/>
                </p:oleObj>
              </mc:Choice>
              <mc:Fallback>
                <p:oleObj name="公式" r:id="rId67" imgW="2298600" imgH="787320" progId="Equation.3">
                  <p:embed/>
                  <p:pic>
                    <p:nvPicPr>
                      <p:cNvPr id="0" name=""/>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2564238" y="4646009"/>
                        <a:ext cx="2940050" cy="1003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 name="Text Box 10"/>
          <p:cNvSpPr txBox="1">
            <a:spLocks noChangeArrowheads="1"/>
          </p:cNvSpPr>
          <p:nvPr/>
        </p:nvSpPr>
        <p:spPr bwMode="auto">
          <a:xfrm>
            <a:off x="2238375" y="5489575"/>
            <a:ext cx="7989888"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lnSpc>
                <a:spcPct val="130000"/>
              </a:lnSpc>
              <a:spcBef>
                <a:spcPct val="50000"/>
              </a:spcBef>
            </a:pPr>
            <a:r>
              <a:rPr lang="zh-CN" altLang="en-US" dirty="0">
                <a:solidFill>
                  <a:srgbClr val="0070C0"/>
                </a:solidFill>
                <a:ea typeface="华文中宋" panose="02010600040101010101" pitchFamily="2" charset="-122"/>
              </a:rPr>
              <a:t>负号表示</a:t>
            </a:r>
            <a:r>
              <a:rPr lang="zh-CN" altLang="en-US" i="1" dirty="0">
                <a:solidFill>
                  <a:srgbClr val="FF0000"/>
                </a:solidFill>
                <a:ea typeface="华文中宋" panose="02010600040101010101" pitchFamily="2" charset="-122"/>
                <a:sym typeface="Symbol" panose="05050102010706020507" pitchFamily="18" charset="2"/>
              </a:rPr>
              <a:t></a:t>
            </a:r>
            <a:r>
              <a:rPr lang="en-US" altLang="zh-CN" i="1" baseline="-25000" dirty="0" err="1">
                <a:solidFill>
                  <a:srgbClr val="FF0000"/>
                </a:solidFill>
                <a:ea typeface="华文中宋" panose="02010600040101010101" pitchFamily="2" charset="-122"/>
                <a:sym typeface="Symbol" panose="05050102010706020507" pitchFamily="18" charset="2"/>
              </a:rPr>
              <a:t>i</a:t>
            </a:r>
            <a:r>
              <a:rPr lang="en-US" altLang="zh-CN" i="1" baseline="-25000" dirty="0">
                <a:solidFill>
                  <a:srgbClr val="0070C0"/>
                </a:solidFill>
                <a:ea typeface="华文中宋" panose="02010600040101010101" pitchFamily="2" charset="-122"/>
                <a:sym typeface="Symbol" panose="05050102010706020507" pitchFamily="18" charset="2"/>
              </a:rPr>
              <a:t> </a:t>
            </a:r>
            <a:r>
              <a:rPr lang="zh-CN" altLang="en-US" dirty="0">
                <a:solidFill>
                  <a:srgbClr val="0070C0"/>
                </a:solidFill>
                <a:ea typeface="华文中宋" panose="02010600040101010101" pitchFamily="2" charset="-122"/>
                <a:sym typeface="Symbol" panose="05050102010706020507" pitchFamily="18" charset="2"/>
              </a:rPr>
              <a:t>的方向与</a:t>
            </a:r>
            <a:r>
              <a:rPr lang="en-US" altLang="zh-CN" i="1" dirty="0">
                <a:solidFill>
                  <a:srgbClr val="0070C0"/>
                </a:solidFill>
                <a:ea typeface="华文中宋" panose="02010600040101010101" pitchFamily="2" charset="-122"/>
                <a:sym typeface="Symbol" panose="05050102010706020507" pitchFamily="18" charset="2"/>
              </a:rPr>
              <a:t>B</a:t>
            </a:r>
            <a:r>
              <a:rPr lang="zh-CN" altLang="en-US" dirty="0">
                <a:solidFill>
                  <a:srgbClr val="0070C0"/>
                </a:solidFill>
                <a:ea typeface="华文中宋" panose="02010600040101010101" pitchFamily="2" charset="-122"/>
                <a:sym typeface="Symbol" panose="05050102010706020507" pitchFamily="18" charset="2"/>
              </a:rPr>
              <a:t>构成左旋关系，即感生电动势的指向为</a:t>
            </a:r>
            <a:r>
              <a:rPr lang="en-US" altLang="zh-CN" i="1" dirty="0" err="1">
                <a:solidFill>
                  <a:srgbClr val="0070C0"/>
                </a:solidFill>
                <a:ea typeface="华文中宋" panose="02010600040101010101" pitchFamily="2" charset="-122"/>
                <a:sym typeface="Symbol" panose="05050102010706020507" pitchFamily="18" charset="2"/>
              </a:rPr>
              <a:t>a</a:t>
            </a:r>
            <a:r>
              <a:rPr lang="en-US" altLang="zh-CN" dirty="0" err="1">
                <a:solidFill>
                  <a:srgbClr val="0070C0"/>
                </a:solidFill>
                <a:ea typeface="华文中宋" panose="02010600040101010101" pitchFamily="2" charset="-122"/>
                <a:sym typeface="Symbol" panose="05050102010706020507" pitchFamily="18" charset="2"/>
              </a:rPr>
              <a:t></a:t>
            </a:r>
            <a:r>
              <a:rPr lang="en-US" altLang="zh-CN" i="1" dirty="0" err="1">
                <a:solidFill>
                  <a:srgbClr val="0070C0"/>
                </a:solidFill>
                <a:ea typeface="华文中宋" panose="02010600040101010101" pitchFamily="2" charset="-122"/>
                <a:sym typeface="Symbol" panose="05050102010706020507" pitchFamily="18" charset="2"/>
              </a:rPr>
              <a:t>b</a:t>
            </a:r>
            <a:r>
              <a:rPr lang="en-US" altLang="zh-CN" dirty="0">
                <a:solidFill>
                  <a:srgbClr val="0070C0"/>
                </a:solidFill>
                <a:ea typeface="华文中宋" panose="02010600040101010101" pitchFamily="2" charset="-122"/>
                <a:sym typeface="Symbol" panose="05050102010706020507" pitchFamily="18" charset="2"/>
              </a:rPr>
              <a:t> </a:t>
            </a:r>
            <a:r>
              <a:rPr lang="en-US" altLang="zh-CN" i="1" dirty="0">
                <a:solidFill>
                  <a:srgbClr val="0070C0"/>
                </a:solidFill>
                <a:ea typeface="华文中宋" panose="02010600040101010101" pitchFamily="2" charset="-122"/>
                <a:sym typeface="Symbol" panose="05050102010706020507" pitchFamily="18" charset="2"/>
              </a:rPr>
              <a:t>c</a:t>
            </a:r>
            <a:r>
              <a:rPr lang="zh-CN" altLang="en-US" dirty="0">
                <a:solidFill>
                  <a:srgbClr val="0070C0"/>
                </a:solidFill>
                <a:ea typeface="华文中宋" panose="02010600040101010101" pitchFamily="2" charset="-122"/>
                <a:sym typeface="Symbol" panose="05050102010706020507" pitchFamily="18" charset="2"/>
              </a:rPr>
              <a:t>。</a:t>
            </a:r>
          </a:p>
        </p:txBody>
      </p:sp>
    </p:spTree>
    <p:extLst>
      <p:ext uri="{BB962C8B-B14F-4D97-AF65-F5344CB8AC3E}">
        <p14:creationId xmlns:p14="http://schemas.microsoft.com/office/powerpoint/2010/main" val="426821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up)">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up)">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 calcmode="lin" valueType="num">
                                      <p:cBhvr additive="base">
                                        <p:cTn id="22" dur="500" fill="hold"/>
                                        <p:tgtEl>
                                          <p:spTgt spid="43"/>
                                        </p:tgtEl>
                                        <p:attrNameLst>
                                          <p:attrName>ppt_x</p:attrName>
                                        </p:attrNameLst>
                                      </p:cBhvr>
                                      <p:tavLst>
                                        <p:tav tm="0">
                                          <p:val>
                                            <p:strVal val="#ppt_x"/>
                                          </p:val>
                                        </p:tav>
                                        <p:tav tm="100000">
                                          <p:val>
                                            <p:strVal val="#ppt_x"/>
                                          </p:val>
                                        </p:tav>
                                      </p:tavLst>
                                    </p:anim>
                                    <p:anim calcmode="lin" valueType="num">
                                      <p:cBhvr additive="base">
                                        <p:cTn id="2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circle(in)">
                                      <p:cBhvr>
                                        <p:cTn id="28" dur="2000"/>
                                        <p:tgtEl>
                                          <p:spTgt spid="45"/>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500" fill="hold"/>
                                        <p:tgtEl>
                                          <p:spTgt spid="42"/>
                                        </p:tgtEl>
                                        <p:attrNameLst>
                                          <p:attrName>ppt_x</p:attrName>
                                        </p:attrNameLst>
                                      </p:cBhvr>
                                      <p:tavLst>
                                        <p:tav tm="0">
                                          <p:val>
                                            <p:strVal val="#ppt_x"/>
                                          </p:val>
                                        </p:tav>
                                        <p:tav tm="100000">
                                          <p:val>
                                            <p:strVal val="#ppt_x"/>
                                          </p:val>
                                        </p:tav>
                                      </p:tavLst>
                                    </p:anim>
                                    <p:anim calcmode="lin" valueType="num">
                                      <p:cBhvr additive="base">
                                        <p:cTn id="3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circle(in)">
                                      <p:cBhvr>
                                        <p:cTn id="39" dur="2000"/>
                                        <p:tgtEl>
                                          <p:spTgt spid="44"/>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46"/>
                                        </p:tgtEl>
                                        <p:attrNameLst>
                                          <p:attrName>style.visibility</p:attrName>
                                        </p:attrNameLst>
                                      </p:cBhvr>
                                      <p:to>
                                        <p:strVal val="visible"/>
                                      </p:to>
                                    </p:set>
                                    <p:anim calcmode="lin" valueType="num">
                                      <p:cBhvr additive="base">
                                        <p:cTn id="44" dur="500" fill="hold"/>
                                        <p:tgtEl>
                                          <p:spTgt spid="46"/>
                                        </p:tgtEl>
                                        <p:attrNameLst>
                                          <p:attrName>ppt_x</p:attrName>
                                        </p:attrNameLst>
                                      </p:cBhvr>
                                      <p:tavLst>
                                        <p:tav tm="0">
                                          <p:val>
                                            <p:strVal val="#ppt_x"/>
                                          </p:val>
                                        </p:tav>
                                        <p:tav tm="100000">
                                          <p:val>
                                            <p:strVal val="#ppt_x"/>
                                          </p:val>
                                        </p:tav>
                                      </p:tavLst>
                                    </p:anim>
                                    <p:anim calcmode="lin" valueType="num">
                                      <p:cBhvr additive="base">
                                        <p:cTn id="45"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grpId="0" nodeType="click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circle(in)">
                                      <p:cBhvr>
                                        <p:cTn id="50" dur="2000"/>
                                        <p:tgtEl>
                                          <p:spTgt spid="47"/>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1000"/>
                                        <p:tgtEl>
                                          <p:spTgt spid="48"/>
                                        </p:tgtEl>
                                      </p:cBhvr>
                                    </p:animEffect>
                                    <p:anim calcmode="lin" valueType="num">
                                      <p:cBhvr>
                                        <p:cTn id="56" dur="1000" fill="hold"/>
                                        <p:tgtEl>
                                          <p:spTgt spid="48"/>
                                        </p:tgtEl>
                                        <p:attrNameLst>
                                          <p:attrName>ppt_x</p:attrName>
                                        </p:attrNameLst>
                                      </p:cBhvr>
                                      <p:tavLst>
                                        <p:tav tm="0">
                                          <p:val>
                                            <p:strVal val="#ppt_x"/>
                                          </p:val>
                                        </p:tav>
                                        <p:tav tm="100000">
                                          <p:val>
                                            <p:strVal val="#ppt_x"/>
                                          </p:val>
                                        </p:tav>
                                      </p:tavLst>
                                    </p:anim>
                                    <p:anim calcmode="lin" valueType="num">
                                      <p:cBhvr>
                                        <p:cTn id="57"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nodeType="click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additive="base">
                                        <p:cTn id="62" dur="500" fill="hold"/>
                                        <p:tgtEl>
                                          <p:spTgt spid="57"/>
                                        </p:tgtEl>
                                        <p:attrNameLst>
                                          <p:attrName>ppt_x</p:attrName>
                                        </p:attrNameLst>
                                      </p:cBhvr>
                                      <p:tavLst>
                                        <p:tav tm="0">
                                          <p:val>
                                            <p:strVal val="0-#ppt_w/2"/>
                                          </p:val>
                                        </p:tav>
                                        <p:tav tm="100000">
                                          <p:val>
                                            <p:strVal val="#ppt_x"/>
                                          </p:val>
                                        </p:tav>
                                      </p:tavLst>
                                    </p:anim>
                                    <p:anim calcmode="lin" valueType="num">
                                      <p:cBhvr additive="base">
                                        <p:cTn id="63"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1" fill="hold" nodeType="clickEffect">
                                  <p:stCondLst>
                                    <p:cond delay="0"/>
                                  </p:stCondLst>
                                  <p:childTnLst>
                                    <p:set>
                                      <p:cBhvr>
                                        <p:cTn id="67" dur="1" fill="hold">
                                          <p:stCondLst>
                                            <p:cond delay="0"/>
                                          </p:stCondLst>
                                        </p:cTn>
                                        <p:tgtEl>
                                          <p:spTgt spid="58"/>
                                        </p:tgtEl>
                                        <p:attrNameLst>
                                          <p:attrName>style.visibility</p:attrName>
                                        </p:attrNameLst>
                                      </p:cBhvr>
                                      <p:to>
                                        <p:strVal val="visible"/>
                                      </p:to>
                                    </p:set>
                                    <p:anim calcmode="lin" valueType="num">
                                      <p:cBhvr additive="base">
                                        <p:cTn id="68" dur="500" fill="hold"/>
                                        <p:tgtEl>
                                          <p:spTgt spid="58"/>
                                        </p:tgtEl>
                                        <p:attrNameLst>
                                          <p:attrName>ppt_x</p:attrName>
                                        </p:attrNameLst>
                                      </p:cBhvr>
                                      <p:tavLst>
                                        <p:tav tm="0">
                                          <p:val>
                                            <p:strVal val="#ppt_x"/>
                                          </p:val>
                                        </p:tav>
                                        <p:tav tm="100000">
                                          <p:val>
                                            <p:strVal val="#ppt_x"/>
                                          </p:val>
                                        </p:tav>
                                      </p:tavLst>
                                    </p:anim>
                                    <p:anim calcmode="lin" valueType="num">
                                      <p:cBhvr additive="base">
                                        <p:cTn id="69" dur="500" fill="hold"/>
                                        <p:tgtEl>
                                          <p:spTgt spid="58"/>
                                        </p:tgtEl>
                                        <p:attrNameLst>
                                          <p:attrName>ppt_y</p:attrName>
                                        </p:attrNameLst>
                                      </p:cBhvr>
                                      <p:tavLst>
                                        <p:tav tm="0">
                                          <p:val>
                                            <p:strVal val="0-#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2" fill="hold" nodeType="clickEffect">
                                  <p:stCondLst>
                                    <p:cond delay="0"/>
                                  </p:stCondLst>
                                  <p:childTnLst>
                                    <p:set>
                                      <p:cBhvr>
                                        <p:cTn id="73" dur="1" fill="hold">
                                          <p:stCondLst>
                                            <p:cond delay="0"/>
                                          </p:stCondLst>
                                        </p:cTn>
                                        <p:tgtEl>
                                          <p:spTgt spid="59"/>
                                        </p:tgtEl>
                                        <p:attrNameLst>
                                          <p:attrName>style.visibility</p:attrName>
                                        </p:attrNameLst>
                                      </p:cBhvr>
                                      <p:to>
                                        <p:strVal val="visible"/>
                                      </p:to>
                                    </p:set>
                                    <p:anim calcmode="lin" valueType="num">
                                      <p:cBhvr additive="base">
                                        <p:cTn id="74" dur="500" fill="hold"/>
                                        <p:tgtEl>
                                          <p:spTgt spid="59"/>
                                        </p:tgtEl>
                                        <p:attrNameLst>
                                          <p:attrName>ppt_x</p:attrName>
                                        </p:attrNameLst>
                                      </p:cBhvr>
                                      <p:tavLst>
                                        <p:tav tm="0">
                                          <p:val>
                                            <p:strVal val="1+#ppt_w/2"/>
                                          </p:val>
                                        </p:tav>
                                        <p:tav tm="100000">
                                          <p:val>
                                            <p:strVal val="#ppt_x"/>
                                          </p:val>
                                        </p:tav>
                                      </p:tavLst>
                                    </p:anim>
                                    <p:anim calcmode="lin" valueType="num">
                                      <p:cBhvr additive="base">
                                        <p:cTn id="75"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8" fill="hold" nodeType="clickEffect">
                                  <p:stCondLst>
                                    <p:cond delay="0"/>
                                  </p:stCondLst>
                                  <p:childTnLst>
                                    <p:set>
                                      <p:cBhvr>
                                        <p:cTn id="79" dur="1" fill="hold">
                                          <p:stCondLst>
                                            <p:cond delay="0"/>
                                          </p:stCondLst>
                                        </p:cTn>
                                        <p:tgtEl>
                                          <p:spTgt spid="60"/>
                                        </p:tgtEl>
                                        <p:attrNameLst>
                                          <p:attrName>style.visibility</p:attrName>
                                        </p:attrNameLst>
                                      </p:cBhvr>
                                      <p:to>
                                        <p:strVal val="visible"/>
                                      </p:to>
                                    </p:set>
                                    <p:anim calcmode="lin" valueType="num">
                                      <p:cBhvr additive="base">
                                        <p:cTn id="80" dur="500" fill="hold"/>
                                        <p:tgtEl>
                                          <p:spTgt spid="60"/>
                                        </p:tgtEl>
                                        <p:attrNameLst>
                                          <p:attrName>ppt_x</p:attrName>
                                        </p:attrNameLst>
                                      </p:cBhvr>
                                      <p:tavLst>
                                        <p:tav tm="0">
                                          <p:val>
                                            <p:strVal val="0-#ppt_w/2"/>
                                          </p:val>
                                        </p:tav>
                                        <p:tav tm="100000">
                                          <p:val>
                                            <p:strVal val="#ppt_x"/>
                                          </p:val>
                                        </p:tav>
                                      </p:tavLst>
                                    </p:anim>
                                    <p:anim calcmode="lin" valueType="num">
                                      <p:cBhvr additive="base">
                                        <p:cTn id="81"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1" fill="hold" nodeType="clickEffect">
                                  <p:stCondLst>
                                    <p:cond delay="0"/>
                                  </p:stCondLst>
                                  <p:childTnLst>
                                    <p:set>
                                      <p:cBhvr>
                                        <p:cTn id="85" dur="1" fill="hold">
                                          <p:stCondLst>
                                            <p:cond delay="0"/>
                                          </p:stCondLst>
                                        </p:cTn>
                                        <p:tgtEl>
                                          <p:spTgt spid="61"/>
                                        </p:tgtEl>
                                        <p:attrNameLst>
                                          <p:attrName>style.visibility</p:attrName>
                                        </p:attrNameLst>
                                      </p:cBhvr>
                                      <p:to>
                                        <p:strVal val="visible"/>
                                      </p:to>
                                    </p:set>
                                    <p:anim calcmode="lin" valueType="num">
                                      <p:cBhvr additive="base">
                                        <p:cTn id="86" dur="500" fill="hold"/>
                                        <p:tgtEl>
                                          <p:spTgt spid="61"/>
                                        </p:tgtEl>
                                        <p:attrNameLst>
                                          <p:attrName>ppt_x</p:attrName>
                                        </p:attrNameLst>
                                      </p:cBhvr>
                                      <p:tavLst>
                                        <p:tav tm="0">
                                          <p:val>
                                            <p:strVal val="#ppt_x"/>
                                          </p:val>
                                        </p:tav>
                                        <p:tav tm="100000">
                                          <p:val>
                                            <p:strVal val="#ppt_x"/>
                                          </p:val>
                                        </p:tav>
                                      </p:tavLst>
                                    </p:anim>
                                    <p:anim calcmode="lin" valueType="num">
                                      <p:cBhvr additive="base">
                                        <p:cTn id="87" dur="500" fill="hold"/>
                                        <p:tgtEl>
                                          <p:spTgt spid="61"/>
                                        </p:tgtEl>
                                        <p:attrNameLst>
                                          <p:attrName>ppt_y</p:attrName>
                                        </p:attrNameLst>
                                      </p:cBhvr>
                                      <p:tavLst>
                                        <p:tav tm="0">
                                          <p:val>
                                            <p:strVal val="0-#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2" fill="hold" nodeType="clickEffect">
                                  <p:stCondLst>
                                    <p:cond delay="0"/>
                                  </p:stCondLst>
                                  <p:childTnLst>
                                    <p:set>
                                      <p:cBhvr>
                                        <p:cTn id="91" dur="1" fill="hold">
                                          <p:stCondLst>
                                            <p:cond delay="0"/>
                                          </p:stCondLst>
                                        </p:cTn>
                                        <p:tgtEl>
                                          <p:spTgt spid="62"/>
                                        </p:tgtEl>
                                        <p:attrNameLst>
                                          <p:attrName>style.visibility</p:attrName>
                                        </p:attrNameLst>
                                      </p:cBhvr>
                                      <p:to>
                                        <p:strVal val="visible"/>
                                      </p:to>
                                    </p:set>
                                    <p:anim calcmode="lin" valueType="num">
                                      <p:cBhvr additive="base">
                                        <p:cTn id="92" dur="500" fill="hold"/>
                                        <p:tgtEl>
                                          <p:spTgt spid="62"/>
                                        </p:tgtEl>
                                        <p:attrNameLst>
                                          <p:attrName>ppt_x</p:attrName>
                                        </p:attrNameLst>
                                      </p:cBhvr>
                                      <p:tavLst>
                                        <p:tav tm="0">
                                          <p:val>
                                            <p:strVal val="1+#ppt_w/2"/>
                                          </p:val>
                                        </p:tav>
                                        <p:tav tm="100000">
                                          <p:val>
                                            <p:strVal val="#ppt_x"/>
                                          </p:val>
                                        </p:tav>
                                      </p:tavLst>
                                    </p:anim>
                                    <p:anim calcmode="lin" valueType="num">
                                      <p:cBhvr additive="base">
                                        <p:cTn id="93" dur="5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grpId="0" nodeType="clickEffect">
                                  <p:stCondLst>
                                    <p:cond delay="0"/>
                                  </p:stCondLst>
                                  <p:iterate type="lt">
                                    <p:tmPct val="100000"/>
                                  </p:iterate>
                                  <p:childTnLst>
                                    <p:set>
                                      <p:cBhvr>
                                        <p:cTn id="97" dur="1" fill="hold">
                                          <p:stCondLst>
                                            <p:cond delay="0"/>
                                          </p:stCondLst>
                                        </p:cTn>
                                        <p:tgtEl>
                                          <p:spTgt spid="63">
                                            <p:txEl>
                                              <p:pRg st="0" end="0"/>
                                            </p:txEl>
                                          </p:spTgt>
                                        </p:tgtEl>
                                        <p:attrNameLst>
                                          <p:attrName>style.visibility</p:attrName>
                                        </p:attrNameLst>
                                      </p:cBhvr>
                                      <p:to>
                                        <p:strVal val="visible"/>
                                      </p:to>
                                    </p:set>
                                    <p:animEffect transition="in" filter="wipe(up)">
                                      <p:cBhvr>
                                        <p:cTn id="98" dur="75"/>
                                        <p:tgtEl>
                                          <p:spTgt spid="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2" grpId="0" animBg="1"/>
      <p:bldP spid="43" grpId="0" animBg="1"/>
      <p:bldP spid="44" grpId="0" animBg="1"/>
      <p:bldP spid="45" grpId="0" animBg="1"/>
      <p:bldP spid="46" grpId="0" animBg="1"/>
      <p:bldP spid="47" grpId="0" animBg="1"/>
      <p:bldP spid="63"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2"/>
          <p:cNvSpPr txBox="1">
            <a:spLocks noChangeArrowheads="1"/>
          </p:cNvSpPr>
          <p:nvPr/>
        </p:nvSpPr>
        <p:spPr bwMode="auto">
          <a:xfrm>
            <a:off x="1665288" y="31751"/>
            <a:ext cx="8462962" cy="892175"/>
          </a:xfrm>
          <a:prstGeom prst="rect">
            <a:avLst/>
          </a:prstGeom>
          <a:noFill/>
          <a:ln w="19050">
            <a:noFill/>
            <a:miter lim="800000"/>
            <a:headEnd/>
            <a:tailEnd/>
          </a:ln>
        </p:spPr>
        <p:txBody>
          <a:bodyPr anchor="ctr">
            <a:spAutoFit/>
          </a:bodyPr>
          <a:lstStyle/>
          <a:p>
            <a:pPr fontAlgn="auto">
              <a:spcBef>
                <a:spcPts val="0"/>
              </a:spcBef>
              <a:spcAft>
                <a:spcPts val="0"/>
              </a:spcAft>
              <a:defRPr/>
            </a:pPr>
            <a:r>
              <a:rPr lang="en-US" altLang="zh-CN" sz="2600" b="1" kern="0" dirty="0">
                <a:solidFill>
                  <a:srgbClr val="FF0000"/>
                </a:solidFill>
                <a:latin typeface="+mn-lt"/>
                <a:ea typeface="+mn-ea"/>
              </a:rPr>
              <a:t>【</a:t>
            </a:r>
            <a:r>
              <a:rPr lang="zh-CN" altLang="en-US" sz="2600" b="1" kern="0" dirty="0">
                <a:solidFill>
                  <a:srgbClr val="FF0000"/>
                </a:solidFill>
                <a:latin typeface="+mn-lt"/>
                <a:ea typeface="+mn-ea"/>
              </a:rPr>
              <a:t>例</a:t>
            </a:r>
            <a:r>
              <a:rPr lang="en-US" altLang="zh-CN" sz="2600" b="1" kern="0" dirty="0">
                <a:solidFill>
                  <a:srgbClr val="FF0000"/>
                </a:solidFill>
                <a:latin typeface="+mn-lt"/>
                <a:ea typeface="+mn-ea"/>
              </a:rPr>
              <a:t>13-8】</a:t>
            </a:r>
            <a:r>
              <a:rPr lang="zh-CN" altLang="en-US" sz="2600" b="1" kern="0" dirty="0">
                <a:solidFill>
                  <a:srgbClr val="000000"/>
                </a:solidFill>
                <a:latin typeface="+mn-lt"/>
                <a:ea typeface="+mn-ea"/>
              </a:rPr>
              <a:t>　</a:t>
            </a:r>
            <a:r>
              <a:rPr lang="zh-CN" altLang="en-US" sz="2600" b="1" kern="0" dirty="0">
                <a:solidFill>
                  <a:srgbClr val="6600CC"/>
                </a:solidFill>
                <a:latin typeface="+mn-lt"/>
                <a:ea typeface="+mn-ea"/>
              </a:rPr>
              <a:t>如图，在半径为</a:t>
            </a:r>
            <a:r>
              <a:rPr lang="en-US" altLang="zh-CN" sz="2600" b="1" kern="0" dirty="0">
                <a:solidFill>
                  <a:srgbClr val="FF0000"/>
                </a:solidFill>
                <a:latin typeface="+mn-lt"/>
                <a:ea typeface="+mn-ea"/>
              </a:rPr>
              <a:t>R</a:t>
            </a:r>
            <a:r>
              <a:rPr lang="zh-CN" altLang="en-US" sz="2600" b="1" kern="0" dirty="0">
                <a:solidFill>
                  <a:srgbClr val="6600CC"/>
                </a:solidFill>
                <a:latin typeface="+mn-lt"/>
                <a:ea typeface="+mn-ea"/>
              </a:rPr>
              <a:t>的长圆柱形区域中，均匀</a:t>
            </a:r>
          </a:p>
          <a:p>
            <a:pPr fontAlgn="auto">
              <a:spcBef>
                <a:spcPts val="0"/>
              </a:spcBef>
              <a:spcAft>
                <a:spcPts val="0"/>
              </a:spcAft>
              <a:defRPr/>
            </a:pPr>
            <a:r>
              <a:rPr lang="zh-CN" altLang="en-US" sz="2600" b="1" kern="0" dirty="0">
                <a:solidFill>
                  <a:srgbClr val="6600CC"/>
                </a:solidFill>
                <a:latin typeface="+mn-lt"/>
                <a:ea typeface="+mn-ea"/>
              </a:rPr>
              <a:t>                 磁场</a:t>
            </a:r>
            <a:r>
              <a:rPr lang="en-US" altLang="zh-CN" sz="2600" b="1" kern="0" dirty="0">
                <a:solidFill>
                  <a:srgbClr val="FF0000"/>
                </a:solidFill>
                <a:latin typeface="+mn-lt"/>
                <a:ea typeface="+mn-ea"/>
              </a:rPr>
              <a:t>B</a:t>
            </a:r>
            <a:r>
              <a:rPr lang="zh-CN" altLang="en-US" sz="2600" b="1" kern="0" dirty="0">
                <a:solidFill>
                  <a:srgbClr val="6600CC"/>
                </a:solidFill>
                <a:latin typeface="+mn-lt"/>
                <a:ea typeface="+mn-ea"/>
              </a:rPr>
              <a:t>变化，导体</a:t>
            </a:r>
            <a:r>
              <a:rPr lang="en-US" altLang="zh-CN" sz="2600" b="1" kern="0" dirty="0">
                <a:solidFill>
                  <a:srgbClr val="FF00FF"/>
                </a:solidFill>
                <a:latin typeface="+mn-lt"/>
                <a:ea typeface="+mn-ea"/>
              </a:rPr>
              <a:t>ab=2R</a:t>
            </a:r>
            <a:r>
              <a:rPr lang="zh-CN" altLang="en-US" sz="2600" b="1" kern="0" dirty="0">
                <a:solidFill>
                  <a:srgbClr val="6600CC"/>
                </a:solidFill>
                <a:latin typeface="+mn-lt"/>
                <a:ea typeface="+mn-ea"/>
              </a:rPr>
              <a:t>，</a:t>
            </a:r>
            <a:r>
              <a:rPr lang="en-US" altLang="zh-CN" sz="2600" b="1" kern="0" dirty="0">
                <a:solidFill>
                  <a:srgbClr val="FF0000"/>
                </a:solidFill>
                <a:latin typeface="+mn-lt"/>
                <a:ea typeface="+mn-ea"/>
              </a:rPr>
              <a:t>cd=2R</a:t>
            </a:r>
          </a:p>
        </p:txBody>
      </p:sp>
      <p:sp>
        <p:nvSpPr>
          <p:cNvPr id="26" name="Text Box 4"/>
          <p:cNvSpPr txBox="1">
            <a:spLocks noChangeArrowheads="1"/>
          </p:cNvSpPr>
          <p:nvPr/>
        </p:nvSpPr>
        <p:spPr bwMode="auto">
          <a:xfrm>
            <a:off x="3019426" y="917576"/>
            <a:ext cx="854075" cy="492125"/>
          </a:xfrm>
          <a:prstGeom prst="rect">
            <a:avLst/>
          </a:prstGeom>
          <a:noFill/>
          <a:ln w="19050">
            <a:noFill/>
            <a:miter lim="800000"/>
            <a:headEnd/>
            <a:tailEnd/>
          </a:ln>
        </p:spPr>
        <p:txBody>
          <a:bodyPr wrap="none" anchor="ctr">
            <a:spAutoFit/>
          </a:bodyPr>
          <a:lstStyle/>
          <a:p>
            <a:pPr algn="ctr" fontAlgn="auto">
              <a:spcBef>
                <a:spcPts val="0"/>
              </a:spcBef>
              <a:spcAft>
                <a:spcPts val="0"/>
              </a:spcAft>
              <a:defRPr/>
            </a:pPr>
            <a:r>
              <a:rPr lang="zh-CN" altLang="en-US" sz="2600" b="1" kern="0" dirty="0">
                <a:solidFill>
                  <a:srgbClr val="6600CC"/>
                </a:solidFill>
                <a:latin typeface="+mn-lt"/>
                <a:ea typeface="+mn-ea"/>
              </a:rPr>
              <a:t>问：</a:t>
            </a:r>
          </a:p>
        </p:txBody>
      </p:sp>
      <p:graphicFrame>
        <p:nvGraphicFramePr>
          <p:cNvPr id="19460" name="Object 5"/>
          <p:cNvGraphicFramePr>
            <a:graphicFrameLocks noChangeAspect="1"/>
          </p:cNvGraphicFramePr>
          <p:nvPr/>
        </p:nvGraphicFramePr>
        <p:xfrm>
          <a:off x="3636964" y="955675"/>
          <a:ext cx="1882775" cy="457200"/>
        </p:xfrm>
        <a:graphic>
          <a:graphicData uri="http://schemas.openxmlformats.org/presentationml/2006/ole">
            <mc:AlternateContent xmlns:mc="http://schemas.openxmlformats.org/markup-compatibility/2006">
              <mc:Choice xmlns:v="urn:schemas-microsoft-com:vml" Requires="v">
                <p:oleObj spid="_x0000_s20369" name="公式" r:id="rId4" imgW="939800" imgH="228600" progId="Equation.3">
                  <p:embed/>
                </p:oleObj>
              </mc:Choice>
              <mc:Fallback>
                <p:oleObj name="公式" r:id="rId4" imgW="939800" imgH="2286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6964" y="955675"/>
                        <a:ext cx="1882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 name="Text Box 6"/>
          <p:cNvSpPr txBox="1">
            <a:spLocks noChangeArrowheads="1"/>
          </p:cNvSpPr>
          <p:nvPr/>
        </p:nvSpPr>
        <p:spPr bwMode="auto">
          <a:xfrm>
            <a:off x="5667375" y="928688"/>
            <a:ext cx="1919288" cy="488950"/>
          </a:xfrm>
          <a:prstGeom prst="rect">
            <a:avLst/>
          </a:prstGeom>
          <a:noFill/>
          <a:ln w="19050">
            <a:noFill/>
            <a:miter lim="800000"/>
            <a:headEnd/>
            <a:tailEnd/>
          </a:ln>
        </p:spPr>
        <p:txBody>
          <a:bodyPr anchor="ctr">
            <a:spAutoFit/>
          </a:bodyPr>
          <a:lstStyle/>
          <a:p>
            <a:pPr fontAlgn="auto">
              <a:spcBef>
                <a:spcPts val="0"/>
              </a:spcBef>
              <a:spcAft>
                <a:spcPts val="0"/>
              </a:spcAft>
              <a:defRPr/>
            </a:pPr>
            <a:r>
              <a:rPr lang="zh-CN" altLang="en-US" sz="2600" b="1" kern="0" dirty="0">
                <a:solidFill>
                  <a:srgbClr val="6600CC"/>
                </a:solidFill>
                <a:latin typeface="+mn-lt"/>
                <a:ea typeface="+mn-ea"/>
              </a:rPr>
              <a:t>是否为零？</a:t>
            </a:r>
          </a:p>
        </p:txBody>
      </p:sp>
      <p:graphicFrame>
        <p:nvGraphicFramePr>
          <p:cNvPr id="39" name="Object 65"/>
          <p:cNvGraphicFramePr>
            <a:graphicFrameLocks noChangeAspect="1"/>
          </p:cNvGraphicFramePr>
          <p:nvPr>
            <p:extLst>
              <p:ext uri="{D42A27DB-BD31-4B8C-83A1-F6EECF244321}">
                <p14:modId xmlns:p14="http://schemas.microsoft.com/office/powerpoint/2010/main" val="1993258705"/>
              </p:ext>
            </p:extLst>
          </p:nvPr>
        </p:nvGraphicFramePr>
        <p:xfrm>
          <a:off x="8149502" y="2786063"/>
          <a:ext cx="2459037" cy="3698875"/>
        </p:xfrm>
        <a:graphic>
          <a:graphicData uri="http://schemas.openxmlformats.org/presentationml/2006/ole">
            <mc:AlternateContent xmlns:mc="http://schemas.openxmlformats.org/markup-compatibility/2006">
              <mc:Choice xmlns:v="urn:schemas-microsoft-com:vml" Requires="v">
                <p:oleObj spid="_x0000_s20370" name="Visio" r:id="rId6" imgW="2624441" imgH="3918857" progId="">
                  <p:embed/>
                </p:oleObj>
              </mc:Choice>
              <mc:Fallback>
                <p:oleObj name="Visio" r:id="rId6" imgW="2624441" imgH="3918857" progId="">
                  <p:embed/>
                  <p:pic>
                    <p:nvPicPr>
                      <p:cNvPr id="0" name="Object 6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9502" y="2786063"/>
                        <a:ext cx="2459037" cy="369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9" name="Object 32"/>
          <p:cNvGraphicFramePr>
            <a:graphicFrameLocks noChangeAspect="1"/>
          </p:cNvGraphicFramePr>
          <p:nvPr>
            <p:extLst>
              <p:ext uri="{D42A27DB-BD31-4B8C-83A1-F6EECF244321}">
                <p14:modId xmlns:p14="http://schemas.microsoft.com/office/powerpoint/2010/main" val="1743449735"/>
              </p:ext>
            </p:extLst>
          </p:nvPr>
        </p:nvGraphicFramePr>
        <p:xfrm>
          <a:off x="8072951" y="4230423"/>
          <a:ext cx="388938" cy="347662"/>
        </p:xfrm>
        <a:graphic>
          <a:graphicData uri="http://schemas.openxmlformats.org/presentationml/2006/ole">
            <mc:AlternateContent xmlns:mc="http://schemas.openxmlformats.org/markup-compatibility/2006">
              <mc:Choice xmlns:v="urn:schemas-microsoft-com:vml" Requires="v">
                <p:oleObj spid="_x0000_s20371" name="Equation" r:id="rId8" imgW="126720" imgH="139680" progId="Equation.DSMT4">
                  <p:embed/>
                </p:oleObj>
              </mc:Choice>
              <mc:Fallback>
                <p:oleObj name="Equation" r:id="rId8" imgW="126720" imgH="139680" progId="Equation.DSMT4">
                  <p:embed/>
                  <p:pic>
                    <p:nvPicPr>
                      <p:cNvPr id="36" name="Object 32"/>
                      <p:cNvPicPr>
                        <a:picLocks noChangeAspect="1" noChangeArrowheads="1"/>
                      </p:cNvPicPr>
                      <p:nvPr/>
                    </p:nvPicPr>
                    <p:blipFill>
                      <a:blip r:embed="rId9"/>
                      <a:srcRect/>
                      <a:stretch>
                        <a:fillRect/>
                      </a:stretch>
                    </p:blipFill>
                    <p:spPr bwMode="auto">
                      <a:xfrm>
                        <a:off x="8072951" y="4230423"/>
                        <a:ext cx="388938" cy="347662"/>
                      </a:xfrm>
                      <a:prstGeom prst="rect">
                        <a:avLst/>
                      </a:prstGeom>
                      <a:solidFill>
                        <a:schemeClr val="bg1"/>
                      </a:solidFill>
                      <a:ln>
                        <a:noFill/>
                      </a:ln>
                      <a:extLst/>
                    </p:spPr>
                  </p:pic>
                </p:oleObj>
              </mc:Fallback>
            </mc:AlternateContent>
          </a:graphicData>
        </a:graphic>
      </p:graphicFrame>
      <p:graphicFrame>
        <p:nvGraphicFramePr>
          <p:cNvPr id="30" name="Object 32"/>
          <p:cNvGraphicFramePr>
            <a:graphicFrameLocks noChangeAspect="1"/>
          </p:cNvGraphicFramePr>
          <p:nvPr>
            <p:extLst>
              <p:ext uri="{D42A27DB-BD31-4B8C-83A1-F6EECF244321}">
                <p14:modId xmlns:p14="http://schemas.microsoft.com/office/powerpoint/2010/main" val="2811719018"/>
              </p:ext>
            </p:extLst>
          </p:nvPr>
        </p:nvGraphicFramePr>
        <p:xfrm>
          <a:off x="10273479" y="4200525"/>
          <a:ext cx="388937" cy="442913"/>
        </p:xfrm>
        <a:graphic>
          <a:graphicData uri="http://schemas.openxmlformats.org/presentationml/2006/ole">
            <mc:AlternateContent xmlns:mc="http://schemas.openxmlformats.org/markup-compatibility/2006">
              <mc:Choice xmlns:v="urn:schemas-microsoft-com:vml" Requires="v">
                <p:oleObj spid="_x0000_s20372" name="Equation" r:id="rId10" imgW="126720" imgH="177480" progId="Equation.DSMT4">
                  <p:embed/>
                </p:oleObj>
              </mc:Choice>
              <mc:Fallback>
                <p:oleObj name="Equation" r:id="rId10" imgW="126720" imgH="177480" progId="Equation.DSMT4">
                  <p:embed/>
                  <p:pic>
                    <p:nvPicPr>
                      <p:cNvPr id="29" name="Object 32"/>
                      <p:cNvPicPr>
                        <a:picLocks noChangeAspect="1" noChangeArrowheads="1"/>
                      </p:cNvPicPr>
                      <p:nvPr/>
                    </p:nvPicPr>
                    <p:blipFill>
                      <a:blip r:embed="rId11"/>
                      <a:srcRect/>
                      <a:stretch>
                        <a:fillRect/>
                      </a:stretch>
                    </p:blipFill>
                    <p:spPr bwMode="auto">
                      <a:xfrm>
                        <a:off x="10273479" y="4200525"/>
                        <a:ext cx="388937" cy="442913"/>
                      </a:xfrm>
                      <a:prstGeom prst="rect">
                        <a:avLst/>
                      </a:prstGeom>
                      <a:solidFill>
                        <a:schemeClr val="bg1"/>
                      </a:solidFill>
                      <a:ln>
                        <a:noFill/>
                      </a:ln>
                      <a:extLst/>
                    </p:spPr>
                  </p:pic>
                </p:oleObj>
              </mc:Fallback>
            </mc:AlternateContent>
          </a:graphicData>
        </a:graphic>
      </p:graphicFrame>
      <p:graphicFrame>
        <p:nvGraphicFramePr>
          <p:cNvPr id="31" name="Object 32"/>
          <p:cNvGraphicFramePr>
            <a:graphicFrameLocks noChangeAspect="1"/>
          </p:cNvGraphicFramePr>
          <p:nvPr>
            <p:extLst>
              <p:ext uri="{D42A27DB-BD31-4B8C-83A1-F6EECF244321}">
                <p14:modId xmlns:p14="http://schemas.microsoft.com/office/powerpoint/2010/main" val="310498456"/>
              </p:ext>
            </p:extLst>
          </p:nvPr>
        </p:nvGraphicFramePr>
        <p:xfrm>
          <a:off x="8082332" y="5406231"/>
          <a:ext cx="349250" cy="347663"/>
        </p:xfrm>
        <a:graphic>
          <a:graphicData uri="http://schemas.openxmlformats.org/presentationml/2006/ole">
            <mc:AlternateContent xmlns:mc="http://schemas.openxmlformats.org/markup-compatibility/2006">
              <mc:Choice xmlns:v="urn:schemas-microsoft-com:vml" Requires="v">
                <p:oleObj spid="_x0000_s20373" name="Equation" r:id="rId12" imgW="114120" imgH="139680" progId="Equation.DSMT4">
                  <p:embed/>
                </p:oleObj>
              </mc:Choice>
              <mc:Fallback>
                <p:oleObj name="Equation" r:id="rId12" imgW="114120" imgH="139680" progId="Equation.DSMT4">
                  <p:embed/>
                  <p:pic>
                    <p:nvPicPr>
                      <p:cNvPr id="29" name="Object 32"/>
                      <p:cNvPicPr>
                        <a:picLocks noChangeAspect="1" noChangeArrowheads="1"/>
                      </p:cNvPicPr>
                      <p:nvPr/>
                    </p:nvPicPr>
                    <p:blipFill>
                      <a:blip r:embed="rId13"/>
                      <a:srcRect/>
                      <a:stretch>
                        <a:fillRect/>
                      </a:stretch>
                    </p:blipFill>
                    <p:spPr bwMode="auto">
                      <a:xfrm>
                        <a:off x="8082332" y="5406231"/>
                        <a:ext cx="349250" cy="347663"/>
                      </a:xfrm>
                      <a:prstGeom prst="rect">
                        <a:avLst/>
                      </a:prstGeom>
                      <a:solidFill>
                        <a:schemeClr val="bg1"/>
                      </a:solidFill>
                      <a:ln>
                        <a:noFill/>
                      </a:ln>
                      <a:extLst/>
                    </p:spPr>
                  </p:pic>
                </p:oleObj>
              </mc:Fallback>
            </mc:AlternateContent>
          </a:graphicData>
        </a:graphic>
      </p:graphicFrame>
      <p:graphicFrame>
        <p:nvGraphicFramePr>
          <p:cNvPr id="32" name="Object 32"/>
          <p:cNvGraphicFramePr>
            <a:graphicFrameLocks noChangeAspect="1"/>
          </p:cNvGraphicFramePr>
          <p:nvPr>
            <p:extLst>
              <p:ext uri="{D42A27DB-BD31-4B8C-83A1-F6EECF244321}">
                <p14:modId xmlns:p14="http://schemas.microsoft.com/office/powerpoint/2010/main" val="594239000"/>
              </p:ext>
            </p:extLst>
          </p:nvPr>
        </p:nvGraphicFramePr>
        <p:xfrm>
          <a:off x="10254427" y="5331966"/>
          <a:ext cx="427038" cy="442912"/>
        </p:xfrm>
        <a:graphic>
          <a:graphicData uri="http://schemas.openxmlformats.org/presentationml/2006/ole">
            <mc:AlternateContent xmlns:mc="http://schemas.openxmlformats.org/markup-compatibility/2006">
              <mc:Choice xmlns:v="urn:schemas-microsoft-com:vml" Requires="v">
                <p:oleObj spid="_x0000_s20374" name="Equation" r:id="rId14" imgW="139680" imgH="177480" progId="Equation.DSMT4">
                  <p:embed/>
                </p:oleObj>
              </mc:Choice>
              <mc:Fallback>
                <p:oleObj name="Equation" r:id="rId14" imgW="139680" imgH="177480" progId="Equation.DSMT4">
                  <p:embed/>
                  <p:pic>
                    <p:nvPicPr>
                      <p:cNvPr id="29" name="Object 32"/>
                      <p:cNvPicPr>
                        <a:picLocks noChangeAspect="1" noChangeArrowheads="1"/>
                      </p:cNvPicPr>
                      <p:nvPr/>
                    </p:nvPicPr>
                    <p:blipFill>
                      <a:blip r:embed="rId15"/>
                      <a:srcRect/>
                      <a:stretch>
                        <a:fillRect/>
                      </a:stretch>
                    </p:blipFill>
                    <p:spPr bwMode="auto">
                      <a:xfrm>
                        <a:off x="10254427" y="5331966"/>
                        <a:ext cx="427038" cy="442912"/>
                      </a:xfrm>
                      <a:prstGeom prst="rect">
                        <a:avLst/>
                      </a:prstGeom>
                      <a:solidFill>
                        <a:schemeClr val="bg1"/>
                      </a:solidFill>
                      <a:ln>
                        <a:noFill/>
                      </a:ln>
                      <a:extLst/>
                    </p:spPr>
                  </p:pic>
                </p:oleObj>
              </mc:Fallback>
            </mc:AlternateContent>
          </a:graphicData>
        </a:graphic>
      </p:graphicFrame>
      <p:sp>
        <p:nvSpPr>
          <p:cNvPr id="40" name="Oval 100"/>
          <p:cNvSpPr>
            <a:spLocks noChangeArrowheads="1"/>
          </p:cNvSpPr>
          <p:nvPr/>
        </p:nvSpPr>
        <p:spPr bwMode="auto">
          <a:xfrm>
            <a:off x="8654102" y="3603247"/>
            <a:ext cx="1407288" cy="1394617"/>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1" name="Oval 100"/>
          <p:cNvSpPr>
            <a:spLocks noChangeArrowheads="1"/>
          </p:cNvSpPr>
          <p:nvPr/>
        </p:nvSpPr>
        <p:spPr bwMode="auto">
          <a:xfrm>
            <a:off x="8978905" y="3936039"/>
            <a:ext cx="760264" cy="743831"/>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2" name="Freeform 109"/>
          <p:cNvSpPr>
            <a:spLocks/>
          </p:cNvSpPr>
          <p:nvPr/>
        </p:nvSpPr>
        <p:spPr bwMode="auto">
          <a:xfrm rot="3600000" flipV="1">
            <a:off x="8638211" y="3893565"/>
            <a:ext cx="203323" cy="202908"/>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3" name="Freeform 109"/>
          <p:cNvSpPr>
            <a:spLocks/>
          </p:cNvSpPr>
          <p:nvPr/>
        </p:nvSpPr>
        <p:spPr bwMode="auto">
          <a:xfrm rot="9086002">
            <a:off x="8953647" y="4027998"/>
            <a:ext cx="183727" cy="179882"/>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4" name="Oval 100"/>
          <p:cNvSpPr>
            <a:spLocks noChangeArrowheads="1"/>
          </p:cNvSpPr>
          <p:nvPr/>
        </p:nvSpPr>
        <p:spPr bwMode="auto">
          <a:xfrm>
            <a:off x="7604988" y="2640051"/>
            <a:ext cx="3437370" cy="3321011"/>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5" name="Freeform 109"/>
          <p:cNvSpPr>
            <a:spLocks/>
          </p:cNvSpPr>
          <p:nvPr/>
        </p:nvSpPr>
        <p:spPr bwMode="auto">
          <a:xfrm rot="3600000" flipV="1">
            <a:off x="7516797" y="3923343"/>
            <a:ext cx="268528" cy="244494"/>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6" name="Object 161"/>
          <p:cNvGraphicFramePr>
            <a:graphicFrameLocks noChangeAspect="1"/>
          </p:cNvGraphicFramePr>
          <p:nvPr>
            <p:extLst>
              <p:ext uri="{D42A27DB-BD31-4B8C-83A1-F6EECF244321}">
                <p14:modId xmlns:p14="http://schemas.microsoft.com/office/powerpoint/2010/main" val="167824445"/>
              </p:ext>
            </p:extLst>
          </p:nvPr>
        </p:nvGraphicFramePr>
        <p:xfrm>
          <a:off x="10457052" y="2153024"/>
          <a:ext cx="785812" cy="1119187"/>
        </p:xfrm>
        <a:graphic>
          <a:graphicData uri="http://schemas.openxmlformats.org/presentationml/2006/ole">
            <mc:AlternateContent xmlns:mc="http://schemas.openxmlformats.org/markup-compatibility/2006">
              <mc:Choice xmlns:v="urn:schemas-microsoft-com:vml" Requires="v">
                <p:oleObj spid="_x0000_s20375" name="公式" r:id="rId16" imgW="123903" imgH="200021" progId="Equation.3">
                  <p:embed/>
                </p:oleObj>
              </mc:Choice>
              <mc:Fallback>
                <p:oleObj name="公式" r:id="rId16" imgW="123903" imgH="200021" progId="Equation.3">
                  <p:embed/>
                  <p:pic>
                    <p:nvPicPr>
                      <p:cNvPr id="34" name="Object 16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457052" y="2153024"/>
                        <a:ext cx="785812"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 name="Rectangle 44"/>
          <p:cNvSpPr>
            <a:spLocks noChangeArrowheads="1"/>
          </p:cNvSpPr>
          <p:nvPr/>
        </p:nvSpPr>
        <p:spPr bwMode="auto">
          <a:xfrm>
            <a:off x="1738314" y="1497628"/>
            <a:ext cx="854075" cy="49212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600" b="1" kern="0" dirty="0">
                <a:solidFill>
                  <a:srgbClr val="C00000"/>
                </a:solidFill>
                <a:latin typeface="+mn-lt"/>
                <a:ea typeface="+mn-ea"/>
              </a:rPr>
              <a:t>解：</a:t>
            </a:r>
          </a:p>
        </p:txBody>
      </p:sp>
      <p:sp>
        <p:nvSpPr>
          <p:cNvPr id="53" name="矩形 18"/>
          <p:cNvSpPr>
            <a:spLocks noChangeArrowheads="1"/>
          </p:cNvSpPr>
          <p:nvPr/>
        </p:nvSpPr>
        <p:spPr bwMode="auto">
          <a:xfrm>
            <a:off x="2381250" y="1428750"/>
            <a:ext cx="4572000" cy="954088"/>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b="1" kern="0" dirty="0">
                <a:solidFill>
                  <a:srgbClr val="009900"/>
                </a:solidFill>
                <a:latin typeface="+mn-lt"/>
                <a:ea typeface="+mn-ea"/>
              </a:rPr>
              <a:t>导体棒</a:t>
            </a:r>
            <a:r>
              <a:rPr lang="en-US" altLang="zh-CN" sz="2800" b="1" kern="0" dirty="0">
                <a:solidFill>
                  <a:srgbClr val="009900"/>
                </a:solidFill>
                <a:latin typeface="+mn-lt"/>
                <a:ea typeface="+mn-ea"/>
              </a:rPr>
              <a:t>ab</a:t>
            </a:r>
            <a:r>
              <a:rPr lang="zh-CN" altLang="en-US" sz="2800" b="1" kern="0" dirty="0">
                <a:solidFill>
                  <a:srgbClr val="009900"/>
                </a:solidFill>
                <a:latin typeface="+mn-lt"/>
                <a:ea typeface="+mn-ea"/>
              </a:rPr>
              <a:t>中，感应电场与之垂直</a:t>
            </a:r>
          </a:p>
        </p:txBody>
      </p:sp>
      <p:graphicFrame>
        <p:nvGraphicFramePr>
          <p:cNvPr id="54" name="Object 32"/>
          <p:cNvGraphicFramePr>
            <a:graphicFrameLocks noChangeAspect="1"/>
          </p:cNvGraphicFramePr>
          <p:nvPr>
            <p:extLst>
              <p:ext uri="{D42A27DB-BD31-4B8C-83A1-F6EECF244321}">
                <p14:modId xmlns:p14="http://schemas.microsoft.com/office/powerpoint/2010/main" val="207893778"/>
              </p:ext>
            </p:extLst>
          </p:nvPr>
        </p:nvGraphicFramePr>
        <p:xfrm>
          <a:off x="4524375" y="2786063"/>
          <a:ext cx="738188" cy="442912"/>
        </p:xfrm>
        <a:graphic>
          <a:graphicData uri="http://schemas.openxmlformats.org/presentationml/2006/ole">
            <mc:AlternateContent xmlns:mc="http://schemas.openxmlformats.org/markup-compatibility/2006">
              <mc:Choice xmlns:v="urn:schemas-microsoft-com:vml" Requires="v">
                <p:oleObj spid="_x0000_s20376" name="公式" r:id="rId18" imgW="241091" imgH="177646" progId="Equation.3">
                  <p:embed/>
                </p:oleObj>
              </mc:Choice>
              <mc:Fallback>
                <p:oleObj name="公式" r:id="rId18" imgW="241091" imgH="177646" progId="Equation.3">
                  <p:embed/>
                  <p:pic>
                    <p:nvPicPr>
                      <p:cNvPr id="36" name="Object 3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524375" y="2786063"/>
                        <a:ext cx="73818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 name="Object 33"/>
          <p:cNvGraphicFramePr>
            <a:graphicFrameLocks noChangeAspect="1"/>
          </p:cNvGraphicFramePr>
          <p:nvPr>
            <p:extLst>
              <p:ext uri="{D42A27DB-BD31-4B8C-83A1-F6EECF244321}">
                <p14:modId xmlns:p14="http://schemas.microsoft.com/office/powerpoint/2010/main" val="954576469"/>
              </p:ext>
            </p:extLst>
          </p:nvPr>
        </p:nvGraphicFramePr>
        <p:xfrm>
          <a:off x="4810125" y="5286376"/>
          <a:ext cx="1162050" cy="538163"/>
        </p:xfrm>
        <a:graphic>
          <a:graphicData uri="http://schemas.openxmlformats.org/presentationml/2006/ole">
            <mc:AlternateContent xmlns:mc="http://schemas.openxmlformats.org/markup-compatibility/2006">
              <mc:Choice xmlns:v="urn:schemas-microsoft-com:vml" Requires="v">
                <p:oleObj spid="_x0000_s20377" name="公式" r:id="rId20" imgW="380835" imgH="215806" progId="Equation.3">
                  <p:embed/>
                </p:oleObj>
              </mc:Choice>
              <mc:Fallback>
                <p:oleObj name="公式" r:id="rId20" imgW="380835" imgH="215806" progId="Equation.3">
                  <p:embed/>
                  <p:pic>
                    <p:nvPicPr>
                      <p:cNvPr id="37" name="Object 3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810125" y="5286376"/>
                        <a:ext cx="116205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 name="Object 34"/>
          <p:cNvGraphicFramePr>
            <a:graphicFrameLocks noChangeAspect="1"/>
          </p:cNvGraphicFramePr>
          <p:nvPr>
            <p:extLst>
              <p:ext uri="{D42A27DB-BD31-4B8C-83A1-F6EECF244321}">
                <p14:modId xmlns:p14="http://schemas.microsoft.com/office/powerpoint/2010/main" val="31016333"/>
              </p:ext>
            </p:extLst>
          </p:nvPr>
        </p:nvGraphicFramePr>
        <p:xfrm>
          <a:off x="3529013" y="3786188"/>
          <a:ext cx="1350962" cy="571500"/>
        </p:xfrm>
        <a:graphic>
          <a:graphicData uri="http://schemas.openxmlformats.org/presentationml/2006/ole">
            <mc:AlternateContent xmlns:mc="http://schemas.openxmlformats.org/markup-compatibility/2006">
              <mc:Choice xmlns:v="urn:schemas-microsoft-com:vml" Requires="v">
                <p:oleObj spid="_x0000_s20378" name="Equation" r:id="rId22" imgW="444240" imgH="228600" progId="Equation.DSMT4">
                  <p:embed/>
                </p:oleObj>
              </mc:Choice>
              <mc:Fallback>
                <p:oleObj name="Equation" r:id="rId22" imgW="444240" imgH="228600" progId="Equation.DSMT4">
                  <p:embed/>
                  <p:pic>
                    <p:nvPicPr>
                      <p:cNvPr id="38" name="Object 34"/>
                      <p:cNvPicPr>
                        <a:picLocks noChangeAspect="1" noChangeArrowheads="1"/>
                      </p:cNvPicPr>
                      <p:nvPr/>
                    </p:nvPicPr>
                    <p:blipFill>
                      <a:blip r:embed="rId23"/>
                      <a:srcRect/>
                      <a:stretch>
                        <a:fillRect/>
                      </a:stretch>
                    </p:blipFill>
                    <p:spPr bwMode="auto">
                      <a:xfrm>
                        <a:off x="3529013" y="3786188"/>
                        <a:ext cx="135096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 name="Object 68"/>
          <p:cNvGraphicFramePr>
            <a:graphicFrameLocks noChangeAspect="1"/>
          </p:cNvGraphicFramePr>
          <p:nvPr>
            <p:extLst>
              <p:ext uri="{D42A27DB-BD31-4B8C-83A1-F6EECF244321}">
                <p14:modId xmlns:p14="http://schemas.microsoft.com/office/powerpoint/2010/main" val="1356078525"/>
              </p:ext>
            </p:extLst>
          </p:nvPr>
        </p:nvGraphicFramePr>
        <p:xfrm>
          <a:off x="1865314" y="2500313"/>
          <a:ext cx="2498725" cy="823912"/>
        </p:xfrm>
        <a:graphic>
          <a:graphicData uri="http://schemas.openxmlformats.org/presentationml/2006/ole">
            <mc:AlternateContent xmlns:mc="http://schemas.openxmlformats.org/markup-compatibility/2006">
              <mc:Choice xmlns:v="urn:schemas-microsoft-com:vml" Requires="v">
                <p:oleObj spid="_x0000_s20379" name="Equation" r:id="rId24" imgW="876240" imgH="330120" progId="Equation.DSMT4">
                  <p:embed/>
                </p:oleObj>
              </mc:Choice>
              <mc:Fallback>
                <p:oleObj name="Equation" r:id="rId24" imgW="876240" imgH="330120" progId="Equation.DSMT4">
                  <p:embed/>
                  <p:pic>
                    <p:nvPicPr>
                      <p:cNvPr id="48" name="Object 68"/>
                      <p:cNvPicPr>
                        <a:picLocks noChangeAspect="1" noChangeArrowheads="1"/>
                      </p:cNvPicPr>
                      <p:nvPr/>
                    </p:nvPicPr>
                    <p:blipFill>
                      <a:blip r:embed="rId25"/>
                      <a:srcRect/>
                      <a:stretch>
                        <a:fillRect/>
                      </a:stretch>
                    </p:blipFill>
                    <p:spPr bwMode="auto">
                      <a:xfrm>
                        <a:off x="1865314" y="2500313"/>
                        <a:ext cx="249872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 name="矩形 19"/>
          <p:cNvSpPr>
            <a:spLocks noChangeArrowheads="1"/>
          </p:cNvSpPr>
          <p:nvPr/>
        </p:nvSpPr>
        <p:spPr bwMode="auto">
          <a:xfrm>
            <a:off x="1816965" y="3268426"/>
            <a:ext cx="4572000" cy="954088"/>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b="1" kern="0" dirty="0">
                <a:solidFill>
                  <a:srgbClr val="3E27E7"/>
                </a:solidFill>
                <a:latin typeface="+mn-lt"/>
                <a:ea typeface="+mn-ea"/>
              </a:rPr>
              <a:t>导体棒</a:t>
            </a:r>
            <a:r>
              <a:rPr lang="en-US" altLang="zh-CN" sz="2800" b="1" kern="0" dirty="0">
                <a:solidFill>
                  <a:srgbClr val="3E27E7"/>
                </a:solidFill>
                <a:latin typeface="+mn-lt"/>
                <a:ea typeface="+mn-ea"/>
              </a:rPr>
              <a:t>cd</a:t>
            </a:r>
            <a:r>
              <a:rPr lang="zh-CN" altLang="en-US" sz="2800" b="1" kern="0" dirty="0">
                <a:solidFill>
                  <a:srgbClr val="3E27E7"/>
                </a:solidFill>
                <a:latin typeface="+mn-lt"/>
                <a:ea typeface="+mn-ea"/>
              </a:rPr>
              <a:t>中，感应电场与之不垂直</a:t>
            </a:r>
          </a:p>
        </p:txBody>
      </p:sp>
      <p:sp>
        <p:nvSpPr>
          <p:cNvPr id="59" name="矩形 20"/>
          <p:cNvSpPr>
            <a:spLocks noChangeArrowheads="1"/>
          </p:cNvSpPr>
          <p:nvPr/>
        </p:nvSpPr>
        <p:spPr bwMode="auto">
          <a:xfrm>
            <a:off x="1768476" y="4316413"/>
            <a:ext cx="4214813" cy="1384300"/>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b="1" kern="0" dirty="0">
                <a:solidFill>
                  <a:srgbClr val="FF00FF"/>
                </a:solidFill>
                <a:latin typeface="+mn-lt"/>
                <a:ea typeface="+mn-ea"/>
              </a:rPr>
              <a:t>通过导体回路</a:t>
            </a:r>
            <a:r>
              <a:rPr lang="en-US" altLang="zh-CN" sz="2800" b="1" kern="0" dirty="0">
                <a:solidFill>
                  <a:srgbClr val="FF00FF"/>
                </a:solidFill>
                <a:latin typeface="+mn-lt"/>
                <a:ea typeface="+mn-ea"/>
              </a:rPr>
              <a:t>1</a:t>
            </a:r>
            <a:r>
              <a:rPr lang="zh-CN" altLang="en-US" sz="2800" b="1" kern="0" dirty="0">
                <a:solidFill>
                  <a:srgbClr val="FF00FF"/>
                </a:solidFill>
                <a:latin typeface="+mn-lt"/>
                <a:ea typeface="+mn-ea"/>
              </a:rPr>
              <a:t>的磁通量不为零，且随时间变化，有感应电动势</a:t>
            </a:r>
          </a:p>
        </p:txBody>
      </p:sp>
      <p:graphicFrame>
        <p:nvGraphicFramePr>
          <p:cNvPr id="60" name="Object 35"/>
          <p:cNvGraphicFramePr>
            <a:graphicFrameLocks noChangeAspect="1"/>
          </p:cNvGraphicFramePr>
          <p:nvPr>
            <p:extLst>
              <p:ext uri="{D42A27DB-BD31-4B8C-83A1-F6EECF244321}">
                <p14:modId xmlns:p14="http://schemas.microsoft.com/office/powerpoint/2010/main" val="1586828112"/>
              </p:ext>
            </p:extLst>
          </p:nvPr>
        </p:nvGraphicFramePr>
        <p:xfrm>
          <a:off x="5453064" y="6318250"/>
          <a:ext cx="1169987" cy="539750"/>
        </p:xfrm>
        <a:graphic>
          <a:graphicData uri="http://schemas.openxmlformats.org/presentationml/2006/ole">
            <mc:AlternateContent xmlns:mc="http://schemas.openxmlformats.org/markup-compatibility/2006">
              <mc:Choice xmlns:v="urn:schemas-microsoft-com:vml" Requires="v">
                <p:oleObj spid="_x0000_s20380" name="公式" r:id="rId26" imgW="380835" imgH="215806" progId="Equation.3">
                  <p:embed/>
                </p:oleObj>
              </mc:Choice>
              <mc:Fallback>
                <p:oleObj name="公式" r:id="rId26" imgW="380835" imgH="215806" progId="Equation.3">
                  <p:embed/>
                  <p:pic>
                    <p:nvPicPr>
                      <p:cNvPr id="51" name="Object 3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453064" y="6318250"/>
                        <a:ext cx="11699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 name="矩形 21"/>
          <p:cNvSpPr>
            <a:spLocks noChangeArrowheads="1"/>
          </p:cNvSpPr>
          <p:nvPr/>
        </p:nvSpPr>
        <p:spPr bwMode="auto">
          <a:xfrm>
            <a:off x="2119314" y="5883275"/>
            <a:ext cx="5000625" cy="954088"/>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b="1" kern="0" dirty="0">
                <a:solidFill>
                  <a:srgbClr val="009900"/>
                </a:solidFill>
                <a:latin typeface="+mn-lt"/>
                <a:ea typeface="+mn-ea"/>
              </a:rPr>
              <a:t>通过导体回路</a:t>
            </a:r>
            <a:r>
              <a:rPr lang="en-US" altLang="zh-CN" sz="2800" b="1" kern="0" dirty="0">
                <a:solidFill>
                  <a:srgbClr val="009900"/>
                </a:solidFill>
                <a:latin typeface="+mn-lt"/>
                <a:ea typeface="+mn-ea"/>
              </a:rPr>
              <a:t>2</a:t>
            </a:r>
            <a:r>
              <a:rPr lang="zh-CN" altLang="en-US" sz="2800" b="1" kern="0" dirty="0">
                <a:solidFill>
                  <a:srgbClr val="009900"/>
                </a:solidFill>
                <a:latin typeface="+mn-lt"/>
                <a:ea typeface="+mn-ea"/>
              </a:rPr>
              <a:t>的磁通量为零，无感应电动势</a:t>
            </a:r>
            <a:endParaRPr lang="en-US" altLang="zh-CN" sz="2800" b="1" kern="0" dirty="0">
              <a:solidFill>
                <a:srgbClr val="009900"/>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circle(in)">
                                      <p:cBhvr>
                                        <p:cTn id="13" dur="20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500" fill="hold"/>
                                        <p:tgtEl>
                                          <p:spTgt spid="40"/>
                                        </p:tgtEl>
                                        <p:attrNameLst>
                                          <p:attrName>ppt_x</p:attrName>
                                        </p:attrNameLst>
                                      </p:cBhvr>
                                      <p:tavLst>
                                        <p:tav tm="0">
                                          <p:val>
                                            <p:strVal val="#ppt_x"/>
                                          </p:val>
                                        </p:tav>
                                        <p:tav tm="100000">
                                          <p:val>
                                            <p:strVal val="#ppt_x"/>
                                          </p:val>
                                        </p:tav>
                                      </p:tavLst>
                                    </p:anim>
                                    <p:anim calcmode="lin" valueType="num">
                                      <p:cBhvr additive="base">
                                        <p:cTn id="1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circle(in)">
                                      <p:cBhvr>
                                        <p:cTn id="24" dur="20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circle(in)">
                                      <p:cBhvr>
                                        <p:cTn id="35" dur="2000"/>
                                        <p:tgtEl>
                                          <p:spTgt spid="4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wipe(left)">
                                      <p:cBhvr>
                                        <p:cTn id="40" dur="500"/>
                                        <p:tgtEl>
                                          <p:spTgt spid="4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wipe(left)">
                                      <p:cBhvr>
                                        <p:cTn id="45" dur="500"/>
                                        <p:tgtEl>
                                          <p:spTgt spid="47"/>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53"/>
                                        </p:tgtEl>
                                        <p:attrNameLst>
                                          <p:attrName>style.visibility</p:attrName>
                                        </p:attrNameLst>
                                      </p:cBhvr>
                                      <p:to>
                                        <p:strVal val="visible"/>
                                      </p:to>
                                    </p:set>
                                    <p:anim calcmode="lin" valueType="num">
                                      <p:cBhvr additive="base">
                                        <p:cTn id="50" dur="500" fill="hold"/>
                                        <p:tgtEl>
                                          <p:spTgt spid="53"/>
                                        </p:tgtEl>
                                        <p:attrNameLst>
                                          <p:attrName>ppt_x</p:attrName>
                                        </p:attrNameLst>
                                      </p:cBhvr>
                                      <p:tavLst>
                                        <p:tav tm="0">
                                          <p:val>
                                            <p:strVal val="#ppt_x"/>
                                          </p:val>
                                        </p:tav>
                                        <p:tav tm="100000">
                                          <p:val>
                                            <p:strVal val="#ppt_x"/>
                                          </p:val>
                                        </p:tav>
                                      </p:tavLst>
                                    </p:anim>
                                    <p:anim calcmode="lin" valueType="num">
                                      <p:cBhvr additive="base">
                                        <p:cTn id="51"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fade">
                                      <p:cBhvr>
                                        <p:cTn id="56" dur="1000"/>
                                        <p:tgtEl>
                                          <p:spTgt spid="57"/>
                                        </p:tgtEl>
                                      </p:cBhvr>
                                    </p:animEffect>
                                    <p:anim calcmode="lin" valueType="num">
                                      <p:cBhvr>
                                        <p:cTn id="57" dur="1000" fill="hold"/>
                                        <p:tgtEl>
                                          <p:spTgt spid="57"/>
                                        </p:tgtEl>
                                        <p:attrNameLst>
                                          <p:attrName>ppt_x</p:attrName>
                                        </p:attrNameLst>
                                      </p:cBhvr>
                                      <p:tavLst>
                                        <p:tav tm="0">
                                          <p:val>
                                            <p:strVal val="#ppt_x"/>
                                          </p:val>
                                        </p:tav>
                                        <p:tav tm="100000">
                                          <p:val>
                                            <p:strVal val="#ppt_x"/>
                                          </p:val>
                                        </p:tav>
                                      </p:tavLst>
                                    </p:anim>
                                    <p:anim calcmode="lin" valueType="num">
                                      <p:cBhvr>
                                        <p:cTn id="58"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6" presetClass="entr" presetSubtype="16" fill="hold" nodeType="click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circle(in)">
                                      <p:cBhvr>
                                        <p:cTn id="63" dur="2000"/>
                                        <p:tgtEl>
                                          <p:spTgt spid="5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58"/>
                                        </p:tgtEl>
                                        <p:attrNameLst>
                                          <p:attrName>style.visibility</p:attrName>
                                        </p:attrNameLst>
                                      </p:cBhvr>
                                      <p:to>
                                        <p:strVal val="visible"/>
                                      </p:to>
                                    </p:set>
                                    <p:animEffect transition="in" filter="wipe(down)">
                                      <p:cBhvr>
                                        <p:cTn id="68" dur="500"/>
                                        <p:tgtEl>
                                          <p:spTgt spid="58"/>
                                        </p:tgtEl>
                                      </p:cBhvr>
                                    </p:animEffect>
                                  </p:childTnLst>
                                </p:cTn>
                              </p:par>
                            </p:childTnLst>
                          </p:cTn>
                        </p:par>
                      </p:childTnLst>
                    </p:cTn>
                  </p:par>
                  <p:par>
                    <p:cTn id="69" fill="hold">
                      <p:stCondLst>
                        <p:cond delay="indefinite"/>
                      </p:stCondLst>
                      <p:childTnLst>
                        <p:par>
                          <p:cTn id="70" fill="hold">
                            <p:stCondLst>
                              <p:cond delay="0"/>
                            </p:stCondLst>
                            <p:childTnLst>
                              <p:par>
                                <p:cTn id="71" presetID="21" presetClass="entr" presetSubtype="1" fill="hold" nodeType="click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wheel(1)">
                                      <p:cBhvr>
                                        <p:cTn id="73" dur="2000"/>
                                        <p:tgtEl>
                                          <p:spTgt spid="56"/>
                                        </p:tgtEl>
                                      </p:cBhvr>
                                    </p:animEffect>
                                  </p:childTnLst>
                                </p:cTn>
                              </p:par>
                            </p:childTnLst>
                          </p:cTn>
                        </p:par>
                      </p:childTnLst>
                    </p:cTn>
                  </p:par>
                  <p:par>
                    <p:cTn id="74" fill="hold">
                      <p:stCondLst>
                        <p:cond delay="indefinite"/>
                      </p:stCondLst>
                      <p:childTnLst>
                        <p:par>
                          <p:cTn id="75" fill="hold">
                            <p:stCondLst>
                              <p:cond delay="0"/>
                            </p:stCondLst>
                            <p:childTnLst>
                              <p:par>
                                <p:cTn id="76" presetID="21" presetClass="entr" presetSubtype="1" fill="hold" grpId="0" nodeType="clickEffect">
                                  <p:stCondLst>
                                    <p:cond delay="0"/>
                                  </p:stCondLst>
                                  <p:childTnLst>
                                    <p:set>
                                      <p:cBhvr>
                                        <p:cTn id="77" dur="1" fill="hold">
                                          <p:stCondLst>
                                            <p:cond delay="0"/>
                                          </p:stCondLst>
                                        </p:cTn>
                                        <p:tgtEl>
                                          <p:spTgt spid="59"/>
                                        </p:tgtEl>
                                        <p:attrNameLst>
                                          <p:attrName>style.visibility</p:attrName>
                                        </p:attrNameLst>
                                      </p:cBhvr>
                                      <p:to>
                                        <p:strVal val="visible"/>
                                      </p:to>
                                    </p:set>
                                    <p:animEffect transition="in" filter="wheel(1)">
                                      <p:cBhvr>
                                        <p:cTn id="78" dur="2000"/>
                                        <p:tgtEl>
                                          <p:spTgt spid="59"/>
                                        </p:tgtEl>
                                      </p:cBhvr>
                                    </p:animEffect>
                                  </p:childTnLst>
                                </p:cTn>
                              </p:par>
                            </p:childTnLst>
                          </p:cTn>
                        </p:par>
                      </p:childTnLst>
                    </p:cTn>
                  </p:par>
                  <p:par>
                    <p:cTn id="79" fill="hold">
                      <p:stCondLst>
                        <p:cond delay="indefinite"/>
                      </p:stCondLst>
                      <p:childTnLst>
                        <p:par>
                          <p:cTn id="80" fill="hold">
                            <p:stCondLst>
                              <p:cond delay="0"/>
                            </p:stCondLst>
                            <p:childTnLst>
                              <p:par>
                                <p:cTn id="81" presetID="21" presetClass="entr" presetSubtype="1" fill="hold" nodeType="clickEffect">
                                  <p:stCondLst>
                                    <p:cond delay="0"/>
                                  </p:stCondLst>
                                  <p:childTnLst>
                                    <p:set>
                                      <p:cBhvr>
                                        <p:cTn id="82" dur="1" fill="hold">
                                          <p:stCondLst>
                                            <p:cond delay="0"/>
                                          </p:stCondLst>
                                        </p:cTn>
                                        <p:tgtEl>
                                          <p:spTgt spid="55"/>
                                        </p:tgtEl>
                                        <p:attrNameLst>
                                          <p:attrName>style.visibility</p:attrName>
                                        </p:attrNameLst>
                                      </p:cBhvr>
                                      <p:to>
                                        <p:strVal val="visible"/>
                                      </p:to>
                                    </p:set>
                                    <p:animEffect transition="in" filter="wheel(1)">
                                      <p:cBhvr>
                                        <p:cTn id="83" dur="2000"/>
                                        <p:tgtEl>
                                          <p:spTgt spid="55"/>
                                        </p:tgtEl>
                                      </p:cBhvr>
                                    </p:animEffect>
                                  </p:childTnLst>
                                </p:cTn>
                              </p:par>
                            </p:childTnLst>
                          </p:cTn>
                        </p:par>
                      </p:childTnLst>
                    </p:cTn>
                  </p:par>
                  <p:par>
                    <p:cTn id="84" fill="hold">
                      <p:stCondLst>
                        <p:cond delay="indefinite"/>
                      </p:stCondLst>
                      <p:childTnLst>
                        <p:par>
                          <p:cTn id="85" fill="hold">
                            <p:stCondLst>
                              <p:cond delay="0"/>
                            </p:stCondLst>
                            <p:childTnLst>
                              <p:par>
                                <p:cTn id="86" presetID="16" presetClass="entr" presetSubtype="21" fill="hold" grpId="0" nodeType="clickEffect">
                                  <p:stCondLst>
                                    <p:cond delay="0"/>
                                  </p:stCondLst>
                                  <p:childTnLst>
                                    <p:set>
                                      <p:cBhvr>
                                        <p:cTn id="87" dur="1" fill="hold">
                                          <p:stCondLst>
                                            <p:cond delay="0"/>
                                          </p:stCondLst>
                                        </p:cTn>
                                        <p:tgtEl>
                                          <p:spTgt spid="61"/>
                                        </p:tgtEl>
                                        <p:attrNameLst>
                                          <p:attrName>style.visibility</p:attrName>
                                        </p:attrNameLst>
                                      </p:cBhvr>
                                      <p:to>
                                        <p:strVal val="visible"/>
                                      </p:to>
                                    </p:set>
                                    <p:animEffect transition="in" filter="barn(inVertical)">
                                      <p:cBhvr>
                                        <p:cTn id="88" dur="500"/>
                                        <p:tgtEl>
                                          <p:spTgt spid="6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60"/>
                                        </p:tgtEl>
                                        <p:attrNameLst>
                                          <p:attrName>style.visibility</p:attrName>
                                        </p:attrNameLst>
                                      </p:cBhvr>
                                      <p:to>
                                        <p:strVal val="visible"/>
                                      </p:to>
                                    </p:set>
                                    <p:animEffect transition="in" filter="wipe(down)">
                                      <p:cBhvr>
                                        <p:cTn id="9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7" grpId="0" autoUpdateAnimBg="0"/>
      <p:bldP spid="53" grpId="0"/>
      <p:bldP spid="58" grpId="0"/>
      <p:bldP spid="59" grpId="0"/>
      <p:bldP spid="6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266"/>
          <p:cNvSpPr txBox="1">
            <a:spLocks noChangeArrowheads="1"/>
          </p:cNvSpPr>
          <p:nvPr/>
        </p:nvSpPr>
        <p:spPr bwMode="auto">
          <a:xfrm>
            <a:off x="1766763" y="3766358"/>
            <a:ext cx="28082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b="1" dirty="0">
                <a:solidFill>
                  <a:srgbClr val="C00000"/>
                </a:solidFill>
              </a:rPr>
              <a:t>左手螺旋法则</a:t>
            </a:r>
          </a:p>
        </p:txBody>
      </p:sp>
      <p:grpSp>
        <p:nvGrpSpPr>
          <p:cNvPr id="3" name="Group 24"/>
          <p:cNvGrpSpPr>
            <a:grpSpLocks/>
          </p:cNvGrpSpPr>
          <p:nvPr/>
        </p:nvGrpSpPr>
        <p:grpSpPr bwMode="auto">
          <a:xfrm rot="16200000" flipV="1">
            <a:off x="3284128" y="2591138"/>
            <a:ext cx="1729926" cy="1808163"/>
            <a:chOff x="4091" y="1656"/>
            <a:chExt cx="1164" cy="1099"/>
          </a:xfrm>
        </p:grpSpPr>
        <p:sp>
          <p:nvSpPr>
            <p:cNvPr id="4" name="Freeform 25"/>
            <p:cNvSpPr>
              <a:spLocks/>
            </p:cNvSpPr>
            <p:nvPr/>
          </p:nvSpPr>
          <p:spPr bwMode="auto">
            <a:xfrm>
              <a:off x="4420" y="2109"/>
              <a:ext cx="835" cy="646"/>
            </a:xfrm>
            <a:custGeom>
              <a:avLst/>
              <a:gdLst>
                <a:gd name="T0" fmla="*/ 6 w 835"/>
                <a:gd name="T1" fmla="*/ 149 h 646"/>
                <a:gd name="T2" fmla="*/ 6 w 835"/>
                <a:gd name="T3" fmla="*/ 203 h 646"/>
                <a:gd name="T4" fmla="*/ 18 w 835"/>
                <a:gd name="T5" fmla="*/ 280 h 646"/>
                <a:gd name="T6" fmla="*/ 54 w 835"/>
                <a:gd name="T7" fmla="*/ 383 h 646"/>
                <a:gd name="T8" fmla="*/ 113 w 835"/>
                <a:gd name="T9" fmla="*/ 526 h 646"/>
                <a:gd name="T10" fmla="*/ 143 w 835"/>
                <a:gd name="T11" fmla="*/ 562 h 646"/>
                <a:gd name="T12" fmla="*/ 238 w 835"/>
                <a:gd name="T13" fmla="*/ 615 h 646"/>
                <a:gd name="T14" fmla="*/ 298 w 835"/>
                <a:gd name="T15" fmla="*/ 645 h 646"/>
                <a:gd name="T16" fmla="*/ 339 w 835"/>
                <a:gd name="T17" fmla="*/ 615 h 646"/>
                <a:gd name="T18" fmla="*/ 369 w 835"/>
                <a:gd name="T19" fmla="*/ 615 h 646"/>
                <a:gd name="T20" fmla="*/ 417 w 835"/>
                <a:gd name="T21" fmla="*/ 639 h 646"/>
                <a:gd name="T22" fmla="*/ 458 w 835"/>
                <a:gd name="T23" fmla="*/ 633 h 646"/>
                <a:gd name="T24" fmla="*/ 488 w 835"/>
                <a:gd name="T25" fmla="*/ 591 h 646"/>
                <a:gd name="T26" fmla="*/ 524 w 835"/>
                <a:gd name="T27" fmla="*/ 603 h 646"/>
                <a:gd name="T28" fmla="*/ 572 w 835"/>
                <a:gd name="T29" fmla="*/ 585 h 646"/>
                <a:gd name="T30" fmla="*/ 590 w 835"/>
                <a:gd name="T31" fmla="*/ 526 h 646"/>
                <a:gd name="T32" fmla="*/ 626 w 835"/>
                <a:gd name="T33" fmla="*/ 502 h 646"/>
                <a:gd name="T34" fmla="*/ 644 w 835"/>
                <a:gd name="T35" fmla="*/ 454 h 646"/>
                <a:gd name="T36" fmla="*/ 650 w 835"/>
                <a:gd name="T37" fmla="*/ 358 h 646"/>
                <a:gd name="T38" fmla="*/ 632 w 835"/>
                <a:gd name="T39" fmla="*/ 298 h 646"/>
                <a:gd name="T40" fmla="*/ 584 w 835"/>
                <a:gd name="T41" fmla="*/ 256 h 646"/>
                <a:gd name="T42" fmla="*/ 524 w 835"/>
                <a:gd name="T43" fmla="*/ 221 h 646"/>
                <a:gd name="T44" fmla="*/ 500 w 835"/>
                <a:gd name="T45" fmla="*/ 238 h 646"/>
                <a:gd name="T46" fmla="*/ 494 w 835"/>
                <a:gd name="T47" fmla="*/ 274 h 646"/>
                <a:gd name="T48" fmla="*/ 518 w 835"/>
                <a:gd name="T49" fmla="*/ 304 h 646"/>
                <a:gd name="T50" fmla="*/ 494 w 835"/>
                <a:gd name="T51" fmla="*/ 280 h 646"/>
                <a:gd name="T52" fmla="*/ 488 w 835"/>
                <a:gd name="T53" fmla="*/ 268 h 646"/>
                <a:gd name="T54" fmla="*/ 470 w 835"/>
                <a:gd name="T55" fmla="*/ 244 h 646"/>
                <a:gd name="T56" fmla="*/ 482 w 835"/>
                <a:gd name="T57" fmla="*/ 203 h 646"/>
                <a:gd name="T58" fmla="*/ 512 w 835"/>
                <a:gd name="T59" fmla="*/ 197 h 646"/>
                <a:gd name="T60" fmla="*/ 602 w 835"/>
                <a:gd name="T61" fmla="*/ 203 h 646"/>
                <a:gd name="T62" fmla="*/ 697 w 835"/>
                <a:gd name="T63" fmla="*/ 227 h 646"/>
                <a:gd name="T64" fmla="*/ 786 w 835"/>
                <a:gd name="T65" fmla="*/ 227 h 646"/>
                <a:gd name="T66" fmla="*/ 822 w 835"/>
                <a:gd name="T67" fmla="*/ 203 h 646"/>
                <a:gd name="T68" fmla="*/ 828 w 835"/>
                <a:gd name="T69" fmla="*/ 149 h 646"/>
                <a:gd name="T70" fmla="*/ 769 w 835"/>
                <a:gd name="T71" fmla="*/ 131 h 646"/>
                <a:gd name="T72" fmla="*/ 703 w 835"/>
                <a:gd name="T73" fmla="*/ 107 h 646"/>
                <a:gd name="T74" fmla="*/ 679 w 835"/>
                <a:gd name="T75" fmla="*/ 95 h 646"/>
                <a:gd name="T76" fmla="*/ 650 w 835"/>
                <a:gd name="T77" fmla="*/ 83 h 646"/>
                <a:gd name="T78" fmla="*/ 518 w 835"/>
                <a:gd name="T79" fmla="*/ 48 h 646"/>
                <a:gd name="T80" fmla="*/ 363 w 835"/>
                <a:gd name="T81" fmla="*/ 18 h 646"/>
                <a:gd name="T82" fmla="*/ 268 w 835"/>
                <a:gd name="T83" fmla="*/ 0 h 6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35"/>
                <a:gd name="T127" fmla="*/ 0 h 646"/>
                <a:gd name="T128" fmla="*/ 835 w 835"/>
                <a:gd name="T129" fmla="*/ 646 h 6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35" h="646">
                  <a:moveTo>
                    <a:pt x="0" y="107"/>
                  </a:moveTo>
                  <a:lnTo>
                    <a:pt x="6" y="131"/>
                  </a:lnTo>
                  <a:lnTo>
                    <a:pt x="6" y="149"/>
                  </a:lnTo>
                  <a:lnTo>
                    <a:pt x="12" y="167"/>
                  </a:lnTo>
                  <a:lnTo>
                    <a:pt x="12" y="179"/>
                  </a:lnTo>
                  <a:lnTo>
                    <a:pt x="6" y="203"/>
                  </a:lnTo>
                  <a:lnTo>
                    <a:pt x="6" y="227"/>
                  </a:lnTo>
                  <a:lnTo>
                    <a:pt x="12" y="250"/>
                  </a:lnTo>
                  <a:lnTo>
                    <a:pt x="18" y="280"/>
                  </a:lnTo>
                  <a:lnTo>
                    <a:pt x="24" y="310"/>
                  </a:lnTo>
                  <a:lnTo>
                    <a:pt x="36" y="340"/>
                  </a:lnTo>
                  <a:lnTo>
                    <a:pt x="54" y="383"/>
                  </a:lnTo>
                  <a:lnTo>
                    <a:pt x="72" y="424"/>
                  </a:lnTo>
                  <a:lnTo>
                    <a:pt x="96" y="478"/>
                  </a:lnTo>
                  <a:lnTo>
                    <a:pt x="113" y="526"/>
                  </a:lnTo>
                  <a:lnTo>
                    <a:pt x="119" y="544"/>
                  </a:lnTo>
                  <a:lnTo>
                    <a:pt x="131" y="556"/>
                  </a:lnTo>
                  <a:lnTo>
                    <a:pt x="143" y="562"/>
                  </a:lnTo>
                  <a:lnTo>
                    <a:pt x="161" y="573"/>
                  </a:lnTo>
                  <a:lnTo>
                    <a:pt x="191" y="591"/>
                  </a:lnTo>
                  <a:lnTo>
                    <a:pt x="238" y="615"/>
                  </a:lnTo>
                  <a:lnTo>
                    <a:pt x="262" y="633"/>
                  </a:lnTo>
                  <a:lnTo>
                    <a:pt x="286" y="639"/>
                  </a:lnTo>
                  <a:lnTo>
                    <a:pt x="298" y="645"/>
                  </a:lnTo>
                  <a:lnTo>
                    <a:pt x="316" y="639"/>
                  </a:lnTo>
                  <a:lnTo>
                    <a:pt x="333" y="627"/>
                  </a:lnTo>
                  <a:lnTo>
                    <a:pt x="339" y="615"/>
                  </a:lnTo>
                  <a:lnTo>
                    <a:pt x="345" y="609"/>
                  </a:lnTo>
                  <a:lnTo>
                    <a:pt x="357" y="609"/>
                  </a:lnTo>
                  <a:lnTo>
                    <a:pt x="369" y="615"/>
                  </a:lnTo>
                  <a:lnTo>
                    <a:pt x="381" y="621"/>
                  </a:lnTo>
                  <a:lnTo>
                    <a:pt x="399" y="633"/>
                  </a:lnTo>
                  <a:lnTo>
                    <a:pt x="417" y="639"/>
                  </a:lnTo>
                  <a:lnTo>
                    <a:pt x="429" y="639"/>
                  </a:lnTo>
                  <a:lnTo>
                    <a:pt x="446" y="639"/>
                  </a:lnTo>
                  <a:lnTo>
                    <a:pt x="458" y="633"/>
                  </a:lnTo>
                  <a:lnTo>
                    <a:pt x="470" y="621"/>
                  </a:lnTo>
                  <a:lnTo>
                    <a:pt x="482" y="603"/>
                  </a:lnTo>
                  <a:lnTo>
                    <a:pt x="488" y="591"/>
                  </a:lnTo>
                  <a:lnTo>
                    <a:pt x="500" y="591"/>
                  </a:lnTo>
                  <a:lnTo>
                    <a:pt x="512" y="597"/>
                  </a:lnTo>
                  <a:lnTo>
                    <a:pt x="524" y="603"/>
                  </a:lnTo>
                  <a:lnTo>
                    <a:pt x="542" y="597"/>
                  </a:lnTo>
                  <a:lnTo>
                    <a:pt x="560" y="597"/>
                  </a:lnTo>
                  <a:lnTo>
                    <a:pt x="572" y="585"/>
                  </a:lnTo>
                  <a:lnTo>
                    <a:pt x="578" y="573"/>
                  </a:lnTo>
                  <a:lnTo>
                    <a:pt x="584" y="550"/>
                  </a:lnTo>
                  <a:lnTo>
                    <a:pt x="590" y="526"/>
                  </a:lnTo>
                  <a:lnTo>
                    <a:pt x="590" y="514"/>
                  </a:lnTo>
                  <a:lnTo>
                    <a:pt x="614" y="508"/>
                  </a:lnTo>
                  <a:lnTo>
                    <a:pt x="626" y="502"/>
                  </a:lnTo>
                  <a:lnTo>
                    <a:pt x="638" y="490"/>
                  </a:lnTo>
                  <a:lnTo>
                    <a:pt x="644" y="472"/>
                  </a:lnTo>
                  <a:lnTo>
                    <a:pt x="644" y="454"/>
                  </a:lnTo>
                  <a:lnTo>
                    <a:pt x="644" y="430"/>
                  </a:lnTo>
                  <a:lnTo>
                    <a:pt x="650" y="400"/>
                  </a:lnTo>
                  <a:lnTo>
                    <a:pt x="650" y="358"/>
                  </a:lnTo>
                  <a:lnTo>
                    <a:pt x="650" y="340"/>
                  </a:lnTo>
                  <a:lnTo>
                    <a:pt x="644" y="322"/>
                  </a:lnTo>
                  <a:lnTo>
                    <a:pt x="632" y="298"/>
                  </a:lnTo>
                  <a:lnTo>
                    <a:pt x="620" y="280"/>
                  </a:lnTo>
                  <a:lnTo>
                    <a:pt x="602" y="268"/>
                  </a:lnTo>
                  <a:lnTo>
                    <a:pt x="584" y="256"/>
                  </a:lnTo>
                  <a:lnTo>
                    <a:pt x="560" y="238"/>
                  </a:lnTo>
                  <a:lnTo>
                    <a:pt x="536" y="227"/>
                  </a:lnTo>
                  <a:lnTo>
                    <a:pt x="524" y="221"/>
                  </a:lnTo>
                  <a:lnTo>
                    <a:pt x="518" y="227"/>
                  </a:lnTo>
                  <a:lnTo>
                    <a:pt x="506" y="232"/>
                  </a:lnTo>
                  <a:lnTo>
                    <a:pt x="500" y="238"/>
                  </a:lnTo>
                  <a:lnTo>
                    <a:pt x="494" y="250"/>
                  </a:lnTo>
                  <a:lnTo>
                    <a:pt x="494" y="262"/>
                  </a:lnTo>
                  <a:lnTo>
                    <a:pt x="494" y="274"/>
                  </a:lnTo>
                  <a:lnTo>
                    <a:pt x="506" y="286"/>
                  </a:lnTo>
                  <a:lnTo>
                    <a:pt x="512" y="298"/>
                  </a:lnTo>
                  <a:lnTo>
                    <a:pt x="518" y="304"/>
                  </a:lnTo>
                  <a:lnTo>
                    <a:pt x="524" y="316"/>
                  </a:lnTo>
                  <a:lnTo>
                    <a:pt x="512" y="304"/>
                  </a:lnTo>
                  <a:lnTo>
                    <a:pt x="494" y="280"/>
                  </a:lnTo>
                  <a:lnTo>
                    <a:pt x="488" y="286"/>
                  </a:lnTo>
                  <a:lnTo>
                    <a:pt x="488" y="280"/>
                  </a:lnTo>
                  <a:lnTo>
                    <a:pt x="488" y="268"/>
                  </a:lnTo>
                  <a:lnTo>
                    <a:pt x="482" y="262"/>
                  </a:lnTo>
                  <a:lnTo>
                    <a:pt x="476" y="250"/>
                  </a:lnTo>
                  <a:lnTo>
                    <a:pt x="470" y="244"/>
                  </a:lnTo>
                  <a:lnTo>
                    <a:pt x="470" y="227"/>
                  </a:lnTo>
                  <a:lnTo>
                    <a:pt x="470" y="215"/>
                  </a:lnTo>
                  <a:lnTo>
                    <a:pt x="482" y="203"/>
                  </a:lnTo>
                  <a:lnTo>
                    <a:pt x="488" y="197"/>
                  </a:lnTo>
                  <a:lnTo>
                    <a:pt x="500" y="197"/>
                  </a:lnTo>
                  <a:lnTo>
                    <a:pt x="512" y="197"/>
                  </a:lnTo>
                  <a:lnTo>
                    <a:pt x="542" y="197"/>
                  </a:lnTo>
                  <a:lnTo>
                    <a:pt x="572" y="197"/>
                  </a:lnTo>
                  <a:lnTo>
                    <a:pt x="602" y="203"/>
                  </a:lnTo>
                  <a:lnTo>
                    <a:pt x="632" y="203"/>
                  </a:lnTo>
                  <a:lnTo>
                    <a:pt x="673" y="215"/>
                  </a:lnTo>
                  <a:lnTo>
                    <a:pt x="697" y="227"/>
                  </a:lnTo>
                  <a:lnTo>
                    <a:pt x="715" y="232"/>
                  </a:lnTo>
                  <a:lnTo>
                    <a:pt x="757" y="232"/>
                  </a:lnTo>
                  <a:lnTo>
                    <a:pt x="786" y="227"/>
                  </a:lnTo>
                  <a:lnTo>
                    <a:pt x="804" y="221"/>
                  </a:lnTo>
                  <a:lnTo>
                    <a:pt x="816" y="215"/>
                  </a:lnTo>
                  <a:lnTo>
                    <a:pt x="822" y="203"/>
                  </a:lnTo>
                  <a:lnTo>
                    <a:pt x="828" y="185"/>
                  </a:lnTo>
                  <a:lnTo>
                    <a:pt x="834" y="167"/>
                  </a:lnTo>
                  <a:lnTo>
                    <a:pt x="828" y="149"/>
                  </a:lnTo>
                  <a:lnTo>
                    <a:pt x="822" y="143"/>
                  </a:lnTo>
                  <a:lnTo>
                    <a:pt x="781" y="137"/>
                  </a:lnTo>
                  <a:lnTo>
                    <a:pt x="769" y="131"/>
                  </a:lnTo>
                  <a:lnTo>
                    <a:pt x="763" y="131"/>
                  </a:lnTo>
                  <a:lnTo>
                    <a:pt x="739" y="125"/>
                  </a:lnTo>
                  <a:lnTo>
                    <a:pt x="703" y="107"/>
                  </a:lnTo>
                  <a:lnTo>
                    <a:pt x="691" y="101"/>
                  </a:lnTo>
                  <a:lnTo>
                    <a:pt x="679" y="101"/>
                  </a:lnTo>
                  <a:lnTo>
                    <a:pt x="679" y="95"/>
                  </a:lnTo>
                  <a:lnTo>
                    <a:pt x="673" y="95"/>
                  </a:lnTo>
                  <a:lnTo>
                    <a:pt x="668" y="95"/>
                  </a:lnTo>
                  <a:lnTo>
                    <a:pt x="650" y="83"/>
                  </a:lnTo>
                  <a:lnTo>
                    <a:pt x="608" y="77"/>
                  </a:lnTo>
                  <a:lnTo>
                    <a:pt x="566" y="59"/>
                  </a:lnTo>
                  <a:lnTo>
                    <a:pt x="518" y="48"/>
                  </a:lnTo>
                  <a:lnTo>
                    <a:pt x="464" y="30"/>
                  </a:lnTo>
                  <a:lnTo>
                    <a:pt x="423" y="24"/>
                  </a:lnTo>
                  <a:lnTo>
                    <a:pt x="363" y="18"/>
                  </a:lnTo>
                  <a:lnTo>
                    <a:pt x="304" y="18"/>
                  </a:lnTo>
                  <a:lnTo>
                    <a:pt x="298" y="18"/>
                  </a:lnTo>
                  <a:lnTo>
                    <a:pt x="268" y="0"/>
                  </a:lnTo>
                  <a:lnTo>
                    <a:pt x="203" y="71"/>
                  </a:lnTo>
                  <a:lnTo>
                    <a:pt x="0" y="107"/>
                  </a:lnTo>
                </a:path>
              </a:pathLst>
            </a:custGeom>
            <a:solidFill>
              <a:srgbClr val="FFBD7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 name="Freeform 26"/>
            <p:cNvSpPr>
              <a:spLocks/>
            </p:cNvSpPr>
            <p:nvPr/>
          </p:nvSpPr>
          <p:spPr bwMode="auto">
            <a:xfrm>
              <a:off x="4420" y="2210"/>
              <a:ext cx="132" cy="444"/>
            </a:xfrm>
            <a:custGeom>
              <a:avLst/>
              <a:gdLst>
                <a:gd name="T0" fmla="*/ 0 w 132"/>
                <a:gd name="T1" fmla="*/ 24 h 444"/>
                <a:gd name="T2" fmla="*/ 6 w 132"/>
                <a:gd name="T3" fmla="*/ 42 h 444"/>
                <a:gd name="T4" fmla="*/ 6 w 132"/>
                <a:gd name="T5" fmla="*/ 60 h 444"/>
                <a:gd name="T6" fmla="*/ 12 w 132"/>
                <a:gd name="T7" fmla="*/ 72 h 444"/>
                <a:gd name="T8" fmla="*/ 6 w 132"/>
                <a:gd name="T9" fmla="*/ 90 h 444"/>
                <a:gd name="T10" fmla="*/ 6 w 132"/>
                <a:gd name="T11" fmla="*/ 102 h 444"/>
                <a:gd name="T12" fmla="*/ 6 w 132"/>
                <a:gd name="T13" fmla="*/ 120 h 444"/>
                <a:gd name="T14" fmla="*/ 6 w 132"/>
                <a:gd name="T15" fmla="*/ 143 h 444"/>
                <a:gd name="T16" fmla="*/ 18 w 132"/>
                <a:gd name="T17" fmla="*/ 173 h 444"/>
                <a:gd name="T18" fmla="*/ 24 w 132"/>
                <a:gd name="T19" fmla="*/ 209 h 444"/>
                <a:gd name="T20" fmla="*/ 36 w 132"/>
                <a:gd name="T21" fmla="*/ 245 h 444"/>
                <a:gd name="T22" fmla="*/ 54 w 132"/>
                <a:gd name="T23" fmla="*/ 288 h 444"/>
                <a:gd name="T24" fmla="*/ 72 w 132"/>
                <a:gd name="T25" fmla="*/ 335 h 444"/>
                <a:gd name="T26" fmla="*/ 96 w 132"/>
                <a:gd name="T27" fmla="*/ 377 h 444"/>
                <a:gd name="T28" fmla="*/ 107 w 132"/>
                <a:gd name="T29" fmla="*/ 407 h 444"/>
                <a:gd name="T30" fmla="*/ 113 w 132"/>
                <a:gd name="T31" fmla="*/ 425 h 444"/>
                <a:gd name="T32" fmla="*/ 125 w 132"/>
                <a:gd name="T33" fmla="*/ 443 h 444"/>
                <a:gd name="T34" fmla="*/ 119 w 132"/>
                <a:gd name="T35" fmla="*/ 431 h 444"/>
                <a:gd name="T36" fmla="*/ 119 w 132"/>
                <a:gd name="T37" fmla="*/ 419 h 444"/>
                <a:gd name="T38" fmla="*/ 125 w 132"/>
                <a:gd name="T39" fmla="*/ 407 h 444"/>
                <a:gd name="T40" fmla="*/ 125 w 132"/>
                <a:gd name="T41" fmla="*/ 401 h 444"/>
                <a:gd name="T42" fmla="*/ 119 w 132"/>
                <a:gd name="T43" fmla="*/ 383 h 444"/>
                <a:gd name="T44" fmla="*/ 107 w 132"/>
                <a:gd name="T45" fmla="*/ 365 h 444"/>
                <a:gd name="T46" fmla="*/ 96 w 132"/>
                <a:gd name="T47" fmla="*/ 347 h 444"/>
                <a:gd name="T48" fmla="*/ 84 w 132"/>
                <a:gd name="T49" fmla="*/ 323 h 444"/>
                <a:gd name="T50" fmla="*/ 72 w 132"/>
                <a:gd name="T51" fmla="*/ 299 h 444"/>
                <a:gd name="T52" fmla="*/ 60 w 132"/>
                <a:gd name="T53" fmla="*/ 270 h 444"/>
                <a:gd name="T54" fmla="*/ 54 w 132"/>
                <a:gd name="T55" fmla="*/ 245 h 444"/>
                <a:gd name="T56" fmla="*/ 42 w 132"/>
                <a:gd name="T57" fmla="*/ 221 h 444"/>
                <a:gd name="T58" fmla="*/ 36 w 132"/>
                <a:gd name="T59" fmla="*/ 203 h 444"/>
                <a:gd name="T60" fmla="*/ 36 w 132"/>
                <a:gd name="T61" fmla="*/ 185 h 444"/>
                <a:gd name="T62" fmla="*/ 30 w 132"/>
                <a:gd name="T63" fmla="*/ 173 h 444"/>
                <a:gd name="T64" fmla="*/ 30 w 132"/>
                <a:gd name="T65" fmla="*/ 149 h 444"/>
                <a:gd name="T66" fmla="*/ 30 w 132"/>
                <a:gd name="T67" fmla="*/ 126 h 444"/>
                <a:gd name="T68" fmla="*/ 30 w 132"/>
                <a:gd name="T69" fmla="*/ 102 h 444"/>
                <a:gd name="T70" fmla="*/ 36 w 132"/>
                <a:gd name="T71" fmla="*/ 84 h 444"/>
                <a:gd name="T72" fmla="*/ 42 w 132"/>
                <a:gd name="T73" fmla="*/ 66 h 444"/>
                <a:gd name="T74" fmla="*/ 60 w 132"/>
                <a:gd name="T75" fmla="*/ 54 h 444"/>
                <a:gd name="T76" fmla="*/ 72 w 132"/>
                <a:gd name="T77" fmla="*/ 42 h 444"/>
                <a:gd name="T78" fmla="*/ 90 w 132"/>
                <a:gd name="T79" fmla="*/ 30 h 444"/>
                <a:gd name="T80" fmla="*/ 107 w 132"/>
                <a:gd name="T81" fmla="*/ 18 h 444"/>
                <a:gd name="T82" fmla="*/ 119 w 132"/>
                <a:gd name="T83" fmla="*/ 12 h 444"/>
                <a:gd name="T84" fmla="*/ 131 w 132"/>
                <a:gd name="T85" fmla="*/ 0 h 444"/>
                <a:gd name="T86" fmla="*/ 0 w 132"/>
                <a:gd name="T87" fmla="*/ 24 h 4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2"/>
                <a:gd name="T133" fmla="*/ 0 h 444"/>
                <a:gd name="T134" fmla="*/ 132 w 132"/>
                <a:gd name="T135" fmla="*/ 444 h 44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2" h="444">
                  <a:moveTo>
                    <a:pt x="0" y="24"/>
                  </a:moveTo>
                  <a:lnTo>
                    <a:pt x="6" y="42"/>
                  </a:lnTo>
                  <a:lnTo>
                    <a:pt x="6" y="60"/>
                  </a:lnTo>
                  <a:lnTo>
                    <a:pt x="12" y="72"/>
                  </a:lnTo>
                  <a:lnTo>
                    <a:pt x="6" y="90"/>
                  </a:lnTo>
                  <a:lnTo>
                    <a:pt x="6" y="102"/>
                  </a:lnTo>
                  <a:lnTo>
                    <a:pt x="6" y="120"/>
                  </a:lnTo>
                  <a:lnTo>
                    <a:pt x="6" y="143"/>
                  </a:lnTo>
                  <a:lnTo>
                    <a:pt x="18" y="173"/>
                  </a:lnTo>
                  <a:lnTo>
                    <a:pt x="24" y="209"/>
                  </a:lnTo>
                  <a:lnTo>
                    <a:pt x="36" y="245"/>
                  </a:lnTo>
                  <a:lnTo>
                    <a:pt x="54" y="288"/>
                  </a:lnTo>
                  <a:lnTo>
                    <a:pt x="72" y="335"/>
                  </a:lnTo>
                  <a:lnTo>
                    <a:pt x="96" y="377"/>
                  </a:lnTo>
                  <a:lnTo>
                    <a:pt x="107" y="407"/>
                  </a:lnTo>
                  <a:lnTo>
                    <a:pt x="113" y="425"/>
                  </a:lnTo>
                  <a:lnTo>
                    <a:pt x="125" y="443"/>
                  </a:lnTo>
                  <a:lnTo>
                    <a:pt x="119" y="431"/>
                  </a:lnTo>
                  <a:lnTo>
                    <a:pt x="119" y="419"/>
                  </a:lnTo>
                  <a:lnTo>
                    <a:pt x="125" y="407"/>
                  </a:lnTo>
                  <a:lnTo>
                    <a:pt x="125" y="401"/>
                  </a:lnTo>
                  <a:lnTo>
                    <a:pt x="119" y="383"/>
                  </a:lnTo>
                  <a:lnTo>
                    <a:pt x="107" y="365"/>
                  </a:lnTo>
                  <a:lnTo>
                    <a:pt x="96" y="347"/>
                  </a:lnTo>
                  <a:lnTo>
                    <a:pt x="84" y="323"/>
                  </a:lnTo>
                  <a:lnTo>
                    <a:pt x="72" y="299"/>
                  </a:lnTo>
                  <a:lnTo>
                    <a:pt x="60" y="270"/>
                  </a:lnTo>
                  <a:lnTo>
                    <a:pt x="54" y="245"/>
                  </a:lnTo>
                  <a:lnTo>
                    <a:pt x="42" y="221"/>
                  </a:lnTo>
                  <a:lnTo>
                    <a:pt x="36" y="203"/>
                  </a:lnTo>
                  <a:lnTo>
                    <a:pt x="36" y="185"/>
                  </a:lnTo>
                  <a:lnTo>
                    <a:pt x="30" y="173"/>
                  </a:lnTo>
                  <a:lnTo>
                    <a:pt x="30" y="149"/>
                  </a:lnTo>
                  <a:lnTo>
                    <a:pt x="30" y="126"/>
                  </a:lnTo>
                  <a:lnTo>
                    <a:pt x="30" y="102"/>
                  </a:lnTo>
                  <a:lnTo>
                    <a:pt x="36" y="84"/>
                  </a:lnTo>
                  <a:lnTo>
                    <a:pt x="42" y="66"/>
                  </a:lnTo>
                  <a:lnTo>
                    <a:pt x="60" y="54"/>
                  </a:lnTo>
                  <a:lnTo>
                    <a:pt x="72" y="42"/>
                  </a:lnTo>
                  <a:lnTo>
                    <a:pt x="90" y="30"/>
                  </a:lnTo>
                  <a:lnTo>
                    <a:pt x="107" y="18"/>
                  </a:lnTo>
                  <a:lnTo>
                    <a:pt x="119" y="12"/>
                  </a:lnTo>
                  <a:lnTo>
                    <a:pt x="131" y="0"/>
                  </a:lnTo>
                  <a:lnTo>
                    <a:pt x="0" y="24"/>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 name="Freeform 27"/>
            <p:cNvSpPr>
              <a:spLocks/>
            </p:cNvSpPr>
            <p:nvPr/>
          </p:nvSpPr>
          <p:spPr bwMode="auto">
            <a:xfrm>
              <a:off x="4652" y="2635"/>
              <a:ext cx="114" cy="96"/>
            </a:xfrm>
            <a:custGeom>
              <a:avLst/>
              <a:gdLst>
                <a:gd name="T0" fmla="*/ 107 w 114"/>
                <a:gd name="T1" fmla="*/ 89 h 96"/>
                <a:gd name="T2" fmla="*/ 96 w 114"/>
                <a:gd name="T3" fmla="*/ 95 h 96"/>
                <a:gd name="T4" fmla="*/ 84 w 114"/>
                <a:gd name="T5" fmla="*/ 95 h 96"/>
                <a:gd name="T6" fmla="*/ 66 w 114"/>
                <a:gd name="T7" fmla="*/ 89 h 96"/>
                <a:gd name="T8" fmla="*/ 54 w 114"/>
                <a:gd name="T9" fmla="*/ 77 h 96"/>
                <a:gd name="T10" fmla="*/ 36 w 114"/>
                <a:gd name="T11" fmla="*/ 65 h 96"/>
                <a:gd name="T12" fmla="*/ 24 w 114"/>
                <a:gd name="T13" fmla="*/ 42 h 96"/>
                <a:gd name="T14" fmla="*/ 12 w 114"/>
                <a:gd name="T15" fmla="*/ 24 h 96"/>
                <a:gd name="T16" fmla="*/ 0 w 114"/>
                <a:gd name="T17" fmla="*/ 0 h 96"/>
                <a:gd name="T18" fmla="*/ 18 w 114"/>
                <a:gd name="T19" fmla="*/ 24 h 96"/>
                <a:gd name="T20" fmla="*/ 24 w 114"/>
                <a:gd name="T21" fmla="*/ 30 h 96"/>
                <a:gd name="T22" fmla="*/ 30 w 114"/>
                <a:gd name="T23" fmla="*/ 42 h 96"/>
                <a:gd name="T24" fmla="*/ 42 w 114"/>
                <a:gd name="T25" fmla="*/ 53 h 96"/>
                <a:gd name="T26" fmla="*/ 48 w 114"/>
                <a:gd name="T27" fmla="*/ 59 h 96"/>
                <a:gd name="T28" fmla="*/ 60 w 114"/>
                <a:gd name="T29" fmla="*/ 71 h 96"/>
                <a:gd name="T30" fmla="*/ 72 w 114"/>
                <a:gd name="T31" fmla="*/ 77 h 96"/>
                <a:gd name="T32" fmla="*/ 90 w 114"/>
                <a:gd name="T33" fmla="*/ 83 h 96"/>
                <a:gd name="T34" fmla="*/ 101 w 114"/>
                <a:gd name="T35" fmla="*/ 83 h 96"/>
                <a:gd name="T36" fmla="*/ 113 w 114"/>
                <a:gd name="T37" fmla="*/ 83 h 96"/>
                <a:gd name="T38" fmla="*/ 107 w 114"/>
                <a:gd name="T39" fmla="*/ 89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4"/>
                <a:gd name="T61" fmla="*/ 0 h 96"/>
                <a:gd name="T62" fmla="*/ 114 w 114"/>
                <a:gd name="T63" fmla="*/ 96 h 9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4" h="96">
                  <a:moveTo>
                    <a:pt x="107" y="89"/>
                  </a:moveTo>
                  <a:lnTo>
                    <a:pt x="96" y="95"/>
                  </a:lnTo>
                  <a:lnTo>
                    <a:pt x="84" y="95"/>
                  </a:lnTo>
                  <a:lnTo>
                    <a:pt x="66" y="89"/>
                  </a:lnTo>
                  <a:lnTo>
                    <a:pt x="54" y="77"/>
                  </a:lnTo>
                  <a:lnTo>
                    <a:pt x="36" y="65"/>
                  </a:lnTo>
                  <a:lnTo>
                    <a:pt x="24" y="42"/>
                  </a:lnTo>
                  <a:lnTo>
                    <a:pt x="12" y="24"/>
                  </a:lnTo>
                  <a:lnTo>
                    <a:pt x="0" y="0"/>
                  </a:lnTo>
                  <a:lnTo>
                    <a:pt x="18" y="24"/>
                  </a:lnTo>
                  <a:lnTo>
                    <a:pt x="24" y="30"/>
                  </a:lnTo>
                  <a:lnTo>
                    <a:pt x="30" y="42"/>
                  </a:lnTo>
                  <a:lnTo>
                    <a:pt x="42" y="53"/>
                  </a:lnTo>
                  <a:lnTo>
                    <a:pt x="48" y="59"/>
                  </a:lnTo>
                  <a:lnTo>
                    <a:pt x="60" y="71"/>
                  </a:lnTo>
                  <a:lnTo>
                    <a:pt x="72" y="77"/>
                  </a:lnTo>
                  <a:lnTo>
                    <a:pt x="90" y="83"/>
                  </a:lnTo>
                  <a:lnTo>
                    <a:pt x="101" y="83"/>
                  </a:lnTo>
                  <a:lnTo>
                    <a:pt x="113" y="83"/>
                  </a:lnTo>
                  <a:lnTo>
                    <a:pt x="107" y="89"/>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7" name="Freeform 28"/>
            <p:cNvSpPr>
              <a:spLocks/>
            </p:cNvSpPr>
            <p:nvPr/>
          </p:nvSpPr>
          <p:spPr bwMode="auto">
            <a:xfrm>
              <a:off x="4771" y="2599"/>
              <a:ext cx="138" cy="114"/>
            </a:xfrm>
            <a:custGeom>
              <a:avLst/>
              <a:gdLst>
                <a:gd name="T0" fmla="*/ 131 w 138"/>
                <a:gd name="T1" fmla="*/ 107 h 114"/>
                <a:gd name="T2" fmla="*/ 113 w 138"/>
                <a:gd name="T3" fmla="*/ 113 h 114"/>
                <a:gd name="T4" fmla="*/ 95 w 138"/>
                <a:gd name="T5" fmla="*/ 107 h 114"/>
                <a:gd name="T6" fmla="*/ 84 w 138"/>
                <a:gd name="T7" fmla="*/ 107 h 114"/>
                <a:gd name="T8" fmla="*/ 66 w 138"/>
                <a:gd name="T9" fmla="*/ 95 h 114"/>
                <a:gd name="T10" fmla="*/ 54 w 138"/>
                <a:gd name="T11" fmla="*/ 89 h 114"/>
                <a:gd name="T12" fmla="*/ 42 w 138"/>
                <a:gd name="T13" fmla="*/ 72 h 114"/>
                <a:gd name="T14" fmla="*/ 30 w 138"/>
                <a:gd name="T15" fmla="*/ 54 h 114"/>
                <a:gd name="T16" fmla="*/ 18 w 138"/>
                <a:gd name="T17" fmla="*/ 30 h 114"/>
                <a:gd name="T18" fmla="*/ 0 w 138"/>
                <a:gd name="T19" fmla="*/ 0 h 114"/>
                <a:gd name="T20" fmla="*/ 12 w 138"/>
                <a:gd name="T21" fmla="*/ 18 h 114"/>
                <a:gd name="T22" fmla="*/ 24 w 138"/>
                <a:gd name="T23" fmla="*/ 30 h 114"/>
                <a:gd name="T24" fmla="*/ 36 w 138"/>
                <a:gd name="T25" fmla="*/ 48 h 114"/>
                <a:gd name="T26" fmla="*/ 48 w 138"/>
                <a:gd name="T27" fmla="*/ 60 h 114"/>
                <a:gd name="T28" fmla="*/ 60 w 138"/>
                <a:gd name="T29" fmla="*/ 72 h 114"/>
                <a:gd name="T30" fmla="*/ 78 w 138"/>
                <a:gd name="T31" fmla="*/ 83 h 114"/>
                <a:gd name="T32" fmla="*/ 95 w 138"/>
                <a:gd name="T33" fmla="*/ 89 h 114"/>
                <a:gd name="T34" fmla="*/ 119 w 138"/>
                <a:gd name="T35" fmla="*/ 95 h 114"/>
                <a:gd name="T36" fmla="*/ 137 w 138"/>
                <a:gd name="T37" fmla="*/ 101 h 114"/>
                <a:gd name="T38" fmla="*/ 131 w 138"/>
                <a:gd name="T39" fmla="*/ 107 h 1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8"/>
                <a:gd name="T61" fmla="*/ 0 h 114"/>
                <a:gd name="T62" fmla="*/ 138 w 138"/>
                <a:gd name="T63" fmla="*/ 114 h 1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8" h="114">
                  <a:moveTo>
                    <a:pt x="131" y="107"/>
                  </a:moveTo>
                  <a:lnTo>
                    <a:pt x="113" y="113"/>
                  </a:lnTo>
                  <a:lnTo>
                    <a:pt x="95" y="107"/>
                  </a:lnTo>
                  <a:lnTo>
                    <a:pt x="84" y="107"/>
                  </a:lnTo>
                  <a:lnTo>
                    <a:pt x="66" y="95"/>
                  </a:lnTo>
                  <a:lnTo>
                    <a:pt x="54" y="89"/>
                  </a:lnTo>
                  <a:lnTo>
                    <a:pt x="42" y="72"/>
                  </a:lnTo>
                  <a:lnTo>
                    <a:pt x="30" y="54"/>
                  </a:lnTo>
                  <a:lnTo>
                    <a:pt x="18" y="30"/>
                  </a:lnTo>
                  <a:lnTo>
                    <a:pt x="0" y="0"/>
                  </a:lnTo>
                  <a:lnTo>
                    <a:pt x="12" y="18"/>
                  </a:lnTo>
                  <a:lnTo>
                    <a:pt x="24" y="30"/>
                  </a:lnTo>
                  <a:lnTo>
                    <a:pt x="36" y="48"/>
                  </a:lnTo>
                  <a:lnTo>
                    <a:pt x="48" y="60"/>
                  </a:lnTo>
                  <a:lnTo>
                    <a:pt x="60" y="72"/>
                  </a:lnTo>
                  <a:lnTo>
                    <a:pt x="78" y="83"/>
                  </a:lnTo>
                  <a:lnTo>
                    <a:pt x="95" y="89"/>
                  </a:lnTo>
                  <a:lnTo>
                    <a:pt x="119" y="95"/>
                  </a:lnTo>
                  <a:lnTo>
                    <a:pt x="137" y="101"/>
                  </a:lnTo>
                  <a:lnTo>
                    <a:pt x="131" y="107"/>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 name="Freeform 29"/>
            <p:cNvSpPr>
              <a:spLocks/>
            </p:cNvSpPr>
            <p:nvPr/>
          </p:nvSpPr>
          <p:spPr bwMode="auto">
            <a:xfrm>
              <a:off x="4908" y="2545"/>
              <a:ext cx="103" cy="91"/>
            </a:xfrm>
            <a:custGeom>
              <a:avLst/>
              <a:gdLst>
                <a:gd name="T0" fmla="*/ 0 w 103"/>
                <a:gd name="T1" fmla="*/ 0 h 91"/>
                <a:gd name="T2" fmla="*/ 12 w 103"/>
                <a:gd name="T3" fmla="*/ 24 h 91"/>
                <a:gd name="T4" fmla="*/ 24 w 103"/>
                <a:gd name="T5" fmla="*/ 48 h 91"/>
                <a:gd name="T6" fmla="*/ 36 w 103"/>
                <a:gd name="T7" fmla="*/ 66 h 91"/>
                <a:gd name="T8" fmla="*/ 48 w 103"/>
                <a:gd name="T9" fmla="*/ 78 h 91"/>
                <a:gd name="T10" fmla="*/ 67 w 103"/>
                <a:gd name="T11" fmla="*/ 84 h 91"/>
                <a:gd name="T12" fmla="*/ 84 w 103"/>
                <a:gd name="T13" fmla="*/ 90 h 91"/>
                <a:gd name="T14" fmla="*/ 102 w 103"/>
                <a:gd name="T15" fmla="*/ 90 h 91"/>
                <a:gd name="T16" fmla="*/ 102 w 103"/>
                <a:gd name="T17" fmla="*/ 84 h 91"/>
                <a:gd name="T18" fmla="*/ 102 w 103"/>
                <a:gd name="T19" fmla="*/ 72 h 91"/>
                <a:gd name="T20" fmla="*/ 90 w 103"/>
                <a:gd name="T21" fmla="*/ 72 h 91"/>
                <a:gd name="T22" fmla="*/ 72 w 103"/>
                <a:gd name="T23" fmla="*/ 66 h 91"/>
                <a:gd name="T24" fmla="*/ 54 w 103"/>
                <a:gd name="T25" fmla="*/ 60 h 91"/>
                <a:gd name="T26" fmla="*/ 36 w 103"/>
                <a:gd name="T27" fmla="*/ 48 h 91"/>
                <a:gd name="T28" fmla="*/ 24 w 103"/>
                <a:gd name="T29" fmla="*/ 30 h 91"/>
                <a:gd name="T30" fmla="*/ 12 w 103"/>
                <a:gd name="T31" fmla="*/ 18 h 91"/>
                <a:gd name="T32" fmla="*/ 0 w 103"/>
                <a:gd name="T33" fmla="*/ 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91"/>
                <a:gd name="T53" fmla="*/ 103 w 103"/>
                <a:gd name="T54" fmla="*/ 91 h 9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91">
                  <a:moveTo>
                    <a:pt x="0" y="0"/>
                  </a:moveTo>
                  <a:lnTo>
                    <a:pt x="12" y="24"/>
                  </a:lnTo>
                  <a:lnTo>
                    <a:pt x="24" y="48"/>
                  </a:lnTo>
                  <a:lnTo>
                    <a:pt x="36" y="66"/>
                  </a:lnTo>
                  <a:lnTo>
                    <a:pt x="48" y="78"/>
                  </a:lnTo>
                  <a:lnTo>
                    <a:pt x="67" y="84"/>
                  </a:lnTo>
                  <a:lnTo>
                    <a:pt x="84" y="90"/>
                  </a:lnTo>
                  <a:lnTo>
                    <a:pt x="102" y="90"/>
                  </a:lnTo>
                  <a:lnTo>
                    <a:pt x="102" y="84"/>
                  </a:lnTo>
                  <a:lnTo>
                    <a:pt x="102" y="72"/>
                  </a:lnTo>
                  <a:lnTo>
                    <a:pt x="90" y="72"/>
                  </a:lnTo>
                  <a:lnTo>
                    <a:pt x="72" y="66"/>
                  </a:lnTo>
                  <a:lnTo>
                    <a:pt x="54" y="60"/>
                  </a:lnTo>
                  <a:lnTo>
                    <a:pt x="36" y="48"/>
                  </a:lnTo>
                  <a:lnTo>
                    <a:pt x="24" y="30"/>
                  </a:lnTo>
                  <a:lnTo>
                    <a:pt x="12" y="18"/>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 name="Freeform 30"/>
            <p:cNvSpPr>
              <a:spLocks/>
            </p:cNvSpPr>
            <p:nvPr/>
          </p:nvSpPr>
          <p:spPr bwMode="auto">
            <a:xfrm>
              <a:off x="4914" y="2330"/>
              <a:ext cx="151" cy="234"/>
            </a:xfrm>
            <a:custGeom>
              <a:avLst/>
              <a:gdLst>
                <a:gd name="T0" fmla="*/ 24 w 151"/>
                <a:gd name="T1" fmla="*/ 83 h 234"/>
                <a:gd name="T2" fmla="*/ 30 w 151"/>
                <a:gd name="T3" fmla="*/ 119 h 234"/>
                <a:gd name="T4" fmla="*/ 42 w 151"/>
                <a:gd name="T5" fmla="*/ 156 h 234"/>
                <a:gd name="T6" fmla="*/ 54 w 151"/>
                <a:gd name="T7" fmla="*/ 174 h 234"/>
                <a:gd name="T8" fmla="*/ 72 w 151"/>
                <a:gd name="T9" fmla="*/ 197 h 234"/>
                <a:gd name="T10" fmla="*/ 90 w 151"/>
                <a:gd name="T11" fmla="*/ 215 h 234"/>
                <a:gd name="T12" fmla="*/ 108 w 151"/>
                <a:gd name="T13" fmla="*/ 233 h 234"/>
                <a:gd name="T14" fmla="*/ 84 w 151"/>
                <a:gd name="T15" fmla="*/ 203 h 234"/>
                <a:gd name="T16" fmla="*/ 66 w 151"/>
                <a:gd name="T17" fmla="*/ 174 h 234"/>
                <a:gd name="T18" fmla="*/ 48 w 151"/>
                <a:gd name="T19" fmla="*/ 156 h 234"/>
                <a:gd name="T20" fmla="*/ 48 w 151"/>
                <a:gd name="T21" fmla="*/ 131 h 234"/>
                <a:gd name="T22" fmla="*/ 42 w 151"/>
                <a:gd name="T23" fmla="*/ 113 h 234"/>
                <a:gd name="T24" fmla="*/ 36 w 151"/>
                <a:gd name="T25" fmla="*/ 101 h 234"/>
                <a:gd name="T26" fmla="*/ 54 w 151"/>
                <a:gd name="T27" fmla="*/ 107 h 234"/>
                <a:gd name="T28" fmla="*/ 72 w 151"/>
                <a:gd name="T29" fmla="*/ 107 h 234"/>
                <a:gd name="T30" fmla="*/ 90 w 151"/>
                <a:gd name="T31" fmla="*/ 113 h 234"/>
                <a:gd name="T32" fmla="*/ 108 w 151"/>
                <a:gd name="T33" fmla="*/ 119 h 234"/>
                <a:gd name="T34" fmla="*/ 126 w 151"/>
                <a:gd name="T35" fmla="*/ 125 h 234"/>
                <a:gd name="T36" fmla="*/ 132 w 151"/>
                <a:gd name="T37" fmla="*/ 131 h 234"/>
                <a:gd name="T38" fmla="*/ 150 w 151"/>
                <a:gd name="T39" fmla="*/ 137 h 234"/>
                <a:gd name="T40" fmla="*/ 132 w 151"/>
                <a:gd name="T41" fmla="*/ 125 h 234"/>
                <a:gd name="T42" fmla="*/ 114 w 151"/>
                <a:gd name="T43" fmla="*/ 119 h 234"/>
                <a:gd name="T44" fmla="*/ 96 w 151"/>
                <a:gd name="T45" fmla="*/ 107 h 234"/>
                <a:gd name="T46" fmla="*/ 84 w 151"/>
                <a:gd name="T47" fmla="*/ 101 h 234"/>
                <a:gd name="T48" fmla="*/ 66 w 151"/>
                <a:gd name="T49" fmla="*/ 95 h 234"/>
                <a:gd name="T50" fmla="*/ 54 w 151"/>
                <a:gd name="T51" fmla="*/ 95 h 234"/>
                <a:gd name="T52" fmla="*/ 42 w 151"/>
                <a:gd name="T53" fmla="*/ 83 h 234"/>
                <a:gd name="T54" fmla="*/ 30 w 151"/>
                <a:gd name="T55" fmla="*/ 77 h 234"/>
                <a:gd name="T56" fmla="*/ 18 w 151"/>
                <a:gd name="T57" fmla="*/ 65 h 234"/>
                <a:gd name="T58" fmla="*/ 12 w 151"/>
                <a:gd name="T59" fmla="*/ 53 h 234"/>
                <a:gd name="T60" fmla="*/ 12 w 151"/>
                <a:gd name="T61" fmla="*/ 35 h 234"/>
                <a:gd name="T62" fmla="*/ 18 w 151"/>
                <a:gd name="T63" fmla="*/ 17 h 234"/>
                <a:gd name="T64" fmla="*/ 30 w 151"/>
                <a:gd name="T65" fmla="*/ 11 h 234"/>
                <a:gd name="T66" fmla="*/ 42 w 151"/>
                <a:gd name="T67" fmla="*/ 29 h 234"/>
                <a:gd name="T68" fmla="*/ 54 w 151"/>
                <a:gd name="T69" fmla="*/ 35 h 234"/>
                <a:gd name="T70" fmla="*/ 78 w 151"/>
                <a:gd name="T71" fmla="*/ 41 h 234"/>
                <a:gd name="T72" fmla="*/ 90 w 151"/>
                <a:gd name="T73" fmla="*/ 41 h 234"/>
                <a:gd name="T74" fmla="*/ 78 w 151"/>
                <a:gd name="T75" fmla="*/ 41 h 234"/>
                <a:gd name="T76" fmla="*/ 66 w 151"/>
                <a:gd name="T77" fmla="*/ 35 h 234"/>
                <a:gd name="T78" fmla="*/ 54 w 151"/>
                <a:gd name="T79" fmla="*/ 29 h 234"/>
                <a:gd name="T80" fmla="*/ 42 w 151"/>
                <a:gd name="T81" fmla="*/ 23 h 234"/>
                <a:gd name="T82" fmla="*/ 36 w 151"/>
                <a:gd name="T83" fmla="*/ 11 h 234"/>
                <a:gd name="T84" fmla="*/ 36 w 151"/>
                <a:gd name="T85" fmla="*/ 0 h 234"/>
                <a:gd name="T86" fmla="*/ 24 w 151"/>
                <a:gd name="T87" fmla="*/ 6 h 234"/>
                <a:gd name="T88" fmla="*/ 18 w 151"/>
                <a:gd name="T89" fmla="*/ 6 h 234"/>
                <a:gd name="T90" fmla="*/ 6 w 151"/>
                <a:gd name="T91" fmla="*/ 11 h 234"/>
                <a:gd name="T92" fmla="*/ 6 w 151"/>
                <a:gd name="T93" fmla="*/ 23 h 234"/>
                <a:gd name="T94" fmla="*/ 0 w 151"/>
                <a:gd name="T95" fmla="*/ 35 h 234"/>
                <a:gd name="T96" fmla="*/ 0 w 151"/>
                <a:gd name="T97" fmla="*/ 53 h 234"/>
                <a:gd name="T98" fmla="*/ 12 w 151"/>
                <a:gd name="T99" fmla="*/ 71 h 234"/>
                <a:gd name="T100" fmla="*/ 24 w 151"/>
                <a:gd name="T101" fmla="*/ 83 h 23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1"/>
                <a:gd name="T154" fmla="*/ 0 h 234"/>
                <a:gd name="T155" fmla="*/ 151 w 151"/>
                <a:gd name="T156" fmla="*/ 234 h 23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1" h="234">
                  <a:moveTo>
                    <a:pt x="24" y="83"/>
                  </a:moveTo>
                  <a:lnTo>
                    <a:pt x="30" y="119"/>
                  </a:lnTo>
                  <a:lnTo>
                    <a:pt x="42" y="156"/>
                  </a:lnTo>
                  <a:lnTo>
                    <a:pt x="54" y="174"/>
                  </a:lnTo>
                  <a:lnTo>
                    <a:pt x="72" y="197"/>
                  </a:lnTo>
                  <a:lnTo>
                    <a:pt x="90" y="215"/>
                  </a:lnTo>
                  <a:lnTo>
                    <a:pt x="108" y="233"/>
                  </a:lnTo>
                  <a:lnTo>
                    <a:pt x="84" y="203"/>
                  </a:lnTo>
                  <a:lnTo>
                    <a:pt x="66" y="174"/>
                  </a:lnTo>
                  <a:lnTo>
                    <a:pt x="48" y="156"/>
                  </a:lnTo>
                  <a:lnTo>
                    <a:pt x="48" y="131"/>
                  </a:lnTo>
                  <a:lnTo>
                    <a:pt x="42" y="113"/>
                  </a:lnTo>
                  <a:lnTo>
                    <a:pt x="36" y="101"/>
                  </a:lnTo>
                  <a:lnTo>
                    <a:pt x="54" y="107"/>
                  </a:lnTo>
                  <a:lnTo>
                    <a:pt x="72" y="107"/>
                  </a:lnTo>
                  <a:lnTo>
                    <a:pt x="90" y="113"/>
                  </a:lnTo>
                  <a:lnTo>
                    <a:pt x="108" y="119"/>
                  </a:lnTo>
                  <a:lnTo>
                    <a:pt x="126" y="125"/>
                  </a:lnTo>
                  <a:lnTo>
                    <a:pt x="132" y="131"/>
                  </a:lnTo>
                  <a:lnTo>
                    <a:pt x="150" y="137"/>
                  </a:lnTo>
                  <a:lnTo>
                    <a:pt x="132" y="125"/>
                  </a:lnTo>
                  <a:lnTo>
                    <a:pt x="114" y="119"/>
                  </a:lnTo>
                  <a:lnTo>
                    <a:pt x="96" y="107"/>
                  </a:lnTo>
                  <a:lnTo>
                    <a:pt x="84" y="101"/>
                  </a:lnTo>
                  <a:lnTo>
                    <a:pt x="66" y="95"/>
                  </a:lnTo>
                  <a:lnTo>
                    <a:pt x="54" y="95"/>
                  </a:lnTo>
                  <a:lnTo>
                    <a:pt x="42" y="83"/>
                  </a:lnTo>
                  <a:lnTo>
                    <a:pt x="30" y="77"/>
                  </a:lnTo>
                  <a:lnTo>
                    <a:pt x="18" y="65"/>
                  </a:lnTo>
                  <a:lnTo>
                    <a:pt x="12" y="53"/>
                  </a:lnTo>
                  <a:lnTo>
                    <a:pt x="12" y="35"/>
                  </a:lnTo>
                  <a:lnTo>
                    <a:pt x="18" y="17"/>
                  </a:lnTo>
                  <a:lnTo>
                    <a:pt x="30" y="11"/>
                  </a:lnTo>
                  <a:lnTo>
                    <a:pt x="42" y="29"/>
                  </a:lnTo>
                  <a:lnTo>
                    <a:pt x="54" y="35"/>
                  </a:lnTo>
                  <a:lnTo>
                    <a:pt x="78" y="41"/>
                  </a:lnTo>
                  <a:lnTo>
                    <a:pt x="90" y="41"/>
                  </a:lnTo>
                  <a:lnTo>
                    <a:pt x="78" y="41"/>
                  </a:lnTo>
                  <a:lnTo>
                    <a:pt x="66" y="35"/>
                  </a:lnTo>
                  <a:lnTo>
                    <a:pt x="54" y="29"/>
                  </a:lnTo>
                  <a:lnTo>
                    <a:pt x="42" y="23"/>
                  </a:lnTo>
                  <a:lnTo>
                    <a:pt x="36" y="11"/>
                  </a:lnTo>
                  <a:lnTo>
                    <a:pt x="36" y="0"/>
                  </a:lnTo>
                  <a:lnTo>
                    <a:pt x="24" y="6"/>
                  </a:lnTo>
                  <a:lnTo>
                    <a:pt x="18" y="6"/>
                  </a:lnTo>
                  <a:lnTo>
                    <a:pt x="6" y="11"/>
                  </a:lnTo>
                  <a:lnTo>
                    <a:pt x="6" y="23"/>
                  </a:lnTo>
                  <a:lnTo>
                    <a:pt x="0" y="35"/>
                  </a:lnTo>
                  <a:lnTo>
                    <a:pt x="0" y="53"/>
                  </a:lnTo>
                  <a:lnTo>
                    <a:pt x="12" y="71"/>
                  </a:lnTo>
                  <a:lnTo>
                    <a:pt x="24" y="83"/>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0" name="Freeform 31"/>
            <p:cNvSpPr>
              <a:spLocks/>
            </p:cNvSpPr>
            <p:nvPr/>
          </p:nvSpPr>
          <p:spPr bwMode="auto">
            <a:xfrm>
              <a:off x="4884" y="2395"/>
              <a:ext cx="43" cy="49"/>
            </a:xfrm>
            <a:custGeom>
              <a:avLst/>
              <a:gdLst>
                <a:gd name="T0" fmla="*/ 42 w 43"/>
                <a:gd name="T1" fmla="*/ 6 h 49"/>
                <a:gd name="T2" fmla="*/ 30 w 43"/>
                <a:gd name="T3" fmla="*/ 12 h 49"/>
                <a:gd name="T4" fmla="*/ 18 w 43"/>
                <a:gd name="T5" fmla="*/ 12 h 49"/>
                <a:gd name="T6" fmla="*/ 12 w 43"/>
                <a:gd name="T7" fmla="*/ 24 h 49"/>
                <a:gd name="T8" fmla="*/ 6 w 43"/>
                <a:gd name="T9" fmla="*/ 30 h 49"/>
                <a:gd name="T10" fmla="*/ 0 w 43"/>
                <a:gd name="T11" fmla="*/ 48 h 49"/>
                <a:gd name="T12" fmla="*/ 0 w 43"/>
                <a:gd name="T13" fmla="*/ 36 h 49"/>
                <a:gd name="T14" fmla="*/ 6 w 43"/>
                <a:gd name="T15" fmla="*/ 18 h 49"/>
                <a:gd name="T16" fmla="*/ 18 w 43"/>
                <a:gd name="T17" fmla="*/ 6 h 49"/>
                <a:gd name="T18" fmla="*/ 30 w 43"/>
                <a:gd name="T19" fmla="*/ 0 h 49"/>
                <a:gd name="T20" fmla="*/ 42 w 43"/>
                <a:gd name="T21" fmla="*/ 6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
                <a:gd name="T34" fmla="*/ 0 h 49"/>
                <a:gd name="T35" fmla="*/ 43 w 43"/>
                <a:gd name="T36" fmla="*/ 49 h 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 h="49">
                  <a:moveTo>
                    <a:pt x="42" y="6"/>
                  </a:moveTo>
                  <a:lnTo>
                    <a:pt x="30" y="12"/>
                  </a:lnTo>
                  <a:lnTo>
                    <a:pt x="18" y="12"/>
                  </a:lnTo>
                  <a:lnTo>
                    <a:pt x="12" y="24"/>
                  </a:lnTo>
                  <a:lnTo>
                    <a:pt x="6" y="30"/>
                  </a:lnTo>
                  <a:lnTo>
                    <a:pt x="0" y="48"/>
                  </a:lnTo>
                  <a:lnTo>
                    <a:pt x="0" y="36"/>
                  </a:lnTo>
                  <a:lnTo>
                    <a:pt x="6" y="18"/>
                  </a:lnTo>
                  <a:lnTo>
                    <a:pt x="18" y="6"/>
                  </a:lnTo>
                  <a:lnTo>
                    <a:pt x="30" y="0"/>
                  </a:lnTo>
                  <a:lnTo>
                    <a:pt x="42" y="6"/>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1" name="Freeform 32"/>
            <p:cNvSpPr>
              <a:spLocks/>
            </p:cNvSpPr>
            <p:nvPr/>
          </p:nvSpPr>
          <p:spPr bwMode="auto">
            <a:xfrm>
              <a:off x="4855" y="2371"/>
              <a:ext cx="48" cy="19"/>
            </a:xfrm>
            <a:custGeom>
              <a:avLst/>
              <a:gdLst>
                <a:gd name="T0" fmla="*/ 47 w 48"/>
                <a:gd name="T1" fmla="*/ 0 h 19"/>
                <a:gd name="T2" fmla="*/ 35 w 48"/>
                <a:gd name="T3" fmla="*/ 0 h 19"/>
                <a:gd name="T4" fmla="*/ 23 w 48"/>
                <a:gd name="T5" fmla="*/ 0 h 19"/>
                <a:gd name="T6" fmla="*/ 17 w 48"/>
                <a:gd name="T7" fmla="*/ 12 h 19"/>
                <a:gd name="T8" fmla="*/ 6 w 48"/>
                <a:gd name="T9" fmla="*/ 18 h 19"/>
                <a:gd name="T10" fmla="*/ 0 w 48"/>
                <a:gd name="T11" fmla="*/ 12 h 19"/>
                <a:gd name="T12" fmla="*/ 47 w 48"/>
                <a:gd name="T13" fmla="*/ 0 h 19"/>
                <a:gd name="T14" fmla="*/ 0 60000 65536"/>
                <a:gd name="T15" fmla="*/ 0 60000 65536"/>
                <a:gd name="T16" fmla="*/ 0 60000 65536"/>
                <a:gd name="T17" fmla="*/ 0 60000 65536"/>
                <a:gd name="T18" fmla="*/ 0 60000 65536"/>
                <a:gd name="T19" fmla="*/ 0 60000 65536"/>
                <a:gd name="T20" fmla="*/ 0 60000 65536"/>
                <a:gd name="T21" fmla="*/ 0 w 48"/>
                <a:gd name="T22" fmla="*/ 0 h 19"/>
                <a:gd name="T23" fmla="*/ 48 w 4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19">
                  <a:moveTo>
                    <a:pt x="47" y="0"/>
                  </a:moveTo>
                  <a:lnTo>
                    <a:pt x="35" y="0"/>
                  </a:lnTo>
                  <a:lnTo>
                    <a:pt x="23" y="0"/>
                  </a:lnTo>
                  <a:lnTo>
                    <a:pt x="17" y="12"/>
                  </a:lnTo>
                  <a:lnTo>
                    <a:pt x="6" y="18"/>
                  </a:lnTo>
                  <a:lnTo>
                    <a:pt x="0" y="12"/>
                  </a:lnTo>
                  <a:lnTo>
                    <a:pt x="47"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 name="Freeform 33"/>
            <p:cNvSpPr>
              <a:spLocks/>
            </p:cNvSpPr>
            <p:nvPr/>
          </p:nvSpPr>
          <p:spPr bwMode="auto">
            <a:xfrm>
              <a:off x="4861" y="2276"/>
              <a:ext cx="192" cy="72"/>
            </a:xfrm>
            <a:custGeom>
              <a:avLst/>
              <a:gdLst>
                <a:gd name="T0" fmla="*/ 191 w 192"/>
                <a:gd name="T1" fmla="*/ 30 h 72"/>
                <a:gd name="T2" fmla="*/ 167 w 192"/>
                <a:gd name="T3" fmla="*/ 36 h 72"/>
                <a:gd name="T4" fmla="*/ 137 w 192"/>
                <a:gd name="T5" fmla="*/ 30 h 72"/>
                <a:gd name="T6" fmla="*/ 101 w 192"/>
                <a:gd name="T7" fmla="*/ 30 h 72"/>
                <a:gd name="T8" fmla="*/ 65 w 192"/>
                <a:gd name="T9" fmla="*/ 30 h 72"/>
                <a:gd name="T10" fmla="*/ 53 w 192"/>
                <a:gd name="T11" fmla="*/ 30 h 72"/>
                <a:gd name="T12" fmla="*/ 41 w 192"/>
                <a:gd name="T13" fmla="*/ 36 h 72"/>
                <a:gd name="T14" fmla="*/ 35 w 192"/>
                <a:gd name="T15" fmla="*/ 48 h 72"/>
                <a:gd name="T16" fmla="*/ 29 w 192"/>
                <a:gd name="T17" fmla="*/ 60 h 72"/>
                <a:gd name="T18" fmla="*/ 23 w 192"/>
                <a:gd name="T19" fmla="*/ 65 h 72"/>
                <a:gd name="T20" fmla="*/ 11 w 192"/>
                <a:gd name="T21" fmla="*/ 65 h 72"/>
                <a:gd name="T22" fmla="*/ 0 w 192"/>
                <a:gd name="T23" fmla="*/ 71 h 72"/>
                <a:gd name="T24" fmla="*/ 11 w 192"/>
                <a:gd name="T25" fmla="*/ 60 h 72"/>
                <a:gd name="T26" fmla="*/ 23 w 192"/>
                <a:gd name="T27" fmla="*/ 60 h 72"/>
                <a:gd name="T28" fmla="*/ 23 w 192"/>
                <a:gd name="T29" fmla="*/ 48 h 72"/>
                <a:gd name="T30" fmla="*/ 29 w 192"/>
                <a:gd name="T31" fmla="*/ 36 h 72"/>
                <a:gd name="T32" fmla="*/ 35 w 192"/>
                <a:gd name="T33" fmla="*/ 30 h 72"/>
                <a:gd name="T34" fmla="*/ 41 w 192"/>
                <a:gd name="T35" fmla="*/ 24 h 72"/>
                <a:gd name="T36" fmla="*/ 35 w 192"/>
                <a:gd name="T37" fmla="*/ 12 h 72"/>
                <a:gd name="T38" fmla="*/ 23 w 192"/>
                <a:gd name="T39" fmla="*/ 6 h 72"/>
                <a:gd name="T40" fmla="*/ 11 w 192"/>
                <a:gd name="T41" fmla="*/ 6 h 72"/>
                <a:gd name="T42" fmla="*/ 5 w 192"/>
                <a:gd name="T43" fmla="*/ 0 h 72"/>
                <a:gd name="T44" fmla="*/ 17 w 192"/>
                <a:gd name="T45" fmla="*/ 0 h 72"/>
                <a:gd name="T46" fmla="*/ 35 w 192"/>
                <a:gd name="T47" fmla="*/ 0 h 72"/>
                <a:gd name="T48" fmla="*/ 47 w 192"/>
                <a:gd name="T49" fmla="*/ 0 h 72"/>
                <a:gd name="T50" fmla="*/ 59 w 192"/>
                <a:gd name="T51" fmla="*/ 6 h 72"/>
                <a:gd name="T52" fmla="*/ 71 w 192"/>
                <a:gd name="T53" fmla="*/ 0 h 72"/>
                <a:gd name="T54" fmla="*/ 89 w 192"/>
                <a:gd name="T55" fmla="*/ 6 h 72"/>
                <a:gd name="T56" fmla="*/ 101 w 192"/>
                <a:gd name="T57" fmla="*/ 12 h 72"/>
                <a:gd name="T58" fmla="*/ 114 w 192"/>
                <a:gd name="T59" fmla="*/ 12 h 72"/>
                <a:gd name="T60" fmla="*/ 125 w 192"/>
                <a:gd name="T61" fmla="*/ 18 h 72"/>
                <a:gd name="T62" fmla="*/ 137 w 192"/>
                <a:gd name="T63" fmla="*/ 18 h 72"/>
                <a:gd name="T64" fmla="*/ 143 w 192"/>
                <a:gd name="T65" fmla="*/ 12 h 72"/>
                <a:gd name="T66" fmla="*/ 137 w 192"/>
                <a:gd name="T67" fmla="*/ 0 h 72"/>
                <a:gd name="T68" fmla="*/ 149 w 192"/>
                <a:gd name="T69" fmla="*/ 6 h 72"/>
                <a:gd name="T70" fmla="*/ 161 w 192"/>
                <a:gd name="T71" fmla="*/ 12 h 72"/>
                <a:gd name="T72" fmla="*/ 173 w 192"/>
                <a:gd name="T73" fmla="*/ 12 h 72"/>
                <a:gd name="T74" fmla="*/ 185 w 192"/>
                <a:gd name="T75" fmla="*/ 18 h 72"/>
                <a:gd name="T76" fmla="*/ 191 w 192"/>
                <a:gd name="T77" fmla="*/ 30 h 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2"/>
                <a:gd name="T118" fmla="*/ 0 h 72"/>
                <a:gd name="T119" fmla="*/ 192 w 192"/>
                <a:gd name="T120" fmla="*/ 72 h 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2" h="72">
                  <a:moveTo>
                    <a:pt x="191" y="30"/>
                  </a:moveTo>
                  <a:lnTo>
                    <a:pt x="167" y="36"/>
                  </a:lnTo>
                  <a:lnTo>
                    <a:pt x="137" y="30"/>
                  </a:lnTo>
                  <a:lnTo>
                    <a:pt x="101" y="30"/>
                  </a:lnTo>
                  <a:lnTo>
                    <a:pt x="65" y="30"/>
                  </a:lnTo>
                  <a:lnTo>
                    <a:pt x="53" y="30"/>
                  </a:lnTo>
                  <a:lnTo>
                    <a:pt x="41" y="36"/>
                  </a:lnTo>
                  <a:lnTo>
                    <a:pt x="35" y="48"/>
                  </a:lnTo>
                  <a:lnTo>
                    <a:pt x="29" y="60"/>
                  </a:lnTo>
                  <a:lnTo>
                    <a:pt x="23" y="65"/>
                  </a:lnTo>
                  <a:lnTo>
                    <a:pt x="11" y="65"/>
                  </a:lnTo>
                  <a:lnTo>
                    <a:pt x="0" y="71"/>
                  </a:lnTo>
                  <a:lnTo>
                    <a:pt x="11" y="60"/>
                  </a:lnTo>
                  <a:lnTo>
                    <a:pt x="23" y="60"/>
                  </a:lnTo>
                  <a:lnTo>
                    <a:pt x="23" y="48"/>
                  </a:lnTo>
                  <a:lnTo>
                    <a:pt x="29" y="36"/>
                  </a:lnTo>
                  <a:lnTo>
                    <a:pt x="35" y="30"/>
                  </a:lnTo>
                  <a:lnTo>
                    <a:pt x="41" y="24"/>
                  </a:lnTo>
                  <a:lnTo>
                    <a:pt x="35" y="12"/>
                  </a:lnTo>
                  <a:lnTo>
                    <a:pt x="23" y="6"/>
                  </a:lnTo>
                  <a:lnTo>
                    <a:pt x="11" y="6"/>
                  </a:lnTo>
                  <a:lnTo>
                    <a:pt x="5" y="0"/>
                  </a:lnTo>
                  <a:lnTo>
                    <a:pt x="17" y="0"/>
                  </a:lnTo>
                  <a:lnTo>
                    <a:pt x="35" y="0"/>
                  </a:lnTo>
                  <a:lnTo>
                    <a:pt x="47" y="0"/>
                  </a:lnTo>
                  <a:lnTo>
                    <a:pt x="59" y="6"/>
                  </a:lnTo>
                  <a:lnTo>
                    <a:pt x="71" y="0"/>
                  </a:lnTo>
                  <a:lnTo>
                    <a:pt x="89" y="6"/>
                  </a:lnTo>
                  <a:lnTo>
                    <a:pt x="101" y="12"/>
                  </a:lnTo>
                  <a:lnTo>
                    <a:pt x="114" y="12"/>
                  </a:lnTo>
                  <a:lnTo>
                    <a:pt x="125" y="18"/>
                  </a:lnTo>
                  <a:lnTo>
                    <a:pt x="137" y="18"/>
                  </a:lnTo>
                  <a:lnTo>
                    <a:pt x="143" y="12"/>
                  </a:lnTo>
                  <a:lnTo>
                    <a:pt x="137" y="0"/>
                  </a:lnTo>
                  <a:lnTo>
                    <a:pt x="149" y="6"/>
                  </a:lnTo>
                  <a:lnTo>
                    <a:pt x="161" y="12"/>
                  </a:lnTo>
                  <a:lnTo>
                    <a:pt x="173" y="12"/>
                  </a:lnTo>
                  <a:lnTo>
                    <a:pt x="185" y="18"/>
                  </a:lnTo>
                  <a:lnTo>
                    <a:pt x="191" y="3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3" name="Freeform 34"/>
            <p:cNvSpPr>
              <a:spLocks/>
            </p:cNvSpPr>
            <p:nvPr/>
          </p:nvSpPr>
          <p:spPr bwMode="auto">
            <a:xfrm>
              <a:off x="5010" y="2174"/>
              <a:ext cx="37" cy="37"/>
            </a:xfrm>
            <a:custGeom>
              <a:avLst/>
              <a:gdLst>
                <a:gd name="T0" fmla="*/ 12 w 37"/>
                <a:gd name="T1" fmla="*/ 6 h 37"/>
                <a:gd name="T2" fmla="*/ 12 w 37"/>
                <a:gd name="T3" fmla="*/ 12 h 37"/>
                <a:gd name="T4" fmla="*/ 12 w 37"/>
                <a:gd name="T5" fmla="*/ 24 h 37"/>
                <a:gd name="T6" fmla="*/ 18 w 37"/>
                <a:gd name="T7" fmla="*/ 30 h 37"/>
                <a:gd name="T8" fmla="*/ 36 w 37"/>
                <a:gd name="T9" fmla="*/ 36 h 37"/>
                <a:gd name="T10" fmla="*/ 24 w 37"/>
                <a:gd name="T11" fmla="*/ 36 h 37"/>
                <a:gd name="T12" fmla="*/ 12 w 37"/>
                <a:gd name="T13" fmla="*/ 30 h 37"/>
                <a:gd name="T14" fmla="*/ 6 w 37"/>
                <a:gd name="T15" fmla="*/ 24 h 37"/>
                <a:gd name="T16" fmla="*/ 0 w 37"/>
                <a:gd name="T17" fmla="*/ 12 h 37"/>
                <a:gd name="T18" fmla="*/ 0 w 37"/>
                <a:gd name="T19" fmla="*/ 0 h 37"/>
                <a:gd name="T20" fmla="*/ 12 w 37"/>
                <a:gd name="T21" fmla="*/ 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37"/>
                <a:gd name="T35" fmla="*/ 37 w 37"/>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37">
                  <a:moveTo>
                    <a:pt x="12" y="6"/>
                  </a:moveTo>
                  <a:lnTo>
                    <a:pt x="12" y="12"/>
                  </a:lnTo>
                  <a:lnTo>
                    <a:pt x="12" y="24"/>
                  </a:lnTo>
                  <a:lnTo>
                    <a:pt x="18" y="30"/>
                  </a:lnTo>
                  <a:lnTo>
                    <a:pt x="36" y="36"/>
                  </a:lnTo>
                  <a:lnTo>
                    <a:pt x="24" y="36"/>
                  </a:lnTo>
                  <a:lnTo>
                    <a:pt x="12" y="30"/>
                  </a:lnTo>
                  <a:lnTo>
                    <a:pt x="6" y="24"/>
                  </a:lnTo>
                  <a:lnTo>
                    <a:pt x="0" y="12"/>
                  </a:lnTo>
                  <a:lnTo>
                    <a:pt x="0" y="0"/>
                  </a:lnTo>
                  <a:lnTo>
                    <a:pt x="12" y="6"/>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4" name="Freeform 35"/>
            <p:cNvSpPr>
              <a:spLocks/>
            </p:cNvSpPr>
            <p:nvPr/>
          </p:nvSpPr>
          <p:spPr bwMode="auto">
            <a:xfrm>
              <a:off x="4640" y="2109"/>
              <a:ext cx="109" cy="60"/>
            </a:xfrm>
            <a:custGeom>
              <a:avLst/>
              <a:gdLst>
                <a:gd name="T0" fmla="*/ 42 w 109"/>
                <a:gd name="T1" fmla="*/ 0 h 60"/>
                <a:gd name="T2" fmla="*/ 54 w 109"/>
                <a:gd name="T3" fmla="*/ 6 h 60"/>
                <a:gd name="T4" fmla="*/ 66 w 109"/>
                <a:gd name="T5" fmla="*/ 12 h 60"/>
                <a:gd name="T6" fmla="*/ 72 w 109"/>
                <a:gd name="T7" fmla="*/ 18 h 60"/>
                <a:gd name="T8" fmla="*/ 78 w 109"/>
                <a:gd name="T9" fmla="*/ 24 h 60"/>
                <a:gd name="T10" fmla="*/ 96 w 109"/>
                <a:gd name="T11" fmla="*/ 30 h 60"/>
                <a:gd name="T12" fmla="*/ 108 w 109"/>
                <a:gd name="T13" fmla="*/ 36 h 60"/>
                <a:gd name="T14" fmla="*/ 90 w 109"/>
                <a:gd name="T15" fmla="*/ 36 h 60"/>
                <a:gd name="T16" fmla="*/ 78 w 109"/>
                <a:gd name="T17" fmla="*/ 30 h 60"/>
                <a:gd name="T18" fmla="*/ 66 w 109"/>
                <a:gd name="T19" fmla="*/ 24 h 60"/>
                <a:gd name="T20" fmla="*/ 54 w 109"/>
                <a:gd name="T21" fmla="*/ 18 h 60"/>
                <a:gd name="T22" fmla="*/ 48 w 109"/>
                <a:gd name="T23" fmla="*/ 30 h 60"/>
                <a:gd name="T24" fmla="*/ 42 w 109"/>
                <a:gd name="T25" fmla="*/ 36 h 60"/>
                <a:gd name="T26" fmla="*/ 36 w 109"/>
                <a:gd name="T27" fmla="*/ 42 h 60"/>
                <a:gd name="T28" fmla="*/ 18 w 109"/>
                <a:gd name="T29" fmla="*/ 54 h 60"/>
                <a:gd name="T30" fmla="*/ 0 w 109"/>
                <a:gd name="T31" fmla="*/ 59 h 60"/>
                <a:gd name="T32" fmla="*/ 42 w 109"/>
                <a:gd name="T33" fmla="*/ 0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
                <a:gd name="T52" fmla="*/ 0 h 60"/>
                <a:gd name="T53" fmla="*/ 109 w 109"/>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 h="60">
                  <a:moveTo>
                    <a:pt x="42" y="0"/>
                  </a:moveTo>
                  <a:lnTo>
                    <a:pt x="54" y="6"/>
                  </a:lnTo>
                  <a:lnTo>
                    <a:pt x="66" y="12"/>
                  </a:lnTo>
                  <a:lnTo>
                    <a:pt x="72" y="18"/>
                  </a:lnTo>
                  <a:lnTo>
                    <a:pt x="78" y="24"/>
                  </a:lnTo>
                  <a:lnTo>
                    <a:pt x="96" y="30"/>
                  </a:lnTo>
                  <a:lnTo>
                    <a:pt x="108" y="36"/>
                  </a:lnTo>
                  <a:lnTo>
                    <a:pt x="90" y="36"/>
                  </a:lnTo>
                  <a:lnTo>
                    <a:pt x="78" y="30"/>
                  </a:lnTo>
                  <a:lnTo>
                    <a:pt x="66" y="24"/>
                  </a:lnTo>
                  <a:lnTo>
                    <a:pt x="54" y="18"/>
                  </a:lnTo>
                  <a:lnTo>
                    <a:pt x="48" y="30"/>
                  </a:lnTo>
                  <a:lnTo>
                    <a:pt x="42" y="36"/>
                  </a:lnTo>
                  <a:lnTo>
                    <a:pt x="36" y="42"/>
                  </a:lnTo>
                  <a:lnTo>
                    <a:pt x="18" y="54"/>
                  </a:lnTo>
                  <a:lnTo>
                    <a:pt x="0" y="59"/>
                  </a:lnTo>
                  <a:lnTo>
                    <a:pt x="42"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5" name="Freeform 36"/>
            <p:cNvSpPr>
              <a:spLocks/>
            </p:cNvSpPr>
            <p:nvPr/>
          </p:nvSpPr>
          <p:spPr bwMode="auto">
            <a:xfrm>
              <a:off x="5183" y="2240"/>
              <a:ext cx="72" cy="43"/>
            </a:xfrm>
            <a:custGeom>
              <a:avLst/>
              <a:gdLst>
                <a:gd name="T0" fmla="*/ 6 w 72"/>
                <a:gd name="T1" fmla="*/ 0 h 43"/>
                <a:gd name="T2" fmla="*/ 0 w 72"/>
                <a:gd name="T3" fmla="*/ 12 h 43"/>
                <a:gd name="T4" fmla="*/ 0 w 72"/>
                <a:gd name="T5" fmla="*/ 18 h 43"/>
                <a:gd name="T6" fmla="*/ 0 w 72"/>
                <a:gd name="T7" fmla="*/ 30 h 43"/>
                <a:gd name="T8" fmla="*/ 6 w 72"/>
                <a:gd name="T9" fmla="*/ 36 h 43"/>
                <a:gd name="T10" fmla="*/ 12 w 72"/>
                <a:gd name="T11" fmla="*/ 42 h 43"/>
                <a:gd name="T12" fmla="*/ 23 w 72"/>
                <a:gd name="T13" fmla="*/ 42 h 43"/>
                <a:gd name="T14" fmla="*/ 41 w 72"/>
                <a:gd name="T15" fmla="*/ 42 h 43"/>
                <a:gd name="T16" fmla="*/ 53 w 72"/>
                <a:gd name="T17" fmla="*/ 42 h 43"/>
                <a:gd name="T18" fmla="*/ 59 w 72"/>
                <a:gd name="T19" fmla="*/ 42 h 43"/>
                <a:gd name="T20" fmla="*/ 71 w 72"/>
                <a:gd name="T21" fmla="*/ 36 h 43"/>
                <a:gd name="T22" fmla="*/ 71 w 72"/>
                <a:gd name="T23" fmla="*/ 30 h 43"/>
                <a:gd name="T24" fmla="*/ 71 w 72"/>
                <a:gd name="T25" fmla="*/ 18 h 43"/>
                <a:gd name="T26" fmla="*/ 65 w 72"/>
                <a:gd name="T27" fmla="*/ 12 h 43"/>
                <a:gd name="T28" fmla="*/ 59 w 72"/>
                <a:gd name="T29" fmla="*/ 12 h 43"/>
                <a:gd name="T30" fmla="*/ 41 w 72"/>
                <a:gd name="T31" fmla="*/ 6 h 43"/>
                <a:gd name="T32" fmla="*/ 35 w 72"/>
                <a:gd name="T33" fmla="*/ 6 h 43"/>
                <a:gd name="T34" fmla="*/ 18 w 72"/>
                <a:gd name="T35" fmla="*/ 6 h 43"/>
                <a:gd name="T36" fmla="*/ 6 w 72"/>
                <a:gd name="T37" fmla="*/ 0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43"/>
                <a:gd name="T59" fmla="*/ 72 w 72"/>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43">
                  <a:moveTo>
                    <a:pt x="6" y="0"/>
                  </a:moveTo>
                  <a:lnTo>
                    <a:pt x="0" y="12"/>
                  </a:lnTo>
                  <a:lnTo>
                    <a:pt x="0" y="18"/>
                  </a:lnTo>
                  <a:lnTo>
                    <a:pt x="0" y="30"/>
                  </a:lnTo>
                  <a:lnTo>
                    <a:pt x="6" y="36"/>
                  </a:lnTo>
                  <a:lnTo>
                    <a:pt x="12" y="42"/>
                  </a:lnTo>
                  <a:lnTo>
                    <a:pt x="23" y="42"/>
                  </a:lnTo>
                  <a:lnTo>
                    <a:pt x="41" y="42"/>
                  </a:lnTo>
                  <a:lnTo>
                    <a:pt x="53" y="42"/>
                  </a:lnTo>
                  <a:lnTo>
                    <a:pt x="59" y="42"/>
                  </a:lnTo>
                  <a:lnTo>
                    <a:pt x="71" y="36"/>
                  </a:lnTo>
                  <a:lnTo>
                    <a:pt x="71" y="30"/>
                  </a:lnTo>
                  <a:lnTo>
                    <a:pt x="71" y="18"/>
                  </a:lnTo>
                  <a:lnTo>
                    <a:pt x="65" y="12"/>
                  </a:lnTo>
                  <a:lnTo>
                    <a:pt x="59" y="12"/>
                  </a:lnTo>
                  <a:lnTo>
                    <a:pt x="41" y="6"/>
                  </a:lnTo>
                  <a:lnTo>
                    <a:pt x="35" y="6"/>
                  </a:lnTo>
                  <a:lnTo>
                    <a:pt x="18" y="6"/>
                  </a:lnTo>
                  <a:lnTo>
                    <a:pt x="6" y="0"/>
                  </a:lnTo>
                </a:path>
              </a:pathLst>
            </a:custGeom>
            <a:solidFill>
              <a:srgbClr val="FF66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6" name="Freeform 37"/>
            <p:cNvSpPr>
              <a:spLocks/>
            </p:cNvSpPr>
            <p:nvPr/>
          </p:nvSpPr>
          <p:spPr bwMode="auto">
            <a:xfrm>
              <a:off x="5064" y="2192"/>
              <a:ext cx="60" cy="85"/>
            </a:xfrm>
            <a:custGeom>
              <a:avLst/>
              <a:gdLst>
                <a:gd name="T0" fmla="*/ 0 w 60"/>
                <a:gd name="T1" fmla="*/ 0 h 85"/>
                <a:gd name="T2" fmla="*/ 12 w 60"/>
                <a:gd name="T3" fmla="*/ 0 h 85"/>
                <a:gd name="T4" fmla="*/ 18 w 60"/>
                <a:gd name="T5" fmla="*/ 6 h 85"/>
                <a:gd name="T6" fmla="*/ 24 w 60"/>
                <a:gd name="T7" fmla="*/ 6 h 85"/>
                <a:gd name="T8" fmla="*/ 24 w 60"/>
                <a:gd name="T9" fmla="*/ 12 h 85"/>
                <a:gd name="T10" fmla="*/ 29 w 60"/>
                <a:gd name="T11" fmla="*/ 18 h 85"/>
                <a:gd name="T12" fmla="*/ 29 w 60"/>
                <a:gd name="T13" fmla="*/ 12 h 85"/>
                <a:gd name="T14" fmla="*/ 35 w 60"/>
                <a:gd name="T15" fmla="*/ 12 h 85"/>
                <a:gd name="T16" fmla="*/ 41 w 60"/>
                <a:gd name="T17" fmla="*/ 18 h 85"/>
                <a:gd name="T18" fmla="*/ 47 w 60"/>
                <a:gd name="T19" fmla="*/ 18 h 85"/>
                <a:gd name="T20" fmla="*/ 53 w 60"/>
                <a:gd name="T21" fmla="*/ 18 h 85"/>
                <a:gd name="T22" fmla="*/ 59 w 60"/>
                <a:gd name="T23" fmla="*/ 24 h 85"/>
                <a:gd name="T24" fmla="*/ 53 w 60"/>
                <a:gd name="T25" fmla="*/ 30 h 85"/>
                <a:gd name="T26" fmla="*/ 47 w 60"/>
                <a:gd name="T27" fmla="*/ 36 h 85"/>
                <a:gd name="T28" fmla="*/ 41 w 60"/>
                <a:gd name="T29" fmla="*/ 42 h 85"/>
                <a:gd name="T30" fmla="*/ 41 w 60"/>
                <a:gd name="T31" fmla="*/ 54 h 85"/>
                <a:gd name="T32" fmla="*/ 41 w 60"/>
                <a:gd name="T33" fmla="*/ 60 h 85"/>
                <a:gd name="T34" fmla="*/ 47 w 60"/>
                <a:gd name="T35" fmla="*/ 72 h 85"/>
                <a:gd name="T36" fmla="*/ 41 w 60"/>
                <a:gd name="T37" fmla="*/ 60 h 85"/>
                <a:gd name="T38" fmla="*/ 35 w 60"/>
                <a:gd name="T39" fmla="*/ 48 h 85"/>
                <a:gd name="T40" fmla="*/ 35 w 60"/>
                <a:gd name="T41" fmla="*/ 36 h 85"/>
                <a:gd name="T42" fmla="*/ 41 w 60"/>
                <a:gd name="T43" fmla="*/ 30 h 85"/>
                <a:gd name="T44" fmla="*/ 47 w 60"/>
                <a:gd name="T45" fmla="*/ 24 h 85"/>
                <a:gd name="T46" fmla="*/ 41 w 60"/>
                <a:gd name="T47" fmla="*/ 18 h 85"/>
                <a:gd name="T48" fmla="*/ 35 w 60"/>
                <a:gd name="T49" fmla="*/ 24 h 85"/>
                <a:gd name="T50" fmla="*/ 29 w 60"/>
                <a:gd name="T51" fmla="*/ 30 h 85"/>
                <a:gd name="T52" fmla="*/ 29 w 60"/>
                <a:gd name="T53" fmla="*/ 36 h 85"/>
                <a:gd name="T54" fmla="*/ 29 w 60"/>
                <a:gd name="T55" fmla="*/ 42 h 85"/>
                <a:gd name="T56" fmla="*/ 24 w 60"/>
                <a:gd name="T57" fmla="*/ 36 h 85"/>
                <a:gd name="T58" fmla="*/ 24 w 60"/>
                <a:gd name="T59" fmla="*/ 24 h 85"/>
                <a:gd name="T60" fmla="*/ 29 w 60"/>
                <a:gd name="T61" fmla="*/ 18 h 85"/>
                <a:gd name="T62" fmla="*/ 24 w 60"/>
                <a:gd name="T63" fmla="*/ 18 h 85"/>
                <a:gd name="T64" fmla="*/ 18 w 60"/>
                <a:gd name="T65" fmla="*/ 30 h 85"/>
                <a:gd name="T66" fmla="*/ 18 w 60"/>
                <a:gd name="T67" fmla="*/ 42 h 85"/>
                <a:gd name="T68" fmla="*/ 18 w 60"/>
                <a:gd name="T69" fmla="*/ 54 h 85"/>
                <a:gd name="T70" fmla="*/ 18 w 60"/>
                <a:gd name="T71" fmla="*/ 72 h 85"/>
                <a:gd name="T72" fmla="*/ 24 w 60"/>
                <a:gd name="T73" fmla="*/ 84 h 85"/>
                <a:gd name="T74" fmla="*/ 18 w 60"/>
                <a:gd name="T75" fmla="*/ 72 h 85"/>
                <a:gd name="T76" fmla="*/ 12 w 60"/>
                <a:gd name="T77" fmla="*/ 54 h 85"/>
                <a:gd name="T78" fmla="*/ 12 w 60"/>
                <a:gd name="T79" fmla="*/ 48 h 85"/>
                <a:gd name="T80" fmla="*/ 12 w 60"/>
                <a:gd name="T81" fmla="*/ 36 h 85"/>
                <a:gd name="T82" fmla="*/ 12 w 60"/>
                <a:gd name="T83" fmla="*/ 24 h 85"/>
                <a:gd name="T84" fmla="*/ 12 w 60"/>
                <a:gd name="T85" fmla="*/ 12 h 85"/>
                <a:gd name="T86" fmla="*/ 6 w 60"/>
                <a:gd name="T87" fmla="*/ 6 h 85"/>
                <a:gd name="T88" fmla="*/ 0 w 60"/>
                <a:gd name="T89" fmla="*/ 0 h 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0"/>
                <a:gd name="T136" fmla="*/ 0 h 85"/>
                <a:gd name="T137" fmla="*/ 60 w 60"/>
                <a:gd name="T138" fmla="*/ 85 h 8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0" h="85">
                  <a:moveTo>
                    <a:pt x="0" y="0"/>
                  </a:moveTo>
                  <a:lnTo>
                    <a:pt x="12" y="0"/>
                  </a:lnTo>
                  <a:lnTo>
                    <a:pt x="18" y="6"/>
                  </a:lnTo>
                  <a:lnTo>
                    <a:pt x="24" y="6"/>
                  </a:lnTo>
                  <a:lnTo>
                    <a:pt x="24" y="12"/>
                  </a:lnTo>
                  <a:lnTo>
                    <a:pt x="29" y="18"/>
                  </a:lnTo>
                  <a:lnTo>
                    <a:pt x="29" y="12"/>
                  </a:lnTo>
                  <a:lnTo>
                    <a:pt x="35" y="12"/>
                  </a:lnTo>
                  <a:lnTo>
                    <a:pt x="41" y="18"/>
                  </a:lnTo>
                  <a:lnTo>
                    <a:pt x="47" y="18"/>
                  </a:lnTo>
                  <a:lnTo>
                    <a:pt x="53" y="18"/>
                  </a:lnTo>
                  <a:lnTo>
                    <a:pt x="59" y="24"/>
                  </a:lnTo>
                  <a:lnTo>
                    <a:pt x="53" y="30"/>
                  </a:lnTo>
                  <a:lnTo>
                    <a:pt x="47" y="36"/>
                  </a:lnTo>
                  <a:lnTo>
                    <a:pt x="41" y="42"/>
                  </a:lnTo>
                  <a:lnTo>
                    <a:pt x="41" y="54"/>
                  </a:lnTo>
                  <a:lnTo>
                    <a:pt x="41" y="60"/>
                  </a:lnTo>
                  <a:lnTo>
                    <a:pt x="47" y="72"/>
                  </a:lnTo>
                  <a:lnTo>
                    <a:pt x="41" y="60"/>
                  </a:lnTo>
                  <a:lnTo>
                    <a:pt x="35" y="48"/>
                  </a:lnTo>
                  <a:lnTo>
                    <a:pt x="35" y="36"/>
                  </a:lnTo>
                  <a:lnTo>
                    <a:pt x="41" y="30"/>
                  </a:lnTo>
                  <a:lnTo>
                    <a:pt x="47" y="24"/>
                  </a:lnTo>
                  <a:lnTo>
                    <a:pt x="41" y="18"/>
                  </a:lnTo>
                  <a:lnTo>
                    <a:pt x="35" y="24"/>
                  </a:lnTo>
                  <a:lnTo>
                    <a:pt x="29" y="30"/>
                  </a:lnTo>
                  <a:lnTo>
                    <a:pt x="29" y="36"/>
                  </a:lnTo>
                  <a:lnTo>
                    <a:pt x="29" y="42"/>
                  </a:lnTo>
                  <a:lnTo>
                    <a:pt x="24" y="36"/>
                  </a:lnTo>
                  <a:lnTo>
                    <a:pt x="24" y="24"/>
                  </a:lnTo>
                  <a:lnTo>
                    <a:pt x="29" y="18"/>
                  </a:lnTo>
                  <a:lnTo>
                    <a:pt x="24" y="18"/>
                  </a:lnTo>
                  <a:lnTo>
                    <a:pt x="18" y="30"/>
                  </a:lnTo>
                  <a:lnTo>
                    <a:pt x="18" y="42"/>
                  </a:lnTo>
                  <a:lnTo>
                    <a:pt x="18" y="54"/>
                  </a:lnTo>
                  <a:lnTo>
                    <a:pt x="18" y="72"/>
                  </a:lnTo>
                  <a:lnTo>
                    <a:pt x="24" y="84"/>
                  </a:lnTo>
                  <a:lnTo>
                    <a:pt x="18" y="72"/>
                  </a:lnTo>
                  <a:lnTo>
                    <a:pt x="12" y="54"/>
                  </a:lnTo>
                  <a:lnTo>
                    <a:pt x="12" y="48"/>
                  </a:lnTo>
                  <a:lnTo>
                    <a:pt x="12" y="36"/>
                  </a:lnTo>
                  <a:lnTo>
                    <a:pt x="12" y="24"/>
                  </a:lnTo>
                  <a:lnTo>
                    <a:pt x="12" y="12"/>
                  </a:lnTo>
                  <a:lnTo>
                    <a:pt x="6" y="6"/>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7" name="Freeform 38"/>
            <p:cNvSpPr>
              <a:spLocks/>
            </p:cNvSpPr>
            <p:nvPr/>
          </p:nvSpPr>
          <p:spPr bwMode="auto">
            <a:xfrm>
              <a:off x="5147" y="2228"/>
              <a:ext cx="19" cy="25"/>
            </a:xfrm>
            <a:custGeom>
              <a:avLst/>
              <a:gdLst>
                <a:gd name="T0" fmla="*/ 0 w 19"/>
                <a:gd name="T1" fmla="*/ 0 h 25"/>
                <a:gd name="T2" fmla="*/ 6 w 19"/>
                <a:gd name="T3" fmla="*/ 0 h 25"/>
                <a:gd name="T4" fmla="*/ 12 w 19"/>
                <a:gd name="T5" fmla="*/ 6 h 25"/>
                <a:gd name="T6" fmla="*/ 18 w 19"/>
                <a:gd name="T7" fmla="*/ 6 h 25"/>
                <a:gd name="T8" fmla="*/ 18 w 19"/>
                <a:gd name="T9" fmla="*/ 12 h 25"/>
                <a:gd name="T10" fmla="*/ 12 w 19"/>
                <a:gd name="T11" fmla="*/ 18 h 25"/>
                <a:gd name="T12" fmla="*/ 12 w 19"/>
                <a:gd name="T13" fmla="*/ 24 h 25"/>
                <a:gd name="T14" fmla="*/ 12 w 19"/>
                <a:gd name="T15" fmla="*/ 18 h 25"/>
                <a:gd name="T16" fmla="*/ 12 w 19"/>
                <a:gd name="T17" fmla="*/ 12 h 25"/>
                <a:gd name="T18" fmla="*/ 0 w 19"/>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25"/>
                <a:gd name="T32" fmla="*/ 19 w 19"/>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25">
                  <a:moveTo>
                    <a:pt x="0" y="0"/>
                  </a:moveTo>
                  <a:lnTo>
                    <a:pt x="6" y="0"/>
                  </a:lnTo>
                  <a:lnTo>
                    <a:pt x="12" y="6"/>
                  </a:lnTo>
                  <a:lnTo>
                    <a:pt x="18" y="6"/>
                  </a:lnTo>
                  <a:lnTo>
                    <a:pt x="18" y="12"/>
                  </a:lnTo>
                  <a:lnTo>
                    <a:pt x="12" y="18"/>
                  </a:lnTo>
                  <a:lnTo>
                    <a:pt x="12" y="24"/>
                  </a:lnTo>
                  <a:lnTo>
                    <a:pt x="12" y="18"/>
                  </a:lnTo>
                  <a:lnTo>
                    <a:pt x="12" y="12"/>
                  </a:lnTo>
                  <a:lnTo>
                    <a:pt x="0"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nvGrpSpPr>
            <p:cNvPr id="18" name="Group 39"/>
            <p:cNvGrpSpPr>
              <a:grpSpLocks/>
            </p:cNvGrpSpPr>
            <p:nvPr/>
          </p:nvGrpSpPr>
          <p:grpSpPr bwMode="auto">
            <a:xfrm>
              <a:off x="4091" y="1656"/>
              <a:ext cx="732" cy="579"/>
              <a:chOff x="4091" y="1656"/>
              <a:chExt cx="732" cy="579"/>
            </a:xfrm>
          </p:grpSpPr>
          <p:sp>
            <p:nvSpPr>
              <p:cNvPr id="19" name="Freeform 40"/>
              <p:cNvSpPr>
                <a:spLocks/>
              </p:cNvSpPr>
              <p:nvPr/>
            </p:nvSpPr>
            <p:spPr bwMode="auto">
              <a:xfrm>
                <a:off x="4091" y="1656"/>
                <a:ext cx="732" cy="577"/>
              </a:xfrm>
              <a:custGeom>
                <a:avLst/>
                <a:gdLst>
                  <a:gd name="T0" fmla="*/ 89 w 732"/>
                  <a:gd name="T1" fmla="*/ 201 h 577"/>
                  <a:gd name="T2" fmla="*/ 78 w 732"/>
                  <a:gd name="T3" fmla="*/ 213 h 577"/>
                  <a:gd name="T4" fmla="*/ 73 w 732"/>
                  <a:gd name="T5" fmla="*/ 225 h 577"/>
                  <a:gd name="T6" fmla="*/ 81 w 732"/>
                  <a:gd name="T7" fmla="*/ 239 h 577"/>
                  <a:gd name="T8" fmla="*/ 89 w 732"/>
                  <a:gd name="T9" fmla="*/ 252 h 577"/>
                  <a:gd name="T10" fmla="*/ 90 w 732"/>
                  <a:gd name="T11" fmla="*/ 266 h 577"/>
                  <a:gd name="T12" fmla="*/ 87 w 732"/>
                  <a:gd name="T13" fmla="*/ 283 h 577"/>
                  <a:gd name="T14" fmla="*/ 94 w 732"/>
                  <a:gd name="T15" fmla="*/ 296 h 577"/>
                  <a:gd name="T16" fmla="*/ 109 w 732"/>
                  <a:gd name="T17" fmla="*/ 306 h 577"/>
                  <a:gd name="T18" fmla="*/ 125 w 732"/>
                  <a:gd name="T19" fmla="*/ 324 h 577"/>
                  <a:gd name="T20" fmla="*/ 154 w 732"/>
                  <a:gd name="T21" fmla="*/ 345 h 577"/>
                  <a:gd name="T22" fmla="*/ 177 w 732"/>
                  <a:gd name="T23" fmla="*/ 365 h 577"/>
                  <a:gd name="T24" fmla="*/ 199 w 732"/>
                  <a:gd name="T25" fmla="*/ 380 h 577"/>
                  <a:gd name="T26" fmla="*/ 180 w 732"/>
                  <a:gd name="T27" fmla="*/ 388 h 577"/>
                  <a:gd name="T28" fmla="*/ 174 w 732"/>
                  <a:gd name="T29" fmla="*/ 397 h 577"/>
                  <a:gd name="T30" fmla="*/ 190 w 732"/>
                  <a:gd name="T31" fmla="*/ 420 h 577"/>
                  <a:gd name="T32" fmla="*/ 214 w 732"/>
                  <a:gd name="T33" fmla="*/ 446 h 577"/>
                  <a:gd name="T34" fmla="*/ 250 w 732"/>
                  <a:gd name="T35" fmla="*/ 473 h 577"/>
                  <a:gd name="T36" fmla="*/ 280 w 732"/>
                  <a:gd name="T37" fmla="*/ 497 h 577"/>
                  <a:gd name="T38" fmla="*/ 297 w 732"/>
                  <a:gd name="T39" fmla="*/ 529 h 577"/>
                  <a:gd name="T40" fmla="*/ 320 w 732"/>
                  <a:gd name="T41" fmla="*/ 552 h 577"/>
                  <a:gd name="T42" fmla="*/ 343 w 732"/>
                  <a:gd name="T43" fmla="*/ 572 h 577"/>
                  <a:gd name="T44" fmla="*/ 357 w 732"/>
                  <a:gd name="T45" fmla="*/ 576 h 577"/>
                  <a:gd name="T46" fmla="*/ 397 w 732"/>
                  <a:gd name="T47" fmla="*/ 573 h 577"/>
                  <a:gd name="T48" fmla="*/ 443 w 732"/>
                  <a:gd name="T49" fmla="*/ 568 h 577"/>
                  <a:gd name="T50" fmla="*/ 508 w 732"/>
                  <a:gd name="T51" fmla="*/ 554 h 577"/>
                  <a:gd name="T52" fmla="*/ 580 w 732"/>
                  <a:gd name="T53" fmla="*/ 537 h 577"/>
                  <a:gd name="T54" fmla="*/ 657 w 732"/>
                  <a:gd name="T55" fmla="*/ 516 h 577"/>
                  <a:gd name="T56" fmla="*/ 669 w 732"/>
                  <a:gd name="T57" fmla="*/ 506 h 577"/>
                  <a:gd name="T58" fmla="*/ 688 w 732"/>
                  <a:gd name="T59" fmla="*/ 493 h 577"/>
                  <a:gd name="T60" fmla="*/ 707 w 732"/>
                  <a:gd name="T61" fmla="*/ 485 h 577"/>
                  <a:gd name="T62" fmla="*/ 720 w 732"/>
                  <a:gd name="T63" fmla="*/ 477 h 577"/>
                  <a:gd name="T64" fmla="*/ 719 w 732"/>
                  <a:gd name="T65" fmla="*/ 469 h 577"/>
                  <a:gd name="T66" fmla="*/ 731 w 732"/>
                  <a:gd name="T67" fmla="*/ 462 h 577"/>
                  <a:gd name="T68" fmla="*/ 716 w 732"/>
                  <a:gd name="T69" fmla="*/ 449 h 577"/>
                  <a:gd name="T70" fmla="*/ 715 w 732"/>
                  <a:gd name="T71" fmla="*/ 435 h 577"/>
                  <a:gd name="T72" fmla="*/ 707 w 732"/>
                  <a:gd name="T73" fmla="*/ 425 h 577"/>
                  <a:gd name="T74" fmla="*/ 684 w 732"/>
                  <a:gd name="T75" fmla="*/ 403 h 577"/>
                  <a:gd name="T76" fmla="*/ 667 w 732"/>
                  <a:gd name="T77" fmla="*/ 381 h 577"/>
                  <a:gd name="T78" fmla="*/ 664 w 732"/>
                  <a:gd name="T79" fmla="*/ 353 h 577"/>
                  <a:gd name="T80" fmla="*/ 652 w 732"/>
                  <a:gd name="T81" fmla="*/ 310 h 577"/>
                  <a:gd name="T82" fmla="*/ 645 w 732"/>
                  <a:gd name="T83" fmla="*/ 254 h 577"/>
                  <a:gd name="T84" fmla="*/ 647 w 732"/>
                  <a:gd name="T85" fmla="*/ 211 h 577"/>
                  <a:gd name="T86" fmla="*/ 647 w 732"/>
                  <a:gd name="T87" fmla="*/ 158 h 577"/>
                  <a:gd name="T88" fmla="*/ 654 w 732"/>
                  <a:gd name="T89" fmla="*/ 108 h 577"/>
                  <a:gd name="T90" fmla="*/ 647 w 732"/>
                  <a:gd name="T91" fmla="*/ 50 h 577"/>
                  <a:gd name="T92" fmla="*/ 641 w 732"/>
                  <a:gd name="T93" fmla="*/ 0 h 577"/>
                  <a:gd name="T94" fmla="*/ 0 w 732"/>
                  <a:gd name="T95" fmla="*/ 67 h 577"/>
                  <a:gd name="T96" fmla="*/ 17 w 732"/>
                  <a:gd name="T97" fmla="*/ 96 h 577"/>
                  <a:gd name="T98" fmla="*/ 42 w 732"/>
                  <a:gd name="T99" fmla="*/ 138 h 577"/>
                  <a:gd name="T100" fmla="*/ 67 w 732"/>
                  <a:gd name="T101" fmla="*/ 172 h 577"/>
                  <a:gd name="T102" fmla="*/ 89 w 732"/>
                  <a:gd name="T103" fmla="*/ 201 h 5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32"/>
                  <a:gd name="T157" fmla="*/ 0 h 577"/>
                  <a:gd name="T158" fmla="*/ 732 w 732"/>
                  <a:gd name="T159" fmla="*/ 577 h 5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32" h="577">
                    <a:moveTo>
                      <a:pt x="89" y="201"/>
                    </a:moveTo>
                    <a:lnTo>
                      <a:pt x="78" y="213"/>
                    </a:lnTo>
                    <a:lnTo>
                      <a:pt x="73" y="225"/>
                    </a:lnTo>
                    <a:lnTo>
                      <a:pt x="81" y="239"/>
                    </a:lnTo>
                    <a:lnTo>
                      <a:pt x="89" y="252"/>
                    </a:lnTo>
                    <a:lnTo>
                      <a:pt x="90" y="266"/>
                    </a:lnTo>
                    <a:lnTo>
                      <a:pt x="87" y="283"/>
                    </a:lnTo>
                    <a:lnTo>
                      <a:pt x="94" y="296"/>
                    </a:lnTo>
                    <a:lnTo>
                      <a:pt x="109" y="306"/>
                    </a:lnTo>
                    <a:lnTo>
                      <a:pt x="125" y="324"/>
                    </a:lnTo>
                    <a:lnTo>
                      <a:pt x="154" y="345"/>
                    </a:lnTo>
                    <a:lnTo>
                      <a:pt x="177" y="365"/>
                    </a:lnTo>
                    <a:lnTo>
                      <a:pt x="199" y="380"/>
                    </a:lnTo>
                    <a:lnTo>
                      <a:pt x="180" y="388"/>
                    </a:lnTo>
                    <a:lnTo>
                      <a:pt x="174" y="397"/>
                    </a:lnTo>
                    <a:lnTo>
                      <a:pt x="190" y="420"/>
                    </a:lnTo>
                    <a:lnTo>
                      <a:pt x="214" y="446"/>
                    </a:lnTo>
                    <a:lnTo>
                      <a:pt x="250" y="473"/>
                    </a:lnTo>
                    <a:lnTo>
                      <a:pt x="280" y="497"/>
                    </a:lnTo>
                    <a:lnTo>
                      <a:pt x="297" y="529"/>
                    </a:lnTo>
                    <a:lnTo>
                      <a:pt x="320" y="552"/>
                    </a:lnTo>
                    <a:lnTo>
                      <a:pt x="343" y="572"/>
                    </a:lnTo>
                    <a:lnTo>
                      <a:pt x="357" y="576"/>
                    </a:lnTo>
                    <a:lnTo>
                      <a:pt x="397" y="573"/>
                    </a:lnTo>
                    <a:lnTo>
                      <a:pt x="443" y="568"/>
                    </a:lnTo>
                    <a:lnTo>
                      <a:pt x="508" y="554"/>
                    </a:lnTo>
                    <a:lnTo>
                      <a:pt x="580" y="537"/>
                    </a:lnTo>
                    <a:lnTo>
                      <a:pt x="657" y="516"/>
                    </a:lnTo>
                    <a:lnTo>
                      <a:pt x="669" y="506"/>
                    </a:lnTo>
                    <a:lnTo>
                      <a:pt x="688" y="493"/>
                    </a:lnTo>
                    <a:lnTo>
                      <a:pt x="707" y="485"/>
                    </a:lnTo>
                    <a:lnTo>
                      <a:pt x="720" y="477"/>
                    </a:lnTo>
                    <a:lnTo>
                      <a:pt x="719" y="469"/>
                    </a:lnTo>
                    <a:lnTo>
                      <a:pt x="731" y="462"/>
                    </a:lnTo>
                    <a:lnTo>
                      <a:pt x="716" y="449"/>
                    </a:lnTo>
                    <a:lnTo>
                      <a:pt x="715" y="435"/>
                    </a:lnTo>
                    <a:lnTo>
                      <a:pt x="707" y="425"/>
                    </a:lnTo>
                    <a:lnTo>
                      <a:pt x="684" y="403"/>
                    </a:lnTo>
                    <a:lnTo>
                      <a:pt x="667" y="381"/>
                    </a:lnTo>
                    <a:lnTo>
                      <a:pt x="664" y="353"/>
                    </a:lnTo>
                    <a:lnTo>
                      <a:pt x="652" y="310"/>
                    </a:lnTo>
                    <a:lnTo>
                      <a:pt x="645" y="254"/>
                    </a:lnTo>
                    <a:lnTo>
                      <a:pt x="647" y="211"/>
                    </a:lnTo>
                    <a:lnTo>
                      <a:pt x="647" y="158"/>
                    </a:lnTo>
                    <a:lnTo>
                      <a:pt x="654" y="108"/>
                    </a:lnTo>
                    <a:lnTo>
                      <a:pt x="647" y="50"/>
                    </a:lnTo>
                    <a:lnTo>
                      <a:pt x="641" y="0"/>
                    </a:lnTo>
                    <a:lnTo>
                      <a:pt x="0" y="67"/>
                    </a:lnTo>
                    <a:lnTo>
                      <a:pt x="17" y="96"/>
                    </a:lnTo>
                    <a:lnTo>
                      <a:pt x="42" y="138"/>
                    </a:lnTo>
                    <a:lnTo>
                      <a:pt x="67" y="172"/>
                    </a:lnTo>
                    <a:lnTo>
                      <a:pt x="89" y="201"/>
                    </a:lnTo>
                  </a:path>
                </a:pathLst>
              </a:custGeom>
              <a:solidFill>
                <a:srgbClr val="80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0" name="Freeform 41"/>
              <p:cNvSpPr>
                <a:spLocks/>
              </p:cNvSpPr>
              <p:nvPr/>
            </p:nvSpPr>
            <p:spPr bwMode="auto">
              <a:xfrm>
                <a:off x="4657" y="1720"/>
                <a:ext cx="152" cy="399"/>
              </a:xfrm>
              <a:custGeom>
                <a:avLst/>
                <a:gdLst>
                  <a:gd name="T0" fmla="*/ 83 w 152"/>
                  <a:gd name="T1" fmla="*/ 0 h 399"/>
                  <a:gd name="T2" fmla="*/ 88 w 152"/>
                  <a:gd name="T3" fmla="*/ 40 h 399"/>
                  <a:gd name="T4" fmla="*/ 85 w 152"/>
                  <a:gd name="T5" fmla="*/ 68 h 399"/>
                  <a:gd name="T6" fmla="*/ 82 w 152"/>
                  <a:gd name="T7" fmla="*/ 100 h 399"/>
                  <a:gd name="T8" fmla="*/ 81 w 152"/>
                  <a:gd name="T9" fmla="*/ 148 h 399"/>
                  <a:gd name="T10" fmla="*/ 80 w 152"/>
                  <a:gd name="T11" fmla="*/ 194 h 399"/>
                  <a:gd name="T12" fmla="*/ 92 w 152"/>
                  <a:gd name="T13" fmla="*/ 237 h 399"/>
                  <a:gd name="T14" fmla="*/ 98 w 152"/>
                  <a:gd name="T15" fmla="*/ 287 h 399"/>
                  <a:gd name="T16" fmla="*/ 102 w 152"/>
                  <a:gd name="T17" fmla="*/ 318 h 399"/>
                  <a:gd name="T18" fmla="*/ 133 w 152"/>
                  <a:gd name="T19" fmla="*/ 349 h 399"/>
                  <a:gd name="T20" fmla="*/ 149 w 152"/>
                  <a:gd name="T21" fmla="*/ 372 h 399"/>
                  <a:gd name="T22" fmla="*/ 151 w 152"/>
                  <a:gd name="T23" fmla="*/ 386 h 399"/>
                  <a:gd name="T24" fmla="*/ 146 w 152"/>
                  <a:gd name="T25" fmla="*/ 398 h 399"/>
                  <a:gd name="T26" fmla="*/ 137 w 152"/>
                  <a:gd name="T27" fmla="*/ 382 h 399"/>
                  <a:gd name="T28" fmla="*/ 129 w 152"/>
                  <a:gd name="T29" fmla="*/ 374 h 399"/>
                  <a:gd name="T30" fmla="*/ 121 w 152"/>
                  <a:gd name="T31" fmla="*/ 364 h 399"/>
                  <a:gd name="T32" fmla="*/ 107 w 152"/>
                  <a:gd name="T33" fmla="*/ 358 h 399"/>
                  <a:gd name="T34" fmla="*/ 93 w 152"/>
                  <a:gd name="T35" fmla="*/ 351 h 399"/>
                  <a:gd name="T36" fmla="*/ 78 w 152"/>
                  <a:gd name="T37" fmla="*/ 338 h 399"/>
                  <a:gd name="T38" fmla="*/ 77 w 152"/>
                  <a:gd name="T39" fmla="*/ 330 h 399"/>
                  <a:gd name="T40" fmla="*/ 57 w 152"/>
                  <a:gd name="T41" fmla="*/ 335 h 399"/>
                  <a:gd name="T42" fmla="*/ 46 w 152"/>
                  <a:gd name="T43" fmla="*/ 345 h 399"/>
                  <a:gd name="T44" fmla="*/ 35 w 152"/>
                  <a:gd name="T45" fmla="*/ 361 h 399"/>
                  <a:gd name="T46" fmla="*/ 33 w 152"/>
                  <a:gd name="T47" fmla="*/ 350 h 399"/>
                  <a:gd name="T48" fmla="*/ 38 w 152"/>
                  <a:gd name="T49" fmla="*/ 332 h 399"/>
                  <a:gd name="T50" fmla="*/ 48 w 152"/>
                  <a:gd name="T51" fmla="*/ 319 h 399"/>
                  <a:gd name="T52" fmla="*/ 54 w 152"/>
                  <a:gd name="T53" fmla="*/ 310 h 399"/>
                  <a:gd name="T54" fmla="*/ 40 w 152"/>
                  <a:gd name="T55" fmla="*/ 297 h 399"/>
                  <a:gd name="T56" fmla="*/ 31 w 152"/>
                  <a:gd name="T57" fmla="*/ 279 h 399"/>
                  <a:gd name="T58" fmla="*/ 36 w 152"/>
                  <a:gd name="T59" fmla="*/ 261 h 399"/>
                  <a:gd name="T60" fmla="*/ 47 w 152"/>
                  <a:gd name="T61" fmla="*/ 248 h 399"/>
                  <a:gd name="T62" fmla="*/ 51 w 152"/>
                  <a:gd name="T63" fmla="*/ 234 h 399"/>
                  <a:gd name="T64" fmla="*/ 56 w 152"/>
                  <a:gd name="T65" fmla="*/ 213 h 399"/>
                  <a:gd name="T66" fmla="*/ 54 w 152"/>
                  <a:gd name="T67" fmla="*/ 197 h 399"/>
                  <a:gd name="T68" fmla="*/ 38 w 152"/>
                  <a:gd name="T69" fmla="*/ 176 h 399"/>
                  <a:gd name="T70" fmla="*/ 24 w 152"/>
                  <a:gd name="T71" fmla="*/ 164 h 399"/>
                  <a:gd name="T72" fmla="*/ 27 w 152"/>
                  <a:gd name="T73" fmla="*/ 141 h 399"/>
                  <a:gd name="T74" fmla="*/ 37 w 152"/>
                  <a:gd name="T75" fmla="*/ 117 h 399"/>
                  <a:gd name="T76" fmla="*/ 19 w 152"/>
                  <a:gd name="T77" fmla="*/ 125 h 399"/>
                  <a:gd name="T78" fmla="*/ 0 w 152"/>
                  <a:gd name="T79" fmla="*/ 136 h 399"/>
                  <a:gd name="T80" fmla="*/ 11 w 152"/>
                  <a:gd name="T81" fmla="*/ 117 h 399"/>
                  <a:gd name="T82" fmla="*/ 22 w 152"/>
                  <a:gd name="T83" fmla="*/ 107 h 399"/>
                  <a:gd name="T84" fmla="*/ 35 w 152"/>
                  <a:gd name="T85" fmla="*/ 100 h 399"/>
                  <a:gd name="T86" fmla="*/ 34 w 152"/>
                  <a:gd name="T87" fmla="*/ 92 h 399"/>
                  <a:gd name="T88" fmla="*/ 20 w 152"/>
                  <a:gd name="T89" fmla="*/ 88 h 399"/>
                  <a:gd name="T90" fmla="*/ 26 w 152"/>
                  <a:gd name="T91" fmla="*/ 84 h 399"/>
                  <a:gd name="T92" fmla="*/ 38 w 152"/>
                  <a:gd name="T93" fmla="*/ 71 h 399"/>
                  <a:gd name="T94" fmla="*/ 43 w 152"/>
                  <a:gd name="T95" fmla="*/ 53 h 399"/>
                  <a:gd name="T96" fmla="*/ 62 w 152"/>
                  <a:gd name="T97" fmla="*/ 43 h 399"/>
                  <a:gd name="T98" fmla="*/ 66 w 152"/>
                  <a:gd name="T99" fmla="*/ 25 h 399"/>
                  <a:gd name="T100" fmla="*/ 71 w 152"/>
                  <a:gd name="T101" fmla="*/ 13 h 399"/>
                  <a:gd name="T102" fmla="*/ 83 w 152"/>
                  <a:gd name="T103" fmla="*/ 0 h 39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2"/>
                  <a:gd name="T157" fmla="*/ 0 h 399"/>
                  <a:gd name="T158" fmla="*/ 152 w 152"/>
                  <a:gd name="T159" fmla="*/ 399 h 39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2" h="399">
                    <a:moveTo>
                      <a:pt x="83" y="0"/>
                    </a:moveTo>
                    <a:lnTo>
                      <a:pt x="88" y="40"/>
                    </a:lnTo>
                    <a:lnTo>
                      <a:pt x="85" y="68"/>
                    </a:lnTo>
                    <a:lnTo>
                      <a:pt x="82" y="100"/>
                    </a:lnTo>
                    <a:lnTo>
                      <a:pt x="81" y="148"/>
                    </a:lnTo>
                    <a:lnTo>
                      <a:pt x="80" y="194"/>
                    </a:lnTo>
                    <a:lnTo>
                      <a:pt x="92" y="237"/>
                    </a:lnTo>
                    <a:lnTo>
                      <a:pt x="98" y="287"/>
                    </a:lnTo>
                    <a:lnTo>
                      <a:pt x="102" y="318"/>
                    </a:lnTo>
                    <a:lnTo>
                      <a:pt x="133" y="349"/>
                    </a:lnTo>
                    <a:lnTo>
                      <a:pt x="149" y="372"/>
                    </a:lnTo>
                    <a:lnTo>
                      <a:pt x="151" y="386"/>
                    </a:lnTo>
                    <a:lnTo>
                      <a:pt x="146" y="398"/>
                    </a:lnTo>
                    <a:lnTo>
                      <a:pt x="137" y="382"/>
                    </a:lnTo>
                    <a:lnTo>
                      <a:pt x="129" y="374"/>
                    </a:lnTo>
                    <a:lnTo>
                      <a:pt x="121" y="364"/>
                    </a:lnTo>
                    <a:lnTo>
                      <a:pt x="107" y="358"/>
                    </a:lnTo>
                    <a:lnTo>
                      <a:pt x="93" y="351"/>
                    </a:lnTo>
                    <a:lnTo>
                      <a:pt x="78" y="338"/>
                    </a:lnTo>
                    <a:lnTo>
                      <a:pt x="77" y="330"/>
                    </a:lnTo>
                    <a:lnTo>
                      <a:pt x="57" y="335"/>
                    </a:lnTo>
                    <a:lnTo>
                      <a:pt x="46" y="345"/>
                    </a:lnTo>
                    <a:lnTo>
                      <a:pt x="35" y="361"/>
                    </a:lnTo>
                    <a:lnTo>
                      <a:pt x="33" y="350"/>
                    </a:lnTo>
                    <a:lnTo>
                      <a:pt x="38" y="332"/>
                    </a:lnTo>
                    <a:lnTo>
                      <a:pt x="48" y="319"/>
                    </a:lnTo>
                    <a:lnTo>
                      <a:pt x="54" y="310"/>
                    </a:lnTo>
                    <a:lnTo>
                      <a:pt x="40" y="297"/>
                    </a:lnTo>
                    <a:lnTo>
                      <a:pt x="31" y="279"/>
                    </a:lnTo>
                    <a:lnTo>
                      <a:pt x="36" y="261"/>
                    </a:lnTo>
                    <a:lnTo>
                      <a:pt x="47" y="248"/>
                    </a:lnTo>
                    <a:lnTo>
                      <a:pt x="51" y="234"/>
                    </a:lnTo>
                    <a:lnTo>
                      <a:pt x="56" y="213"/>
                    </a:lnTo>
                    <a:lnTo>
                      <a:pt x="54" y="197"/>
                    </a:lnTo>
                    <a:lnTo>
                      <a:pt x="38" y="176"/>
                    </a:lnTo>
                    <a:lnTo>
                      <a:pt x="24" y="164"/>
                    </a:lnTo>
                    <a:lnTo>
                      <a:pt x="27" y="141"/>
                    </a:lnTo>
                    <a:lnTo>
                      <a:pt x="37" y="117"/>
                    </a:lnTo>
                    <a:lnTo>
                      <a:pt x="19" y="125"/>
                    </a:lnTo>
                    <a:lnTo>
                      <a:pt x="0" y="136"/>
                    </a:lnTo>
                    <a:lnTo>
                      <a:pt x="11" y="117"/>
                    </a:lnTo>
                    <a:lnTo>
                      <a:pt x="22" y="107"/>
                    </a:lnTo>
                    <a:lnTo>
                      <a:pt x="35" y="100"/>
                    </a:lnTo>
                    <a:lnTo>
                      <a:pt x="34" y="92"/>
                    </a:lnTo>
                    <a:lnTo>
                      <a:pt x="20" y="88"/>
                    </a:lnTo>
                    <a:lnTo>
                      <a:pt x="26" y="84"/>
                    </a:lnTo>
                    <a:lnTo>
                      <a:pt x="38" y="71"/>
                    </a:lnTo>
                    <a:lnTo>
                      <a:pt x="43" y="53"/>
                    </a:lnTo>
                    <a:lnTo>
                      <a:pt x="62" y="43"/>
                    </a:lnTo>
                    <a:lnTo>
                      <a:pt x="66" y="25"/>
                    </a:lnTo>
                    <a:lnTo>
                      <a:pt x="71" y="13"/>
                    </a:lnTo>
                    <a:lnTo>
                      <a:pt x="83" y="0"/>
                    </a:lnTo>
                  </a:path>
                </a:pathLst>
              </a:custGeom>
              <a:solidFill>
                <a:srgbClr val="96969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1" name="Freeform 42"/>
              <p:cNvSpPr>
                <a:spLocks/>
              </p:cNvSpPr>
              <p:nvPr/>
            </p:nvSpPr>
            <p:spPr bwMode="auto">
              <a:xfrm>
                <a:off x="4245" y="1999"/>
                <a:ext cx="172" cy="79"/>
              </a:xfrm>
              <a:custGeom>
                <a:avLst/>
                <a:gdLst>
                  <a:gd name="T0" fmla="*/ 21 w 172"/>
                  <a:gd name="T1" fmla="*/ 58 h 79"/>
                  <a:gd name="T2" fmla="*/ 26 w 172"/>
                  <a:gd name="T3" fmla="*/ 45 h 79"/>
                  <a:gd name="T4" fmla="*/ 45 w 172"/>
                  <a:gd name="T5" fmla="*/ 37 h 79"/>
                  <a:gd name="T6" fmla="*/ 16 w 172"/>
                  <a:gd name="T7" fmla="*/ 21 h 79"/>
                  <a:gd name="T8" fmla="*/ 0 w 172"/>
                  <a:gd name="T9" fmla="*/ 0 h 79"/>
                  <a:gd name="T10" fmla="*/ 22 w 172"/>
                  <a:gd name="T11" fmla="*/ 17 h 79"/>
                  <a:gd name="T12" fmla="*/ 44 w 172"/>
                  <a:gd name="T13" fmla="*/ 26 h 79"/>
                  <a:gd name="T14" fmla="*/ 71 w 172"/>
                  <a:gd name="T15" fmla="*/ 26 h 79"/>
                  <a:gd name="T16" fmla="*/ 103 w 172"/>
                  <a:gd name="T17" fmla="*/ 27 h 79"/>
                  <a:gd name="T18" fmla="*/ 137 w 172"/>
                  <a:gd name="T19" fmla="*/ 26 h 79"/>
                  <a:gd name="T20" fmla="*/ 171 w 172"/>
                  <a:gd name="T21" fmla="*/ 30 h 79"/>
                  <a:gd name="T22" fmla="*/ 131 w 172"/>
                  <a:gd name="T23" fmla="*/ 33 h 79"/>
                  <a:gd name="T24" fmla="*/ 104 w 172"/>
                  <a:gd name="T25" fmla="*/ 36 h 79"/>
                  <a:gd name="T26" fmla="*/ 73 w 172"/>
                  <a:gd name="T27" fmla="*/ 43 h 79"/>
                  <a:gd name="T28" fmla="*/ 92 w 172"/>
                  <a:gd name="T29" fmla="*/ 43 h 79"/>
                  <a:gd name="T30" fmla="*/ 106 w 172"/>
                  <a:gd name="T31" fmla="*/ 50 h 79"/>
                  <a:gd name="T32" fmla="*/ 73 w 172"/>
                  <a:gd name="T33" fmla="*/ 48 h 79"/>
                  <a:gd name="T34" fmla="*/ 46 w 172"/>
                  <a:gd name="T35" fmla="*/ 49 h 79"/>
                  <a:gd name="T36" fmla="*/ 34 w 172"/>
                  <a:gd name="T37" fmla="*/ 59 h 79"/>
                  <a:gd name="T38" fmla="*/ 37 w 172"/>
                  <a:gd name="T39" fmla="*/ 78 h 79"/>
                  <a:gd name="T40" fmla="*/ 28 w 172"/>
                  <a:gd name="T41" fmla="*/ 65 h 79"/>
                  <a:gd name="T42" fmla="*/ 21 w 172"/>
                  <a:gd name="T43" fmla="*/ 58 h 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2"/>
                  <a:gd name="T67" fmla="*/ 0 h 79"/>
                  <a:gd name="T68" fmla="*/ 172 w 172"/>
                  <a:gd name="T69" fmla="*/ 79 h 7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2" h="79">
                    <a:moveTo>
                      <a:pt x="21" y="58"/>
                    </a:moveTo>
                    <a:lnTo>
                      <a:pt x="26" y="45"/>
                    </a:lnTo>
                    <a:lnTo>
                      <a:pt x="45" y="37"/>
                    </a:lnTo>
                    <a:lnTo>
                      <a:pt x="16" y="21"/>
                    </a:lnTo>
                    <a:lnTo>
                      <a:pt x="0" y="0"/>
                    </a:lnTo>
                    <a:lnTo>
                      <a:pt x="22" y="17"/>
                    </a:lnTo>
                    <a:lnTo>
                      <a:pt x="44" y="26"/>
                    </a:lnTo>
                    <a:lnTo>
                      <a:pt x="71" y="26"/>
                    </a:lnTo>
                    <a:lnTo>
                      <a:pt x="103" y="27"/>
                    </a:lnTo>
                    <a:lnTo>
                      <a:pt x="137" y="26"/>
                    </a:lnTo>
                    <a:lnTo>
                      <a:pt x="171" y="30"/>
                    </a:lnTo>
                    <a:lnTo>
                      <a:pt x="131" y="33"/>
                    </a:lnTo>
                    <a:lnTo>
                      <a:pt x="104" y="36"/>
                    </a:lnTo>
                    <a:lnTo>
                      <a:pt x="73" y="43"/>
                    </a:lnTo>
                    <a:lnTo>
                      <a:pt x="92" y="43"/>
                    </a:lnTo>
                    <a:lnTo>
                      <a:pt x="106" y="50"/>
                    </a:lnTo>
                    <a:lnTo>
                      <a:pt x="73" y="48"/>
                    </a:lnTo>
                    <a:lnTo>
                      <a:pt x="46" y="49"/>
                    </a:lnTo>
                    <a:lnTo>
                      <a:pt x="34" y="59"/>
                    </a:lnTo>
                    <a:lnTo>
                      <a:pt x="37" y="78"/>
                    </a:lnTo>
                    <a:lnTo>
                      <a:pt x="28" y="65"/>
                    </a:lnTo>
                    <a:lnTo>
                      <a:pt x="21" y="58"/>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2" name="Freeform 43"/>
              <p:cNvSpPr>
                <a:spLocks/>
              </p:cNvSpPr>
              <p:nvPr/>
            </p:nvSpPr>
            <p:spPr bwMode="auto">
              <a:xfrm>
                <a:off x="4164" y="1785"/>
                <a:ext cx="216" cy="138"/>
              </a:xfrm>
              <a:custGeom>
                <a:avLst/>
                <a:gdLst>
                  <a:gd name="T0" fmla="*/ 9 w 216"/>
                  <a:gd name="T1" fmla="*/ 116 h 138"/>
                  <a:gd name="T2" fmla="*/ 8 w 216"/>
                  <a:gd name="T3" fmla="*/ 105 h 138"/>
                  <a:gd name="T4" fmla="*/ 0 w 216"/>
                  <a:gd name="T5" fmla="*/ 94 h 138"/>
                  <a:gd name="T6" fmla="*/ 5 w 216"/>
                  <a:gd name="T7" fmla="*/ 82 h 138"/>
                  <a:gd name="T8" fmla="*/ 16 w 216"/>
                  <a:gd name="T9" fmla="*/ 73 h 138"/>
                  <a:gd name="T10" fmla="*/ 2 w 216"/>
                  <a:gd name="T11" fmla="*/ 57 h 138"/>
                  <a:gd name="T12" fmla="*/ 54 w 216"/>
                  <a:gd name="T13" fmla="*/ 48 h 138"/>
                  <a:gd name="T14" fmla="*/ 92 w 216"/>
                  <a:gd name="T15" fmla="*/ 32 h 138"/>
                  <a:gd name="T16" fmla="*/ 143 w 216"/>
                  <a:gd name="T17" fmla="*/ 17 h 138"/>
                  <a:gd name="T18" fmla="*/ 215 w 216"/>
                  <a:gd name="T19" fmla="*/ 0 h 138"/>
                  <a:gd name="T20" fmla="*/ 144 w 216"/>
                  <a:gd name="T21" fmla="*/ 23 h 138"/>
                  <a:gd name="T22" fmla="*/ 80 w 216"/>
                  <a:gd name="T23" fmla="*/ 47 h 138"/>
                  <a:gd name="T24" fmla="*/ 55 w 216"/>
                  <a:gd name="T25" fmla="*/ 62 h 138"/>
                  <a:gd name="T26" fmla="*/ 18 w 216"/>
                  <a:gd name="T27" fmla="*/ 86 h 138"/>
                  <a:gd name="T28" fmla="*/ 69 w 216"/>
                  <a:gd name="T29" fmla="*/ 63 h 138"/>
                  <a:gd name="T30" fmla="*/ 101 w 216"/>
                  <a:gd name="T31" fmla="*/ 51 h 138"/>
                  <a:gd name="T32" fmla="*/ 139 w 216"/>
                  <a:gd name="T33" fmla="*/ 37 h 138"/>
                  <a:gd name="T34" fmla="*/ 178 w 216"/>
                  <a:gd name="T35" fmla="*/ 32 h 138"/>
                  <a:gd name="T36" fmla="*/ 127 w 216"/>
                  <a:gd name="T37" fmla="*/ 44 h 138"/>
                  <a:gd name="T38" fmla="*/ 108 w 216"/>
                  <a:gd name="T39" fmla="*/ 53 h 138"/>
                  <a:gd name="T40" fmla="*/ 89 w 216"/>
                  <a:gd name="T41" fmla="*/ 61 h 138"/>
                  <a:gd name="T42" fmla="*/ 63 w 216"/>
                  <a:gd name="T43" fmla="*/ 72 h 138"/>
                  <a:gd name="T44" fmla="*/ 45 w 216"/>
                  <a:gd name="T45" fmla="*/ 86 h 138"/>
                  <a:gd name="T46" fmla="*/ 65 w 216"/>
                  <a:gd name="T47" fmla="*/ 89 h 138"/>
                  <a:gd name="T48" fmla="*/ 99 w 216"/>
                  <a:gd name="T49" fmla="*/ 88 h 138"/>
                  <a:gd name="T50" fmla="*/ 126 w 216"/>
                  <a:gd name="T51" fmla="*/ 87 h 138"/>
                  <a:gd name="T52" fmla="*/ 73 w 216"/>
                  <a:gd name="T53" fmla="*/ 94 h 138"/>
                  <a:gd name="T54" fmla="*/ 39 w 216"/>
                  <a:gd name="T55" fmla="*/ 92 h 138"/>
                  <a:gd name="T56" fmla="*/ 40 w 216"/>
                  <a:gd name="T57" fmla="*/ 101 h 138"/>
                  <a:gd name="T58" fmla="*/ 54 w 216"/>
                  <a:gd name="T59" fmla="*/ 108 h 138"/>
                  <a:gd name="T60" fmla="*/ 49 w 216"/>
                  <a:gd name="T61" fmla="*/ 117 h 138"/>
                  <a:gd name="T62" fmla="*/ 36 w 216"/>
                  <a:gd name="T63" fmla="*/ 121 h 138"/>
                  <a:gd name="T64" fmla="*/ 23 w 216"/>
                  <a:gd name="T65" fmla="*/ 131 h 138"/>
                  <a:gd name="T66" fmla="*/ 17 w 216"/>
                  <a:gd name="T67" fmla="*/ 137 h 138"/>
                  <a:gd name="T68" fmla="*/ 11 w 216"/>
                  <a:gd name="T69" fmla="*/ 127 h 138"/>
                  <a:gd name="T70" fmla="*/ 9 w 216"/>
                  <a:gd name="T71" fmla="*/ 116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6"/>
                  <a:gd name="T109" fmla="*/ 0 h 138"/>
                  <a:gd name="T110" fmla="*/ 216 w 216"/>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6" h="138">
                    <a:moveTo>
                      <a:pt x="9" y="116"/>
                    </a:moveTo>
                    <a:lnTo>
                      <a:pt x="8" y="105"/>
                    </a:lnTo>
                    <a:lnTo>
                      <a:pt x="0" y="94"/>
                    </a:lnTo>
                    <a:lnTo>
                      <a:pt x="5" y="82"/>
                    </a:lnTo>
                    <a:lnTo>
                      <a:pt x="16" y="73"/>
                    </a:lnTo>
                    <a:lnTo>
                      <a:pt x="2" y="57"/>
                    </a:lnTo>
                    <a:lnTo>
                      <a:pt x="54" y="48"/>
                    </a:lnTo>
                    <a:lnTo>
                      <a:pt x="92" y="32"/>
                    </a:lnTo>
                    <a:lnTo>
                      <a:pt x="143" y="17"/>
                    </a:lnTo>
                    <a:lnTo>
                      <a:pt x="215" y="0"/>
                    </a:lnTo>
                    <a:lnTo>
                      <a:pt x="144" y="23"/>
                    </a:lnTo>
                    <a:lnTo>
                      <a:pt x="80" y="47"/>
                    </a:lnTo>
                    <a:lnTo>
                      <a:pt x="55" y="62"/>
                    </a:lnTo>
                    <a:lnTo>
                      <a:pt x="18" y="86"/>
                    </a:lnTo>
                    <a:lnTo>
                      <a:pt x="69" y="63"/>
                    </a:lnTo>
                    <a:lnTo>
                      <a:pt x="101" y="51"/>
                    </a:lnTo>
                    <a:lnTo>
                      <a:pt x="139" y="37"/>
                    </a:lnTo>
                    <a:lnTo>
                      <a:pt x="178" y="32"/>
                    </a:lnTo>
                    <a:lnTo>
                      <a:pt x="127" y="44"/>
                    </a:lnTo>
                    <a:lnTo>
                      <a:pt x="108" y="53"/>
                    </a:lnTo>
                    <a:lnTo>
                      <a:pt x="89" y="61"/>
                    </a:lnTo>
                    <a:lnTo>
                      <a:pt x="63" y="72"/>
                    </a:lnTo>
                    <a:lnTo>
                      <a:pt x="45" y="86"/>
                    </a:lnTo>
                    <a:lnTo>
                      <a:pt x="65" y="89"/>
                    </a:lnTo>
                    <a:lnTo>
                      <a:pt x="99" y="88"/>
                    </a:lnTo>
                    <a:lnTo>
                      <a:pt x="126" y="87"/>
                    </a:lnTo>
                    <a:lnTo>
                      <a:pt x="73" y="94"/>
                    </a:lnTo>
                    <a:lnTo>
                      <a:pt x="39" y="92"/>
                    </a:lnTo>
                    <a:lnTo>
                      <a:pt x="40" y="101"/>
                    </a:lnTo>
                    <a:lnTo>
                      <a:pt x="54" y="108"/>
                    </a:lnTo>
                    <a:lnTo>
                      <a:pt x="49" y="117"/>
                    </a:lnTo>
                    <a:lnTo>
                      <a:pt x="36" y="121"/>
                    </a:lnTo>
                    <a:lnTo>
                      <a:pt x="23" y="131"/>
                    </a:lnTo>
                    <a:lnTo>
                      <a:pt x="17" y="137"/>
                    </a:lnTo>
                    <a:lnTo>
                      <a:pt x="11" y="127"/>
                    </a:lnTo>
                    <a:lnTo>
                      <a:pt x="9" y="116"/>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3" name="Freeform 44"/>
              <p:cNvSpPr>
                <a:spLocks/>
              </p:cNvSpPr>
              <p:nvPr/>
            </p:nvSpPr>
            <p:spPr bwMode="auto">
              <a:xfrm>
                <a:off x="4432" y="2164"/>
                <a:ext cx="296" cy="71"/>
              </a:xfrm>
              <a:custGeom>
                <a:avLst/>
                <a:gdLst>
                  <a:gd name="T0" fmla="*/ 15 w 296"/>
                  <a:gd name="T1" fmla="*/ 68 h 71"/>
                  <a:gd name="T2" fmla="*/ 43 w 296"/>
                  <a:gd name="T3" fmla="*/ 70 h 71"/>
                  <a:gd name="T4" fmla="*/ 69 w 296"/>
                  <a:gd name="T5" fmla="*/ 67 h 71"/>
                  <a:gd name="T6" fmla="*/ 95 w 296"/>
                  <a:gd name="T7" fmla="*/ 61 h 71"/>
                  <a:gd name="T8" fmla="*/ 88 w 296"/>
                  <a:gd name="T9" fmla="*/ 53 h 71"/>
                  <a:gd name="T10" fmla="*/ 107 w 296"/>
                  <a:gd name="T11" fmla="*/ 48 h 71"/>
                  <a:gd name="T12" fmla="*/ 133 w 296"/>
                  <a:gd name="T13" fmla="*/ 42 h 71"/>
                  <a:gd name="T14" fmla="*/ 165 w 296"/>
                  <a:gd name="T15" fmla="*/ 35 h 71"/>
                  <a:gd name="T16" fmla="*/ 211 w 296"/>
                  <a:gd name="T17" fmla="*/ 27 h 71"/>
                  <a:gd name="T18" fmla="*/ 264 w 296"/>
                  <a:gd name="T19" fmla="*/ 17 h 71"/>
                  <a:gd name="T20" fmla="*/ 283 w 296"/>
                  <a:gd name="T21" fmla="*/ 9 h 71"/>
                  <a:gd name="T22" fmla="*/ 295 w 296"/>
                  <a:gd name="T23" fmla="*/ 0 h 71"/>
                  <a:gd name="T24" fmla="*/ 270 w 296"/>
                  <a:gd name="T25" fmla="*/ 11 h 71"/>
                  <a:gd name="T26" fmla="*/ 244 w 296"/>
                  <a:gd name="T27" fmla="*/ 14 h 71"/>
                  <a:gd name="T28" fmla="*/ 217 w 296"/>
                  <a:gd name="T29" fmla="*/ 20 h 71"/>
                  <a:gd name="T30" fmla="*/ 184 w 296"/>
                  <a:gd name="T31" fmla="*/ 24 h 71"/>
                  <a:gd name="T32" fmla="*/ 152 w 296"/>
                  <a:gd name="T33" fmla="*/ 31 h 71"/>
                  <a:gd name="T34" fmla="*/ 126 w 296"/>
                  <a:gd name="T35" fmla="*/ 37 h 71"/>
                  <a:gd name="T36" fmla="*/ 100 w 296"/>
                  <a:gd name="T37" fmla="*/ 43 h 71"/>
                  <a:gd name="T38" fmla="*/ 86 w 296"/>
                  <a:gd name="T39" fmla="*/ 36 h 71"/>
                  <a:gd name="T40" fmla="*/ 87 w 296"/>
                  <a:gd name="T41" fmla="*/ 45 h 71"/>
                  <a:gd name="T42" fmla="*/ 81 w 296"/>
                  <a:gd name="T43" fmla="*/ 54 h 71"/>
                  <a:gd name="T44" fmla="*/ 68 w 296"/>
                  <a:gd name="T45" fmla="*/ 58 h 71"/>
                  <a:gd name="T46" fmla="*/ 48 w 296"/>
                  <a:gd name="T47" fmla="*/ 64 h 71"/>
                  <a:gd name="T48" fmla="*/ 22 w 296"/>
                  <a:gd name="T49" fmla="*/ 64 h 71"/>
                  <a:gd name="T50" fmla="*/ 0 w 296"/>
                  <a:gd name="T51" fmla="*/ 55 h 71"/>
                  <a:gd name="T52" fmla="*/ 15 w 296"/>
                  <a:gd name="T53" fmla="*/ 68 h 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96"/>
                  <a:gd name="T82" fmla="*/ 0 h 71"/>
                  <a:gd name="T83" fmla="*/ 296 w 296"/>
                  <a:gd name="T84" fmla="*/ 71 h 7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96" h="71">
                    <a:moveTo>
                      <a:pt x="15" y="68"/>
                    </a:moveTo>
                    <a:lnTo>
                      <a:pt x="43" y="70"/>
                    </a:lnTo>
                    <a:lnTo>
                      <a:pt x="69" y="67"/>
                    </a:lnTo>
                    <a:lnTo>
                      <a:pt x="95" y="61"/>
                    </a:lnTo>
                    <a:lnTo>
                      <a:pt x="88" y="53"/>
                    </a:lnTo>
                    <a:lnTo>
                      <a:pt x="107" y="48"/>
                    </a:lnTo>
                    <a:lnTo>
                      <a:pt x="133" y="42"/>
                    </a:lnTo>
                    <a:lnTo>
                      <a:pt x="165" y="35"/>
                    </a:lnTo>
                    <a:lnTo>
                      <a:pt x="211" y="27"/>
                    </a:lnTo>
                    <a:lnTo>
                      <a:pt x="264" y="17"/>
                    </a:lnTo>
                    <a:lnTo>
                      <a:pt x="283" y="9"/>
                    </a:lnTo>
                    <a:lnTo>
                      <a:pt x="295" y="0"/>
                    </a:lnTo>
                    <a:lnTo>
                      <a:pt x="270" y="11"/>
                    </a:lnTo>
                    <a:lnTo>
                      <a:pt x="244" y="14"/>
                    </a:lnTo>
                    <a:lnTo>
                      <a:pt x="217" y="20"/>
                    </a:lnTo>
                    <a:lnTo>
                      <a:pt x="184" y="24"/>
                    </a:lnTo>
                    <a:lnTo>
                      <a:pt x="152" y="31"/>
                    </a:lnTo>
                    <a:lnTo>
                      <a:pt x="126" y="37"/>
                    </a:lnTo>
                    <a:lnTo>
                      <a:pt x="100" y="43"/>
                    </a:lnTo>
                    <a:lnTo>
                      <a:pt x="86" y="36"/>
                    </a:lnTo>
                    <a:lnTo>
                      <a:pt x="87" y="45"/>
                    </a:lnTo>
                    <a:lnTo>
                      <a:pt x="81" y="54"/>
                    </a:lnTo>
                    <a:lnTo>
                      <a:pt x="68" y="58"/>
                    </a:lnTo>
                    <a:lnTo>
                      <a:pt x="48" y="64"/>
                    </a:lnTo>
                    <a:lnTo>
                      <a:pt x="22" y="64"/>
                    </a:lnTo>
                    <a:lnTo>
                      <a:pt x="0" y="55"/>
                    </a:lnTo>
                    <a:lnTo>
                      <a:pt x="15" y="68"/>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4" name="Freeform 45"/>
              <p:cNvSpPr>
                <a:spLocks/>
              </p:cNvSpPr>
              <p:nvPr/>
            </p:nvSpPr>
            <p:spPr bwMode="auto">
              <a:xfrm>
                <a:off x="4746" y="2126"/>
                <a:ext cx="72" cy="39"/>
              </a:xfrm>
              <a:custGeom>
                <a:avLst/>
                <a:gdLst>
                  <a:gd name="T0" fmla="*/ 57 w 72"/>
                  <a:gd name="T1" fmla="*/ 0 h 39"/>
                  <a:gd name="T2" fmla="*/ 71 w 72"/>
                  <a:gd name="T3" fmla="*/ 4 h 39"/>
                  <a:gd name="T4" fmla="*/ 58 w 72"/>
                  <a:gd name="T5" fmla="*/ 6 h 39"/>
                  <a:gd name="T6" fmla="*/ 45 w 72"/>
                  <a:gd name="T7" fmla="*/ 13 h 39"/>
                  <a:gd name="T8" fmla="*/ 32 w 72"/>
                  <a:gd name="T9" fmla="*/ 20 h 39"/>
                  <a:gd name="T10" fmla="*/ 26 w 72"/>
                  <a:gd name="T11" fmla="*/ 27 h 39"/>
                  <a:gd name="T12" fmla="*/ 0 w 72"/>
                  <a:gd name="T13" fmla="*/ 38 h 39"/>
                  <a:gd name="T14" fmla="*/ 19 w 72"/>
                  <a:gd name="T15" fmla="*/ 27 h 39"/>
                  <a:gd name="T16" fmla="*/ 25 w 72"/>
                  <a:gd name="T17" fmla="*/ 21 h 39"/>
                  <a:gd name="T18" fmla="*/ 31 w 72"/>
                  <a:gd name="T19" fmla="*/ 12 h 39"/>
                  <a:gd name="T20" fmla="*/ 44 w 72"/>
                  <a:gd name="T21" fmla="*/ 5 h 39"/>
                  <a:gd name="T22" fmla="*/ 57 w 72"/>
                  <a:gd name="T23" fmla="*/ 0 h 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2"/>
                  <a:gd name="T37" fmla="*/ 0 h 39"/>
                  <a:gd name="T38" fmla="*/ 72 w 72"/>
                  <a:gd name="T39" fmla="*/ 39 h 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2" h="39">
                    <a:moveTo>
                      <a:pt x="57" y="0"/>
                    </a:moveTo>
                    <a:lnTo>
                      <a:pt x="71" y="4"/>
                    </a:lnTo>
                    <a:lnTo>
                      <a:pt x="58" y="6"/>
                    </a:lnTo>
                    <a:lnTo>
                      <a:pt x="45" y="13"/>
                    </a:lnTo>
                    <a:lnTo>
                      <a:pt x="32" y="20"/>
                    </a:lnTo>
                    <a:lnTo>
                      <a:pt x="26" y="27"/>
                    </a:lnTo>
                    <a:lnTo>
                      <a:pt x="0" y="38"/>
                    </a:lnTo>
                    <a:lnTo>
                      <a:pt x="19" y="27"/>
                    </a:lnTo>
                    <a:lnTo>
                      <a:pt x="25" y="21"/>
                    </a:lnTo>
                    <a:lnTo>
                      <a:pt x="31" y="12"/>
                    </a:lnTo>
                    <a:lnTo>
                      <a:pt x="44" y="5"/>
                    </a:lnTo>
                    <a:lnTo>
                      <a:pt x="57" y="0"/>
                    </a:lnTo>
                  </a:path>
                </a:pathLst>
              </a:custGeom>
              <a:solidFill>
                <a:srgbClr val="4362B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sp>
        <p:nvSpPr>
          <p:cNvPr id="25" name="Arc 31"/>
          <p:cNvSpPr>
            <a:spLocks/>
          </p:cNvSpPr>
          <p:nvPr/>
        </p:nvSpPr>
        <p:spPr bwMode="auto">
          <a:xfrm>
            <a:off x="3012359" y="2411693"/>
            <a:ext cx="1676400" cy="687387"/>
          </a:xfrm>
          <a:custGeom>
            <a:avLst/>
            <a:gdLst>
              <a:gd name="T0" fmla="*/ 0 w 43200"/>
              <a:gd name="T1" fmla="*/ 0 h 38928"/>
              <a:gd name="T2" fmla="*/ 0 w 43200"/>
              <a:gd name="T3" fmla="*/ 0 h 38928"/>
              <a:gd name="T4" fmla="*/ 0 w 43200"/>
              <a:gd name="T5" fmla="*/ 0 h 38928"/>
              <a:gd name="T6" fmla="*/ 0 60000 65536"/>
              <a:gd name="T7" fmla="*/ 0 60000 65536"/>
              <a:gd name="T8" fmla="*/ 0 60000 65536"/>
              <a:gd name="T9" fmla="*/ 0 w 43200"/>
              <a:gd name="T10" fmla="*/ 0 h 38928"/>
              <a:gd name="T11" fmla="*/ 43200 w 43200"/>
              <a:gd name="T12" fmla="*/ 38928 h 38928"/>
            </a:gdLst>
            <a:ahLst/>
            <a:cxnLst>
              <a:cxn ang="T6">
                <a:pos x="T0" y="T1"/>
              </a:cxn>
              <a:cxn ang="T7">
                <a:pos x="T2" y="T3"/>
              </a:cxn>
              <a:cxn ang="T8">
                <a:pos x="T4" y="T5"/>
              </a:cxn>
            </a:cxnLst>
            <a:rect l="T9" t="T10" r="T11" b="T12"/>
            <a:pathLst>
              <a:path w="43200" h="38928" fill="none" extrusionOk="0">
                <a:moveTo>
                  <a:pt x="36873" y="2054"/>
                </a:moveTo>
                <a:cubicBezTo>
                  <a:pt x="40924" y="6105"/>
                  <a:pt x="43200" y="11599"/>
                  <a:pt x="43200" y="17328"/>
                </a:cubicBezTo>
                <a:cubicBezTo>
                  <a:pt x="43200" y="29257"/>
                  <a:pt x="33529" y="38928"/>
                  <a:pt x="21600" y="38928"/>
                </a:cubicBezTo>
                <a:cubicBezTo>
                  <a:pt x="9670" y="38928"/>
                  <a:pt x="0" y="29257"/>
                  <a:pt x="0" y="17328"/>
                </a:cubicBezTo>
                <a:cubicBezTo>
                  <a:pt x="-1" y="10501"/>
                  <a:pt x="3227" y="4076"/>
                  <a:pt x="8704" y="0"/>
                </a:cubicBezTo>
              </a:path>
              <a:path w="43200" h="38928" stroke="0" extrusionOk="0">
                <a:moveTo>
                  <a:pt x="36873" y="2054"/>
                </a:moveTo>
                <a:cubicBezTo>
                  <a:pt x="40924" y="6105"/>
                  <a:pt x="43200" y="11599"/>
                  <a:pt x="43200" y="17328"/>
                </a:cubicBezTo>
                <a:cubicBezTo>
                  <a:pt x="43200" y="29257"/>
                  <a:pt x="33529" y="38928"/>
                  <a:pt x="21600" y="38928"/>
                </a:cubicBezTo>
                <a:cubicBezTo>
                  <a:pt x="9670" y="38928"/>
                  <a:pt x="0" y="29257"/>
                  <a:pt x="0" y="17328"/>
                </a:cubicBezTo>
                <a:cubicBezTo>
                  <a:pt x="-1" y="10501"/>
                  <a:pt x="3227" y="4076"/>
                  <a:pt x="8704" y="0"/>
                </a:cubicBezTo>
                <a:lnTo>
                  <a:pt x="21600" y="17328"/>
                </a:lnTo>
                <a:close/>
              </a:path>
            </a:pathLst>
          </a:custGeom>
          <a:noFill/>
          <a:ln w="38100" cap="rnd">
            <a:solidFill>
              <a:srgbClr val="FF0000"/>
            </a:solidFill>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6" name="Object 32"/>
          <p:cNvGraphicFramePr>
            <a:graphicFrameLocks noChangeAspect="1"/>
          </p:cNvGraphicFramePr>
          <p:nvPr>
            <p:extLst>
              <p:ext uri="{D42A27DB-BD31-4B8C-83A1-F6EECF244321}">
                <p14:modId xmlns:p14="http://schemas.microsoft.com/office/powerpoint/2010/main" val="2317596722"/>
              </p:ext>
            </p:extLst>
          </p:nvPr>
        </p:nvGraphicFramePr>
        <p:xfrm>
          <a:off x="2379033" y="1838233"/>
          <a:ext cx="735013" cy="814387"/>
        </p:xfrm>
        <a:graphic>
          <a:graphicData uri="http://schemas.openxmlformats.org/presentationml/2006/ole">
            <mc:AlternateContent xmlns:mc="http://schemas.openxmlformats.org/markup-compatibility/2006">
              <mc:Choice xmlns:v="urn:schemas-microsoft-com:vml" Requires="v">
                <p:oleObj spid="_x0000_s484773" name="公式" r:id="rId3" imgW="241200" imgH="253800" progId="Equation.3">
                  <p:embed/>
                </p:oleObj>
              </mc:Choice>
              <mc:Fallback>
                <p:oleObj name="公式" r:id="rId3" imgW="241200" imgH="253800" progId="Equation.3">
                  <p:embed/>
                  <p:pic>
                    <p:nvPicPr>
                      <p:cNvPr id="0" name=""/>
                      <p:cNvPicPr>
                        <a:picLocks noChangeAspect="1" noChangeArrowheads="1"/>
                      </p:cNvPicPr>
                      <p:nvPr/>
                    </p:nvPicPr>
                    <p:blipFill>
                      <a:blip r:embed="rId4"/>
                      <a:srcRect/>
                      <a:stretch>
                        <a:fillRect/>
                      </a:stretch>
                    </p:blipFill>
                    <p:spPr bwMode="auto">
                      <a:xfrm>
                        <a:off x="2379033" y="1838233"/>
                        <a:ext cx="735013" cy="814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Line 30"/>
          <p:cNvSpPr>
            <a:spLocks noChangeShapeType="1"/>
          </p:cNvSpPr>
          <p:nvPr/>
        </p:nvSpPr>
        <p:spPr bwMode="auto">
          <a:xfrm>
            <a:off x="3862996" y="1675977"/>
            <a:ext cx="0" cy="963612"/>
          </a:xfrm>
          <a:prstGeom prst="line">
            <a:avLst/>
          </a:prstGeom>
          <a:noFill/>
          <a:ln w="38100">
            <a:solidFill>
              <a:srgbClr val="3E27E7"/>
            </a:solidFill>
            <a:round/>
            <a:headEnd type="stealth" w="med" len="lg"/>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8" name="Object 33"/>
          <p:cNvGraphicFramePr>
            <a:graphicFrameLocks noChangeAspect="1"/>
          </p:cNvGraphicFramePr>
          <p:nvPr>
            <p:extLst>
              <p:ext uri="{D42A27DB-BD31-4B8C-83A1-F6EECF244321}">
                <p14:modId xmlns:p14="http://schemas.microsoft.com/office/powerpoint/2010/main" val="2257572137"/>
              </p:ext>
            </p:extLst>
          </p:nvPr>
        </p:nvGraphicFramePr>
        <p:xfrm>
          <a:off x="4072126" y="1435033"/>
          <a:ext cx="661988" cy="1068387"/>
        </p:xfrm>
        <a:graphic>
          <a:graphicData uri="http://schemas.openxmlformats.org/presentationml/2006/ole">
            <mc:AlternateContent xmlns:mc="http://schemas.openxmlformats.org/markup-compatibility/2006">
              <mc:Choice xmlns:v="urn:schemas-microsoft-com:vml" Requires="v">
                <p:oleObj spid="_x0000_s484774" name="公式" r:id="rId5" imgW="253800" imgH="457200" progId="Equation.3">
                  <p:embed/>
                </p:oleObj>
              </mc:Choice>
              <mc:Fallback>
                <p:oleObj name="公式" r:id="rId5" imgW="253800" imgH="457200" progId="Equation.3">
                  <p:embed/>
                  <p:pic>
                    <p:nvPicPr>
                      <p:cNvPr id="0" name=""/>
                      <p:cNvPicPr>
                        <a:picLocks noChangeAspect="1" noChangeArrowheads="1"/>
                      </p:cNvPicPr>
                      <p:nvPr/>
                    </p:nvPicPr>
                    <p:blipFill>
                      <a:blip r:embed="rId6"/>
                      <a:srcRect/>
                      <a:stretch>
                        <a:fillRect/>
                      </a:stretch>
                    </p:blipFill>
                    <p:spPr bwMode="auto">
                      <a:xfrm>
                        <a:off x="4072126" y="1435033"/>
                        <a:ext cx="661988" cy="1068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 name="Text Box 2"/>
          <p:cNvSpPr txBox="1">
            <a:spLocks noChangeArrowheads="1"/>
          </p:cNvSpPr>
          <p:nvPr/>
        </p:nvSpPr>
        <p:spPr bwMode="auto">
          <a:xfrm>
            <a:off x="2222154" y="105333"/>
            <a:ext cx="7191375" cy="1384995"/>
          </a:xfrm>
          <a:prstGeom prst="rect">
            <a:avLst/>
          </a:prstGeom>
          <a:noFill/>
          <a:ln w="19050">
            <a:noFill/>
            <a:miter lim="800000"/>
            <a:headEnd/>
            <a:tailEnd/>
          </a:ln>
        </p:spPr>
        <p:txBody>
          <a:bodyPr wrap="square" anchor="ctr">
            <a:spAutoFit/>
          </a:bodyPr>
          <a:lstStyle/>
          <a:p>
            <a:pPr fontAlgn="auto">
              <a:spcBef>
                <a:spcPts val="0"/>
              </a:spcBef>
              <a:spcAft>
                <a:spcPts val="0"/>
              </a:spcAft>
              <a:defRPr/>
            </a:pPr>
            <a:r>
              <a:rPr lang="zh-CN" altLang="en-US" sz="2800" b="1" dirty="0">
                <a:solidFill>
                  <a:srgbClr val="FF0000"/>
                </a:solidFill>
                <a:latin typeface="+mj-ea"/>
              </a:rPr>
              <a:t>练习：</a:t>
            </a:r>
            <a:r>
              <a:rPr lang="zh-CN" altLang="en-US" sz="2800" b="1" kern="0" dirty="0">
                <a:solidFill>
                  <a:srgbClr val="6600CC"/>
                </a:solidFill>
                <a:latin typeface="+mn-lt"/>
                <a:ea typeface="+mn-ea"/>
              </a:rPr>
              <a:t>如图，在半径为</a:t>
            </a:r>
            <a:r>
              <a:rPr lang="en-US" altLang="zh-CN" sz="2800" b="1" kern="0" dirty="0">
                <a:solidFill>
                  <a:srgbClr val="FF0000"/>
                </a:solidFill>
                <a:latin typeface="+mn-lt"/>
                <a:ea typeface="+mn-ea"/>
              </a:rPr>
              <a:t>R</a:t>
            </a:r>
            <a:r>
              <a:rPr lang="zh-CN" altLang="en-US" sz="2800" b="1" kern="0" dirty="0">
                <a:solidFill>
                  <a:srgbClr val="6600CC"/>
                </a:solidFill>
                <a:latin typeface="+mn-lt"/>
                <a:ea typeface="+mn-ea"/>
              </a:rPr>
              <a:t>的长圆柱形区域中，均匀磁场</a:t>
            </a:r>
            <a:r>
              <a:rPr lang="en-US" altLang="zh-CN" sz="2800" b="1" kern="0" dirty="0">
                <a:solidFill>
                  <a:srgbClr val="FF0000"/>
                </a:solidFill>
              </a:rPr>
              <a:t>B=</a:t>
            </a:r>
            <a:r>
              <a:rPr lang="en-US" altLang="zh-CN" sz="2800" b="1" kern="0" dirty="0">
                <a:solidFill>
                  <a:srgbClr val="FF0000"/>
                </a:solidFill>
                <a:latin typeface="宋体" panose="02010600030101010101" pitchFamily="2" charset="-122"/>
              </a:rPr>
              <a:t>B</a:t>
            </a:r>
            <a:r>
              <a:rPr lang="en-US" altLang="zh-CN" sz="2800" b="1" kern="0" baseline="-25000" dirty="0">
                <a:solidFill>
                  <a:srgbClr val="FF0000"/>
                </a:solidFill>
              </a:rPr>
              <a:t>0</a:t>
            </a:r>
            <a:r>
              <a:rPr lang="en-US" altLang="zh-CN" sz="2800" b="1" kern="0" dirty="0">
                <a:solidFill>
                  <a:srgbClr val="FF0000"/>
                </a:solidFill>
              </a:rPr>
              <a:t> t</a:t>
            </a:r>
            <a:r>
              <a:rPr lang="zh-CN" altLang="en-US" sz="2800" b="1" kern="0" dirty="0">
                <a:solidFill>
                  <a:srgbClr val="3E27E7"/>
                </a:solidFill>
              </a:rPr>
              <a:t>，</a:t>
            </a:r>
            <a:r>
              <a:rPr lang="en-US" altLang="zh-CN" sz="2800" b="1" kern="0" dirty="0">
                <a:solidFill>
                  <a:srgbClr val="FF0000"/>
                </a:solidFill>
                <a:latin typeface="宋体" panose="02010600030101010101" pitchFamily="2" charset="-122"/>
              </a:rPr>
              <a:t>B</a:t>
            </a:r>
            <a:r>
              <a:rPr lang="en-US" altLang="zh-CN" sz="2800" b="1" kern="0" baseline="-25000" dirty="0">
                <a:solidFill>
                  <a:srgbClr val="FF0000"/>
                </a:solidFill>
              </a:rPr>
              <a:t>0</a:t>
            </a:r>
            <a:r>
              <a:rPr lang="en-US" altLang="zh-CN" sz="2800" b="1" kern="0" dirty="0">
                <a:solidFill>
                  <a:srgbClr val="3E27E7"/>
                </a:solidFill>
              </a:rPr>
              <a:t> </a:t>
            </a:r>
            <a:r>
              <a:rPr lang="en-US" altLang="zh-CN" sz="2800" b="1" kern="0" dirty="0">
                <a:solidFill>
                  <a:srgbClr val="FF0000"/>
                </a:solidFill>
              </a:rPr>
              <a:t>&gt;0</a:t>
            </a:r>
            <a:r>
              <a:rPr lang="zh-CN" altLang="en-US" sz="2800" b="1" kern="0" dirty="0">
                <a:solidFill>
                  <a:srgbClr val="3E27E7"/>
                </a:solidFill>
              </a:rPr>
              <a:t>为常数，</a:t>
            </a:r>
            <a:r>
              <a:rPr lang="zh-CN" altLang="en-US" sz="2800" b="1" kern="0" dirty="0">
                <a:solidFill>
                  <a:srgbClr val="6600CC"/>
                </a:solidFill>
                <a:latin typeface="+mn-lt"/>
                <a:ea typeface="+mn-ea"/>
              </a:rPr>
              <a:t>导体</a:t>
            </a:r>
            <a:r>
              <a:rPr lang="en-US" altLang="zh-CN" sz="2800" b="1" kern="0" dirty="0">
                <a:solidFill>
                  <a:srgbClr val="FF00FF"/>
                </a:solidFill>
                <a:latin typeface="+mn-lt"/>
                <a:ea typeface="+mn-ea"/>
              </a:rPr>
              <a:t>ab=2R</a:t>
            </a:r>
            <a:r>
              <a:rPr lang="zh-CN" altLang="en-US" sz="2800" b="1" kern="0" dirty="0">
                <a:solidFill>
                  <a:srgbClr val="6600CC"/>
                </a:solidFill>
                <a:latin typeface="+mn-lt"/>
                <a:ea typeface="+mn-ea"/>
              </a:rPr>
              <a:t>，</a:t>
            </a:r>
            <a:r>
              <a:rPr lang="en-US" altLang="zh-CN" sz="2800" b="1" kern="0" dirty="0">
                <a:solidFill>
                  <a:srgbClr val="FF0000"/>
                </a:solidFill>
                <a:latin typeface="+mn-lt"/>
                <a:ea typeface="+mn-ea"/>
              </a:rPr>
              <a:t>cd=2R , </a:t>
            </a:r>
            <a:r>
              <a:rPr lang="en-US" altLang="zh-CN" sz="2800" b="1" kern="0" dirty="0" err="1">
                <a:solidFill>
                  <a:srgbClr val="009900"/>
                </a:solidFill>
                <a:latin typeface="宋体" panose="02010600030101010101" pitchFamily="2" charset="-122"/>
              </a:rPr>
              <a:t>V</a:t>
            </a:r>
            <a:r>
              <a:rPr lang="en-US" altLang="zh-CN" sz="2800" b="1" kern="0" baseline="-25000" dirty="0" err="1">
                <a:solidFill>
                  <a:srgbClr val="009900"/>
                </a:solidFill>
              </a:rPr>
              <a:t>a</a:t>
            </a:r>
            <a:r>
              <a:rPr lang="en-US" altLang="zh-CN" sz="2800" b="1" kern="0" dirty="0">
                <a:solidFill>
                  <a:srgbClr val="009900"/>
                </a:solidFill>
                <a:latin typeface="+mn-lt"/>
                <a:ea typeface="+mn-ea"/>
              </a:rPr>
              <a:t>___</a:t>
            </a:r>
            <a:r>
              <a:rPr lang="en-US" altLang="zh-CN" sz="2800" b="1" kern="0" dirty="0">
                <a:solidFill>
                  <a:srgbClr val="009900"/>
                </a:solidFill>
                <a:latin typeface="宋体" panose="02010600030101010101" pitchFamily="2" charset="-122"/>
              </a:rPr>
              <a:t> </a:t>
            </a:r>
            <a:r>
              <a:rPr lang="en-US" altLang="zh-CN" sz="2800" b="1" kern="0" dirty="0" err="1">
                <a:solidFill>
                  <a:srgbClr val="009900"/>
                </a:solidFill>
                <a:latin typeface="宋体" panose="02010600030101010101" pitchFamily="2" charset="-122"/>
              </a:rPr>
              <a:t>V</a:t>
            </a:r>
            <a:r>
              <a:rPr lang="en-US" altLang="zh-CN" sz="2800" b="1" kern="0" baseline="-25000" dirty="0" err="1">
                <a:solidFill>
                  <a:srgbClr val="009900"/>
                </a:solidFill>
              </a:rPr>
              <a:t>b</a:t>
            </a:r>
            <a:r>
              <a:rPr lang="en-US" altLang="zh-CN" sz="2800" b="1" kern="0" dirty="0">
                <a:solidFill>
                  <a:srgbClr val="009900"/>
                </a:solidFill>
                <a:latin typeface="+mn-lt"/>
                <a:ea typeface="+mn-ea"/>
              </a:rPr>
              <a:t>,</a:t>
            </a:r>
            <a:r>
              <a:rPr lang="en-US" altLang="zh-CN" sz="2800" b="1" kern="0" dirty="0">
                <a:solidFill>
                  <a:srgbClr val="009900"/>
                </a:solidFill>
              </a:rPr>
              <a:t> </a:t>
            </a:r>
            <a:r>
              <a:rPr lang="en-US" altLang="zh-CN" sz="2800" b="1" kern="0" dirty="0" err="1">
                <a:solidFill>
                  <a:srgbClr val="3E27E7"/>
                </a:solidFill>
                <a:latin typeface="宋体" panose="02010600030101010101" pitchFamily="2" charset="-122"/>
              </a:rPr>
              <a:t>V</a:t>
            </a:r>
            <a:r>
              <a:rPr lang="en-US" altLang="zh-CN" sz="2800" b="1" kern="0" baseline="-25000" dirty="0" err="1">
                <a:solidFill>
                  <a:srgbClr val="3E27E7"/>
                </a:solidFill>
              </a:rPr>
              <a:t>c</a:t>
            </a:r>
            <a:r>
              <a:rPr lang="en-US" altLang="zh-CN" sz="2800" b="1" kern="0" dirty="0">
                <a:solidFill>
                  <a:srgbClr val="3E27E7"/>
                </a:solidFill>
              </a:rPr>
              <a:t>___</a:t>
            </a:r>
            <a:r>
              <a:rPr lang="en-US" altLang="zh-CN" sz="2800" b="1" kern="0" dirty="0" err="1">
                <a:solidFill>
                  <a:srgbClr val="3E27E7"/>
                </a:solidFill>
                <a:latin typeface="宋体" panose="02010600030101010101" pitchFamily="2" charset="-122"/>
              </a:rPr>
              <a:t>V</a:t>
            </a:r>
            <a:r>
              <a:rPr lang="en-US" altLang="zh-CN" sz="2800" b="1" kern="0" baseline="-25000" dirty="0" err="1">
                <a:solidFill>
                  <a:srgbClr val="3E27E7"/>
                </a:solidFill>
              </a:rPr>
              <a:t>d</a:t>
            </a:r>
            <a:r>
              <a:rPr lang="en-US" altLang="zh-CN" sz="2800" b="1" kern="0" baseline="-25000" dirty="0">
                <a:solidFill>
                  <a:srgbClr val="3E27E7"/>
                </a:solidFill>
              </a:rPr>
              <a:t> </a:t>
            </a:r>
            <a:r>
              <a:rPr lang="zh-CN" altLang="en-US" sz="2800" b="1" kern="0" dirty="0">
                <a:solidFill>
                  <a:srgbClr val="3E27E7"/>
                </a:solidFill>
              </a:rPr>
              <a:t>。</a:t>
            </a:r>
            <a:endParaRPr lang="en-US" altLang="zh-CN" sz="2800" b="1" kern="0" dirty="0">
              <a:solidFill>
                <a:srgbClr val="3E27E7"/>
              </a:solidFill>
              <a:latin typeface="+mn-lt"/>
              <a:ea typeface="+mn-ea"/>
            </a:endParaRPr>
          </a:p>
        </p:txBody>
      </p:sp>
      <p:graphicFrame>
        <p:nvGraphicFramePr>
          <p:cNvPr id="61" name="Object 65"/>
          <p:cNvGraphicFramePr>
            <a:graphicFrameLocks noChangeAspect="1"/>
          </p:cNvGraphicFramePr>
          <p:nvPr>
            <p:extLst>
              <p:ext uri="{D42A27DB-BD31-4B8C-83A1-F6EECF244321}">
                <p14:modId xmlns:p14="http://schemas.microsoft.com/office/powerpoint/2010/main" val="620168769"/>
              </p:ext>
            </p:extLst>
          </p:nvPr>
        </p:nvGraphicFramePr>
        <p:xfrm>
          <a:off x="7536583" y="1669560"/>
          <a:ext cx="2459037" cy="3698875"/>
        </p:xfrm>
        <a:graphic>
          <a:graphicData uri="http://schemas.openxmlformats.org/presentationml/2006/ole">
            <mc:AlternateContent xmlns:mc="http://schemas.openxmlformats.org/markup-compatibility/2006">
              <mc:Choice xmlns:v="urn:schemas-microsoft-com:vml" Requires="v">
                <p:oleObj spid="_x0000_s484775" name="Visio" r:id="rId7" imgW="2624441" imgH="3918857" progId="">
                  <p:embed/>
                </p:oleObj>
              </mc:Choice>
              <mc:Fallback>
                <p:oleObj name="Visio" r:id="rId7" imgW="2624441" imgH="3918857"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6583" y="1669560"/>
                        <a:ext cx="2459037" cy="369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86" name="Object 32"/>
          <p:cNvGraphicFramePr>
            <a:graphicFrameLocks noChangeAspect="1"/>
          </p:cNvGraphicFramePr>
          <p:nvPr>
            <p:extLst>
              <p:ext uri="{D42A27DB-BD31-4B8C-83A1-F6EECF244321}">
                <p14:modId xmlns:p14="http://schemas.microsoft.com/office/powerpoint/2010/main" val="1929283383"/>
              </p:ext>
            </p:extLst>
          </p:nvPr>
        </p:nvGraphicFramePr>
        <p:xfrm>
          <a:off x="7549701" y="4309752"/>
          <a:ext cx="349250" cy="347663"/>
        </p:xfrm>
        <a:graphic>
          <a:graphicData uri="http://schemas.openxmlformats.org/presentationml/2006/ole">
            <mc:AlternateContent xmlns:mc="http://schemas.openxmlformats.org/markup-compatibility/2006">
              <mc:Choice xmlns:v="urn:schemas-microsoft-com:vml" Requires="v">
                <p:oleObj spid="_x0000_s484776" name="Equation" r:id="rId9" imgW="114120" imgH="139680" progId="Equation.DSMT4">
                  <p:embed/>
                </p:oleObj>
              </mc:Choice>
              <mc:Fallback>
                <p:oleObj name="Equation" r:id="rId9" imgW="114120" imgH="139680" progId="Equation.DSMT4">
                  <p:embed/>
                  <p:pic>
                    <p:nvPicPr>
                      <p:cNvPr id="31" name="Object 32"/>
                      <p:cNvPicPr>
                        <a:picLocks noChangeAspect="1" noChangeArrowheads="1"/>
                      </p:cNvPicPr>
                      <p:nvPr/>
                    </p:nvPicPr>
                    <p:blipFill>
                      <a:blip r:embed="rId10"/>
                      <a:srcRect/>
                      <a:stretch>
                        <a:fillRect/>
                      </a:stretch>
                    </p:blipFill>
                    <p:spPr bwMode="auto">
                      <a:xfrm>
                        <a:off x="7549701" y="4309752"/>
                        <a:ext cx="349250" cy="347663"/>
                      </a:xfrm>
                      <a:prstGeom prst="rect">
                        <a:avLst/>
                      </a:prstGeom>
                      <a:solidFill>
                        <a:schemeClr val="bg1"/>
                      </a:solidFill>
                      <a:ln>
                        <a:noFill/>
                      </a:ln>
                      <a:extLst/>
                    </p:spPr>
                  </p:pic>
                </p:oleObj>
              </mc:Fallback>
            </mc:AlternateContent>
          </a:graphicData>
        </a:graphic>
      </p:graphicFrame>
      <p:graphicFrame>
        <p:nvGraphicFramePr>
          <p:cNvPr id="87" name="Object 32"/>
          <p:cNvGraphicFramePr>
            <a:graphicFrameLocks noChangeAspect="1"/>
          </p:cNvGraphicFramePr>
          <p:nvPr>
            <p:extLst>
              <p:ext uri="{D42A27DB-BD31-4B8C-83A1-F6EECF244321}">
                <p14:modId xmlns:p14="http://schemas.microsoft.com/office/powerpoint/2010/main" val="2622845174"/>
              </p:ext>
            </p:extLst>
          </p:nvPr>
        </p:nvGraphicFramePr>
        <p:xfrm>
          <a:off x="9659971" y="4302458"/>
          <a:ext cx="427038" cy="442912"/>
        </p:xfrm>
        <a:graphic>
          <a:graphicData uri="http://schemas.openxmlformats.org/presentationml/2006/ole">
            <mc:AlternateContent xmlns:mc="http://schemas.openxmlformats.org/markup-compatibility/2006">
              <mc:Choice xmlns:v="urn:schemas-microsoft-com:vml" Requires="v">
                <p:oleObj spid="_x0000_s484777" name="Equation" r:id="rId11" imgW="139680" imgH="177480" progId="Equation.DSMT4">
                  <p:embed/>
                </p:oleObj>
              </mc:Choice>
              <mc:Fallback>
                <p:oleObj name="Equation" r:id="rId11" imgW="139680" imgH="177480" progId="Equation.DSMT4">
                  <p:embed/>
                  <p:pic>
                    <p:nvPicPr>
                      <p:cNvPr id="32" name="Object 32"/>
                      <p:cNvPicPr>
                        <a:picLocks noChangeAspect="1" noChangeArrowheads="1"/>
                      </p:cNvPicPr>
                      <p:nvPr/>
                    </p:nvPicPr>
                    <p:blipFill>
                      <a:blip r:embed="rId12"/>
                      <a:srcRect/>
                      <a:stretch>
                        <a:fillRect/>
                      </a:stretch>
                    </p:blipFill>
                    <p:spPr bwMode="auto">
                      <a:xfrm>
                        <a:off x="9659971" y="4302458"/>
                        <a:ext cx="427038" cy="442912"/>
                      </a:xfrm>
                      <a:prstGeom prst="rect">
                        <a:avLst/>
                      </a:prstGeom>
                      <a:solidFill>
                        <a:schemeClr val="bg1"/>
                      </a:solidFill>
                      <a:ln>
                        <a:noFill/>
                      </a:ln>
                      <a:extLst/>
                    </p:spPr>
                  </p:pic>
                </p:oleObj>
              </mc:Fallback>
            </mc:AlternateContent>
          </a:graphicData>
        </a:graphic>
      </p:graphicFrame>
      <p:graphicFrame>
        <p:nvGraphicFramePr>
          <p:cNvPr id="88" name="Object 161"/>
          <p:cNvGraphicFramePr>
            <a:graphicFrameLocks noChangeAspect="1"/>
          </p:cNvGraphicFramePr>
          <p:nvPr>
            <p:extLst>
              <p:ext uri="{D42A27DB-BD31-4B8C-83A1-F6EECF244321}">
                <p14:modId xmlns:p14="http://schemas.microsoft.com/office/powerpoint/2010/main" val="1813557258"/>
              </p:ext>
            </p:extLst>
          </p:nvPr>
        </p:nvGraphicFramePr>
        <p:xfrm>
          <a:off x="6316723" y="2313680"/>
          <a:ext cx="569198" cy="810676"/>
        </p:xfrm>
        <a:graphic>
          <a:graphicData uri="http://schemas.openxmlformats.org/presentationml/2006/ole">
            <mc:AlternateContent xmlns:mc="http://schemas.openxmlformats.org/markup-compatibility/2006">
              <mc:Choice xmlns:v="urn:schemas-microsoft-com:vml" Requires="v">
                <p:oleObj spid="_x0000_s484778" name="公式" r:id="rId13" imgW="123903" imgH="200021" progId="Equation.3">
                  <p:embed/>
                </p:oleObj>
              </mc:Choice>
              <mc:Fallback>
                <p:oleObj name="公式" r:id="rId13" imgW="123903" imgH="200021" progId="Equation.3">
                  <p:embed/>
                  <p:pic>
                    <p:nvPicPr>
                      <p:cNvPr id="51" name="Object 16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16723" y="2313680"/>
                        <a:ext cx="569198" cy="810676"/>
                      </a:xfrm>
                      <a:prstGeom prst="rect">
                        <a:avLst/>
                      </a:prstGeom>
                      <a:noFill/>
                      <a:ln>
                        <a:noFill/>
                      </a:ln>
                      <a:extLst/>
                    </p:spPr>
                  </p:pic>
                </p:oleObj>
              </mc:Fallback>
            </mc:AlternateContent>
          </a:graphicData>
        </a:graphic>
      </p:graphicFrame>
      <p:sp>
        <p:nvSpPr>
          <p:cNvPr id="89" name="Oval 100"/>
          <p:cNvSpPr>
            <a:spLocks noChangeArrowheads="1"/>
          </p:cNvSpPr>
          <p:nvPr/>
        </p:nvSpPr>
        <p:spPr bwMode="auto">
          <a:xfrm>
            <a:off x="8041183" y="2486744"/>
            <a:ext cx="1407288" cy="1394617"/>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90" name="Oval 100"/>
          <p:cNvSpPr>
            <a:spLocks noChangeArrowheads="1"/>
          </p:cNvSpPr>
          <p:nvPr/>
        </p:nvSpPr>
        <p:spPr bwMode="auto">
          <a:xfrm>
            <a:off x="8365986" y="2819536"/>
            <a:ext cx="760264" cy="743831"/>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91" name="Freeform 109"/>
          <p:cNvSpPr>
            <a:spLocks/>
          </p:cNvSpPr>
          <p:nvPr/>
        </p:nvSpPr>
        <p:spPr bwMode="auto">
          <a:xfrm rot="3600000" flipV="1">
            <a:off x="8025292" y="2777062"/>
            <a:ext cx="203323" cy="202908"/>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2" name="Freeform 109"/>
          <p:cNvSpPr>
            <a:spLocks/>
          </p:cNvSpPr>
          <p:nvPr/>
        </p:nvSpPr>
        <p:spPr bwMode="auto">
          <a:xfrm rot="9086002">
            <a:off x="8340728" y="2911495"/>
            <a:ext cx="183727" cy="179882"/>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3" name="Oval 100"/>
          <p:cNvSpPr>
            <a:spLocks noChangeArrowheads="1"/>
          </p:cNvSpPr>
          <p:nvPr/>
        </p:nvSpPr>
        <p:spPr bwMode="auto">
          <a:xfrm>
            <a:off x="6992069" y="1523548"/>
            <a:ext cx="3437370" cy="3321011"/>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94" name="Freeform 109"/>
          <p:cNvSpPr>
            <a:spLocks/>
          </p:cNvSpPr>
          <p:nvPr/>
        </p:nvSpPr>
        <p:spPr bwMode="auto">
          <a:xfrm rot="3600000" flipV="1">
            <a:off x="6903878" y="2806840"/>
            <a:ext cx="268528" cy="244494"/>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5" name="矩形 94"/>
          <p:cNvSpPr/>
          <p:nvPr/>
        </p:nvSpPr>
        <p:spPr>
          <a:xfrm>
            <a:off x="5742188" y="3021274"/>
            <a:ext cx="1266693" cy="523220"/>
          </a:xfrm>
          <a:prstGeom prst="rect">
            <a:avLst/>
          </a:prstGeom>
        </p:spPr>
        <p:txBody>
          <a:bodyPr wrap="none">
            <a:spAutoFit/>
          </a:bodyPr>
          <a:lstStyle/>
          <a:p>
            <a:r>
              <a:rPr lang="zh-CN" altLang="en-US" sz="2800" b="1" kern="0" dirty="0">
                <a:solidFill>
                  <a:srgbClr val="009900"/>
                </a:solidFill>
                <a:latin typeface="宋体" pitchFamily="2" charset="-122"/>
              </a:rPr>
              <a:t>逆</a:t>
            </a:r>
            <a:r>
              <a:rPr lang="zh-CN" altLang="en-US" sz="2800" b="1" kern="0" dirty="0">
                <a:solidFill>
                  <a:srgbClr val="009900"/>
                </a:solidFill>
              </a:rPr>
              <a:t>时针</a:t>
            </a:r>
            <a:endParaRPr lang="zh-CN" altLang="en-US" sz="2800" dirty="0"/>
          </a:p>
        </p:txBody>
      </p:sp>
      <p:sp>
        <p:nvSpPr>
          <p:cNvPr id="96" name="AutoShape 52"/>
          <p:cNvSpPr>
            <a:spLocks noChangeArrowheads="1"/>
          </p:cNvSpPr>
          <p:nvPr/>
        </p:nvSpPr>
        <p:spPr bwMode="auto">
          <a:xfrm rot="21433124" flipH="1">
            <a:off x="8340567" y="2163810"/>
            <a:ext cx="963686" cy="109634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00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97" name="Object 33"/>
          <p:cNvGraphicFramePr>
            <a:graphicFrameLocks noChangeAspect="1"/>
          </p:cNvGraphicFramePr>
          <p:nvPr>
            <p:extLst>
              <p:ext uri="{D42A27DB-BD31-4B8C-83A1-F6EECF244321}">
                <p14:modId xmlns:p14="http://schemas.microsoft.com/office/powerpoint/2010/main" val="3334006563"/>
              </p:ext>
            </p:extLst>
          </p:nvPr>
        </p:nvGraphicFramePr>
        <p:xfrm>
          <a:off x="8195910" y="1560923"/>
          <a:ext cx="1118478" cy="1009444"/>
        </p:xfrm>
        <a:graphic>
          <a:graphicData uri="http://schemas.openxmlformats.org/presentationml/2006/ole">
            <mc:AlternateContent xmlns:mc="http://schemas.openxmlformats.org/markup-compatibility/2006">
              <mc:Choice xmlns:v="urn:schemas-microsoft-com:vml" Requires="v">
                <p:oleObj spid="_x0000_s484779" name="Equation" r:id="rId15" imgW="330120" imgH="431640" progId="Equation.DSMT4">
                  <p:embed/>
                </p:oleObj>
              </mc:Choice>
              <mc:Fallback>
                <p:oleObj name="Equation" r:id="rId15" imgW="330120" imgH="431640" progId="Equation.DSMT4">
                  <p:embed/>
                  <p:pic>
                    <p:nvPicPr>
                      <p:cNvPr id="70" name="Object 33"/>
                      <p:cNvPicPr>
                        <a:picLocks noChangeAspect="1" noChangeArrowheads="1"/>
                      </p:cNvPicPr>
                      <p:nvPr/>
                    </p:nvPicPr>
                    <p:blipFill>
                      <a:blip r:embed="rId16"/>
                      <a:srcRect/>
                      <a:stretch>
                        <a:fillRect/>
                      </a:stretch>
                    </p:blipFill>
                    <p:spPr bwMode="auto">
                      <a:xfrm>
                        <a:off x="8195910" y="1560923"/>
                        <a:ext cx="1118478" cy="1009444"/>
                      </a:xfrm>
                      <a:prstGeom prst="rect">
                        <a:avLst/>
                      </a:prstGeom>
                      <a:noFill/>
                      <a:ln>
                        <a:noFill/>
                      </a:ln>
                      <a:extLst/>
                    </p:spPr>
                  </p:pic>
                </p:oleObj>
              </mc:Fallback>
            </mc:AlternateContent>
          </a:graphicData>
        </a:graphic>
      </p:graphicFrame>
      <p:sp>
        <p:nvSpPr>
          <p:cNvPr id="98" name="Line 7"/>
          <p:cNvSpPr>
            <a:spLocks noChangeShapeType="1"/>
          </p:cNvSpPr>
          <p:nvPr/>
        </p:nvSpPr>
        <p:spPr bwMode="auto">
          <a:xfrm flipV="1">
            <a:off x="8111452" y="4302459"/>
            <a:ext cx="1266750" cy="7293"/>
          </a:xfrm>
          <a:prstGeom prst="line">
            <a:avLst/>
          </a:prstGeom>
          <a:noFill/>
          <a:ln w="38100">
            <a:solidFill>
              <a:srgbClr val="FF00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9" name="Object 34"/>
          <p:cNvGraphicFramePr>
            <a:graphicFrameLocks noChangeAspect="1"/>
          </p:cNvGraphicFramePr>
          <p:nvPr>
            <p:extLst>
              <p:ext uri="{D42A27DB-BD31-4B8C-83A1-F6EECF244321}">
                <p14:modId xmlns:p14="http://schemas.microsoft.com/office/powerpoint/2010/main" val="914045539"/>
              </p:ext>
            </p:extLst>
          </p:nvPr>
        </p:nvGraphicFramePr>
        <p:xfrm>
          <a:off x="7564305" y="3811042"/>
          <a:ext cx="733425" cy="571500"/>
        </p:xfrm>
        <a:graphic>
          <a:graphicData uri="http://schemas.openxmlformats.org/presentationml/2006/ole">
            <mc:AlternateContent xmlns:mc="http://schemas.openxmlformats.org/markup-compatibility/2006">
              <mc:Choice xmlns:v="urn:schemas-microsoft-com:vml" Requires="v">
                <p:oleObj spid="_x0000_s484780" name="公式" r:id="rId17" imgW="241200" imgH="228600" progId="Equation.3">
                  <p:embed/>
                </p:oleObj>
              </mc:Choice>
              <mc:Fallback>
                <p:oleObj name="公式" r:id="rId17" imgW="241200" imgH="228600" progId="Equation.3">
                  <p:embed/>
                  <p:pic>
                    <p:nvPicPr>
                      <p:cNvPr id="72" name="Object 34"/>
                      <p:cNvPicPr>
                        <a:picLocks noChangeAspect="1" noChangeArrowheads="1"/>
                      </p:cNvPicPr>
                      <p:nvPr/>
                    </p:nvPicPr>
                    <p:blipFill>
                      <a:blip r:embed="rId18"/>
                      <a:srcRect/>
                      <a:stretch>
                        <a:fillRect/>
                      </a:stretch>
                    </p:blipFill>
                    <p:spPr bwMode="auto">
                      <a:xfrm>
                        <a:off x="7564305" y="3811042"/>
                        <a:ext cx="7334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 name="Object 32"/>
          <p:cNvGraphicFramePr>
            <a:graphicFrameLocks noChangeAspect="1"/>
          </p:cNvGraphicFramePr>
          <p:nvPr>
            <p:extLst>
              <p:ext uri="{D42A27DB-BD31-4B8C-83A1-F6EECF244321}">
                <p14:modId xmlns:p14="http://schemas.microsoft.com/office/powerpoint/2010/main" val="3207579558"/>
              </p:ext>
            </p:extLst>
          </p:nvPr>
        </p:nvGraphicFramePr>
        <p:xfrm>
          <a:off x="7404702" y="3058384"/>
          <a:ext cx="388938" cy="347662"/>
        </p:xfrm>
        <a:graphic>
          <a:graphicData uri="http://schemas.openxmlformats.org/presentationml/2006/ole">
            <mc:AlternateContent xmlns:mc="http://schemas.openxmlformats.org/markup-compatibility/2006">
              <mc:Choice xmlns:v="urn:schemas-microsoft-com:vml" Requires="v">
                <p:oleObj spid="_x0000_s484781" name="Equation" r:id="rId19" imgW="126720" imgH="139680" progId="Equation.DSMT4">
                  <p:embed/>
                </p:oleObj>
              </mc:Choice>
              <mc:Fallback>
                <p:oleObj name="Equation" r:id="rId19" imgW="126720" imgH="139680" progId="Equation.DSMT4">
                  <p:embed/>
                  <p:pic>
                    <p:nvPicPr>
                      <p:cNvPr id="73" name="Object 32"/>
                      <p:cNvPicPr>
                        <a:picLocks noChangeAspect="1" noChangeArrowheads="1"/>
                      </p:cNvPicPr>
                      <p:nvPr/>
                    </p:nvPicPr>
                    <p:blipFill>
                      <a:blip r:embed="rId20"/>
                      <a:srcRect/>
                      <a:stretch>
                        <a:fillRect/>
                      </a:stretch>
                    </p:blipFill>
                    <p:spPr bwMode="auto">
                      <a:xfrm>
                        <a:off x="7404702" y="3058384"/>
                        <a:ext cx="388938" cy="347662"/>
                      </a:xfrm>
                      <a:prstGeom prst="rect">
                        <a:avLst/>
                      </a:prstGeom>
                      <a:solidFill>
                        <a:schemeClr val="bg1"/>
                      </a:solidFill>
                      <a:ln>
                        <a:noFill/>
                      </a:ln>
                      <a:extLst/>
                    </p:spPr>
                  </p:pic>
                </p:oleObj>
              </mc:Fallback>
            </mc:AlternateContent>
          </a:graphicData>
        </a:graphic>
      </p:graphicFrame>
      <p:graphicFrame>
        <p:nvGraphicFramePr>
          <p:cNvPr id="101" name="Object 32"/>
          <p:cNvGraphicFramePr>
            <a:graphicFrameLocks noChangeAspect="1"/>
          </p:cNvGraphicFramePr>
          <p:nvPr>
            <p:extLst>
              <p:ext uri="{D42A27DB-BD31-4B8C-83A1-F6EECF244321}">
                <p14:modId xmlns:p14="http://schemas.microsoft.com/office/powerpoint/2010/main" val="2166896551"/>
              </p:ext>
            </p:extLst>
          </p:nvPr>
        </p:nvGraphicFramePr>
        <p:xfrm>
          <a:off x="9661494" y="3028473"/>
          <a:ext cx="388937" cy="442913"/>
        </p:xfrm>
        <a:graphic>
          <a:graphicData uri="http://schemas.openxmlformats.org/presentationml/2006/ole">
            <mc:AlternateContent xmlns:mc="http://schemas.openxmlformats.org/markup-compatibility/2006">
              <mc:Choice xmlns:v="urn:schemas-microsoft-com:vml" Requires="v">
                <p:oleObj spid="_x0000_s484782" name="Equation" r:id="rId21" imgW="126720" imgH="177480" progId="Equation.DSMT4">
                  <p:embed/>
                </p:oleObj>
              </mc:Choice>
              <mc:Fallback>
                <p:oleObj name="Equation" r:id="rId21" imgW="126720" imgH="177480" progId="Equation.DSMT4">
                  <p:embed/>
                  <p:pic>
                    <p:nvPicPr>
                      <p:cNvPr id="85" name="Object 32"/>
                      <p:cNvPicPr>
                        <a:picLocks noChangeAspect="1" noChangeArrowheads="1"/>
                      </p:cNvPicPr>
                      <p:nvPr/>
                    </p:nvPicPr>
                    <p:blipFill>
                      <a:blip r:embed="rId22"/>
                      <a:srcRect/>
                      <a:stretch>
                        <a:fillRect/>
                      </a:stretch>
                    </p:blipFill>
                    <p:spPr bwMode="auto">
                      <a:xfrm>
                        <a:off x="9661494" y="3028473"/>
                        <a:ext cx="388937" cy="442913"/>
                      </a:xfrm>
                      <a:prstGeom prst="rect">
                        <a:avLst/>
                      </a:prstGeom>
                      <a:solidFill>
                        <a:schemeClr val="bg1"/>
                      </a:solidFill>
                      <a:ln>
                        <a:noFill/>
                      </a:ln>
                      <a:extLst/>
                    </p:spPr>
                  </p:pic>
                </p:oleObj>
              </mc:Fallback>
            </mc:AlternateContent>
          </a:graphicData>
        </a:graphic>
      </p:graphicFrame>
      <p:sp>
        <p:nvSpPr>
          <p:cNvPr id="102" name="矩形 18"/>
          <p:cNvSpPr>
            <a:spLocks noChangeArrowheads="1"/>
          </p:cNvSpPr>
          <p:nvPr/>
        </p:nvSpPr>
        <p:spPr bwMode="auto">
          <a:xfrm>
            <a:off x="1731365" y="4346601"/>
            <a:ext cx="5419558" cy="523220"/>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800" b="1" kern="0" dirty="0">
                <a:solidFill>
                  <a:srgbClr val="3E27E7"/>
                </a:solidFill>
                <a:latin typeface="+mn-lt"/>
                <a:ea typeface="+mn-ea"/>
              </a:rPr>
              <a:t>导体棒</a:t>
            </a:r>
            <a:r>
              <a:rPr lang="en-US" altLang="zh-CN" sz="2800" b="1" kern="0" dirty="0">
                <a:solidFill>
                  <a:srgbClr val="3E27E7"/>
                </a:solidFill>
                <a:latin typeface="+mn-lt"/>
                <a:ea typeface="+mn-ea"/>
              </a:rPr>
              <a:t>ab</a:t>
            </a:r>
            <a:r>
              <a:rPr lang="zh-CN" altLang="en-US" sz="2800" b="1" kern="0" dirty="0">
                <a:solidFill>
                  <a:srgbClr val="3E27E7"/>
                </a:solidFill>
                <a:latin typeface="+mn-lt"/>
                <a:ea typeface="+mn-ea"/>
              </a:rPr>
              <a:t>中，感应电场与之垂直</a:t>
            </a:r>
          </a:p>
        </p:txBody>
      </p:sp>
      <p:graphicFrame>
        <p:nvGraphicFramePr>
          <p:cNvPr id="103" name="Object 32"/>
          <p:cNvGraphicFramePr>
            <a:graphicFrameLocks noChangeAspect="1"/>
          </p:cNvGraphicFramePr>
          <p:nvPr>
            <p:extLst>
              <p:ext uri="{D42A27DB-BD31-4B8C-83A1-F6EECF244321}">
                <p14:modId xmlns:p14="http://schemas.microsoft.com/office/powerpoint/2010/main" val="256904832"/>
              </p:ext>
            </p:extLst>
          </p:nvPr>
        </p:nvGraphicFramePr>
        <p:xfrm>
          <a:off x="4323616" y="4974877"/>
          <a:ext cx="738188" cy="442912"/>
        </p:xfrm>
        <a:graphic>
          <a:graphicData uri="http://schemas.openxmlformats.org/presentationml/2006/ole">
            <mc:AlternateContent xmlns:mc="http://schemas.openxmlformats.org/markup-compatibility/2006">
              <mc:Choice xmlns:v="urn:schemas-microsoft-com:vml" Requires="v">
                <p:oleObj spid="_x0000_s484783" name="公式" r:id="rId23" imgW="241091" imgH="177646" progId="Equation.3">
                  <p:embed/>
                </p:oleObj>
              </mc:Choice>
              <mc:Fallback>
                <p:oleObj name="公式" r:id="rId23" imgW="241091" imgH="177646" progId="Equation.3">
                  <p:embed/>
                  <p:pic>
                    <p:nvPicPr>
                      <p:cNvPr id="77" name="Object 3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323616" y="4974877"/>
                        <a:ext cx="73818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 name="Object 68"/>
          <p:cNvGraphicFramePr>
            <a:graphicFrameLocks noChangeAspect="1"/>
          </p:cNvGraphicFramePr>
          <p:nvPr>
            <p:extLst>
              <p:ext uri="{D42A27DB-BD31-4B8C-83A1-F6EECF244321}">
                <p14:modId xmlns:p14="http://schemas.microsoft.com/office/powerpoint/2010/main" val="716974557"/>
              </p:ext>
            </p:extLst>
          </p:nvPr>
        </p:nvGraphicFramePr>
        <p:xfrm>
          <a:off x="1862993" y="4784378"/>
          <a:ext cx="2498725" cy="823913"/>
        </p:xfrm>
        <a:graphic>
          <a:graphicData uri="http://schemas.openxmlformats.org/presentationml/2006/ole">
            <mc:AlternateContent xmlns:mc="http://schemas.openxmlformats.org/markup-compatibility/2006">
              <mc:Choice xmlns:v="urn:schemas-microsoft-com:vml" Requires="v">
                <p:oleObj spid="_x0000_s484784" name="Equation" r:id="rId25" imgW="876240" imgH="330120" progId="Equation.DSMT4">
                  <p:embed/>
                </p:oleObj>
              </mc:Choice>
              <mc:Fallback>
                <p:oleObj name="Equation" r:id="rId25" imgW="876240" imgH="330120" progId="Equation.DSMT4">
                  <p:embed/>
                  <p:pic>
                    <p:nvPicPr>
                      <p:cNvPr id="78" name="Object 68"/>
                      <p:cNvPicPr>
                        <a:picLocks noChangeAspect="1" noChangeArrowheads="1"/>
                      </p:cNvPicPr>
                      <p:nvPr/>
                    </p:nvPicPr>
                    <p:blipFill>
                      <a:blip r:embed="rId26"/>
                      <a:srcRect/>
                      <a:stretch>
                        <a:fillRect/>
                      </a:stretch>
                    </p:blipFill>
                    <p:spPr bwMode="auto">
                      <a:xfrm>
                        <a:off x="1862993" y="4784378"/>
                        <a:ext cx="249872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 name="Object 32"/>
          <p:cNvGraphicFramePr>
            <a:graphicFrameLocks noChangeAspect="1"/>
          </p:cNvGraphicFramePr>
          <p:nvPr>
            <p:extLst>
              <p:ext uri="{D42A27DB-BD31-4B8C-83A1-F6EECF244321}">
                <p14:modId xmlns:p14="http://schemas.microsoft.com/office/powerpoint/2010/main" val="1567910839"/>
              </p:ext>
            </p:extLst>
          </p:nvPr>
        </p:nvGraphicFramePr>
        <p:xfrm>
          <a:off x="5485747" y="4869822"/>
          <a:ext cx="1400175" cy="569913"/>
        </p:xfrm>
        <a:graphic>
          <a:graphicData uri="http://schemas.openxmlformats.org/presentationml/2006/ole">
            <mc:AlternateContent xmlns:mc="http://schemas.openxmlformats.org/markup-compatibility/2006">
              <mc:Choice xmlns:v="urn:schemas-microsoft-com:vml" Requires="v">
                <p:oleObj spid="_x0000_s484785" name="Equation" r:id="rId27" imgW="457200" imgH="228600" progId="Equation.DSMT4">
                  <p:embed/>
                </p:oleObj>
              </mc:Choice>
              <mc:Fallback>
                <p:oleObj name="Equation" r:id="rId27" imgW="457200" imgH="228600" progId="Equation.DSMT4">
                  <p:embed/>
                  <p:pic>
                    <p:nvPicPr>
                      <p:cNvPr id="79" name="Object 32"/>
                      <p:cNvPicPr>
                        <a:picLocks noChangeAspect="1" noChangeArrowheads="1"/>
                      </p:cNvPicPr>
                      <p:nvPr/>
                    </p:nvPicPr>
                    <p:blipFill>
                      <a:blip r:embed="rId28"/>
                      <a:srcRect/>
                      <a:stretch>
                        <a:fillRect/>
                      </a:stretch>
                    </p:blipFill>
                    <p:spPr bwMode="auto">
                      <a:xfrm>
                        <a:off x="5485747" y="4869822"/>
                        <a:ext cx="1400175"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9" name="Object 35"/>
          <p:cNvGraphicFramePr>
            <a:graphicFrameLocks noChangeAspect="1"/>
          </p:cNvGraphicFramePr>
          <p:nvPr>
            <p:extLst>
              <p:ext uri="{D42A27DB-BD31-4B8C-83A1-F6EECF244321}">
                <p14:modId xmlns:p14="http://schemas.microsoft.com/office/powerpoint/2010/main" val="2583942272"/>
              </p:ext>
            </p:extLst>
          </p:nvPr>
        </p:nvGraphicFramePr>
        <p:xfrm>
          <a:off x="3829584" y="5960836"/>
          <a:ext cx="1169987" cy="539750"/>
        </p:xfrm>
        <a:graphic>
          <a:graphicData uri="http://schemas.openxmlformats.org/presentationml/2006/ole">
            <mc:AlternateContent xmlns:mc="http://schemas.openxmlformats.org/markup-compatibility/2006">
              <mc:Choice xmlns:v="urn:schemas-microsoft-com:vml" Requires="v">
                <p:oleObj spid="_x0000_s484786" name="公式" r:id="rId29" imgW="380835" imgH="215806" progId="Equation.3">
                  <p:embed/>
                </p:oleObj>
              </mc:Choice>
              <mc:Fallback>
                <p:oleObj name="公式" r:id="rId29" imgW="380835" imgH="215806" progId="Equation.3">
                  <p:embed/>
                  <p:pic>
                    <p:nvPicPr>
                      <p:cNvPr id="106" name="Object 3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829584" y="5960836"/>
                        <a:ext cx="11699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0" name="矩形 21"/>
          <p:cNvSpPr>
            <a:spLocks noChangeArrowheads="1"/>
          </p:cNvSpPr>
          <p:nvPr/>
        </p:nvSpPr>
        <p:spPr bwMode="auto">
          <a:xfrm>
            <a:off x="1610412" y="5409342"/>
            <a:ext cx="4989644" cy="954088"/>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800" b="1" kern="0" dirty="0">
                <a:solidFill>
                  <a:srgbClr val="009900"/>
                </a:solidFill>
                <a:latin typeface="+mn-lt"/>
                <a:ea typeface="+mn-ea"/>
              </a:rPr>
              <a:t>通过导体回路</a:t>
            </a:r>
            <a:r>
              <a:rPr lang="en-US" altLang="zh-CN" sz="2800" b="1" kern="0" dirty="0">
                <a:solidFill>
                  <a:srgbClr val="009900"/>
                </a:solidFill>
                <a:latin typeface="+mn-lt"/>
                <a:ea typeface="+mn-ea"/>
              </a:rPr>
              <a:t>2</a:t>
            </a:r>
            <a:r>
              <a:rPr lang="zh-CN" altLang="en-US" sz="2800" b="1" kern="0" dirty="0">
                <a:solidFill>
                  <a:srgbClr val="009900"/>
                </a:solidFill>
                <a:latin typeface="+mn-lt"/>
                <a:ea typeface="+mn-ea"/>
              </a:rPr>
              <a:t>的磁通量为零，无感应电动势</a:t>
            </a:r>
            <a:endParaRPr lang="en-US" altLang="zh-CN" sz="2800" b="1" kern="0" dirty="0">
              <a:solidFill>
                <a:srgbClr val="009900"/>
              </a:solidFill>
              <a:latin typeface="+mn-lt"/>
              <a:ea typeface="+mn-ea"/>
            </a:endParaRPr>
          </a:p>
        </p:txBody>
      </p:sp>
      <p:graphicFrame>
        <p:nvGraphicFramePr>
          <p:cNvPr id="111" name="Object 32"/>
          <p:cNvGraphicFramePr>
            <a:graphicFrameLocks noChangeAspect="1"/>
          </p:cNvGraphicFramePr>
          <p:nvPr>
            <p:extLst>
              <p:ext uri="{D42A27DB-BD31-4B8C-83A1-F6EECF244321}">
                <p14:modId xmlns:p14="http://schemas.microsoft.com/office/powerpoint/2010/main" val="1932169851"/>
              </p:ext>
            </p:extLst>
          </p:nvPr>
        </p:nvGraphicFramePr>
        <p:xfrm>
          <a:off x="5198971" y="5930674"/>
          <a:ext cx="1400175" cy="569913"/>
        </p:xfrm>
        <a:graphic>
          <a:graphicData uri="http://schemas.openxmlformats.org/presentationml/2006/ole">
            <mc:AlternateContent xmlns:mc="http://schemas.openxmlformats.org/markup-compatibility/2006">
              <mc:Choice xmlns:v="urn:schemas-microsoft-com:vml" Requires="v">
                <p:oleObj spid="_x0000_s484787" name="Equation" r:id="rId31" imgW="457200" imgH="228600" progId="Equation.DSMT4">
                  <p:embed/>
                </p:oleObj>
              </mc:Choice>
              <mc:Fallback>
                <p:oleObj name="Equation" r:id="rId31" imgW="457200" imgH="228600" progId="Equation.DSMT4">
                  <p:embed/>
                  <p:pic>
                    <p:nvPicPr>
                      <p:cNvPr id="108" name="Object 32"/>
                      <p:cNvPicPr>
                        <a:picLocks noChangeAspect="1" noChangeArrowheads="1"/>
                      </p:cNvPicPr>
                      <p:nvPr/>
                    </p:nvPicPr>
                    <p:blipFill>
                      <a:blip r:embed="rId32"/>
                      <a:srcRect/>
                      <a:stretch>
                        <a:fillRect/>
                      </a:stretch>
                    </p:blipFill>
                    <p:spPr bwMode="auto">
                      <a:xfrm>
                        <a:off x="5198971" y="5930674"/>
                        <a:ext cx="1400175"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 name="Text Box 9"/>
          <p:cNvSpPr txBox="1">
            <a:spLocks noChangeArrowheads="1"/>
          </p:cNvSpPr>
          <p:nvPr/>
        </p:nvSpPr>
        <p:spPr bwMode="auto">
          <a:xfrm>
            <a:off x="6682535" y="5411787"/>
            <a:ext cx="3505168" cy="1384995"/>
          </a:xfrm>
          <a:prstGeom prst="rect">
            <a:avLst/>
          </a:prstGeom>
          <a:solidFill>
            <a:srgbClr val="FFFF00"/>
          </a:solidFill>
          <a:ln w="9525">
            <a:noFill/>
            <a:miter lim="800000"/>
            <a:headEnd/>
            <a:tailEnd type="none" w="sm" len="lg"/>
          </a:ln>
          <a:effectLst/>
        </p:spPr>
        <p:txBody>
          <a:bodyPr wrap="square">
            <a:spAutoFit/>
          </a:bodyPr>
          <a:lstStyle/>
          <a:p>
            <a:pPr>
              <a:spcBef>
                <a:spcPct val="50000"/>
              </a:spcBef>
              <a:defRPr/>
            </a:pPr>
            <a:r>
              <a:rPr lang="zh-CN" altLang="en-US" sz="2800" b="1" dirty="0">
                <a:solidFill>
                  <a:srgbClr val="FF00FF"/>
                </a:solidFill>
                <a:latin typeface="楷体" panose="02010609060101010101" pitchFamily="49" charset="-122"/>
                <a:ea typeface="楷体" panose="02010609060101010101" pitchFamily="49" charset="-122"/>
              </a:rPr>
              <a:t>对于直线，</a:t>
            </a:r>
            <a:r>
              <a:rPr lang="zh-CN" altLang="en-US" sz="2800" b="1" dirty="0">
                <a:solidFill>
                  <a:srgbClr val="3333FF"/>
                </a:solidFill>
                <a:latin typeface="楷体" panose="02010609060101010101" pitchFamily="49" charset="-122"/>
                <a:ea typeface="楷体" panose="02010609060101010101" pitchFamily="49" charset="-122"/>
              </a:rPr>
              <a:t>感生</a:t>
            </a:r>
            <a:r>
              <a:rPr lang="zh-CN" altLang="en-US" sz="2800" b="1" dirty="0">
                <a:solidFill>
                  <a:srgbClr val="FF00FF"/>
                </a:solidFill>
                <a:latin typeface="楷体" panose="02010609060101010101" pitchFamily="49" charset="-122"/>
                <a:ea typeface="楷体" panose="02010609060101010101" pitchFamily="49" charset="-122"/>
              </a:rPr>
              <a:t>电动势的方向为</a:t>
            </a:r>
            <a:r>
              <a:rPr lang="zh-CN" altLang="en-US" sz="2800" b="1" kern="0" dirty="0">
                <a:solidFill>
                  <a:srgbClr val="3333FF"/>
                </a:solidFill>
                <a:latin typeface="楷体" panose="02010609060101010101" pitchFamily="49" charset="-122"/>
                <a:ea typeface="楷体" panose="02010609060101010101" pitchFamily="49" charset="-122"/>
              </a:rPr>
              <a:t>感应电场</a:t>
            </a:r>
            <a:r>
              <a:rPr lang="zh-CN" altLang="en-US" sz="2800" b="1" dirty="0">
                <a:solidFill>
                  <a:srgbClr val="FF00FF"/>
                </a:solidFill>
                <a:latin typeface="楷体" panose="02010609060101010101" pitchFamily="49" charset="-122"/>
                <a:ea typeface="楷体" panose="02010609060101010101" pitchFamily="49" charset="-122"/>
              </a:rPr>
              <a:t>沿直线的投影方向。</a:t>
            </a:r>
          </a:p>
        </p:txBody>
      </p:sp>
      <p:grpSp>
        <p:nvGrpSpPr>
          <p:cNvPr id="55" name="Group 25"/>
          <p:cNvGrpSpPr>
            <a:grpSpLocks/>
          </p:cNvGrpSpPr>
          <p:nvPr/>
        </p:nvGrpSpPr>
        <p:grpSpPr bwMode="auto">
          <a:xfrm>
            <a:off x="9552384" y="323576"/>
            <a:ext cx="2079490" cy="1109833"/>
            <a:chOff x="1969" y="3600"/>
            <a:chExt cx="941" cy="580"/>
          </a:xfrm>
        </p:grpSpPr>
        <p:sp>
          <p:nvSpPr>
            <p:cNvPr id="57"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19"/>
            <p:cNvSpPr>
              <a:spLocks noChangeShapeType="1"/>
            </p:cNvSpPr>
            <p:nvPr/>
          </p:nvSpPr>
          <p:spPr bwMode="auto">
            <a:xfrm>
              <a:off x="2544" y="3936"/>
              <a:ext cx="36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20"/>
            <p:cNvSpPr>
              <a:spLocks noChangeShapeType="1"/>
            </p:cNvSpPr>
            <p:nvPr/>
          </p:nvSpPr>
          <p:spPr bwMode="auto">
            <a:xfrm flipH="1">
              <a:off x="1969" y="3936"/>
              <a:ext cx="479"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3"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dirty="0">
                  <a:solidFill>
                    <a:srgbClr val="FF0000"/>
                  </a:solidFill>
                  <a:cs typeface="Times New Roman" panose="02020603050405020304" pitchFamily="18" charset="0"/>
                </a:rPr>
                <a:t>ε</a:t>
              </a:r>
            </a:p>
          </p:txBody>
        </p:sp>
        <p:sp>
          <p:nvSpPr>
            <p:cNvPr id="64"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65"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spTree>
    <p:extLst>
      <p:ext uri="{BB962C8B-B14F-4D97-AF65-F5344CB8AC3E}">
        <p14:creationId xmlns:p14="http://schemas.microsoft.com/office/powerpoint/2010/main" val="19974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ppt_x"/>
                                          </p:val>
                                        </p:tav>
                                        <p:tav tm="100000">
                                          <p:val>
                                            <p:strVal val="#ppt_x"/>
                                          </p:val>
                                        </p:tav>
                                      </p:tavLst>
                                    </p:anim>
                                    <p:anim calcmode="lin" valueType="num">
                                      <p:cBhvr additive="base">
                                        <p:cTn id="1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1000"/>
                                        <p:tgtEl>
                                          <p:spTgt spid="28"/>
                                        </p:tgtEl>
                                      </p:cBhvr>
                                    </p:animEffect>
                                    <p:anim calcmode="lin" valueType="num">
                                      <p:cBhvr>
                                        <p:cTn id="19" dur="1000" fill="hold"/>
                                        <p:tgtEl>
                                          <p:spTgt spid="28"/>
                                        </p:tgtEl>
                                        <p:attrNameLst>
                                          <p:attrName>ppt_x</p:attrName>
                                        </p:attrNameLst>
                                      </p:cBhvr>
                                      <p:tavLst>
                                        <p:tav tm="0">
                                          <p:val>
                                            <p:strVal val="#ppt_x"/>
                                          </p:val>
                                        </p:tav>
                                        <p:tav tm="100000">
                                          <p:val>
                                            <p:strVal val="#ppt_x"/>
                                          </p:val>
                                        </p:tav>
                                      </p:tavLst>
                                    </p:anim>
                                    <p:anim calcmode="lin" valueType="num">
                                      <p:cBhvr>
                                        <p:cTn id="2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1000"/>
                                        <p:tgtEl>
                                          <p:spTgt spid="26"/>
                                        </p:tgtEl>
                                      </p:cBhvr>
                                    </p:animEffect>
                                    <p:anim calcmode="lin" valueType="num">
                                      <p:cBhvr>
                                        <p:cTn id="38" dur="1000" fill="hold"/>
                                        <p:tgtEl>
                                          <p:spTgt spid="26"/>
                                        </p:tgtEl>
                                        <p:attrNameLst>
                                          <p:attrName>ppt_x</p:attrName>
                                        </p:attrNameLst>
                                      </p:cBhvr>
                                      <p:tavLst>
                                        <p:tav tm="0">
                                          <p:val>
                                            <p:strVal val="#ppt_x"/>
                                          </p:val>
                                        </p:tav>
                                        <p:tav tm="100000">
                                          <p:val>
                                            <p:strVal val="#ppt_x"/>
                                          </p:val>
                                        </p:tav>
                                      </p:tavLst>
                                    </p:anim>
                                    <p:anim calcmode="lin" valueType="num">
                                      <p:cBhvr>
                                        <p:cTn id="3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88"/>
                                        </p:tgtEl>
                                        <p:attrNameLst>
                                          <p:attrName>style.visibility</p:attrName>
                                        </p:attrNameLst>
                                      </p:cBhvr>
                                      <p:to>
                                        <p:strVal val="visible"/>
                                      </p:to>
                                    </p:set>
                                    <p:animEffect transition="in" filter="wipe(left)">
                                      <p:cBhvr>
                                        <p:cTn id="44" dur="500"/>
                                        <p:tgtEl>
                                          <p:spTgt spid="8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0"/>
                                        </p:tgtEl>
                                        <p:attrNameLst>
                                          <p:attrName>style.visibility</p:attrName>
                                        </p:attrNameLst>
                                      </p:cBhvr>
                                      <p:to>
                                        <p:strVal val="visible"/>
                                      </p:to>
                                    </p:set>
                                    <p:anim calcmode="lin" valueType="num">
                                      <p:cBhvr additive="base">
                                        <p:cTn id="49" dur="500" fill="hold"/>
                                        <p:tgtEl>
                                          <p:spTgt spid="90"/>
                                        </p:tgtEl>
                                        <p:attrNameLst>
                                          <p:attrName>ppt_x</p:attrName>
                                        </p:attrNameLst>
                                      </p:cBhvr>
                                      <p:tavLst>
                                        <p:tav tm="0">
                                          <p:val>
                                            <p:strVal val="#ppt_x"/>
                                          </p:val>
                                        </p:tav>
                                        <p:tav tm="100000">
                                          <p:val>
                                            <p:strVal val="#ppt_x"/>
                                          </p:val>
                                        </p:tav>
                                      </p:tavLst>
                                    </p:anim>
                                    <p:anim calcmode="lin" valueType="num">
                                      <p:cBhvr additive="base">
                                        <p:cTn id="50"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grpId="0" nodeType="clickEffect">
                                  <p:stCondLst>
                                    <p:cond delay="0"/>
                                  </p:stCondLst>
                                  <p:childTnLst>
                                    <p:set>
                                      <p:cBhvr>
                                        <p:cTn id="54" dur="1" fill="hold">
                                          <p:stCondLst>
                                            <p:cond delay="0"/>
                                          </p:stCondLst>
                                        </p:cTn>
                                        <p:tgtEl>
                                          <p:spTgt spid="92"/>
                                        </p:tgtEl>
                                        <p:attrNameLst>
                                          <p:attrName>style.visibility</p:attrName>
                                        </p:attrNameLst>
                                      </p:cBhvr>
                                      <p:to>
                                        <p:strVal val="visible"/>
                                      </p:to>
                                    </p:set>
                                    <p:animEffect transition="in" filter="circle(in)">
                                      <p:cBhvr>
                                        <p:cTn id="55" dur="2000"/>
                                        <p:tgtEl>
                                          <p:spTgt spid="92"/>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89"/>
                                        </p:tgtEl>
                                        <p:attrNameLst>
                                          <p:attrName>style.visibility</p:attrName>
                                        </p:attrNameLst>
                                      </p:cBhvr>
                                      <p:to>
                                        <p:strVal val="visible"/>
                                      </p:to>
                                    </p:set>
                                    <p:anim calcmode="lin" valueType="num">
                                      <p:cBhvr additive="base">
                                        <p:cTn id="60" dur="500" fill="hold"/>
                                        <p:tgtEl>
                                          <p:spTgt spid="89"/>
                                        </p:tgtEl>
                                        <p:attrNameLst>
                                          <p:attrName>ppt_x</p:attrName>
                                        </p:attrNameLst>
                                      </p:cBhvr>
                                      <p:tavLst>
                                        <p:tav tm="0">
                                          <p:val>
                                            <p:strVal val="#ppt_x"/>
                                          </p:val>
                                        </p:tav>
                                        <p:tav tm="100000">
                                          <p:val>
                                            <p:strVal val="#ppt_x"/>
                                          </p:val>
                                        </p:tav>
                                      </p:tavLst>
                                    </p:anim>
                                    <p:anim calcmode="lin" valueType="num">
                                      <p:cBhvr additive="base">
                                        <p:cTn id="61"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6" presetClass="entr" presetSubtype="16" fill="hold" grpId="0" nodeType="clickEffect">
                                  <p:stCondLst>
                                    <p:cond delay="0"/>
                                  </p:stCondLst>
                                  <p:childTnLst>
                                    <p:set>
                                      <p:cBhvr>
                                        <p:cTn id="65" dur="1" fill="hold">
                                          <p:stCondLst>
                                            <p:cond delay="0"/>
                                          </p:stCondLst>
                                        </p:cTn>
                                        <p:tgtEl>
                                          <p:spTgt spid="91"/>
                                        </p:tgtEl>
                                        <p:attrNameLst>
                                          <p:attrName>style.visibility</p:attrName>
                                        </p:attrNameLst>
                                      </p:cBhvr>
                                      <p:to>
                                        <p:strVal val="visible"/>
                                      </p:to>
                                    </p:set>
                                    <p:animEffect transition="in" filter="circle(in)">
                                      <p:cBhvr>
                                        <p:cTn id="66" dur="2000"/>
                                        <p:tgtEl>
                                          <p:spTgt spid="91"/>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3"/>
                                        </p:tgtEl>
                                        <p:attrNameLst>
                                          <p:attrName>style.visibility</p:attrName>
                                        </p:attrNameLst>
                                      </p:cBhvr>
                                      <p:to>
                                        <p:strVal val="visible"/>
                                      </p:to>
                                    </p:set>
                                    <p:anim calcmode="lin" valueType="num">
                                      <p:cBhvr additive="base">
                                        <p:cTn id="71" dur="500" fill="hold"/>
                                        <p:tgtEl>
                                          <p:spTgt spid="93"/>
                                        </p:tgtEl>
                                        <p:attrNameLst>
                                          <p:attrName>ppt_x</p:attrName>
                                        </p:attrNameLst>
                                      </p:cBhvr>
                                      <p:tavLst>
                                        <p:tav tm="0">
                                          <p:val>
                                            <p:strVal val="#ppt_x"/>
                                          </p:val>
                                        </p:tav>
                                        <p:tav tm="100000">
                                          <p:val>
                                            <p:strVal val="#ppt_x"/>
                                          </p:val>
                                        </p:tav>
                                      </p:tavLst>
                                    </p:anim>
                                    <p:anim calcmode="lin" valueType="num">
                                      <p:cBhvr additive="base">
                                        <p:cTn id="72"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grpId="0" nodeType="clickEffect">
                                  <p:stCondLst>
                                    <p:cond delay="0"/>
                                  </p:stCondLst>
                                  <p:childTnLst>
                                    <p:set>
                                      <p:cBhvr>
                                        <p:cTn id="76" dur="1" fill="hold">
                                          <p:stCondLst>
                                            <p:cond delay="0"/>
                                          </p:stCondLst>
                                        </p:cTn>
                                        <p:tgtEl>
                                          <p:spTgt spid="94"/>
                                        </p:tgtEl>
                                        <p:attrNameLst>
                                          <p:attrName>style.visibility</p:attrName>
                                        </p:attrNameLst>
                                      </p:cBhvr>
                                      <p:to>
                                        <p:strVal val="visible"/>
                                      </p:to>
                                    </p:set>
                                    <p:animEffect transition="in" filter="circle(in)">
                                      <p:cBhvr>
                                        <p:cTn id="77" dur="2000"/>
                                        <p:tgtEl>
                                          <p:spTgt spid="94"/>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95"/>
                                        </p:tgtEl>
                                        <p:attrNameLst>
                                          <p:attrName>style.visibility</p:attrName>
                                        </p:attrNameLst>
                                      </p:cBhvr>
                                      <p:to>
                                        <p:strVal val="visible"/>
                                      </p:to>
                                    </p:set>
                                    <p:animEffect transition="in" filter="fade">
                                      <p:cBhvr>
                                        <p:cTn id="82" dur="1000"/>
                                        <p:tgtEl>
                                          <p:spTgt spid="95"/>
                                        </p:tgtEl>
                                      </p:cBhvr>
                                    </p:animEffect>
                                    <p:anim calcmode="lin" valueType="num">
                                      <p:cBhvr>
                                        <p:cTn id="83" dur="1000" fill="hold"/>
                                        <p:tgtEl>
                                          <p:spTgt spid="95"/>
                                        </p:tgtEl>
                                        <p:attrNameLst>
                                          <p:attrName>ppt_x</p:attrName>
                                        </p:attrNameLst>
                                      </p:cBhvr>
                                      <p:tavLst>
                                        <p:tav tm="0">
                                          <p:val>
                                            <p:strVal val="#ppt_x"/>
                                          </p:val>
                                        </p:tav>
                                        <p:tav tm="100000">
                                          <p:val>
                                            <p:strVal val="#ppt_x"/>
                                          </p:val>
                                        </p:tav>
                                      </p:tavLst>
                                    </p:anim>
                                    <p:anim calcmode="lin" valueType="num">
                                      <p:cBhvr>
                                        <p:cTn id="84"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96"/>
                                        </p:tgtEl>
                                        <p:attrNameLst>
                                          <p:attrName>style.visibility</p:attrName>
                                        </p:attrNameLst>
                                      </p:cBhvr>
                                      <p:to>
                                        <p:strVal val="visible"/>
                                      </p:to>
                                    </p:set>
                                    <p:anim calcmode="lin" valueType="num">
                                      <p:cBhvr additive="base">
                                        <p:cTn id="89" dur="500" fill="hold"/>
                                        <p:tgtEl>
                                          <p:spTgt spid="96"/>
                                        </p:tgtEl>
                                        <p:attrNameLst>
                                          <p:attrName>ppt_x</p:attrName>
                                        </p:attrNameLst>
                                      </p:cBhvr>
                                      <p:tavLst>
                                        <p:tav tm="0">
                                          <p:val>
                                            <p:strVal val="#ppt_x"/>
                                          </p:val>
                                        </p:tav>
                                        <p:tav tm="100000">
                                          <p:val>
                                            <p:strVal val="#ppt_x"/>
                                          </p:val>
                                        </p:tav>
                                      </p:tavLst>
                                    </p:anim>
                                    <p:anim calcmode="lin" valueType="num">
                                      <p:cBhvr additive="base">
                                        <p:cTn id="90"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1" presetClass="entr" presetSubtype="1" fill="hold" nodeType="clickEffect">
                                  <p:stCondLst>
                                    <p:cond delay="0"/>
                                  </p:stCondLst>
                                  <p:childTnLst>
                                    <p:set>
                                      <p:cBhvr>
                                        <p:cTn id="94" dur="1" fill="hold">
                                          <p:stCondLst>
                                            <p:cond delay="0"/>
                                          </p:stCondLst>
                                        </p:cTn>
                                        <p:tgtEl>
                                          <p:spTgt spid="97"/>
                                        </p:tgtEl>
                                        <p:attrNameLst>
                                          <p:attrName>style.visibility</p:attrName>
                                        </p:attrNameLst>
                                      </p:cBhvr>
                                      <p:to>
                                        <p:strVal val="visible"/>
                                      </p:to>
                                    </p:set>
                                    <p:animEffect transition="in" filter="wheel(1)">
                                      <p:cBhvr>
                                        <p:cTn id="95" dur="2000"/>
                                        <p:tgtEl>
                                          <p:spTgt spid="97"/>
                                        </p:tgtEl>
                                      </p:cBhvr>
                                    </p:animEffect>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102"/>
                                        </p:tgtEl>
                                        <p:attrNameLst>
                                          <p:attrName>style.visibility</p:attrName>
                                        </p:attrNameLst>
                                      </p:cBhvr>
                                      <p:to>
                                        <p:strVal val="visible"/>
                                      </p:to>
                                    </p:set>
                                    <p:anim calcmode="lin" valueType="num">
                                      <p:cBhvr additive="base">
                                        <p:cTn id="100" dur="500" fill="hold"/>
                                        <p:tgtEl>
                                          <p:spTgt spid="102"/>
                                        </p:tgtEl>
                                        <p:attrNameLst>
                                          <p:attrName>ppt_x</p:attrName>
                                        </p:attrNameLst>
                                      </p:cBhvr>
                                      <p:tavLst>
                                        <p:tav tm="0">
                                          <p:val>
                                            <p:strVal val="#ppt_x"/>
                                          </p:val>
                                        </p:tav>
                                        <p:tav tm="100000">
                                          <p:val>
                                            <p:strVal val="#ppt_x"/>
                                          </p:val>
                                        </p:tav>
                                      </p:tavLst>
                                    </p:anim>
                                    <p:anim calcmode="lin" valueType="num">
                                      <p:cBhvr additive="base">
                                        <p:cTn id="101"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nodeType="clickEffect">
                                  <p:stCondLst>
                                    <p:cond delay="0"/>
                                  </p:stCondLst>
                                  <p:childTnLst>
                                    <p:set>
                                      <p:cBhvr>
                                        <p:cTn id="105" dur="1" fill="hold">
                                          <p:stCondLst>
                                            <p:cond delay="0"/>
                                          </p:stCondLst>
                                        </p:cTn>
                                        <p:tgtEl>
                                          <p:spTgt spid="104"/>
                                        </p:tgtEl>
                                        <p:attrNameLst>
                                          <p:attrName>style.visibility</p:attrName>
                                        </p:attrNameLst>
                                      </p:cBhvr>
                                      <p:to>
                                        <p:strVal val="visible"/>
                                      </p:to>
                                    </p:set>
                                    <p:animEffect transition="in" filter="fade">
                                      <p:cBhvr>
                                        <p:cTn id="106" dur="1000"/>
                                        <p:tgtEl>
                                          <p:spTgt spid="104"/>
                                        </p:tgtEl>
                                      </p:cBhvr>
                                    </p:animEffect>
                                    <p:anim calcmode="lin" valueType="num">
                                      <p:cBhvr>
                                        <p:cTn id="107" dur="1000" fill="hold"/>
                                        <p:tgtEl>
                                          <p:spTgt spid="104"/>
                                        </p:tgtEl>
                                        <p:attrNameLst>
                                          <p:attrName>ppt_x</p:attrName>
                                        </p:attrNameLst>
                                      </p:cBhvr>
                                      <p:tavLst>
                                        <p:tav tm="0">
                                          <p:val>
                                            <p:strVal val="#ppt_x"/>
                                          </p:val>
                                        </p:tav>
                                        <p:tav tm="100000">
                                          <p:val>
                                            <p:strVal val="#ppt_x"/>
                                          </p:val>
                                        </p:tav>
                                      </p:tavLst>
                                    </p:anim>
                                    <p:anim calcmode="lin" valueType="num">
                                      <p:cBhvr>
                                        <p:cTn id="108"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6" presetClass="entr" presetSubtype="16" fill="hold" nodeType="clickEffect">
                                  <p:stCondLst>
                                    <p:cond delay="0"/>
                                  </p:stCondLst>
                                  <p:childTnLst>
                                    <p:set>
                                      <p:cBhvr>
                                        <p:cTn id="112" dur="1" fill="hold">
                                          <p:stCondLst>
                                            <p:cond delay="0"/>
                                          </p:stCondLst>
                                        </p:cTn>
                                        <p:tgtEl>
                                          <p:spTgt spid="103"/>
                                        </p:tgtEl>
                                        <p:attrNameLst>
                                          <p:attrName>style.visibility</p:attrName>
                                        </p:attrNameLst>
                                      </p:cBhvr>
                                      <p:to>
                                        <p:strVal val="visible"/>
                                      </p:to>
                                    </p:set>
                                    <p:animEffect transition="in" filter="circle(in)">
                                      <p:cBhvr>
                                        <p:cTn id="113" dur="2000"/>
                                        <p:tgtEl>
                                          <p:spTgt spid="103"/>
                                        </p:tgtEl>
                                      </p:cBhvr>
                                    </p:animEffect>
                                  </p:childTnLst>
                                </p:cTn>
                              </p:par>
                            </p:childTnLst>
                          </p:cTn>
                        </p:par>
                      </p:childTnLst>
                    </p:cTn>
                  </p:par>
                  <p:par>
                    <p:cTn id="114" fill="hold">
                      <p:stCondLst>
                        <p:cond delay="indefinite"/>
                      </p:stCondLst>
                      <p:childTnLst>
                        <p:par>
                          <p:cTn id="115" fill="hold">
                            <p:stCondLst>
                              <p:cond delay="0"/>
                            </p:stCondLst>
                            <p:childTnLst>
                              <p:par>
                                <p:cTn id="116" presetID="6" presetClass="entr" presetSubtype="16" fill="hold" nodeType="clickEffect">
                                  <p:stCondLst>
                                    <p:cond delay="0"/>
                                  </p:stCondLst>
                                  <p:childTnLst>
                                    <p:set>
                                      <p:cBhvr>
                                        <p:cTn id="117" dur="1" fill="hold">
                                          <p:stCondLst>
                                            <p:cond delay="0"/>
                                          </p:stCondLst>
                                        </p:cTn>
                                        <p:tgtEl>
                                          <p:spTgt spid="105"/>
                                        </p:tgtEl>
                                        <p:attrNameLst>
                                          <p:attrName>style.visibility</p:attrName>
                                        </p:attrNameLst>
                                      </p:cBhvr>
                                      <p:to>
                                        <p:strVal val="visible"/>
                                      </p:to>
                                    </p:set>
                                    <p:animEffect transition="in" filter="circle(in)">
                                      <p:cBhvr>
                                        <p:cTn id="118" dur="2000"/>
                                        <p:tgtEl>
                                          <p:spTgt spid="105"/>
                                        </p:tgtEl>
                                      </p:cBhvr>
                                    </p:animEffect>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98"/>
                                        </p:tgtEl>
                                        <p:attrNameLst>
                                          <p:attrName>style.visibility</p:attrName>
                                        </p:attrNameLst>
                                      </p:cBhvr>
                                      <p:to>
                                        <p:strVal val="visible"/>
                                      </p:to>
                                    </p:set>
                                    <p:anim calcmode="lin" valueType="num">
                                      <p:cBhvr additive="base">
                                        <p:cTn id="123" dur="500" fill="hold"/>
                                        <p:tgtEl>
                                          <p:spTgt spid="98"/>
                                        </p:tgtEl>
                                        <p:attrNameLst>
                                          <p:attrName>ppt_x</p:attrName>
                                        </p:attrNameLst>
                                      </p:cBhvr>
                                      <p:tavLst>
                                        <p:tav tm="0">
                                          <p:val>
                                            <p:strVal val="#ppt_x"/>
                                          </p:val>
                                        </p:tav>
                                        <p:tav tm="100000">
                                          <p:val>
                                            <p:strVal val="#ppt_x"/>
                                          </p:val>
                                        </p:tav>
                                      </p:tavLst>
                                    </p:anim>
                                    <p:anim calcmode="lin" valueType="num">
                                      <p:cBhvr additive="base">
                                        <p:cTn id="124"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1" presetClass="entr" presetSubtype="1" fill="hold" nodeType="clickEffect">
                                  <p:stCondLst>
                                    <p:cond delay="0"/>
                                  </p:stCondLst>
                                  <p:childTnLst>
                                    <p:set>
                                      <p:cBhvr>
                                        <p:cTn id="128" dur="1" fill="hold">
                                          <p:stCondLst>
                                            <p:cond delay="0"/>
                                          </p:stCondLst>
                                        </p:cTn>
                                        <p:tgtEl>
                                          <p:spTgt spid="99"/>
                                        </p:tgtEl>
                                        <p:attrNameLst>
                                          <p:attrName>style.visibility</p:attrName>
                                        </p:attrNameLst>
                                      </p:cBhvr>
                                      <p:to>
                                        <p:strVal val="visible"/>
                                      </p:to>
                                    </p:set>
                                    <p:animEffect transition="in" filter="wheel(1)">
                                      <p:cBhvr>
                                        <p:cTn id="129" dur="2000"/>
                                        <p:tgtEl>
                                          <p:spTgt spid="99"/>
                                        </p:tgtEl>
                                      </p:cBhvr>
                                    </p:animEffect>
                                  </p:childTnLst>
                                </p:cTn>
                              </p:par>
                            </p:childTnLst>
                          </p:cTn>
                        </p:par>
                      </p:childTnLst>
                    </p:cTn>
                  </p:par>
                  <p:par>
                    <p:cTn id="130" fill="hold">
                      <p:stCondLst>
                        <p:cond delay="indefinite"/>
                      </p:stCondLst>
                      <p:childTnLst>
                        <p:par>
                          <p:cTn id="131" fill="hold">
                            <p:stCondLst>
                              <p:cond delay="0"/>
                            </p:stCondLst>
                            <p:childTnLst>
                              <p:par>
                                <p:cTn id="132" presetID="16" presetClass="entr" presetSubtype="21" fill="hold" grpId="0" nodeType="clickEffect">
                                  <p:stCondLst>
                                    <p:cond delay="0"/>
                                  </p:stCondLst>
                                  <p:childTnLst>
                                    <p:set>
                                      <p:cBhvr>
                                        <p:cTn id="133" dur="1" fill="hold">
                                          <p:stCondLst>
                                            <p:cond delay="0"/>
                                          </p:stCondLst>
                                        </p:cTn>
                                        <p:tgtEl>
                                          <p:spTgt spid="110"/>
                                        </p:tgtEl>
                                        <p:attrNameLst>
                                          <p:attrName>style.visibility</p:attrName>
                                        </p:attrNameLst>
                                      </p:cBhvr>
                                      <p:to>
                                        <p:strVal val="visible"/>
                                      </p:to>
                                    </p:set>
                                    <p:animEffect transition="in" filter="barn(inVertical)">
                                      <p:cBhvr>
                                        <p:cTn id="134" dur="500"/>
                                        <p:tgtEl>
                                          <p:spTgt spid="110"/>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109"/>
                                        </p:tgtEl>
                                        <p:attrNameLst>
                                          <p:attrName>style.visibility</p:attrName>
                                        </p:attrNameLst>
                                      </p:cBhvr>
                                      <p:to>
                                        <p:strVal val="visible"/>
                                      </p:to>
                                    </p:set>
                                    <p:animEffect transition="in" filter="wipe(down)">
                                      <p:cBhvr>
                                        <p:cTn id="139" dur="500"/>
                                        <p:tgtEl>
                                          <p:spTgt spid="109"/>
                                        </p:tgtEl>
                                      </p:cBhvr>
                                    </p:animEffect>
                                  </p:childTnLst>
                                </p:cTn>
                              </p:par>
                            </p:childTnLst>
                          </p:cTn>
                        </p:par>
                      </p:childTnLst>
                    </p:cTn>
                  </p:par>
                  <p:par>
                    <p:cTn id="140" fill="hold">
                      <p:stCondLst>
                        <p:cond delay="indefinite"/>
                      </p:stCondLst>
                      <p:childTnLst>
                        <p:par>
                          <p:cTn id="141" fill="hold">
                            <p:stCondLst>
                              <p:cond delay="0"/>
                            </p:stCondLst>
                            <p:childTnLst>
                              <p:par>
                                <p:cTn id="142" presetID="6" presetClass="entr" presetSubtype="16" fill="hold" nodeType="clickEffect">
                                  <p:stCondLst>
                                    <p:cond delay="0"/>
                                  </p:stCondLst>
                                  <p:childTnLst>
                                    <p:set>
                                      <p:cBhvr>
                                        <p:cTn id="143" dur="1" fill="hold">
                                          <p:stCondLst>
                                            <p:cond delay="0"/>
                                          </p:stCondLst>
                                        </p:cTn>
                                        <p:tgtEl>
                                          <p:spTgt spid="111"/>
                                        </p:tgtEl>
                                        <p:attrNameLst>
                                          <p:attrName>style.visibility</p:attrName>
                                        </p:attrNameLst>
                                      </p:cBhvr>
                                      <p:to>
                                        <p:strVal val="visible"/>
                                      </p:to>
                                    </p:set>
                                    <p:animEffect transition="in" filter="circle(in)">
                                      <p:cBhvr>
                                        <p:cTn id="144" dur="20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animBg="1"/>
      <p:bldP spid="27" grpId="0" animBg="1"/>
      <p:bldP spid="89" grpId="0" animBg="1"/>
      <p:bldP spid="90" grpId="0" animBg="1"/>
      <p:bldP spid="91" grpId="0" animBg="1"/>
      <p:bldP spid="92" grpId="0" animBg="1"/>
      <p:bldP spid="93" grpId="0" animBg="1"/>
      <p:bldP spid="94" grpId="0" animBg="1"/>
      <p:bldP spid="95" grpId="0"/>
      <p:bldP spid="96" grpId="0" animBg="1"/>
      <p:bldP spid="98" grpId="0" animBg="1"/>
      <p:bldP spid="102" grpId="0"/>
      <p:bldP spid="1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8694676" y="2973440"/>
            <a:ext cx="2519363" cy="3471863"/>
            <a:chOff x="1952" y="2082"/>
            <a:chExt cx="1587" cy="2187"/>
          </a:xfrm>
        </p:grpSpPr>
        <p:sp>
          <p:nvSpPr>
            <p:cNvPr id="3" name="Oval 5"/>
            <p:cNvSpPr>
              <a:spLocks noChangeAspect="1" noChangeArrowheads="1"/>
            </p:cNvSpPr>
            <p:nvPr/>
          </p:nvSpPr>
          <p:spPr bwMode="auto">
            <a:xfrm>
              <a:off x="1952" y="2397"/>
              <a:ext cx="1587" cy="1587"/>
            </a:xfrm>
            <a:prstGeom prst="ellipse">
              <a:avLst/>
            </a:prstGeom>
            <a:solidFill>
              <a:srgbClr val="FFFFFF"/>
            </a:solidFill>
            <a:ln w="28575">
              <a:solidFill>
                <a:srgbClr val="009900"/>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 name="Line 8"/>
            <p:cNvSpPr>
              <a:spLocks noChangeShapeType="1"/>
            </p:cNvSpPr>
            <p:nvPr/>
          </p:nvSpPr>
          <p:spPr bwMode="auto">
            <a:xfrm flipH="1">
              <a:off x="2751" y="2397"/>
              <a:ext cx="0" cy="1587"/>
            </a:xfrm>
            <a:prstGeom prst="line">
              <a:avLst/>
            </a:prstGeom>
            <a:noFill/>
            <a:ln w="28575">
              <a:solidFill>
                <a:srgbClr val="009900"/>
              </a:solidFill>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 name="Text Box 16"/>
            <p:cNvSpPr txBox="1">
              <a:spLocks noChangeArrowheads="1"/>
            </p:cNvSpPr>
            <p:nvPr/>
          </p:nvSpPr>
          <p:spPr bwMode="auto">
            <a:xfrm>
              <a:off x="2569" y="2082"/>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rgbClr val="FF00FF"/>
                  </a:solidFill>
                  <a:latin typeface="宋体"/>
                  <a:ea typeface="宋体"/>
                </a:rPr>
                <a:t>b</a:t>
              </a:r>
              <a:endParaRPr lang="en-US" altLang="zh-CN" sz="2800" b="1" kern="0" dirty="0">
                <a:solidFill>
                  <a:srgbClr val="FF00FF"/>
                </a:solidFill>
                <a:latin typeface="宋体"/>
                <a:ea typeface="宋体"/>
              </a:endParaRPr>
            </a:p>
          </p:txBody>
        </p:sp>
        <p:sp>
          <p:nvSpPr>
            <p:cNvPr id="8" name="Text Box 17"/>
            <p:cNvSpPr txBox="1">
              <a:spLocks noChangeArrowheads="1"/>
            </p:cNvSpPr>
            <p:nvPr/>
          </p:nvSpPr>
          <p:spPr bwMode="auto">
            <a:xfrm>
              <a:off x="2549" y="3939"/>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rgbClr val="FF00FF"/>
                  </a:solidFill>
                  <a:latin typeface="宋体"/>
                  <a:ea typeface="宋体"/>
                </a:rPr>
                <a:t>c</a:t>
              </a:r>
              <a:endParaRPr lang="en-US" altLang="zh-CN" sz="2800" b="1" kern="0" dirty="0">
                <a:solidFill>
                  <a:srgbClr val="FF00FF"/>
                </a:solidFill>
                <a:latin typeface="宋体"/>
                <a:ea typeface="宋体"/>
              </a:endParaRPr>
            </a:p>
          </p:txBody>
        </p:sp>
      </p:grpSp>
      <p:sp>
        <p:nvSpPr>
          <p:cNvPr id="10" name="Text Box 2"/>
          <p:cNvSpPr txBox="1">
            <a:spLocks noChangeArrowheads="1"/>
          </p:cNvSpPr>
          <p:nvPr/>
        </p:nvSpPr>
        <p:spPr bwMode="auto">
          <a:xfrm>
            <a:off x="292367" y="101710"/>
            <a:ext cx="11060217" cy="1384995"/>
          </a:xfrm>
          <a:prstGeom prst="rect">
            <a:avLst/>
          </a:prstGeom>
          <a:noFill/>
          <a:ln w="9525">
            <a:noFill/>
            <a:miter lim="800000"/>
            <a:headEnd/>
            <a:tailEnd/>
          </a:ln>
          <a:effectLst/>
        </p:spPr>
        <p:txBody>
          <a:bodyPr wrap="square">
            <a:spAutoFit/>
          </a:bodyPr>
          <a:lstStyle/>
          <a:p>
            <a:pPr marL="350838" indent="-350838" fontAlgn="auto">
              <a:spcBef>
                <a:spcPct val="50000"/>
              </a:spcBef>
              <a:spcAft>
                <a:spcPts val="0"/>
              </a:spcAft>
              <a:defRPr/>
            </a:pPr>
            <a:r>
              <a:rPr lang="zh-CN" altLang="en-US" sz="2800" b="1" dirty="0">
                <a:solidFill>
                  <a:srgbClr val="CC0000"/>
                </a:solidFill>
                <a:latin typeface="+mj-ea"/>
                <a:ea typeface="+mj-ea"/>
              </a:rPr>
              <a:t>练习：</a:t>
            </a:r>
            <a:r>
              <a:rPr lang="en-US" altLang="zh-CN" sz="2800" b="1" dirty="0">
                <a:latin typeface="+mj-ea"/>
                <a:ea typeface="+mj-ea"/>
              </a:rPr>
              <a:t> </a:t>
            </a:r>
            <a:r>
              <a:rPr lang="zh-CN" altLang="en-US" sz="2800" b="1" dirty="0">
                <a:solidFill>
                  <a:srgbClr val="009900"/>
                </a:solidFill>
                <a:latin typeface="+mj-ea"/>
                <a:ea typeface="+mj-ea"/>
              </a:rPr>
              <a:t>半径为</a:t>
            </a:r>
            <a:r>
              <a:rPr lang="en-GB" altLang="zh-CN" sz="2800" b="1" i="1" dirty="0">
                <a:solidFill>
                  <a:srgbClr val="FF0000"/>
                </a:solidFill>
                <a:latin typeface="Times New Roman" panose="02020603050405020304" pitchFamily="18" charset="0"/>
                <a:ea typeface="+mj-ea"/>
                <a:cs typeface="Times New Roman" panose="02020603050405020304" pitchFamily="18" charset="0"/>
              </a:rPr>
              <a:t>a</a:t>
            </a:r>
            <a:r>
              <a:rPr lang="zh-CN" altLang="en-GB" sz="2800" b="1" dirty="0" smtClean="0">
                <a:solidFill>
                  <a:srgbClr val="009900"/>
                </a:solidFill>
                <a:latin typeface="+mj-ea"/>
                <a:ea typeface="+mj-ea"/>
              </a:rPr>
              <a:t>的</a:t>
            </a:r>
            <a:r>
              <a:rPr lang="zh-CN" altLang="en-US" sz="2800" b="1" dirty="0" smtClean="0">
                <a:solidFill>
                  <a:srgbClr val="009900"/>
                </a:solidFill>
                <a:latin typeface="+mj-ea"/>
                <a:ea typeface="+mj-ea"/>
              </a:rPr>
              <a:t>均匀</a:t>
            </a:r>
            <a:r>
              <a:rPr lang="zh-CN" altLang="en-GB" sz="2800" b="1" dirty="0" smtClean="0">
                <a:solidFill>
                  <a:srgbClr val="009900"/>
                </a:solidFill>
                <a:latin typeface="+mj-ea"/>
                <a:ea typeface="+mj-ea"/>
              </a:rPr>
              <a:t>金属圆环</a:t>
            </a:r>
            <a:r>
              <a:rPr lang="zh-CN" altLang="en-US" sz="2800" b="1" dirty="0" smtClean="0">
                <a:solidFill>
                  <a:srgbClr val="009900"/>
                </a:solidFill>
                <a:latin typeface="+mj-ea"/>
                <a:ea typeface="+mj-ea"/>
              </a:rPr>
              <a:t>及</a:t>
            </a:r>
            <a:r>
              <a:rPr lang="zh-CN" altLang="en-GB" sz="2800" b="1" dirty="0">
                <a:solidFill>
                  <a:srgbClr val="009900"/>
                </a:solidFill>
                <a:latin typeface="+mj-ea"/>
              </a:rPr>
              <a:t>金属直线</a:t>
            </a:r>
            <a:r>
              <a:rPr lang="zh-CN" altLang="en-GB" sz="2800" b="1" dirty="0" smtClean="0">
                <a:solidFill>
                  <a:srgbClr val="009900"/>
                </a:solidFill>
                <a:latin typeface="+mj-ea"/>
                <a:ea typeface="+mj-ea"/>
              </a:rPr>
              <a:t>，置于均匀磁场</a:t>
            </a:r>
            <a:r>
              <a:rPr lang="en-US" altLang="zh-CN" sz="2800" b="1" kern="0" dirty="0">
                <a:solidFill>
                  <a:srgbClr val="FF0000"/>
                </a:solidFill>
              </a:rPr>
              <a:t>B=</a:t>
            </a:r>
            <a:r>
              <a:rPr lang="en-US" altLang="zh-CN" sz="2800" b="1" kern="0" dirty="0">
                <a:solidFill>
                  <a:srgbClr val="FF0000"/>
                </a:solidFill>
                <a:latin typeface="宋体" panose="02010600030101010101" pitchFamily="2" charset="-122"/>
              </a:rPr>
              <a:t>B</a:t>
            </a:r>
            <a:r>
              <a:rPr lang="en-US" altLang="zh-CN" sz="2800" b="1" kern="0" baseline="-25000" dirty="0">
                <a:solidFill>
                  <a:srgbClr val="FF0000"/>
                </a:solidFill>
              </a:rPr>
              <a:t>0</a:t>
            </a:r>
            <a:r>
              <a:rPr lang="en-US" altLang="zh-CN" sz="2800" b="1" kern="0" dirty="0">
                <a:solidFill>
                  <a:srgbClr val="FF0000"/>
                </a:solidFill>
              </a:rPr>
              <a:t> </a:t>
            </a:r>
            <a:r>
              <a:rPr lang="en-US" altLang="zh-CN" sz="2800" b="1" kern="0" dirty="0" smtClean="0">
                <a:solidFill>
                  <a:srgbClr val="FF0000"/>
                </a:solidFill>
              </a:rPr>
              <a:t>t</a:t>
            </a:r>
            <a:r>
              <a:rPr lang="zh-CN" altLang="en-GB" sz="2800" b="1" dirty="0">
                <a:solidFill>
                  <a:srgbClr val="009900"/>
                </a:solidFill>
                <a:latin typeface="+mj-ea"/>
              </a:rPr>
              <a:t>中</a:t>
            </a:r>
            <a:r>
              <a:rPr lang="zh-CN" altLang="en-US" sz="2800" b="1" kern="0" dirty="0" smtClean="0">
                <a:solidFill>
                  <a:srgbClr val="3E27E7"/>
                </a:solidFill>
              </a:rPr>
              <a:t>，</a:t>
            </a:r>
            <a:r>
              <a:rPr lang="en-US" altLang="zh-CN" sz="2800" b="1" kern="0" dirty="0">
                <a:solidFill>
                  <a:srgbClr val="FF0000"/>
                </a:solidFill>
                <a:latin typeface="宋体" panose="02010600030101010101" pitchFamily="2" charset="-122"/>
              </a:rPr>
              <a:t>B</a:t>
            </a:r>
            <a:r>
              <a:rPr lang="en-US" altLang="zh-CN" sz="2800" b="1" kern="0" baseline="-25000" dirty="0">
                <a:solidFill>
                  <a:srgbClr val="FF0000"/>
                </a:solidFill>
              </a:rPr>
              <a:t>0</a:t>
            </a:r>
            <a:r>
              <a:rPr lang="en-US" altLang="zh-CN" sz="2800" b="1" kern="0" dirty="0">
                <a:solidFill>
                  <a:srgbClr val="3E27E7"/>
                </a:solidFill>
              </a:rPr>
              <a:t> </a:t>
            </a:r>
            <a:r>
              <a:rPr lang="en-US" altLang="zh-CN" sz="2800" b="1" kern="0" dirty="0" smtClean="0">
                <a:solidFill>
                  <a:srgbClr val="FF0000"/>
                </a:solidFill>
              </a:rPr>
              <a:t>&lt;0</a:t>
            </a:r>
            <a:r>
              <a:rPr lang="zh-CN" altLang="en-US" sz="2800" b="1" kern="0" dirty="0">
                <a:solidFill>
                  <a:srgbClr val="3E27E7"/>
                </a:solidFill>
              </a:rPr>
              <a:t>为</a:t>
            </a:r>
            <a:r>
              <a:rPr lang="zh-CN" altLang="en-US" sz="2800" b="1" kern="0" dirty="0" smtClean="0">
                <a:solidFill>
                  <a:srgbClr val="3E27E7"/>
                </a:solidFill>
              </a:rPr>
              <a:t>常数</a:t>
            </a:r>
            <a:r>
              <a:rPr lang="zh-CN" altLang="en-GB" sz="2800" b="1" dirty="0" smtClean="0">
                <a:solidFill>
                  <a:srgbClr val="009900"/>
                </a:solidFill>
                <a:latin typeface="+mj-ea"/>
                <a:ea typeface="+mj-ea"/>
              </a:rPr>
              <a:t>，</a:t>
            </a:r>
            <a:r>
              <a:rPr lang="zh-CN" altLang="en-GB" sz="2800" b="1" dirty="0">
                <a:solidFill>
                  <a:srgbClr val="009900"/>
                </a:solidFill>
                <a:latin typeface="+mj-ea"/>
                <a:ea typeface="+mj-ea"/>
              </a:rPr>
              <a:t>圆平面与磁场垂直</a:t>
            </a:r>
            <a:r>
              <a:rPr lang="zh-CN" altLang="en-GB" sz="2800" b="1" dirty="0" smtClean="0">
                <a:solidFill>
                  <a:srgbClr val="009900"/>
                </a:solidFill>
                <a:latin typeface="+mj-ea"/>
                <a:ea typeface="+mj-ea"/>
              </a:rPr>
              <a:t>。</a:t>
            </a:r>
            <a:r>
              <a:rPr lang="zh-CN" altLang="en-GB" sz="2800" b="1" dirty="0" smtClean="0">
                <a:solidFill>
                  <a:srgbClr val="FF00FF"/>
                </a:solidFill>
                <a:latin typeface="+mj-ea"/>
                <a:ea typeface="+mn-ea"/>
              </a:rPr>
              <a:t>设</a:t>
            </a:r>
            <a:r>
              <a:rPr lang="zh-CN" altLang="en-GB" sz="2800" b="1" dirty="0">
                <a:solidFill>
                  <a:srgbClr val="FF00FF"/>
                </a:solidFill>
                <a:latin typeface="+mj-ea"/>
                <a:ea typeface="+mn-ea"/>
              </a:rPr>
              <a:t>金属单位长度的电阻为</a:t>
            </a:r>
            <a:r>
              <a:rPr lang="en-GB" altLang="zh-CN" sz="2800" b="1" dirty="0">
                <a:latin typeface="+mj-ea"/>
                <a:ea typeface="+mn-ea"/>
              </a:rPr>
              <a:t>r</a:t>
            </a:r>
            <a:r>
              <a:rPr lang="en-GB" altLang="zh-CN" sz="2800" b="1" baseline="-25000" dirty="0">
                <a:latin typeface="+mj-ea"/>
                <a:ea typeface="+mn-ea"/>
              </a:rPr>
              <a:t>0</a:t>
            </a:r>
            <a:r>
              <a:rPr lang="zh-CN" altLang="en-US" sz="2800" b="1" dirty="0" smtClean="0">
                <a:solidFill>
                  <a:srgbClr val="FF00FF"/>
                </a:solidFill>
                <a:latin typeface="+mj-ea"/>
                <a:ea typeface="+mn-ea"/>
              </a:rPr>
              <a:t>。</a:t>
            </a:r>
            <a:r>
              <a:rPr lang="en-US" altLang="zh-CN" sz="2800" b="1" dirty="0" err="1" smtClean="0">
                <a:solidFill>
                  <a:srgbClr val="3E27E7"/>
                </a:solidFill>
                <a:latin typeface="+mj-ea"/>
                <a:ea typeface="+mj-ea"/>
              </a:rPr>
              <a:t>b</a:t>
            </a:r>
            <a:r>
              <a:rPr lang="en-US" altLang="zh-CN" sz="2800" b="1" dirty="0" err="1" smtClean="0">
                <a:solidFill>
                  <a:srgbClr val="3E27E7"/>
                </a:solidFill>
                <a:latin typeface="+mj-ea"/>
                <a:ea typeface="+mj-ea"/>
              </a:rPr>
              <a:t>f</a:t>
            </a:r>
            <a:r>
              <a:rPr lang="en-US" altLang="zh-CN" sz="2800" b="1" dirty="0" err="1" smtClean="0">
                <a:solidFill>
                  <a:srgbClr val="3E27E7"/>
                </a:solidFill>
                <a:latin typeface="+mj-ea"/>
                <a:ea typeface="+mj-ea"/>
              </a:rPr>
              <a:t>c</a:t>
            </a:r>
            <a:r>
              <a:rPr lang="zh-CN" altLang="en-US" sz="2800" b="1" dirty="0" smtClean="0">
                <a:solidFill>
                  <a:srgbClr val="3E27E7"/>
                </a:solidFill>
                <a:latin typeface="+mj-ea"/>
                <a:ea typeface="+mj-ea"/>
              </a:rPr>
              <a:t>的</a:t>
            </a:r>
            <a:r>
              <a:rPr lang="zh-CN" altLang="en-US" sz="2800" b="1" dirty="0">
                <a:solidFill>
                  <a:srgbClr val="3E27E7"/>
                </a:solidFill>
                <a:latin typeface="+mj-ea"/>
                <a:ea typeface="+mj-ea"/>
              </a:rPr>
              <a:t>电流</a:t>
            </a:r>
            <a:r>
              <a:rPr lang="en-US" altLang="zh-CN" sz="2800" b="1" dirty="0">
                <a:solidFill>
                  <a:srgbClr val="3E27E7"/>
                </a:solidFill>
                <a:latin typeface="+mj-ea"/>
                <a:ea typeface="+mj-ea"/>
              </a:rPr>
              <a:t>=____</a:t>
            </a:r>
            <a:r>
              <a:rPr lang="zh-CN" altLang="en-US" sz="2800" b="1" dirty="0">
                <a:solidFill>
                  <a:srgbClr val="3E27E7"/>
                </a:solidFill>
                <a:latin typeface="+mj-ea"/>
                <a:ea typeface="+mj-ea"/>
              </a:rPr>
              <a:t>，方向</a:t>
            </a:r>
            <a:r>
              <a:rPr lang="en-US" altLang="zh-CN" sz="2800" b="1" dirty="0">
                <a:solidFill>
                  <a:srgbClr val="3E27E7"/>
                </a:solidFill>
                <a:latin typeface="+mj-ea"/>
                <a:ea typeface="+mj-ea"/>
              </a:rPr>
              <a:t>____</a:t>
            </a:r>
            <a:r>
              <a:rPr lang="zh-CN" altLang="en-US" sz="2800" b="1" dirty="0">
                <a:solidFill>
                  <a:srgbClr val="3E27E7"/>
                </a:solidFill>
                <a:latin typeface="+mj-ea"/>
                <a:ea typeface="+mj-ea"/>
              </a:rPr>
              <a:t>。</a:t>
            </a:r>
            <a:endParaRPr lang="en-US" altLang="zh-CN" sz="2800" b="1" dirty="0">
              <a:solidFill>
                <a:srgbClr val="3E27E7"/>
              </a:solidFill>
              <a:latin typeface="+mj-ea"/>
              <a:ea typeface="+mj-ea"/>
            </a:endParaRPr>
          </a:p>
        </p:txBody>
      </p:sp>
      <p:sp>
        <p:nvSpPr>
          <p:cNvPr id="12" name="矩形 37"/>
          <p:cNvSpPr>
            <a:spLocks noChangeArrowheads="1"/>
          </p:cNvSpPr>
          <p:nvPr/>
        </p:nvSpPr>
        <p:spPr bwMode="auto">
          <a:xfrm>
            <a:off x="8390146" y="4529666"/>
            <a:ext cx="320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FF0000"/>
                </a:solidFill>
                <a:latin typeface="Calibri" panose="020F0502020204030204" pitchFamily="34" charset="0"/>
              </a:rPr>
              <a:t>f</a:t>
            </a:r>
          </a:p>
        </p:txBody>
      </p:sp>
      <p:sp>
        <p:nvSpPr>
          <p:cNvPr id="13" name="矩形 12"/>
          <p:cNvSpPr/>
          <p:nvPr/>
        </p:nvSpPr>
        <p:spPr>
          <a:xfrm>
            <a:off x="9482150" y="4673597"/>
            <a:ext cx="395045" cy="523875"/>
          </a:xfrm>
          <a:prstGeom prst="rect">
            <a:avLst/>
          </a:prstGeom>
        </p:spPr>
        <p:txBody>
          <a:bodyPr wrap="square">
            <a:spAutoFit/>
          </a:bodyPr>
          <a:lstStyle/>
          <a:p>
            <a:pPr algn="ctr" fontAlgn="auto">
              <a:spcBef>
                <a:spcPct val="50000"/>
              </a:spcBef>
              <a:spcAft>
                <a:spcPts val="0"/>
              </a:spcAft>
              <a:defRPr/>
            </a:pPr>
            <a:r>
              <a:rPr lang="en-GB" altLang="zh-CN" sz="2800" b="1" dirty="0">
                <a:solidFill>
                  <a:srgbClr val="FF0000"/>
                </a:solidFill>
                <a:latin typeface="+mj-ea"/>
                <a:ea typeface="+mn-ea"/>
              </a:rPr>
              <a:t>g</a:t>
            </a:r>
            <a:endParaRPr lang="en-US" altLang="zh-CN" sz="2800" b="1" dirty="0">
              <a:solidFill>
                <a:srgbClr val="FF0000"/>
              </a:solidFill>
              <a:latin typeface="+mj-ea"/>
              <a:ea typeface="+mn-ea"/>
            </a:endParaRPr>
          </a:p>
        </p:txBody>
      </p:sp>
      <p:sp>
        <p:nvSpPr>
          <p:cNvPr id="14" name="Text Box 33"/>
          <p:cNvSpPr txBox="1">
            <a:spLocks noChangeArrowheads="1"/>
          </p:cNvSpPr>
          <p:nvPr/>
        </p:nvSpPr>
        <p:spPr bwMode="auto">
          <a:xfrm>
            <a:off x="11099818" y="4228953"/>
            <a:ext cx="4572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altLang="zh-CN" sz="2800" b="1" kern="0" dirty="0">
                <a:solidFill>
                  <a:srgbClr val="FF0000"/>
                </a:solidFill>
                <a:latin typeface="宋体"/>
                <a:ea typeface="宋体"/>
              </a:rPr>
              <a:t>e</a:t>
            </a:r>
            <a:endParaRPr lang="en-US" altLang="zh-CN" sz="3200" b="1" kern="0" dirty="0">
              <a:solidFill>
                <a:srgbClr val="FF0000"/>
              </a:solidFill>
              <a:latin typeface="宋体"/>
              <a:ea typeface="宋体"/>
            </a:endParaRPr>
          </a:p>
        </p:txBody>
      </p:sp>
      <p:sp>
        <p:nvSpPr>
          <p:cNvPr id="17" name="Line 89"/>
          <p:cNvSpPr>
            <a:spLocks noChangeShapeType="1"/>
          </p:cNvSpPr>
          <p:nvPr/>
        </p:nvSpPr>
        <p:spPr bwMode="auto">
          <a:xfrm>
            <a:off x="5138879" y="5582286"/>
            <a:ext cx="1588" cy="50320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8" name="Line 89"/>
          <p:cNvSpPr>
            <a:spLocks noChangeShapeType="1"/>
          </p:cNvSpPr>
          <p:nvPr/>
        </p:nvSpPr>
        <p:spPr bwMode="auto">
          <a:xfrm>
            <a:off x="5908821" y="4923129"/>
            <a:ext cx="462" cy="217329"/>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9" name="Rectangle 47"/>
          <p:cNvSpPr>
            <a:spLocks noChangeArrowheads="1"/>
          </p:cNvSpPr>
          <p:nvPr/>
        </p:nvSpPr>
        <p:spPr bwMode="auto">
          <a:xfrm>
            <a:off x="5853256" y="5112355"/>
            <a:ext cx="214313" cy="506412"/>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0" name="Rectangle 47"/>
          <p:cNvSpPr>
            <a:spLocks noChangeArrowheads="1"/>
          </p:cNvSpPr>
          <p:nvPr/>
        </p:nvSpPr>
        <p:spPr bwMode="auto">
          <a:xfrm>
            <a:off x="4996005" y="5102830"/>
            <a:ext cx="249813" cy="444501"/>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1" name="Line 44"/>
          <p:cNvSpPr>
            <a:spLocks noChangeShapeType="1"/>
          </p:cNvSpPr>
          <p:nvPr/>
        </p:nvSpPr>
        <p:spPr bwMode="auto">
          <a:xfrm flipV="1">
            <a:off x="5138879" y="4537681"/>
            <a:ext cx="1571626" cy="3175"/>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2" name="Line 44"/>
          <p:cNvSpPr>
            <a:spLocks noChangeShapeType="1"/>
          </p:cNvSpPr>
          <p:nvPr/>
        </p:nvSpPr>
        <p:spPr bwMode="auto">
          <a:xfrm flipV="1">
            <a:off x="5138880" y="6093430"/>
            <a:ext cx="1571625" cy="19050"/>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3" name="Line 22"/>
          <p:cNvSpPr>
            <a:spLocks noChangeShapeType="1"/>
          </p:cNvSpPr>
          <p:nvPr/>
        </p:nvSpPr>
        <p:spPr bwMode="auto">
          <a:xfrm flipH="1" flipV="1">
            <a:off x="6710505" y="5469543"/>
            <a:ext cx="10491" cy="631825"/>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24" name="Line 22"/>
          <p:cNvSpPr>
            <a:spLocks noChangeShapeType="1"/>
          </p:cNvSpPr>
          <p:nvPr/>
        </p:nvSpPr>
        <p:spPr bwMode="auto">
          <a:xfrm flipV="1">
            <a:off x="5915958" y="4560071"/>
            <a:ext cx="3" cy="250824"/>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25" name="Line 34"/>
          <p:cNvSpPr>
            <a:spLocks noChangeShapeType="1"/>
          </p:cNvSpPr>
          <p:nvPr/>
        </p:nvSpPr>
        <p:spPr bwMode="auto">
          <a:xfrm>
            <a:off x="5783008" y="4782912"/>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6" name="Line 35"/>
          <p:cNvSpPr>
            <a:spLocks noChangeShapeType="1"/>
          </p:cNvSpPr>
          <p:nvPr/>
        </p:nvSpPr>
        <p:spPr bwMode="auto">
          <a:xfrm flipV="1">
            <a:off x="5837381" y="4905508"/>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8" name="Rectangle 51"/>
          <p:cNvSpPr>
            <a:spLocks noChangeArrowheads="1"/>
          </p:cNvSpPr>
          <p:nvPr/>
        </p:nvSpPr>
        <p:spPr bwMode="auto">
          <a:xfrm>
            <a:off x="6550168" y="5191078"/>
            <a:ext cx="357187" cy="285750"/>
          </a:xfrm>
          <a:prstGeom prst="rect">
            <a:avLst/>
          </a:prstGeom>
          <a:solidFill>
            <a:srgbClr val="00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9" name="Object 39"/>
          <p:cNvGraphicFramePr>
            <a:graphicFrameLocks noChangeAspect="1"/>
          </p:cNvGraphicFramePr>
          <p:nvPr>
            <p:extLst>
              <p:ext uri="{D42A27DB-BD31-4B8C-83A1-F6EECF244321}">
                <p14:modId xmlns:p14="http://schemas.microsoft.com/office/powerpoint/2010/main" val="2382633800"/>
              </p:ext>
            </p:extLst>
          </p:nvPr>
        </p:nvGraphicFramePr>
        <p:xfrm>
          <a:off x="4453081" y="5102830"/>
          <a:ext cx="490537" cy="420687"/>
        </p:xfrm>
        <a:graphic>
          <a:graphicData uri="http://schemas.openxmlformats.org/presentationml/2006/ole">
            <mc:AlternateContent xmlns:mc="http://schemas.openxmlformats.org/markup-compatibility/2006">
              <mc:Choice xmlns:v="urn:schemas-microsoft-com:vml" Requires="v">
                <p:oleObj spid="_x0000_s831907" name="公式" r:id="rId4" imgW="266584" imgH="228501" progId="Equation.3">
                  <p:embed/>
                </p:oleObj>
              </mc:Choice>
              <mc:Fallback>
                <p:oleObj name="公式" r:id="rId4" imgW="266584" imgH="228501" progId="Equation.3">
                  <p:embed/>
                  <p:pic>
                    <p:nvPicPr>
                      <p:cNvPr id="34" name="Object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081" y="5102830"/>
                        <a:ext cx="490537"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40"/>
          <p:cNvGraphicFramePr>
            <a:graphicFrameLocks noChangeAspect="1"/>
          </p:cNvGraphicFramePr>
          <p:nvPr>
            <p:extLst>
              <p:ext uri="{D42A27DB-BD31-4B8C-83A1-F6EECF244321}">
                <p14:modId xmlns:p14="http://schemas.microsoft.com/office/powerpoint/2010/main" val="428757466"/>
              </p:ext>
            </p:extLst>
          </p:nvPr>
        </p:nvGraphicFramePr>
        <p:xfrm>
          <a:off x="5395893" y="5015519"/>
          <a:ext cx="484187" cy="460375"/>
        </p:xfrm>
        <a:graphic>
          <a:graphicData uri="http://schemas.openxmlformats.org/presentationml/2006/ole">
            <mc:AlternateContent xmlns:mc="http://schemas.openxmlformats.org/markup-compatibility/2006">
              <mc:Choice xmlns:v="urn:schemas-microsoft-com:vml" Requires="v">
                <p:oleObj spid="_x0000_s831908" name="公式" r:id="rId6" imgW="253890" imgH="241195" progId="Equation.3">
                  <p:embed/>
                </p:oleObj>
              </mc:Choice>
              <mc:Fallback>
                <p:oleObj name="公式" r:id="rId6" imgW="253890" imgH="241195" progId="Equation.3">
                  <p:embed/>
                  <p:pic>
                    <p:nvPicPr>
                      <p:cNvPr id="35" name="Object 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5893" y="5015519"/>
                        <a:ext cx="48418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41"/>
          <p:cNvGraphicFramePr>
            <a:graphicFrameLocks noChangeAspect="1"/>
          </p:cNvGraphicFramePr>
          <p:nvPr>
            <p:extLst>
              <p:ext uri="{D42A27DB-BD31-4B8C-83A1-F6EECF244321}">
                <p14:modId xmlns:p14="http://schemas.microsoft.com/office/powerpoint/2010/main" val="1752745092"/>
              </p:ext>
            </p:extLst>
          </p:nvPr>
        </p:nvGraphicFramePr>
        <p:xfrm>
          <a:off x="6768962" y="4700296"/>
          <a:ext cx="568325" cy="490537"/>
        </p:xfrm>
        <a:graphic>
          <a:graphicData uri="http://schemas.openxmlformats.org/presentationml/2006/ole">
            <mc:AlternateContent xmlns:mc="http://schemas.openxmlformats.org/markup-compatibility/2006">
              <mc:Choice xmlns:v="urn:schemas-microsoft-com:vml" Requires="v">
                <p:oleObj spid="_x0000_s831909" name="公式" r:id="rId8" imgW="279279" imgH="241195" progId="Equation.3">
                  <p:embed/>
                </p:oleObj>
              </mc:Choice>
              <mc:Fallback>
                <p:oleObj name="公式" r:id="rId8" imgW="279279" imgH="241195" progId="Equation.3">
                  <p:embed/>
                  <p:pic>
                    <p:nvPicPr>
                      <p:cNvPr id="36" name="Object 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68962" y="4700296"/>
                        <a:ext cx="568325"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 name="Line 22"/>
          <p:cNvSpPr>
            <a:spLocks noChangeShapeType="1"/>
          </p:cNvSpPr>
          <p:nvPr/>
        </p:nvSpPr>
        <p:spPr bwMode="auto">
          <a:xfrm flipV="1">
            <a:off x="6715335" y="4538389"/>
            <a:ext cx="5665" cy="66693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graphicFrame>
        <p:nvGraphicFramePr>
          <p:cNvPr id="33" name="对象 32"/>
          <p:cNvGraphicFramePr>
            <a:graphicFrameLocks noChangeAspect="1"/>
          </p:cNvGraphicFramePr>
          <p:nvPr>
            <p:extLst>
              <p:ext uri="{D42A27DB-BD31-4B8C-83A1-F6EECF244321}">
                <p14:modId xmlns:p14="http://schemas.microsoft.com/office/powerpoint/2010/main" val="3721980123"/>
              </p:ext>
            </p:extLst>
          </p:nvPr>
        </p:nvGraphicFramePr>
        <p:xfrm>
          <a:off x="4423720" y="1536602"/>
          <a:ext cx="1608138" cy="547688"/>
        </p:xfrm>
        <a:graphic>
          <a:graphicData uri="http://schemas.openxmlformats.org/presentationml/2006/ole">
            <mc:AlternateContent xmlns:mc="http://schemas.openxmlformats.org/markup-compatibility/2006">
              <mc:Choice xmlns:v="urn:schemas-microsoft-com:vml" Requires="v">
                <p:oleObj spid="_x0000_s831910" name="Equation" r:id="rId10" imgW="672840" imgH="228600" progId="Equation.DSMT4">
                  <p:embed/>
                </p:oleObj>
              </mc:Choice>
              <mc:Fallback>
                <p:oleObj name="Equation" r:id="rId10" imgW="672840" imgH="228600" progId="Equation.DSMT4">
                  <p:embed/>
                  <p:pic>
                    <p:nvPicPr>
                      <p:cNvPr id="38" name="对象 37"/>
                      <p:cNvPicPr/>
                      <p:nvPr/>
                    </p:nvPicPr>
                    <p:blipFill>
                      <a:blip r:embed="rId11"/>
                      <a:stretch>
                        <a:fillRect/>
                      </a:stretch>
                    </p:blipFill>
                    <p:spPr>
                      <a:xfrm>
                        <a:off x="4423720" y="1536602"/>
                        <a:ext cx="1608138" cy="547688"/>
                      </a:xfrm>
                      <a:prstGeom prst="rect">
                        <a:avLst/>
                      </a:prstGeom>
                    </p:spPr>
                  </p:pic>
                </p:oleObj>
              </mc:Fallback>
            </mc:AlternateContent>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1874503852"/>
              </p:ext>
            </p:extLst>
          </p:nvPr>
        </p:nvGraphicFramePr>
        <p:xfrm>
          <a:off x="2649420" y="1517369"/>
          <a:ext cx="1581150" cy="577850"/>
        </p:xfrm>
        <a:graphic>
          <a:graphicData uri="http://schemas.openxmlformats.org/presentationml/2006/ole">
            <mc:AlternateContent xmlns:mc="http://schemas.openxmlformats.org/markup-compatibility/2006">
              <mc:Choice xmlns:v="urn:schemas-microsoft-com:vml" Requires="v">
                <p:oleObj spid="_x0000_s831911" name="Equation" r:id="rId12" imgW="660240" imgH="241200" progId="Equation.DSMT4">
                  <p:embed/>
                </p:oleObj>
              </mc:Choice>
              <mc:Fallback>
                <p:oleObj name="Equation" r:id="rId12" imgW="660240" imgH="241200" progId="Equation.DSMT4">
                  <p:embed/>
                  <p:pic>
                    <p:nvPicPr>
                      <p:cNvPr id="39" name="对象 38"/>
                      <p:cNvPicPr/>
                      <p:nvPr/>
                    </p:nvPicPr>
                    <p:blipFill>
                      <a:blip r:embed="rId13"/>
                      <a:stretch>
                        <a:fillRect/>
                      </a:stretch>
                    </p:blipFill>
                    <p:spPr>
                      <a:xfrm>
                        <a:off x="2649420" y="1517369"/>
                        <a:ext cx="1581150" cy="577850"/>
                      </a:xfrm>
                      <a:prstGeom prst="rect">
                        <a:avLst/>
                      </a:prstGeom>
                    </p:spPr>
                  </p:pic>
                </p:oleObj>
              </mc:Fallback>
            </mc:AlternateContent>
          </a:graphicData>
        </a:graphic>
      </p:graphicFrame>
      <p:graphicFrame>
        <p:nvGraphicFramePr>
          <p:cNvPr id="35" name="Object 4"/>
          <p:cNvGraphicFramePr>
            <a:graphicFrameLocks noChangeAspect="1"/>
          </p:cNvGraphicFramePr>
          <p:nvPr>
            <p:extLst>
              <p:ext uri="{D42A27DB-BD31-4B8C-83A1-F6EECF244321}">
                <p14:modId xmlns:p14="http://schemas.microsoft.com/office/powerpoint/2010/main" val="1162937545"/>
              </p:ext>
            </p:extLst>
          </p:nvPr>
        </p:nvGraphicFramePr>
        <p:xfrm>
          <a:off x="484562" y="1573414"/>
          <a:ext cx="1790700" cy="528638"/>
        </p:xfrm>
        <a:graphic>
          <a:graphicData uri="http://schemas.openxmlformats.org/presentationml/2006/ole">
            <mc:AlternateContent xmlns:mc="http://schemas.openxmlformats.org/markup-compatibility/2006">
              <mc:Choice xmlns:v="urn:schemas-microsoft-com:vml" Requires="v">
                <p:oleObj spid="_x0000_s831912" name="Equation" r:id="rId14" imgW="685800" imgH="241200" progId="Equation.DSMT4">
                  <p:embed/>
                </p:oleObj>
              </mc:Choice>
              <mc:Fallback>
                <p:oleObj name="Equation" r:id="rId14" imgW="685800" imgH="241200" progId="Equation.DSMT4">
                  <p:embed/>
                  <p:pic>
                    <p:nvPicPr>
                      <p:cNvPr id="40" name="Object 4"/>
                      <p:cNvPicPr>
                        <a:picLocks noChangeAspect="1" noChangeArrowheads="1"/>
                      </p:cNvPicPr>
                      <p:nvPr/>
                    </p:nvPicPr>
                    <p:blipFill>
                      <a:blip r:embed="rId15"/>
                      <a:srcRect/>
                      <a:stretch>
                        <a:fillRect/>
                      </a:stretch>
                    </p:blipFill>
                    <p:spPr bwMode="auto">
                      <a:xfrm>
                        <a:off x="484562" y="1573414"/>
                        <a:ext cx="1790700" cy="528638"/>
                      </a:xfrm>
                      <a:prstGeom prst="rect">
                        <a:avLst/>
                      </a:prstGeom>
                      <a:noFill/>
                      <a:ln>
                        <a:noFill/>
                      </a:ln>
                      <a:effectLst/>
                      <a:extLst/>
                    </p:spPr>
                  </p:pic>
                </p:oleObj>
              </mc:Fallback>
            </mc:AlternateContent>
          </a:graphicData>
        </a:graphic>
      </p:graphicFrame>
      <p:sp>
        <p:nvSpPr>
          <p:cNvPr id="38" name="Text Box 16"/>
          <p:cNvSpPr txBox="1">
            <a:spLocks noChangeArrowheads="1"/>
          </p:cNvSpPr>
          <p:nvPr/>
        </p:nvSpPr>
        <p:spPr bwMode="auto">
          <a:xfrm>
            <a:off x="6272775" y="4009696"/>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b</a:t>
            </a:r>
            <a:endParaRPr lang="en-US" altLang="zh-CN" sz="2800" b="1" kern="0" dirty="0">
              <a:solidFill>
                <a:sysClr val="windowText" lastClr="000000"/>
              </a:solidFill>
              <a:latin typeface="宋体"/>
              <a:ea typeface="宋体"/>
            </a:endParaRPr>
          </a:p>
        </p:txBody>
      </p:sp>
      <p:sp>
        <p:nvSpPr>
          <p:cNvPr id="39" name="Text Box 17"/>
          <p:cNvSpPr txBox="1">
            <a:spLocks noChangeArrowheads="1"/>
          </p:cNvSpPr>
          <p:nvPr/>
        </p:nvSpPr>
        <p:spPr bwMode="auto">
          <a:xfrm>
            <a:off x="6365832" y="6108880"/>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c</a:t>
            </a:r>
            <a:endParaRPr lang="en-US" altLang="zh-CN" sz="2800" b="1" kern="0" dirty="0">
              <a:solidFill>
                <a:sysClr val="windowText" lastClr="000000"/>
              </a:solidFill>
              <a:latin typeface="宋体"/>
              <a:ea typeface="宋体"/>
            </a:endParaRPr>
          </a:p>
        </p:txBody>
      </p:sp>
      <p:sp>
        <p:nvSpPr>
          <p:cNvPr id="40" name="Line 89"/>
          <p:cNvSpPr>
            <a:spLocks noChangeShapeType="1"/>
          </p:cNvSpPr>
          <p:nvPr/>
        </p:nvSpPr>
        <p:spPr bwMode="auto">
          <a:xfrm>
            <a:off x="6338428" y="4782912"/>
            <a:ext cx="1822" cy="679850"/>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1" name="Object 38"/>
          <p:cNvGraphicFramePr>
            <a:graphicFrameLocks noChangeAspect="1"/>
          </p:cNvGraphicFramePr>
          <p:nvPr>
            <p:extLst>
              <p:ext uri="{D42A27DB-BD31-4B8C-83A1-F6EECF244321}">
                <p14:modId xmlns:p14="http://schemas.microsoft.com/office/powerpoint/2010/main" val="3206853274"/>
              </p:ext>
            </p:extLst>
          </p:nvPr>
        </p:nvGraphicFramePr>
        <p:xfrm>
          <a:off x="6109507" y="5486653"/>
          <a:ext cx="544512" cy="544512"/>
        </p:xfrm>
        <a:graphic>
          <a:graphicData uri="http://schemas.openxmlformats.org/presentationml/2006/ole">
            <mc:AlternateContent xmlns:mc="http://schemas.openxmlformats.org/markup-compatibility/2006">
              <mc:Choice xmlns:v="urn:schemas-microsoft-com:vml" Requires="v">
                <p:oleObj spid="_x0000_s831913" name="Equation" r:id="rId16" imgW="241200" imgH="241200" progId="Equation.DSMT4">
                  <p:embed/>
                </p:oleObj>
              </mc:Choice>
              <mc:Fallback>
                <p:oleObj name="Equation" r:id="rId16" imgW="241200" imgH="241200" progId="Equation.DSMT4">
                  <p:embed/>
                  <p:pic>
                    <p:nvPicPr>
                      <p:cNvPr id="46" name="Object 38"/>
                      <p:cNvPicPr>
                        <a:picLocks noChangeAspect="1" noChangeArrowheads="1"/>
                      </p:cNvPicPr>
                      <p:nvPr/>
                    </p:nvPicPr>
                    <p:blipFill>
                      <a:blip r:embed="rId17"/>
                      <a:srcRect/>
                      <a:stretch>
                        <a:fillRect/>
                      </a:stretch>
                    </p:blipFill>
                    <p:spPr bwMode="auto">
                      <a:xfrm>
                        <a:off x="6109507" y="5486653"/>
                        <a:ext cx="544512" cy="54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1" name="Group 44"/>
          <p:cNvGrpSpPr>
            <a:grpSpLocks/>
          </p:cNvGrpSpPr>
          <p:nvPr/>
        </p:nvGrpSpPr>
        <p:grpSpPr bwMode="auto">
          <a:xfrm>
            <a:off x="8012957" y="2893448"/>
            <a:ext cx="3825596" cy="3718759"/>
            <a:chOff x="3456" y="1104"/>
            <a:chExt cx="1584" cy="1522"/>
          </a:xfrm>
        </p:grpSpPr>
        <p:sp>
          <p:nvSpPr>
            <p:cNvPr id="52" name="Oval 45"/>
            <p:cNvSpPr>
              <a:spLocks noChangeArrowheads="1"/>
            </p:cNvSpPr>
            <p:nvPr/>
          </p:nvSpPr>
          <p:spPr bwMode="auto">
            <a:xfrm>
              <a:off x="3472" y="1104"/>
              <a:ext cx="1568" cy="1522"/>
            </a:xfrm>
            <a:prstGeom prst="ellipse">
              <a:avLst/>
            </a:prstGeom>
            <a:noFill/>
            <a:ln w="38100">
              <a:solidFill>
                <a:srgbClr val="3E27E7"/>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57" name="Object 50"/>
            <p:cNvGraphicFramePr>
              <a:graphicFrameLocks noChangeAspect="1"/>
            </p:cNvGraphicFramePr>
            <p:nvPr/>
          </p:nvGraphicFramePr>
          <p:xfrm>
            <a:off x="4320" y="2304"/>
            <a:ext cx="209" cy="232"/>
          </p:xfrm>
          <a:graphic>
            <a:graphicData uri="http://schemas.openxmlformats.org/presentationml/2006/ole">
              <mc:AlternateContent xmlns:mc="http://schemas.openxmlformats.org/markup-compatibility/2006">
                <mc:Choice xmlns:v="urn:schemas-microsoft-com:vml" Requires="v">
                  <p:oleObj spid="_x0000_s831914" name="公式" r:id="rId18" imgW="114120" imgH="126720" progId="Equation.3">
                    <p:embed/>
                  </p:oleObj>
                </mc:Choice>
                <mc:Fallback>
                  <p:oleObj name="公式" r:id="rId18" imgW="114120" imgH="126720" progId="Equation.3">
                    <p:embed/>
                    <p:pic>
                      <p:nvPicPr>
                        <p:cNvPr id="9" name="Object 5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20" y="230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 name="Object 51"/>
            <p:cNvGraphicFramePr>
              <a:graphicFrameLocks noChangeAspect="1"/>
            </p:cNvGraphicFramePr>
            <p:nvPr/>
          </p:nvGraphicFramePr>
          <p:xfrm>
            <a:off x="3936" y="2304"/>
            <a:ext cx="209" cy="232"/>
          </p:xfrm>
          <a:graphic>
            <a:graphicData uri="http://schemas.openxmlformats.org/presentationml/2006/ole">
              <mc:AlternateContent xmlns:mc="http://schemas.openxmlformats.org/markup-compatibility/2006">
                <mc:Choice xmlns:v="urn:schemas-microsoft-com:vml" Requires="v">
                  <p:oleObj spid="_x0000_s831915" name="公式" r:id="rId20" imgW="114120" imgH="126720" progId="Equation.3">
                    <p:embed/>
                  </p:oleObj>
                </mc:Choice>
                <mc:Fallback>
                  <p:oleObj name="公式" r:id="rId20" imgW="114120" imgH="126720" progId="Equation.3">
                    <p:embed/>
                    <p:pic>
                      <p:nvPicPr>
                        <p:cNvPr id="10" name="Object 5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936" y="230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 name="Object 52"/>
            <p:cNvGraphicFramePr>
              <a:graphicFrameLocks noChangeAspect="1"/>
            </p:cNvGraphicFramePr>
            <p:nvPr/>
          </p:nvGraphicFramePr>
          <p:xfrm>
            <a:off x="4656" y="2064"/>
            <a:ext cx="209" cy="232"/>
          </p:xfrm>
          <a:graphic>
            <a:graphicData uri="http://schemas.openxmlformats.org/presentationml/2006/ole">
              <mc:AlternateContent xmlns:mc="http://schemas.openxmlformats.org/markup-compatibility/2006">
                <mc:Choice xmlns:v="urn:schemas-microsoft-com:vml" Requires="v">
                  <p:oleObj spid="_x0000_s831916" name="公式" r:id="rId22" imgW="114120" imgH="126720" progId="Equation.3">
                    <p:embed/>
                  </p:oleObj>
                </mc:Choice>
                <mc:Fallback>
                  <p:oleObj name="公式" r:id="rId22" imgW="114120" imgH="126720" progId="Equation.3">
                    <p:embed/>
                    <p:pic>
                      <p:nvPicPr>
                        <p:cNvPr id="11" name="Object 5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56" y="206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 name="Object 53"/>
            <p:cNvGraphicFramePr>
              <a:graphicFrameLocks noChangeAspect="1"/>
            </p:cNvGraphicFramePr>
            <p:nvPr/>
          </p:nvGraphicFramePr>
          <p:xfrm>
            <a:off x="4368" y="2064"/>
            <a:ext cx="209" cy="232"/>
          </p:xfrm>
          <a:graphic>
            <a:graphicData uri="http://schemas.openxmlformats.org/presentationml/2006/ole">
              <mc:AlternateContent xmlns:mc="http://schemas.openxmlformats.org/markup-compatibility/2006">
                <mc:Choice xmlns:v="urn:schemas-microsoft-com:vml" Requires="v">
                  <p:oleObj spid="_x0000_s831917" name="公式" r:id="rId24" imgW="114120" imgH="126720" progId="Equation.3">
                    <p:embed/>
                  </p:oleObj>
                </mc:Choice>
                <mc:Fallback>
                  <p:oleObj name="公式" r:id="rId24" imgW="114120" imgH="126720" progId="Equation.3">
                    <p:embed/>
                    <p:pic>
                      <p:nvPicPr>
                        <p:cNvPr id="12" name="Object 5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368" y="206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 name="Object 54"/>
            <p:cNvGraphicFramePr>
              <a:graphicFrameLocks noChangeAspect="1"/>
            </p:cNvGraphicFramePr>
            <p:nvPr/>
          </p:nvGraphicFramePr>
          <p:xfrm>
            <a:off x="3984" y="2064"/>
            <a:ext cx="209" cy="232"/>
          </p:xfrm>
          <a:graphic>
            <a:graphicData uri="http://schemas.openxmlformats.org/presentationml/2006/ole">
              <mc:AlternateContent xmlns:mc="http://schemas.openxmlformats.org/markup-compatibility/2006">
                <mc:Choice xmlns:v="urn:schemas-microsoft-com:vml" Requires="v">
                  <p:oleObj spid="_x0000_s831918" name="公式" r:id="rId26" imgW="114120" imgH="126720" progId="Equation.3">
                    <p:embed/>
                  </p:oleObj>
                </mc:Choice>
                <mc:Fallback>
                  <p:oleObj name="公式" r:id="rId26" imgW="114120" imgH="126720" progId="Equation.3">
                    <p:embed/>
                    <p:pic>
                      <p:nvPicPr>
                        <p:cNvPr id="13" name="Object 5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984" y="206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 name="Object 55"/>
            <p:cNvGraphicFramePr>
              <a:graphicFrameLocks noChangeAspect="1"/>
            </p:cNvGraphicFramePr>
            <p:nvPr/>
          </p:nvGraphicFramePr>
          <p:xfrm>
            <a:off x="3648" y="2064"/>
            <a:ext cx="209" cy="232"/>
          </p:xfrm>
          <a:graphic>
            <a:graphicData uri="http://schemas.openxmlformats.org/presentationml/2006/ole">
              <mc:AlternateContent xmlns:mc="http://schemas.openxmlformats.org/markup-compatibility/2006">
                <mc:Choice xmlns:v="urn:schemas-microsoft-com:vml" Requires="v">
                  <p:oleObj spid="_x0000_s831919" name="公式" r:id="rId28" imgW="114120" imgH="126720" progId="Equation.3">
                    <p:embed/>
                  </p:oleObj>
                </mc:Choice>
                <mc:Fallback>
                  <p:oleObj name="公式" r:id="rId28" imgW="114120" imgH="126720" progId="Equation.3">
                    <p:embed/>
                    <p:pic>
                      <p:nvPicPr>
                        <p:cNvPr id="14" name="Object 5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648" y="206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 name="Object 56"/>
            <p:cNvGraphicFramePr>
              <a:graphicFrameLocks noChangeAspect="1"/>
            </p:cNvGraphicFramePr>
            <p:nvPr/>
          </p:nvGraphicFramePr>
          <p:xfrm>
            <a:off x="4752" y="1776"/>
            <a:ext cx="209" cy="232"/>
          </p:xfrm>
          <a:graphic>
            <a:graphicData uri="http://schemas.openxmlformats.org/presentationml/2006/ole">
              <mc:AlternateContent xmlns:mc="http://schemas.openxmlformats.org/markup-compatibility/2006">
                <mc:Choice xmlns:v="urn:schemas-microsoft-com:vml" Requires="v">
                  <p:oleObj spid="_x0000_s831920" name="公式" r:id="rId30" imgW="114120" imgH="126720" progId="Equation.3">
                    <p:embed/>
                  </p:oleObj>
                </mc:Choice>
                <mc:Fallback>
                  <p:oleObj name="公式" r:id="rId30" imgW="114120" imgH="126720" progId="Equation.3">
                    <p:embed/>
                    <p:pic>
                      <p:nvPicPr>
                        <p:cNvPr id="15" name="Object 5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752" y="1776"/>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 name="Object 57"/>
            <p:cNvGraphicFramePr>
              <a:graphicFrameLocks noChangeAspect="1"/>
            </p:cNvGraphicFramePr>
            <p:nvPr/>
          </p:nvGraphicFramePr>
          <p:xfrm>
            <a:off x="4464" y="1776"/>
            <a:ext cx="209" cy="232"/>
          </p:xfrm>
          <a:graphic>
            <a:graphicData uri="http://schemas.openxmlformats.org/presentationml/2006/ole">
              <mc:AlternateContent xmlns:mc="http://schemas.openxmlformats.org/markup-compatibility/2006">
                <mc:Choice xmlns:v="urn:schemas-microsoft-com:vml" Requires="v">
                  <p:oleObj spid="_x0000_s831921" name="公式" r:id="rId32" imgW="114120" imgH="126720" progId="Equation.3">
                    <p:embed/>
                  </p:oleObj>
                </mc:Choice>
                <mc:Fallback>
                  <p:oleObj name="公式" r:id="rId32" imgW="114120" imgH="126720" progId="Equation.3">
                    <p:embed/>
                    <p:pic>
                      <p:nvPicPr>
                        <p:cNvPr id="16" name="Object 57"/>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464" y="1776"/>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 name="Object 58"/>
            <p:cNvGraphicFramePr>
              <a:graphicFrameLocks noChangeAspect="1"/>
            </p:cNvGraphicFramePr>
            <p:nvPr/>
          </p:nvGraphicFramePr>
          <p:xfrm>
            <a:off x="3792" y="1776"/>
            <a:ext cx="209" cy="232"/>
          </p:xfrm>
          <a:graphic>
            <a:graphicData uri="http://schemas.openxmlformats.org/presentationml/2006/ole">
              <mc:AlternateContent xmlns:mc="http://schemas.openxmlformats.org/markup-compatibility/2006">
                <mc:Choice xmlns:v="urn:schemas-microsoft-com:vml" Requires="v">
                  <p:oleObj spid="_x0000_s831922" name="公式" r:id="rId34" imgW="114120" imgH="126720" progId="Equation.3">
                    <p:embed/>
                  </p:oleObj>
                </mc:Choice>
                <mc:Fallback>
                  <p:oleObj name="公式" r:id="rId34" imgW="114120" imgH="126720" progId="Equation.3">
                    <p:embed/>
                    <p:pic>
                      <p:nvPicPr>
                        <p:cNvPr id="17" name="Object 58"/>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792" y="1776"/>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 name="Object 59"/>
            <p:cNvGraphicFramePr>
              <a:graphicFrameLocks noChangeAspect="1"/>
            </p:cNvGraphicFramePr>
            <p:nvPr/>
          </p:nvGraphicFramePr>
          <p:xfrm>
            <a:off x="3456" y="1776"/>
            <a:ext cx="209" cy="232"/>
          </p:xfrm>
          <a:graphic>
            <a:graphicData uri="http://schemas.openxmlformats.org/presentationml/2006/ole">
              <mc:AlternateContent xmlns:mc="http://schemas.openxmlformats.org/markup-compatibility/2006">
                <mc:Choice xmlns:v="urn:schemas-microsoft-com:vml" Requires="v">
                  <p:oleObj spid="_x0000_s831923" name="公式" r:id="rId36" imgW="114120" imgH="126720" progId="Equation.3">
                    <p:embed/>
                  </p:oleObj>
                </mc:Choice>
                <mc:Fallback>
                  <p:oleObj name="公式" r:id="rId36" imgW="114120" imgH="126720" progId="Equation.3">
                    <p:embed/>
                    <p:pic>
                      <p:nvPicPr>
                        <p:cNvPr id="18" name="Object 59"/>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456" y="1776"/>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 name="Object 60"/>
            <p:cNvGraphicFramePr>
              <a:graphicFrameLocks noChangeAspect="1"/>
            </p:cNvGraphicFramePr>
            <p:nvPr/>
          </p:nvGraphicFramePr>
          <p:xfrm>
            <a:off x="4224" y="1488"/>
            <a:ext cx="209" cy="232"/>
          </p:xfrm>
          <a:graphic>
            <a:graphicData uri="http://schemas.openxmlformats.org/presentationml/2006/ole">
              <mc:AlternateContent xmlns:mc="http://schemas.openxmlformats.org/markup-compatibility/2006">
                <mc:Choice xmlns:v="urn:schemas-microsoft-com:vml" Requires="v">
                  <p:oleObj spid="_x0000_s831924" name="公式" r:id="rId38" imgW="114120" imgH="126720" progId="Equation.3">
                    <p:embed/>
                  </p:oleObj>
                </mc:Choice>
                <mc:Fallback>
                  <p:oleObj name="公式" r:id="rId38" imgW="114120" imgH="126720" progId="Equation.3">
                    <p:embed/>
                    <p:pic>
                      <p:nvPicPr>
                        <p:cNvPr id="19" name="Object 60"/>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224" y="1488"/>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 name="Object 61"/>
            <p:cNvGraphicFramePr>
              <a:graphicFrameLocks noChangeAspect="1"/>
            </p:cNvGraphicFramePr>
            <p:nvPr/>
          </p:nvGraphicFramePr>
          <p:xfrm>
            <a:off x="3936" y="1488"/>
            <a:ext cx="209" cy="232"/>
          </p:xfrm>
          <a:graphic>
            <a:graphicData uri="http://schemas.openxmlformats.org/presentationml/2006/ole">
              <mc:AlternateContent xmlns:mc="http://schemas.openxmlformats.org/markup-compatibility/2006">
                <mc:Choice xmlns:v="urn:schemas-microsoft-com:vml" Requires="v">
                  <p:oleObj spid="_x0000_s831925" name="公式" r:id="rId40" imgW="114120" imgH="126720" progId="Equation.3">
                    <p:embed/>
                  </p:oleObj>
                </mc:Choice>
                <mc:Fallback>
                  <p:oleObj name="公式" r:id="rId40" imgW="114120" imgH="126720" progId="Equation.3">
                    <p:embed/>
                    <p:pic>
                      <p:nvPicPr>
                        <p:cNvPr id="20" name="Object 61"/>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936" y="1488"/>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 name="Object 62"/>
            <p:cNvGraphicFramePr>
              <a:graphicFrameLocks noChangeAspect="1"/>
            </p:cNvGraphicFramePr>
            <p:nvPr/>
          </p:nvGraphicFramePr>
          <p:xfrm>
            <a:off x="4656" y="1440"/>
            <a:ext cx="209" cy="232"/>
          </p:xfrm>
          <a:graphic>
            <a:graphicData uri="http://schemas.openxmlformats.org/presentationml/2006/ole">
              <mc:AlternateContent xmlns:mc="http://schemas.openxmlformats.org/markup-compatibility/2006">
                <mc:Choice xmlns:v="urn:schemas-microsoft-com:vml" Requires="v">
                  <p:oleObj spid="_x0000_s831926" name="公式" r:id="rId42" imgW="114120" imgH="126720" progId="Equation.3">
                    <p:embed/>
                  </p:oleObj>
                </mc:Choice>
                <mc:Fallback>
                  <p:oleObj name="公式" r:id="rId42" imgW="114120" imgH="126720" progId="Equation.3">
                    <p:embed/>
                    <p:pic>
                      <p:nvPicPr>
                        <p:cNvPr id="21" name="Object 62"/>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656" y="1440"/>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 name="Object 63"/>
            <p:cNvGraphicFramePr>
              <a:graphicFrameLocks noChangeAspect="1"/>
            </p:cNvGraphicFramePr>
            <p:nvPr/>
          </p:nvGraphicFramePr>
          <p:xfrm>
            <a:off x="4320" y="1152"/>
            <a:ext cx="209" cy="232"/>
          </p:xfrm>
          <a:graphic>
            <a:graphicData uri="http://schemas.openxmlformats.org/presentationml/2006/ole">
              <mc:AlternateContent xmlns:mc="http://schemas.openxmlformats.org/markup-compatibility/2006">
                <mc:Choice xmlns:v="urn:schemas-microsoft-com:vml" Requires="v">
                  <p:oleObj spid="_x0000_s831927" name="公式" r:id="rId44" imgW="114120" imgH="126720" progId="Equation.3">
                    <p:embed/>
                  </p:oleObj>
                </mc:Choice>
                <mc:Fallback>
                  <p:oleObj name="公式" r:id="rId44" imgW="114120" imgH="126720" progId="Equation.3">
                    <p:embed/>
                    <p:pic>
                      <p:nvPicPr>
                        <p:cNvPr id="22" name="Object 63"/>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320" y="1152"/>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 name="Object 64"/>
            <p:cNvGraphicFramePr>
              <a:graphicFrameLocks noChangeAspect="1"/>
            </p:cNvGraphicFramePr>
            <p:nvPr/>
          </p:nvGraphicFramePr>
          <p:xfrm>
            <a:off x="3984" y="1152"/>
            <a:ext cx="209" cy="232"/>
          </p:xfrm>
          <a:graphic>
            <a:graphicData uri="http://schemas.openxmlformats.org/presentationml/2006/ole">
              <mc:AlternateContent xmlns:mc="http://schemas.openxmlformats.org/markup-compatibility/2006">
                <mc:Choice xmlns:v="urn:schemas-microsoft-com:vml" Requires="v">
                  <p:oleObj spid="_x0000_s831928" name="公式" r:id="rId46" imgW="114120" imgH="126720" progId="Equation.3">
                    <p:embed/>
                  </p:oleObj>
                </mc:Choice>
                <mc:Fallback>
                  <p:oleObj name="公式" r:id="rId46" imgW="114120" imgH="126720" progId="Equation.3">
                    <p:embed/>
                    <p:pic>
                      <p:nvPicPr>
                        <p:cNvPr id="23" name="Object 64"/>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984" y="1152"/>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 name="Object 65"/>
            <p:cNvGraphicFramePr>
              <a:graphicFrameLocks noChangeAspect="1"/>
            </p:cNvGraphicFramePr>
            <p:nvPr/>
          </p:nvGraphicFramePr>
          <p:xfrm>
            <a:off x="3600" y="1440"/>
            <a:ext cx="209" cy="232"/>
          </p:xfrm>
          <a:graphic>
            <a:graphicData uri="http://schemas.openxmlformats.org/presentationml/2006/ole">
              <mc:AlternateContent xmlns:mc="http://schemas.openxmlformats.org/markup-compatibility/2006">
                <mc:Choice xmlns:v="urn:schemas-microsoft-com:vml" Requires="v">
                  <p:oleObj spid="_x0000_s831929" name="公式" r:id="rId48" imgW="114120" imgH="126720" progId="Equation.3">
                    <p:embed/>
                  </p:oleObj>
                </mc:Choice>
                <mc:Fallback>
                  <p:oleObj name="公式" r:id="rId48" imgW="114120" imgH="126720" progId="Equation.3">
                    <p:embed/>
                    <p:pic>
                      <p:nvPicPr>
                        <p:cNvPr id="24" name="Object 65"/>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3600" y="1440"/>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 name="Object 67"/>
            <p:cNvGraphicFramePr>
              <a:graphicFrameLocks noChangeAspect="1"/>
            </p:cNvGraphicFramePr>
            <p:nvPr/>
          </p:nvGraphicFramePr>
          <p:xfrm>
            <a:off x="4032" y="1728"/>
            <a:ext cx="199" cy="231"/>
          </p:xfrm>
          <a:graphic>
            <a:graphicData uri="http://schemas.openxmlformats.org/presentationml/2006/ole">
              <mc:AlternateContent xmlns:mc="http://schemas.openxmlformats.org/markup-compatibility/2006">
                <mc:Choice xmlns:v="urn:schemas-microsoft-com:vml" Requires="v">
                  <p:oleObj spid="_x0000_s831930" name="公式" r:id="rId50" imgW="152280" imgH="177480" progId="Equation.3">
                    <p:embed/>
                  </p:oleObj>
                </mc:Choice>
                <mc:Fallback>
                  <p:oleObj name="公式" r:id="rId50" imgW="152280" imgH="177480" progId="Equation.3">
                    <p:embed/>
                    <p:pic>
                      <p:nvPicPr>
                        <p:cNvPr id="26" name="Object 67"/>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032" y="1728"/>
                          <a:ext cx="199"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 name="Object 68"/>
            <p:cNvGraphicFramePr>
              <a:graphicFrameLocks noChangeAspect="1"/>
            </p:cNvGraphicFramePr>
            <p:nvPr/>
          </p:nvGraphicFramePr>
          <p:xfrm>
            <a:off x="4416" y="1488"/>
            <a:ext cx="247" cy="267"/>
          </p:xfrm>
          <a:graphic>
            <a:graphicData uri="http://schemas.openxmlformats.org/presentationml/2006/ole">
              <mc:AlternateContent xmlns:mc="http://schemas.openxmlformats.org/markup-compatibility/2006">
                <mc:Choice xmlns:v="urn:schemas-microsoft-com:vml" Requires="v">
                  <p:oleObj spid="_x0000_s831931" name="公式" r:id="rId52" imgW="152280" imgH="164880" progId="Equation.3">
                    <p:embed/>
                  </p:oleObj>
                </mc:Choice>
                <mc:Fallback>
                  <p:oleObj name="公式" r:id="rId52" imgW="152280" imgH="164880" progId="Equation.3">
                    <p:embed/>
                    <p:pic>
                      <p:nvPicPr>
                        <p:cNvPr id="27" name="Object 68"/>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4416" y="1488"/>
                          <a:ext cx="247"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 name="Object 79"/>
            <p:cNvGraphicFramePr>
              <a:graphicFrameLocks noChangeAspect="1"/>
            </p:cNvGraphicFramePr>
            <p:nvPr/>
          </p:nvGraphicFramePr>
          <p:xfrm>
            <a:off x="4176" y="1824"/>
            <a:ext cx="168" cy="168"/>
          </p:xfrm>
          <a:graphic>
            <a:graphicData uri="http://schemas.openxmlformats.org/presentationml/2006/ole">
              <mc:AlternateContent xmlns:mc="http://schemas.openxmlformats.org/markup-compatibility/2006">
                <mc:Choice xmlns:v="urn:schemas-microsoft-com:vml" Requires="v">
                  <p:oleObj spid="_x0000_s831932" name="公式" r:id="rId54" imgW="75960" imgH="75960" progId="Equation.3">
                    <p:embed/>
                  </p:oleObj>
                </mc:Choice>
                <mc:Fallback>
                  <p:oleObj name="公式" r:id="rId54" imgW="75960" imgH="75960" progId="Equation.3">
                    <p:embed/>
                    <p:pic>
                      <p:nvPicPr>
                        <p:cNvPr id="38" name="Object 79"/>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4176" y="1824"/>
                          <a:ext cx="168"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7" name="Oval 100"/>
          <p:cNvSpPr>
            <a:spLocks noChangeArrowheads="1"/>
          </p:cNvSpPr>
          <p:nvPr/>
        </p:nvSpPr>
        <p:spPr bwMode="auto">
          <a:xfrm>
            <a:off x="8323827" y="3093871"/>
            <a:ext cx="3316976" cy="3321011"/>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88" name="Freeform 109"/>
          <p:cNvSpPr>
            <a:spLocks/>
          </p:cNvSpPr>
          <p:nvPr/>
        </p:nvSpPr>
        <p:spPr bwMode="auto">
          <a:xfrm rot="3600000" flipH="1">
            <a:off x="8193151" y="4390548"/>
            <a:ext cx="309977" cy="321226"/>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89" name="Object 161"/>
          <p:cNvGraphicFramePr>
            <a:graphicFrameLocks noChangeAspect="1"/>
          </p:cNvGraphicFramePr>
          <p:nvPr>
            <p:extLst>
              <p:ext uri="{D42A27DB-BD31-4B8C-83A1-F6EECF244321}">
                <p14:modId xmlns:p14="http://schemas.microsoft.com/office/powerpoint/2010/main" val="3261679087"/>
              </p:ext>
            </p:extLst>
          </p:nvPr>
        </p:nvGraphicFramePr>
        <p:xfrm>
          <a:off x="7527251" y="3600010"/>
          <a:ext cx="569198" cy="810676"/>
        </p:xfrm>
        <a:graphic>
          <a:graphicData uri="http://schemas.openxmlformats.org/presentationml/2006/ole">
            <mc:AlternateContent xmlns:mc="http://schemas.openxmlformats.org/markup-compatibility/2006">
              <mc:Choice xmlns:v="urn:schemas-microsoft-com:vml" Requires="v">
                <p:oleObj spid="_x0000_s831933" name="公式" r:id="rId56" imgW="123903" imgH="200021" progId="Equation.3">
                  <p:embed/>
                </p:oleObj>
              </mc:Choice>
              <mc:Fallback>
                <p:oleObj name="公式" r:id="rId56" imgW="123903" imgH="200021" progId="Equation.3">
                  <p:embed/>
                  <p:pic>
                    <p:nvPicPr>
                      <p:cNvPr id="88" name="Object 161"/>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7527251" y="3600010"/>
                        <a:ext cx="569198" cy="810676"/>
                      </a:xfrm>
                      <a:prstGeom prst="rect">
                        <a:avLst/>
                      </a:prstGeom>
                      <a:noFill/>
                      <a:ln>
                        <a:noFill/>
                      </a:ln>
                      <a:extLst/>
                    </p:spPr>
                  </p:pic>
                </p:oleObj>
              </mc:Fallback>
            </mc:AlternateContent>
          </a:graphicData>
        </a:graphic>
      </p:graphicFrame>
      <p:sp>
        <p:nvSpPr>
          <p:cNvPr id="90" name="Oval 100"/>
          <p:cNvSpPr>
            <a:spLocks noChangeArrowheads="1"/>
          </p:cNvSpPr>
          <p:nvPr/>
        </p:nvSpPr>
        <p:spPr bwMode="auto">
          <a:xfrm>
            <a:off x="9170727" y="4113104"/>
            <a:ext cx="1407288" cy="1394617"/>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91" name="Freeform 109"/>
          <p:cNvSpPr>
            <a:spLocks/>
          </p:cNvSpPr>
          <p:nvPr/>
        </p:nvSpPr>
        <p:spPr bwMode="auto">
          <a:xfrm rot="3600000" flipH="1">
            <a:off x="9082035" y="4433648"/>
            <a:ext cx="302450" cy="263862"/>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2" name="Line 34"/>
          <p:cNvSpPr>
            <a:spLocks noChangeShapeType="1"/>
          </p:cNvSpPr>
          <p:nvPr/>
        </p:nvSpPr>
        <p:spPr bwMode="auto">
          <a:xfrm flipH="1" flipV="1">
            <a:off x="4979580" y="4884272"/>
            <a:ext cx="318598" cy="3761"/>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3" name="Line 35"/>
          <p:cNvSpPr>
            <a:spLocks noChangeShapeType="1"/>
          </p:cNvSpPr>
          <p:nvPr/>
        </p:nvSpPr>
        <p:spPr bwMode="auto">
          <a:xfrm flipV="1">
            <a:off x="5062679" y="4752829"/>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4" name="Line 22"/>
          <p:cNvSpPr>
            <a:spLocks noChangeShapeType="1"/>
          </p:cNvSpPr>
          <p:nvPr/>
        </p:nvSpPr>
        <p:spPr bwMode="auto">
          <a:xfrm flipV="1">
            <a:off x="5158576" y="4517409"/>
            <a:ext cx="277" cy="239331"/>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grpSp>
        <p:nvGrpSpPr>
          <p:cNvPr id="76" name="Group 25"/>
          <p:cNvGrpSpPr>
            <a:grpSpLocks/>
          </p:cNvGrpSpPr>
          <p:nvPr/>
        </p:nvGrpSpPr>
        <p:grpSpPr bwMode="auto">
          <a:xfrm>
            <a:off x="9828980" y="1182880"/>
            <a:ext cx="2079490" cy="1109833"/>
            <a:chOff x="1969" y="3600"/>
            <a:chExt cx="941" cy="580"/>
          </a:xfrm>
        </p:grpSpPr>
        <p:sp>
          <p:nvSpPr>
            <p:cNvPr id="77"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Line 19"/>
            <p:cNvSpPr>
              <a:spLocks noChangeShapeType="1"/>
            </p:cNvSpPr>
            <p:nvPr/>
          </p:nvSpPr>
          <p:spPr bwMode="auto">
            <a:xfrm>
              <a:off x="2544" y="3936"/>
              <a:ext cx="36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20"/>
            <p:cNvSpPr>
              <a:spLocks noChangeShapeType="1"/>
            </p:cNvSpPr>
            <p:nvPr/>
          </p:nvSpPr>
          <p:spPr bwMode="auto">
            <a:xfrm flipH="1">
              <a:off x="1969" y="3936"/>
              <a:ext cx="479"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82"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dirty="0">
                  <a:solidFill>
                    <a:srgbClr val="FF0000"/>
                  </a:solidFill>
                  <a:cs typeface="Times New Roman" panose="02020603050405020304" pitchFamily="18" charset="0"/>
                </a:rPr>
                <a:t>ε</a:t>
              </a:r>
            </a:p>
          </p:txBody>
        </p:sp>
        <p:sp>
          <p:nvSpPr>
            <p:cNvPr id="83"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84"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graphicFrame>
        <p:nvGraphicFramePr>
          <p:cNvPr id="85" name="Object 41"/>
          <p:cNvGraphicFramePr>
            <a:graphicFrameLocks noChangeAspect="1"/>
          </p:cNvGraphicFramePr>
          <p:nvPr>
            <p:extLst>
              <p:ext uri="{D42A27DB-BD31-4B8C-83A1-F6EECF244321}">
                <p14:modId xmlns:p14="http://schemas.microsoft.com/office/powerpoint/2010/main" val="1830858906"/>
              </p:ext>
            </p:extLst>
          </p:nvPr>
        </p:nvGraphicFramePr>
        <p:xfrm>
          <a:off x="5322888" y="4603750"/>
          <a:ext cx="439737" cy="490538"/>
        </p:xfrm>
        <a:graphic>
          <a:graphicData uri="http://schemas.openxmlformats.org/presentationml/2006/ole">
            <mc:AlternateContent xmlns:mc="http://schemas.openxmlformats.org/markup-compatibility/2006">
              <mc:Choice xmlns:v="urn:schemas-microsoft-com:vml" Requires="v">
                <p:oleObj spid="_x0000_s831934" name="Equation" r:id="rId58" imgW="215640" imgH="241200" progId="Equation.DSMT4">
                  <p:embed/>
                </p:oleObj>
              </mc:Choice>
              <mc:Fallback>
                <p:oleObj name="Equation" r:id="rId58" imgW="215640" imgH="241200" progId="Equation.DSMT4">
                  <p:embed/>
                  <p:pic>
                    <p:nvPicPr>
                      <p:cNvPr id="31" name="Object 41"/>
                      <p:cNvPicPr>
                        <a:picLocks noChangeAspect="1" noChangeArrowheads="1"/>
                      </p:cNvPicPr>
                      <p:nvPr/>
                    </p:nvPicPr>
                    <p:blipFill>
                      <a:blip r:embed="rId59"/>
                      <a:srcRect/>
                      <a:stretch>
                        <a:fillRect/>
                      </a:stretch>
                    </p:blipFill>
                    <p:spPr bwMode="auto">
                      <a:xfrm>
                        <a:off x="5322888" y="4603750"/>
                        <a:ext cx="439737"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 name="Line 89"/>
          <p:cNvSpPr>
            <a:spLocks noChangeShapeType="1"/>
          </p:cNvSpPr>
          <p:nvPr/>
        </p:nvSpPr>
        <p:spPr bwMode="auto">
          <a:xfrm flipH="1">
            <a:off x="5949734" y="5626672"/>
            <a:ext cx="2971" cy="458821"/>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6" name="Object 41"/>
          <p:cNvGraphicFramePr>
            <a:graphicFrameLocks noChangeAspect="1"/>
          </p:cNvGraphicFramePr>
          <p:nvPr>
            <p:extLst>
              <p:ext uri="{D42A27DB-BD31-4B8C-83A1-F6EECF244321}">
                <p14:modId xmlns:p14="http://schemas.microsoft.com/office/powerpoint/2010/main" val="3969740273"/>
              </p:ext>
            </p:extLst>
          </p:nvPr>
        </p:nvGraphicFramePr>
        <p:xfrm>
          <a:off x="4425950" y="4532313"/>
          <a:ext cx="466725" cy="465137"/>
        </p:xfrm>
        <a:graphic>
          <a:graphicData uri="http://schemas.openxmlformats.org/presentationml/2006/ole">
            <mc:AlternateContent xmlns:mc="http://schemas.openxmlformats.org/markup-compatibility/2006">
              <mc:Choice xmlns:v="urn:schemas-microsoft-com:vml" Requires="v">
                <p:oleObj spid="_x0000_s831935" name="Equation" r:id="rId60" imgW="228600" imgH="228600" progId="Equation.DSMT4">
                  <p:embed/>
                </p:oleObj>
              </mc:Choice>
              <mc:Fallback>
                <p:oleObj name="Equation" r:id="rId60" imgW="228600" imgH="228600" progId="Equation.DSMT4">
                  <p:embed/>
                  <p:pic>
                    <p:nvPicPr>
                      <p:cNvPr id="85" name="Object 41"/>
                      <p:cNvPicPr>
                        <a:picLocks noChangeAspect="1" noChangeArrowheads="1"/>
                      </p:cNvPicPr>
                      <p:nvPr/>
                    </p:nvPicPr>
                    <p:blipFill>
                      <a:blip r:embed="rId61"/>
                      <a:srcRect/>
                      <a:stretch>
                        <a:fillRect/>
                      </a:stretch>
                    </p:blipFill>
                    <p:spPr bwMode="auto">
                      <a:xfrm>
                        <a:off x="4425950" y="4532313"/>
                        <a:ext cx="46672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 name="Line 89"/>
          <p:cNvSpPr>
            <a:spLocks noChangeShapeType="1"/>
          </p:cNvSpPr>
          <p:nvPr/>
        </p:nvSpPr>
        <p:spPr bwMode="auto">
          <a:xfrm flipH="1">
            <a:off x="5143295" y="4908921"/>
            <a:ext cx="4577" cy="167565"/>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8" name="Line 89"/>
          <p:cNvSpPr>
            <a:spLocks noChangeShapeType="1"/>
          </p:cNvSpPr>
          <p:nvPr/>
        </p:nvSpPr>
        <p:spPr bwMode="auto">
          <a:xfrm flipV="1">
            <a:off x="4444850" y="5022591"/>
            <a:ext cx="5413" cy="800837"/>
          </a:xfrm>
          <a:prstGeom prst="line">
            <a:avLst/>
          </a:prstGeom>
          <a:noFill/>
          <a:ln w="44450" cap="rnd">
            <a:solidFill>
              <a:srgbClr val="3E27E7"/>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9" name="Object 38"/>
          <p:cNvGraphicFramePr>
            <a:graphicFrameLocks noChangeAspect="1"/>
          </p:cNvGraphicFramePr>
          <p:nvPr>
            <p:extLst>
              <p:ext uri="{D42A27DB-BD31-4B8C-83A1-F6EECF244321}">
                <p14:modId xmlns:p14="http://schemas.microsoft.com/office/powerpoint/2010/main" val="3437155902"/>
              </p:ext>
            </p:extLst>
          </p:nvPr>
        </p:nvGraphicFramePr>
        <p:xfrm>
          <a:off x="3845643" y="5262700"/>
          <a:ext cx="589144" cy="515937"/>
        </p:xfrm>
        <a:graphic>
          <a:graphicData uri="http://schemas.openxmlformats.org/presentationml/2006/ole">
            <mc:AlternateContent xmlns:mc="http://schemas.openxmlformats.org/markup-compatibility/2006">
              <mc:Choice xmlns:v="urn:schemas-microsoft-com:vml" Requires="v">
                <p:oleObj spid="_x0000_s831936" name="Equation" r:id="rId62" imgW="241200" imgH="228600" progId="Equation.DSMT4">
                  <p:embed/>
                </p:oleObj>
              </mc:Choice>
              <mc:Fallback>
                <p:oleObj name="Equation" r:id="rId62" imgW="241200" imgH="228600" progId="Equation.DSMT4">
                  <p:embed/>
                  <p:pic>
                    <p:nvPicPr>
                      <p:cNvPr id="41" name="Object 38"/>
                      <p:cNvPicPr>
                        <a:picLocks noChangeAspect="1" noChangeArrowheads="1"/>
                      </p:cNvPicPr>
                      <p:nvPr/>
                    </p:nvPicPr>
                    <p:blipFill>
                      <a:blip r:embed="rId63"/>
                      <a:srcRect/>
                      <a:stretch>
                        <a:fillRect/>
                      </a:stretch>
                    </p:blipFill>
                    <p:spPr bwMode="auto">
                      <a:xfrm>
                        <a:off x="3845643" y="5262700"/>
                        <a:ext cx="589144" cy="515937"/>
                      </a:xfrm>
                      <a:prstGeom prst="rect">
                        <a:avLst/>
                      </a:prstGeom>
                      <a:noFill/>
                      <a:ln>
                        <a:noFill/>
                      </a:ln>
                      <a:effectLst/>
                      <a:extLst/>
                    </p:spPr>
                  </p:pic>
                </p:oleObj>
              </mc:Fallback>
            </mc:AlternateContent>
          </a:graphicData>
        </a:graphic>
      </p:graphicFrame>
      <p:sp>
        <p:nvSpPr>
          <p:cNvPr id="100" name="Line 89"/>
          <p:cNvSpPr>
            <a:spLocks noChangeShapeType="1"/>
          </p:cNvSpPr>
          <p:nvPr/>
        </p:nvSpPr>
        <p:spPr bwMode="auto">
          <a:xfrm flipV="1">
            <a:off x="5674997" y="5458807"/>
            <a:ext cx="2509" cy="614019"/>
          </a:xfrm>
          <a:prstGeom prst="line">
            <a:avLst/>
          </a:prstGeom>
          <a:noFill/>
          <a:ln w="44450" cap="rnd">
            <a:solidFill>
              <a:srgbClr val="3E27E7"/>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1" name="Object 38"/>
          <p:cNvGraphicFramePr>
            <a:graphicFrameLocks noChangeAspect="1"/>
          </p:cNvGraphicFramePr>
          <p:nvPr>
            <p:extLst>
              <p:ext uri="{D42A27DB-BD31-4B8C-83A1-F6EECF244321}">
                <p14:modId xmlns:p14="http://schemas.microsoft.com/office/powerpoint/2010/main" val="2936095492"/>
              </p:ext>
            </p:extLst>
          </p:nvPr>
        </p:nvGraphicFramePr>
        <p:xfrm>
          <a:off x="5161312" y="5483831"/>
          <a:ext cx="527050" cy="544512"/>
        </p:xfrm>
        <a:graphic>
          <a:graphicData uri="http://schemas.openxmlformats.org/presentationml/2006/ole">
            <mc:AlternateContent xmlns:mc="http://schemas.openxmlformats.org/markup-compatibility/2006">
              <mc:Choice xmlns:v="urn:schemas-microsoft-com:vml" Requires="v">
                <p:oleObj spid="_x0000_s831937" name="Equation" r:id="rId64" imgW="215640" imgH="241200" progId="Equation.DSMT4">
                  <p:embed/>
                </p:oleObj>
              </mc:Choice>
              <mc:Fallback>
                <p:oleObj name="Equation" r:id="rId64" imgW="215640" imgH="241200" progId="Equation.DSMT4">
                  <p:embed/>
                  <p:pic>
                    <p:nvPicPr>
                      <p:cNvPr id="99" name="Object 38"/>
                      <p:cNvPicPr>
                        <a:picLocks noChangeAspect="1" noChangeArrowheads="1"/>
                      </p:cNvPicPr>
                      <p:nvPr/>
                    </p:nvPicPr>
                    <p:blipFill>
                      <a:blip r:embed="rId65"/>
                      <a:srcRect/>
                      <a:stretch>
                        <a:fillRect/>
                      </a:stretch>
                    </p:blipFill>
                    <p:spPr bwMode="auto">
                      <a:xfrm>
                        <a:off x="5161312" y="5483831"/>
                        <a:ext cx="527050" cy="544512"/>
                      </a:xfrm>
                      <a:prstGeom prst="rect">
                        <a:avLst/>
                      </a:prstGeom>
                      <a:noFill/>
                      <a:ln>
                        <a:noFill/>
                      </a:ln>
                      <a:effectLst/>
                      <a:extLst/>
                    </p:spPr>
                  </p:pic>
                </p:oleObj>
              </mc:Fallback>
            </mc:AlternateContent>
          </a:graphicData>
        </a:graphic>
      </p:graphicFrame>
      <p:graphicFrame>
        <p:nvGraphicFramePr>
          <p:cNvPr id="105" name="Object 7"/>
          <p:cNvGraphicFramePr>
            <a:graphicFrameLocks noChangeAspect="1"/>
          </p:cNvGraphicFramePr>
          <p:nvPr>
            <p:extLst>
              <p:ext uri="{D42A27DB-BD31-4B8C-83A1-F6EECF244321}">
                <p14:modId xmlns:p14="http://schemas.microsoft.com/office/powerpoint/2010/main" val="20540035"/>
              </p:ext>
            </p:extLst>
          </p:nvPr>
        </p:nvGraphicFramePr>
        <p:xfrm>
          <a:off x="6717111" y="1022817"/>
          <a:ext cx="3065462" cy="1676400"/>
        </p:xfrm>
        <a:graphic>
          <a:graphicData uri="http://schemas.openxmlformats.org/presentationml/2006/ole">
            <mc:AlternateContent xmlns:mc="http://schemas.openxmlformats.org/markup-compatibility/2006">
              <mc:Choice xmlns:v="urn:schemas-microsoft-com:vml" Requires="v">
                <p:oleObj spid="_x0000_s831938" name="Equation" r:id="rId66" imgW="1409400" imgH="838080" progId="Equation.DSMT4">
                  <p:embed/>
                </p:oleObj>
              </mc:Choice>
              <mc:Fallback>
                <p:oleObj name="Equation" r:id="rId66" imgW="1409400" imgH="838080" progId="Equation.DSMT4">
                  <p:embed/>
                  <p:pic>
                    <p:nvPicPr>
                      <p:cNvPr id="195" name="Object 7"/>
                      <p:cNvPicPr>
                        <a:picLocks noChangeAspect="1" noChangeArrowheads="1"/>
                      </p:cNvPicPr>
                      <p:nvPr/>
                    </p:nvPicPr>
                    <p:blipFill>
                      <a:blip r:embed="rId67"/>
                      <a:srcRect/>
                      <a:stretch>
                        <a:fillRect/>
                      </a:stretch>
                    </p:blipFill>
                    <p:spPr bwMode="auto">
                      <a:xfrm>
                        <a:off x="6717111" y="1022817"/>
                        <a:ext cx="3065462" cy="1676400"/>
                      </a:xfrm>
                      <a:prstGeom prst="rect">
                        <a:avLst/>
                      </a:prstGeom>
                      <a:solidFill>
                        <a:srgbClr val="FFFF00"/>
                      </a:solidFill>
                      <a:ln>
                        <a:noFill/>
                      </a:ln>
                      <a:effectLst/>
                      <a:extLst/>
                    </p:spPr>
                  </p:pic>
                </p:oleObj>
              </mc:Fallback>
            </mc:AlternateContent>
          </a:graphicData>
        </a:graphic>
      </p:graphicFrame>
      <p:graphicFrame>
        <p:nvGraphicFramePr>
          <p:cNvPr id="106" name="对象 105"/>
          <p:cNvGraphicFramePr>
            <a:graphicFrameLocks noChangeAspect="1"/>
          </p:cNvGraphicFramePr>
          <p:nvPr>
            <p:extLst>
              <p:ext uri="{D42A27DB-BD31-4B8C-83A1-F6EECF244321}">
                <p14:modId xmlns:p14="http://schemas.microsoft.com/office/powerpoint/2010/main" val="1373829896"/>
              </p:ext>
            </p:extLst>
          </p:nvPr>
        </p:nvGraphicFramePr>
        <p:xfrm>
          <a:off x="478188" y="1987176"/>
          <a:ext cx="2995613" cy="928688"/>
        </p:xfrm>
        <a:graphic>
          <a:graphicData uri="http://schemas.openxmlformats.org/presentationml/2006/ole">
            <mc:AlternateContent xmlns:mc="http://schemas.openxmlformats.org/markup-compatibility/2006">
              <mc:Choice xmlns:v="urn:schemas-microsoft-com:vml" Requires="v">
                <p:oleObj spid="_x0000_s831939" name="Equation" r:id="rId68" imgW="1269720" imgH="393480" progId="Equation.DSMT4">
                  <p:embed/>
                </p:oleObj>
              </mc:Choice>
              <mc:Fallback>
                <p:oleObj name="Equation" r:id="rId68" imgW="1269720" imgH="393480" progId="Equation.DSMT4">
                  <p:embed/>
                  <p:pic>
                    <p:nvPicPr>
                      <p:cNvPr id="37" name="对象 36"/>
                      <p:cNvPicPr>
                        <a:picLocks noChangeAspect="1" noChangeArrowheads="1"/>
                      </p:cNvPicPr>
                      <p:nvPr/>
                    </p:nvPicPr>
                    <p:blipFill>
                      <a:blip r:embed="rId69"/>
                      <a:srcRect/>
                      <a:stretch>
                        <a:fillRect/>
                      </a:stretch>
                    </p:blipFill>
                    <p:spPr bwMode="auto">
                      <a:xfrm>
                        <a:off x="478188" y="1987176"/>
                        <a:ext cx="2995613"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9" name="Object 3"/>
          <p:cNvGraphicFramePr>
            <a:graphicFrameLocks noChangeAspect="1"/>
          </p:cNvGraphicFramePr>
          <p:nvPr>
            <p:extLst>
              <p:ext uri="{D42A27DB-BD31-4B8C-83A1-F6EECF244321}">
                <p14:modId xmlns:p14="http://schemas.microsoft.com/office/powerpoint/2010/main" val="590842032"/>
              </p:ext>
            </p:extLst>
          </p:nvPr>
        </p:nvGraphicFramePr>
        <p:xfrm>
          <a:off x="3876727" y="2084290"/>
          <a:ext cx="2782888" cy="692150"/>
        </p:xfrm>
        <a:graphic>
          <a:graphicData uri="http://schemas.openxmlformats.org/presentationml/2006/ole">
            <mc:AlternateContent xmlns:mc="http://schemas.openxmlformats.org/markup-compatibility/2006">
              <mc:Choice xmlns:v="urn:schemas-microsoft-com:vml" Requires="v">
                <p:oleObj spid="_x0000_s831940" name="Equation" r:id="rId70" imgW="876240" imgH="241200" progId="Equation.DSMT4">
                  <p:embed/>
                </p:oleObj>
              </mc:Choice>
              <mc:Fallback>
                <p:oleObj name="Equation" r:id="rId70" imgW="876240" imgH="241200" progId="Equation.DSMT4">
                  <p:embed/>
                  <p:pic>
                    <p:nvPicPr>
                      <p:cNvPr id="103" name="Object 3"/>
                      <p:cNvPicPr>
                        <a:picLocks noChangeAspect="1" noChangeArrowheads="1"/>
                      </p:cNvPicPr>
                      <p:nvPr/>
                    </p:nvPicPr>
                    <p:blipFill>
                      <a:blip r:embed="rId71"/>
                      <a:srcRect/>
                      <a:stretch>
                        <a:fillRect/>
                      </a:stretch>
                    </p:blipFill>
                    <p:spPr bwMode="auto">
                      <a:xfrm>
                        <a:off x="3876727" y="2084290"/>
                        <a:ext cx="2782888" cy="692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 name="Object 3"/>
          <p:cNvGraphicFramePr>
            <a:graphicFrameLocks noChangeAspect="1"/>
          </p:cNvGraphicFramePr>
          <p:nvPr>
            <p:extLst>
              <p:ext uri="{D42A27DB-BD31-4B8C-83A1-F6EECF244321}">
                <p14:modId xmlns:p14="http://schemas.microsoft.com/office/powerpoint/2010/main" val="162250256"/>
              </p:ext>
            </p:extLst>
          </p:nvPr>
        </p:nvGraphicFramePr>
        <p:xfrm>
          <a:off x="164457" y="3179985"/>
          <a:ext cx="7018338" cy="692150"/>
        </p:xfrm>
        <a:graphic>
          <a:graphicData uri="http://schemas.openxmlformats.org/presentationml/2006/ole">
            <mc:AlternateContent xmlns:mc="http://schemas.openxmlformats.org/markup-compatibility/2006">
              <mc:Choice xmlns:v="urn:schemas-microsoft-com:vml" Requires="v">
                <p:oleObj spid="_x0000_s831941" name="Equation" r:id="rId72" imgW="2209680" imgH="241200" progId="Equation.DSMT4">
                  <p:embed/>
                </p:oleObj>
              </mc:Choice>
              <mc:Fallback>
                <p:oleObj name="Equation" r:id="rId72" imgW="2209680" imgH="241200" progId="Equation.DSMT4">
                  <p:embed/>
                  <p:pic>
                    <p:nvPicPr>
                      <p:cNvPr id="104" name="Object 3"/>
                      <p:cNvPicPr>
                        <a:picLocks noChangeAspect="1" noChangeArrowheads="1"/>
                      </p:cNvPicPr>
                      <p:nvPr/>
                    </p:nvPicPr>
                    <p:blipFill>
                      <a:blip r:embed="rId73"/>
                      <a:srcRect/>
                      <a:stretch>
                        <a:fillRect/>
                      </a:stretch>
                    </p:blipFill>
                    <p:spPr bwMode="auto">
                      <a:xfrm>
                        <a:off x="164457" y="3179985"/>
                        <a:ext cx="7018338" cy="692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1" name="AutoShape 72"/>
          <p:cNvSpPr>
            <a:spLocks noChangeArrowheads="1"/>
          </p:cNvSpPr>
          <p:nvPr/>
        </p:nvSpPr>
        <p:spPr bwMode="auto">
          <a:xfrm>
            <a:off x="677402" y="4081794"/>
            <a:ext cx="800299" cy="274452"/>
          </a:xfrm>
          <a:prstGeom prst="rightArrow">
            <a:avLst>
              <a:gd name="adj1" fmla="val 50000"/>
              <a:gd name="adj2" fmla="val 81492"/>
            </a:avLst>
          </a:prstGeom>
          <a:solidFill>
            <a:srgbClr val="FFFF00"/>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12" name="Object 3"/>
          <p:cNvGraphicFramePr>
            <a:graphicFrameLocks noChangeAspect="1"/>
          </p:cNvGraphicFramePr>
          <p:nvPr>
            <p:extLst>
              <p:ext uri="{D42A27DB-BD31-4B8C-83A1-F6EECF244321}">
                <p14:modId xmlns:p14="http://schemas.microsoft.com/office/powerpoint/2010/main" val="1499177182"/>
              </p:ext>
            </p:extLst>
          </p:nvPr>
        </p:nvGraphicFramePr>
        <p:xfrm>
          <a:off x="2199374" y="3902684"/>
          <a:ext cx="1531938" cy="692150"/>
        </p:xfrm>
        <a:graphic>
          <a:graphicData uri="http://schemas.openxmlformats.org/presentationml/2006/ole">
            <mc:AlternateContent xmlns:mc="http://schemas.openxmlformats.org/markup-compatibility/2006">
              <mc:Choice xmlns:v="urn:schemas-microsoft-com:vml" Requires="v">
                <p:oleObj spid="_x0000_s831942" name="Equation" r:id="rId74" imgW="482400" imgH="241200" progId="Equation.DSMT4">
                  <p:embed/>
                </p:oleObj>
              </mc:Choice>
              <mc:Fallback>
                <p:oleObj name="Equation" r:id="rId74" imgW="482400" imgH="241200" progId="Equation.DSMT4">
                  <p:embed/>
                  <p:pic>
                    <p:nvPicPr>
                      <p:cNvPr id="43" name="Object 3"/>
                      <p:cNvPicPr>
                        <a:picLocks noChangeAspect="1" noChangeArrowheads="1"/>
                      </p:cNvPicPr>
                      <p:nvPr/>
                    </p:nvPicPr>
                    <p:blipFill>
                      <a:blip r:embed="rId75"/>
                      <a:srcRect/>
                      <a:stretch>
                        <a:fillRect/>
                      </a:stretch>
                    </p:blipFill>
                    <p:spPr bwMode="auto">
                      <a:xfrm>
                        <a:off x="2199374" y="3902684"/>
                        <a:ext cx="1531938" cy="692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 name="Object 3"/>
          <p:cNvGraphicFramePr>
            <a:graphicFrameLocks noChangeAspect="1"/>
          </p:cNvGraphicFramePr>
          <p:nvPr>
            <p:extLst>
              <p:ext uri="{D42A27DB-BD31-4B8C-83A1-F6EECF244321}">
                <p14:modId xmlns:p14="http://schemas.microsoft.com/office/powerpoint/2010/main" val="2238008355"/>
              </p:ext>
            </p:extLst>
          </p:nvPr>
        </p:nvGraphicFramePr>
        <p:xfrm>
          <a:off x="799189" y="4547205"/>
          <a:ext cx="1936750" cy="1238250"/>
        </p:xfrm>
        <a:graphic>
          <a:graphicData uri="http://schemas.openxmlformats.org/presentationml/2006/ole">
            <mc:AlternateContent xmlns:mc="http://schemas.openxmlformats.org/markup-compatibility/2006">
              <mc:Choice xmlns:v="urn:schemas-microsoft-com:vml" Requires="v">
                <p:oleObj spid="_x0000_s831943" name="Equation" r:id="rId76" imgW="609480" imgH="431640" progId="Equation.DSMT4">
                  <p:embed/>
                </p:oleObj>
              </mc:Choice>
              <mc:Fallback>
                <p:oleObj name="Equation" r:id="rId76" imgW="609480" imgH="431640" progId="Equation.DSMT4">
                  <p:embed/>
                  <p:pic>
                    <p:nvPicPr>
                      <p:cNvPr id="107" name="Object 3"/>
                      <p:cNvPicPr>
                        <a:picLocks noChangeAspect="1" noChangeArrowheads="1"/>
                      </p:cNvPicPr>
                      <p:nvPr/>
                    </p:nvPicPr>
                    <p:blipFill>
                      <a:blip r:embed="rId77"/>
                      <a:srcRect/>
                      <a:stretch>
                        <a:fillRect/>
                      </a:stretch>
                    </p:blipFill>
                    <p:spPr bwMode="auto">
                      <a:xfrm>
                        <a:off x="799189" y="4547205"/>
                        <a:ext cx="1936750" cy="1238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 name="Object 3"/>
          <p:cNvGraphicFramePr>
            <a:graphicFrameLocks noChangeAspect="1"/>
          </p:cNvGraphicFramePr>
          <p:nvPr>
            <p:extLst>
              <p:ext uri="{D42A27DB-BD31-4B8C-83A1-F6EECF244321}">
                <p14:modId xmlns:p14="http://schemas.microsoft.com/office/powerpoint/2010/main" val="3897451143"/>
              </p:ext>
            </p:extLst>
          </p:nvPr>
        </p:nvGraphicFramePr>
        <p:xfrm>
          <a:off x="292367" y="5618767"/>
          <a:ext cx="4640263" cy="1347787"/>
        </p:xfrm>
        <a:graphic>
          <a:graphicData uri="http://schemas.openxmlformats.org/presentationml/2006/ole">
            <mc:AlternateContent xmlns:mc="http://schemas.openxmlformats.org/markup-compatibility/2006">
              <mc:Choice xmlns:v="urn:schemas-microsoft-com:vml" Requires="v">
                <p:oleObj spid="_x0000_s831944" name="Equation" r:id="rId78" imgW="1460160" imgH="469800" progId="Equation.DSMT4">
                  <p:embed/>
                </p:oleObj>
              </mc:Choice>
              <mc:Fallback>
                <p:oleObj name="Equation" r:id="rId78" imgW="1460160" imgH="469800" progId="Equation.DSMT4">
                  <p:embed/>
                  <p:pic>
                    <p:nvPicPr>
                      <p:cNvPr id="108" name="Object 3"/>
                      <p:cNvPicPr>
                        <a:picLocks noChangeAspect="1" noChangeArrowheads="1"/>
                      </p:cNvPicPr>
                      <p:nvPr/>
                    </p:nvPicPr>
                    <p:blipFill>
                      <a:blip r:embed="rId79"/>
                      <a:srcRect/>
                      <a:stretch>
                        <a:fillRect/>
                      </a:stretch>
                    </p:blipFill>
                    <p:spPr bwMode="auto">
                      <a:xfrm>
                        <a:off x="292367" y="5618767"/>
                        <a:ext cx="4640263" cy="13477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7945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1000" fill="hold"/>
                                        <p:tgtEl>
                                          <p:spTgt spid="34"/>
                                        </p:tgtEl>
                                        <p:attrNameLst>
                                          <p:attrName>ppt_w</p:attrName>
                                        </p:attrNameLst>
                                      </p:cBhvr>
                                      <p:tavLst>
                                        <p:tav tm="0">
                                          <p:val>
                                            <p:fltVal val="0"/>
                                          </p:val>
                                        </p:tav>
                                        <p:tav tm="100000">
                                          <p:val>
                                            <p:strVal val="#ppt_w"/>
                                          </p:val>
                                        </p:tav>
                                      </p:tavLst>
                                    </p:anim>
                                    <p:anim calcmode="lin" valueType="num">
                                      <p:cBhvr>
                                        <p:cTn id="14" dur="1000" fill="hold"/>
                                        <p:tgtEl>
                                          <p:spTgt spid="34"/>
                                        </p:tgtEl>
                                        <p:attrNameLst>
                                          <p:attrName>ppt_h</p:attrName>
                                        </p:attrNameLst>
                                      </p:cBhvr>
                                      <p:tavLst>
                                        <p:tav tm="0">
                                          <p:val>
                                            <p:fltVal val="0"/>
                                          </p:val>
                                        </p:tav>
                                        <p:tav tm="100000">
                                          <p:val>
                                            <p:strVal val="#ppt_h"/>
                                          </p:val>
                                        </p:tav>
                                      </p:tavLst>
                                    </p:anim>
                                    <p:anim calcmode="lin" valueType="num">
                                      <p:cBhvr>
                                        <p:cTn id="15" dur="1000" fill="hold"/>
                                        <p:tgtEl>
                                          <p:spTgt spid="34"/>
                                        </p:tgtEl>
                                        <p:attrNameLst>
                                          <p:attrName>style.rotation</p:attrName>
                                        </p:attrNameLst>
                                      </p:cBhvr>
                                      <p:tavLst>
                                        <p:tav tm="0">
                                          <p:val>
                                            <p:fltVal val="90"/>
                                          </p:val>
                                        </p:tav>
                                        <p:tav tm="100000">
                                          <p:val>
                                            <p:fltVal val="0"/>
                                          </p:val>
                                        </p:tav>
                                      </p:tavLst>
                                    </p:anim>
                                    <p:animEffect transition="in" filter="fade">
                                      <p:cBhvr>
                                        <p:cTn id="16" dur="10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1000"/>
                                        <p:tgtEl>
                                          <p:spTgt spid="33"/>
                                        </p:tgtEl>
                                      </p:cBhvr>
                                    </p:animEffect>
                                    <p:anim calcmode="lin" valueType="num">
                                      <p:cBhvr>
                                        <p:cTn id="22" dur="1000" fill="hold"/>
                                        <p:tgtEl>
                                          <p:spTgt spid="33"/>
                                        </p:tgtEl>
                                        <p:attrNameLst>
                                          <p:attrName>ppt_x</p:attrName>
                                        </p:attrNameLst>
                                      </p:cBhvr>
                                      <p:tavLst>
                                        <p:tav tm="0">
                                          <p:val>
                                            <p:strVal val="#ppt_x"/>
                                          </p:val>
                                        </p:tav>
                                        <p:tav tm="100000">
                                          <p:val>
                                            <p:strVal val="#ppt_x"/>
                                          </p:val>
                                        </p:tav>
                                      </p:tavLst>
                                    </p:anim>
                                    <p:anim calcmode="lin" valueType="num">
                                      <p:cBhvr>
                                        <p:cTn id="2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87"/>
                                        </p:tgtEl>
                                        <p:attrNameLst>
                                          <p:attrName>style.visibility</p:attrName>
                                        </p:attrNameLst>
                                      </p:cBhvr>
                                      <p:to>
                                        <p:strVal val="visible"/>
                                      </p:to>
                                    </p:set>
                                    <p:anim calcmode="lin" valueType="num">
                                      <p:cBhvr additive="base">
                                        <p:cTn id="28" dur="500" fill="hold"/>
                                        <p:tgtEl>
                                          <p:spTgt spid="87"/>
                                        </p:tgtEl>
                                        <p:attrNameLst>
                                          <p:attrName>ppt_x</p:attrName>
                                        </p:attrNameLst>
                                      </p:cBhvr>
                                      <p:tavLst>
                                        <p:tav tm="0">
                                          <p:val>
                                            <p:strVal val="#ppt_x"/>
                                          </p:val>
                                        </p:tav>
                                        <p:tav tm="100000">
                                          <p:val>
                                            <p:strVal val="#ppt_x"/>
                                          </p:val>
                                        </p:tav>
                                      </p:tavLst>
                                    </p:anim>
                                    <p:anim calcmode="lin" valueType="num">
                                      <p:cBhvr additive="base">
                                        <p:cTn id="29"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circle(in)">
                                      <p:cBhvr>
                                        <p:cTn id="34" dur="2000"/>
                                        <p:tgtEl>
                                          <p:spTgt spid="8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wipe(left)">
                                      <p:cBhvr>
                                        <p:cTn id="39" dur="500"/>
                                        <p:tgtEl>
                                          <p:spTgt spid="89"/>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90"/>
                                        </p:tgtEl>
                                        <p:attrNameLst>
                                          <p:attrName>style.visibility</p:attrName>
                                        </p:attrNameLst>
                                      </p:cBhvr>
                                      <p:to>
                                        <p:strVal val="visible"/>
                                      </p:to>
                                    </p:set>
                                    <p:anim calcmode="lin" valueType="num">
                                      <p:cBhvr additive="base">
                                        <p:cTn id="44" dur="500" fill="hold"/>
                                        <p:tgtEl>
                                          <p:spTgt spid="90"/>
                                        </p:tgtEl>
                                        <p:attrNameLst>
                                          <p:attrName>ppt_x</p:attrName>
                                        </p:attrNameLst>
                                      </p:cBhvr>
                                      <p:tavLst>
                                        <p:tav tm="0">
                                          <p:val>
                                            <p:strVal val="#ppt_x"/>
                                          </p:val>
                                        </p:tav>
                                        <p:tav tm="100000">
                                          <p:val>
                                            <p:strVal val="#ppt_x"/>
                                          </p:val>
                                        </p:tav>
                                      </p:tavLst>
                                    </p:anim>
                                    <p:anim calcmode="lin" valueType="num">
                                      <p:cBhvr additive="base">
                                        <p:cTn id="45"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grpId="0" nodeType="clickEffect">
                                  <p:stCondLst>
                                    <p:cond delay="0"/>
                                  </p:stCondLst>
                                  <p:childTnLst>
                                    <p:set>
                                      <p:cBhvr>
                                        <p:cTn id="49" dur="1" fill="hold">
                                          <p:stCondLst>
                                            <p:cond delay="0"/>
                                          </p:stCondLst>
                                        </p:cTn>
                                        <p:tgtEl>
                                          <p:spTgt spid="91"/>
                                        </p:tgtEl>
                                        <p:attrNameLst>
                                          <p:attrName>style.visibility</p:attrName>
                                        </p:attrNameLst>
                                      </p:cBhvr>
                                      <p:to>
                                        <p:strVal val="visible"/>
                                      </p:to>
                                    </p:set>
                                    <p:animEffect transition="in" filter="circle(in)">
                                      <p:cBhvr>
                                        <p:cTn id="50" dur="2000"/>
                                        <p:tgtEl>
                                          <p:spTgt spid="91"/>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ppt_x"/>
                                          </p:val>
                                        </p:tav>
                                        <p:tav tm="100000">
                                          <p:val>
                                            <p:strVal val="#ppt_x"/>
                                          </p:val>
                                        </p:tav>
                                      </p:tavLst>
                                    </p:anim>
                                    <p:anim calcmode="lin" valueType="num">
                                      <p:cBhvr additive="base">
                                        <p:cTn id="5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1000"/>
                                        <p:tgtEl>
                                          <p:spTgt spid="31"/>
                                        </p:tgtEl>
                                      </p:cBhvr>
                                    </p:animEffect>
                                    <p:anim calcmode="lin" valueType="num">
                                      <p:cBhvr>
                                        <p:cTn id="62" dur="1000" fill="hold"/>
                                        <p:tgtEl>
                                          <p:spTgt spid="31"/>
                                        </p:tgtEl>
                                        <p:attrNameLst>
                                          <p:attrName>ppt_x</p:attrName>
                                        </p:attrNameLst>
                                      </p:cBhvr>
                                      <p:tavLst>
                                        <p:tav tm="0">
                                          <p:val>
                                            <p:strVal val="#ppt_x"/>
                                          </p:val>
                                        </p:tav>
                                        <p:tav tm="100000">
                                          <p:val>
                                            <p:strVal val="#ppt_x"/>
                                          </p:val>
                                        </p:tav>
                                      </p:tavLst>
                                    </p:anim>
                                    <p:anim calcmode="lin" valueType="num">
                                      <p:cBhvr>
                                        <p:cTn id="6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32"/>
                                        </p:tgtEl>
                                        <p:attrNameLst>
                                          <p:attrName>style.visibility</p:attrName>
                                        </p:attrNameLst>
                                      </p:cBhvr>
                                      <p:to>
                                        <p:strVal val="visible"/>
                                      </p:to>
                                    </p:set>
                                    <p:anim calcmode="lin" valueType="num">
                                      <p:cBhvr additive="base">
                                        <p:cTn id="68" dur="500" fill="hold"/>
                                        <p:tgtEl>
                                          <p:spTgt spid="32"/>
                                        </p:tgtEl>
                                        <p:attrNameLst>
                                          <p:attrName>ppt_x</p:attrName>
                                        </p:attrNameLst>
                                      </p:cBhvr>
                                      <p:tavLst>
                                        <p:tav tm="0">
                                          <p:val>
                                            <p:strVal val="#ppt_x"/>
                                          </p:val>
                                        </p:tav>
                                        <p:tav tm="100000">
                                          <p:val>
                                            <p:strVal val="#ppt_x"/>
                                          </p:val>
                                        </p:tav>
                                      </p:tavLst>
                                    </p:anim>
                                    <p:anim calcmode="lin" valueType="num">
                                      <p:cBhvr additive="base">
                                        <p:cTn id="69"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23"/>
                                        </p:tgtEl>
                                        <p:attrNameLst>
                                          <p:attrName>style.visibility</p:attrName>
                                        </p:attrNameLst>
                                      </p:cBhvr>
                                      <p:to>
                                        <p:strVal val="visible"/>
                                      </p:to>
                                    </p:set>
                                    <p:anim calcmode="lin" valueType="num">
                                      <p:cBhvr additive="base">
                                        <p:cTn id="74" dur="500" fill="hold"/>
                                        <p:tgtEl>
                                          <p:spTgt spid="23"/>
                                        </p:tgtEl>
                                        <p:attrNameLst>
                                          <p:attrName>ppt_x</p:attrName>
                                        </p:attrNameLst>
                                      </p:cBhvr>
                                      <p:tavLst>
                                        <p:tav tm="0">
                                          <p:val>
                                            <p:strVal val="#ppt_x"/>
                                          </p:val>
                                        </p:tav>
                                        <p:tav tm="100000">
                                          <p:val>
                                            <p:strVal val="#ppt_x"/>
                                          </p:val>
                                        </p:tav>
                                      </p:tavLst>
                                    </p:anim>
                                    <p:anim calcmode="lin" valueType="num">
                                      <p:cBhvr additive="base">
                                        <p:cTn id="7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1000"/>
                                        <p:tgtEl>
                                          <p:spTgt spid="38"/>
                                        </p:tgtEl>
                                      </p:cBhvr>
                                    </p:animEffect>
                                    <p:anim calcmode="lin" valueType="num">
                                      <p:cBhvr>
                                        <p:cTn id="81" dur="1000" fill="hold"/>
                                        <p:tgtEl>
                                          <p:spTgt spid="38"/>
                                        </p:tgtEl>
                                        <p:attrNameLst>
                                          <p:attrName>ppt_x</p:attrName>
                                        </p:attrNameLst>
                                      </p:cBhvr>
                                      <p:tavLst>
                                        <p:tav tm="0">
                                          <p:val>
                                            <p:strVal val="#ppt_x"/>
                                          </p:val>
                                        </p:tav>
                                        <p:tav tm="100000">
                                          <p:val>
                                            <p:strVal val="#ppt_x"/>
                                          </p:val>
                                        </p:tav>
                                      </p:tavLst>
                                    </p:anim>
                                    <p:anim calcmode="lin" valueType="num">
                                      <p:cBhvr>
                                        <p:cTn id="82"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1000"/>
                                        <p:tgtEl>
                                          <p:spTgt spid="39"/>
                                        </p:tgtEl>
                                      </p:cBhvr>
                                    </p:animEffect>
                                    <p:anim calcmode="lin" valueType="num">
                                      <p:cBhvr>
                                        <p:cTn id="88" dur="1000" fill="hold"/>
                                        <p:tgtEl>
                                          <p:spTgt spid="39"/>
                                        </p:tgtEl>
                                        <p:attrNameLst>
                                          <p:attrName>ppt_x</p:attrName>
                                        </p:attrNameLst>
                                      </p:cBhvr>
                                      <p:tavLst>
                                        <p:tav tm="0">
                                          <p:val>
                                            <p:strVal val="#ppt_x"/>
                                          </p:val>
                                        </p:tav>
                                        <p:tav tm="100000">
                                          <p:val>
                                            <p:strVal val="#ppt_x"/>
                                          </p:val>
                                        </p:tav>
                                      </p:tavLst>
                                    </p:anim>
                                    <p:anim calcmode="lin" valueType="num">
                                      <p:cBhvr>
                                        <p:cTn id="8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21"/>
                                        </p:tgtEl>
                                        <p:attrNameLst>
                                          <p:attrName>style.visibility</p:attrName>
                                        </p:attrNameLst>
                                      </p:cBhvr>
                                      <p:to>
                                        <p:strVal val="visible"/>
                                      </p:to>
                                    </p:set>
                                    <p:anim calcmode="lin" valueType="num">
                                      <p:cBhvr additive="base">
                                        <p:cTn id="94" dur="500" fill="hold"/>
                                        <p:tgtEl>
                                          <p:spTgt spid="21"/>
                                        </p:tgtEl>
                                        <p:attrNameLst>
                                          <p:attrName>ppt_x</p:attrName>
                                        </p:attrNameLst>
                                      </p:cBhvr>
                                      <p:tavLst>
                                        <p:tav tm="0">
                                          <p:val>
                                            <p:strVal val="#ppt_x"/>
                                          </p:val>
                                        </p:tav>
                                        <p:tav tm="100000">
                                          <p:val>
                                            <p:strVal val="#ppt_x"/>
                                          </p:val>
                                        </p:tav>
                                      </p:tavLst>
                                    </p:anim>
                                    <p:anim calcmode="lin" valueType="num">
                                      <p:cBhvr additive="base">
                                        <p:cTn id="9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24"/>
                                        </p:tgtEl>
                                        <p:attrNameLst>
                                          <p:attrName>style.visibility</p:attrName>
                                        </p:attrNameLst>
                                      </p:cBhvr>
                                      <p:to>
                                        <p:strVal val="visible"/>
                                      </p:to>
                                    </p:set>
                                    <p:anim calcmode="lin" valueType="num">
                                      <p:cBhvr additive="base">
                                        <p:cTn id="100" dur="500" fill="hold"/>
                                        <p:tgtEl>
                                          <p:spTgt spid="24"/>
                                        </p:tgtEl>
                                        <p:attrNameLst>
                                          <p:attrName>ppt_x</p:attrName>
                                        </p:attrNameLst>
                                      </p:cBhvr>
                                      <p:tavLst>
                                        <p:tav tm="0">
                                          <p:val>
                                            <p:strVal val="#ppt_x"/>
                                          </p:val>
                                        </p:tav>
                                        <p:tav tm="100000">
                                          <p:val>
                                            <p:strVal val="#ppt_x"/>
                                          </p:val>
                                        </p:tav>
                                      </p:tavLst>
                                    </p:anim>
                                    <p:anim calcmode="lin" valueType="num">
                                      <p:cBhvr additive="base">
                                        <p:cTn id="10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grpId="0" nodeType="clickEffect">
                                  <p:stCondLst>
                                    <p:cond delay="0"/>
                                  </p:stCondLst>
                                  <p:childTnLst>
                                    <p:set>
                                      <p:cBhvr>
                                        <p:cTn id="105" dur="1" fill="hold">
                                          <p:stCondLst>
                                            <p:cond delay="0"/>
                                          </p:stCondLst>
                                        </p:cTn>
                                        <p:tgtEl>
                                          <p:spTgt spid="25"/>
                                        </p:tgtEl>
                                        <p:attrNameLst>
                                          <p:attrName>style.visibility</p:attrName>
                                        </p:attrNameLst>
                                      </p:cBhvr>
                                      <p:to>
                                        <p:strVal val="visible"/>
                                      </p:to>
                                    </p:set>
                                    <p:anim calcmode="lin" valueType="num">
                                      <p:cBhvr additive="base">
                                        <p:cTn id="106" dur="500" fill="hold"/>
                                        <p:tgtEl>
                                          <p:spTgt spid="25"/>
                                        </p:tgtEl>
                                        <p:attrNameLst>
                                          <p:attrName>ppt_x</p:attrName>
                                        </p:attrNameLst>
                                      </p:cBhvr>
                                      <p:tavLst>
                                        <p:tav tm="0">
                                          <p:val>
                                            <p:strVal val="#ppt_x"/>
                                          </p:val>
                                        </p:tav>
                                        <p:tav tm="100000">
                                          <p:val>
                                            <p:strVal val="#ppt_x"/>
                                          </p:val>
                                        </p:tav>
                                      </p:tavLst>
                                    </p:anim>
                                    <p:anim calcmode="lin" valueType="num">
                                      <p:cBhvr additive="base">
                                        <p:cTn id="10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26"/>
                                        </p:tgtEl>
                                        <p:attrNameLst>
                                          <p:attrName>style.visibility</p:attrName>
                                        </p:attrNameLst>
                                      </p:cBhvr>
                                      <p:to>
                                        <p:strVal val="visible"/>
                                      </p:to>
                                    </p:set>
                                    <p:anim calcmode="lin" valueType="num">
                                      <p:cBhvr additive="base">
                                        <p:cTn id="112" dur="500" fill="hold"/>
                                        <p:tgtEl>
                                          <p:spTgt spid="26"/>
                                        </p:tgtEl>
                                        <p:attrNameLst>
                                          <p:attrName>ppt_x</p:attrName>
                                        </p:attrNameLst>
                                      </p:cBhvr>
                                      <p:tavLst>
                                        <p:tav tm="0">
                                          <p:val>
                                            <p:strVal val="#ppt_x"/>
                                          </p:val>
                                        </p:tav>
                                        <p:tav tm="100000">
                                          <p:val>
                                            <p:strVal val="#ppt_x"/>
                                          </p:val>
                                        </p:tav>
                                      </p:tavLst>
                                    </p:anim>
                                    <p:anim calcmode="lin" valueType="num">
                                      <p:cBhvr additive="base">
                                        <p:cTn id="1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nodeType="clickEffect">
                                  <p:stCondLst>
                                    <p:cond delay="0"/>
                                  </p:stCondLst>
                                  <p:childTnLst>
                                    <p:set>
                                      <p:cBhvr>
                                        <p:cTn id="117" dur="1" fill="hold">
                                          <p:stCondLst>
                                            <p:cond delay="0"/>
                                          </p:stCondLst>
                                        </p:cTn>
                                        <p:tgtEl>
                                          <p:spTgt spid="85"/>
                                        </p:tgtEl>
                                        <p:attrNameLst>
                                          <p:attrName>style.visibility</p:attrName>
                                        </p:attrNameLst>
                                      </p:cBhvr>
                                      <p:to>
                                        <p:strVal val="visible"/>
                                      </p:to>
                                    </p:set>
                                    <p:animEffect transition="in" filter="fade">
                                      <p:cBhvr>
                                        <p:cTn id="118" dur="1000"/>
                                        <p:tgtEl>
                                          <p:spTgt spid="85"/>
                                        </p:tgtEl>
                                      </p:cBhvr>
                                    </p:animEffect>
                                    <p:anim calcmode="lin" valueType="num">
                                      <p:cBhvr>
                                        <p:cTn id="119" dur="1000" fill="hold"/>
                                        <p:tgtEl>
                                          <p:spTgt spid="85"/>
                                        </p:tgtEl>
                                        <p:attrNameLst>
                                          <p:attrName>ppt_x</p:attrName>
                                        </p:attrNameLst>
                                      </p:cBhvr>
                                      <p:tavLst>
                                        <p:tav tm="0">
                                          <p:val>
                                            <p:strVal val="#ppt_x"/>
                                          </p:val>
                                        </p:tav>
                                        <p:tav tm="100000">
                                          <p:val>
                                            <p:strVal val="#ppt_x"/>
                                          </p:val>
                                        </p:tav>
                                      </p:tavLst>
                                    </p:anim>
                                    <p:anim calcmode="lin" valueType="num">
                                      <p:cBhvr>
                                        <p:cTn id="120"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19"/>
                                        </p:tgtEl>
                                        <p:attrNameLst>
                                          <p:attrName>style.visibility</p:attrName>
                                        </p:attrNameLst>
                                      </p:cBhvr>
                                      <p:to>
                                        <p:strVal val="visible"/>
                                      </p:to>
                                    </p:set>
                                    <p:anim calcmode="lin" valueType="num">
                                      <p:cBhvr additive="base">
                                        <p:cTn id="125" dur="500" fill="hold"/>
                                        <p:tgtEl>
                                          <p:spTgt spid="19"/>
                                        </p:tgtEl>
                                        <p:attrNameLst>
                                          <p:attrName>ppt_x</p:attrName>
                                        </p:attrNameLst>
                                      </p:cBhvr>
                                      <p:tavLst>
                                        <p:tav tm="0">
                                          <p:val>
                                            <p:strVal val="#ppt_x"/>
                                          </p:val>
                                        </p:tav>
                                        <p:tav tm="100000">
                                          <p:val>
                                            <p:strVal val="#ppt_x"/>
                                          </p:val>
                                        </p:tav>
                                      </p:tavLst>
                                    </p:anim>
                                    <p:anim calcmode="lin" valueType="num">
                                      <p:cBhvr additive="base">
                                        <p:cTn id="1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18"/>
                                        </p:tgtEl>
                                        <p:attrNameLst>
                                          <p:attrName>style.visibility</p:attrName>
                                        </p:attrNameLst>
                                      </p:cBhvr>
                                      <p:to>
                                        <p:strVal val="visible"/>
                                      </p:to>
                                    </p:set>
                                    <p:anim calcmode="lin" valueType="num">
                                      <p:cBhvr additive="base">
                                        <p:cTn id="131" dur="500" fill="hold"/>
                                        <p:tgtEl>
                                          <p:spTgt spid="18"/>
                                        </p:tgtEl>
                                        <p:attrNameLst>
                                          <p:attrName>ppt_x</p:attrName>
                                        </p:attrNameLst>
                                      </p:cBhvr>
                                      <p:tavLst>
                                        <p:tav tm="0">
                                          <p:val>
                                            <p:strVal val="#ppt_x"/>
                                          </p:val>
                                        </p:tav>
                                        <p:tav tm="100000">
                                          <p:val>
                                            <p:strVal val="#ppt_x"/>
                                          </p:val>
                                        </p:tav>
                                      </p:tavLst>
                                    </p:anim>
                                    <p:anim calcmode="lin" valueType="num">
                                      <p:cBhvr additive="base">
                                        <p:cTn id="1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5"/>
                                        </p:tgtEl>
                                        <p:attrNameLst>
                                          <p:attrName>style.visibility</p:attrName>
                                        </p:attrNameLst>
                                      </p:cBhvr>
                                      <p:to>
                                        <p:strVal val="visible"/>
                                      </p:to>
                                    </p:set>
                                    <p:anim calcmode="lin" valueType="num">
                                      <p:cBhvr additive="base">
                                        <p:cTn id="137" dur="500" fill="hold"/>
                                        <p:tgtEl>
                                          <p:spTgt spid="95"/>
                                        </p:tgtEl>
                                        <p:attrNameLst>
                                          <p:attrName>ppt_x</p:attrName>
                                        </p:attrNameLst>
                                      </p:cBhvr>
                                      <p:tavLst>
                                        <p:tav tm="0">
                                          <p:val>
                                            <p:strVal val="#ppt_x"/>
                                          </p:val>
                                        </p:tav>
                                        <p:tav tm="100000">
                                          <p:val>
                                            <p:strVal val="#ppt_x"/>
                                          </p:val>
                                        </p:tav>
                                      </p:tavLst>
                                    </p:anim>
                                    <p:anim calcmode="lin" valueType="num">
                                      <p:cBhvr additive="base">
                                        <p:cTn id="138"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42" presetClass="entr" presetSubtype="0" fill="hold" nodeType="clickEffect">
                                  <p:stCondLst>
                                    <p:cond delay="0"/>
                                  </p:stCondLst>
                                  <p:childTnLst>
                                    <p:set>
                                      <p:cBhvr>
                                        <p:cTn id="142" dur="1" fill="hold">
                                          <p:stCondLst>
                                            <p:cond delay="0"/>
                                          </p:stCondLst>
                                        </p:cTn>
                                        <p:tgtEl>
                                          <p:spTgt spid="30"/>
                                        </p:tgtEl>
                                        <p:attrNameLst>
                                          <p:attrName>style.visibility</p:attrName>
                                        </p:attrNameLst>
                                      </p:cBhvr>
                                      <p:to>
                                        <p:strVal val="visible"/>
                                      </p:to>
                                    </p:set>
                                    <p:animEffect transition="in" filter="fade">
                                      <p:cBhvr>
                                        <p:cTn id="143" dur="1000"/>
                                        <p:tgtEl>
                                          <p:spTgt spid="30"/>
                                        </p:tgtEl>
                                      </p:cBhvr>
                                    </p:animEffect>
                                    <p:anim calcmode="lin" valueType="num">
                                      <p:cBhvr>
                                        <p:cTn id="144" dur="1000" fill="hold"/>
                                        <p:tgtEl>
                                          <p:spTgt spid="30"/>
                                        </p:tgtEl>
                                        <p:attrNameLst>
                                          <p:attrName>ppt_x</p:attrName>
                                        </p:attrNameLst>
                                      </p:cBhvr>
                                      <p:tavLst>
                                        <p:tav tm="0">
                                          <p:val>
                                            <p:strVal val="#ppt_x"/>
                                          </p:val>
                                        </p:tav>
                                        <p:tav tm="100000">
                                          <p:val>
                                            <p:strVal val="#ppt_x"/>
                                          </p:val>
                                        </p:tav>
                                      </p:tavLst>
                                    </p:anim>
                                    <p:anim calcmode="lin" valueType="num">
                                      <p:cBhvr>
                                        <p:cTn id="14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grpId="0" nodeType="clickEffect">
                                  <p:stCondLst>
                                    <p:cond delay="0"/>
                                  </p:stCondLst>
                                  <p:childTnLst>
                                    <p:set>
                                      <p:cBhvr>
                                        <p:cTn id="149" dur="1" fill="hold">
                                          <p:stCondLst>
                                            <p:cond delay="0"/>
                                          </p:stCondLst>
                                        </p:cTn>
                                        <p:tgtEl>
                                          <p:spTgt spid="22"/>
                                        </p:tgtEl>
                                        <p:attrNameLst>
                                          <p:attrName>style.visibility</p:attrName>
                                        </p:attrNameLst>
                                      </p:cBhvr>
                                      <p:to>
                                        <p:strVal val="visible"/>
                                      </p:to>
                                    </p:set>
                                    <p:anim calcmode="lin" valueType="num">
                                      <p:cBhvr additive="base">
                                        <p:cTn id="150" dur="500" fill="hold"/>
                                        <p:tgtEl>
                                          <p:spTgt spid="22"/>
                                        </p:tgtEl>
                                        <p:attrNameLst>
                                          <p:attrName>ppt_x</p:attrName>
                                        </p:attrNameLst>
                                      </p:cBhvr>
                                      <p:tavLst>
                                        <p:tav tm="0">
                                          <p:val>
                                            <p:strVal val="#ppt_x"/>
                                          </p:val>
                                        </p:tav>
                                        <p:tav tm="100000">
                                          <p:val>
                                            <p:strVal val="#ppt_x"/>
                                          </p:val>
                                        </p:tav>
                                      </p:tavLst>
                                    </p:anim>
                                    <p:anim calcmode="lin" valueType="num">
                                      <p:cBhvr additive="base">
                                        <p:cTn id="15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grpId="0" nodeType="clickEffect">
                                  <p:stCondLst>
                                    <p:cond delay="0"/>
                                  </p:stCondLst>
                                  <p:childTnLst>
                                    <p:set>
                                      <p:cBhvr>
                                        <p:cTn id="155" dur="1" fill="hold">
                                          <p:stCondLst>
                                            <p:cond delay="0"/>
                                          </p:stCondLst>
                                        </p:cTn>
                                        <p:tgtEl>
                                          <p:spTgt spid="94"/>
                                        </p:tgtEl>
                                        <p:attrNameLst>
                                          <p:attrName>style.visibility</p:attrName>
                                        </p:attrNameLst>
                                      </p:cBhvr>
                                      <p:to>
                                        <p:strVal val="visible"/>
                                      </p:to>
                                    </p:set>
                                    <p:anim calcmode="lin" valueType="num">
                                      <p:cBhvr additive="base">
                                        <p:cTn id="156" dur="500" fill="hold"/>
                                        <p:tgtEl>
                                          <p:spTgt spid="94"/>
                                        </p:tgtEl>
                                        <p:attrNameLst>
                                          <p:attrName>ppt_x</p:attrName>
                                        </p:attrNameLst>
                                      </p:cBhvr>
                                      <p:tavLst>
                                        <p:tav tm="0">
                                          <p:val>
                                            <p:strVal val="#ppt_x"/>
                                          </p:val>
                                        </p:tav>
                                        <p:tav tm="100000">
                                          <p:val>
                                            <p:strVal val="#ppt_x"/>
                                          </p:val>
                                        </p:tav>
                                      </p:tavLst>
                                    </p:anim>
                                    <p:anim calcmode="lin" valueType="num">
                                      <p:cBhvr additive="base">
                                        <p:cTn id="157"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grpId="0" nodeType="clickEffect">
                                  <p:stCondLst>
                                    <p:cond delay="0"/>
                                  </p:stCondLst>
                                  <p:childTnLst>
                                    <p:set>
                                      <p:cBhvr>
                                        <p:cTn id="161" dur="1" fill="hold">
                                          <p:stCondLst>
                                            <p:cond delay="0"/>
                                          </p:stCondLst>
                                        </p:cTn>
                                        <p:tgtEl>
                                          <p:spTgt spid="93"/>
                                        </p:tgtEl>
                                        <p:attrNameLst>
                                          <p:attrName>style.visibility</p:attrName>
                                        </p:attrNameLst>
                                      </p:cBhvr>
                                      <p:to>
                                        <p:strVal val="visible"/>
                                      </p:to>
                                    </p:set>
                                    <p:anim calcmode="lin" valueType="num">
                                      <p:cBhvr additive="base">
                                        <p:cTn id="162" dur="500" fill="hold"/>
                                        <p:tgtEl>
                                          <p:spTgt spid="93"/>
                                        </p:tgtEl>
                                        <p:attrNameLst>
                                          <p:attrName>ppt_x</p:attrName>
                                        </p:attrNameLst>
                                      </p:cBhvr>
                                      <p:tavLst>
                                        <p:tav tm="0">
                                          <p:val>
                                            <p:strVal val="#ppt_x"/>
                                          </p:val>
                                        </p:tav>
                                        <p:tav tm="100000">
                                          <p:val>
                                            <p:strVal val="#ppt_x"/>
                                          </p:val>
                                        </p:tav>
                                      </p:tavLst>
                                    </p:anim>
                                    <p:anim calcmode="lin" valueType="num">
                                      <p:cBhvr additive="base">
                                        <p:cTn id="163"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2" presetClass="entr" presetSubtype="4" fill="hold" grpId="0" nodeType="clickEffect">
                                  <p:stCondLst>
                                    <p:cond delay="0"/>
                                  </p:stCondLst>
                                  <p:childTnLst>
                                    <p:set>
                                      <p:cBhvr>
                                        <p:cTn id="167" dur="1" fill="hold">
                                          <p:stCondLst>
                                            <p:cond delay="0"/>
                                          </p:stCondLst>
                                        </p:cTn>
                                        <p:tgtEl>
                                          <p:spTgt spid="92"/>
                                        </p:tgtEl>
                                        <p:attrNameLst>
                                          <p:attrName>style.visibility</p:attrName>
                                        </p:attrNameLst>
                                      </p:cBhvr>
                                      <p:to>
                                        <p:strVal val="visible"/>
                                      </p:to>
                                    </p:set>
                                    <p:anim calcmode="lin" valueType="num">
                                      <p:cBhvr additive="base">
                                        <p:cTn id="168" dur="500" fill="hold"/>
                                        <p:tgtEl>
                                          <p:spTgt spid="92"/>
                                        </p:tgtEl>
                                        <p:attrNameLst>
                                          <p:attrName>ppt_x</p:attrName>
                                        </p:attrNameLst>
                                      </p:cBhvr>
                                      <p:tavLst>
                                        <p:tav tm="0">
                                          <p:val>
                                            <p:strVal val="#ppt_x"/>
                                          </p:val>
                                        </p:tav>
                                        <p:tav tm="100000">
                                          <p:val>
                                            <p:strVal val="#ppt_x"/>
                                          </p:val>
                                        </p:tav>
                                      </p:tavLst>
                                    </p:anim>
                                    <p:anim calcmode="lin" valueType="num">
                                      <p:cBhvr additive="base">
                                        <p:cTn id="169"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42" presetClass="entr" presetSubtype="0" fill="hold" nodeType="click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fade">
                                      <p:cBhvr>
                                        <p:cTn id="174" dur="1000"/>
                                        <p:tgtEl>
                                          <p:spTgt spid="96"/>
                                        </p:tgtEl>
                                      </p:cBhvr>
                                    </p:animEffect>
                                    <p:anim calcmode="lin" valueType="num">
                                      <p:cBhvr>
                                        <p:cTn id="175" dur="1000" fill="hold"/>
                                        <p:tgtEl>
                                          <p:spTgt spid="96"/>
                                        </p:tgtEl>
                                        <p:attrNameLst>
                                          <p:attrName>ppt_x</p:attrName>
                                        </p:attrNameLst>
                                      </p:cBhvr>
                                      <p:tavLst>
                                        <p:tav tm="0">
                                          <p:val>
                                            <p:strVal val="#ppt_x"/>
                                          </p:val>
                                        </p:tav>
                                        <p:tav tm="100000">
                                          <p:val>
                                            <p:strVal val="#ppt_x"/>
                                          </p:val>
                                        </p:tav>
                                      </p:tavLst>
                                    </p:anim>
                                    <p:anim calcmode="lin" valueType="num">
                                      <p:cBhvr>
                                        <p:cTn id="176"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grpId="0" nodeType="clickEffect">
                                  <p:stCondLst>
                                    <p:cond delay="0"/>
                                  </p:stCondLst>
                                  <p:childTnLst>
                                    <p:set>
                                      <p:cBhvr>
                                        <p:cTn id="180" dur="1" fill="hold">
                                          <p:stCondLst>
                                            <p:cond delay="0"/>
                                          </p:stCondLst>
                                        </p:cTn>
                                        <p:tgtEl>
                                          <p:spTgt spid="97"/>
                                        </p:tgtEl>
                                        <p:attrNameLst>
                                          <p:attrName>style.visibility</p:attrName>
                                        </p:attrNameLst>
                                      </p:cBhvr>
                                      <p:to>
                                        <p:strVal val="visible"/>
                                      </p:to>
                                    </p:set>
                                    <p:anim calcmode="lin" valueType="num">
                                      <p:cBhvr additive="base">
                                        <p:cTn id="181" dur="500" fill="hold"/>
                                        <p:tgtEl>
                                          <p:spTgt spid="97"/>
                                        </p:tgtEl>
                                        <p:attrNameLst>
                                          <p:attrName>ppt_x</p:attrName>
                                        </p:attrNameLst>
                                      </p:cBhvr>
                                      <p:tavLst>
                                        <p:tav tm="0">
                                          <p:val>
                                            <p:strVal val="#ppt_x"/>
                                          </p:val>
                                        </p:tav>
                                        <p:tav tm="100000">
                                          <p:val>
                                            <p:strVal val="#ppt_x"/>
                                          </p:val>
                                        </p:tav>
                                      </p:tavLst>
                                    </p:anim>
                                    <p:anim calcmode="lin" valueType="num">
                                      <p:cBhvr additive="base">
                                        <p:cTn id="182"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grpId="0" nodeType="clickEffect">
                                  <p:stCondLst>
                                    <p:cond delay="0"/>
                                  </p:stCondLst>
                                  <p:childTnLst>
                                    <p:set>
                                      <p:cBhvr>
                                        <p:cTn id="186" dur="1" fill="hold">
                                          <p:stCondLst>
                                            <p:cond delay="0"/>
                                          </p:stCondLst>
                                        </p:cTn>
                                        <p:tgtEl>
                                          <p:spTgt spid="20"/>
                                        </p:tgtEl>
                                        <p:attrNameLst>
                                          <p:attrName>style.visibility</p:attrName>
                                        </p:attrNameLst>
                                      </p:cBhvr>
                                      <p:to>
                                        <p:strVal val="visible"/>
                                      </p:to>
                                    </p:set>
                                    <p:anim calcmode="lin" valueType="num">
                                      <p:cBhvr additive="base">
                                        <p:cTn id="187" dur="500" fill="hold"/>
                                        <p:tgtEl>
                                          <p:spTgt spid="20"/>
                                        </p:tgtEl>
                                        <p:attrNameLst>
                                          <p:attrName>ppt_x</p:attrName>
                                        </p:attrNameLst>
                                      </p:cBhvr>
                                      <p:tavLst>
                                        <p:tav tm="0">
                                          <p:val>
                                            <p:strVal val="#ppt_x"/>
                                          </p:val>
                                        </p:tav>
                                        <p:tav tm="100000">
                                          <p:val>
                                            <p:strVal val="#ppt_x"/>
                                          </p:val>
                                        </p:tav>
                                      </p:tavLst>
                                    </p:anim>
                                    <p:anim calcmode="lin" valueType="num">
                                      <p:cBhvr additive="base">
                                        <p:cTn id="18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42" presetClass="entr" presetSubtype="0" fill="hold" nodeType="clickEffect">
                                  <p:stCondLst>
                                    <p:cond delay="0"/>
                                  </p:stCondLst>
                                  <p:childTnLst>
                                    <p:set>
                                      <p:cBhvr>
                                        <p:cTn id="192" dur="1" fill="hold">
                                          <p:stCondLst>
                                            <p:cond delay="0"/>
                                          </p:stCondLst>
                                        </p:cTn>
                                        <p:tgtEl>
                                          <p:spTgt spid="29"/>
                                        </p:tgtEl>
                                        <p:attrNameLst>
                                          <p:attrName>style.visibility</p:attrName>
                                        </p:attrNameLst>
                                      </p:cBhvr>
                                      <p:to>
                                        <p:strVal val="visible"/>
                                      </p:to>
                                    </p:set>
                                    <p:animEffect transition="in" filter="fade">
                                      <p:cBhvr>
                                        <p:cTn id="193" dur="1000"/>
                                        <p:tgtEl>
                                          <p:spTgt spid="29"/>
                                        </p:tgtEl>
                                      </p:cBhvr>
                                    </p:animEffect>
                                    <p:anim calcmode="lin" valueType="num">
                                      <p:cBhvr>
                                        <p:cTn id="194" dur="1000" fill="hold"/>
                                        <p:tgtEl>
                                          <p:spTgt spid="29"/>
                                        </p:tgtEl>
                                        <p:attrNameLst>
                                          <p:attrName>ppt_x</p:attrName>
                                        </p:attrNameLst>
                                      </p:cBhvr>
                                      <p:tavLst>
                                        <p:tav tm="0">
                                          <p:val>
                                            <p:strVal val="#ppt_x"/>
                                          </p:val>
                                        </p:tav>
                                        <p:tav tm="100000">
                                          <p:val>
                                            <p:strVal val="#ppt_x"/>
                                          </p:val>
                                        </p:tav>
                                      </p:tavLst>
                                    </p:anim>
                                    <p:anim calcmode="lin" valueType="num">
                                      <p:cBhvr>
                                        <p:cTn id="19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2" presetClass="entr" presetSubtype="4" fill="hold" grpId="0" nodeType="clickEffect">
                                  <p:stCondLst>
                                    <p:cond delay="0"/>
                                  </p:stCondLst>
                                  <p:childTnLst>
                                    <p:set>
                                      <p:cBhvr>
                                        <p:cTn id="199" dur="1" fill="hold">
                                          <p:stCondLst>
                                            <p:cond delay="0"/>
                                          </p:stCondLst>
                                        </p:cTn>
                                        <p:tgtEl>
                                          <p:spTgt spid="17"/>
                                        </p:tgtEl>
                                        <p:attrNameLst>
                                          <p:attrName>style.visibility</p:attrName>
                                        </p:attrNameLst>
                                      </p:cBhvr>
                                      <p:to>
                                        <p:strVal val="visible"/>
                                      </p:to>
                                    </p:set>
                                    <p:anim calcmode="lin" valueType="num">
                                      <p:cBhvr additive="base">
                                        <p:cTn id="200" dur="500" fill="hold"/>
                                        <p:tgtEl>
                                          <p:spTgt spid="17"/>
                                        </p:tgtEl>
                                        <p:attrNameLst>
                                          <p:attrName>ppt_x</p:attrName>
                                        </p:attrNameLst>
                                      </p:cBhvr>
                                      <p:tavLst>
                                        <p:tav tm="0">
                                          <p:val>
                                            <p:strVal val="#ppt_x"/>
                                          </p:val>
                                        </p:tav>
                                        <p:tav tm="100000">
                                          <p:val>
                                            <p:strVal val="#ppt_x"/>
                                          </p:val>
                                        </p:tav>
                                      </p:tavLst>
                                    </p:anim>
                                    <p:anim calcmode="lin" valueType="num">
                                      <p:cBhvr additive="base">
                                        <p:cTn id="20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02" fill="hold">
                      <p:stCondLst>
                        <p:cond delay="indefinite"/>
                      </p:stCondLst>
                      <p:childTnLst>
                        <p:par>
                          <p:cTn id="203" fill="hold">
                            <p:stCondLst>
                              <p:cond delay="0"/>
                            </p:stCondLst>
                            <p:childTnLst>
                              <p:par>
                                <p:cTn id="204" presetID="2" presetClass="entr" presetSubtype="4" fill="hold" grpId="0" nodeType="clickEffect">
                                  <p:stCondLst>
                                    <p:cond delay="0"/>
                                  </p:stCondLst>
                                  <p:childTnLst>
                                    <p:set>
                                      <p:cBhvr>
                                        <p:cTn id="205" dur="1" fill="hold">
                                          <p:stCondLst>
                                            <p:cond delay="0"/>
                                          </p:stCondLst>
                                        </p:cTn>
                                        <p:tgtEl>
                                          <p:spTgt spid="40"/>
                                        </p:tgtEl>
                                        <p:attrNameLst>
                                          <p:attrName>style.visibility</p:attrName>
                                        </p:attrNameLst>
                                      </p:cBhvr>
                                      <p:to>
                                        <p:strVal val="visible"/>
                                      </p:to>
                                    </p:set>
                                    <p:anim calcmode="lin" valueType="num">
                                      <p:cBhvr additive="base">
                                        <p:cTn id="206" dur="500" fill="hold"/>
                                        <p:tgtEl>
                                          <p:spTgt spid="40"/>
                                        </p:tgtEl>
                                        <p:attrNameLst>
                                          <p:attrName>ppt_x</p:attrName>
                                        </p:attrNameLst>
                                      </p:cBhvr>
                                      <p:tavLst>
                                        <p:tav tm="0">
                                          <p:val>
                                            <p:strVal val="#ppt_x"/>
                                          </p:val>
                                        </p:tav>
                                        <p:tav tm="100000">
                                          <p:val>
                                            <p:strVal val="#ppt_x"/>
                                          </p:val>
                                        </p:tav>
                                      </p:tavLst>
                                    </p:anim>
                                    <p:anim calcmode="lin" valueType="num">
                                      <p:cBhvr additive="base">
                                        <p:cTn id="20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08" fill="hold">
                      <p:stCondLst>
                        <p:cond delay="indefinite"/>
                      </p:stCondLst>
                      <p:childTnLst>
                        <p:par>
                          <p:cTn id="209" fill="hold">
                            <p:stCondLst>
                              <p:cond delay="0"/>
                            </p:stCondLst>
                            <p:childTnLst>
                              <p:par>
                                <p:cTn id="210" presetID="42" presetClass="entr" presetSubtype="0" fill="hold" nodeType="clickEffect">
                                  <p:stCondLst>
                                    <p:cond delay="0"/>
                                  </p:stCondLst>
                                  <p:childTnLst>
                                    <p:set>
                                      <p:cBhvr>
                                        <p:cTn id="211" dur="1" fill="hold">
                                          <p:stCondLst>
                                            <p:cond delay="0"/>
                                          </p:stCondLst>
                                        </p:cTn>
                                        <p:tgtEl>
                                          <p:spTgt spid="41"/>
                                        </p:tgtEl>
                                        <p:attrNameLst>
                                          <p:attrName>style.visibility</p:attrName>
                                        </p:attrNameLst>
                                      </p:cBhvr>
                                      <p:to>
                                        <p:strVal val="visible"/>
                                      </p:to>
                                    </p:set>
                                    <p:animEffect transition="in" filter="fade">
                                      <p:cBhvr>
                                        <p:cTn id="212" dur="1000"/>
                                        <p:tgtEl>
                                          <p:spTgt spid="41"/>
                                        </p:tgtEl>
                                      </p:cBhvr>
                                    </p:animEffect>
                                    <p:anim calcmode="lin" valueType="num">
                                      <p:cBhvr>
                                        <p:cTn id="213" dur="1000" fill="hold"/>
                                        <p:tgtEl>
                                          <p:spTgt spid="41"/>
                                        </p:tgtEl>
                                        <p:attrNameLst>
                                          <p:attrName>ppt_x</p:attrName>
                                        </p:attrNameLst>
                                      </p:cBhvr>
                                      <p:tavLst>
                                        <p:tav tm="0">
                                          <p:val>
                                            <p:strVal val="#ppt_x"/>
                                          </p:val>
                                        </p:tav>
                                        <p:tav tm="100000">
                                          <p:val>
                                            <p:strVal val="#ppt_x"/>
                                          </p:val>
                                        </p:tav>
                                      </p:tavLst>
                                    </p:anim>
                                    <p:anim calcmode="lin" valueType="num">
                                      <p:cBhvr>
                                        <p:cTn id="21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2" presetClass="entr" presetSubtype="4" fill="hold" grpId="0" nodeType="clickEffect">
                                  <p:stCondLst>
                                    <p:cond delay="0"/>
                                  </p:stCondLst>
                                  <p:childTnLst>
                                    <p:set>
                                      <p:cBhvr>
                                        <p:cTn id="218" dur="1" fill="hold">
                                          <p:stCondLst>
                                            <p:cond delay="0"/>
                                          </p:stCondLst>
                                        </p:cTn>
                                        <p:tgtEl>
                                          <p:spTgt spid="98"/>
                                        </p:tgtEl>
                                        <p:attrNameLst>
                                          <p:attrName>style.visibility</p:attrName>
                                        </p:attrNameLst>
                                      </p:cBhvr>
                                      <p:to>
                                        <p:strVal val="visible"/>
                                      </p:to>
                                    </p:set>
                                    <p:anim calcmode="lin" valueType="num">
                                      <p:cBhvr additive="base">
                                        <p:cTn id="219" dur="500" fill="hold"/>
                                        <p:tgtEl>
                                          <p:spTgt spid="98"/>
                                        </p:tgtEl>
                                        <p:attrNameLst>
                                          <p:attrName>ppt_x</p:attrName>
                                        </p:attrNameLst>
                                      </p:cBhvr>
                                      <p:tavLst>
                                        <p:tav tm="0">
                                          <p:val>
                                            <p:strVal val="#ppt_x"/>
                                          </p:val>
                                        </p:tav>
                                        <p:tav tm="100000">
                                          <p:val>
                                            <p:strVal val="#ppt_x"/>
                                          </p:val>
                                        </p:tav>
                                      </p:tavLst>
                                    </p:anim>
                                    <p:anim calcmode="lin" valueType="num">
                                      <p:cBhvr additive="base">
                                        <p:cTn id="220"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42" presetClass="entr" presetSubtype="0" fill="hold" nodeType="clickEffect">
                                  <p:stCondLst>
                                    <p:cond delay="0"/>
                                  </p:stCondLst>
                                  <p:childTnLst>
                                    <p:set>
                                      <p:cBhvr>
                                        <p:cTn id="224" dur="1" fill="hold">
                                          <p:stCondLst>
                                            <p:cond delay="0"/>
                                          </p:stCondLst>
                                        </p:cTn>
                                        <p:tgtEl>
                                          <p:spTgt spid="99"/>
                                        </p:tgtEl>
                                        <p:attrNameLst>
                                          <p:attrName>style.visibility</p:attrName>
                                        </p:attrNameLst>
                                      </p:cBhvr>
                                      <p:to>
                                        <p:strVal val="visible"/>
                                      </p:to>
                                    </p:set>
                                    <p:animEffect transition="in" filter="fade">
                                      <p:cBhvr>
                                        <p:cTn id="225" dur="1000"/>
                                        <p:tgtEl>
                                          <p:spTgt spid="99"/>
                                        </p:tgtEl>
                                      </p:cBhvr>
                                    </p:animEffect>
                                    <p:anim calcmode="lin" valueType="num">
                                      <p:cBhvr>
                                        <p:cTn id="226" dur="1000" fill="hold"/>
                                        <p:tgtEl>
                                          <p:spTgt spid="99"/>
                                        </p:tgtEl>
                                        <p:attrNameLst>
                                          <p:attrName>ppt_x</p:attrName>
                                        </p:attrNameLst>
                                      </p:cBhvr>
                                      <p:tavLst>
                                        <p:tav tm="0">
                                          <p:val>
                                            <p:strVal val="#ppt_x"/>
                                          </p:val>
                                        </p:tav>
                                        <p:tav tm="100000">
                                          <p:val>
                                            <p:strVal val="#ppt_x"/>
                                          </p:val>
                                        </p:tav>
                                      </p:tavLst>
                                    </p:anim>
                                    <p:anim calcmode="lin" valueType="num">
                                      <p:cBhvr>
                                        <p:cTn id="227"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228" fill="hold">
                      <p:stCondLst>
                        <p:cond delay="indefinite"/>
                      </p:stCondLst>
                      <p:childTnLst>
                        <p:par>
                          <p:cTn id="229" fill="hold">
                            <p:stCondLst>
                              <p:cond delay="0"/>
                            </p:stCondLst>
                            <p:childTnLst>
                              <p:par>
                                <p:cTn id="230" presetID="2" presetClass="entr" presetSubtype="4" fill="hold" grpId="0" nodeType="clickEffect">
                                  <p:stCondLst>
                                    <p:cond delay="0"/>
                                  </p:stCondLst>
                                  <p:childTnLst>
                                    <p:set>
                                      <p:cBhvr>
                                        <p:cTn id="231" dur="1" fill="hold">
                                          <p:stCondLst>
                                            <p:cond delay="0"/>
                                          </p:stCondLst>
                                        </p:cTn>
                                        <p:tgtEl>
                                          <p:spTgt spid="100"/>
                                        </p:tgtEl>
                                        <p:attrNameLst>
                                          <p:attrName>style.visibility</p:attrName>
                                        </p:attrNameLst>
                                      </p:cBhvr>
                                      <p:to>
                                        <p:strVal val="visible"/>
                                      </p:to>
                                    </p:set>
                                    <p:anim calcmode="lin" valueType="num">
                                      <p:cBhvr additive="base">
                                        <p:cTn id="232" dur="500" fill="hold"/>
                                        <p:tgtEl>
                                          <p:spTgt spid="100"/>
                                        </p:tgtEl>
                                        <p:attrNameLst>
                                          <p:attrName>ppt_x</p:attrName>
                                        </p:attrNameLst>
                                      </p:cBhvr>
                                      <p:tavLst>
                                        <p:tav tm="0">
                                          <p:val>
                                            <p:strVal val="#ppt_x"/>
                                          </p:val>
                                        </p:tav>
                                        <p:tav tm="100000">
                                          <p:val>
                                            <p:strVal val="#ppt_x"/>
                                          </p:val>
                                        </p:tav>
                                      </p:tavLst>
                                    </p:anim>
                                    <p:anim calcmode="lin" valueType="num">
                                      <p:cBhvr additive="base">
                                        <p:cTn id="233"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234" fill="hold">
                      <p:stCondLst>
                        <p:cond delay="indefinite"/>
                      </p:stCondLst>
                      <p:childTnLst>
                        <p:par>
                          <p:cTn id="235" fill="hold">
                            <p:stCondLst>
                              <p:cond delay="0"/>
                            </p:stCondLst>
                            <p:childTnLst>
                              <p:par>
                                <p:cTn id="236" presetID="42" presetClass="entr" presetSubtype="0" fill="hold" nodeType="clickEffect">
                                  <p:stCondLst>
                                    <p:cond delay="0"/>
                                  </p:stCondLst>
                                  <p:childTnLst>
                                    <p:set>
                                      <p:cBhvr>
                                        <p:cTn id="237" dur="1" fill="hold">
                                          <p:stCondLst>
                                            <p:cond delay="0"/>
                                          </p:stCondLst>
                                        </p:cTn>
                                        <p:tgtEl>
                                          <p:spTgt spid="101"/>
                                        </p:tgtEl>
                                        <p:attrNameLst>
                                          <p:attrName>style.visibility</p:attrName>
                                        </p:attrNameLst>
                                      </p:cBhvr>
                                      <p:to>
                                        <p:strVal val="visible"/>
                                      </p:to>
                                    </p:set>
                                    <p:animEffect transition="in" filter="fade">
                                      <p:cBhvr>
                                        <p:cTn id="238" dur="1000"/>
                                        <p:tgtEl>
                                          <p:spTgt spid="101"/>
                                        </p:tgtEl>
                                      </p:cBhvr>
                                    </p:animEffect>
                                    <p:anim calcmode="lin" valueType="num">
                                      <p:cBhvr>
                                        <p:cTn id="239" dur="1000" fill="hold"/>
                                        <p:tgtEl>
                                          <p:spTgt spid="101"/>
                                        </p:tgtEl>
                                        <p:attrNameLst>
                                          <p:attrName>ppt_x</p:attrName>
                                        </p:attrNameLst>
                                      </p:cBhvr>
                                      <p:tavLst>
                                        <p:tav tm="0">
                                          <p:val>
                                            <p:strVal val="#ppt_x"/>
                                          </p:val>
                                        </p:tav>
                                        <p:tav tm="100000">
                                          <p:val>
                                            <p:strVal val="#ppt_x"/>
                                          </p:val>
                                        </p:tav>
                                      </p:tavLst>
                                    </p:anim>
                                    <p:anim calcmode="lin" valueType="num">
                                      <p:cBhvr>
                                        <p:cTn id="240"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par>
                    <p:cTn id="241" fill="hold">
                      <p:stCondLst>
                        <p:cond delay="indefinite"/>
                      </p:stCondLst>
                      <p:childTnLst>
                        <p:par>
                          <p:cTn id="242" fill="hold">
                            <p:stCondLst>
                              <p:cond delay="0"/>
                            </p:stCondLst>
                            <p:childTnLst>
                              <p:par>
                                <p:cTn id="243" presetID="2" presetClass="entr" presetSubtype="4" fill="hold" nodeType="clickEffect">
                                  <p:stCondLst>
                                    <p:cond delay="0"/>
                                  </p:stCondLst>
                                  <p:childTnLst>
                                    <p:set>
                                      <p:cBhvr>
                                        <p:cTn id="244" dur="1" fill="hold">
                                          <p:stCondLst>
                                            <p:cond delay="0"/>
                                          </p:stCondLst>
                                        </p:cTn>
                                        <p:tgtEl>
                                          <p:spTgt spid="106"/>
                                        </p:tgtEl>
                                        <p:attrNameLst>
                                          <p:attrName>style.visibility</p:attrName>
                                        </p:attrNameLst>
                                      </p:cBhvr>
                                      <p:to>
                                        <p:strVal val="visible"/>
                                      </p:to>
                                    </p:set>
                                    <p:anim calcmode="lin" valueType="num">
                                      <p:cBhvr additive="base">
                                        <p:cTn id="245" dur="500" fill="hold"/>
                                        <p:tgtEl>
                                          <p:spTgt spid="106"/>
                                        </p:tgtEl>
                                        <p:attrNameLst>
                                          <p:attrName>ppt_x</p:attrName>
                                        </p:attrNameLst>
                                      </p:cBhvr>
                                      <p:tavLst>
                                        <p:tav tm="0">
                                          <p:val>
                                            <p:strVal val="#ppt_x"/>
                                          </p:val>
                                        </p:tav>
                                        <p:tav tm="100000">
                                          <p:val>
                                            <p:strVal val="#ppt_x"/>
                                          </p:val>
                                        </p:tav>
                                      </p:tavLst>
                                    </p:anim>
                                    <p:anim calcmode="lin" valueType="num">
                                      <p:cBhvr additive="base">
                                        <p:cTn id="246"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247" fill="hold">
                      <p:stCondLst>
                        <p:cond delay="indefinite"/>
                      </p:stCondLst>
                      <p:childTnLst>
                        <p:par>
                          <p:cTn id="248" fill="hold">
                            <p:stCondLst>
                              <p:cond delay="0"/>
                            </p:stCondLst>
                            <p:childTnLst>
                              <p:par>
                                <p:cTn id="249" presetID="2" presetClass="entr" presetSubtype="4" fill="hold" nodeType="clickEffect">
                                  <p:stCondLst>
                                    <p:cond delay="0"/>
                                  </p:stCondLst>
                                  <p:childTnLst>
                                    <p:set>
                                      <p:cBhvr>
                                        <p:cTn id="250" dur="1" fill="hold">
                                          <p:stCondLst>
                                            <p:cond delay="0"/>
                                          </p:stCondLst>
                                        </p:cTn>
                                        <p:tgtEl>
                                          <p:spTgt spid="109"/>
                                        </p:tgtEl>
                                        <p:attrNameLst>
                                          <p:attrName>style.visibility</p:attrName>
                                        </p:attrNameLst>
                                      </p:cBhvr>
                                      <p:to>
                                        <p:strVal val="visible"/>
                                      </p:to>
                                    </p:set>
                                    <p:anim calcmode="lin" valueType="num">
                                      <p:cBhvr additive="base">
                                        <p:cTn id="251" dur="500" fill="hold"/>
                                        <p:tgtEl>
                                          <p:spTgt spid="109"/>
                                        </p:tgtEl>
                                        <p:attrNameLst>
                                          <p:attrName>ppt_x</p:attrName>
                                        </p:attrNameLst>
                                      </p:cBhvr>
                                      <p:tavLst>
                                        <p:tav tm="0">
                                          <p:val>
                                            <p:strVal val="#ppt_x"/>
                                          </p:val>
                                        </p:tav>
                                        <p:tav tm="100000">
                                          <p:val>
                                            <p:strVal val="#ppt_x"/>
                                          </p:val>
                                        </p:tav>
                                      </p:tavLst>
                                    </p:anim>
                                    <p:anim calcmode="lin" valueType="num">
                                      <p:cBhvr additive="base">
                                        <p:cTn id="252"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253" fill="hold">
                      <p:stCondLst>
                        <p:cond delay="indefinite"/>
                      </p:stCondLst>
                      <p:childTnLst>
                        <p:par>
                          <p:cTn id="254" fill="hold">
                            <p:stCondLst>
                              <p:cond delay="0"/>
                            </p:stCondLst>
                            <p:childTnLst>
                              <p:par>
                                <p:cTn id="255" presetID="2" presetClass="entr" presetSubtype="4" fill="hold" nodeType="clickEffect">
                                  <p:stCondLst>
                                    <p:cond delay="0"/>
                                  </p:stCondLst>
                                  <p:childTnLst>
                                    <p:set>
                                      <p:cBhvr>
                                        <p:cTn id="256" dur="1" fill="hold">
                                          <p:stCondLst>
                                            <p:cond delay="0"/>
                                          </p:stCondLst>
                                        </p:cTn>
                                        <p:tgtEl>
                                          <p:spTgt spid="110"/>
                                        </p:tgtEl>
                                        <p:attrNameLst>
                                          <p:attrName>style.visibility</p:attrName>
                                        </p:attrNameLst>
                                      </p:cBhvr>
                                      <p:to>
                                        <p:strVal val="visible"/>
                                      </p:to>
                                    </p:set>
                                    <p:anim calcmode="lin" valueType="num">
                                      <p:cBhvr additive="base">
                                        <p:cTn id="257" dur="500" fill="hold"/>
                                        <p:tgtEl>
                                          <p:spTgt spid="110"/>
                                        </p:tgtEl>
                                        <p:attrNameLst>
                                          <p:attrName>ppt_x</p:attrName>
                                        </p:attrNameLst>
                                      </p:cBhvr>
                                      <p:tavLst>
                                        <p:tav tm="0">
                                          <p:val>
                                            <p:strVal val="#ppt_x"/>
                                          </p:val>
                                        </p:tav>
                                        <p:tav tm="100000">
                                          <p:val>
                                            <p:strVal val="#ppt_x"/>
                                          </p:val>
                                        </p:tav>
                                      </p:tavLst>
                                    </p:anim>
                                    <p:anim calcmode="lin" valueType="num">
                                      <p:cBhvr additive="base">
                                        <p:cTn id="25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259" fill="hold">
                      <p:stCondLst>
                        <p:cond delay="indefinite"/>
                      </p:stCondLst>
                      <p:childTnLst>
                        <p:par>
                          <p:cTn id="260" fill="hold">
                            <p:stCondLst>
                              <p:cond delay="0"/>
                            </p:stCondLst>
                            <p:childTnLst>
                              <p:par>
                                <p:cTn id="261" presetID="22" presetClass="entr" presetSubtype="8" fill="hold" grpId="0" nodeType="clickEffect">
                                  <p:stCondLst>
                                    <p:cond delay="0"/>
                                  </p:stCondLst>
                                  <p:childTnLst>
                                    <p:set>
                                      <p:cBhvr>
                                        <p:cTn id="262" dur="1" fill="hold">
                                          <p:stCondLst>
                                            <p:cond delay="0"/>
                                          </p:stCondLst>
                                        </p:cTn>
                                        <p:tgtEl>
                                          <p:spTgt spid="111"/>
                                        </p:tgtEl>
                                        <p:attrNameLst>
                                          <p:attrName>style.visibility</p:attrName>
                                        </p:attrNameLst>
                                      </p:cBhvr>
                                      <p:to>
                                        <p:strVal val="visible"/>
                                      </p:to>
                                    </p:set>
                                    <p:animEffect transition="in" filter="wipe(left)">
                                      <p:cBhvr>
                                        <p:cTn id="263" dur="500"/>
                                        <p:tgtEl>
                                          <p:spTgt spid="111"/>
                                        </p:tgtEl>
                                      </p:cBhvr>
                                    </p:animEffect>
                                  </p:childTnLst>
                                </p:cTn>
                              </p:par>
                            </p:childTnLst>
                          </p:cTn>
                        </p:par>
                      </p:childTnLst>
                    </p:cTn>
                  </p:par>
                  <p:par>
                    <p:cTn id="264" fill="hold">
                      <p:stCondLst>
                        <p:cond delay="indefinite"/>
                      </p:stCondLst>
                      <p:childTnLst>
                        <p:par>
                          <p:cTn id="265" fill="hold">
                            <p:stCondLst>
                              <p:cond delay="0"/>
                            </p:stCondLst>
                            <p:childTnLst>
                              <p:par>
                                <p:cTn id="266" presetID="2" presetClass="entr" presetSubtype="4" fill="hold" nodeType="clickEffect">
                                  <p:stCondLst>
                                    <p:cond delay="0"/>
                                  </p:stCondLst>
                                  <p:childTnLst>
                                    <p:set>
                                      <p:cBhvr>
                                        <p:cTn id="267" dur="1" fill="hold">
                                          <p:stCondLst>
                                            <p:cond delay="0"/>
                                          </p:stCondLst>
                                        </p:cTn>
                                        <p:tgtEl>
                                          <p:spTgt spid="112"/>
                                        </p:tgtEl>
                                        <p:attrNameLst>
                                          <p:attrName>style.visibility</p:attrName>
                                        </p:attrNameLst>
                                      </p:cBhvr>
                                      <p:to>
                                        <p:strVal val="visible"/>
                                      </p:to>
                                    </p:set>
                                    <p:anim calcmode="lin" valueType="num">
                                      <p:cBhvr additive="base">
                                        <p:cTn id="268" dur="500" fill="hold"/>
                                        <p:tgtEl>
                                          <p:spTgt spid="112"/>
                                        </p:tgtEl>
                                        <p:attrNameLst>
                                          <p:attrName>ppt_x</p:attrName>
                                        </p:attrNameLst>
                                      </p:cBhvr>
                                      <p:tavLst>
                                        <p:tav tm="0">
                                          <p:val>
                                            <p:strVal val="#ppt_x"/>
                                          </p:val>
                                        </p:tav>
                                        <p:tav tm="100000">
                                          <p:val>
                                            <p:strVal val="#ppt_x"/>
                                          </p:val>
                                        </p:tav>
                                      </p:tavLst>
                                    </p:anim>
                                    <p:anim calcmode="lin" valueType="num">
                                      <p:cBhvr additive="base">
                                        <p:cTn id="269"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par>
                    <p:cTn id="270" fill="hold">
                      <p:stCondLst>
                        <p:cond delay="indefinite"/>
                      </p:stCondLst>
                      <p:childTnLst>
                        <p:par>
                          <p:cTn id="271" fill="hold">
                            <p:stCondLst>
                              <p:cond delay="0"/>
                            </p:stCondLst>
                            <p:childTnLst>
                              <p:par>
                                <p:cTn id="272" presetID="2" presetClass="entr" presetSubtype="4" fill="hold" nodeType="clickEffect">
                                  <p:stCondLst>
                                    <p:cond delay="0"/>
                                  </p:stCondLst>
                                  <p:childTnLst>
                                    <p:set>
                                      <p:cBhvr>
                                        <p:cTn id="273" dur="1" fill="hold">
                                          <p:stCondLst>
                                            <p:cond delay="0"/>
                                          </p:stCondLst>
                                        </p:cTn>
                                        <p:tgtEl>
                                          <p:spTgt spid="113"/>
                                        </p:tgtEl>
                                        <p:attrNameLst>
                                          <p:attrName>style.visibility</p:attrName>
                                        </p:attrNameLst>
                                      </p:cBhvr>
                                      <p:to>
                                        <p:strVal val="visible"/>
                                      </p:to>
                                    </p:set>
                                    <p:anim calcmode="lin" valueType="num">
                                      <p:cBhvr additive="base">
                                        <p:cTn id="274" dur="500" fill="hold"/>
                                        <p:tgtEl>
                                          <p:spTgt spid="113"/>
                                        </p:tgtEl>
                                        <p:attrNameLst>
                                          <p:attrName>ppt_x</p:attrName>
                                        </p:attrNameLst>
                                      </p:cBhvr>
                                      <p:tavLst>
                                        <p:tav tm="0">
                                          <p:val>
                                            <p:strVal val="#ppt_x"/>
                                          </p:val>
                                        </p:tav>
                                        <p:tav tm="100000">
                                          <p:val>
                                            <p:strVal val="#ppt_x"/>
                                          </p:val>
                                        </p:tav>
                                      </p:tavLst>
                                    </p:anim>
                                    <p:anim calcmode="lin" valueType="num">
                                      <p:cBhvr additive="base">
                                        <p:cTn id="275"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276" fill="hold">
                      <p:stCondLst>
                        <p:cond delay="indefinite"/>
                      </p:stCondLst>
                      <p:childTnLst>
                        <p:par>
                          <p:cTn id="277" fill="hold">
                            <p:stCondLst>
                              <p:cond delay="0"/>
                            </p:stCondLst>
                            <p:childTnLst>
                              <p:par>
                                <p:cTn id="278" presetID="2" presetClass="entr" presetSubtype="4" fill="hold" nodeType="clickEffect">
                                  <p:stCondLst>
                                    <p:cond delay="0"/>
                                  </p:stCondLst>
                                  <p:childTnLst>
                                    <p:set>
                                      <p:cBhvr>
                                        <p:cTn id="279" dur="1" fill="hold">
                                          <p:stCondLst>
                                            <p:cond delay="0"/>
                                          </p:stCondLst>
                                        </p:cTn>
                                        <p:tgtEl>
                                          <p:spTgt spid="114"/>
                                        </p:tgtEl>
                                        <p:attrNameLst>
                                          <p:attrName>style.visibility</p:attrName>
                                        </p:attrNameLst>
                                      </p:cBhvr>
                                      <p:to>
                                        <p:strVal val="visible"/>
                                      </p:to>
                                    </p:set>
                                    <p:anim calcmode="lin" valueType="num">
                                      <p:cBhvr additive="base">
                                        <p:cTn id="280" dur="500" fill="hold"/>
                                        <p:tgtEl>
                                          <p:spTgt spid="114"/>
                                        </p:tgtEl>
                                        <p:attrNameLst>
                                          <p:attrName>ppt_x</p:attrName>
                                        </p:attrNameLst>
                                      </p:cBhvr>
                                      <p:tavLst>
                                        <p:tav tm="0">
                                          <p:val>
                                            <p:strVal val="#ppt_x"/>
                                          </p:val>
                                        </p:tav>
                                        <p:tav tm="100000">
                                          <p:val>
                                            <p:strVal val="#ppt_x"/>
                                          </p:val>
                                        </p:tav>
                                      </p:tavLst>
                                    </p:anim>
                                    <p:anim calcmode="lin" valueType="num">
                                      <p:cBhvr additive="base">
                                        <p:cTn id="281"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8" grpId="0" animBg="1"/>
      <p:bldP spid="32" grpId="0" animBg="1"/>
      <p:bldP spid="38" grpId="0"/>
      <p:bldP spid="39" grpId="0"/>
      <p:bldP spid="40" grpId="0" animBg="1"/>
      <p:bldP spid="87" grpId="0" animBg="1"/>
      <p:bldP spid="88" grpId="0" animBg="1"/>
      <p:bldP spid="90" grpId="0" animBg="1"/>
      <p:bldP spid="91" grpId="0" animBg="1"/>
      <p:bldP spid="92" grpId="0" animBg="1"/>
      <p:bldP spid="93" grpId="0" animBg="1"/>
      <p:bldP spid="94" grpId="0" animBg="1"/>
      <p:bldP spid="95" grpId="0" animBg="1"/>
      <p:bldP spid="97" grpId="0" animBg="1"/>
      <p:bldP spid="98" grpId="0" animBg="1"/>
      <p:bldP spid="100" grpId="0" animBg="1"/>
      <p:bldP spid="1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92367" y="101710"/>
            <a:ext cx="11060217" cy="1384995"/>
          </a:xfrm>
          <a:prstGeom prst="rect">
            <a:avLst/>
          </a:prstGeom>
          <a:noFill/>
          <a:ln w="9525">
            <a:noFill/>
            <a:miter lim="800000"/>
            <a:headEnd/>
            <a:tailEnd/>
          </a:ln>
          <a:effectLst/>
        </p:spPr>
        <p:txBody>
          <a:bodyPr wrap="square">
            <a:spAutoFit/>
          </a:bodyPr>
          <a:lstStyle/>
          <a:p>
            <a:pPr marL="350838" indent="-350838" fontAlgn="auto">
              <a:spcBef>
                <a:spcPct val="50000"/>
              </a:spcBef>
              <a:spcAft>
                <a:spcPts val="0"/>
              </a:spcAft>
              <a:defRPr/>
            </a:pPr>
            <a:r>
              <a:rPr lang="zh-CN" altLang="en-US" sz="2800" b="1" dirty="0">
                <a:solidFill>
                  <a:srgbClr val="CC0000"/>
                </a:solidFill>
                <a:latin typeface="+mj-ea"/>
                <a:ea typeface="+mj-ea"/>
              </a:rPr>
              <a:t>练习：</a:t>
            </a:r>
            <a:r>
              <a:rPr lang="en-US" altLang="zh-CN" sz="2800" b="1" dirty="0">
                <a:latin typeface="+mj-ea"/>
                <a:ea typeface="+mj-ea"/>
              </a:rPr>
              <a:t> </a:t>
            </a:r>
            <a:r>
              <a:rPr lang="zh-CN" altLang="en-US" sz="2800" b="1" dirty="0">
                <a:solidFill>
                  <a:srgbClr val="009900"/>
                </a:solidFill>
                <a:latin typeface="+mj-ea"/>
                <a:ea typeface="+mj-ea"/>
              </a:rPr>
              <a:t>半径为</a:t>
            </a:r>
            <a:r>
              <a:rPr lang="en-GB" altLang="zh-CN" sz="2800" b="1" i="1" dirty="0">
                <a:solidFill>
                  <a:srgbClr val="FF0000"/>
                </a:solidFill>
                <a:latin typeface="Times New Roman" panose="02020603050405020304" pitchFamily="18" charset="0"/>
                <a:ea typeface="+mj-ea"/>
                <a:cs typeface="Times New Roman" panose="02020603050405020304" pitchFamily="18" charset="0"/>
              </a:rPr>
              <a:t>a</a:t>
            </a:r>
            <a:r>
              <a:rPr lang="zh-CN" altLang="en-GB" sz="2800" b="1" dirty="0" smtClean="0">
                <a:solidFill>
                  <a:srgbClr val="009900"/>
                </a:solidFill>
                <a:latin typeface="+mj-ea"/>
                <a:ea typeface="+mj-ea"/>
              </a:rPr>
              <a:t>的</a:t>
            </a:r>
            <a:r>
              <a:rPr lang="zh-CN" altLang="en-US" sz="2800" b="1" dirty="0" smtClean="0">
                <a:solidFill>
                  <a:srgbClr val="009900"/>
                </a:solidFill>
                <a:latin typeface="+mj-ea"/>
                <a:ea typeface="+mj-ea"/>
              </a:rPr>
              <a:t>均匀</a:t>
            </a:r>
            <a:r>
              <a:rPr lang="zh-CN" altLang="en-GB" sz="2800" b="1" dirty="0" smtClean="0">
                <a:solidFill>
                  <a:srgbClr val="009900"/>
                </a:solidFill>
                <a:latin typeface="+mj-ea"/>
                <a:ea typeface="+mj-ea"/>
              </a:rPr>
              <a:t>金属圆环</a:t>
            </a:r>
            <a:r>
              <a:rPr lang="zh-CN" altLang="en-US" sz="2800" b="1" dirty="0" smtClean="0">
                <a:solidFill>
                  <a:srgbClr val="009900"/>
                </a:solidFill>
                <a:latin typeface="+mj-ea"/>
                <a:ea typeface="+mj-ea"/>
              </a:rPr>
              <a:t>及</a:t>
            </a:r>
            <a:r>
              <a:rPr lang="zh-CN" altLang="en-GB" sz="2800" b="1" dirty="0">
                <a:solidFill>
                  <a:srgbClr val="009900"/>
                </a:solidFill>
                <a:latin typeface="+mj-ea"/>
              </a:rPr>
              <a:t>金属直线</a:t>
            </a:r>
            <a:r>
              <a:rPr lang="zh-CN" altLang="en-GB" sz="2800" b="1" dirty="0" smtClean="0">
                <a:solidFill>
                  <a:srgbClr val="009900"/>
                </a:solidFill>
                <a:latin typeface="+mj-ea"/>
                <a:ea typeface="+mj-ea"/>
              </a:rPr>
              <a:t>，置于均匀磁场</a:t>
            </a:r>
            <a:r>
              <a:rPr lang="en-US" altLang="zh-CN" sz="2800" b="1" kern="0" dirty="0">
                <a:solidFill>
                  <a:srgbClr val="FF0000"/>
                </a:solidFill>
              </a:rPr>
              <a:t>B=</a:t>
            </a:r>
            <a:r>
              <a:rPr lang="en-US" altLang="zh-CN" sz="2800" b="1" kern="0" dirty="0">
                <a:solidFill>
                  <a:srgbClr val="FF0000"/>
                </a:solidFill>
                <a:latin typeface="宋体" panose="02010600030101010101" pitchFamily="2" charset="-122"/>
              </a:rPr>
              <a:t>B</a:t>
            </a:r>
            <a:r>
              <a:rPr lang="en-US" altLang="zh-CN" sz="2800" b="1" kern="0" baseline="-25000" dirty="0">
                <a:solidFill>
                  <a:srgbClr val="FF0000"/>
                </a:solidFill>
              </a:rPr>
              <a:t>0</a:t>
            </a:r>
            <a:r>
              <a:rPr lang="en-US" altLang="zh-CN" sz="2800" b="1" kern="0" dirty="0">
                <a:solidFill>
                  <a:srgbClr val="FF0000"/>
                </a:solidFill>
              </a:rPr>
              <a:t> </a:t>
            </a:r>
            <a:r>
              <a:rPr lang="en-US" altLang="zh-CN" sz="2800" b="1" kern="0" dirty="0" smtClean="0">
                <a:solidFill>
                  <a:srgbClr val="FF0000"/>
                </a:solidFill>
              </a:rPr>
              <a:t>t</a:t>
            </a:r>
            <a:r>
              <a:rPr lang="zh-CN" altLang="en-GB" sz="2800" b="1" dirty="0">
                <a:solidFill>
                  <a:srgbClr val="009900"/>
                </a:solidFill>
                <a:latin typeface="+mj-ea"/>
              </a:rPr>
              <a:t>中</a:t>
            </a:r>
            <a:r>
              <a:rPr lang="zh-CN" altLang="en-US" sz="2800" b="1" kern="0" dirty="0" smtClean="0">
                <a:solidFill>
                  <a:srgbClr val="3E27E7"/>
                </a:solidFill>
              </a:rPr>
              <a:t>，</a:t>
            </a:r>
            <a:r>
              <a:rPr lang="en-US" altLang="zh-CN" sz="2800" b="1" kern="0" dirty="0">
                <a:solidFill>
                  <a:srgbClr val="FF0000"/>
                </a:solidFill>
                <a:latin typeface="宋体" panose="02010600030101010101" pitchFamily="2" charset="-122"/>
              </a:rPr>
              <a:t>B</a:t>
            </a:r>
            <a:r>
              <a:rPr lang="en-US" altLang="zh-CN" sz="2800" b="1" kern="0" baseline="-25000" dirty="0">
                <a:solidFill>
                  <a:srgbClr val="FF0000"/>
                </a:solidFill>
              </a:rPr>
              <a:t>0</a:t>
            </a:r>
            <a:r>
              <a:rPr lang="en-US" altLang="zh-CN" sz="2800" b="1" kern="0" dirty="0">
                <a:solidFill>
                  <a:srgbClr val="3E27E7"/>
                </a:solidFill>
              </a:rPr>
              <a:t> </a:t>
            </a:r>
            <a:r>
              <a:rPr lang="en-US" altLang="zh-CN" sz="2800" b="1" kern="0" dirty="0" smtClean="0">
                <a:solidFill>
                  <a:srgbClr val="FF0000"/>
                </a:solidFill>
              </a:rPr>
              <a:t>&lt;0</a:t>
            </a:r>
            <a:r>
              <a:rPr lang="zh-CN" altLang="en-US" sz="2800" b="1" kern="0" dirty="0">
                <a:solidFill>
                  <a:srgbClr val="3E27E7"/>
                </a:solidFill>
              </a:rPr>
              <a:t>为</a:t>
            </a:r>
            <a:r>
              <a:rPr lang="zh-CN" altLang="en-US" sz="2800" b="1" kern="0" dirty="0" smtClean="0">
                <a:solidFill>
                  <a:srgbClr val="3E27E7"/>
                </a:solidFill>
              </a:rPr>
              <a:t>常数</a:t>
            </a:r>
            <a:r>
              <a:rPr lang="zh-CN" altLang="en-GB" sz="2800" b="1" dirty="0" smtClean="0">
                <a:solidFill>
                  <a:srgbClr val="009900"/>
                </a:solidFill>
                <a:latin typeface="+mj-ea"/>
                <a:ea typeface="+mj-ea"/>
              </a:rPr>
              <a:t>，</a:t>
            </a:r>
            <a:r>
              <a:rPr lang="zh-CN" altLang="en-GB" sz="2800" b="1" dirty="0">
                <a:solidFill>
                  <a:srgbClr val="009900"/>
                </a:solidFill>
                <a:latin typeface="+mj-ea"/>
                <a:ea typeface="+mj-ea"/>
              </a:rPr>
              <a:t>圆平面与磁场垂直</a:t>
            </a:r>
            <a:r>
              <a:rPr lang="zh-CN" altLang="en-GB" sz="2800" b="1" dirty="0" smtClean="0">
                <a:solidFill>
                  <a:srgbClr val="009900"/>
                </a:solidFill>
                <a:latin typeface="+mj-ea"/>
                <a:ea typeface="+mj-ea"/>
              </a:rPr>
              <a:t>。</a:t>
            </a:r>
            <a:r>
              <a:rPr lang="zh-CN" altLang="en-GB" sz="2800" b="1" dirty="0" smtClean="0">
                <a:solidFill>
                  <a:srgbClr val="FF00FF"/>
                </a:solidFill>
                <a:latin typeface="+mj-ea"/>
                <a:ea typeface="+mn-ea"/>
              </a:rPr>
              <a:t>设</a:t>
            </a:r>
            <a:r>
              <a:rPr lang="zh-CN" altLang="en-GB" sz="2800" b="1" dirty="0">
                <a:solidFill>
                  <a:srgbClr val="FF00FF"/>
                </a:solidFill>
                <a:latin typeface="+mj-ea"/>
                <a:ea typeface="+mn-ea"/>
              </a:rPr>
              <a:t>金属单位长度的电阻为</a:t>
            </a:r>
            <a:r>
              <a:rPr lang="en-GB" altLang="zh-CN" sz="2800" b="1" dirty="0">
                <a:latin typeface="+mj-ea"/>
                <a:ea typeface="+mn-ea"/>
              </a:rPr>
              <a:t>r</a:t>
            </a:r>
            <a:r>
              <a:rPr lang="en-GB" altLang="zh-CN" sz="2800" b="1" baseline="-25000" dirty="0">
                <a:latin typeface="+mj-ea"/>
                <a:ea typeface="+mn-ea"/>
              </a:rPr>
              <a:t>0</a:t>
            </a:r>
            <a:r>
              <a:rPr lang="zh-CN" altLang="en-US" sz="2800" b="1" dirty="0" smtClean="0">
                <a:solidFill>
                  <a:srgbClr val="FF00FF"/>
                </a:solidFill>
                <a:latin typeface="+mj-ea"/>
                <a:ea typeface="+mn-ea"/>
              </a:rPr>
              <a:t>。</a:t>
            </a:r>
            <a:r>
              <a:rPr lang="en-US" altLang="zh-CN" sz="2800" b="1" dirty="0" err="1" smtClean="0">
                <a:solidFill>
                  <a:srgbClr val="3E27E7"/>
                </a:solidFill>
                <a:latin typeface="+mj-ea"/>
                <a:ea typeface="+mj-ea"/>
              </a:rPr>
              <a:t>b</a:t>
            </a:r>
            <a:r>
              <a:rPr lang="en-US" altLang="zh-CN" sz="2800" b="1" dirty="0" err="1">
                <a:solidFill>
                  <a:srgbClr val="3E27E7"/>
                </a:solidFill>
                <a:latin typeface="+mj-ea"/>
                <a:ea typeface="+mj-ea"/>
              </a:rPr>
              <a:t>g</a:t>
            </a:r>
            <a:r>
              <a:rPr lang="en-US" altLang="zh-CN" sz="2800" b="1" dirty="0" err="1" smtClean="0">
                <a:solidFill>
                  <a:srgbClr val="3E27E7"/>
                </a:solidFill>
                <a:latin typeface="+mj-ea"/>
                <a:ea typeface="+mj-ea"/>
              </a:rPr>
              <a:t>c</a:t>
            </a:r>
            <a:r>
              <a:rPr lang="zh-CN" altLang="en-US" sz="2800" b="1" dirty="0" smtClean="0">
                <a:solidFill>
                  <a:srgbClr val="3E27E7"/>
                </a:solidFill>
                <a:latin typeface="+mj-ea"/>
                <a:ea typeface="+mj-ea"/>
              </a:rPr>
              <a:t>的</a:t>
            </a:r>
            <a:r>
              <a:rPr lang="zh-CN" altLang="en-US" sz="2800" b="1" dirty="0">
                <a:solidFill>
                  <a:srgbClr val="3E27E7"/>
                </a:solidFill>
                <a:latin typeface="+mj-ea"/>
                <a:ea typeface="+mj-ea"/>
              </a:rPr>
              <a:t>电流</a:t>
            </a:r>
            <a:r>
              <a:rPr lang="en-US" altLang="zh-CN" sz="2800" b="1" dirty="0">
                <a:solidFill>
                  <a:srgbClr val="3E27E7"/>
                </a:solidFill>
                <a:latin typeface="+mj-ea"/>
                <a:ea typeface="+mj-ea"/>
              </a:rPr>
              <a:t>=____</a:t>
            </a:r>
            <a:r>
              <a:rPr lang="zh-CN" altLang="en-US" sz="2800" b="1" dirty="0">
                <a:solidFill>
                  <a:srgbClr val="3E27E7"/>
                </a:solidFill>
                <a:latin typeface="+mj-ea"/>
                <a:ea typeface="+mj-ea"/>
              </a:rPr>
              <a:t>，方向</a:t>
            </a:r>
            <a:r>
              <a:rPr lang="en-US" altLang="zh-CN" sz="2800" b="1" dirty="0">
                <a:solidFill>
                  <a:srgbClr val="3E27E7"/>
                </a:solidFill>
                <a:latin typeface="+mj-ea"/>
                <a:ea typeface="+mj-ea"/>
              </a:rPr>
              <a:t>____</a:t>
            </a:r>
            <a:r>
              <a:rPr lang="zh-CN" altLang="en-US" sz="2800" b="1" dirty="0">
                <a:solidFill>
                  <a:srgbClr val="3E27E7"/>
                </a:solidFill>
                <a:latin typeface="+mj-ea"/>
                <a:ea typeface="+mj-ea"/>
              </a:rPr>
              <a:t>。</a:t>
            </a:r>
            <a:endParaRPr lang="en-US" altLang="zh-CN" sz="2800" b="1" dirty="0">
              <a:solidFill>
                <a:srgbClr val="3E27E7"/>
              </a:solidFill>
              <a:latin typeface="+mj-ea"/>
              <a:ea typeface="+mj-ea"/>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491613613"/>
              </p:ext>
            </p:extLst>
          </p:nvPr>
        </p:nvGraphicFramePr>
        <p:xfrm>
          <a:off x="4939486" y="1257273"/>
          <a:ext cx="1881188" cy="942975"/>
        </p:xfrm>
        <a:graphic>
          <a:graphicData uri="http://schemas.openxmlformats.org/presentationml/2006/ole">
            <mc:AlternateContent xmlns:mc="http://schemas.openxmlformats.org/markup-compatibility/2006">
              <mc:Choice xmlns:v="urn:schemas-microsoft-com:vml" Requires="v">
                <p:oleObj spid="_x0000_s850036" name="Equation" r:id="rId3" imgW="787320" imgH="393480" progId="Equation.DSMT4">
                  <p:embed/>
                </p:oleObj>
              </mc:Choice>
              <mc:Fallback>
                <p:oleObj name="Equation" r:id="rId3" imgW="787320" imgH="393480" progId="Equation.DSMT4">
                  <p:embed/>
                  <p:pic>
                    <p:nvPicPr>
                      <p:cNvPr id="26" name="对象 25"/>
                      <p:cNvPicPr/>
                      <p:nvPr/>
                    </p:nvPicPr>
                    <p:blipFill>
                      <a:blip r:embed="rId4"/>
                      <a:stretch>
                        <a:fillRect/>
                      </a:stretch>
                    </p:blipFill>
                    <p:spPr>
                      <a:xfrm>
                        <a:off x="4939486" y="1257273"/>
                        <a:ext cx="1881188" cy="94297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505518763"/>
              </p:ext>
            </p:extLst>
          </p:nvPr>
        </p:nvGraphicFramePr>
        <p:xfrm>
          <a:off x="2649808" y="1335994"/>
          <a:ext cx="1854200" cy="942975"/>
        </p:xfrm>
        <a:graphic>
          <a:graphicData uri="http://schemas.openxmlformats.org/presentationml/2006/ole">
            <mc:AlternateContent xmlns:mc="http://schemas.openxmlformats.org/markup-compatibility/2006">
              <mc:Choice xmlns:v="urn:schemas-microsoft-com:vml" Requires="v">
                <p:oleObj spid="_x0000_s850037" name="Equation" r:id="rId5" imgW="774360" imgH="393480" progId="Equation.DSMT4">
                  <p:embed/>
                </p:oleObj>
              </mc:Choice>
              <mc:Fallback>
                <p:oleObj name="Equation" r:id="rId5" imgW="774360" imgH="393480" progId="Equation.DSMT4">
                  <p:embed/>
                  <p:pic>
                    <p:nvPicPr>
                      <p:cNvPr id="27" name="对象 26"/>
                      <p:cNvPicPr/>
                      <p:nvPr/>
                    </p:nvPicPr>
                    <p:blipFill>
                      <a:blip r:embed="rId6"/>
                      <a:stretch>
                        <a:fillRect/>
                      </a:stretch>
                    </p:blipFill>
                    <p:spPr>
                      <a:xfrm>
                        <a:off x="2649808" y="1335994"/>
                        <a:ext cx="1854200" cy="94297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276101648"/>
              </p:ext>
            </p:extLst>
          </p:nvPr>
        </p:nvGraphicFramePr>
        <p:xfrm>
          <a:off x="368300" y="1546225"/>
          <a:ext cx="2022475" cy="584200"/>
        </p:xfrm>
        <a:graphic>
          <a:graphicData uri="http://schemas.openxmlformats.org/presentationml/2006/ole">
            <mc:AlternateContent xmlns:mc="http://schemas.openxmlformats.org/markup-compatibility/2006">
              <mc:Choice xmlns:v="urn:schemas-microsoft-com:vml" Requires="v">
                <p:oleObj spid="_x0000_s850038" name="Equation" r:id="rId7" imgW="774360" imgH="266400" progId="Equation.DSMT4">
                  <p:embed/>
                </p:oleObj>
              </mc:Choice>
              <mc:Fallback>
                <p:oleObj name="Equation" r:id="rId7" imgW="774360" imgH="266400" progId="Equation.DSMT4">
                  <p:embed/>
                  <p:pic>
                    <p:nvPicPr>
                      <p:cNvPr id="28" name="Object 4"/>
                      <p:cNvPicPr>
                        <a:picLocks noChangeAspect="1" noChangeArrowheads="1"/>
                      </p:cNvPicPr>
                      <p:nvPr/>
                    </p:nvPicPr>
                    <p:blipFill>
                      <a:blip r:embed="rId8"/>
                      <a:srcRect/>
                      <a:stretch>
                        <a:fillRect/>
                      </a:stretch>
                    </p:blipFill>
                    <p:spPr bwMode="auto">
                      <a:xfrm>
                        <a:off x="368300" y="1546225"/>
                        <a:ext cx="2022475" cy="584200"/>
                      </a:xfrm>
                      <a:prstGeom prst="rect">
                        <a:avLst/>
                      </a:prstGeom>
                      <a:noFill/>
                      <a:ln>
                        <a:noFill/>
                      </a:ln>
                      <a:effectLst/>
                      <a:extLst/>
                    </p:spPr>
                  </p:pic>
                </p:oleObj>
              </mc:Fallback>
            </mc:AlternateContent>
          </a:graphicData>
        </a:graphic>
      </p:graphicFrame>
      <p:grpSp>
        <p:nvGrpSpPr>
          <p:cNvPr id="6" name="Group 25"/>
          <p:cNvGrpSpPr>
            <a:grpSpLocks/>
          </p:cNvGrpSpPr>
          <p:nvPr/>
        </p:nvGrpSpPr>
        <p:grpSpPr bwMode="auto">
          <a:xfrm>
            <a:off x="9828980" y="1182880"/>
            <a:ext cx="2079490" cy="1109833"/>
            <a:chOff x="1969" y="3600"/>
            <a:chExt cx="941" cy="580"/>
          </a:xfrm>
        </p:grpSpPr>
        <p:sp>
          <p:nvSpPr>
            <p:cNvPr id="7"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19"/>
            <p:cNvSpPr>
              <a:spLocks noChangeShapeType="1"/>
            </p:cNvSpPr>
            <p:nvPr/>
          </p:nvSpPr>
          <p:spPr bwMode="auto">
            <a:xfrm>
              <a:off x="2544" y="3936"/>
              <a:ext cx="36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20"/>
            <p:cNvSpPr>
              <a:spLocks noChangeShapeType="1"/>
            </p:cNvSpPr>
            <p:nvPr/>
          </p:nvSpPr>
          <p:spPr bwMode="auto">
            <a:xfrm flipH="1">
              <a:off x="1969" y="3936"/>
              <a:ext cx="479"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2"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dirty="0">
                  <a:solidFill>
                    <a:srgbClr val="FF0000"/>
                  </a:solidFill>
                  <a:cs typeface="Times New Roman" panose="02020603050405020304" pitchFamily="18" charset="0"/>
                </a:rPr>
                <a:t>ε</a:t>
              </a:r>
            </a:p>
          </p:txBody>
        </p:sp>
        <p:sp>
          <p:nvSpPr>
            <p:cNvPr id="13"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14"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graphicFrame>
        <p:nvGraphicFramePr>
          <p:cNvPr id="15" name="Object 7"/>
          <p:cNvGraphicFramePr>
            <a:graphicFrameLocks noChangeAspect="1"/>
          </p:cNvGraphicFramePr>
          <p:nvPr>
            <p:extLst>
              <p:ext uri="{D42A27DB-BD31-4B8C-83A1-F6EECF244321}">
                <p14:modId xmlns:p14="http://schemas.microsoft.com/office/powerpoint/2010/main" val="1564638856"/>
              </p:ext>
            </p:extLst>
          </p:nvPr>
        </p:nvGraphicFramePr>
        <p:xfrm>
          <a:off x="6897065" y="1010638"/>
          <a:ext cx="3065462" cy="1676400"/>
        </p:xfrm>
        <a:graphic>
          <a:graphicData uri="http://schemas.openxmlformats.org/presentationml/2006/ole">
            <mc:AlternateContent xmlns:mc="http://schemas.openxmlformats.org/markup-compatibility/2006">
              <mc:Choice xmlns:v="urn:schemas-microsoft-com:vml" Requires="v">
                <p:oleObj spid="_x0000_s850039" name="Equation" r:id="rId9" imgW="1409400" imgH="838080" progId="Equation.DSMT4">
                  <p:embed/>
                </p:oleObj>
              </mc:Choice>
              <mc:Fallback>
                <p:oleObj name="Equation" r:id="rId9" imgW="1409400" imgH="838080" progId="Equation.DSMT4">
                  <p:embed/>
                  <p:pic>
                    <p:nvPicPr>
                      <p:cNvPr id="79" name="Object 7"/>
                      <p:cNvPicPr>
                        <a:picLocks noChangeAspect="1" noChangeArrowheads="1"/>
                      </p:cNvPicPr>
                      <p:nvPr/>
                    </p:nvPicPr>
                    <p:blipFill>
                      <a:blip r:embed="rId10"/>
                      <a:srcRect/>
                      <a:stretch>
                        <a:fillRect/>
                      </a:stretch>
                    </p:blipFill>
                    <p:spPr bwMode="auto">
                      <a:xfrm>
                        <a:off x="6897065" y="1010638"/>
                        <a:ext cx="3065462" cy="1676400"/>
                      </a:xfrm>
                      <a:prstGeom prst="rect">
                        <a:avLst/>
                      </a:prstGeom>
                      <a:solidFill>
                        <a:srgbClr val="FFFF00"/>
                      </a:solidFill>
                      <a:ln>
                        <a:noFill/>
                      </a:ln>
                      <a:effectLst/>
                      <a:extLst/>
                    </p:spPr>
                  </p:pic>
                </p:oleObj>
              </mc:Fallback>
            </mc:AlternateContent>
          </a:graphicData>
        </a:graphic>
      </p:graphicFrame>
      <p:grpSp>
        <p:nvGrpSpPr>
          <p:cNvPr id="16" name="Group 3"/>
          <p:cNvGrpSpPr>
            <a:grpSpLocks/>
          </p:cNvGrpSpPr>
          <p:nvPr/>
        </p:nvGrpSpPr>
        <p:grpSpPr bwMode="auto">
          <a:xfrm>
            <a:off x="8694676" y="3356028"/>
            <a:ext cx="2519363" cy="2735263"/>
            <a:chOff x="1952" y="2323"/>
            <a:chExt cx="1587" cy="1723"/>
          </a:xfrm>
        </p:grpSpPr>
        <p:sp>
          <p:nvSpPr>
            <p:cNvPr id="17" name="Oval 5"/>
            <p:cNvSpPr>
              <a:spLocks noChangeAspect="1" noChangeArrowheads="1"/>
            </p:cNvSpPr>
            <p:nvPr/>
          </p:nvSpPr>
          <p:spPr bwMode="auto">
            <a:xfrm>
              <a:off x="1952" y="2397"/>
              <a:ext cx="1587" cy="1587"/>
            </a:xfrm>
            <a:prstGeom prst="ellipse">
              <a:avLst/>
            </a:prstGeom>
            <a:solidFill>
              <a:srgbClr val="FFFFFF"/>
            </a:solidFill>
            <a:ln w="28575">
              <a:solidFill>
                <a:srgbClr val="009900"/>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8" name="Line 8"/>
            <p:cNvSpPr>
              <a:spLocks noChangeShapeType="1"/>
            </p:cNvSpPr>
            <p:nvPr/>
          </p:nvSpPr>
          <p:spPr bwMode="auto">
            <a:xfrm flipH="1">
              <a:off x="3301" y="2648"/>
              <a:ext cx="20" cy="1105"/>
            </a:xfrm>
            <a:prstGeom prst="line">
              <a:avLst/>
            </a:prstGeom>
            <a:noFill/>
            <a:ln w="28575">
              <a:solidFill>
                <a:srgbClr val="009900"/>
              </a:solidFill>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9" name="Text Box 16"/>
            <p:cNvSpPr txBox="1">
              <a:spLocks noChangeArrowheads="1"/>
            </p:cNvSpPr>
            <p:nvPr/>
          </p:nvSpPr>
          <p:spPr bwMode="auto">
            <a:xfrm>
              <a:off x="3153" y="2323"/>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rgbClr val="FF00FF"/>
                  </a:solidFill>
                  <a:latin typeface="宋体"/>
                  <a:ea typeface="宋体"/>
                </a:rPr>
                <a:t>b</a:t>
              </a:r>
              <a:endParaRPr lang="en-US" altLang="zh-CN" sz="2800" b="1" kern="0" dirty="0">
                <a:solidFill>
                  <a:srgbClr val="FF00FF"/>
                </a:solidFill>
                <a:latin typeface="宋体"/>
                <a:ea typeface="宋体"/>
              </a:endParaRPr>
            </a:p>
          </p:txBody>
        </p:sp>
        <p:sp>
          <p:nvSpPr>
            <p:cNvPr id="20" name="Text Box 17"/>
            <p:cNvSpPr txBox="1">
              <a:spLocks noChangeArrowheads="1"/>
            </p:cNvSpPr>
            <p:nvPr/>
          </p:nvSpPr>
          <p:spPr bwMode="auto">
            <a:xfrm>
              <a:off x="3151" y="3716"/>
              <a:ext cx="384" cy="33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rgbClr val="FF00FF"/>
                  </a:solidFill>
                  <a:latin typeface="宋体"/>
                  <a:ea typeface="宋体"/>
                </a:rPr>
                <a:t>c</a:t>
              </a:r>
              <a:endParaRPr lang="en-US" altLang="zh-CN" sz="2800" b="1" kern="0" dirty="0">
                <a:solidFill>
                  <a:srgbClr val="FF00FF"/>
                </a:solidFill>
                <a:latin typeface="宋体"/>
                <a:ea typeface="宋体"/>
              </a:endParaRPr>
            </a:p>
          </p:txBody>
        </p:sp>
      </p:grpSp>
      <p:sp>
        <p:nvSpPr>
          <p:cNvPr id="21" name="矩形 37"/>
          <p:cNvSpPr>
            <a:spLocks noChangeArrowheads="1"/>
          </p:cNvSpPr>
          <p:nvPr/>
        </p:nvSpPr>
        <p:spPr bwMode="auto">
          <a:xfrm>
            <a:off x="8390146" y="4529666"/>
            <a:ext cx="320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FF0000"/>
                </a:solidFill>
                <a:latin typeface="Calibri" panose="020F0502020204030204" pitchFamily="34" charset="0"/>
              </a:rPr>
              <a:t>f</a:t>
            </a:r>
          </a:p>
        </p:txBody>
      </p:sp>
      <p:sp>
        <p:nvSpPr>
          <p:cNvPr id="22" name="矩形 21"/>
          <p:cNvSpPr/>
          <p:nvPr/>
        </p:nvSpPr>
        <p:spPr>
          <a:xfrm>
            <a:off x="10778877" y="4549223"/>
            <a:ext cx="395045" cy="523875"/>
          </a:xfrm>
          <a:prstGeom prst="rect">
            <a:avLst/>
          </a:prstGeom>
        </p:spPr>
        <p:txBody>
          <a:bodyPr wrap="square">
            <a:spAutoFit/>
          </a:bodyPr>
          <a:lstStyle/>
          <a:p>
            <a:pPr algn="ctr" fontAlgn="auto">
              <a:spcBef>
                <a:spcPct val="50000"/>
              </a:spcBef>
              <a:spcAft>
                <a:spcPts val="0"/>
              </a:spcAft>
              <a:defRPr/>
            </a:pPr>
            <a:r>
              <a:rPr lang="en-GB" altLang="zh-CN" sz="2800" b="1" dirty="0">
                <a:solidFill>
                  <a:srgbClr val="FF0000"/>
                </a:solidFill>
                <a:latin typeface="+mj-ea"/>
                <a:ea typeface="+mn-ea"/>
              </a:rPr>
              <a:t>g</a:t>
            </a:r>
            <a:endParaRPr lang="en-US" altLang="zh-CN" sz="2800" b="1" dirty="0">
              <a:solidFill>
                <a:srgbClr val="FF0000"/>
              </a:solidFill>
              <a:latin typeface="+mj-ea"/>
              <a:ea typeface="+mn-ea"/>
            </a:endParaRPr>
          </a:p>
        </p:txBody>
      </p:sp>
      <p:sp>
        <p:nvSpPr>
          <p:cNvPr id="23" name="Text Box 33"/>
          <p:cNvSpPr txBox="1">
            <a:spLocks noChangeArrowheads="1"/>
          </p:cNvSpPr>
          <p:nvPr/>
        </p:nvSpPr>
        <p:spPr bwMode="auto">
          <a:xfrm>
            <a:off x="11099818" y="4228953"/>
            <a:ext cx="4572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altLang="zh-CN" sz="2800" b="1" kern="0" dirty="0">
                <a:solidFill>
                  <a:srgbClr val="FF0000"/>
                </a:solidFill>
                <a:latin typeface="宋体"/>
                <a:ea typeface="宋体"/>
              </a:rPr>
              <a:t>e</a:t>
            </a:r>
            <a:endParaRPr lang="en-US" altLang="zh-CN" sz="3200" b="1" kern="0" dirty="0">
              <a:solidFill>
                <a:srgbClr val="FF0000"/>
              </a:solidFill>
              <a:latin typeface="宋体"/>
              <a:ea typeface="宋体"/>
            </a:endParaRPr>
          </a:p>
        </p:txBody>
      </p:sp>
      <p:grpSp>
        <p:nvGrpSpPr>
          <p:cNvPr id="24" name="Group 44"/>
          <p:cNvGrpSpPr>
            <a:grpSpLocks/>
          </p:cNvGrpSpPr>
          <p:nvPr/>
        </p:nvGrpSpPr>
        <p:grpSpPr bwMode="auto">
          <a:xfrm>
            <a:off x="8012957" y="2893448"/>
            <a:ext cx="3825596" cy="3718759"/>
            <a:chOff x="3456" y="1104"/>
            <a:chExt cx="1584" cy="1522"/>
          </a:xfrm>
        </p:grpSpPr>
        <p:sp>
          <p:nvSpPr>
            <p:cNvPr id="25" name="Oval 45"/>
            <p:cNvSpPr>
              <a:spLocks noChangeArrowheads="1"/>
            </p:cNvSpPr>
            <p:nvPr/>
          </p:nvSpPr>
          <p:spPr bwMode="auto">
            <a:xfrm>
              <a:off x="3472" y="1104"/>
              <a:ext cx="1568" cy="1522"/>
            </a:xfrm>
            <a:prstGeom prst="ellipse">
              <a:avLst/>
            </a:prstGeom>
            <a:noFill/>
            <a:ln w="38100">
              <a:solidFill>
                <a:srgbClr val="3E27E7"/>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rgbClr val="000000"/>
                  </a:solidFill>
                  <a:latin typeface="Times New Roman" panose="02020603050405020304" pitchFamily="18" charset="0"/>
                  <a:ea typeface="楷体_GB2312" pitchFamily="49" charset="-122"/>
                </a:defRPr>
              </a:lvl1pPr>
              <a:lvl2pPr marL="742950" indent="-285750" eaLnBrk="0" hangingPunct="0">
                <a:defRPr kumimoji="1" sz="2400" b="1">
                  <a:solidFill>
                    <a:srgbClr val="000000"/>
                  </a:solidFill>
                  <a:latin typeface="Times New Roman" panose="02020603050405020304" pitchFamily="18" charset="0"/>
                  <a:ea typeface="楷体_GB2312" pitchFamily="49" charset="-122"/>
                </a:defRPr>
              </a:lvl2pPr>
              <a:lvl3pPr marL="1143000" indent="-228600" eaLnBrk="0" hangingPunct="0">
                <a:defRPr kumimoji="1" sz="2400" b="1">
                  <a:solidFill>
                    <a:srgbClr val="000000"/>
                  </a:solidFill>
                  <a:latin typeface="Times New Roman" panose="02020603050405020304" pitchFamily="18" charset="0"/>
                  <a:ea typeface="楷体_GB2312" pitchFamily="49" charset="-122"/>
                </a:defRPr>
              </a:lvl3pPr>
              <a:lvl4pPr marL="1600200" indent="-228600" eaLnBrk="0" hangingPunct="0">
                <a:defRPr kumimoji="1" sz="2400" b="1">
                  <a:solidFill>
                    <a:srgbClr val="000000"/>
                  </a:solidFill>
                  <a:latin typeface="Times New Roman" panose="02020603050405020304" pitchFamily="18" charset="0"/>
                  <a:ea typeface="楷体_GB2312" pitchFamily="49" charset="-122"/>
                </a:defRPr>
              </a:lvl4pPr>
              <a:lvl5pPr marL="2057400" indent="-228600" eaLnBrk="0" hangingPunct="0">
                <a:defRPr kumimoji="1" sz="24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0000"/>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26" name="Object 50"/>
            <p:cNvGraphicFramePr>
              <a:graphicFrameLocks noChangeAspect="1"/>
            </p:cNvGraphicFramePr>
            <p:nvPr/>
          </p:nvGraphicFramePr>
          <p:xfrm>
            <a:off x="4320" y="2304"/>
            <a:ext cx="209" cy="232"/>
          </p:xfrm>
          <a:graphic>
            <a:graphicData uri="http://schemas.openxmlformats.org/presentationml/2006/ole">
              <mc:AlternateContent xmlns:mc="http://schemas.openxmlformats.org/markup-compatibility/2006">
                <mc:Choice xmlns:v="urn:schemas-microsoft-com:vml" Requires="v">
                  <p:oleObj spid="_x0000_s850040" name="公式" r:id="rId11" imgW="114120" imgH="126720" progId="Equation.3">
                    <p:embed/>
                  </p:oleObj>
                </mc:Choice>
                <mc:Fallback>
                  <p:oleObj name="公式" r:id="rId11" imgW="114120" imgH="126720" progId="Equation.3">
                    <p:embed/>
                    <p:pic>
                      <p:nvPicPr>
                        <p:cNvPr id="35" name="Object 5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20" y="230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51"/>
            <p:cNvGraphicFramePr>
              <a:graphicFrameLocks noChangeAspect="1"/>
            </p:cNvGraphicFramePr>
            <p:nvPr/>
          </p:nvGraphicFramePr>
          <p:xfrm>
            <a:off x="3936" y="2304"/>
            <a:ext cx="209" cy="232"/>
          </p:xfrm>
          <a:graphic>
            <a:graphicData uri="http://schemas.openxmlformats.org/presentationml/2006/ole">
              <mc:AlternateContent xmlns:mc="http://schemas.openxmlformats.org/markup-compatibility/2006">
                <mc:Choice xmlns:v="urn:schemas-microsoft-com:vml" Requires="v">
                  <p:oleObj spid="_x0000_s850041" name="公式" r:id="rId13" imgW="114120" imgH="126720" progId="Equation.3">
                    <p:embed/>
                  </p:oleObj>
                </mc:Choice>
                <mc:Fallback>
                  <p:oleObj name="公式" r:id="rId13" imgW="114120" imgH="126720" progId="Equation.3">
                    <p:embed/>
                    <p:pic>
                      <p:nvPicPr>
                        <p:cNvPr id="36" name="Object 5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36" y="230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52"/>
            <p:cNvGraphicFramePr>
              <a:graphicFrameLocks noChangeAspect="1"/>
            </p:cNvGraphicFramePr>
            <p:nvPr/>
          </p:nvGraphicFramePr>
          <p:xfrm>
            <a:off x="4656" y="2064"/>
            <a:ext cx="209" cy="232"/>
          </p:xfrm>
          <a:graphic>
            <a:graphicData uri="http://schemas.openxmlformats.org/presentationml/2006/ole">
              <mc:AlternateContent xmlns:mc="http://schemas.openxmlformats.org/markup-compatibility/2006">
                <mc:Choice xmlns:v="urn:schemas-microsoft-com:vml" Requires="v">
                  <p:oleObj spid="_x0000_s850042" name="公式" r:id="rId15" imgW="114120" imgH="126720" progId="Equation.3">
                    <p:embed/>
                  </p:oleObj>
                </mc:Choice>
                <mc:Fallback>
                  <p:oleObj name="公式" r:id="rId15" imgW="114120" imgH="126720" progId="Equation.3">
                    <p:embed/>
                    <p:pic>
                      <p:nvPicPr>
                        <p:cNvPr id="37" name="Object 5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56" y="206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53"/>
            <p:cNvGraphicFramePr>
              <a:graphicFrameLocks noChangeAspect="1"/>
            </p:cNvGraphicFramePr>
            <p:nvPr/>
          </p:nvGraphicFramePr>
          <p:xfrm>
            <a:off x="4368" y="2064"/>
            <a:ext cx="209" cy="232"/>
          </p:xfrm>
          <a:graphic>
            <a:graphicData uri="http://schemas.openxmlformats.org/presentationml/2006/ole">
              <mc:AlternateContent xmlns:mc="http://schemas.openxmlformats.org/markup-compatibility/2006">
                <mc:Choice xmlns:v="urn:schemas-microsoft-com:vml" Requires="v">
                  <p:oleObj spid="_x0000_s850043" name="公式" r:id="rId17" imgW="114120" imgH="126720" progId="Equation.3">
                    <p:embed/>
                  </p:oleObj>
                </mc:Choice>
                <mc:Fallback>
                  <p:oleObj name="公式" r:id="rId17" imgW="114120" imgH="126720" progId="Equation.3">
                    <p:embed/>
                    <p:pic>
                      <p:nvPicPr>
                        <p:cNvPr id="38" name="Object 5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68" y="206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54"/>
            <p:cNvGraphicFramePr>
              <a:graphicFrameLocks noChangeAspect="1"/>
            </p:cNvGraphicFramePr>
            <p:nvPr/>
          </p:nvGraphicFramePr>
          <p:xfrm>
            <a:off x="3984" y="2064"/>
            <a:ext cx="209" cy="232"/>
          </p:xfrm>
          <a:graphic>
            <a:graphicData uri="http://schemas.openxmlformats.org/presentationml/2006/ole">
              <mc:AlternateContent xmlns:mc="http://schemas.openxmlformats.org/markup-compatibility/2006">
                <mc:Choice xmlns:v="urn:schemas-microsoft-com:vml" Requires="v">
                  <p:oleObj spid="_x0000_s850044" name="公式" r:id="rId19" imgW="114120" imgH="126720" progId="Equation.3">
                    <p:embed/>
                  </p:oleObj>
                </mc:Choice>
                <mc:Fallback>
                  <p:oleObj name="公式" r:id="rId19" imgW="114120" imgH="126720" progId="Equation.3">
                    <p:embed/>
                    <p:pic>
                      <p:nvPicPr>
                        <p:cNvPr id="39" name="Object 5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84" y="206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55"/>
            <p:cNvGraphicFramePr>
              <a:graphicFrameLocks noChangeAspect="1"/>
            </p:cNvGraphicFramePr>
            <p:nvPr/>
          </p:nvGraphicFramePr>
          <p:xfrm>
            <a:off x="3648" y="2064"/>
            <a:ext cx="209" cy="232"/>
          </p:xfrm>
          <a:graphic>
            <a:graphicData uri="http://schemas.openxmlformats.org/presentationml/2006/ole">
              <mc:AlternateContent xmlns:mc="http://schemas.openxmlformats.org/markup-compatibility/2006">
                <mc:Choice xmlns:v="urn:schemas-microsoft-com:vml" Requires="v">
                  <p:oleObj spid="_x0000_s850045" name="公式" r:id="rId21" imgW="114120" imgH="126720" progId="Equation.3">
                    <p:embed/>
                  </p:oleObj>
                </mc:Choice>
                <mc:Fallback>
                  <p:oleObj name="公式" r:id="rId21" imgW="114120" imgH="126720" progId="Equation.3">
                    <p:embed/>
                    <p:pic>
                      <p:nvPicPr>
                        <p:cNvPr id="40" name="Object 5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48" y="206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56"/>
            <p:cNvGraphicFramePr>
              <a:graphicFrameLocks noChangeAspect="1"/>
            </p:cNvGraphicFramePr>
            <p:nvPr/>
          </p:nvGraphicFramePr>
          <p:xfrm>
            <a:off x="4752" y="1776"/>
            <a:ext cx="209" cy="232"/>
          </p:xfrm>
          <a:graphic>
            <a:graphicData uri="http://schemas.openxmlformats.org/presentationml/2006/ole">
              <mc:AlternateContent xmlns:mc="http://schemas.openxmlformats.org/markup-compatibility/2006">
                <mc:Choice xmlns:v="urn:schemas-microsoft-com:vml" Requires="v">
                  <p:oleObj spid="_x0000_s850046" name="公式" r:id="rId23" imgW="114120" imgH="126720" progId="Equation.3">
                    <p:embed/>
                  </p:oleObj>
                </mc:Choice>
                <mc:Fallback>
                  <p:oleObj name="公式" r:id="rId23" imgW="114120" imgH="126720" progId="Equation.3">
                    <p:embed/>
                    <p:pic>
                      <p:nvPicPr>
                        <p:cNvPr id="41" name="Object 5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752" y="1776"/>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57"/>
            <p:cNvGraphicFramePr>
              <a:graphicFrameLocks noChangeAspect="1"/>
            </p:cNvGraphicFramePr>
            <p:nvPr/>
          </p:nvGraphicFramePr>
          <p:xfrm>
            <a:off x="4464" y="1776"/>
            <a:ext cx="209" cy="232"/>
          </p:xfrm>
          <a:graphic>
            <a:graphicData uri="http://schemas.openxmlformats.org/presentationml/2006/ole">
              <mc:AlternateContent xmlns:mc="http://schemas.openxmlformats.org/markup-compatibility/2006">
                <mc:Choice xmlns:v="urn:schemas-microsoft-com:vml" Requires="v">
                  <p:oleObj spid="_x0000_s850047" name="公式" r:id="rId25" imgW="114120" imgH="126720" progId="Equation.3">
                    <p:embed/>
                  </p:oleObj>
                </mc:Choice>
                <mc:Fallback>
                  <p:oleObj name="公式" r:id="rId25" imgW="114120" imgH="126720" progId="Equation.3">
                    <p:embed/>
                    <p:pic>
                      <p:nvPicPr>
                        <p:cNvPr id="42" name="Object 5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464" y="1776"/>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58"/>
            <p:cNvGraphicFramePr>
              <a:graphicFrameLocks noChangeAspect="1"/>
            </p:cNvGraphicFramePr>
            <p:nvPr/>
          </p:nvGraphicFramePr>
          <p:xfrm>
            <a:off x="3792" y="1776"/>
            <a:ext cx="209" cy="232"/>
          </p:xfrm>
          <a:graphic>
            <a:graphicData uri="http://schemas.openxmlformats.org/presentationml/2006/ole">
              <mc:AlternateContent xmlns:mc="http://schemas.openxmlformats.org/markup-compatibility/2006">
                <mc:Choice xmlns:v="urn:schemas-microsoft-com:vml" Requires="v">
                  <p:oleObj spid="_x0000_s850048" name="公式" r:id="rId27" imgW="114120" imgH="126720" progId="Equation.3">
                    <p:embed/>
                  </p:oleObj>
                </mc:Choice>
                <mc:Fallback>
                  <p:oleObj name="公式" r:id="rId27" imgW="114120" imgH="126720" progId="Equation.3">
                    <p:embed/>
                    <p:pic>
                      <p:nvPicPr>
                        <p:cNvPr id="43" name="Object 5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792" y="1776"/>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59"/>
            <p:cNvGraphicFramePr>
              <a:graphicFrameLocks noChangeAspect="1"/>
            </p:cNvGraphicFramePr>
            <p:nvPr/>
          </p:nvGraphicFramePr>
          <p:xfrm>
            <a:off x="3456" y="1776"/>
            <a:ext cx="209" cy="232"/>
          </p:xfrm>
          <a:graphic>
            <a:graphicData uri="http://schemas.openxmlformats.org/presentationml/2006/ole">
              <mc:AlternateContent xmlns:mc="http://schemas.openxmlformats.org/markup-compatibility/2006">
                <mc:Choice xmlns:v="urn:schemas-microsoft-com:vml" Requires="v">
                  <p:oleObj spid="_x0000_s850049" name="公式" r:id="rId29" imgW="114120" imgH="126720" progId="Equation.3">
                    <p:embed/>
                  </p:oleObj>
                </mc:Choice>
                <mc:Fallback>
                  <p:oleObj name="公式" r:id="rId29" imgW="114120" imgH="126720" progId="Equation.3">
                    <p:embed/>
                    <p:pic>
                      <p:nvPicPr>
                        <p:cNvPr id="44" name="Object 5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456" y="1776"/>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60"/>
            <p:cNvGraphicFramePr>
              <a:graphicFrameLocks noChangeAspect="1"/>
            </p:cNvGraphicFramePr>
            <p:nvPr/>
          </p:nvGraphicFramePr>
          <p:xfrm>
            <a:off x="4224" y="1488"/>
            <a:ext cx="209" cy="232"/>
          </p:xfrm>
          <a:graphic>
            <a:graphicData uri="http://schemas.openxmlformats.org/presentationml/2006/ole">
              <mc:AlternateContent xmlns:mc="http://schemas.openxmlformats.org/markup-compatibility/2006">
                <mc:Choice xmlns:v="urn:schemas-microsoft-com:vml" Requires="v">
                  <p:oleObj spid="_x0000_s850050" name="公式" r:id="rId31" imgW="114120" imgH="126720" progId="Equation.3">
                    <p:embed/>
                  </p:oleObj>
                </mc:Choice>
                <mc:Fallback>
                  <p:oleObj name="公式" r:id="rId31" imgW="114120" imgH="126720" progId="Equation.3">
                    <p:embed/>
                    <p:pic>
                      <p:nvPicPr>
                        <p:cNvPr id="45" name="Object 60"/>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224" y="1488"/>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61"/>
            <p:cNvGraphicFramePr>
              <a:graphicFrameLocks noChangeAspect="1"/>
            </p:cNvGraphicFramePr>
            <p:nvPr/>
          </p:nvGraphicFramePr>
          <p:xfrm>
            <a:off x="3936" y="1488"/>
            <a:ext cx="209" cy="232"/>
          </p:xfrm>
          <a:graphic>
            <a:graphicData uri="http://schemas.openxmlformats.org/presentationml/2006/ole">
              <mc:AlternateContent xmlns:mc="http://schemas.openxmlformats.org/markup-compatibility/2006">
                <mc:Choice xmlns:v="urn:schemas-microsoft-com:vml" Requires="v">
                  <p:oleObj spid="_x0000_s850051" name="公式" r:id="rId33" imgW="114120" imgH="126720" progId="Equation.3">
                    <p:embed/>
                  </p:oleObj>
                </mc:Choice>
                <mc:Fallback>
                  <p:oleObj name="公式" r:id="rId33" imgW="114120" imgH="126720" progId="Equation.3">
                    <p:embed/>
                    <p:pic>
                      <p:nvPicPr>
                        <p:cNvPr id="46" name="Object 61"/>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936" y="1488"/>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62"/>
            <p:cNvGraphicFramePr>
              <a:graphicFrameLocks noChangeAspect="1"/>
            </p:cNvGraphicFramePr>
            <p:nvPr/>
          </p:nvGraphicFramePr>
          <p:xfrm>
            <a:off x="4656" y="1440"/>
            <a:ext cx="209" cy="232"/>
          </p:xfrm>
          <a:graphic>
            <a:graphicData uri="http://schemas.openxmlformats.org/presentationml/2006/ole">
              <mc:AlternateContent xmlns:mc="http://schemas.openxmlformats.org/markup-compatibility/2006">
                <mc:Choice xmlns:v="urn:schemas-microsoft-com:vml" Requires="v">
                  <p:oleObj spid="_x0000_s850052" name="公式" r:id="rId35" imgW="114120" imgH="126720" progId="Equation.3">
                    <p:embed/>
                  </p:oleObj>
                </mc:Choice>
                <mc:Fallback>
                  <p:oleObj name="公式" r:id="rId35" imgW="114120" imgH="126720" progId="Equation.3">
                    <p:embed/>
                    <p:pic>
                      <p:nvPicPr>
                        <p:cNvPr id="47" name="Object 6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656" y="1440"/>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63"/>
            <p:cNvGraphicFramePr>
              <a:graphicFrameLocks noChangeAspect="1"/>
            </p:cNvGraphicFramePr>
            <p:nvPr/>
          </p:nvGraphicFramePr>
          <p:xfrm>
            <a:off x="4320" y="1152"/>
            <a:ext cx="209" cy="232"/>
          </p:xfrm>
          <a:graphic>
            <a:graphicData uri="http://schemas.openxmlformats.org/presentationml/2006/ole">
              <mc:AlternateContent xmlns:mc="http://schemas.openxmlformats.org/markup-compatibility/2006">
                <mc:Choice xmlns:v="urn:schemas-microsoft-com:vml" Requires="v">
                  <p:oleObj spid="_x0000_s850053" name="公式" r:id="rId37" imgW="114120" imgH="126720" progId="Equation.3">
                    <p:embed/>
                  </p:oleObj>
                </mc:Choice>
                <mc:Fallback>
                  <p:oleObj name="公式" r:id="rId37" imgW="114120" imgH="126720" progId="Equation.3">
                    <p:embed/>
                    <p:pic>
                      <p:nvPicPr>
                        <p:cNvPr id="48" name="Object 63"/>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320" y="1152"/>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64"/>
            <p:cNvGraphicFramePr>
              <a:graphicFrameLocks noChangeAspect="1"/>
            </p:cNvGraphicFramePr>
            <p:nvPr/>
          </p:nvGraphicFramePr>
          <p:xfrm>
            <a:off x="3984" y="1152"/>
            <a:ext cx="209" cy="232"/>
          </p:xfrm>
          <a:graphic>
            <a:graphicData uri="http://schemas.openxmlformats.org/presentationml/2006/ole">
              <mc:AlternateContent xmlns:mc="http://schemas.openxmlformats.org/markup-compatibility/2006">
                <mc:Choice xmlns:v="urn:schemas-microsoft-com:vml" Requires="v">
                  <p:oleObj spid="_x0000_s850054" name="公式" r:id="rId39" imgW="114120" imgH="126720" progId="Equation.3">
                    <p:embed/>
                  </p:oleObj>
                </mc:Choice>
                <mc:Fallback>
                  <p:oleObj name="公式" r:id="rId39" imgW="114120" imgH="126720" progId="Equation.3">
                    <p:embed/>
                    <p:pic>
                      <p:nvPicPr>
                        <p:cNvPr id="49" name="Object 64"/>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984" y="1152"/>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65"/>
            <p:cNvGraphicFramePr>
              <a:graphicFrameLocks noChangeAspect="1"/>
            </p:cNvGraphicFramePr>
            <p:nvPr/>
          </p:nvGraphicFramePr>
          <p:xfrm>
            <a:off x="3600" y="1440"/>
            <a:ext cx="209" cy="232"/>
          </p:xfrm>
          <a:graphic>
            <a:graphicData uri="http://schemas.openxmlformats.org/presentationml/2006/ole">
              <mc:AlternateContent xmlns:mc="http://schemas.openxmlformats.org/markup-compatibility/2006">
                <mc:Choice xmlns:v="urn:schemas-microsoft-com:vml" Requires="v">
                  <p:oleObj spid="_x0000_s850055" name="公式" r:id="rId41" imgW="114120" imgH="126720" progId="Equation.3">
                    <p:embed/>
                  </p:oleObj>
                </mc:Choice>
                <mc:Fallback>
                  <p:oleObj name="公式" r:id="rId41" imgW="114120" imgH="126720" progId="Equation.3">
                    <p:embed/>
                    <p:pic>
                      <p:nvPicPr>
                        <p:cNvPr id="50" name="Object 65"/>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600" y="1440"/>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 name="Object 67"/>
            <p:cNvGraphicFramePr>
              <a:graphicFrameLocks noChangeAspect="1"/>
            </p:cNvGraphicFramePr>
            <p:nvPr/>
          </p:nvGraphicFramePr>
          <p:xfrm>
            <a:off x="4032" y="1728"/>
            <a:ext cx="199" cy="231"/>
          </p:xfrm>
          <a:graphic>
            <a:graphicData uri="http://schemas.openxmlformats.org/presentationml/2006/ole">
              <mc:AlternateContent xmlns:mc="http://schemas.openxmlformats.org/markup-compatibility/2006">
                <mc:Choice xmlns:v="urn:schemas-microsoft-com:vml" Requires="v">
                  <p:oleObj spid="_x0000_s850056" name="公式" r:id="rId43" imgW="152280" imgH="177480" progId="Equation.3">
                    <p:embed/>
                  </p:oleObj>
                </mc:Choice>
                <mc:Fallback>
                  <p:oleObj name="公式" r:id="rId43" imgW="152280" imgH="177480" progId="Equation.3">
                    <p:embed/>
                    <p:pic>
                      <p:nvPicPr>
                        <p:cNvPr id="51" name="Object 67"/>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032" y="1728"/>
                          <a:ext cx="199"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 name="Object 68"/>
            <p:cNvGraphicFramePr>
              <a:graphicFrameLocks noChangeAspect="1"/>
            </p:cNvGraphicFramePr>
            <p:nvPr>
              <p:extLst>
                <p:ext uri="{D42A27DB-BD31-4B8C-83A1-F6EECF244321}">
                  <p14:modId xmlns:p14="http://schemas.microsoft.com/office/powerpoint/2010/main" val="2287861726"/>
                </p:ext>
              </p:extLst>
            </p:nvPr>
          </p:nvGraphicFramePr>
          <p:xfrm>
            <a:off x="4100" y="1332"/>
            <a:ext cx="247" cy="267"/>
          </p:xfrm>
          <a:graphic>
            <a:graphicData uri="http://schemas.openxmlformats.org/presentationml/2006/ole">
              <mc:AlternateContent xmlns:mc="http://schemas.openxmlformats.org/markup-compatibility/2006">
                <mc:Choice xmlns:v="urn:schemas-microsoft-com:vml" Requires="v">
                  <p:oleObj spid="_x0000_s850057" name="公式" r:id="rId45" imgW="152280" imgH="164880" progId="Equation.3">
                    <p:embed/>
                  </p:oleObj>
                </mc:Choice>
                <mc:Fallback>
                  <p:oleObj name="公式" r:id="rId45" imgW="152280" imgH="164880" progId="Equation.3">
                    <p:embed/>
                    <p:pic>
                      <p:nvPicPr>
                        <p:cNvPr id="52" name="Object 68"/>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100" y="1332"/>
                          <a:ext cx="247"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79"/>
            <p:cNvGraphicFramePr>
              <a:graphicFrameLocks noChangeAspect="1"/>
            </p:cNvGraphicFramePr>
            <p:nvPr/>
          </p:nvGraphicFramePr>
          <p:xfrm>
            <a:off x="4176" y="1824"/>
            <a:ext cx="168" cy="168"/>
          </p:xfrm>
          <a:graphic>
            <a:graphicData uri="http://schemas.openxmlformats.org/presentationml/2006/ole">
              <mc:AlternateContent xmlns:mc="http://schemas.openxmlformats.org/markup-compatibility/2006">
                <mc:Choice xmlns:v="urn:schemas-microsoft-com:vml" Requires="v">
                  <p:oleObj spid="_x0000_s850058" name="公式" r:id="rId47" imgW="75960" imgH="75960" progId="Equation.3">
                    <p:embed/>
                  </p:oleObj>
                </mc:Choice>
                <mc:Fallback>
                  <p:oleObj name="公式" r:id="rId47" imgW="75960" imgH="75960" progId="Equation.3">
                    <p:embed/>
                    <p:pic>
                      <p:nvPicPr>
                        <p:cNvPr id="53" name="Object 79"/>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176" y="1824"/>
                          <a:ext cx="168"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5" name="Oval 100"/>
          <p:cNvSpPr>
            <a:spLocks noChangeArrowheads="1"/>
          </p:cNvSpPr>
          <p:nvPr/>
        </p:nvSpPr>
        <p:spPr bwMode="auto">
          <a:xfrm>
            <a:off x="8323827" y="3093871"/>
            <a:ext cx="3316976" cy="3321011"/>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6" name="Freeform 109"/>
          <p:cNvSpPr>
            <a:spLocks/>
          </p:cNvSpPr>
          <p:nvPr/>
        </p:nvSpPr>
        <p:spPr bwMode="auto">
          <a:xfrm rot="3600000" flipH="1">
            <a:off x="8193151" y="4390548"/>
            <a:ext cx="309977" cy="321226"/>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7" name="Object 161"/>
          <p:cNvGraphicFramePr>
            <a:graphicFrameLocks noChangeAspect="1"/>
          </p:cNvGraphicFramePr>
          <p:nvPr>
            <p:extLst>
              <p:ext uri="{D42A27DB-BD31-4B8C-83A1-F6EECF244321}">
                <p14:modId xmlns:p14="http://schemas.microsoft.com/office/powerpoint/2010/main" val="2519783095"/>
              </p:ext>
            </p:extLst>
          </p:nvPr>
        </p:nvGraphicFramePr>
        <p:xfrm>
          <a:off x="11228555" y="2657066"/>
          <a:ext cx="569198" cy="810676"/>
        </p:xfrm>
        <a:graphic>
          <a:graphicData uri="http://schemas.openxmlformats.org/presentationml/2006/ole">
            <mc:AlternateContent xmlns:mc="http://schemas.openxmlformats.org/markup-compatibility/2006">
              <mc:Choice xmlns:v="urn:schemas-microsoft-com:vml" Requires="v">
                <p:oleObj spid="_x0000_s850059" name="公式" r:id="rId49" imgW="123903" imgH="200021" progId="Equation.3">
                  <p:embed/>
                </p:oleObj>
              </mc:Choice>
              <mc:Fallback>
                <p:oleObj name="公式" r:id="rId49" imgW="123903" imgH="200021" progId="Equation.3">
                  <p:embed/>
                  <p:pic>
                    <p:nvPicPr>
                      <p:cNvPr id="56" name="Object 161"/>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11228555" y="2657066"/>
                        <a:ext cx="569198" cy="810676"/>
                      </a:xfrm>
                      <a:prstGeom prst="rect">
                        <a:avLst/>
                      </a:prstGeom>
                      <a:noFill/>
                      <a:ln>
                        <a:noFill/>
                      </a:ln>
                      <a:extLst/>
                    </p:spPr>
                  </p:pic>
                </p:oleObj>
              </mc:Fallback>
            </mc:AlternateContent>
          </a:graphicData>
        </a:graphic>
      </p:graphicFrame>
      <p:sp>
        <p:nvSpPr>
          <p:cNvPr id="48" name="Oval 100"/>
          <p:cNvSpPr>
            <a:spLocks noChangeArrowheads="1"/>
          </p:cNvSpPr>
          <p:nvPr/>
        </p:nvSpPr>
        <p:spPr bwMode="auto">
          <a:xfrm>
            <a:off x="9170727" y="4113104"/>
            <a:ext cx="1407288" cy="1394617"/>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9" name="Freeform 109"/>
          <p:cNvSpPr>
            <a:spLocks/>
          </p:cNvSpPr>
          <p:nvPr/>
        </p:nvSpPr>
        <p:spPr bwMode="auto">
          <a:xfrm rot="3600000" flipH="1">
            <a:off x="9082035" y="4433648"/>
            <a:ext cx="302450" cy="263862"/>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0" name="Line 6"/>
          <p:cNvSpPr>
            <a:spLocks noChangeShapeType="1"/>
          </p:cNvSpPr>
          <p:nvPr/>
        </p:nvSpPr>
        <p:spPr bwMode="auto">
          <a:xfrm flipH="1">
            <a:off x="9966398" y="3858996"/>
            <a:ext cx="901266" cy="1025275"/>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51" name="Line 6"/>
          <p:cNvSpPr>
            <a:spLocks noChangeShapeType="1"/>
          </p:cNvSpPr>
          <p:nvPr/>
        </p:nvSpPr>
        <p:spPr bwMode="auto">
          <a:xfrm>
            <a:off x="9977951" y="4885343"/>
            <a:ext cx="904594" cy="778524"/>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52" name="Arc 22"/>
          <p:cNvSpPr>
            <a:spLocks/>
          </p:cNvSpPr>
          <p:nvPr/>
        </p:nvSpPr>
        <p:spPr bwMode="auto">
          <a:xfrm rot="1272554" flipV="1">
            <a:off x="10557535" y="4225794"/>
            <a:ext cx="278125" cy="83602"/>
          </a:xfrm>
          <a:custGeom>
            <a:avLst/>
            <a:gdLst>
              <a:gd name="T0" fmla="*/ 0 w 21600"/>
              <a:gd name="T1" fmla="*/ 0 h 21600"/>
              <a:gd name="T2" fmla="*/ 432 w 21600"/>
              <a:gd name="T3" fmla="*/ 216 h 21600"/>
              <a:gd name="T4" fmla="*/ 0 w 21600"/>
              <a:gd name="T5" fmla="*/ 21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3333FF"/>
            </a:solidFill>
            <a:miter lim="800000"/>
            <a:headEnd type="none" w="med" len="med"/>
            <a:tailEnd type="none" w="med" len="med"/>
          </a:ln>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53" name="Text Box 18"/>
          <p:cNvSpPr txBox="1">
            <a:spLocks noChangeArrowheads="1"/>
          </p:cNvSpPr>
          <p:nvPr/>
        </p:nvSpPr>
        <p:spPr bwMode="auto">
          <a:xfrm>
            <a:off x="10036505" y="3649994"/>
            <a:ext cx="1008112" cy="523220"/>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l-GR" altLang="zh-CN" sz="2800" b="1" i="1" kern="0" dirty="0">
                <a:solidFill>
                  <a:sysClr val="windowText" lastClr="000000"/>
                </a:solidFill>
                <a:latin typeface="Times New Roman" panose="02020603050405020304" pitchFamily="18" charset="0"/>
                <a:ea typeface="宋体"/>
                <a:cs typeface="Times New Roman" panose="02020603050405020304" pitchFamily="18" charset="0"/>
              </a:rPr>
              <a:t>π</a:t>
            </a:r>
            <a:r>
              <a:rPr lang="en-US" altLang="zh-CN" sz="2800" b="1" i="1" kern="0" dirty="0">
                <a:solidFill>
                  <a:sysClr val="windowText" lastClr="000000"/>
                </a:solidFill>
                <a:latin typeface="Times New Roman" panose="02020603050405020304" pitchFamily="18" charset="0"/>
                <a:ea typeface="宋体"/>
                <a:cs typeface="Times New Roman" panose="02020603050405020304" pitchFamily="18" charset="0"/>
              </a:rPr>
              <a:t>/6</a:t>
            </a:r>
          </a:p>
        </p:txBody>
      </p:sp>
      <p:sp>
        <p:nvSpPr>
          <p:cNvPr id="54" name="Line 22"/>
          <p:cNvSpPr>
            <a:spLocks noChangeShapeType="1"/>
          </p:cNvSpPr>
          <p:nvPr/>
        </p:nvSpPr>
        <p:spPr bwMode="auto">
          <a:xfrm flipV="1">
            <a:off x="6772411" y="4809114"/>
            <a:ext cx="3889" cy="280932"/>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55" name="Line 35"/>
          <p:cNvSpPr>
            <a:spLocks noChangeShapeType="1"/>
          </p:cNvSpPr>
          <p:nvPr/>
        </p:nvSpPr>
        <p:spPr bwMode="auto">
          <a:xfrm flipV="1">
            <a:off x="6678511" y="5054262"/>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6" name="Line 34"/>
          <p:cNvSpPr>
            <a:spLocks noChangeShapeType="1"/>
          </p:cNvSpPr>
          <p:nvPr/>
        </p:nvSpPr>
        <p:spPr bwMode="auto">
          <a:xfrm flipH="1" flipV="1">
            <a:off x="6646742" y="5211129"/>
            <a:ext cx="318598" cy="3761"/>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7" name="Line 22"/>
          <p:cNvSpPr>
            <a:spLocks noChangeShapeType="1"/>
          </p:cNvSpPr>
          <p:nvPr/>
        </p:nvSpPr>
        <p:spPr bwMode="auto">
          <a:xfrm flipV="1">
            <a:off x="6754711" y="5231290"/>
            <a:ext cx="3889" cy="280932"/>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58" name="Line 89"/>
          <p:cNvSpPr>
            <a:spLocks noChangeShapeType="1"/>
          </p:cNvSpPr>
          <p:nvPr/>
        </p:nvSpPr>
        <p:spPr bwMode="auto">
          <a:xfrm>
            <a:off x="5194179" y="5853011"/>
            <a:ext cx="1588" cy="503207"/>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9" name="Line 89"/>
          <p:cNvSpPr>
            <a:spLocks noChangeShapeType="1"/>
          </p:cNvSpPr>
          <p:nvPr/>
        </p:nvSpPr>
        <p:spPr bwMode="auto">
          <a:xfrm>
            <a:off x="5964121" y="5193854"/>
            <a:ext cx="462" cy="217329"/>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0" name="Rectangle 47"/>
          <p:cNvSpPr>
            <a:spLocks noChangeArrowheads="1"/>
          </p:cNvSpPr>
          <p:nvPr/>
        </p:nvSpPr>
        <p:spPr bwMode="auto">
          <a:xfrm>
            <a:off x="5908556" y="5383080"/>
            <a:ext cx="214313" cy="506412"/>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61" name="Rectangle 47"/>
          <p:cNvSpPr>
            <a:spLocks noChangeArrowheads="1"/>
          </p:cNvSpPr>
          <p:nvPr/>
        </p:nvSpPr>
        <p:spPr bwMode="auto">
          <a:xfrm>
            <a:off x="5051305" y="5373555"/>
            <a:ext cx="249813" cy="444501"/>
          </a:xfrm>
          <a:prstGeom prst="rect">
            <a:avLst/>
          </a:prstGeom>
          <a:gradFill rotWithShape="0">
            <a:gsLst>
              <a:gs pos="0">
                <a:srgbClr val="003366"/>
              </a:gs>
              <a:gs pos="50000">
                <a:srgbClr val="003366">
                  <a:gamma/>
                  <a:tint val="23529"/>
                  <a:invGamma/>
                </a:srgbClr>
              </a:gs>
              <a:gs pos="100000">
                <a:srgbClr val="003366"/>
              </a:gs>
            </a:gsLst>
            <a:lin ang="0" scaled="1"/>
          </a:gra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62" name="Line 44"/>
          <p:cNvSpPr>
            <a:spLocks noChangeShapeType="1"/>
          </p:cNvSpPr>
          <p:nvPr/>
        </p:nvSpPr>
        <p:spPr bwMode="auto">
          <a:xfrm flipV="1">
            <a:off x="5194179" y="4808406"/>
            <a:ext cx="1571626" cy="3175"/>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3" name="Line 44"/>
          <p:cNvSpPr>
            <a:spLocks noChangeShapeType="1"/>
          </p:cNvSpPr>
          <p:nvPr/>
        </p:nvSpPr>
        <p:spPr bwMode="auto">
          <a:xfrm flipV="1">
            <a:off x="5194180" y="6364155"/>
            <a:ext cx="1571625" cy="19050"/>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4" name="Line 22"/>
          <p:cNvSpPr>
            <a:spLocks noChangeShapeType="1"/>
          </p:cNvSpPr>
          <p:nvPr/>
        </p:nvSpPr>
        <p:spPr bwMode="auto">
          <a:xfrm flipH="1" flipV="1">
            <a:off x="6765805" y="5740268"/>
            <a:ext cx="10491" cy="631825"/>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65" name="Line 22"/>
          <p:cNvSpPr>
            <a:spLocks noChangeShapeType="1"/>
          </p:cNvSpPr>
          <p:nvPr/>
        </p:nvSpPr>
        <p:spPr bwMode="auto">
          <a:xfrm flipV="1">
            <a:off x="5971258" y="4830796"/>
            <a:ext cx="3" cy="250824"/>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66" name="Line 34"/>
          <p:cNvSpPr>
            <a:spLocks noChangeShapeType="1"/>
          </p:cNvSpPr>
          <p:nvPr/>
        </p:nvSpPr>
        <p:spPr bwMode="auto">
          <a:xfrm>
            <a:off x="5838308" y="5053637"/>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7" name="Line 35"/>
          <p:cNvSpPr>
            <a:spLocks noChangeShapeType="1"/>
          </p:cNvSpPr>
          <p:nvPr/>
        </p:nvSpPr>
        <p:spPr bwMode="auto">
          <a:xfrm flipV="1">
            <a:off x="5892681" y="5176233"/>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8" name="Rectangle 51"/>
          <p:cNvSpPr>
            <a:spLocks noChangeArrowheads="1"/>
          </p:cNvSpPr>
          <p:nvPr/>
        </p:nvSpPr>
        <p:spPr bwMode="auto">
          <a:xfrm>
            <a:off x="6605468" y="5461803"/>
            <a:ext cx="357187" cy="285750"/>
          </a:xfrm>
          <a:prstGeom prst="rect">
            <a:avLst/>
          </a:prstGeom>
          <a:solidFill>
            <a:srgbClr val="00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9" name="Object 39"/>
          <p:cNvGraphicFramePr>
            <a:graphicFrameLocks noChangeAspect="1"/>
          </p:cNvGraphicFramePr>
          <p:nvPr>
            <p:extLst>
              <p:ext uri="{D42A27DB-BD31-4B8C-83A1-F6EECF244321}">
                <p14:modId xmlns:p14="http://schemas.microsoft.com/office/powerpoint/2010/main" val="1183827214"/>
              </p:ext>
            </p:extLst>
          </p:nvPr>
        </p:nvGraphicFramePr>
        <p:xfrm>
          <a:off x="4508381" y="5373555"/>
          <a:ext cx="490537" cy="420687"/>
        </p:xfrm>
        <a:graphic>
          <a:graphicData uri="http://schemas.openxmlformats.org/presentationml/2006/ole">
            <mc:AlternateContent xmlns:mc="http://schemas.openxmlformats.org/markup-compatibility/2006">
              <mc:Choice xmlns:v="urn:schemas-microsoft-com:vml" Requires="v">
                <p:oleObj spid="_x0000_s850060" name="公式" r:id="rId51" imgW="266584" imgH="228501" progId="Equation.3">
                  <p:embed/>
                </p:oleObj>
              </mc:Choice>
              <mc:Fallback>
                <p:oleObj name="公式" r:id="rId51" imgW="266584" imgH="228501" progId="Equation.3">
                  <p:embed/>
                  <p:pic>
                    <p:nvPicPr>
                      <p:cNvPr id="22" name="Object 39"/>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508381" y="5373555"/>
                        <a:ext cx="490537"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 name="Object 40"/>
          <p:cNvGraphicFramePr>
            <a:graphicFrameLocks noChangeAspect="1"/>
          </p:cNvGraphicFramePr>
          <p:nvPr>
            <p:extLst>
              <p:ext uri="{D42A27DB-BD31-4B8C-83A1-F6EECF244321}">
                <p14:modId xmlns:p14="http://schemas.microsoft.com/office/powerpoint/2010/main" val="2612520605"/>
              </p:ext>
            </p:extLst>
          </p:nvPr>
        </p:nvGraphicFramePr>
        <p:xfrm>
          <a:off x="5451193" y="5286244"/>
          <a:ext cx="484187" cy="460375"/>
        </p:xfrm>
        <a:graphic>
          <a:graphicData uri="http://schemas.openxmlformats.org/presentationml/2006/ole">
            <mc:AlternateContent xmlns:mc="http://schemas.openxmlformats.org/markup-compatibility/2006">
              <mc:Choice xmlns:v="urn:schemas-microsoft-com:vml" Requires="v">
                <p:oleObj spid="_x0000_s850061" name="公式" r:id="rId53" imgW="253890" imgH="241195" progId="Equation.3">
                  <p:embed/>
                </p:oleObj>
              </mc:Choice>
              <mc:Fallback>
                <p:oleObj name="公式" r:id="rId53" imgW="253890" imgH="241195" progId="Equation.3">
                  <p:embed/>
                  <p:pic>
                    <p:nvPicPr>
                      <p:cNvPr id="23" name="Object 40"/>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5451193" y="5286244"/>
                        <a:ext cx="48418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 name="Object 41"/>
          <p:cNvGraphicFramePr>
            <a:graphicFrameLocks noChangeAspect="1"/>
          </p:cNvGraphicFramePr>
          <p:nvPr>
            <p:extLst>
              <p:ext uri="{D42A27DB-BD31-4B8C-83A1-F6EECF244321}">
                <p14:modId xmlns:p14="http://schemas.microsoft.com/office/powerpoint/2010/main" val="69791220"/>
              </p:ext>
            </p:extLst>
          </p:nvPr>
        </p:nvGraphicFramePr>
        <p:xfrm>
          <a:off x="7125312" y="5393562"/>
          <a:ext cx="568325" cy="490537"/>
        </p:xfrm>
        <a:graphic>
          <a:graphicData uri="http://schemas.openxmlformats.org/presentationml/2006/ole">
            <mc:AlternateContent xmlns:mc="http://schemas.openxmlformats.org/markup-compatibility/2006">
              <mc:Choice xmlns:v="urn:schemas-microsoft-com:vml" Requires="v">
                <p:oleObj spid="_x0000_s850062" name="公式" r:id="rId55" imgW="279279" imgH="241195" progId="Equation.3">
                  <p:embed/>
                </p:oleObj>
              </mc:Choice>
              <mc:Fallback>
                <p:oleObj name="公式" r:id="rId55" imgW="279279" imgH="241195" progId="Equation.3">
                  <p:embed/>
                  <p:pic>
                    <p:nvPicPr>
                      <p:cNvPr id="24" name="Object 41"/>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7125312" y="5393562"/>
                        <a:ext cx="568325"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 name="Text Box 16"/>
          <p:cNvSpPr txBox="1">
            <a:spLocks noChangeArrowheads="1"/>
          </p:cNvSpPr>
          <p:nvPr/>
        </p:nvSpPr>
        <p:spPr bwMode="auto">
          <a:xfrm>
            <a:off x="6272775" y="4009696"/>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b</a:t>
            </a:r>
            <a:endParaRPr lang="en-US" altLang="zh-CN" sz="2800" b="1" kern="0" dirty="0">
              <a:solidFill>
                <a:sysClr val="windowText" lastClr="000000"/>
              </a:solidFill>
              <a:latin typeface="宋体"/>
              <a:ea typeface="宋体"/>
            </a:endParaRPr>
          </a:p>
        </p:txBody>
      </p:sp>
      <p:sp>
        <p:nvSpPr>
          <p:cNvPr id="73" name="Text Box 17"/>
          <p:cNvSpPr txBox="1">
            <a:spLocks noChangeArrowheads="1"/>
          </p:cNvSpPr>
          <p:nvPr/>
        </p:nvSpPr>
        <p:spPr bwMode="auto">
          <a:xfrm>
            <a:off x="6421132" y="6379605"/>
            <a:ext cx="609600" cy="5238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GB" altLang="zh-CN" sz="2800" b="1" kern="0" dirty="0">
                <a:solidFill>
                  <a:sysClr val="windowText" lastClr="000000"/>
                </a:solidFill>
                <a:latin typeface="宋体"/>
                <a:ea typeface="宋体"/>
              </a:rPr>
              <a:t>c</a:t>
            </a:r>
            <a:endParaRPr lang="en-US" altLang="zh-CN" sz="2800" b="1" kern="0" dirty="0">
              <a:solidFill>
                <a:sysClr val="windowText" lastClr="000000"/>
              </a:solidFill>
              <a:latin typeface="宋体"/>
              <a:ea typeface="宋体"/>
            </a:endParaRPr>
          </a:p>
        </p:txBody>
      </p:sp>
      <p:sp>
        <p:nvSpPr>
          <p:cNvPr id="74" name="Line 89"/>
          <p:cNvSpPr>
            <a:spLocks noChangeShapeType="1"/>
          </p:cNvSpPr>
          <p:nvPr/>
        </p:nvSpPr>
        <p:spPr bwMode="auto">
          <a:xfrm>
            <a:off x="6393728" y="5053637"/>
            <a:ext cx="1822" cy="679850"/>
          </a:xfrm>
          <a:prstGeom prst="line">
            <a:avLst/>
          </a:prstGeom>
          <a:noFill/>
          <a:ln w="44450" cap="rnd">
            <a:solidFill>
              <a:srgbClr val="FF0000"/>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75" name="Object 38"/>
          <p:cNvGraphicFramePr>
            <a:graphicFrameLocks noChangeAspect="1"/>
          </p:cNvGraphicFramePr>
          <p:nvPr>
            <p:extLst>
              <p:ext uri="{D42A27DB-BD31-4B8C-83A1-F6EECF244321}">
                <p14:modId xmlns:p14="http://schemas.microsoft.com/office/powerpoint/2010/main" val="2070585697"/>
              </p:ext>
            </p:extLst>
          </p:nvPr>
        </p:nvGraphicFramePr>
        <p:xfrm>
          <a:off x="6164807" y="5757378"/>
          <a:ext cx="544512" cy="544512"/>
        </p:xfrm>
        <a:graphic>
          <a:graphicData uri="http://schemas.openxmlformats.org/presentationml/2006/ole">
            <mc:AlternateContent xmlns:mc="http://schemas.openxmlformats.org/markup-compatibility/2006">
              <mc:Choice xmlns:v="urn:schemas-microsoft-com:vml" Requires="v">
                <p:oleObj spid="_x0000_s850063" name="Equation" r:id="rId57" imgW="241200" imgH="241200" progId="Equation.DSMT4">
                  <p:embed/>
                </p:oleObj>
              </mc:Choice>
              <mc:Fallback>
                <p:oleObj name="Equation" r:id="rId57" imgW="241200" imgH="241200" progId="Equation.DSMT4">
                  <p:embed/>
                  <p:pic>
                    <p:nvPicPr>
                      <p:cNvPr id="32" name="Object 38"/>
                      <p:cNvPicPr>
                        <a:picLocks noChangeAspect="1" noChangeArrowheads="1"/>
                      </p:cNvPicPr>
                      <p:nvPr/>
                    </p:nvPicPr>
                    <p:blipFill>
                      <a:blip r:embed="rId58"/>
                      <a:srcRect/>
                      <a:stretch>
                        <a:fillRect/>
                      </a:stretch>
                    </p:blipFill>
                    <p:spPr bwMode="auto">
                      <a:xfrm>
                        <a:off x="6164807" y="5757378"/>
                        <a:ext cx="544512" cy="54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 name="Line 34"/>
          <p:cNvSpPr>
            <a:spLocks noChangeShapeType="1"/>
          </p:cNvSpPr>
          <p:nvPr/>
        </p:nvSpPr>
        <p:spPr bwMode="auto">
          <a:xfrm flipH="1" flipV="1">
            <a:off x="5034880" y="5154997"/>
            <a:ext cx="318598" cy="3761"/>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7" name="Line 35"/>
          <p:cNvSpPr>
            <a:spLocks noChangeShapeType="1"/>
          </p:cNvSpPr>
          <p:nvPr/>
        </p:nvSpPr>
        <p:spPr bwMode="auto">
          <a:xfrm flipV="1">
            <a:off x="5117979" y="5023554"/>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8" name="Line 22"/>
          <p:cNvSpPr>
            <a:spLocks noChangeShapeType="1"/>
          </p:cNvSpPr>
          <p:nvPr/>
        </p:nvSpPr>
        <p:spPr bwMode="auto">
          <a:xfrm flipV="1">
            <a:off x="5206041" y="4803354"/>
            <a:ext cx="277" cy="239331"/>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graphicFrame>
        <p:nvGraphicFramePr>
          <p:cNvPr id="79" name="Object 41"/>
          <p:cNvGraphicFramePr>
            <a:graphicFrameLocks noChangeAspect="1"/>
          </p:cNvGraphicFramePr>
          <p:nvPr>
            <p:extLst>
              <p:ext uri="{D42A27DB-BD31-4B8C-83A1-F6EECF244321}">
                <p14:modId xmlns:p14="http://schemas.microsoft.com/office/powerpoint/2010/main" val="3578308949"/>
              </p:ext>
            </p:extLst>
          </p:nvPr>
        </p:nvGraphicFramePr>
        <p:xfrm>
          <a:off x="5378188" y="4874475"/>
          <a:ext cx="439737" cy="490538"/>
        </p:xfrm>
        <a:graphic>
          <a:graphicData uri="http://schemas.openxmlformats.org/presentationml/2006/ole">
            <mc:AlternateContent xmlns:mc="http://schemas.openxmlformats.org/markup-compatibility/2006">
              <mc:Choice xmlns:v="urn:schemas-microsoft-com:vml" Requires="v">
                <p:oleObj spid="_x0000_s850064" name="Equation" r:id="rId59" imgW="215640" imgH="241200" progId="Equation.DSMT4">
                  <p:embed/>
                </p:oleObj>
              </mc:Choice>
              <mc:Fallback>
                <p:oleObj name="Equation" r:id="rId59" imgW="215640" imgH="241200" progId="Equation.DSMT4">
                  <p:embed/>
                  <p:pic>
                    <p:nvPicPr>
                      <p:cNvPr id="71" name="Object 41"/>
                      <p:cNvPicPr>
                        <a:picLocks noChangeAspect="1" noChangeArrowheads="1"/>
                      </p:cNvPicPr>
                      <p:nvPr/>
                    </p:nvPicPr>
                    <p:blipFill>
                      <a:blip r:embed="rId60"/>
                      <a:srcRect/>
                      <a:stretch>
                        <a:fillRect/>
                      </a:stretch>
                    </p:blipFill>
                    <p:spPr bwMode="auto">
                      <a:xfrm>
                        <a:off x="5378188" y="4874475"/>
                        <a:ext cx="439737"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 name="Line 89"/>
          <p:cNvSpPr>
            <a:spLocks noChangeShapeType="1"/>
          </p:cNvSpPr>
          <p:nvPr/>
        </p:nvSpPr>
        <p:spPr bwMode="auto">
          <a:xfrm flipH="1">
            <a:off x="6005034" y="5897397"/>
            <a:ext cx="2971" cy="458821"/>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81" name="Object 41"/>
          <p:cNvGraphicFramePr>
            <a:graphicFrameLocks noChangeAspect="1"/>
          </p:cNvGraphicFramePr>
          <p:nvPr>
            <p:extLst>
              <p:ext uri="{D42A27DB-BD31-4B8C-83A1-F6EECF244321}">
                <p14:modId xmlns:p14="http://schemas.microsoft.com/office/powerpoint/2010/main" val="4217886726"/>
              </p:ext>
            </p:extLst>
          </p:nvPr>
        </p:nvGraphicFramePr>
        <p:xfrm>
          <a:off x="4535969" y="4928425"/>
          <a:ext cx="466725" cy="465137"/>
        </p:xfrm>
        <a:graphic>
          <a:graphicData uri="http://schemas.openxmlformats.org/presentationml/2006/ole">
            <mc:AlternateContent xmlns:mc="http://schemas.openxmlformats.org/markup-compatibility/2006">
              <mc:Choice xmlns:v="urn:schemas-microsoft-com:vml" Requires="v">
                <p:oleObj spid="_x0000_s850065" name="Equation" r:id="rId61" imgW="228600" imgH="228600" progId="Equation.DSMT4">
                  <p:embed/>
                </p:oleObj>
              </mc:Choice>
              <mc:Fallback>
                <p:oleObj name="Equation" r:id="rId61" imgW="228600" imgH="228600" progId="Equation.DSMT4">
                  <p:embed/>
                  <p:pic>
                    <p:nvPicPr>
                      <p:cNvPr id="73" name="Object 41"/>
                      <p:cNvPicPr>
                        <a:picLocks noChangeAspect="1" noChangeArrowheads="1"/>
                      </p:cNvPicPr>
                      <p:nvPr/>
                    </p:nvPicPr>
                    <p:blipFill>
                      <a:blip r:embed="rId62"/>
                      <a:srcRect/>
                      <a:stretch>
                        <a:fillRect/>
                      </a:stretch>
                    </p:blipFill>
                    <p:spPr bwMode="auto">
                      <a:xfrm>
                        <a:off x="4535969" y="4928425"/>
                        <a:ext cx="46672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 name="Line 89"/>
          <p:cNvSpPr>
            <a:spLocks noChangeShapeType="1"/>
          </p:cNvSpPr>
          <p:nvPr/>
        </p:nvSpPr>
        <p:spPr bwMode="auto">
          <a:xfrm flipH="1">
            <a:off x="5198595" y="5179646"/>
            <a:ext cx="4577" cy="167565"/>
          </a:xfrm>
          <a:prstGeom prst="line">
            <a:avLst/>
          </a:prstGeom>
          <a:noFill/>
          <a:ln w="44450"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3" name="Line 89"/>
          <p:cNvSpPr>
            <a:spLocks noChangeShapeType="1"/>
          </p:cNvSpPr>
          <p:nvPr/>
        </p:nvSpPr>
        <p:spPr bwMode="auto">
          <a:xfrm flipV="1">
            <a:off x="4500150" y="5293316"/>
            <a:ext cx="5413" cy="800837"/>
          </a:xfrm>
          <a:prstGeom prst="line">
            <a:avLst/>
          </a:prstGeom>
          <a:noFill/>
          <a:ln w="44450" cap="rnd">
            <a:solidFill>
              <a:srgbClr val="3E27E7"/>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84" name="Object 38"/>
          <p:cNvGraphicFramePr>
            <a:graphicFrameLocks noChangeAspect="1"/>
          </p:cNvGraphicFramePr>
          <p:nvPr>
            <p:extLst>
              <p:ext uri="{D42A27DB-BD31-4B8C-83A1-F6EECF244321}">
                <p14:modId xmlns:p14="http://schemas.microsoft.com/office/powerpoint/2010/main" val="4072446975"/>
              </p:ext>
            </p:extLst>
          </p:nvPr>
        </p:nvGraphicFramePr>
        <p:xfrm>
          <a:off x="3900943" y="5533425"/>
          <a:ext cx="589144" cy="515937"/>
        </p:xfrm>
        <a:graphic>
          <a:graphicData uri="http://schemas.openxmlformats.org/presentationml/2006/ole">
            <mc:AlternateContent xmlns:mc="http://schemas.openxmlformats.org/markup-compatibility/2006">
              <mc:Choice xmlns:v="urn:schemas-microsoft-com:vml" Requires="v">
                <p:oleObj spid="_x0000_s850066" name="Equation" r:id="rId63" imgW="241200" imgH="228600" progId="Equation.DSMT4">
                  <p:embed/>
                </p:oleObj>
              </mc:Choice>
              <mc:Fallback>
                <p:oleObj name="Equation" r:id="rId63" imgW="241200" imgH="228600" progId="Equation.DSMT4">
                  <p:embed/>
                  <p:pic>
                    <p:nvPicPr>
                      <p:cNvPr id="76" name="Object 38"/>
                      <p:cNvPicPr>
                        <a:picLocks noChangeAspect="1" noChangeArrowheads="1"/>
                      </p:cNvPicPr>
                      <p:nvPr/>
                    </p:nvPicPr>
                    <p:blipFill>
                      <a:blip r:embed="rId64"/>
                      <a:srcRect/>
                      <a:stretch>
                        <a:fillRect/>
                      </a:stretch>
                    </p:blipFill>
                    <p:spPr bwMode="auto">
                      <a:xfrm>
                        <a:off x="3900943" y="5533425"/>
                        <a:ext cx="589144" cy="515937"/>
                      </a:xfrm>
                      <a:prstGeom prst="rect">
                        <a:avLst/>
                      </a:prstGeom>
                      <a:noFill/>
                      <a:ln>
                        <a:noFill/>
                      </a:ln>
                      <a:effectLst/>
                      <a:extLst/>
                    </p:spPr>
                  </p:pic>
                </p:oleObj>
              </mc:Fallback>
            </mc:AlternateContent>
          </a:graphicData>
        </a:graphic>
      </p:graphicFrame>
      <p:sp>
        <p:nvSpPr>
          <p:cNvPr id="85" name="Line 89"/>
          <p:cNvSpPr>
            <a:spLocks noChangeShapeType="1"/>
          </p:cNvSpPr>
          <p:nvPr/>
        </p:nvSpPr>
        <p:spPr bwMode="auto">
          <a:xfrm flipV="1">
            <a:off x="5730297" y="5729532"/>
            <a:ext cx="2509" cy="614019"/>
          </a:xfrm>
          <a:prstGeom prst="line">
            <a:avLst/>
          </a:prstGeom>
          <a:noFill/>
          <a:ln w="44450" cap="rnd">
            <a:solidFill>
              <a:srgbClr val="3E27E7"/>
            </a:solidFill>
            <a:round/>
            <a:headEnd type="triangle" w="med" len="med"/>
            <a:tailEnd type="non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86" name="Object 38"/>
          <p:cNvGraphicFramePr>
            <a:graphicFrameLocks noChangeAspect="1"/>
          </p:cNvGraphicFramePr>
          <p:nvPr>
            <p:extLst>
              <p:ext uri="{D42A27DB-BD31-4B8C-83A1-F6EECF244321}">
                <p14:modId xmlns:p14="http://schemas.microsoft.com/office/powerpoint/2010/main" val="3893824461"/>
              </p:ext>
            </p:extLst>
          </p:nvPr>
        </p:nvGraphicFramePr>
        <p:xfrm>
          <a:off x="5216612" y="5754556"/>
          <a:ext cx="527050" cy="544512"/>
        </p:xfrm>
        <a:graphic>
          <a:graphicData uri="http://schemas.openxmlformats.org/presentationml/2006/ole">
            <mc:AlternateContent xmlns:mc="http://schemas.openxmlformats.org/markup-compatibility/2006">
              <mc:Choice xmlns:v="urn:schemas-microsoft-com:vml" Requires="v">
                <p:oleObj spid="_x0000_s850067" name="Equation" r:id="rId65" imgW="215640" imgH="241200" progId="Equation.DSMT4">
                  <p:embed/>
                </p:oleObj>
              </mc:Choice>
              <mc:Fallback>
                <p:oleObj name="Equation" r:id="rId65" imgW="215640" imgH="241200" progId="Equation.DSMT4">
                  <p:embed/>
                  <p:pic>
                    <p:nvPicPr>
                      <p:cNvPr id="78" name="Object 38"/>
                      <p:cNvPicPr>
                        <a:picLocks noChangeAspect="1" noChangeArrowheads="1"/>
                      </p:cNvPicPr>
                      <p:nvPr/>
                    </p:nvPicPr>
                    <p:blipFill>
                      <a:blip r:embed="rId66"/>
                      <a:srcRect/>
                      <a:stretch>
                        <a:fillRect/>
                      </a:stretch>
                    </p:blipFill>
                    <p:spPr bwMode="auto">
                      <a:xfrm>
                        <a:off x="5216612" y="5754556"/>
                        <a:ext cx="527050" cy="544512"/>
                      </a:xfrm>
                      <a:prstGeom prst="rect">
                        <a:avLst/>
                      </a:prstGeom>
                      <a:noFill/>
                      <a:ln>
                        <a:noFill/>
                      </a:ln>
                      <a:effectLst/>
                      <a:extLst/>
                    </p:spPr>
                  </p:pic>
                </p:oleObj>
              </mc:Fallback>
            </mc:AlternateContent>
          </a:graphicData>
        </a:graphic>
      </p:graphicFrame>
      <p:graphicFrame>
        <p:nvGraphicFramePr>
          <p:cNvPr id="87" name="对象 86"/>
          <p:cNvGraphicFramePr>
            <a:graphicFrameLocks noChangeAspect="1"/>
          </p:cNvGraphicFramePr>
          <p:nvPr>
            <p:extLst>
              <p:ext uri="{D42A27DB-BD31-4B8C-83A1-F6EECF244321}">
                <p14:modId xmlns:p14="http://schemas.microsoft.com/office/powerpoint/2010/main" val="2965430711"/>
              </p:ext>
            </p:extLst>
          </p:nvPr>
        </p:nvGraphicFramePr>
        <p:xfrm>
          <a:off x="223838" y="1987550"/>
          <a:ext cx="3505200" cy="928688"/>
        </p:xfrm>
        <a:graphic>
          <a:graphicData uri="http://schemas.openxmlformats.org/presentationml/2006/ole">
            <mc:AlternateContent xmlns:mc="http://schemas.openxmlformats.org/markup-compatibility/2006">
              <mc:Choice xmlns:v="urn:schemas-microsoft-com:vml" Requires="v">
                <p:oleObj spid="_x0000_s850068" name="Equation" r:id="rId67" imgW="1485720" imgH="393480" progId="Equation.DSMT4">
                  <p:embed/>
                </p:oleObj>
              </mc:Choice>
              <mc:Fallback>
                <p:oleObj name="Equation" r:id="rId67" imgW="1485720" imgH="393480" progId="Equation.DSMT4">
                  <p:embed/>
                  <p:pic>
                    <p:nvPicPr>
                      <p:cNvPr id="80" name="对象 79"/>
                      <p:cNvPicPr>
                        <a:picLocks noChangeAspect="1" noChangeArrowheads="1"/>
                      </p:cNvPicPr>
                      <p:nvPr/>
                    </p:nvPicPr>
                    <p:blipFill>
                      <a:blip r:embed="rId68"/>
                      <a:srcRect/>
                      <a:stretch>
                        <a:fillRect/>
                      </a:stretch>
                    </p:blipFill>
                    <p:spPr bwMode="auto">
                      <a:xfrm>
                        <a:off x="223838" y="1987550"/>
                        <a:ext cx="3505200"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 name="对象 93"/>
          <p:cNvGraphicFramePr>
            <a:graphicFrameLocks noChangeAspect="1"/>
          </p:cNvGraphicFramePr>
          <p:nvPr>
            <p:extLst>
              <p:ext uri="{D42A27DB-BD31-4B8C-83A1-F6EECF244321}">
                <p14:modId xmlns:p14="http://schemas.microsoft.com/office/powerpoint/2010/main" val="2659357152"/>
              </p:ext>
            </p:extLst>
          </p:nvPr>
        </p:nvGraphicFramePr>
        <p:xfrm>
          <a:off x="4062336" y="2014373"/>
          <a:ext cx="2366963" cy="1017587"/>
        </p:xfrm>
        <a:graphic>
          <a:graphicData uri="http://schemas.openxmlformats.org/presentationml/2006/ole">
            <mc:AlternateContent xmlns:mc="http://schemas.openxmlformats.org/markup-compatibility/2006">
              <mc:Choice xmlns:v="urn:schemas-microsoft-com:vml" Requires="v">
                <p:oleObj spid="_x0000_s850069" name="Equation" r:id="rId69" imgW="1002960" imgH="431640" progId="Equation.DSMT4">
                  <p:embed/>
                </p:oleObj>
              </mc:Choice>
              <mc:Fallback>
                <p:oleObj name="Equation" r:id="rId69" imgW="1002960" imgH="431640" progId="Equation.DSMT4">
                  <p:embed/>
                  <p:pic>
                    <p:nvPicPr>
                      <p:cNvPr id="87" name="对象 86"/>
                      <p:cNvPicPr>
                        <a:picLocks noChangeAspect="1" noChangeArrowheads="1"/>
                      </p:cNvPicPr>
                      <p:nvPr/>
                    </p:nvPicPr>
                    <p:blipFill>
                      <a:blip r:embed="rId70"/>
                      <a:srcRect/>
                      <a:stretch>
                        <a:fillRect/>
                      </a:stretch>
                    </p:blipFill>
                    <p:spPr bwMode="auto">
                      <a:xfrm>
                        <a:off x="4062336" y="2014373"/>
                        <a:ext cx="2366963" cy="101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5" name="Object 3"/>
          <p:cNvGraphicFramePr>
            <a:graphicFrameLocks noChangeAspect="1"/>
          </p:cNvGraphicFramePr>
          <p:nvPr>
            <p:extLst>
              <p:ext uri="{D42A27DB-BD31-4B8C-83A1-F6EECF244321}">
                <p14:modId xmlns:p14="http://schemas.microsoft.com/office/powerpoint/2010/main" val="54103366"/>
              </p:ext>
            </p:extLst>
          </p:nvPr>
        </p:nvGraphicFramePr>
        <p:xfrm>
          <a:off x="445997" y="2829656"/>
          <a:ext cx="2782888" cy="692150"/>
        </p:xfrm>
        <a:graphic>
          <a:graphicData uri="http://schemas.openxmlformats.org/presentationml/2006/ole">
            <mc:AlternateContent xmlns:mc="http://schemas.openxmlformats.org/markup-compatibility/2006">
              <mc:Choice xmlns:v="urn:schemas-microsoft-com:vml" Requires="v">
                <p:oleObj spid="_x0000_s850070" name="Equation" r:id="rId71" imgW="876240" imgH="241200" progId="Equation.DSMT4">
                  <p:embed/>
                </p:oleObj>
              </mc:Choice>
              <mc:Fallback>
                <p:oleObj name="Equation" r:id="rId71" imgW="876240" imgH="241200" progId="Equation.DSMT4">
                  <p:embed/>
                  <p:pic>
                    <p:nvPicPr>
                      <p:cNvPr id="88" name="Object 3"/>
                      <p:cNvPicPr>
                        <a:picLocks noChangeAspect="1" noChangeArrowheads="1"/>
                      </p:cNvPicPr>
                      <p:nvPr/>
                    </p:nvPicPr>
                    <p:blipFill>
                      <a:blip r:embed="rId72"/>
                      <a:srcRect/>
                      <a:stretch>
                        <a:fillRect/>
                      </a:stretch>
                    </p:blipFill>
                    <p:spPr bwMode="auto">
                      <a:xfrm>
                        <a:off x="445997" y="2829656"/>
                        <a:ext cx="2782888" cy="692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 name="Object 3"/>
          <p:cNvGraphicFramePr>
            <a:graphicFrameLocks noChangeAspect="1"/>
          </p:cNvGraphicFramePr>
          <p:nvPr>
            <p:extLst>
              <p:ext uri="{D42A27DB-BD31-4B8C-83A1-F6EECF244321}">
                <p14:modId xmlns:p14="http://schemas.microsoft.com/office/powerpoint/2010/main" val="4108007932"/>
              </p:ext>
            </p:extLst>
          </p:nvPr>
        </p:nvGraphicFramePr>
        <p:xfrm>
          <a:off x="142786" y="3561778"/>
          <a:ext cx="7945438" cy="692150"/>
        </p:xfrm>
        <a:graphic>
          <a:graphicData uri="http://schemas.openxmlformats.org/presentationml/2006/ole">
            <mc:AlternateContent xmlns:mc="http://schemas.openxmlformats.org/markup-compatibility/2006">
              <mc:Choice xmlns:v="urn:schemas-microsoft-com:vml" Requires="v">
                <p:oleObj spid="_x0000_s850071" name="Equation" r:id="rId73" imgW="2501640" imgH="241200" progId="Equation.DSMT4">
                  <p:embed/>
                </p:oleObj>
              </mc:Choice>
              <mc:Fallback>
                <p:oleObj name="Equation" r:id="rId73" imgW="2501640" imgH="241200" progId="Equation.DSMT4">
                  <p:embed/>
                  <p:pic>
                    <p:nvPicPr>
                      <p:cNvPr id="89" name="Object 3"/>
                      <p:cNvPicPr>
                        <a:picLocks noChangeAspect="1" noChangeArrowheads="1"/>
                      </p:cNvPicPr>
                      <p:nvPr/>
                    </p:nvPicPr>
                    <p:blipFill>
                      <a:blip r:embed="rId74"/>
                      <a:srcRect/>
                      <a:stretch>
                        <a:fillRect/>
                      </a:stretch>
                    </p:blipFill>
                    <p:spPr bwMode="auto">
                      <a:xfrm>
                        <a:off x="142786" y="3561778"/>
                        <a:ext cx="7945438" cy="692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 name="AutoShape 72"/>
          <p:cNvSpPr>
            <a:spLocks noChangeArrowheads="1"/>
          </p:cNvSpPr>
          <p:nvPr/>
        </p:nvSpPr>
        <p:spPr bwMode="auto">
          <a:xfrm>
            <a:off x="816403" y="4647806"/>
            <a:ext cx="800299" cy="274452"/>
          </a:xfrm>
          <a:prstGeom prst="rightArrow">
            <a:avLst>
              <a:gd name="adj1" fmla="val 50000"/>
              <a:gd name="adj2" fmla="val 81492"/>
            </a:avLst>
          </a:prstGeom>
          <a:solidFill>
            <a:srgbClr val="FFFF00"/>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1" name="Object 3"/>
          <p:cNvGraphicFramePr>
            <a:graphicFrameLocks noChangeAspect="1"/>
          </p:cNvGraphicFramePr>
          <p:nvPr>
            <p:extLst>
              <p:ext uri="{D42A27DB-BD31-4B8C-83A1-F6EECF244321}">
                <p14:modId xmlns:p14="http://schemas.microsoft.com/office/powerpoint/2010/main" val="1575379598"/>
              </p:ext>
            </p:extLst>
          </p:nvPr>
        </p:nvGraphicFramePr>
        <p:xfrm>
          <a:off x="308648" y="5054815"/>
          <a:ext cx="3590925" cy="1347788"/>
        </p:xfrm>
        <a:graphic>
          <a:graphicData uri="http://schemas.openxmlformats.org/presentationml/2006/ole">
            <mc:AlternateContent xmlns:mc="http://schemas.openxmlformats.org/markup-compatibility/2006">
              <mc:Choice xmlns:v="urn:schemas-microsoft-com:vml" Requires="v">
                <p:oleObj spid="_x0000_s850072" name="Equation" r:id="rId75" imgW="1130040" imgH="469800" progId="Equation.DSMT4">
                  <p:embed/>
                </p:oleObj>
              </mc:Choice>
              <mc:Fallback>
                <p:oleObj name="Equation" r:id="rId75" imgW="1130040" imgH="469800" progId="Equation.DSMT4">
                  <p:embed/>
                  <p:pic>
                    <p:nvPicPr>
                      <p:cNvPr id="113" name="Object 3"/>
                      <p:cNvPicPr>
                        <a:picLocks noChangeAspect="1" noChangeArrowheads="1"/>
                      </p:cNvPicPr>
                      <p:nvPr/>
                    </p:nvPicPr>
                    <p:blipFill>
                      <a:blip r:embed="rId76"/>
                      <a:srcRect/>
                      <a:stretch>
                        <a:fillRect/>
                      </a:stretch>
                    </p:blipFill>
                    <p:spPr bwMode="auto">
                      <a:xfrm>
                        <a:off x="308648" y="5054815"/>
                        <a:ext cx="3590925" cy="13477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637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500" fill="hold"/>
                                        <p:tgtEl>
                                          <p:spTgt spid="45"/>
                                        </p:tgtEl>
                                        <p:attrNameLst>
                                          <p:attrName>ppt_x</p:attrName>
                                        </p:attrNameLst>
                                      </p:cBhvr>
                                      <p:tavLst>
                                        <p:tav tm="0">
                                          <p:val>
                                            <p:strVal val="#ppt_x"/>
                                          </p:val>
                                        </p:tav>
                                        <p:tav tm="100000">
                                          <p:val>
                                            <p:strVal val="#ppt_x"/>
                                          </p:val>
                                        </p:tav>
                                      </p:tavLst>
                                    </p:anim>
                                    <p:anim calcmode="lin" valueType="num">
                                      <p:cBhvr additive="base">
                                        <p:cTn id="29"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circle(in)">
                                      <p:cBhvr>
                                        <p:cTn id="34" dur="20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wipe(left)">
                                      <p:cBhvr>
                                        <p:cTn id="39" dur="500"/>
                                        <p:tgtEl>
                                          <p:spTgt spid="47"/>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48"/>
                                        </p:tgtEl>
                                        <p:attrNameLst>
                                          <p:attrName>style.visibility</p:attrName>
                                        </p:attrNameLst>
                                      </p:cBhvr>
                                      <p:to>
                                        <p:strVal val="visible"/>
                                      </p:to>
                                    </p:set>
                                    <p:anim calcmode="lin" valueType="num">
                                      <p:cBhvr additive="base">
                                        <p:cTn id="44" dur="500" fill="hold"/>
                                        <p:tgtEl>
                                          <p:spTgt spid="48"/>
                                        </p:tgtEl>
                                        <p:attrNameLst>
                                          <p:attrName>ppt_x</p:attrName>
                                        </p:attrNameLst>
                                      </p:cBhvr>
                                      <p:tavLst>
                                        <p:tav tm="0">
                                          <p:val>
                                            <p:strVal val="#ppt_x"/>
                                          </p:val>
                                        </p:tav>
                                        <p:tav tm="100000">
                                          <p:val>
                                            <p:strVal val="#ppt_x"/>
                                          </p:val>
                                        </p:tav>
                                      </p:tavLst>
                                    </p:anim>
                                    <p:anim calcmode="lin" valueType="num">
                                      <p:cBhvr additive="base">
                                        <p:cTn id="45"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grpId="0" nodeType="click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circle(in)">
                                      <p:cBhvr>
                                        <p:cTn id="50" dur="2000"/>
                                        <p:tgtEl>
                                          <p:spTgt spid="49"/>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4"/>
                                        </p:tgtEl>
                                        <p:attrNameLst>
                                          <p:attrName>style.visibility</p:attrName>
                                        </p:attrNameLst>
                                      </p:cBhvr>
                                      <p:to>
                                        <p:strVal val="visible"/>
                                      </p:to>
                                    </p:set>
                                    <p:anim calcmode="lin" valueType="num">
                                      <p:cBhvr additive="base">
                                        <p:cTn id="55" dur="500" fill="hold"/>
                                        <p:tgtEl>
                                          <p:spTgt spid="54"/>
                                        </p:tgtEl>
                                        <p:attrNameLst>
                                          <p:attrName>ppt_x</p:attrName>
                                        </p:attrNameLst>
                                      </p:cBhvr>
                                      <p:tavLst>
                                        <p:tav tm="0">
                                          <p:val>
                                            <p:strVal val="#ppt_x"/>
                                          </p:val>
                                        </p:tav>
                                        <p:tav tm="100000">
                                          <p:val>
                                            <p:strVal val="#ppt_x"/>
                                          </p:val>
                                        </p:tav>
                                      </p:tavLst>
                                    </p:anim>
                                    <p:anim calcmode="lin" valueType="num">
                                      <p:cBhvr additive="base">
                                        <p:cTn id="56"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cBhvr additive="base">
                                        <p:cTn id="61" dur="500" fill="hold"/>
                                        <p:tgtEl>
                                          <p:spTgt spid="55"/>
                                        </p:tgtEl>
                                        <p:attrNameLst>
                                          <p:attrName>ppt_x</p:attrName>
                                        </p:attrNameLst>
                                      </p:cBhvr>
                                      <p:tavLst>
                                        <p:tav tm="0">
                                          <p:val>
                                            <p:strVal val="#ppt_x"/>
                                          </p:val>
                                        </p:tav>
                                        <p:tav tm="100000">
                                          <p:val>
                                            <p:strVal val="#ppt_x"/>
                                          </p:val>
                                        </p:tav>
                                      </p:tavLst>
                                    </p:anim>
                                    <p:anim calcmode="lin" valueType="num">
                                      <p:cBhvr additive="base">
                                        <p:cTn id="62"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500" fill="hold"/>
                                        <p:tgtEl>
                                          <p:spTgt spid="56"/>
                                        </p:tgtEl>
                                        <p:attrNameLst>
                                          <p:attrName>ppt_x</p:attrName>
                                        </p:attrNameLst>
                                      </p:cBhvr>
                                      <p:tavLst>
                                        <p:tav tm="0">
                                          <p:val>
                                            <p:strVal val="#ppt_x"/>
                                          </p:val>
                                        </p:tav>
                                        <p:tav tm="100000">
                                          <p:val>
                                            <p:strVal val="#ppt_x"/>
                                          </p:val>
                                        </p:tav>
                                      </p:tavLst>
                                    </p:anim>
                                    <p:anim calcmode="lin" valueType="num">
                                      <p:cBhvr additive="base">
                                        <p:cTn id="6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57"/>
                                        </p:tgtEl>
                                        <p:attrNameLst>
                                          <p:attrName>style.visibility</p:attrName>
                                        </p:attrNameLst>
                                      </p:cBhvr>
                                      <p:to>
                                        <p:strVal val="visible"/>
                                      </p:to>
                                    </p:set>
                                    <p:anim calcmode="lin" valueType="num">
                                      <p:cBhvr additive="base">
                                        <p:cTn id="73" dur="500" fill="hold"/>
                                        <p:tgtEl>
                                          <p:spTgt spid="57"/>
                                        </p:tgtEl>
                                        <p:attrNameLst>
                                          <p:attrName>ppt_x</p:attrName>
                                        </p:attrNameLst>
                                      </p:cBhvr>
                                      <p:tavLst>
                                        <p:tav tm="0">
                                          <p:val>
                                            <p:strVal val="#ppt_x"/>
                                          </p:val>
                                        </p:tav>
                                        <p:tav tm="100000">
                                          <p:val>
                                            <p:strVal val="#ppt_x"/>
                                          </p:val>
                                        </p:tav>
                                      </p:tavLst>
                                    </p:anim>
                                    <p:anim calcmode="lin" valueType="num">
                                      <p:cBhvr additive="base">
                                        <p:cTn id="74"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68"/>
                                        </p:tgtEl>
                                        <p:attrNameLst>
                                          <p:attrName>style.visibility</p:attrName>
                                        </p:attrNameLst>
                                      </p:cBhvr>
                                      <p:to>
                                        <p:strVal val="visible"/>
                                      </p:to>
                                    </p:set>
                                    <p:anim calcmode="lin" valueType="num">
                                      <p:cBhvr additive="base">
                                        <p:cTn id="79" dur="500" fill="hold"/>
                                        <p:tgtEl>
                                          <p:spTgt spid="68"/>
                                        </p:tgtEl>
                                        <p:attrNameLst>
                                          <p:attrName>ppt_x</p:attrName>
                                        </p:attrNameLst>
                                      </p:cBhvr>
                                      <p:tavLst>
                                        <p:tav tm="0">
                                          <p:val>
                                            <p:strVal val="#ppt_x"/>
                                          </p:val>
                                        </p:tav>
                                        <p:tav tm="100000">
                                          <p:val>
                                            <p:strVal val="#ppt_x"/>
                                          </p:val>
                                        </p:tav>
                                      </p:tavLst>
                                    </p:anim>
                                    <p:anim calcmode="lin" valueType="num">
                                      <p:cBhvr additive="base">
                                        <p:cTn id="80"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71"/>
                                        </p:tgtEl>
                                        <p:attrNameLst>
                                          <p:attrName>style.visibility</p:attrName>
                                        </p:attrNameLst>
                                      </p:cBhvr>
                                      <p:to>
                                        <p:strVal val="visible"/>
                                      </p:to>
                                    </p:set>
                                    <p:animEffect transition="in" filter="fade">
                                      <p:cBhvr>
                                        <p:cTn id="85" dur="1000"/>
                                        <p:tgtEl>
                                          <p:spTgt spid="71"/>
                                        </p:tgtEl>
                                      </p:cBhvr>
                                    </p:animEffect>
                                    <p:anim calcmode="lin" valueType="num">
                                      <p:cBhvr>
                                        <p:cTn id="86" dur="1000" fill="hold"/>
                                        <p:tgtEl>
                                          <p:spTgt spid="71"/>
                                        </p:tgtEl>
                                        <p:attrNameLst>
                                          <p:attrName>ppt_x</p:attrName>
                                        </p:attrNameLst>
                                      </p:cBhvr>
                                      <p:tavLst>
                                        <p:tav tm="0">
                                          <p:val>
                                            <p:strVal val="#ppt_x"/>
                                          </p:val>
                                        </p:tav>
                                        <p:tav tm="100000">
                                          <p:val>
                                            <p:strVal val="#ppt_x"/>
                                          </p:val>
                                        </p:tav>
                                      </p:tavLst>
                                    </p:anim>
                                    <p:anim calcmode="lin" valueType="num">
                                      <p:cBhvr>
                                        <p:cTn id="87"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64"/>
                                        </p:tgtEl>
                                        <p:attrNameLst>
                                          <p:attrName>style.visibility</p:attrName>
                                        </p:attrNameLst>
                                      </p:cBhvr>
                                      <p:to>
                                        <p:strVal val="visible"/>
                                      </p:to>
                                    </p:set>
                                    <p:anim calcmode="lin" valueType="num">
                                      <p:cBhvr additive="base">
                                        <p:cTn id="92" dur="500" fill="hold"/>
                                        <p:tgtEl>
                                          <p:spTgt spid="64"/>
                                        </p:tgtEl>
                                        <p:attrNameLst>
                                          <p:attrName>ppt_x</p:attrName>
                                        </p:attrNameLst>
                                      </p:cBhvr>
                                      <p:tavLst>
                                        <p:tav tm="0">
                                          <p:val>
                                            <p:strVal val="#ppt_x"/>
                                          </p:val>
                                        </p:tav>
                                        <p:tav tm="100000">
                                          <p:val>
                                            <p:strVal val="#ppt_x"/>
                                          </p:val>
                                        </p:tav>
                                      </p:tavLst>
                                    </p:anim>
                                    <p:anim calcmode="lin" valueType="num">
                                      <p:cBhvr additive="base">
                                        <p:cTn id="9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72"/>
                                        </p:tgtEl>
                                        <p:attrNameLst>
                                          <p:attrName>style.visibility</p:attrName>
                                        </p:attrNameLst>
                                      </p:cBhvr>
                                      <p:to>
                                        <p:strVal val="visible"/>
                                      </p:to>
                                    </p:set>
                                    <p:animEffect transition="in" filter="fade">
                                      <p:cBhvr>
                                        <p:cTn id="98" dur="1000"/>
                                        <p:tgtEl>
                                          <p:spTgt spid="72"/>
                                        </p:tgtEl>
                                      </p:cBhvr>
                                    </p:animEffect>
                                    <p:anim calcmode="lin" valueType="num">
                                      <p:cBhvr>
                                        <p:cTn id="99" dur="1000" fill="hold"/>
                                        <p:tgtEl>
                                          <p:spTgt spid="72"/>
                                        </p:tgtEl>
                                        <p:attrNameLst>
                                          <p:attrName>ppt_x</p:attrName>
                                        </p:attrNameLst>
                                      </p:cBhvr>
                                      <p:tavLst>
                                        <p:tav tm="0">
                                          <p:val>
                                            <p:strVal val="#ppt_x"/>
                                          </p:val>
                                        </p:tav>
                                        <p:tav tm="100000">
                                          <p:val>
                                            <p:strVal val="#ppt_x"/>
                                          </p:val>
                                        </p:tav>
                                      </p:tavLst>
                                    </p:anim>
                                    <p:anim calcmode="lin" valueType="num">
                                      <p:cBhvr>
                                        <p:cTn id="100"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73"/>
                                        </p:tgtEl>
                                        <p:attrNameLst>
                                          <p:attrName>style.visibility</p:attrName>
                                        </p:attrNameLst>
                                      </p:cBhvr>
                                      <p:to>
                                        <p:strVal val="visible"/>
                                      </p:to>
                                    </p:set>
                                    <p:animEffect transition="in" filter="fade">
                                      <p:cBhvr>
                                        <p:cTn id="105" dur="1000"/>
                                        <p:tgtEl>
                                          <p:spTgt spid="73"/>
                                        </p:tgtEl>
                                      </p:cBhvr>
                                    </p:animEffect>
                                    <p:anim calcmode="lin" valueType="num">
                                      <p:cBhvr>
                                        <p:cTn id="106" dur="1000" fill="hold"/>
                                        <p:tgtEl>
                                          <p:spTgt spid="73"/>
                                        </p:tgtEl>
                                        <p:attrNameLst>
                                          <p:attrName>ppt_x</p:attrName>
                                        </p:attrNameLst>
                                      </p:cBhvr>
                                      <p:tavLst>
                                        <p:tav tm="0">
                                          <p:val>
                                            <p:strVal val="#ppt_x"/>
                                          </p:val>
                                        </p:tav>
                                        <p:tav tm="100000">
                                          <p:val>
                                            <p:strVal val="#ppt_x"/>
                                          </p:val>
                                        </p:tav>
                                      </p:tavLst>
                                    </p:anim>
                                    <p:anim calcmode="lin" valueType="num">
                                      <p:cBhvr>
                                        <p:cTn id="107"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62"/>
                                        </p:tgtEl>
                                        <p:attrNameLst>
                                          <p:attrName>style.visibility</p:attrName>
                                        </p:attrNameLst>
                                      </p:cBhvr>
                                      <p:to>
                                        <p:strVal val="visible"/>
                                      </p:to>
                                    </p:set>
                                    <p:anim calcmode="lin" valueType="num">
                                      <p:cBhvr additive="base">
                                        <p:cTn id="112" dur="500" fill="hold"/>
                                        <p:tgtEl>
                                          <p:spTgt spid="62"/>
                                        </p:tgtEl>
                                        <p:attrNameLst>
                                          <p:attrName>ppt_x</p:attrName>
                                        </p:attrNameLst>
                                      </p:cBhvr>
                                      <p:tavLst>
                                        <p:tav tm="0">
                                          <p:val>
                                            <p:strVal val="#ppt_x"/>
                                          </p:val>
                                        </p:tav>
                                        <p:tav tm="100000">
                                          <p:val>
                                            <p:strVal val="#ppt_x"/>
                                          </p:val>
                                        </p:tav>
                                      </p:tavLst>
                                    </p:anim>
                                    <p:anim calcmode="lin" valueType="num">
                                      <p:cBhvr additive="base">
                                        <p:cTn id="113"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grpId="0" nodeType="clickEffect">
                                  <p:stCondLst>
                                    <p:cond delay="0"/>
                                  </p:stCondLst>
                                  <p:childTnLst>
                                    <p:set>
                                      <p:cBhvr>
                                        <p:cTn id="117" dur="1" fill="hold">
                                          <p:stCondLst>
                                            <p:cond delay="0"/>
                                          </p:stCondLst>
                                        </p:cTn>
                                        <p:tgtEl>
                                          <p:spTgt spid="65"/>
                                        </p:tgtEl>
                                        <p:attrNameLst>
                                          <p:attrName>style.visibility</p:attrName>
                                        </p:attrNameLst>
                                      </p:cBhvr>
                                      <p:to>
                                        <p:strVal val="visible"/>
                                      </p:to>
                                    </p:set>
                                    <p:anim calcmode="lin" valueType="num">
                                      <p:cBhvr additive="base">
                                        <p:cTn id="118" dur="500" fill="hold"/>
                                        <p:tgtEl>
                                          <p:spTgt spid="65"/>
                                        </p:tgtEl>
                                        <p:attrNameLst>
                                          <p:attrName>ppt_x</p:attrName>
                                        </p:attrNameLst>
                                      </p:cBhvr>
                                      <p:tavLst>
                                        <p:tav tm="0">
                                          <p:val>
                                            <p:strVal val="#ppt_x"/>
                                          </p:val>
                                        </p:tav>
                                        <p:tav tm="100000">
                                          <p:val>
                                            <p:strVal val="#ppt_x"/>
                                          </p:val>
                                        </p:tav>
                                      </p:tavLst>
                                    </p:anim>
                                    <p:anim calcmode="lin" valueType="num">
                                      <p:cBhvr additive="base">
                                        <p:cTn id="119"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66"/>
                                        </p:tgtEl>
                                        <p:attrNameLst>
                                          <p:attrName>style.visibility</p:attrName>
                                        </p:attrNameLst>
                                      </p:cBhvr>
                                      <p:to>
                                        <p:strVal val="visible"/>
                                      </p:to>
                                    </p:set>
                                    <p:anim calcmode="lin" valueType="num">
                                      <p:cBhvr additive="base">
                                        <p:cTn id="124" dur="500" fill="hold"/>
                                        <p:tgtEl>
                                          <p:spTgt spid="66"/>
                                        </p:tgtEl>
                                        <p:attrNameLst>
                                          <p:attrName>ppt_x</p:attrName>
                                        </p:attrNameLst>
                                      </p:cBhvr>
                                      <p:tavLst>
                                        <p:tav tm="0">
                                          <p:val>
                                            <p:strVal val="#ppt_x"/>
                                          </p:val>
                                        </p:tav>
                                        <p:tav tm="100000">
                                          <p:val>
                                            <p:strVal val="#ppt_x"/>
                                          </p:val>
                                        </p:tav>
                                      </p:tavLst>
                                    </p:anim>
                                    <p:anim calcmode="lin" valueType="num">
                                      <p:cBhvr additive="base">
                                        <p:cTn id="125"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 presetClass="entr" presetSubtype="4" fill="hold" grpId="0" nodeType="clickEffect">
                                  <p:stCondLst>
                                    <p:cond delay="0"/>
                                  </p:stCondLst>
                                  <p:childTnLst>
                                    <p:set>
                                      <p:cBhvr>
                                        <p:cTn id="129" dur="1" fill="hold">
                                          <p:stCondLst>
                                            <p:cond delay="0"/>
                                          </p:stCondLst>
                                        </p:cTn>
                                        <p:tgtEl>
                                          <p:spTgt spid="67"/>
                                        </p:tgtEl>
                                        <p:attrNameLst>
                                          <p:attrName>style.visibility</p:attrName>
                                        </p:attrNameLst>
                                      </p:cBhvr>
                                      <p:to>
                                        <p:strVal val="visible"/>
                                      </p:to>
                                    </p:set>
                                    <p:anim calcmode="lin" valueType="num">
                                      <p:cBhvr additive="base">
                                        <p:cTn id="130" dur="500" fill="hold"/>
                                        <p:tgtEl>
                                          <p:spTgt spid="67"/>
                                        </p:tgtEl>
                                        <p:attrNameLst>
                                          <p:attrName>ppt_x</p:attrName>
                                        </p:attrNameLst>
                                      </p:cBhvr>
                                      <p:tavLst>
                                        <p:tav tm="0">
                                          <p:val>
                                            <p:strVal val="#ppt_x"/>
                                          </p:val>
                                        </p:tav>
                                        <p:tav tm="100000">
                                          <p:val>
                                            <p:strVal val="#ppt_x"/>
                                          </p:val>
                                        </p:tav>
                                      </p:tavLst>
                                    </p:anim>
                                    <p:anim calcmode="lin" valueType="num">
                                      <p:cBhvr additive="base">
                                        <p:cTn id="131"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42" presetClass="entr" presetSubtype="0" fill="hold" nodeType="clickEffect">
                                  <p:stCondLst>
                                    <p:cond delay="0"/>
                                  </p:stCondLst>
                                  <p:childTnLst>
                                    <p:set>
                                      <p:cBhvr>
                                        <p:cTn id="135" dur="1" fill="hold">
                                          <p:stCondLst>
                                            <p:cond delay="0"/>
                                          </p:stCondLst>
                                        </p:cTn>
                                        <p:tgtEl>
                                          <p:spTgt spid="79"/>
                                        </p:tgtEl>
                                        <p:attrNameLst>
                                          <p:attrName>style.visibility</p:attrName>
                                        </p:attrNameLst>
                                      </p:cBhvr>
                                      <p:to>
                                        <p:strVal val="visible"/>
                                      </p:to>
                                    </p:set>
                                    <p:animEffect transition="in" filter="fade">
                                      <p:cBhvr>
                                        <p:cTn id="136" dur="1000"/>
                                        <p:tgtEl>
                                          <p:spTgt spid="79"/>
                                        </p:tgtEl>
                                      </p:cBhvr>
                                    </p:animEffect>
                                    <p:anim calcmode="lin" valueType="num">
                                      <p:cBhvr>
                                        <p:cTn id="137" dur="1000" fill="hold"/>
                                        <p:tgtEl>
                                          <p:spTgt spid="79"/>
                                        </p:tgtEl>
                                        <p:attrNameLst>
                                          <p:attrName>ppt_x</p:attrName>
                                        </p:attrNameLst>
                                      </p:cBhvr>
                                      <p:tavLst>
                                        <p:tav tm="0">
                                          <p:val>
                                            <p:strVal val="#ppt_x"/>
                                          </p:val>
                                        </p:tav>
                                        <p:tav tm="100000">
                                          <p:val>
                                            <p:strVal val="#ppt_x"/>
                                          </p:val>
                                        </p:tav>
                                      </p:tavLst>
                                    </p:anim>
                                    <p:anim calcmode="lin" valueType="num">
                                      <p:cBhvr>
                                        <p:cTn id="138"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2" presetClass="entr" presetSubtype="4" fill="hold" grpId="0" nodeType="clickEffect">
                                  <p:stCondLst>
                                    <p:cond delay="0"/>
                                  </p:stCondLst>
                                  <p:childTnLst>
                                    <p:set>
                                      <p:cBhvr>
                                        <p:cTn id="142" dur="1" fill="hold">
                                          <p:stCondLst>
                                            <p:cond delay="0"/>
                                          </p:stCondLst>
                                        </p:cTn>
                                        <p:tgtEl>
                                          <p:spTgt spid="60"/>
                                        </p:tgtEl>
                                        <p:attrNameLst>
                                          <p:attrName>style.visibility</p:attrName>
                                        </p:attrNameLst>
                                      </p:cBhvr>
                                      <p:to>
                                        <p:strVal val="visible"/>
                                      </p:to>
                                    </p:set>
                                    <p:anim calcmode="lin" valueType="num">
                                      <p:cBhvr additive="base">
                                        <p:cTn id="143" dur="500" fill="hold"/>
                                        <p:tgtEl>
                                          <p:spTgt spid="60"/>
                                        </p:tgtEl>
                                        <p:attrNameLst>
                                          <p:attrName>ppt_x</p:attrName>
                                        </p:attrNameLst>
                                      </p:cBhvr>
                                      <p:tavLst>
                                        <p:tav tm="0">
                                          <p:val>
                                            <p:strVal val="#ppt_x"/>
                                          </p:val>
                                        </p:tav>
                                        <p:tav tm="100000">
                                          <p:val>
                                            <p:strVal val="#ppt_x"/>
                                          </p:val>
                                        </p:tav>
                                      </p:tavLst>
                                    </p:anim>
                                    <p:anim calcmode="lin" valueType="num">
                                      <p:cBhvr additive="base">
                                        <p:cTn id="14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 presetClass="entr" presetSubtype="4" fill="hold" grpId="0" nodeType="clickEffect">
                                  <p:stCondLst>
                                    <p:cond delay="0"/>
                                  </p:stCondLst>
                                  <p:childTnLst>
                                    <p:set>
                                      <p:cBhvr>
                                        <p:cTn id="148" dur="1" fill="hold">
                                          <p:stCondLst>
                                            <p:cond delay="0"/>
                                          </p:stCondLst>
                                        </p:cTn>
                                        <p:tgtEl>
                                          <p:spTgt spid="59"/>
                                        </p:tgtEl>
                                        <p:attrNameLst>
                                          <p:attrName>style.visibility</p:attrName>
                                        </p:attrNameLst>
                                      </p:cBhvr>
                                      <p:to>
                                        <p:strVal val="visible"/>
                                      </p:to>
                                    </p:set>
                                    <p:anim calcmode="lin" valueType="num">
                                      <p:cBhvr additive="base">
                                        <p:cTn id="149" dur="500" fill="hold"/>
                                        <p:tgtEl>
                                          <p:spTgt spid="59"/>
                                        </p:tgtEl>
                                        <p:attrNameLst>
                                          <p:attrName>ppt_x</p:attrName>
                                        </p:attrNameLst>
                                      </p:cBhvr>
                                      <p:tavLst>
                                        <p:tav tm="0">
                                          <p:val>
                                            <p:strVal val="#ppt_x"/>
                                          </p:val>
                                        </p:tav>
                                        <p:tav tm="100000">
                                          <p:val>
                                            <p:strVal val="#ppt_x"/>
                                          </p:val>
                                        </p:tav>
                                      </p:tavLst>
                                    </p:anim>
                                    <p:anim calcmode="lin" valueType="num">
                                      <p:cBhvr additive="base">
                                        <p:cTn id="15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grpId="0" nodeType="clickEffect">
                                  <p:stCondLst>
                                    <p:cond delay="0"/>
                                  </p:stCondLst>
                                  <p:childTnLst>
                                    <p:set>
                                      <p:cBhvr>
                                        <p:cTn id="154" dur="1" fill="hold">
                                          <p:stCondLst>
                                            <p:cond delay="0"/>
                                          </p:stCondLst>
                                        </p:cTn>
                                        <p:tgtEl>
                                          <p:spTgt spid="80"/>
                                        </p:tgtEl>
                                        <p:attrNameLst>
                                          <p:attrName>style.visibility</p:attrName>
                                        </p:attrNameLst>
                                      </p:cBhvr>
                                      <p:to>
                                        <p:strVal val="visible"/>
                                      </p:to>
                                    </p:set>
                                    <p:anim calcmode="lin" valueType="num">
                                      <p:cBhvr additive="base">
                                        <p:cTn id="155" dur="500" fill="hold"/>
                                        <p:tgtEl>
                                          <p:spTgt spid="80"/>
                                        </p:tgtEl>
                                        <p:attrNameLst>
                                          <p:attrName>ppt_x</p:attrName>
                                        </p:attrNameLst>
                                      </p:cBhvr>
                                      <p:tavLst>
                                        <p:tav tm="0">
                                          <p:val>
                                            <p:strVal val="#ppt_x"/>
                                          </p:val>
                                        </p:tav>
                                        <p:tav tm="100000">
                                          <p:val>
                                            <p:strVal val="#ppt_x"/>
                                          </p:val>
                                        </p:tav>
                                      </p:tavLst>
                                    </p:anim>
                                    <p:anim calcmode="lin" valueType="num">
                                      <p:cBhvr additive="base">
                                        <p:cTn id="156"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nodeType="clickEffect">
                                  <p:stCondLst>
                                    <p:cond delay="0"/>
                                  </p:stCondLst>
                                  <p:childTnLst>
                                    <p:set>
                                      <p:cBhvr>
                                        <p:cTn id="160" dur="1" fill="hold">
                                          <p:stCondLst>
                                            <p:cond delay="0"/>
                                          </p:stCondLst>
                                        </p:cTn>
                                        <p:tgtEl>
                                          <p:spTgt spid="70"/>
                                        </p:tgtEl>
                                        <p:attrNameLst>
                                          <p:attrName>style.visibility</p:attrName>
                                        </p:attrNameLst>
                                      </p:cBhvr>
                                      <p:to>
                                        <p:strVal val="visible"/>
                                      </p:to>
                                    </p:set>
                                    <p:animEffect transition="in" filter="fade">
                                      <p:cBhvr>
                                        <p:cTn id="161" dur="1000"/>
                                        <p:tgtEl>
                                          <p:spTgt spid="70"/>
                                        </p:tgtEl>
                                      </p:cBhvr>
                                    </p:animEffect>
                                    <p:anim calcmode="lin" valueType="num">
                                      <p:cBhvr>
                                        <p:cTn id="162" dur="1000" fill="hold"/>
                                        <p:tgtEl>
                                          <p:spTgt spid="70"/>
                                        </p:tgtEl>
                                        <p:attrNameLst>
                                          <p:attrName>ppt_x</p:attrName>
                                        </p:attrNameLst>
                                      </p:cBhvr>
                                      <p:tavLst>
                                        <p:tav tm="0">
                                          <p:val>
                                            <p:strVal val="#ppt_x"/>
                                          </p:val>
                                        </p:tav>
                                        <p:tav tm="100000">
                                          <p:val>
                                            <p:strVal val="#ppt_x"/>
                                          </p:val>
                                        </p:tav>
                                      </p:tavLst>
                                    </p:anim>
                                    <p:anim calcmode="lin" valueType="num">
                                      <p:cBhvr>
                                        <p:cTn id="163"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2" presetClass="entr" presetSubtype="4" fill="hold" grpId="0" nodeType="clickEffect">
                                  <p:stCondLst>
                                    <p:cond delay="0"/>
                                  </p:stCondLst>
                                  <p:childTnLst>
                                    <p:set>
                                      <p:cBhvr>
                                        <p:cTn id="167" dur="1" fill="hold">
                                          <p:stCondLst>
                                            <p:cond delay="0"/>
                                          </p:stCondLst>
                                        </p:cTn>
                                        <p:tgtEl>
                                          <p:spTgt spid="63"/>
                                        </p:tgtEl>
                                        <p:attrNameLst>
                                          <p:attrName>style.visibility</p:attrName>
                                        </p:attrNameLst>
                                      </p:cBhvr>
                                      <p:to>
                                        <p:strVal val="visible"/>
                                      </p:to>
                                    </p:set>
                                    <p:anim calcmode="lin" valueType="num">
                                      <p:cBhvr additive="base">
                                        <p:cTn id="168" dur="500" fill="hold"/>
                                        <p:tgtEl>
                                          <p:spTgt spid="63"/>
                                        </p:tgtEl>
                                        <p:attrNameLst>
                                          <p:attrName>ppt_x</p:attrName>
                                        </p:attrNameLst>
                                      </p:cBhvr>
                                      <p:tavLst>
                                        <p:tav tm="0">
                                          <p:val>
                                            <p:strVal val="#ppt_x"/>
                                          </p:val>
                                        </p:tav>
                                        <p:tav tm="100000">
                                          <p:val>
                                            <p:strVal val="#ppt_x"/>
                                          </p:val>
                                        </p:tav>
                                      </p:tavLst>
                                    </p:anim>
                                    <p:anim calcmode="lin" valueType="num">
                                      <p:cBhvr additive="base">
                                        <p:cTn id="169"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2" presetClass="entr" presetSubtype="4" fill="hold" grpId="0" nodeType="clickEffect">
                                  <p:stCondLst>
                                    <p:cond delay="0"/>
                                  </p:stCondLst>
                                  <p:childTnLst>
                                    <p:set>
                                      <p:cBhvr>
                                        <p:cTn id="173" dur="1" fill="hold">
                                          <p:stCondLst>
                                            <p:cond delay="0"/>
                                          </p:stCondLst>
                                        </p:cTn>
                                        <p:tgtEl>
                                          <p:spTgt spid="78"/>
                                        </p:tgtEl>
                                        <p:attrNameLst>
                                          <p:attrName>style.visibility</p:attrName>
                                        </p:attrNameLst>
                                      </p:cBhvr>
                                      <p:to>
                                        <p:strVal val="visible"/>
                                      </p:to>
                                    </p:set>
                                    <p:anim calcmode="lin" valueType="num">
                                      <p:cBhvr additive="base">
                                        <p:cTn id="174" dur="500" fill="hold"/>
                                        <p:tgtEl>
                                          <p:spTgt spid="78"/>
                                        </p:tgtEl>
                                        <p:attrNameLst>
                                          <p:attrName>ppt_x</p:attrName>
                                        </p:attrNameLst>
                                      </p:cBhvr>
                                      <p:tavLst>
                                        <p:tav tm="0">
                                          <p:val>
                                            <p:strVal val="#ppt_x"/>
                                          </p:val>
                                        </p:tav>
                                        <p:tav tm="100000">
                                          <p:val>
                                            <p:strVal val="#ppt_x"/>
                                          </p:val>
                                        </p:tav>
                                      </p:tavLst>
                                    </p:anim>
                                    <p:anim calcmode="lin" valueType="num">
                                      <p:cBhvr additive="base">
                                        <p:cTn id="175"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2" presetClass="entr" presetSubtype="4" fill="hold" grpId="0" nodeType="clickEffect">
                                  <p:stCondLst>
                                    <p:cond delay="0"/>
                                  </p:stCondLst>
                                  <p:childTnLst>
                                    <p:set>
                                      <p:cBhvr>
                                        <p:cTn id="179" dur="1" fill="hold">
                                          <p:stCondLst>
                                            <p:cond delay="0"/>
                                          </p:stCondLst>
                                        </p:cTn>
                                        <p:tgtEl>
                                          <p:spTgt spid="77"/>
                                        </p:tgtEl>
                                        <p:attrNameLst>
                                          <p:attrName>style.visibility</p:attrName>
                                        </p:attrNameLst>
                                      </p:cBhvr>
                                      <p:to>
                                        <p:strVal val="visible"/>
                                      </p:to>
                                    </p:set>
                                    <p:anim calcmode="lin" valueType="num">
                                      <p:cBhvr additive="base">
                                        <p:cTn id="180" dur="500" fill="hold"/>
                                        <p:tgtEl>
                                          <p:spTgt spid="77"/>
                                        </p:tgtEl>
                                        <p:attrNameLst>
                                          <p:attrName>ppt_x</p:attrName>
                                        </p:attrNameLst>
                                      </p:cBhvr>
                                      <p:tavLst>
                                        <p:tav tm="0">
                                          <p:val>
                                            <p:strVal val="#ppt_x"/>
                                          </p:val>
                                        </p:tav>
                                        <p:tav tm="100000">
                                          <p:val>
                                            <p:strVal val="#ppt_x"/>
                                          </p:val>
                                        </p:tav>
                                      </p:tavLst>
                                    </p:anim>
                                    <p:anim calcmode="lin" valueType="num">
                                      <p:cBhvr additive="base">
                                        <p:cTn id="181"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2" presetClass="entr" presetSubtype="4" fill="hold" grpId="0" nodeType="clickEffect">
                                  <p:stCondLst>
                                    <p:cond delay="0"/>
                                  </p:stCondLst>
                                  <p:childTnLst>
                                    <p:set>
                                      <p:cBhvr>
                                        <p:cTn id="185" dur="1" fill="hold">
                                          <p:stCondLst>
                                            <p:cond delay="0"/>
                                          </p:stCondLst>
                                        </p:cTn>
                                        <p:tgtEl>
                                          <p:spTgt spid="76"/>
                                        </p:tgtEl>
                                        <p:attrNameLst>
                                          <p:attrName>style.visibility</p:attrName>
                                        </p:attrNameLst>
                                      </p:cBhvr>
                                      <p:to>
                                        <p:strVal val="visible"/>
                                      </p:to>
                                    </p:set>
                                    <p:anim calcmode="lin" valueType="num">
                                      <p:cBhvr additive="base">
                                        <p:cTn id="186" dur="500" fill="hold"/>
                                        <p:tgtEl>
                                          <p:spTgt spid="76"/>
                                        </p:tgtEl>
                                        <p:attrNameLst>
                                          <p:attrName>ppt_x</p:attrName>
                                        </p:attrNameLst>
                                      </p:cBhvr>
                                      <p:tavLst>
                                        <p:tav tm="0">
                                          <p:val>
                                            <p:strVal val="#ppt_x"/>
                                          </p:val>
                                        </p:tav>
                                        <p:tav tm="100000">
                                          <p:val>
                                            <p:strVal val="#ppt_x"/>
                                          </p:val>
                                        </p:tav>
                                      </p:tavLst>
                                    </p:anim>
                                    <p:anim calcmode="lin" valueType="num">
                                      <p:cBhvr additive="base">
                                        <p:cTn id="187"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42" presetClass="entr" presetSubtype="0" fill="hold" nodeType="clickEffect">
                                  <p:stCondLst>
                                    <p:cond delay="0"/>
                                  </p:stCondLst>
                                  <p:childTnLst>
                                    <p:set>
                                      <p:cBhvr>
                                        <p:cTn id="191" dur="1" fill="hold">
                                          <p:stCondLst>
                                            <p:cond delay="0"/>
                                          </p:stCondLst>
                                        </p:cTn>
                                        <p:tgtEl>
                                          <p:spTgt spid="81"/>
                                        </p:tgtEl>
                                        <p:attrNameLst>
                                          <p:attrName>style.visibility</p:attrName>
                                        </p:attrNameLst>
                                      </p:cBhvr>
                                      <p:to>
                                        <p:strVal val="visible"/>
                                      </p:to>
                                    </p:set>
                                    <p:animEffect transition="in" filter="fade">
                                      <p:cBhvr>
                                        <p:cTn id="192" dur="1000"/>
                                        <p:tgtEl>
                                          <p:spTgt spid="81"/>
                                        </p:tgtEl>
                                      </p:cBhvr>
                                    </p:animEffect>
                                    <p:anim calcmode="lin" valueType="num">
                                      <p:cBhvr>
                                        <p:cTn id="193" dur="1000" fill="hold"/>
                                        <p:tgtEl>
                                          <p:spTgt spid="81"/>
                                        </p:tgtEl>
                                        <p:attrNameLst>
                                          <p:attrName>ppt_x</p:attrName>
                                        </p:attrNameLst>
                                      </p:cBhvr>
                                      <p:tavLst>
                                        <p:tav tm="0">
                                          <p:val>
                                            <p:strVal val="#ppt_x"/>
                                          </p:val>
                                        </p:tav>
                                        <p:tav tm="100000">
                                          <p:val>
                                            <p:strVal val="#ppt_x"/>
                                          </p:val>
                                        </p:tav>
                                      </p:tavLst>
                                    </p:anim>
                                    <p:anim calcmode="lin" valueType="num">
                                      <p:cBhvr>
                                        <p:cTn id="194"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2" presetClass="entr" presetSubtype="4" fill="hold" grpId="0" nodeType="clickEffect">
                                  <p:stCondLst>
                                    <p:cond delay="0"/>
                                  </p:stCondLst>
                                  <p:childTnLst>
                                    <p:set>
                                      <p:cBhvr>
                                        <p:cTn id="198" dur="1" fill="hold">
                                          <p:stCondLst>
                                            <p:cond delay="0"/>
                                          </p:stCondLst>
                                        </p:cTn>
                                        <p:tgtEl>
                                          <p:spTgt spid="82"/>
                                        </p:tgtEl>
                                        <p:attrNameLst>
                                          <p:attrName>style.visibility</p:attrName>
                                        </p:attrNameLst>
                                      </p:cBhvr>
                                      <p:to>
                                        <p:strVal val="visible"/>
                                      </p:to>
                                    </p:set>
                                    <p:anim calcmode="lin" valueType="num">
                                      <p:cBhvr additive="base">
                                        <p:cTn id="199" dur="500" fill="hold"/>
                                        <p:tgtEl>
                                          <p:spTgt spid="82"/>
                                        </p:tgtEl>
                                        <p:attrNameLst>
                                          <p:attrName>ppt_x</p:attrName>
                                        </p:attrNameLst>
                                      </p:cBhvr>
                                      <p:tavLst>
                                        <p:tav tm="0">
                                          <p:val>
                                            <p:strVal val="#ppt_x"/>
                                          </p:val>
                                        </p:tav>
                                        <p:tav tm="100000">
                                          <p:val>
                                            <p:strVal val="#ppt_x"/>
                                          </p:val>
                                        </p:tav>
                                      </p:tavLst>
                                    </p:anim>
                                    <p:anim calcmode="lin" valueType="num">
                                      <p:cBhvr additive="base">
                                        <p:cTn id="200"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grpId="0" nodeType="clickEffect">
                                  <p:stCondLst>
                                    <p:cond delay="0"/>
                                  </p:stCondLst>
                                  <p:childTnLst>
                                    <p:set>
                                      <p:cBhvr>
                                        <p:cTn id="204" dur="1" fill="hold">
                                          <p:stCondLst>
                                            <p:cond delay="0"/>
                                          </p:stCondLst>
                                        </p:cTn>
                                        <p:tgtEl>
                                          <p:spTgt spid="61"/>
                                        </p:tgtEl>
                                        <p:attrNameLst>
                                          <p:attrName>style.visibility</p:attrName>
                                        </p:attrNameLst>
                                      </p:cBhvr>
                                      <p:to>
                                        <p:strVal val="visible"/>
                                      </p:to>
                                    </p:set>
                                    <p:anim calcmode="lin" valueType="num">
                                      <p:cBhvr additive="base">
                                        <p:cTn id="205" dur="500" fill="hold"/>
                                        <p:tgtEl>
                                          <p:spTgt spid="61"/>
                                        </p:tgtEl>
                                        <p:attrNameLst>
                                          <p:attrName>ppt_x</p:attrName>
                                        </p:attrNameLst>
                                      </p:cBhvr>
                                      <p:tavLst>
                                        <p:tav tm="0">
                                          <p:val>
                                            <p:strVal val="#ppt_x"/>
                                          </p:val>
                                        </p:tav>
                                        <p:tav tm="100000">
                                          <p:val>
                                            <p:strVal val="#ppt_x"/>
                                          </p:val>
                                        </p:tav>
                                      </p:tavLst>
                                    </p:anim>
                                    <p:anim calcmode="lin" valueType="num">
                                      <p:cBhvr additive="base">
                                        <p:cTn id="206"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207" fill="hold">
                      <p:stCondLst>
                        <p:cond delay="indefinite"/>
                      </p:stCondLst>
                      <p:childTnLst>
                        <p:par>
                          <p:cTn id="208" fill="hold">
                            <p:stCondLst>
                              <p:cond delay="0"/>
                            </p:stCondLst>
                            <p:childTnLst>
                              <p:par>
                                <p:cTn id="209" presetID="42" presetClass="entr" presetSubtype="0" fill="hold" nodeType="clickEffect">
                                  <p:stCondLst>
                                    <p:cond delay="0"/>
                                  </p:stCondLst>
                                  <p:childTnLst>
                                    <p:set>
                                      <p:cBhvr>
                                        <p:cTn id="210" dur="1" fill="hold">
                                          <p:stCondLst>
                                            <p:cond delay="0"/>
                                          </p:stCondLst>
                                        </p:cTn>
                                        <p:tgtEl>
                                          <p:spTgt spid="69"/>
                                        </p:tgtEl>
                                        <p:attrNameLst>
                                          <p:attrName>style.visibility</p:attrName>
                                        </p:attrNameLst>
                                      </p:cBhvr>
                                      <p:to>
                                        <p:strVal val="visible"/>
                                      </p:to>
                                    </p:set>
                                    <p:animEffect transition="in" filter="fade">
                                      <p:cBhvr>
                                        <p:cTn id="211" dur="1000"/>
                                        <p:tgtEl>
                                          <p:spTgt spid="69"/>
                                        </p:tgtEl>
                                      </p:cBhvr>
                                    </p:animEffect>
                                    <p:anim calcmode="lin" valueType="num">
                                      <p:cBhvr>
                                        <p:cTn id="212" dur="1000" fill="hold"/>
                                        <p:tgtEl>
                                          <p:spTgt spid="69"/>
                                        </p:tgtEl>
                                        <p:attrNameLst>
                                          <p:attrName>ppt_x</p:attrName>
                                        </p:attrNameLst>
                                      </p:cBhvr>
                                      <p:tavLst>
                                        <p:tav tm="0">
                                          <p:val>
                                            <p:strVal val="#ppt_x"/>
                                          </p:val>
                                        </p:tav>
                                        <p:tav tm="100000">
                                          <p:val>
                                            <p:strVal val="#ppt_x"/>
                                          </p:val>
                                        </p:tav>
                                      </p:tavLst>
                                    </p:anim>
                                    <p:anim calcmode="lin" valueType="num">
                                      <p:cBhvr>
                                        <p:cTn id="213"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14" fill="hold">
                      <p:stCondLst>
                        <p:cond delay="indefinite"/>
                      </p:stCondLst>
                      <p:childTnLst>
                        <p:par>
                          <p:cTn id="215" fill="hold">
                            <p:stCondLst>
                              <p:cond delay="0"/>
                            </p:stCondLst>
                            <p:childTnLst>
                              <p:par>
                                <p:cTn id="216" presetID="2" presetClass="entr" presetSubtype="4" fill="hold" grpId="0" nodeType="clickEffect">
                                  <p:stCondLst>
                                    <p:cond delay="0"/>
                                  </p:stCondLst>
                                  <p:childTnLst>
                                    <p:set>
                                      <p:cBhvr>
                                        <p:cTn id="217" dur="1" fill="hold">
                                          <p:stCondLst>
                                            <p:cond delay="0"/>
                                          </p:stCondLst>
                                        </p:cTn>
                                        <p:tgtEl>
                                          <p:spTgt spid="58"/>
                                        </p:tgtEl>
                                        <p:attrNameLst>
                                          <p:attrName>style.visibility</p:attrName>
                                        </p:attrNameLst>
                                      </p:cBhvr>
                                      <p:to>
                                        <p:strVal val="visible"/>
                                      </p:to>
                                    </p:set>
                                    <p:anim calcmode="lin" valueType="num">
                                      <p:cBhvr additive="base">
                                        <p:cTn id="218" dur="500" fill="hold"/>
                                        <p:tgtEl>
                                          <p:spTgt spid="58"/>
                                        </p:tgtEl>
                                        <p:attrNameLst>
                                          <p:attrName>ppt_x</p:attrName>
                                        </p:attrNameLst>
                                      </p:cBhvr>
                                      <p:tavLst>
                                        <p:tav tm="0">
                                          <p:val>
                                            <p:strVal val="#ppt_x"/>
                                          </p:val>
                                        </p:tav>
                                        <p:tav tm="100000">
                                          <p:val>
                                            <p:strVal val="#ppt_x"/>
                                          </p:val>
                                        </p:tav>
                                      </p:tavLst>
                                    </p:anim>
                                    <p:anim calcmode="lin" valueType="num">
                                      <p:cBhvr additive="base">
                                        <p:cTn id="219"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2" presetClass="entr" presetSubtype="4" fill="hold" grpId="0" nodeType="clickEffect">
                                  <p:stCondLst>
                                    <p:cond delay="0"/>
                                  </p:stCondLst>
                                  <p:childTnLst>
                                    <p:set>
                                      <p:cBhvr>
                                        <p:cTn id="223" dur="1" fill="hold">
                                          <p:stCondLst>
                                            <p:cond delay="0"/>
                                          </p:stCondLst>
                                        </p:cTn>
                                        <p:tgtEl>
                                          <p:spTgt spid="74"/>
                                        </p:tgtEl>
                                        <p:attrNameLst>
                                          <p:attrName>style.visibility</p:attrName>
                                        </p:attrNameLst>
                                      </p:cBhvr>
                                      <p:to>
                                        <p:strVal val="visible"/>
                                      </p:to>
                                    </p:set>
                                    <p:anim calcmode="lin" valueType="num">
                                      <p:cBhvr additive="base">
                                        <p:cTn id="224" dur="500" fill="hold"/>
                                        <p:tgtEl>
                                          <p:spTgt spid="74"/>
                                        </p:tgtEl>
                                        <p:attrNameLst>
                                          <p:attrName>ppt_x</p:attrName>
                                        </p:attrNameLst>
                                      </p:cBhvr>
                                      <p:tavLst>
                                        <p:tav tm="0">
                                          <p:val>
                                            <p:strVal val="#ppt_x"/>
                                          </p:val>
                                        </p:tav>
                                        <p:tav tm="100000">
                                          <p:val>
                                            <p:strVal val="#ppt_x"/>
                                          </p:val>
                                        </p:tav>
                                      </p:tavLst>
                                    </p:anim>
                                    <p:anim calcmode="lin" valueType="num">
                                      <p:cBhvr additive="base">
                                        <p:cTn id="225"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226" fill="hold">
                      <p:stCondLst>
                        <p:cond delay="indefinite"/>
                      </p:stCondLst>
                      <p:childTnLst>
                        <p:par>
                          <p:cTn id="227" fill="hold">
                            <p:stCondLst>
                              <p:cond delay="0"/>
                            </p:stCondLst>
                            <p:childTnLst>
                              <p:par>
                                <p:cTn id="228" presetID="42" presetClass="entr" presetSubtype="0" fill="hold" nodeType="clickEffect">
                                  <p:stCondLst>
                                    <p:cond delay="0"/>
                                  </p:stCondLst>
                                  <p:childTnLst>
                                    <p:set>
                                      <p:cBhvr>
                                        <p:cTn id="229" dur="1" fill="hold">
                                          <p:stCondLst>
                                            <p:cond delay="0"/>
                                          </p:stCondLst>
                                        </p:cTn>
                                        <p:tgtEl>
                                          <p:spTgt spid="75"/>
                                        </p:tgtEl>
                                        <p:attrNameLst>
                                          <p:attrName>style.visibility</p:attrName>
                                        </p:attrNameLst>
                                      </p:cBhvr>
                                      <p:to>
                                        <p:strVal val="visible"/>
                                      </p:to>
                                    </p:set>
                                    <p:animEffect transition="in" filter="fade">
                                      <p:cBhvr>
                                        <p:cTn id="230" dur="1000"/>
                                        <p:tgtEl>
                                          <p:spTgt spid="75"/>
                                        </p:tgtEl>
                                      </p:cBhvr>
                                    </p:animEffect>
                                    <p:anim calcmode="lin" valueType="num">
                                      <p:cBhvr>
                                        <p:cTn id="231" dur="1000" fill="hold"/>
                                        <p:tgtEl>
                                          <p:spTgt spid="75"/>
                                        </p:tgtEl>
                                        <p:attrNameLst>
                                          <p:attrName>ppt_x</p:attrName>
                                        </p:attrNameLst>
                                      </p:cBhvr>
                                      <p:tavLst>
                                        <p:tav tm="0">
                                          <p:val>
                                            <p:strVal val="#ppt_x"/>
                                          </p:val>
                                        </p:tav>
                                        <p:tav tm="100000">
                                          <p:val>
                                            <p:strVal val="#ppt_x"/>
                                          </p:val>
                                        </p:tav>
                                      </p:tavLst>
                                    </p:anim>
                                    <p:anim calcmode="lin" valueType="num">
                                      <p:cBhvr>
                                        <p:cTn id="232"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2" presetClass="entr" presetSubtype="4" fill="hold" grpId="0" nodeType="clickEffect">
                                  <p:stCondLst>
                                    <p:cond delay="0"/>
                                  </p:stCondLst>
                                  <p:childTnLst>
                                    <p:set>
                                      <p:cBhvr>
                                        <p:cTn id="236" dur="1" fill="hold">
                                          <p:stCondLst>
                                            <p:cond delay="0"/>
                                          </p:stCondLst>
                                        </p:cTn>
                                        <p:tgtEl>
                                          <p:spTgt spid="83"/>
                                        </p:tgtEl>
                                        <p:attrNameLst>
                                          <p:attrName>style.visibility</p:attrName>
                                        </p:attrNameLst>
                                      </p:cBhvr>
                                      <p:to>
                                        <p:strVal val="visible"/>
                                      </p:to>
                                    </p:set>
                                    <p:anim calcmode="lin" valueType="num">
                                      <p:cBhvr additive="base">
                                        <p:cTn id="237" dur="500" fill="hold"/>
                                        <p:tgtEl>
                                          <p:spTgt spid="83"/>
                                        </p:tgtEl>
                                        <p:attrNameLst>
                                          <p:attrName>ppt_x</p:attrName>
                                        </p:attrNameLst>
                                      </p:cBhvr>
                                      <p:tavLst>
                                        <p:tav tm="0">
                                          <p:val>
                                            <p:strVal val="#ppt_x"/>
                                          </p:val>
                                        </p:tav>
                                        <p:tav tm="100000">
                                          <p:val>
                                            <p:strVal val="#ppt_x"/>
                                          </p:val>
                                        </p:tav>
                                      </p:tavLst>
                                    </p:anim>
                                    <p:anim calcmode="lin" valueType="num">
                                      <p:cBhvr additive="base">
                                        <p:cTn id="238"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239" fill="hold">
                      <p:stCondLst>
                        <p:cond delay="indefinite"/>
                      </p:stCondLst>
                      <p:childTnLst>
                        <p:par>
                          <p:cTn id="240" fill="hold">
                            <p:stCondLst>
                              <p:cond delay="0"/>
                            </p:stCondLst>
                            <p:childTnLst>
                              <p:par>
                                <p:cTn id="241" presetID="42" presetClass="entr" presetSubtype="0" fill="hold" nodeType="clickEffect">
                                  <p:stCondLst>
                                    <p:cond delay="0"/>
                                  </p:stCondLst>
                                  <p:childTnLst>
                                    <p:set>
                                      <p:cBhvr>
                                        <p:cTn id="242" dur="1" fill="hold">
                                          <p:stCondLst>
                                            <p:cond delay="0"/>
                                          </p:stCondLst>
                                        </p:cTn>
                                        <p:tgtEl>
                                          <p:spTgt spid="84"/>
                                        </p:tgtEl>
                                        <p:attrNameLst>
                                          <p:attrName>style.visibility</p:attrName>
                                        </p:attrNameLst>
                                      </p:cBhvr>
                                      <p:to>
                                        <p:strVal val="visible"/>
                                      </p:to>
                                    </p:set>
                                    <p:animEffect transition="in" filter="fade">
                                      <p:cBhvr>
                                        <p:cTn id="243" dur="1000"/>
                                        <p:tgtEl>
                                          <p:spTgt spid="84"/>
                                        </p:tgtEl>
                                      </p:cBhvr>
                                    </p:animEffect>
                                    <p:anim calcmode="lin" valueType="num">
                                      <p:cBhvr>
                                        <p:cTn id="244" dur="1000" fill="hold"/>
                                        <p:tgtEl>
                                          <p:spTgt spid="84"/>
                                        </p:tgtEl>
                                        <p:attrNameLst>
                                          <p:attrName>ppt_x</p:attrName>
                                        </p:attrNameLst>
                                      </p:cBhvr>
                                      <p:tavLst>
                                        <p:tav tm="0">
                                          <p:val>
                                            <p:strVal val="#ppt_x"/>
                                          </p:val>
                                        </p:tav>
                                        <p:tav tm="100000">
                                          <p:val>
                                            <p:strVal val="#ppt_x"/>
                                          </p:val>
                                        </p:tav>
                                      </p:tavLst>
                                    </p:anim>
                                    <p:anim calcmode="lin" valueType="num">
                                      <p:cBhvr>
                                        <p:cTn id="245"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246" fill="hold">
                      <p:stCondLst>
                        <p:cond delay="indefinite"/>
                      </p:stCondLst>
                      <p:childTnLst>
                        <p:par>
                          <p:cTn id="247" fill="hold">
                            <p:stCondLst>
                              <p:cond delay="0"/>
                            </p:stCondLst>
                            <p:childTnLst>
                              <p:par>
                                <p:cTn id="248" presetID="2" presetClass="entr" presetSubtype="4" fill="hold" grpId="0" nodeType="clickEffect">
                                  <p:stCondLst>
                                    <p:cond delay="0"/>
                                  </p:stCondLst>
                                  <p:childTnLst>
                                    <p:set>
                                      <p:cBhvr>
                                        <p:cTn id="249" dur="1" fill="hold">
                                          <p:stCondLst>
                                            <p:cond delay="0"/>
                                          </p:stCondLst>
                                        </p:cTn>
                                        <p:tgtEl>
                                          <p:spTgt spid="85"/>
                                        </p:tgtEl>
                                        <p:attrNameLst>
                                          <p:attrName>style.visibility</p:attrName>
                                        </p:attrNameLst>
                                      </p:cBhvr>
                                      <p:to>
                                        <p:strVal val="visible"/>
                                      </p:to>
                                    </p:set>
                                    <p:anim calcmode="lin" valueType="num">
                                      <p:cBhvr additive="base">
                                        <p:cTn id="250" dur="500" fill="hold"/>
                                        <p:tgtEl>
                                          <p:spTgt spid="85"/>
                                        </p:tgtEl>
                                        <p:attrNameLst>
                                          <p:attrName>ppt_x</p:attrName>
                                        </p:attrNameLst>
                                      </p:cBhvr>
                                      <p:tavLst>
                                        <p:tav tm="0">
                                          <p:val>
                                            <p:strVal val="#ppt_x"/>
                                          </p:val>
                                        </p:tav>
                                        <p:tav tm="100000">
                                          <p:val>
                                            <p:strVal val="#ppt_x"/>
                                          </p:val>
                                        </p:tav>
                                      </p:tavLst>
                                    </p:anim>
                                    <p:anim calcmode="lin" valueType="num">
                                      <p:cBhvr additive="base">
                                        <p:cTn id="251"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252" fill="hold">
                      <p:stCondLst>
                        <p:cond delay="indefinite"/>
                      </p:stCondLst>
                      <p:childTnLst>
                        <p:par>
                          <p:cTn id="253" fill="hold">
                            <p:stCondLst>
                              <p:cond delay="0"/>
                            </p:stCondLst>
                            <p:childTnLst>
                              <p:par>
                                <p:cTn id="254" presetID="42" presetClass="entr" presetSubtype="0" fill="hold" nodeType="clickEffect">
                                  <p:stCondLst>
                                    <p:cond delay="0"/>
                                  </p:stCondLst>
                                  <p:childTnLst>
                                    <p:set>
                                      <p:cBhvr>
                                        <p:cTn id="255" dur="1" fill="hold">
                                          <p:stCondLst>
                                            <p:cond delay="0"/>
                                          </p:stCondLst>
                                        </p:cTn>
                                        <p:tgtEl>
                                          <p:spTgt spid="86"/>
                                        </p:tgtEl>
                                        <p:attrNameLst>
                                          <p:attrName>style.visibility</p:attrName>
                                        </p:attrNameLst>
                                      </p:cBhvr>
                                      <p:to>
                                        <p:strVal val="visible"/>
                                      </p:to>
                                    </p:set>
                                    <p:animEffect transition="in" filter="fade">
                                      <p:cBhvr>
                                        <p:cTn id="256" dur="1000"/>
                                        <p:tgtEl>
                                          <p:spTgt spid="86"/>
                                        </p:tgtEl>
                                      </p:cBhvr>
                                    </p:animEffect>
                                    <p:anim calcmode="lin" valueType="num">
                                      <p:cBhvr>
                                        <p:cTn id="257" dur="1000" fill="hold"/>
                                        <p:tgtEl>
                                          <p:spTgt spid="86"/>
                                        </p:tgtEl>
                                        <p:attrNameLst>
                                          <p:attrName>ppt_x</p:attrName>
                                        </p:attrNameLst>
                                      </p:cBhvr>
                                      <p:tavLst>
                                        <p:tav tm="0">
                                          <p:val>
                                            <p:strVal val="#ppt_x"/>
                                          </p:val>
                                        </p:tav>
                                        <p:tav tm="100000">
                                          <p:val>
                                            <p:strVal val="#ppt_x"/>
                                          </p:val>
                                        </p:tav>
                                      </p:tavLst>
                                    </p:anim>
                                    <p:anim calcmode="lin" valueType="num">
                                      <p:cBhvr>
                                        <p:cTn id="258"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259" fill="hold">
                      <p:stCondLst>
                        <p:cond delay="indefinite"/>
                      </p:stCondLst>
                      <p:childTnLst>
                        <p:par>
                          <p:cTn id="260" fill="hold">
                            <p:stCondLst>
                              <p:cond delay="0"/>
                            </p:stCondLst>
                            <p:childTnLst>
                              <p:par>
                                <p:cTn id="261" presetID="2" presetClass="entr" presetSubtype="4" fill="hold" nodeType="clickEffect">
                                  <p:stCondLst>
                                    <p:cond delay="0"/>
                                  </p:stCondLst>
                                  <p:childTnLst>
                                    <p:set>
                                      <p:cBhvr>
                                        <p:cTn id="262" dur="1" fill="hold">
                                          <p:stCondLst>
                                            <p:cond delay="0"/>
                                          </p:stCondLst>
                                        </p:cTn>
                                        <p:tgtEl>
                                          <p:spTgt spid="87"/>
                                        </p:tgtEl>
                                        <p:attrNameLst>
                                          <p:attrName>style.visibility</p:attrName>
                                        </p:attrNameLst>
                                      </p:cBhvr>
                                      <p:to>
                                        <p:strVal val="visible"/>
                                      </p:to>
                                    </p:set>
                                    <p:anim calcmode="lin" valueType="num">
                                      <p:cBhvr additive="base">
                                        <p:cTn id="263" dur="500" fill="hold"/>
                                        <p:tgtEl>
                                          <p:spTgt spid="87"/>
                                        </p:tgtEl>
                                        <p:attrNameLst>
                                          <p:attrName>ppt_x</p:attrName>
                                        </p:attrNameLst>
                                      </p:cBhvr>
                                      <p:tavLst>
                                        <p:tav tm="0">
                                          <p:val>
                                            <p:strVal val="#ppt_x"/>
                                          </p:val>
                                        </p:tav>
                                        <p:tav tm="100000">
                                          <p:val>
                                            <p:strVal val="#ppt_x"/>
                                          </p:val>
                                        </p:tav>
                                      </p:tavLst>
                                    </p:anim>
                                    <p:anim calcmode="lin" valueType="num">
                                      <p:cBhvr additive="base">
                                        <p:cTn id="264"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265" fill="hold">
                      <p:stCondLst>
                        <p:cond delay="indefinite"/>
                      </p:stCondLst>
                      <p:childTnLst>
                        <p:par>
                          <p:cTn id="266" fill="hold">
                            <p:stCondLst>
                              <p:cond delay="0"/>
                            </p:stCondLst>
                            <p:childTnLst>
                              <p:par>
                                <p:cTn id="267" presetID="2" presetClass="entr" presetSubtype="4" fill="hold" nodeType="clickEffect">
                                  <p:stCondLst>
                                    <p:cond delay="0"/>
                                  </p:stCondLst>
                                  <p:childTnLst>
                                    <p:set>
                                      <p:cBhvr>
                                        <p:cTn id="268" dur="1" fill="hold">
                                          <p:stCondLst>
                                            <p:cond delay="0"/>
                                          </p:stCondLst>
                                        </p:cTn>
                                        <p:tgtEl>
                                          <p:spTgt spid="94"/>
                                        </p:tgtEl>
                                        <p:attrNameLst>
                                          <p:attrName>style.visibility</p:attrName>
                                        </p:attrNameLst>
                                      </p:cBhvr>
                                      <p:to>
                                        <p:strVal val="visible"/>
                                      </p:to>
                                    </p:set>
                                    <p:anim calcmode="lin" valueType="num">
                                      <p:cBhvr additive="base">
                                        <p:cTn id="269" dur="500" fill="hold"/>
                                        <p:tgtEl>
                                          <p:spTgt spid="94"/>
                                        </p:tgtEl>
                                        <p:attrNameLst>
                                          <p:attrName>ppt_x</p:attrName>
                                        </p:attrNameLst>
                                      </p:cBhvr>
                                      <p:tavLst>
                                        <p:tav tm="0">
                                          <p:val>
                                            <p:strVal val="#ppt_x"/>
                                          </p:val>
                                        </p:tav>
                                        <p:tav tm="100000">
                                          <p:val>
                                            <p:strVal val="#ppt_x"/>
                                          </p:val>
                                        </p:tav>
                                      </p:tavLst>
                                    </p:anim>
                                    <p:anim calcmode="lin" valueType="num">
                                      <p:cBhvr additive="base">
                                        <p:cTn id="270"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271" fill="hold">
                      <p:stCondLst>
                        <p:cond delay="indefinite"/>
                      </p:stCondLst>
                      <p:childTnLst>
                        <p:par>
                          <p:cTn id="272" fill="hold">
                            <p:stCondLst>
                              <p:cond delay="0"/>
                            </p:stCondLst>
                            <p:childTnLst>
                              <p:par>
                                <p:cTn id="273" presetID="2" presetClass="entr" presetSubtype="4" fill="hold" nodeType="clickEffect">
                                  <p:stCondLst>
                                    <p:cond delay="0"/>
                                  </p:stCondLst>
                                  <p:childTnLst>
                                    <p:set>
                                      <p:cBhvr>
                                        <p:cTn id="274" dur="1" fill="hold">
                                          <p:stCondLst>
                                            <p:cond delay="0"/>
                                          </p:stCondLst>
                                        </p:cTn>
                                        <p:tgtEl>
                                          <p:spTgt spid="95"/>
                                        </p:tgtEl>
                                        <p:attrNameLst>
                                          <p:attrName>style.visibility</p:attrName>
                                        </p:attrNameLst>
                                      </p:cBhvr>
                                      <p:to>
                                        <p:strVal val="visible"/>
                                      </p:to>
                                    </p:set>
                                    <p:anim calcmode="lin" valueType="num">
                                      <p:cBhvr additive="base">
                                        <p:cTn id="275" dur="500" fill="hold"/>
                                        <p:tgtEl>
                                          <p:spTgt spid="95"/>
                                        </p:tgtEl>
                                        <p:attrNameLst>
                                          <p:attrName>ppt_x</p:attrName>
                                        </p:attrNameLst>
                                      </p:cBhvr>
                                      <p:tavLst>
                                        <p:tav tm="0">
                                          <p:val>
                                            <p:strVal val="#ppt_x"/>
                                          </p:val>
                                        </p:tav>
                                        <p:tav tm="100000">
                                          <p:val>
                                            <p:strVal val="#ppt_x"/>
                                          </p:val>
                                        </p:tav>
                                      </p:tavLst>
                                    </p:anim>
                                    <p:anim calcmode="lin" valueType="num">
                                      <p:cBhvr additive="base">
                                        <p:cTn id="276"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277" fill="hold">
                      <p:stCondLst>
                        <p:cond delay="indefinite"/>
                      </p:stCondLst>
                      <p:childTnLst>
                        <p:par>
                          <p:cTn id="278" fill="hold">
                            <p:stCondLst>
                              <p:cond delay="0"/>
                            </p:stCondLst>
                            <p:childTnLst>
                              <p:par>
                                <p:cTn id="279" presetID="2" presetClass="entr" presetSubtype="4" fill="hold" nodeType="clickEffect">
                                  <p:stCondLst>
                                    <p:cond delay="0"/>
                                  </p:stCondLst>
                                  <p:childTnLst>
                                    <p:set>
                                      <p:cBhvr>
                                        <p:cTn id="280" dur="1" fill="hold">
                                          <p:stCondLst>
                                            <p:cond delay="0"/>
                                          </p:stCondLst>
                                        </p:cTn>
                                        <p:tgtEl>
                                          <p:spTgt spid="96"/>
                                        </p:tgtEl>
                                        <p:attrNameLst>
                                          <p:attrName>style.visibility</p:attrName>
                                        </p:attrNameLst>
                                      </p:cBhvr>
                                      <p:to>
                                        <p:strVal val="visible"/>
                                      </p:to>
                                    </p:set>
                                    <p:anim calcmode="lin" valueType="num">
                                      <p:cBhvr additive="base">
                                        <p:cTn id="281" dur="500" fill="hold"/>
                                        <p:tgtEl>
                                          <p:spTgt spid="96"/>
                                        </p:tgtEl>
                                        <p:attrNameLst>
                                          <p:attrName>ppt_x</p:attrName>
                                        </p:attrNameLst>
                                      </p:cBhvr>
                                      <p:tavLst>
                                        <p:tav tm="0">
                                          <p:val>
                                            <p:strVal val="#ppt_x"/>
                                          </p:val>
                                        </p:tav>
                                        <p:tav tm="100000">
                                          <p:val>
                                            <p:strVal val="#ppt_x"/>
                                          </p:val>
                                        </p:tav>
                                      </p:tavLst>
                                    </p:anim>
                                    <p:anim calcmode="lin" valueType="num">
                                      <p:cBhvr additive="base">
                                        <p:cTn id="282"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283" fill="hold">
                      <p:stCondLst>
                        <p:cond delay="indefinite"/>
                      </p:stCondLst>
                      <p:childTnLst>
                        <p:par>
                          <p:cTn id="284" fill="hold">
                            <p:stCondLst>
                              <p:cond delay="0"/>
                            </p:stCondLst>
                            <p:childTnLst>
                              <p:par>
                                <p:cTn id="285" presetID="22" presetClass="entr" presetSubtype="8" fill="hold" grpId="0" nodeType="clickEffect">
                                  <p:stCondLst>
                                    <p:cond delay="0"/>
                                  </p:stCondLst>
                                  <p:childTnLst>
                                    <p:set>
                                      <p:cBhvr>
                                        <p:cTn id="286" dur="1" fill="hold">
                                          <p:stCondLst>
                                            <p:cond delay="0"/>
                                          </p:stCondLst>
                                        </p:cTn>
                                        <p:tgtEl>
                                          <p:spTgt spid="97"/>
                                        </p:tgtEl>
                                        <p:attrNameLst>
                                          <p:attrName>style.visibility</p:attrName>
                                        </p:attrNameLst>
                                      </p:cBhvr>
                                      <p:to>
                                        <p:strVal val="visible"/>
                                      </p:to>
                                    </p:set>
                                    <p:animEffect transition="in" filter="wipe(left)">
                                      <p:cBhvr>
                                        <p:cTn id="287" dur="500"/>
                                        <p:tgtEl>
                                          <p:spTgt spid="97"/>
                                        </p:tgtEl>
                                      </p:cBhvr>
                                    </p:animEffect>
                                  </p:childTnLst>
                                </p:cTn>
                              </p:par>
                            </p:childTnLst>
                          </p:cTn>
                        </p:par>
                      </p:childTnLst>
                    </p:cTn>
                  </p:par>
                  <p:par>
                    <p:cTn id="288" fill="hold">
                      <p:stCondLst>
                        <p:cond delay="indefinite"/>
                      </p:stCondLst>
                      <p:childTnLst>
                        <p:par>
                          <p:cTn id="289" fill="hold">
                            <p:stCondLst>
                              <p:cond delay="0"/>
                            </p:stCondLst>
                            <p:childTnLst>
                              <p:par>
                                <p:cTn id="290" presetID="2" presetClass="entr" presetSubtype="4" fill="hold" nodeType="clickEffect">
                                  <p:stCondLst>
                                    <p:cond delay="0"/>
                                  </p:stCondLst>
                                  <p:childTnLst>
                                    <p:set>
                                      <p:cBhvr>
                                        <p:cTn id="291" dur="1" fill="hold">
                                          <p:stCondLst>
                                            <p:cond delay="0"/>
                                          </p:stCondLst>
                                        </p:cTn>
                                        <p:tgtEl>
                                          <p:spTgt spid="101"/>
                                        </p:tgtEl>
                                        <p:attrNameLst>
                                          <p:attrName>style.visibility</p:attrName>
                                        </p:attrNameLst>
                                      </p:cBhvr>
                                      <p:to>
                                        <p:strVal val="visible"/>
                                      </p:to>
                                    </p:set>
                                    <p:anim calcmode="lin" valueType="num">
                                      <p:cBhvr additive="base">
                                        <p:cTn id="292" dur="500" fill="hold"/>
                                        <p:tgtEl>
                                          <p:spTgt spid="101"/>
                                        </p:tgtEl>
                                        <p:attrNameLst>
                                          <p:attrName>ppt_x</p:attrName>
                                        </p:attrNameLst>
                                      </p:cBhvr>
                                      <p:tavLst>
                                        <p:tav tm="0">
                                          <p:val>
                                            <p:strVal val="#ppt_x"/>
                                          </p:val>
                                        </p:tav>
                                        <p:tav tm="100000">
                                          <p:val>
                                            <p:strVal val="#ppt_x"/>
                                          </p:val>
                                        </p:tav>
                                      </p:tavLst>
                                    </p:anim>
                                    <p:anim calcmode="lin" valueType="num">
                                      <p:cBhvr additive="base">
                                        <p:cTn id="293"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8" grpId="0" animBg="1"/>
      <p:bldP spid="49"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72" grpId="0"/>
      <p:bldP spid="73" grpId="0"/>
      <p:bldP spid="74" grpId="0" animBg="1"/>
      <p:bldP spid="76" grpId="0" animBg="1"/>
      <p:bldP spid="77" grpId="0" animBg="1"/>
      <p:bldP spid="78" grpId="0" animBg="1"/>
      <p:bldP spid="80" grpId="0" animBg="1"/>
      <p:bldP spid="82" grpId="0" animBg="1"/>
      <p:bldP spid="83" grpId="0" animBg="1"/>
      <p:bldP spid="85" grpId="0" animBg="1"/>
      <p:bldP spid="9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00"/>
          <p:cNvSpPr>
            <a:spLocks noChangeArrowheads="1"/>
          </p:cNvSpPr>
          <p:nvPr/>
        </p:nvSpPr>
        <p:spPr bwMode="auto">
          <a:xfrm>
            <a:off x="8058962" y="2242679"/>
            <a:ext cx="1927225" cy="1935162"/>
          </a:xfrm>
          <a:prstGeom prst="ellipse">
            <a:avLst/>
          </a:prstGeom>
          <a:noFill/>
          <a:ln w="38100" cap="rnd">
            <a:solidFill>
              <a:srgbClr val="6600CC"/>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3" name="Group 101"/>
          <p:cNvGrpSpPr>
            <a:grpSpLocks/>
          </p:cNvGrpSpPr>
          <p:nvPr/>
        </p:nvGrpSpPr>
        <p:grpSpPr bwMode="auto">
          <a:xfrm>
            <a:off x="8144687" y="2353805"/>
            <a:ext cx="1654175" cy="1589087"/>
            <a:chOff x="3957" y="482"/>
            <a:chExt cx="1042" cy="1001"/>
          </a:xfrm>
        </p:grpSpPr>
        <p:sp>
          <p:nvSpPr>
            <p:cNvPr id="4" name="Text Box 102"/>
            <p:cNvSpPr txBox="1">
              <a:spLocks noChangeArrowheads="1"/>
            </p:cNvSpPr>
            <p:nvPr/>
          </p:nvSpPr>
          <p:spPr bwMode="auto">
            <a:xfrm>
              <a:off x="4056" y="640"/>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5" name="Text Box 103"/>
            <p:cNvSpPr txBox="1">
              <a:spLocks noChangeArrowheads="1"/>
            </p:cNvSpPr>
            <p:nvPr/>
          </p:nvSpPr>
          <p:spPr bwMode="auto">
            <a:xfrm>
              <a:off x="4282" y="482"/>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6" name="Text Box 104"/>
            <p:cNvSpPr txBox="1">
              <a:spLocks noChangeArrowheads="1"/>
            </p:cNvSpPr>
            <p:nvPr/>
          </p:nvSpPr>
          <p:spPr bwMode="auto">
            <a:xfrm>
              <a:off x="4566" y="537"/>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7" name="Text Box 105"/>
            <p:cNvSpPr txBox="1">
              <a:spLocks noChangeArrowheads="1"/>
            </p:cNvSpPr>
            <p:nvPr/>
          </p:nvSpPr>
          <p:spPr bwMode="auto">
            <a:xfrm>
              <a:off x="4736" y="731"/>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8" name="Text Box 106"/>
            <p:cNvSpPr txBox="1">
              <a:spLocks noChangeArrowheads="1"/>
            </p:cNvSpPr>
            <p:nvPr/>
          </p:nvSpPr>
          <p:spPr bwMode="auto">
            <a:xfrm>
              <a:off x="4365" y="733"/>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9" name="Text Box 107"/>
            <p:cNvSpPr txBox="1">
              <a:spLocks noChangeArrowheads="1"/>
            </p:cNvSpPr>
            <p:nvPr/>
          </p:nvSpPr>
          <p:spPr bwMode="auto">
            <a:xfrm>
              <a:off x="3957" y="809"/>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0" name="Text Box 108"/>
            <p:cNvSpPr txBox="1">
              <a:spLocks noChangeArrowheads="1"/>
            </p:cNvSpPr>
            <p:nvPr/>
          </p:nvSpPr>
          <p:spPr bwMode="auto">
            <a:xfrm>
              <a:off x="4373" y="981"/>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11" name="Text Box 109"/>
            <p:cNvSpPr txBox="1">
              <a:spLocks noChangeArrowheads="1"/>
            </p:cNvSpPr>
            <p:nvPr/>
          </p:nvSpPr>
          <p:spPr bwMode="auto">
            <a:xfrm>
              <a:off x="4724" y="993"/>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2" name="Text Box 110"/>
            <p:cNvSpPr txBox="1">
              <a:spLocks noChangeArrowheads="1"/>
            </p:cNvSpPr>
            <p:nvPr/>
          </p:nvSpPr>
          <p:spPr bwMode="auto">
            <a:xfrm>
              <a:off x="4637" y="1208"/>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3" name="Text Box 111"/>
            <p:cNvSpPr txBox="1">
              <a:spLocks noChangeArrowheads="1"/>
            </p:cNvSpPr>
            <p:nvPr/>
          </p:nvSpPr>
          <p:spPr bwMode="auto">
            <a:xfrm>
              <a:off x="4365" y="1250"/>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4" name="Text Box 112"/>
            <p:cNvSpPr txBox="1">
              <a:spLocks noChangeArrowheads="1"/>
            </p:cNvSpPr>
            <p:nvPr/>
          </p:nvSpPr>
          <p:spPr bwMode="auto">
            <a:xfrm>
              <a:off x="4150" y="1207"/>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15" name="Text Box 113"/>
            <p:cNvSpPr txBox="1">
              <a:spLocks noChangeArrowheads="1"/>
            </p:cNvSpPr>
            <p:nvPr/>
          </p:nvSpPr>
          <p:spPr bwMode="auto">
            <a:xfrm>
              <a:off x="4014" y="1048"/>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grpSp>
      <p:sp>
        <p:nvSpPr>
          <p:cNvPr id="16" name="Oval 115"/>
          <p:cNvSpPr>
            <a:spLocks noChangeAspect="1" noChangeArrowheads="1"/>
          </p:cNvSpPr>
          <p:nvPr/>
        </p:nvSpPr>
        <p:spPr bwMode="auto">
          <a:xfrm>
            <a:off x="9019399" y="3179304"/>
            <a:ext cx="76200" cy="76200"/>
          </a:xfrm>
          <a:prstGeom prst="ellipse">
            <a:avLst/>
          </a:prstGeom>
          <a:solidFill>
            <a:srgbClr val="000000"/>
          </a:solidFill>
          <a:ln w="9525">
            <a:no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7" name="Rectangle 116"/>
          <p:cNvSpPr>
            <a:spLocks noChangeArrowheads="1"/>
          </p:cNvSpPr>
          <p:nvPr/>
        </p:nvSpPr>
        <p:spPr bwMode="auto">
          <a:xfrm>
            <a:off x="9136874" y="2768142"/>
            <a:ext cx="241300" cy="430213"/>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2800" b="1" kern="0">
                <a:solidFill>
                  <a:srgbClr val="000000"/>
                </a:solidFill>
                <a:latin typeface="+mn-lt"/>
                <a:ea typeface="+mn-ea"/>
              </a:rPr>
              <a:t>O</a:t>
            </a:r>
            <a:endParaRPr lang="en-US" altLang="zh-CN" b="1" kern="0">
              <a:solidFill>
                <a:sysClr val="windowText" lastClr="000000"/>
              </a:solidFill>
              <a:latin typeface="+mn-lt"/>
              <a:ea typeface="+mn-ea"/>
            </a:endParaRPr>
          </a:p>
        </p:txBody>
      </p:sp>
      <p:sp>
        <p:nvSpPr>
          <p:cNvPr id="18" name="Rectangle 117"/>
          <p:cNvSpPr>
            <a:spLocks noChangeArrowheads="1"/>
          </p:cNvSpPr>
          <p:nvPr/>
        </p:nvSpPr>
        <p:spPr bwMode="auto">
          <a:xfrm>
            <a:off x="8522512" y="2858629"/>
            <a:ext cx="201613" cy="430212"/>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2800" b="1" kern="0">
                <a:solidFill>
                  <a:srgbClr val="000000"/>
                </a:solidFill>
                <a:latin typeface="+mn-lt"/>
                <a:ea typeface="+mn-ea"/>
              </a:rPr>
              <a:t>R</a:t>
            </a:r>
            <a:endParaRPr lang="en-US" altLang="zh-CN" b="1" kern="0">
              <a:solidFill>
                <a:sysClr val="windowText" lastClr="000000"/>
              </a:solidFill>
              <a:latin typeface="+mn-lt"/>
              <a:ea typeface="+mn-ea"/>
            </a:endParaRPr>
          </a:p>
        </p:txBody>
      </p:sp>
      <p:grpSp>
        <p:nvGrpSpPr>
          <p:cNvPr id="19" name="Group 118"/>
          <p:cNvGrpSpPr>
            <a:grpSpLocks/>
          </p:cNvGrpSpPr>
          <p:nvPr/>
        </p:nvGrpSpPr>
        <p:grpSpPr bwMode="auto">
          <a:xfrm>
            <a:off x="8360587" y="2512554"/>
            <a:ext cx="658813" cy="690562"/>
            <a:chOff x="4592" y="1262"/>
            <a:chExt cx="415" cy="435"/>
          </a:xfrm>
        </p:grpSpPr>
        <p:sp>
          <p:nvSpPr>
            <p:cNvPr id="20" name="Line 119"/>
            <p:cNvSpPr>
              <a:spLocks noChangeShapeType="1"/>
            </p:cNvSpPr>
            <p:nvPr/>
          </p:nvSpPr>
          <p:spPr bwMode="auto">
            <a:xfrm>
              <a:off x="4677" y="1351"/>
              <a:ext cx="330" cy="346"/>
            </a:xfrm>
            <a:prstGeom prst="line">
              <a:avLst/>
            </a:prstGeom>
            <a:noFill/>
            <a:ln w="39688" cap="rnd">
              <a:solidFill>
                <a:srgbClr val="0099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1" name="Freeform 120"/>
            <p:cNvSpPr>
              <a:spLocks/>
            </p:cNvSpPr>
            <p:nvPr/>
          </p:nvSpPr>
          <p:spPr bwMode="auto">
            <a:xfrm>
              <a:off x="4592" y="1262"/>
              <a:ext cx="126" cy="129"/>
            </a:xfrm>
            <a:custGeom>
              <a:avLst/>
              <a:gdLst>
                <a:gd name="T0" fmla="*/ 61 w 126"/>
                <a:gd name="T1" fmla="*/ 129 h 129"/>
                <a:gd name="T2" fmla="*/ 0 w 126"/>
                <a:gd name="T3" fmla="*/ 0 h 129"/>
                <a:gd name="T4" fmla="*/ 126 w 126"/>
                <a:gd name="T5" fmla="*/ 67 h 129"/>
                <a:gd name="T6" fmla="*/ 61 w 126"/>
                <a:gd name="T7" fmla="*/ 129 h 129"/>
                <a:gd name="T8" fmla="*/ 0 60000 65536"/>
                <a:gd name="T9" fmla="*/ 0 60000 65536"/>
                <a:gd name="T10" fmla="*/ 0 60000 65536"/>
                <a:gd name="T11" fmla="*/ 0 60000 65536"/>
                <a:gd name="T12" fmla="*/ 0 w 126"/>
                <a:gd name="T13" fmla="*/ 0 h 129"/>
                <a:gd name="T14" fmla="*/ 126 w 126"/>
                <a:gd name="T15" fmla="*/ 129 h 129"/>
              </a:gdLst>
              <a:ahLst/>
              <a:cxnLst>
                <a:cxn ang="T8">
                  <a:pos x="T0" y="T1"/>
                </a:cxn>
                <a:cxn ang="T9">
                  <a:pos x="T2" y="T3"/>
                </a:cxn>
                <a:cxn ang="T10">
                  <a:pos x="T4" y="T5"/>
                </a:cxn>
                <a:cxn ang="T11">
                  <a:pos x="T6" y="T7"/>
                </a:cxn>
              </a:cxnLst>
              <a:rect l="T12" t="T13" r="T14" b="T15"/>
              <a:pathLst>
                <a:path w="126" h="129">
                  <a:moveTo>
                    <a:pt x="61" y="129"/>
                  </a:moveTo>
                  <a:lnTo>
                    <a:pt x="0" y="0"/>
                  </a:lnTo>
                  <a:lnTo>
                    <a:pt x="126" y="67"/>
                  </a:lnTo>
                  <a:lnTo>
                    <a:pt x="61" y="129"/>
                  </a:lnTo>
                  <a:close/>
                </a:path>
              </a:pathLst>
            </a:custGeom>
            <a:solidFill>
              <a:srgbClr val="009900"/>
            </a:solidFill>
            <a:ln w="9525">
              <a:solidFill>
                <a:srgbClr val="0099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sp>
        <p:nvSpPr>
          <p:cNvPr id="22" name="Rectangle 122"/>
          <p:cNvSpPr>
            <a:spLocks noChangeArrowheads="1"/>
          </p:cNvSpPr>
          <p:nvPr/>
        </p:nvSpPr>
        <p:spPr bwMode="auto">
          <a:xfrm>
            <a:off x="8527239" y="3981785"/>
            <a:ext cx="992187" cy="74613"/>
          </a:xfrm>
          <a:prstGeom prst="rect">
            <a:avLst/>
          </a:prstGeom>
          <a:solidFill>
            <a:srgbClr val="FFFF00"/>
          </a:solidFill>
          <a:ln w="19050" cap="rnd">
            <a:solidFill>
              <a:srgbClr val="00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3" name="Rectangle 123"/>
          <p:cNvSpPr>
            <a:spLocks noChangeArrowheads="1"/>
          </p:cNvSpPr>
          <p:nvPr/>
        </p:nvSpPr>
        <p:spPr bwMode="auto">
          <a:xfrm>
            <a:off x="8033561" y="3800017"/>
            <a:ext cx="201978" cy="492443"/>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200" b="1" kern="0" dirty="0">
                <a:solidFill>
                  <a:srgbClr val="000000"/>
                </a:solidFill>
                <a:latin typeface="+mn-lt"/>
                <a:ea typeface="+mn-ea"/>
              </a:rPr>
              <a:t>a</a:t>
            </a:r>
            <a:endParaRPr lang="en-US" altLang="zh-CN" b="1" kern="0" dirty="0">
              <a:solidFill>
                <a:sysClr val="windowText" lastClr="000000"/>
              </a:solidFill>
              <a:latin typeface="+mn-lt"/>
              <a:ea typeface="+mn-ea"/>
            </a:endParaRPr>
          </a:p>
        </p:txBody>
      </p:sp>
      <p:sp>
        <p:nvSpPr>
          <p:cNvPr id="24" name="Rectangle 124"/>
          <p:cNvSpPr>
            <a:spLocks noChangeArrowheads="1"/>
          </p:cNvSpPr>
          <p:nvPr/>
        </p:nvSpPr>
        <p:spPr bwMode="auto">
          <a:xfrm>
            <a:off x="9681386" y="3800017"/>
            <a:ext cx="219612" cy="492443"/>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3200" b="1" kern="0" dirty="0">
                <a:solidFill>
                  <a:srgbClr val="000000"/>
                </a:solidFill>
                <a:latin typeface="+mn-lt"/>
                <a:ea typeface="+mn-ea"/>
              </a:rPr>
              <a:t>b</a:t>
            </a:r>
            <a:endParaRPr lang="en-US" altLang="zh-CN" b="1" kern="0" dirty="0">
              <a:solidFill>
                <a:sysClr val="windowText" lastClr="000000"/>
              </a:solidFill>
              <a:latin typeface="+mn-lt"/>
              <a:ea typeface="+mn-ea"/>
            </a:endParaRPr>
          </a:p>
        </p:txBody>
      </p:sp>
      <p:sp>
        <p:nvSpPr>
          <p:cNvPr id="25" name="Text Box 153"/>
          <p:cNvSpPr txBox="1">
            <a:spLocks noChangeArrowheads="1"/>
          </p:cNvSpPr>
          <p:nvPr/>
        </p:nvSpPr>
        <p:spPr bwMode="auto">
          <a:xfrm>
            <a:off x="1790962" y="512466"/>
            <a:ext cx="8710100" cy="1354217"/>
          </a:xfrm>
          <a:prstGeom prst="rect">
            <a:avLst/>
          </a:prstGeom>
          <a:noFill/>
          <a:ln w="19050">
            <a:noFill/>
            <a:miter lim="800000"/>
            <a:headEnd/>
            <a:tailEnd/>
          </a:ln>
        </p:spPr>
        <p:txBody>
          <a:bodyPr wrap="square" anchor="ctr">
            <a:spAutoFit/>
          </a:bodyPr>
          <a:lstStyle/>
          <a:p>
            <a:pPr fontAlgn="auto">
              <a:spcBef>
                <a:spcPts val="0"/>
              </a:spcBef>
              <a:spcAft>
                <a:spcPts val="0"/>
              </a:spcAft>
              <a:defRPr/>
            </a:pPr>
            <a:r>
              <a:rPr lang="zh-CN" altLang="en-US" sz="2600" b="1" kern="0" dirty="0">
                <a:solidFill>
                  <a:srgbClr val="FF0000"/>
                </a:solidFill>
                <a:latin typeface="+mn-lt"/>
                <a:ea typeface="+mn-ea"/>
              </a:rPr>
              <a:t>练习：</a:t>
            </a:r>
            <a:r>
              <a:rPr lang="zh-CN" altLang="en-US" sz="2600" b="1" kern="0" dirty="0">
                <a:solidFill>
                  <a:srgbClr val="3E27E7"/>
                </a:solidFill>
                <a:latin typeface="+mn-lt"/>
                <a:ea typeface="+mn-ea"/>
              </a:rPr>
              <a:t>如图，在半径为</a:t>
            </a:r>
            <a:r>
              <a:rPr lang="en-US" altLang="zh-CN" sz="2600" b="1" kern="0" dirty="0">
                <a:solidFill>
                  <a:srgbClr val="FF0000"/>
                </a:solidFill>
                <a:latin typeface="+mn-lt"/>
                <a:ea typeface="+mn-ea"/>
              </a:rPr>
              <a:t>R</a:t>
            </a:r>
            <a:r>
              <a:rPr lang="zh-CN" altLang="en-US" sz="2600" b="1" kern="0" dirty="0">
                <a:solidFill>
                  <a:srgbClr val="3E27E7"/>
                </a:solidFill>
                <a:latin typeface="+mn-lt"/>
                <a:ea typeface="+mn-ea"/>
              </a:rPr>
              <a:t>的长圆柱区域中，</a:t>
            </a:r>
            <a:r>
              <a:rPr lang="en-US" altLang="zh-CN" sz="2600" b="1" kern="0" dirty="0">
                <a:solidFill>
                  <a:srgbClr val="FF0000"/>
                </a:solidFill>
                <a:latin typeface="+mn-lt"/>
                <a:ea typeface="+mn-ea"/>
              </a:rPr>
              <a:t>B=</a:t>
            </a:r>
            <a:r>
              <a:rPr lang="en-US" altLang="zh-CN" sz="1200" b="1" kern="0" dirty="0">
                <a:solidFill>
                  <a:srgbClr val="FF0000"/>
                </a:solidFill>
                <a:latin typeface="宋体" panose="02010600030101010101" pitchFamily="2" charset="-122"/>
              </a:rPr>
              <a:t> </a:t>
            </a:r>
            <a:r>
              <a:rPr lang="en-US" altLang="zh-CN" sz="2800" b="1" kern="0" dirty="0">
                <a:solidFill>
                  <a:srgbClr val="FF0000"/>
                </a:solidFill>
                <a:latin typeface="宋体" panose="02010600030101010101" pitchFamily="2" charset="-122"/>
              </a:rPr>
              <a:t>B</a:t>
            </a:r>
            <a:r>
              <a:rPr lang="en-US" altLang="zh-CN" sz="2800" b="1" kern="0" baseline="-25000" dirty="0">
                <a:solidFill>
                  <a:srgbClr val="FF0000"/>
                </a:solidFill>
              </a:rPr>
              <a:t>0</a:t>
            </a:r>
            <a:r>
              <a:rPr lang="en-US" altLang="zh-CN" sz="2800" b="1" kern="0" dirty="0">
                <a:solidFill>
                  <a:srgbClr val="FF0000"/>
                </a:solidFill>
                <a:latin typeface="+mn-lt"/>
                <a:ea typeface="+mn-ea"/>
              </a:rPr>
              <a:t> </a:t>
            </a:r>
            <a:r>
              <a:rPr lang="en-US" altLang="zh-CN" sz="2600" b="1" kern="0" dirty="0">
                <a:solidFill>
                  <a:srgbClr val="FF0000"/>
                </a:solidFill>
                <a:latin typeface="+mn-lt"/>
                <a:ea typeface="+mn-ea"/>
              </a:rPr>
              <a:t>t</a:t>
            </a:r>
            <a:r>
              <a:rPr lang="zh-CN" altLang="en-US" sz="2600" b="1" kern="0" dirty="0">
                <a:solidFill>
                  <a:srgbClr val="3E27E7"/>
                </a:solidFill>
                <a:latin typeface="+mn-lt"/>
                <a:ea typeface="+mn-ea"/>
              </a:rPr>
              <a:t>，</a:t>
            </a:r>
            <a:r>
              <a:rPr lang="en-US" altLang="zh-CN" sz="2400" b="1" kern="0" dirty="0">
                <a:solidFill>
                  <a:srgbClr val="FF0000"/>
                </a:solidFill>
                <a:latin typeface="宋体" panose="02010600030101010101" pitchFamily="2" charset="-122"/>
              </a:rPr>
              <a:t> </a:t>
            </a:r>
            <a:r>
              <a:rPr lang="en-US" altLang="zh-CN" sz="2800" b="1" kern="0" dirty="0">
                <a:solidFill>
                  <a:srgbClr val="FF0000"/>
                </a:solidFill>
                <a:latin typeface="宋体" panose="02010600030101010101" pitchFamily="2" charset="-122"/>
              </a:rPr>
              <a:t>B</a:t>
            </a:r>
            <a:r>
              <a:rPr lang="en-US" altLang="zh-CN" sz="2800" b="1" kern="0" baseline="-25000" dirty="0">
                <a:solidFill>
                  <a:srgbClr val="FF0000"/>
                </a:solidFill>
              </a:rPr>
              <a:t>0</a:t>
            </a:r>
            <a:r>
              <a:rPr lang="en-US" altLang="zh-CN" sz="2800" b="1" kern="0" dirty="0">
                <a:solidFill>
                  <a:srgbClr val="3E27E7"/>
                </a:solidFill>
              </a:rPr>
              <a:t> </a:t>
            </a:r>
            <a:r>
              <a:rPr lang="en-US" altLang="zh-CN" sz="2800" b="1" kern="0" dirty="0">
                <a:solidFill>
                  <a:srgbClr val="FF0000"/>
                </a:solidFill>
              </a:rPr>
              <a:t>&gt;0</a:t>
            </a:r>
            <a:r>
              <a:rPr lang="zh-CN" altLang="en-US" sz="2800" b="1" kern="0" dirty="0">
                <a:solidFill>
                  <a:srgbClr val="3E27E7"/>
                </a:solidFill>
              </a:rPr>
              <a:t>为常数</a:t>
            </a:r>
            <a:r>
              <a:rPr lang="en-US" altLang="zh-CN" sz="2800" b="1" kern="0" dirty="0">
                <a:solidFill>
                  <a:srgbClr val="3E27E7"/>
                </a:solidFill>
              </a:rPr>
              <a:t>,</a:t>
            </a:r>
            <a:r>
              <a:rPr lang="zh-CN" altLang="en-US" sz="2600" b="1" kern="0" dirty="0">
                <a:solidFill>
                  <a:srgbClr val="3E27E7"/>
                </a:solidFill>
              </a:rPr>
              <a:t>磁感应强度沿柱轴，金属棒</a:t>
            </a:r>
            <a:r>
              <a:rPr lang="en-US" altLang="zh-CN" sz="2600" b="1" kern="0" dirty="0">
                <a:solidFill>
                  <a:srgbClr val="3E27E7"/>
                </a:solidFill>
              </a:rPr>
              <a:t>ab</a:t>
            </a:r>
            <a:r>
              <a:rPr lang="zh-CN" altLang="en-US" sz="2600" b="1" kern="0" dirty="0">
                <a:solidFill>
                  <a:srgbClr val="3E27E7"/>
                </a:solidFill>
              </a:rPr>
              <a:t>长为</a:t>
            </a:r>
            <a:r>
              <a:rPr lang="en-US" altLang="zh-CN" sz="2600" b="1" kern="0" dirty="0">
                <a:solidFill>
                  <a:srgbClr val="FF0000"/>
                </a:solidFill>
              </a:rPr>
              <a:t>R</a:t>
            </a:r>
            <a:r>
              <a:rPr lang="zh-CN" altLang="en-US" sz="2600" b="1" kern="0" dirty="0">
                <a:solidFill>
                  <a:srgbClr val="3E27E7"/>
                </a:solidFill>
              </a:rPr>
              <a:t>以速度</a:t>
            </a:r>
            <a:r>
              <a:rPr lang="en-US" altLang="zh-CN" sz="2600" b="1" kern="0" dirty="0">
                <a:solidFill>
                  <a:srgbClr val="FF0000"/>
                </a:solidFill>
              </a:rPr>
              <a:t>v</a:t>
            </a:r>
            <a:r>
              <a:rPr lang="zh-CN" altLang="en-US" sz="2600" b="1" kern="0" dirty="0">
                <a:solidFill>
                  <a:srgbClr val="3E27E7"/>
                </a:solidFill>
              </a:rPr>
              <a:t>运动。</a:t>
            </a:r>
            <a:r>
              <a:rPr lang="zh-CN" altLang="en-US" sz="2600" b="1" kern="0" dirty="0">
                <a:solidFill>
                  <a:srgbClr val="FF00FF"/>
                </a:solidFill>
              </a:rPr>
              <a:t>求</a:t>
            </a:r>
            <a:r>
              <a:rPr lang="zh-CN" altLang="en-US" sz="2600" b="1" kern="0" dirty="0">
                <a:solidFill>
                  <a:srgbClr val="3E27E7"/>
                </a:solidFill>
              </a:rPr>
              <a:t>如图瞬间</a:t>
            </a:r>
            <a:r>
              <a:rPr lang="zh-CN" altLang="en-US" sz="2600" b="1" kern="0" dirty="0">
                <a:solidFill>
                  <a:srgbClr val="FF00FF"/>
                </a:solidFill>
              </a:rPr>
              <a:t>棒上的电动势。</a:t>
            </a:r>
          </a:p>
        </p:txBody>
      </p:sp>
      <p:graphicFrame>
        <p:nvGraphicFramePr>
          <p:cNvPr id="26" name="Object 161"/>
          <p:cNvGraphicFramePr>
            <a:graphicFrameLocks noChangeAspect="1"/>
          </p:cNvGraphicFramePr>
          <p:nvPr>
            <p:extLst>
              <p:ext uri="{D42A27DB-BD31-4B8C-83A1-F6EECF244321}">
                <p14:modId xmlns:p14="http://schemas.microsoft.com/office/powerpoint/2010/main" val="2341850198"/>
              </p:ext>
            </p:extLst>
          </p:nvPr>
        </p:nvGraphicFramePr>
        <p:xfrm>
          <a:off x="8581250" y="2318879"/>
          <a:ext cx="244475" cy="323850"/>
        </p:xfrm>
        <a:graphic>
          <a:graphicData uri="http://schemas.openxmlformats.org/presentationml/2006/ole">
            <mc:AlternateContent xmlns:mc="http://schemas.openxmlformats.org/markup-compatibility/2006">
              <mc:Choice xmlns:v="urn:schemas-microsoft-com:vml" Requires="v">
                <p:oleObj spid="_x0000_s626337" name="公式" r:id="rId3" imgW="95289" imgH="142795" progId="Equation.3">
                  <p:embed/>
                </p:oleObj>
              </mc:Choice>
              <mc:Fallback>
                <p:oleObj name="公式" r:id="rId3" imgW="95289" imgH="142795" progId="Equation.3">
                  <p:embed/>
                  <p:pic>
                    <p:nvPicPr>
                      <p:cNvPr id="34" name="Object 1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1250" y="2318879"/>
                        <a:ext cx="2444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156"/>
          <p:cNvGraphicFramePr>
            <a:graphicFrameLocks noChangeAspect="1"/>
          </p:cNvGraphicFramePr>
          <p:nvPr>
            <p:extLst>
              <p:ext uri="{D42A27DB-BD31-4B8C-83A1-F6EECF244321}">
                <p14:modId xmlns:p14="http://schemas.microsoft.com/office/powerpoint/2010/main" val="56052375"/>
              </p:ext>
            </p:extLst>
          </p:nvPr>
        </p:nvGraphicFramePr>
        <p:xfrm>
          <a:off x="9641700" y="2895688"/>
          <a:ext cx="357187" cy="436562"/>
        </p:xfrm>
        <a:graphic>
          <a:graphicData uri="http://schemas.openxmlformats.org/presentationml/2006/ole">
            <mc:AlternateContent xmlns:mc="http://schemas.openxmlformats.org/markup-compatibility/2006">
              <mc:Choice xmlns:v="urn:schemas-microsoft-com:vml" Requires="v">
                <p:oleObj spid="_x0000_s626338" name="公式" r:id="rId5" imgW="114120" imgH="139680" progId="Equation.3">
                  <p:embed/>
                </p:oleObj>
              </mc:Choice>
              <mc:Fallback>
                <p:oleObj name="公式" r:id="rId5" imgW="114120" imgH="139680" progId="Equation.3">
                  <p:embed/>
                  <p:pic>
                    <p:nvPicPr>
                      <p:cNvPr id="49" name="Object 156"/>
                      <p:cNvPicPr>
                        <a:picLocks noChangeAspect="1" noChangeArrowheads="1"/>
                      </p:cNvPicPr>
                      <p:nvPr/>
                    </p:nvPicPr>
                    <p:blipFill>
                      <a:blip r:embed="rId6"/>
                      <a:srcRect/>
                      <a:stretch>
                        <a:fillRect/>
                      </a:stretch>
                    </p:blipFill>
                    <p:spPr bwMode="auto">
                      <a:xfrm>
                        <a:off x="9641700" y="2895688"/>
                        <a:ext cx="357187"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 name="Line 47"/>
          <p:cNvSpPr>
            <a:spLocks noChangeShapeType="1"/>
          </p:cNvSpPr>
          <p:nvPr/>
        </p:nvSpPr>
        <p:spPr bwMode="auto">
          <a:xfrm flipH="1">
            <a:off x="9033099" y="3433220"/>
            <a:ext cx="10074" cy="585871"/>
          </a:xfrm>
          <a:prstGeom prst="line">
            <a:avLst/>
          </a:prstGeom>
          <a:noFill/>
          <a:ln w="57150">
            <a:solidFill>
              <a:srgbClr val="FF0000"/>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9" name="Object 0"/>
          <p:cNvGraphicFramePr>
            <a:graphicFrameLocks noChangeAspect="1"/>
          </p:cNvGraphicFramePr>
          <p:nvPr>
            <p:extLst>
              <p:ext uri="{D42A27DB-BD31-4B8C-83A1-F6EECF244321}">
                <p14:modId xmlns:p14="http://schemas.microsoft.com/office/powerpoint/2010/main" val="216797855"/>
              </p:ext>
            </p:extLst>
          </p:nvPr>
        </p:nvGraphicFramePr>
        <p:xfrm>
          <a:off x="8801332" y="4006081"/>
          <a:ext cx="518684" cy="551373"/>
        </p:xfrm>
        <a:graphic>
          <a:graphicData uri="http://schemas.openxmlformats.org/presentationml/2006/ole">
            <mc:AlternateContent xmlns:mc="http://schemas.openxmlformats.org/markup-compatibility/2006">
              <mc:Choice xmlns:v="urn:schemas-microsoft-com:vml" Requires="v">
                <p:oleObj spid="_x0000_s626339" name="公式" r:id="rId7" imgW="126720" imgH="177480" progId="Equation.3">
                  <p:embed/>
                </p:oleObj>
              </mc:Choice>
              <mc:Fallback>
                <p:oleObj name="公式" r:id="rId7" imgW="126720" imgH="177480" progId="Equation.3">
                  <p:embed/>
                  <p:pic>
                    <p:nvPicPr>
                      <p:cNvPr id="52" name="Object 0"/>
                      <p:cNvPicPr>
                        <a:picLocks noChangeAspect="1" noChangeArrowheads="1"/>
                      </p:cNvPicPr>
                      <p:nvPr/>
                    </p:nvPicPr>
                    <p:blipFill>
                      <a:blip r:embed="rId8"/>
                      <a:srcRect/>
                      <a:stretch>
                        <a:fillRect/>
                      </a:stretch>
                    </p:blipFill>
                    <p:spPr bwMode="auto">
                      <a:xfrm>
                        <a:off x="8801332" y="4006081"/>
                        <a:ext cx="518684" cy="551373"/>
                      </a:xfrm>
                      <a:prstGeom prst="rect">
                        <a:avLst/>
                      </a:prstGeom>
                      <a:noFill/>
                      <a:ln>
                        <a:noFill/>
                      </a:ln>
                      <a:effectLst/>
                      <a:extLst/>
                    </p:spPr>
                  </p:pic>
                </p:oleObj>
              </mc:Fallback>
            </mc:AlternateContent>
          </a:graphicData>
        </a:graphic>
      </p:graphicFrame>
      <p:sp>
        <p:nvSpPr>
          <p:cNvPr id="30" name="矩形 29"/>
          <p:cNvSpPr/>
          <p:nvPr/>
        </p:nvSpPr>
        <p:spPr>
          <a:xfrm>
            <a:off x="1694721" y="1688452"/>
            <a:ext cx="7338379" cy="954107"/>
          </a:xfrm>
          <a:prstGeom prst="rect">
            <a:avLst/>
          </a:prstGeom>
        </p:spPr>
        <p:txBody>
          <a:bodyPr wrap="square">
            <a:spAutoFit/>
          </a:bodyPr>
          <a:lstStyle/>
          <a:p>
            <a:pPr>
              <a:spcBef>
                <a:spcPct val="50000"/>
              </a:spcBef>
            </a:pPr>
            <a:r>
              <a:rPr lang="zh-CN" altLang="en-US" sz="2800" b="1" dirty="0">
                <a:solidFill>
                  <a:schemeClr val="accent2"/>
                </a:solidFill>
                <a:latin typeface="楷体" panose="02010609060101010101" pitchFamily="49" charset="-122"/>
                <a:ea typeface="楷体" panose="02010609060101010101" pitchFamily="49" charset="-122"/>
              </a:rPr>
              <a:t>计算</a:t>
            </a:r>
            <a:r>
              <a:rPr lang="zh-CN" altLang="en-US" sz="2800" b="1" dirty="0">
                <a:solidFill>
                  <a:srgbClr val="FF0000"/>
                </a:solidFill>
                <a:latin typeface="楷体" panose="02010609060101010101" pitchFamily="49" charset="-122"/>
                <a:ea typeface="楷体" panose="02010609060101010101" pitchFamily="49" charset="-122"/>
              </a:rPr>
              <a:t>感生电动势时，可以假设</a:t>
            </a:r>
            <a:r>
              <a:rPr lang="zh-CN" altLang="en-US" sz="2800" b="1" kern="0" dirty="0">
                <a:solidFill>
                  <a:srgbClr val="3E27E7"/>
                </a:solidFill>
                <a:latin typeface="楷体" panose="02010609060101010101" pitchFamily="49" charset="-122"/>
                <a:ea typeface="楷体" panose="02010609060101010101" pitchFamily="49" charset="-122"/>
              </a:rPr>
              <a:t>金属棒静止。</a:t>
            </a:r>
            <a:r>
              <a:rPr lang="zh-CN" altLang="en-US" sz="2800" b="1" dirty="0">
                <a:solidFill>
                  <a:schemeClr val="accent2"/>
                </a:solidFill>
                <a:latin typeface="楷体" panose="02010609060101010101" pitchFamily="49" charset="-122"/>
                <a:ea typeface="楷体" panose="02010609060101010101" pitchFamily="49" charset="-122"/>
              </a:rPr>
              <a:t>补上两个半径 </a:t>
            </a:r>
            <a:r>
              <a:rPr lang="en-US" altLang="zh-CN" sz="2800" b="1" dirty="0" err="1">
                <a:solidFill>
                  <a:schemeClr val="accent2"/>
                </a:solidFill>
                <a:latin typeface="楷体" panose="02010609060101010101" pitchFamily="49" charset="-122"/>
                <a:ea typeface="楷体" panose="02010609060101010101" pitchFamily="49" charset="-122"/>
              </a:rPr>
              <a:t>Oa</a:t>
            </a:r>
            <a:r>
              <a:rPr lang="zh-CN" altLang="en-US" sz="2800" b="1" dirty="0">
                <a:solidFill>
                  <a:schemeClr val="accent2"/>
                </a:solidFill>
                <a:latin typeface="楷体" panose="02010609060101010101" pitchFamily="49" charset="-122"/>
                <a:ea typeface="楷体" panose="02010609060101010101" pitchFamily="49" charset="-122"/>
              </a:rPr>
              <a:t>和</a:t>
            </a:r>
            <a:r>
              <a:rPr lang="en-US" altLang="zh-CN" sz="2800" b="1" dirty="0">
                <a:solidFill>
                  <a:schemeClr val="accent2"/>
                </a:solidFill>
                <a:latin typeface="楷体" panose="02010609060101010101" pitchFamily="49" charset="-122"/>
                <a:ea typeface="楷体" panose="02010609060101010101" pitchFamily="49" charset="-122"/>
              </a:rPr>
              <a:t>Ob</a:t>
            </a:r>
            <a:r>
              <a:rPr lang="en-US" altLang="zh-CN" sz="2800" b="1" i="1" dirty="0">
                <a:solidFill>
                  <a:schemeClr val="accent2"/>
                </a:solidFill>
                <a:latin typeface="楷体" panose="02010609060101010101" pitchFamily="49" charset="-122"/>
                <a:ea typeface="楷体" panose="02010609060101010101" pitchFamily="49" charset="-122"/>
              </a:rPr>
              <a:t>, </a:t>
            </a:r>
            <a:r>
              <a:rPr lang="zh-CN" altLang="en-US" sz="2800" b="1" dirty="0">
                <a:solidFill>
                  <a:schemeClr val="accent2"/>
                </a:solidFill>
                <a:latin typeface="楷体" panose="02010609060101010101" pitchFamily="49" charset="-122"/>
                <a:ea typeface="楷体" panose="02010609060101010101" pitchFamily="49" charset="-122"/>
              </a:rPr>
              <a:t>与</a:t>
            </a:r>
            <a:r>
              <a:rPr lang="en-US" altLang="zh-CN" sz="2800" b="1" dirty="0">
                <a:solidFill>
                  <a:schemeClr val="accent2"/>
                </a:solidFill>
                <a:latin typeface="楷体" panose="02010609060101010101" pitchFamily="49" charset="-122"/>
                <a:ea typeface="楷体" panose="02010609060101010101" pitchFamily="49" charset="-122"/>
              </a:rPr>
              <a:t>ab</a:t>
            </a:r>
            <a:r>
              <a:rPr lang="zh-CN" altLang="en-US" sz="2800" b="1" dirty="0">
                <a:solidFill>
                  <a:schemeClr val="accent2"/>
                </a:solidFill>
                <a:latin typeface="楷体" panose="02010609060101010101" pitchFamily="49" charset="-122"/>
                <a:ea typeface="楷体" panose="02010609060101010101" pitchFamily="49" charset="-122"/>
              </a:rPr>
              <a:t>构成回路</a:t>
            </a:r>
            <a:r>
              <a:rPr lang="en-US" altLang="zh-CN" sz="2800" b="1" dirty="0" err="1">
                <a:solidFill>
                  <a:schemeClr val="accent2"/>
                </a:solidFill>
                <a:latin typeface="楷体" panose="02010609060101010101" pitchFamily="49" charset="-122"/>
                <a:ea typeface="楷体" panose="02010609060101010101" pitchFamily="49" charset="-122"/>
              </a:rPr>
              <a:t>OabO</a:t>
            </a:r>
            <a:endParaRPr lang="en-US" altLang="zh-CN" sz="2800" b="1" dirty="0">
              <a:solidFill>
                <a:schemeClr val="accent2"/>
              </a:solidFill>
              <a:latin typeface="楷体" panose="02010609060101010101" pitchFamily="49" charset="-122"/>
              <a:ea typeface="楷体" panose="02010609060101010101" pitchFamily="49" charset="-122"/>
            </a:endParaRPr>
          </a:p>
        </p:txBody>
      </p:sp>
      <p:sp>
        <p:nvSpPr>
          <p:cNvPr id="31" name="Line 93"/>
          <p:cNvSpPr>
            <a:spLocks noChangeShapeType="1"/>
          </p:cNvSpPr>
          <p:nvPr/>
        </p:nvSpPr>
        <p:spPr bwMode="auto">
          <a:xfrm flipH="1">
            <a:off x="8554262" y="3217404"/>
            <a:ext cx="506413" cy="792162"/>
          </a:xfrm>
          <a:prstGeom prst="line">
            <a:avLst/>
          </a:prstGeom>
          <a:noFill/>
          <a:ln w="38100">
            <a:solidFill>
              <a:srgbClr val="FF0066"/>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2" name="Line 94"/>
          <p:cNvSpPr>
            <a:spLocks noChangeShapeType="1"/>
          </p:cNvSpPr>
          <p:nvPr/>
        </p:nvSpPr>
        <p:spPr bwMode="auto">
          <a:xfrm>
            <a:off x="9057500" y="3214230"/>
            <a:ext cx="473075" cy="808037"/>
          </a:xfrm>
          <a:prstGeom prst="line">
            <a:avLst/>
          </a:prstGeom>
          <a:noFill/>
          <a:ln w="38100">
            <a:solidFill>
              <a:srgbClr val="FF0066"/>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3" name="Text Box 97"/>
          <p:cNvSpPr txBox="1">
            <a:spLocks noChangeArrowheads="1"/>
          </p:cNvSpPr>
          <p:nvPr/>
        </p:nvSpPr>
        <p:spPr bwMode="auto">
          <a:xfrm>
            <a:off x="1775844" y="2467629"/>
            <a:ext cx="5885026" cy="923330"/>
          </a:xfrm>
          <a:prstGeom prst="rect">
            <a:avLst/>
          </a:prstGeom>
          <a:noFill/>
          <a:ln w="19050">
            <a:noFill/>
            <a:miter lim="800000"/>
            <a:headEnd/>
            <a:tailEnd/>
          </a:ln>
        </p:spPr>
        <p:txBody>
          <a:bodyPr wrap="square" anchor="ctr">
            <a:spAutoFit/>
          </a:bodyPr>
          <a:lstStyle/>
          <a:p>
            <a:pPr fontAlgn="auto">
              <a:spcBef>
                <a:spcPts val="0"/>
              </a:spcBef>
              <a:spcAft>
                <a:spcPts val="0"/>
              </a:spcAft>
              <a:defRPr/>
            </a:pPr>
            <a:r>
              <a:rPr lang="zh-CN" altLang="en-US" sz="2800" b="1" kern="0" dirty="0">
                <a:solidFill>
                  <a:srgbClr val="009900"/>
                </a:solidFill>
                <a:latin typeface="楷体" panose="02010609060101010101" pitchFamily="49" charset="-122"/>
                <a:ea typeface="楷体" panose="02010609060101010101" pitchFamily="49" charset="-122"/>
              </a:rPr>
              <a:t>取回路</a:t>
            </a:r>
            <a:r>
              <a:rPr lang="en-US" altLang="zh-CN" sz="2800" b="1" kern="0" dirty="0" err="1">
                <a:solidFill>
                  <a:srgbClr val="009900"/>
                </a:solidFill>
                <a:latin typeface="楷体" panose="02010609060101010101" pitchFamily="49" charset="-122"/>
                <a:ea typeface="楷体" panose="02010609060101010101" pitchFamily="49" charset="-122"/>
              </a:rPr>
              <a:t>oab</a:t>
            </a:r>
            <a:r>
              <a:rPr lang="zh-CN" altLang="en-US" sz="2800" b="1" kern="0" dirty="0">
                <a:solidFill>
                  <a:srgbClr val="009900"/>
                </a:solidFill>
                <a:latin typeface="楷体" panose="02010609060101010101" pitchFamily="49" charset="-122"/>
                <a:ea typeface="楷体" panose="02010609060101010101" pitchFamily="49" charset="-122"/>
              </a:rPr>
              <a:t>逆时针为正。</a:t>
            </a:r>
            <a:r>
              <a:rPr lang="zh-CN" altLang="en-US" sz="2600" b="1" kern="0" dirty="0">
                <a:solidFill>
                  <a:srgbClr val="009900"/>
                </a:solidFill>
                <a:latin typeface="楷体" panose="02010609060101010101" pitchFamily="49" charset="-122"/>
                <a:ea typeface="楷体" panose="02010609060101010101" pitchFamily="49" charset="-122"/>
              </a:rPr>
              <a:t>感应电场垂直于半径</a:t>
            </a:r>
            <a:r>
              <a:rPr lang="en-US" altLang="zh-CN" sz="2600" b="1" kern="0" dirty="0">
                <a:solidFill>
                  <a:srgbClr val="009900"/>
                </a:solidFill>
                <a:latin typeface="楷体" panose="02010609060101010101" pitchFamily="49" charset="-122"/>
                <a:ea typeface="楷体" panose="02010609060101010101" pitchFamily="49" charset="-122"/>
              </a:rPr>
              <a:t>,</a:t>
            </a:r>
            <a:r>
              <a:rPr lang="zh-CN" altLang="en-US" sz="2600" b="1" kern="0" dirty="0">
                <a:solidFill>
                  <a:srgbClr val="009900"/>
                </a:solidFill>
                <a:latin typeface="楷体" panose="02010609060101010101" pitchFamily="49" charset="-122"/>
                <a:ea typeface="楷体" panose="02010609060101010101" pitchFamily="49" charset="-122"/>
              </a:rPr>
              <a:t>沿半径的感生电动势为零。</a:t>
            </a:r>
          </a:p>
        </p:txBody>
      </p:sp>
      <p:sp>
        <p:nvSpPr>
          <p:cNvPr id="34" name="AutoShape 52"/>
          <p:cNvSpPr>
            <a:spLocks noChangeArrowheads="1"/>
          </p:cNvSpPr>
          <p:nvPr/>
        </p:nvSpPr>
        <p:spPr bwMode="auto">
          <a:xfrm rot="12946703" flipV="1">
            <a:off x="8723788" y="3621354"/>
            <a:ext cx="545901" cy="73467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00CC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35" name="Object 19"/>
          <p:cNvGraphicFramePr>
            <a:graphicFrameLocks noChangeAspect="1"/>
          </p:cNvGraphicFramePr>
          <p:nvPr>
            <p:extLst>
              <p:ext uri="{D42A27DB-BD31-4B8C-83A1-F6EECF244321}">
                <p14:modId xmlns:p14="http://schemas.microsoft.com/office/powerpoint/2010/main" val="200977595"/>
              </p:ext>
            </p:extLst>
          </p:nvPr>
        </p:nvGraphicFramePr>
        <p:xfrm>
          <a:off x="1758951" y="3184526"/>
          <a:ext cx="4746625" cy="1381125"/>
        </p:xfrm>
        <a:graphic>
          <a:graphicData uri="http://schemas.openxmlformats.org/presentationml/2006/ole">
            <mc:AlternateContent xmlns:mc="http://schemas.openxmlformats.org/markup-compatibility/2006">
              <mc:Choice xmlns:v="urn:schemas-microsoft-com:vml" Requires="v">
                <p:oleObj spid="_x0000_s626340" name="Equation" r:id="rId9" imgW="2095200" imgH="609480" progId="Equation.DSMT4">
                  <p:embed/>
                </p:oleObj>
              </mc:Choice>
              <mc:Fallback>
                <p:oleObj name="Equation" r:id="rId9" imgW="2095200" imgH="609480" progId="Equation.DSMT4">
                  <p:embed/>
                  <p:pic>
                    <p:nvPicPr>
                      <p:cNvPr id="86" name="Object 19"/>
                      <p:cNvPicPr>
                        <a:picLocks noChangeAspect="1" noChangeArrowheads="1"/>
                      </p:cNvPicPr>
                      <p:nvPr/>
                    </p:nvPicPr>
                    <p:blipFill>
                      <a:blip r:embed="rId10"/>
                      <a:srcRect/>
                      <a:stretch>
                        <a:fillRect/>
                      </a:stretch>
                    </p:blipFill>
                    <p:spPr bwMode="auto">
                      <a:xfrm>
                        <a:off x="1758951" y="3184526"/>
                        <a:ext cx="4746625" cy="1381125"/>
                      </a:xfrm>
                      <a:prstGeom prst="rect">
                        <a:avLst/>
                      </a:prstGeom>
                      <a:noFill/>
                      <a:ln>
                        <a:noFill/>
                      </a:ln>
                      <a:extLst/>
                    </p:spPr>
                  </p:pic>
                </p:oleObj>
              </mc:Fallback>
            </mc:AlternateContent>
          </a:graphicData>
        </a:graphic>
      </p:graphicFrame>
      <p:grpSp>
        <p:nvGrpSpPr>
          <p:cNvPr id="36" name="Group 33"/>
          <p:cNvGrpSpPr>
            <a:grpSpLocks/>
          </p:cNvGrpSpPr>
          <p:nvPr/>
        </p:nvGrpSpPr>
        <p:grpSpPr bwMode="auto">
          <a:xfrm>
            <a:off x="7201329" y="3372468"/>
            <a:ext cx="763587" cy="587375"/>
            <a:chOff x="4336" y="809"/>
            <a:chExt cx="481" cy="370"/>
          </a:xfrm>
        </p:grpSpPr>
        <p:sp>
          <p:nvSpPr>
            <p:cNvPr id="37" name="Text Box 34"/>
            <p:cNvSpPr txBox="1">
              <a:spLocks noChangeArrowheads="1"/>
            </p:cNvSpPr>
            <p:nvPr/>
          </p:nvSpPr>
          <p:spPr bwMode="auto">
            <a:xfrm rot="2700000">
              <a:off x="4334" y="811"/>
              <a:ext cx="37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38" name="Object 35"/>
            <p:cNvGraphicFramePr>
              <a:graphicFrameLocks noChangeAspect="1"/>
            </p:cNvGraphicFramePr>
            <p:nvPr>
              <p:extLst>
                <p:ext uri="{D42A27DB-BD31-4B8C-83A1-F6EECF244321}">
                  <p14:modId xmlns:p14="http://schemas.microsoft.com/office/powerpoint/2010/main" val="3164928574"/>
                </p:ext>
              </p:extLst>
            </p:nvPr>
          </p:nvGraphicFramePr>
          <p:xfrm>
            <a:off x="4624" y="861"/>
            <a:ext cx="193" cy="256"/>
          </p:xfrm>
          <a:graphic>
            <a:graphicData uri="http://schemas.openxmlformats.org/presentationml/2006/ole">
              <mc:AlternateContent xmlns:mc="http://schemas.openxmlformats.org/markup-compatibility/2006">
                <mc:Choice xmlns:v="urn:schemas-microsoft-com:vml" Requires="v">
                  <p:oleObj spid="_x0000_s626341" name="公式" r:id="rId11" imgW="152268" imgH="203024" progId="Equation.3">
                    <p:embed/>
                  </p:oleObj>
                </mc:Choice>
                <mc:Fallback>
                  <p:oleObj name="公式" r:id="rId11" imgW="152268" imgH="203024" progId="Equation.3">
                    <p:embed/>
                    <p:pic>
                      <p:nvPicPr>
                        <p:cNvPr id="89" name="Object 3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24" y="861"/>
                          <a:ext cx="193"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9" name="Group 153"/>
          <p:cNvGrpSpPr>
            <a:grpSpLocks/>
          </p:cNvGrpSpPr>
          <p:nvPr/>
        </p:nvGrpSpPr>
        <p:grpSpPr bwMode="auto">
          <a:xfrm>
            <a:off x="6481192" y="3573004"/>
            <a:ext cx="228600" cy="228600"/>
            <a:chOff x="2784" y="1872"/>
            <a:chExt cx="144" cy="144"/>
          </a:xfrm>
        </p:grpSpPr>
        <p:sp>
          <p:nvSpPr>
            <p:cNvPr id="40" name="Oval 154"/>
            <p:cNvSpPr>
              <a:spLocks noChangeArrowheads="1"/>
            </p:cNvSpPr>
            <p:nvPr/>
          </p:nvSpPr>
          <p:spPr bwMode="auto">
            <a:xfrm>
              <a:off x="2784" y="1872"/>
              <a:ext cx="144" cy="144"/>
            </a:xfrm>
            <a:prstGeom prst="ellipse">
              <a:avLst/>
            </a:prstGeom>
            <a:solidFill>
              <a:schemeClr val="bg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41" name="Oval 155"/>
            <p:cNvSpPr>
              <a:spLocks noChangeArrowheads="1"/>
            </p:cNvSpPr>
            <p:nvPr/>
          </p:nvSpPr>
          <p:spPr bwMode="auto">
            <a:xfrm>
              <a:off x="2832" y="1920"/>
              <a:ext cx="48" cy="48"/>
            </a:xfrm>
            <a:prstGeom prst="ellipse">
              <a:avLst/>
            </a:prstGeom>
            <a:solidFill>
              <a:schemeClr val="tx1"/>
            </a:solidFill>
            <a:ln w="9525">
              <a:solidFill>
                <a:schemeClr val="accent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graphicFrame>
        <p:nvGraphicFramePr>
          <p:cNvPr id="42" name="Object 35"/>
          <p:cNvGraphicFramePr>
            <a:graphicFrameLocks noChangeAspect="1"/>
          </p:cNvGraphicFramePr>
          <p:nvPr>
            <p:extLst>
              <p:ext uri="{D42A27DB-BD31-4B8C-83A1-F6EECF244321}">
                <p14:modId xmlns:p14="http://schemas.microsoft.com/office/powerpoint/2010/main" val="1843733959"/>
              </p:ext>
            </p:extLst>
          </p:nvPr>
        </p:nvGraphicFramePr>
        <p:xfrm>
          <a:off x="6792049" y="3446848"/>
          <a:ext cx="501649" cy="500063"/>
        </p:xfrm>
        <a:graphic>
          <a:graphicData uri="http://schemas.openxmlformats.org/presentationml/2006/ole">
            <mc:AlternateContent xmlns:mc="http://schemas.openxmlformats.org/markup-compatibility/2006">
              <mc:Choice xmlns:v="urn:schemas-microsoft-com:vml" Requires="v">
                <p:oleObj spid="_x0000_s626342" name="公式" r:id="rId13" imgW="215640" imgH="215640" progId="Equation.3">
                  <p:embed/>
                </p:oleObj>
              </mc:Choice>
              <mc:Fallback>
                <p:oleObj name="公式" r:id="rId13" imgW="215640" imgH="215640" progId="Equation.3">
                  <p:embed/>
                  <p:pic>
                    <p:nvPicPr>
                      <p:cNvPr id="93" name="Object 35"/>
                      <p:cNvPicPr>
                        <a:picLocks noChangeAspect="1" noChangeArrowheads="1"/>
                      </p:cNvPicPr>
                      <p:nvPr/>
                    </p:nvPicPr>
                    <p:blipFill>
                      <a:blip r:embed="rId14"/>
                      <a:srcRect/>
                      <a:stretch>
                        <a:fillRect/>
                      </a:stretch>
                    </p:blipFill>
                    <p:spPr bwMode="auto">
                      <a:xfrm>
                        <a:off x="6792049" y="3446848"/>
                        <a:ext cx="501649" cy="500063"/>
                      </a:xfrm>
                      <a:prstGeom prst="rect">
                        <a:avLst/>
                      </a:prstGeom>
                      <a:noFill/>
                      <a:ln>
                        <a:noFill/>
                      </a:ln>
                      <a:effectLst/>
                      <a:extLst/>
                    </p:spPr>
                  </p:pic>
                </p:oleObj>
              </mc:Fallback>
            </mc:AlternateContent>
          </a:graphicData>
        </a:graphic>
      </p:graphicFrame>
      <p:graphicFrame>
        <p:nvGraphicFramePr>
          <p:cNvPr id="43" name="Object 127"/>
          <p:cNvGraphicFramePr>
            <a:graphicFrameLocks noChangeAspect="1"/>
          </p:cNvGraphicFramePr>
          <p:nvPr>
            <p:extLst>
              <p:ext uri="{D42A27DB-BD31-4B8C-83A1-F6EECF244321}">
                <p14:modId xmlns:p14="http://schemas.microsoft.com/office/powerpoint/2010/main" val="478789213"/>
              </p:ext>
            </p:extLst>
          </p:nvPr>
        </p:nvGraphicFramePr>
        <p:xfrm>
          <a:off x="4130675" y="4246563"/>
          <a:ext cx="2057400" cy="1255712"/>
        </p:xfrm>
        <a:graphic>
          <a:graphicData uri="http://schemas.openxmlformats.org/presentationml/2006/ole">
            <mc:AlternateContent xmlns:mc="http://schemas.openxmlformats.org/markup-compatibility/2006">
              <mc:Choice xmlns:v="urn:schemas-microsoft-com:vml" Requires="v">
                <p:oleObj spid="_x0000_s626343" name="Equation" r:id="rId15" imgW="977760" imgH="596880" progId="Equation.DSMT4">
                  <p:embed/>
                </p:oleObj>
              </mc:Choice>
              <mc:Fallback>
                <p:oleObj name="Equation" r:id="rId15" imgW="977760" imgH="596880" progId="Equation.DSMT4">
                  <p:embed/>
                  <p:pic>
                    <p:nvPicPr>
                      <p:cNvPr id="94" name="Object 127"/>
                      <p:cNvPicPr>
                        <a:picLocks noChangeAspect="1" noChangeArrowheads="1"/>
                      </p:cNvPicPr>
                      <p:nvPr/>
                    </p:nvPicPr>
                    <p:blipFill>
                      <a:blip r:embed="rId16"/>
                      <a:srcRect/>
                      <a:stretch>
                        <a:fillRect/>
                      </a:stretch>
                    </p:blipFill>
                    <p:spPr bwMode="auto">
                      <a:xfrm>
                        <a:off x="4130675" y="4246563"/>
                        <a:ext cx="2057400" cy="1255712"/>
                      </a:xfrm>
                      <a:prstGeom prst="rect">
                        <a:avLst/>
                      </a:prstGeom>
                      <a:noFill/>
                      <a:ln>
                        <a:noFill/>
                      </a:ln>
                      <a:extLst/>
                    </p:spPr>
                  </p:pic>
                </p:oleObj>
              </mc:Fallback>
            </mc:AlternateContent>
          </a:graphicData>
        </a:graphic>
      </p:graphicFrame>
      <p:graphicFrame>
        <p:nvGraphicFramePr>
          <p:cNvPr id="44" name="Object 128"/>
          <p:cNvGraphicFramePr>
            <a:graphicFrameLocks noChangeAspect="1"/>
          </p:cNvGraphicFramePr>
          <p:nvPr>
            <p:extLst>
              <p:ext uri="{D42A27DB-BD31-4B8C-83A1-F6EECF244321}">
                <p14:modId xmlns:p14="http://schemas.microsoft.com/office/powerpoint/2010/main" val="3674152535"/>
              </p:ext>
            </p:extLst>
          </p:nvPr>
        </p:nvGraphicFramePr>
        <p:xfrm>
          <a:off x="1661712" y="5197269"/>
          <a:ext cx="1542676" cy="921001"/>
        </p:xfrm>
        <a:graphic>
          <a:graphicData uri="http://schemas.openxmlformats.org/presentationml/2006/ole">
            <mc:AlternateContent xmlns:mc="http://schemas.openxmlformats.org/markup-compatibility/2006">
              <mc:Choice xmlns:v="urn:schemas-microsoft-com:vml" Requires="v">
                <p:oleObj spid="_x0000_s626344" name="公式" r:id="rId17" imgW="723586" imgH="431613" progId="Equation.3">
                  <p:embed/>
                </p:oleObj>
              </mc:Choice>
              <mc:Fallback>
                <p:oleObj name="公式" r:id="rId17" imgW="723586" imgH="431613" progId="Equation.3">
                  <p:embed/>
                  <p:pic>
                    <p:nvPicPr>
                      <p:cNvPr id="95" name="Object 12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61712" y="5197269"/>
                        <a:ext cx="1542676" cy="921001"/>
                      </a:xfrm>
                      <a:prstGeom prst="rect">
                        <a:avLst/>
                      </a:prstGeom>
                      <a:noFill/>
                      <a:ln>
                        <a:noFill/>
                      </a:ln>
                      <a:extLst/>
                    </p:spPr>
                  </p:pic>
                </p:oleObj>
              </mc:Fallback>
            </mc:AlternateContent>
          </a:graphicData>
        </a:graphic>
      </p:graphicFrame>
      <p:graphicFrame>
        <p:nvGraphicFramePr>
          <p:cNvPr id="45" name="Object 129"/>
          <p:cNvGraphicFramePr>
            <a:graphicFrameLocks noChangeAspect="1"/>
          </p:cNvGraphicFramePr>
          <p:nvPr>
            <p:extLst>
              <p:ext uri="{D42A27DB-BD31-4B8C-83A1-F6EECF244321}">
                <p14:modId xmlns:p14="http://schemas.microsoft.com/office/powerpoint/2010/main" val="1607438741"/>
              </p:ext>
            </p:extLst>
          </p:nvPr>
        </p:nvGraphicFramePr>
        <p:xfrm>
          <a:off x="1728789" y="4429126"/>
          <a:ext cx="2447925" cy="1058863"/>
        </p:xfrm>
        <a:graphic>
          <a:graphicData uri="http://schemas.openxmlformats.org/presentationml/2006/ole">
            <mc:AlternateContent xmlns:mc="http://schemas.openxmlformats.org/markup-compatibility/2006">
              <mc:Choice xmlns:v="urn:schemas-microsoft-com:vml" Requires="v">
                <p:oleObj spid="_x0000_s626345" name="Equation" r:id="rId19" imgW="1117440" imgH="482400" progId="Equation.DSMT4">
                  <p:embed/>
                </p:oleObj>
              </mc:Choice>
              <mc:Fallback>
                <p:oleObj name="Equation" r:id="rId19" imgW="1117440" imgH="482400" progId="Equation.DSMT4">
                  <p:embed/>
                  <p:pic>
                    <p:nvPicPr>
                      <p:cNvPr id="96" name="Object 129"/>
                      <p:cNvPicPr>
                        <a:picLocks noChangeAspect="1" noChangeArrowheads="1"/>
                      </p:cNvPicPr>
                      <p:nvPr/>
                    </p:nvPicPr>
                    <p:blipFill>
                      <a:blip r:embed="rId20"/>
                      <a:srcRect/>
                      <a:stretch>
                        <a:fillRect/>
                      </a:stretch>
                    </p:blipFill>
                    <p:spPr bwMode="auto">
                      <a:xfrm>
                        <a:off x="1728789" y="4429126"/>
                        <a:ext cx="2447925" cy="1058863"/>
                      </a:xfrm>
                      <a:prstGeom prst="rect">
                        <a:avLst/>
                      </a:prstGeom>
                      <a:noFill/>
                      <a:ln>
                        <a:noFill/>
                      </a:ln>
                      <a:extLst/>
                    </p:spPr>
                  </p:pic>
                </p:oleObj>
              </mc:Fallback>
            </mc:AlternateContent>
          </a:graphicData>
        </a:graphic>
      </p:graphicFrame>
      <p:graphicFrame>
        <p:nvGraphicFramePr>
          <p:cNvPr id="46" name="Object 156"/>
          <p:cNvGraphicFramePr>
            <a:graphicFrameLocks noChangeAspect="1"/>
          </p:cNvGraphicFramePr>
          <p:nvPr>
            <p:extLst>
              <p:ext uri="{D42A27DB-BD31-4B8C-83A1-F6EECF244321}">
                <p14:modId xmlns:p14="http://schemas.microsoft.com/office/powerpoint/2010/main" val="118650672"/>
              </p:ext>
            </p:extLst>
          </p:nvPr>
        </p:nvGraphicFramePr>
        <p:xfrm>
          <a:off x="3228818" y="5381328"/>
          <a:ext cx="4354513" cy="666750"/>
        </p:xfrm>
        <a:graphic>
          <a:graphicData uri="http://schemas.openxmlformats.org/presentationml/2006/ole">
            <mc:AlternateContent xmlns:mc="http://schemas.openxmlformats.org/markup-compatibility/2006">
              <mc:Choice xmlns:v="urn:schemas-microsoft-com:vml" Requires="v">
                <p:oleObj spid="_x0000_s626346" name="Equation" r:id="rId21" imgW="1574640" imgH="241200" progId="Equation.DSMT4">
                  <p:embed/>
                </p:oleObj>
              </mc:Choice>
              <mc:Fallback>
                <p:oleObj name="Equation" r:id="rId21" imgW="1574640" imgH="241200" progId="Equation.DSMT4">
                  <p:embed/>
                  <p:pic>
                    <p:nvPicPr>
                      <p:cNvPr id="97" name="Object 156"/>
                      <p:cNvPicPr>
                        <a:picLocks noChangeAspect="1" noChangeArrowheads="1"/>
                      </p:cNvPicPr>
                      <p:nvPr/>
                    </p:nvPicPr>
                    <p:blipFill>
                      <a:blip r:embed="rId22"/>
                      <a:srcRect/>
                      <a:stretch>
                        <a:fillRect/>
                      </a:stretch>
                    </p:blipFill>
                    <p:spPr bwMode="auto">
                      <a:xfrm>
                        <a:off x="3228818" y="5381328"/>
                        <a:ext cx="4354513" cy="666750"/>
                      </a:xfrm>
                      <a:prstGeom prst="rect">
                        <a:avLst/>
                      </a:prstGeom>
                      <a:noFill/>
                      <a:ln>
                        <a:noFill/>
                      </a:ln>
                      <a:extLst/>
                    </p:spPr>
                  </p:pic>
                </p:oleObj>
              </mc:Fallback>
            </mc:AlternateContent>
          </a:graphicData>
        </a:graphic>
      </p:graphicFrame>
      <p:sp>
        <p:nvSpPr>
          <p:cNvPr id="47" name="AutoShape 72"/>
          <p:cNvSpPr>
            <a:spLocks noChangeArrowheads="1"/>
          </p:cNvSpPr>
          <p:nvPr/>
        </p:nvSpPr>
        <p:spPr bwMode="auto">
          <a:xfrm>
            <a:off x="8173468" y="4495852"/>
            <a:ext cx="936625" cy="143106"/>
          </a:xfrm>
          <a:prstGeom prst="rightArrow">
            <a:avLst>
              <a:gd name="adj1" fmla="val 50000"/>
              <a:gd name="adj2" fmla="val 81492"/>
            </a:avLst>
          </a:prstGeom>
          <a:solidFill>
            <a:srgbClr val="00FFFF"/>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8" name="Object 158"/>
          <p:cNvGraphicFramePr>
            <a:graphicFrameLocks noChangeAspect="1"/>
          </p:cNvGraphicFramePr>
          <p:nvPr>
            <p:extLst>
              <p:ext uri="{D42A27DB-BD31-4B8C-83A1-F6EECF244321}">
                <p14:modId xmlns:p14="http://schemas.microsoft.com/office/powerpoint/2010/main" val="2838955482"/>
              </p:ext>
            </p:extLst>
          </p:nvPr>
        </p:nvGraphicFramePr>
        <p:xfrm>
          <a:off x="7282049" y="4124986"/>
          <a:ext cx="849313" cy="703263"/>
        </p:xfrm>
        <a:graphic>
          <a:graphicData uri="http://schemas.openxmlformats.org/presentationml/2006/ole">
            <mc:AlternateContent xmlns:mc="http://schemas.openxmlformats.org/markup-compatibility/2006">
              <mc:Choice xmlns:v="urn:schemas-microsoft-com:vml" Requires="v">
                <p:oleObj spid="_x0000_s626347" name="Equation" r:id="rId23" imgW="291960" imgH="241200" progId="Equation.DSMT4">
                  <p:embed/>
                </p:oleObj>
              </mc:Choice>
              <mc:Fallback>
                <p:oleObj name="Equation" r:id="rId23" imgW="291960" imgH="241200" progId="Equation.DSMT4">
                  <p:embed/>
                  <p:pic>
                    <p:nvPicPr>
                      <p:cNvPr id="99" name="Object 158"/>
                      <p:cNvPicPr>
                        <a:picLocks noChangeAspect="1" noChangeArrowheads="1"/>
                      </p:cNvPicPr>
                      <p:nvPr/>
                    </p:nvPicPr>
                    <p:blipFill>
                      <a:blip r:embed="rId24"/>
                      <a:srcRect/>
                      <a:stretch>
                        <a:fillRect/>
                      </a:stretch>
                    </p:blipFill>
                    <p:spPr bwMode="auto">
                      <a:xfrm>
                        <a:off x="7282049" y="4124986"/>
                        <a:ext cx="849313"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 name="矩形 48"/>
          <p:cNvSpPr/>
          <p:nvPr/>
        </p:nvSpPr>
        <p:spPr>
          <a:xfrm>
            <a:off x="1768848" y="5908415"/>
            <a:ext cx="3527517" cy="954107"/>
          </a:xfrm>
          <a:prstGeom prst="rect">
            <a:avLst/>
          </a:prstGeom>
        </p:spPr>
        <p:txBody>
          <a:bodyPr wrap="square">
            <a:spAutoFit/>
          </a:bodyPr>
          <a:lstStyle/>
          <a:p>
            <a:r>
              <a:rPr lang="zh-CN" altLang="en-US" sz="2800" b="1" kern="0" dirty="0">
                <a:solidFill>
                  <a:srgbClr val="FF0000"/>
                </a:solidFill>
                <a:latin typeface="楷体" panose="02010609060101010101" pitchFamily="49" charset="-122"/>
                <a:ea typeface="楷体" panose="02010609060101010101" pitchFamily="49" charset="-122"/>
              </a:rPr>
              <a:t>总感应</a:t>
            </a:r>
            <a:r>
              <a:rPr lang="zh-CN" altLang="en-US" sz="2800" b="1" kern="0" dirty="0">
                <a:solidFill>
                  <a:srgbClr val="3E27E7"/>
                </a:solidFill>
                <a:latin typeface="楷体" panose="02010609060101010101" pitchFamily="49" charset="-122"/>
                <a:ea typeface="楷体" panose="02010609060101010101" pitchFamily="49" charset="-122"/>
              </a:rPr>
              <a:t>电动势</a:t>
            </a:r>
            <a:r>
              <a:rPr lang="en-US" altLang="zh-CN" sz="2800" b="1" kern="0" dirty="0">
                <a:solidFill>
                  <a:srgbClr val="3E27E7"/>
                </a:solidFill>
                <a:latin typeface="楷体" panose="02010609060101010101" pitchFamily="49" charset="-122"/>
                <a:ea typeface="楷体" panose="02010609060101010101" pitchFamily="49" charset="-122"/>
              </a:rPr>
              <a:t>=</a:t>
            </a:r>
            <a:r>
              <a:rPr lang="zh-CN" altLang="en-US" sz="2800" b="1" kern="0" dirty="0">
                <a:solidFill>
                  <a:srgbClr val="FF0000"/>
                </a:solidFill>
                <a:latin typeface="楷体" panose="02010609060101010101" pitchFamily="49" charset="-122"/>
                <a:ea typeface="楷体" panose="02010609060101010101" pitchFamily="49" charset="-122"/>
              </a:rPr>
              <a:t>动生</a:t>
            </a:r>
            <a:r>
              <a:rPr lang="zh-CN" altLang="en-US" sz="2800" b="1" kern="0" dirty="0">
                <a:solidFill>
                  <a:srgbClr val="3E27E7"/>
                </a:solidFill>
                <a:latin typeface="楷体" panose="02010609060101010101" pitchFamily="49" charset="-122"/>
                <a:ea typeface="楷体" panose="02010609060101010101" pitchFamily="49" charset="-122"/>
              </a:rPr>
              <a:t>电动势</a:t>
            </a:r>
            <a:r>
              <a:rPr lang="en-US" altLang="zh-CN" sz="2800" b="1" kern="0" dirty="0">
                <a:solidFill>
                  <a:srgbClr val="FF0000"/>
                </a:solidFill>
                <a:latin typeface="楷体" panose="02010609060101010101" pitchFamily="49" charset="-122"/>
                <a:ea typeface="楷体" panose="02010609060101010101" pitchFamily="49" charset="-122"/>
              </a:rPr>
              <a:t>+</a:t>
            </a:r>
            <a:r>
              <a:rPr lang="zh-CN" altLang="en-US" sz="2800" b="1" kern="0" dirty="0">
                <a:solidFill>
                  <a:srgbClr val="FF0000"/>
                </a:solidFill>
                <a:latin typeface="楷体" panose="02010609060101010101" pitchFamily="49" charset="-122"/>
                <a:ea typeface="楷体" panose="02010609060101010101" pitchFamily="49" charset="-122"/>
              </a:rPr>
              <a:t>感生</a:t>
            </a:r>
            <a:r>
              <a:rPr lang="zh-CN" altLang="en-US" sz="2800" b="1" kern="0" dirty="0">
                <a:solidFill>
                  <a:srgbClr val="3E27E7"/>
                </a:solidFill>
                <a:latin typeface="楷体" panose="02010609060101010101" pitchFamily="49" charset="-122"/>
                <a:ea typeface="楷体" panose="02010609060101010101" pitchFamily="49" charset="-122"/>
              </a:rPr>
              <a:t>电动势</a:t>
            </a:r>
            <a:endParaRPr lang="zh-CN" altLang="en-US" sz="2800" dirty="0">
              <a:latin typeface="楷体" panose="02010609060101010101" pitchFamily="49" charset="-122"/>
              <a:ea typeface="楷体" panose="02010609060101010101" pitchFamily="49" charset="-122"/>
            </a:endParaRPr>
          </a:p>
        </p:txBody>
      </p:sp>
      <p:sp>
        <p:nvSpPr>
          <p:cNvPr id="50" name="Line 95"/>
          <p:cNvSpPr>
            <a:spLocks noChangeShapeType="1"/>
          </p:cNvSpPr>
          <p:nvPr/>
        </p:nvSpPr>
        <p:spPr bwMode="auto">
          <a:xfrm>
            <a:off x="9166998" y="4431858"/>
            <a:ext cx="846215" cy="0"/>
          </a:xfrm>
          <a:prstGeom prst="line">
            <a:avLst/>
          </a:prstGeom>
          <a:noFill/>
          <a:ln w="38100">
            <a:solidFill>
              <a:srgbClr val="FF00FF"/>
            </a:solidFill>
            <a:round/>
            <a:headEnd type="triangle" w="sm" len="lg"/>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1" name="Object 0"/>
          <p:cNvGraphicFramePr>
            <a:graphicFrameLocks noChangeAspect="1"/>
          </p:cNvGraphicFramePr>
          <p:nvPr>
            <p:extLst>
              <p:ext uri="{D42A27DB-BD31-4B8C-83A1-F6EECF244321}">
                <p14:modId xmlns:p14="http://schemas.microsoft.com/office/powerpoint/2010/main" val="967318148"/>
              </p:ext>
            </p:extLst>
          </p:nvPr>
        </p:nvGraphicFramePr>
        <p:xfrm>
          <a:off x="9209899" y="4317688"/>
          <a:ext cx="1295114" cy="618198"/>
        </p:xfrm>
        <a:graphic>
          <a:graphicData uri="http://schemas.openxmlformats.org/presentationml/2006/ole">
            <mc:AlternateContent xmlns:mc="http://schemas.openxmlformats.org/markup-compatibility/2006">
              <mc:Choice xmlns:v="urn:schemas-microsoft-com:vml" Requires="v">
                <p:oleObj spid="_x0000_s626348" name="Equation" r:id="rId25" imgW="342720" imgH="215640" progId="Equation.DSMT4">
                  <p:embed/>
                </p:oleObj>
              </mc:Choice>
              <mc:Fallback>
                <p:oleObj name="Equation" r:id="rId25" imgW="342720" imgH="215640" progId="Equation.DSMT4">
                  <p:embed/>
                  <p:pic>
                    <p:nvPicPr>
                      <p:cNvPr id="102" name="Object 0"/>
                      <p:cNvPicPr>
                        <a:picLocks noChangeAspect="1" noChangeArrowheads="1"/>
                      </p:cNvPicPr>
                      <p:nvPr/>
                    </p:nvPicPr>
                    <p:blipFill>
                      <a:blip r:embed="rId26"/>
                      <a:srcRect/>
                      <a:stretch>
                        <a:fillRect/>
                      </a:stretch>
                    </p:blipFill>
                    <p:spPr bwMode="auto">
                      <a:xfrm>
                        <a:off x="9209899" y="4317688"/>
                        <a:ext cx="1295114" cy="618198"/>
                      </a:xfrm>
                      <a:prstGeom prst="rect">
                        <a:avLst/>
                      </a:prstGeom>
                      <a:noFill/>
                      <a:ln>
                        <a:noFill/>
                      </a:ln>
                      <a:effectLst/>
                      <a:extLst/>
                    </p:spPr>
                  </p:pic>
                </p:oleObj>
              </mc:Fallback>
            </mc:AlternateContent>
          </a:graphicData>
        </a:graphic>
      </p:graphicFrame>
      <p:sp>
        <p:nvSpPr>
          <p:cNvPr id="52" name="Line 30"/>
          <p:cNvSpPr>
            <a:spLocks noChangeShapeType="1"/>
          </p:cNvSpPr>
          <p:nvPr/>
        </p:nvSpPr>
        <p:spPr bwMode="auto">
          <a:xfrm>
            <a:off x="9273148" y="5052432"/>
            <a:ext cx="740064" cy="15247"/>
          </a:xfrm>
          <a:prstGeom prst="line">
            <a:avLst/>
          </a:prstGeom>
          <a:noFill/>
          <a:ln w="38100">
            <a:solidFill>
              <a:srgbClr val="FF0000"/>
            </a:solidFill>
            <a:round/>
            <a:headEnd type="stealth" w="med" len="lg"/>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3" name="Object 158"/>
          <p:cNvGraphicFramePr>
            <a:graphicFrameLocks noChangeAspect="1"/>
          </p:cNvGraphicFramePr>
          <p:nvPr>
            <p:extLst>
              <p:ext uri="{D42A27DB-BD31-4B8C-83A1-F6EECF244321}">
                <p14:modId xmlns:p14="http://schemas.microsoft.com/office/powerpoint/2010/main" val="2552384408"/>
              </p:ext>
            </p:extLst>
          </p:nvPr>
        </p:nvGraphicFramePr>
        <p:xfrm>
          <a:off x="8182199" y="4672693"/>
          <a:ext cx="850900" cy="701675"/>
        </p:xfrm>
        <a:graphic>
          <a:graphicData uri="http://schemas.openxmlformats.org/presentationml/2006/ole">
            <mc:AlternateContent xmlns:mc="http://schemas.openxmlformats.org/markup-compatibility/2006">
              <mc:Choice xmlns:v="urn:schemas-microsoft-com:vml" Requires="v">
                <p:oleObj spid="_x0000_s626349" name="Equation" r:id="rId27" imgW="291960" imgH="241200" progId="Equation.DSMT4">
                  <p:embed/>
                </p:oleObj>
              </mc:Choice>
              <mc:Fallback>
                <p:oleObj name="Equation" r:id="rId27" imgW="291960" imgH="241200" progId="Equation.DSMT4">
                  <p:embed/>
                  <p:pic>
                    <p:nvPicPr>
                      <p:cNvPr id="104" name="Object 158"/>
                      <p:cNvPicPr>
                        <a:picLocks noChangeAspect="1" noChangeArrowheads="1"/>
                      </p:cNvPicPr>
                      <p:nvPr/>
                    </p:nvPicPr>
                    <p:blipFill>
                      <a:blip r:embed="rId28"/>
                      <a:srcRect/>
                      <a:stretch>
                        <a:fillRect/>
                      </a:stretch>
                    </p:blipFill>
                    <p:spPr bwMode="auto">
                      <a:xfrm>
                        <a:off x="8182199" y="4672693"/>
                        <a:ext cx="8509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 name="对象 53"/>
          <p:cNvGraphicFramePr>
            <a:graphicFrameLocks noChangeAspect="1"/>
          </p:cNvGraphicFramePr>
          <p:nvPr>
            <p:extLst>
              <p:ext uri="{D42A27DB-BD31-4B8C-83A1-F6EECF244321}">
                <p14:modId xmlns:p14="http://schemas.microsoft.com/office/powerpoint/2010/main" val="2550325122"/>
              </p:ext>
            </p:extLst>
          </p:nvPr>
        </p:nvGraphicFramePr>
        <p:xfrm>
          <a:off x="8491574" y="5170886"/>
          <a:ext cx="1970087" cy="636587"/>
        </p:xfrm>
        <a:graphic>
          <a:graphicData uri="http://schemas.openxmlformats.org/presentationml/2006/ole">
            <mc:AlternateContent xmlns:mc="http://schemas.openxmlformats.org/markup-compatibility/2006">
              <mc:Choice xmlns:v="urn:schemas-microsoft-com:vml" Requires="v">
                <p:oleObj spid="_x0000_s626350" name="Equation" r:id="rId29" imgW="749160" imgH="241200" progId="Equation.DSMT4">
                  <p:embed/>
                </p:oleObj>
              </mc:Choice>
              <mc:Fallback>
                <p:oleObj name="Equation" r:id="rId29" imgW="749160" imgH="241200" progId="Equation.DSMT4">
                  <p:embed/>
                  <p:pic>
                    <p:nvPicPr>
                      <p:cNvPr id="105" name="对象 104"/>
                      <p:cNvPicPr/>
                      <p:nvPr/>
                    </p:nvPicPr>
                    <p:blipFill>
                      <a:blip r:embed="rId30"/>
                      <a:stretch>
                        <a:fillRect/>
                      </a:stretch>
                    </p:blipFill>
                    <p:spPr>
                      <a:xfrm>
                        <a:off x="8491574" y="5170886"/>
                        <a:ext cx="1970087" cy="636587"/>
                      </a:xfrm>
                      <a:prstGeom prst="rect">
                        <a:avLst/>
                      </a:prstGeom>
                    </p:spPr>
                  </p:pic>
                </p:oleObj>
              </mc:Fallback>
            </mc:AlternateContent>
          </a:graphicData>
        </a:graphic>
      </p:graphicFrame>
      <p:graphicFrame>
        <p:nvGraphicFramePr>
          <p:cNvPr id="55" name="Object 6"/>
          <p:cNvGraphicFramePr>
            <a:graphicFrameLocks noChangeAspect="1"/>
          </p:cNvGraphicFramePr>
          <p:nvPr>
            <p:extLst>
              <p:ext uri="{D42A27DB-BD31-4B8C-83A1-F6EECF244321}">
                <p14:modId xmlns:p14="http://schemas.microsoft.com/office/powerpoint/2010/main" val="3990093308"/>
              </p:ext>
            </p:extLst>
          </p:nvPr>
        </p:nvGraphicFramePr>
        <p:xfrm>
          <a:off x="5356316" y="5990582"/>
          <a:ext cx="2443163" cy="682625"/>
        </p:xfrm>
        <a:graphic>
          <a:graphicData uri="http://schemas.openxmlformats.org/presentationml/2006/ole">
            <mc:AlternateContent xmlns:mc="http://schemas.openxmlformats.org/markup-compatibility/2006">
              <mc:Choice xmlns:v="urn:schemas-microsoft-com:vml" Requires="v">
                <p:oleObj spid="_x0000_s626351" name="Equation" r:id="rId31" imgW="901440" imgH="241200" progId="Equation.DSMT4">
                  <p:embed/>
                </p:oleObj>
              </mc:Choice>
              <mc:Fallback>
                <p:oleObj name="Equation" r:id="rId31" imgW="901440" imgH="241200" progId="Equation.DSMT4">
                  <p:embed/>
                  <p:pic>
                    <p:nvPicPr>
                      <p:cNvPr id="106" name="Object 6"/>
                      <p:cNvPicPr>
                        <a:picLocks noChangeAspect="1" noChangeArrowheads="1"/>
                      </p:cNvPicPr>
                      <p:nvPr/>
                    </p:nvPicPr>
                    <p:blipFill>
                      <a:blip r:embed="rId32"/>
                      <a:srcRect/>
                      <a:stretch>
                        <a:fillRect/>
                      </a:stretch>
                    </p:blipFill>
                    <p:spPr bwMode="auto">
                      <a:xfrm>
                        <a:off x="5356316" y="5990582"/>
                        <a:ext cx="2443163" cy="682625"/>
                      </a:xfrm>
                      <a:prstGeom prst="rect">
                        <a:avLst/>
                      </a:prstGeom>
                      <a:noFill/>
                      <a:ln>
                        <a:noFill/>
                      </a:ln>
                      <a:effectLst>
                        <a:outerShdw dist="35921" dir="2700000" algn="ctr" rotWithShape="0">
                          <a:schemeClr val="bg2"/>
                        </a:outerShdw>
                      </a:effectLst>
                      <a:extLst/>
                    </p:spPr>
                  </p:pic>
                </p:oleObj>
              </mc:Fallback>
            </mc:AlternateContent>
          </a:graphicData>
        </a:graphic>
      </p:graphicFrame>
      <p:graphicFrame>
        <p:nvGraphicFramePr>
          <p:cNvPr id="56" name="Object 128"/>
          <p:cNvGraphicFramePr>
            <a:graphicFrameLocks noChangeAspect="1"/>
          </p:cNvGraphicFramePr>
          <p:nvPr>
            <p:extLst>
              <p:ext uri="{D42A27DB-BD31-4B8C-83A1-F6EECF244321}">
                <p14:modId xmlns:p14="http://schemas.microsoft.com/office/powerpoint/2010/main" val="3696148435"/>
              </p:ext>
            </p:extLst>
          </p:nvPr>
        </p:nvGraphicFramePr>
        <p:xfrm>
          <a:off x="7859429" y="5900309"/>
          <a:ext cx="2429514" cy="972887"/>
        </p:xfrm>
        <a:graphic>
          <a:graphicData uri="http://schemas.openxmlformats.org/presentationml/2006/ole">
            <mc:AlternateContent xmlns:mc="http://schemas.openxmlformats.org/markup-compatibility/2006">
              <mc:Choice xmlns:v="urn:schemas-microsoft-com:vml" Requires="v">
                <p:oleObj spid="_x0000_s626352" name="Equation" r:id="rId33" imgW="1079280" imgH="431640" progId="Equation.DSMT4">
                  <p:embed/>
                </p:oleObj>
              </mc:Choice>
              <mc:Fallback>
                <p:oleObj name="Equation" r:id="rId33" imgW="1079280" imgH="431640" progId="Equation.DSMT4">
                  <p:embed/>
                  <p:pic>
                    <p:nvPicPr>
                      <p:cNvPr id="107" name="Object 128"/>
                      <p:cNvPicPr>
                        <a:picLocks noChangeAspect="1" noChangeArrowheads="1"/>
                      </p:cNvPicPr>
                      <p:nvPr/>
                    </p:nvPicPr>
                    <p:blipFill>
                      <a:blip r:embed="rId34"/>
                      <a:srcRect/>
                      <a:stretch>
                        <a:fillRect/>
                      </a:stretch>
                    </p:blipFill>
                    <p:spPr bwMode="auto">
                      <a:xfrm>
                        <a:off x="7859429" y="5900309"/>
                        <a:ext cx="2429514" cy="972887"/>
                      </a:xfrm>
                      <a:prstGeom prst="rect">
                        <a:avLst/>
                      </a:prstGeom>
                      <a:noFill/>
                      <a:ln>
                        <a:noFill/>
                      </a:ln>
                      <a:extLst/>
                    </p:spPr>
                  </p:pic>
                </p:oleObj>
              </mc:Fallback>
            </mc:AlternateContent>
          </a:graphicData>
        </a:graphic>
      </p:graphicFrame>
      <p:sp>
        <p:nvSpPr>
          <p:cNvPr id="57" name="矩形 56"/>
          <p:cNvSpPr/>
          <p:nvPr/>
        </p:nvSpPr>
        <p:spPr>
          <a:xfrm>
            <a:off x="2430645" y="83571"/>
            <a:ext cx="5594801" cy="523220"/>
          </a:xfrm>
          <a:prstGeom prst="rect">
            <a:avLst/>
          </a:prstGeom>
        </p:spPr>
        <p:txBody>
          <a:bodyPr wrap="none">
            <a:spAutoFit/>
          </a:bodyPr>
          <a:lstStyle/>
          <a:p>
            <a:r>
              <a:rPr lang="zh-CN" altLang="en-US" sz="2800" b="1" dirty="0">
                <a:solidFill>
                  <a:srgbClr val="FF0000"/>
                </a:solidFill>
                <a:latin typeface="Calibri" panose="020F0502020204030204" pitchFamily="34" charset="0"/>
              </a:rPr>
              <a:t>既有动生电动势，又有感生电动势</a:t>
            </a:r>
            <a:endParaRPr lang="zh-CN" altLang="en-US" sz="2800" dirty="0"/>
          </a:p>
        </p:txBody>
      </p:sp>
    </p:spTree>
    <p:extLst>
      <p:ext uri="{BB962C8B-B14F-4D97-AF65-F5344CB8AC3E}">
        <p14:creationId xmlns:p14="http://schemas.microsoft.com/office/powerpoint/2010/main" val="152498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500"/>
                                        <p:tgtEl>
                                          <p:spTgt spid="3"/>
                                        </p:tgtEl>
                                      </p:cBhvr>
                                    </p:animEffect>
                                  </p:childTnLst>
                                </p:cTn>
                              </p:par>
                            </p:childTnLst>
                          </p:cTn>
                        </p:par>
                        <p:par>
                          <p:cTn id="13" fill="hold">
                            <p:stCondLst>
                              <p:cond delay="500"/>
                            </p:stCondLst>
                            <p:childTnLst>
                              <p:par>
                                <p:cTn id="14" presetID="6" presetClass="entr" presetSubtype="1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circle(in)">
                                      <p:cBhvr>
                                        <p:cTn id="16" dur="20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circle(in)">
                                      <p:cBhvr>
                                        <p:cTn id="26" dur="2000"/>
                                        <p:tgtEl>
                                          <p:spTgt spid="16"/>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down)">
                                      <p:cBhvr>
                                        <p:cTn id="35" dur="500"/>
                                        <p:tgtEl>
                                          <p:spTgt spid="19"/>
                                        </p:tgtEl>
                                      </p:cBhvr>
                                    </p:animEffect>
                                  </p:childTnLst>
                                </p:cTn>
                              </p:par>
                            </p:childTnLst>
                          </p:cTn>
                        </p:par>
                        <p:par>
                          <p:cTn id="36" fill="hold">
                            <p:stCondLst>
                              <p:cond delay="500"/>
                            </p:stCondLst>
                            <p:childTnLst>
                              <p:par>
                                <p:cTn id="37" presetID="22" presetClass="entr" presetSubtype="4"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left)">
                                      <p:cBhvr>
                                        <p:cTn id="44" dur="500"/>
                                        <p:tgtEl>
                                          <p:spTgt spid="22"/>
                                        </p:tgtEl>
                                      </p:cBhvr>
                                    </p:animEffect>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left)">
                                      <p:cBhvr>
                                        <p:cTn id="48" dur="500"/>
                                        <p:tgtEl>
                                          <p:spTgt spid="23"/>
                                        </p:tgtEl>
                                      </p:cBhvr>
                                    </p:animEffect>
                                  </p:childTnLst>
                                </p:cTn>
                              </p:par>
                            </p:childTnLst>
                          </p:cTn>
                        </p:par>
                        <p:par>
                          <p:cTn id="49" fill="hold">
                            <p:stCondLst>
                              <p:cond delay="1000"/>
                            </p:stCondLst>
                            <p:childTnLst>
                              <p:par>
                                <p:cTn id="50" presetID="22" presetClass="entr" presetSubtype="8"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1000"/>
                                        <p:tgtEl>
                                          <p:spTgt spid="27"/>
                                        </p:tgtEl>
                                      </p:cBhvr>
                                    </p:animEffect>
                                    <p:anim calcmode="lin" valueType="num">
                                      <p:cBhvr>
                                        <p:cTn id="58" dur="1000" fill="hold"/>
                                        <p:tgtEl>
                                          <p:spTgt spid="27"/>
                                        </p:tgtEl>
                                        <p:attrNameLst>
                                          <p:attrName>ppt_x</p:attrName>
                                        </p:attrNameLst>
                                      </p:cBhvr>
                                      <p:tavLst>
                                        <p:tav tm="0">
                                          <p:val>
                                            <p:strVal val="#ppt_x"/>
                                          </p:val>
                                        </p:tav>
                                        <p:tav tm="100000">
                                          <p:val>
                                            <p:strVal val="#ppt_x"/>
                                          </p:val>
                                        </p:tav>
                                      </p:tavLst>
                                    </p:anim>
                                    <p:anim calcmode="lin" valueType="num">
                                      <p:cBhvr>
                                        <p:cTn id="5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28"/>
                                        </p:tgtEl>
                                        <p:attrNameLst>
                                          <p:attrName>style.visibility</p:attrName>
                                        </p:attrNameLst>
                                      </p:cBhvr>
                                      <p:to>
                                        <p:strVal val="visible"/>
                                      </p:to>
                                    </p:set>
                                    <p:anim calcmode="lin" valueType="num">
                                      <p:cBhvr additive="base">
                                        <p:cTn id="64" dur="500" fill="hold"/>
                                        <p:tgtEl>
                                          <p:spTgt spid="28"/>
                                        </p:tgtEl>
                                        <p:attrNameLst>
                                          <p:attrName>ppt_x</p:attrName>
                                        </p:attrNameLst>
                                      </p:cBhvr>
                                      <p:tavLst>
                                        <p:tav tm="0">
                                          <p:val>
                                            <p:strVal val="#ppt_x"/>
                                          </p:val>
                                        </p:tav>
                                        <p:tav tm="100000">
                                          <p:val>
                                            <p:strVal val="#ppt_x"/>
                                          </p:val>
                                        </p:tav>
                                      </p:tavLst>
                                    </p:anim>
                                    <p:anim calcmode="lin" valueType="num">
                                      <p:cBhvr additive="base">
                                        <p:cTn id="6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1000"/>
                                        <p:tgtEl>
                                          <p:spTgt spid="29"/>
                                        </p:tgtEl>
                                      </p:cBhvr>
                                    </p:animEffect>
                                    <p:anim calcmode="lin" valueType="num">
                                      <p:cBhvr>
                                        <p:cTn id="71" dur="1000" fill="hold"/>
                                        <p:tgtEl>
                                          <p:spTgt spid="29"/>
                                        </p:tgtEl>
                                        <p:attrNameLst>
                                          <p:attrName>ppt_x</p:attrName>
                                        </p:attrNameLst>
                                      </p:cBhvr>
                                      <p:tavLst>
                                        <p:tav tm="0">
                                          <p:val>
                                            <p:strVal val="#ppt_x"/>
                                          </p:val>
                                        </p:tav>
                                        <p:tav tm="100000">
                                          <p:val>
                                            <p:strVal val="#ppt_x"/>
                                          </p:val>
                                        </p:tav>
                                      </p:tavLst>
                                    </p:anim>
                                    <p:anim calcmode="lin" valueType="num">
                                      <p:cBhvr>
                                        <p:cTn id="72"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5" presetClass="entr" presetSubtype="0"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2000"/>
                                        <p:tgtEl>
                                          <p:spTgt spid="30"/>
                                        </p:tgtEl>
                                      </p:cBhvr>
                                    </p:animEffect>
                                    <p:anim calcmode="lin" valueType="num">
                                      <p:cBhvr>
                                        <p:cTn id="78" dur="2000" fill="hold"/>
                                        <p:tgtEl>
                                          <p:spTgt spid="30"/>
                                        </p:tgtEl>
                                        <p:attrNameLst>
                                          <p:attrName>ppt_w</p:attrName>
                                        </p:attrNameLst>
                                      </p:cBhvr>
                                      <p:tavLst>
                                        <p:tav tm="0" fmla="#ppt_w*sin(2.5*pi*$)">
                                          <p:val>
                                            <p:fltVal val="0"/>
                                          </p:val>
                                        </p:tav>
                                        <p:tav tm="100000">
                                          <p:val>
                                            <p:fltVal val="1"/>
                                          </p:val>
                                        </p:tav>
                                      </p:tavLst>
                                    </p:anim>
                                    <p:anim calcmode="lin" valueType="num">
                                      <p:cBhvr>
                                        <p:cTn id="7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31"/>
                                        </p:tgtEl>
                                        <p:attrNameLst>
                                          <p:attrName>style.visibility</p:attrName>
                                        </p:attrNameLst>
                                      </p:cBhvr>
                                      <p:to>
                                        <p:strVal val="visible"/>
                                      </p:to>
                                    </p:set>
                                    <p:anim calcmode="lin" valueType="num">
                                      <p:cBhvr additive="base">
                                        <p:cTn id="84" dur="500" fill="hold"/>
                                        <p:tgtEl>
                                          <p:spTgt spid="31"/>
                                        </p:tgtEl>
                                        <p:attrNameLst>
                                          <p:attrName>ppt_x</p:attrName>
                                        </p:attrNameLst>
                                      </p:cBhvr>
                                      <p:tavLst>
                                        <p:tav tm="0">
                                          <p:val>
                                            <p:strVal val="#ppt_x"/>
                                          </p:val>
                                        </p:tav>
                                        <p:tav tm="100000">
                                          <p:val>
                                            <p:strVal val="#ppt_x"/>
                                          </p:val>
                                        </p:tav>
                                      </p:tavLst>
                                    </p:anim>
                                    <p:anim calcmode="lin" valueType="num">
                                      <p:cBhvr additive="base">
                                        <p:cTn id="8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32"/>
                                        </p:tgtEl>
                                        <p:attrNameLst>
                                          <p:attrName>style.visibility</p:attrName>
                                        </p:attrNameLst>
                                      </p:cBhvr>
                                      <p:to>
                                        <p:strVal val="visible"/>
                                      </p:to>
                                    </p:set>
                                    <p:anim calcmode="lin" valueType="num">
                                      <p:cBhvr additive="base">
                                        <p:cTn id="90" dur="500" fill="hold"/>
                                        <p:tgtEl>
                                          <p:spTgt spid="32"/>
                                        </p:tgtEl>
                                        <p:attrNameLst>
                                          <p:attrName>ppt_x</p:attrName>
                                        </p:attrNameLst>
                                      </p:cBhvr>
                                      <p:tavLst>
                                        <p:tav tm="0">
                                          <p:val>
                                            <p:strVal val="#ppt_x"/>
                                          </p:val>
                                        </p:tav>
                                        <p:tav tm="100000">
                                          <p:val>
                                            <p:strVal val="#ppt_x"/>
                                          </p:val>
                                        </p:tav>
                                      </p:tavLst>
                                    </p:anim>
                                    <p:anim calcmode="lin" valueType="num">
                                      <p:cBhvr additive="base">
                                        <p:cTn id="91"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6" presetClass="entr" presetSubtype="16" fill="hold" grpId="0" nodeType="click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circle(in)">
                                      <p:cBhvr>
                                        <p:cTn id="96" dur="2000"/>
                                        <p:tgtEl>
                                          <p:spTgt spid="33"/>
                                        </p:tgtEl>
                                      </p:cBhvr>
                                    </p:animEffect>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34"/>
                                        </p:tgtEl>
                                        <p:attrNameLst>
                                          <p:attrName>style.visibility</p:attrName>
                                        </p:attrNameLst>
                                      </p:cBhvr>
                                      <p:to>
                                        <p:strVal val="visible"/>
                                      </p:to>
                                    </p:set>
                                    <p:anim calcmode="lin" valueType="num">
                                      <p:cBhvr additive="base">
                                        <p:cTn id="101" dur="500" fill="hold"/>
                                        <p:tgtEl>
                                          <p:spTgt spid="34"/>
                                        </p:tgtEl>
                                        <p:attrNameLst>
                                          <p:attrName>ppt_x</p:attrName>
                                        </p:attrNameLst>
                                      </p:cBhvr>
                                      <p:tavLst>
                                        <p:tav tm="0">
                                          <p:val>
                                            <p:strVal val="#ppt_x"/>
                                          </p:val>
                                        </p:tav>
                                        <p:tav tm="100000">
                                          <p:val>
                                            <p:strVal val="#ppt_x"/>
                                          </p:val>
                                        </p:tav>
                                      </p:tavLst>
                                    </p:anim>
                                    <p:anim calcmode="lin" valueType="num">
                                      <p:cBhvr additive="base">
                                        <p:cTn id="10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35"/>
                                        </p:tgtEl>
                                        <p:attrNameLst>
                                          <p:attrName>style.visibility</p:attrName>
                                        </p:attrNameLst>
                                      </p:cBhvr>
                                      <p:to>
                                        <p:strVal val="visible"/>
                                      </p:to>
                                    </p:set>
                                    <p:anim calcmode="lin" valueType="num">
                                      <p:cBhvr additive="base">
                                        <p:cTn id="107" dur="500" fill="hold"/>
                                        <p:tgtEl>
                                          <p:spTgt spid="35"/>
                                        </p:tgtEl>
                                        <p:attrNameLst>
                                          <p:attrName>ppt_x</p:attrName>
                                        </p:attrNameLst>
                                      </p:cBhvr>
                                      <p:tavLst>
                                        <p:tav tm="0">
                                          <p:val>
                                            <p:strVal val="#ppt_x"/>
                                          </p:val>
                                        </p:tav>
                                        <p:tav tm="100000">
                                          <p:val>
                                            <p:strVal val="#ppt_x"/>
                                          </p:val>
                                        </p:tav>
                                      </p:tavLst>
                                    </p:anim>
                                    <p:anim calcmode="lin" valueType="num">
                                      <p:cBhvr additive="base">
                                        <p:cTn id="10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39"/>
                                        </p:tgtEl>
                                        <p:attrNameLst>
                                          <p:attrName>style.visibility</p:attrName>
                                        </p:attrNameLst>
                                      </p:cBhvr>
                                      <p:to>
                                        <p:strVal val="visible"/>
                                      </p:to>
                                    </p:set>
                                    <p:anim calcmode="lin" valueType="num">
                                      <p:cBhvr additive="base">
                                        <p:cTn id="113" dur="500" fill="hold"/>
                                        <p:tgtEl>
                                          <p:spTgt spid="39"/>
                                        </p:tgtEl>
                                        <p:attrNameLst>
                                          <p:attrName>ppt_x</p:attrName>
                                        </p:attrNameLst>
                                      </p:cBhvr>
                                      <p:tavLst>
                                        <p:tav tm="0">
                                          <p:val>
                                            <p:strVal val="#ppt_x"/>
                                          </p:val>
                                        </p:tav>
                                        <p:tav tm="100000">
                                          <p:val>
                                            <p:strVal val="#ppt_x"/>
                                          </p:val>
                                        </p:tav>
                                      </p:tavLst>
                                    </p:anim>
                                    <p:anim calcmode="lin" valueType="num">
                                      <p:cBhvr additive="base">
                                        <p:cTn id="1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fade">
                                      <p:cBhvr>
                                        <p:cTn id="119" dur="1000"/>
                                        <p:tgtEl>
                                          <p:spTgt spid="42"/>
                                        </p:tgtEl>
                                      </p:cBhvr>
                                    </p:animEffect>
                                    <p:anim calcmode="lin" valueType="num">
                                      <p:cBhvr>
                                        <p:cTn id="120" dur="1000" fill="hold"/>
                                        <p:tgtEl>
                                          <p:spTgt spid="42"/>
                                        </p:tgtEl>
                                        <p:attrNameLst>
                                          <p:attrName>ppt_x</p:attrName>
                                        </p:attrNameLst>
                                      </p:cBhvr>
                                      <p:tavLst>
                                        <p:tav tm="0">
                                          <p:val>
                                            <p:strVal val="#ppt_x"/>
                                          </p:val>
                                        </p:tav>
                                        <p:tav tm="100000">
                                          <p:val>
                                            <p:strVal val="#ppt_x"/>
                                          </p:val>
                                        </p:tav>
                                      </p:tavLst>
                                    </p:anim>
                                    <p:anim calcmode="lin" valueType="num">
                                      <p:cBhvr>
                                        <p:cTn id="121"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nodeType="clickEffect">
                                  <p:stCondLst>
                                    <p:cond delay="0"/>
                                  </p:stCondLst>
                                  <p:childTnLst>
                                    <p:set>
                                      <p:cBhvr>
                                        <p:cTn id="125" dur="1" fill="hold">
                                          <p:stCondLst>
                                            <p:cond delay="0"/>
                                          </p:stCondLst>
                                        </p:cTn>
                                        <p:tgtEl>
                                          <p:spTgt spid="36"/>
                                        </p:tgtEl>
                                        <p:attrNameLst>
                                          <p:attrName>style.visibility</p:attrName>
                                        </p:attrNameLst>
                                      </p:cBhvr>
                                      <p:to>
                                        <p:strVal val="visible"/>
                                      </p:to>
                                    </p:set>
                                    <p:anim calcmode="lin" valueType="num">
                                      <p:cBhvr additive="base">
                                        <p:cTn id="126" dur="500" fill="hold"/>
                                        <p:tgtEl>
                                          <p:spTgt spid="36"/>
                                        </p:tgtEl>
                                        <p:attrNameLst>
                                          <p:attrName>ppt_x</p:attrName>
                                        </p:attrNameLst>
                                      </p:cBhvr>
                                      <p:tavLst>
                                        <p:tav tm="0">
                                          <p:val>
                                            <p:strVal val="#ppt_x"/>
                                          </p:val>
                                        </p:tav>
                                        <p:tav tm="100000">
                                          <p:val>
                                            <p:strVal val="#ppt_x"/>
                                          </p:val>
                                        </p:tav>
                                      </p:tavLst>
                                    </p:anim>
                                    <p:anim calcmode="lin" valueType="num">
                                      <p:cBhvr additive="base">
                                        <p:cTn id="127"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42" presetClass="entr" presetSubtype="0" fill="hold" nodeType="click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1000"/>
                                        <p:tgtEl>
                                          <p:spTgt spid="45"/>
                                        </p:tgtEl>
                                      </p:cBhvr>
                                    </p:animEffect>
                                    <p:anim calcmode="lin" valueType="num">
                                      <p:cBhvr>
                                        <p:cTn id="133" dur="1000" fill="hold"/>
                                        <p:tgtEl>
                                          <p:spTgt spid="45"/>
                                        </p:tgtEl>
                                        <p:attrNameLst>
                                          <p:attrName>ppt_x</p:attrName>
                                        </p:attrNameLst>
                                      </p:cBhvr>
                                      <p:tavLst>
                                        <p:tav tm="0">
                                          <p:val>
                                            <p:strVal val="#ppt_x"/>
                                          </p:val>
                                        </p:tav>
                                        <p:tav tm="100000">
                                          <p:val>
                                            <p:strVal val="#ppt_x"/>
                                          </p:val>
                                        </p:tav>
                                      </p:tavLst>
                                    </p:anim>
                                    <p:anim calcmode="lin" valueType="num">
                                      <p:cBhvr>
                                        <p:cTn id="13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31" presetClass="entr" presetSubtype="0" fill="hold" nodeType="clickEffect">
                                  <p:stCondLst>
                                    <p:cond delay="0"/>
                                  </p:stCondLst>
                                  <p:childTnLst>
                                    <p:set>
                                      <p:cBhvr>
                                        <p:cTn id="138" dur="1" fill="hold">
                                          <p:stCondLst>
                                            <p:cond delay="0"/>
                                          </p:stCondLst>
                                        </p:cTn>
                                        <p:tgtEl>
                                          <p:spTgt spid="43"/>
                                        </p:tgtEl>
                                        <p:attrNameLst>
                                          <p:attrName>style.visibility</p:attrName>
                                        </p:attrNameLst>
                                      </p:cBhvr>
                                      <p:to>
                                        <p:strVal val="visible"/>
                                      </p:to>
                                    </p:set>
                                    <p:anim calcmode="lin" valueType="num">
                                      <p:cBhvr>
                                        <p:cTn id="139" dur="1000" fill="hold"/>
                                        <p:tgtEl>
                                          <p:spTgt spid="43"/>
                                        </p:tgtEl>
                                        <p:attrNameLst>
                                          <p:attrName>ppt_w</p:attrName>
                                        </p:attrNameLst>
                                      </p:cBhvr>
                                      <p:tavLst>
                                        <p:tav tm="0">
                                          <p:val>
                                            <p:fltVal val="0"/>
                                          </p:val>
                                        </p:tav>
                                        <p:tav tm="100000">
                                          <p:val>
                                            <p:strVal val="#ppt_w"/>
                                          </p:val>
                                        </p:tav>
                                      </p:tavLst>
                                    </p:anim>
                                    <p:anim calcmode="lin" valueType="num">
                                      <p:cBhvr>
                                        <p:cTn id="140" dur="1000" fill="hold"/>
                                        <p:tgtEl>
                                          <p:spTgt spid="43"/>
                                        </p:tgtEl>
                                        <p:attrNameLst>
                                          <p:attrName>ppt_h</p:attrName>
                                        </p:attrNameLst>
                                      </p:cBhvr>
                                      <p:tavLst>
                                        <p:tav tm="0">
                                          <p:val>
                                            <p:fltVal val="0"/>
                                          </p:val>
                                        </p:tav>
                                        <p:tav tm="100000">
                                          <p:val>
                                            <p:strVal val="#ppt_h"/>
                                          </p:val>
                                        </p:tav>
                                      </p:tavLst>
                                    </p:anim>
                                    <p:anim calcmode="lin" valueType="num">
                                      <p:cBhvr>
                                        <p:cTn id="141" dur="1000" fill="hold"/>
                                        <p:tgtEl>
                                          <p:spTgt spid="43"/>
                                        </p:tgtEl>
                                        <p:attrNameLst>
                                          <p:attrName>style.rotation</p:attrName>
                                        </p:attrNameLst>
                                      </p:cBhvr>
                                      <p:tavLst>
                                        <p:tav tm="0">
                                          <p:val>
                                            <p:fltVal val="90"/>
                                          </p:val>
                                        </p:tav>
                                        <p:tav tm="100000">
                                          <p:val>
                                            <p:fltVal val="0"/>
                                          </p:val>
                                        </p:tav>
                                      </p:tavLst>
                                    </p:anim>
                                    <p:animEffect transition="in" filter="fade">
                                      <p:cBhvr>
                                        <p:cTn id="142" dur="1000"/>
                                        <p:tgtEl>
                                          <p:spTgt spid="43"/>
                                        </p:tgtEl>
                                      </p:cBhvr>
                                    </p:animEffect>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nodeType="clickEffect">
                                  <p:stCondLst>
                                    <p:cond delay="0"/>
                                  </p:stCondLst>
                                  <p:childTnLst>
                                    <p:set>
                                      <p:cBhvr>
                                        <p:cTn id="146" dur="1" fill="hold">
                                          <p:stCondLst>
                                            <p:cond delay="0"/>
                                          </p:stCondLst>
                                        </p:cTn>
                                        <p:tgtEl>
                                          <p:spTgt spid="44"/>
                                        </p:tgtEl>
                                        <p:attrNameLst>
                                          <p:attrName>style.visibility</p:attrName>
                                        </p:attrNameLst>
                                      </p:cBhvr>
                                      <p:to>
                                        <p:strVal val="visible"/>
                                      </p:to>
                                    </p:set>
                                    <p:anim calcmode="lin" valueType="num">
                                      <p:cBhvr additive="base">
                                        <p:cTn id="147" dur="500" fill="hold"/>
                                        <p:tgtEl>
                                          <p:spTgt spid="44"/>
                                        </p:tgtEl>
                                        <p:attrNameLst>
                                          <p:attrName>ppt_x</p:attrName>
                                        </p:attrNameLst>
                                      </p:cBhvr>
                                      <p:tavLst>
                                        <p:tav tm="0">
                                          <p:val>
                                            <p:strVal val="#ppt_x"/>
                                          </p:val>
                                        </p:tav>
                                        <p:tav tm="100000">
                                          <p:val>
                                            <p:strVal val="#ppt_x"/>
                                          </p:val>
                                        </p:tav>
                                      </p:tavLst>
                                    </p:anim>
                                    <p:anim calcmode="lin" valueType="num">
                                      <p:cBhvr additive="base">
                                        <p:cTn id="14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42" presetClass="entr" presetSubtype="0" fill="hold" nodeType="clickEffect">
                                  <p:stCondLst>
                                    <p:cond delay="0"/>
                                  </p:stCondLst>
                                  <p:childTnLst>
                                    <p:set>
                                      <p:cBhvr>
                                        <p:cTn id="152" dur="1" fill="hold">
                                          <p:stCondLst>
                                            <p:cond delay="0"/>
                                          </p:stCondLst>
                                        </p:cTn>
                                        <p:tgtEl>
                                          <p:spTgt spid="46"/>
                                        </p:tgtEl>
                                        <p:attrNameLst>
                                          <p:attrName>style.visibility</p:attrName>
                                        </p:attrNameLst>
                                      </p:cBhvr>
                                      <p:to>
                                        <p:strVal val="visible"/>
                                      </p:to>
                                    </p:set>
                                    <p:animEffect transition="in" filter="fade">
                                      <p:cBhvr>
                                        <p:cTn id="153" dur="1000"/>
                                        <p:tgtEl>
                                          <p:spTgt spid="46"/>
                                        </p:tgtEl>
                                      </p:cBhvr>
                                    </p:animEffect>
                                    <p:anim calcmode="lin" valueType="num">
                                      <p:cBhvr>
                                        <p:cTn id="154" dur="1000" fill="hold"/>
                                        <p:tgtEl>
                                          <p:spTgt spid="46"/>
                                        </p:tgtEl>
                                        <p:attrNameLst>
                                          <p:attrName>ppt_x</p:attrName>
                                        </p:attrNameLst>
                                      </p:cBhvr>
                                      <p:tavLst>
                                        <p:tav tm="0">
                                          <p:val>
                                            <p:strVal val="#ppt_x"/>
                                          </p:val>
                                        </p:tav>
                                        <p:tav tm="100000">
                                          <p:val>
                                            <p:strVal val="#ppt_x"/>
                                          </p:val>
                                        </p:tav>
                                      </p:tavLst>
                                    </p:anim>
                                    <p:anim calcmode="lin" valueType="num">
                                      <p:cBhvr>
                                        <p:cTn id="155"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47"/>
                                        </p:tgtEl>
                                        <p:attrNameLst>
                                          <p:attrName>style.visibility</p:attrName>
                                        </p:attrNameLst>
                                      </p:cBhvr>
                                      <p:to>
                                        <p:strVal val="visible"/>
                                      </p:to>
                                    </p:set>
                                    <p:animEffect transition="in" filter="wipe(left)">
                                      <p:cBhvr>
                                        <p:cTn id="160" dur="500"/>
                                        <p:tgtEl>
                                          <p:spTgt spid="47"/>
                                        </p:tgtEl>
                                      </p:cBhvr>
                                    </p:animEffect>
                                  </p:childTnLst>
                                </p:cTn>
                              </p:par>
                            </p:childTnLst>
                          </p:cTn>
                        </p:par>
                      </p:childTnLst>
                    </p:cTn>
                  </p:par>
                  <p:par>
                    <p:cTn id="161" fill="hold">
                      <p:stCondLst>
                        <p:cond delay="indefinite"/>
                      </p:stCondLst>
                      <p:childTnLst>
                        <p:par>
                          <p:cTn id="162" fill="hold">
                            <p:stCondLst>
                              <p:cond delay="0"/>
                            </p:stCondLst>
                            <p:childTnLst>
                              <p:par>
                                <p:cTn id="163" presetID="42" presetClass="entr" presetSubtype="0" fill="hold" nodeType="clickEffect">
                                  <p:stCondLst>
                                    <p:cond delay="0"/>
                                  </p:stCondLst>
                                  <p:childTnLst>
                                    <p:set>
                                      <p:cBhvr>
                                        <p:cTn id="164" dur="1" fill="hold">
                                          <p:stCondLst>
                                            <p:cond delay="0"/>
                                          </p:stCondLst>
                                        </p:cTn>
                                        <p:tgtEl>
                                          <p:spTgt spid="48"/>
                                        </p:tgtEl>
                                        <p:attrNameLst>
                                          <p:attrName>style.visibility</p:attrName>
                                        </p:attrNameLst>
                                      </p:cBhvr>
                                      <p:to>
                                        <p:strVal val="visible"/>
                                      </p:to>
                                    </p:set>
                                    <p:animEffect transition="in" filter="fade">
                                      <p:cBhvr>
                                        <p:cTn id="165" dur="1000"/>
                                        <p:tgtEl>
                                          <p:spTgt spid="48"/>
                                        </p:tgtEl>
                                      </p:cBhvr>
                                    </p:animEffect>
                                    <p:anim calcmode="lin" valueType="num">
                                      <p:cBhvr>
                                        <p:cTn id="166" dur="1000" fill="hold"/>
                                        <p:tgtEl>
                                          <p:spTgt spid="48"/>
                                        </p:tgtEl>
                                        <p:attrNameLst>
                                          <p:attrName>ppt_x</p:attrName>
                                        </p:attrNameLst>
                                      </p:cBhvr>
                                      <p:tavLst>
                                        <p:tav tm="0">
                                          <p:val>
                                            <p:strVal val="#ppt_x"/>
                                          </p:val>
                                        </p:tav>
                                        <p:tav tm="100000">
                                          <p:val>
                                            <p:strVal val="#ppt_x"/>
                                          </p:val>
                                        </p:tav>
                                      </p:tavLst>
                                    </p:anim>
                                    <p:anim calcmode="lin" valueType="num">
                                      <p:cBhvr>
                                        <p:cTn id="167"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6" presetClass="entr" presetSubtype="16" fill="hold" grpId="0" nodeType="clickEffect">
                                  <p:stCondLst>
                                    <p:cond delay="0"/>
                                  </p:stCondLst>
                                  <p:childTnLst>
                                    <p:set>
                                      <p:cBhvr>
                                        <p:cTn id="171" dur="1" fill="hold">
                                          <p:stCondLst>
                                            <p:cond delay="0"/>
                                          </p:stCondLst>
                                        </p:cTn>
                                        <p:tgtEl>
                                          <p:spTgt spid="49"/>
                                        </p:tgtEl>
                                        <p:attrNameLst>
                                          <p:attrName>style.visibility</p:attrName>
                                        </p:attrNameLst>
                                      </p:cBhvr>
                                      <p:to>
                                        <p:strVal val="visible"/>
                                      </p:to>
                                    </p:set>
                                    <p:animEffect transition="in" filter="circle(in)">
                                      <p:cBhvr>
                                        <p:cTn id="172" dur="2000"/>
                                        <p:tgtEl>
                                          <p:spTgt spid="49"/>
                                        </p:tgtEl>
                                      </p:cBhvr>
                                    </p:animEffect>
                                  </p:childTnLst>
                                </p:cTn>
                              </p:par>
                            </p:childTnLst>
                          </p:cTn>
                        </p:par>
                      </p:childTnLst>
                    </p:cTn>
                  </p:par>
                  <p:par>
                    <p:cTn id="173" fill="hold">
                      <p:stCondLst>
                        <p:cond delay="indefinite"/>
                      </p:stCondLst>
                      <p:childTnLst>
                        <p:par>
                          <p:cTn id="174" fill="hold">
                            <p:stCondLst>
                              <p:cond delay="0"/>
                            </p:stCondLst>
                            <p:childTnLst>
                              <p:par>
                                <p:cTn id="175" presetID="2" presetClass="entr" presetSubtype="4" fill="hold" grpId="0" nodeType="clickEffect">
                                  <p:stCondLst>
                                    <p:cond delay="0"/>
                                  </p:stCondLst>
                                  <p:childTnLst>
                                    <p:set>
                                      <p:cBhvr>
                                        <p:cTn id="176" dur="1" fill="hold">
                                          <p:stCondLst>
                                            <p:cond delay="0"/>
                                          </p:stCondLst>
                                        </p:cTn>
                                        <p:tgtEl>
                                          <p:spTgt spid="50"/>
                                        </p:tgtEl>
                                        <p:attrNameLst>
                                          <p:attrName>style.visibility</p:attrName>
                                        </p:attrNameLst>
                                      </p:cBhvr>
                                      <p:to>
                                        <p:strVal val="visible"/>
                                      </p:to>
                                    </p:set>
                                    <p:anim calcmode="lin" valueType="num">
                                      <p:cBhvr additive="base">
                                        <p:cTn id="177" dur="500" fill="hold"/>
                                        <p:tgtEl>
                                          <p:spTgt spid="50"/>
                                        </p:tgtEl>
                                        <p:attrNameLst>
                                          <p:attrName>ppt_x</p:attrName>
                                        </p:attrNameLst>
                                      </p:cBhvr>
                                      <p:tavLst>
                                        <p:tav tm="0">
                                          <p:val>
                                            <p:strVal val="#ppt_x"/>
                                          </p:val>
                                        </p:tav>
                                        <p:tav tm="100000">
                                          <p:val>
                                            <p:strVal val="#ppt_x"/>
                                          </p:val>
                                        </p:tav>
                                      </p:tavLst>
                                    </p:anim>
                                    <p:anim calcmode="lin" valueType="num">
                                      <p:cBhvr additive="base">
                                        <p:cTn id="17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42" presetClass="entr" presetSubtype="0" fill="hold" nodeType="clickEffect">
                                  <p:stCondLst>
                                    <p:cond delay="0"/>
                                  </p:stCondLst>
                                  <p:childTnLst>
                                    <p:set>
                                      <p:cBhvr>
                                        <p:cTn id="182" dur="1" fill="hold">
                                          <p:stCondLst>
                                            <p:cond delay="0"/>
                                          </p:stCondLst>
                                        </p:cTn>
                                        <p:tgtEl>
                                          <p:spTgt spid="51"/>
                                        </p:tgtEl>
                                        <p:attrNameLst>
                                          <p:attrName>style.visibility</p:attrName>
                                        </p:attrNameLst>
                                      </p:cBhvr>
                                      <p:to>
                                        <p:strVal val="visible"/>
                                      </p:to>
                                    </p:set>
                                    <p:animEffect transition="in" filter="fade">
                                      <p:cBhvr>
                                        <p:cTn id="183" dur="1000"/>
                                        <p:tgtEl>
                                          <p:spTgt spid="51"/>
                                        </p:tgtEl>
                                      </p:cBhvr>
                                    </p:animEffect>
                                    <p:anim calcmode="lin" valueType="num">
                                      <p:cBhvr>
                                        <p:cTn id="184" dur="1000" fill="hold"/>
                                        <p:tgtEl>
                                          <p:spTgt spid="51"/>
                                        </p:tgtEl>
                                        <p:attrNameLst>
                                          <p:attrName>ppt_x</p:attrName>
                                        </p:attrNameLst>
                                      </p:cBhvr>
                                      <p:tavLst>
                                        <p:tav tm="0">
                                          <p:val>
                                            <p:strVal val="#ppt_x"/>
                                          </p:val>
                                        </p:tav>
                                        <p:tav tm="100000">
                                          <p:val>
                                            <p:strVal val="#ppt_x"/>
                                          </p:val>
                                        </p:tav>
                                      </p:tavLst>
                                    </p:anim>
                                    <p:anim calcmode="lin" valueType="num">
                                      <p:cBhvr>
                                        <p:cTn id="185"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2" presetClass="entr" presetSubtype="4" fill="hold" grpId="0" nodeType="clickEffect">
                                  <p:stCondLst>
                                    <p:cond delay="0"/>
                                  </p:stCondLst>
                                  <p:childTnLst>
                                    <p:set>
                                      <p:cBhvr>
                                        <p:cTn id="189" dur="1" fill="hold">
                                          <p:stCondLst>
                                            <p:cond delay="0"/>
                                          </p:stCondLst>
                                        </p:cTn>
                                        <p:tgtEl>
                                          <p:spTgt spid="52"/>
                                        </p:tgtEl>
                                        <p:attrNameLst>
                                          <p:attrName>style.visibility</p:attrName>
                                        </p:attrNameLst>
                                      </p:cBhvr>
                                      <p:to>
                                        <p:strVal val="visible"/>
                                      </p:to>
                                    </p:set>
                                    <p:anim calcmode="lin" valueType="num">
                                      <p:cBhvr additive="base">
                                        <p:cTn id="190" dur="500" fill="hold"/>
                                        <p:tgtEl>
                                          <p:spTgt spid="52"/>
                                        </p:tgtEl>
                                        <p:attrNameLst>
                                          <p:attrName>ppt_x</p:attrName>
                                        </p:attrNameLst>
                                      </p:cBhvr>
                                      <p:tavLst>
                                        <p:tav tm="0">
                                          <p:val>
                                            <p:strVal val="#ppt_x"/>
                                          </p:val>
                                        </p:tav>
                                        <p:tav tm="100000">
                                          <p:val>
                                            <p:strVal val="#ppt_x"/>
                                          </p:val>
                                        </p:tav>
                                      </p:tavLst>
                                    </p:anim>
                                    <p:anim calcmode="lin" valueType="num">
                                      <p:cBhvr additive="base">
                                        <p:cTn id="191"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nodeType="clickEffect">
                                  <p:stCondLst>
                                    <p:cond delay="0"/>
                                  </p:stCondLst>
                                  <p:childTnLst>
                                    <p:set>
                                      <p:cBhvr>
                                        <p:cTn id="195" dur="1" fill="hold">
                                          <p:stCondLst>
                                            <p:cond delay="0"/>
                                          </p:stCondLst>
                                        </p:cTn>
                                        <p:tgtEl>
                                          <p:spTgt spid="53"/>
                                        </p:tgtEl>
                                        <p:attrNameLst>
                                          <p:attrName>style.visibility</p:attrName>
                                        </p:attrNameLst>
                                      </p:cBhvr>
                                      <p:to>
                                        <p:strVal val="visible"/>
                                      </p:to>
                                    </p:set>
                                    <p:animEffect transition="in" filter="fade">
                                      <p:cBhvr>
                                        <p:cTn id="196" dur="1000"/>
                                        <p:tgtEl>
                                          <p:spTgt spid="53"/>
                                        </p:tgtEl>
                                      </p:cBhvr>
                                    </p:animEffect>
                                    <p:anim calcmode="lin" valueType="num">
                                      <p:cBhvr>
                                        <p:cTn id="197" dur="1000" fill="hold"/>
                                        <p:tgtEl>
                                          <p:spTgt spid="53"/>
                                        </p:tgtEl>
                                        <p:attrNameLst>
                                          <p:attrName>ppt_x</p:attrName>
                                        </p:attrNameLst>
                                      </p:cBhvr>
                                      <p:tavLst>
                                        <p:tav tm="0">
                                          <p:val>
                                            <p:strVal val="#ppt_x"/>
                                          </p:val>
                                        </p:tav>
                                        <p:tav tm="100000">
                                          <p:val>
                                            <p:strVal val="#ppt_x"/>
                                          </p:val>
                                        </p:tav>
                                      </p:tavLst>
                                    </p:anim>
                                    <p:anim calcmode="lin" valueType="num">
                                      <p:cBhvr>
                                        <p:cTn id="19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nodeType="clickEffect">
                                  <p:stCondLst>
                                    <p:cond delay="0"/>
                                  </p:stCondLst>
                                  <p:childTnLst>
                                    <p:set>
                                      <p:cBhvr>
                                        <p:cTn id="202" dur="1" fill="hold">
                                          <p:stCondLst>
                                            <p:cond delay="0"/>
                                          </p:stCondLst>
                                        </p:cTn>
                                        <p:tgtEl>
                                          <p:spTgt spid="54"/>
                                        </p:tgtEl>
                                        <p:attrNameLst>
                                          <p:attrName>style.visibility</p:attrName>
                                        </p:attrNameLst>
                                      </p:cBhvr>
                                      <p:to>
                                        <p:strVal val="visible"/>
                                      </p:to>
                                    </p:set>
                                    <p:anim calcmode="lin" valueType="num">
                                      <p:cBhvr additive="base">
                                        <p:cTn id="203" dur="500" fill="hold"/>
                                        <p:tgtEl>
                                          <p:spTgt spid="54"/>
                                        </p:tgtEl>
                                        <p:attrNameLst>
                                          <p:attrName>ppt_x</p:attrName>
                                        </p:attrNameLst>
                                      </p:cBhvr>
                                      <p:tavLst>
                                        <p:tav tm="0">
                                          <p:val>
                                            <p:strVal val="#ppt_x"/>
                                          </p:val>
                                        </p:tav>
                                        <p:tav tm="100000">
                                          <p:val>
                                            <p:strVal val="#ppt_x"/>
                                          </p:val>
                                        </p:tav>
                                      </p:tavLst>
                                    </p:anim>
                                    <p:anim calcmode="lin" valueType="num">
                                      <p:cBhvr additive="base">
                                        <p:cTn id="204"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21" presetClass="entr" presetSubtype="1" fill="hold" nodeType="clickEffect">
                                  <p:stCondLst>
                                    <p:cond delay="0"/>
                                  </p:stCondLst>
                                  <p:childTnLst>
                                    <p:set>
                                      <p:cBhvr>
                                        <p:cTn id="208" dur="1" fill="hold">
                                          <p:stCondLst>
                                            <p:cond delay="0"/>
                                          </p:stCondLst>
                                        </p:cTn>
                                        <p:tgtEl>
                                          <p:spTgt spid="55"/>
                                        </p:tgtEl>
                                        <p:attrNameLst>
                                          <p:attrName>style.visibility</p:attrName>
                                        </p:attrNameLst>
                                      </p:cBhvr>
                                      <p:to>
                                        <p:strVal val="visible"/>
                                      </p:to>
                                    </p:set>
                                    <p:animEffect transition="in" filter="wheel(1)">
                                      <p:cBhvr>
                                        <p:cTn id="209" dur="2000"/>
                                        <p:tgtEl>
                                          <p:spTgt spid="55"/>
                                        </p:tgtEl>
                                      </p:cBhvr>
                                    </p:animEffect>
                                  </p:childTnLst>
                                </p:cTn>
                              </p:par>
                            </p:childTnLst>
                          </p:cTn>
                        </p:par>
                      </p:childTnLst>
                    </p:cTn>
                  </p:par>
                  <p:par>
                    <p:cTn id="210" fill="hold">
                      <p:stCondLst>
                        <p:cond delay="indefinite"/>
                      </p:stCondLst>
                      <p:childTnLst>
                        <p:par>
                          <p:cTn id="211" fill="hold">
                            <p:stCondLst>
                              <p:cond delay="0"/>
                            </p:stCondLst>
                            <p:childTnLst>
                              <p:par>
                                <p:cTn id="212" presetID="2" presetClass="entr" presetSubtype="4" fill="hold" nodeType="clickEffect">
                                  <p:stCondLst>
                                    <p:cond delay="0"/>
                                  </p:stCondLst>
                                  <p:childTnLst>
                                    <p:set>
                                      <p:cBhvr>
                                        <p:cTn id="213" dur="1" fill="hold">
                                          <p:stCondLst>
                                            <p:cond delay="0"/>
                                          </p:stCondLst>
                                        </p:cTn>
                                        <p:tgtEl>
                                          <p:spTgt spid="56"/>
                                        </p:tgtEl>
                                        <p:attrNameLst>
                                          <p:attrName>style.visibility</p:attrName>
                                        </p:attrNameLst>
                                      </p:cBhvr>
                                      <p:to>
                                        <p:strVal val="visible"/>
                                      </p:to>
                                    </p:set>
                                    <p:anim calcmode="lin" valueType="num">
                                      <p:cBhvr additive="base">
                                        <p:cTn id="214" dur="500" fill="hold"/>
                                        <p:tgtEl>
                                          <p:spTgt spid="56"/>
                                        </p:tgtEl>
                                        <p:attrNameLst>
                                          <p:attrName>ppt_x</p:attrName>
                                        </p:attrNameLst>
                                      </p:cBhvr>
                                      <p:tavLst>
                                        <p:tav tm="0">
                                          <p:val>
                                            <p:strVal val="#ppt_x"/>
                                          </p:val>
                                        </p:tav>
                                        <p:tav tm="100000">
                                          <p:val>
                                            <p:strVal val="#ppt_x"/>
                                          </p:val>
                                        </p:tav>
                                      </p:tavLst>
                                    </p:anim>
                                    <p:anim calcmode="lin" valueType="num">
                                      <p:cBhvr additive="base">
                                        <p:cTn id="215"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P spid="17" grpId="0"/>
      <p:bldP spid="18" grpId="0"/>
      <p:bldP spid="22" grpId="0" animBg="1"/>
      <p:bldP spid="23" grpId="0"/>
      <p:bldP spid="24" grpId="0"/>
      <p:bldP spid="25" grpId="0"/>
      <p:bldP spid="28" grpId="0" animBg="1"/>
      <p:bldP spid="30" grpId="0"/>
      <p:bldP spid="31" grpId="0" animBg="1"/>
      <p:bldP spid="32" grpId="0" animBg="1"/>
      <p:bldP spid="33" grpId="0"/>
      <p:bldP spid="34" grpId="0" animBg="1"/>
      <p:bldP spid="47" grpId="0" animBg="1"/>
      <p:bldP spid="49" grpId="0"/>
      <p:bldP spid="50" grpId="0" animBg="1"/>
      <p:bldP spid="5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66464" y="207545"/>
            <a:ext cx="8701536" cy="1384995"/>
          </a:xfrm>
          <a:prstGeom prst="rect">
            <a:avLst/>
          </a:prstGeom>
        </p:spPr>
        <p:txBody>
          <a:bodyPr wrap="square">
            <a:spAutoFit/>
          </a:bodyPr>
          <a:lstStyle/>
          <a:p>
            <a:pPr>
              <a:defRPr/>
            </a:pPr>
            <a:r>
              <a:rPr lang="zh-CN" altLang="en-US" sz="2800" b="1" kern="0" dirty="0">
                <a:solidFill>
                  <a:srgbClr val="FF0000"/>
                </a:solidFill>
              </a:rPr>
              <a:t>练习</a:t>
            </a:r>
            <a:r>
              <a:rPr lang="en-US" altLang="zh-CN" sz="2800" b="1" kern="0" dirty="0">
                <a:solidFill>
                  <a:srgbClr val="FF0000"/>
                </a:solidFill>
              </a:rPr>
              <a:t>(1)</a:t>
            </a:r>
            <a:r>
              <a:rPr lang="zh-CN" altLang="en-US" sz="2800" b="1" kern="0" dirty="0">
                <a:solidFill>
                  <a:srgbClr val="FF0000"/>
                </a:solidFill>
              </a:rPr>
              <a:t>：</a:t>
            </a:r>
            <a:r>
              <a:rPr lang="zh-CN" altLang="en-US" sz="2800" b="1" kern="0" dirty="0">
                <a:solidFill>
                  <a:srgbClr val="009900"/>
                </a:solidFill>
              </a:rPr>
              <a:t>一电阻为</a:t>
            </a:r>
            <a:r>
              <a:rPr lang="en-US" altLang="zh-CN" sz="2800" b="1" kern="0" dirty="0">
                <a:solidFill>
                  <a:srgbClr val="FF0000"/>
                </a:solidFill>
              </a:rPr>
              <a:t>R</a:t>
            </a:r>
            <a:r>
              <a:rPr lang="zh-CN" altLang="en-US" sz="2800" b="1" kern="0" dirty="0">
                <a:solidFill>
                  <a:srgbClr val="009900"/>
                </a:solidFill>
              </a:rPr>
              <a:t>、质量</a:t>
            </a:r>
            <a:r>
              <a:rPr lang="en-US" altLang="zh-CN" sz="2800" b="1" kern="0" dirty="0">
                <a:solidFill>
                  <a:srgbClr val="FF0000"/>
                </a:solidFill>
              </a:rPr>
              <a:t>m</a:t>
            </a:r>
            <a:r>
              <a:rPr lang="zh-CN" altLang="en-US" sz="2800" b="1" kern="0" dirty="0">
                <a:solidFill>
                  <a:srgbClr val="009900"/>
                </a:solidFill>
              </a:rPr>
              <a:t>的导线弯成矩形，以初速度</a:t>
            </a:r>
            <a:r>
              <a:rPr lang="en-US" altLang="zh-CN" sz="2800" b="1" kern="0" dirty="0">
                <a:solidFill>
                  <a:srgbClr val="FF0000"/>
                </a:solidFill>
              </a:rPr>
              <a:t>v</a:t>
            </a:r>
            <a:r>
              <a:rPr lang="en-US" altLang="zh-CN" sz="2800" b="1" kern="0" baseline="-25000" dirty="0">
                <a:solidFill>
                  <a:srgbClr val="FF0000"/>
                </a:solidFill>
                <a:latin typeface="Times New Roman" panose="02020603050405020304" pitchFamily="18" charset="0"/>
                <a:cs typeface="Times New Roman" panose="02020603050405020304" pitchFamily="18" charset="0"/>
              </a:rPr>
              <a:t>0</a:t>
            </a:r>
            <a:r>
              <a:rPr lang="zh-CN" altLang="en-US" sz="2800" b="1" kern="0" dirty="0">
                <a:solidFill>
                  <a:srgbClr val="009900"/>
                </a:solidFill>
              </a:rPr>
              <a:t>进入均匀磁场</a:t>
            </a:r>
            <a:r>
              <a:rPr lang="en-US" altLang="zh-CN" sz="2800" b="1" kern="0" dirty="0">
                <a:solidFill>
                  <a:srgbClr val="FF0000"/>
                </a:solidFill>
              </a:rPr>
              <a:t>B</a:t>
            </a:r>
            <a:r>
              <a:rPr lang="zh-CN" altLang="en-US" sz="2800" b="1" kern="0" dirty="0">
                <a:solidFill>
                  <a:srgbClr val="009900"/>
                </a:solidFill>
              </a:rPr>
              <a:t>区域，</a:t>
            </a:r>
            <a:r>
              <a:rPr lang="en-US" altLang="zh-CN" sz="2600" b="1" kern="0" dirty="0">
                <a:solidFill>
                  <a:srgbClr val="FF0000"/>
                </a:solidFill>
              </a:rPr>
              <a:t> B=</a:t>
            </a:r>
            <a:r>
              <a:rPr lang="en-US" altLang="zh-CN" sz="1200" b="1" kern="0" dirty="0">
                <a:solidFill>
                  <a:srgbClr val="FF0000"/>
                </a:solidFill>
                <a:latin typeface="宋体" panose="02010600030101010101" pitchFamily="2" charset="-122"/>
              </a:rPr>
              <a:t> </a:t>
            </a:r>
            <a:r>
              <a:rPr lang="en-US" altLang="zh-CN" sz="2800" b="1" kern="0" dirty="0">
                <a:solidFill>
                  <a:srgbClr val="FF0000"/>
                </a:solidFill>
                <a:latin typeface="宋体" panose="02010600030101010101" pitchFamily="2" charset="-122"/>
              </a:rPr>
              <a:t>B</a:t>
            </a:r>
            <a:r>
              <a:rPr lang="en-US" altLang="zh-CN" sz="2800" b="1" kern="0" baseline="-25000" dirty="0">
                <a:solidFill>
                  <a:srgbClr val="FF0000"/>
                </a:solidFill>
              </a:rPr>
              <a:t>0</a:t>
            </a:r>
            <a:r>
              <a:rPr lang="en-US" altLang="zh-CN" sz="2800" b="1" kern="0" dirty="0">
                <a:solidFill>
                  <a:srgbClr val="FF0000"/>
                </a:solidFill>
              </a:rPr>
              <a:t> </a:t>
            </a:r>
            <a:r>
              <a:rPr lang="en-US" altLang="zh-CN" sz="2600" b="1" kern="0" dirty="0">
                <a:solidFill>
                  <a:srgbClr val="FF0000"/>
                </a:solidFill>
              </a:rPr>
              <a:t>t</a:t>
            </a:r>
            <a:r>
              <a:rPr lang="zh-CN" altLang="en-US" sz="2600" b="1" kern="0" dirty="0">
                <a:solidFill>
                  <a:srgbClr val="3E27E7"/>
                </a:solidFill>
              </a:rPr>
              <a:t>，</a:t>
            </a:r>
            <a:r>
              <a:rPr lang="en-US" altLang="zh-CN" sz="2400" b="1" kern="0" dirty="0">
                <a:solidFill>
                  <a:srgbClr val="FF0000"/>
                </a:solidFill>
                <a:latin typeface="宋体" panose="02010600030101010101" pitchFamily="2" charset="-122"/>
              </a:rPr>
              <a:t> </a:t>
            </a:r>
            <a:r>
              <a:rPr lang="en-US" altLang="zh-CN" sz="2800" b="1" kern="0" dirty="0">
                <a:solidFill>
                  <a:srgbClr val="FF0000"/>
                </a:solidFill>
                <a:latin typeface="宋体" panose="02010600030101010101" pitchFamily="2" charset="-122"/>
              </a:rPr>
              <a:t>B</a:t>
            </a:r>
            <a:r>
              <a:rPr lang="en-US" altLang="zh-CN" sz="2800" b="1" kern="0" baseline="-25000" dirty="0">
                <a:solidFill>
                  <a:srgbClr val="FF0000"/>
                </a:solidFill>
              </a:rPr>
              <a:t>0</a:t>
            </a:r>
            <a:r>
              <a:rPr lang="en-US" altLang="zh-CN" sz="2800" b="1" kern="0" dirty="0">
                <a:solidFill>
                  <a:srgbClr val="3E27E7"/>
                </a:solidFill>
              </a:rPr>
              <a:t> </a:t>
            </a:r>
            <a:r>
              <a:rPr lang="en-US" altLang="zh-CN" sz="2800" b="1" kern="0" dirty="0">
                <a:solidFill>
                  <a:srgbClr val="FF0000"/>
                </a:solidFill>
              </a:rPr>
              <a:t>&gt;0</a:t>
            </a:r>
            <a:r>
              <a:rPr lang="zh-CN" altLang="en-US" sz="2800" b="1" kern="0" dirty="0">
                <a:solidFill>
                  <a:srgbClr val="3E27E7"/>
                </a:solidFill>
              </a:rPr>
              <a:t>为常数</a:t>
            </a:r>
            <a:r>
              <a:rPr lang="en-US" altLang="zh-CN" sz="2800" b="1" kern="0" dirty="0">
                <a:solidFill>
                  <a:srgbClr val="3E27E7"/>
                </a:solidFill>
              </a:rPr>
              <a:t>,</a:t>
            </a:r>
            <a:r>
              <a:rPr lang="zh-CN" altLang="en-US" sz="2800" b="1" kern="0" dirty="0">
                <a:solidFill>
                  <a:srgbClr val="009900"/>
                </a:solidFill>
              </a:rPr>
              <a:t>                     不考虑其它力。证明其遵守</a:t>
            </a:r>
            <a:r>
              <a:rPr lang="zh-CN" altLang="en-US" sz="2800" b="1" dirty="0">
                <a:solidFill>
                  <a:srgbClr val="FF0000"/>
                </a:solidFill>
                <a:latin typeface="宋体" panose="02010600030101010101" pitchFamily="2" charset="-122"/>
              </a:rPr>
              <a:t>阻尼振动方程</a:t>
            </a:r>
            <a:r>
              <a:rPr lang="zh-CN" altLang="en-US" sz="2800" b="1" kern="0" dirty="0">
                <a:solidFill>
                  <a:srgbClr val="009900"/>
                </a:solidFill>
              </a:rPr>
              <a:t>。</a:t>
            </a:r>
            <a:endParaRPr lang="zh-CN" altLang="en-US" sz="2800" dirty="0">
              <a:solidFill>
                <a:srgbClr val="009900"/>
              </a:solidFill>
            </a:endParaRPr>
          </a:p>
        </p:txBody>
      </p:sp>
      <p:grpSp>
        <p:nvGrpSpPr>
          <p:cNvPr id="3" name="Group 1150"/>
          <p:cNvGrpSpPr>
            <a:grpSpLocks/>
          </p:cNvGrpSpPr>
          <p:nvPr/>
        </p:nvGrpSpPr>
        <p:grpSpPr bwMode="auto">
          <a:xfrm>
            <a:off x="8269350" y="2471266"/>
            <a:ext cx="1517650" cy="1447800"/>
            <a:chOff x="3408" y="764"/>
            <a:chExt cx="956" cy="912"/>
          </a:xfrm>
        </p:grpSpPr>
        <p:graphicFrame>
          <p:nvGraphicFramePr>
            <p:cNvPr id="4" name="Object 1151"/>
            <p:cNvGraphicFramePr>
              <a:graphicFrameLocks noChangeAspect="1"/>
            </p:cNvGraphicFramePr>
            <p:nvPr/>
          </p:nvGraphicFramePr>
          <p:xfrm>
            <a:off x="3412" y="960"/>
            <a:ext cx="236" cy="236"/>
          </p:xfrm>
          <a:graphic>
            <a:graphicData uri="http://schemas.openxmlformats.org/presentationml/2006/ole">
              <mc:AlternateContent xmlns:mc="http://schemas.openxmlformats.org/markup-compatibility/2006">
                <mc:Choice xmlns:v="urn:schemas-microsoft-com:vml" Requires="v">
                  <p:oleObj spid="_x0000_s674690" name="公式" r:id="rId3" imgW="139700" imgH="139700" progId="Equation.3">
                    <p:embed/>
                  </p:oleObj>
                </mc:Choice>
                <mc:Fallback>
                  <p:oleObj name="公式" r:id="rId3" imgW="139700" imgH="139700" progId="Equation.3">
                    <p:embed/>
                    <p:pic>
                      <p:nvPicPr>
                        <p:cNvPr id="6" name="Object 11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2" y="96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1152"/>
            <p:cNvGraphicFramePr>
              <a:graphicFrameLocks noChangeAspect="1"/>
            </p:cNvGraphicFramePr>
            <p:nvPr/>
          </p:nvGraphicFramePr>
          <p:xfrm>
            <a:off x="3648" y="964"/>
            <a:ext cx="236" cy="236"/>
          </p:xfrm>
          <a:graphic>
            <a:graphicData uri="http://schemas.openxmlformats.org/presentationml/2006/ole">
              <mc:AlternateContent xmlns:mc="http://schemas.openxmlformats.org/markup-compatibility/2006">
                <mc:Choice xmlns:v="urn:schemas-microsoft-com:vml" Requires="v">
                  <p:oleObj spid="_x0000_s674691" name="公式" r:id="rId5" imgW="139700" imgH="139700" progId="Equation.3">
                    <p:embed/>
                  </p:oleObj>
                </mc:Choice>
                <mc:Fallback>
                  <p:oleObj name="公式" r:id="rId5" imgW="139700" imgH="139700" progId="Equation.3">
                    <p:embed/>
                    <p:pic>
                      <p:nvPicPr>
                        <p:cNvPr id="7" name="Object 11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96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1153"/>
            <p:cNvGraphicFramePr>
              <a:graphicFrameLocks noChangeAspect="1"/>
            </p:cNvGraphicFramePr>
            <p:nvPr/>
          </p:nvGraphicFramePr>
          <p:xfrm>
            <a:off x="3888" y="964"/>
            <a:ext cx="236" cy="236"/>
          </p:xfrm>
          <a:graphic>
            <a:graphicData uri="http://schemas.openxmlformats.org/presentationml/2006/ole">
              <mc:AlternateContent xmlns:mc="http://schemas.openxmlformats.org/markup-compatibility/2006">
                <mc:Choice xmlns:v="urn:schemas-microsoft-com:vml" Requires="v">
                  <p:oleObj spid="_x0000_s674692" name="公式" r:id="rId6" imgW="139700" imgH="139700" progId="Equation.3">
                    <p:embed/>
                  </p:oleObj>
                </mc:Choice>
                <mc:Fallback>
                  <p:oleObj name="公式" r:id="rId6" imgW="139700" imgH="139700" progId="Equation.3">
                    <p:embed/>
                    <p:pic>
                      <p:nvPicPr>
                        <p:cNvPr id="8" name="Object 11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 y="96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1154"/>
            <p:cNvGraphicFramePr>
              <a:graphicFrameLocks noChangeAspect="1"/>
            </p:cNvGraphicFramePr>
            <p:nvPr/>
          </p:nvGraphicFramePr>
          <p:xfrm>
            <a:off x="4128" y="964"/>
            <a:ext cx="236" cy="236"/>
          </p:xfrm>
          <a:graphic>
            <a:graphicData uri="http://schemas.openxmlformats.org/presentationml/2006/ole">
              <mc:AlternateContent xmlns:mc="http://schemas.openxmlformats.org/markup-compatibility/2006">
                <mc:Choice xmlns:v="urn:schemas-microsoft-com:vml" Requires="v">
                  <p:oleObj spid="_x0000_s674693" name="公式" r:id="rId7" imgW="139700" imgH="139700" progId="Equation.3">
                    <p:embed/>
                  </p:oleObj>
                </mc:Choice>
                <mc:Fallback>
                  <p:oleObj name="公式" r:id="rId7" imgW="139700" imgH="139700" progId="Equation.3">
                    <p:embed/>
                    <p:pic>
                      <p:nvPicPr>
                        <p:cNvPr id="9" name="Object 11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 y="96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155"/>
            <p:cNvGraphicFramePr>
              <a:graphicFrameLocks noChangeAspect="1"/>
            </p:cNvGraphicFramePr>
            <p:nvPr/>
          </p:nvGraphicFramePr>
          <p:xfrm>
            <a:off x="3412" y="1200"/>
            <a:ext cx="236" cy="236"/>
          </p:xfrm>
          <a:graphic>
            <a:graphicData uri="http://schemas.openxmlformats.org/presentationml/2006/ole">
              <mc:AlternateContent xmlns:mc="http://schemas.openxmlformats.org/markup-compatibility/2006">
                <mc:Choice xmlns:v="urn:schemas-microsoft-com:vml" Requires="v">
                  <p:oleObj spid="_x0000_s674694" name="公式" r:id="rId8" imgW="139700" imgH="139700" progId="Equation.3">
                    <p:embed/>
                  </p:oleObj>
                </mc:Choice>
                <mc:Fallback>
                  <p:oleObj name="公式" r:id="rId8" imgW="139700" imgH="139700" progId="Equation.3">
                    <p:embed/>
                    <p:pic>
                      <p:nvPicPr>
                        <p:cNvPr id="10" name="Object 11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2" y="120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1156"/>
            <p:cNvGraphicFramePr>
              <a:graphicFrameLocks noChangeAspect="1"/>
            </p:cNvGraphicFramePr>
            <p:nvPr/>
          </p:nvGraphicFramePr>
          <p:xfrm>
            <a:off x="4128" y="1200"/>
            <a:ext cx="236" cy="236"/>
          </p:xfrm>
          <a:graphic>
            <a:graphicData uri="http://schemas.openxmlformats.org/presentationml/2006/ole">
              <mc:AlternateContent xmlns:mc="http://schemas.openxmlformats.org/markup-compatibility/2006">
                <mc:Choice xmlns:v="urn:schemas-microsoft-com:vml" Requires="v">
                  <p:oleObj spid="_x0000_s674695" name="公式" r:id="rId9" imgW="139700" imgH="139700" progId="Equation.3">
                    <p:embed/>
                  </p:oleObj>
                </mc:Choice>
                <mc:Fallback>
                  <p:oleObj name="公式" r:id="rId9" imgW="139700" imgH="139700" progId="Equation.3">
                    <p:embed/>
                    <p:pic>
                      <p:nvPicPr>
                        <p:cNvPr id="11" name="Object 11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 y="120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1157"/>
            <p:cNvGraphicFramePr>
              <a:graphicFrameLocks noChangeAspect="1"/>
            </p:cNvGraphicFramePr>
            <p:nvPr/>
          </p:nvGraphicFramePr>
          <p:xfrm>
            <a:off x="4128" y="1440"/>
            <a:ext cx="236" cy="236"/>
          </p:xfrm>
          <a:graphic>
            <a:graphicData uri="http://schemas.openxmlformats.org/presentationml/2006/ole">
              <mc:AlternateContent xmlns:mc="http://schemas.openxmlformats.org/markup-compatibility/2006">
                <mc:Choice xmlns:v="urn:schemas-microsoft-com:vml" Requires="v">
                  <p:oleObj spid="_x0000_s674696" name="公式" r:id="rId10" imgW="139700" imgH="139700" progId="Equation.3">
                    <p:embed/>
                  </p:oleObj>
                </mc:Choice>
                <mc:Fallback>
                  <p:oleObj name="公式" r:id="rId10" imgW="139700" imgH="139700" progId="Equation.3">
                    <p:embed/>
                    <p:pic>
                      <p:nvPicPr>
                        <p:cNvPr id="12" name="Object 11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 y="144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158"/>
            <p:cNvGraphicFramePr>
              <a:graphicFrameLocks noChangeAspect="1"/>
            </p:cNvGraphicFramePr>
            <p:nvPr/>
          </p:nvGraphicFramePr>
          <p:xfrm>
            <a:off x="3888" y="1440"/>
            <a:ext cx="236" cy="236"/>
          </p:xfrm>
          <a:graphic>
            <a:graphicData uri="http://schemas.openxmlformats.org/presentationml/2006/ole">
              <mc:AlternateContent xmlns:mc="http://schemas.openxmlformats.org/markup-compatibility/2006">
                <mc:Choice xmlns:v="urn:schemas-microsoft-com:vml" Requires="v">
                  <p:oleObj spid="_x0000_s674697" name="公式" r:id="rId11" imgW="139700" imgH="139700" progId="Equation.3">
                    <p:embed/>
                  </p:oleObj>
                </mc:Choice>
                <mc:Fallback>
                  <p:oleObj name="公式" r:id="rId11" imgW="139700" imgH="139700" progId="Equation.3">
                    <p:embed/>
                    <p:pic>
                      <p:nvPicPr>
                        <p:cNvPr id="13" name="Object 11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 y="144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59"/>
            <p:cNvGraphicFramePr>
              <a:graphicFrameLocks noChangeAspect="1"/>
            </p:cNvGraphicFramePr>
            <p:nvPr/>
          </p:nvGraphicFramePr>
          <p:xfrm>
            <a:off x="3648" y="1440"/>
            <a:ext cx="236" cy="236"/>
          </p:xfrm>
          <a:graphic>
            <a:graphicData uri="http://schemas.openxmlformats.org/presentationml/2006/ole">
              <mc:AlternateContent xmlns:mc="http://schemas.openxmlformats.org/markup-compatibility/2006">
                <mc:Choice xmlns:v="urn:schemas-microsoft-com:vml" Requires="v">
                  <p:oleObj spid="_x0000_s674698" name="公式" r:id="rId12" imgW="139700" imgH="139700" progId="Equation.3">
                    <p:embed/>
                  </p:oleObj>
                </mc:Choice>
                <mc:Fallback>
                  <p:oleObj name="公式" r:id="rId12" imgW="139700" imgH="139700" progId="Equation.3">
                    <p:embed/>
                    <p:pic>
                      <p:nvPicPr>
                        <p:cNvPr id="14" name="Object 11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144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160"/>
            <p:cNvGraphicFramePr>
              <a:graphicFrameLocks noChangeAspect="1"/>
            </p:cNvGraphicFramePr>
            <p:nvPr/>
          </p:nvGraphicFramePr>
          <p:xfrm>
            <a:off x="3412" y="1440"/>
            <a:ext cx="236" cy="236"/>
          </p:xfrm>
          <a:graphic>
            <a:graphicData uri="http://schemas.openxmlformats.org/presentationml/2006/ole">
              <mc:AlternateContent xmlns:mc="http://schemas.openxmlformats.org/markup-compatibility/2006">
                <mc:Choice xmlns:v="urn:schemas-microsoft-com:vml" Requires="v">
                  <p:oleObj spid="_x0000_s674699" name="公式" r:id="rId13" imgW="139700" imgH="139700" progId="Equation.3">
                    <p:embed/>
                  </p:oleObj>
                </mc:Choice>
                <mc:Fallback>
                  <p:oleObj name="公式" r:id="rId13" imgW="139700" imgH="139700" progId="Equation.3">
                    <p:embed/>
                    <p:pic>
                      <p:nvPicPr>
                        <p:cNvPr id="15" name="Object 11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2" y="144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161"/>
            <p:cNvGraphicFramePr>
              <a:graphicFrameLocks noChangeAspect="1"/>
            </p:cNvGraphicFramePr>
            <p:nvPr/>
          </p:nvGraphicFramePr>
          <p:xfrm>
            <a:off x="3888" y="1200"/>
            <a:ext cx="236" cy="236"/>
          </p:xfrm>
          <a:graphic>
            <a:graphicData uri="http://schemas.openxmlformats.org/presentationml/2006/ole">
              <mc:AlternateContent xmlns:mc="http://schemas.openxmlformats.org/markup-compatibility/2006">
                <mc:Choice xmlns:v="urn:schemas-microsoft-com:vml" Requires="v">
                  <p:oleObj spid="_x0000_s674700" name="公式" r:id="rId14" imgW="139700" imgH="139700" progId="Equation.3">
                    <p:embed/>
                  </p:oleObj>
                </mc:Choice>
                <mc:Fallback>
                  <p:oleObj name="公式" r:id="rId14" imgW="139700" imgH="139700" progId="Equation.3">
                    <p:embed/>
                    <p:pic>
                      <p:nvPicPr>
                        <p:cNvPr id="16" name="Object 11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 y="120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162"/>
            <p:cNvGraphicFramePr>
              <a:graphicFrameLocks noChangeAspect="1"/>
            </p:cNvGraphicFramePr>
            <p:nvPr/>
          </p:nvGraphicFramePr>
          <p:xfrm>
            <a:off x="3648" y="1200"/>
            <a:ext cx="236" cy="236"/>
          </p:xfrm>
          <a:graphic>
            <a:graphicData uri="http://schemas.openxmlformats.org/presentationml/2006/ole">
              <mc:AlternateContent xmlns:mc="http://schemas.openxmlformats.org/markup-compatibility/2006">
                <mc:Choice xmlns:v="urn:schemas-microsoft-com:vml" Requires="v">
                  <p:oleObj spid="_x0000_s674701" name="公式" r:id="rId15" imgW="139700" imgH="139700" progId="Equation.3">
                    <p:embed/>
                  </p:oleObj>
                </mc:Choice>
                <mc:Fallback>
                  <p:oleObj name="公式" r:id="rId15" imgW="139700" imgH="139700" progId="Equation.3">
                    <p:embed/>
                    <p:pic>
                      <p:nvPicPr>
                        <p:cNvPr id="17" name="Object 11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120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163"/>
            <p:cNvGraphicFramePr>
              <a:graphicFrameLocks noChangeAspect="1"/>
            </p:cNvGraphicFramePr>
            <p:nvPr/>
          </p:nvGraphicFramePr>
          <p:xfrm>
            <a:off x="3408" y="764"/>
            <a:ext cx="236" cy="236"/>
          </p:xfrm>
          <a:graphic>
            <a:graphicData uri="http://schemas.openxmlformats.org/presentationml/2006/ole">
              <mc:AlternateContent xmlns:mc="http://schemas.openxmlformats.org/markup-compatibility/2006">
                <mc:Choice xmlns:v="urn:schemas-microsoft-com:vml" Requires="v">
                  <p:oleObj spid="_x0000_s674702" name="公式" r:id="rId16" imgW="139700" imgH="139700" progId="Equation.3">
                    <p:embed/>
                  </p:oleObj>
                </mc:Choice>
                <mc:Fallback>
                  <p:oleObj name="公式" r:id="rId16" imgW="139700" imgH="139700" progId="Equation.3">
                    <p:embed/>
                    <p:pic>
                      <p:nvPicPr>
                        <p:cNvPr id="18" name="Object 1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8" y="76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164"/>
            <p:cNvGraphicFramePr>
              <a:graphicFrameLocks noChangeAspect="1"/>
            </p:cNvGraphicFramePr>
            <p:nvPr/>
          </p:nvGraphicFramePr>
          <p:xfrm>
            <a:off x="3644" y="768"/>
            <a:ext cx="236" cy="236"/>
          </p:xfrm>
          <a:graphic>
            <a:graphicData uri="http://schemas.openxmlformats.org/presentationml/2006/ole">
              <mc:AlternateContent xmlns:mc="http://schemas.openxmlformats.org/markup-compatibility/2006">
                <mc:Choice xmlns:v="urn:schemas-microsoft-com:vml" Requires="v">
                  <p:oleObj spid="_x0000_s674703" name="公式" r:id="rId17" imgW="139700" imgH="139700" progId="Equation.3">
                    <p:embed/>
                  </p:oleObj>
                </mc:Choice>
                <mc:Fallback>
                  <p:oleObj name="公式" r:id="rId17" imgW="139700" imgH="139700" progId="Equation.3">
                    <p:embed/>
                    <p:pic>
                      <p:nvPicPr>
                        <p:cNvPr id="19" name="Object 11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4" y="76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165"/>
            <p:cNvGraphicFramePr>
              <a:graphicFrameLocks noChangeAspect="1"/>
            </p:cNvGraphicFramePr>
            <p:nvPr/>
          </p:nvGraphicFramePr>
          <p:xfrm>
            <a:off x="3884" y="768"/>
            <a:ext cx="236" cy="236"/>
          </p:xfrm>
          <a:graphic>
            <a:graphicData uri="http://schemas.openxmlformats.org/presentationml/2006/ole">
              <mc:AlternateContent xmlns:mc="http://schemas.openxmlformats.org/markup-compatibility/2006">
                <mc:Choice xmlns:v="urn:schemas-microsoft-com:vml" Requires="v">
                  <p:oleObj spid="_x0000_s674704" name="公式" r:id="rId18" imgW="139700" imgH="139700" progId="Equation.3">
                    <p:embed/>
                  </p:oleObj>
                </mc:Choice>
                <mc:Fallback>
                  <p:oleObj name="公式" r:id="rId18" imgW="139700" imgH="139700" progId="Equation.3">
                    <p:embed/>
                    <p:pic>
                      <p:nvPicPr>
                        <p:cNvPr id="20" name="Object 11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4" y="76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166"/>
            <p:cNvGraphicFramePr>
              <a:graphicFrameLocks noChangeAspect="1"/>
            </p:cNvGraphicFramePr>
            <p:nvPr/>
          </p:nvGraphicFramePr>
          <p:xfrm>
            <a:off x="4124" y="768"/>
            <a:ext cx="236" cy="236"/>
          </p:xfrm>
          <a:graphic>
            <a:graphicData uri="http://schemas.openxmlformats.org/presentationml/2006/ole">
              <mc:AlternateContent xmlns:mc="http://schemas.openxmlformats.org/markup-compatibility/2006">
                <mc:Choice xmlns:v="urn:schemas-microsoft-com:vml" Requires="v">
                  <p:oleObj spid="_x0000_s674705" name="公式" r:id="rId19" imgW="139700" imgH="139700" progId="Equation.3">
                    <p:embed/>
                  </p:oleObj>
                </mc:Choice>
                <mc:Fallback>
                  <p:oleObj name="公式" r:id="rId19" imgW="139700" imgH="139700" progId="Equation.3">
                    <p:embed/>
                    <p:pic>
                      <p:nvPicPr>
                        <p:cNvPr id="21" name="Object 11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4" y="76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0" name="Object 4"/>
          <p:cNvGraphicFramePr>
            <a:graphicFrameLocks noChangeAspect="1"/>
          </p:cNvGraphicFramePr>
          <p:nvPr>
            <p:extLst>
              <p:ext uri="{D42A27DB-BD31-4B8C-83A1-F6EECF244321}">
                <p14:modId xmlns:p14="http://schemas.microsoft.com/office/powerpoint/2010/main" val="1616646985"/>
              </p:ext>
            </p:extLst>
          </p:nvPr>
        </p:nvGraphicFramePr>
        <p:xfrm>
          <a:off x="9599773" y="2221873"/>
          <a:ext cx="377825" cy="411163"/>
        </p:xfrm>
        <a:graphic>
          <a:graphicData uri="http://schemas.openxmlformats.org/presentationml/2006/ole">
            <mc:AlternateContent xmlns:mc="http://schemas.openxmlformats.org/markup-compatibility/2006">
              <mc:Choice xmlns:v="urn:schemas-microsoft-com:vml" Requires="v">
                <p:oleObj spid="_x0000_s674706" name="Equation" r:id="rId20" imgW="152280" imgH="164880" progId="Equation.DSMT4">
                  <p:embed/>
                </p:oleObj>
              </mc:Choice>
              <mc:Fallback>
                <p:oleObj name="Equation" r:id="rId20" imgW="152280" imgH="164880" progId="Equation.DSMT4">
                  <p:embed/>
                  <p:pic>
                    <p:nvPicPr>
                      <p:cNvPr id="29" name="Object 4"/>
                      <p:cNvPicPr>
                        <a:picLocks noChangeAspect="1" noChangeArrowheads="1"/>
                      </p:cNvPicPr>
                      <p:nvPr/>
                    </p:nvPicPr>
                    <p:blipFill>
                      <a:blip r:embed="rId21"/>
                      <a:srcRect/>
                      <a:stretch>
                        <a:fillRect/>
                      </a:stretch>
                    </p:blipFill>
                    <p:spPr bwMode="auto">
                      <a:xfrm>
                        <a:off x="9599773" y="2221873"/>
                        <a:ext cx="3778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Rectangle 1149"/>
          <p:cNvSpPr>
            <a:spLocks noChangeArrowheads="1"/>
          </p:cNvSpPr>
          <p:nvPr/>
        </p:nvSpPr>
        <p:spPr bwMode="auto">
          <a:xfrm>
            <a:off x="7126350" y="2706216"/>
            <a:ext cx="1905000" cy="990600"/>
          </a:xfrm>
          <a:prstGeom prst="rect">
            <a:avLst/>
          </a:prstGeom>
          <a:noFill/>
          <a:ln w="38100">
            <a:solidFill>
              <a:srgbClr val="3E27E7"/>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22" name="对象 21"/>
          <p:cNvGraphicFramePr>
            <a:graphicFrameLocks noChangeAspect="1"/>
          </p:cNvGraphicFramePr>
          <p:nvPr>
            <p:extLst>
              <p:ext uri="{D42A27DB-BD31-4B8C-83A1-F6EECF244321}">
                <p14:modId xmlns:p14="http://schemas.microsoft.com/office/powerpoint/2010/main" val="1216209482"/>
              </p:ext>
            </p:extLst>
          </p:nvPr>
        </p:nvGraphicFramePr>
        <p:xfrm>
          <a:off x="6709086" y="2276554"/>
          <a:ext cx="276225" cy="501650"/>
        </p:xfrm>
        <a:graphic>
          <a:graphicData uri="http://schemas.openxmlformats.org/presentationml/2006/ole">
            <mc:AlternateContent xmlns:mc="http://schemas.openxmlformats.org/markup-compatibility/2006">
              <mc:Choice xmlns:v="urn:schemas-microsoft-com:vml" Requires="v">
                <p:oleObj spid="_x0000_s674707" name="Equation" r:id="rId22" imgW="88560" imgH="164880" progId="Equation.DSMT4">
                  <p:embed/>
                </p:oleObj>
              </mc:Choice>
              <mc:Fallback>
                <p:oleObj name="Equation" r:id="rId22" imgW="88560" imgH="164880" progId="Equation.DSMT4">
                  <p:embed/>
                  <p:pic>
                    <p:nvPicPr>
                      <p:cNvPr id="31" name="对象 30"/>
                      <p:cNvPicPr>
                        <a:picLocks noChangeAspect="1" noChangeArrowheads="1"/>
                      </p:cNvPicPr>
                      <p:nvPr/>
                    </p:nvPicPr>
                    <p:blipFill>
                      <a:blip r:embed="rId23"/>
                      <a:srcRect/>
                      <a:stretch>
                        <a:fillRect/>
                      </a:stretch>
                    </p:blipFill>
                    <p:spPr bwMode="auto">
                      <a:xfrm>
                        <a:off x="6709086" y="2276554"/>
                        <a:ext cx="276225" cy="501650"/>
                      </a:xfrm>
                      <a:prstGeom prst="rect">
                        <a:avLst/>
                      </a:prstGeom>
                      <a:noFill/>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425960271"/>
              </p:ext>
            </p:extLst>
          </p:nvPr>
        </p:nvGraphicFramePr>
        <p:xfrm>
          <a:off x="8888572" y="2258385"/>
          <a:ext cx="393700" cy="501650"/>
        </p:xfrm>
        <a:graphic>
          <a:graphicData uri="http://schemas.openxmlformats.org/presentationml/2006/ole">
            <mc:AlternateContent xmlns:mc="http://schemas.openxmlformats.org/markup-compatibility/2006">
              <mc:Choice xmlns:v="urn:schemas-microsoft-com:vml" Requires="v">
                <p:oleObj spid="_x0000_s674708" name="Equation" r:id="rId24" imgW="126720" imgH="164880" progId="Equation.DSMT4">
                  <p:embed/>
                </p:oleObj>
              </mc:Choice>
              <mc:Fallback>
                <p:oleObj name="Equation" r:id="rId24" imgW="126720" imgH="164880" progId="Equation.DSMT4">
                  <p:embed/>
                  <p:pic>
                    <p:nvPicPr>
                      <p:cNvPr id="32" name="对象 31"/>
                      <p:cNvPicPr>
                        <a:picLocks noChangeAspect="1" noChangeArrowheads="1"/>
                      </p:cNvPicPr>
                      <p:nvPr/>
                    </p:nvPicPr>
                    <p:blipFill>
                      <a:blip r:embed="rId25"/>
                      <a:srcRect/>
                      <a:stretch>
                        <a:fillRect/>
                      </a:stretch>
                    </p:blipFill>
                    <p:spPr bwMode="auto">
                      <a:xfrm>
                        <a:off x="8888572" y="2258385"/>
                        <a:ext cx="393700" cy="501650"/>
                      </a:xfrm>
                      <a:prstGeom prst="rect">
                        <a:avLst/>
                      </a:prstGeom>
                      <a:noFill/>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2447395318"/>
              </p:ext>
            </p:extLst>
          </p:nvPr>
        </p:nvGraphicFramePr>
        <p:xfrm>
          <a:off x="8866347" y="3744285"/>
          <a:ext cx="354012" cy="539750"/>
        </p:xfrm>
        <a:graphic>
          <a:graphicData uri="http://schemas.openxmlformats.org/presentationml/2006/ole">
            <mc:AlternateContent xmlns:mc="http://schemas.openxmlformats.org/markup-compatibility/2006">
              <mc:Choice xmlns:v="urn:schemas-microsoft-com:vml" Requires="v">
                <p:oleObj spid="_x0000_s674709" name="Equation" r:id="rId26" imgW="114120" imgH="177480" progId="Equation.DSMT4">
                  <p:embed/>
                </p:oleObj>
              </mc:Choice>
              <mc:Fallback>
                <p:oleObj name="Equation" r:id="rId26" imgW="114120" imgH="177480" progId="Equation.DSMT4">
                  <p:embed/>
                  <p:pic>
                    <p:nvPicPr>
                      <p:cNvPr id="33" name="对象 32"/>
                      <p:cNvPicPr>
                        <a:picLocks noChangeAspect="1" noChangeArrowheads="1"/>
                      </p:cNvPicPr>
                      <p:nvPr/>
                    </p:nvPicPr>
                    <p:blipFill>
                      <a:blip r:embed="rId27"/>
                      <a:srcRect/>
                      <a:stretch>
                        <a:fillRect/>
                      </a:stretch>
                    </p:blipFill>
                    <p:spPr bwMode="auto">
                      <a:xfrm>
                        <a:off x="8866347" y="3744285"/>
                        <a:ext cx="354012" cy="539750"/>
                      </a:xfrm>
                      <a:prstGeom prst="rect">
                        <a:avLst/>
                      </a:prstGeom>
                      <a:noFill/>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2318248782"/>
              </p:ext>
            </p:extLst>
          </p:nvPr>
        </p:nvGraphicFramePr>
        <p:xfrm>
          <a:off x="6554839" y="3316171"/>
          <a:ext cx="393700" cy="500062"/>
        </p:xfrm>
        <a:graphic>
          <a:graphicData uri="http://schemas.openxmlformats.org/presentationml/2006/ole">
            <mc:AlternateContent xmlns:mc="http://schemas.openxmlformats.org/markup-compatibility/2006">
              <mc:Choice xmlns:v="urn:schemas-microsoft-com:vml" Requires="v">
                <p:oleObj spid="_x0000_s674710" name="Equation" r:id="rId28" imgW="126720" imgH="164880" progId="Equation.DSMT4">
                  <p:embed/>
                </p:oleObj>
              </mc:Choice>
              <mc:Fallback>
                <p:oleObj name="Equation" r:id="rId28" imgW="126720" imgH="164880" progId="Equation.DSMT4">
                  <p:embed/>
                  <p:pic>
                    <p:nvPicPr>
                      <p:cNvPr id="34" name="对象 33"/>
                      <p:cNvPicPr>
                        <a:picLocks noChangeAspect="1" noChangeArrowheads="1"/>
                      </p:cNvPicPr>
                      <p:nvPr/>
                    </p:nvPicPr>
                    <p:blipFill>
                      <a:blip r:embed="rId29"/>
                      <a:srcRect/>
                      <a:stretch>
                        <a:fillRect/>
                      </a:stretch>
                    </p:blipFill>
                    <p:spPr bwMode="auto">
                      <a:xfrm>
                        <a:off x="6554839" y="3316171"/>
                        <a:ext cx="393700" cy="500062"/>
                      </a:xfrm>
                      <a:prstGeom prst="rect">
                        <a:avLst/>
                      </a:prstGeom>
                      <a:noFill/>
                    </p:spPr>
                  </p:pic>
                </p:oleObj>
              </mc:Fallback>
            </mc:AlternateContent>
          </a:graphicData>
        </a:graphic>
      </p:graphicFrame>
      <p:sp>
        <p:nvSpPr>
          <p:cNvPr id="26" name="Line 5"/>
          <p:cNvSpPr>
            <a:spLocks noChangeShapeType="1"/>
          </p:cNvSpPr>
          <p:nvPr/>
        </p:nvSpPr>
        <p:spPr bwMode="auto">
          <a:xfrm>
            <a:off x="7287473" y="2723522"/>
            <a:ext cx="0" cy="990600"/>
          </a:xfrm>
          <a:prstGeom prst="line">
            <a:avLst/>
          </a:prstGeom>
          <a:noFill/>
          <a:ln w="9525">
            <a:solidFill>
              <a:srgbClr val="9900CC"/>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7" name="Object 4"/>
          <p:cNvGraphicFramePr>
            <a:graphicFrameLocks noChangeAspect="1"/>
          </p:cNvGraphicFramePr>
          <p:nvPr>
            <p:extLst>
              <p:ext uri="{D42A27DB-BD31-4B8C-83A1-F6EECF244321}">
                <p14:modId xmlns:p14="http://schemas.microsoft.com/office/powerpoint/2010/main" val="317501261"/>
              </p:ext>
            </p:extLst>
          </p:nvPr>
        </p:nvGraphicFramePr>
        <p:xfrm>
          <a:off x="7405516" y="2952061"/>
          <a:ext cx="220662" cy="442913"/>
        </p:xfrm>
        <a:graphic>
          <a:graphicData uri="http://schemas.openxmlformats.org/presentationml/2006/ole">
            <mc:AlternateContent xmlns:mc="http://schemas.openxmlformats.org/markup-compatibility/2006">
              <mc:Choice xmlns:v="urn:schemas-microsoft-com:vml" Requires="v">
                <p:oleObj spid="_x0000_s674711" name="Equation" r:id="rId30" imgW="88560" imgH="177480" progId="Equation.DSMT4">
                  <p:embed/>
                </p:oleObj>
              </mc:Choice>
              <mc:Fallback>
                <p:oleObj name="Equation" r:id="rId30" imgW="88560" imgH="177480" progId="Equation.DSMT4">
                  <p:embed/>
                  <p:pic>
                    <p:nvPicPr>
                      <p:cNvPr id="36" name="Object 4"/>
                      <p:cNvPicPr>
                        <a:picLocks noChangeAspect="1" noChangeArrowheads="1"/>
                      </p:cNvPicPr>
                      <p:nvPr/>
                    </p:nvPicPr>
                    <p:blipFill>
                      <a:blip r:embed="rId31"/>
                      <a:srcRect/>
                      <a:stretch>
                        <a:fillRect/>
                      </a:stretch>
                    </p:blipFill>
                    <p:spPr bwMode="auto">
                      <a:xfrm>
                        <a:off x="7405516" y="2952061"/>
                        <a:ext cx="220662"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 name="Line 5"/>
          <p:cNvSpPr>
            <a:spLocks noChangeShapeType="1"/>
          </p:cNvSpPr>
          <p:nvPr/>
        </p:nvSpPr>
        <p:spPr bwMode="auto">
          <a:xfrm flipH="1" flipV="1">
            <a:off x="9039602" y="1844092"/>
            <a:ext cx="5975" cy="667530"/>
          </a:xfrm>
          <a:prstGeom prst="line">
            <a:avLst/>
          </a:prstGeom>
          <a:noFill/>
          <a:ln w="9525">
            <a:solidFill>
              <a:srgbClr val="99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5"/>
          <p:cNvSpPr>
            <a:spLocks noChangeShapeType="1"/>
          </p:cNvSpPr>
          <p:nvPr/>
        </p:nvSpPr>
        <p:spPr bwMode="auto">
          <a:xfrm flipH="1" flipV="1">
            <a:off x="7104702" y="1832507"/>
            <a:ext cx="5975" cy="667530"/>
          </a:xfrm>
          <a:prstGeom prst="line">
            <a:avLst/>
          </a:prstGeom>
          <a:noFill/>
          <a:ln w="9525">
            <a:solidFill>
              <a:srgbClr val="99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5"/>
          <p:cNvSpPr>
            <a:spLocks noChangeShapeType="1"/>
          </p:cNvSpPr>
          <p:nvPr/>
        </p:nvSpPr>
        <p:spPr bwMode="auto">
          <a:xfrm>
            <a:off x="7093425" y="2010520"/>
            <a:ext cx="1987030" cy="8308"/>
          </a:xfrm>
          <a:prstGeom prst="line">
            <a:avLst/>
          </a:prstGeom>
          <a:noFill/>
          <a:ln w="9525">
            <a:solidFill>
              <a:srgbClr val="9900CC"/>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1" name="对象 30"/>
          <p:cNvGraphicFramePr>
            <a:graphicFrameLocks noChangeAspect="1"/>
          </p:cNvGraphicFramePr>
          <p:nvPr>
            <p:extLst>
              <p:ext uri="{D42A27DB-BD31-4B8C-83A1-F6EECF244321}">
                <p14:modId xmlns:p14="http://schemas.microsoft.com/office/powerpoint/2010/main" val="1225999355"/>
              </p:ext>
            </p:extLst>
          </p:nvPr>
        </p:nvGraphicFramePr>
        <p:xfrm>
          <a:off x="7623319" y="1635061"/>
          <a:ext cx="393700" cy="423862"/>
        </p:xfrm>
        <a:graphic>
          <a:graphicData uri="http://schemas.openxmlformats.org/presentationml/2006/ole">
            <mc:AlternateContent xmlns:mc="http://schemas.openxmlformats.org/markup-compatibility/2006">
              <mc:Choice xmlns:v="urn:schemas-microsoft-com:vml" Requires="v">
                <p:oleObj spid="_x0000_s674712" name="Equation" r:id="rId32" imgW="126720" imgH="139680" progId="Equation.DSMT4">
                  <p:embed/>
                </p:oleObj>
              </mc:Choice>
              <mc:Fallback>
                <p:oleObj name="Equation" r:id="rId32" imgW="126720" imgH="139680" progId="Equation.DSMT4">
                  <p:embed/>
                  <p:pic>
                    <p:nvPicPr>
                      <p:cNvPr id="40" name="对象 39"/>
                      <p:cNvPicPr>
                        <a:picLocks noChangeAspect="1" noChangeArrowheads="1"/>
                      </p:cNvPicPr>
                      <p:nvPr/>
                    </p:nvPicPr>
                    <p:blipFill>
                      <a:blip r:embed="rId33"/>
                      <a:srcRect/>
                      <a:stretch>
                        <a:fillRect/>
                      </a:stretch>
                    </p:blipFill>
                    <p:spPr bwMode="auto">
                      <a:xfrm>
                        <a:off x="7623319" y="1635061"/>
                        <a:ext cx="393700" cy="423862"/>
                      </a:xfrm>
                      <a:prstGeom prst="rect">
                        <a:avLst/>
                      </a:prstGeom>
                      <a:noFill/>
                    </p:spPr>
                  </p:pic>
                </p:oleObj>
              </mc:Fallback>
            </mc:AlternateContent>
          </a:graphicData>
        </a:graphic>
      </p:graphicFrame>
      <p:sp>
        <p:nvSpPr>
          <p:cNvPr id="32" name="Line 5"/>
          <p:cNvSpPr>
            <a:spLocks noChangeShapeType="1"/>
          </p:cNvSpPr>
          <p:nvPr/>
        </p:nvSpPr>
        <p:spPr bwMode="auto">
          <a:xfrm flipH="1" flipV="1">
            <a:off x="8374366" y="1844092"/>
            <a:ext cx="5975" cy="667530"/>
          </a:xfrm>
          <a:prstGeom prst="line">
            <a:avLst/>
          </a:prstGeom>
          <a:noFill/>
          <a:ln w="9525">
            <a:solidFill>
              <a:srgbClr val="99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5"/>
          <p:cNvSpPr>
            <a:spLocks noChangeShapeType="1"/>
          </p:cNvSpPr>
          <p:nvPr/>
        </p:nvSpPr>
        <p:spPr bwMode="auto">
          <a:xfrm flipV="1">
            <a:off x="8374365" y="2255366"/>
            <a:ext cx="665236" cy="1827"/>
          </a:xfrm>
          <a:prstGeom prst="line">
            <a:avLst/>
          </a:prstGeom>
          <a:noFill/>
          <a:ln w="9525">
            <a:solidFill>
              <a:srgbClr val="9900CC"/>
            </a:solidFill>
            <a:round/>
            <a:headEnd type="none"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4" name="对象 33"/>
          <p:cNvGraphicFramePr>
            <a:graphicFrameLocks noChangeAspect="1"/>
          </p:cNvGraphicFramePr>
          <p:nvPr>
            <p:extLst>
              <p:ext uri="{D42A27DB-BD31-4B8C-83A1-F6EECF244321}">
                <p14:modId xmlns:p14="http://schemas.microsoft.com/office/powerpoint/2010/main" val="4186841575"/>
              </p:ext>
            </p:extLst>
          </p:nvPr>
        </p:nvGraphicFramePr>
        <p:xfrm>
          <a:off x="7964965" y="1954646"/>
          <a:ext cx="1370771" cy="530579"/>
        </p:xfrm>
        <a:graphic>
          <a:graphicData uri="http://schemas.openxmlformats.org/presentationml/2006/ole">
            <mc:AlternateContent xmlns:mc="http://schemas.openxmlformats.org/markup-compatibility/2006">
              <mc:Choice xmlns:v="urn:schemas-microsoft-com:vml" Requires="v">
                <p:oleObj spid="_x0000_s674713" name="Equation" r:id="rId34" imgW="545760" imgH="215640" progId="Equation.DSMT4">
                  <p:embed/>
                </p:oleObj>
              </mc:Choice>
              <mc:Fallback>
                <p:oleObj name="Equation" r:id="rId34" imgW="545760" imgH="215640" progId="Equation.DSMT4">
                  <p:embed/>
                  <p:pic>
                    <p:nvPicPr>
                      <p:cNvPr id="43" name="对象 42"/>
                      <p:cNvPicPr>
                        <a:picLocks noChangeAspect="1" noChangeArrowheads="1"/>
                      </p:cNvPicPr>
                      <p:nvPr/>
                    </p:nvPicPr>
                    <p:blipFill>
                      <a:blip r:embed="rId35"/>
                      <a:srcRect/>
                      <a:stretch>
                        <a:fillRect/>
                      </a:stretch>
                    </p:blipFill>
                    <p:spPr bwMode="auto">
                      <a:xfrm>
                        <a:off x="7964965" y="1954646"/>
                        <a:ext cx="1370771" cy="530579"/>
                      </a:xfrm>
                      <a:prstGeom prst="rect">
                        <a:avLst/>
                      </a:prstGeom>
                      <a:noFill/>
                    </p:spPr>
                  </p:pic>
                </p:oleObj>
              </mc:Fallback>
            </mc:AlternateContent>
          </a:graphicData>
        </a:graphic>
      </p:graphicFrame>
      <p:grpSp>
        <p:nvGrpSpPr>
          <p:cNvPr id="35" name="Group 1167"/>
          <p:cNvGrpSpPr>
            <a:grpSpLocks/>
          </p:cNvGrpSpPr>
          <p:nvPr/>
        </p:nvGrpSpPr>
        <p:grpSpPr bwMode="auto">
          <a:xfrm>
            <a:off x="9080455" y="2966709"/>
            <a:ext cx="1290640" cy="698500"/>
            <a:chOff x="1056" y="665"/>
            <a:chExt cx="813" cy="440"/>
          </a:xfrm>
        </p:grpSpPr>
        <p:graphicFrame>
          <p:nvGraphicFramePr>
            <p:cNvPr id="36" name="Object 1168"/>
            <p:cNvGraphicFramePr>
              <a:graphicFrameLocks noChangeAspect="1"/>
            </p:cNvGraphicFramePr>
            <p:nvPr>
              <p:extLst>
                <p:ext uri="{D42A27DB-BD31-4B8C-83A1-F6EECF244321}">
                  <p14:modId xmlns:p14="http://schemas.microsoft.com/office/powerpoint/2010/main" val="339653137"/>
                </p:ext>
              </p:extLst>
            </p:nvPr>
          </p:nvGraphicFramePr>
          <p:xfrm>
            <a:off x="1555" y="665"/>
            <a:ext cx="314" cy="440"/>
          </p:xfrm>
          <a:graphic>
            <a:graphicData uri="http://schemas.openxmlformats.org/presentationml/2006/ole">
              <mc:AlternateContent xmlns:mc="http://schemas.openxmlformats.org/markup-compatibility/2006">
                <mc:Choice xmlns:v="urn:schemas-microsoft-com:vml" Requires="v">
                  <p:oleObj spid="_x0000_s674714" name="公式" r:id="rId36" imgW="126720" imgH="177480" progId="Equation.3">
                    <p:embed/>
                  </p:oleObj>
                </mc:Choice>
                <mc:Fallback>
                  <p:oleObj name="公式" r:id="rId36" imgW="126720" imgH="177480" progId="Equation.3">
                    <p:embed/>
                    <p:pic>
                      <p:nvPicPr>
                        <p:cNvPr id="45" name="Object 1168"/>
                        <p:cNvPicPr>
                          <a:picLocks noChangeAspect="1" noChangeArrowheads="1"/>
                        </p:cNvPicPr>
                        <p:nvPr/>
                      </p:nvPicPr>
                      <p:blipFill>
                        <a:blip r:embed="rId37"/>
                        <a:srcRect/>
                        <a:stretch>
                          <a:fillRect/>
                        </a:stretch>
                      </p:blipFill>
                      <p:spPr bwMode="auto">
                        <a:xfrm>
                          <a:off x="1555" y="665"/>
                          <a:ext cx="314"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 name="Line 1169"/>
            <p:cNvSpPr>
              <a:spLocks noChangeShapeType="1"/>
            </p:cNvSpPr>
            <p:nvPr/>
          </p:nvSpPr>
          <p:spPr bwMode="auto">
            <a:xfrm flipV="1">
              <a:off x="1056" y="816"/>
              <a:ext cx="511" cy="4"/>
            </a:xfrm>
            <a:prstGeom prst="line">
              <a:avLst/>
            </a:prstGeom>
            <a:noFill/>
            <a:ln w="38100">
              <a:solidFill>
                <a:srgbClr val="CC33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64" name="Text Box 97"/>
          <p:cNvSpPr txBox="1">
            <a:spLocks noChangeArrowheads="1"/>
          </p:cNvSpPr>
          <p:nvPr/>
        </p:nvSpPr>
        <p:spPr bwMode="auto">
          <a:xfrm>
            <a:off x="1799767" y="1711614"/>
            <a:ext cx="4029172" cy="523220"/>
          </a:xfrm>
          <a:prstGeom prst="rect">
            <a:avLst/>
          </a:prstGeom>
          <a:noFill/>
          <a:ln w="19050">
            <a:noFill/>
            <a:miter lim="800000"/>
            <a:headEnd/>
            <a:tailEnd/>
          </a:ln>
        </p:spPr>
        <p:txBody>
          <a:bodyPr wrap="square" anchor="ctr">
            <a:spAutoFit/>
          </a:bodyPr>
          <a:lstStyle/>
          <a:p>
            <a:pPr fontAlgn="auto">
              <a:spcBef>
                <a:spcPts val="0"/>
              </a:spcBef>
              <a:spcAft>
                <a:spcPts val="0"/>
              </a:spcAft>
              <a:defRPr/>
            </a:pPr>
            <a:r>
              <a:rPr lang="zh-CN" altLang="en-US" sz="2800" b="1" kern="0" dirty="0">
                <a:solidFill>
                  <a:srgbClr val="009900"/>
                </a:solidFill>
                <a:latin typeface="楷体" panose="02010609060101010101" pitchFamily="49" charset="-122"/>
                <a:ea typeface="楷体" panose="02010609060101010101" pitchFamily="49" charset="-122"/>
              </a:rPr>
              <a:t>取回路</a:t>
            </a:r>
            <a:r>
              <a:rPr lang="en-US" altLang="zh-CN" sz="2800" b="1" kern="0" dirty="0" err="1">
                <a:solidFill>
                  <a:srgbClr val="009900"/>
                </a:solidFill>
                <a:latin typeface="楷体" panose="02010609060101010101" pitchFamily="49" charset="-122"/>
                <a:ea typeface="楷体" panose="02010609060101010101" pitchFamily="49" charset="-122"/>
              </a:rPr>
              <a:t>oab</a:t>
            </a:r>
            <a:r>
              <a:rPr lang="zh-CN" altLang="en-US" sz="2800" b="1" kern="0" dirty="0">
                <a:solidFill>
                  <a:srgbClr val="009900"/>
                </a:solidFill>
                <a:latin typeface="楷体" panose="02010609060101010101" pitchFamily="49" charset="-122"/>
                <a:ea typeface="楷体" panose="02010609060101010101" pitchFamily="49" charset="-122"/>
              </a:rPr>
              <a:t>逆时针为正。</a:t>
            </a:r>
            <a:endParaRPr lang="zh-CN" altLang="en-US" sz="2600" b="1" kern="0" dirty="0">
              <a:solidFill>
                <a:srgbClr val="009900"/>
              </a:solidFill>
              <a:latin typeface="楷体" panose="02010609060101010101" pitchFamily="49" charset="-122"/>
              <a:ea typeface="楷体" panose="02010609060101010101" pitchFamily="49" charset="-122"/>
            </a:endParaRPr>
          </a:p>
        </p:txBody>
      </p:sp>
      <p:graphicFrame>
        <p:nvGraphicFramePr>
          <p:cNvPr id="70" name="Object 4"/>
          <p:cNvGraphicFramePr>
            <a:graphicFrameLocks noChangeAspect="1"/>
          </p:cNvGraphicFramePr>
          <p:nvPr>
            <p:extLst>
              <p:ext uri="{D42A27DB-BD31-4B8C-83A1-F6EECF244321}">
                <p14:modId xmlns:p14="http://schemas.microsoft.com/office/powerpoint/2010/main" val="2488294989"/>
              </p:ext>
            </p:extLst>
          </p:nvPr>
        </p:nvGraphicFramePr>
        <p:xfrm>
          <a:off x="2087357" y="5604992"/>
          <a:ext cx="3775489" cy="1092323"/>
        </p:xfrm>
        <a:graphic>
          <a:graphicData uri="http://schemas.openxmlformats.org/presentationml/2006/ole">
            <mc:AlternateContent xmlns:mc="http://schemas.openxmlformats.org/markup-compatibility/2006">
              <mc:Choice xmlns:v="urn:schemas-microsoft-com:vml" Requires="v">
                <p:oleObj spid="_x0000_s674715" name="公式" r:id="rId38" imgW="1409631" imgH="380876" progId="Equation.3">
                  <p:embed/>
                </p:oleObj>
              </mc:Choice>
              <mc:Fallback>
                <p:oleObj name="公式" r:id="rId38" imgW="1409631" imgH="380876" progId="Equation.3">
                  <p:embed/>
                  <p:pic>
                    <p:nvPicPr>
                      <p:cNvPr id="51" name="Object 4"/>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087357" y="5604992"/>
                        <a:ext cx="3775489" cy="1092323"/>
                      </a:xfrm>
                      <a:prstGeom prst="rect">
                        <a:avLst/>
                      </a:prstGeom>
                      <a:solidFill>
                        <a:srgbClr val="FFFF00"/>
                      </a:solidFill>
                      <a:ln>
                        <a:noFill/>
                      </a:ln>
                      <a:effectLst/>
                      <a:extLst/>
                    </p:spPr>
                  </p:pic>
                </p:oleObj>
              </mc:Fallback>
            </mc:AlternateContent>
          </a:graphicData>
        </a:graphic>
      </p:graphicFrame>
      <p:graphicFrame>
        <p:nvGraphicFramePr>
          <p:cNvPr id="71" name="Object 20"/>
          <p:cNvGraphicFramePr>
            <a:graphicFrameLocks noChangeAspect="1"/>
          </p:cNvGraphicFramePr>
          <p:nvPr>
            <p:extLst>
              <p:ext uri="{D42A27DB-BD31-4B8C-83A1-F6EECF244321}">
                <p14:modId xmlns:p14="http://schemas.microsoft.com/office/powerpoint/2010/main" val="4119379833"/>
              </p:ext>
            </p:extLst>
          </p:nvPr>
        </p:nvGraphicFramePr>
        <p:xfrm>
          <a:off x="6239731" y="5580273"/>
          <a:ext cx="3678238" cy="1181100"/>
        </p:xfrm>
        <a:graphic>
          <a:graphicData uri="http://schemas.openxmlformats.org/presentationml/2006/ole">
            <mc:AlternateContent xmlns:mc="http://schemas.openxmlformats.org/markup-compatibility/2006">
              <mc:Choice xmlns:v="urn:schemas-microsoft-com:vml" Requires="v">
                <p:oleObj spid="_x0000_s674716" name="公式" r:id="rId40" imgW="1384200" imgH="444240" progId="Equation.3">
                  <p:embed/>
                </p:oleObj>
              </mc:Choice>
              <mc:Fallback>
                <p:oleObj name="公式" r:id="rId40" imgW="1384200" imgH="444240" progId="Equation.3">
                  <p:embed/>
                  <p:pic>
                    <p:nvPicPr>
                      <p:cNvPr id="64" name="Object 20"/>
                      <p:cNvPicPr>
                        <a:picLocks noChangeAspect="1" noChangeArrowheads="1"/>
                      </p:cNvPicPr>
                      <p:nvPr/>
                    </p:nvPicPr>
                    <p:blipFill>
                      <a:blip r:embed="rId41"/>
                      <a:srcRect/>
                      <a:stretch>
                        <a:fillRect/>
                      </a:stretch>
                    </p:blipFill>
                    <p:spPr bwMode="auto">
                      <a:xfrm>
                        <a:off x="6239731" y="5580273"/>
                        <a:ext cx="3678238" cy="1181100"/>
                      </a:xfrm>
                      <a:prstGeom prst="rect">
                        <a:avLst/>
                      </a:prstGeom>
                      <a:solidFill>
                        <a:srgbClr val="00FFFF"/>
                      </a:solidFill>
                      <a:ln>
                        <a:noFill/>
                      </a:ln>
                      <a:effectLst/>
                      <a:extLst/>
                    </p:spPr>
                  </p:pic>
                </p:oleObj>
              </mc:Fallback>
            </mc:AlternateContent>
          </a:graphicData>
        </a:graphic>
      </p:graphicFrame>
      <p:sp>
        <p:nvSpPr>
          <p:cNvPr id="72" name="AutoShape 52"/>
          <p:cNvSpPr>
            <a:spLocks noChangeArrowheads="1"/>
          </p:cNvSpPr>
          <p:nvPr/>
        </p:nvSpPr>
        <p:spPr bwMode="auto">
          <a:xfrm rot="12946703" flipV="1">
            <a:off x="8328545" y="2906988"/>
            <a:ext cx="545901" cy="73467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00CC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73" name="Object 1068"/>
          <p:cNvGraphicFramePr>
            <a:graphicFrameLocks noChangeAspect="1"/>
          </p:cNvGraphicFramePr>
          <p:nvPr>
            <p:extLst>
              <p:ext uri="{D42A27DB-BD31-4B8C-83A1-F6EECF244321}">
                <p14:modId xmlns:p14="http://schemas.microsoft.com/office/powerpoint/2010/main" val="1609479905"/>
              </p:ext>
            </p:extLst>
          </p:nvPr>
        </p:nvGraphicFramePr>
        <p:xfrm>
          <a:off x="1947864" y="2384426"/>
          <a:ext cx="2713037" cy="512763"/>
        </p:xfrm>
        <a:graphic>
          <a:graphicData uri="http://schemas.openxmlformats.org/presentationml/2006/ole">
            <mc:AlternateContent xmlns:mc="http://schemas.openxmlformats.org/markup-compatibility/2006">
              <mc:Choice xmlns:v="urn:schemas-microsoft-com:vml" Requires="v">
                <p:oleObj spid="_x0000_s674717" name="Equation" r:id="rId42" imgW="1117440" imgH="228600" progId="Equation.DSMT4">
                  <p:embed/>
                </p:oleObj>
              </mc:Choice>
              <mc:Fallback>
                <p:oleObj name="Equation" r:id="rId42" imgW="1117440" imgH="228600" progId="Equation.DSMT4">
                  <p:embed/>
                  <p:pic>
                    <p:nvPicPr>
                      <p:cNvPr id="65" name="Object 1068"/>
                      <p:cNvPicPr>
                        <a:picLocks noChangeAspect="1" noChangeArrowheads="1"/>
                      </p:cNvPicPr>
                      <p:nvPr/>
                    </p:nvPicPr>
                    <p:blipFill>
                      <a:blip r:embed="rId43"/>
                      <a:srcRect/>
                      <a:stretch>
                        <a:fillRect/>
                      </a:stretch>
                    </p:blipFill>
                    <p:spPr bwMode="auto">
                      <a:xfrm>
                        <a:off x="1947864" y="2384426"/>
                        <a:ext cx="2713037" cy="512763"/>
                      </a:xfrm>
                      <a:prstGeom prst="rect">
                        <a:avLst/>
                      </a:prstGeom>
                      <a:noFill/>
                      <a:ln>
                        <a:noFill/>
                      </a:ln>
                      <a:effectLst/>
                      <a:extLst/>
                    </p:spPr>
                  </p:pic>
                </p:oleObj>
              </mc:Fallback>
            </mc:AlternateContent>
          </a:graphicData>
        </a:graphic>
      </p:graphicFrame>
      <p:graphicFrame>
        <p:nvGraphicFramePr>
          <p:cNvPr id="74" name="Object 1086"/>
          <p:cNvGraphicFramePr>
            <a:graphicFrameLocks noChangeAspect="1"/>
          </p:cNvGraphicFramePr>
          <p:nvPr>
            <p:extLst>
              <p:ext uri="{D42A27DB-BD31-4B8C-83A1-F6EECF244321}">
                <p14:modId xmlns:p14="http://schemas.microsoft.com/office/powerpoint/2010/main" val="3727130923"/>
              </p:ext>
            </p:extLst>
          </p:nvPr>
        </p:nvGraphicFramePr>
        <p:xfrm>
          <a:off x="2015850" y="2825835"/>
          <a:ext cx="1334687" cy="974555"/>
        </p:xfrm>
        <a:graphic>
          <a:graphicData uri="http://schemas.openxmlformats.org/presentationml/2006/ole">
            <mc:AlternateContent xmlns:mc="http://schemas.openxmlformats.org/markup-compatibility/2006">
              <mc:Choice xmlns:v="urn:schemas-microsoft-com:vml" Requires="v">
                <p:oleObj spid="_x0000_s674718" name="公式" r:id="rId44" imgW="583920" imgH="393480" progId="Equation.3">
                  <p:embed/>
                </p:oleObj>
              </mc:Choice>
              <mc:Fallback>
                <p:oleObj name="公式" r:id="rId44" imgW="583920" imgH="393480" progId="Equation.3">
                  <p:embed/>
                  <p:pic>
                    <p:nvPicPr>
                      <p:cNvPr id="66" name="Object 1086"/>
                      <p:cNvPicPr>
                        <a:picLocks noChangeAspect="1" noChangeArrowheads="1"/>
                      </p:cNvPicPr>
                      <p:nvPr/>
                    </p:nvPicPr>
                    <p:blipFill>
                      <a:blip r:embed="rId45"/>
                      <a:srcRect/>
                      <a:stretch>
                        <a:fillRect/>
                      </a:stretch>
                    </p:blipFill>
                    <p:spPr bwMode="auto">
                      <a:xfrm>
                        <a:off x="2015850" y="2825835"/>
                        <a:ext cx="1334687" cy="974555"/>
                      </a:xfrm>
                      <a:prstGeom prst="rect">
                        <a:avLst/>
                      </a:prstGeom>
                      <a:noFill/>
                      <a:ln>
                        <a:noFill/>
                      </a:ln>
                      <a:effectLst/>
                      <a:extLst/>
                    </p:spPr>
                  </p:pic>
                </p:oleObj>
              </mc:Fallback>
            </mc:AlternateContent>
          </a:graphicData>
        </a:graphic>
      </p:graphicFrame>
      <p:graphicFrame>
        <p:nvGraphicFramePr>
          <p:cNvPr id="75" name="Object 1068"/>
          <p:cNvGraphicFramePr>
            <a:graphicFrameLocks noChangeAspect="1"/>
          </p:cNvGraphicFramePr>
          <p:nvPr>
            <p:extLst>
              <p:ext uri="{D42A27DB-BD31-4B8C-83A1-F6EECF244321}">
                <p14:modId xmlns:p14="http://schemas.microsoft.com/office/powerpoint/2010/main" val="3888076529"/>
              </p:ext>
            </p:extLst>
          </p:nvPr>
        </p:nvGraphicFramePr>
        <p:xfrm>
          <a:off x="3381466" y="2886269"/>
          <a:ext cx="2311400" cy="882650"/>
        </p:xfrm>
        <a:graphic>
          <a:graphicData uri="http://schemas.openxmlformats.org/presentationml/2006/ole">
            <mc:AlternateContent xmlns:mc="http://schemas.openxmlformats.org/markup-compatibility/2006">
              <mc:Choice xmlns:v="urn:schemas-microsoft-com:vml" Requires="v">
                <p:oleObj spid="_x0000_s674719" name="Equation" r:id="rId46" imgW="952200" imgH="393480" progId="Equation.DSMT4">
                  <p:embed/>
                </p:oleObj>
              </mc:Choice>
              <mc:Fallback>
                <p:oleObj name="Equation" r:id="rId46" imgW="952200" imgH="393480" progId="Equation.DSMT4">
                  <p:embed/>
                  <p:pic>
                    <p:nvPicPr>
                      <p:cNvPr id="67" name="Object 1068"/>
                      <p:cNvPicPr>
                        <a:picLocks noChangeAspect="1" noChangeArrowheads="1"/>
                      </p:cNvPicPr>
                      <p:nvPr/>
                    </p:nvPicPr>
                    <p:blipFill>
                      <a:blip r:embed="rId47"/>
                      <a:srcRect/>
                      <a:stretch>
                        <a:fillRect/>
                      </a:stretch>
                    </p:blipFill>
                    <p:spPr bwMode="auto">
                      <a:xfrm>
                        <a:off x="3381466" y="2886269"/>
                        <a:ext cx="2311400" cy="882650"/>
                      </a:xfrm>
                      <a:prstGeom prst="rect">
                        <a:avLst/>
                      </a:prstGeom>
                      <a:noFill/>
                      <a:ln>
                        <a:noFill/>
                      </a:ln>
                      <a:effectLst/>
                      <a:extLst/>
                    </p:spPr>
                  </p:pic>
                </p:oleObj>
              </mc:Fallback>
            </mc:AlternateContent>
          </a:graphicData>
        </a:graphic>
      </p:graphicFrame>
      <p:graphicFrame>
        <p:nvGraphicFramePr>
          <p:cNvPr id="76" name="Object 1086"/>
          <p:cNvGraphicFramePr>
            <a:graphicFrameLocks noChangeAspect="1"/>
          </p:cNvGraphicFramePr>
          <p:nvPr>
            <p:extLst>
              <p:ext uri="{D42A27DB-BD31-4B8C-83A1-F6EECF244321}">
                <p14:modId xmlns:p14="http://schemas.microsoft.com/office/powerpoint/2010/main" val="2207267500"/>
              </p:ext>
            </p:extLst>
          </p:nvPr>
        </p:nvGraphicFramePr>
        <p:xfrm>
          <a:off x="8096251" y="2788259"/>
          <a:ext cx="285744" cy="379831"/>
        </p:xfrm>
        <a:graphic>
          <a:graphicData uri="http://schemas.openxmlformats.org/presentationml/2006/ole">
            <mc:AlternateContent xmlns:mc="http://schemas.openxmlformats.org/markup-compatibility/2006">
              <mc:Choice xmlns:v="urn:schemas-microsoft-com:vml" Requires="v">
                <p:oleObj spid="_x0000_s674720" name="Equation" r:id="rId48" imgW="114120" imgH="139680" progId="Equation.DSMT4">
                  <p:embed/>
                </p:oleObj>
              </mc:Choice>
              <mc:Fallback>
                <p:oleObj name="Equation" r:id="rId48" imgW="114120" imgH="139680" progId="Equation.DSMT4">
                  <p:embed/>
                  <p:pic>
                    <p:nvPicPr>
                      <p:cNvPr id="74" name="Object 1086"/>
                      <p:cNvPicPr>
                        <a:picLocks noChangeAspect="1" noChangeArrowheads="1"/>
                      </p:cNvPicPr>
                      <p:nvPr/>
                    </p:nvPicPr>
                    <p:blipFill>
                      <a:blip r:embed="rId49"/>
                      <a:srcRect/>
                      <a:stretch>
                        <a:fillRect/>
                      </a:stretch>
                    </p:blipFill>
                    <p:spPr bwMode="auto">
                      <a:xfrm>
                        <a:off x="8096251" y="2788259"/>
                        <a:ext cx="285744" cy="379831"/>
                      </a:xfrm>
                      <a:prstGeom prst="rect">
                        <a:avLst/>
                      </a:prstGeom>
                      <a:noFill/>
                      <a:ln>
                        <a:noFill/>
                      </a:ln>
                      <a:effectLst/>
                      <a:extLst/>
                    </p:spPr>
                  </p:pic>
                </p:oleObj>
              </mc:Fallback>
            </mc:AlternateContent>
          </a:graphicData>
        </a:graphic>
      </p:graphicFrame>
      <p:sp>
        <p:nvSpPr>
          <p:cNvPr id="77" name="Line 1178"/>
          <p:cNvSpPr>
            <a:spLocks noChangeShapeType="1"/>
          </p:cNvSpPr>
          <p:nvPr/>
        </p:nvSpPr>
        <p:spPr bwMode="auto">
          <a:xfrm flipV="1">
            <a:off x="9031350" y="2976180"/>
            <a:ext cx="0" cy="3810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8" name="Line 1179"/>
          <p:cNvSpPr>
            <a:spLocks noChangeShapeType="1"/>
          </p:cNvSpPr>
          <p:nvPr/>
        </p:nvSpPr>
        <p:spPr bwMode="auto">
          <a:xfrm>
            <a:off x="7126350" y="2982530"/>
            <a:ext cx="0" cy="3810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79" name="Object 4"/>
          <p:cNvGraphicFramePr>
            <a:graphicFrameLocks noChangeAspect="1"/>
          </p:cNvGraphicFramePr>
          <p:nvPr>
            <p:extLst>
              <p:ext uri="{D42A27DB-BD31-4B8C-83A1-F6EECF244321}">
                <p14:modId xmlns:p14="http://schemas.microsoft.com/office/powerpoint/2010/main" val="2714474084"/>
              </p:ext>
            </p:extLst>
          </p:nvPr>
        </p:nvGraphicFramePr>
        <p:xfrm>
          <a:off x="6748579" y="2880851"/>
          <a:ext cx="315913" cy="411163"/>
        </p:xfrm>
        <a:graphic>
          <a:graphicData uri="http://schemas.openxmlformats.org/presentationml/2006/ole">
            <mc:AlternateContent xmlns:mc="http://schemas.openxmlformats.org/markup-compatibility/2006">
              <mc:Choice xmlns:v="urn:schemas-microsoft-com:vml" Requires="v">
                <p:oleObj spid="_x0000_s674721" name="Equation" r:id="rId50" imgW="126720" imgH="164880" progId="Equation.DSMT4">
                  <p:embed/>
                </p:oleObj>
              </mc:Choice>
              <mc:Fallback>
                <p:oleObj name="Equation" r:id="rId50" imgW="126720" imgH="164880" progId="Equation.DSMT4">
                  <p:embed/>
                  <p:pic>
                    <p:nvPicPr>
                      <p:cNvPr id="46" name="Object 4"/>
                      <p:cNvPicPr>
                        <a:picLocks noChangeAspect="1" noChangeArrowheads="1"/>
                      </p:cNvPicPr>
                      <p:nvPr/>
                    </p:nvPicPr>
                    <p:blipFill>
                      <a:blip r:embed="rId51"/>
                      <a:srcRect/>
                      <a:stretch>
                        <a:fillRect/>
                      </a:stretch>
                    </p:blipFill>
                    <p:spPr bwMode="auto">
                      <a:xfrm>
                        <a:off x="6748579" y="2880851"/>
                        <a:ext cx="315913"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 name="Object 6"/>
          <p:cNvGraphicFramePr>
            <a:graphicFrameLocks noChangeAspect="1"/>
          </p:cNvGraphicFramePr>
          <p:nvPr>
            <p:extLst>
              <p:ext uri="{D42A27DB-BD31-4B8C-83A1-F6EECF244321}">
                <p14:modId xmlns:p14="http://schemas.microsoft.com/office/powerpoint/2010/main" val="1180741216"/>
              </p:ext>
            </p:extLst>
          </p:nvPr>
        </p:nvGraphicFramePr>
        <p:xfrm>
          <a:off x="1897634" y="3696817"/>
          <a:ext cx="941388" cy="941387"/>
        </p:xfrm>
        <a:graphic>
          <a:graphicData uri="http://schemas.openxmlformats.org/presentationml/2006/ole">
            <mc:AlternateContent xmlns:mc="http://schemas.openxmlformats.org/markup-compatibility/2006">
              <mc:Choice xmlns:v="urn:schemas-microsoft-com:vml" Requires="v">
                <p:oleObj spid="_x0000_s674722" name="Equation" r:id="rId52" imgW="393480" imgH="393480" progId="Equation.DSMT4">
                  <p:embed/>
                </p:oleObj>
              </mc:Choice>
              <mc:Fallback>
                <p:oleObj name="Equation" r:id="rId52" imgW="393480" imgH="393480" progId="Equation.DSMT4">
                  <p:embed/>
                  <p:pic>
                    <p:nvPicPr>
                      <p:cNvPr id="18" name="Object 6"/>
                      <p:cNvPicPr>
                        <a:picLocks noChangeAspect="1" noChangeArrowheads="1"/>
                      </p:cNvPicPr>
                      <p:nvPr/>
                    </p:nvPicPr>
                    <p:blipFill>
                      <a:blip r:embed="rId53"/>
                      <a:srcRect/>
                      <a:stretch>
                        <a:fillRect/>
                      </a:stretch>
                    </p:blipFill>
                    <p:spPr bwMode="auto">
                      <a:xfrm>
                        <a:off x="1897634" y="3696817"/>
                        <a:ext cx="941388" cy="941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5" name="Group 1175"/>
          <p:cNvGrpSpPr>
            <a:grpSpLocks/>
          </p:cNvGrpSpPr>
          <p:nvPr/>
        </p:nvGrpSpPr>
        <p:grpSpPr bwMode="auto">
          <a:xfrm>
            <a:off x="7687454" y="2901834"/>
            <a:ext cx="1336676" cy="730250"/>
            <a:chOff x="-122" y="1047"/>
            <a:chExt cx="842" cy="460"/>
          </a:xfrm>
        </p:grpSpPr>
        <p:sp>
          <p:nvSpPr>
            <p:cNvPr id="96" name="Line 1176"/>
            <p:cNvSpPr>
              <a:spLocks noChangeShapeType="1"/>
            </p:cNvSpPr>
            <p:nvPr/>
          </p:nvSpPr>
          <p:spPr bwMode="auto">
            <a:xfrm>
              <a:off x="192" y="1252"/>
              <a:ext cx="528" cy="0"/>
            </a:xfrm>
            <a:prstGeom prst="line">
              <a:avLst/>
            </a:prstGeom>
            <a:noFill/>
            <a:ln w="38100">
              <a:solidFill>
                <a:srgbClr val="009900"/>
              </a:solidFill>
              <a:round/>
              <a:headEnd type="triangle" w="sm" len="lg"/>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97" name="Object 1177"/>
            <p:cNvGraphicFramePr>
              <a:graphicFrameLocks noChangeAspect="1"/>
            </p:cNvGraphicFramePr>
            <p:nvPr>
              <p:extLst>
                <p:ext uri="{D42A27DB-BD31-4B8C-83A1-F6EECF244321}">
                  <p14:modId xmlns:p14="http://schemas.microsoft.com/office/powerpoint/2010/main" val="2132538326"/>
                </p:ext>
              </p:extLst>
            </p:nvPr>
          </p:nvGraphicFramePr>
          <p:xfrm>
            <a:off x="-122" y="1047"/>
            <a:ext cx="391" cy="460"/>
          </p:xfrm>
          <a:graphic>
            <a:graphicData uri="http://schemas.openxmlformats.org/presentationml/2006/ole">
              <mc:AlternateContent xmlns:mc="http://schemas.openxmlformats.org/markup-compatibility/2006">
                <mc:Choice xmlns:v="urn:schemas-microsoft-com:vml" Requires="v">
                  <p:oleObj spid="_x0000_s674723" name="Equation" r:id="rId54" imgW="215640" imgH="253800" progId="Equation.DSMT4">
                    <p:embed/>
                  </p:oleObj>
                </mc:Choice>
                <mc:Fallback>
                  <p:oleObj name="Equation" r:id="rId54" imgW="215640" imgH="253800" progId="Equation.DSMT4">
                    <p:embed/>
                    <p:pic>
                      <p:nvPicPr>
                        <p:cNvPr id="82" name="Object 1177"/>
                        <p:cNvPicPr>
                          <a:picLocks noChangeAspect="1" noChangeArrowheads="1"/>
                        </p:cNvPicPr>
                        <p:nvPr/>
                      </p:nvPicPr>
                      <p:blipFill>
                        <a:blip r:embed="rId55"/>
                        <a:srcRect/>
                        <a:stretch>
                          <a:fillRect/>
                        </a:stretch>
                      </p:blipFill>
                      <p:spPr bwMode="auto">
                        <a:xfrm>
                          <a:off x="-122" y="1047"/>
                          <a:ext cx="391" cy="460"/>
                        </a:xfrm>
                        <a:prstGeom prst="rect">
                          <a:avLst/>
                        </a:prstGeom>
                        <a:noFill/>
                        <a:ln>
                          <a:noFill/>
                        </a:ln>
                        <a:extLst/>
                      </p:spPr>
                    </p:pic>
                  </p:oleObj>
                </mc:Fallback>
              </mc:AlternateContent>
            </a:graphicData>
          </a:graphic>
        </p:graphicFrame>
      </p:grpSp>
      <p:grpSp>
        <p:nvGrpSpPr>
          <p:cNvPr id="98" name="Group 1175"/>
          <p:cNvGrpSpPr>
            <a:grpSpLocks/>
          </p:cNvGrpSpPr>
          <p:nvPr/>
        </p:nvGrpSpPr>
        <p:grpSpPr bwMode="auto">
          <a:xfrm>
            <a:off x="7559676" y="2226286"/>
            <a:ext cx="1125538" cy="925513"/>
            <a:chOff x="1454" y="1452"/>
            <a:chExt cx="709" cy="583"/>
          </a:xfrm>
        </p:grpSpPr>
        <p:sp>
          <p:nvSpPr>
            <p:cNvPr id="99" name="Line 1176"/>
            <p:cNvSpPr>
              <a:spLocks noChangeShapeType="1"/>
            </p:cNvSpPr>
            <p:nvPr/>
          </p:nvSpPr>
          <p:spPr bwMode="auto">
            <a:xfrm flipV="1">
              <a:off x="2162" y="1761"/>
              <a:ext cx="1" cy="274"/>
            </a:xfrm>
            <a:prstGeom prst="line">
              <a:avLst/>
            </a:prstGeom>
            <a:noFill/>
            <a:ln w="38100">
              <a:solidFill>
                <a:srgbClr val="FF00FF"/>
              </a:solidFill>
              <a:round/>
              <a:headEnd type="triangle" w="sm" len="lg"/>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0" name="Object 1177"/>
            <p:cNvGraphicFramePr>
              <a:graphicFrameLocks noChangeAspect="1"/>
            </p:cNvGraphicFramePr>
            <p:nvPr>
              <p:extLst>
                <p:ext uri="{D42A27DB-BD31-4B8C-83A1-F6EECF244321}">
                  <p14:modId xmlns:p14="http://schemas.microsoft.com/office/powerpoint/2010/main" val="2207884124"/>
                </p:ext>
              </p:extLst>
            </p:nvPr>
          </p:nvGraphicFramePr>
          <p:xfrm>
            <a:off x="1454" y="1452"/>
            <a:ext cx="393" cy="462"/>
          </p:xfrm>
          <a:graphic>
            <a:graphicData uri="http://schemas.openxmlformats.org/presentationml/2006/ole">
              <mc:AlternateContent xmlns:mc="http://schemas.openxmlformats.org/markup-compatibility/2006">
                <mc:Choice xmlns:v="urn:schemas-microsoft-com:vml" Requires="v">
                  <p:oleObj spid="_x0000_s674724" name="Equation" r:id="rId56" imgW="215640" imgH="253800" progId="Equation.DSMT4">
                    <p:embed/>
                  </p:oleObj>
                </mc:Choice>
                <mc:Fallback>
                  <p:oleObj name="Equation" r:id="rId56" imgW="215640" imgH="253800" progId="Equation.DSMT4">
                    <p:embed/>
                    <p:pic>
                      <p:nvPicPr>
                        <p:cNvPr id="85" name="Object 1177"/>
                        <p:cNvPicPr>
                          <a:picLocks noChangeAspect="1" noChangeArrowheads="1"/>
                        </p:cNvPicPr>
                        <p:nvPr/>
                      </p:nvPicPr>
                      <p:blipFill>
                        <a:blip r:embed="rId57"/>
                        <a:srcRect/>
                        <a:stretch>
                          <a:fillRect/>
                        </a:stretch>
                      </p:blipFill>
                      <p:spPr bwMode="auto">
                        <a:xfrm>
                          <a:off x="1454" y="1452"/>
                          <a:ext cx="393" cy="462"/>
                        </a:xfrm>
                        <a:prstGeom prst="rect">
                          <a:avLst/>
                        </a:prstGeom>
                        <a:noFill/>
                        <a:ln>
                          <a:noFill/>
                        </a:ln>
                        <a:extLst/>
                      </p:spPr>
                    </p:pic>
                  </p:oleObj>
                </mc:Fallback>
              </mc:AlternateContent>
            </a:graphicData>
          </a:graphic>
        </p:graphicFrame>
      </p:grpSp>
      <p:grpSp>
        <p:nvGrpSpPr>
          <p:cNvPr id="101" name="Group 1175"/>
          <p:cNvGrpSpPr>
            <a:grpSpLocks/>
          </p:cNvGrpSpPr>
          <p:nvPr/>
        </p:nvGrpSpPr>
        <p:grpSpPr bwMode="auto">
          <a:xfrm>
            <a:off x="8385176" y="3333803"/>
            <a:ext cx="660401" cy="1225550"/>
            <a:chOff x="1763" y="867"/>
            <a:chExt cx="416" cy="772"/>
          </a:xfrm>
        </p:grpSpPr>
        <p:sp>
          <p:nvSpPr>
            <p:cNvPr id="102" name="Line 1176"/>
            <p:cNvSpPr>
              <a:spLocks noChangeShapeType="1"/>
            </p:cNvSpPr>
            <p:nvPr/>
          </p:nvSpPr>
          <p:spPr bwMode="auto">
            <a:xfrm>
              <a:off x="1944" y="867"/>
              <a:ext cx="8" cy="235"/>
            </a:xfrm>
            <a:prstGeom prst="line">
              <a:avLst/>
            </a:prstGeom>
            <a:noFill/>
            <a:ln w="38100">
              <a:solidFill>
                <a:srgbClr val="FF00FF"/>
              </a:solidFill>
              <a:round/>
              <a:headEnd type="triangle" w="sm" len="lg"/>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3" name="Object 1177"/>
            <p:cNvGraphicFramePr>
              <a:graphicFrameLocks noChangeAspect="1"/>
            </p:cNvGraphicFramePr>
            <p:nvPr>
              <p:extLst>
                <p:ext uri="{D42A27DB-BD31-4B8C-83A1-F6EECF244321}">
                  <p14:modId xmlns:p14="http://schemas.microsoft.com/office/powerpoint/2010/main" val="962200547"/>
                </p:ext>
              </p:extLst>
            </p:nvPr>
          </p:nvGraphicFramePr>
          <p:xfrm>
            <a:off x="1763" y="1177"/>
            <a:ext cx="416" cy="462"/>
          </p:xfrm>
          <a:graphic>
            <a:graphicData uri="http://schemas.openxmlformats.org/presentationml/2006/ole">
              <mc:AlternateContent xmlns:mc="http://schemas.openxmlformats.org/markup-compatibility/2006">
                <mc:Choice xmlns:v="urn:schemas-microsoft-com:vml" Requires="v">
                  <p:oleObj spid="_x0000_s674725" name="Equation" r:id="rId58" imgW="228600" imgH="253800" progId="Equation.DSMT4">
                    <p:embed/>
                  </p:oleObj>
                </mc:Choice>
                <mc:Fallback>
                  <p:oleObj name="Equation" r:id="rId58" imgW="228600" imgH="253800" progId="Equation.DSMT4">
                    <p:embed/>
                    <p:pic>
                      <p:nvPicPr>
                        <p:cNvPr id="88" name="Object 1177"/>
                        <p:cNvPicPr>
                          <a:picLocks noChangeAspect="1" noChangeArrowheads="1"/>
                        </p:cNvPicPr>
                        <p:nvPr/>
                      </p:nvPicPr>
                      <p:blipFill>
                        <a:blip r:embed="rId59"/>
                        <a:srcRect/>
                        <a:stretch>
                          <a:fillRect/>
                        </a:stretch>
                      </p:blipFill>
                      <p:spPr bwMode="auto">
                        <a:xfrm>
                          <a:off x="1763" y="1177"/>
                          <a:ext cx="416" cy="462"/>
                        </a:xfrm>
                        <a:prstGeom prst="rect">
                          <a:avLst/>
                        </a:prstGeom>
                        <a:noFill/>
                        <a:ln>
                          <a:noFill/>
                        </a:ln>
                        <a:extLst/>
                      </p:spPr>
                    </p:pic>
                  </p:oleObj>
                </mc:Fallback>
              </mc:AlternateContent>
            </a:graphicData>
          </a:graphic>
        </p:graphicFrame>
      </p:grpSp>
      <p:graphicFrame>
        <p:nvGraphicFramePr>
          <p:cNvPr id="104" name="Object 1177"/>
          <p:cNvGraphicFramePr>
            <a:graphicFrameLocks noChangeAspect="1"/>
          </p:cNvGraphicFramePr>
          <p:nvPr>
            <p:extLst>
              <p:ext uri="{D42A27DB-BD31-4B8C-83A1-F6EECF244321}">
                <p14:modId xmlns:p14="http://schemas.microsoft.com/office/powerpoint/2010/main" val="1201542678"/>
              </p:ext>
            </p:extLst>
          </p:nvPr>
        </p:nvGraphicFramePr>
        <p:xfrm>
          <a:off x="3192554" y="3922241"/>
          <a:ext cx="1344613" cy="590550"/>
        </p:xfrm>
        <a:graphic>
          <a:graphicData uri="http://schemas.openxmlformats.org/presentationml/2006/ole">
            <mc:AlternateContent xmlns:mc="http://schemas.openxmlformats.org/markup-compatibility/2006">
              <mc:Choice xmlns:v="urn:schemas-microsoft-com:vml" Requires="v">
                <p:oleObj spid="_x0000_s674726" name="Equation" r:id="rId60" imgW="520560" imgH="228600" progId="Equation.DSMT4">
                  <p:embed/>
                </p:oleObj>
              </mc:Choice>
              <mc:Fallback>
                <p:oleObj name="Equation" r:id="rId60" imgW="520560" imgH="228600" progId="Equation.DSMT4">
                  <p:embed/>
                  <p:pic>
                    <p:nvPicPr>
                      <p:cNvPr id="89" name="Object 1177"/>
                      <p:cNvPicPr>
                        <a:picLocks noChangeAspect="1" noChangeArrowheads="1"/>
                      </p:cNvPicPr>
                      <p:nvPr/>
                    </p:nvPicPr>
                    <p:blipFill>
                      <a:blip r:embed="rId61"/>
                      <a:srcRect/>
                      <a:stretch>
                        <a:fillRect/>
                      </a:stretch>
                    </p:blipFill>
                    <p:spPr bwMode="auto">
                      <a:xfrm>
                        <a:off x="3192554" y="3922241"/>
                        <a:ext cx="1344613" cy="590550"/>
                      </a:xfrm>
                      <a:prstGeom prst="rect">
                        <a:avLst/>
                      </a:prstGeom>
                      <a:noFill/>
                      <a:ln>
                        <a:noFill/>
                      </a:ln>
                      <a:extLst/>
                    </p:spPr>
                  </p:pic>
                </p:oleObj>
              </mc:Fallback>
            </mc:AlternateContent>
          </a:graphicData>
        </a:graphic>
      </p:graphicFrame>
      <p:graphicFrame>
        <p:nvGraphicFramePr>
          <p:cNvPr id="105" name="Object 1177"/>
          <p:cNvGraphicFramePr>
            <a:graphicFrameLocks noChangeAspect="1"/>
          </p:cNvGraphicFramePr>
          <p:nvPr>
            <p:extLst>
              <p:ext uri="{D42A27DB-BD31-4B8C-83A1-F6EECF244321}">
                <p14:modId xmlns:p14="http://schemas.microsoft.com/office/powerpoint/2010/main" val="3601936049"/>
              </p:ext>
            </p:extLst>
          </p:nvPr>
        </p:nvGraphicFramePr>
        <p:xfrm>
          <a:off x="4991537" y="3855831"/>
          <a:ext cx="2097468" cy="589913"/>
        </p:xfrm>
        <a:graphic>
          <a:graphicData uri="http://schemas.openxmlformats.org/presentationml/2006/ole">
            <mc:AlternateContent xmlns:mc="http://schemas.openxmlformats.org/markup-compatibility/2006">
              <mc:Choice xmlns:v="urn:schemas-microsoft-com:vml" Requires="v">
                <p:oleObj spid="_x0000_s674727" name="Equation" r:id="rId62" imgW="812520" imgH="228600" progId="Equation.DSMT4">
                  <p:embed/>
                </p:oleObj>
              </mc:Choice>
              <mc:Fallback>
                <p:oleObj name="Equation" r:id="rId62" imgW="812520" imgH="228600" progId="Equation.DSMT4">
                  <p:embed/>
                  <p:pic>
                    <p:nvPicPr>
                      <p:cNvPr id="90" name="Object 1177"/>
                      <p:cNvPicPr>
                        <a:picLocks noChangeAspect="1" noChangeArrowheads="1"/>
                      </p:cNvPicPr>
                      <p:nvPr/>
                    </p:nvPicPr>
                    <p:blipFill>
                      <a:blip r:embed="rId63"/>
                      <a:srcRect/>
                      <a:stretch>
                        <a:fillRect/>
                      </a:stretch>
                    </p:blipFill>
                    <p:spPr bwMode="auto">
                      <a:xfrm>
                        <a:off x="4991537" y="3855831"/>
                        <a:ext cx="2097468" cy="589913"/>
                      </a:xfrm>
                      <a:prstGeom prst="rect">
                        <a:avLst/>
                      </a:prstGeom>
                      <a:noFill/>
                      <a:ln>
                        <a:noFill/>
                      </a:ln>
                      <a:extLst/>
                    </p:spPr>
                  </p:pic>
                </p:oleObj>
              </mc:Fallback>
            </mc:AlternateContent>
          </a:graphicData>
        </a:graphic>
      </p:graphicFrame>
      <p:grpSp>
        <p:nvGrpSpPr>
          <p:cNvPr id="106" name="Group 7"/>
          <p:cNvGrpSpPr>
            <a:grpSpLocks/>
          </p:cNvGrpSpPr>
          <p:nvPr/>
        </p:nvGrpSpPr>
        <p:grpSpPr bwMode="auto">
          <a:xfrm>
            <a:off x="2037910" y="4512791"/>
            <a:ext cx="8072438" cy="1092200"/>
            <a:chOff x="132" y="250"/>
            <a:chExt cx="5085" cy="688"/>
          </a:xfrm>
        </p:grpSpPr>
        <p:sp>
          <p:nvSpPr>
            <p:cNvPr id="107" name="Text Box 8"/>
            <p:cNvSpPr txBox="1">
              <a:spLocks noChangeArrowheads="1"/>
            </p:cNvSpPr>
            <p:nvPr/>
          </p:nvSpPr>
          <p:spPr bwMode="auto">
            <a:xfrm>
              <a:off x="132" y="349"/>
              <a:ext cx="2304" cy="327"/>
            </a:xfrm>
            <a:prstGeom prst="rect">
              <a:avLst/>
            </a:prstGeom>
            <a:noFill/>
            <a:ln w="9525">
              <a:noFill/>
              <a:miter lim="800000"/>
              <a:headEnd/>
              <a:tailEnd/>
            </a:ln>
            <a:effectLst/>
          </p:spPr>
          <p:txBody>
            <a:bodyPr>
              <a:spAutoFit/>
            </a:bodyPr>
            <a:lstStyle/>
            <a:p>
              <a:pPr fontAlgn="auto">
                <a:spcBef>
                  <a:spcPct val="50000"/>
                </a:spcBef>
                <a:spcAft>
                  <a:spcPts val="0"/>
                </a:spcAft>
                <a:defRPr/>
              </a:pPr>
              <a:r>
                <a:rPr lang="zh-CN" altLang="en-US" sz="2800" b="1" kern="0" dirty="0">
                  <a:solidFill>
                    <a:srgbClr val="009900"/>
                  </a:solidFill>
                  <a:latin typeface="宋体"/>
                  <a:ea typeface="宋体"/>
                </a:rPr>
                <a:t>棒的运动方程为 </a:t>
              </a:r>
            </a:p>
          </p:txBody>
        </p:sp>
        <p:graphicFrame>
          <p:nvGraphicFramePr>
            <p:cNvPr id="108" name="Object 4"/>
            <p:cNvGraphicFramePr>
              <a:graphicFrameLocks noChangeAspect="1"/>
            </p:cNvGraphicFramePr>
            <p:nvPr>
              <p:extLst>
                <p:ext uri="{D42A27DB-BD31-4B8C-83A1-F6EECF244321}">
                  <p14:modId xmlns:p14="http://schemas.microsoft.com/office/powerpoint/2010/main" val="291214106"/>
                </p:ext>
              </p:extLst>
            </p:nvPr>
          </p:nvGraphicFramePr>
          <p:xfrm>
            <a:off x="2066" y="250"/>
            <a:ext cx="3151" cy="688"/>
          </p:xfrm>
          <a:graphic>
            <a:graphicData uri="http://schemas.openxmlformats.org/presentationml/2006/ole">
              <mc:AlternateContent xmlns:mc="http://schemas.openxmlformats.org/markup-compatibility/2006">
                <mc:Choice xmlns:v="urn:schemas-microsoft-com:vml" Requires="v">
                  <p:oleObj spid="_x0000_s674728" name="Equation" r:id="rId64" imgW="1726920" imgH="431640" progId="Equation.DSMT4">
                    <p:embed/>
                  </p:oleObj>
                </mc:Choice>
                <mc:Fallback>
                  <p:oleObj name="Equation" r:id="rId64" imgW="1726920" imgH="431640" progId="Equation.DSMT4">
                    <p:embed/>
                    <p:pic>
                      <p:nvPicPr>
                        <p:cNvPr id="93" name="Object 4"/>
                        <p:cNvPicPr>
                          <a:picLocks noChangeAspect="1" noChangeArrowheads="1"/>
                        </p:cNvPicPr>
                        <p:nvPr/>
                      </p:nvPicPr>
                      <p:blipFill>
                        <a:blip r:embed="rId65"/>
                        <a:srcRect/>
                        <a:stretch>
                          <a:fillRect/>
                        </a:stretch>
                      </p:blipFill>
                      <p:spPr bwMode="auto">
                        <a:xfrm>
                          <a:off x="2066" y="250"/>
                          <a:ext cx="3151" cy="688"/>
                        </a:xfrm>
                        <a:prstGeom prst="rect">
                          <a:avLst/>
                        </a:prstGeom>
                        <a:noFill/>
                        <a:ln>
                          <a:noFill/>
                        </a:ln>
                        <a:effectLst/>
                        <a:extLst/>
                      </p:spPr>
                    </p:pic>
                  </p:oleObj>
                </mc:Fallback>
              </mc:AlternateContent>
            </a:graphicData>
          </a:graphic>
        </p:graphicFrame>
      </p:grpSp>
    </p:spTree>
    <p:extLst>
      <p:ext uri="{BB962C8B-B14F-4D97-AF65-F5344CB8AC3E}">
        <p14:creationId xmlns:p14="http://schemas.microsoft.com/office/powerpoint/2010/main" val="130027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circle(in)">
                                      <p:cBhvr>
                                        <p:cTn id="20" dur="20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anim calcmode="lin" valueType="num">
                                      <p:cBhvr>
                                        <p:cTn id="26" dur="1000" fill="hold"/>
                                        <p:tgtEl>
                                          <p:spTgt spid="22"/>
                                        </p:tgtEl>
                                        <p:attrNameLst>
                                          <p:attrName>ppt_x</p:attrName>
                                        </p:attrNameLst>
                                      </p:cBhvr>
                                      <p:tavLst>
                                        <p:tav tm="0">
                                          <p:val>
                                            <p:strVal val="#ppt_x"/>
                                          </p:val>
                                        </p:tav>
                                        <p:tav tm="100000">
                                          <p:val>
                                            <p:strVal val="#ppt_x"/>
                                          </p:val>
                                        </p:tav>
                                      </p:tavLst>
                                    </p:anim>
                                    <p:anim calcmode="lin" valueType="num">
                                      <p:cBhvr>
                                        <p:cTn id="2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anim calcmode="lin" valueType="num">
                                      <p:cBhvr>
                                        <p:cTn id="33" dur="1000" fill="hold"/>
                                        <p:tgtEl>
                                          <p:spTgt spid="23"/>
                                        </p:tgtEl>
                                        <p:attrNameLst>
                                          <p:attrName>ppt_x</p:attrName>
                                        </p:attrNameLst>
                                      </p:cBhvr>
                                      <p:tavLst>
                                        <p:tav tm="0">
                                          <p:val>
                                            <p:strVal val="#ppt_x"/>
                                          </p:val>
                                        </p:tav>
                                        <p:tav tm="100000">
                                          <p:val>
                                            <p:strVal val="#ppt_x"/>
                                          </p:val>
                                        </p:tav>
                                      </p:tavLst>
                                    </p:anim>
                                    <p:anim calcmode="lin" valueType="num">
                                      <p:cBhvr>
                                        <p:cTn id="3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1000"/>
                                        <p:tgtEl>
                                          <p:spTgt spid="24"/>
                                        </p:tgtEl>
                                      </p:cBhvr>
                                    </p:animEffect>
                                    <p:anim calcmode="lin" valueType="num">
                                      <p:cBhvr>
                                        <p:cTn id="40" dur="1000" fill="hold"/>
                                        <p:tgtEl>
                                          <p:spTgt spid="24"/>
                                        </p:tgtEl>
                                        <p:attrNameLst>
                                          <p:attrName>ppt_x</p:attrName>
                                        </p:attrNameLst>
                                      </p:cBhvr>
                                      <p:tavLst>
                                        <p:tav tm="0">
                                          <p:val>
                                            <p:strVal val="#ppt_x"/>
                                          </p:val>
                                        </p:tav>
                                        <p:tav tm="100000">
                                          <p:val>
                                            <p:strVal val="#ppt_x"/>
                                          </p:val>
                                        </p:tav>
                                      </p:tavLst>
                                    </p:anim>
                                    <p:anim calcmode="lin" valueType="num">
                                      <p:cBhvr>
                                        <p:cTn id="4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1000"/>
                                        <p:tgtEl>
                                          <p:spTgt spid="25"/>
                                        </p:tgtEl>
                                      </p:cBhvr>
                                    </p:animEffect>
                                    <p:anim calcmode="lin" valueType="num">
                                      <p:cBhvr>
                                        <p:cTn id="47" dur="1000" fill="hold"/>
                                        <p:tgtEl>
                                          <p:spTgt spid="25"/>
                                        </p:tgtEl>
                                        <p:attrNameLst>
                                          <p:attrName>ppt_x</p:attrName>
                                        </p:attrNameLst>
                                      </p:cBhvr>
                                      <p:tavLst>
                                        <p:tav tm="0">
                                          <p:val>
                                            <p:strVal val="#ppt_x"/>
                                          </p:val>
                                        </p:tav>
                                        <p:tav tm="100000">
                                          <p:val>
                                            <p:strVal val="#ppt_x"/>
                                          </p:val>
                                        </p:tav>
                                      </p:tavLst>
                                    </p:anim>
                                    <p:anim calcmode="lin" valueType="num">
                                      <p:cBhvr>
                                        <p:cTn id="4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ppt_x"/>
                                          </p:val>
                                        </p:tav>
                                        <p:tav tm="100000">
                                          <p:val>
                                            <p:strVal val="#ppt_x"/>
                                          </p:val>
                                        </p:tav>
                                      </p:tavLst>
                                    </p:anim>
                                    <p:anim calcmode="lin" valueType="num">
                                      <p:cBhvr additive="base">
                                        <p:cTn id="5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anim calcmode="lin" valueType="num">
                                      <p:cBhvr>
                                        <p:cTn id="60" dur="1000" fill="hold"/>
                                        <p:tgtEl>
                                          <p:spTgt spid="27"/>
                                        </p:tgtEl>
                                        <p:attrNameLst>
                                          <p:attrName>ppt_x</p:attrName>
                                        </p:attrNameLst>
                                      </p:cBhvr>
                                      <p:tavLst>
                                        <p:tav tm="0">
                                          <p:val>
                                            <p:strVal val="#ppt_x"/>
                                          </p:val>
                                        </p:tav>
                                        <p:tav tm="100000">
                                          <p:val>
                                            <p:strVal val="#ppt_x"/>
                                          </p:val>
                                        </p:tav>
                                      </p:tavLst>
                                    </p:anim>
                                    <p:anim calcmode="lin" valueType="num">
                                      <p:cBhvr>
                                        <p:cTn id="6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8"/>
                                        </p:tgtEl>
                                        <p:attrNameLst>
                                          <p:attrName>style.visibility</p:attrName>
                                        </p:attrNameLst>
                                      </p:cBhvr>
                                      <p:to>
                                        <p:strVal val="visible"/>
                                      </p:to>
                                    </p:set>
                                    <p:anim calcmode="lin" valueType="num">
                                      <p:cBhvr additive="base">
                                        <p:cTn id="66" dur="500" fill="hold"/>
                                        <p:tgtEl>
                                          <p:spTgt spid="28"/>
                                        </p:tgtEl>
                                        <p:attrNameLst>
                                          <p:attrName>ppt_x</p:attrName>
                                        </p:attrNameLst>
                                      </p:cBhvr>
                                      <p:tavLst>
                                        <p:tav tm="0">
                                          <p:val>
                                            <p:strVal val="#ppt_x"/>
                                          </p:val>
                                        </p:tav>
                                        <p:tav tm="100000">
                                          <p:val>
                                            <p:strVal val="#ppt_x"/>
                                          </p:val>
                                        </p:tav>
                                      </p:tavLst>
                                    </p:anim>
                                    <p:anim calcmode="lin" valueType="num">
                                      <p:cBhvr additive="base">
                                        <p:cTn id="6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 calcmode="lin" valueType="num">
                                      <p:cBhvr additive="base">
                                        <p:cTn id="72" dur="500" fill="hold"/>
                                        <p:tgtEl>
                                          <p:spTgt spid="29"/>
                                        </p:tgtEl>
                                        <p:attrNameLst>
                                          <p:attrName>ppt_x</p:attrName>
                                        </p:attrNameLst>
                                      </p:cBhvr>
                                      <p:tavLst>
                                        <p:tav tm="0">
                                          <p:val>
                                            <p:strVal val="#ppt_x"/>
                                          </p:val>
                                        </p:tav>
                                        <p:tav tm="100000">
                                          <p:val>
                                            <p:strVal val="#ppt_x"/>
                                          </p:val>
                                        </p:tav>
                                      </p:tavLst>
                                    </p:anim>
                                    <p:anim calcmode="lin" valueType="num">
                                      <p:cBhvr additive="base">
                                        <p:cTn id="7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30"/>
                                        </p:tgtEl>
                                        <p:attrNameLst>
                                          <p:attrName>style.visibility</p:attrName>
                                        </p:attrNameLst>
                                      </p:cBhvr>
                                      <p:to>
                                        <p:strVal val="visible"/>
                                      </p:to>
                                    </p:set>
                                    <p:anim calcmode="lin" valueType="num">
                                      <p:cBhvr additive="base">
                                        <p:cTn id="78" dur="500" fill="hold"/>
                                        <p:tgtEl>
                                          <p:spTgt spid="30"/>
                                        </p:tgtEl>
                                        <p:attrNameLst>
                                          <p:attrName>ppt_x</p:attrName>
                                        </p:attrNameLst>
                                      </p:cBhvr>
                                      <p:tavLst>
                                        <p:tav tm="0">
                                          <p:val>
                                            <p:strVal val="#ppt_x"/>
                                          </p:val>
                                        </p:tav>
                                        <p:tav tm="100000">
                                          <p:val>
                                            <p:strVal val="#ppt_x"/>
                                          </p:val>
                                        </p:tav>
                                      </p:tavLst>
                                    </p:anim>
                                    <p:anim calcmode="lin" valueType="num">
                                      <p:cBhvr additive="base">
                                        <p:cTn id="79"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1000"/>
                                        <p:tgtEl>
                                          <p:spTgt spid="31"/>
                                        </p:tgtEl>
                                      </p:cBhvr>
                                    </p:animEffect>
                                    <p:anim calcmode="lin" valueType="num">
                                      <p:cBhvr>
                                        <p:cTn id="85" dur="1000" fill="hold"/>
                                        <p:tgtEl>
                                          <p:spTgt spid="31"/>
                                        </p:tgtEl>
                                        <p:attrNameLst>
                                          <p:attrName>ppt_x</p:attrName>
                                        </p:attrNameLst>
                                      </p:cBhvr>
                                      <p:tavLst>
                                        <p:tav tm="0">
                                          <p:val>
                                            <p:strVal val="#ppt_x"/>
                                          </p:val>
                                        </p:tav>
                                        <p:tav tm="100000">
                                          <p:val>
                                            <p:strVal val="#ppt_x"/>
                                          </p:val>
                                        </p:tav>
                                      </p:tavLst>
                                    </p:anim>
                                    <p:anim calcmode="lin" valueType="num">
                                      <p:cBhvr>
                                        <p:cTn id="8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2"/>
                                        </p:tgtEl>
                                        <p:attrNameLst>
                                          <p:attrName>style.visibility</p:attrName>
                                        </p:attrNameLst>
                                      </p:cBhvr>
                                      <p:to>
                                        <p:strVal val="visible"/>
                                      </p:to>
                                    </p:set>
                                    <p:anim calcmode="lin" valueType="num">
                                      <p:cBhvr additive="base">
                                        <p:cTn id="91" dur="500" fill="hold"/>
                                        <p:tgtEl>
                                          <p:spTgt spid="32"/>
                                        </p:tgtEl>
                                        <p:attrNameLst>
                                          <p:attrName>ppt_x</p:attrName>
                                        </p:attrNameLst>
                                      </p:cBhvr>
                                      <p:tavLst>
                                        <p:tav tm="0">
                                          <p:val>
                                            <p:strVal val="#ppt_x"/>
                                          </p:val>
                                        </p:tav>
                                        <p:tav tm="100000">
                                          <p:val>
                                            <p:strVal val="#ppt_x"/>
                                          </p:val>
                                        </p:tav>
                                      </p:tavLst>
                                    </p:anim>
                                    <p:anim calcmode="lin" valueType="num">
                                      <p:cBhvr additive="base">
                                        <p:cTn id="9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additive="base">
                                        <p:cTn id="97" dur="500" fill="hold"/>
                                        <p:tgtEl>
                                          <p:spTgt spid="33"/>
                                        </p:tgtEl>
                                        <p:attrNameLst>
                                          <p:attrName>ppt_x</p:attrName>
                                        </p:attrNameLst>
                                      </p:cBhvr>
                                      <p:tavLst>
                                        <p:tav tm="0">
                                          <p:val>
                                            <p:strVal val="#ppt_x"/>
                                          </p:val>
                                        </p:tav>
                                        <p:tav tm="100000">
                                          <p:val>
                                            <p:strVal val="#ppt_x"/>
                                          </p:val>
                                        </p:tav>
                                      </p:tavLst>
                                    </p:anim>
                                    <p:anim calcmode="lin" valueType="num">
                                      <p:cBhvr additive="base">
                                        <p:cTn id="9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nodeType="click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fade">
                                      <p:cBhvr>
                                        <p:cTn id="103" dur="1000"/>
                                        <p:tgtEl>
                                          <p:spTgt spid="34"/>
                                        </p:tgtEl>
                                      </p:cBhvr>
                                    </p:animEffect>
                                    <p:anim calcmode="lin" valueType="num">
                                      <p:cBhvr>
                                        <p:cTn id="104" dur="1000" fill="hold"/>
                                        <p:tgtEl>
                                          <p:spTgt spid="34"/>
                                        </p:tgtEl>
                                        <p:attrNameLst>
                                          <p:attrName>ppt_x</p:attrName>
                                        </p:attrNameLst>
                                      </p:cBhvr>
                                      <p:tavLst>
                                        <p:tav tm="0">
                                          <p:val>
                                            <p:strVal val="#ppt_x"/>
                                          </p:val>
                                        </p:tav>
                                        <p:tav tm="100000">
                                          <p:val>
                                            <p:strVal val="#ppt_x"/>
                                          </p:val>
                                        </p:tav>
                                      </p:tavLst>
                                    </p:anim>
                                    <p:anim calcmode="lin" valueType="num">
                                      <p:cBhvr>
                                        <p:cTn id="10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1" presetClass="entr" presetSubtype="1" fill="hold" nodeType="clickEffect">
                                  <p:stCondLst>
                                    <p:cond delay="0"/>
                                  </p:stCondLst>
                                  <p:childTnLst>
                                    <p:set>
                                      <p:cBhvr>
                                        <p:cTn id="109" dur="1" fill="hold">
                                          <p:stCondLst>
                                            <p:cond delay="0"/>
                                          </p:stCondLst>
                                        </p:cTn>
                                        <p:tgtEl>
                                          <p:spTgt spid="35"/>
                                        </p:tgtEl>
                                        <p:attrNameLst>
                                          <p:attrName>style.visibility</p:attrName>
                                        </p:attrNameLst>
                                      </p:cBhvr>
                                      <p:to>
                                        <p:strVal val="visible"/>
                                      </p:to>
                                    </p:set>
                                    <p:animEffect transition="in" filter="wheel(1)">
                                      <p:cBhvr>
                                        <p:cTn id="110" dur="2000"/>
                                        <p:tgtEl>
                                          <p:spTgt spid="35"/>
                                        </p:tgtEl>
                                      </p:cBhvr>
                                    </p:animEffect>
                                  </p:childTnLst>
                                </p:cTn>
                              </p:par>
                            </p:childTnLst>
                          </p:cTn>
                        </p:par>
                      </p:childTnLst>
                    </p:cTn>
                  </p:par>
                  <p:par>
                    <p:cTn id="111" fill="hold">
                      <p:stCondLst>
                        <p:cond delay="indefinite"/>
                      </p:stCondLst>
                      <p:childTnLst>
                        <p:par>
                          <p:cTn id="112" fill="hold">
                            <p:stCondLst>
                              <p:cond delay="0"/>
                            </p:stCondLst>
                            <p:childTnLst>
                              <p:par>
                                <p:cTn id="113" presetID="6" presetClass="entr" presetSubtype="16" fill="hold" grpId="0" nodeType="clickEffect">
                                  <p:stCondLst>
                                    <p:cond delay="0"/>
                                  </p:stCondLst>
                                  <p:childTnLst>
                                    <p:set>
                                      <p:cBhvr>
                                        <p:cTn id="114" dur="1" fill="hold">
                                          <p:stCondLst>
                                            <p:cond delay="0"/>
                                          </p:stCondLst>
                                        </p:cTn>
                                        <p:tgtEl>
                                          <p:spTgt spid="64"/>
                                        </p:tgtEl>
                                        <p:attrNameLst>
                                          <p:attrName>style.visibility</p:attrName>
                                        </p:attrNameLst>
                                      </p:cBhvr>
                                      <p:to>
                                        <p:strVal val="visible"/>
                                      </p:to>
                                    </p:set>
                                    <p:animEffect transition="in" filter="circle(in)">
                                      <p:cBhvr>
                                        <p:cTn id="115" dur="2000"/>
                                        <p:tgtEl>
                                          <p:spTgt spid="64"/>
                                        </p:tgtEl>
                                      </p:cBhvr>
                                    </p:animEffect>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72"/>
                                        </p:tgtEl>
                                        <p:attrNameLst>
                                          <p:attrName>style.visibility</p:attrName>
                                        </p:attrNameLst>
                                      </p:cBhvr>
                                      <p:to>
                                        <p:strVal val="visible"/>
                                      </p:to>
                                    </p:set>
                                    <p:anim calcmode="lin" valueType="num">
                                      <p:cBhvr additive="base">
                                        <p:cTn id="120" dur="500" fill="hold"/>
                                        <p:tgtEl>
                                          <p:spTgt spid="72"/>
                                        </p:tgtEl>
                                        <p:attrNameLst>
                                          <p:attrName>ppt_x</p:attrName>
                                        </p:attrNameLst>
                                      </p:cBhvr>
                                      <p:tavLst>
                                        <p:tav tm="0">
                                          <p:val>
                                            <p:strVal val="#ppt_x"/>
                                          </p:val>
                                        </p:tav>
                                        <p:tav tm="100000">
                                          <p:val>
                                            <p:strVal val="#ppt_x"/>
                                          </p:val>
                                        </p:tav>
                                      </p:tavLst>
                                    </p:anim>
                                    <p:anim calcmode="lin" valueType="num">
                                      <p:cBhvr additive="base">
                                        <p:cTn id="121"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nodeType="clickEffect">
                                  <p:stCondLst>
                                    <p:cond delay="0"/>
                                  </p:stCondLst>
                                  <p:childTnLst>
                                    <p:set>
                                      <p:cBhvr>
                                        <p:cTn id="125" dur="1" fill="hold">
                                          <p:stCondLst>
                                            <p:cond delay="0"/>
                                          </p:stCondLst>
                                        </p:cTn>
                                        <p:tgtEl>
                                          <p:spTgt spid="73"/>
                                        </p:tgtEl>
                                        <p:attrNameLst>
                                          <p:attrName>style.visibility</p:attrName>
                                        </p:attrNameLst>
                                      </p:cBhvr>
                                      <p:to>
                                        <p:strVal val="visible"/>
                                      </p:to>
                                    </p:set>
                                    <p:anim calcmode="lin" valueType="num">
                                      <p:cBhvr additive="base">
                                        <p:cTn id="126" dur="500" fill="hold"/>
                                        <p:tgtEl>
                                          <p:spTgt spid="73"/>
                                        </p:tgtEl>
                                        <p:attrNameLst>
                                          <p:attrName>ppt_x</p:attrName>
                                        </p:attrNameLst>
                                      </p:cBhvr>
                                      <p:tavLst>
                                        <p:tav tm="0">
                                          <p:val>
                                            <p:strVal val="#ppt_x"/>
                                          </p:val>
                                        </p:tav>
                                        <p:tav tm="100000">
                                          <p:val>
                                            <p:strVal val="#ppt_x"/>
                                          </p:val>
                                        </p:tav>
                                      </p:tavLst>
                                    </p:anim>
                                    <p:anim calcmode="lin" valueType="num">
                                      <p:cBhvr additive="base">
                                        <p:cTn id="127"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31" presetClass="entr" presetSubtype="0" fill="hold" nodeType="clickEffect">
                                  <p:stCondLst>
                                    <p:cond delay="0"/>
                                  </p:stCondLst>
                                  <p:childTnLst>
                                    <p:set>
                                      <p:cBhvr>
                                        <p:cTn id="131" dur="1" fill="hold">
                                          <p:stCondLst>
                                            <p:cond delay="0"/>
                                          </p:stCondLst>
                                        </p:cTn>
                                        <p:tgtEl>
                                          <p:spTgt spid="74"/>
                                        </p:tgtEl>
                                        <p:attrNameLst>
                                          <p:attrName>style.visibility</p:attrName>
                                        </p:attrNameLst>
                                      </p:cBhvr>
                                      <p:to>
                                        <p:strVal val="visible"/>
                                      </p:to>
                                    </p:set>
                                    <p:anim calcmode="lin" valueType="num">
                                      <p:cBhvr>
                                        <p:cTn id="132" dur="1000" fill="hold"/>
                                        <p:tgtEl>
                                          <p:spTgt spid="74"/>
                                        </p:tgtEl>
                                        <p:attrNameLst>
                                          <p:attrName>ppt_w</p:attrName>
                                        </p:attrNameLst>
                                      </p:cBhvr>
                                      <p:tavLst>
                                        <p:tav tm="0">
                                          <p:val>
                                            <p:fltVal val="0"/>
                                          </p:val>
                                        </p:tav>
                                        <p:tav tm="100000">
                                          <p:val>
                                            <p:strVal val="#ppt_w"/>
                                          </p:val>
                                        </p:tav>
                                      </p:tavLst>
                                    </p:anim>
                                    <p:anim calcmode="lin" valueType="num">
                                      <p:cBhvr>
                                        <p:cTn id="133" dur="1000" fill="hold"/>
                                        <p:tgtEl>
                                          <p:spTgt spid="74"/>
                                        </p:tgtEl>
                                        <p:attrNameLst>
                                          <p:attrName>ppt_h</p:attrName>
                                        </p:attrNameLst>
                                      </p:cBhvr>
                                      <p:tavLst>
                                        <p:tav tm="0">
                                          <p:val>
                                            <p:fltVal val="0"/>
                                          </p:val>
                                        </p:tav>
                                        <p:tav tm="100000">
                                          <p:val>
                                            <p:strVal val="#ppt_h"/>
                                          </p:val>
                                        </p:tav>
                                      </p:tavLst>
                                    </p:anim>
                                    <p:anim calcmode="lin" valueType="num">
                                      <p:cBhvr>
                                        <p:cTn id="134" dur="1000" fill="hold"/>
                                        <p:tgtEl>
                                          <p:spTgt spid="74"/>
                                        </p:tgtEl>
                                        <p:attrNameLst>
                                          <p:attrName>style.rotation</p:attrName>
                                        </p:attrNameLst>
                                      </p:cBhvr>
                                      <p:tavLst>
                                        <p:tav tm="0">
                                          <p:val>
                                            <p:fltVal val="90"/>
                                          </p:val>
                                        </p:tav>
                                        <p:tav tm="100000">
                                          <p:val>
                                            <p:fltVal val="0"/>
                                          </p:val>
                                        </p:tav>
                                      </p:tavLst>
                                    </p:anim>
                                    <p:animEffect transition="in" filter="fade">
                                      <p:cBhvr>
                                        <p:cTn id="135" dur="1000"/>
                                        <p:tgtEl>
                                          <p:spTgt spid="74"/>
                                        </p:tgtEl>
                                      </p:cBhvr>
                                    </p:animEffect>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nodeType="clickEffect">
                                  <p:stCondLst>
                                    <p:cond delay="0"/>
                                  </p:stCondLst>
                                  <p:childTnLst>
                                    <p:set>
                                      <p:cBhvr>
                                        <p:cTn id="139" dur="1" fill="hold">
                                          <p:stCondLst>
                                            <p:cond delay="0"/>
                                          </p:stCondLst>
                                        </p:cTn>
                                        <p:tgtEl>
                                          <p:spTgt spid="75"/>
                                        </p:tgtEl>
                                        <p:attrNameLst>
                                          <p:attrName>style.visibility</p:attrName>
                                        </p:attrNameLst>
                                      </p:cBhvr>
                                      <p:to>
                                        <p:strVal val="visible"/>
                                      </p:to>
                                    </p:set>
                                    <p:anim calcmode="lin" valueType="num">
                                      <p:cBhvr additive="base">
                                        <p:cTn id="140" dur="500" fill="hold"/>
                                        <p:tgtEl>
                                          <p:spTgt spid="75"/>
                                        </p:tgtEl>
                                        <p:attrNameLst>
                                          <p:attrName>ppt_x</p:attrName>
                                        </p:attrNameLst>
                                      </p:cBhvr>
                                      <p:tavLst>
                                        <p:tav tm="0">
                                          <p:val>
                                            <p:strVal val="#ppt_x"/>
                                          </p:val>
                                        </p:tav>
                                        <p:tav tm="100000">
                                          <p:val>
                                            <p:strVal val="#ppt_x"/>
                                          </p:val>
                                        </p:tav>
                                      </p:tavLst>
                                    </p:anim>
                                    <p:anim calcmode="lin" valueType="num">
                                      <p:cBhvr additive="base">
                                        <p:cTn id="141"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31" presetClass="entr" presetSubtype="0" fill="hold" nodeType="clickEffect">
                                  <p:stCondLst>
                                    <p:cond delay="0"/>
                                  </p:stCondLst>
                                  <p:childTnLst>
                                    <p:set>
                                      <p:cBhvr>
                                        <p:cTn id="145" dur="1" fill="hold">
                                          <p:stCondLst>
                                            <p:cond delay="0"/>
                                          </p:stCondLst>
                                        </p:cTn>
                                        <p:tgtEl>
                                          <p:spTgt spid="76"/>
                                        </p:tgtEl>
                                        <p:attrNameLst>
                                          <p:attrName>style.visibility</p:attrName>
                                        </p:attrNameLst>
                                      </p:cBhvr>
                                      <p:to>
                                        <p:strVal val="visible"/>
                                      </p:to>
                                    </p:set>
                                    <p:anim calcmode="lin" valueType="num">
                                      <p:cBhvr>
                                        <p:cTn id="146" dur="1000" fill="hold"/>
                                        <p:tgtEl>
                                          <p:spTgt spid="76"/>
                                        </p:tgtEl>
                                        <p:attrNameLst>
                                          <p:attrName>ppt_w</p:attrName>
                                        </p:attrNameLst>
                                      </p:cBhvr>
                                      <p:tavLst>
                                        <p:tav tm="0">
                                          <p:val>
                                            <p:fltVal val="0"/>
                                          </p:val>
                                        </p:tav>
                                        <p:tav tm="100000">
                                          <p:val>
                                            <p:strVal val="#ppt_w"/>
                                          </p:val>
                                        </p:tav>
                                      </p:tavLst>
                                    </p:anim>
                                    <p:anim calcmode="lin" valueType="num">
                                      <p:cBhvr>
                                        <p:cTn id="147" dur="1000" fill="hold"/>
                                        <p:tgtEl>
                                          <p:spTgt spid="76"/>
                                        </p:tgtEl>
                                        <p:attrNameLst>
                                          <p:attrName>ppt_h</p:attrName>
                                        </p:attrNameLst>
                                      </p:cBhvr>
                                      <p:tavLst>
                                        <p:tav tm="0">
                                          <p:val>
                                            <p:fltVal val="0"/>
                                          </p:val>
                                        </p:tav>
                                        <p:tav tm="100000">
                                          <p:val>
                                            <p:strVal val="#ppt_h"/>
                                          </p:val>
                                        </p:tav>
                                      </p:tavLst>
                                    </p:anim>
                                    <p:anim calcmode="lin" valueType="num">
                                      <p:cBhvr>
                                        <p:cTn id="148" dur="1000" fill="hold"/>
                                        <p:tgtEl>
                                          <p:spTgt spid="76"/>
                                        </p:tgtEl>
                                        <p:attrNameLst>
                                          <p:attrName>style.rotation</p:attrName>
                                        </p:attrNameLst>
                                      </p:cBhvr>
                                      <p:tavLst>
                                        <p:tav tm="0">
                                          <p:val>
                                            <p:fltVal val="90"/>
                                          </p:val>
                                        </p:tav>
                                        <p:tav tm="100000">
                                          <p:val>
                                            <p:fltVal val="0"/>
                                          </p:val>
                                        </p:tav>
                                      </p:tavLst>
                                    </p:anim>
                                    <p:animEffect transition="in" filter="fade">
                                      <p:cBhvr>
                                        <p:cTn id="149" dur="1000"/>
                                        <p:tgtEl>
                                          <p:spTgt spid="76"/>
                                        </p:tgtEl>
                                      </p:cBhvr>
                                    </p:animEffect>
                                  </p:childTnLst>
                                </p:cTn>
                              </p:par>
                            </p:childTnLst>
                          </p:cTn>
                        </p:par>
                      </p:childTnLst>
                    </p:cTn>
                  </p:par>
                  <p:par>
                    <p:cTn id="150" fill="hold">
                      <p:stCondLst>
                        <p:cond delay="indefinite"/>
                      </p:stCondLst>
                      <p:childTnLst>
                        <p:par>
                          <p:cTn id="151" fill="hold">
                            <p:stCondLst>
                              <p:cond delay="0"/>
                            </p:stCondLst>
                            <p:childTnLst>
                              <p:par>
                                <p:cTn id="152" presetID="2" presetClass="entr" presetSubtype="4" fill="hold" grpId="0" nodeType="clickEffect">
                                  <p:stCondLst>
                                    <p:cond delay="0"/>
                                  </p:stCondLst>
                                  <p:childTnLst>
                                    <p:set>
                                      <p:cBhvr>
                                        <p:cTn id="153" dur="1" fill="hold">
                                          <p:stCondLst>
                                            <p:cond delay="0"/>
                                          </p:stCondLst>
                                        </p:cTn>
                                        <p:tgtEl>
                                          <p:spTgt spid="77"/>
                                        </p:tgtEl>
                                        <p:attrNameLst>
                                          <p:attrName>style.visibility</p:attrName>
                                        </p:attrNameLst>
                                      </p:cBhvr>
                                      <p:to>
                                        <p:strVal val="visible"/>
                                      </p:to>
                                    </p:set>
                                    <p:anim calcmode="lin" valueType="num">
                                      <p:cBhvr additive="base">
                                        <p:cTn id="154" dur="500" fill="hold"/>
                                        <p:tgtEl>
                                          <p:spTgt spid="77"/>
                                        </p:tgtEl>
                                        <p:attrNameLst>
                                          <p:attrName>ppt_x</p:attrName>
                                        </p:attrNameLst>
                                      </p:cBhvr>
                                      <p:tavLst>
                                        <p:tav tm="0">
                                          <p:val>
                                            <p:strVal val="#ppt_x"/>
                                          </p:val>
                                        </p:tav>
                                        <p:tav tm="100000">
                                          <p:val>
                                            <p:strVal val="#ppt_x"/>
                                          </p:val>
                                        </p:tav>
                                      </p:tavLst>
                                    </p:anim>
                                    <p:anim calcmode="lin" valueType="num">
                                      <p:cBhvr additive="base">
                                        <p:cTn id="155"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2" presetClass="entr" presetSubtype="4" fill="hold" grpId="0" nodeType="clickEffect">
                                  <p:stCondLst>
                                    <p:cond delay="0"/>
                                  </p:stCondLst>
                                  <p:childTnLst>
                                    <p:set>
                                      <p:cBhvr>
                                        <p:cTn id="159" dur="1" fill="hold">
                                          <p:stCondLst>
                                            <p:cond delay="0"/>
                                          </p:stCondLst>
                                        </p:cTn>
                                        <p:tgtEl>
                                          <p:spTgt spid="78"/>
                                        </p:tgtEl>
                                        <p:attrNameLst>
                                          <p:attrName>style.visibility</p:attrName>
                                        </p:attrNameLst>
                                      </p:cBhvr>
                                      <p:to>
                                        <p:strVal val="visible"/>
                                      </p:to>
                                    </p:set>
                                    <p:anim calcmode="lin" valueType="num">
                                      <p:cBhvr additive="base">
                                        <p:cTn id="160" dur="500" fill="hold"/>
                                        <p:tgtEl>
                                          <p:spTgt spid="78"/>
                                        </p:tgtEl>
                                        <p:attrNameLst>
                                          <p:attrName>ppt_x</p:attrName>
                                        </p:attrNameLst>
                                      </p:cBhvr>
                                      <p:tavLst>
                                        <p:tav tm="0">
                                          <p:val>
                                            <p:strVal val="#ppt_x"/>
                                          </p:val>
                                        </p:tav>
                                        <p:tav tm="100000">
                                          <p:val>
                                            <p:strVal val="#ppt_x"/>
                                          </p:val>
                                        </p:tav>
                                      </p:tavLst>
                                    </p:anim>
                                    <p:anim calcmode="lin" valueType="num">
                                      <p:cBhvr additive="base">
                                        <p:cTn id="161"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42" presetClass="entr" presetSubtype="0" fill="hold" nodeType="clickEffect">
                                  <p:stCondLst>
                                    <p:cond delay="0"/>
                                  </p:stCondLst>
                                  <p:childTnLst>
                                    <p:set>
                                      <p:cBhvr>
                                        <p:cTn id="165" dur="1" fill="hold">
                                          <p:stCondLst>
                                            <p:cond delay="0"/>
                                          </p:stCondLst>
                                        </p:cTn>
                                        <p:tgtEl>
                                          <p:spTgt spid="79"/>
                                        </p:tgtEl>
                                        <p:attrNameLst>
                                          <p:attrName>style.visibility</p:attrName>
                                        </p:attrNameLst>
                                      </p:cBhvr>
                                      <p:to>
                                        <p:strVal val="visible"/>
                                      </p:to>
                                    </p:set>
                                    <p:animEffect transition="in" filter="fade">
                                      <p:cBhvr>
                                        <p:cTn id="166" dur="1000"/>
                                        <p:tgtEl>
                                          <p:spTgt spid="79"/>
                                        </p:tgtEl>
                                      </p:cBhvr>
                                    </p:animEffect>
                                    <p:anim calcmode="lin" valueType="num">
                                      <p:cBhvr>
                                        <p:cTn id="167" dur="1000" fill="hold"/>
                                        <p:tgtEl>
                                          <p:spTgt spid="79"/>
                                        </p:tgtEl>
                                        <p:attrNameLst>
                                          <p:attrName>ppt_x</p:attrName>
                                        </p:attrNameLst>
                                      </p:cBhvr>
                                      <p:tavLst>
                                        <p:tav tm="0">
                                          <p:val>
                                            <p:strVal val="#ppt_x"/>
                                          </p:val>
                                        </p:tav>
                                        <p:tav tm="100000">
                                          <p:val>
                                            <p:strVal val="#ppt_x"/>
                                          </p:val>
                                        </p:tav>
                                      </p:tavLst>
                                    </p:anim>
                                    <p:anim calcmode="lin" valueType="num">
                                      <p:cBhvr>
                                        <p:cTn id="168"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2" presetClass="entr" presetSubtype="4" fill="hold" nodeType="clickEffect">
                                  <p:stCondLst>
                                    <p:cond delay="0"/>
                                  </p:stCondLst>
                                  <p:childTnLst>
                                    <p:set>
                                      <p:cBhvr>
                                        <p:cTn id="172" dur="1" fill="hold">
                                          <p:stCondLst>
                                            <p:cond delay="0"/>
                                          </p:stCondLst>
                                        </p:cTn>
                                        <p:tgtEl>
                                          <p:spTgt spid="94"/>
                                        </p:tgtEl>
                                        <p:attrNameLst>
                                          <p:attrName>style.visibility</p:attrName>
                                        </p:attrNameLst>
                                      </p:cBhvr>
                                      <p:to>
                                        <p:strVal val="visible"/>
                                      </p:to>
                                    </p:set>
                                    <p:anim calcmode="lin" valueType="num">
                                      <p:cBhvr additive="base">
                                        <p:cTn id="173" dur="500" fill="hold"/>
                                        <p:tgtEl>
                                          <p:spTgt spid="94"/>
                                        </p:tgtEl>
                                        <p:attrNameLst>
                                          <p:attrName>ppt_x</p:attrName>
                                        </p:attrNameLst>
                                      </p:cBhvr>
                                      <p:tavLst>
                                        <p:tav tm="0">
                                          <p:val>
                                            <p:strVal val="#ppt_x"/>
                                          </p:val>
                                        </p:tav>
                                        <p:tav tm="100000">
                                          <p:val>
                                            <p:strVal val="#ppt_x"/>
                                          </p:val>
                                        </p:tav>
                                      </p:tavLst>
                                    </p:anim>
                                    <p:anim calcmode="lin" valueType="num">
                                      <p:cBhvr additive="base">
                                        <p:cTn id="174"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nodeType="clickEffect">
                                  <p:stCondLst>
                                    <p:cond delay="0"/>
                                  </p:stCondLst>
                                  <p:childTnLst>
                                    <p:set>
                                      <p:cBhvr>
                                        <p:cTn id="178" dur="1" fill="hold">
                                          <p:stCondLst>
                                            <p:cond delay="0"/>
                                          </p:stCondLst>
                                        </p:cTn>
                                        <p:tgtEl>
                                          <p:spTgt spid="95"/>
                                        </p:tgtEl>
                                        <p:attrNameLst>
                                          <p:attrName>style.visibility</p:attrName>
                                        </p:attrNameLst>
                                      </p:cBhvr>
                                      <p:to>
                                        <p:strVal val="visible"/>
                                      </p:to>
                                    </p:set>
                                    <p:anim calcmode="lin" valueType="num">
                                      <p:cBhvr additive="base">
                                        <p:cTn id="179" dur="500" fill="hold"/>
                                        <p:tgtEl>
                                          <p:spTgt spid="95"/>
                                        </p:tgtEl>
                                        <p:attrNameLst>
                                          <p:attrName>ppt_x</p:attrName>
                                        </p:attrNameLst>
                                      </p:cBhvr>
                                      <p:tavLst>
                                        <p:tav tm="0">
                                          <p:val>
                                            <p:strVal val="#ppt_x"/>
                                          </p:val>
                                        </p:tav>
                                        <p:tav tm="100000">
                                          <p:val>
                                            <p:strVal val="#ppt_x"/>
                                          </p:val>
                                        </p:tav>
                                      </p:tavLst>
                                    </p:anim>
                                    <p:anim calcmode="lin" valueType="num">
                                      <p:cBhvr additive="base">
                                        <p:cTn id="180"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 presetClass="entr" presetSubtype="4" fill="hold" nodeType="clickEffect">
                                  <p:stCondLst>
                                    <p:cond delay="0"/>
                                  </p:stCondLst>
                                  <p:childTnLst>
                                    <p:set>
                                      <p:cBhvr>
                                        <p:cTn id="184" dur="1" fill="hold">
                                          <p:stCondLst>
                                            <p:cond delay="0"/>
                                          </p:stCondLst>
                                        </p:cTn>
                                        <p:tgtEl>
                                          <p:spTgt spid="98"/>
                                        </p:tgtEl>
                                        <p:attrNameLst>
                                          <p:attrName>style.visibility</p:attrName>
                                        </p:attrNameLst>
                                      </p:cBhvr>
                                      <p:to>
                                        <p:strVal val="visible"/>
                                      </p:to>
                                    </p:set>
                                    <p:anim calcmode="lin" valueType="num">
                                      <p:cBhvr additive="base">
                                        <p:cTn id="185" dur="500" fill="hold"/>
                                        <p:tgtEl>
                                          <p:spTgt spid="98"/>
                                        </p:tgtEl>
                                        <p:attrNameLst>
                                          <p:attrName>ppt_x</p:attrName>
                                        </p:attrNameLst>
                                      </p:cBhvr>
                                      <p:tavLst>
                                        <p:tav tm="0">
                                          <p:val>
                                            <p:strVal val="#ppt_x"/>
                                          </p:val>
                                        </p:tav>
                                        <p:tav tm="100000">
                                          <p:val>
                                            <p:strVal val="#ppt_x"/>
                                          </p:val>
                                        </p:tav>
                                      </p:tavLst>
                                    </p:anim>
                                    <p:anim calcmode="lin" valueType="num">
                                      <p:cBhvr additive="base">
                                        <p:cTn id="186"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2" presetClass="entr" presetSubtype="4" fill="hold" nodeType="clickEffect">
                                  <p:stCondLst>
                                    <p:cond delay="0"/>
                                  </p:stCondLst>
                                  <p:childTnLst>
                                    <p:set>
                                      <p:cBhvr>
                                        <p:cTn id="190" dur="1" fill="hold">
                                          <p:stCondLst>
                                            <p:cond delay="0"/>
                                          </p:stCondLst>
                                        </p:cTn>
                                        <p:tgtEl>
                                          <p:spTgt spid="101"/>
                                        </p:tgtEl>
                                        <p:attrNameLst>
                                          <p:attrName>style.visibility</p:attrName>
                                        </p:attrNameLst>
                                      </p:cBhvr>
                                      <p:to>
                                        <p:strVal val="visible"/>
                                      </p:to>
                                    </p:set>
                                    <p:anim calcmode="lin" valueType="num">
                                      <p:cBhvr additive="base">
                                        <p:cTn id="191" dur="500" fill="hold"/>
                                        <p:tgtEl>
                                          <p:spTgt spid="101"/>
                                        </p:tgtEl>
                                        <p:attrNameLst>
                                          <p:attrName>ppt_x</p:attrName>
                                        </p:attrNameLst>
                                      </p:cBhvr>
                                      <p:tavLst>
                                        <p:tav tm="0">
                                          <p:val>
                                            <p:strVal val="#ppt_x"/>
                                          </p:val>
                                        </p:tav>
                                        <p:tav tm="100000">
                                          <p:val>
                                            <p:strVal val="#ppt_x"/>
                                          </p:val>
                                        </p:tav>
                                      </p:tavLst>
                                    </p:anim>
                                    <p:anim calcmode="lin" valueType="num">
                                      <p:cBhvr additive="base">
                                        <p:cTn id="192"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31" presetClass="entr" presetSubtype="0" fill="hold" nodeType="clickEffect">
                                  <p:stCondLst>
                                    <p:cond delay="0"/>
                                  </p:stCondLst>
                                  <p:childTnLst>
                                    <p:set>
                                      <p:cBhvr>
                                        <p:cTn id="196" dur="1" fill="hold">
                                          <p:stCondLst>
                                            <p:cond delay="0"/>
                                          </p:stCondLst>
                                        </p:cTn>
                                        <p:tgtEl>
                                          <p:spTgt spid="104"/>
                                        </p:tgtEl>
                                        <p:attrNameLst>
                                          <p:attrName>style.visibility</p:attrName>
                                        </p:attrNameLst>
                                      </p:cBhvr>
                                      <p:to>
                                        <p:strVal val="visible"/>
                                      </p:to>
                                    </p:set>
                                    <p:anim calcmode="lin" valueType="num">
                                      <p:cBhvr>
                                        <p:cTn id="197" dur="1000" fill="hold"/>
                                        <p:tgtEl>
                                          <p:spTgt spid="104"/>
                                        </p:tgtEl>
                                        <p:attrNameLst>
                                          <p:attrName>ppt_w</p:attrName>
                                        </p:attrNameLst>
                                      </p:cBhvr>
                                      <p:tavLst>
                                        <p:tav tm="0">
                                          <p:val>
                                            <p:fltVal val="0"/>
                                          </p:val>
                                        </p:tav>
                                        <p:tav tm="100000">
                                          <p:val>
                                            <p:strVal val="#ppt_w"/>
                                          </p:val>
                                        </p:tav>
                                      </p:tavLst>
                                    </p:anim>
                                    <p:anim calcmode="lin" valueType="num">
                                      <p:cBhvr>
                                        <p:cTn id="198" dur="1000" fill="hold"/>
                                        <p:tgtEl>
                                          <p:spTgt spid="104"/>
                                        </p:tgtEl>
                                        <p:attrNameLst>
                                          <p:attrName>ppt_h</p:attrName>
                                        </p:attrNameLst>
                                      </p:cBhvr>
                                      <p:tavLst>
                                        <p:tav tm="0">
                                          <p:val>
                                            <p:fltVal val="0"/>
                                          </p:val>
                                        </p:tav>
                                        <p:tav tm="100000">
                                          <p:val>
                                            <p:strVal val="#ppt_h"/>
                                          </p:val>
                                        </p:tav>
                                      </p:tavLst>
                                    </p:anim>
                                    <p:anim calcmode="lin" valueType="num">
                                      <p:cBhvr>
                                        <p:cTn id="199" dur="1000" fill="hold"/>
                                        <p:tgtEl>
                                          <p:spTgt spid="104"/>
                                        </p:tgtEl>
                                        <p:attrNameLst>
                                          <p:attrName>style.rotation</p:attrName>
                                        </p:attrNameLst>
                                      </p:cBhvr>
                                      <p:tavLst>
                                        <p:tav tm="0">
                                          <p:val>
                                            <p:fltVal val="90"/>
                                          </p:val>
                                        </p:tav>
                                        <p:tav tm="100000">
                                          <p:val>
                                            <p:fltVal val="0"/>
                                          </p:val>
                                        </p:tav>
                                      </p:tavLst>
                                    </p:anim>
                                    <p:animEffect transition="in" filter="fade">
                                      <p:cBhvr>
                                        <p:cTn id="200" dur="1000"/>
                                        <p:tgtEl>
                                          <p:spTgt spid="104"/>
                                        </p:tgtEl>
                                      </p:cBhvr>
                                    </p:animEffect>
                                  </p:childTnLst>
                                </p:cTn>
                              </p:par>
                            </p:childTnLst>
                          </p:cTn>
                        </p:par>
                      </p:childTnLst>
                    </p:cTn>
                  </p:par>
                  <p:par>
                    <p:cTn id="201" fill="hold">
                      <p:stCondLst>
                        <p:cond delay="indefinite"/>
                      </p:stCondLst>
                      <p:childTnLst>
                        <p:par>
                          <p:cTn id="202" fill="hold">
                            <p:stCondLst>
                              <p:cond delay="0"/>
                            </p:stCondLst>
                            <p:childTnLst>
                              <p:par>
                                <p:cTn id="203" presetID="42" presetClass="entr" presetSubtype="0" fill="hold" nodeType="clickEffect">
                                  <p:stCondLst>
                                    <p:cond delay="0"/>
                                  </p:stCondLst>
                                  <p:childTnLst>
                                    <p:set>
                                      <p:cBhvr>
                                        <p:cTn id="204" dur="1" fill="hold">
                                          <p:stCondLst>
                                            <p:cond delay="0"/>
                                          </p:stCondLst>
                                        </p:cTn>
                                        <p:tgtEl>
                                          <p:spTgt spid="105"/>
                                        </p:tgtEl>
                                        <p:attrNameLst>
                                          <p:attrName>style.visibility</p:attrName>
                                        </p:attrNameLst>
                                      </p:cBhvr>
                                      <p:to>
                                        <p:strVal val="visible"/>
                                      </p:to>
                                    </p:set>
                                    <p:animEffect transition="in" filter="fade">
                                      <p:cBhvr>
                                        <p:cTn id="205" dur="1000"/>
                                        <p:tgtEl>
                                          <p:spTgt spid="105"/>
                                        </p:tgtEl>
                                      </p:cBhvr>
                                    </p:animEffect>
                                    <p:anim calcmode="lin" valueType="num">
                                      <p:cBhvr>
                                        <p:cTn id="206" dur="1000" fill="hold"/>
                                        <p:tgtEl>
                                          <p:spTgt spid="105"/>
                                        </p:tgtEl>
                                        <p:attrNameLst>
                                          <p:attrName>ppt_x</p:attrName>
                                        </p:attrNameLst>
                                      </p:cBhvr>
                                      <p:tavLst>
                                        <p:tav tm="0">
                                          <p:val>
                                            <p:strVal val="#ppt_x"/>
                                          </p:val>
                                        </p:tav>
                                        <p:tav tm="100000">
                                          <p:val>
                                            <p:strVal val="#ppt_x"/>
                                          </p:val>
                                        </p:tav>
                                      </p:tavLst>
                                    </p:anim>
                                    <p:anim calcmode="lin" valueType="num">
                                      <p:cBhvr>
                                        <p:cTn id="207"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208" fill="hold">
                      <p:stCondLst>
                        <p:cond delay="indefinite"/>
                      </p:stCondLst>
                      <p:childTnLst>
                        <p:par>
                          <p:cTn id="209" fill="hold">
                            <p:stCondLst>
                              <p:cond delay="0"/>
                            </p:stCondLst>
                            <p:childTnLst>
                              <p:par>
                                <p:cTn id="210" presetID="2" presetClass="entr" presetSubtype="4" fill="hold" nodeType="clickEffect">
                                  <p:stCondLst>
                                    <p:cond delay="0"/>
                                  </p:stCondLst>
                                  <p:childTnLst>
                                    <p:set>
                                      <p:cBhvr>
                                        <p:cTn id="211" dur="1" fill="hold">
                                          <p:stCondLst>
                                            <p:cond delay="0"/>
                                          </p:stCondLst>
                                        </p:cTn>
                                        <p:tgtEl>
                                          <p:spTgt spid="106"/>
                                        </p:tgtEl>
                                        <p:attrNameLst>
                                          <p:attrName>style.visibility</p:attrName>
                                        </p:attrNameLst>
                                      </p:cBhvr>
                                      <p:to>
                                        <p:strVal val="visible"/>
                                      </p:to>
                                    </p:set>
                                    <p:anim calcmode="lin" valueType="num">
                                      <p:cBhvr additive="base">
                                        <p:cTn id="212" dur="500" fill="hold"/>
                                        <p:tgtEl>
                                          <p:spTgt spid="106"/>
                                        </p:tgtEl>
                                        <p:attrNameLst>
                                          <p:attrName>ppt_x</p:attrName>
                                        </p:attrNameLst>
                                      </p:cBhvr>
                                      <p:tavLst>
                                        <p:tav tm="0">
                                          <p:val>
                                            <p:strVal val="#ppt_x"/>
                                          </p:val>
                                        </p:tav>
                                        <p:tav tm="100000">
                                          <p:val>
                                            <p:strVal val="#ppt_x"/>
                                          </p:val>
                                        </p:tav>
                                      </p:tavLst>
                                    </p:anim>
                                    <p:anim calcmode="lin" valueType="num">
                                      <p:cBhvr additive="base">
                                        <p:cTn id="213"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6" grpId="0" animBg="1"/>
      <p:bldP spid="28" grpId="0" animBg="1"/>
      <p:bldP spid="29" grpId="0" animBg="1"/>
      <p:bldP spid="30" grpId="0" animBg="1"/>
      <p:bldP spid="32" grpId="0" animBg="1"/>
      <p:bldP spid="33" grpId="0" animBg="1"/>
      <p:bldP spid="64" grpId="0"/>
      <p:bldP spid="72" grpId="0" animBg="1"/>
      <p:bldP spid="77" grpId="0" animBg="1"/>
      <p:bldP spid="7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7075436" y="5327863"/>
            <a:ext cx="4794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FF00FF"/>
                </a:solidFill>
                <a:latin typeface="Bookman Old Style" panose="02050604050505020204" pitchFamily="18" charset="0"/>
              </a:rPr>
              <a:t>θ</a:t>
            </a:r>
          </a:p>
        </p:txBody>
      </p:sp>
      <p:sp>
        <p:nvSpPr>
          <p:cNvPr id="3" name="Line 3"/>
          <p:cNvSpPr>
            <a:spLocks noChangeShapeType="1"/>
          </p:cNvSpPr>
          <p:nvPr/>
        </p:nvSpPr>
        <p:spPr bwMode="auto">
          <a:xfrm>
            <a:off x="6389635" y="6089863"/>
            <a:ext cx="3581400" cy="0"/>
          </a:xfrm>
          <a:prstGeom prst="line">
            <a:avLst/>
          </a:prstGeom>
          <a:noFill/>
          <a:ln w="28575">
            <a:solidFill>
              <a:srgbClr val="FFFFFF"/>
            </a:solidFill>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4" name="Group 4"/>
          <p:cNvGrpSpPr>
            <a:grpSpLocks/>
          </p:cNvGrpSpPr>
          <p:nvPr/>
        </p:nvGrpSpPr>
        <p:grpSpPr bwMode="auto">
          <a:xfrm>
            <a:off x="9497960" y="4030875"/>
            <a:ext cx="419100" cy="1970088"/>
            <a:chOff x="5078" y="2495"/>
            <a:chExt cx="264" cy="1241"/>
          </a:xfrm>
        </p:grpSpPr>
        <p:sp>
          <p:nvSpPr>
            <p:cNvPr id="5" name="Rectangle 5"/>
            <p:cNvSpPr>
              <a:spLocks noChangeArrowheads="1"/>
            </p:cNvSpPr>
            <p:nvPr/>
          </p:nvSpPr>
          <p:spPr bwMode="auto">
            <a:xfrm>
              <a:off x="5078" y="2495"/>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6" name="Rectangle 6"/>
            <p:cNvSpPr>
              <a:spLocks noChangeArrowheads="1"/>
            </p:cNvSpPr>
            <p:nvPr/>
          </p:nvSpPr>
          <p:spPr bwMode="auto">
            <a:xfrm>
              <a:off x="5078" y="2831"/>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7" name="Rectangle 7"/>
            <p:cNvSpPr>
              <a:spLocks noChangeArrowheads="1"/>
            </p:cNvSpPr>
            <p:nvPr/>
          </p:nvSpPr>
          <p:spPr bwMode="auto">
            <a:xfrm>
              <a:off x="5078" y="316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8" name="Rectangle 8"/>
            <p:cNvSpPr>
              <a:spLocks noChangeArrowheads="1"/>
            </p:cNvSpPr>
            <p:nvPr/>
          </p:nvSpPr>
          <p:spPr bwMode="auto">
            <a:xfrm>
              <a:off x="5078" y="350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grpSp>
      <p:grpSp>
        <p:nvGrpSpPr>
          <p:cNvPr id="9" name="Group 9"/>
          <p:cNvGrpSpPr>
            <a:grpSpLocks/>
          </p:cNvGrpSpPr>
          <p:nvPr/>
        </p:nvGrpSpPr>
        <p:grpSpPr bwMode="auto">
          <a:xfrm>
            <a:off x="8964560" y="4030875"/>
            <a:ext cx="419100" cy="1970088"/>
            <a:chOff x="4742" y="2495"/>
            <a:chExt cx="264" cy="1241"/>
          </a:xfrm>
        </p:grpSpPr>
        <p:sp>
          <p:nvSpPr>
            <p:cNvPr id="10" name="Rectangle 10"/>
            <p:cNvSpPr>
              <a:spLocks noChangeArrowheads="1"/>
            </p:cNvSpPr>
            <p:nvPr/>
          </p:nvSpPr>
          <p:spPr bwMode="auto">
            <a:xfrm>
              <a:off x="4742" y="2495"/>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1" name="Rectangle 11"/>
            <p:cNvSpPr>
              <a:spLocks noChangeArrowheads="1"/>
            </p:cNvSpPr>
            <p:nvPr/>
          </p:nvSpPr>
          <p:spPr bwMode="auto">
            <a:xfrm>
              <a:off x="4742" y="2831"/>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2" name="Rectangle 12"/>
            <p:cNvSpPr>
              <a:spLocks noChangeArrowheads="1"/>
            </p:cNvSpPr>
            <p:nvPr/>
          </p:nvSpPr>
          <p:spPr bwMode="auto">
            <a:xfrm>
              <a:off x="4742" y="316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3" name="Rectangle 13"/>
            <p:cNvSpPr>
              <a:spLocks noChangeArrowheads="1"/>
            </p:cNvSpPr>
            <p:nvPr/>
          </p:nvSpPr>
          <p:spPr bwMode="auto">
            <a:xfrm>
              <a:off x="4742" y="350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grpSp>
      <p:grpSp>
        <p:nvGrpSpPr>
          <p:cNvPr id="14" name="Group 14"/>
          <p:cNvGrpSpPr>
            <a:grpSpLocks/>
          </p:cNvGrpSpPr>
          <p:nvPr/>
        </p:nvGrpSpPr>
        <p:grpSpPr bwMode="auto">
          <a:xfrm>
            <a:off x="8354960" y="4564276"/>
            <a:ext cx="419100" cy="1436688"/>
            <a:chOff x="4358" y="2831"/>
            <a:chExt cx="264" cy="905"/>
          </a:xfrm>
        </p:grpSpPr>
        <p:sp>
          <p:nvSpPr>
            <p:cNvPr id="16" name="Rectangle 16"/>
            <p:cNvSpPr>
              <a:spLocks noChangeArrowheads="1"/>
            </p:cNvSpPr>
            <p:nvPr/>
          </p:nvSpPr>
          <p:spPr bwMode="auto">
            <a:xfrm>
              <a:off x="4358" y="2831"/>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7" name="Rectangle 17"/>
            <p:cNvSpPr>
              <a:spLocks noChangeArrowheads="1"/>
            </p:cNvSpPr>
            <p:nvPr/>
          </p:nvSpPr>
          <p:spPr bwMode="auto">
            <a:xfrm>
              <a:off x="4358" y="316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8" name="Rectangle 18"/>
            <p:cNvSpPr>
              <a:spLocks noChangeArrowheads="1"/>
            </p:cNvSpPr>
            <p:nvPr/>
          </p:nvSpPr>
          <p:spPr bwMode="auto">
            <a:xfrm>
              <a:off x="4358" y="350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grpSp>
      <p:grpSp>
        <p:nvGrpSpPr>
          <p:cNvPr id="19" name="Group 19"/>
          <p:cNvGrpSpPr>
            <a:grpSpLocks/>
          </p:cNvGrpSpPr>
          <p:nvPr/>
        </p:nvGrpSpPr>
        <p:grpSpPr bwMode="auto">
          <a:xfrm>
            <a:off x="7745360" y="4030875"/>
            <a:ext cx="419100" cy="1970088"/>
            <a:chOff x="3974" y="2495"/>
            <a:chExt cx="264" cy="1241"/>
          </a:xfrm>
        </p:grpSpPr>
        <p:sp>
          <p:nvSpPr>
            <p:cNvPr id="20" name="Rectangle 20"/>
            <p:cNvSpPr>
              <a:spLocks noChangeArrowheads="1"/>
            </p:cNvSpPr>
            <p:nvPr/>
          </p:nvSpPr>
          <p:spPr bwMode="auto">
            <a:xfrm>
              <a:off x="3974" y="2495"/>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latin typeface="Bookman Old Style" panose="02050604050505020204" pitchFamily="18" charset="0"/>
                </a:rPr>
                <a:t>×</a:t>
              </a:r>
            </a:p>
          </p:txBody>
        </p:sp>
        <p:sp>
          <p:nvSpPr>
            <p:cNvPr id="21" name="Rectangle 21"/>
            <p:cNvSpPr>
              <a:spLocks noChangeArrowheads="1"/>
            </p:cNvSpPr>
            <p:nvPr/>
          </p:nvSpPr>
          <p:spPr bwMode="auto">
            <a:xfrm>
              <a:off x="3974" y="2831"/>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22" name="Rectangle 22"/>
            <p:cNvSpPr>
              <a:spLocks noChangeArrowheads="1"/>
            </p:cNvSpPr>
            <p:nvPr/>
          </p:nvSpPr>
          <p:spPr bwMode="auto">
            <a:xfrm>
              <a:off x="3974" y="316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latin typeface="Bookman Old Style" panose="02050604050505020204" pitchFamily="18" charset="0"/>
                </a:rPr>
                <a:t>×</a:t>
              </a:r>
            </a:p>
          </p:txBody>
        </p:sp>
        <p:sp>
          <p:nvSpPr>
            <p:cNvPr id="23" name="Rectangle 23"/>
            <p:cNvSpPr>
              <a:spLocks noChangeArrowheads="1"/>
            </p:cNvSpPr>
            <p:nvPr/>
          </p:nvSpPr>
          <p:spPr bwMode="auto">
            <a:xfrm>
              <a:off x="3974" y="350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grpSp>
      <p:grpSp>
        <p:nvGrpSpPr>
          <p:cNvPr id="24" name="Group 24"/>
          <p:cNvGrpSpPr>
            <a:grpSpLocks/>
          </p:cNvGrpSpPr>
          <p:nvPr/>
        </p:nvGrpSpPr>
        <p:grpSpPr bwMode="auto">
          <a:xfrm>
            <a:off x="7135760" y="4030875"/>
            <a:ext cx="419100" cy="1970088"/>
            <a:chOff x="3590" y="2495"/>
            <a:chExt cx="264" cy="1241"/>
          </a:xfrm>
        </p:grpSpPr>
        <p:sp>
          <p:nvSpPr>
            <p:cNvPr id="25" name="Rectangle 25"/>
            <p:cNvSpPr>
              <a:spLocks noChangeArrowheads="1"/>
            </p:cNvSpPr>
            <p:nvPr/>
          </p:nvSpPr>
          <p:spPr bwMode="auto">
            <a:xfrm>
              <a:off x="3590" y="2495"/>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26" name="Rectangle 26"/>
            <p:cNvSpPr>
              <a:spLocks noChangeArrowheads="1"/>
            </p:cNvSpPr>
            <p:nvPr/>
          </p:nvSpPr>
          <p:spPr bwMode="auto">
            <a:xfrm>
              <a:off x="3590" y="2831"/>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27" name="Rectangle 27"/>
            <p:cNvSpPr>
              <a:spLocks noChangeArrowheads="1"/>
            </p:cNvSpPr>
            <p:nvPr/>
          </p:nvSpPr>
          <p:spPr bwMode="auto">
            <a:xfrm>
              <a:off x="3590" y="316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28" name="Rectangle 28"/>
            <p:cNvSpPr>
              <a:spLocks noChangeArrowheads="1"/>
            </p:cNvSpPr>
            <p:nvPr/>
          </p:nvSpPr>
          <p:spPr bwMode="auto">
            <a:xfrm>
              <a:off x="3590" y="350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grpSp>
      <p:sp>
        <p:nvSpPr>
          <p:cNvPr id="29" name="Rectangle 29"/>
          <p:cNvSpPr>
            <a:spLocks noChangeArrowheads="1"/>
          </p:cNvSpPr>
          <p:nvPr/>
        </p:nvSpPr>
        <p:spPr bwMode="auto">
          <a:xfrm>
            <a:off x="1893896" y="186569"/>
            <a:ext cx="8102326" cy="1644169"/>
          </a:xfrm>
          <a:prstGeom prst="rect">
            <a:avLst/>
          </a:prstGeom>
          <a:noFill/>
          <a:ln w="9525">
            <a:noFill/>
            <a:miter lim="800000"/>
            <a:headEnd/>
            <a:tailEnd/>
          </a:ln>
        </p:spPr>
        <p:txBody>
          <a:bodyPr wrap="square" lIns="92075" tIns="46038" rIns="92075" bIns="46038">
            <a:spAutoFit/>
          </a:bodyPr>
          <a:lstStyle/>
          <a:p>
            <a:pPr fontAlgn="auto">
              <a:lnSpc>
                <a:spcPct val="120000"/>
              </a:lnSpc>
              <a:spcBef>
                <a:spcPts val="0"/>
              </a:spcBef>
              <a:spcAft>
                <a:spcPts val="0"/>
              </a:spcAft>
              <a:defRPr/>
            </a:pPr>
            <a:r>
              <a:rPr lang="en-US" altLang="zh-CN" sz="2800" b="1" dirty="0">
                <a:latin typeface="Bookman Old Style" pitchFamily="18" charset="0"/>
                <a:ea typeface="+mn-ea"/>
              </a:rPr>
              <a:t> </a:t>
            </a:r>
            <a:r>
              <a:rPr lang="zh-CN" altLang="en-US" sz="2800" b="1" dirty="0">
                <a:solidFill>
                  <a:srgbClr val="FF0000"/>
                </a:solidFill>
                <a:latin typeface="+mj-ea"/>
                <a:ea typeface="+mj-ea"/>
              </a:rPr>
              <a:t>练习：   </a:t>
            </a:r>
            <a:r>
              <a:rPr lang="en-US" altLang="zh-CN" sz="2800" b="1" dirty="0">
                <a:solidFill>
                  <a:srgbClr val="009900"/>
                </a:solidFill>
                <a:latin typeface="+mj-ea"/>
                <a:ea typeface="+mj-ea"/>
              </a:rPr>
              <a:t>OM</a:t>
            </a:r>
            <a:r>
              <a:rPr lang="zh-CN" altLang="en-US" sz="2800" b="1" dirty="0">
                <a:solidFill>
                  <a:srgbClr val="009900"/>
                </a:solidFill>
                <a:latin typeface="+mj-ea"/>
                <a:ea typeface="+mj-ea"/>
              </a:rPr>
              <a:t>、</a:t>
            </a:r>
            <a:r>
              <a:rPr lang="en-US" altLang="zh-CN" sz="2800" b="1" dirty="0">
                <a:solidFill>
                  <a:srgbClr val="009900"/>
                </a:solidFill>
                <a:latin typeface="+mj-ea"/>
                <a:ea typeface="+mj-ea"/>
              </a:rPr>
              <a:t>ON</a:t>
            </a:r>
            <a:r>
              <a:rPr lang="zh-CN" altLang="en-US" sz="2800" b="1" dirty="0">
                <a:solidFill>
                  <a:srgbClr val="009900"/>
                </a:solidFill>
                <a:latin typeface="+mj-ea"/>
                <a:ea typeface="+mj-ea"/>
              </a:rPr>
              <a:t>及</a:t>
            </a:r>
            <a:r>
              <a:rPr lang="en-US" altLang="zh-CN" sz="2800" b="1" dirty="0">
                <a:solidFill>
                  <a:srgbClr val="009900"/>
                </a:solidFill>
                <a:latin typeface="+mj-ea"/>
                <a:ea typeface="+mj-ea"/>
              </a:rPr>
              <a:t>MN</a:t>
            </a:r>
            <a:r>
              <a:rPr lang="zh-CN" altLang="en-US" sz="2800" b="1" dirty="0">
                <a:solidFill>
                  <a:srgbClr val="009900"/>
                </a:solidFill>
                <a:latin typeface="+mj-ea"/>
                <a:ea typeface="+mj-ea"/>
              </a:rPr>
              <a:t>为金属导线， </a:t>
            </a:r>
            <a:r>
              <a:rPr lang="zh-CN" altLang="en-US" sz="2800" b="1" dirty="0">
                <a:solidFill>
                  <a:srgbClr val="009900"/>
                </a:solidFill>
                <a:latin typeface="+mj-ea"/>
              </a:rPr>
              <a:t>放在均匀磁场               中 </a:t>
            </a:r>
            <a:r>
              <a:rPr lang="zh-CN" altLang="en-US" sz="2800" b="1" dirty="0">
                <a:solidFill>
                  <a:srgbClr val="009900"/>
                </a:solidFill>
                <a:latin typeface="+mj-ea"/>
                <a:ea typeface="+mj-ea"/>
              </a:rPr>
              <a:t>，</a:t>
            </a:r>
            <a:r>
              <a:rPr lang="en-US" altLang="zh-CN" sz="2800" b="1" dirty="0">
                <a:solidFill>
                  <a:srgbClr val="009900"/>
                </a:solidFill>
                <a:latin typeface="+mj-ea"/>
                <a:ea typeface="+mj-ea"/>
              </a:rPr>
              <a:t>MN</a:t>
            </a:r>
            <a:r>
              <a:rPr lang="zh-CN" altLang="en-US" sz="2800" b="1" dirty="0">
                <a:solidFill>
                  <a:srgbClr val="009900"/>
                </a:solidFill>
                <a:latin typeface="+mj-ea"/>
                <a:ea typeface="+mj-ea"/>
              </a:rPr>
              <a:t>以恒定速度</a:t>
            </a:r>
            <a:r>
              <a:rPr lang="en-US" altLang="zh-CN" sz="2800" b="1" dirty="0">
                <a:solidFill>
                  <a:srgbClr val="FF0000"/>
                </a:solidFill>
                <a:latin typeface="+mj-ea"/>
                <a:ea typeface="+mj-ea"/>
              </a:rPr>
              <a:t>v</a:t>
            </a:r>
            <a:r>
              <a:rPr lang="en-US" altLang="zh-CN" sz="2800" b="1" dirty="0">
                <a:solidFill>
                  <a:srgbClr val="009900"/>
                </a:solidFill>
                <a:latin typeface="+mj-ea"/>
                <a:ea typeface="+mj-ea"/>
              </a:rPr>
              <a:t> </a:t>
            </a:r>
            <a:r>
              <a:rPr lang="zh-CN" altLang="en-US" sz="2800" b="1" dirty="0">
                <a:solidFill>
                  <a:srgbClr val="009900"/>
                </a:solidFill>
                <a:latin typeface="+mj-ea"/>
                <a:ea typeface="+mj-ea"/>
              </a:rPr>
              <a:t>运动，并保持与上述两导线接触，已知</a:t>
            </a:r>
            <a:r>
              <a:rPr lang="en-US" altLang="zh-CN" sz="2800" b="1" dirty="0">
                <a:solidFill>
                  <a:srgbClr val="009900"/>
                </a:solidFill>
                <a:latin typeface="+mj-ea"/>
                <a:ea typeface="+mj-ea"/>
              </a:rPr>
              <a:t>MN</a:t>
            </a:r>
            <a:r>
              <a:rPr lang="zh-CN" altLang="en-US" sz="2800" b="1" dirty="0">
                <a:solidFill>
                  <a:srgbClr val="009900"/>
                </a:solidFill>
                <a:latin typeface="+mj-ea"/>
                <a:ea typeface="+mj-ea"/>
              </a:rPr>
              <a:t>初始位置</a:t>
            </a:r>
            <a:endParaRPr lang="zh-CN" altLang="en-US" sz="2800" b="1" dirty="0">
              <a:solidFill>
                <a:srgbClr val="009900"/>
              </a:solidFill>
              <a:latin typeface="Bookman Old Style" panose="02050604050505020204" pitchFamily="18" charset="0"/>
            </a:endParaRPr>
          </a:p>
        </p:txBody>
      </p:sp>
      <p:sp>
        <p:nvSpPr>
          <p:cNvPr id="41" name="Line 41"/>
          <p:cNvSpPr>
            <a:spLocks noChangeShapeType="1"/>
          </p:cNvSpPr>
          <p:nvPr/>
        </p:nvSpPr>
        <p:spPr bwMode="auto">
          <a:xfrm>
            <a:off x="6389635" y="3194263"/>
            <a:ext cx="0" cy="2895600"/>
          </a:xfrm>
          <a:prstGeom prst="line">
            <a:avLst/>
          </a:prstGeom>
          <a:noFill/>
          <a:ln w="12700">
            <a:solidFill>
              <a:srgbClr val="FFFFFF"/>
            </a:solidFill>
            <a:round/>
            <a:headEnd type="stealth" w="med" len="lg"/>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2" name="Line 42"/>
          <p:cNvSpPr>
            <a:spLocks noChangeShapeType="1"/>
          </p:cNvSpPr>
          <p:nvPr/>
        </p:nvSpPr>
        <p:spPr bwMode="auto">
          <a:xfrm>
            <a:off x="8751835" y="5099263"/>
            <a:ext cx="609600" cy="0"/>
          </a:xfrm>
          <a:prstGeom prst="line">
            <a:avLst/>
          </a:prstGeom>
          <a:noFill/>
          <a:ln w="25400">
            <a:solidFill>
              <a:srgbClr val="FFFFFF"/>
            </a:solidFill>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3" name="Arc 43"/>
          <p:cNvSpPr>
            <a:spLocks/>
          </p:cNvSpPr>
          <p:nvPr/>
        </p:nvSpPr>
        <p:spPr bwMode="auto">
          <a:xfrm>
            <a:off x="6923035" y="5634250"/>
            <a:ext cx="306388" cy="457200"/>
          </a:xfrm>
          <a:custGeom>
            <a:avLst/>
            <a:gdLst>
              <a:gd name="T0" fmla="*/ 0 w 21712"/>
              <a:gd name="T1" fmla="*/ 0 h 21600"/>
              <a:gd name="T2" fmla="*/ 306388 w 21712"/>
              <a:gd name="T3" fmla="*/ 457200 h 21600"/>
              <a:gd name="T4" fmla="*/ 1580 w 21712"/>
              <a:gd name="T5" fmla="*/ 457200 h 21600"/>
              <a:gd name="T6" fmla="*/ 0 60000 65536"/>
              <a:gd name="T7" fmla="*/ 0 60000 65536"/>
              <a:gd name="T8" fmla="*/ 0 60000 65536"/>
              <a:gd name="T9" fmla="*/ 0 w 21712"/>
              <a:gd name="T10" fmla="*/ 0 h 21600"/>
              <a:gd name="T11" fmla="*/ 21712 w 21712"/>
              <a:gd name="T12" fmla="*/ 21600 h 21600"/>
            </a:gdLst>
            <a:ahLst/>
            <a:cxnLst>
              <a:cxn ang="T6">
                <a:pos x="T0" y="T1"/>
              </a:cxn>
              <a:cxn ang="T7">
                <a:pos x="T2" y="T3"/>
              </a:cxn>
              <a:cxn ang="T8">
                <a:pos x="T4" y="T5"/>
              </a:cxn>
            </a:cxnLst>
            <a:rect l="T9" t="T10" r="T11" b="T12"/>
            <a:pathLst>
              <a:path w="21712" h="21600" fill="none" extrusionOk="0">
                <a:moveTo>
                  <a:pt x="0" y="0"/>
                </a:moveTo>
                <a:cubicBezTo>
                  <a:pt x="37" y="0"/>
                  <a:pt x="74" y="-1"/>
                  <a:pt x="112" y="0"/>
                </a:cubicBezTo>
                <a:cubicBezTo>
                  <a:pt x="12041" y="0"/>
                  <a:pt x="21712" y="9670"/>
                  <a:pt x="21712" y="21600"/>
                </a:cubicBezTo>
              </a:path>
              <a:path w="21712" h="21600" stroke="0" extrusionOk="0">
                <a:moveTo>
                  <a:pt x="0" y="0"/>
                </a:moveTo>
                <a:cubicBezTo>
                  <a:pt x="37" y="0"/>
                  <a:pt x="74" y="-1"/>
                  <a:pt x="112" y="0"/>
                </a:cubicBezTo>
                <a:cubicBezTo>
                  <a:pt x="12041" y="0"/>
                  <a:pt x="21712" y="9670"/>
                  <a:pt x="21712" y="21600"/>
                </a:cubicBezTo>
                <a:lnTo>
                  <a:pt x="112" y="21600"/>
                </a:lnTo>
                <a:close/>
              </a:path>
            </a:pathLst>
          </a:custGeom>
          <a:noFill/>
          <a:ln w="12700" cap="rnd">
            <a:solidFill>
              <a:srgbClr val="FF00FF"/>
            </a:solidFill>
            <a:round/>
            <a:headEnd type="stealth" w="med" len="lg"/>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4" name="Rectangle 44"/>
          <p:cNvSpPr>
            <a:spLocks noChangeArrowheads="1"/>
          </p:cNvSpPr>
          <p:nvPr/>
        </p:nvSpPr>
        <p:spPr bwMode="auto">
          <a:xfrm>
            <a:off x="10053778" y="5787501"/>
            <a:ext cx="4730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latin typeface="Bookman Old Style" panose="02050604050505020204" pitchFamily="18" charset="0"/>
              </a:rPr>
              <a:t>x</a:t>
            </a:r>
          </a:p>
        </p:txBody>
      </p:sp>
      <p:sp>
        <p:nvSpPr>
          <p:cNvPr id="45" name="Rectangle 45"/>
          <p:cNvSpPr>
            <a:spLocks noChangeArrowheads="1"/>
          </p:cNvSpPr>
          <p:nvPr/>
        </p:nvSpPr>
        <p:spPr bwMode="auto">
          <a:xfrm>
            <a:off x="5937199" y="3900700"/>
            <a:ext cx="4730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latin typeface="Bookman Old Style" panose="02050604050505020204" pitchFamily="18" charset="0"/>
              </a:rPr>
              <a:t>y</a:t>
            </a:r>
          </a:p>
        </p:txBody>
      </p:sp>
      <p:sp>
        <p:nvSpPr>
          <p:cNvPr id="46" name="Rectangle 46"/>
          <p:cNvSpPr>
            <a:spLocks noChangeArrowheads="1"/>
          </p:cNvSpPr>
          <p:nvPr/>
        </p:nvSpPr>
        <p:spPr bwMode="auto">
          <a:xfrm>
            <a:off x="5995936" y="5905713"/>
            <a:ext cx="5000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latin typeface="Bookman Old Style" panose="02050604050505020204" pitchFamily="18" charset="0"/>
              </a:rPr>
              <a:t>0</a:t>
            </a:r>
          </a:p>
        </p:txBody>
      </p:sp>
      <p:grpSp>
        <p:nvGrpSpPr>
          <p:cNvPr id="47" name="Group 47"/>
          <p:cNvGrpSpPr>
            <a:grpSpLocks/>
          </p:cNvGrpSpPr>
          <p:nvPr/>
        </p:nvGrpSpPr>
        <p:grpSpPr bwMode="auto">
          <a:xfrm>
            <a:off x="6449960" y="4030875"/>
            <a:ext cx="419100" cy="1970088"/>
            <a:chOff x="3158" y="2495"/>
            <a:chExt cx="264" cy="1241"/>
          </a:xfrm>
        </p:grpSpPr>
        <p:sp>
          <p:nvSpPr>
            <p:cNvPr id="48" name="Rectangle 48"/>
            <p:cNvSpPr>
              <a:spLocks noChangeArrowheads="1"/>
            </p:cNvSpPr>
            <p:nvPr/>
          </p:nvSpPr>
          <p:spPr bwMode="auto">
            <a:xfrm>
              <a:off x="3158" y="2495"/>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49" name="Rectangle 49"/>
            <p:cNvSpPr>
              <a:spLocks noChangeArrowheads="1"/>
            </p:cNvSpPr>
            <p:nvPr/>
          </p:nvSpPr>
          <p:spPr bwMode="auto">
            <a:xfrm>
              <a:off x="3158" y="2831"/>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50" name="Rectangle 50"/>
            <p:cNvSpPr>
              <a:spLocks noChangeArrowheads="1"/>
            </p:cNvSpPr>
            <p:nvPr/>
          </p:nvSpPr>
          <p:spPr bwMode="auto">
            <a:xfrm>
              <a:off x="3158" y="316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51" name="Rectangle 51"/>
            <p:cNvSpPr>
              <a:spLocks noChangeArrowheads="1"/>
            </p:cNvSpPr>
            <p:nvPr/>
          </p:nvSpPr>
          <p:spPr bwMode="auto">
            <a:xfrm>
              <a:off x="3158" y="350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grpSp>
      <p:sp>
        <p:nvSpPr>
          <p:cNvPr id="52" name="Rectangle 52"/>
          <p:cNvSpPr>
            <a:spLocks noChangeArrowheads="1"/>
          </p:cNvSpPr>
          <p:nvPr/>
        </p:nvSpPr>
        <p:spPr bwMode="auto">
          <a:xfrm rot="5400000">
            <a:off x="9415411" y="3497476"/>
            <a:ext cx="4191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53" name="Rectangle 53"/>
          <p:cNvSpPr>
            <a:spLocks noChangeArrowheads="1"/>
          </p:cNvSpPr>
          <p:nvPr/>
        </p:nvSpPr>
        <p:spPr bwMode="auto">
          <a:xfrm rot="5400000">
            <a:off x="8882011" y="3497476"/>
            <a:ext cx="4191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54" name="Rectangle 54"/>
          <p:cNvSpPr>
            <a:spLocks noChangeArrowheads="1"/>
          </p:cNvSpPr>
          <p:nvPr/>
        </p:nvSpPr>
        <p:spPr bwMode="auto">
          <a:xfrm rot="5400000">
            <a:off x="8376302" y="4027002"/>
            <a:ext cx="4191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latin typeface="Bookman Old Style" panose="02050604050505020204" pitchFamily="18" charset="0"/>
              </a:rPr>
              <a:t>×</a:t>
            </a:r>
          </a:p>
        </p:txBody>
      </p:sp>
      <p:sp>
        <p:nvSpPr>
          <p:cNvPr id="55" name="Rectangle 55"/>
          <p:cNvSpPr>
            <a:spLocks noChangeArrowheads="1"/>
          </p:cNvSpPr>
          <p:nvPr/>
        </p:nvSpPr>
        <p:spPr bwMode="auto">
          <a:xfrm rot="5400000">
            <a:off x="7739011" y="3497476"/>
            <a:ext cx="4191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56" name="Rectangle 56"/>
          <p:cNvSpPr>
            <a:spLocks noChangeArrowheads="1"/>
          </p:cNvSpPr>
          <p:nvPr/>
        </p:nvSpPr>
        <p:spPr bwMode="auto">
          <a:xfrm rot="5400000">
            <a:off x="7129411" y="3497476"/>
            <a:ext cx="4191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57" name="Rectangle 57"/>
          <p:cNvSpPr>
            <a:spLocks noChangeArrowheads="1"/>
          </p:cNvSpPr>
          <p:nvPr/>
        </p:nvSpPr>
        <p:spPr bwMode="auto">
          <a:xfrm rot="5400000">
            <a:off x="6443611" y="3497476"/>
            <a:ext cx="4191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58" name="Rectangle 58"/>
          <p:cNvSpPr>
            <a:spLocks noChangeArrowheads="1"/>
          </p:cNvSpPr>
          <p:nvPr/>
        </p:nvSpPr>
        <p:spPr bwMode="auto">
          <a:xfrm>
            <a:off x="8218436" y="3573675"/>
            <a:ext cx="6207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solidFill>
                  <a:srgbClr val="FF00FF"/>
                </a:solidFill>
                <a:latin typeface="Bookman Old Style" panose="02050604050505020204" pitchFamily="18" charset="0"/>
              </a:rPr>
              <a:t>M</a:t>
            </a:r>
          </a:p>
        </p:txBody>
      </p:sp>
      <p:sp>
        <p:nvSpPr>
          <p:cNvPr id="59" name="Rectangle 59"/>
          <p:cNvSpPr>
            <a:spLocks noChangeArrowheads="1"/>
          </p:cNvSpPr>
          <p:nvPr/>
        </p:nvSpPr>
        <p:spPr bwMode="auto">
          <a:xfrm>
            <a:off x="8202560" y="6088275"/>
            <a:ext cx="5222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solidFill>
                  <a:srgbClr val="FF00FF"/>
                </a:solidFill>
                <a:latin typeface="Bookman Old Style" panose="02050604050505020204" pitchFamily="18" charset="0"/>
              </a:rPr>
              <a:t>N</a:t>
            </a:r>
          </a:p>
        </p:txBody>
      </p:sp>
      <p:sp>
        <p:nvSpPr>
          <p:cNvPr id="60" name="Line 60"/>
          <p:cNvSpPr>
            <a:spLocks noChangeShapeType="1"/>
          </p:cNvSpPr>
          <p:nvPr/>
        </p:nvSpPr>
        <p:spPr bwMode="auto">
          <a:xfrm flipV="1">
            <a:off x="6389635" y="3880063"/>
            <a:ext cx="2743200" cy="2209800"/>
          </a:xfrm>
          <a:prstGeom prst="line">
            <a:avLst/>
          </a:prstGeom>
          <a:noFill/>
          <a:ln w="57150">
            <a:solidFill>
              <a:srgbClr val="0099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1" name="Line 61"/>
          <p:cNvSpPr>
            <a:spLocks noChangeShapeType="1"/>
          </p:cNvSpPr>
          <p:nvPr/>
        </p:nvSpPr>
        <p:spPr bwMode="auto">
          <a:xfrm flipV="1">
            <a:off x="6389635" y="6088275"/>
            <a:ext cx="2994025" cy="1588"/>
          </a:xfrm>
          <a:prstGeom prst="line">
            <a:avLst/>
          </a:prstGeom>
          <a:noFill/>
          <a:ln w="57150">
            <a:solidFill>
              <a:srgbClr val="0099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2" name="Object 0"/>
          <p:cNvGraphicFramePr>
            <a:graphicFrameLocks noChangeAspect="1"/>
          </p:cNvGraphicFramePr>
          <p:nvPr>
            <p:extLst>
              <p:ext uri="{D42A27DB-BD31-4B8C-83A1-F6EECF244321}">
                <p14:modId xmlns:p14="http://schemas.microsoft.com/office/powerpoint/2010/main" val="3984583858"/>
              </p:ext>
            </p:extLst>
          </p:nvPr>
        </p:nvGraphicFramePr>
        <p:xfrm>
          <a:off x="9778637" y="5008038"/>
          <a:ext cx="686423" cy="729684"/>
        </p:xfrm>
        <a:graphic>
          <a:graphicData uri="http://schemas.openxmlformats.org/presentationml/2006/ole">
            <mc:AlternateContent xmlns:mc="http://schemas.openxmlformats.org/markup-compatibility/2006">
              <mc:Choice xmlns:v="urn:schemas-microsoft-com:vml" Requires="v">
                <p:oleObj spid="_x0000_s458467" name="公式" r:id="rId3" imgW="126720" imgH="177480" progId="Equation.3">
                  <p:embed/>
                </p:oleObj>
              </mc:Choice>
              <mc:Fallback>
                <p:oleObj name="公式" r:id="rId3" imgW="126720" imgH="177480" progId="Equation.3">
                  <p:embed/>
                  <p:pic>
                    <p:nvPicPr>
                      <p:cNvPr id="0" name=""/>
                      <p:cNvPicPr>
                        <a:picLocks noChangeAspect="1" noChangeArrowheads="1"/>
                      </p:cNvPicPr>
                      <p:nvPr/>
                    </p:nvPicPr>
                    <p:blipFill>
                      <a:blip r:embed="rId4"/>
                      <a:srcRect/>
                      <a:stretch>
                        <a:fillRect/>
                      </a:stretch>
                    </p:blipFill>
                    <p:spPr bwMode="auto">
                      <a:xfrm>
                        <a:off x="9778637" y="5008038"/>
                        <a:ext cx="686423" cy="729684"/>
                      </a:xfrm>
                      <a:prstGeom prst="rect">
                        <a:avLst/>
                      </a:prstGeom>
                      <a:noFill/>
                      <a:ln>
                        <a:noFill/>
                      </a:ln>
                      <a:effectLst/>
                      <a:extLst/>
                    </p:spPr>
                  </p:pic>
                </p:oleObj>
              </mc:Fallback>
            </mc:AlternateContent>
          </a:graphicData>
        </a:graphic>
      </p:graphicFrame>
      <p:graphicFrame>
        <p:nvGraphicFramePr>
          <p:cNvPr id="63" name="Object 1"/>
          <p:cNvGraphicFramePr>
            <a:graphicFrameLocks noChangeAspect="1"/>
          </p:cNvGraphicFramePr>
          <p:nvPr>
            <p:extLst>
              <p:ext uri="{D42A27DB-BD31-4B8C-83A1-F6EECF244321}">
                <p14:modId xmlns:p14="http://schemas.microsoft.com/office/powerpoint/2010/main" val="4137737107"/>
              </p:ext>
            </p:extLst>
          </p:nvPr>
        </p:nvGraphicFramePr>
        <p:xfrm>
          <a:off x="6645224" y="3940388"/>
          <a:ext cx="803275" cy="982662"/>
        </p:xfrm>
        <a:graphic>
          <a:graphicData uri="http://schemas.openxmlformats.org/presentationml/2006/ole">
            <mc:AlternateContent xmlns:mc="http://schemas.openxmlformats.org/markup-compatibility/2006">
              <mc:Choice xmlns:v="urn:schemas-microsoft-com:vml" Requires="v">
                <p:oleObj spid="_x0000_s458468" name="公式" r:id="rId5" imgW="152280" imgH="203040" progId="Equation.3">
                  <p:embed/>
                </p:oleObj>
              </mc:Choice>
              <mc:Fallback>
                <p:oleObj name="公式" r:id="rId5" imgW="152280" imgH="203040" progId="Equation.3">
                  <p:embed/>
                  <p:pic>
                    <p:nvPicPr>
                      <p:cNvPr id="0" name=""/>
                      <p:cNvPicPr>
                        <a:picLocks noChangeAspect="1" noChangeArrowheads="1"/>
                      </p:cNvPicPr>
                      <p:nvPr/>
                    </p:nvPicPr>
                    <p:blipFill>
                      <a:blip r:embed="rId6"/>
                      <a:srcRect/>
                      <a:stretch>
                        <a:fillRect/>
                      </a:stretch>
                    </p:blipFill>
                    <p:spPr bwMode="auto">
                      <a:xfrm>
                        <a:off x="6645224" y="3940388"/>
                        <a:ext cx="803275" cy="982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 name="Line 64"/>
          <p:cNvSpPr>
            <a:spLocks noChangeShapeType="1"/>
          </p:cNvSpPr>
          <p:nvPr/>
        </p:nvSpPr>
        <p:spPr bwMode="auto">
          <a:xfrm>
            <a:off x="8675635" y="4032463"/>
            <a:ext cx="0" cy="2209800"/>
          </a:xfrm>
          <a:prstGeom prst="line">
            <a:avLst/>
          </a:prstGeom>
          <a:noFill/>
          <a:ln w="57150">
            <a:solidFill>
              <a:srgbClr val="3E27E7"/>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5" name="Object 2"/>
          <p:cNvGraphicFramePr>
            <a:graphicFrameLocks noChangeAspect="1"/>
          </p:cNvGraphicFramePr>
          <p:nvPr>
            <p:extLst>
              <p:ext uri="{D42A27DB-BD31-4B8C-83A1-F6EECF244321}">
                <p14:modId xmlns:p14="http://schemas.microsoft.com/office/powerpoint/2010/main" val="3058415132"/>
              </p:ext>
            </p:extLst>
          </p:nvPr>
        </p:nvGraphicFramePr>
        <p:xfrm>
          <a:off x="2638039" y="734868"/>
          <a:ext cx="2272844" cy="601672"/>
        </p:xfrm>
        <a:graphic>
          <a:graphicData uri="http://schemas.openxmlformats.org/presentationml/2006/ole">
            <mc:AlternateContent xmlns:mc="http://schemas.openxmlformats.org/markup-compatibility/2006">
              <mc:Choice xmlns:v="urn:schemas-microsoft-com:vml" Requires="v">
                <p:oleObj spid="_x0000_s458469" name="公式" r:id="rId7" imgW="850680" imgH="228600" progId="Equation.3">
                  <p:embed/>
                </p:oleObj>
              </mc:Choice>
              <mc:Fallback>
                <p:oleObj name="公式" r:id="rId7" imgW="850680" imgH="228600" progId="Equation.3">
                  <p:embed/>
                  <p:pic>
                    <p:nvPicPr>
                      <p:cNvPr id="0" name=""/>
                      <p:cNvPicPr>
                        <a:picLocks noChangeAspect="1" noChangeArrowheads="1"/>
                      </p:cNvPicPr>
                      <p:nvPr/>
                    </p:nvPicPr>
                    <p:blipFill>
                      <a:blip r:embed="rId8"/>
                      <a:srcRect/>
                      <a:stretch>
                        <a:fillRect/>
                      </a:stretch>
                    </p:blipFill>
                    <p:spPr bwMode="auto">
                      <a:xfrm>
                        <a:off x="2638039" y="734868"/>
                        <a:ext cx="2272844" cy="601672"/>
                      </a:xfrm>
                      <a:prstGeom prst="rect">
                        <a:avLst/>
                      </a:prstGeom>
                      <a:noFill/>
                      <a:ln>
                        <a:noFill/>
                      </a:ln>
                      <a:effectLst/>
                      <a:extLst/>
                    </p:spPr>
                  </p:pic>
                </p:oleObj>
              </mc:Fallback>
            </mc:AlternateContent>
          </a:graphicData>
        </a:graphic>
      </p:graphicFrame>
      <p:sp>
        <p:nvSpPr>
          <p:cNvPr id="66" name="Line 7"/>
          <p:cNvSpPr>
            <a:spLocks noChangeShapeType="1"/>
          </p:cNvSpPr>
          <p:nvPr/>
        </p:nvSpPr>
        <p:spPr bwMode="auto">
          <a:xfrm flipH="1" flipV="1">
            <a:off x="6393711" y="3902288"/>
            <a:ext cx="11112" cy="2185987"/>
          </a:xfrm>
          <a:prstGeom prst="line">
            <a:avLst/>
          </a:prstGeom>
          <a:noFill/>
          <a:ln w="28575">
            <a:solidFill>
              <a:srgbClr val="FF00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7" name="Line 49"/>
          <p:cNvSpPr>
            <a:spLocks noChangeShapeType="1"/>
          </p:cNvSpPr>
          <p:nvPr/>
        </p:nvSpPr>
        <p:spPr bwMode="auto">
          <a:xfrm flipV="1">
            <a:off x="6408898" y="6059359"/>
            <a:ext cx="3587324" cy="29713"/>
          </a:xfrm>
          <a:prstGeom prst="line">
            <a:avLst/>
          </a:prstGeom>
          <a:noFill/>
          <a:ln w="28575">
            <a:solidFill>
              <a:srgbClr val="FF00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8" name="Line 7"/>
          <p:cNvSpPr>
            <a:spLocks noChangeShapeType="1"/>
          </p:cNvSpPr>
          <p:nvPr/>
        </p:nvSpPr>
        <p:spPr bwMode="auto">
          <a:xfrm flipV="1">
            <a:off x="8650310" y="5036329"/>
            <a:ext cx="1266750" cy="7293"/>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9" name="矩形 68"/>
          <p:cNvSpPr/>
          <p:nvPr/>
        </p:nvSpPr>
        <p:spPr>
          <a:xfrm>
            <a:off x="2076407" y="1790884"/>
            <a:ext cx="7923213" cy="954107"/>
          </a:xfrm>
          <a:prstGeom prst="rect">
            <a:avLst/>
          </a:prstGeom>
        </p:spPr>
        <p:txBody>
          <a:bodyPr wrap="square">
            <a:spAutoFit/>
          </a:bodyPr>
          <a:lstStyle/>
          <a:p>
            <a:r>
              <a:rPr lang="zh-CN" altLang="en-US" sz="2800" b="1" kern="0" dirty="0">
                <a:solidFill>
                  <a:srgbClr val="3E27E7"/>
                </a:solidFill>
              </a:rPr>
              <a:t>回路中的总</a:t>
            </a:r>
            <a:r>
              <a:rPr lang="zh-CN" altLang="en-US" sz="2800" b="1" kern="0" dirty="0">
                <a:solidFill>
                  <a:srgbClr val="FF0000"/>
                </a:solidFill>
              </a:rPr>
              <a:t>感应</a:t>
            </a:r>
            <a:r>
              <a:rPr lang="zh-CN" altLang="en-US" sz="2800" b="1" kern="0" dirty="0">
                <a:solidFill>
                  <a:srgbClr val="3E27E7"/>
                </a:solidFill>
              </a:rPr>
              <a:t>电动势</a:t>
            </a:r>
            <a:r>
              <a:rPr lang="en-US" altLang="zh-CN" sz="2800" b="1" kern="0" dirty="0">
                <a:solidFill>
                  <a:srgbClr val="3E27E7"/>
                </a:solidFill>
              </a:rPr>
              <a:t>=____ </a:t>
            </a:r>
            <a:r>
              <a:rPr lang="zh-CN" altLang="en-US" sz="2800" b="1" kern="0" dirty="0">
                <a:solidFill>
                  <a:srgbClr val="3E27E7"/>
                </a:solidFill>
              </a:rPr>
              <a:t>，</a:t>
            </a:r>
            <a:r>
              <a:rPr lang="zh-CN" altLang="en-US" sz="2800" b="1" kern="0" dirty="0">
                <a:solidFill>
                  <a:srgbClr val="FF0000"/>
                </a:solidFill>
              </a:rPr>
              <a:t>动生</a:t>
            </a:r>
            <a:r>
              <a:rPr lang="zh-CN" altLang="en-US" sz="2800" b="1" kern="0" dirty="0">
                <a:solidFill>
                  <a:srgbClr val="3E27E7"/>
                </a:solidFill>
              </a:rPr>
              <a:t>电动势</a:t>
            </a:r>
            <a:r>
              <a:rPr lang="en-US" altLang="zh-CN" sz="2800" b="1" kern="0" dirty="0">
                <a:solidFill>
                  <a:srgbClr val="3E27E7"/>
                </a:solidFill>
              </a:rPr>
              <a:t>=___</a:t>
            </a:r>
            <a:r>
              <a:rPr lang="zh-CN" altLang="en-US" sz="2800" b="1" kern="0" dirty="0">
                <a:solidFill>
                  <a:srgbClr val="3E27E7"/>
                </a:solidFill>
              </a:rPr>
              <a:t>，</a:t>
            </a:r>
            <a:r>
              <a:rPr lang="zh-CN" altLang="en-US" sz="2800" b="1" kern="0" dirty="0">
                <a:solidFill>
                  <a:srgbClr val="FF0000"/>
                </a:solidFill>
              </a:rPr>
              <a:t>感生</a:t>
            </a:r>
            <a:r>
              <a:rPr lang="zh-CN" altLang="en-US" sz="2800" b="1" kern="0" dirty="0">
                <a:solidFill>
                  <a:srgbClr val="3E27E7"/>
                </a:solidFill>
              </a:rPr>
              <a:t>电动势</a:t>
            </a:r>
            <a:r>
              <a:rPr lang="en-US" altLang="zh-CN" sz="2800" b="1" kern="0" dirty="0">
                <a:solidFill>
                  <a:srgbClr val="3E27E7"/>
                </a:solidFill>
              </a:rPr>
              <a:t>=____ </a:t>
            </a:r>
            <a:endParaRPr lang="zh-CN" altLang="en-US" sz="2800" dirty="0"/>
          </a:p>
        </p:txBody>
      </p:sp>
      <p:sp>
        <p:nvSpPr>
          <p:cNvPr id="70" name="矩形 69"/>
          <p:cNvSpPr/>
          <p:nvPr/>
        </p:nvSpPr>
        <p:spPr>
          <a:xfrm>
            <a:off x="1925960" y="2874565"/>
            <a:ext cx="6618313" cy="523220"/>
          </a:xfrm>
          <a:prstGeom prst="rect">
            <a:avLst/>
          </a:prstGeom>
        </p:spPr>
        <p:txBody>
          <a:bodyPr wrap="square">
            <a:spAutoFit/>
          </a:bodyPr>
          <a:lstStyle/>
          <a:p>
            <a:r>
              <a:rPr lang="zh-CN" altLang="en-US" sz="2800" b="1" kern="0" dirty="0">
                <a:solidFill>
                  <a:srgbClr val="CC3300"/>
                </a:solidFill>
              </a:rPr>
              <a:t>总感应电动势</a:t>
            </a:r>
            <a:r>
              <a:rPr lang="en-US" altLang="zh-CN" sz="2800" b="1" kern="0" dirty="0">
                <a:solidFill>
                  <a:srgbClr val="CC3300"/>
                </a:solidFill>
              </a:rPr>
              <a:t>=</a:t>
            </a:r>
            <a:r>
              <a:rPr lang="zh-CN" altLang="en-US" sz="2800" b="1" kern="0" dirty="0">
                <a:solidFill>
                  <a:srgbClr val="CC3300"/>
                </a:solidFill>
              </a:rPr>
              <a:t>动生电动势</a:t>
            </a:r>
            <a:r>
              <a:rPr lang="en-US" altLang="zh-CN" sz="2800" b="1" kern="0" dirty="0">
                <a:solidFill>
                  <a:srgbClr val="CC3300"/>
                </a:solidFill>
              </a:rPr>
              <a:t>+</a:t>
            </a:r>
            <a:r>
              <a:rPr lang="zh-CN" altLang="en-US" sz="2800" b="1" kern="0" dirty="0">
                <a:solidFill>
                  <a:srgbClr val="CC3300"/>
                </a:solidFill>
              </a:rPr>
              <a:t>感生电动势</a:t>
            </a:r>
            <a:endParaRPr lang="zh-CN" altLang="en-US" sz="2800" dirty="0">
              <a:solidFill>
                <a:srgbClr val="CC3300"/>
              </a:solidFill>
            </a:endParaRPr>
          </a:p>
        </p:txBody>
      </p:sp>
      <p:graphicFrame>
        <p:nvGraphicFramePr>
          <p:cNvPr id="71" name="Object 6"/>
          <p:cNvGraphicFramePr>
            <a:graphicFrameLocks noChangeAspect="1"/>
          </p:cNvGraphicFramePr>
          <p:nvPr>
            <p:extLst>
              <p:ext uri="{D42A27DB-BD31-4B8C-83A1-F6EECF244321}">
                <p14:modId xmlns:p14="http://schemas.microsoft.com/office/powerpoint/2010/main" val="982036726"/>
              </p:ext>
            </p:extLst>
          </p:nvPr>
        </p:nvGraphicFramePr>
        <p:xfrm>
          <a:off x="7745360" y="2234804"/>
          <a:ext cx="2705100" cy="889000"/>
        </p:xfrm>
        <a:graphic>
          <a:graphicData uri="http://schemas.openxmlformats.org/presentationml/2006/ole">
            <mc:AlternateContent xmlns:mc="http://schemas.openxmlformats.org/markup-compatibility/2006">
              <mc:Choice xmlns:v="urn:schemas-microsoft-com:vml" Requires="v">
                <p:oleObj spid="_x0000_s458470" name="公式" r:id="rId9" imgW="723600" imgH="228600" progId="Equation.3">
                  <p:embed/>
                </p:oleObj>
              </mc:Choice>
              <mc:Fallback>
                <p:oleObj name="公式" r:id="rId9" imgW="723600" imgH="228600" progId="Equation.3">
                  <p:embed/>
                  <p:pic>
                    <p:nvPicPr>
                      <p:cNvPr id="0" name=""/>
                      <p:cNvPicPr>
                        <a:picLocks noChangeAspect="1" noChangeArrowheads="1"/>
                      </p:cNvPicPr>
                      <p:nvPr/>
                    </p:nvPicPr>
                    <p:blipFill>
                      <a:blip r:embed="rId10"/>
                      <a:srcRect/>
                      <a:stretch>
                        <a:fillRect/>
                      </a:stretch>
                    </p:blipFill>
                    <p:spPr bwMode="auto">
                      <a:xfrm>
                        <a:off x="7745360" y="2234804"/>
                        <a:ext cx="2705100" cy="889000"/>
                      </a:xfrm>
                      <a:prstGeom prst="rect">
                        <a:avLst/>
                      </a:prstGeom>
                      <a:noFill/>
                      <a:ln>
                        <a:noFill/>
                      </a:ln>
                      <a:effectLst>
                        <a:outerShdw dist="35921" dir="2700000" algn="ctr" rotWithShape="0">
                          <a:schemeClr val="bg2"/>
                        </a:outerShdw>
                      </a:effectLst>
                      <a:extLst/>
                    </p:spPr>
                  </p:pic>
                </p:oleObj>
              </mc:Fallback>
            </mc:AlternateContent>
          </a:graphicData>
        </a:graphic>
      </p:graphicFrame>
      <p:graphicFrame>
        <p:nvGraphicFramePr>
          <p:cNvPr id="73" name="Object 2"/>
          <p:cNvGraphicFramePr>
            <a:graphicFrameLocks noChangeAspect="1"/>
          </p:cNvGraphicFramePr>
          <p:nvPr>
            <p:extLst>
              <p:ext uri="{D42A27DB-BD31-4B8C-83A1-F6EECF244321}">
                <p14:modId xmlns:p14="http://schemas.microsoft.com/office/powerpoint/2010/main" val="1608905812"/>
              </p:ext>
            </p:extLst>
          </p:nvPr>
        </p:nvGraphicFramePr>
        <p:xfrm>
          <a:off x="8417665" y="1201072"/>
          <a:ext cx="1931988" cy="568325"/>
        </p:xfrm>
        <a:graphic>
          <a:graphicData uri="http://schemas.openxmlformats.org/presentationml/2006/ole">
            <mc:AlternateContent xmlns:mc="http://schemas.openxmlformats.org/markup-compatibility/2006">
              <mc:Choice xmlns:v="urn:schemas-microsoft-com:vml" Requires="v">
                <p:oleObj spid="_x0000_s458471" name="公式" r:id="rId11" imgW="723600" imgH="215640" progId="Equation.3">
                  <p:embed/>
                </p:oleObj>
              </mc:Choice>
              <mc:Fallback>
                <p:oleObj name="公式" r:id="rId11" imgW="723600" imgH="215640" progId="Equation.3">
                  <p:embed/>
                  <p:pic>
                    <p:nvPicPr>
                      <p:cNvPr id="0" name=""/>
                      <p:cNvPicPr>
                        <a:picLocks noChangeAspect="1" noChangeArrowheads="1"/>
                      </p:cNvPicPr>
                      <p:nvPr/>
                    </p:nvPicPr>
                    <p:blipFill>
                      <a:blip r:embed="rId12"/>
                      <a:srcRect/>
                      <a:stretch>
                        <a:fillRect/>
                      </a:stretch>
                    </p:blipFill>
                    <p:spPr bwMode="auto">
                      <a:xfrm>
                        <a:off x="8417665" y="1201072"/>
                        <a:ext cx="1931988" cy="568325"/>
                      </a:xfrm>
                      <a:prstGeom prst="rect">
                        <a:avLst/>
                      </a:prstGeom>
                      <a:noFill/>
                      <a:ln>
                        <a:noFill/>
                      </a:ln>
                      <a:effectLst/>
                      <a:extLst/>
                    </p:spPr>
                  </p:pic>
                </p:oleObj>
              </mc:Fallback>
            </mc:AlternateContent>
          </a:graphicData>
        </a:graphic>
      </p:graphicFrame>
      <p:sp>
        <p:nvSpPr>
          <p:cNvPr id="85" name="矩形 3"/>
          <p:cNvSpPr>
            <a:spLocks noChangeArrowheads="1"/>
          </p:cNvSpPr>
          <p:nvPr/>
        </p:nvSpPr>
        <p:spPr bwMode="auto">
          <a:xfrm>
            <a:off x="2001131" y="3394901"/>
            <a:ext cx="365020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3E27E7"/>
                </a:solidFill>
                <a:latin typeface="Calibri" panose="020F0502020204030204" pitchFamily="34" charset="0"/>
              </a:rPr>
              <a:t>选回路</a:t>
            </a:r>
            <a:r>
              <a:rPr lang="en-US" altLang="zh-CN" sz="2800" b="1" dirty="0">
                <a:solidFill>
                  <a:srgbClr val="3E27E7"/>
                </a:solidFill>
                <a:latin typeface="Calibri" panose="020F0502020204030204" pitchFamily="34" charset="0"/>
              </a:rPr>
              <a:t>OMN</a:t>
            </a:r>
            <a:r>
              <a:rPr lang="zh-CN" altLang="en-US" sz="2800" b="1" dirty="0">
                <a:solidFill>
                  <a:srgbClr val="3E27E7"/>
                </a:solidFill>
                <a:latin typeface="Calibri" panose="020F0502020204030204" pitchFamily="34" charset="0"/>
              </a:rPr>
              <a:t>的绕行方向顺时针为正，则有 </a:t>
            </a:r>
            <a:endParaRPr lang="zh-CN" altLang="en-US" b="1" dirty="0">
              <a:solidFill>
                <a:srgbClr val="3E27E7"/>
              </a:solidFill>
              <a:latin typeface="Calibri" panose="020F0502020204030204" pitchFamily="34" charset="0"/>
            </a:endParaRPr>
          </a:p>
        </p:txBody>
      </p:sp>
      <p:sp>
        <p:nvSpPr>
          <p:cNvPr id="86" name="AutoShape 52"/>
          <p:cNvSpPr>
            <a:spLocks noChangeArrowheads="1"/>
          </p:cNvSpPr>
          <p:nvPr/>
        </p:nvSpPr>
        <p:spPr bwMode="auto">
          <a:xfrm rot="12291588" flipH="1" flipV="1">
            <a:off x="7700856" y="5012291"/>
            <a:ext cx="737452" cy="108101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00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72" name="Line 62"/>
          <p:cNvSpPr>
            <a:spLocks noChangeShapeType="1"/>
          </p:cNvSpPr>
          <p:nvPr/>
        </p:nvSpPr>
        <p:spPr bwMode="auto">
          <a:xfrm flipH="1" flipV="1">
            <a:off x="8887588" y="5188117"/>
            <a:ext cx="515" cy="782889"/>
          </a:xfrm>
          <a:prstGeom prst="line">
            <a:avLst/>
          </a:prstGeom>
          <a:noFill/>
          <a:ln w="38100">
            <a:solidFill>
              <a:srgbClr val="CC3300"/>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74" name="Object 34"/>
          <p:cNvGraphicFramePr>
            <a:graphicFrameLocks noChangeAspect="1"/>
          </p:cNvGraphicFramePr>
          <p:nvPr>
            <p:extLst>
              <p:ext uri="{D42A27DB-BD31-4B8C-83A1-F6EECF244321}">
                <p14:modId xmlns:p14="http://schemas.microsoft.com/office/powerpoint/2010/main" val="880975071"/>
              </p:ext>
            </p:extLst>
          </p:nvPr>
        </p:nvGraphicFramePr>
        <p:xfrm>
          <a:off x="8675635" y="6111352"/>
          <a:ext cx="1150938" cy="585787"/>
        </p:xfrm>
        <a:graphic>
          <a:graphicData uri="http://schemas.openxmlformats.org/presentationml/2006/ole">
            <mc:AlternateContent xmlns:mc="http://schemas.openxmlformats.org/markup-compatibility/2006">
              <mc:Choice xmlns:v="urn:schemas-microsoft-com:vml" Requires="v">
                <p:oleObj spid="_x0000_s458472" name="公式" r:id="rId13" imgW="342603" imgH="215713" progId="Equation.3">
                  <p:embed/>
                </p:oleObj>
              </mc:Choice>
              <mc:Fallback>
                <p:oleObj name="公式" r:id="rId13" imgW="342603" imgH="21571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75635" y="6111352"/>
                        <a:ext cx="1150938"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 name="对象 74"/>
          <p:cNvGraphicFramePr>
            <a:graphicFrameLocks noChangeAspect="1"/>
          </p:cNvGraphicFramePr>
          <p:nvPr>
            <p:extLst>
              <p:ext uri="{D42A27DB-BD31-4B8C-83A1-F6EECF244321}">
                <p14:modId xmlns:p14="http://schemas.microsoft.com/office/powerpoint/2010/main" val="795655231"/>
              </p:ext>
            </p:extLst>
          </p:nvPr>
        </p:nvGraphicFramePr>
        <p:xfrm>
          <a:off x="2395595" y="4995280"/>
          <a:ext cx="2543175" cy="601662"/>
        </p:xfrm>
        <a:graphic>
          <a:graphicData uri="http://schemas.openxmlformats.org/presentationml/2006/ole">
            <mc:AlternateContent xmlns:mc="http://schemas.openxmlformats.org/markup-compatibility/2006">
              <mc:Choice xmlns:v="urn:schemas-microsoft-com:vml" Requires="v">
                <p:oleObj spid="_x0000_s458473" name="公式" r:id="rId15" imgW="914400" imgH="215640" progId="Equation.3">
                  <p:embed/>
                </p:oleObj>
              </mc:Choice>
              <mc:Fallback>
                <p:oleObj name="公式" r:id="rId15" imgW="914400" imgH="215640" progId="Equation.3">
                  <p:embed/>
                  <p:pic>
                    <p:nvPicPr>
                      <p:cNvPr id="0" name=""/>
                      <p:cNvPicPr/>
                      <p:nvPr/>
                    </p:nvPicPr>
                    <p:blipFill>
                      <a:blip r:embed="rId16"/>
                      <a:stretch>
                        <a:fillRect/>
                      </a:stretch>
                    </p:blipFill>
                    <p:spPr>
                      <a:xfrm>
                        <a:off x="2395595" y="4995280"/>
                        <a:ext cx="2543175" cy="601662"/>
                      </a:xfrm>
                      <a:prstGeom prst="rect">
                        <a:avLst/>
                      </a:prstGeom>
                    </p:spPr>
                  </p:pic>
                </p:oleObj>
              </mc:Fallback>
            </mc:AlternateContent>
          </a:graphicData>
        </a:graphic>
      </p:graphicFrame>
      <p:graphicFrame>
        <p:nvGraphicFramePr>
          <p:cNvPr id="76" name="对象 75"/>
          <p:cNvGraphicFramePr>
            <a:graphicFrameLocks noChangeAspect="1"/>
          </p:cNvGraphicFramePr>
          <p:nvPr>
            <p:extLst>
              <p:ext uri="{D42A27DB-BD31-4B8C-83A1-F6EECF244321}">
                <p14:modId xmlns:p14="http://schemas.microsoft.com/office/powerpoint/2010/main" val="1607290437"/>
              </p:ext>
            </p:extLst>
          </p:nvPr>
        </p:nvGraphicFramePr>
        <p:xfrm>
          <a:off x="2471739" y="4341814"/>
          <a:ext cx="1855787" cy="642937"/>
        </p:xfrm>
        <a:graphic>
          <a:graphicData uri="http://schemas.openxmlformats.org/presentationml/2006/ole">
            <mc:AlternateContent xmlns:mc="http://schemas.openxmlformats.org/markup-compatibility/2006">
              <mc:Choice xmlns:v="urn:schemas-microsoft-com:vml" Requires="v">
                <p:oleObj spid="_x0000_s458474" name="公式" r:id="rId17" imgW="660240" imgH="228600" progId="Equation.3">
                  <p:embed/>
                </p:oleObj>
              </mc:Choice>
              <mc:Fallback>
                <p:oleObj name="公式" r:id="rId17" imgW="660240" imgH="228600" progId="Equation.3">
                  <p:embed/>
                  <p:pic>
                    <p:nvPicPr>
                      <p:cNvPr id="0" name=""/>
                      <p:cNvPicPr/>
                      <p:nvPr/>
                    </p:nvPicPr>
                    <p:blipFill>
                      <a:blip r:embed="rId18"/>
                      <a:stretch>
                        <a:fillRect/>
                      </a:stretch>
                    </p:blipFill>
                    <p:spPr>
                      <a:xfrm>
                        <a:off x="2471739" y="4341814"/>
                        <a:ext cx="1855787" cy="642937"/>
                      </a:xfrm>
                      <a:prstGeom prst="rect">
                        <a:avLst/>
                      </a:prstGeom>
                    </p:spPr>
                  </p:pic>
                </p:oleObj>
              </mc:Fallback>
            </mc:AlternateContent>
          </a:graphicData>
        </a:graphic>
      </p:graphicFrame>
      <p:graphicFrame>
        <p:nvGraphicFramePr>
          <p:cNvPr id="77" name="对象 76"/>
          <p:cNvGraphicFramePr>
            <a:graphicFrameLocks noChangeAspect="1"/>
          </p:cNvGraphicFramePr>
          <p:nvPr>
            <p:extLst>
              <p:ext uri="{D42A27DB-BD31-4B8C-83A1-F6EECF244321}">
                <p14:modId xmlns:p14="http://schemas.microsoft.com/office/powerpoint/2010/main" val="1196681768"/>
              </p:ext>
            </p:extLst>
          </p:nvPr>
        </p:nvGraphicFramePr>
        <p:xfrm>
          <a:off x="1855972" y="5862851"/>
          <a:ext cx="4217988" cy="695325"/>
        </p:xfrm>
        <a:graphic>
          <a:graphicData uri="http://schemas.openxmlformats.org/presentationml/2006/ole">
            <mc:AlternateContent xmlns:mc="http://schemas.openxmlformats.org/markup-compatibility/2006">
              <mc:Choice xmlns:v="urn:schemas-microsoft-com:vml" Requires="v">
                <p:oleObj spid="_x0000_s458475" name="公式" r:id="rId19" imgW="1384200" imgH="228600" progId="Equation.3">
                  <p:embed/>
                </p:oleObj>
              </mc:Choice>
              <mc:Fallback>
                <p:oleObj name="公式" r:id="rId19" imgW="1384200" imgH="228600" progId="Equation.3">
                  <p:embed/>
                  <p:pic>
                    <p:nvPicPr>
                      <p:cNvPr id="0" name=""/>
                      <p:cNvPicPr/>
                      <p:nvPr/>
                    </p:nvPicPr>
                    <p:blipFill>
                      <a:blip r:embed="rId20"/>
                      <a:stretch>
                        <a:fillRect/>
                      </a:stretch>
                    </p:blipFill>
                    <p:spPr>
                      <a:xfrm>
                        <a:off x="1855972" y="5862851"/>
                        <a:ext cx="4217988" cy="695325"/>
                      </a:xfrm>
                      <a:prstGeom prst="rect">
                        <a:avLst/>
                      </a:prstGeom>
                    </p:spPr>
                  </p:pic>
                </p:oleObj>
              </mc:Fallback>
            </mc:AlternateContent>
          </a:graphicData>
        </a:graphic>
      </p:graphicFrame>
    </p:spTree>
    <p:extLst>
      <p:ext uri="{BB962C8B-B14F-4D97-AF65-F5344CB8AC3E}">
        <p14:creationId xmlns:p14="http://schemas.microsoft.com/office/powerpoint/2010/main" val="387628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p:cTn id="7" dur="500" fill="hold"/>
                                        <p:tgtEl>
                                          <p:spTgt spid="85"/>
                                        </p:tgtEl>
                                        <p:attrNameLst>
                                          <p:attrName>ppt_w</p:attrName>
                                        </p:attrNameLst>
                                      </p:cBhvr>
                                      <p:tavLst>
                                        <p:tav tm="0">
                                          <p:val>
                                            <p:fltVal val="0"/>
                                          </p:val>
                                        </p:tav>
                                        <p:tav tm="100000">
                                          <p:val>
                                            <p:strVal val="#ppt_w"/>
                                          </p:val>
                                        </p:tav>
                                      </p:tavLst>
                                    </p:anim>
                                    <p:anim calcmode="lin" valueType="num">
                                      <p:cBhvr>
                                        <p:cTn id="8" dur="500" fill="hold"/>
                                        <p:tgtEl>
                                          <p:spTgt spid="85"/>
                                        </p:tgtEl>
                                        <p:attrNameLst>
                                          <p:attrName>ppt_h</p:attrName>
                                        </p:attrNameLst>
                                      </p:cBhvr>
                                      <p:tavLst>
                                        <p:tav tm="0">
                                          <p:val>
                                            <p:fltVal val="0"/>
                                          </p:val>
                                        </p:tav>
                                        <p:tav tm="100000">
                                          <p:val>
                                            <p:strVal val="#ppt_h"/>
                                          </p:val>
                                        </p:tav>
                                      </p:tavLst>
                                    </p:anim>
                                    <p:animEffect transition="in" filter="fade">
                                      <p:cBhvr>
                                        <p:cTn id="9" dur="500"/>
                                        <p:tgtEl>
                                          <p:spTgt spid="85"/>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86"/>
                                        </p:tgtEl>
                                        <p:attrNameLst>
                                          <p:attrName>style.visibility</p:attrName>
                                        </p:attrNameLst>
                                      </p:cBhvr>
                                      <p:to>
                                        <p:strVal val="visible"/>
                                      </p:to>
                                    </p:set>
                                    <p:anim calcmode="lin" valueType="num">
                                      <p:cBhvr additive="base">
                                        <p:cTn id="14" dur="500" fill="hold"/>
                                        <p:tgtEl>
                                          <p:spTgt spid="86"/>
                                        </p:tgtEl>
                                        <p:attrNameLst>
                                          <p:attrName>ppt_x</p:attrName>
                                        </p:attrNameLst>
                                      </p:cBhvr>
                                      <p:tavLst>
                                        <p:tav tm="0">
                                          <p:val>
                                            <p:strVal val="#ppt_x"/>
                                          </p:val>
                                        </p:tav>
                                        <p:tav tm="100000">
                                          <p:val>
                                            <p:strVal val="#ppt_x"/>
                                          </p:val>
                                        </p:tav>
                                      </p:tavLst>
                                    </p:anim>
                                    <p:anim calcmode="lin" valueType="num">
                                      <p:cBhvr additive="base">
                                        <p:cTn id="15"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72"/>
                                        </p:tgtEl>
                                        <p:attrNameLst>
                                          <p:attrName>style.visibility</p:attrName>
                                        </p:attrNameLst>
                                      </p:cBhvr>
                                      <p:to>
                                        <p:strVal val="visible"/>
                                      </p:to>
                                    </p:set>
                                    <p:anim calcmode="lin" valueType="num">
                                      <p:cBhvr additive="base">
                                        <p:cTn id="20" dur="500" fill="hold"/>
                                        <p:tgtEl>
                                          <p:spTgt spid="72"/>
                                        </p:tgtEl>
                                        <p:attrNameLst>
                                          <p:attrName>ppt_x</p:attrName>
                                        </p:attrNameLst>
                                      </p:cBhvr>
                                      <p:tavLst>
                                        <p:tav tm="0">
                                          <p:val>
                                            <p:strVal val="#ppt_x"/>
                                          </p:val>
                                        </p:tav>
                                        <p:tav tm="100000">
                                          <p:val>
                                            <p:strVal val="#ppt_x"/>
                                          </p:val>
                                        </p:tav>
                                      </p:tavLst>
                                    </p:anim>
                                    <p:anim calcmode="lin" valueType="num">
                                      <p:cBhvr additive="base">
                                        <p:cTn id="21"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1000"/>
                                        <p:tgtEl>
                                          <p:spTgt spid="74"/>
                                        </p:tgtEl>
                                      </p:cBhvr>
                                    </p:animEffect>
                                    <p:anim calcmode="lin" valueType="num">
                                      <p:cBhvr>
                                        <p:cTn id="27" dur="1000" fill="hold"/>
                                        <p:tgtEl>
                                          <p:spTgt spid="74"/>
                                        </p:tgtEl>
                                        <p:attrNameLst>
                                          <p:attrName>ppt_x</p:attrName>
                                        </p:attrNameLst>
                                      </p:cBhvr>
                                      <p:tavLst>
                                        <p:tav tm="0">
                                          <p:val>
                                            <p:strVal val="#ppt_x"/>
                                          </p:val>
                                        </p:tav>
                                        <p:tav tm="100000">
                                          <p:val>
                                            <p:strVal val="#ppt_x"/>
                                          </p:val>
                                        </p:tav>
                                      </p:tavLst>
                                    </p:anim>
                                    <p:anim calcmode="lin" valueType="num">
                                      <p:cBhvr>
                                        <p:cTn id="28"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6"/>
                                        </p:tgtEl>
                                        <p:attrNameLst>
                                          <p:attrName>style.visibility</p:attrName>
                                        </p:attrNameLst>
                                      </p:cBhvr>
                                      <p:to>
                                        <p:strVal val="visible"/>
                                      </p:to>
                                    </p:set>
                                    <p:anim calcmode="lin" valueType="num">
                                      <p:cBhvr additive="base">
                                        <p:cTn id="33" dur="500" fill="hold"/>
                                        <p:tgtEl>
                                          <p:spTgt spid="76"/>
                                        </p:tgtEl>
                                        <p:attrNameLst>
                                          <p:attrName>ppt_x</p:attrName>
                                        </p:attrNameLst>
                                      </p:cBhvr>
                                      <p:tavLst>
                                        <p:tav tm="0">
                                          <p:val>
                                            <p:strVal val="#ppt_x"/>
                                          </p:val>
                                        </p:tav>
                                        <p:tav tm="100000">
                                          <p:val>
                                            <p:strVal val="#ppt_x"/>
                                          </p:val>
                                        </p:tav>
                                      </p:tavLst>
                                    </p:anim>
                                    <p:anim calcmode="lin" valueType="num">
                                      <p:cBhvr additive="base">
                                        <p:cTn id="34"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75"/>
                                        </p:tgtEl>
                                        <p:attrNameLst>
                                          <p:attrName>style.visibility</p:attrName>
                                        </p:attrNameLst>
                                      </p:cBhvr>
                                      <p:to>
                                        <p:strVal val="visible"/>
                                      </p:to>
                                    </p:set>
                                    <p:anim calcmode="lin" valueType="num">
                                      <p:cBhvr>
                                        <p:cTn id="39" dur="1000" fill="hold"/>
                                        <p:tgtEl>
                                          <p:spTgt spid="75"/>
                                        </p:tgtEl>
                                        <p:attrNameLst>
                                          <p:attrName>ppt_w</p:attrName>
                                        </p:attrNameLst>
                                      </p:cBhvr>
                                      <p:tavLst>
                                        <p:tav tm="0">
                                          <p:val>
                                            <p:fltVal val="0"/>
                                          </p:val>
                                        </p:tav>
                                        <p:tav tm="100000">
                                          <p:val>
                                            <p:strVal val="#ppt_w"/>
                                          </p:val>
                                        </p:tav>
                                      </p:tavLst>
                                    </p:anim>
                                    <p:anim calcmode="lin" valueType="num">
                                      <p:cBhvr>
                                        <p:cTn id="40" dur="1000" fill="hold"/>
                                        <p:tgtEl>
                                          <p:spTgt spid="75"/>
                                        </p:tgtEl>
                                        <p:attrNameLst>
                                          <p:attrName>ppt_h</p:attrName>
                                        </p:attrNameLst>
                                      </p:cBhvr>
                                      <p:tavLst>
                                        <p:tav tm="0">
                                          <p:val>
                                            <p:fltVal val="0"/>
                                          </p:val>
                                        </p:tav>
                                        <p:tav tm="100000">
                                          <p:val>
                                            <p:strVal val="#ppt_h"/>
                                          </p:val>
                                        </p:tav>
                                      </p:tavLst>
                                    </p:anim>
                                    <p:anim calcmode="lin" valueType="num">
                                      <p:cBhvr>
                                        <p:cTn id="41" dur="1000" fill="hold"/>
                                        <p:tgtEl>
                                          <p:spTgt spid="75"/>
                                        </p:tgtEl>
                                        <p:attrNameLst>
                                          <p:attrName>style.rotation</p:attrName>
                                        </p:attrNameLst>
                                      </p:cBhvr>
                                      <p:tavLst>
                                        <p:tav tm="0">
                                          <p:val>
                                            <p:fltVal val="90"/>
                                          </p:val>
                                        </p:tav>
                                        <p:tav tm="100000">
                                          <p:val>
                                            <p:fltVal val="0"/>
                                          </p:val>
                                        </p:tav>
                                      </p:tavLst>
                                    </p:anim>
                                    <p:animEffect transition="in" filter="fade">
                                      <p:cBhvr>
                                        <p:cTn id="42" dur="1000"/>
                                        <p:tgtEl>
                                          <p:spTgt spid="75"/>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1000"/>
                                        <p:tgtEl>
                                          <p:spTgt spid="77"/>
                                        </p:tgtEl>
                                      </p:cBhvr>
                                    </p:animEffect>
                                    <p:anim calcmode="lin" valueType="num">
                                      <p:cBhvr>
                                        <p:cTn id="48" dur="1000" fill="hold"/>
                                        <p:tgtEl>
                                          <p:spTgt spid="77"/>
                                        </p:tgtEl>
                                        <p:attrNameLst>
                                          <p:attrName>ppt_x</p:attrName>
                                        </p:attrNameLst>
                                      </p:cBhvr>
                                      <p:tavLst>
                                        <p:tav tm="0">
                                          <p:val>
                                            <p:strVal val="#ppt_x"/>
                                          </p:val>
                                        </p:tav>
                                        <p:tav tm="100000">
                                          <p:val>
                                            <p:strVal val="#ppt_x"/>
                                          </p:val>
                                        </p:tav>
                                      </p:tavLst>
                                    </p:anim>
                                    <p:anim calcmode="lin" valueType="num">
                                      <p:cBhvr>
                                        <p:cTn id="49"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7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7258748" y="2673442"/>
            <a:ext cx="4794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FF00FF"/>
                </a:solidFill>
                <a:latin typeface="Bookman Old Style" panose="02050604050505020204" pitchFamily="18" charset="0"/>
              </a:rPr>
              <a:t>θ</a:t>
            </a:r>
          </a:p>
        </p:txBody>
      </p:sp>
      <p:sp>
        <p:nvSpPr>
          <p:cNvPr id="3" name="Line 3"/>
          <p:cNvSpPr>
            <a:spLocks noChangeShapeType="1"/>
          </p:cNvSpPr>
          <p:nvPr/>
        </p:nvSpPr>
        <p:spPr bwMode="auto">
          <a:xfrm>
            <a:off x="6572947" y="3435442"/>
            <a:ext cx="3581400" cy="0"/>
          </a:xfrm>
          <a:prstGeom prst="line">
            <a:avLst/>
          </a:prstGeom>
          <a:noFill/>
          <a:ln w="28575">
            <a:solidFill>
              <a:srgbClr val="FFFFFF"/>
            </a:solidFill>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4" name="Group 4"/>
          <p:cNvGrpSpPr>
            <a:grpSpLocks/>
          </p:cNvGrpSpPr>
          <p:nvPr/>
        </p:nvGrpSpPr>
        <p:grpSpPr bwMode="auto">
          <a:xfrm>
            <a:off x="9681272" y="1376454"/>
            <a:ext cx="419100" cy="1970088"/>
            <a:chOff x="5078" y="2495"/>
            <a:chExt cx="264" cy="1241"/>
          </a:xfrm>
        </p:grpSpPr>
        <p:sp>
          <p:nvSpPr>
            <p:cNvPr id="5" name="Rectangle 5"/>
            <p:cNvSpPr>
              <a:spLocks noChangeArrowheads="1"/>
            </p:cNvSpPr>
            <p:nvPr/>
          </p:nvSpPr>
          <p:spPr bwMode="auto">
            <a:xfrm>
              <a:off x="5078" y="2495"/>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6" name="Rectangle 6"/>
            <p:cNvSpPr>
              <a:spLocks noChangeArrowheads="1"/>
            </p:cNvSpPr>
            <p:nvPr/>
          </p:nvSpPr>
          <p:spPr bwMode="auto">
            <a:xfrm>
              <a:off x="5078" y="2831"/>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7" name="Rectangle 7"/>
            <p:cNvSpPr>
              <a:spLocks noChangeArrowheads="1"/>
            </p:cNvSpPr>
            <p:nvPr/>
          </p:nvSpPr>
          <p:spPr bwMode="auto">
            <a:xfrm>
              <a:off x="5078" y="316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8" name="Rectangle 8"/>
            <p:cNvSpPr>
              <a:spLocks noChangeArrowheads="1"/>
            </p:cNvSpPr>
            <p:nvPr/>
          </p:nvSpPr>
          <p:spPr bwMode="auto">
            <a:xfrm>
              <a:off x="5078" y="350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grpSp>
      <p:grpSp>
        <p:nvGrpSpPr>
          <p:cNvPr id="9" name="Group 9"/>
          <p:cNvGrpSpPr>
            <a:grpSpLocks/>
          </p:cNvGrpSpPr>
          <p:nvPr/>
        </p:nvGrpSpPr>
        <p:grpSpPr bwMode="auto">
          <a:xfrm>
            <a:off x="9147872" y="1376454"/>
            <a:ext cx="419100" cy="1970088"/>
            <a:chOff x="4742" y="2495"/>
            <a:chExt cx="264" cy="1241"/>
          </a:xfrm>
        </p:grpSpPr>
        <p:sp>
          <p:nvSpPr>
            <p:cNvPr id="10" name="Rectangle 10"/>
            <p:cNvSpPr>
              <a:spLocks noChangeArrowheads="1"/>
            </p:cNvSpPr>
            <p:nvPr/>
          </p:nvSpPr>
          <p:spPr bwMode="auto">
            <a:xfrm>
              <a:off x="4742" y="2495"/>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1" name="Rectangle 11"/>
            <p:cNvSpPr>
              <a:spLocks noChangeArrowheads="1"/>
            </p:cNvSpPr>
            <p:nvPr/>
          </p:nvSpPr>
          <p:spPr bwMode="auto">
            <a:xfrm>
              <a:off x="4742" y="2831"/>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2" name="Rectangle 12"/>
            <p:cNvSpPr>
              <a:spLocks noChangeArrowheads="1"/>
            </p:cNvSpPr>
            <p:nvPr/>
          </p:nvSpPr>
          <p:spPr bwMode="auto">
            <a:xfrm>
              <a:off x="4742" y="316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3" name="Rectangle 13"/>
            <p:cNvSpPr>
              <a:spLocks noChangeArrowheads="1"/>
            </p:cNvSpPr>
            <p:nvPr/>
          </p:nvSpPr>
          <p:spPr bwMode="auto">
            <a:xfrm>
              <a:off x="4742" y="350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grpSp>
      <p:grpSp>
        <p:nvGrpSpPr>
          <p:cNvPr id="14" name="Group 14"/>
          <p:cNvGrpSpPr>
            <a:grpSpLocks/>
          </p:cNvGrpSpPr>
          <p:nvPr/>
        </p:nvGrpSpPr>
        <p:grpSpPr bwMode="auto">
          <a:xfrm>
            <a:off x="8538272" y="1376454"/>
            <a:ext cx="419100" cy="1970088"/>
            <a:chOff x="4358" y="2495"/>
            <a:chExt cx="264" cy="1241"/>
          </a:xfrm>
        </p:grpSpPr>
        <p:sp>
          <p:nvSpPr>
            <p:cNvPr id="15" name="Rectangle 15"/>
            <p:cNvSpPr>
              <a:spLocks noChangeArrowheads="1"/>
            </p:cNvSpPr>
            <p:nvPr/>
          </p:nvSpPr>
          <p:spPr bwMode="auto">
            <a:xfrm>
              <a:off x="4358" y="2495"/>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6" name="Rectangle 16"/>
            <p:cNvSpPr>
              <a:spLocks noChangeArrowheads="1"/>
            </p:cNvSpPr>
            <p:nvPr/>
          </p:nvSpPr>
          <p:spPr bwMode="auto">
            <a:xfrm>
              <a:off x="4358" y="2831"/>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7" name="Rectangle 17"/>
            <p:cNvSpPr>
              <a:spLocks noChangeArrowheads="1"/>
            </p:cNvSpPr>
            <p:nvPr/>
          </p:nvSpPr>
          <p:spPr bwMode="auto">
            <a:xfrm>
              <a:off x="4358" y="316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8" name="Rectangle 18"/>
            <p:cNvSpPr>
              <a:spLocks noChangeArrowheads="1"/>
            </p:cNvSpPr>
            <p:nvPr/>
          </p:nvSpPr>
          <p:spPr bwMode="auto">
            <a:xfrm>
              <a:off x="4358" y="350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grpSp>
      <p:grpSp>
        <p:nvGrpSpPr>
          <p:cNvPr id="19" name="Group 19"/>
          <p:cNvGrpSpPr>
            <a:grpSpLocks/>
          </p:cNvGrpSpPr>
          <p:nvPr/>
        </p:nvGrpSpPr>
        <p:grpSpPr bwMode="auto">
          <a:xfrm>
            <a:off x="7928672" y="1376454"/>
            <a:ext cx="419100" cy="1970088"/>
            <a:chOff x="3974" y="2495"/>
            <a:chExt cx="264" cy="1241"/>
          </a:xfrm>
        </p:grpSpPr>
        <p:sp>
          <p:nvSpPr>
            <p:cNvPr id="20" name="Rectangle 20"/>
            <p:cNvSpPr>
              <a:spLocks noChangeArrowheads="1"/>
            </p:cNvSpPr>
            <p:nvPr/>
          </p:nvSpPr>
          <p:spPr bwMode="auto">
            <a:xfrm>
              <a:off x="3974" y="2495"/>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21" name="Rectangle 21"/>
            <p:cNvSpPr>
              <a:spLocks noChangeArrowheads="1"/>
            </p:cNvSpPr>
            <p:nvPr/>
          </p:nvSpPr>
          <p:spPr bwMode="auto">
            <a:xfrm>
              <a:off x="3974" y="2831"/>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22" name="Rectangle 22"/>
            <p:cNvSpPr>
              <a:spLocks noChangeArrowheads="1"/>
            </p:cNvSpPr>
            <p:nvPr/>
          </p:nvSpPr>
          <p:spPr bwMode="auto">
            <a:xfrm>
              <a:off x="3974" y="316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23" name="Rectangle 23"/>
            <p:cNvSpPr>
              <a:spLocks noChangeArrowheads="1"/>
            </p:cNvSpPr>
            <p:nvPr/>
          </p:nvSpPr>
          <p:spPr bwMode="auto">
            <a:xfrm>
              <a:off x="3974" y="350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grpSp>
      <p:grpSp>
        <p:nvGrpSpPr>
          <p:cNvPr id="24" name="Group 24"/>
          <p:cNvGrpSpPr>
            <a:grpSpLocks/>
          </p:cNvGrpSpPr>
          <p:nvPr/>
        </p:nvGrpSpPr>
        <p:grpSpPr bwMode="auto">
          <a:xfrm>
            <a:off x="7319072" y="1376454"/>
            <a:ext cx="419100" cy="1970088"/>
            <a:chOff x="3590" y="2495"/>
            <a:chExt cx="264" cy="1241"/>
          </a:xfrm>
        </p:grpSpPr>
        <p:sp>
          <p:nvSpPr>
            <p:cNvPr id="25" name="Rectangle 25"/>
            <p:cNvSpPr>
              <a:spLocks noChangeArrowheads="1"/>
            </p:cNvSpPr>
            <p:nvPr/>
          </p:nvSpPr>
          <p:spPr bwMode="auto">
            <a:xfrm>
              <a:off x="3590" y="2495"/>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26" name="Rectangle 26"/>
            <p:cNvSpPr>
              <a:spLocks noChangeArrowheads="1"/>
            </p:cNvSpPr>
            <p:nvPr/>
          </p:nvSpPr>
          <p:spPr bwMode="auto">
            <a:xfrm>
              <a:off x="3590" y="2831"/>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27" name="Rectangle 27"/>
            <p:cNvSpPr>
              <a:spLocks noChangeArrowheads="1"/>
            </p:cNvSpPr>
            <p:nvPr/>
          </p:nvSpPr>
          <p:spPr bwMode="auto">
            <a:xfrm>
              <a:off x="3590" y="316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28" name="Rectangle 28"/>
            <p:cNvSpPr>
              <a:spLocks noChangeArrowheads="1"/>
            </p:cNvSpPr>
            <p:nvPr/>
          </p:nvSpPr>
          <p:spPr bwMode="auto">
            <a:xfrm>
              <a:off x="3590" y="350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grpSp>
      <p:sp>
        <p:nvSpPr>
          <p:cNvPr id="29" name="Line 41"/>
          <p:cNvSpPr>
            <a:spLocks noChangeShapeType="1"/>
          </p:cNvSpPr>
          <p:nvPr/>
        </p:nvSpPr>
        <p:spPr bwMode="auto">
          <a:xfrm>
            <a:off x="6572947" y="539842"/>
            <a:ext cx="0" cy="2895600"/>
          </a:xfrm>
          <a:prstGeom prst="line">
            <a:avLst/>
          </a:prstGeom>
          <a:noFill/>
          <a:ln w="12700">
            <a:solidFill>
              <a:srgbClr val="FFFFFF"/>
            </a:solidFill>
            <a:round/>
            <a:headEnd type="stealth" w="med" len="lg"/>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0" name="Line 42"/>
          <p:cNvSpPr>
            <a:spLocks noChangeShapeType="1"/>
          </p:cNvSpPr>
          <p:nvPr/>
        </p:nvSpPr>
        <p:spPr bwMode="auto">
          <a:xfrm>
            <a:off x="8935147" y="2444842"/>
            <a:ext cx="609600" cy="0"/>
          </a:xfrm>
          <a:prstGeom prst="line">
            <a:avLst/>
          </a:prstGeom>
          <a:noFill/>
          <a:ln w="25400">
            <a:solidFill>
              <a:srgbClr val="FFFFFF"/>
            </a:solidFill>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1" name="Arc 43"/>
          <p:cNvSpPr>
            <a:spLocks/>
          </p:cNvSpPr>
          <p:nvPr/>
        </p:nvSpPr>
        <p:spPr bwMode="auto">
          <a:xfrm>
            <a:off x="7106347" y="2979829"/>
            <a:ext cx="306388" cy="457200"/>
          </a:xfrm>
          <a:custGeom>
            <a:avLst/>
            <a:gdLst>
              <a:gd name="T0" fmla="*/ 0 w 21712"/>
              <a:gd name="T1" fmla="*/ 0 h 21600"/>
              <a:gd name="T2" fmla="*/ 306388 w 21712"/>
              <a:gd name="T3" fmla="*/ 457200 h 21600"/>
              <a:gd name="T4" fmla="*/ 1580 w 21712"/>
              <a:gd name="T5" fmla="*/ 457200 h 21600"/>
              <a:gd name="T6" fmla="*/ 0 60000 65536"/>
              <a:gd name="T7" fmla="*/ 0 60000 65536"/>
              <a:gd name="T8" fmla="*/ 0 60000 65536"/>
              <a:gd name="T9" fmla="*/ 0 w 21712"/>
              <a:gd name="T10" fmla="*/ 0 h 21600"/>
              <a:gd name="T11" fmla="*/ 21712 w 21712"/>
              <a:gd name="T12" fmla="*/ 21600 h 21600"/>
            </a:gdLst>
            <a:ahLst/>
            <a:cxnLst>
              <a:cxn ang="T6">
                <a:pos x="T0" y="T1"/>
              </a:cxn>
              <a:cxn ang="T7">
                <a:pos x="T2" y="T3"/>
              </a:cxn>
              <a:cxn ang="T8">
                <a:pos x="T4" y="T5"/>
              </a:cxn>
            </a:cxnLst>
            <a:rect l="T9" t="T10" r="T11" b="T12"/>
            <a:pathLst>
              <a:path w="21712" h="21600" fill="none" extrusionOk="0">
                <a:moveTo>
                  <a:pt x="0" y="0"/>
                </a:moveTo>
                <a:cubicBezTo>
                  <a:pt x="37" y="0"/>
                  <a:pt x="74" y="-1"/>
                  <a:pt x="112" y="0"/>
                </a:cubicBezTo>
                <a:cubicBezTo>
                  <a:pt x="12041" y="0"/>
                  <a:pt x="21712" y="9670"/>
                  <a:pt x="21712" y="21600"/>
                </a:cubicBezTo>
              </a:path>
              <a:path w="21712" h="21600" stroke="0" extrusionOk="0">
                <a:moveTo>
                  <a:pt x="0" y="0"/>
                </a:moveTo>
                <a:cubicBezTo>
                  <a:pt x="37" y="0"/>
                  <a:pt x="74" y="-1"/>
                  <a:pt x="112" y="0"/>
                </a:cubicBezTo>
                <a:cubicBezTo>
                  <a:pt x="12041" y="0"/>
                  <a:pt x="21712" y="9670"/>
                  <a:pt x="21712" y="21600"/>
                </a:cubicBezTo>
                <a:lnTo>
                  <a:pt x="112" y="21600"/>
                </a:lnTo>
                <a:close/>
              </a:path>
            </a:pathLst>
          </a:custGeom>
          <a:noFill/>
          <a:ln w="12700" cap="rnd">
            <a:solidFill>
              <a:srgbClr val="FF00FF"/>
            </a:solidFill>
            <a:round/>
            <a:headEnd type="stealth" w="med" len="lg"/>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2" name="Rectangle 44"/>
          <p:cNvSpPr>
            <a:spLocks noChangeArrowheads="1"/>
          </p:cNvSpPr>
          <p:nvPr/>
        </p:nvSpPr>
        <p:spPr bwMode="auto">
          <a:xfrm>
            <a:off x="9963848" y="3374088"/>
            <a:ext cx="4730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latin typeface="Bookman Old Style" panose="02050604050505020204" pitchFamily="18" charset="0"/>
              </a:rPr>
              <a:t>x</a:t>
            </a:r>
          </a:p>
        </p:txBody>
      </p:sp>
      <p:sp>
        <p:nvSpPr>
          <p:cNvPr id="33" name="Rectangle 45"/>
          <p:cNvSpPr>
            <a:spLocks noChangeArrowheads="1"/>
          </p:cNvSpPr>
          <p:nvPr/>
        </p:nvSpPr>
        <p:spPr bwMode="auto">
          <a:xfrm>
            <a:off x="6056218" y="948061"/>
            <a:ext cx="4730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latin typeface="Bookman Old Style" panose="02050604050505020204" pitchFamily="18" charset="0"/>
              </a:rPr>
              <a:t>y</a:t>
            </a:r>
          </a:p>
        </p:txBody>
      </p:sp>
      <p:sp>
        <p:nvSpPr>
          <p:cNvPr id="34" name="Rectangle 46"/>
          <p:cNvSpPr>
            <a:spLocks noChangeArrowheads="1"/>
          </p:cNvSpPr>
          <p:nvPr/>
        </p:nvSpPr>
        <p:spPr bwMode="auto">
          <a:xfrm>
            <a:off x="6179248" y="3251292"/>
            <a:ext cx="5000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latin typeface="Bookman Old Style" panose="02050604050505020204" pitchFamily="18" charset="0"/>
              </a:rPr>
              <a:t>0</a:t>
            </a:r>
          </a:p>
        </p:txBody>
      </p:sp>
      <p:grpSp>
        <p:nvGrpSpPr>
          <p:cNvPr id="35" name="Group 47"/>
          <p:cNvGrpSpPr>
            <a:grpSpLocks/>
          </p:cNvGrpSpPr>
          <p:nvPr/>
        </p:nvGrpSpPr>
        <p:grpSpPr bwMode="auto">
          <a:xfrm>
            <a:off x="6633272" y="1376454"/>
            <a:ext cx="419100" cy="1970088"/>
            <a:chOff x="3158" y="2495"/>
            <a:chExt cx="264" cy="1241"/>
          </a:xfrm>
        </p:grpSpPr>
        <p:sp>
          <p:nvSpPr>
            <p:cNvPr id="36" name="Rectangle 48"/>
            <p:cNvSpPr>
              <a:spLocks noChangeArrowheads="1"/>
            </p:cNvSpPr>
            <p:nvPr/>
          </p:nvSpPr>
          <p:spPr bwMode="auto">
            <a:xfrm>
              <a:off x="3158" y="2495"/>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37" name="Rectangle 49"/>
            <p:cNvSpPr>
              <a:spLocks noChangeArrowheads="1"/>
            </p:cNvSpPr>
            <p:nvPr/>
          </p:nvSpPr>
          <p:spPr bwMode="auto">
            <a:xfrm>
              <a:off x="3158" y="2831"/>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38" name="Rectangle 50"/>
            <p:cNvSpPr>
              <a:spLocks noChangeArrowheads="1"/>
            </p:cNvSpPr>
            <p:nvPr/>
          </p:nvSpPr>
          <p:spPr bwMode="auto">
            <a:xfrm>
              <a:off x="3158" y="316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39" name="Rectangle 51"/>
            <p:cNvSpPr>
              <a:spLocks noChangeArrowheads="1"/>
            </p:cNvSpPr>
            <p:nvPr/>
          </p:nvSpPr>
          <p:spPr bwMode="auto">
            <a:xfrm>
              <a:off x="3158" y="350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grpSp>
      <p:sp>
        <p:nvSpPr>
          <p:cNvPr id="40" name="Rectangle 52"/>
          <p:cNvSpPr>
            <a:spLocks noChangeArrowheads="1"/>
          </p:cNvSpPr>
          <p:nvPr/>
        </p:nvSpPr>
        <p:spPr bwMode="auto">
          <a:xfrm rot="5400000">
            <a:off x="9598723" y="843055"/>
            <a:ext cx="4191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41" name="Rectangle 53"/>
          <p:cNvSpPr>
            <a:spLocks noChangeArrowheads="1"/>
          </p:cNvSpPr>
          <p:nvPr/>
        </p:nvSpPr>
        <p:spPr bwMode="auto">
          <a:xfrm rot="5400000">
            <a:off x="9065323" y="843055"/>
            <a:ext cx="4191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42" name="Rectangle 54"/>
          <p:cNvSpPr>
            <a:spLocks noChangeArrowheads="1"/>
          </p:cNvSpPr>
          <p:nvPr/>
        </p:nvSpPr>
        <p:spPr bwMode="auto">
          <a:xfrm rot="5400000">
            <a:off x="8531923" y="843055"/>
            <a:ext cx="4191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43" name="Rectangle 55"/>
          <p:cNvSpPr>
            <a:spLocks noChangeArrowheads="1"/>
          </p:cNvSpPr>
          <p:nvPr/>
        </p:nvSpPr>
        <p:spPr bwMode="auto">
          <a:xfrm rot="5400000">
            <a:off x="7922323" y="843055"/>
            <a:ext cx="4191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44" name="Rectangle 56"/>
          <p:cNvSpPr>
            <a:spLocks noChangeArrowheads="1"/>
          </p:cNvSpPr>
          <p:nvPr/>
        </p:nvSpPr>
        <p:spPr bwMode="auto">
          <a:xfrm rot="5400000">
            <a:off x="7312723" y="843055"/>
            <a:ext cx="4191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45" name="Rectangle 57"/>
          <p:cNvSpPr>
            <a:spLocks noChangeArrowheads="1"/>
          </p:cNvSpPr>
          <p:nvPr/>
        </p:nvSpPr>
        <p:spPr bwMode="auto">
          <a:xfrm rot="5400000">
            <a:off x="6626923" y="843055"/>
            <a:ext cx="4191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46" name="Rectangle 58"/>
          <p:cNvSpPr>
            <a:spLocks noChangeArrowheads="1"/>
          </p:cNvSpPr>
          <p:nvPr/>
        </p:nvSpPr>
        <p:spPr bwMode="auto">
          <a:xfrm>
            <a:off x="8401748" y="919254"/>
            <a:ext cx="6207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solidFill>
                  <a:srgbClr val="FF00FF"/>
                </a:solidFill>
                <a:latin typeface="Bookman Old Style" panose="02050604050505020204" pitchFamily="18" charset="0"/>
              </a:rPr>
              <a:t>M</a:t>
            </a:r>
          </a:p>
        </p:txBody>
      </p:sp>
      <p:sp>
        <p:nvSpPr>
          <p:cNvPr id="47" name="Rectangle 59"/>
          <p:cNvSpPr>
            <a:spLocks noChangeArrowheads="1"/>
          </p:cNvSpPr>
          <p:nvPr/>
        </p:nvSpPr>
        <p:spPr bwMode="auto">
          <a:xfrm>
            <a:off x="8385872" y="3433854"/>
            <a:ext cx="5222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solidFill>
                  <a:srgbClr val="FF00FF"/>
                </a:solidFill>
                <a:latin typeface="Bookman Old Style" panose="02050604050505020204" pitchFamily="18" charset="0"/>
              </a:rPr>
              <a:t>N</a:t>
            </a:r>
          </a:p>
        </p:txBody>
      </p:sp>
      <p:sp>
        <p:nvSpPr>
          <p:cNvPr id="48" name="Line 60"/>
          <p:cNvSpPr>
            <a:spLocks noChangeShapeType="1"/>
          </p:cNvSpPr>
          <p:nvPr/>
        </p:nvSpPr>
        <p:spPr bwMode="auto">
          <a:xfrm flipV="1">
            <a:off x="6572947" y="1225642"/>
            <a:ext cx="2743200" cy="2209800"/>
          </a:xfrm>
          <a:prstGeom prst="line">
            <a:avLst/>
          </a:prstGeom>
          <a:noFill/>
          <a:ln w="57150">
            <a:solidFill>
              <a:srgbClr val="0099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9" name="Line 61"/>
          <p:cNvSpPr>
            <a:spLocks noChangeShapeType="1"/>
          </p:cNvSpPr>
          <p:nvPr/>
        </p:nvSpPr>
        <p:spPr bwMode="auto">
          <a:xfrm flipV="1">
            <a:off x="6572947" y="3433854"/>
            <a:ext cx="2994025" cy="1588"/>
          </a:xfrm>
          <a:prstGeom prst="line">
            <a:avLst/>
          </a:prstGeom>
          <a:noFill/>
          <a:ln w="57150">
            <a:solidFill>
              <a:srgbClr val="0099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0" name="Object 0"/>
          <p:cNvGraphicFramePr>
            <a:graphicFrameLocks noChangeAspect="1"/>
          </p:cNvGraphicFramePr>
          <p:nvPr>
            <p:extLst>
              <p:ext uri="{D42A27DB-BD31-4B8C-83A1-F6EECF244321}">
                <p14:modId xmlns:p14="http://schemas.microsoft.com/office/powerpoint/2010/main" val="1343017505"/>
              </p:ext>
            </p:extLst>
          </p:nvPr>
        </p:nvGraphicFramePr>
        <p:xfrm>
          <a:off x="9961949" y="2353617"/>
          <a:ext cx="686423" cy="729684"/>
        </p:xfrm>
        <a:graphic>
          <a:graphicData uri="http://schemas.openxmlformats.org/presentationml/2006/ole">
            <mc:AlternateContent xmlns:mc="http://schemas.openxmlformats.org/markup-compatibility/2006">
              <mc:Choice xmlns:v="urn:schemas-microsoft-com:vml" Requires="v">
                <p:oleObj spid="_x0000_s459832" name="公式" r:id="rId3" imgW="126720" imgH="177480" progId="Equation.3">
                  <p:embed/>
                </p:oleObj>
              </mc:Choice>
              <mc:Fallback>
                <p:oleObj name="公式" r:id="rId3" imgW="126720" imgH="177480" progId="Equation.3">
                  <p:embed/>
                  <p:pic>
                    <p:nvPicPr>
                      <p:cNvPr id="0" name=""/>
                      <p:cNvPicPr>
                        <a:picLocks noChangeAspect="1" noChangeArrowheads="1"/>
                      </p:cNvPicPr>
                      <p:nvPr/>
                    </p:nvPicPr>
                    <p:blipFill>
                      <a:blip r:embed="rId4"/>
                      <a:srcRect/>
                      <a:stretch>
                        <a:fillRect/>
                      </a:stretch>
                    </p:blipFill>
                    <p:spPr bwMode="auto">
                      <a:xfrm>
                        <a:off x="9961949" y="2353617"/>
                        <a:ext cx="686423" cy="729684"/>
                      </a:xfrm>
                      <a:prstGeom prst="rect">
                        <a:avLst/>
                      </a:prstGeom>
                      <a:noFill/>
                      <a:ln>
                        <a:noFill/>
                      </a:ln>
                      <a:effectLst/>
                      <a:extLst/>
                    </p:spPr>
                  </p:pic>
                </p:oleObj>
              </mc:Fallback>
            </mc:AlternateContent>
          </a:graphicData>
        </a:graphic>
      </p:graphicFrame>
      <p:graphicFrame>
        <p:nvGraphicFramePr>
          <p:cNvPr id="51" name="Object 1"/>
          <p:cNvGraphicFramePr>
            <a:graphicFrameLocks noChangeAspect="1"/>
          </p:cNvGraphicFramePr>
          <p:nvPr>
            <p:extLst>
              <p:ext uri="{D42A27DB-BD31-4B8C-83A1-F6EECF244321}">
                <p14:modId xmlns:p14="http://schemas.microsoft.com/office/powerpoint/2010/main" val="3525455794"/>
              </p:ext>
            </p:extLst>
          </p:nvPr>
        </p:nvGraphicFramePr>
        <p:xfrm>
          <a:off x="6828536" y="1285967"/>
          <a:ext cx="803275" cy="982662"/>
        </p:xfrm>
        <a:graphic>
          <a:graphicData uri="http://schemas.openxmlformats.org/presentationml/2006/ole">
            <mc:AlternateContent xmlns:mc="http://schemas.openxmlformats.org/markup-compatibility/2006">
              <mc:Choice xmlns:v="urn:schemas-microsoft-com:vml" Requires="v">
                <p:oleObj spid="_x0000_s459833" name="公式" r:id="rId5" imgW="152280" imgH="203040" progId="Equation.3">
                  <p:embed/>
                </p:oleObj>
              </mc:Choice>
              <mc:Fallback>
                <p:oleObj name="公式" r:id="rId5" imgW="152280" imgH="203040" progId="Equation.3">
                  <p:embed/>
                  <p:pic>
                    <p:nvPicPr>
                      <p:cNvPr id="0" name=""/>
                      <p:cNvPicPr>
                        <a:picLocks noChangeAspect="1" noChangeArrowheads="1"/>
                      </p:cNvPicPr>
                      <p:nvPr/>
                    </p:nvPicPr>
                    <p:blipFill>
                      <a:blip r:embed="rId6"/>
                      <a:srcRect/>
                      <a:stretch>
                        <a:fillRect/>
                      </a:stretch>
                    </p:blipFill>
                    <p:spPr bwMode="auto">
                      <a:xfrm>
                        <a:off x="6828536" y="1285967"/>
                        <a:ext cx="803275" cy="982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 name="Line 64"/>
          <p:cNvSpPr>
            <a:spLocks noChangeShapeType="1"/>
          </p:cNvSpPr>
          <p:nvPr/>
        </p:nvSpPr>
        <p:spPr bwMode="auto">
          <a:xfrm>
            <a:off x="8858947" y="1378042"/>
            <a:ext cx="0" cy="2209800"/>
          </a:xfrm>
          <a:prstGeom prst="line">
            <a:avLst/>
          </a:prstGeom>
          <a:noFill/>
          <a:ln w="57150">
            <a:solidFill>
              <a:srgbClr val="3E27E7"/>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3" name="Line 7"/>
          <p:cNvSpPr>
            <a:spLocks noChangeShapeType="1"/>
          </p:cNvSpPr>
          <p:nvPr/>
        </p:nvSpPr>
        <p:spPr bwMode="auto">
          <a:xfrm flipH="1" flipV="1">
            <a:off x="6577023" y="1247867"/>
            <a:ext cx="11112" cy="2185987"/>
          </a:xfrm>
          <a:prstGeom prst="line">
            <a:avLst/>
          </a:prstGeom>
          <a:noFill/>
          <a:ln w="28575">
            <a:solidFill>
              <a:srgbClr val="FF00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4" name="Line 49"/>
          <p:cNvSpPr>
            <a:spLocks noChangeShapeType="1"/>
          </p:cNvSpPr>
          <p:nvPr/>
        </p:nvSpPr>
        <p:spPr bwMode="auto">
          <a:xfrm flipV="1">
            <a:off x="6592210" y="3404938"/>
            <a:ext cx="3587324" cy="29713"/>
          </a:xfrm>
          <a:prstGeom prst="line">
            <a:avLst/>
          </a:prstGeom>
          <a:noFill/>
          <a:ln w="28575">
            <a:solidFill>
              <a:srgbClr val="FF00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5" name="Line 7"/>
          <p:cNvSpPr>
            <a:spLocks noChangeShapeType="1"/>
          </p:cNvSpPr>
          <p:nvPr/>
        </p:nvSpPr>
        <p:spPr bwMode="auto">
          <a:xfrm flipV="1">
            <a:off x="8833622" y="2381908"/>
            <a:ext cx="1266750" cy="7293"/>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6" name="Object 1068"/>
          <p:cNvGraphicFramePr>
            <a:graphicFrameLocks noChangeAspect="1"/>
          </p:cNvGraphicFramePr>
          <p:nvPr>
            <p:extLst>
              <p:ext uri="{D42A27DB-BD31-4B8C-83A1-F6EECF244321}">
                <p14:modId xmlns:p14="http://schemas.microsoft.com/office/powerpoint/2010/main" val="180325343"/>
              </p:ext>
            </p:extLst>
          </p:nvPr>
        </p:nvGraphicFramePr>
        <p:xfrm>
          <a:off x="1984117" y="1530647"/>
          <a:ext cx="4377147" cy="884204"/>
        </p:xfrm>
        <a:graphic>
          <a:graphicData uri="http://schemas.openxmlformats.org/presentationml/2006/ole">
            <mc:AlternateContent xmlns:mc="http://schemas.openxmlformats.org/markup-compatibility/2006">
              <mc:Choice xmlns:v="urn:schemas-microsoft-com:vml" Requires="v">
                <p:oleObj spid="_x0000_s459834" name="公式" r:id="rId7" imgW="1803240" imgH="393480" progId="Equation.3">
                  <p:embed/>
                </p:oleObj>
              </mc:Choice>
              <mc:Fallback>
                <p:oleObj name="公式" r:id="rId7" imgW="1803240" imgH="393480" progId="Equation.3">
                  <p:embed/>
                  <p:pic>
                    <p:nvPicPr>
                      <p:cNvPr id="0" name=""/>
                      <p:cNvPicPr>
                        <a:picLocks noChangeAspect="1" noChangeArrowheads="1"/>
                      </p:cNvPicPr>
                      <p:nvPr/>
                    </p:nvPicPr>
                    <p:blipFill>
                      <a:blip r:embed="rId8"/>
                      <a:srcRect/>
                      <a:stretch>
                        <a:fillRect/>
                      </a:stretch>
                    </p:blipFill>
                    <p:spPr bwMode="auto">
                      <a:xfrm>
                        <a:off x="1984117" y="1530647"/>
                        <a:ext cx="4377147" cy="884204"/>
                      </a:xfrm>
                      <a:prstGeom prst="rect">
                        <a:avLst/>
                      </a:prstGeom>
                      <a:noFill/>
                      <a:ln>
                        <a:noFill/>
                      </a:ln>
                      <a:effectLst/>
                      <a:extLst/>
                    </p:spPr>
                  </p:pic>
                </p:oleObj>
              </mc:Fallback>
            </mc:AlternateContent>
          </a:graphicData>
        </a:graphic>
      </p:graphicFrame>
      <p:sp>
        <p:nvSpPr>
          <p:cNvPr id="58" name="矩形 3"/>
          <p:cNvSpPr>
            <a:spLocks noChangeArrowheads="1"/>
          </p:cNvSpPr>
          <p:nvPr/>
        </p:nvSpPr>
        <p:spPr bwMode="auto">
          <a:xfrm>
            <a:off x="2001040" y="659210"/>
            <a:ext cx="365020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3E27E7"/>
                </a:solidFill>
                <a:latin typeface="Calibri" panose="020F0502020204030204" pitchFamily="34" charset="0"/>
              </a:rPr>
              <a:t>选回路</a:t>
            </a:r>
            <a:r>
              <a:rPr lang="en-US" altLang="zh-CN" sz="2800" b="1" dirty="0">
                <a:solidFill>
                  <a:srgbClr val="3E27E7"/>
                </a:solidFill>
                <a:latin typeface="Calibri" panose="020F0502020204030204" pitchFamily="34" charset="0"/>
              </a:rPr>
              <a:t>OMN</a:t>
            </a:r>
            <a:r>
              <a:rPr lang="zh-CN" altLang="en-US" sz="2800" b="1" dirty="0">
                <a:solidFill>
                  <a:srgbClr val="3E27E7"/>
                </a:solidFill>
                <a:latin typeface="Calibri" panose="020F0502020204030204" pitchFamily="34" charset="0"/>
              </a:rPr>
              <a:t>的绕行方向顺时针为正，则有 </a:t>
            </a:r>
            <a:endParaRPr lang="zh-CN" altLang="en-US" b="1" dirty="0">
              <a:solidFill>
                <a:srgbClr val="3E27E7"/>
              </a:solidFill>
              <a:latin typeface="Calibri" panose="020F0502020204030204" pitchFamily="34" charset="0"/>
            </a:endParaRPr>
          </a:p>
        </p:txBody>
      </p:sp>
      <p:sp>
        <p:nvSpPr>
          <p:cNvPr id="59" name="AutoShape 52"/>
          <p:cNvSpPr>
            <a:spLocks noChangeArrowheads="1"/>
          </p:cNvSpPr>
          <p:nvPr/>
        </p:nvSpPr>
        <p:spPr bwMode="auto">
          <a:xfrm rot="12291588" flipH="1" flipV="1">
            <a:off x="7855109" y="2320147"/>
            <a:ext cx="737452" cy="108101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00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60" name="Object 1068"/>
          <p:cNvGraphicFramePr>
            <a:graphicFrameLocks noChangeAspect="1"/>
          </p:cNvGraphicFramePr>
          <p:nvPr>
            <p:extLst>
              <p:ext uri="{D42A27DB-BD31-4B8C-83A1-F6EECF244321}">
                <p14:modId xmlns:p14="http://schemas.microsoft.com/office/powerpoint/2010/main" val="23129610"/>
              </p:ext>
            </p:extLst>
          </p:nvPr>
        </p:nvGraphicFramePr>
        <p:xfrm>
          <a:off x="2214959" y="2278635"/>
          <a:ext cx="3694338" cy="929795"/>
        </p:xfrm>
        <a:graphic>
          <a:graphicData uri="http://schemas.openxmlformats.org/presentationml/2006/ole">
            <mc:AlternateContent xmlns:mc="http://schemas.openxmlformats.org/markup-compatibility/2006">
              <mc:Choice xmlns:v="urn:schemas-microsoft-com:vml" Requires="v">
                <p:oleObj spid="_x0000_s459835" name="公式" r:id="rId9" imgW="1447560" imgH="393480" progId="Equation.3">
                  <p:embed/>
                </p:oleObj>
              </mc:Choice>
              <mc:Fallback>
                <p:oleObj name="公式" r:id="rId9" imgW="1447560" imgH="393480" progId="Equation.3">
                  <p:embed/>
                  <p:pic>
                    <p:nvPicPr>
                      <p:cNvPr id="0" name=""/>
                      <p:cNvPicPr>
                        <a:picLocks noChangeAspect="1" noChangeArrowheads="1"/>
                      </p:cNvPicPr>
                      <p:nvPr/>
                    </p:nvPicPr>
                    <p:blipFill>
                      <a:blip r:embed="rId10"/>
                      <a:srcRect/>
                      <a:stretch>
                        <a:fillRect/>
                      </a:stretch>
                    </p:blipFill>
                    <p:spPr bwMode="auto">
                      <a:xfrm>
                        <a:off x="2214959" y="2278635"/>
                        <a:ext cx="3694338" cy="929795"/>
                      </a:xfrm>
                      <a:prstGeom prst="rect">
                        <a:avLst/>
                      </a:prstGeom>
                      <a:noFill/>
                      <a:ln>
                        <a:noFill/>
                      </a:ln>
                      <a:effectLst/>
                      <a:extLst/>
                    </p:spPr>
                  </p:pic>
                </p:oleObj>
              </mc:Fallback>
            </mc:AlternateContent>
          </a:graphicData>
        </a:graphic>
      </p:graphicFrame>
      <p:sp>
        <p:nvSpPr>
          <p:cNvPr id="61" name="矩形 60"/>
          <p:cNvSpPr/>
          <p:nvPr/>
        </p:nvSpPr>
        <p:spPr>
          <a:xfrm>
            <a:off x="1919960" y="170978"/>
            <a:ext cx="6618313" cy="523220"/>
          </a:xfrm>
          <a:prstGeom prst="rect">
            <a:avLst/>
          </a:prstGeom>
        </p:spPr>
        <p:txBody>
          <a:bodyPr wrap="square">
            <a:spAutoFit/>
          </a:bodyPr>
          <a:lstStyle/>
          <a:p>
            <a:r>
              <a:rPr lang="zh-CN" altLang="en-US" sz="2800" b="1" kern="0" dirty="0">
                <a:solidFill>
                  <a:srgbClr val="CC3300"/>
                </a:solidFill>
              </a:rPr>
              <a:t>总感应电动势</a:t>
            </a:r>
            <a:r>
              <a:rPr lang="en-US" altLang="zh-CN" sz="2800" b="1" kern="0" dirty="0">
                <a:solidFill>
                  <a:srgbClr val="CC3300"/>
                </a:solidFill>
              </a:rPr>
              <a:t>=</a:t>
            </a:r>
            <a:r>
              <a:rPr lang="zh-CN" altLang="en-US" sz="2800" b="1" kern="0" dirty="0">
                <a:solidFill>
                  <a:srgbClr val="CC3300"/>
                </a:solidFill>
              </a:rPr>
              <a:t>动生电动势</a:t>
            </a:r>
            <a:r>
              <a:rPr lang="en-US" altLang="zh-CN" sz="2800" b="1" kern="0" dirty="0">
                <a:solidFill>
                  <a:srgbClr val="CC3300"/>
                </a:solidFill>
              </a:rPr>
              <a:t>+</a:t>
            </a:r>
            <a:r>
              <a:rPr lang="zh-CN" altLang="en-US" sz="2800" b="1" kern="0" dirty="0">
                <a:solidFill>
                  <a:srgbClr val="CC3300"/>
                </a:solidFill>
              </a:rPr>
              <a:t>感生电动势</a:t>
            </a:r>
            <a:endParaRPr lang="zh-CN" altLang="en-US" sz="2800" dirty="0">
              <a:solidFill>
                <a:srgbClr val="CC3300"/>
              </a:solidFill>
            </a:endParaRPr>
          </a:p>
        </p:txBody>
      </p:sp>
      <p:graphicFrame>
        <p:nvGraphicFramePr>
          <p:cNvPr id="62" name="Object 6"/>
          <p:cNvGraphicFramePr>
            <a:graphicFrameLocks noChangeAspect="1"/>
          </p:cNvGraphicFramePr>
          <p:nvPr>
            <p:extLst>
              <p:ext uri="{D42A27DB-BD31-4B8C-83A1-F6EECF244321}">
                <p14:modId xmlns:p14="http://schemas.microsoft.com/office/powerpoint/2010/main" val="2179456815"/>
              </p:ext>
            </p:extLst>
          </p:nvPr>
        </p:nvGraphicFramePr>
        <p:xfrm>
          <a:off x="8145463" y="76200"/>
          <a:ext cx="2163762" cy="712788"/>
        </p:xfrm>
        <a:graphic>
          <a:graphicData uri="http://schemas.openxmlformats.org/presentationml/2006/ole">
            <mc:AlternateContent xmlns:mc="http://schemas.openxmlformats.org/markup-compatibility/2006">
              <mc:Choice xmlns:v="urn:schemas-microsoft-com:vml" Requires="v">
                <p:oleObj spid="_x0000_s459836" name="公式" r:id="rId11" imgW="723600" imgH="228600" progId="Equation.3">
                  <p:embed/>
                </p:oleObj>
              </mc:Choice>
              <mc:Fallback>
                <p:oleObj name="公式" r:id="rId11" imgW="723600" imgH="228600" progId="Equation.3">
                  <p:embed/>
                  <p:pic>
                    <p:nvPicPr>
                      <p:cNvPr id="0" name=""/>
                      <p:cNvPicPr>
                        <a:picLocks noChangeAspect="1" noChangeArrowheads="1"/>
                      </p:cNvPicPr>
                      <p:nvPr/>
                    </p:nvPicPr>
                    <p:blipFill>
                      <a:blip r:embed="rId12"/>
                      <a:srcRect/>
                      <a:stretch>
                        <a:fillRect/>
                      </a:stretch>
                    </p:blipFill>
                    <p:spPr bwMode="auto">
                      <a:xfrm>
                        <a:off x="8145463" y="76200"/>
                        <a:ext cx="2163762" cy="712788"/>
                      </a:xfrm>
                      <a:prstGeom prst="rect">
                        <a:avLst/>
                      </a:prstGeom>
                      <a:noFill/>
                      <a:ln>
                        <a:noFill/>
                      </a:ln>
                      <a:effectLst>
                        <a:outerShdw dist="35921" dir="2700000" algn="ctr" rotWithShape="0">
                          <a:schemeClr val="bg2"/>
                        </a:outerShdw>
                      </a:effectLst>
                      <a:extLst/>
                    </p:spPr>
                  </p:pic>
                </p:oleObj>
              </mc:Fallback>
            </mc:AlternateContent>
          </a:graphicData>
        </a:graphic>
      </p:graphicFrame>
      <p:graphicFrame>
        <p:nvGraphicFramePr>
          <p:cNvPr id="64" name="Object 1086"/>
          <p:cNvGraphicFramePr>
            <a:graphicFrameLocks noChangeAspect="1"/>
          </p:cNvGraphicFramePr>
          <p:nvPr>
            <p:extLst>
              <p:ext uri="{D42A27DB-BD31-4B8C-83A1-F6EECF244321}">
                <p14:modId xmlns:p14="http://schemas.microsoft.com/office/powerpoint/2010/main" val="2456335787"/>
              </p:ext>
            </p:extLst>
          </p:nvPr>
        </p:nvGraphicFramePr>
        <p:xfrm>
          <a:off x="2337199" y="2983830"/>
          <a:ext cx="1334687" cy="974555"/>
        </p:xfrm>
        <a:graphic>
          <a:graphicData uri="http://schemas.openxmlformats.org/presentationml/2006/ole">
            <mc:AlternateContent xmlns:mc="http://schemas.openxmlformats.org/markup-compatibility/2006">
              <mc:Choice xmlns:v="urn:schemas-microsoft-com:vml" Requires="v">
                <p:oleObj spid="_x0000_s459837" name="公式" r:id="rId13" imgW="583920" imgH="393480" progId="Equation.3">
                  <p:embed/>
                </p:oleObj>
              </mc:Choice>
              <mc:Fallback>
                <p:oleObj name="公式" r:id="rId13" imgW="583920" imgH="393480" progId="Equation.3">
                  <p:embed/>
                  <p:pic>
                    <p:nvPicPr>
                      <p:cNvPr id="0" name=""/>
                      <p:cNvPicPr>
                        <a:picLocks noChangeAspect="1" noChangeArrowheads="1"/>
                      </p:cNvPicPr>
                      <p:nvPr/>
                    </p:nvPicPr>
                    <p:blipFill>
                      <a:blip r:embed="rId14"/>
                      <a:srcRect/>
                      <a:stretch>
                        <a:fillRect/>
                      </a:stretch>
                    </p:blipFill>
                    <p:spPr bwMode="auto">
                      <a:xfrm>
                        <a:off x="2337199" y="2983830"/>
                        <a:ext cx="1334687" cy="974555"/>
                      </a:xfrm>
                      <a:prstGeom prst="rect">
                        <a:avLst/>
                      </a:prstGeom>
                      <a:noFill/>
                      <a:ln>
                        <a:noFill/>
                      </a:ln>
                      <a:effectLst/>
                      <a:extLst/>
                    </p:spPr>
                  </p:pic>
                </p:oleObj>
              </mc:Fallback>
            </mc:AlternateContent>
          </a:graphicData>
        </a:graphic>
      </p:graphicFrame>
      <p:graphicFrame>
        <p:nvGraphicFramePr>
          <p:cNvPr id="65" name="Object 1068"/>
          <p:cNvGraphicFramePr>
            <a:graphicFrameLocks noChangeAspect="1"/>
          </p:cNvGraphicFramePr>
          <p:nvPr>
            <p:extLst>
              <p:ext uri="{D42A27DB-BD31-4B8C-83A1-F6EECF244321}">
                <p14:modId xmlns:p14="http://schemas.microsoft.com/office/powerpoint/2010/main" val="2784974386"/>
              </p:ext>
            </p:extLst>
          </p:nvPr>
        </p:nvGraphicFramePr>
        <p:xfrm>
          <a:off x="2214960" y="3796026"/>
          <a:ext cx="7127875" cy="930275"/>
        </p:xfrm>
        <a:graphic>
          <a:graphicData uri="http://schemas.openxmlformats.org/presentationml/2006/ole">
            <mc:AlternateContent xmlns:mc="http://schemas.openxmlformats.org/markup-compatibility/2006">
              <mc:Choice xmlns:v="urn:schemas-microsoft-com:vml" Requires="v">
                <p:oleObj spid="_x0000_s459838" name="公式" r:id="rId15" imgW="2793960" imgH="393480" progId="Equation.3">
                  <p:embed/>
                </p:oleObj>
              </mc:Choice>
              <mc:Fallback>
                <p:oleObj name="公式" r:id="rId15" imgW="2793960" imgH="393480" progId="Equation.3">
                  <p:embed/>
                  <p:pic>
                    <p:nvPicPr>
                      <p:cNvPr id="0" name=""/>
                      <p:cNvPicPr>
                        <a:picLocks noChangeAspect="1" noChangeArrowheads="1"/>
                      </p:cNvPicPr>
                      <p:nvPr/>
                    </p:nvPicPr>
                    <p:blipFill>
                      <a:blip r:embed="rId16"/>
                      <a:srcRect/>
                      <a:stretch>
                        <a:fillRect/>
                      </a:stretch>
                    </p:blipFill>
                    <p:spPr bwMode="auto">
                      <a:xfrm>
                        <a:off x="2214960" y="3796026"/>
                        <a:ext cx="7127875" cy="930275"/>
                      </a:xfrm>
                      <a:prstGeom prst="rect">
                        <a:avLst/>
                      </a:prstGeom>
                      <a:noFill/>
                      <a:ln>
                        <a:noFill/>
                      </a:ln>
                      <a:effectLst/>
                      <a:extLst/>
                    </p:spPr>
                  </p:pic>
                </p:oleObj>
              </mc:Fallback>
            </mc:AlternateContent>
          </a:graphicData>
        </a:graphic>
      </p:graphicFrame>
      <p:graphicFrame>
        <p:nvGraphicFramePr>
          <p:cNvPr id="66" name="Object 1086"/>
          <p:cNvGraphicFramePr>
            <a:graphicFrameLocks noChangeAspect="1"/>
          </p:cNvGraphicFramePr>
          <p:nvPr>
            <p:extLst>
              <p:ext uri="{D42A27DB-BD31-4B8C-83A1-F6EECF244321}">
                <p14:modId xmlns:p14="http://schemas.microsoft.com/office/powerpoint/2010/main" val="3379764158"/>
              </p:ext>
            </p:extLst>
          </p:nvPr>
        </p:nvGraphicFramePr>
        <p:xfrm>
          <a:off x="2064963" y="4464824"/>
          <a:ext cx="1930063" cy="1074496"/>
        </p:xfrm>
        <a:graphic>
          <a:graphicData uri="http://schemas.openxmlformats.org/presentationml/2006/ole">
            <mc:AlternateContent xmlns:mc="http://schemas.openxmlformats.org/markup-compatibility/2006">
              <mc:Choice xmlns:v="urn:schemas-microsoft-com:vml" Requires="v">
                <p:oleObj spid="_x0000_s459839" name="公式" r:id="rId17" imgW="863280" imgH="444240" progId="Equation.3">
                  <p:embed/>
                </p:oleObj>
              </mc:Choice>
              <mc:Fallback>
                <p:oleObj name="公式" r:id="rId17" imgW="863280" imgH="444240" progId="Equation.3">
                  <p:embed/>
                  <p:pic>
                    <p:nvPicPr>
                      <p:cNvPr id="0" name=""/>
                      <p:cNvPicPr>
                        <a:picLocks noChangeAspect="1" noChangeArrowheads="1"/>
                      </p:cNvPicPr>
                      <p:nvPr/>
                    </p:nvPicPr>
                    <p:blipFill>
                      <a:blip r:embed="rId18"/>
                      <a:srcRect/>
                      <a:stretch>
                        <a:fillRect/>
                      </a:stretch>
                    </p:blipFill>
                    <p:spPr bwMode="auto">
                      <a:xfrm>
                        <a:off x="2064963" y="4464824"/>
                        <a:ext cx="1930063" cy="1074496"/>
                      </a:xfrm>
                      <a:prstGeom prst="rect">
                        <a:avLst/>
                      </a:prstGeom>
                      <a:noFill/>
                      <a:ln>
                        <a:noFill/>
                      </a:ln>
                      <a:effectLst/>
                      <a:extLst/>
                    </p:spPr>
                  </p:pic>
                </p:oleObj>
              </mc:Fallback>
            </mc:AlternateContent>
          </a:graphicData>
        </a:graphic>
      </p:graphicFrame>
      <p:graphicFrame>
        <p:nvGraphicFramePr>
          <p:cNvPr id="69" name="对象 68"/>
          <p:cNvGraphicFramePr>
            <a:graphicFrameLocks noChangeAspect="1"/>
          </p:cNvGraphicFramePr>
          <p:nvPr>
            <p:extLst>
              <p:ext uri="{D42A27DB-BD31-4B8C-83A1-F6EECF244321}">
                <p14:modId xmlns:p14="http://schemas.microsoft.com/office/powerpoint/2010/main" val="869145761"/>
              </p:ext>
            </p:extLst>
          </p:nvPr>
        </p:nvGraphicFramePr>
        <p:xfrm>
          <a:off x="4145022" y="4527601"/>
          <a:ext cx="3699058" cy="948945"/>
        </p:xfrm>
        <a:graphic>
          <a:graphicData uri="http://schemas.openxmlformats.org/presentationml/2006/ole">
            <mc:AlternateContent xmlns:mc="http://schemas.openxmlformats.org/markup-compatibility/2006">
              <mc:Choice xmlns:v="urn:schemas-microsoft-com:vml" Requires="v">
                <p:oleObj spid="_x0000_s459840" name="公式" r:id="rId19" imgW="1536480" imgH="393480" progId="Equation.3">
                  <p:embed/>
                </p:oleObj>
              </mc:Choice>
              <mc:Fallback>
                <p:oleObj name="公式" r:id="rId19" imgW="1536480" imgH="393480" progId="Equation.3">
                  <p:embed/>
                  <p:pic>
                    <p:nvPicPr>
                      <p:cNvPr id="0" name=""/>
                      <p:cNvPicPr/>
                      <p:nvPr/>
                    </p:nvPicPr>
                    <p:blipFill>
                      <a:blip r:embed="rId20"/>
                      <a:stretch>
                        <a:fillRect/>
                      </a:stretch>
                    </p:blipFill>
                    <p:spPr>
                      <a:xfrm>
                        <a:off x="4145022" y="4527601"/>
                        <a:ext cx="3699058" cy="948945"/>
                      </a:xfrm>
                      <a:prstGeom prst="rect">
                        <a:avLst/>
                      </a:prstGeom>
                    </p:spPr>
                  </p:pic>
                </p:oleObj>
              </mc:Fallback>
            </mc:AlternateContent>
          </a:graphicData>
        </a:graphic>
      </p:graphicFrame>
      <p:graphicFrame>
        <p:nvGraphicFramePr>
          <p:cNvPr id="71" name="Object 6"/>
          <p:cNvGraphicFramePr>
            <a:graphicFrameLocks noChangeAspect="1"/>
          </p:cNvGraphicFramePr>
          <p:nvPr>
            <p:extLst>
              <p:ext uri="{D42A27DB-BD31-4B8C-83A1-F6EECF244321}">
                <p14:modId xmlns:p14="http://schemas.microsoft.com/office/powerpoint/2010/main" val="3494012404"/>
              </p:ext>
            </p:extLst>
          </p:nvPr>
        </p:nvGraphicFramePr>
        <p:xfrm>
          <a:off x="8552516" y="5353960"/>
          <a:ext cx="2163762" cy="712788"/>
        </p:xfrm>
        <a:graphic>
          <a:graphicData uri="http://schemas.openxmlformats.org/presentationml/2006/ole">
            <mc:AlternateContent xmlns:mc="http://schemas.openxmlformats.org/markup-compatibility/2006">
              <mc:Choice xmlns:v="urn:schemas-microsoft-com:vml" Requires="v">
                <p:oleObj spid="_x0000_s459841" name="公式" r:id="rId21" imgW="723600" imgH="228600" progId="Equation.3">
                  <p:embed/>
                </p:oleObj>
              </mc:Choice>
              <mc:Fallback>
                <p:oleObj name="公式" r:id="rId21" imgW="723600" imgH="228600" progId="Equation.3">
                  <p:embed/>
                  <p:pic>
                    <p:nvPicPr>
                      <p:cNvPr id="0" name=""/>
                      <p:cNvPicPr>
                        <a:picLocks noChangeAspect="1" noChangeArrowheads="1"/>
                      </p:cNvPicPr>
                      <p:nvPr/>
                    </p:nvPicPr>
                    <p:blipFill>
                      <a:blip r:embed="rId12"/>
                      <a:srcRect/>
                      <a:stretch>
                        <a:fillRect/>
                      </a:stretch>
                    </p:blipFill>
                    <p:spPr bwMode="auto">
                      <a:xfrm>
                        <a:off x="8552516" y="5353960"/>
                        <a:ext cx="2163762" cy="712788"/>
                      </a:xfrm>
                      <a:prstGeom prst="rect">
                        <a:avLst/>
                      </a:prstGeom>
                      <a:noFill/>
                      <a:ln>
                        <a:noFill/>
                      </a:ln>
                      <a:effectLst>
                        <a:outerShdw dist="35921" dir="2700000" algn="ctr" rotWithShape="0">
                          <a:schemeClr val="bg2"/>
                        </a:outerShdw>
                      </a:effectLst>
                      <a:extLst/>
                    </p:spPr>
                  </p:pic>
                </p:oleObj>
              </mc:Fallback>
            </mc:AlternateContent>
          </a:graphicData>
        </a:graphic>
      </p:graphicFrame>
      <p:sp>
        <p:nvSpPr>
          <p:cNvPr id="72" name="矩形 71"/>
          <p:cNvSpPr/>
          <p:nvPr/>
        </p:nvSpPr>
        <p:spPr>
          <a:xfrm>
            <a:off x="2275238" y="5465033"/>
            <a:ext cx="6850518" cy="523220"/>
          </a:xfrm>
          <a:prstGeom prst="rect">
            <a:avLst/>
          </a:prstGeom>
        </p:spPr>
        <p:txBody>
          <a:bodyPr wrap="square">
            <a:spAutoFit/>
          </a:bodyPr>
          <a:lstStyle/>
          <a:p>
            <a:r>
              <a:rPr lang="zh-CN" altLang="en-US" sz="2800" b="1" kern="0" dirty="0">
                <a:solidFill>
                  <a:srgbClr val="FF0000"/>
                </a:solidFill>
              </a:rPr>
              <a:t>总感应</a:t>
            </a:r>
            <a:r>
              <a:rPr lang="zh-CN" altLang="en-US" sz="2800" b="1" kern="0" dirty="0">
                <a:solidFill>
                  <a:srgbClr val="3E27E7"/>
                </a:solidFill>
              </a:rPr>
              <a:t>电动势</a:t>
            </a:r>
            <a:r>
              <a:rPr lang="en-US" altLang="zh-CN" sz="2800" b="1" kern="0" dirty="0">
                <a:solidFill>
                  <a:srgbClr val="3E27E7"/>
                </a:solidFill>
              </a:rPr>
              <a:t>=</a:t>
            </a:r>
            <a:r>
              <a:rPr lang="zh-CN" altLang="en-US" sz="2800" b="1" kern="0" dirty="0">
                <a:solidFill>
                  <a:srgbClr val="FF0000"/>
                </a:solidFill>
              </a:rPr>
              <a:t>动生</a:t>
            </a:r>
            <a:r>
              <a:rPr lang="zh-CN" altLang="en-US" sz="2800" b="1" kern="0" dirty="0">
                <a:solidFill>
                  <a:srgbClr val="3E27E7"/>
                </a:solidFill>
              </a:rPr>
              <a:t>电动势</a:t>
            </a:r>
            <a:r>
              <a:rPr lang="en-US" altLang="zh-CN" sz="2800" b="1" kern="0" dirty="0">
                <a:solidFill>
                  <a:srgbClr val="FF0000"/>
                </a:solidFill>
              </a:rPr>
              <a:t>+</a:t>
            </a:r>
            <a:r>
              <a:rPr lang="zh-CN" altLang="en-US" sz="2800" b="1" kern="0" dirty="0">
                <a:solidFill>
                  <a:srgbClr val="FF0000"/>
                </a:solidFill>
              </a:rPr>
              <a:t>感生</a:t>
            </a:r>
            <a:r>
              <a:rPr lang="zh-CN" altLang="en-US" sz="2800" b="1" kern="0" dirty="0">
                <a:solidFill>
                  <a:srgbClr val="3E27E7"/>
                </a:solidFill>
              </a:rPr>
              <a:t>电动势</a:t>
            </a:r>
            <a:endParaRPr lang="zh-CN" altLang="en-US" sz="2800" dirty="0"/>
          </a:p>
        </p:txBody>
      </p:sp>
      <p:graphicFrame>
        <p:nvGraphicFramePr>
          <p:cNvPr id="76" name="Object 1068"/>
          <p:cNvGraphicFramePr>
            <a:graphicFrameLocks noChangeAspect="1"/>
          </p:cNvGraphicFramePr>
          <p:nvPr>
            <p:extLst>
              <p:ext uri="{D42A27DB-BD31-4B8C-83A1-F6EECF244321}">
                <p14:modId xmlns:p14="http://schemas.microsoft.com/office/powerpoint/2010/main" val="4272415446"/>
              </p:ext>
            </p:extLst>
          </p:nvPr>
        </p:nvGraphicFramePr>
        <p:xfrm>
          <a:off x="2797326" y="5974008"/>
          <a:ext cx="7127875" cy="930275"/>
        </p:xfrm>
        <a:graphic>
          <a:graphicData uri="http://schemas.openxmlformats.org/presentationml/2006/ole">
            <mc:AlternateContent xmlns:mc="http://schemas.openxmlformats.org/markup-compatibility/2006">
              <mc:Choice xmlns:v="urn:schemas-microsoft-com:vml" Requires="v">
                <p:oleObj spid="_x0000_s459842" name="公式" r:id="rId22" imgW="2793960" imgH="393480" progId="Equation.3">
                  <p:embed/>
                </p:oleObj>
              </mc:Choice>
              <mc:Fallback>
                <p:oleObj name="公式" r:id="rId22" imgW="2793960" imgH="393480" progId="Equation.3">
                  <p:embed/>
                  <p:pic>
                    <p:nvPicPr>
                      <p:cNvPr id="0" name=""/>
                      <p:cNvPicPr>
                        <a:picLocks noChangeAspect="1" noChangeArrowheads="1"/>
                      </p:cNvPicPr>
                      <p:nvPr/>
                    </p:nvPicPr>
                    <p:blipFill>
                      <a:blip r:embed="rId16"/>
                      <a:srcRect/>
                      <a:stretch>
                        <a:fillRect/>
                      </a:stretch>
                    </p:blipFill>
                    <p:spPr bwMode="auto">
                      <a:xfrm>
                        <a:off x="2797326" y="5974008"/>
                        <a:ext cx="7127875" cy="930275"/>
                      </a:xfrm>
                      <a:prstGeom prst="rect">
                        <a:avLst/>
                      </a:prstGeom>
                      <a:noFill/>
                      <a:ln>
                        <a:noFill/>
                      </a:ln>
                      <a:effectLst/>
                      <a:extLst/>
                    </p:spPr>
                  </p:pic>
                </p:oleObj>
              </mc:Fallback>
            </mc:AlternateContent>
          </a:graphicData>
        </a:graphic>
      </p:graphicFrame>
      <p:sp>
        <p:nvSpPr>
          <p:cNvPr id="77" name="AutoShape 72"/>
          <p:cNvSpPr>
            <a:spLocks noChangeArrowheads="1"/>
          </p:cNvSpPr>
          <p:nvPr/>
        </p:nvSpPr>
        <p:spPr bwMode="auto">
          <a:xfrm rot="8664562">
            <a:off x="4779239" y="6012921"/>
            <a:ext cx="525375" cy="189107"/>
          </a:xfrm>
          <a:prstGeom prst="rightArrow">
            <a:avLst>
              <a:gd name="adj1" fmla="val 50000"/>
              <a:gd name="adj2" fmla="val 81492"/>
            </a:avLst>
          </a:prstGeom>
          <a:solidFill>
            <a:srgbClr val="FFFF00"/>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8" name="AutoShape 72"/>
          <p:cNvSpPr>
            <a:spLocks noChangeArrowheads="1"/>
          </p:cNvSpPr>
          <p:nvPr/>
        </p:nvSpPr>
        <p:spPr bwMode="auto">
          <a:xfrm rot="1654830">
            <a:off x="7773403" y="5988661"/>
            <a:ext cx="535477" cy="237627"/>
          </a:xfrm>
          <a:prstGeom prst="rightArrow">
            <a:avLst>
              <a:gd name="adj1" fmla="val 50000"/>
              <a:gd name="adj2" fmla="val 81492"/>
            </a:avLst>
          </a:prstGeom>
          <a:solidFill>
            <a:srgbClr val="00FFFF"/>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Tree>
    <p:extLst>
      <p:ext uri="{BB962C8B-B14F-4D97-AF65-F5344CB8AC3E}">
        <p14:creationId xmlns:p14="http://schemas.microsoft.com/office/powerpoint/2010/main" val="73754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9"/>
                                        </p:tgtEl>
                                        <p:attrNameLst>
                                          <p:attrName>style.visibility</p:attrName>
                                        </p:attrNameLst>
                                      </p:cBhvr>
                                      <p:to>
                                        <p:strVal val="visible"/>
                                      </p:to>
                                    </p:set>
                                    <p:anim calcmode="lin" valueType="num">
                                      <p:cBhvr additive="base">
                                        <p:cTn id="14" dur="500" fill="hold"/>
                                        <p:tgtEl>
                                          <p:spTgt spid="59"/>
                                        </p:tgtEl>
                                        <p:attrNameLst>
                                          <p:attrName>ppt_x</p:attrName>
                                        </p:attrNameLst>
                                      </p:cBhvr>
                                      <p:tavLst>
                                        <p:tav tm="0">
                                          <p:val>
                                            <p:strVal val="#ppt_x"/>
                                          </p:val>
                                        </p:tav>
                                        <p:tav tm="100000">
                                          <p:val>
                                            <p:strVal val="#ppt_x"/>
                                          </p:val>
                                        </p:tav>
                                      </p:tavLst>
                                    </p:anim>
                                    <p:anim calcmode="lin" valueType="num">
                                      <p:cBhvr additive="base">
                                        <p:cTn id="15"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additive="base">
                                        <p:cTn id="20" dur="500" fill="hold"/>
                                        <p:tgtEl>
                                          <p:spTgt spid="56"/>
                                        </p:tgtEl>
                                        <p:attrNameLst>
                                          <p:attrName>ppt_x</p:attrName>
                                        </p:attrNameLst>
                                      </p:cBhvr>
                                      <p:tavLst>
                                        <p:tav tm="0">
                                          <p:val>
                                            <p:strVal val="#ppt_x"/>
                                          </p:val>
                                        </p:tav>
                                        <p:tav tm="100000">
                                          <p:val>
                                            <p:strVal val="#ppt_x"/>
                                          </p:val>
                                        </p:tav>
                                      </p:tavLst>
                                    </p:anim>
                                    <p:anim calcmode="lin" valueType="num">
                                      <p:cBhvr additive="base">
                                        <p:cTn id="21"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60"/>
                                        </p:tgtEl>
                                        <p:attrNameLst>
                                          <p:attrName>style.visibility</p:attrName>
                                        </p:attrNameLst>
                                      </p:cBhvr>
                                      <p:to>
                                        <p:strVal val="visible"/>
                                      </p:to>
                                    </p:set>
                                    <p:anim calcmode="lin" valueType="num">
                                      <p:cBhvr additive="base">
                                        <p:cTn id="26" dur="500" fill="hold"/>
                                        <p:tgtEl>
                                          <p:spTgt spid="60"/>
                                        </p:tgtEl>
                                        <p:attrNameLst>
                                          <p:attrName>ppt_x</p:attrName>
                                        </p:attrNameLst>
                                      </p:cBhvr>
                                      <p:tavLst>
                                        <p:tav tm="0">
                                          <p:val>
                                            <p:strVal val="#ppt_x"/>
                                          </p:val>
                                        </p:tav>
                                        <p:tav tm="100000">
                                          <p:val>
                                            <p:strVal val="#ppt_x"/>
                                          </p:val>
                                        </p:tav>
                                      </p:tavLst>
                                    </p:anim>
                                    <p:anim calcmode="lin" valueType="num">
                                      <p:cBhvr additive="base">
                                        <p:cTn id="27"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p:cTn id="32" dur="1000" fill="hold"/>
                                        <p:tgtEl>
                                          <p:spTgt spid="64"/>
                                        </p:tgtEl>
                                        <p:attrNameLst>
                                          <p:attrName>ppt_w</p:attrName>
                                        </p:attrNameLst>
                                      </p:cBhvr>
                                      <p:tavLst>
                                        <p:tav tm="0">
                                          <p:val>
                                            <p:fltVal val="0"/>
                                          </p:val>
                                        </p:tav>
                                        <p:tav tm="100000">
                                          <p:val>
                                            <p:strVal val="#ppt_w"/>
                                          </p:val>
                                        </p:tav>
                                      </p:tavLst>
                                    </p:anim>
                                    <p:anim calcmode="lin" valueType="num">
                                      <p:cBhvr>
                                        <p:cTn id="33" dur="1000" fill="hold"/>
                                        <p:tgtEl>
                                          <p:spTgt spid="64"/>
                                        </p:tgtEl>
                                        <p:attrNameLst>
                                          <p:attrName>ppt_h</p:attrName>
                                        </p:attrNameLst>
                                      </p:cBhvr>
                                      <p:tavLst>
                                        <p:tav tm="0">
                                          <p:val>
                                            <p:fltVal val="0"/>
                                          </p:val>
                                        </p:tav>
                                        <p:tav tm="100000">
                                          <p:val>
                                            <p:strVal val="#ppt_h"/>
                                          </p:val>
                                        </p:tav>
                                      </p:tavLst>
                                    </p:anim>
                                    <p:anim calcmode="lin" valueType="num">
                                      <p:cBhvr>
                                        <p:cTn id="34" dur="1000" fill="hold"/>
                                        <p:tgtEl>
                                          <p:spTgt spid="64"/>
                                        </p:tgtEl>
                                        <p:attrNameLst>
                                          <p:attrName>style.rotation</p:attrName>
                                        </p:attrNameLst>
                                      </p:cBhvr>
                                      <p:tavLst>
                                        <p:tav tm="0">
                                          <p:val>
                                            <p:fltVal val="90"/>
                                          </p:val>
                                        </p:tav>
                                        <p:tav tm="100000">
                                          <p:val>
                                            <p:fltVal val="0"/>
                                          </p:val>
                                        </p:tav>
                                      </p:tavLst>
                                    </p:anim>
                                    <p:animEffect transition="in" filter="fade">
                                      <p:cBhvr>
                                        <p:cTn id="35" dur="1000"/>
                                        <p:tgtEl>
                                          <p:spTgt spid="64"/>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65"/>
                                        </p:tgtEl>
                                        <p:attrNameLst>
                                          <p:attrName>style.visibility</p:attrName>
                                        </p:attrNameLst>
                                      </p:cBhvr>
                                      <p:to>
                                        <p:strVal val="visible"/>
                                      </p:to>
                                    </p:set>
                                    <p:animEffect transition="in" filter="fade">
                                      <p:cBhvr>
                                        <p:cTn id="40" dur="1000"/>
                                        <p:tgtEl>
                                          <p:spTgt spid="65"/>
                                        </p:tgtEl>
                                      </p:cBhvr>
                                    </p:animEffect>
                                    <p:anim calcmode="lin" valueType="num">
                                      <p:cBhvr>
                                        <p:cTn id="41" dur="1000" fill="hold"/>
                                        <p:tgtEl>
                                          <p:spTgt spid="65"/>
                                        </p:tgtEl>
                                        <p:attrNameLst>
                                          <p:attrName>ppt_x</p:attrName>
                                        </p:attrNameLst>
                                      </p:cBhvr>
                                      <p:tavLst>
                                        <p:tav tm="0">
                                          <p:val>
                                            <p:strVal val="#ppt_x"/>
                                          </p:val>
                                        </p:tav>
                                        <p:tav tm="100000">
                                          <p:val>
                                            <p:strVal val="#ppt_x"/>
                                          </p:val>
                                        </p:tav>
                                      </p:tavLst>
                                    </p:anim>
                                    <p:anim calcmode="lin" valueType="num">
                                      <p:cBhvr>
                                        <p:cTn id="42"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66"/>
                                        </p:tgtEl>
                                        <p:attrNameLst>
                                          <p:attrName>style.visibility</p:attrName>
                                        </p:attrNameLst>
                                      </p:cBhvr>
                                      <p:to>
                                        <p:strVal val="visible"/>
                                      </p:to>
                                    </p:set>
                                    <p:anim calcmode="lin" valueType="num">
                                      <p:cBhvr additive="base">
                                        <p:cTn id="47" dur="500" fill="hold"/>
                                        <p:tgtEl>
                                          <p:spTgt spid="66"/>
                                        </p:tgtEl>
                                        <p:attrNameLst>
                                          <p:attrName>ppt_x</p:attrName>
                                        </p:attrNameLst>
                                      </p:cBhvr>
                                      <p:tavLst>
                                        <p:tav tm="0">
                                          <p:val>
                                            <p:strVal val="#ppt_x"/>
                                          </p:val>
                                        </p:tav>
                                        <p:tav tm="100000">
                                          <p:val>
                                            <p:strVal val="#ppt_x"/>
                                          </p:val>
                                        </p:tav>
                                      </p:tavLst>
                                    </p:anim>
                                    <p:anim calcmode="lin" valueType="num">
                                      <p:cBhvr additive="base">
                                        <p:cTn id="4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nodeType="clickEffect">
                                  <p:stCondLst>
                                    <p:cond delay="0"/>
                                  </p:stCondLst>
                                  <p:childTnLst>
                                    <p:set>
                                      <p:cBhvr>
                                        <p:cTn id="52" dur="1" fill="hold">
                                          <p:stCondLst>
                                            <p:cond delay="0"/>
                                          </p:stCondLst>
                                        </p:cTn>
                                        <p:tgtEl>
                                          <p:spTgt spid="69"/>
                                        </p:tgtEl>
                                        <p:attrNameLst>
                                          <p:attrName>style.visibility</p:attrName>
                                        </p:attrNameLst>
                                      </p:cBhvr>
                                      <p:to>
                                        <p:strVal val="visible"/>
                                      </p:to>
                                    </p:set>
                                    <p:anim calcmode="lin" valueType="num">
                                      <p:cBhvr>
                                        <p:cTn id="53" dur="1000" fill="hold"/>
                                        <p:tgtEl>
                                          <p:spTgt spid="69"/>
                                        </p:tgtEl>
                                        <p:attrNameLst>
                                          <p:attrName>ppt_w</p:attrName>
                                        </p:attrNameLst>
                                      </p:cBhvr>
                                      <p:tavLst>
                                        <p:tav tm="0">
                                          <p:val>
                                            <p:fltVal val="0"/>
                                          </p:val>
                                        </p:tav>
                                        <p:tav tm="100000">
                                          <p:val>
                                            <p:strVal val="#ppt_w"/>
                                          </p:val>
                                        </p:tav>
                                      </p:tavLst>
                                    </p:anim>
                                    <p:anim calcmode="lin" valueType="num">
                                      <p:cBhvr>
                                        <p:cTn id="54" dur="1000" fill="hold"/>
                                        <p:tgtEl>
                                          <p:spTgt spid="69"/>
                                        </p:tgtEl>
                                        <p:attrNameLst>
                                          <p:attrName>ppt_h</p:attrName>
                                        </p:attrNameLst>
                                      </p:cBhvr>
                                      <p:tavLst>
                                        <p:tav tm="0">
                                          <p:val>
                                            <p:fltVal val="0"/>
                                          </p:val>
                                        </p:tav>
                                        <p:tav tm="100000">
                                          <p:val>
                                            <p:strVal val="#ppt_h"/>
                                          </p:val>
                                        </p:tav>
                                      </p:tavLst>
                                    </p:anim>
                                    <p:anim calcmode="lin" valueType="num">
                                      <p:cBhvr>
                                        <p:cTn id="55" dur="1000" fill="hold"/>
                                        <p:tgtEl>
                                          <p:spTgt spid="69"/>
                                        </p:tgtEl>
                                        <p:attrNameLst>
                                          <p:attrName>style.rotation</p:attrName>
                                        </p:attrNameLst>
                                      </p:cBhvr>
                                      <p:tavLst>
                                        <p:tav tm="0">
                                          <p:val>
                                            <p:fltVal val="90"/>
                                          </p:val>
                                        </p:tav>
                                        <p:tav tm="100000">
                                          <p:val>
                                            <p:fltVal val="0"/>
                                          </p:val>
                                        </p:tav>
                                      </p:tavLst>
                                    </p:anim>
                                    <p:animEffect transition="in" filter="fade">
                                      <p:cBhvr>
                                        <p:cTn id="56" dur="1000"/>
                                        <p:tgtEl>
                                          <p:spTgt spid="69"/>
                                        </p:tgtEl>
                                      </p:cBhvr>
                                    </p:animEffect>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grpId="0" nodeType="click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circle(in)">
                                      <p:cBhvr>
                                        <p:cTn id="61" dur="2000"/>
                                        <p:tgtEl>
                                          <p:spTgt spid="72"/>
                                        </p:tgtEl>
                                      </p:cBhvr>
                                    </p:animEffect>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nodeType="clickEffect">
                                  <p:stCondLst>
                                    <p:cond delay="0"/>
                                  </p:stCondLst>
                                  <p:childTnLst>
                                    <p:set>
                                      <p:cBhvr>
                                        <p:cTn id="65" dur="1" fill="hold">
                                          <p:stCondLst>
                                            <p:cond delay="0"/>
                                          </p:stCondLst>
                                        </p:cTn>
                                        <p:tgtEl>
                                          <p:spTgt spid="71"/>
                                        </p:tgtEl>
                                        <p:attrNameLst>
                                          <p:attrName>style.visibility</p:attrName>
                                        </p:attrNameLst>
                                      </p:cBhvr>
                                      <p:to>
                                        <p:strVal val="visible"/>
                                      </p:to>
                                    </p:set>
                                    <p:animEffect transition="in" filter="wheel(1)">
                                      <p:cBhvr>
                                        <p:cTn id="66" dur="2000"/>
                                        <p:tgtEl>
                                          <p:spTgt spid="71"/>
                                        </p:tgtEl>
                                      </p:cBhvr>
                                    </p:animEffect>
                                  </p:childTnLst>
                                </p:cTn>
                              </p:par>
                            </p:childTnLst>
                          </p:cTn>
                        </p:par>
                      </p:childTnLst>
                    </p:cTn>
                  </p:par>
                  <p:par>
                    <p:cTn id="67" fill="hold">
                      <p:stCondLst>
                        <p:cond delay="indefinite"/>
                      </p:stCondLst>
                      <p:childTnLst>
                        <p:par>
                          <p:cTn id="68" fill="hold">
                            <p:stCondLst>
                              <p:cond delay="0"/>
                            </p:stCondLst>
                            <p:childTnLst>
                              <p:par>
                                <p:cTn id="69" presetID="21" presetClass="entr" presetSubtype="1" fill="hold" nodeType="clickEffect">
                                  <p:stCondLst>
                                    <p:cond delay="0"/>
                                  </p:stCondLst>
                                  <p:childTnLst>
                                    <p:set>
                                      <p:cBhvr>
                                        <p:cTn id="70" dur="1" fill="hold">
                                          <p:stCondLst>
                                            <p:cond delay="0"/>
                                          </p:stCondLst>
                                        </p:cTn>
                                        <p:tgtEl>
                                          <p:spTgt spid="76"/>
                                        </p:tgtEl>
                                        <p:attrNameLst>
                                          <p:attrName>style.visibility</p:attrName>
                                        </p:attrNameLst>
                                      </p:cBhvr>
                                      <p:to>
                                        <p:strVal val="visible"/>
                                      </p:to>
                                    </p:set>
                                    <p:animEffect transition="in" filter="wheel(1)">
                                      <p:cBhvr>
                                        <p:cTn id="71" dur="2000"/>
                                        <p:tgtEl>
                                          <p:spTgt spid="76"/>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wipe(left)">
                                      <p:cBhvr>
                                        <p:cTn id="76" dur="500"/>
                                        <p:tgtEl>
                                          <p:spTgt spid="7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78"/>
                                        </p:tgtEl>
                                        <p:attrNameLst>
                                          <p:attrName>style.visibility</p:attrName>
                                        </p:attrNameLst>
                                      </p:cBhvr>
                                      <p:to>
                                        <p:strVal val="visible"/>
                                      </p:to>
                                    </p:set>
                                    <p:animEffect transition="in" filter="wipe(left)">
                                      <p:cBhvr>
                                        <p:cTn id="8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animBg="1"/>
      <p:bldP spid="72" grpId="0"/>
      <p:bldP spid="77" grpId="0" animBg="1"/>
      <p:bldP spid="7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7075436" y="5327863"/>
            <a:ext cx="4794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FF00FF"/>
                </a:solidFill>
                <a:latin typeface="Bookman Old Style" panose="02050604050505020204" pitchFamily="18" charset="0"/>
              </a:rPr>
              <a:t>θ</a:t>
            </a:r>
          </a:p>
        </p:txBody>
      </p:sp>
      <p:sp>
        <p:nvSpPr>
          <p:cNvPr id="3" name="Line 3"/>
          <p:cNvSpPr>
            <a:spLocks noChangeShapeType="1"/>
          </p:cNvSpPr>
          <p:nvPr/>
        </p:nvSpPr>
        <p:spPr bwMode="auto">
          <a:xfrm>
            <a:off x="6389635" y="6089863"/>
            <a:ext cx="3581400" cy="0"/>
          </a:xfrm>
          <a:prstGeom prst="line">
            <a:avLst/>
          </a:prstGeom>
          <a:noFill/>
          <a:ln w="28575">
            <a:solidFill>
              <a:srgbClr val="FFFFFF"/>
            </a:solidFill>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4" name="Group 4"/>
          <p:cNvGrpSpPr>
            <a:grpSpLocks/>
          </p:cNvGrpSpPr>
          <p:nvPr/>
        </p:nvGrpSpPr>
        <p:grpSpPr bwMode="auto">
          <a:xfrm>
            <a:off x="9497960" y="4030875"/>
            <a:ext cx="419100" cy="1970088"/>
            <a:chOff x="5078" y="2495"/>
            <a:chExt cx="264" cy="1241"/>
          </a:xfrm>
        </p:grpSpPr>
        <p:sp>
          <p:nvSpPr>
            <p:cNvPr id="5" name="Rectangle 5"/>
            <p:cNvSpPr>
              <a:spLocks noChangeArrowheads="1"/>
            </p:cNvSpPr>
            <p:nvPr/>
          </p:nvSpPr>
          <p:spPr bwMode="auto">
            <a:xfrm>
              <a:off x="5078" y="2495"/>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6" name="Rectangle 6"/>
            <p:cNvSpPr>
              <a:spLocks noChangeArrowheads="1"/>
            </p:cNvSpPr>
            <p:nvPr/>
          </p:nvSpPr>
          <p:spPr bwMode="auto">
            <a:xfrm>
              <a:off x="5078" y="2831"/>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7" name="Rectangle 7"/>
            <p:cNvSpPr>
              <a:spLocks noChangeArrowheads="1"/>
            </p:cNvSpPr>
            <p:nvPr/>
          </p:nvSpPr>
          <p:spPr bwMode="auto">
            <a:xfrm>
              <a:off x="5078" y="316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8" name="Rectangle 8"/>
            <p:cNvSpPr>
              <a:spLocks noChangeArrowheads="1"/>
            </p:cNvSpPr>
            <p:nvPr/>
          </p:nvSpPr>
          <p:spPr bwMode="auto">
            <a:xfrm>
              <a:off x="5078" y="350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grpSp>
      <p:grpSp>
        <p:nvGrpSpPr>
          <p:cNvPr id="9" name="Group 9"/>
          <p:cNvGrpSpPr>
            <a:grpSpLocks/>
          </p:cNvGrpSpPr>
          <p:nvPr/>
        </p:nvGrpSpPr>
        <p:grpSpPr bwMode="auto">
          <a:xfrm>
            <a:off x="8964560" y="4030875"/>
            <a:ext cx="419100" cy="1970088"/>
            <a:chOff x="4742" y="2495"/>
            <a:chExt cx="264" cy="1241"/>
          </a:xfrm>
        </p:grpSpPr>
        <p:sp>
          <p:nvSpPr>
            <p:cNvPr id="10" name="Rectangle 10"/>
            <p:cNvSpPr>
              <a:spLocks noChangeArrowheads="1"/>
            </p:cNvSpPr>
            <p:nvPr/>
          </p:nvSpPr>
          <p:spPr bwMode="auto">
            <a:xfrm>
              <a:off x="4742" y="2495"/>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1" name="Rectangle 11"/>
            <p:cNvSpPr>
              <a:spLocks noChangeArrowheads="1"/>
            </p:cNvSpPr>
            <p:nvPr/>
          </p:nvSpPr>
          <p:spPr bwMode="auto">
            <a:xfrm>
              <a:off x="4742" y="2831"/>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2" name="Rectangle 12"/>
            <p:cNvSpPr>
              <a:spLocks noChangeArrowheads="1"/>
            </p:cNvSpPr>
            <p:nvPr/>
          </p:nvSpPr>
          <p:spPr bwMode="auto">
            <a:xfrm>
              <a:off x="4742" y="316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3" name="Rectangle 13"/>
            <p:cNvSpPr>
              <a:spLocks noChangeArrowheads="1"/>
            </p:cNvSpPr>
            <p:nvPr/>
          </p:nvSpPr>
          <p:spPr bwMode="auto">
            <a:xfrm>
              <a:off x="4742" y="350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grpSp>
      <p:grpSp>
        <p:nvGrpSpPr>
          <p:cNvPr id="14" name="Group 14"/>
          <p:cNvGrpSpPr>
            <a:grpSpLocks/>
          </p:cNvGrpSpPr>
          <p:nvPr/>
        </p:nvGrpSpPr>
        <p:grpSpPr bwMode="auto">
          <a:xfrm>
            <a:off x="8354960" y="4030875"/>
            <a:ext cx="419100" cy="1970088"/>
            <a:chOff x="4358" y="2495"/>
            <a:chExt cx="264" cy="1241"/>
          </a:xfrm>
        </p:grpSpPr>
        <p:sp>
          <p:nvSpPr>
            <p:cNvPr id="15" name="Rectangle 15"/>
            <p:cNvSpPr>
              <a:spLocks noChangeArrowheads="1"/>
            </p:cNvSpPr>
            <p:nvPr/>
          </p:nvSpPr>
          <p:spPr bwMode="auto">
            <a:xfrm>
              <a:off x="4358" y="2495"/>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6" name="Rectangle 16"/>
            <p:cNvSpPr>
              <a:spLocks noChangeArrowheads="1"/>
            </p:cNvSpPr>
            <p:nvPr/>
          </p:nvSpPr>
          <p:spPr bwMode="auto">
            <a:xfrm>
              <a:off x="4358" y="2831"/>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7" name="Rectangle 17"/>
            <p:cNvSpPr>
              <a:spLocks noChangeArrowheads="1"/>
            </p:cNvSpPr>
            <p:nvPr/>
          </p:nvSpPr>
          <p:spPr bwMode="auto">
            <a:xfrm>
              <a:off x="4358" y="316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8" name="Rectangle 18"/>
            <p:cNvSpPr>
              <a:spLocks noChangeArrowheads="1"/>
            </p:cNvSpPr>
            <p:nvPr/>
          </p:nvSpPr>
          <p:spPr bwMode="auto">
            <a:xfrm>
              <a:off x="4358" y="350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grpSp>
      <p:grpSp>
        <p:nvGrpSpPr>
          <p:cNvPr id="19" name="Group 19"/>
          <p:cNvGrpSpPr>
            <a:grpSpLocks/>
          </p:cNvGrpSpPr>
          <p:nvPr/>
        </p:nvGrpSpPr>
        <p:grpSpPr bwMode="auto">
          <a:xfrm>
            <a:off x="7745360" y="4030875"/>
            <a:ext cx="419100" cy="1970088"/>
            <a:chOff x="3974" y="2495"/>
            <a:chExt cx="264" cy="1241"/>
          </a:xfrm>
        </p:grpSpPr>
        <p:sp>
          <p:nvSpPr>
            <p:cNvPr id="20" name="Rectangle 20"/>
            <p:cNvSpPr>
              <a:spLocks noChangeArrowheads="1"/>
            </p:cNvSpPr>
            <p:nvPr/>
          </p:nvSpPr>
          <p:spPr bwMode="auto">
            <a:xfrm>
              <a:off x="3974" y="2495"/>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21" name="Rectangle 21"/>
            <p:cNvSpPr>
              <a:spLocks noChangeArrowheads="1"/>
            </p:cNvSpPr>
            <p:nvPr/>
          </p:nvSpPr>
          <p:spPr bwMode="auto">
            <a:xfrm>
              <a:off x="3974" y="2831"/>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22" name="Rectangle 22"/>
            <p:cNvSpPr>
              <a:spLocks noChangeArrowheads="1"/>
            </p:cNvSpPr>
            <p:nvPr/>
          </p:nvSpPr>
          <p:spPr bwMode="auto">
            <a:xfrm>
              <a:off x="3974" y="316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23" name="Rectangle 23"/>
            <p:cNvSpPr>
              <a:spLocks noChangeArrowheads="1"/>
            </p:cNvSpPr>
            <p:nvPr/>
          </p:nvSpPr>
          <p:spPr bwMode="auto">
            <a:xfrm>
              <a:off x="3974" y="350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grpSp>
      <p:grpSp>
        <p:nvGrpSpPr>
          <p:cNvPr id="24" name="Group 24"/>
          <p:cNvGrpSpPr>
            <a:grpSpLocks/>
          </p:cNvGrpSpPr>
          <p:nvPr/>
        </p:nvGrpSpPr>
        <p:grpSpPr bwMode="auto">
          <a:xfrm>
            <a:off x="7135760" y="4030875"/>
            <a:ext cx="419100" cy="1970088"/>
            <a:chOff x="3590" y="2495"/>
            <a:chExt cx="264" cy="1241"/>
          </a:xfrm>
        </p:grpSpPr>
        <p:sp>
          <p:nvSpPr>
            <p:cNvPr id="25" name="Rectangle 25"/>
            <p:cNvSpPr>
              <a:spLocks noChangeArrowheads="1"/>
            </p:cNvSpPr>
            <p:nvPr/>
          </p:nvSpPr>
          <p:spPr bwMode="auto">
            <a:xfrm>
              <a:off x="3590" y="2495"/>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26" name="Rectangle 26"/>
            <p:cNvSpPr>
              <a:spLocks noChangeArrowheads="1"/>
            </p:cNvSpPr>
            <p:nvPr/>
          </p:nvSpPr>
          <p:spPr bwMode="auto">
            <a:xfrm>
              <a:off x="3590" y="2831"/>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27" name="Rectangle 27"/>
            <p:cNvSpPr>
              <a:spLocks noChangeArrowheads="1"/>
            </p:cNvSpPr>
            <p:nvPr/>
          </p:nvSpPr>
          <p:spPr bwMode="auto">
            <a:xfrm>
              <a:off x="3590" y="316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28" name="Rectangle 28"/>
            <p:cNvSpPr>
              <a:spLocks noChangeArrowheads="1"/>
            </p:cNvSpPr>
            <p:nvPr/>
          </p:nvSpPr>
          <p:spPr bwMode="auto">
            <a:xfrm>
              <a:off x="3590" y="350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grpSp>
      <p:sp>
        <p:nvSpPr>
          <p:cNvPr id="29" name="Rectangle 29"/>
          <p:cNvSpPr>
            <a:spLocks noChangeArrowheads="1"/>
          </p:cNvSpPr>
          <p:nvPr/>
        </p:nvSpPr>
        <p:spPr bwMode="auto">
          <a:xfrm>
            <a:off x="1743076" y="254000"/>
            <a:ext cx="8710613" cy="1127104"/>
          </a:xfrm>
          <a:prstGeom prst="rect">
            <a:avLst/>
          </a:prstGeom>
          <a:noFill/>
          <a:ln w="9525">
            <a:noFill/>
            <a:miter lim="800000"/>
            <a:headEnd/>
            <a:tailEnd/>
          </a:ln>
        </p:spPr>
        <p:txBody>
          <a:bodyPr lIns="92075" tIns="46038" rIns="92075" bIns="46038">
            <a:spAutoFit/>
          </a:bodyPr>
          <a:lstStyle/>
          <a:p>
            <a:pPr fontAlgn="auto">
              <a:lnSpc>
                <a:spcPct val="120000"/>
              </a:lnSpc>
              <a:spcBef>
                <a:spcPts val="0"/>
              </a:spcBef>
              <a:spcAft>
                <a:spcPts val="0"/>
              </a:spcAft>
              <a:defRPr/>
            </a:pPr>
            <a:r>
              <a:rPr lang="zh-CN" altLang="en-US" sz="2800" b="1" dirty="0">
                <a:solidFill>
                  <a:srgbClr val="FF0000"/>
                </a:solidFill>
                <a:latin typeface="Bookman Old Style" pitchFamily="18" charset="0"/>
                <a:ea typeface="+mn-ea"/>
              </a:rPr>
              <a:t>练习：</a:t>
            </a:r>
            <a:r>
              <a:rPr lang="en-US" altLang="zh-CN" sz="2800" b="1" dirty="0">
                <a:solidFill>
                  <a:srgbClr val="009900"/>
                </a:solidFill>
                <a:latin typeface="+mj-ea"/>
                <a:ea typeface="+mj-ea"/>
              </a:rPr>
              <a:t>OM</a:t>
            </a:r>
            <a:r>
              <a:rPr lang="zh-CN" altLang="en-US" sz="2800" b="1" dirty="0">
                <a:solidFill>
                  <a:srgbClr val="009900"/>
                </a:solidFill>
                <a:latin typeface="+mj-ea"/>
                <a:ea typeface="+mj-ea"/>
              </a:rPr>
              <a:t>、</a:t>
            </a:r>
            <a:r>
              <a:rPr lang="en-US" altLang="zh-CN" sz="2800" b="1" dirty="0">
                <a:solidFill>
                  <a:srgbClr val="009900"/>
                </a:solidFill>
                <a:latin typeface="+mj-ea"/>
                <a:ea typeface="+mj-ea"/>
              </a:rPr>
              <a:t>ON</a:t>
            </a:r>
            <a:r>
              <a:rPr lang="zh-CN" altLang="en-US" sz="2800" b="1" dirty="0">
                <a:solidFill>
                  <a:srgbClr val="009900"/>
                </a:solidFill>
                <a:latin typeface="+mj-ea"/>
                <a:ea typeface="+mj-ea"/>
              </a:rPr>
              <a:t>及</a:t>
            </a:r>
            <a:r>
              <a:rPr lang="en-US" altLang="zh-CN" sz="2800" b="1" dirty="0">
                <a:solidFill>
                  <a:srgbClr val="009900"/>
                </a:solidFill>
                <a:latin typeface="+mj-ea"/>
                <a:ea typeface="+mj-ea"/>
              </a:rPr>
              <a:t>MN</a:t>
            </a:r>
            <a:r>
              <a:rPr lang="zh-CN" altLang="en-US" sz="2800" b="1" dirty="0">
                <a:solidFill>
                  <a:srgbClr val="009900"/>
                </a:solidFill>
                <a:latin typeface="+mj-ea"/>
                <a:ea typeface="+mj-ea"/>
              </a:rPr>
              <a:t>为金属导线，</a:t>
            </a:r>
            <a:r>
              <a:rPr lang="en-US" altLang="zh-CN" sz="2800" b="1" dirty="0">
                <a:solidFill>
                  <a:srgbClr val="009900"/>
                </a:solidFill>
                <a:latin typeface="+mj-ea"/>
                <a:ea typeface="+mj-ea"/>
              </a:rPr>
              <a:t>MN</a:t>
            </a:r>
            <a:r>
              <a:rPr lang="zh-CN" altLang="en-US" sz="2800" b="1" dirty="0">
                <a:solidFill>
                  <a:srgbClr val="009900"/>
                </a:solidFill>
                <a:latin typeface="+mj-ea"/>
                <a:ea typeface="+mj-ea"/>
              </a:rPr>
              <a:t>以恒定速度</a:t>
            </a:r>
            <a:r>
              <a:rPr lang="en-US" altLang="zh-CN" sz="2800" b="1" dirty="0">
                <a:solidFill>
                  <a:srgbClr val="009900"/>
                </a:solidFill>
                <a:latin typeface="+mj-ea"/>
                <a:ea typeface="+mj-ea"/>
              </a:rPr>
              <a:t>v </a:t>
            </a:r>
            <a:r>
              <a:rPr lang="zh-CN" altLang="en-US" sz="2800" b="1" dirty="0">
                <a:solidFill>
                  <a:srgbClr val="009900"/>
                </a:solidFill>
                <a:latin typeface="+mj-ea"/>
                <a:ea typeface="+mj-ea"/>
              </a:rPr>
              <a:t>运动，并保持与上述两导线接触。磁场是不均匀的，有：</a:t>
            </a:r>
          </a:p>
        </p:txBody>
      </p:sp>
      <p:grpSp>
        <p:nvGrpSpPr>
          <p:cNvPr id="30" name="Group 30"/>
          <p:cNvGrpSpPr>
            <a:grpSpLocks/>
          </p:cNvGrpSpPr>
          <p:nvPr/>
        </p:nvGrpSpPr>
        <p:grpSpPr bwMode="auto">
          <a:xfrm>
            <a:off x="2590800" y="1981200"/>
            <a:ext cx="4427538" cy="661988"/>
            <a:chOff x="480" y="1248"/>
            <a:chExt cx="2789" cy="417"/>
          </a:xfrm>
        </p:grpSpPr>
        <p:sp>
          <p:nvSpPr>
            <p:cNvPr id="31" name="Rectangle 31"/>
            <p:cNvSpPr>
              <a:spLocks noChangeArrowheads="1"/>
            </p:cNvSpPr>
            <p:nvPr/>
          </p:nvSpPr>
          <p:spPr bwMode="auto">
            <a:xfrm>
              <a:off x="480" y="1248"/>
              <a:ext cx="1027" cy="330"/>
            </a:xfrm>
            <a:prstGeom prst="rect">
              <a:avLst/>
            </a:prstGeom>
            <a:noFill/>
            <a:ln w="9525">
              <a:noFill/>
              <a:miter lim="800000"/>
              <a:headEnd/>
              <a:tailEnd/>
            </a:ln>
          </p:spPr>
          <p:txBody>
            <a:bodyPr wrap="none" lIns="92075" tIns="46038" rIns="92075" bIns="46038">
              <a:spAutoFit/>
            </a:bodyPr>
            <a:lstStyle/>
            <a:p>
              <a:pPr fontAlgn="auto">
                <a:spcBef>
                  <a:spcPts val="0"/>
                </a:spcBef>
                <a:spcAft>
                  <a:spcPts val="0"/>
                </a:spcAft>
                <a:defRPr/>
              </a:pPr>
              <a:r>
                <a:rPr lang="zh-CN" altLang="en-US" sz="2800" b="1" dirty="0">
                  <a:solidFill>
                    <a:srgbClr val="009900"/>
                  </a:solidFill>
                  <a:latin typeface="+mj-ea"/>
                  <a:ea typeface="+mj-ea"/>
                </a:rPr>
                <a:t>导体</a:t>
              </a:r>
              <a:r>
                <a:rPr lang="en-US" altLang="zh-CN" sz="2800" b="1" dirty="0">
                  <a:solidFill>
                    <a:srgbClr val="009900"/>
                  </a:solidFill>
                  <a:latin typeface="+mj-ea"/>
                  <a:ea typeface="+mj-ea"/>
                </a:rPr>
                <a:t>MN</a:t>
              </a:r>
              <a:r>
                <a:rPr lang="zh-CN" altLang="en-US" sz="2800" b="1" dirty="0">
                  <a:solidFill>
                    <a:srgbClr val="009900"/>
                  </a:solidFill>
                  <a:latin typeface="+mj-ea"/>
                  <a:ea typeface="+mj-ea"/>
                </a:rPr>
                <a:t>在</a:t>
              </a:r>
            </a:p>
          </p:txBody>
        </p:sp>
        <p:sp>
          <p:nvSpPr>
            <p:cNvPr id="32" name="Rectangle 32"/>
            <p:cNvSpPr>
              <a:spLocks noChangeArrowheads="1"/>
            </p:cNvSpPr>
            <p:nvPr/>
          </p:nvSpPr>
          <p:spPr bwMode="auto">
            <a:xfrm>
              <a:off x="2208" y="1248"/>
              <a:ext cx="5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9900"/>
                  </a:solidFill>
                  <a:latin typeface="Bookman Old Style" panose="02050604050505020204" pitchFamily="18" charset="0"/>
                </a:rPr>
                <a:t>时，</a:t>
              </a:r>
            </a:p>
          </p:txBody>
        </p:sp>
        <p:grpSp>
          <p:nvGrpSpPr>
            <p:cNvPr id="33" name="Group 33"/>
            <p:cNvGrpSpPr>
              <a:grpSpLocks/>
            </p:cNvGrpSpPr>
            <p:nvPr/>
          </p:nvGrpSpPr>
          <p:grpSpPr bwMode="auto">
            <a:xfrm>
              <a:off x="1584" y="1248"/>
              <a:ext cx="655" cy="417"/>
              <a:chOff x="1662" y="1315"/>
              <a:chExt cx="655" cy="417"/>
            </a:xfrm>
          </p:grpSpPr>
          <p:sp>
            <p:nvSpPr>
              <p:cNvPr id="38" name="Rectangle 34"/>
              <p:cNvSpPr>
                <a:spLocks noChangeArrowheads="1"/>
              </p:cNvSpPr>
              <p:nvPr/>
            </p:nvSpPr>
            <p:spPr bwMode="auto">
              <a:xfrm>
                <a:off x="2046" y="1334"/>
                <a:ext cx="2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FF0000"/>
                    </a:solidFill>
                    <a:latin typeface="Bookman Old Style" panose="02050604050505020204" pitchFamily="18" charset="0"/>
                  </a:rPr>
                  <a:t>0</a:t>
                </a:r>
              </a:p>
            </p:txBody>
          </p:sp>
          <p:sp>
            <p:nvSpPr>
              <p:cNvPr id="39" name="Rectangle 35"/>
              <p:cNvSpPr>
                <a:spLocks noChangeArrowheads="1"/>
              </p:cNvSpPr>
              <p:nvPr/>
            </p:nvSpPr>
            <p:spPr bwMode="auto">
              <a:xfrm>
                <a:off x="1662" y="1315"/>
                <a:ext cx="236"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FF0000"/>
                    </a:solidFill>
                    <a:latin typeface="Bookman Old Style" panose="02050604050505020204" pitchFamily="18" charset="0"/>
                  </a:rPr>
                  <a:t>t</a:t>
                </a:r>
              </a:p>
            </p:txBody>
          </p:sp>
          <p:sp>
            <p:nvSpPr>
              <p:cNvPr id="40" name="Rectangle 36"/>
              <p:cNvSpPr>
                <a:spLocks noChangeArrowheads="1"/>
              </p:cNvSpPr>
              <p:nvPr/>
            </p:nvSpPr>
            <p:spPr bwMode="auto">
              <a:xfrm>
                <a:off x="1854" y="1363"/>
                <a:ext cx="273"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FF0000"/>
                    </a:solidFill>
                    <a:latin typeface="Bookman Old Style" panose="02050604050505020204" pitchFamily="18" charset="0"/>
                  </a:rPr>
                  <a:t>=</a:t>
                </a:r>
              </a:p>
            </p:txBody>
          </p:sp>
        </p:grpSp>
        <p:grpSp>
          <p:nvGrpSpPr>
            <p:cNvPr id="34" name="Group 37"/>
            <p:cNvGrpSpPr>
              <a:grpSpLocks/>
            </p:cNvGrpSpPr>
            <p:nvPr/>
          </p:nvGrpSpPr>
          <p:grpSpPr bwMode="auto">
            <a:xfrm>
              <a:off x="2592" y="1248"/>
              <a:ext cx="677" cy="388"/>
              <a:chOff x="2814" y="1315"/>
              <a:chExt cx="677" cy="388"/>
            </a:xfrm>
          </p:grpSpPr>
          <p:sp>
            <p:nvSpPr>
              <p:cNvPr id="35" name="Rectangle 38"/>
              <p:cNvSpPr>
                <a:spLocks noChangeArrowheads="1"/>
              </p:cNvSpPr>
              <p:nvPr/>
            </p:nvSpPr>
            <p:spPr bwMode="auto">
              <a:xfrm>
                <a:off x="3198" y="1334"/>
                <a:ext cx="293"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FF0000"/>
                    </a:solidFill>
                    <a:latin typeface="Bookman Old Style" panose="02050604050505020204" pitchFamily="18" charset="0"/>
                  </a:rPr>
                  <a:t>0</a:t>
                </a:r>
              </a:p>
            </p:txBody>
          </p:sp>
          <p:sp>
            <p:nvSpPr>
              <p:cNvPr id="36" name="Rectangle 39"/>
              <p:cNvSpPr>
                <a:spLocks noChangeArrowheads="1"/>
              </p:cNvSpPr>
              <p:nvPr/>
            </p:nvSpPr>
            <p:spPr bwMode="auto">
              <a:xfrm>
                <a:off x="2814" y="1315"/>
                <a:ext cx="278"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FF0000"/>
                    </a:solidFill>
                    <a:latin typeface="Bookman Old Style" panose="02050604050505020204" pitchFamily="18" charset="0"/>
                  </a:rPr>
                  <a:t>x</a:t>
                </a:r>
              </a:p>
            </p:txBody>
          </p:sp>
          <p:sp>
            <p:nvSpPr>
              <p:cNvPr id="37" name="Rectangle 40"/>
              <p:cNvSpPr>
                <a:spLocks noChangeArrowheads="1"/>
              </p:cNvSpPr>
              <p:nvPr/>
            </p:nvSpPr>
            <p:spPr bwMode="auto">
              <a:xfrm>
                <a:off x="3006" y="1363"/>
                <a:ext cx="2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FF0000"/>
                    </a:solidFill>
                    <a:latin typeface="Bookman Old Style" panose="02050604050505020204" pitchFamily="18" charset="0"/>
                  </a:rPr>
                  <a:t>=</a:t>
                </a:r>
              </a:p>
            </p:txBody>
          </p:sp>
        </p:grpSp>
      </p:grpSp>
      <p:sp>
        <p:nvSpPr>
          <p:cNvPr id="41" name="Line 41"/>
          <p:cNvSpPr>
            <a:spLocks noChangeShapeType="1"/>
          </p:cNvSpPr>
          <p:nvPr/>
        </p:nvSpPr>
        <p:spPr bwMode="auto">
          <a:xfrm>
            <a:off x="6389635" y="3194263"/>
            <a:ext cx="0" cy="2895600"/>
          </a:xfrm>
          <a:prstGeom prst="line">
            <a:avLst/>
          </a:prstGeom>
          <a:noFill/>
          <a:ln w="12700">
            <a:solidFill>
              <a:srgbClr val="FFFFFF"/>
            </a:solidFill>
            <a:round/>
            <a:headEnd type="stealth" w="med" len="lg"/>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2" name="Line 42"/>
          <p:cNvSpPr>
            <a:spLocks noChangeShapeType="1"/>
          </p:cNvSpPr>
          <p:nvPr/>
        </p:nvSpPr>
        <p:spPr bwMode="auto">
          <a:xfrm>
            <a:off x="8751835" y="5099263"/>
            <a:ext cx="609600" cy="0"/>
          </a:xfrm>
          <a:prstGeom prst="line">
            <a:avLst/>
          </a:prstGeom>
          <a:noFill/>
          <a:ln w="25400">
            <a:solidFill>
              <a:srgbClr val="FFFFFF"/>
            </a:solidFill>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3" name="Arc 43"/>
          <p:cNvSpPr>
            <a:spLocks/>
          </p:cNvSpPr>
          <p:nvPr/>
        </p:nvSpPr>
        <p:spPr bwMode="auto">
          <a:xfrm>
            <a:off x="6923035" y="5634250"/>
            <a:ext cx="306388" cy="457200"/>
          </a:xfrm>
          <a:custGeom>
            <a:avLst/>
            <a:gdLst>
              <a:gd name="T0" fmla="*/ 0 w 21712"/>
              <a:gd name="T1" fmla="*/ 0 h 21600"/>
              <a:gd name="T2" fmla="*/ 306388 w 21712"/>
              <a:gd name="T3" fmla="*/ 457200 h 21600"/>
              <a:gd name="T4" fmla="*/ 1580 w 21712"/>
              <a:gd name="T5" fmla="*/ 457200 h 21600"/>
              <a:gd name="T6" fmla="*/ 0 60000 65536"/>
              <a:gd name="T7" fmla="*/ 0 60000 65536"/>
              <a:gd name="T8" fmla="*/ 0 60000 65536"/>
              <a:gd name="T9" fmla="*/ 0 w 21712"/>
              <a:gd name="T10" fmla="*/ 0 h 21600"/>
              <a:gd name="T11" fmla="*/ 21712 w 21712"/>
              <a:gd name="T12" fmla="*/ 21600 h 21600"/>
            </a:gdLst>
            <a:ahLst/>
            <a:cxnLst>
              <a:cxn ang="T6">
                <a:pos x="T0" y="T1"/>
              </a:cxn>
              <a:cxn ang="T7">
                <a:pos x="T2" y="T3"/>
              </a:cxn>
              <a:cxn ang="T8">
                <a:pos x="T4" y="T5"/>
              </a:cxn>
            </a:cxnLst>
            <a:rect l="T9" t="T10" r="T11" b="T12"/>
            <a:pathLst>
              <a:path w="21712" h="21600" fill="none" extrusionOk="0">
                <a:moveTo>
                  <a:pt x="0" y="0"/>
                </a:moveTo>
                <a:cubicBezTo>
                  <a:pt x="37" y="0"/>
                  <a:pt x="74" y="-1"/>
                  <a:pt x="112" y="0"/>
                </a:cubicBezTo>
                <a:cubicBezTo>
                  <a:pt x="12041" y="0"/>
                  <a:pt x="21712" y="9670"/>
                  <a:pt x="21712" y="21600"/>
                </a:cubicBezTo>
              </a:path>
              <a:path w="21712" h="21600" stroke="0" extrusionOk="0">
                <a:moveTo>
                  <a:pt x="0" y="0"/>
                </a:moveTo>
                <a:cubicBezTo>
                  <a:pt x="37" y="0"/>
                  <a:pt x="74" y="-1"/>
                  <a:pt x="112" y="0"/>
                </a:cubicBezTo>
                <a:cubicBezTo>
                  <a:pt x="12041" y="0"/>
                  <a:pt x="21712" y="9670"/>
                  <a:pt x="21712" y="21600"/>
                </a:cubicBezTo>
                <a:lnTo>
                  <a:pt x="112" y="21600"/>
                </a:lnTo>
                <a:close/>
              </a:path>
            </a:pathLst>
          </a:custGeom>
          <a:noFill/>
          <a:ln w="12700" cap="rnd">
            <a:solidFill>
              <a:srgbClr val="FF00FF"/>
            </a:solidFill>
            <a:round/>
            <a:headEnd type="stealth" w="med" len="lg"/>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4" name="Rectangle 44"/>
          <p:cNvSpPr>
            <a:spLocks noChangeArrowheads="1"/>
          </p:cNvSpPr>
          <p:nvPr/>
        </p:nvSpPr>
        <p:spPr bwMode="auto">
          <a:xfrm>
            <a:off x="9794824" y="6186700"/>
            <a:ext cx="4730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latin typeface="Bookman Old Style" panose="02050604050505020204" pitchFamily="18" charset="0"/>
              </a:rPr>
              <a:t>x</a:t>
            </a:r>
          </a:p>
        </p:txBody>
      </p:sp>
      <p:sp>
        <p:nvSpPr>
          <p:cNvPr id="45" name="Rectangle 45"/>
          <p:cNvSpPr>
            <a:spLocks noChangeArrowheads="1"/>
          </p:cNvSpPr>
          <p:nvPr/>
        </p:nvSpPr>
        <p:spPr bwMode="auto">
          <a:xfrm>
            <a:off x="5937199" y="3900700"/>
            <a:ext cx="4730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latin typeface="Bookman Old Style" panose="02050604050505020204" pitchFamily="18" charset="0"/>
              </a:rPr>
              <a:t>y</a:t>
            </a:r>
          </a:p>
        </p:txBody>
      </p:sp>
      <p:sp>
        <p:nvSpPr>
          <p:cNvPr id="46" name="Rectangle 46"/>
          <p:cNvSpPr>
            <a:spLocks noChangeArrowheads="1"/>
          </p:cNvSpPr>
          <p:nvPr/>
        </p:nvSpPr>
        <p:spPr bwMode="auto">
          <a:xfrm>
            <a:off x="5995936" y="5905713"/>
            <a:ext cx="5000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latin typeface="Bookman Old Style" panose="02050604050505020204" pitchFamily="18" charset="0"/>
              </a:rPr>
              <a:t>0</a:t>
            </a:r>
          </a:p>
        </p:txBody>
      </p:sp>
      <p:grpSp>
        <p:nvGrpSpPr>
          <p:cNvPr id="47" name="Group 47"/>
          <p:cNvGrpSpPr>
            <a:grpSpLocks/>
          </p:cNvGrpSpPr>
          <p:nvPr/>
        </p:nvGrpSpPr>
        <p:grpSpPr bwMode="auto">
          <a:xfrm>
            <a:off x="6449960" y="4030875"/>
            <a:ext cx="419100" cy="1970088"/>
            <a:chOff x="3158" y="2495"/>
            <a:chExt cx="264" cy="1241"/>
          </a:xfrm>
        </p:grpSpPr>
        <p:sp>
          <p:nvSpPr>
            <p:cNvPr id="48" name="Rectangle 48"/>
            <p:cNvSpPr>
              <a:spLocks noChangeArrowheads="1"/>
            </p:cNvSpPr>
            <p:nvPr/>
          </p:nvSpPr>
          <p:spPr bwMode="auto">
            <a:xfrm>
              <a:off x="3158" y="2495"/>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49" name="Rectangle 49"/>
            <p:cNvSpPr>
              <a:spLocks noChangeArrowheads="1"/>
            </p:cNvSpPr>
            <p:nvPr/>
          </p:nvSpPr>
          <p:spPr bwMode="auto">
            <a:xfrm>
              <a:off x="3158" y="2831"/>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50" name="Rectangle 50"/>
            <p:cNvSpPr>
              <a:spLocks noChangeArrowheads="1"/>
            </p:cNvSpPr>
            <p:nvPr/>
          </p:nvSpPr>
          <p:spPr bwMode="auto">
            <a:xfrm>
              <a:off x="3158" y="316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51" name="Rectangle 51"/>
            <p:cNvSpPr>
              <a:spLocks noChangeArrowheads="1"/>
            </p:cNvSpPr>
            <p:nvPr/>
          </p:nvSpPr>
          <p:spPr bwMode="auto">
            <a:xfrm>
              <a:off x="3158" y="350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grpSp>
      <p:sp>
        <p:nvSpPr>
          <p:cNvPr id="52" name="Rectangle 52"/>
          <p:cNvSpPr>
            <a:spLocks noChangeArrowheads="1"/>
          </p:cNvSpPr>
          <p:nvPr/>
        </p:nvSpPr>
        <p:spPr bwMode="auto">
          <a:xfrm rot="5400000">
            <a:off x="9415411" y="3497476"/>
            <a:ext cx="4191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53" name="Rectangle 53"/>
          <p:cNvSpPr>
            <a:spLocks noChangeArrowheads="1"/>
          </p:cNvSpPr>
          <p:nvPr/>
        </p:nvSpPr>
        <p:spPr bwMode="auto">
          <a:xfrm rot="5400000">
            <a:off x="8882011" y="3497476"/>
            <a:ext cx="4191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54" name="Rectangle 54"/>
          <p:cNvSpPr>
            <a:spLocks noChangeArrowheads="1"/>
          </p:cNvSpPr>
          <p:nvPr/>
        </p:nvSpPr>
        <p:spPr bwMode="auto">
          <a:xfrm rot="5400000">
            <a:off x="8348611" y="3497476"/>
            <a:ext cx="4191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55" name="Rectangle 55"/>
          <p:cNvSpPr>
            <a:spLocks noChangeArrowheads="1"/>
          </p:cNvSpPr>
          <p:nvPr/>
        </p:nvSpPr>
        <p:spPr bwMode="auto">
          <a:xfrm rot="5400000">
            <a:off x="7739011" y="3497476"/>
            <a:ext cx="4191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56" name="Rectangle 56"/>
          <p:cNvSpPr>
            <a:spLocks noChangeArrowheads="1"/>
          </p:cNvSpPr>
          <p:nvPr/>
        </p:nvSpPr>
        <p:spPr bwMode="auto">
          <a:xfrm rot="5400000">
            <a:off x="7129411" y="3497476"/>
            <a:ext cx="4191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57" name="Rectangle 57"/>
          <p:cNvSpPr>
            <a:spLocks noChangeArrowheads="1"/>
          </p:cNvSpPr>
          <p:nvPr/>
        </p:nvSpPr>
        <p:spPr bwMode="auto">
          <a:xfrm rot="5400000">
            <a:off x="6443611" y="3497476"/>
            <a:ext cx="4191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58" name="Rectangle 58"/>
          <p:cNvSpPr>
            <a:spLocks noChangeArrowheads="1"/>
          </p:cNvSpPr>
          <p:nvPr/>
        </p:nvSpPr>
        <p:spPr bwMode="auto">
          <a:xfrm>
            <a:off x="8218436" y="3573675"/>
            <a:ext cx="6207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solidFill>
                  <a:srgbClr val="FF00FF"/>
                </a:solidFill>
                <a:latin typeface="Bookman Old Style" panose="02050604050505020204" pitchFamily="18" charset="0"/>
              </a:rPr>
              <a:t>M</a:t>
            </a:r>
          </a:p>
        </p:txBody>
      </p:sp>
      <p:sp>
        <p:nvSpPr>
          <p:cNvPr id="59" name="Rectangle 59"/>
          <p:cNvSpPr>
            <a:spLocks noChangeArrowheads="1"/>
          </p:cNvSpPr>
          <p:nvPr/>
        </p:nvSpPr>
        <p:spPr bwMode="auto">
          <a:xfrm>
            <a:off x="8202560" y="6088275"/>
            <a:ext cx="5222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solidFill>
                  <a:srgbClr val="FF00FF"/>
                </a:solidFill>
                <a:latin typeface="Bookman Old Style" panose="02050604050505020204" pitchFamily="18" charset="0"/>
              </a:rPr>
              <a:t>N</a:t>
            </a:r>
          </a:p>
        </p:txBody>
      </p:sp>
      <p:sp>
        <p:nvSpPr>
          <p:cNvPr id="60" name="Line 60"/>
          <p:cNvSpPr>
            <a:spLocks noChangeShapeType="1"/>
          </p:cNvSpPr>
          <p:nvPr/>
        </p:nvSpPr>
        <p:spPr bwMode="auto">
          <a:xfrm flipV="1">
            <a:off x="6389635" y="3880063"/>
            <a:ext cx="2743200" cy="2209800"/>
          </a:xfrm>
          <a:prstGeom prst="line">
            <a:avLst/>
          </a:prstGeom>
          <a:noFill/>
          <a:ln w="57150">
            <a:solidFill>
              <a:srgbClr val="0099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1" name="Line 61"/>
          <p:cNvSpPr>
            <a:spLocks noChangeShapeType="1"/>
          </p:cNvSpPr>
          <p:nvPr/>
        </p:nvSpPr>
        <p:spPr bwMode="auto">
          <a:xfrm flipV="1">
            <a:off x="6389635" y="6088275"/>
            <a:ext cx="2994025" cy="1588"/>
          </a:xfrm>
          <a:prstGeom prst="line">
            <a:avLst/>
          </a:prstGeom>
          <a:noFill/>
          <a:ln w="57150">
            <a:solidFill>
              <a:srgbClr val="0099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2" name="Object 0"/>
          <p:cNvGraphicFramePr>
            <a:graphicFrameLocks noChangeAspect="1"/>
          </p:cNvGraphicFramePr>
          <p:nvPr>
            <p:extLst>
              <p:ext uri="{D42A27DB-BD31-4B8C-83A1-F6EECF244321}">
                <p14:modId xmlns:p14="http://schemas.microsoft.com/office/powerpoint/2010/main" val="1278627361"/>
              </p:ext>
            </p:extLst>
          </p:nvPr>
        </p:nvGraphicFramePr>
        <p:xfrm>
          <a:off x="9778637" y="5008038"/>
          <a:ext cx="686423" cy="729684"/>
        </p:xfrm>
        <a:graphic>
          <a:graphicData uri="http://schemas.openxmlformats.org/presentationml/2006/ole">
            <mc:AlternateContent xmlns:mc="http://schemas.openxmlformats.org/markup-compatibility/2006">
              <mc:Choice xmlns:v="urn:schemas-microsoft-com:vml" Requires="v">
                <p:oleObj spid="_x0000_s455434" name="公式" r:id="rId3" imgW="126720" imgH="177480" progId="Equation.3">
                  <p:embed/>
                </p:oleObj>
              </mc:Choice>
              <mc:Fallback>
                <p:oleObj name="公式" r:id="rId3" imgW="126720" imgH="177480" progId="Equation.3">
                  <p:embed/>
                  <p:pic>
                    <p:nvPicPr>
                      <p:cNvPr id="0" name=""/>
                      <p:cNvPicPr>
                        <a:picLocks noChangeAspect="1" noChangeArrowheads="1"/>
                      </p:cNvPicPr>
                      <p:nvPr/>
                    </p:nvPicPr>
                    <p:blipFill>
                      <a:blip r:embed="rId4"/>
                      <a:srcRect/>
                      <a:stretch>
                        <a:fillRect/>
                      </a:stretch>
                    </p:blipFill>
                    <p:spPr bwMode="auto">
                      <a:xfrm>
                        <a:off x="9778637" y="5008038"/>
                        <a:ext cx="686423" cy="729684"/>
                      </a:xfrm>
                      <a:prstGeom prst="rect">
                        <a:avLst/>
                      </a:prstGeom>
                      <a:noFill/>
                      <a:ln>
                        <a:noFill/>
                      </a:ln>
                      <a:effectLst/>
                      <a:extLst/>
                    </p:spPr>
                  </p:pic>
                </p:oleObj>
              </mc:Fallback>
            </mc:AlternateContent>
          </a:graphicData>
        </a:graphic>
      </p:graphicFrame>
      <p:graphicFrame>
        <p:nvGraphicFramePr>
          <p:cNvPr id="63" name="Object 1"/>
          <p:cNvGraphicFramePr>
            <a:graphicFrameLocks noChangeAspect="1"/>
          </p:cNvGraphicFramePr>
          <p:nvPr>
            <p:extLst>
              <p:ext uri="{D42A27DB-BD31-4B8C-83A1-F6EECF244321}">
                <p14:modId xmlns:p14="http://schemas.microsoft.com/office/powerpoint/2010/main" val="1438077346"/>
              </p:ext>
            </p:extLst>
          </p:nvPr>
        </p:nvGraphicFramePr>
        <p:xfrm>
          <a:off x="6645224" y="3940388"/>
          <a:ext cx="803275" cy="982662"/>
        </p:xfrm>
        <a:graphic>
          <a:graphicData uri="http://schemas.openxmlformats.org/presentationml/2006/ole">
            <mc:AlternateContent xmlns:mc="http://schemas.openxmlformats.org/markup-compatibility/2006">
              <mc:Choice xmlns:v="urn:schemas-microsoft-com:vml" Requires="v">
                <p:oleObj spid="_x0000_s455435" name="公式" r:id="rId5" imgW="152280" imgH="203040" progId="Equation.3">
                  <p:embed/>
                </p:oleObj>
              </mc:Choice>
              <mc:Fallback>
                <p:oleObj name="公式" r:id="rId5" imgW="152280" imgH="203040" progId="Equation.3">
                  <p:embed/>
                  <p:pic>
                    <p:nvPicPr>
                      <p:cNvPr id="0" name=""/>
                      <p:cNvPicPr>
                        <a:picLocks noChangeAspect="1" noChangeArrowheads="1"/>
                      </p:cNvPicPr>
                      <p:nvPr/>
                    </p:nvPicPr>
                    <p:blipFill>
                      <a:blip r:embed="rId6"/>
                      <a:srcRect/>
                      <a:stretch>
                        <a:fillRect/>
                      </a:stretch>
                    </p:blipFill>
                    <p:spPr bwMode="auto">
                      <a:xfrm>
                        <a:off x="6645224" y="3940388"/>
                        <a:ext cx="803275" cy="982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 name="Line 64"/>
          <p:cNvSpPr>
            <a:spLocks noChangeShapeType="1"/>
          </p:cNvSpPr>
          <p:nvPr/>
        </p:nvSpPr>
        <p:spPr bwMode="auto">
          <a:xfrm>
            <a:off x="8675635" y="4032463"/>
            <a:ext cx="0" cy="2209800"/>
          </a:xfrm>
          <a:prstGeom prst="line">
            <a:avLst/>
          </a:prstGeom>
          <a:noFill/>
          <a:ln w="57150">
            <a:solidFill>
              <a:srgbClr val="3E27E7"/>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5" name="Object 2"/>
          <p:cNvGraphicFramePr>
            <a:graphicFrameLocks noChangeAspect="1"/>
          </p:cNvGraphicFramePr>
          <p:nvPr>
            <p:extLst>
              <p:ext uri="{D42A27DB-BD31-4B8C-83A1-F6EECF244321}">
                <p14:modId xmlns:p14="http://schemas.microsoft.com/office/powerpoint/2010/main" val="1865181410"/>
              </p:ext>
            </p:extLst>
          </p:nvPr>
        </p:nvGraphicFramePr>
        <p:xfrm>
          <a:off x="3531394" y="1305719"/>
          <a:ext cx="2667000" cy="538163"/>
        </p:xfrm>
        <a:graphic>
          <a:graphicData uri="http://schemas.openxmlformats.org/presentationml/2006/ole">
            <mc:AlternateContent xmlns:mc="http://schemas.openxmlformats.org/markup-compatibility/2006">
              <mc:Choice xmlns:v="urn:schemas-microsoft-com:vml" Requires="v">
                <p:oleObj spid="_x0000_s455436" name="公式" r:id="rId7" imgW="819271" imgH="123900" progId="Equation.3">
                  <p:embed/>
                </p:oleObj>
              </mc:Choice>
              <mc:Fallback>
                <p:oleObj name="公式" r:id="rId7" imgW="819271" imgH="1239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1394" y="1305719"/>
                        <a:ext cx="2667000" cy="538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 name="Line 7"/>
          <p:cNvSpPr>
            <a:spLocks noChangeShapeType="1"/>
          </p:cNvSpPr>
          <p:nvPr/>
        </p:nvSpPr>
        <p:spPr bwMode="auto">
          <a:xfrm flipH="1" flipV="1">
            <a:off x="6393711" y="3902288"/>
            <a:ext cx="11112" cy="2185987"/>
          </a:xfrm>
          <a:prstGeom prst="line">
            <a:avLst/>
          </a:prstGeom>
          <a:noFill/>
          <a:ln w="28575">
            <a:solidFill>
              <a:srgbClr val="FF00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8" name="Line 49"/>
          <p:cNvSpPr>
            <a:spLocks noChangeShapeType="1"/>
          </p:cNvSpPr>
          <p:nvPr/>
        </p:nvSpPr>
        <p:spPr bwMode="auto">
          <a:xfrm flipV="1">
            <a:off x="6408898" y="6059359"/>
            <a:ext cx="3587324" cy="29713"/>
          </a:xfrm>
          <a:prstGeom prst="line">
            <a:avLst/>
          </a:prstGeom>
          <a:noFill/>
          <a:ln w="28575">
            <a:solidFill>
              <a:srgbClr val="FF00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9" name="Line 7"/>
          <p:cNvSpPr>
            <a:spLocks noChangeShapeType="1"/>
          </p:cNvSpPr>
          <p:nvPr/>
        </p:nvSpPr>
        <p:spPr bwMode="auto">
          <a:xfrm flipV="1">
            <a:off x="8650310" y="5036329"/>
            <a:ext cx="1266750" cy="7293"/>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0" name="矩形 69"/>
          <p:cNvSpPr/>
          <p:nvPr/>
        </p:nvSpPr>
        <p:spPr>
          <a:xfrm>
            <a:off x="1871663" y="2576494"/>
            <a:ext cx="7923213" cy="954107"/>
          </a:xfrm>
          <a:prstGeom prst="rect">
            <a:avLst/>
          </a:prstGeom>
        </p:spPr>
        <p:txBody>
          <a:bodyPr wrap="square">
            <a:spAutoFit/>
          </a:bodyPr>
          <a:lstStyle/>
          <a:p>
            <a:r>
              <a:rPr lang="zh-CN" altLang="en-US" sz="2800" b="1" kern="0" dirty="0">
                <a:solidFill>
                  <a:srgbClr val="3E27E7"/>
                </a:solidFill>
              </a:rPr>
              <a:t>回路中的总</a:t>
            </a:r>
            <a:r>
              <a:rPr lang="zh-CN" altLang="en-US" sz="2800" b="1" kern="0" dirty="0">
                <a:solidFill>
                  <a:srgbClr val="FF0000"/>
                </a:solidFill>
              </a:rPr>
              <a:t>感应</a:t>
            </a:r>
            <a:r>
              <a:rPr lang="zh-CN" altLang="en-US" sz="2800" b="1" kern="0" dirty="0">
                <a:solidFill>
                  <a:srgbClr val="3E27E7"/>
                </a:solidFill>
              </a:rPr>
              <a:t>电动势</a:t>
            </a:r>
            <a:r>
              <a:rPr lang="en-US" altLang="zh-CN" sz="2800" b="1" kern="0" dirty="0">
                <a:solidFill>
                  <a:srgbClr val="3E27E7"/>
                </a:solidFill>
              </a:rPr>
              <a:t>=____ </a:t>
            </a:r>
            <a:r>
              <a:rPr lang="zh-CN" altLang="en-US" sz="2800" b="1" kern="0" dirty="0">
                <a:solidFill>
                  <a:srgbClr val="3E27E7"/>
                </a:solidFill>
              </a:rPr>
              <a:t>，</a:t>
            </a:r>
            <a:r>
              <a:rPr lang="zh-CN" altLang="en-US" sz="2800" b="1" kern="0" dirty="0">
                <a:solidFill>
                  <a:srgbClr val="FF0000"/>
                </a:solidFill>
              </a:rPr>
              <a:t>动生</a:t>
            </a:r>
            <a:r>
              <a:rPr lang="zh-CN" altLang="en-US" sz="2800" b="1" kern="0" dirty="0">
                <a:solidFill>
                  <a:srgbClr val="3E27E7"/>
                </a:solidFill>
              </a:rPr>
              <a:t>电动势</a:t>
            </a:r>
            <a:r>
              <a:rPr lang="en-US" altLang="zh-CN" sz="2800" b="1" kern="0" dirty="0">
                <a:solidFill>
                  <a:srgbClr val="3E27E7"/>
                </a:solidFill>
              </a:rPr>
              <a:t>=___</a:t>
            </a:r>
            <a:r>
              <a:rPr lang="zh-CN" altLang="en-US" sz="2800" b="1" kern="0" dirty="0">
                <a:solidFill>
                  <a:srgbClr val="3E27E7"/>
                </a:solidFill>
              </a:rPr>
              <a:t>，</a:t>
            </a:r>
            <a:r>
              <a:rPr lang="zh-CN" altLang="en-US" sz="2800" b="1" kern="0" dirty="0">
                <a:solidFill>
                  <a:srgbClr val="FF0000"/>
                </a:solidFill>
              </a:rPr>
              <a:t>感生</a:t>
            </a:r>
            <a:r>
              <a:rPr lang="zh-CN" altLang="en-US" sz="2800" b="1" kern="0" dirty="0">
                <a:solidFill>
                  <a:srgbClr val="3E27E7"/>
                </a:solidFill>
              </a:rPr>
              <a:t>电动势</a:t>
            </a:r>
            <a:r>
              <a:rPr lang="en-US" altLang="zh-CN" sz="2800" b="1" kern="0" dirty="0">
                <a:solidFill>
                  <a:srgbClr val="3E27E7"/>
                </a:solidFill>
              </a:rPr>
              <a:t>=____ </a:t>
            </a:r>
            <a:endParaRPr lang="zh-CN" altLang="en-US" sz="2800" dirty="0"/>
          </a:p>
        </p:txBody>
      </p:sp>
      <p:sp>
        <p:nvSpPr>
          <p:cNvPr id="71" name="矩形 70"/>
          <p:cNvSpPr/>
          <p:nvPr/>
        </p:nvSpPr>
        <p:spPr>
          <a:xfrm>
            <a:off x="1882371" y="4305201"/>
            <a:ext cx="3475175" cy="954107"/>
          </a:xfrm>
          <a:prstGeom prst="rect">
            <a:avLst/>
          </a:prstGeom>
        </p:spPr>
        <p:txBody>
          <a:bodyPr wrap="square">
            <a:spAutoFit/>
          </a:bodyPr>
          <a:lstStyle/>
          <a:p>
            <a:r>
              <a:rPr lang="zh-CN" altLang="en-US" sz="2800" b="1" kern="0" dirty="0">
                <a:solidFill>
                  <a:srgbClr val="CC3300"/>
                </a:solidFill>
              </a:rPr>
              <a:t>总感应电动势</a:t>
            </a:r>
            <a:r>
              <a:rPr lang="en-US" altLang="zh-CN" sz="2800" b="1" kern="0" dirty="0">
                <a:solidFill>
                  <a:srgbClr val="CC3300"/>
                </a:solidFill>
              </a:rPr>
              <a:t>=</a:t>
            </a:r>
            <a:r>
              <a:rPr lang="zh-CN" altLang="en-US" sz="2800" b="1" kern="0" dirty="0">
                <a:solidFill>
                  <a:srgbClr val="CC3300"/>
                </a:solidFill>
              </a:rPr>
              <a:t>动生电动势</a:t>
            </a:r>
            <a:r>
              <a:rPr lang="en-US" altLang="zh-CN" sz="2800" b="1" kern="0" dirty="0">
                <a:solidFill>
                  <a:srgbClr val="CC3300"/>
                </a:solidFill>
              </a:rPr>
              <a:t>+</a:t>
            </a:r>
            <a:r>
              <a:rPr lang="zh-CN" altLang="en-US" sz="2800" b="1" kern="0" dirty="0">
                <a:solidFill>
                  <a:srgbClr val="CC3300"/>
                </a:solidFill>
              </a:rPr>
              <a:t>感生电动势</a:t>
            </a:r>
            <a:endParaRPr lang="zh-CN" altLang="en-US" sz="2800" dirty="0">
              <a:solidFill>
                <a:srgbClr val="CC3300"/>
              </a:solidFill>
            </a:endParaRPr>
          </a:p>
        </p:txBody>
      </p:sp>
      <p:graphicFrame>
        <p:nvGraphicFramePr>
          <p:cNvPr id="72" name="Object 6"/>
          <p:cNvGraphicFramePr>
            <a:graphicFrameLocks noChangeAspect="1"/>
          </p:cNvGraphicFramePr>
          <p:nvPr>
            <p:extLst>
              <p:ext uri="{D42A27DB-BD31-4B8C-83A1-F6EECF244321}">
                <p14:modId xmlns:p14="http://schemas.microsoft.com/office/powerpoint/2010/main" val="314727785"/>
              </p:ext>
            </p:extLst>
          </p:nvPr>
        </p:nvGraphicFramePr>
        <p:xfrm>
          <a:off x="2184400" y="5621338"/>
          <a:ext cx="2706688" cy="889000"/>
        </p:xfrm>
        <a:graphic>
          <a:graphicData uri="http://schemas.openxmlformats.org/presentationml/2006/ole">
            <mc:AlternateContent xmlns:mc="http://schemas.openxmlformats.org/markup-compatibility/2006">
              <mc:Choice xmlns:v="urn:schemas-microsoft-com:vml" Requires="v">
                <p:oleObj spid="_x0000_s455437" name="公式" r:id="rId9" imgW="723600" imgH="228600" progId="Equation.3">
                  <p:embed/>
                </p:oleObj>
              </mc:Choice>
              <mc:Fallback>
                <p:oleObj name="公式" r:id="rId9" imgW="723600" imgH="228600" progId="Equation.3">
                  <p:embed/>
                  <p:pic>
                    <p:nvPicPr>
                      <p:cNvPr id="0" name=""/>
                      <p:cNvPicPr>
                        <a:picLocks noChangeAspect="1" noChangeArrowheads="1"/>
                      </p:cNvPicPr>
                      <p:nvPr/>
                    </p:nvPicPr>
                    <p:blipFill>
                      <a:blip r:embed="rId10"/>
                      <a:srcRect/>
                      <a:stretch>
                        <a:fillRect/>
                      </a:stretch>
                    </p:blipFill>
                    <p:spPr bwMode="auto">
                      <a:xfrm>
                        <a:off x="2184400" y="5621338"/>
                        <a:ext cx="2706688" cy="889000"/>
                      </a:xfrm>
                      <a:prstGeom prst="rect">
                        <a:avLst/>
                      </a:prstGeom>
                      <a:noFill/>
                      <a:ln>
                        <a:noFill/>
                      </a:ln>
                      <a:effectLst>
                        <a:outerShdw dist="35921" dir="2700000" algn="ctr" rotWithShape="0">
                          <a:schemeClr val="bg2"/>
                        </a:outerShdw>
                      </a:effectLst>
                      <a:extLst/>
                    </p:spPr>
                  </p:pic>
                </p:oleObj>
              </mc:Fallback>
            </mc:AlternateContent>
          </a:graphicData>
        </a:graphic>
      </p:graphicFrame>
    </p:spTree>
    <p:extLst>
      <p:ext uri="{BB962C8B-B14F-4D97-AF65-F5344CB8AC3E}">
        <p14:creationId xmlns:p14="http://schemas.microsoft.com/office/powerpoint/2010/main" val="1042953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a:spLocks noChangeArrowheads="1"/>
          </p:cNvSpPr>
          <p:nvPr/>
        </p:nvSpPr>
        <p:spPr bwMode="auto">
          <a:xfrm>
            <a:off x="1976240" y="608822"/>
            <a:ext cx="83772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70C0"/>
                </a:solidFill>
                <a:latin typeface="宋体" panose="02010600030101010101" pitchFamily="2" charset="-122"/>
              </a:rPr>
              <a:t>与静电场</a:t>
            </a:r>
            <a:r>
              <a:rPr lang="zh-CN" altLang="en-US" sz="2800" b="1" dirty="0">
                <a:solidFill>
                  <a:srgbClr val="C00000"/>
                </a:solidFill>
                <a:latin typeface="宋体" panose="02010600030101010101" pitchFamily="2" charset="-122"/>
              </a:rPr>
              <a:t>不同之处</a:t>
            </a:r>
            <a:r>
              <a:rPr lang="zh-CN" altLang="en-US" sz="2800" b="1" dirty="0">
                <a:solidFill>
                  <a:srgbClr val="0070C0"/>
                </a:solidFill>
                <a:latin typeface="宋体" panose="02010600030101010101" pitchFamily="2" charset="-122"/>
              </a:rPr>
              <a:t>，一方面在于这种涡旋电场不是由电荷激发，而是由变化的磁场所激发，另一方面在于描述涡旋电场的电力线是闭合的。</a:t>
            </a:r>
            <a:endParaRPr lang="en-US" altLang="zh-CN" sz="2800" b="1" dirty="0">
              <a:solidFill>
                <a:srgbClr val="0070C0"/>
              </a:solidFill>
              <a:latin typeface="宋体" panose="02010600030101010101" pitchFamily="2" charset="-122"/>
            </a:endParaRPr>
          </a:p>
        </p:txBody>
      </p:sp>
      <p:sp>
        <p:nvSpPr>
          <p:cNvPr id="26" name="矩形 25"/>
          <p:cNvSpPr>
            <a:spLocks noChangeArrowheads="1"/>
          </p:cNvSpPr>
          <p:nvPr/>
        </p:nvSpPr>
        <p:spPr bwMode="auto">
          <a:xfrm>
            <a:off x="2046089" y="169880"/>
            <a:ext cx="77533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9900"/>
                </a:solidFill>
                <a:latin typeface="宋体" panose="02010600030101010101" pitchFamily="2" charset="-122"/>
              </a:rPr>
              <a:t>这种电场与静电场的</a:t>
            </a:r>
            <a:r>
              <a:rPr lang="zh-CN" altLang="en-US" sz="2800" b="1" dirty="0">
                <a:solidFill>
                  <a:srgbClr val="FF0000"/>
                </a:solidFill>
                <a:latin typeface="宋体" panose="02010600030101010101" pitchFamily="2" charset="-122"/>
              </a:rPr>
              <a:t>共同点</a:t>
            </a:r>
            <a:r>
              <a:rPr lang="zh-CN" altLang="en-US" sz="2800" b="1" dirty="0">
                <a:solidFill>
                  <a:srgbClr val="009900"/>
                </a:solidFill>
                <a:latin typeface="宋体" panose="02010600030101010101" pitchFamily="2" charset="-122"/>
              </a:rPr>
              <a:t>就是对电荷有作用力；</a:t>
            </a:r>
            <a:endParaRPr lang="zh-CN" altLang="en-US" sz="2800" dirty="0">
              <a:solidFill>
                <a:srgbClr val="009900"/>
              </a:solidFill>
            </a:endParaRPr>
          </a:p>
        </p:txBody>
      </p:sp>
      <p:grpSp>
        <p:nvGrpSpPr>
          <p:cNvPr id="27" name="Group 42"/>
          <p:cNvGrpSpPr>
            <a:grpSpLocks/>
          </p:cNvGrpSpPr>
          <p:nvPr/>
        </p:nvGrpSpPr>
        <p:grpSpPr bwMode="auto">
          <a:xfrm>
            <a:off x="2408039" y="2617688"/>
            <a:ext cx="7391400" cy="609600"/>
            <a:chOff x="576" y="1008"/>
            <a:chExt cx="4656" cy="384"/>
          </a:xfrm>
        </p:grpSpPr>
        <p:sp>
          <p:nvSpPr>
            <p:cNvPr id="28" name="Text Box 3"/>
            <p:cNvSpPr txBox="1">
              <a:spLocks noChangeArrowheads="1"/>
            </p:cNvSpPr>
            <p:nvPr/>
          </p:nvSpPr>
          <p:spPr bwMode="auto">
            <a:xfrm>
              <a:off x="1296" y="1008"/>
              <a:ext cx="1584" cy="327"/>
            </a:xfrm>
            <a:prstGeom prst="rect">
              <a:avLst/>
            </a:prstGeom>
            <a:noFill/>
            <a:ln w="19050">
              <a:noFill/>
              <a:miter lim="800000"/>
              <a:headEnd type="none" w="sm" len="lg"/>
              <a:tailEnd type="none" w="sm" len="lg"/>
            </a:ln>
            <a:effectLst/>
          </p:spPr>
          <p:txBody>
            <a:bodyPr>
              <a:spAutoFit/>
            </a:bodyPr>
            <a:lstStyle/>
            <a:p>
              <a:pPr fontAlgn="auto">
                <a:spcBef>
                  <a:spcPct val="50000"/>
                </a:spcBef>
                <a:spcAft>
                  <a:spcPts val="0"/>
                </a:spcAft>
                <a:defRPr/>
              </a:pPr>
              <a:r>
                <a:rPr lang="zh-CN" altLang="en-US" sz="2800" b="1" dirty="0">
                  <a:solidFill>
                    <a:srgbClr val="FF00FF"/>
                  </a:solidFill>
                  <a:latin typeface="+mj-ea"/>
                  <a:ea typeface="+mj-ea"/>
                </a:rPr>
                <a:t>静电场</a:t>
              </a:r>
            </a:p>
          </p:txBody>
        </p:sp>
        <p:sp>
          <p:nvSpPr>
            <p:cNvPr id="29" name="Text Box 4"/>
            <p:cNvSpPr txBox="1">
              <a:spLocks noChangeArrowheads="1"/>
            </p:cNvSpPr>
            <p:nvPr/>
          </p:nvSpPr>
          <p:spPr bwMode="auto">
            <a:xfrm>
              <a:off x="3623" y="1008"/>
              <a:ext cx="1344" cy="327"/>
            </a:xfrm>
            <a:prstGeom prst="rect">
              <a:avLst/>
            </a:prstGeom>
            <a:noFill/>
            <a:ln w="19050">
              <a:noFill/>
              <a:miter lim="800000"/>
              <a:headEnd type="none" w="sm" len="lg"/>
              <a:tailEnd type="none" w="sm" len="lg"/>
            </a:ln>
            <a:effectLst/>
          </p:spPr>
          <p:txBody>
            <a:bodyPr>
              <a:spAutoFit/>
            </a:bodyPr>
            <a:lstStyle/>
            <a:p>
              <a:pPr fontAlgn="auto">
                <a:spcBef>
                  <a:spcPct val="50000"/>
                </a:spcBef>
                <a:spcAft>
                  <a:spcPts val="0"/>
                </a:spcAft>
                <a:defRPr/>
              </a:pPr>
              <a:r>
                <a:rPr lang="zh-CN" altLang="en-US" sz="2800" b="1" dirty="0">
                  <a:solidFill>
                    <a:srgbClr val="9900FF"/>
                  </a:solidFill>
                  <a:latin typeface="+mj-ea"/>
                  <a:ea typeface="+mj-ea"/>
                </a:rPr>
                <a:t>感应电场</a:t>
              </a:r>
            </a:p>
          </p:txBody>
        </p:sp>
        <p:sp>
          <p:nvSpPr>
            <p:cNvPr id="30" name="Line 5"/>
            <p:cNvSpPr>
              <a:spLocks noChangeShapeType="1"/>
            </p:cNvSpPr>
            <p:nvPr/>
          </p:nvSpPr>
          <p:spPr bwMode="auto">
            <a:xfrm>
              <a:off x="576" y="1392"/>
              <a:ext cx="4656" cy="0"/>
            </a:xfrm>
            <a:prstGeom prst="line">
              <a:avLst/>
            </a:prstGeom>
            <a:noFill/>
            <a:ln w="19050">
              <a:solidFill>
                <a:schemeClr val="tx2"/>
              </a:solidFill>
              <a:round/>
              <a:headEnd type="none" w="sm" len="lg"/>
              <a:tailEnd type="none" w="sm" len="lg"/>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j-ea"/>
                <a:ea typeface="+mj-ea"/>
              </a:endParaRPr>
            </a:p>
          </p:txBody>
        </p:sp>
      </p:grpSp>
      <p:grpSp>
        <p:nvGrpSpPr>
          <p:cNvPr id="31" name="Group 34"/>
          <p:cNvGrpSpPr>
            <a:grpSpLocks/>
          </p:cNvGrpSpPr>
          <p:nvPr/>
        </p:nvGrpSpPr>
        <p:grpSpPr bwMode="auto">
          <a:xfrm>
            <a:off x="2598539" y="3390801"/>
            <a:ext cx="3683000" cy="946150"/>
            <a:chOff x="696" y="1682"/>
            <a:chExt cx="2320" cy="596"/>
          </a:xfrm>
        </p:grpSpPr>
        <p:sp>
          <p:nvSpPr>
            <p:cNvPr id="32" name="Text Box 7"/>
            <p:cNvSpPr txBox="1">
              <a:spLocks noChangeArrowheads="1"/>
            </p:cNvSpPr>
            <p:nvPr/>
          </p:nvSpPr>
          <p:spPr bwMode="auto">
            <a:xfrm>
              <a:off x="697" y="1682"/>
              <a:ext cx="2319" cy="596"/>
            </a:xfrm>
            <a:prstGeom prst="rect">
              <a:avLst/>
            </a:prstGeom>
            <a:noFill/>
            <a:ln w="19050">
              <a:noFill/>
              <a:miter lim="800000"/>
              <a:headEnd type="none" w="sm" len="lg"/>
              <a:tailEnd type="none" w="sm" len="lg"/>
            </a:ln>
            <a:effectLst/>
          </p:spPr>
          <p:txBody>
            <a:bodyPr>
              <a:spAutoFit/>
            </a:bodyPr>
            <a:lstStyle/>
            <a:p>
              <a:pPr fontAlgn="auto">
                <a:spcBef>
                  <a:spcPct val="50000"/>
                </a:spcBef>
                <a:spcAft>
                  <a:spcPts val="0"/>
                </a:spcAft>
                <a:defRPr/>
              </a:pPr>
              <a:r>
                <a:rPr lang="en-US" altLang="zh-CN" sz="2800" b="1" dirty="0">
                  <a:latin typeface="+mj-ea"/>
                  <a:ea typeface="+mj-ea"/>
                </a:rPr>
                <a:t>  </a:t>
              </a:r>
              <a:r>
                <a:rPr lang="zh-CN" altLang="en-US" sz="2800" b="1" dirty="0">
                  <a:solidFill>
                    <a:srgbClr val="3E27E7"/>
                  </a:solidFill>
                  <a:latin typeface="+mj-ea"/>
                  <a:ea typeface="+mj-ea"/>
                </a:rPr>
                <a:t>电场线由正电荷出发，终止于负电荷。 </a:t>
              </a:r>
            </a:p>
          </p:txBody>
        </p:sp>
        <p:graphicFrame>
          <p:nvGraphicFramePr>
            <p:cNvPr id="33" name="Object 8"/>
            <p:cNvGraphicFramePr>
              <a:graphicFrameLocks noChangeAspect="1"/>
            </p:cNvGraphicFramePr>
            <p:nvPr/>
          </p:nvGraphicFramePr>
          <p:xfrm>
            <a:off x="696" y="1751"/>
            <a:ext cx="258" cy="240"/>
          </p:xfrm>
          <a:graphic>
            <a:graphicData uri="http://schemas.openxmlformats.org/presentationml/2006/ole">
              <mc:AlternateContent xmlns:mc="http://schemas.openxmlformats.org/markup-compatibility/2006">
                <mc:Choice xmlns:v="urn:schemas-microsoft-com:vml" Requires="v">
                  <p:oleObj spid="_x0000_s5015" name="剪辑" r:id="rId3" imgW="266385" imgH="266385" progId="MS_ClipArt_Gallery.2">
                    <p:embed/>
                  </p:oleObj>
                </mc:Choice>
                <mc:Fallback>
                  <p:oleObj name="剪辑" r:id="rId3" imgW="266385" imgH="266385"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 y="1751"/>
                          <a:ext cx="25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4" name="Group 37"/>
          <p:cNvGrpSpPr>
            <a:grpSpLocks/>
          </p:cNvGrpSpPr>
          <p:nvPr/>
        </p:nvGrpSpPr>
        <p:grpSpPr bwMode="auto">
          <a:xfrm>
            <a:off x="6672064" y="3390801"/>
            <a:ext cx="3714750" cy="519112"/>
            <a:chOff x="3262" y="1673"/>
            <a:chExt cx="2340" cy="327"/>
          </a:xfrm>
        </p:grpSpPr>
        <p:sp>
          <p:nvSpPr>
            <p:cNvPr id="35" name="Text Box 10"/>
            <p:cNvSpPr txBox="1">
              <a:spLocks noChangeArrowheads="1"/>
            </p:cNvSpPr>
            <p:nvPr/>
          </p:nvSpPr>
          <p:spPr bwMode="auto">
            <a:xfrm>
              <a:off x="3262" y="1673"/>
              <a:ext cx="2340" cy="327"/>
            </a:xfrm>
            <a:prstGeom prst="rect">
              <a:avLst/>
            </a:prstGeom>
            <a:noFill/>
            <a:ln w="19050">
              <a:noFill/>
              <a:miter lim="800000"/>
              <a:headEnd type="none" w="sm" len="lg"/>
              <a:tailEnd type="none" w="sm" len="lg"/>
            </a:ln>
            <a:effectLst/>
          </p:spPr>
          <p:txBody>
            <a:bodyPr>
              <a:spAutoFit/>
            </a:bodyPr>
            <a:lstStyle/>
            <a:p>
              <a:pPr fontAlgn="auto">
                <a:spcBef>
                  <a:spcPct val="50000"/>
                </a:spcBef>
                <a:spcAft>
                  <a:spcPts val="0"/>
                </a:spcAft>
                <a:defRPr/>
              </a:pPr>
              <a:r>
                <a:rPr lang="en-US" altLang="zh-CN" sz="2800" b="1" dirty="0">
                  <a:latin typeface="+mj-ea"/>
                  <a:ea typeface="+mj-ea"/>
                </a:rPr>
                <a:t>  </a:t>
              </a:r>
              <a:r>
                <a:rPr lang="zh-CN" altLang="en-US" sz="2800" b="1" dirty="0">
                  <a:solidFill>
                    <a:schemeClr val="accent2"/>
                  </a:solidFill>
                  <a:latin typeface="+mj-ea"/>
                  <a:ea typeface="+mj-ea"/>
                </a:rPr>
                <a:t>感应电场是无源场。</a:t>
              </a:r>
            </a:p>
          </p:txBody>
        </p:sp>
        <p:graphicFrame>
          <p:nvGraphicFramePr>
            <p:cNvPr id="36" name="Object 11"/>
            <p:cNvGraphicFramePr>
              <a:graphicFrameLocks noChangeAspect="1"/>
            </p:cNvGraphicFramePr>
            <p:nvPr/>
          </p:nvGraphicFramePr>
          <p:xfrm>
            <a:off x="3276" y="1751"/>
            <a:ext cx="240" cy="240"/>
          </p:xfrm>
          <a:graphic>
            <a:graphicData uri="http://schemas.openxmlformats.org/presentationml/2006/ole">
              <mc:AlternateContent xmlns:mc="http://schemas.openxmlformats.org/markup-compatibility/2006">
                <mc:Choice xmlns:v="urn:schemas-microsoft-com:vml" Requires="v">
                  <p:oleObj spid="_x0000_s5016" name="剪辑" r:id="rId5" imgW="266385" imgH="266385" progId="MS_ClipArt_Gallery.2">
                    <p:embed/>
                  </p:oleObj>
                </mc:Choice>
                <mc:Fallback>
                  <p:oleObj name="剪辑" r:id="rId5" imgW="266385" imgH="266385"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 y="1751"/>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7" name="Group 40"/>
          <p:cNvGrpSpPr>
            <a:grpSpLocks/>
          </p:cNvGrpSpPr>
          <p:nvPr/>
        </p:nvGrpSpPr>
        <p:grpSpPr bwMode="auto">
          <a:xfrm>
            <a:off x="2598540" y="4587776"/>
            <a:ext cx="3725863" cy="946150"/>
            <a:chOff x="696" y="2427"/>
            <a:chExt cx="2347" cy="596"/>
          </a:xfrm>
        </p:grpSpPr>
        <p:sp>
          <p:nvSpPr>
            <p:cNvPr id="38" name="Text Box 13"/>
            <p:cNvSpPr txBox="1">
              <a:spLocks noChangeArrowheads="1"/>
            </p:cNvSpPr>
            <p:nvPr/>
          </p:nvSpPr>
          <p:spPr bwMode="auto">
            <a:xfrm>
              <a:off x="696" y="2427"/>
              <a:ext cx="2347" cy="596"/>
            </a:xfrm>
            <a:prstGeom prst="rect">
              <a:avLst/>
            </a:prstGeom>
            <a:noFill/>
            <a:ln w="19050">
              <a:noFill/>
              <a:miter lim="800000"/>
              <a:headEnd type="none" w="sm" len="lg"/>
              <a:tailEnd type="none" w="sm" len="lg"/>
            </a:ln>
            <a:effectLst/>
          </p:spPr>
          <p:txBody>
            <a:bodyPr>
              <a:spAutoFit/>
            </a:bodyPr>
            <a:lstStyle/>
            <a:p>
              <a:pPr fontAlgn="auto">
                <a:spcBef>
                  <a:spcPct val="50000"/>
                </a:spcBef>
                <a:spcAft>
                  <a:spcPts val="0"/>
                </a:spcAft>
                <a:defRPr/>
              </a:pPr>
              <a:r>
                <a:rPr lang="en-US" altLang="zh-CN" sz="2800" b="1" dirty="0">
                  <a:latin typeface="+mj-ea"/>
                  <a:ea typeface="+mj-ea"/>
                </a:rPr>
                <a:t>  </a:t>
              </a:r>
              <a:r>
                <a:rPr lang="zh-CN" altLang="en-US" sz="2800" b="1" dirty="0">
                  <a:solidFill>
                    <a:srgbClr val="CC3300"/>
                  </a:solidFill>
                  <a:latin typeface="+mj-ea"/>
                  <a:ea typeface="+mj-ea"/>
                </a:rPr>
                <a:t>电场线不闭合，静电场是保守场。</a:t>
              </a:r>
            </a:p>
          </p:txBody>
        </p:sp>
        <p:graphicFrame>
          <p:nvGraphicFramePr>
            <p:cNvPr id="39" name="Object 14"/>
            <p:cNvGraphicFramePr>
              <a:graphicFrameLocks noChangeAspect="1"/>
            </p:cNvGraphicFramePr>
            <p:nvPr/>
          </p:nvGraphicFramePr>
          <p:xfrm>
            <a:off x="702" y="2496"/>
            <a:ext cx="240" cy="240"/>
          </p:xfrm>
          <a:graphic>
            <a:graphicData uri="http://schemas.openxmlformats.org/presentationml/2006/ole">
              <mc:AlternateContent xmlns:mc="http://schemas.openxmlformats.org/markup-compatibility/2006">
                <mc:Choice xmlns:v="urn:schemas-microsoft-com:vml" Requires="v">
                  <p:oleObj spid="_x0000_s5017" name="剪辑" r:id="rId7" imgW="266385" imgH="266385" progId="MS_ClipArt_Gallery.2">
                    <p:embed/>
                  </p:oleObj>
                </mc:Choice>
                <mc:Fallback>
                  <p:oleObj name="剪辑" r:id="rId7" imgW="266385" imgH="266385"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 y="2496"/>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0" name="Group 41"/>
          <p:cNvGrpSpPr>
            <a:grpSpLocks/>
          </p:cNvGrpSpPr>
          <p:nvPr/>
        </p:nvGrpSpPr>
        <p:grpSpPr bwMode="auto">
          <a:xfrm>
            <a:off x="6694290" y="4544913"/>
            <a:ext cx="3692525" cy="1373188"/>
            <a:chOff x="3276" y="2400"/>
            <a:chExt cx="2326" cy="865"/>
          </a:xfrm>
        </p:grpSpPr>
        <p:sp>
          <p:nvSpPr>
            <p:cNvPr id="41" name="Text Box 16"/>
            <p:cNvSpPr txBox="1">
              <a:spLocks noChangeArrowheads="1"/>
            </p:cNvSpPr>
            <p:nvPr/>
          </p:nvSpPr>
          <p:spPr bwMode="auto">
            <a:xfrm>
              <a:off x="3307" y="2400"/>
              <a:ext cx="2295" cy="865"/>
            </a:xfrm>
            <a:prstGeom prst="rect">
              <a:avLst/>
            </a:prstGeom>
            <a:noFill/>
            <a:ln w="19050">
              <a:noFill/>
              <a:miter lim="800000"/>
              <a:headEnd type="none" w="sm" len="lg"/>
              <a:tailEnd type="none" w="sm" len="lg"/>
            </a:ln>
            <a:effectLst/>
          </p:spPr>
          <p:txBody>
            <a:bodyPr>
              <a:spAutoFit/>
            </a:bodyPr>
            <a:lstStyle/>
            <a:p>
              <a:pPr fontAlgn="auto">
                <a:spcBef>
                  <a:spcPct val="50000"/>
                </a:spcBef>
                <a:spcAft>
                  <a:spcPts val="0"/>
                </a:spcAft>
                <a:defRPr/>
              </a:pPr>
              <a:r>
                <a:rPr lang="en-US" altLang="zh-CN" sz="2800" b="1" dirty="0">
                  <a:latin typeface="+mj-ea"/>
                  <a:ea typeface="+mj-ea"/>
                </a:rPr>
                <a:t>    </a:t>
              </a:r>
              <a:r>
                <a:rPr lang="zh-CN" altLang="en-US" sz="2800" b="1" dirty="0">
                  <a:solidFill>
                    <a:srgbClr val="009900"/>
                  </a:solidFill>
                  <a:latin typeface="+mj-ea"/>
                  <a:ea typeface="+mj-ea"/>
                </a:rPr>
                <a:t>电场线闭合，感应电场是非保守场又称涡旋场。</a:t>
              </a:r>
            </a:p>
          </p:txBody>
        </p:sp>
        <p:graphicFrame>
          <p:nvGraphicFramePr>
            <p:cNvPr id="42" name="Object 17"/>
            <p:cNvGraphicFramePr>
              <a:graphicFrameLocks noChangeAspect="1"/>
            </p:cNvGraphicFramePr>
            <p:nvPr/>
          </p:nvGraphicFramePr>
          <p:xfrm>
            <a:off x="3276" y="2496"/>
            <a:ext cx="240" cy="240"/>
          </p:xfrm>
          <a:graphic>
            <a:graphicData uri="http://schemas.openxmlformats.org/presentationml/2006/ole">
              <mc:AlternateContent xmlns:mc="http://schemas.openxmlformats.org/markup-compatibility/2006">
                <mc:Choice xmlns:v="urn:schemas-microsoft-com:vml" Requires="v">
                  <p:oleObj spid="_x0000_s5018" name="剪辑" r:id="rId8" imgW="266385" imgH="266385" progId="MS_ClipArt_Gallery.2">
                    <p:embed/>
                  </p:oleObj>
                </mc:Choice>
                <mc:Fallback>
                  <p:oleObj name="剪辑" r:id="rId8" imgW="266385" imgH="266385"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 y="2496"/>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3" name="Group 36"/>
          <p:cNvGrpSpPr>
            <a:grpSpLocks/>
          </p:cNvGrpSpPr>
          <p:nvPr/>
        </p:nvGrpSpPr>
        <p:grpSpPr bwMode="auto">
          <a:xfrm>
            <a:off x="2484239" y="6021289"/>
            <a:ext cx="3652838" cy="519113"/>
            <a:chOff x="624" y="3076"/>
            <a:chExt cx="2256" cy="327"/>
          </a:xfrm>
        </p:grpSpPr>
        <p:sp>
          <p:nvSpPr>
            <p:cNvPr id="44" name="Text Box 19"/>
            <p:cNvSpPr txBox="1">
              <a:spLocks noChangeArrowheads="1"/>
            </p:cNvSpPr>
            <p:nvPr/>
          </p:nvSpPr>
          <p:spPr bwMode="auto">
            <a:xfrm>
              <a:off x="624" y="3076"/>
              <a:ext cx="2256" cy="327"/>
            </a:xfrm>
            <a:prstGeom prst="rect">
              <a:avLst/>
            </a:prstGeom>
            <a:noFill/>
            <a:ln w="19050">
              <a:noFill/>
              <a:miter lim="800000"/>
              <a:headEnd type="none" w="sm" len="lg"/>
              <a:tailEnd type="none" w="sm" len="lg"/>
            </a:ln>
            <a:effectLst/>
          </p:spPr>
          <p:txBody>
            <a:bodyPr>
              <a:spAutoFit/>
            </a:bodyPr>
            <a:lstStyle/>
            <a:p>
              <a:pPr fontAlgn="auto">
                <a:spcBef>
                  <a:spcPct val="50000"/>
                </a:spcBef>
                <a:spcAft>
                  <a:spcPts val="0"/>
                </a:spcAft>
                <a:defRPr/>
              </a:pPr>
              <a:r>
                <a:rPr lang="en-US" altLang="zh-CN" sz="2800" b="1" dirty="0">
                  <a:latin typeface="+mj-ea"/>
                  <a:ea typeface="+mj-ea"/>
                </a:rPr>
                <a:t>   </a:t>
              </a:r>
              <a:r>
                <a:rPr lang="zh-CN" altLang="en-US" sz="2800" b="1" dirty="0">
                  <a:solidFill>
                    <a:srgbClr val="9900FF"/>
                  </a:solidFill>
                  <a:latin typeface="+mj-ea"/>
                  <a:ea typeface="+mj-ea"/>
                </a:rPr>
                <a:t>对电荷有力的作用。</a:t>
              </a:r>
            </a:p>
          </p:txBody>
        </p:sp>
        <p:graphicFrame>
          <p:nvGraphicFramePr>
            <p:cNvPr id="45" name="Object 20"/>
            <p:cNvGraphicFramePr>
              <a:graphicFrameLocks noChangeAspect="1"/>
            </p:cNvGraphicFramePr>
            <p:nvPr/>
          </p:nvGraphicFramePr>
          <p:xfrm>
            <a:off x="702" y="3163"/>
            <a:ext cx="240" cy="240"/>
          </p:xfrm>
          <a:graphic>
            <a:graphicData uri="http://schemas.openxmlformats.org/presentationml/2006/ole">
              <mc:AlternateContent xmlns:mc="http://schemas.openxmlformats.org/markup-compatibility/2006">
                <mc:Choice xmlns:v="urn:schemas-microsoft-com:vml" Requires="v">
                  <p:oleObj spid="_x0000_s5019" name="剪辑" r:id="rId9" imgW="266385" imgH="266385" progId="MS_ClipArt_Gallery.2">
                    <p:embed/>
                  </p:oleObj>
                </mc:Choice>
                <mc:Fallback>
                  <p:oleObj name="剪辑" r:id="rId9" imgW="266385" imgH="266385"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 y="3163"/>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6" name="Group 39"/>
          <p:cNvGrpSpPr>
            <a:grpSpLocks/>
          </p:cNvGrpSpPr>
          <p:nvPr/>
        </p:nvGrpSpPr>
        <p:grpSpPr bwMode="auto">
          <a:xfrm>
            <a:off x="6672064" y="6021289"/>
            <a:ext cx="3570288" cy="519113"/>
            <a:chOff x="3262" y="3076"/>
            <a:chExt cx="2249" cy="327"/>
          </a:xfrm>
        </p:grpSpPr>
        <p:sp>
          <p:nvSpPr>
            <p:cNvPr id="47" name="Text Box 22"/>
            <p:cNvSpPr txBox="1">
              <a:spLocks noChangeArrowheads="1"/>
            </p:cNvSpPr>
            <p:nvPr/>
          </p:nvSpPr>
          <p:spPr bwMode="auto">
            <a:xfrm>
              <a:off x="3262" y="3076"/>
              <a:ext cx="2249" cy="327"/>
            </a:xfrm>
            <a:prstGeom prst="rect">
              <a:avLst/>
            </a:prstGeom>
            <a:noFill/>
            <a:ln w="19050">
              <a:noFill/>
              <a:miter lim="800000"/>
              <a:headEnd type="none" w="sm" len="lg"/>
              <a:tailEnd type="none" w="sm" len="lg"/>
            </a:ln>
            <a:effectLst/>
          </p:spPr>
          <p:txBody>
            <a:bodyPr>
              <a:spAutoFit/>
            </a:bodyPr>
            <a:lstStyle/>
            <a:p>
              <a:pPr fontAlgn="auto">
                <a:spcBef>
                  <a:spcPct val="50000"/>
                </a:spcBef>
                <a:spcAft>
                  <a:spcPts val="0"/>
                </a:spcAft>
                <a:defRPr/>
              </a:pPr>
              <a:r>
                <a:rPr lang="en-US" altLang="zh-CN" sz="2800" b="1" dirty="0">
                  <a:latin typeface="+mj-ea"/>
                  <a:ea typeface="+mj-ea"/>
                </a:rPr>
                <a:t>  </a:t>
              </a:r>
              <a:r>
                <a:rPr lang="zh-CN" altLang="en-US" sz="2800" b="1" dirty="0">
                  <a:solidFill>
                    <a:srgbClr val="FF00FF"/>
                  </a:solidFill>
                  <a:latin typeface="+mj-ea"/>
                  <a:ea typeface="+mj-ea"/>
                </a:rPr>
                <a:t>对电荷有力的作用。</a:t>
              </a:r>
            </a:p>
          </p:txBody>
        </p:sp>
        <p:graphicFrame>
          <p:nvGraphicFramePr>
            <p:cNvPr id="48" name="Object 23"/>
            <p:cNvGraphicFramePr>
              <a:graphicFrameLocks noChangeAspect="1"/>
            </p:cNvGraphicFramePr>
            <p:nvPr/>
          </p:nvGraphicFramePr>
          <p:xfrm>
            <a:off x="3282" y="3163"/>
            <a:ext cx="240" cy="240"/>
          </p:xfrm>
          <a:graphic>
            <a:graphicData uri="http://schemas.openxmlformats.org/presentationml/2006/ole">
              <mc:AlternateContent xmlns:mc="http://schemas.openxmlformats.org/markup-compatibility/2006">
                <mc:Choice xmlns:v="urn:schemas-microsoft-com:vml" Requires="v">
                  <p:oleObj spid="_x0000_s5020" name="剪辑" r:id="rId10" imgW="266385" imgH="266385" progId="MS_ClipArt_Gallery.2">
                    <p:embed/>
                  </p:oleObj>
                </mc:Choice>
                <mc:Fallback>
                  <p:oleObj name="剪辑" r:id="rId10" imgW="266385" imgH="266385"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2" y="3163"/>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9" name="Text Box 25"/>
          <p:cNvSpPr txBox="1">
            <a:spLocks noChangeArrowheads="1"/>
          </p:cNvSpPr>
          <p:nvPr/>
        </p:nvSpPr>
        <p:spPr bwMode="auto">
          <a:xfrm>
            <a:off x="1976240" y="2074878"/>
            <a:ext cx="8610600" cy="519112"/>
          </a:xfrm>
          <a:prstGeom prst="rect">
            <a:avLst/>
          </a:prstGeom>
          <a:noFill/>
          <a:ln w="19050">
            <a:noFill/>
            <a:miter lim="800000"/>
            <a:headEnd type="none" w="sm" len="lg"/>
            <a:tailEnd type="none" w="sm" len="lg"/>
          </a:ln>
          <a:effectLst/>
        </p:spPr>
        <p:txBody>
          <a:bodyPr>
            <a:spAutoFit/>
          </a:bodyPr>
          <a:lstStyle/>
          <a:p>
            <a:pPr fontAlgn="auto">
              <a:spcBef>
                <a:spcPct val="50000"/>
              </a:spcBef>
              <a:spcAft>
                <a:spcPts val="0"/>
              </a:spcAft>
              <a:defRPr/>
            </a:pPr>
            <a:r>
              <a:rPr lang="zh-CN" altLang="en-US" sz="2800" b="1" dirty="0">
                <a:solidFill>
                  <a:srgbClr val="FF0000"/>
                </a:solidFill>
                <a:latin typeface="+mj-ea"/>
                <a:ea typeface="+mj-ea"/>
              </a:rPr>
              <a:t>麦克斯韦假设</a:t>
            </a:r>
            <a:r>
              <a:rPr lang="en-US" altLang="zh-CN" sz="2800" b="1" dirty="0">
                <a:solidFill>
                  <a:srgbClr val="FF0000"/>
                </a:solidFill>
                <a:latin typeface="+mj-ea"/>
                <a:ea typeface="+mj-ea"/>
              </a:rPr>
              <a:t>1</a:t>
            </a:r>
            <a:r>
              <a:rPr lang="zh-CN" altLang="en-US" sz="2800" b="1" dirty="0">
                <a:solidFill>
                  <a:srgbClr val="FF0000"/>
                </a:solidFill>
                <a:latin typeface="+mj-ea"/>
                <a:ea typeface="+mj-ea"/>
              </a:rPr>
              <a:t>：</a:t>
            </a:r>
            <a:r>
              <a:rPr lang="zh-CN" altLang="en-US" sz="2800" b="1" dirty="0">
                <a:solidFill>
                  <a:srgbClr val="009900"/>
                </a:solidFill>
                <a:latin typeface="+mj-ea"/>
                <a:ea typeface="+mj-ea"/>
              </a:rPr>
              <a:t>变化的磁场在其周围激发感应电场。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circle(in)">
                                      <p:cBhvr>
                                        <p:cTn id="13" dur="20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500" fill="hold"/>
                                        <p:tgtEl>
                                          <p:spTgt spid="31"/>
                                        </p:tgtEl>
                                        <p:attrNameLst>
                                          <p:attrName>ppt_x</p:attrName>
                                        </p:attrNameLst>
                                      </p:cBhvr>
                                      <p:tavLst>
                                        <p:tav tm="0">
                                          <p:val>
                                            <p:strVal val="#ppt_x"/>
                                          </p:val>
                                        </p:tav>
                                        <p:tav tm="100000">
                                          <p:val>
                                            <p:strVal val="#ppt_x"/>
                                          </p:val>
                                        </p:tav>
                                      </p:tavLst>
                                    </p:anim>
                                    <p:anim calcmode="lin" valueType="num">
                                      <p:cBhvr additive="base">
                                        <p:cTn id="2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anim calcmode="lin" valueType="num">
                                      <p:cBhvr>
                                        <p:cTn id="34" dur="1000" fill="hold"/>
                                        <p:tgtEl>
                                          <p:spTgt spid="34"/>
                                        </p:tgtEl>
                                        <p:attrNameLst>
                                          <p:attrName>ppt_w</p:attrName>
                                        </p:attrNameLst>
                                      </p:cBhvr>
                                      <p:tavLst>
                                        <p:tav tm="0">
                                          <p:val>
                                            <p:fltVal val="0"/>
                                          </p:val>
                                        </p:tav>
                                        <p:tav tm="100000">
                                          <p:val>
                                            <p:strVal val="#ppt_w"/>
                                          </p:val>
                                        </p:tav>
                                      </p:tavLst>
                                    </p:anim>
                                    <p:anim calcmode="lin" valueType="num">
                                      <p:cBhvr>
                                        <p:cTn id="35" dur="1000" fill="hold"/>
                                        <p:tgtEl>
                                          <p:spTgt spid="34"/>
                                        </p:tgtEl>
                                        <p:attrNameLst>
                                          <p:attrName>ppt_h</p:attrName>
                                        </p:attrNameLst>
                                      </p:cBhvr>
                                      <p:tavLst>
                                        <p:tav tm="0">
                                          <p:val>
                                            <p:fltVal val="0"/>
                                          </p:val>
                                        </p:tav>
                                        <p:tav tm="100000">
                                          <p:val>
                                            <p:strVal val="#ppt_h"/>
                                          </p:val>
                                        </p:tav>
                                      </p:tavLst>
                                    </p:anim>
                                    <p:anim calcmode="lin" valueType="num">
                                      <p:cBhvr>
                                        <p:cTn id="36" dur="1000" fill="hold"/>
                                        <p:tgtEl>
                                          <p:spTgt spid="34"/>
                                        </p:tgtEl>
                                        <p:attrNameLst>
                                          <p:attrName>style.rotation</p:attrName>
                                        </p:attrNameLst>
                                      </p:cBhvr>
                                      <p:tavLst>
                                        <p:tav tm="0">
                                          <p:val>
                                            <p:fltVal val="90"/>
                                          </p:val>
                                        </p:tav>
                                        <p:tav tm="100000">
                                          <p:val>
                                            <p:fltVal val="0"/>
                                          </p:val>
                                        </p:tav>
                                      </p:tavLst>
                                    </p:anim>
                                    <p:animEffect transition="in" filter="fade">
                                      <p:cBhvr>
                                        <p:cTn id="37" dur="10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heel(1)">
                                      <p:cBhvr>
                                        <p:cTn id="42" dur="20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p:cTn id="47" dur="500" fill="hold"/>
                                        <p:tgtEl>
                                          <p:spTgt spid="40"/>
                                        </p:tgtEl>
                                        <p:attrNameLst>
                                          <p:attrName>ppt_w</p:attrName>
                                        </p:attrNameLst>
                                      </p:cBhvr>
                                      <p:tavLst>
                                        <p:tav tm="0">
                                          <p:val>
                                            <p:fltVal val="0"/>
                                          </p:val>
                                        </p:tav>
                                        <p:tav tm="100000">
                                          <p:val>
                                            <p:strVal val="#ppt_w"/>
                                          </p:val>
                                        </p:tav>
                                      </p:tavLst>
                                    </p:anim>
                                    <p:anim calcmode="lin" valueType="num">
                                      <p:cBhvr>
                                        <p:cTn id="48" dur="500" fill="hold"/>
                                        <p:tgtEl>
                                          <p:spTgt spid="40"/>
                                        </p:tgtEl>
                                        <p:attrNameLst>
                                          <p:attrName>ppt_h</p:attrName>
                                        </p:attrNameLst>
                                      </p:cBhvr>
                                      <p:tavLst>
                                        <p:tav tm="0">
                                          <p:val>
                                            <p:fltVal val="0"/>
                                          </p:val>
                                        </p:tav>
                                        <p:tav tm="100000">
                                          <p:val>
                                            <p:strVal val="#ppt_h"/>
                                          </p:val>
                                        </p:tav>
                                      </p:tavLst>
                                    </p:anim>
                                    <p:animEffect transition="in" filter="fade">
                                      <p:cBhvr>
                                        <p:cTn id="49" dur="500"/>
                                        <p:tgtEl>
                                          <p:spTgt spid="40"/>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31" presetClass="entr" presetSubtype="0" fill="hold" nodeType="clickEffect">
                                  <p:stCondLst>
                                    <p:cond delay="0"/>
                                  </p:stCondLst>
                                  <p:childTnLst>
                                    <p:set>
                                      <p:cBhvr>
                                        <p:cTn id="60" dur="1" fill="hold">
                                          <p:stCondLst>
                                            <p:cond delay="0"/>
                                          </p:stCondLst>
                                        </p:cTn>
                                        <p:tgtEl>
                                          <p:spTgt spid="46"/>
                                        </p:tgtEl>
                                        <p:attrNameLst>
                                          <p:attrName>style.visibility</p:attrName>
                                        </p:attrNameLst>
                                      </p:cBhvr>
                                      <p:to>
                                        <p:strVal val="visible"/>
                                      </p:to>
                                    </p:set>
                                    <p:anim calcmode="lin" valueType="num">
                                      <p:cBhvr>
                                        <p:cTn id="61" dur="1000" fill="hold"/>
                                        <p:tgtEl>
                                          <p:spTgt spid="46"/>
                                        </p:tgtEl>
                                        <p:attrNameLst>
                                          <p:attrName>ppt_w</p:attrName>
                                        </p:attrNameLst>
                                      </p:cBhvr>
                                      <p:tavLst>
                                        <p:tav tm="0">
                                          <p:val>
                                            <p:fltVal val="0"/>
                                          </p:val>
                                        </p:tav>
                                        <p:tav tm="100000">
                                          <p:val>
                                            <p:strVal val="#ppt_w"/>
                                          </p:val>
                                        </p:tav>
                                      </p:tavLst>
                                    </p:anim>
                                    <p:anim calcmode="lin" valueType="num">
                                      <p:cBhvr>
                                        <p:cTn id="62" dur="1000" fill="hold"/>
                                        <p:tgtEl>
                                          <p:spTgt spid="46"/>
                                        </p:tgtEl>
                                        <p:attrNameLst>
                                          <p:attrName>ppt_h</p:attrName>
                                        </p:attrNameLst>
                                      </p:cBhvr>
                                      <p:tavLst>
                                        <p:tav tm="0">
                                          <p:val>
                                            <p:fltVal val="0"/>
                                          </p:val>
                                        </p:tav>
                                        <p:tav tm="100000">
                                          <p:val>
                                            <p:strVal val="#ppt_h"/>
                                          </p:val>
                                        </p:tav>
                                      </p:tavLst>
                                    </p:anim>
                                    <p:anim calcmode="lin" valueType="num">
                                      <p:cBhvr>
                                        <p:cTn id="63" dur="1000" fill="hold"/>
                                        <p:tgtEl>
                                          <p:spTgt spid="46"/>
                                        </p:tgtEl>
                                        <p:attrNameLst>
                                          <p:attrName>style.rotation</p:attrName>
                                        </p:attrNameLst>
                                      </p:cBhvr>
                                      <p:tavLst>
                                        <p:tav tm="0">
                                          <p:val>
                                            <p:fltVal val="90"/>
                                          </p:val>
                                        </p:tav>
                                        <p:tav tm="100000">
                                          <p:val>
                                            <p:fltVal val="0"/>
                                          </p:val>
                                        </p:tav>
                                      </p:tavLst>
                                    </p:anim>
                                    <p:animEffect transition="in" filter="fade">
                                      <p:cBhvr>
                                        <p:cTn id="64"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26"/>
          <p:cNvGrpSpPr>
            <a:grpSpLocks/>
          </p:cNvGrpSpPr>
          <p:nvPr/>
        </p:nvGrpSpPr>
        <p:grpSpPr bwMode="auto">
          <a:xfrm>
            <a:off x="7020764" y="647823"/>
            <a:ext cx="419100" cy="1970088"/>
            <a:chOff x="3615" y="87"/>
            <a:chExt cx="264" cy="1241"/>
          </a:xfrm>
        </p:grpSpPr>
        <p:sp>
          <p:nvSpPr>
            <p:cNvPr id="3" name="Rectangle 1027"/>
            <p:cNvSpPr>
              <a:spLocks noChangeArrowheads="1"/>
            </p:cNvSpPr>
            <p:nvPr/>
          </p:nvSpPr>
          <p:spPr bwMode="auto">
            <a:xfrm>
              <a:off x="3615" y="8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latin typeface="Bookman Old Style" panose="02050604050505020204" pitchFamily="18" charset="0"/>
                </a:rPr>
                <a:t>×</a:t>
              </a:r>
            </a:p>
          </p:txBody>
        </p:sp>
        <p:sp>
          <p:nvSpPr>
            <p:cNvPr id="4" name="Rectangle 1028"/>
            <p:cNvSpPr>
              <a:spLocks noChangeArrowheads="1"/>
            </p:cNvSpPr>
            <p:nvPr/>
          </p:nvSpPr>
          <p:spPr bwMode="auto">
            <a:xfrm>
              <a:off x="3615" y="42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5" name="Rectangle 1029"/>
            <p:cNvSpPr>
              <a:spLocks noChangeArrowheads="1"/>
            </p:cNvSpPr>
            <p:nvPr/>
          </p:nvSpPr>
          <p:spPr bwMode="auto">
            <a:xfrm>
              <a:off x="3615" y="759"/>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6" name="Rectangle 1030"/>
            <p:cNvSpPr>
              <a:spLocks noChangeArrowheads="1"/>
            </p:cNvSpPr>
            <p:nvPr/>
          </p:nvSpPr>
          <p:spPr bwMode="auto">
            <a:xfrm>
              <a:off x="3615" y="1095"/>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grpSp>
      <p:grpSp>
        <p:nvGrpSpPr>
          <p:cNvPr id="7" name="Group 1031"/>
          <p:cNvGrpSpPr>
            <a:grpSpLocks/>
          </p:cNvGrpSpPr>
          <p:nvPr/>
        </p:nvGrpSpPr>
        <p:grpSpPr bwMode="auto">
          <a:xfrm>
            <a:off x="9535364" y="647823"/>
            <a:ext cx="419100" cy="1970088"/>
            <a:chOff x="5199" y="87"/>
            <a:chExt cx="264" cy="1241"/>
          </a:xfrm>
        </p:grpSpPr>
        <p:sp>
          <p:nvSpPr>
            <p:cNvPr id="8" name="Rectangle 1032"/>
            <p:cNvSpPr>
              <a:spLocks noChangeArrowheads="1"/>
            </p:cNvSpPr>
            <p:nvPr/>
          </p:nvSpPr>
          <p:spPr bwMode="auto">
            <a:xfrm>
              <a:off x="5199" y="8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9" name="Rectangle 1033"/>
            <p:cNvSpPr>
              <a:spLocks noChangeArrowheads="1"/>
            </p:cNvSpPr>
            <p:nvPr/>
          </p:nvSpPr>
          <p:spPr bwMode="auto">
            <a:xfrm>
              <a:off x="5199" y="42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0" name="Rectangle 1034"/>
            <p:cNvSpPr>
              <a:spLocks noChangeArrowheads="1"/>
            </p:cNvSpPr>
            <p:nvPr/>
          </p:nvSpPr>
          <p:spPr bwMode="auto">
            <a:xfrm>
              <a:off x="5199" y="759"/>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1" name="Rectangle 1035"/>
            <p:cNvSpPr>
              <a:spLocks noChangeArrowheads="1"/>
            </p:cNvSpPr>
            <p:nvPr/>
          </p:nvSpPr>
          <p:spPr bwMode="auto">
            <a:xfrm>
              <a:off x="5199" y="1095"/>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grpSp>
      <p:grpSp>
        <p:nvGrpSpPr>
          <p:cNvPr id="12" name="Group 1036"/>
          <p:cNvGrpSpPr>
            <a:grpSpLocks/>
          </p:cNvGrpSpPr>
          <p:nvPr/>
        </p:nvGrpSpPr>
        <p:grpSpPr bwMode="auto">
          <a:xfrm>
            <a:off x="8925764" y="647823"/>
            <a:ext cx="419100" cy="1970088"/>
            <a:chOff x="4815" y="87"/>
            <a:chExt cx="264" cy="1241"/>
          </a:xfrm>
        </p:grpSpPr>
        <p:sp>
          <p:nvSpPr>
            <p:cNvPr id="13" name="Rectangle 1037"/>
            <p:cNvSpPr>
              <a:spLocks noChangeArrowheads="1"/>
            </p:cNvSpPr>
            <p:nvPr/>
          </p:nvSpPr>
          <p:spPr bwMode="auto">
            <a:xfrm>
              <a:off x="4815" y="8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4" name="Rectangle 1038"/>
            <p:cNvSpPr>
              <a:spLocks noChangeArrowheads="1"/>
            </p:cNvSpPr>
            <p:nvPr/>
          </p:nvSpPr>
          <p:spPr bwMode="auto">
            <a:xfrm>
              <a:off x="4815" y="42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5" name="Rectangle 1039"/>
            <p:cNvSpPr>
              <a:spLocks noChangeArrowheads="1"/>
            </p:cNvSpPr>
            <p:nvPr/>
          </p:nvSpPr>
          <p:spPr bwMode="auto">
            <a:xfrm>
              <a:off x="4815" y="759"/>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6" name="Rectangle 1040"/>
            <p:cNvSpPr>
              <a:spLocks noChangeArrowheads="1"/>
            </p:cNvSpPr>
            <p:nvPr/>
          </p:nvSpPr>
          <p:spPr bwMode="auto">
            <a:xfrm>
              <a:off x="4815" y="1095"/>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grpSp>
      <p:grpSp>
        <p:nvGrpSpPr>
          <p:cNvPr id="17" name="Group 1041"/>
          <p:cNvGrpSpPr>
            <a:grpSpLocks/>
          </p:cNvGrpSpPr>
          <p:nvPr/>
        </p:nvGrpSpPr>
        <p:grpSpPr bwMode="auto">
          <a:xfrm>
            <a:off x="8316164" y="647823"/>
            <a:ext cx="419100" cy="1970088"/>
            <a:chOff x="4431" y="87"/>
            <a:chExt cx="264" cy="1241"/>
          </a:xfrm>
        </p:grpSpPr>
        <p:sp>
          <p:nvSpPr>
            <p:cNvPr id="18" name="Rectangle 1042"/>
            <p:cNvSpPr>
              <a:spLocks noChangeArrowheads="1"/>
            </p:cNvSpPr>
            <p:nvPr/>
          </p:nvSpPr>
          <p:spPr bwMode="auto">
            <a:xfrm>
              <a:off x="4431" y="8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9" name="Rectangle 1043"/>
            <p:cNvSpPr>
              <a:spLocks noChangeArrowheads="1"/>
            </p:cNvSpPr>
            <p:nvPr/>
          </p:nvSpPr>
          <p:spPr bwMode="auto">
            <a:xfrm>
              <a:off x="4431" y="42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latin typeface="Bookman Old Style" panose="02050604050505020204" pitchFamily="18" charset="0"/>
                </a:rPr>
                <a:t>×</a:t>
              </a:r>
            </a:p>
          </p:txBody>
        </p:sp>
        <p:sp>
          <p:nvSpPr>
            <p:cNvPr id="20" name="Rectangle 1044"/>
            <p:cNvSpPr>
              <a:spLocks noChangeArrowheads="1"/>
            </p:cNvSpPr>
            <p:nvPr/>
          </p:nvSpPr>
          <p:spPr bwMode="auto">
            <a:xfrm>
              <a:off x="4431" y="759"/>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21" name="Rectangle 1045"/>
            <p:cNvSpPr>
              <a:spLocks noChangeArrowheads="1"/>
            </p:cNvSpPr>
            <p:nvPr/>
          </p:nvSpPr>
          <p:spPr bwMode="auto">
            <a:xfrm>
              <a:off x="4431" y="1095"/>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grpSp>
      <p:grpSp>
        <p:nvGrpSpPr>
          <p:cNvPr id="22" name="Group 1046"/>
          <p:cNvGrpSpPr>
            <a:grpSpLocks/>
          </p:cNvGrpSpPr>
          <p:nvPr/>
        </p:nvGrpSpPr>
        <p:grpSpPr bwMode="auto">
          <a:xfrm>
            <a:off x="7706564" y="647823"/>
            <a:ext cx="419100" cy="1970088"/>
            <a:chOff x="4047" y="87"/>
            <a:chExt cx="264" cy="1241"/>
          </a:xfrm>
        </p:grpSpPr>
        <p:sp>
          <p:nvSpPr>
            <p:cNvPr id="23" name="Rectangle 1047"/>
            <p:cNvSpPr>
              <a:spLocks noChangeArrowheads="1"/>
            </p:cNvSpPr>
            <p:nvPr/>
          </p:nvSpPr>
          <p:spPr bwMode="auto">
            <a:xfrm>
              <a:off x="4047" y="8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24" name="Rectangle 1048"/>
            <p:cNvSpPr>
              <a:spLocks noChangeArrowheads="1"/>
            </p:cNvSpPr>
            <p:nvPr/>
          </p:nvSpPr>
          <p:spPr bwMode="auto">
            <a:xfrm>
              <a:off x="4047" y="42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25" name="Rectangle 1049"/>
            <p:cNvSpPr>
              <a:spLocks noChangeArrowheads="1"/>
            </p:cNvSpPr>
            <p:nvPr/>
          </p:nvSpPr>
          <p:spPr bwMode="auto">
            <a:xfrm>
              <a:off x="4047" y="759"/>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26" name="Rectangle 1050"/>
            <p:cNvSpPr>
              <a:spLocks noChangeArrowheads="1"/>
            </p:cNvSpPr>
            <p:nvPr/>
          </p:nvSpPr>
          <p:spPr bwMode="auto">
            <a:xfrm>
              <a:off x="4047" y="1095"/>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latin typeface="Bookman Old Style" panose="02050604050505020204" pitchFamily="18" charset="0"/>
                </a:rPr>
                <a:t>×</a:t>
              </a:r>
            </a:p>
          </p:txBody>
        </p:sp>
      </p:grpSp>
      <p:sp>
        <p:nvSpPr>
          <p:cNvPr id="27" name="Line 1051"/>
          <p:cNvSpPr>
            <a:spLocks noChangeShapeType="1"/>
          </p:cNvSpPr>
          <p:nvPr/>
        </p:nvSpPr>
        <p:spPr bwMode="auto">
          <a:xfrm>
            <a:off x="6960440" y="2706811"/>
            <a:ext cx="3160713" cy="12700"/>
          </a:xfrm>
          <a:prstGeom prst="line">
            <a:avLst/>
          </a:prstGeom>
          <a:noFill/>
          <a:ln w="12700">
            <a:solidFill>
              <a:srgbClr val="FFFFFF"/>
            </a:solidFill>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8" name="Line 1052"/>
          <p:cNvSpPr>
            <a:spLocks noChangeShapeType="1"/>
          </p:cNvSpPr>
          <p:nvPr/>
        </p:nvSpPr>
        <p:spPr bwMode="auto">
          <a:xfrm flipV="1">
            <a:off x="6960439" y="919253"/>
            <a:ext cx="3494088" cy="1787558"/>
          </a:xfrm>
          <a:prstGeom prst="line">
            <a:avLst/>
          </a:prstGeom>
          <a:noFill/>
          <a:ln w="57150">
            <a:solidFill>
              <a:srgbClr val="0099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9" name="Line 1053"/>
          <p:cNvSpPr>
            <a:spLocks noChangeShapeType="1"/>
          </p:cNvSpPr>
          <p:nvPr/>
        </p:nvSpPr>
        <p:spPr bwMode="auto">
          <a:xfrm flipV="1">
            <a:off x="6960439" y="2705223"/>
            <a:ext cx="3200399" cy="1588"/>
          </a:xfrm>
          <a:prstGeom prst="line">
            <a:avLst/>
          </a:prstGeom>
          <a:noFill/>
          <a:ln w="57150">
            <a:solidFill>
              <a:srgbClr val="0099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0" name="Arc 1054"/>
          <p:cNvSpPr>
            <a:spLocks/>
          </p:cNvSpPr>
          <p:nvPr/>
        </p:nvSpPr>
        <p:spPr bwMode="auto">
          <a:xfrm>
            <a:off x="7493839" y="2365498"/>
            <a:ext cx="304800" cy="342900"/>
          </a:xfrm>
          <a:custGeom>
            <a:avLst/>
            <a:gdLst>
              <a:gd name="T0" fmla="*/ 201605 w 21600"/>
              <a:gd name="T1" fmla="*/ 0 h 16200"/>
              <a:gd name="T2" fmla="*/ 304800 w 21600"/>
              <a:gd name="T3" fmla="*/ 342900 h 16200"/>
              <a:gd name="T4" fmla="*/ 0 w 21600"/>
              <a:gd name="T5" fmla="*/ 342900 h 16200"/>
              <a:gd name="T6" fmla="*/ 0 60000 65536"/>
              <a:gd name="T7" fmla="*/ 0 60000 65536"/>
              <a:gd name="T8" fmla="*/ 0 60000 65536"/>
              <a:gd name="T9" fmla="*/ 0 w 21600"/>
              <a:gd name="T10" fmla="*/ 0 h 16200"/>
              <a:gd name="T11" fmla="*/ 21600 w 21600"/>
              <a:gd name="T12" fmla="*/ 16200 h 16200"/>
            </a:gdLst>
            <a:ahLst/>
            <a:cxnLst>
              <a:cxn ang="T6">
                <a:pos x="T0" y="T1"/>
              </a:cxn>
              <a:cxn ang="T7">
                <a:pos x="T2" y="T3"/>
              </a:cxn>
              <a:cxn ang="T8">
                <a:pos x="T4" y="T5"/>
              </a:cxn>
            </a:cxnLst>
            <a:rect l="T9" t="T10" r="T11" b="T12"/>
            <a:pathLst>
              <a:path w="21600" h="16200" fill="none" extrusionOk="0">
                <a:moveTo>
                  <a:pt x="14287" y="-1"/>
                </a:moveTo>
                <a:cubicBezTo>
                  <a:pt x="18936" y="4100"/>
                  <a:pt x="21600" y="10000"/>
                  <a:pt x="21600" y="16200"/>
                </a:cubicBezTo>
              </a:path>
              <a:path w="21600" h="16200" stroke="0" extrusionOk="0">
                <a:moveTo>
                  <a:pt x="14287" y="-1"/>
                </a:moveTo>
                <a:cubicBezTo>
                  <a:pt x="18936" y="4100"/>
                  <a:pt x="21600" y="10000"/>
                  <a:pt x="21600" y="16200"/>
                </a:cubicBezTo>
                <a:lnTo>
                  <a:pt x="0" y="16200"/>
                </a:lnTo>
                <a:close/>
              </a:path>
            </a:pathLst>
          </a:custGeom>
          <a:noFill/>
          <a:ln w="25400" cap="rnd">
            <a:solidFill>
              <a:srgbClr val="3E27E7"/>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1" name="Line 1055"/>
          <p:cNvSpPr>
            <a:spLocks noChangeShapeType="1"/>
          </p:cNvSpPr>
          <p:nvPr/>
        </p:nvSpPr>
        <p:spPr bwMode="auto">
          <a:xfrm flipV="1">
            <a:off x="6920752" y="662111"/>
            <a:ext cx="0" cy="2057400"/>
          </a:xfrm>
          <a:prstGeom prst="line">
            <a:avLst/>
          </a:prstGeom>
          <a:noFill/>
          <a:ln w="12700">
            <a:solidFill>
              <a:srgbClr val="FFFFFF"/>
            </a:solidFill>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2" name="Line 1056"/>
          <p:cNvSpPr>
            <a:spLocks noChangeShapeType="1"/>
          </p:cNvSpPr>
          <p:nvPr/>
        </p:nvSpPr>
        <p:spPr bwMode="auto">
          <a:xfrm>
            <a:off x="9130552" y="2719511"/>
            <a:ext cx="0" cy="304800"/>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3" name="Line 1057"/>
          <p:cNvSpPr>
            <a:spLocks noChangeShapeType="1"/>
          </p:cNvSpPr>
          <p:nvPr/>
        </p:nvSpPr>
        <p:spPr bwMode="auto">
          <a:xfrm>
            <a:off x="9435352" y="2719511"/>
            <a:ext cx="0" cy="304800"/>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4" name="Rectangle 1058"/>
          <p:cNvSpPr>
            <a:spLocks noChangeArrowheads="1"/>
          </p:cNvSpPr>
          <p:nvPr/>
        </p:nvSpPr>
        <p:spPr bwMode="auto">
          <a:xfrm>
            <a:off x="5781720" y="4309964"/>
            <a:ext cx="185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b="1"/>
          </a:p>
        </p:txBody>
      </p:sp>
      <p:graphicFrame>
        <p:nvGraphicFramePr>
          <p:cNvPr id="35" name="Object 1059"/>
          <p:cNvGraphicFramePr>
            <a:graphicFrameLocks noChangeAspect="1"/>
          </p:cNvGraphicFramePr>
          <p:nvPr>
            <p:extLst>
              <p:ext uri="{D42A27DB-BD31-4B8C-83A1-F6EECF244321}">
                <p14:modId xmlns:p14="http://schemas.microsoft.com/office/powerpoint/2010/main" val="3757132178"/>
              </p:ext>
            </p:extLst>
          </p:nvPr>
        </p:nvGraphicFramePr>
        <p:xfrm>
          <a:off x="5795963" y="3313113"/>
          <a:ext cx="112712" cy="214312"/>
        </p:xfrm>
        <a:graphic>
          <a:graphicData uri="http://schemas.openxmlformats.org/presentationml/2006/ole">
            <mc:AlternateContent xmlns:mc="http://schemas.openxmlformats.org/markup-compatibility/2006">
              <mc:Choice xmlns:v="urn:schemas-microsoft-com:vml" Requires="v">
                <p:oleObj spid="_x0000_s456563" name="公式" r:id="rId3" imgW="114151" imgH="215619" progId="Equation.3">
                  <p:embed/>
                </p:oleObj>
              </mc:Choice>
              <mc:Fallback>
                <p:oleObj name="公式" r:id="rId3"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5963" y="3313113"/>
                        <a:ext cx="112712"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1063"/>
          <p:cNvGraphicFramePr>
            <a:graphicFrameLocks noChangeAspect="1"/>
          </p:cNvGraphicFramePr>
          <p:nvPr>
            <p:extLst>
              <p:ext uri="{D42A27DB-BD31-4B8C-83A1-F6EECF244321}">
                <p14:modId xmlns:p14="http://schemas.microsoft.com/office/powerpoint/2010/main" val="1764165605"/>
              </p:ext>
            </p:extLst>
          </p:nvPr>
        </p:nvGraphicFramePr>
        <p:xfrm>
          <a:off x="2197100" y="606425"/>
          <a:ext cx="2635252" cy="580436"/>
        </p:xfrm>
        <a:graphic>
          <a:graphicData uri="http://schemas.openxmlformats.org/presentationml/2006/ole">
            <mc:AlternateContent xmlns:mc="http://schemas.openxmlformats.org/markup-compatibility/2006">
              <mc:Choice xmlns:v="urn:schemas-microsoft-com:vml" Requires="v">
                <p:oleObj spid="_x0000_s456564" name="公式" r:id="rId5" imgW="888840" imgH="177480" progId="Equation.3">
                  <p:embed/>
                </p:oleObj>
              </mc:Choice>
              <mc:Fallback>
                <p:oleObj name="公式" r:id="rId5" imgW="888840" imgH="177480" progId="Equation.3">
                  <p:embed/>
                  <p:pic>
                    <p:nvPicPr>
                      <p:cNvPr id="0" name=""/>
                      <p:cNvPicPr>
                        <a:picLocks noChangeAspect="1" noChangeArrowheads="1"/>
                      </p:cNvPicPr>
                      <p:nvPr/>
                    </p:nvPicPr>
                    <p:blipFill>
                      <a:blip r:embed="rId6"/>
                      <a:srcRect/>
                      <a:stretch>
                        <a:fillRect/>
                      </a:stretch>
                    </p:blipFill>
                    <p:spPr bwMode="auto">
                      <a:xfrm>
                        <a:off x="2197100" y="606425"/>
                        <a:ext cx="2635252" cy="580436"/>
                      </a:xfrm>
                      <a:prstGeom prst="rect">
                        <a:avLst/>
                      </a:prstGeom>
                      <a:noFill/>
                      <a:ln>
                        <a:noFill/>
                      </a:ln>
                      <a:effectLst/>
                      <a:extLst/>
                    </p:spPr>
                  </p:pic>
                </p:oleObj>
              </mc:Fallback>
            </mc:AlternateContent>
          </a:graphicData>
        </a:graphic>
      </p:graphicFrame>
      <p:graphicFrame>
        <p:nvGraphicFramePr>
          <p:cNvPr id="37" name="Object 1064"/>
          <p:cNvGraphicFramePr>
            <a:graphicFrameLocks noChangeAspect="1"/>
          </p:cNvGraphicFramePr>
          <p:nvPr>
            <p:extLst>
              <p:ext uri="{D42A27DB-BD31-4B8C-83A1-F6EECF244321}">
                <p14:modId xmlns:p14="http://schemas.microsoft.com/office/powerpoint/2010/main" val="711771648"/>
              </p:ext>
            </p:extLst>
          </p:nvPr>
        </p:nvGraphicFramePr>
        <p:xfrm>
          <a:off x="1955356" y="1226147"/>
          <a:ext cx="2233347" cy="615106"/>
        </p:xfrm>
        <a:graphic>
          <a:graphicData uri="http://schemas.openxmlformats.org/presentationml/2006/ole">
            <mc:AlternateContent xmlns:mc="http://schemas.openxmlformats.org/markup-compatibility/2006">
              <mc:Choice xmlns:v="urn:schemas-microsoft-com:vml" Requires="v">
                <p:oleObj spid="_x0000_s456565" name="公式" r:id="rId7" imgW="736560" imgH="215640" progId="Equation.3">
                  <p:embed/>
                </p:oleObj>
              </mc:Choice>
              <mc:Fallback>
                <p:oleObj name="公式" r:id="rId7" imgW="736560" imgH="215640" progId="Equation.3">
                  <p:embed/>
                  <p:pic>
                    <p:nvPicPr>
                      <p:cNvPr id="0" name=""/>
                      <p:cNvPicPr>
                        <a:picLocks noChangeAspect="1" noChangeArrowheads="1"/>
                      </p:cNvPicPr>
                      <p:nvPr/>
                    </p:nvPicPr>
                    <p:blipFill>
                      <a:blip r:embed="rId8"/>
                      <a:srcRect/>
                      <a:stretch>
                        <a:fillRect/>
                      </a:stretch>
                    </p:blipFill>
                    <p:spPr bwMode="auto">
                      <a:xfrm>
                        <a:off x="1955356" y="1226147"/>
                        <a:ext cx="2233347" cy="615106"/>
                      </a:xfrm>
                      <a:prstGeom prst="rect">
                        <a:avLst/>
                      </a:prstGeom>
                      <a:noFill/>
                      <a:ln>
                        <a:noFill/>
                      </a:ln>
                      <a:effectLst/>
                      <a:extLst/>
                    </p:spPr>
                  </p:pic>
                </p:oleObj>
              </mc:Fallback>
            </mc:AlternateContent>
          </a:graphicData>
        </a:graphic>
      </p:graphicFrame>
      <p:graphicFrame>
        <p:nvGraphicFramePr>
          <p:cNvPr id="38" name="Object 1065"/>
          <p:cNvGraphicFramePr>
            <a:graphicFrameLocks noChangeAspect="1"/>
          </p:cNvGraphicFramePr>
          <p:nvPr>
            <p:extLst>
              <p:ext uri="{D42A27DB-BD31-4B8C-83A1-F6EECF244321}">
                <p14:modId xmlns:p14="http://schemas.microsoft.com/office/powerpoint/2010/main" val="313314084"/>
              </p:ext>
            </p:extLst>
          </p:nvPr>
        </p:nvGraphicFramePr>
        <p:xfrm>
          <a:off x="2392408" y="1895727"/>
          <a:ext cx="4005262" cy="514350"/>
        </p:xfrm>
        <a:graphic>
          <a:graphicData uri="http://schemas.openxmlformats.org/presentationml/2006/ole">
            <mc:AlternateContent xmlns:mc="http://schemas.openxmlformats.org/markup-compatibility/2006">
              <mc:Choice xmlns:v="urn:schemas-microsoft-com:vml" Requires="v">
                <p:oleObj spid="_x0000_s456566" name="公式" r:id="rId9" imgW="1238219" imgH="123900" progId="Equation.3">
                  <p:embed/>
                </p:oleObj>
              </mc:Choice>
              <mc:Fallback>
                <p:oleObj name="公式" r:id="rId9" imgW="1238219" imgH="1239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92408" y="1895727"/>
                        <a:ext cx="4005262"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1066"/>
          <p:cNvGraphicFramePr>
            <a:graphicFrameLocks noChangeAspect="1"/>
          </p:cNvGraphicFramePr>
          <p:nvPr>
            <p:extLst>
              <p:ext uri="{D42A27DB-BD31-4B8C-83A1-F6EECF244321}">
                <p14:modId xmlns:p14="http://schemas.microsoft.com/office/powerpoint/2010/main" val="3104779750"/>
              </p:ext>
            </p:extLst>
          </p:nvPr>
        </p:nvGraphicFramePr>
        <p:xfrm>
          <a:off x="2135189" y="2358103"/>
          <a:ext cx="3521075" cy="585788"/>
        </p:xfrm>
        <a:graphic>
          <a:graphicData uri="http://schemas.openxmlformats.org/presentationml/2006/ole">
            <mc:AlternateContent xmlns:mc="http://schemas.openxmlformats.org/markup-compatibility/2006">
              <mc:Choice xmlns:v="urn:schemas-microsoft-com:vml" Requires="v">
                <p:oleObj spid="_x0000_s456567" name="公式" r:id="rId11" imgW="1285998" imgH="171408" progId="Equation.3">
                  <p:embed/>
                </p:oleObj>
              </mc:Choice>
              <mc:Fallback>
                <p:oleObj name="公式" r:id="rId11" imgW="1285998" imgH="171408"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35189" y="2358103"/>
                        <a:ext cx="3521075"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1067"/>
          <p:cNvGraphicFramePr>
            <a:graphicFrameLocks noChangeAspect="1"/>
          </p:cNvGraphicFramePr>
          <p:nvPr>
            <p:extLst>
              <p:ext uri="{D42A27DB-BD31-4B8C-83A1-F6EECF244321}">
                <p14:modId xmlns:p14="http://schemas.microsoft.com/office/powerpoint/2010/main" val="2933085331"/>
              </p:ext>
            </p:extLst>
          </p:nvPr>
        </p:nvGraphicFramePr>
        <p:xfrm>
          <a:off x="2468371" y="3032614"/>
          <a:ext cx="2195512" cy="969962"/>
        </p:xfrm>
        <a:graphic>
          <a:graphicData uri="http://schemas.openxmlformats.org/presentationml/2006/ole">
            <mc:AlternateContent xmlns:mc="http://schemas.openxmlformats.org/markup-compatibility/2006">
              <mc:Choice xmlns:v="urn:schemas-microsoft-com:vml" Requires="v">
                <p:oleObj spid="_x0000_s456568" name="公式" r:id="rId13" imgW="752595" imgH="323920" progId="Equation.3">
                  <p:embed/>
                </p:oleObj>
              </mc:Choice>
              <mc:Fallback>
                <p:oleObj name="公式" r:id="rId13" imgW="752595" imgH="32392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68371" y="3032614"/>
                        <a:ext cx="2195512" cy="969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1068"/>
          <p:cNvGraphicFramePr>
            <a:graphicFrameLocks noChangeAspect="1"/>
          </p:cNvGraphicFramePr>
          <p:nvPr>
            <p:extLst>
              <p:ext uri="{D42A27DB-BD31-4B8C-83A1-F6EECF244321}">
                <p14:modId xmlns:p14="http://schemas.microsoft.com/office/powerpoint/2010/main" val="3272300989"/>
              </p:ext>
            </p:extLst>
          </p:nvPr>
        </p:nvGraphicFramePr>
        <p:xfrm>
          <a:off x="2209900" y="3810277"/>
          <a:ext cx="7248525" cy="952500"/>
        </p:xfrm>
        <a:graphic>
          <a:graphicData uri="http://schemas.openxmlformats.org/presentationml/2006/ole">
            <mc:AlternateContent xmlns:mc="http://schemas.openxmlformats.org/markup-compatibility/2006">
              <mc:Choice xmlns:v="urn:schemas-microsoft-com:vml" Requires="v">
                <p:oleObj spid="_x0000_s456569" name="公式" r:id="rId15" imgW="2752857" imgH="333368" progId="Equation.3">
                  <p:embed/>
                </p:oleObj>
              </mc:Choice>
              <mc:Fallback>
                <p:oleObj name="公式" r:id="rId15" imgW="2752857" imgH="333368"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09900" y="3810277"/>
                        <a:ext cx="7248525"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 name="Object 1069"/>
          <p:cNvGraphicFramePr>
            <a:graphicFrameLocks noChangeAspect="1"/>
          </p:cNvGraphicFramePr>
          <p:nvPr>
            <p:extLst>
              <p:ext uri="{D42A27DB-BD31-4B8C-83A1-F6EECF244321}">
                <p14:modId xmlns:p14="http://schemas.microsoft.com/office/powerpoint/2010/main" val="2269060405"/>
              </p:ext>
            </p:extLst>
          </p:nvPr>
        </p:nvGraphicFramePr>
        <p:xfrm>
          <a:off x="7177089" y="1103314"/>
          <a:ext cx="803275" cy="981075"/>
        </p:xfrm>
        <a:graphic>
          <a:graphicData uri="http://schemas.openxmlformats.org/presentationml/2006/ole">
            <mc:AlternateContent xmlns:mc="http://schemas.openxmlformats.org/markup-compatibility/2006">
              <mc:Choice xmlns:v="urn:schemas-microsoft-com:vml" Requires="v">
                <p:oleObj spid="_x0000_s456570" name="公式" r:id="rId17" imgW="152280" imgH="203040" progId="Equation.3">
                  <p:embed/>
                </p:oleObj>
              </mc:Choice>
              <mc:Fallback>
                <p:oleObj name="公式" r:id="rId17" imgW="152280" imgH="203040" progId="Equation.3">
                  <p:embed/>
                  <p:pic>
                    <p:nvPicPr>
                      <p:cNvPr id="0" name=""/>
                      <p:cNvPicPr>
                        <a:picLocks noChangeAspect="1" noChangeArrowheads="1"/>
                      </p:cNvPicPr>
                      <p:nvPr/>
                    </p:nvPicPr>
                    <p:blipFill>
                      <a:blip r:embed="rId18"/>
                      <a:srcRect/>
                      <a:stretch>
                        <a:fillRect/>
                      </a:stretch>
                    </p:blipFill>
                    <p:spPr bwMode="auto">
                      <a:xfrm>
                        <a:off x="7177089" y="1103314"/>
                        <a:ext cx="803275" cy="981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 name="Object 1070"/>
          <p:cNvGraphicFramePr>
            <a:graphicFrameLocks noChangeAspect="1"/>
          </p:cNvGraphicFramePr>
          <p:nvPr>
            <p:extLst>
              <p:ext uri="{D42A27DB-BD31-4B8C-83A1-F6EECF244321}">
                <p14:modId xmlns:p14="http://schemas.microsoft.com/office/powerpoint/2010/main" val="3981221397"/>
              </p:ext>
            </p:extLst>
          </p:nvPr>
        </p:nvGraphicFramePr>
        <p:xfrm>
          <a:off x="9597277" y="3262437"/>
          <a:ext cx="627062" cy="585787"/>
        </p:xfrm>
        <a:graphic>
          <a:graphicData uri="http://schemas.openxmlformats.org/presentationml/2006/ole">
            <mc:AlternateContent xmlns:mc="http://schemas.openxmlformats.org/markup-compatibility/2006">
              <mc:Choice xmlns:v="urn:schemas-microsoft-com:vml" Requires="v">
                <p:oleObj spid="_x0000_s456571" name="公式" r:id="rId19" imgW="133351" imgH="123900" progId="Equation.3">
                  <p:embed/>
                </p:oleObj>
              </mc:Choice>
              <mc:Fallback>
                <p:oleObj name="公式" r:id="rId19" imgW="133351" imgH="1239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597277" y="3262437"/>
                        <a:ext cx="627062"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4" name="Group 1071"/>
          <p:cNvGrpSpPr>
            <a:grpSpLocks/>
          </p:cNvGrpSpPr>
          <p:nvPr/>
        </p:nvGrpSpPr>
        <p:grpSpPr bwMode="auto">
          <a:xfrm>
            <a:off x="6935039" y="2781423"/>
            <a:ext cx="2895600" cy="304800"/>
            <a:chOff x="3399" y="1593"/>
            <a:chExt cx="1824" cy="192"/>
          </a:xfrm>
        </p:grpSpPr>
        <p:sp>
          <p:nvSpPr>
            <p:cNvPr id="45" name="Line 1072"/>
            <p:cNvSpPr>
              <a:spLocks noChangeShapeType="1"/>
            </p:cNvSpPr>
            <p:nvPr/>
          </p:nvSpPr>
          <p:spPr bwMode="auto">
            <a:xfrm>
              <a:off x="4983" y="1689"/>
              <a:ext cx="240" cy="0"/>
            </a:xfrm>
            <a:prstGeom prst="line">
              <a:avLst/>
            </a:prstGeom>
            <a:noFill/>
            <a:ln w="12700">
              <a:solidFill>
                <a:srgbClr val="FFFFFF"/>
              </a:solidFill>
              <a:round/>
              <a:headEnd type="stealth" w="med" len="lg"/>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6" name="Line 1073"/>
            <p:cNvSpPr>
              <a:spLocks noChangeShapeType="1"/>
            </p:cNvSpPr>
            <p:nvPr/>
          </p:nvSpPr>
          <p:spPr bwMode="auto">
            <a:xfrm>
              <a:off x="3399" y="1593"/>
              <a:ext cx="0" cy="192"/>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7" name="Line 1074"/>
            <p:cNvSpPr>
              <a:spLocks noChangeShapeType="1"/>
            </p:cNvSpPr>
            <p:nvPr/>
          </p:nvSpPr>
          <p:spPr bwMode="auto">
            <a:xfrm flipH="1">
              <a:off x="3399" y="1689"/>
              <a:ext cx="1392" cy="0"/>
            </a:xfrm>
            <a:prstGeom prst="line">
              <a:avLst/>
            </a:prstGeom>
            <a:noFill/>
            <a:ln w="12700">
              <a:solidFill>
                <a:srgbClr val="FFFFFF"/>
              </a:solidFill>
              <a:round/>
              <a:headEnd type="stealth" w="med" len="lg"/>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48" name="Object 1075"/>
          <p:cNvGraphicFramePr>
            <a:graphicFrameLocks noChangeAspect="1"/>
          </p:cNvGraphicFramePr>
          <p:nvPr>
            <p:extLst>
              <p:ext uri="{D42A27DB-BD31-4B8C-83A1-F6EECF244321}">
                <p14:modId xmlns:p14="http://schemas.microsoft.com/office/powerpoint/2010/main" val="2605773232"/>
              </p:ext>
            </p:extLst>
          </p:nvPr>
        </p:nvGraphicFramePr>
        <p:xfrm>
          <a:off x="7759445" y="3380380"/>
          <a:ext cx="471488" cy="471488"/>
        </p:xfrm>
        <a:graphic>
          <a:graphicData uri="http://schemas.openxmlformats.org/presentationml/2006/ole">
            <mc:AlternateContent xmlns:mc="http://schemas.openxmlformats.org/markup-compatibility/2006">
              <mc:Choice xmlns:v="urn:schemas-microsoft-com:vml" Requires="v">
                <p:oleObj spid="_x0000_s456572" name="公式" r:id="rId21" imgW="85841" imgH="85839" progId="Equation.3">
                  <p:embed/>
                </p:oleObj>
              </mc:Choice>
              <mc:Fallback>
                <p:oleObj name="公式" r:id="rId21" imgW="85841" imgH="85839"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759445" y="3380380"/>
                        <a:ext cx="471488"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1076"/>
          <p:cNvGraphicFramePr>
            <a:graphicFrameLocks noChangeAspect="1"/>
          </p:cNvGraphicFramePr>
          <p:nvPr>
            <p:extLst>
              <p:ext uri="{D42A27DB-BD31-4B8C-83A1-F6EECF244321}">
                <p14:modId xmlns:p14="http://schemas.microsoft.com/office/powerpoint/2010/main" val="1914525288"/>
              </p:ext>
            </p:extLst>
          </p:nvPr>
        </p:nvGraphicFramePr>
        <p:xfrm>
          <a:off x="7768301" y="2200398"/>
          <a:ext cx="423862" cy="596900"/>
        </p:xfrm>
        <a:graphic>
          <a:graphicData uri="http://schemas.openxmlformats.org/presentationml/2006/ole">
            <mc:AlternateContent xmlns:mc="http://schemas.openxmlformats.org/markup-compatibility/2006">
              <mc:Choice xmlns:v="urn:schemas-microsoft-com:vml" Requires="v">
                <p:oleObj spid="_x0000_s456573" name="公式" r:id="rId23" imgW="66675" imgH="123900" progId="Equation.3">
                  <p:embed/>
                </p:oleObj>
              </mc:Choice>
              <mc:Fallback>
                <p:oleObj name="公式" r:id="rId23" imgW="66675" imgH="1239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768301" y="2200398"/>
                        <a:ext cx="423862"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1077"/>
          <p:cNvGraphicFramePr>
            <a:graphicFrameLocks noChangeAspect="1"/>
          </p:cNvGraphicFramePr>
          <p:nvPr>
            <p:extLst>
              <p:ext uri="{D42A27DB-BD31-4B8C-83A1-F6EECF244321}">
                <p14:modId xmlns:p14="http://schemas.microsoft.com/office/powerpoint/2010/main" val="2857958538"/>
              </p:ext>
            </p:extLst>
          </p:nvPr>
        </p:nvGraphicFramePr>
        <p:xfrm>
          <a:off x="10161415" y="2696110"/>
          <a:ext cx="471487" cy="471487"/>
        </p:xfrm>
        <a:graphic>
          <a:graphicData uri="http://schemas.openxmlformats.org/presentationml/2006/ole">
            <mc:AlternateContent xmlns:mc="http://schemas.openxmlformats.org/markup-compatibility/2006">
              <mc:Choice xmlns:v="urn:schemas-microsoft-com:vml" Requires="v">
                <p:oleObj spid="_x0000_s456574" name="公式" r:id="rId25" imgW="85841" imgH="85839" progId="Equation.3">
                  <p:embed/>
                </p:oleObj>
              </mc:Choice>
              <mc:Fallback>
                <p:oleObj name="公式" r:id="rId25" imgW="85841" imgH="85839"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161415" y="2696110"/>
                        <a:ext cx="471487"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1078"/>
          <p:cNvGraphicFramePr>
            <a:graphicFrameLocks noChangeAspect="1"/>
          </p:cNvGraphicFramePr>
          <p:nvPr>
            <p:extLst>
              <p:ext uri="{D42A27DB-BD31-4B8C-83A1-F6EECF244321}">
                <p14:modId xmlns:p14="http://schemas.microsoft.com/office/powerpoint/2010/main" val="1957085171"/>
              </p:ext>
            </p:extLst>
          </p:nvPr>
        </p:nvGraphicFramePr>
        <p:xfrm>
          <a:off x="6387353" y="738311"/>
          <a:ext cx="471487" cy="550862"/>
        </p:xfrm>
        <a:graphic>
          <a:graphicData uri="http://schemas.openxmlformats.org/presentationml/2006/ole">
            <mc:AlternateContent xmlns:mc="http://schemas.openxmlformats.org/markup-compatibility/2006">
              <mc:Choice xmlns:v="urn:schemas-microsoft-com:vml" Requires="v">
                <p:oleObj spid="_x0000_s456575" name="公式" r:id="rId27" imgW="85841" imgH="104734" progId="Equation.3">
                  <p:embed/>
                </p:oleObj>
              </mc:Choice>
              <mc:Fallback>
                <p:oleObj name="公式" r:id="rId27" imgW="85841" imgH="104734"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387353" y="738311"/>
                        <a:ext cx="471487" cy="550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1079"/>
          <p:cNvGraphicFramePr>
            <a:graphicFrameLocks noChangeAspect="1"/>
          </p:cNvGraphicFramePr>
          <p:nvPr>
            <p:extLst>
              <p:ext uri="{D42A27DB-BD31-4B8C-83A1-F6EECF244321}">
                <p14:modId xmlns:p14="http://schemas.microsoft.com/office/powerpoint/2010/main" val="2271273800"/>
              </p:ext>
            </p:extLst>
          </p:nvPr>
        </p:nvGraphicFramePr>
        <p:xfrm>
          <a:off x="6463552" y="2567112"/>
          <a:ext cx="423862" cy="471487"/>
        </p:xfrm>
        <a:graphic>
          <a:graphicData uri="http://schemas.openxmlformats.org/presentationml/2006/ole">
            <mc:AlternateContent xmlns:mc="http://schemas.openxmlformats.org/markup-compatibility/2006">
              <mc:Choice xmlns:v="urn:schemas-microsoft-com:vml" Requires="v">
                <p:oleObj spid="_x0000_s456576" name="公式" r:id="rId29" imgW="66675" imgH="85839" progId="Equation.3">
                  <p:embed/>
                </p:oleObj>
              </mc:Choice>
              <mc:Fallback>
                <p:oleObj name="公式" r:id="rId29" imgW="66675" imgH="85839"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463552" y="2567112"/>
                        <a:ext cx="423862"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 name="Rectangle 1080"/>
          <p:cNvSpPr>
            <a:spLocks noChangeArrowheads="1"/>
          </p:cNvSpPr>
          <p:nvPr/>
        </p:nvSpPr>
        <p:spPr bwMode="auto">
          <a:xfrm>
            <a:off x="9144839" y="1486023"/>
            <a:ext cx="304800" cy="1219200"/>
          </a:xfrm>
          <a:prstGeom prst="rect">
            <a:avLst/>
          </a:prstGeom>
          <a:solidFill>
            <a:srgbClr val="FFFF00"/>
          </a:solidFill>
          <a:ln w="19050">
            <a:solidFill>
              <a:schemeClr val="tx1"/>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4" name="Line 7"/>
          <p:cNvSpPr>
            <a:spLocks noChangeShapeType="1"/>
          </p:cNvSpPr>
          <p:nvPr/>
        </p:nvSpPr>
        <p:spPr bwMode="auto">
          <a:xfrm flipH="1" flipV="1">
            <a:off x="6953616" y="765472"/>
            <a:ext cx="39983" cy="3082750"/>
          </a:xfrm>
          <a:prstGeom prst="line">
            <a:avLst/>
          </a:prstGeom>
          <a:noFill/>
          <a:ln w="28575">
            <a:solidFill>
              <a:srgbClr val="FF00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5" name="Line 49"/>
          <p:cNvSpPr>
            <a:spLocks noChangeShapeType="1"/>
          </p:cNvSpPr>
          <p:nvPr/>
        </p:nvSpPr>
        <p:spPr bwMode="auto">
          <a:xfrm flipV="1">
            <a:off x="6985839" y="2678799"/>
            <a:ext cx="3475038" cy="17617"/>
          </a:xfrm>
          <a:prstGeom prst="line">
            <a:avLst/>
          </a:prstGeom>
          <a:noFill/>
          <a:ln w="28575">
            <a:solidFill>
              <a:srgbClr val="FF00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6" name="Line 22"/>
          <p:cNvSpPr>
            <a:spLocks noChangeShapeType="1"/>
          </p:cNvSpPr>
          <p:nvPr/>
        </p:nvSpPr>
        <p:spPr bwMode="auto">
          <a:xfrm flipV="1">
            <a:off x="9168652" y="2905248"/>
            <a:ext cx="0" cy="68580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57" name="Line 22"/>
          <p:cNvSpPr>
            <a:spLocks noChangeShapeType="1"/>
          </p:cNvSpPr>
          <p:nvPr/>
        </p:nvSpPr>
        <p:spPr bwMode="auto">
          <a:xfrm flipV="1">
            <a:off x="9454402" y="2905248"/>
            <a:ext cx="0" cy="68580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58" name="Line 7"/>
          <p:cNvSpPr>
            <a:spLocks noChangeShapeType="1"/>
          </p:cNvSpPr>
          <p:nvPr/>
        </p:nvSpPr>
        <p:spPr bwMode="auto">
          <a:xfrm flipV="1">
            <a:off x="6973140" y="3312309"/>
            <a:ext cx="2195513" cy="5691"/>
          </a:xfrm>
          <a:prstGeom prst="line">
            <a:avLst/>
          </a:prstGeom>
          <a:noFill/>
          <a:ln w="28575">
            <a:solidFill>
              <a:srgbClr val="0099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9" name="Line 7"/>
          <p:cNvSpPr>
            <a:spLocks noChangeShapeType="1"/>
          </p:cNvSpPr>
          <p:nvPr/>
        </p:nvSpPr>
        <p:spPr bwMode="auto">
          <a:xfrm flipH="1">
            <a:off x="9431411" y="3293505"/>
            <a:ext cx="838855" cy="6350"/>
          </a:xfrm>
          <a:prstGeom prst="line">
            <a:avLst/>
          </a:prstGeom>
          <a:noFill/>
          <a:ln w="28575">
            <a:solidFill>
              <a:srgbClr val="0099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0" name="AutoShape 52"/>
          <p:cNvSpPr>
            <a:spLocks noChangeArrowheads="1"/>
          </p:cNvSpPr>
          <p:nvPr/>
        </p:nvSpPr>
        <p:spPr bwMode="auto">
          <a:xfrm rot="4810384" flipH="1" flipV="1">
            <a:off x="8458633" y="1746666"/>
            <a:ext cx="737452" cy="108101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00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61" name="矩形 3"/>
          <p:cNvSpPr>
            <a:spLocks noChangeArrowheads="1"/>
          </p:cNvSpPr>
          <p:nvPr/>
        </p:nvSpPr>
        <p:spPr bwMode="auto">
          <a:xfrm>
            <a:off x="2539237" y="62090"/>
            <a:ext cx="7143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3E27E7"/>
                </a:solidFill>
                <a:latin typeface="Calibri" panose="020F0502020204030204" pitchFamily="34" charset="0"/>
              </a:rPr>
              <a:t>选回路</a:t>
            </a:r>
            <a:r>
              <a:rPr lang="en-US" altLang="zh-CN" sz="2800" b="1" dirty="0">
                <a:solidFill>
                  <a:srgbClr val="3E27E7"/>
                </a:solidFill>
                <a:latin typeface="Calibri" panose="020F0502020204030204" pitchFamily="34" charset="0"/>
              </a:rPr>
              <a:t>OMN</a:t>
            </a:r>
            <a:r>
              <a:rPr lang="zh-CN" altLang="en-US" sz="2800" b="1" dirty="0">
                <a:solidFill>
                  <a:srgbClr val="3E27E7"/>
                </a:solidFill>
                <a:latin typeface="Calibri" panose="020F0502020204030204" pitchFamily="34" charset="0"/>
              </a:rPr>
              <a:t>的绕行方向顺时针为正，则有 </a:t>
            </a:r>
            <a:endParaRPr lang="zh-CN" altLang="en-US" b="1" dirty="0">
              <a:solidFill>
                <a:srgbClr val="3E27E7"/>
              </a:solidFill>
              <a:latin typeface="Calibri" panose="020F0502020204030204" pitchFamily="34" charset="0"/>
            </a:endParaRPr>
          </a:p>
        </p:txBody>
      </p:sp>
      <p:grpSp>
        <p:nvGrpSpPr>
          <p:cNvPr id="62" name="Group 33"/>
          <p:cNvGrpSpPr>
            <a:grpSpLocks/>
          </p:cNvGrpSpPr>
          <p:nvPr/>
        </p:nvGrpSpPr>
        <p:grpSpPr bwMode="auto">
          <a:xfrm>
            <a:off x="4425159" y="1223418"/>
            <a:ext cx="979486" cy="587375"/>
            <a:chOff x="4336" y="809"/>
            <a:chExt cx="617" cy="370"/>
          </a:xfrm>
        </p:grpSpPr>
        <p:sp>
          <p:nvSpPr>
            <p:cNvPr id="63" name="Text Box 34"/>
            <p:cNvSpPr txBox="1">
              <a:spLocks noChangeArrowheads="1"/>
            </p:cNvSpPr>
            <p:nvPr/>
          </p:nvSpPr>
          <p:spPr bwMode="auto">
            <a:xfrm rot="2700000">
              <a:off x="4334" y="811"/>
              <a:ext cx="370" cy="3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64" name="Object 35"/>
            <p:cNvGraphicFramePr>
              <a:graphicFrameLocks noChangeAspect="1"/>
            </p:cNvGraphicFramePr>
            <p:nvPr>
              <p:extLst>
                <p:ext uri="{D42A27DB-BD31-4B8C-83A1-F6EECF244321}">
                  <p14:modId xmlns:p14="http://schemas.microsoft.com/office/powerpoint/2010/main" val="92401397"/>
                </p:ext>
              </p:extLst>
            </p:nvPr>
          </p:nvGraphicFramePr>
          <p:xfrm>
            <a:off x="4637" y="819"/>
            <a:ext cx="316" cy="315"/>
          </p:xfrm>
          <a:graphic>
            <a:graphicData uri="http://schemas.openxmlformats.org/presentationml/2006/ole">
              <mc:AlternateContent xmlns:mc="http://schemas.openxmlformats.org/markup-compatibility/2006">
                <mc:Choice xmlns:v="urn:schemas-microsoft-com:vml" Requires="v">
                  <p:oleObj spid="_x0000_s456577" name="公式" r:id="rId31" imgW="215640" imgH="215640" progId="Equation.3">
                    <p:embed/>
                  </p:oleObj>
                </mc:Choice>
                <mc:Fallback>
                  <p:oleObj name="公式" r:id="rId31" imgW="215640" imgH="215640" progId="Equation.3">
                    <p:embed/>
                    <p:pic>
                      <p:nvPicPr>
                        <p:cNvPr id="0" name=""/>
                        <p:cNvPicPr>
                          <a:picLocks noChangeAspect="1" noChangeArrowheads="1"/>
                        </p:cNvPicPr>
                        <p:nvPr/>
                      </p:nvPicPr>
                      <p:blipFill>
                        <a:blip r:embed="rId32"/>
                        <a:srcRect/>
                        <a:stretch>
                          <a:fillRect/>
                        </a:stretch>
                      </p:blipFill>
                      <p:spPr bwMode="auto">
                        <a:xfrm>
                          <a:off x="4637" y="819"/>
                          <a:ext cx="316" cy="315"/>
                        </a:xfrm>
                        <a:prstGeom prst="rect">
                          <a:avLst/>
                        </a:prstGeom>
                        <a:noFill/>
                        <a:ln>
                          <a:noFill/>
                        </a:ln>
                        <a:effectLst/>
                        <a:extLst/>
                      </p:spPr>
                    </p:pic>
                  </p:oleObj>
                </mc:Fallback>
              </mc:AlternateContent>
            </a:graphicData>
          </a:graphic>
        </p:graphicFrame>
      </p:grpSp>
      <p:grpSp>
        <p:nvGrpSpPr>
          <p:cNvPr id="65" name="Group 33"/>
          <p:cNvGrpSpPr>
            <a:grpSpLocks/>
          </p:cNvGrpSpPr>
          <p:nvPr/>
        </p:nvGrpSpPr>
        <p:grpSpPr bwMode="auto">
          <a:xfrm>
            <a:off x="5537778" y="1194348"/>
            <a:ext cx="763587" cy="587375"/>
            <a:chOff x="4336" y="809"/>
            <a:chExt cx="481" cy="370"/>
          </a:xfrm>
        </p:grpSpPr>
        <p:sp>
          <p:nvSpPr>
            <p:cNvPr id="66" name="Text Box 34"/>
            <p:cNvSpPr txBox="1">
              <a:spLocks noChangeArrowheads="1"/>
            </p:cNvSpPr>
            <p:nvPr/>
          </p:nvSpPr>
          <p:spPr bwMode="auto">
            <a:xfrm rot="2700000">
              <a:off x="4334" y="811"/>
              <a:ext cx="37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67" name="Object 35"/>
            <p:cNvGraphicFramePr>
              <a:graphicFrameLocks noChangeAspect="1"/>
            </p:cNvGraphicFramePr>
            <p:nvPr>
              <p:extLst>
                <p:ext uri="{D42A27DB-BD31-4B8C-83A1-F6EECF244321}">
                  <p14:modId xmlns:p14="http://schemas.microsoft.com/office/powerpoint/2010/main" val="645453883"/>
                </p:ext>
              </p:extLst>
            </p:nvPr>
          </p:nvGraphicFramePr>
          <p:xfrm>
            <a:off x="4624" y="861"/>
            <a:ext cx="193" cy="256"/>
          </p:xfrm>
          <a:graphic>
            <a:graphicData uri="http://schemas.openxmlformats.org/presentationml/2006/ole">
              <mc:AlternateContent xmlns:mc="http://schemas.openxmlformats.org/markup-compatibility/2006">
                <mc:Choice xmlns:v="urn:schemas-microsoft-com:vml" Requires="v">
                  <p:oleObj spid="_x0000_s456578" name="公式" r:id="rId33" imgW="152268" imgH="203024" progId="Equation.3">
                    <p:embed/>
                  </p:oleObj>
                </mc:Choice>
                <mc:Fallback>
                  <p:oleObj name="公式" r:id="rId33" imgW="152268" imgH="203024"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624" y="861"/>
                          <a:ext cx="193"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8" name="矩形 67"/>
          <p:cNvSpPr/>
          <p:nvPr/>
        </p:nvSpPr>
        <p:spPr>
          <a:xfrm>
            <a:off x="1545481" y="68569"/>
            <a:ext cx="906017" cy="523220"/>
          </a:xfrm>
          <a:prstGeom prst="rect">
            <a:avLst/>
          </a:prstGeom>
        </p:spPr>
        <p:txBody>
          <a:bodyPr wrap="none">
            <a:spAutoFit/>
          </a:bodyPr>
          <a:lstStyle/>
          <a:p>
            <a:r>
              <a:rPr lang="zh-CN" altLang="en-US" sz="2800" b="1" kern="0" dirty="0">
                <a:solidFill>
                  <a:srgbClr val="CC0000"/>
                </a:solidFill>
              </a:rPr>
              <a:t>解</a:t>
            </a:r>
            <a:r>
              <a:rPr lang="zh-CN" altLang="en-US" sz="2800" b="1" kern="0" dirty="0">
                <a:solidFill>
                  <a:srgbClr val="000000"/>
                </a:solidFill>
              </a:rPr>
              <a:t>：</a:t>
            </a:r>
            <a:endParaRPr lang="zh-CN" altLang="en-US" sz="2800" dirty="0"/>
          </a:p>
        </p:txBody>
      </p:sp>
      <p:sp>
        <p:nvSpPr>
          <p:cNvPr id="69" name="Line 64"/>
          <p:cNvSpPr>
            <a:spLocks noChangeShapeType="1"/>
          </p:cNvSpPr>
          <p:nvPr/>
        </p:nvSpPr>
        <p:spPr bwMode="auto">
          <a:xfrm>
            <a:off x="9792741" y="872868"/>
            <a:ext cx="0" cy="2209800"/>
          </a:xfrm>
          <a:prstGeom prst="line">
            <a:avLst/>
          </a:prstGeom>
          <a:noFill/>
          <a:ln w="57150">
            <a:solidFill>
              <a:srgbClr val="3E27E7"/>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0" name="Rectangle 58"/>
          <p:cNvSpPr>
            <a:spLocks noChangeArrowheads="1"/>
          </p:cNvSpPr>
          <p:nvPr/>
        </p:nvSpPr>
        <p:spPr bwMode="auto">
          <a:xfrm>
            <a:off x="9717353" y="472482"/>
            <a:ext cx="6207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solidFill>
                  <a:srgbClr val="FF00FF"/>
                </a:solidFill>
                <a:latin typeface="Bookman Old Style" panose="02050604050505020204" pitchFamily="18" charset="0"/>
              </a:rPr>
              <a:t>M</a:t>
            </a:r>
          </a:p>
        </p:txBody>
      </p:sp>
      <p:sp>
        <p:nvSpPr>
          <p:cNvPr id="71" name="Rectangle 59"/>
          <p:cNvSpPr>
            <a:spLocks noChangeArrowheads="1"/>
          </p:cNvSpPr>
          <p:nvPr/>
        </p:nvSpPr>
        <p:spPr bwMode="auto">
          <a:xfrm>
            <a:off x="9770969" y="2717442"/>
            <a:ext cx="5222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solidFill>
                  <a:srgbClr val="FF00FF"/>
                </a:solidFill>
                <a:latin typeface="Bookman Old Style" panose="02050604050505020204" pitchFamily="18" charset="0"/>
              </a:rPr>
              <a:t>N</a:t>
            </a:r>
          </a:p>
        </p:txBody>
      </p:sp>
      <p:sp>
        <p:nvSpPr>
          <p:cNvPr id="72" name="Line 7"/>
          <p:cNvSpPr>
            <a:spLocks noChangeShapeType="1"/>
          </p:cNvSpPr>
          <p:nvPr/>
        </p:nvSpPr>
        <p:spPr bwMode="auto">
          <a:xfrm>
            <a:off x="9777516" y="2061245"/>
            <a:ext cx="664529" cy="18502"/>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73" name="Object 0"/>
          <p:cNvGraphicFramePr>
            <a:graphicFrameLocks noChangeAspect="1"/>
          </p:cNvGraphicFramePr>
          <p:nvPr>
            <p:extLst>
              <p:ext uri="{D42A27DB-BD31-4B8C-83A1-F6EECF244321}">
                <p14:modId xmlns:p14="http://schemas.microsoft.com/office/powerpoint/2010/main" val="2372047380"/>
              </p:ext>
            </p:extLst>
          </p:nvPr>
        </p:nvGraphicFramePr>
        <p:xfrm>
          <a:off x="9880254" y="1381780"/>
          <a:ext cx="686423" cy="729684"/>
        </p:xfrm>
        <a:graphic>
          <a:graphicData uri="http://schemas.openxmlformats.org/presentationml/2006/ole">
            <mc:AlternateContent xmlns:mc="http://schemas.openxmlformats.org/markup-compatibility/2006">
              <mc:Choice xmlns:v="urn:schemas-microsoft-com:vml" Requires="v">
                <p:oleObj spid="_x0000_s456579" name="公式" r:id="rId35" imgW="126720" imgH="177480" progId="Equation.3">
                  <p:embed/>
                </p:oleObj>
              </mc:Choice>
              <mc:Fallback>
                <p:oleObj name="公式" r:id="rId35" imgW="126720" imgH="177480" progId="Equation.3">
                  <p:embed/>
                  <p:pic>
                    <p:nvPicPr>
                      <p:cNvPr id="0" name=""/>
                      <p:cNvPicPr>
                        <a:picLocks noChangeAspect="1" noChangeArrowheads="1"/>
                      </p:cNvPicPr>
                      <p:nvPr/>
                    </p:nvPicPr>
                    <p:blipFill>
                      <a:blip r:embed="rId36"/>
                      <a:srcRect/>
                      <a:stretch>
                        <a:fillRect/>
                      </a:stretch>
                    </p:blipFill>
                    <p:spPr bwMode="auto">
                      <a:xfrm>
                        <a:off x="9880254" y="1381780"/>
                        <a:ext cx="686423" cy="729684"/>
                      </a:xfrm>
                      <a:prstGeom prst="rect">
                        <a:avLst/>
                      </a:prstGeom>
                      <a:noFill/>
                      <a:ln>
                        <a:noFill/>
                      </a:ln>
                      <a:effectLst/>
                      <a:extLst/>
                    </p:spPr>
                  </p:pic>
                </p:oleObj>
              </mc:Fallback>
            </mc:AlternateContent>
          </a:graphicData>
        </a:graphic>
      </p:graphicFrame>
      <p:sp>
        <p:nvSpPr>
          <p:cNvPr id="74" name="AutoShape 72"/>
          <p:cNvSpPr>
            <a:spLocks noChangeArrowheads="1"/>
          </p:cNvSpPr>
          <p:nvPr/>
        </p:nvSpPr>
        <p:spPr bwMode="auto">
          <a:xfrm>
            <a:off x="1504665" y="3201685"/>
            <a:ext cx="800299" cy="274452"/>
          </a:xfrm>
          <a:prstGeom prst="rightArrow">
            <a:avLst>
              <a:gd name="adj1" fmla="val 50000"/>
              <a:gd name="adj2" fmla="val 81492"/>
            </a:avLst>
          </a:prstGeom>
          <a:solidFill>
            <a:srgbClr val="CC3300"/>
          </a:solidFill>
          <a:ln w="12700">
            <a:no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75" name="Object 1063"/>
          <p:cNvGraphicFramePr>
            <a:graphicFrameLocks noChangeAspect="1"/>
          </p:cNvGraphicFramePr>
          <p:nvPr>
            <p:extLst>
              <p:ext uri="{D42A27DB-BD31-4B8C-83A1-F6EECF244321}">
                <p14:modId xmlns:p14="http://schemas.microsoft.com/office/powerpoint/2010/main" val="3226998676"/>
              </p:ext>
            </p:extLst>
          </p:nvPr>
        </p:nvGraphicFramePr>
        <p:xfrm>
          <a:off x="2220923" y="4807695"/>
          <a:ext cx="1168400" cy="498475"/>
        </p:xfrm>
        <a:graphic>
          <a:graphicData uri="http://schemas.openxmlformats.org/presentationml/2006/ole">
            <mc:AlternateContent xmlns:mc="http://schemas.openxmlformats.org/markup-compatibility/2006">
              <mc:Choice xmlns:v="urn:schemas-microsoft-com:vml" Requires="v">
                <p:oleObj spid="_x0000_s456580" name="公式" r:id="rId37" imgW="393480" imgH="152280" progId="Equation.3">
                  <p:embed/>
                </p:oleObj>
              </mc:Choice>
              <mc:Fallback>
                <p:oleObj name="公式" r:id="rId37" imgW="393480" imgH="152280" progId="Equation.3">
                  <p:embed/>
                  <p:pic>
                    <p:nvPicPr>
                      <p:cNvPr id="0" name=""/>
                      <p:cNvPicPr>
                        <a:picLocks noChangeAspect="1" noChangeArrowheads="1"/>
                      </p:cNvPicPr>
                      <p:nvPr/>
                    </p:nvPicPr>
                    <p:blipFill>
                      <a:blip r:embed="rId38"/>
                      <a:srcRect/>
                      <a:stretch>
                        <a:fillRect/>
                      </a:stretch>
                    </p:blipFill>
                    <p:spPr bwMode="auto">
                      <a:xfrm>
                        <a:off x="2220923" y="4807695"/>
                        <a:ext cx="1168400" cy="498475"/>
                      </a:xfrm>
                      <a:prstGeom prst="rect">
                        <a:avLst/>
                      </a:prstGeom>
                      <a:noFill/>
                      <a:ln>
                        <a:noFill/>
                      </a:ln>
                      <a:effectLst/>
                      <a:extLst/>
                    </p:spPr>
                  </p:pic>
                </p:oleObj>
              </mc:Fallback>
            </mc:AlternateContent>
          </a:graphicData>
        </a:graphic>
      </p:graphicFrame>
      <p:sp>
        <p:nvSpPr>
          <p:cNvPr id="76" name="AutoShape 72"/>
          <p:cNvSpPr>
            <a:spLocks noChangeArrowheads="1"/>
          </p:cNvSpPr>
          <p:nvPr/>
        </p:nvSpPr>
        <p:spPr bwMode="auto">
          <a:xfrm>
            <a:off x="4025056" y="4830957"/>
            <a:ext cx="800299" cy="274452"/>
          </a:xfrm>
          <a:prstGeom prst="rightArrow">
            <a:avLst>
              <a:gd name="adj1" fmla="val 50000"/>
              <a:gd name="adj2" fmla="val 81492"/>
            </a:avLst>
          </a:prstGeom>
          <a:solidFill>
            <a:srgbClr val="CC3300"/>
          </a:solidFill>
          <a:ln w="12700">
            <a:no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77" name="Object 1068"/>
          <p:cNvGraphicFramePr>
            <a:graphicFrameLocks noChangeAspect="1"/>
          </p:cNvGraphicFramePr>
          <p:nvPr>
            <p:extLst>
              <p:ext uri="{D42A27DB-BD31-4B8C-83A1-F6EECF244321}">
                <p14:modId xmlns:p14="http://schemas.microsoft.com/office/powerpoint/2010/main" val="2649183521"/>
              </p:ext>
            </p:extLst>
          </p:nvPr>
        </p:nvGraphicFramePr>
        <p:xfrm>
          <a:off x="5166543" y="4522814"/>
          <a:ext cx="4181475" cy="1125538"/>
        </p:xfrm>
        <a:graphic>
          <a:graphicData uri="http://schemas.openxmlformats.org/presentationml/2006/ole">
            <mc:AlternateContent xmlns:mc="http://schemas.openxmlformats.org/markup-compatibility/2006">
              <mc:Choice xmlns:v="urn:schemas-microsoft-com:vml" Requires="v">
                <p:oleObj spid="_x0000_s456581" name="公式" r:id="rId39" imgW="1587240" imgH="393480" progId="Equation.3">
                  <p:embed/>
                </p:oleObj>
              </mc:Choice>
              <mc:Fallback>
                <p:oleObj name="公式" r:id="rId39" imgW="1587240" imgH="393480" progId="Equation.3">
                  <p:embed/>
                  <p:pic>
                    <p:nvPicPr>
                      <p:cNvPr id="0" name=""/>
                      <p:cNvPicPr>
                        <a:picLocks noChangeAspect="1" noChangeArrowheads="1"/>
                      </p:cNvPicPr>
                      <p:nvPr/>
                    </p:nvPicPr>
                    <p:blipFill>
                      <a:blip r:embed="rId40"/>
                      <a:srcRect/>
                      <a:stretch>
                        <a:fillRect/>
                      </a:stretch>
                    </p:blipFill>
                    <p:spPr bwMode="auto">
                      <a:xfrm>
                        <a:off x="5166543" y="4522814"/>
                        <a:ext cx="4181475" cy="1125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 name="Object 1081"/>
          <p:cNvGraphicFramePr>
            <a:graphicFrameLocks noChangeAspect="1"/>
          </p:cNvGraphicFramePr>
          <p:nvPr>
            <p:extLst>
              <p:ext uri="{D42A27DB-BD31-4B8C-83A1-F6EECF244321}">
                <p14:modId xmlns:p14="http://schemas.microsoft.com/office/powerpoint/2010/main" val="225514121"/>
              </p:ext>
            </p:extLst>
          </p:nvPr>
        </p:nvGraphicFramePr>
        <p:xfrm>
          <a:off x="3105711" y="5604914"/>
          <a:ext cx="7118629" cy="1081087"/>
        </p:xfrm>
        <a:graphic>
          <a:graphicData uri="http://schemas.openxmlformats.org/presentationml/2006/ole">
            <mc:AlternateContent xmlns:mc="http://schemas.openxmlformats.org/markup-compatibility/2006">
              <mc:Choice xmlns:v="urn:schemas-microsoft-com:vml" Requires="v">
                <p:oleObj spid="_x0000_s456582" name="公式" r:id="rId41" imgW="2457542" imgH="333368" progId="Equation.3">
                  <p:embed/>
                </p:oleObj>
              </mc:Choice>
              <mc:Fallback>
                <p:oleObj name="公式" r:id="rId41" imgW="2457542" imgH="333368" progId="Equation.3">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105711" y="5604914"/>
                        <a:ext cx="7118629" cy="1081087"/>
                      </a:xfrm>
                      <a:prstGeom prst="rect">
                        <a:avLst/>
                      </a:prstGeom>
                      <a:noFill/>
                      <a:ln>
                        <a:noFill/>
                      </a:ln>
                      <a:effectLst/>
                      <a:extLst/>
                    </p:spPr>
                  </p:pic>
                </p:oleObj>
              </mc:Fallback>
            </mc:AlternateContent>
          </a:graphicData>
        </a:graphic>
      </p:graphicFrame>
      <p:graphicFrame>
        <p:nvGraphicFramePr>
          <p:cNvPr id="79" name="Object 1086"/>
          <p:cNvGraphicFramePr>
            <a:graphicFrameLocks noChangeAspect="1"/>
          </p:cNvGraphicFramePr>
          <p:nvPr>
            <p:extLst>
              <p:ext uri="{D42A27DB-BD31-4B8C-83A1-F6EECF244321}">
                <p14:modId xmlns:p14="http://schemas.microsoft.com/office/powerpoint/2010/main" val="4182206082"/>
              </p:ext>
            </p:extLst>
          </p:nvPr>
        </p:nvGraphicFramePr>
        <p:xfrm>
          <a:off x="1810782" y="5625575"/>
          <a:ext cx="1386925" cy="1012698"/>
        </p:xfrm>
        <a:graphic>
          <a:graphicData uri="http://schemas.openxmlformats.org/presentationml/2006/ole">
            <mc:AlternateContent xmlns:mc="http://schemas.openxmlformats.org/markup-compatibility/2006">
              <mc:Choice xmlns:v="urn:schemas-microsoft-com:vml" Requires="v">
                <p:oleObj spid="_x0000_s456583" name="公式" r:id="rId43" imgW="583920" imgH="393480" progId="Equation.3">
                  <p:embed/>
                </p:oleObj>
              </mc:Choice>
              <mc:Fallback>
                <p:oleObj name="公式" r:id="rId43" imgW="583920" imgH="393480" progId="Equation.3">
                  <p:embed/>
                  <p:pic>
                    <p:nvPicPr>
                      <p:cNvPr id="0" name=""/>
                      <p:cNvPicPr>
                        <a:picLocks noChangeAspect="1" noChangeArrowheads="1"/>
                      </p:cNvPicPr>
                      <p:nvPr/>
                    </p:nvPicPr>
                    <p:blipFill>
                      <a:blip r:embed="rId44"/>
                      <a:srcRect/>
                      <a:stretch>
                        <a:fillRect/>
                      </a:stretch>
                    </p:blipFill>
                    <p:spPr bwMode="auto">
                      <a:xfrm>
                        <a:off x="1810782" y="5625575"/>
                        <a:ext cx="1386925" cy="101269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819867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ppt_x"/>
                                          </p:val>
                                        </p:tav>
                                        <p:tav tm="100000">
                                          <p:val>
                                            <p:strVal val="#ppt_x"/>
                                          </p:val>
                                        </p:tav>
                                      </p:tavLst>
                                    </p:anim>
                                    <p:anim calcmode="lin" valueType="num">
                                      <p:cBhvr additive="base">
                                        <p:cTn id="48" dur="500" fill="hold"/>
                                        <p:tgtEl>
                                          <p:spTgt spid="3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500" fill="hold"/>
                                        <p:tgtEl>
                                          <p:spTgt spid="42"/>
                                        </p:tgtEl>
                                        <p:attrNameLst>
                                          <p:attrName>ppt_x</p:attrName>
                                        </p:attrNameLst>
                                      </p:cBhvr>
                                      <p:tavLst>
                                        <p:tav tm="0">
                                          <p:val>
                                            <p:strVal val="#ppt_x"/>
                                          </p:val>
                                        </p:tav>
                                        <p:tav tm="100000">
                                          <p:val>
                                            <p:strVal val="#ppt_x"/>
                                          </p:val>
                                        </p:tav>
                                      </p:tavLst>
                                    </p:anim>
                                    <p:anim calcmode="lin" valueType="num">
                                      <p:cBhvr additive="base">
                                        <p:cTn id="56" dur="500" fill="hold"/>
                                        <p:tgtEl>
                                          <p:spTgt spid="42"/>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500" fill="hold"/>
                                        <p:tgtEl>
                                          <p:spTgt spid="44"/>
                                        </p:tgtEl>
                                        <p:attrNameLst>
                                          <p:attrName>ppt_x</p:attrName>
                                        </p:attrNameLst>
                                      </p:cBhvr>
                                      <p:tavLst>
                                        <p:tav tm="0">
                                          <p:val>
                                            <p:strVal val="#ppt_x"/>
                                          </p:val>
                                        </p:tav>
                                        <p:tav tm="100000">
                                          <p:val>
                                            <p:strVal val="#ppt_x"/>
                                          </p:val>
                                        </p:tav>
                                      </p:tavLst>
                                    </p:anim>
                                    <p:anim calcmode="lin" valueType="num">
                                      <p:cBhvr additive="base">
                                        <p:cTn id="60" dur="500" fill="hold"/>
                                        <p:tgtEl>
                                          <p:spTgt spid="4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anim calcmode="lin" valueType="num">
                                      <p:cBhvr additive="base">
                                        <p:cTn id="63" dur="500" fill="hold"/>
                                        <p:tgtEl>
                                          <p:spTgt spid="49"/>
                                        </p:tgtEl>
                                        <p:attrNameLst>
                                          <p:attrName>ppt_x</p:attrName>
                                        </p:attrNameLst>
                                      </p:cBhvr>
                                      <p:tavLst>
                                        <p:tav tm="0">
                                          <p:val>
                                            <p:strVal val="#ppt_x"/>
                                          </p:val>
                                        </p:tav>
                                        <p:tav tm="100000">
                                          <p:val>
                                            <p:strVal val="#ppt_x"/>
                                          </p:val>
                                        </p:tav>
                                      </p:tavLst>
                                    </p:anim>
                                    <p:anim calcmode="lin" valueType="num">
                                      <p:cBhvr additive="base">
                                        <p:cTn id="64" dur="500" fill="hold"/>
                                        <p:tgtEl>
                                          <p:spTgt spid="49"/>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50"/>
                                        </p:tgtEl>
                                        <p:attrNameLst>
                                          <p:attrName>style.visibility</p:attrName>
                                        </p:attrNameLst>
                                      </p:cBhvr>
                                      <p:to>
                                        <p:strVal val="visible"/>
                                      </p:to>
                                    </p:set>
                                    <p:anim calcmode="lin" valueType="num">
                                      <p:cBhvr additive="base">
                                        <p:cTn id="67" dur="500" fill="hold"/>
                                        <p:tgtEl>
                                          <p:spTgt spid="50"/>
                                        </p:tgtEl>
                                        <p:attrNameLst>
                                          <p:attrName>ppt_x</p:attrName>
                                        </p:attrNameLst>
                                      </p:cBhvr>
                                      <p:tavLst>
                                        <p:tav tm="0">
                                          <p:val>
                                            <p:strVal val="#ppt_x"/>
                                          </p:val>
                                        </p:tav>
                                        <p:tav tm="100000">
                                          <p:val>
                                            <p:strVal val="#ppt_x"/>
                                          </p:val>
                                        </p:tav>
                                      </p:tavLst>
                                    </p:anim>
                                    <p:anim calcmode="lin" valueType="num">
                                      <p:cBhvr additive="base">
                                        <p:cTn id="68" dur="500" fill="hold"/>
                                        <p:tgtEl>
                                          <p:spTgt spid="5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51"/>
                                        </p:tgtEl>
                                        <p:attrNameLst>
                                          <p:attrName>style.visibility</p:attrName>
                                        </p:attrNameLst>
                                      </p:cBhvr>
                                      <p:to>
                                        <p:strVal val="visible"/>
                                      </p:to>
                                    </p:set>
                                    <p:anim calcmode="lin" valueType="num">
                                      <p:cBhvr additive="base">
                                        <p:cTn id="71" dur="500" fill="hold"/>
                                        <p:tgtEl>
                                          <p:spTgt spid="51"/>
                                        </p:tgtEl>
                                        <p:attrNameLst>
                                          <p:attrName>ppt_x</p:attrName>
                                        </p:attrNameLst>
                                      </p:cBhvr>
                                      <p:tavLst>
                                        <p:tav tm="0">
                                          <p:val>
                                            <p:strVal val="#ppt_x"/>
                                          </p:val>
                                        </p:tav>
                                        <p:tav tm="100000">
                                          <p:val>
                                            <p:strVal val="#ppt_x"/>
                                          </p:val>
                                        </p:tav>
                                      </p:tavLst>
                                    </p:anim>
                                    <p:anim calcmode="lin" valueType="num">
                                      <p:cBhvr additive="base">
                                        <p:cTn id="72" dur="500" fill="hold"/>
                                        <p:tgtEl>
                                          <p:spTgt spid="5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52"/>
                                        </p:tgtEl>
                                        <p:attrNameLst>
                                          <p:attrName>style.visibility</p:attrName>
                                        </p:attrNameLst>
                                      </p:cBhvr>
                                      <p:to>
                                        <p:strVal val="visible"/>
                                      </p:to>
                                    </p:set>
                                    <p:anim calcmode="lin" valueType="num">
                                      <p:cBhvr additive="base">
                                        <p:cTn id="75" dur="500" fill="hold"/>
                                        <p:tgtEl>
                                          <p:spTgt spid="52"/>
                                        </p:tgtEl>
                                        <p:attrNameLst>
                                          <p:attrName>ppt_x</p:attrName>
                                        </p:attrNameLst>
                                      </p:cBhvr>
                                      <p:tavLst>
                                        <p:tav tm="0">
                                          <p:val>
                                            <p:strVal val="#ppt_x"/>
                                          </p:val>
                                        </p:tav>
                                        <p:tav tm="100000">
                                          <p:val>
                                            <p:strVal val="#ppt_x"/>
                                          </p:val>
                                        </p:tav>
                                      </p:tavLst>
                                    </p:anim>
                                    <p:anim calcmode="lin" valueType="num">
                                      <p:cBhvr additive="base">
                                        <p:cTn id="76" dur="500" fill="hold"/>
                                        <p:tgtEl>
                                          <p:spTgt spid="5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anim calcmode="lin" valueType="num">
                                      <p:cBhvr additive="base">
                                        <p:cTn id="79" dur="500" fill="hold"/>
                                        <p:tgtEl>
                                          <p:spTgt spid="54"/>
                                        </p:tgtEl>
                                        <p:attrNameLst>
                                          <p:attrName>ppt_x</p:attrName>
                                        </p:attrNameLst>
                                      </p:cBhvr>
                                      <p:tavLst>
                                        <p:tav tm="0">
                                          <p:val>
                                            <p:strVal val="#ppt_x"/>
                                          </p:val>
                                        </p:tav>
                                        <p:tav tm="100000">
                                          <p:val>
                                            <p:strVal val="#ppt_x"/>
                                          </p:val>
                                        </p:tav>
                                      </p:tavLst>
                                    </p:anim>
                                    <p:anim calcmode="lin" valueType="num">
                                      <p:cBhvr additive="base">
                                        <p:cTn id="80" dur="500" fill="hold"/>
                                        <p:tgtEl>
                                          <p:spTgt spid="54"/>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anim calcmode="lin" valueType="num">
                                      <p:cBhvr additive="base">
                                        <p:cTn id="83" dur="500" fill="hold"/>
                                        <p:tgtEl>
                                          <p:spTgt spid="55"/>
                                        </p:tgtEl>
                                        <p:attrNameLst>
                                          <p:attrName>ppt_x</p:attrName>
                                        </p:attrNameLst>
                                      </p:cBhvr>
                                      <p:tavLst>
                                        <p:tav tm="0">
                                          <p:val>
                                            <p:strVal val="#ppt_x"/>
                                          </p:val>
                                        </p:tav>
                                        <p:tav tm="100000">
                                          <p:val>
                                            <p:strVal val="#ppt_x"/>
                                          </p:val>
                                        </p:tav>
                                      </p:tavLst>
                                    </p:anim>
                                    <p:anim calcmode="lin" valueType="num">
                                      <p:cBhvr additive="base">
                                        <p:cTn id="84" dur="500" fill="hold"/>
                                        <p:tgtEl>
                                          <p:spTgt spid="55"/>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69"/>
                                        </p:tgtEl>
                                        <p:attrNameLst>
                                          <p:attrName>style.visibility</p:attrName>
                                        </p:attrNameLst>
                                      </p:cBhvr>
                                      <p:to>
                                        <p:strVal val="visible"/>
                                      </p:to>
                                    </p:set>
                                    <p:anim calcmode="lin" valueType="num">
                                      <p:cBhvr additive="base">
                                        <p:cTn id="87" dur="500" fill="hold"/>
                                        <p:tgtEl>
                                          <p:spTgt spid="69"/>
                                        </p:tgtEl>
                                        <p:attrNameLst>
                                          <p:attrName>ppt_x</p:attrName>
                                        </p:attrNameLst>
                                      </p:cBhvr>
                                      <p:tavLst>
                                        <p:tav tm="0">
                                          <p:val>
                                            <p:strVal val="#ppt_x"/>
                                          </p:val>
                                        </p:tav>
                                        <p:tav tm="100000">
                                          <p:val>
                                            <p:strVal val="#ppt_x"/>
                                          </p:val>
                                        </p:tav>
                                      </p:tavLst>
                                    </p:anim>
                                    <p:anim calcmode="lin" valueType="num">
                                      <p:cBhvr additive="base">
                                        <p:cTn id="88" dur="500" fill="hold"/>
                                        <p:tgtEl>
                                          <p:spTgt spid="69"/>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70"/>
                                        </p:tgtEl>
                                        <p:attrNameLst>
                                          <p:attrName>style.visibility</p:attrName>
                                        </p:attrNameLst>
                                      </p:cBhvr>
                                      <p:to>
                                        <p:strVal val="visible"/>
                                      </p:to>
                                    </p:set>
                                    <p:anim calcmode="lin" valueType="num">
                                      <p:cBhvr additive="base">
                                        <p:cTn id="91" dur="500" fill="hold"/>
                                        <p:tgtEl>
                                          <p:spTgt spid="70"/>
                                        </p:tgtEl>
                                        <p:attrNameLst>
                                          <p:attrName>ppt_x</p:attrName>
                                        </p:attrNameLst>
                                      </p:cBhvr>
                                      <p:tavLst>
                                        <p:tav tm="0">
                                          <p:val>
                                            <p:strVal val="#ppt_x"/>
                                          </p:val>
                                        </p:tav>
                                        <p:tav tm="100000">
                                          <p:val>
                                            <p:strVal val="#ppt_x"/>
                                          </p:val>
                                        </p:tav>
                                      </p:tavLst>
                                    </p:anim>
                                    <p:anim calcmode="lin" valueType="num">
                                      <p:cBhvr additive="base">
                                        <p:cTn id="92" dur="500" fill="hold"/>
                                        <p:tgtEl>
                                          <p:spTgt spid="70"/>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71"/>
                                        </p:tgtEl>
                                        <p:attrNameLst>
                                          <p:attrName>style.visibility</p:attrName>
                                        </p:attrNameLst>
                                      </p:cBhvr>
                                      <p:to>
                                        <p:strVal val="visible"/>
                                      </p:to>
                                    </p:set>
                                    <p:anim calcmode="lin" valueType="num">
                                      <p:cBhvr additive="base">
                                        <p:cTn id="95" dur="500" fill="hold"/>
                                        <p:tgtEl>
                                          <p:spTgt spid="71"/>
                                        </p:tgtEl>
                                        <p:attrNameLst>
                                          <p:attrName>ppt_x</p:attrName>
                                        </p:attrNameLst>
                                      </p:cBhvr>
                                      <p:tavLst>
                                        <p:tav tm="0">
                                          <p:val>
                                            <p:strVal val="#ppt_x"/>
                                          </p:val>
                                        </p:tav>
                                        <p:tav tm="100000">
                                          <p:val>
                                            <p:strVal val="#ppt_x"/>
                                          </p:val>
                                        </p:tav>
                                      </p:tavLst>
                                    </p:anim>
                                    <p:anim calcmode="lin" valueType="num">
                                      <p:cBhvr additive="base">
                                        <p:cTn id="96" dur="500" fill="hold"/>
                                        <p:tgtEl>
                                          <p:spTgt spid="71"/>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72"/>
                                        </p:tgtEl>
                                        <p:attrNameLst>
                                          <p:attrName>style.visibility</p:attrName>
                                        </p:attrNameLst>
                                      </p:cBhvr>
                                      <p:to>
                                        <p:strVal val="visible"/>
                                      </p:to>
                                    </p:set>
                                    <p:anim calcmode="lin" valueType="num">
                                      <p:cBhvr additive="base">
                                        <p:cTn id="99" dur="500" fill="hold"/>
                                        <p:tgtEl>
                                          <p:spTgt spid="72"/>
                                        </p:tgtEl>
                                        <p:attrNameLst>
                                          <p:attrName>ppt_x</p:attrName>
                                        </p:attrNameLst>
                                      </p:cBhvr>
                                      <p:tavLst>
                                        <p:tav tm="0">
                                          <p:val>
                                            <p:strVal val="#ppt_x"/>
                                          </p:val>
                                        </p:tav>
                                        <p:tav tm="100000">
                                          <p:val>
                                            <p:strVal val="#ppt_x"/>
                                          </p:val>
                                        </p:tav>
                                      </p:tavLst>
                                    </p:anim>
                                    <p:anim calcmode="lin" valueType="num">
                                      <p:cBhvr additive="base">
                                        <p:cTn id="100" dur="500" fill="hold"/>
                                        <p:tgtEl>
                                          <p:spTgt spid="72"/>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73"/>
                                        </p:tgtEl>
                                        <p:attrNameLst>
                                          <p:attrName>style.visibility</p:attrName>
                                        </p:attrNameLst>
                                      </p:cBhvr>
                                      <p:to>
                                        <p:strVal val="visible"/>
                                      </p:to>
                                    </p:set>
                                    <p:anim calcmode="lin" valueType="num">
                                      <p:cBhvr additive="base">
                                        <p:cTn id="103" dur="500" fill="hold"/>
                                        <p:tgtEl>
                                          <p:spTgt spid="73"/>
                                        </p:tgtEl>
                                        <p:attrNameLst>
                                          <p:attrName>ppt_x</p:attrName>
                                        </p:attrNameLst>
                                      </p:cBhvr>
                                      <p:tavLst>
                                        <p:tav tm="0">
                                          <p:val>
                                            <p:strVal val="#ppt_x"/>
                                          </p:val>
                                        </p:tav>
                                        <p:tav tm="100000">
                                          <p:val>
                                            <p:strVal val="#ppt_x"/>
                                          </p:val>
                                        </p:tav>
                                      </p:tavLst>
                                    </p:anim>
                                    <p:anim calcmode="lin" valueType="num">
                                      <p:cBhvr additive="base">
                                        <p:cTn id="104"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6" presetClass="entr" presetSubtype="21" fill="hold" grpId="0" nodeType="clickEffect">
                                  <p:stCondLst>
                                    <p:cond delay="0"/>
                                  </p:stCondLst>
                                  <p:childTnLst>
                                    <p:set>
                                      <p:cBhvr>
                                        <p:cTn id="108" dur="1" fill="hold">
                                          <p:stCondLst>
                                            <p:cond delay="0"/>
                                          </p:stCondLst>
                                        </p:cTn>
                                        <p:tgtEl>
                                          <p:spTgt spid="68"/>
                                        </p:tgtEl>
                                        <p:attrNameLst>
                                          <p:attrName>style.visibility</p:attrName>
                                        </p:attrNameLst>
                                      </p:cBhvr>
                                      <p:to>
                                        <p:strVal val="visible"/>
                                      </p:to>
                                    </p:set>
                                    <p:animEffect transition="in" filter="barn(inVertical)">
                                      <p:cBhvr>
                                        <p:cTn id="109" dur="500"/>
                                        <p:tgtEl>
                                          <p:spTgt spid="68"/>
                                        </p:tgtEl>
                                      </p:cBhvr>
                                    </p:animEffect>
                                  </p:childTnLst>
                                </p:cTn>
                              </p:par>
                            </p:childTnLst>
                          </p:cTn>
                        </p:par>
                      </p:childTnLst>
                    </p:cTn>
                  </p:par>
                  <p:par>
                    <p:cTn id="110" fill="hold">
                      <p:stCondLst>
                        <p:cond delay="indefinite"/>
                      </p:stCondLst>
                      <p:childTnLst>
                        <p:par>
                          <p:cTn id="111" fill="hold">
                            <p:stCondLst>
                              <p:cond delay="0"/>
                            </p:stCondLst>
                            <p:childTnLst>
                              <p:par>
                                <p:cTn id="112" presetID="53" presetClass="entr" presetSubtype="16" fill="hold" grpId="0" nodeType="clickEffect">
                                  <p:stCondLst>
                                    <p:cond delay="0"/>
                                  </p:stCondLst>
                                  <p:childTnLst>
                                    <p:set>
                                      <p:cBhvr>
                                        <p:cTn id="113" dur="1" fill="hold">
                                          <p:stCondLst>
                                            <p:cond delay="0"/>
                                          </p:stCondLst>
                                        </p:cTn>
                                        <p:tgtEl>
                                          <p:spTgt spid="61"/>
                                        </p:tgtEl>
                                        <p:attrNameLst>
                                          <p:attrName>style.visibility</p:attrName>
                                        </p:attrNameLst>
                                      </p:cBhvr>
                                      <p:to>
                                        <p:strVal val="visible"/>
                                      </p:to>
                                    </p:set>
                                    <p:anim calcmode="lin" valueType="num">
                                      <p:cBhvr>
                                        <p:cTn id="114" dur="500" fill="hold"/>
                                        <p:tgtEl>
                                          <p:spTgt spid="61"/>
                                        </p:tgtEl>
                                        <p:attrNameLst>
                                          <p:attrName>ppt_w</p:attrName>
                                        </p:attrNameLst>
                                      </p:cBhvr>
                                      <p:tavLst>
                                        <p:tav tm="0">
                                          <p:val>
                                            <p:fltVal val="0"/>
                                          </p:val>
                                        </p:tav>
                                        <p:tav tm="100000">
                                          <p:val>
                                            <p:strVal val="#ppt_w"/>
                                          </p:val>
                                        </p:tav>
                                      </p:tavLst>
                                    </p:anim>
                                    <p:anim calcmode="lin" valueType="num">
                                      <p:cBhvr>
                                        <p:cTn id="115" dur="500" fill="hold"/>
                                        <p:tgtEl>
                                          <p:spTgt spid="61"/>
                                        </p:tgtEl>
                                        <p:attrNameLst>
                                          <p:attrName>ppt_h</p:attrName>
                                        </p:attrNameLst>
                                      </p:cBhvr>
                                      <p:tavLst>
                                        <p:tav tm="0">
                                          <p:val>
                                            <p:fltVal val="0"/>
                                          </p:val>
                                        </p:tav>
                                        <p:tav tm="100000">
                                          <p:val>
                                            <p:strVal val="#ppt_h"/>
                                          </p:val>
                                        </p:tav>
                                      </p:tavLst>
                                    </p:anim>
                                    <p:animEffect transition="in" filter="fade">
                                      <p:cBhvr>
                                        <p:cTn id="116" dur="500"/>
                                        <p:tgtEl>
                                          <p:spTgt spid="61"/>
                                        </p:tgtEl>
                                      </p:cBhvr>
                                    </p:animEffect>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60"/>
                                        </p:tgtEl>
                                        <p:attrNameLst>
                                          <p:attrName>style.visibility</p:attrName>
                                        </p:attrNameLst>
                                      </p:cBhvr>
                                      <p:to>
                                        <p:strVal val="visible"/>
                                      </p:to>
                                    </p:set>
                                    <p:anim calcmode="lin" valueType="num">
                                      <p:cBhvr additive="base">
                                        <p:cTn id="121" dur="500" fill="hold"/>
                                        <p:tgtEl>
                                          <p:spTgt spid="60"/>
                                        </p:tgtEl>
                                        <p:attrNameLst>
                                          <p:attrName>ppt_x</p:attrName>
                                        </p:attrNameLst>
                                      </p:cBhvr>
                                      <p:tavLst>
                                        <p:tav tm="0">
                                          <p:val>
                                            <p:strVal val="#ppt_x"/>
                                          </p:val>
                                        </p:tav>
                                        <p:tav tm="100000">
                                          <p:val>
                                            <p:strVal val="#ppt_x"/>
                                          </p:val>
                                        </p:tav>
                                      </p:tavLst>
                                    </p:anim>
                                    <p:anim calcmode="lin" valueType="num">
                                      <p:cBhvr additive="base">
                                        <p:cTn id="122"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36"/>
                                        </p:tgtEl>
                                        <p:attrNameLst>
                                          <p:attrName>style.visibility</p:attrName>
                                        </p:attrNameLst>
                                      </p:cBhvr>
                                      <p:to>
                                        <p:strVal val="visible"/>
                                      </p:to>
                                    </p:set>
                                    <p:anim calcmode="lin" valueType="num">
                                      <p:cBhvr additive="base">
                                        <p:cTn id="127" dur="500" fill="hold"/>
                                        <p:tgtEl>
                                          <p:spTgt spid="36"/>
                                        </p:tgtEl>
                                        <p:attrNameLst>
                                          <p:attrName>ppt_x</p:attrName>
                                        </p:attrNameLst>
                                      </p:cBhvr>
                                      <p:tavLst>
                                        <p:tav tm="0">
                                          <p:val>
                                            <p:strVal val="#ppt_x"/>
                                          </p:val>
                                        </p:tav>
                                        <p:tav tm="100000">
                                          <p:val>
                                            <p:strVal val="#ppt_x"/>
                                          </p:val>
                                        </p:tav>
                                      </p:tavLst>
                                    </p:anim>
                                    <p:anim calcmode="lin" valueType="num">
                                      <p:cBhvr additive="base">
                                        <p:cTn id="12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53"/>
                                        </p:tgtEl>
                                        <p:attrNameLst>
                                          <p:attrName>style.visibility</p:attrName>
                                        </p:attrNameLst>
                                      </p:cBhvr>
                                      <p:to>
                                        <p:strVal val="visible"/>
                                      </p:to>
                                    </p:set>
                                    <p:anim calcmode="lin" valueType="num">
                                      <p:cBhvr additive="base">
                                        <p:cTn id="133" dur="500" fill="hold"/>
                                        <p:tgtEl>
                                          <p:spTgt spid="53"/>
                                        </p:tgtEl>
                                        <p:attrNameLst>
                                          <p:attrName>ppt_x</p:attrName>
                                        </p:attrNameLst>
                                      </p:cBhvr>
                                      <p:tavLst>
                                        <p:tav tm="0">
                                          <p:val>
                                            <p:strVal val="#ppt_x"/>
                                          </p:val>
                                        </p:tav>
                                        <p:tav tm="100000">
                                          <p:val>
                                            <p:strVal val="#ppt_x"/>
                                          </p:val>
                                        </p:tav>
                                      </p:tavLst>
                                    </p:anim>
                                    <p:anim calcmode="lin" valueType="num">
                                      <p:cBhvr additive="base">
                                        <p:cTn id="13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grpId="0" nodeType="clickEffect">
                                  <p:stCondLst>
                                    <p:cond delay="0"/>
                                  </p:stCondLst>
                                  <p:childTnLst>
                                    <p:set>
                                      <p:cBhvr>
                                        <p:cTn id="138" dur="1" fill="hold">
                                          <p:stCondLst>
                                            <p:cond delay="0"/>
                                          </p:stCondLst>
                                        </p:cTn>
                                        <p:tgtEl>
                                          <p:spTgt spid="56"/>
                                        </p:tgtEl>
                                        <p:attrNameLst>
                                          <p:attrName>style.visibility</p:attrName>
                                        </p:attrNameLst>
                                      </p:cBhvr>
                                      <p:to>
                                        <p:strVal val="visible"/>
                                      </p:to>
                                    </p:set>
                                    <p:anim calcmode="lin" valueType="num">
                                      <p:cBhvr additive="base">
                                        <p:cTn id="139" dur="500" fill="hold"/>
                                        <p:tgtEl>
                                          <p:spTgt spid="56"/>
                                        </p:tgtEl>
                                        <p:attrNameLst>
                                          <p:attrName>ppt_x</p:attrName>
                                        </p:attrNameLst>
                                      </p:cBhvr>
                                      <p:tavLst>
                                        <p:tav tm="0">
                                          <p:val>
                                            <p:strVal val="#ppt_x"/>
                                          </p:val>
                                        </p:tav>
                                        <p:tav tm="100000">
                                          <p:val>
                                            <p:strVal val="#ppt_x"/>
                                          </p:val>
                                        </p:tav>
                                      </p:tavLst>
                                    </p:anim>
                                    <p:anim calcmode="lin" valueType="num">
                                      <p:cBhvr additive="base">
                                        <p:cTn id="14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grpId="0" nodeType="clickEffect">
                                  <p:stCondLst>
                                    <p:cond delay="0"/>
                                  </p:stCondLst>
                                  <p:childTnLst>
                                    <p:set>
                                      <p:cBhvr>
                                        <p:cTn id="144" dur="1" fill="hold">
                                          <p:stCondLst>
                                            <p:cond delay="0"/>
                                          </p:stCondLst>
                                        </p:cTn>
                                        <p:tgtEl>
                                          <p:spTgt spid="58"/>
                                        </p:tgtEl>
                                        <p:attrNameLst>
                                          <p:attrName>style.visibility</p:attrName>
                                        </p:attrNameLst>
                                      </p:cBhvr>
                                      <p:to>
                                        <p:strVal val="visible"/>
                                      </p:to>
                                    </p:set>
                                    <p:anim calcmode="lin" valueType="num">
                                      <p:cBhvr additive="base">
                                        <p:cTn id="145" dur="500" fill="hold"/>
                                        <p:tgtEl>
                                          <p:spTgt spid="58"/>
                                        </p:tgtEl>
                                        <p:attrNameLst>
                                          <p:attrName>ppt_x</p:attrName>
                                        </p:attrNameLst>
                                      </p:cBhvr>
                                      <p:tavLst>
                                        <p:tav tm="0">
                                          <p:val>
                                            <p:strVal val="#ppt_x"/>
                                          </p:val>
                                        </p:tav>
                                        <p:tav tm="100000">
                                          <p:val>
                                            <p:strVal val="#ppt_x"/>
                                          </p:val>
                                        </p:tav>
                                      </p:tavLst>
                                    </p:anim>
                                    <p:anim calcmode="lin" valueType="num">
                                      <p:cBhvr additive="base">
                                        <p:cTn id="146"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42" presetClass="entr" presetSubtype="0" fill="hold" nodeType="clickEffect">
                                  <p:stCondLst>
                                    <p:cond delay="0"/>
                                  </p:stCondLst>
                                  <p:childTnLst>
                                    <p:set>
                                      <p:cBhvr>
                                        <p:cTn id="150" dur="1" fill="hold">
                                          <p:stCondLst>
                                            <p:cond delay="0"/>
                                          </p:stCondLst>
                                        </p:cTn>
                                        <p:tgtEl>
                                          <p:spTgt spid="48"/>
                                        </p:tgtEl>
                                        <p:attrNameLst>
                                          <p:attrName>style.visibility</p:attrName>
                                        </p:attrNameLst>
                                      </p:cBhvr>
                                      <p:to>
                                        <p:strVal val="visible"/>
                                      </p:to>
                                    </p:set>
                                    <p:animEffect transition="in" filter="fade">
                                      <p:cBhvr>
                                        <p:cTn id="151" dur="1000"/>
                                        <p:tgtEl>
                                          <p:spTgt spid="48"/>
                                        </p:tgtEl>
                                      </p:cBhvr>
                                    </p:animEffect>
                                    <p:anim calcmode="lin" valueType="num">
                                      <p:cBhvr>
                                        <p:cTn id="152" dur="1000" fill="hold"/>
                                        <p:tgtEl>
                                          <p:spTgt spid="48"/>
                                        </p:tgtEl>
                                        <p:attrNameLst>
                                          <p:attrName>ppt_x</p:attrName>
                                        </p:attrNameLst>
                                      </p:cBhvr>
                                      <p:tavLst>
                                        <p:tav tm="0">
                                          <p:val>
                                            <p:strVal val="#ppt_x"/>
                                          </p:val>
                                        </p:tav>
                                        <p:tav tm="100000">
                                          <p:val>
                                            <p:strVal val="#ppt_x"/>
                                          </p:val>
                                        </p:tav>
                                      </p:tavLst>
                                    </p:anim>
                                    <p:anim calcmode="lin" valueType="num">
                                      <p:cBhvr>
                                        <p:cTn id="153"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2" presetClass="entr" presetSubtype="4" fill="hold" grpId="0" nodeType="clickEffect">
                                  <p:stCondLst>
                                    <p:cond delay="0"/>
                                  </p:stCondLst>
                                  <p:childTnLst>
                                    <p:set>
                                      <p:cBhvr>
                                        <p:cTn id="157" dur="1" fill="hold">
                                          <p:stCondLst>
                                            <p:cond delay="0"/>
                                          </p:stCondLst>
                                        </p:cTn>
                                        <p:tgtEl>
                                          <p:spTgt spid="57"/>
                                        </p:tgtEl>
                                        <p:attrNameLst>
                                          <p:attrName>style.visibility</p:attrName>
                                        </p:attrNameLst>
                                      </p:cBhvr>
                                      <p:to>
                                        <p:strVal val="visible"/>
                                      </p:to>
                                    </p:set>
                                    <p:anim calcmode="lin" valueType="num">
                                      <p:cBhvr additive="base">
                                        <p:cTn id="158" dur="500" fill="hold"/>
                                        <p:tgtEl>
                                          <p:spTgt spid="57"/>
                                        </p:tgtEl>
                                        <p:attrNameLst>
                                          <p:attrName>ppt_x</p:attrName>
                                        </p:attrNameLst>
                                      </p:cBhvr>
                                      <p:tavLst>
                                        <p:tav tm="0">
                                          <p:val>
                                            <p:strVal val="#ppt_x"/>
                                          </p:val>
                                        </p:tav>
                                        <p:tav tm="100000">
                                          <p:val>
                                            <p:strVal val="#ppt_x"/>
                                          </p:val>
                                        </p:tav>
                                      </p:tavLst>
                                    </p:anim>
                                    <p:anim calcmode="lin" valueType="num">
                                      <p:cBhvr additive="base">
                                        <p:cTn id="159"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2" presetClass="entr" presetSubtype="4" fill="hold" grpId="0" nodeType="clickEffect">
                                  <p:stCondLst>
                                    <p:cond delay="0"/>
                                  </p:stCondLst>
                                  <p:childTnLst>
                                    <p:set>
                                      <p:cBhvr>
                                        <p:cTn id="163" dur="1" fill="hold">
                                          <p:stCondLst>
                                            <p:cond delay="0"/>
                                          </p:stCondLst>
                                        </p:cTn>
                                        <p:tgtEl>
                                          <p:spTgt spid="59"/>
                                        </p:tgtEl>
                                        <p:attrNameLst>
                                          <p:attrName>style.visibility</p:attrName>
                                        </p:attrNameLst>
                                      </p:cBhvr>
                                      <p:to>
                                        <p:strVal val="visible"/>
                                      </p:to>
                                    </p:set>
                                    <p:anim calcmode="lin" valueType="num">
                                      <p:cBhvr additive="base">
                                        <p:cTn id="164" dur="500" fill="hold"/>
                                        <p:tgtEl>
                                          <p:spTgt spid="59"/>
                                        </p:tgtEl>
                                        <p:attrNameLst>
                                          <p:attrName>ppt_x</p:attrName>
                                        </p:attrNameLst>
                                      </p:cBhvr>
                                      <p:tavLst>
                                        <p:tav tm="0">
                                          <p:val>
                                            <p:strVal val="#ppt_x"/>
                                          </p:val>
                                        </p:tav>
                                        <p:tav tm="100000">
                                          <p:val>
                                            <p:strVal val="#ppt_x"/>
                                          </p:val>
                                        </p:tav>
                                      </p:tavLst>
                                    </p:anim>
                                    <p:anim calcmode="lin" valueType="num">
                                      <p:cBhvr additive="base">
                                        <p:cTn id="165"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166" fill="hold">
                      <p:stCondLst>
                        <p:cond delay="indefinite"/>
                      </p:stCondLst>
                      <p:childTnLst>
                        <p:par>
                          <p:cTn id="167" fill="hold">
                            <p:stCondLst>
                              <p:cond delay="0"/>
                            </p:stCondLst>
                            <p:childTnLst>
                              <p:par>
                                <p:cTn id="168" presetID="42" presetClass="entr" presetSubtype="0" fill="hold" nodeType="clickEffect">
                                  <p:stCondLst>
                                    <p:cond delay="0"/>
                                  </p:stCondLst>
                                  <p:childTnLst>
                                    <p:set>
                                      <p:cBhvr>
                                        <p:cTn id="169" dur="1" fill="hold">
                                          <p:stCondLst>
                                            <p:cond delay="0"/>
                                          </p:stCondLst>
                                        </p:cTn>
                                        <p:tgtEl>
                                          <p:spTgt spid="43"/>
                                        </p:tgtEl>
                                        <p:attrNameLst>
                                          <p:attrName>style.visibility</p:attrName>
                                        </p:attrNameLst>
                                      </p:cBhvr>
                                      <p:to>
                                        <p:strVal val="visible"/>
                                      </p:to>
                                    </p:set>
                                    <p:animEffect transition="in" filter="fade">
                                      <p:cBhvr>
                                        <p:cTn id="170" dur="1000"/>
                                        <p:tgtEl>
                                          <p:spTgt spid="43"/>
                                        </p:tgtEl>
                                      </p:cBhvr>
                                    </p:animEffect>
                                    <p:anim calcmode="lin" valueType="num">
                                      <p:cBhvr>
                                        <p:cTn id="171" dur="1000" fill="hold"/>
                                        <p:tgtEl>
                                          <p:spTgt spid="43"/>
                                        </p:tgtEl>
                                        <p:attrNameLst>
                                          <p:attrName>ppt_x</p:attrName>
                                        </p:attrNameLst>
                                      </p:cBhvr>
                                      <p:tavLst>
                                        <p:tav tm="0">
                                          <p:val>
                                            <p:strVal val="#ppt_x"/>
                                          </p:val>
                                        </p:tav>
                                        <p:tav tm="100000">
                                          <p:val>
                                            <p:strVal val="#ppt_x"/>
                                          </p:val>
                                        </p:tav>
                                      </p:tavLst>
                                    </p:anim>
                                    <p:anim calcmode="lin" valueType="num">
                                      <p:cBhvr>
                                        <p:cTn id="172"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2" presetClass="entr" presetSubtype="4" fill="hold" nodeType="clickEffect">
                                  <p:stCondLst>
                                    <p:cond delay="0"/>
                                  </p:stCondLst>
                                  <p:childTnLst>
                                    <p:set>
                                      <p:cBhvr>
                                        <p:cTn id="176" dur="1" fill="hold">
                                          <p:stCondLst>
                                            <p:cond delay="0"/>
                                          </p:stCondLst>
                                        </p:cTn>
                                        <p:tgtEl>
                                          <p:spTgt spid="37"/>
                                        </p:tgtEl>
                                        <p:attrNameLst>
                                          <p:attrName>style.visibility</p:attrName>
                                        </p:attrNameLst>
                                      </p:cBhvr>
                                      <p:to>
                                        <p:strVal val="visible"/>
                                      </p:to>
                                    </p:set>
                                    <p:anim calcmode="lin" valueType="num">
                                      <p:cBhvr additive="base">
                                        <p:cTn id="177" dur="500" fill="hold"/>
                                        <p:tgtEl>
                                          <p:spTgt spid="37"/>
                                        </p:tgtEl>
                                        <p:attrNameLst>
                                          <p:attrName>ppt_x</p:attrName>
                                        </p:attrNameLst>
                                      </p:cBhvr>
                                      <p:tavLst>
                                        <p:tav tm="0">
                                          <p:val>
                                            <p:strVal val="#ppt_x"/>
                                          </p:val>
                                        </p:tav>
                                        <p:tav tm="100000">
                                          <p:val>
                                            <p:strVal val="#ppt_x"/>
                                          </p:val>
                                        </p:tav>
                                      </p:tavLst>
                                    </p:anim>
                                    <p:anim calcmode="lin" valueType="num">
                                      <p:cBhvr additive="base">
                                        <p:cTn id="17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2" presetClass="entr" presetSubtype="4" fill="hold" nodeType="clickEffect">
                                  <p:stCondLst>
                                    <p:cond delay="0"/>
                                  </p:stCondLst>
                                  <p:childTnLst>
                                    <p:set>
                                      <p:cBhvr>
                                        <p:cTn id="182" dur="1" fill="hold">
                                          <p:stCondLst>
                                            <p:cond delay="0"/>
                                          </p:stCondLst>
                                        </p:cTn>
                                        <p:tgtEl>
                                          <p:spTgt spid="62"/>
                                        </p:tgtEl>
                                        <p:attrNameLst>
                                          <p:attrName>style.visibility</p:attrName>
                                        </p:attrNameLst>
                                      </p:cBhvr>
                                      <p:to>
                                        <p:strVal val="visible"/>
                                      </p:to>
                                    </p:set>
                                    <p:anim calcmode="lin" valueType="num">
                                      <p:cBhvr additive="base">
                                        <p:cTn id="183" dur="500" fill="hold"/>
                                        <p:tgtEl>
                                          <p:spTgt spid="62"/>
                                        </p:tgtEl>
                                        <p:attrNameLst>
                                          <p:attrName>ppt_x</p:attrName>
                                        </p:attrNameLst>
                                      </p:cBhvr>
                                      <p:tavLst>
                                        <p:tav tm="0">
                                          <p:val>
                                            <p:strVal val="#ppt_x"/>
                                          </p:val>
                                        </p:tav>
                                        <p:tav tm="100000">
                                          <p:val>
                                            <p:strVal val="#ppt_x"/>
                                          </p:val>
                                        </p:tav>
                                      </p:tavLst>
                                    </p:anim>
                                    <p:anim calcmode="lin" valueType="num">
                                      <p:cBhvr additive="base">
                                        <p:cTn id="184"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2" presetClass="entr" presetSubtype="4" fill="hold" nodeType="clickEffect">
                                  <p:stCondLst>
                                    <p:cond delay="0"/>
                                  </p:stCondLst>
                                  <p:childTnLst>
                                    <p:set>
                                      <p:cBhvr>
                                        <p:cTn id="188" dur="1" fill="hold">
                                          <p:stCondLst>
                                            <p:cond delay="0"/>
                                          </p:stCondLst>
                                        </p:cTn>
                                        <p:tgtEl>
                                          <p:spTgt spid="65"/>
                                        </p:tgtEl>
                                        <p:attrNameLst>
                                          <p:attrName>style.visibility</p:attrName>
                                        </p:attrNameLst>
                                      </p:cBhvr>
                                      <p:to>
                                        <p:strVal val="visible"/>
                                      </p:to>
                                    </p:set>
                                    <p:anim calcmode="lin" valueType="num">
                                      <p:cBhvr additive="base">
                                        <p:cTn id="189" dur="500" fill="hold"/>
                                        <p:tgtEl>
                                          <p:spTgt spid="65"/>
                                        </p:tgtEl>
                                        <p:attrNameLst>
                                          <p:attrName>ppt_x</p:attrName>
                                        </p:attrNameLst>
                                      </p:cBhvr>
                                      <p:tavLst>
                                        <p:tav tm="0">
                                          <p:val>
                                            <p:strVal val="#ppt_x"/>
                                          </p:val>
                                        </p:tav>
                                        <p:tav tm="100000">
                                          <p:val>
                                            <p:strVal val="#ppt_x"/>
                                          </p:val>
                                        </p:tav>
                                      </p:tavLst>
                                    </p:anim>
                                    <p:anim calcmode="lin" valueType="num">
                                      <p:cBhvr additive="base">
                                        <p:cTn id="190"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42" presetClass="entr" presetSubtype="0" fill="hold" nodeType="clickEffect">
                                  <p:stCondLst>
                                    <p:cond delay="0"/>
                                  </p:stCondLst>
                                  <p:childTnLst>
                                    <p:set>
                                      <p:cBhvr>
                                        <p:cTn id="194" dur="1" fill="hold">
                                          <p:stCondLst>
                                            <p:cond delay="0"/>
                                          </p:stCondLst>
                                        </p:cTn>
                                        <p:tgtEl>
                                          <p:spTgt spid="38"/>
                                        </p:tgtEl>
                                        <p:attrNameLst>
                                          <p:attrName>style.visibility</p:attrName>
                                        </p:attrNameLst>
                                      </p:cBhvr>
                                      <p:to>
                                        <p:strVal val="visible"/>
                                      </p:to>
                                    </p:set>
                                    <p:animEffect transition="in" filter="fade">
                                      <p:cBhvr>
                                        <p:cTn id="195" dur="1000"/>
                                        <p:tgtEl>
                                          <p:spTgt spid="38"/>
                                        </p:tgtEl>
                                      </p:cBhvr>
                                    </p:animEffect>
                                    <p:anim calcmode="lin" valueType="num">
                                      <p:cBhvr>
                                        <p:cTn id="196" dur="1000" fill="hold"/>
                                        <p:tgtEl>
                                          <p:spTgt spid="38"/>
                                        </p:tgtEl>
                                        <p:attrNameLst>
                                          <p:attrName>ppt_x</p:attrName>
                                        </p:attrNameLst>
                                      </p:cBhvr>
                                      <p:tavLst>
                                        <p:tav tm="0">
                                          <p:val>
                                            <p:strVal val="#ppt_x"/>
                                          </p:val>
                                        </p:tav>
                                        <p:tav tm="100000">
                                          <p:val>
                                            <p:strVal val="#ppt_x"/>
                                          </p:val>
                                        </p:tav>
                                      </p:tavLst>
                                    </p:anim>
                                    <p:anim calcmode="lin" valueType="num">
                                      <p:cBhvr>
                                        <p:cTn id="19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31" presetClass="entr" presetSubtype="0" fill="hold" nodeType="clickEffect">
                                  <p:stCondLst>
                                    <p:cond delay="0"/>
                                  </p:stCondLst>
                                  <p:childTnLst>
                                    <p:set>
                                      <p:cBhvr>
                                        <p:cTn id="201" dur="1" fill="hold">
                                          <p:stCondLst>
                                            <p:cond delay="0"/>
                                          </p:stCondLst>
                                        </p:cTn>
                                        <p:tgtEl>
                                          <p:spTgt spid="39"/>
                                        </p:tgtEl>
                                        <p:attrNameLst>
                                          <p:attrName>style.visibility</p:attrName>
                                        </p:attrNameLst>
                                      </p:cBhvr>
                                      <p:to>
                                        <p:strVal val="visible"/>
                                      </p:to>
                                    </p:set>
                                    <p:anim calcmode="lin" valueType="num">
                                      <p:cBhvr>
                                        <p:cTn id="202" dur="1000" fill="hold"/>
                                        <p:tgtEl>
                                          <p:spTgt spid="39"/>
                                        </p:tgtEl>
                                        <p:attrNameLst>
                                          <p:attrName>ppt_w</p:attrName>
                                        </p:attrNameLst>
                                      </p:cBhvr>
                                      <p:tavLst>
                                        <p:tav tm="0">
                                          <p:val>
                                            <p:fltVal val="0"/>
                                          </p:val>
                                        </p:tav>
                                        <p:tav tm="100000">
                                          <p:val>
                                            <p:strVal val="#ppt_w"/>
                                          </p:val>
                                        </p:tav>
                                      </p:tavLst>
                                    </p:anim>
                                    <p:anim calcmode="lin" valueType="num">
                                      <p:cBhvr>
                                        <p:cTn id="203" dur="1000" fill="hold"/>
                                        <p:tgtEl>
                                          <p:spTgt spid="39"/>
                                        </p:tgtEl>
                                        <p:attrNameLst>
                                          <p:attrName>ppt_h</p:attrName>
                                        </p:attrNameLst>
                                      </p:cBhvr>
                                      <p:tavLst>
                                        <p:tav tm="0">
                                          <p:val>
                                            <p:fltVal val="0"/>
                                          </p:val>
                                        </p:tav>
                                        <p:tav tm="100000">
                                          <p:val>
                                            <p:strVal val="#ppt_h"/>
                                          </p:val>
                                        </p:tav>
                                      </p:tavLst>
                                    </p:anim>
                                    <p:anim calcmode="lin" valueType="num">
                                      <p:cBhvr>
                                        <p:cTn id="204" dur="1000" fill="hold"/>
                                        <p:tgtEl>
                                          <p:spTgt spid="39"/>
                                        </p:tgtEl>
                                        <p:attrNameLst>
                                          <p:attrName>style.rotation</p:attrName>
                                        </p:attrNameLst>
                                      </p:cBhvr>
                                      <p:tavLst>
                                        <p:tav tm="0">
                                          <p:val>
                                            <p:fltVal val="90"/>
                                          </p:val>
                                        </p:tav>
                                        <p:tav tm="100000">
                                          <p:val>
                                            <p:fltVal val="0"/>
                                          </p:val>
                                        </p:tav>
                                      </p:tavLst>
                                    </p:anim>
                                    <p:animEffect transition="in" filter="fade">
                                      <p:cBhvr>
                                        <p:cTn id="205" dur="1000"/>
                                        <p:tgtEl>
                                          <p:spTgt spid="39"/>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grpId="0" nodeType="clickEffect">
                                  <p:stCondLst>
                                    <p:cond delay="0"/>
                                  </p:stCondLst>
                                  <p:childTnLst>
                                    <p:set>
                                      <p:cBhvr>
                                        <p:cTn id="209" dur="1" fill="hold">
                                          <p:stCondLst>
                                            <p:cond delay="0"/>
                                          </p:stCondLst>
                                        </p:cTn>
                                        <p:tgtEl>
                                          <p:spTgt spid="74"/>
                                        </p:tgtEl>
                                        <p:attrNameLst>
                                          <p:attrName>style.visibility</p:attrName>
                                        </p:attrNameLst>
                                      </p:cBhvr>
                                      <p:to>
                                        <p:strVal val="visible"/>
                                      </p:to>
                                    </p:set>
                                    <p:animEffect transition="in" filter="wipe(left)">
                                      <p:cBhvr>
                                        <p:cTn id="210" dur="500"/>
                                        <p:tgtEl>
                                          <p:spTgt spid="74"/>
                                        </p:tgtEl>
                                      </p:cBhvr>
                                    </p:animEffect>
                                  </p:childTnLst>
                                </p:cTn>
                              </p:par>
                            </p:childTnLst>
                          </p:cTn>
                        </p:par>
                      </p:childTnLst>
                    </p:cTn>
                  </p:par>
                  <p:par>
                    <p:cTn id="211" fill="hold">
                      <p:stCondLst>
                        <p:cond delay="indefinite"/>
                      </p:stCondLst>
                      <p:childTnLst>
                        <p:par>
                          <p:cTn id="212" fill="hold">
                            <p:stCondLst>
                              <p:cond delay="0"/>
                            </p:stCondLst>
                            <p:childTnLst>
                              <p:par>
                                <p:cTn id="213" presetID="2" presetClass="entr" presetSubtype="4" fill="hold" nodeType="clickEffect">
                                  <p:stCondLst>
                                    <p:cond delay="0"/>
                                  </p:stCondLst>
                                  <p:childTnLst>
                                    <p:set>
                                      <p:cBhvr>
                                        <p:cTn id="214" dur="1" fill="hold">
                                          <p:stCondLst>
                                            <p:cond delay="0"/>
                                          </p:stCondLst>
                                        </p:cTn>
                                        <p:tgtEl>
                                          <p:spTgt spid="40"/>
                                        </p:tgtEl>
                                        <p:attrNameLst>
                                          <p:attrName>style.visibility</p:attrName>
                                        </p:attrNameLst>
                                      </p:cBhvr>
                                      <p:to>
                                        <p:strVal val="visible"/>
                                      </p:to>
                                    </p:set>
                                    <p:anim calcmode="lin" valueType="num">
                                      <p:cBhvr additive="base">
                                        <p:cTn id="215" dur="500" fill="hold"/>
                                        <p:tgtEl>
                                          <p:spTgt spid="40"/>
                                        </p:tgtEl>
                                        <p:attrNameLst>
                                          <p:attrName>ppt_x</p:attrName>
                                        </p:attrNameLst>
                                      </p:cBhvr>
                                      <p:tavLst>
                                        <p:tav tm="0">
                                          <p:val>
                                            <p:strVal val="#ppt_x"/>
                                          </p:val>
                                        </p:tav>
                                        <p:tav tm="100000">
                                          <p:val>
                                            <p:strVal val="#ppt_x"/>
                                          </p:val>
                                        </p:tav>
                                      </p:tavLst>
                                    </p:anim>
                                    <p:anim calcmode="lin" valueType="num">
                                      <p:cBhvr additive="base">
                                        <p:cTn id="21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2" presetClass="entr" presetSubtype="4" fill="hold" nodeType="clickEffect">
                                  <p:stCondLst>
                                    <p:cond delay="0"/>
                                  </p:stCondLst>
                                  <p:childTnLst>
                                    <p:set>
                                      <p:cBhvr>
                                        <p:cTn id="220" dur="1" fill="hold">
                                          <p:stCondLst>
                                            <p:cond delay="0"/>
                                          </p:stCondLst>
                                        </p:cTn>
                                        <p:tgtEl>
                                          <p:spTgt spid="41"/>
                                        </p:tgtEl>
                                        <p:attrNameLst>
                                          <p:attrName>style.visibility</p:attrName>
                                        </p:attrNameLst>
                                      </p:cBhvr>
                                      <p:to>
                                        <p:strVal val="visible"/>
                                      </p:to>
                                    </p:set>
                                    <p:anim calcmode="lin" valueType="num">
                                      <p:cBhvr additive="base">
                                        <p:cTn id="221" dur="500" fill="hold"/>
                                        <p:tgtEl>
                                          <p:spTgt spid="41"/>
                                        </p:tgtEl>
                                        <p:attrNameLst>
                                          <p:attrName>ppt_x</p:attrName>
                                        </p:attrNameLst>
                                      </p:cBhvr>
                                      <p:tavLst>
                                        <p:tav tm="0">
                                          <p:val>
                                            <p:strVal val="#ppt_x"/>
                                          </p:val>
                                        </p:tav>
                                        <p:tav tm="100000">
                                          <p:val>
                                            <p:strVal val="#ppt_x"/>
                                          </p:val>
                                        </p:tav>
                                      </p:tavLst>
                                    </p:anim>
                                    <p:anim calcmode="lin" valueType="num">
                                      <p:cBhvr additive="base">
                                        <p:cTn id="22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23" fill="hold">
                      <p:stCondLst>
                        <p:cond delay="indefinite"/>
                      </p:stCondLst>
                      <p:childTnLst>
                        <p:par>
                          <p:cTn id="224" fill="hold">
                            <p:stCondLst>
                              <p:cond delay="0"/>
                            </p:stCondLst>
                            <p:childTnLst>
                              <p:par>
                                <p:cTn id="225" presetID="2" presetClass="entr" presetSubtype="4" fill="hold" nodeType="clickEffect">
                                  <p:stCondLst>
                                    <p:cond delay="0"/>
                                  </p:stCondLst>
                                  <p:childTnLst>
                                    <p:set>
                                      <p:cBhvr>
                                        <p:cTn id="226" dur="1" fill="hold">
                                          <p:stCondLst>
                                            <p:cond delay="0"/>
                                          </p:stCondLst>
                                        </p:cTn>
                                        <p:tgtEl>
                                          <p:spTgt spid="75"/>
                                        </p:tgtEl>
                                        <p:attrNameLst>
                                          <p:attrName>style.visibility</p:attrName>
                                        </p:attrNameLst>
                                      </p:cBhvr>
                                      <p:to>
                                        <p:strVal val="visible"/>
                                      </p:to>
                                    </p:set>
                                    <p:anim calcmode="lin" valueType="num">
                                      <p:cBhvr additive="base">
                                        <p:cTn id="227" dur="500" fill="hold"/>
                                        <p:tgtEl>
                                          <p:spTgt spid="75"/>
                                        </p:tgtEl>
                                        <p:attrNameLst>
                                          <p:attrName>ppt_x</p:attrName>
                                        </p:attrNameLst>
                                      </p:cBhvr>
                                      <p:tavLst>
                                        <p:tav tm="0">
                                          <p:val>
                                            <p:strVal val="#ppt_x"/>
                                          </p:val>
                                        </p:tav>
                                        <p:tav tm="100000">
                                          <p:val>
                                            <p:strVal val="#ppt_x"/>
                                          </p:val>
                                        </p:tav>
                                      </p:tavLst>
                                    </p:anim>
                                    <p:anim calcmode="lin" valueType="num">
                                      <p:cBhvr additive="base">
                                        <p:cTn id="228"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229" fill="hold">
                      <p:stCondLst>
                        <p:cond delay="indefinite"/>
                      </p:stCondLst>
                      <p:childTnLst>
                        <p:par>
                          <p:cTn id="230" fill="hold">
                            <p:stCondLst>
                              <p:cond delay="0"/>
                            </p:stCondLst>
                            <p:childTnLst>
                              <p:par>
                                <p:cTn id="231" presetID="22" presetClass="entr" presetSubtype="8" fill="hold" grpId="0" nodeType="clickEffect">
                                  <p:stCondLst>
                                    <p:cond delay="0"/>
                                  </p:stCondLst>
                                  <p:childTnLst>
                                    <p:set>
                                      <p:cBhvr>
                                        <p:cTn id="232" dur="1" fill="hold">
                                          <p:stCondLst>
                                            <p:cond delay="0"/>
                                          </p:stCondLst>
                                        </p:cTn>
                                        <p:tgtEl>
                                          <p:spTgt spid="76"/>
                                        </p:tgtEl>
                                        <p:attrNameLst>
                                          <p:attrName>style.visibility</p:attrName>
                                        </p:attrNameLst>
                                      </p:cBhvr>
                                      <p:to>
                                        <p:strVal val="visible"/>
                                      </p:to>
                                    </p:set>
                                    <p:animEffect transition="in" filter="wipe(left)">
                                      <p:cBhvr>
                                        <p:cTn id="233" dur="500"/>
                                        <p:tgtEl>
                                          <p:spTgt spid="76"/>
                                        </p:tgtEl>
                                      </p:cBhvr>
                                    </p:animEffect>
                                  </p:childTnLst>
                                </p:cTn>
                              </p:par>
                            </p:childTnLst>
                          </p:cTn>
                        </p:par>
                      </p:childTnLst>
                    </p:cTn>
                  </p:par>
                  <p:par>
                    <p:cTn id="234" fill="hold">
                      <p:stCondLst>
                        <p:cond delay="indefinite"/>
                      </p:stCondLst>
                      <p:childTnLst>
                        <p:par>
                          <p:cTn id="235" fill="hold">
                            <p:stCondLst>
                              <p:cond delay="0"/>
                            </p:stCondLst>
                            <p:childTnLst>
                              <p:par>
                                <p:cTn id="236" presetID="2" presetClass="entr" presetSubtype="4" fill="hold" nodeType="clickEffect">
                                  <p:stCondLst>
                                    <p:cond delay="0"/>
                                  </p:stCondLst>
                                  <p:childTnLst>
                                    <p:set>
                                      <p:cBhvr>
                                        <p:cTn id="237" dur="1" fill="hold">
                                          <p:stCondLst>
                                            <p:cond delay="0"/>
                                          </p:stCondLst>
                                        </p:cTn>
                                        <p:tgtEl>
                                          <p:spTgt spid="77"/>
                                        </p:tgtEl>
                                        <p:attrNameLst>
                                          <p:attrName>style.visibility</p:attrName>
                                        </p:attrNameLst>
                                      </p:cBhvr>
                                      <p:to>
                                        <p:strVal val="visible"/>
                                      </p:to>
                                    </p:set>
                                    <p:anim calcmode="lin" valueType="num">
                                      <p:cBhvr additive="base">
                                        <p:cTn id="238" dur="500" fill="hold"/>
                                        <p:tgtEl>
                                          <p:spTgt spid="77"/>
                                        </p:tgtEl>
                                        <p:attrNameLst>
                                          <p:attrName>ppt_x</p:attrName>
                                        </p:attrNameLst>
                                      </p:cBhvr>
                                      <p:tavLst>
                                        <p:tav tm="0">
                                          <p:val>
                                            <p:strVal val="#ppt_x"/>
                                          </p:val>
                                        </p:tav>
                                        <p:tav tm="100000">
                                          <p:val>
                                            <p:strVal val="#ppt_x"/>
                                          </p:val>
                                        </p:tav>
                                      </p:tavLst>
                                    </p:anim>
                                    <p:anim calcmode="lin" valueType="num">
                                      <p:cBhvr additive="base">
                                        <p:cTn id="239"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40" fill="hold">
                      <p:stCondLst>
                        <p:cond delay="indefinite"/>
                      </p:stCondLst>
                      <p:childTnLst>
                        <p:par>
                          <p:cTn id="241" fill="hold">
                            <p:stCondLst>
                              <p:cond delay="0"/>
                            </p:stCondLst>
                            <p:childTnLst>
                              <p:par>
                                <p:cTn id="242" presetID="2" presetClass="entr" presetSubtype="4" fill="hold" nodeType="clickEffect">
                                  <p:stCondLst>
                                    <p:cond delay="0"/>
                                  </p:stCondLst>
                                  <p:childTnLst>
                                    <p:set>
                                      <p:cBhvr>
                                        <p:cTn id="243" dur="1" fill="hold">
                                          <p:stCondLst>
                                            <p:cond delay="0"/>
                                          </p:stCondLst>
                                        </p:cTn>
                                        <p:tgtEl>
                                          <p:spTgt spid="79"/>
                                        </p:tgtEl>
                                        <p:attrNameLst>
                                          <p:attrName>style.visibility</p:attrName>
                                        </p:attrNameLst>
                                      </p:cBhvr>
                                      <p:to>
                                        <p:strVal val="visible"/>
                                      </p:to>
                                    </p:set>
                                    <p:anim calcmode="lin" valueType="num">
                                      <p:cBhvr additive="base">
                                        <p:cTn id="244" dur="500" fill="hold"/>
                                        <p:tgtEl>
                                          <p:spTgt spid="79"/>
                                        </p:tgtEl>
                                        <p:attrNameLst>
                                          <p:attrName>ppt_x</p:attrName>
                                        </p:attrNameLst>
                                      </p:cBhvr>
                                      <p:tavLst>
                                        <p:tav tm="0">
                                          <p:val>
                                            <p:strVal val="#ppt_x"/>
                                          </p:val>
                                        </p:tav>
                                        <p:tav tm="100000">
                                          <p:val>
                                            <p:strVal val="#ppt_x"/>
                                          </p:val>
                                        </p:tav>
                                      </p:tavLst>
                                    </p:anim>
                                    <p:anim calcmode="lin" valueType="num">
                                      <p:cBhvr additive="base">
                                        <p:cTn id="245"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46" fill="hold">
                      <p:stCondLst>
                        <p:cond delay="indefinite"/>
                      </p:stCondLst>
                      <p:childTnLst>
                        <p:par>
                          <p:cTn id="247" fill="hold">
                            <p:stCondLst>
                              <p:cond delay="0"/>
                            </p:stCondLst>
                            <p:childTnLst>
                              <p:par>
                                <p:cTn id="248" presetID="42" presetClass="entr" presetSubtype="0" fill="hold" nodeType="clickEffect">
                                  <p:stCondLst>
                                    <p:cond delay="0"/>
                                  </p:stCondLst>
                                  <p:childTnLst>
                                    <p:set>
                                      <p:cBhvr>
                                        <p:cTn id="249" dur="1" fill="hold">
                                          <p:stCondLst>
                                            <p:cond delay="0"/>
                                          </p:stCondLst>
                                        </p:cTn>
                                        <p:tgtEl>
                                          <p:spTgt spid="78"/>
                                        </p:tgtEl>
                                        <p:attrNameLst>
                                          <p:attrName>style.visibility</p:attrName>
                                        </p:attrNameLst>
                                      </p:cBhvr>
                                      <p:to>
                                        <p:strVal val="visible"/>
                                      </p:to>
                                    </p:set>
                                    <p:animEffect transition="in" filter="fade">
                                      <p:cBhvr>
                                        <p:cTn id="250" dur="1000"/>
                                        <p:tgtEl>
                                          <p:spTgt spid="78"/>
                                        </p:tgtEl>
                                      </p:cBhvr>
                                    </p:animEffect>
                                    <p:anim calcmode="lin" valueType="num">
                                      <p:cBhvr>
                                        <p:cTn id="251" dur="1000" fill="hold"/>
                                        <p:tgtEl>
                                          <p:spTgt spid="78"/>
                                        </p:tgtEl>
                                        <p:attrNameLst>
                                          <p:attrName>ppt_x</p:attrName>
                                        </p:attrNameLst>
                                      </p:cBhvr>
                                      <p:tavLst>
                                        <p:tav tm="0">
                                          <p:val>
                                            <p:strVal val="#ppt_x"/>
                                          </p:val>
                                        </p:tav>
                                        <p:tav tm="100000">
                                          <p:val>
                                            <p:strVal val="#ppt_x"/>
                                          </p:val>
                                        </p:tav>
                                      </p:tavLst>
                                    </p:anim>
                                    <p:anim calcmode="lin" valueType="num">
                                      <p:cBhvr>
                                        <p:cTn id="252"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animBg="1"/>
      <p:bldP spid="53" grpId="0" animBg="1"/>
      <p:bldP spid="54" grpId="0" animBg="1"/>
      <p:bldP spid="55" grpId="0" animBg="1"/>
      <p:bldP spid="56" grpId="0" animBg="1"/>
      <p:bldP spid="57" grpId="0" animBg="1"/>
      <p:bldP spid="58" grpId="0" animBg="1"/>
      <p:bldP spid="59" grpId="0" animBg="1"/>
      <p:bldP spid="60" grpId="0" animBg="1"/>
      <p:bldP spid="61" grpId="0"/>
      <p:bldP spid="68" grpId="0"/>
      <p:bldP spid="69" grpId="0" animBg="1"/>
      <p:bldP spid="70" grpId="0"/>
      <p:bldP spid="71" grpId="0"/>
      <p:bldP spid="72" grpId="0" animBg="1"/>
      <p:bldP spid="74" grpId="0" animBg="1"/>
      <p:bldP spid="7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26"/>
          <p:cNvGrpSpPr>
            <a:grpSpLocks/>
          </p:cNvGrpSpPr>
          <p:nvPr/>
        </p:nvGrpSpPr>
        <p:grpSpPr bwMode="auto">
          <a:xfrm>
            <a:off x="7020764" y="647823"/>
            <a:ext cx="419100" cy="1970088"/>
            <a:chOff x="3615" y="87"/>
            <a:chExt cx="264" cy="1241"/>
          </a:xfrm>
        </p:grpSpPr>
        <p:sp>
          <p:nvSpPr>
            <p:cNvPr id="3" name="Rectangle 1027"/>
            <p:cNvSpPr>
              <a:spLocks noChangeArrowheads="1"/>
            </p:cNvSpPr>
            <p:nvPr/>
          </p:nvSpPr>
          <p:spPr bwMode="auto">
            <a:xfrm>
              <a:off x="3615" y="8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latin typeface="Bookman Old Style" panose="02050604050505020204" pitchFamily="18" charset="0"/>
                </a:rPr>
                <a:t>×</a:t>
              </a:r>
            </a:p>
          </p:txBody>
        </p:sp>
        <p:sp>
          <p:nvSpPr>
            <p:cNvPr id="4" name="Rectangle 1028"/>
            <p:cNvSpPr>
              <a:spLocks noChangeArrowheads="1"/>
            </p:cNvSpPr>
            <p:nvPr/>
          </p:nvSpPr>
          <p:spPr bwMode="auto">
            <a:xfrm>
              <a:off x="3615" y="42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5" name="Rectangle 1029"/>
            <p:cNvSpPr>
              <a:spLocks noChangeArrowheads="1"/>
            </p:cNvSpPr>
            <p:nvPr/>
          </p:nvSpPr>
          <p:spPr bwMode="auto">
            <a:xfrm>
              <a:off x="3615" y="759"/>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6" name="Rectangle 1030"/>
            <p:cNvSpPr>
              <a:spLocks noChangeArrowheads="1"/>
            </p:cNvSpPr>
            <p:nvPr/>
          </p:nvSpPr>
          <p:spPr bwMode="auto">
            <a:xfrm>
              <a:off x="3615" y="1095"/>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grpSp>
      <p:grpSp>
        <p:nvGrpSpPr>
          <p:cNvPr id="7" name="Group 1031"/>
          <p:cNvGrpSpPr>
            <a:grpSpLocks/>
          </p:cNvGrpSpPr>
          <p:nvPr/>
        </p:nvGrpSpPr>
        <p:grpSpPr bwMode="auto">
          <a:xfrm>
            <a:off x="9535364" y="647823"/>
            <a:ext cx="419100" cy="1970088"/>
            <a:chOff x="5199" y="87"/>
            <a:chExt cx="264" cy="1241"/>
          </a:xfrm>
        </p:grpSpPr>
        <p:sp>
          <p:nvSpPr>
            <p:cNvPr id="8" name="Rectangle 1032"/>
            <p:cNvSpPr>
              <a:spLocks noChangeArrowheads="1"/>
            </p:cNvSpPr>
            <p:nvPr/>
          </p:nvSpPr>
          <p:spPr bwMode="auto">
            <a:xfrm>
              <a:off x="5199" y="8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9" name="Rectangle 1033"/>
            <p:cNvSpPr>
              <a:spLocks noChangeArrowheads="1"/>
            </p:cNvSpPr>
            <p:nvPr/>
          </p:nvSpPr>
          <p:spPr bwMode="auto">
            <a:xfrm>
              <a:off x="5199" y="42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0" name="Rectangle 1034"/>
            <p:cNvSpPr>
              <a:spLocks noChangeArrowheads="1"/>
            </p:cNvSpPr>
            <p:nvPr/>
          </p:nvSpPr>
          <p:spPr bwMode="auto">
            <a:xfrm>
              <a:off x="5199" y="759"/>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1" name="Rectangle 1035"/>
            <p:cNvSpPr>
              <a:spLocks noChangeArrowheads="1"/>
            </p:cNvSpPr>
            <p:nvPr/>
          </p:nvSpPr>
          <p:spPr bwMode="auto">
            <a:xfrm>
              <a:off x="5199" y="1095"/>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grpSp>
      <p:grpSp>
        <p:nvGrpSpPr>
          <p:cNvPr id="12" name="Group 1036"/>
          <p:cNvGrpSpPr>
            <a:grpSpLocks/>
          </p:cNvGrpSpPr>
          <p:nvPr/>
        </p:nvGrpSpPr>
        <p:grpSpPr bwMode="auto">
          <a:xfrm>
            <a:off x="8925764" y="647823"/>
            <a:ext cx="419100" cy="1970088"/>
            <a:chOff x="4815" y="87"/>
            <a:chExt cx="264" cy="1241"/>
          </a:xfrm>
        </p:grpSpPr>
        <p:sp>
          <p:nvSpPr>
            <p:cNvPr id="13" name="Rectangle 1037"/>
            <p:cNvSpPr>
              <a:spLocks noChangeArrowheads="1"/>
            </p:cNvSpPr>
            <p:nvPr/>
          </p:nvSpPr>
          <p:spPr bwMode="auto">
            <a:xfrm>
              <a:off x="4815" y="8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4" name="Rectangle 1038"/>
            <p:cNvSpPr>
              <a:spLocks noChangeArrowheads="1"/>
            </p:cNvSpPr>
            <p:nvPr/>
          </p:nvSpPr>
          <p:spPr bwMode="auto">
            <a:xfrm>
              <a:off x="4815" y="42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5" name="Rectangle 1039"/>
            <p:cNvSpPr>
              <a:spLocks noChangeArrowheads="1"/>
            </p:cNvSpPr>
            <p:nvPr/>
          </p:nvSpPr>
          <p:spPr bwMode="auto">
            <a:xfrm>
              <a:off x="4815" y="759"/>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6" name="Rectangle 1040"/>
            <p:cNvSpPr>
              <a:spLocks noChangeArrowheads="1"/>
            </p:cNvSpPr>
            <p:nvPr/>
          </p:nvSpPr>
          <p:spPr bwMode="auto">
            <a:xfrm>
              <a:off x="4815" y="1095"/>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grpSp>
      <p:grpSp>
        <p:nvGrpSpPr>
          <p:cNvPr id="17" name="Group 1041"/>
          <p:cNvGrpSpPr>
            <a:grpSpLocks/>
          </p:cNvGrpSpPr>
          <p:nvPr/>
        </p:nvGrpSpPr>
        <p:grpSpPr bwMode="auto">
          <a:xfrm>
            <a:off x="8316164" y="647823"/>
            <a:ext cx="419100" cy="1970088"/>
            <a:chOff x="4431" y="87"/>
            <a:chExt cx="264" cy="1241"/>
          </a:xfrm>
        </p:grpSpPr>
        <p:sp>
          <p:nvSpPr>
            <p:cNvPr id="18" name="Rectangle 1042"/>
            <p:cNvSpPr>
              <a:spLocks noChangeArrowheads="1"/>
            </p:cNvSpPr>
            <p:nvPr/>
          </p:nvSpPr>
          <p:spPr bwMode="auto">
            <a:xfrm>
              <a:off x="4431" y="8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9" name="Rectangle 1043"/>
            <p:cNvSpPr>
              <a:spLocks noChangeArrowheads="1"/>
            </p:cNvSpPr>
            <p:nvPr/>
          </p:nvSpPr>
          <p:spPr bwMode="auto">
            <a:xfrm>
              <a:off x="4431" y="42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latin typeface="Bookman Old Style" panose="02050604050505020204" pitchFamily="18" charset="0"/>
                </a:rPr>
                <a:t>×</a:t>
              </a:r>
            </a:p>
          </p:txBody>
        </p:sp>
        <p:sp>
          <p:nvSpPr>
            <p:cNvPr id="20" name="Rectangle 1044"/>
            <p:cNvSpPr>
              <a:spLocks noChangeArrowheads="1"/>
            </p:cNvSpPr>
            <p:nvPr/>
          </p:nvSpPr>
          <p:spPr bwMode="auto">
            <a:xfrm>
              <a:off x="4431" y="759"/>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21" name="Rectangle 1045"/>
            <p:cNvSpPr>
              <a:spLocks noChangeArrowheads="1"/>
            </p:cNvSpPr>
            <p:nvPr/>
          </p:nvSpPr>
          <p:spPr bwMode="auto">
            <a:xfrm>
              <a:off x="4431" y="1095"/>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grpSp>
      <p:grpSp>
        <p:nvGrpSpPr>
          <p:cNvPr id="22" name="Group 1046"/>
          <p:cNvGrpSpPr>
            <a:grpSpLocks/>
          </p:cNvGrpSpPr>
          <p:nvPr/>
        </p:nvGrpSpPr>
        <p:grpSpPr bwMode="auto">
          <a:xfrm>
            <a:off x="7706564" y="647823"/>
            <a:ext cx="419100" cy="1970088"/>
            <a:chOff x="4047" y="87"/>
            <a:chExt cx="264" cy="1241"/>
          </a:xfrm>
        </p:grpSpPr>
        <p:sp>
          <p:nvSpPr>
            <p:cNvPr id="23" name="Rectangle 1047"/>
            <p:cNvSpPr>
              <a:spLocks noChangeArrowheads="1"/>
            </p:cNvSpPr>
            <p:nvPr/>
          </p:nvSpPr>
          <p:spPr bwMode="auto">
            <a:xfrm>
              <a:off x="4047" y="8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24" name="Rectangle 1048"/>
            <p:cNvSpPr>
              <a:spLocks noChangeArrowheads="1"/>
            </p:cNvSpPr>
            <p:nvPr/>
          </p:nvSpPr>
          <p:spPr bwMode="auto">
            <a:xfrm>
              <a:off x="4047" y="42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25" name="Rectangle 1049"/>
            <p:cNvSpPr>
              <a:spLocks noChangeArrowheads="1"/>
            </p:cNvSpPr>
            <p:nvPr/>
          </p:nvSpPr>
          <p:spPr bwMode="auto">
            <a:xfrm>
              <a:off x="4047" y="759"/>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26" name="Rectangle 1050"/>
            <p:cNvSpPr>
              <a:spLocks noChangeArrowheads="1"/>
            </p:cNvSpPr>
            <p:nvPr/>
          </p:nvSpPr>
          <p:spPr bwMode="auto">
            <a:xfrm>
              <a:off x="4047" y="1095"/>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latin typeface="Bookman Old Style" panose="02050604050505020204" pitchFamily="18" charset="0"/>
                </a:rPr>
                <a:t>×</a:t>
              </a:r>
            </a:p>
          </p:txBody>
        </p:sp>
      </p:grpSp>
      <p:sp>
        <p:nvSpPr>
          <p:cNvPr id="27" name="Line 1051"/>
          <p:cNvSpPr>
            <a:spLocks noChangeShapeType="1"/>
          </p:cNvSpPr>
          <p:nvPr/>
        </p:nvSpPr>
        <p:spPr bwMode="auto">
          <a:xfrm>
            <a:off x="6960440" y="2706811"/>
            <a:ext cx="3160713" cy="12700"/>
          </a:xfrm>
          <a:prstGeom prst="line">
            <a:avLst/>
          </a:prstGeom>
          <a:noFill/>
          <a:ln w="12700">
            <a:solidFill>
              <a:srgbClr val="FFFFFF"/>
            </a:solidFill>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8" name="Line 1052"/>
          <p:cNvSpPr>
            <a:spLocks noChangeShapeType="1"/>
          </p:cNvSpPr>
          <p:nvPr/>
        </p:nvSpPr>
        <p:spPr bwMode="auto">
          <a:xfrm flipV="1">
            <a:off x="6960439" y="919253"/>
            <a:ext cx="3494088" cy="1787558"/>
          </a:xfrm>
          <a:prstGeom prst="line">
            <a:avLst/>
          </a:prstGeom>
          <a:noFill/>
          <a:ln w="57150">
            <a:solidFill>
              <a:srgbClr val="0099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9" name="Line 1053"/>
          <p:cNvSpPr>
            <a:spLocks noChangeShapeType="1"/>
          </p:cNvSpPr>
          <p:nvPr/>
        </p:nvSpPr>
        <p:spPr bwMode="auto">
          <a:xfrm flipV="1">
            <a:off x="6960439" y="2705223"/>
            <a:ext cx="3200399" cy="1588"/>
          </a:xfrm>
          <a:prstGeom prst="line">
            <a:avLst/>
          </a:prstGeom>
          <a:noFill/>
          <a:ln w="57150">
            <a:solidFill>
              <a:srgbClr val="0099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0" name="Arc 1054"/>
          <p:cNvSpPr>
            <a:spLocks/>
          </p:cNvSpPr>
          <p:nvPr/>
        </p:nvSpPr>
        <p:spPr bwMode="auto">
          <a:xfrm>
            <a:off x="7493839" y="2365498"/>
            <a:ext cx="304800" cy="342900"/>
          </a:xfrm>
          <a:custGeom>
            <a:avLst/>
            <a:gdLst>
              <a:gd name="T0" fmla="*/ 201605 w 21600"/>
              <a:gd name="T1" fmla="*/ 0 h 16200"/>
              <a:gd name="T2" fmla="*/ 304800 w 21600"/>
              <a:gd name="T3" fmla="*/ 342900 h 16200"/>
              <a:gd name="T4" fmla="*/ 0 w 21600"/>
              <a:gd name="T5" fmla="*/ 342900 h 16200"/>
              <a:gd name="T6" fmla="*/ 0 60000 65536"/>
              <a:gd name="T7" fmla="*/ 0 60000 65536"/>
              <a:gd name="T8" fmla="*/ 0 60000 65536"/>
              <a:gd name="T9" fmla="*/ 0 w 21600"/>
              <a:gd name="T10" fmla="*/ 0 h 16200"/>
              <a:gd name="T11" fmla="*/ 21600 w 21600"/>
              <a:gd name="T12" fmla="*/ 16200 h 16200"/>
            </a:gdLst>
            <a:ahLst/>
            <a:cxnLst>
              <a:cxn ang="T6">
                <a:pos x="T0" y="T1"/>
              </a:cxn>
              <a:cxn ang="T7">
                <a:pos x="T2" y="T3"/>
              </a:cxn>
              <a:cxn ang="T8">
                <a:pos x="T4" y="T5"/>
              </a:cxn>
            </a:cxnLst>
            <a:rect l="T9" t="T10" r="T11" b="T12"/>
            <a:pathLst>
              <a:path w="21600" h="16200" fill="none" extrusionOk="0">
                <a:moveTo>
                  <a:pt x="14287" y="-1"/>
                </a:moveTo>
                <a:cubicBezTo>
                  <a:pt x="18936" y="4100"/>
                  <a:pt x="21600" y="10000"/>
                  <a:pt x="21600" y="16200"/>
                </a:cubicBezTo>
              </a:path>
              <a:path w="21600" h="16200" stroke="0" extrusionOk="0">
                <a:moveTo>
                  <a:pt x="14287" y="-1"/>
                </a:moveTo>
                <a:cubicBezTo>
                  <a:pt x="18936" y="4100"/>
                  <a:pt x="21600" y="10000"/>
                  <a:pt x="21600" y="16200"/>
                </a:cubicBezTo>
                <a:lnTo>
                  <a:pt x="0" y="16200"/>
                </a:lnTo>
                <a:close/>
              </a:path>
            </a:pathLst>
          </a:custGeom>
          <a:noFill/>
          <a:ln w="25400" cap="rnd">
            <a:solidFill>
              <a:srgbClr val="3E27E7"/>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1" name="Line 1055"/>
          <p:cNvSpPr>
            <a:spLocks noChangeShapeType="1"/>
          </p:cNvSpPr>
          <p:nvPr/>
        </p:nvSpPr>
        <p:spPr bwMode="auto">
          <a:xfrm flipV="1">
            <a:off x="6920752" y="662111"/>
            <a:ext cx="0" cy="2057400"/>
          </a:xfrm>
          <a:prstGeom prst="line">
            <a:avLst/>
          </a:prstGeom>
          <a:noFill/>
          <a:ln w="12700">
            <a:solidFill>
              <a:srgbClr val="FFFFFF"/>
            </a:solidFill>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2" name="Line 1056"/>
          <p:cNvSpPr>
            <a:spLocks noChangeShapeType="1"/>
          </p:cNvSpPr>
          <p:nvPr/>
        </p:nvSpPr>
        <p:spPr bwMode="auto">
          <a:xfrm>
            <a:off x="9130552" y="2719511"/>
            <a:ext cx="0" cy="304800"/>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3" name="Line 1057"/>
          <p:cNvSpPr>
            <a:spLocks noChangeShapeType="1"/>
          </p:cNvSpPr>
          <p:nvPr/>
        </p:nvSpPr>
        <p:spPr bwMode="auto">
          <a:xfrm>
            <a:off x="9435352" y="2719511"/>
            <a:ext cx="0" cy="304800"/>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4" name="Object 1069"/>
          <p:cNvGraphicFramePr>
            <a:graphicFrameLocks noChangeAspect="1"/>
          </p:cNvGraphicFramePr>
          <p:nvPr>
            <p:extLst>
              <p:ext uri="{D42A27DB-BD31-4B8C-83A1-F6EECF244321}">
                <p14:modId xmlns:p14="http://schemas.microsoft.com/office/powerpoint/2010/main" val="3596821871"/>
              </p:ext>
            </p:extLst>
          </p:nvPr>
        </p:nvGraphicFramePr>
        <p:xfrm>
          <a:off x="7177089" y="1103314"/>
          <a:ext cx="803275" cy="981075"/>
        </p:xfrm>
        <a:graphic>
          <a:graphicData uri="http://schemas.openxmlformats.org/presentationml/2006/ole">
            <mc:AlternateContent xmlns:mc="http://schemas.openxmlformats.org/markup-compatibility/2006">
              <mc:Choice xmlns:v="urn:schemas-microsoft-com:vml" Requires="v">
                <p:oleObj spid="_x0000_s457525" name="公式" r:id="rId3" imgW="152280" imgH="203040" progId="Equation.3">
                  <p:embed/>
                </p:oleObj>
              </mc:Choice>
              <mc:Fallback>
                <p:oleObj name="公式" r:id="rId3" imgW="152280" imgH="203040" progId="Equation.3">
                  <p:embed/>
                  <p:pic>
                    <p:nvPicPr>
                      <p:cNvPr id="0" name=""/>
                      <p:cNvPicPr>
                        <a:picLocks noChangeAspect="1" noChangeArrowheads="1"/>
                      </p:cNvPicPr>
                      <p:nvPr/>
                    </p:nvPicPr>
                    <p:blipFill>
                      <a:blip r:embed="rId4"/>
                      <a:srcRect/>
                      <a:stretch>
                        <a:fillRect/>
                      </a:stretch>
                    </p:blipFill>
                    <p:spPr bwMode="auto">
                      <a:xfrm>
                        <a:off x="7177089" y="1103314"/>
                        <a:ext cx="803275" cy="981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5" name="Group 1071"/>
          <p:cNvGrpSpPr>
            <a:grpSpLocks/>
          </p:cNvGrpSpPr>
          <p:nvPr/>
        </p:nvGrpSpPr>
        <p:grpSpPr bwMode="auto">
          <a:xfrm>
            <a:off x="6935039" y="2781423"/>
            <a:ext cx="2895600" cy="304800"/>
            <a:chOff x="3399" y="1593"/>
            <a:chExt cx="1824" cy="192"/>
          </a:xfrm>
        </p:grpSpPr>
        <p:sp>
          <p:nvSpPr>
            <p:cNvPr id="36" name="Line 1072"/>
            <p:cNvSpPr>
              <a:spLocks noChangeShapeType="1"/>
            </p:cNvSpPr>
            <p:nvPr/>
          </p:nvSpPr>
          <p:spPr bwMode="auto">
            <a:xfrm>
              <a:off x="4983" y="1689"/>
              <a:ext cx="240" cy="0"/>
            </a:xfrm>
            <a:prstGeom prst="line">
              <a:avLst/>
            </a:prstGeom>
            <a:noFill/>
            <a:ln w="12700">
              <a:solidFill>
                <a:srgbClr val="FFFFFF"/>
              </a:solidFill>
              <a:round/>
              <a:headEnd type="stealth" w="med" len="lg"/>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7" name="Line 1073"/>
            <p:cNvSpPr>
              <a:spLocks noChangeShapeType="1"/>
            </p:cNvSpPr>
            <p:nvPr/>
          </p:nvSpPr>
          <p:spPr bwMode="auto">
            <a:xfrm>
              <a:off x="3399" y="1593"/>
              <a:ext cx="0" cy="192"/>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8" name="Line 1074"/>
            <p:cNvSpPr>
              <a:spLocks noChangeShapeType="1"/>
            </p:cNvSpPr>
            <p:nvPr/>
          </p:nvSpPr>
          <p:spPr bwMode="auto">
            <a:xfrm flipH="1">
              <a:off x="3399" y="1689"/>
              <a:ext cx="1392" cy="0"/>
            </a:xfrm>
            <a:prstGeom prst="line">
              <a:avLst/>
            </a:prstGeom>
            <a:noFill/>
            <a:ln w="12700">
              <a:solidFill>
                <a:srgbClr val="FFFFFF"/>
              </a:solidFill>
              <a:round/>
              <a:headEnd type="stealth" w="med" len="lg"/>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39" name="Object 1076"/>
          <p:cNvGraphicFramePr>
            <a:graphicFrameLocks noChangeAspect="1"/>
          </p:cNvGraphicFramePr>
          <p:nvPr>
            <p:extLst>
              <p:ext uri="{D42A27DB-BD31-4B8C-83A1-F6EECF244321}">
                <p14:modId xmlns:p14="http://schemas.microsoft.com/office/powerpoint/2010/main" val="4235868608"/>
              </p:ext>
            </p:extLst>
          </p:nvPr>
        </p:nvGraphicFramePr>
        <p:xfrm>
          <a:off x="7768301" y="2200398"/>
          <a:ext cx="423862" cy="596900"/>
        </p:xfrm>
        <a:graphic>
          <a:graphicData uri="http://schemas.openxmlformats.org/presentationml/2006/ole">
            <mc:AlternateContent xmlns:mc="http://schemas.openxmlformats.org/markup-compatibility/2006">
              <mc:Choice xmlns:v="urn:schemas-microsoft-com:vml" Requires="v">
                <p:oleObj spid="_x0000_s457526" name="公式" r:id="rId5" imgW="66675" imgH="123900" progId="Equation.3">
                  <p:embed/>
                </p:oleObj>
              </mc:Choice>
              <mc:Fallback>
                <p:oleObj name="公式" r:id="rId5" imgW="66675" imgH="123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8301" y="2200398"/>
                        <a:ext cx="423862"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1077"/>
          <p:cNvGraphicFramePr>
            <a:graphicFrameLocks noChangeAspect="1"/>
          </p:cNvGraphicFramePr>
          <p:nvPr>
            <p:extLst>
              <p:ext uri="{D42A27DB-BD31-4B8C-83A1-F6EECF244321}">
                <p14:modId xmlns:p14="http://schemas.microsoft.com/office/powerpoint/2010/main" val="4227426361"/>
              </p:ext>
            </p:extLst>
          </p:nvPr>
        </p:nvGraphicFramePr>
        <p:xfrm>
          <a:off x="10161415" y="2696110"/>
          <a:ext cx="471487" cy="471487"/>
        </p:xfrm>
        <a:graphic>
          <a:graphicData uri="http://schemas.openxmlformats.org/presentationml/2006/ole">
            <mc:AlternateContent xmlns:mc="http://schemas.openxmlformats.org/markup-compatibility/2006">
              <mc:Choice xmlns:v="urn:schemas-microsoft-com:vml" Requires="v">
                <p:oleObj spid="_x0000_s457527" name="公式" r:id="rId7" imgW="85841" imgH="85839" progId="Equation.3">
                  <p:embed/>
                </p:oleObj>
              </mc:Choice>
              <mc:Fallback>
                <p:oleObj name="公式" r:id="rId7" imgW="85841" imgH="8583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1415" y="2696110"/>
                        <a:ext cx="471487"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1078"/>
          <p:cNvGraphicFramePr>
            <a:graphicFrameLocks noChangeAspect="1"/>
          </p:cNvGraphicFramePr>
          <p:nvPr>
            <p:extLst>
              <p:ext uri="{D42A27DB-BD31-4B8C-83A1-F6EECF244321}">
                <p14:modId xmlns:p14="http://schemas.microsoft.com/office/powerpoint/2010/main" val="4210839257"/>
              </p:ext>
            </p:extLst>
          </p:nvPr>
        </p:nvGraphicFramePr>
        <p:xfrm>
          <a:off x="6387353" y="738311"/>
          <a:ext cx="471487" cy="550862"/>
        </p:xfrm>
        <a:graphic>
          <a:graphicData uri="http://schemas.openxmlformats.org/presentationml/2006/ole">
            <mc:AlternateContent xmlns:mc="http://schemas.openxmlformats.org/markup-compatibility/2006">
              <mc:Choice xmlns:v="urn:schemas-microsoft-com:vml" Requires="v">
                <p:oleObj spid="_x0000_s457528" name="公式" r:id="rId9" imgW="85841" imgH="104734" progId="Equation.3">
                  <p:embed/>
                </p:oleObj>
              </mc:Choice>
              <mc:Fallback>
                <p:oleObj name="公式" r:id="rId9" imgW="85841" imgH="104734"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87353" y="738311"/>
                        <a:ext cx="471487" cy="550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 name="Object 1079"/>
          <p:cNvGraphicFramePr>
            <a:graphicFrameLocks noChangeAspect="1"/>
          </p:cNvGraphicFramePr>
          <p:nvPr>
            <p:extLst>
              <p:ext uri="{D42A27DB-BD31-4B8C-83A1-F6EECF244321}">
                <p14:modId xmlns:p14="http://schemas.microsoft.com/office/powerpoint/2010/main" val="2910146380"/>
              </p:ext>
            </p:extLst>
          </p:nvPr>
        </p:nvGraphicFramePr>
        <p:xfrm>
          <a:off x="6463552" y="2567112"/>
          <a:ext cx="423862" cy="471487"/>
        </p:xfrm>
        <a:graphic>
          <a:graphicData uri="http://schemas.openxmlformats.org/presentationml/2006/ole">
            <mc:AlternateContent xmlns:mc="http://schemas.openxmlformats.org/markup-compatibility/2006">
              <mc:Choice xmlns:v="urn:schemas-microsoft-com:vml" Requires="v">
                <p:oleObj spid="_x0000_s457529" name="公式" r:id="rId11" imgW="66675" imgH="85839" progId="Equation.3">
                  <p:embed/>
                </p:oleObj>
              </mc:Choice>
              <mc:Fallback>
                <p:oleObj name="公式" r:id="rId11" imgW="66675" imgH="8583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63552" y="2567112"/>
                        <a:ext cx="423862"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 name="Line 7"/>
          <p:cNvSpPr>
            <a:spLocks noChangeShapeType="1"/>
          </p:cNvSpPr>
          <p:nvPr/>
        </p:nvSpPr>
        <p:spPr bwMode="auto">
          <a:xfrm flipH="1" flipV="1">
            <a:off x="6941389" y="707597"/>
            <a:ext cx="19050" cy="2357593"/>
          </a:xfrm>
          <a:prstGeom prst="line">
            <a:avLst/>
          </a:prstGeom>
          <a:noFill/>
          <a:ln w="28575">
            <a:solidFill>
              <a:srgbClr val="FF00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4" name="Line 49"/>
          <p:cNvSpPr>
            <a:spLocks noChangeShapeType="1"/>
          </p:cNvSpPr>
          <p:nvPr/>
        </p:nvSpPr>
        <p:spPr bwMode="auto">
          <a:xfrm flipV="1">
            <a:off x="6989048" y="2690357"/>
            <a:ext cx="3475038" cy="17617"/>
          </a:xfrm>
          <a:prstGeom prst="line">
            <a:avLst/>
          </a:prstGeom>
          <a:noFill/>
          <a:ln w="28575">
            <a:solidFill>
              <a:srgbClr val="FF00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5" name="AutoShape 52"/>
          <p:cNvSpPr>
            <a:spLocks noChangeArrowheads="1"/>
          </p:cNvSpPr>
          <p:nvPr/>
        </p:nvSpPr>
        <p:spPr bwMode="auto">
          <a:xfrm rot="4810384" flipH="1" flipV="1">
            <a:off x="8458633" y="1746666"/>
            <a:ext cx="737452" cy="108101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00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46" name="Line 64"/>
          <p:cNvSpPr>
            <a:spLocks noChangeShapeType="1"/>
          </p:cNvSpPr>
          <p:nvPr/>
        </p:nvSpPr>
        <p:spPr bwMode="auto">
          <a:xfrm>
            <a:off x="9792741" y="872868"/>
            <a:ext cx="0" cy="2209800"/>
          </a:xfrm>
          <a:prstGeom prst="line">
            <a:avLst/>
          </a:prstGeom>
          <a:noFill/>
          <a:ln w="57150">
            <a:solidFill>
              <a:srgbClr val="3E27E7"/>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7" name="Rectangle 58"/>
          <p:cNvSpPr>
            <a:spLocks noChangeArrowheads="1"/>
          </p:cNvSpPr>
          <p:nvPr/>
        </p:nvSpPr>
        <p:spPr bwMode="auto">
          <a:xfrm>
            <a:off x="9717353" y="472482"/>
            <a:ext cx="6207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solidFill>
                  <a:srgbClr val="FF00FF"/>
                </a:solidFill>
                <a:latin typeface="Bookman Old Style" panose="02050604050505020204" pitchFamily="18" charset="0"/>
              </a:rPr>
              <a:t>M</a:t>
            </a:r>
          </a:p>
        </p:txBody>
      </p:sp>
      <p:sp>
        <p:nvSpPr>
          <p:cNvPr id="48" name="Rectangle 59"/>
          <p:cNvSpPr>
            <a:spLocks noChangeArrowheads="1"/>
          </p:cNvSpPr>
          <p:nvPr/>
        </p:nvSpPr>
        <p:spPr bwMode="auto">
          <a:xfrm>
            <a:off x="9770969" y="2717442"/>
            <a:ext cx="5222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solidFill>
                  <a:srgbClr val="FF00FF"/>
                </a:solidFill>
                <a:latin typeface="Bookman Old Style" panose="02050604050505020204" pitchFamily="18" charset="0"/>
              </a:rPr>
              <a:t>N</a:t>
            </a:r>
          </a:p>
        </p:txBody>
      </p:sp>
      <p:sp>
        <p:nvSpPr>
          <p:cNvPr id="49" name="Line 7"/>
          <p:cNvSpPr>
            <a:spLocks noChangeShapeType="1"/>
          </p:cNvSpPr>
          <p:nvPr/>
        </p:nvSpPr>
        <p:spPr bwMode="auto">
          <a:xfrm>
            <a:off x="9777516" y="2061245"/>
            <a:ext cx="664529" cy="18502"/>
          </a:xfrm>
          <a:prstGeom prst="line">
            <a:avLst/>
          </a:prstGeom>
          <a:noFill/>
          <a:ln w="38100">
            <a:solidFill>
              <a:srgbClr val="C0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0" name="Object 0"/>
          <p:cNvGraphicFramePr>
            <a:graphicFrameLocks noChangeAspect="1"/>
          </p:cNvGraphicFramePr>
          <p:nvPr>
            <p:extLst>
              <p:ext uri="{D42A27DB-BD31-4B8C-83A1-F6EECF244321}">
                <p14:modId xmlns:p14="http://schemas.microsoft.com/office/powerpoint/2010/main" val="3867724813"/>
              </p:ext>
            </p:extLst>
          </p:nvPr>
        </p:nvGraphicFramePr>
        <p:xfrm>
          <a:off x="9906512" y="1356415"/>
          <a:ext cx="686423" cy="729684"/>
        </p:xfrm>
        <a:graphic>
          <a:graphicData uri="http://schemas.openxmlformats.org/presentationml/2006/ole">
            <mc:AlternateContent xmlns:mc="http://schemas.openxmlformats.org/markup-compatibility/2006">
              <mc:Choice xmlns:v="urn:schemas-microsoft-com:vml" Requires="v">
                <p:oleObj spid="_x0000_s457530" name="公式" r:id="rId13" imgW="126720" imgH="177480" progId="Equation.3">
                  <p:embed/>
                </p:oleObj>
              </mc:Choice>
              <mc:Fallback>
                <p:oleObj name="公式" r:id="rId13" imgW="126720" imgH="177480" progId="Equation.3">
                  <p:embed/>
                  <p:pic>
                    <p:nvPicPr>
                      <p:cNvPr id="0" name=""/>
                      <p:cNvPicPr>
                        <a:picLocks noChangeAspect="1" noChangeArrowheads="1"/>
                      </p:cNvPicPr>
                      <p:nvPr/>
                    </p:nvPicPr>
                    <p:blipFill>
                      <a:blip r:embed="rId14"/>
                      <a:srcRect/>
                      <a:stretch>
                        <a:fillRect/>
                      </a:stretch>
                    </p:blipFill>
                    <p:spPr bwMode="auto">
                      <a:xfrm>
                        <a:off x="9906512" y="1356415"/>
                        <a:ext cx="686423" cy="729684"/>
                      </a:xfrm>
                      <a:prstGeom prst="rect">
                        <a:avLst/>
                      </a:prstGeom>
                      <a:noFill/>
                      <a:ln>
                        <a:noFill/>
                      </a:ln>
                      <a:effectLst/>
                      <a:extLst/>
                    </p:spPr>
                  </p:pic>
                </p:oleObj>
              </mc:Fallback>
            </mc:AlternateContent>
          </a:graphicData>
        </a:graphic>
      </p:graphicFrame>
      <p:graphicFrame>
        <p:nvGraphicFramePr>
          <p:cNvPr id="51" name="Object 1068"/>
          <p:cNvGraphicFramePr>
            <a:graphicFrameLocks noChangeAspect="1"/>
          </p:cNvGraphicFramePr>
          <p:nvPr>
            <p:extLst>
              <p:ext uri="{D42A27DB-BD31-4B8C-83A1-F6EECF244321}">
                <p14:modId xmlns:p14="http://schemas.microsoft.com/office/powerpoint/2010/main" val="1625914237"/>
              </p:ext>
            </p:extLst>
          </p:nvPr>
        </p:nvGraphicFramePr>
        <p:xfrm>
          <a:off x="2109560" y="233563"/>
          <a:ext cx="3846513" cy="1125538"/>
        </p:xfrm>
        <a:graphic>
          <a:graphicData uri="http://schemas.openxmlformats.org/presentationml/2006/ole">
            <mc:AlternateContent xmlns:mc="http://schemas.openxmlformats.org/markup-compatibility/2006">
              <mc:Choice xmlns:v="urn:schemas-microsoft-com:vml" Requires="v">
                <p:oleObj spid="_x0000_s457531" name="公式" r:id="rId15" imgW="1460160" imgH="393480" progId="Equation.3">
                  <p:embed/>
                </p:oleObj>
              </mc:Choice>
              <mc:Fallback>
                <p:oleObj name="公式" r:id="rId15" imgW="1460160" imgH="393480" progId="Equation.3">
                  <p:embed/>
                  <p:pic>
                    <p:nvPicPr>
                      <p:cNvPr id="0" name=""/>
                      <p:cNvPicPr>
                        <a:picLocks noChangeAspect="1" noChangeArrowheads="1"/>
                      </p:cNvPicPr>
                      <p:nvPr/>
                    </p:nvPicPr>
                    <p:blipFill>
                      <a:blip r:embed="rId16"/>
                      <a:srcRect/>
                      <a:stretch>
                        <a:fillRect/>
                      </a:stretch>
                    </p:blipFill>
                    <p:spPr bwMode="auto">
                      <a:xfrm>
                        <a:off x="2109560" y="233563"/>
                        <a:ext cx="3846513" cy="1125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 name="Text Box 6"/>
          <p:cNvSpPr txBox="1">
            <a:spLocks noChangeArrowheads="1"/>
          </p:cNvSpPr>
          <p:nvPr/>
        </p:nvSpPr>
        <p:spPr bwMode="auto">
          <a:xfrm>
            <a:off x="2141447" y="1742310"/>
            <a:ext cx="3581400" cy="1815882"/>
          </a:xfrm>
          <a:prstGeom prst="rect">
            <a:avLst/>
          </a:prstGeom>
          <a:noFill/>
          <a:ln w="9525">
            <a:noFill/>
            <a:miter lim="800000"/>
            <a:headEnd/>
            <a:tailEnd/>
          </a:ln>
        </p:spPr>
        <p:txBody>
          <a:bodyPr>
            <a:spAutoFit/>
          </a:bodyPr>
          <a:lstStyle/>
          <a:p>
            <a:pPr fontAlgn="auto">
              <a:spcBef>
                <a:spcPct val="50000"/>
              </a:spcBef>
              <a:spcAft>
                <a:spcPts val="0"/>
              </a:spcAft>
              <a:defRPr/>
            </a:pPr>
            <a:r>
              <a:rPr lang="zh-CN" altLang="en-US" sz="2800" b="1" dirty="0">
                <a:solidFill>
                  <a:srgbClr val="009900"/>
                </a:solidFill>
                <a:latin typeface="+mj-ea"/>
                <a:ea typeface="+mj-ea"/>
              </a:rPr>
              <a:t>闭合回路的任何部分都不动，空间磁场发生变化导致回路中磁通量变化</a:t>
            </a:r>
          </a:p>
        </p:txBody>
      </p:sp>
      <p:graphicFrame>
        <p:nvGraphicFramePr>
          <p:cNvPr id="53" name="Object 1086"/>
          <p:cNvGraphicFramePr>
            <a:graphicFrameLocks noChangeAspect="1"/>
          </p:cNvGraphicFramePr>
          <p:nvPr>
            <p:extLst>
              <p:ext uri="{D42A27DB-BD31-4B8C-83A1-F6EECF244321}">
                <p14:modId xmlns:p14="http://schemas.microsoft.com/office/powerpoint/2010/main" val="1399670680"/>
              </p:ext>
            </p:extLst>
          </p:nvPr>
        </p:nvGraphicFramePr>
        <p:xfrm>
          <a:off x="2569726" y="3783327"/>
          <a:ext cx="2281237" cy="1270000"/>
        </p:xfrm>
        <a:graphic>
          <a:graphicData uri="http://schemas.openxmlformats.org/presentationml/2006/ole">
            <mc:AlternateContent xmlns:mc="http://schemas.openxmlformats.org/markup-compatibility/2006">
              <mc:Choice xmlns:v="urn:schemas-microsoft-com:vml" Requires="v">
                <p:oleObj spid="_x0000_s457532" name="公式" r:id="rId17" imgW="863280" imgH="444240" progId="Equation.3">
                  <p:embed/>
                </p:oleObj>
              </mc:Choice>
              <mc:Fallback>
                <p:oleObj name="公式" r:id="rId17" imgW="863280" imgH="444240" progId="Equation.3">
                  <p:embed/>
                  <p:pic>
                    <p:nvPicPr>
                      <p:cNvPr id="0" name=""/>
                      <p:cNvPicPr>
                        <a:picLocks noChangeAspect="1" noChangeArrowheads="1"/>
                      </p:cNvPicPr>
                      <p:nvPr/>
                    </p:nvPicPr>
                    <p:blipFill>
                      <a:blip r:embed="rId18"/>
                      <a:srcRect/>
                      <a:stretch>
                        <a:fillRect/>
                      </a:stretch>
                    </p:blipFill>
                    <p:spPr bwMode="auto">
                      <a:xfrm>
                        <a:off x="2569726" y="3783327"/>
                        <a:ext cx="2281237" cy="127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 name="Object 1068"/>
          <p:cNvGraphicFramePr>
            <a:graphicFrameLocks noChangeAspect="1"/>
          </p:cNvGraphicFramePr>
          <p:nvPr>
            <p:extLst>
              <p:ext uri="{D42A27DB-BD31-4B8C-83A1-F6EECF244321}">
                <p14:modId xmlns:p14="http://schemas.microsoft.com/office/powerpoint/2010/main" val="38528284"/>
              </p:ext>
            </p:extLst>
          </p:nvPr>
        </p:nvGraphicFramePr>
        <p:xfrm>
          <a:off x="2141448" y="5040324"/>
          <a:ext cx="3679825" cy="1125538"/>
        </p:xfrm>
        <a:graphic>
          <a:graphicData uri="http://schemas.openxmlformats.org/presentationml/2006/ole">
            <mc:AlternateContent xmlns:mc="http://schemas.openxmlformats.org/markup-compatibility/2006">
              <mc:Choice xmlns:v="urn:schemas-microsoft-com:vml" Requires="v">
                <p:oleObj spid="_x0000_s457533" name="公式" r:id="rId19" imgW="1396800" imgH="393480" progId="Equation.3">
                  <p:embed/>
                </p:oleObj>
              </mc:Choice>
              <mc:Fallback>
                <p:oleObj name="公式" r:id="rId19" imgW="1396800" imgH="393480" progId="Equation.3">
                  <p:embed/>
                  <p:pic>
                    <p:nvPicPr>
                      <p:cNvPr id="0" name=""/>
                      <p:cNvPicPr>
                        <a:picLocks noChangeAspect="1" noChangeArrowheads="1"/>
                      </p:cNvPicPr>
                      <p:nvPr/>
                    </p:nvPicPr>
                    <p:blipFill>
                      <a:blip r:embed="rId20"/>
                      <a:srcRect/>
                      <a:stretch>
                        <a:fillRect/>
                      </a:stretch>
                    </p:blipFill>
                    <p:spPr bwMode="auto">
                      <a:xfrm>
                        <a:off x="2141448" y="5040324"/>
                        <a:ext cx="3679825" cy="1125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12"/>
          <p:cNvGraphicFramePr>
            <a:graphicFrameLocks noChangeAspect="1"/>
          </p:cNvGraphicFramePr>
          <p:nvPr>
            <p:extLst>
              <p:ext uri="{D42A27DB-BD31-4B8C-83A1-F6EECF244321}">
                <p14:modId xmlns:p14="http://schemas.microsoft.com/office/powerpoint/2010/main" val="556605925"/>
              </p:ext>
            </p:extLst>
          </p:nvPr>
        </p:nvGraphicFramePr>
        <p:xfrm>
          <a:off x="6141645" y="5062817"/>
          <a:ext cx="3768725" cy="1235075"/>
        </p:xfrm>
        <a:graphic>
          <a:graphicData uri="http://schemas.openxmlformats.org/presentationml/2006/ole">
            <mc:AlternateContent xmlns:mc="http://schemas.openxmlformats.org/markup-compatibility/2006">
              <mc:Choice xmlns:v="urn:schemas-microsoft-com:vml" Requires="v">
                <p:oleObj spid="_x0000_s457534" name="公式" r:id="rId21" imgW="1371600" imgH="393480" progId="Equation.3">
                  <p:embed/>
                </p:oleObj>
              </mc:Choice>
              <mc:Fallback>
                <p:oleObj name="公式" r:id="rId21" imgW="1371600" imgH="393480" progId="Equation.3">
                  <p:embed/>
                  <p:pic>
                    <p:nvPicPr>
                      <p:cNvPr id="0" name=""/>
                      <p:cNvPicPr>
                        <a:picLocks noChangeAspect="1" noChangeArrowheads="1"/>
                      </p:cNvPicPr>
                      <p:nvPr/>
                    </p:nvPicPr>
                    <p:blipFill>
                      <a:blip r:embed="rId22"/>
                      <a:srcRect/>
                      <a:stretch>
                        <a:fillRect/>
                      </a:stretch>
                    </p:blipFill>
                    <p:spPr bwMode="auto">
                      <a:xfrm>
                        <a:off x="6141645" y="5062817"/>
                        <a:ext cx="3768725" cy="123507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35316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ppt_x"/>
                                          </p:val>
                                        </p:tav>
                                        <p:tav tm="100000">
                                          <p:val>
                                            <p:strVal val="#ppt_x"/>
                                          </p:val>
                                        </p:tav>
                                      </p:tavLst>
                                    </p:anim>
                                    <p:anim calcmode="lin" valueType="num">
                                      <p:cBhvr additive="base">
                                        <p:cTn id="48" dur="500" fill="hold"/>
                                        <p:tgtEl>
                                          <p:spTgt spid="3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additive="base">
                                        <p:cTn id="55" dur="500" fill="hold"/>
                                        <p:tgtEl>
                                          <p:spTgt spid="34"/>
                                        </p:tgtEl>
                                        <p:attrNameLst>
                                          <p:attrName>ppt_x</p:attrName>
                                        </p:attrNameLst>
                                      </p:cBhvr>
                                      <p:tavLst>
                                        <p:tav tm="0">
                                          <p:val>
                                            <p:strVal val="#ppt_x"/>
                                          </p:val>
                                        </p:tav>
                                        <p:tav tm="100000">
                                          <p:val>
                                            <p:strVal val="#ppt_x"/>
                                          </p:val>
                                        </p:tav>
                                      </p:tavLst>
                                    </p:anim>
                                    <p:anim calcmode="lin" valueType="num">
                                      <p:cBhvr additive="base">
                                        <p:cTn id="56" dur="500" fill="hold"/>
                                        <p:tgtEl>
                                          <p:spTgt spid="3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additive="base">
                                        <p:cTn id="59" dur="500" fill="hold"/>
                                        <p:tgtEl>
                                          <p:spTgt spid="35"/>
                                        </p:tgtEl>
                                        <p:attrNameLst>
                                          <p:attrName>ppt_x</p:attrName>
                                        </p:attrNameLst>
                                      </p:cBhvr>
                                      <p:tavLst>
                                        <p:tav tm="0">
                                          <p:val>
                                            <p:strVal val="#ppt_x"/>
                                          </p:val>
                                        </p:tav>
                                        <p:tav tm="100000">
                                          <p:val>
                                            <p:strVal val="#ppt_x"/>
                                          </p:val>
                                        </p:tav>
                                      </p:tavLst>
                                    </p:anim>
                                    <p:anim calcmode="lin" valueType="num">
                                      <p:cBhvr additive="base">
                                        <p:cTn id="60" dur="500" fill="hold"/>
                                        <p:tgtEl>
                                          <p:spTgt spid="35"/>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additive="base">
                                        <p:cTn id="63" dur="500" fill="hold"/>
                                        <p:tgtEl>
                                          <p:spTgt spid="39"/>
                                        </p:tgtEl>
                                        <p:attrNameLst>
                                          <p:attrName>ppt_x</p:attrName>
                                        </p:attrNameLst>
                                      </p:cBhvr>
                                      <p:tavLst>
                                        <p:tav tm="0">
                                          <p:val>
                                            <p:strVal val="#ppt_x"/>
                                          </p:val>
                                        </p:tav>
                                        <p:tav tm="100000">
                                          <p:val>
                                            <p:strVal val="#ppt_x"/>
                                          </p:val>
                                        </p:tav>
                                      </p:tavLst>
                                    </p:anim>
                                    <p:anim calcmode="lin" valueType="num">
                                      <p:cBhvr additive="base">
                                        <p:cTn id="64" dur="500" fill="hold"/>
                                        <p:tgtEl>
                                          <p:spTgt spid="39"/>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500" fill="hold"/>
                                        <p:tgtEl>
                                          <p:spTgt spid="40"/>
                                        </p:tgtEl>
                                        <p:attrNameLst>
                                          <p:attrName>ppt_x</p:attrName>
                                        </p:attrNameLst>
                                      </p:cBhvr>
                                      <p:tavLst>
                                        <p:tav tm="0">
                                          <p:val>
                                            <p:strVal val="#ppt_x"/>
                                          </p:val>
                                        </p:tav>
                                        <p:tav tm="100000">
                                          <p:val>
                                            <p:strVal val="#ppt_x"/>
                                          </p:val>
                                        </p:tav>
                                      </p:tavLst>
                                    </p:anim>
                                    <p:anim calcmode="lin" valueType="num">
                                      <p:cBhvr additive="base">
                                        <p:cTn id="68" dur="500" fill="hold"/>
                                        <p:tgtEl>
                                          <p:spTgt spid="4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500" fill="hold"/>
                                        <p:tgtEl>
                                          <p:spTgt spid="41"/>
                                        </p:tgtEl>
                                        <p:attrNameLst>
                                          <p:attrName>ppt_x</p:attrName>
                                        </p:attrNameLst>
                                      </p:cBhvr>
                                      <p:tavLst>
                                        <p:tav tm="0">
                                          <p:val>
                                            <p:strVal val="#ppt_x"/>
                                          </p:val>
                                        </p:tav>
                                        <p:tav tm="100000">
                                          <p:val>
                                            <p:strVal val="#ppt_x"/>
                                          </p:val>
                                        </p:tav>
                                      </p:tavLst>
                                    </p:anim>
                                    <p:anim calcmode="lin" valueType="num">
                                      <p:cBhvr additive="base">
                                        <p:cTn id="72" dur="500" fill="hold"/>
                                        <p:tgtEl>
                                          <p:spTgt spid="4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500" fill="hold"/>
                                        <p:tgtEl>
                                          <p:spTgt spid="42"/>
                                        </p:tgtEl>
                                        <p:attrNameLst>
                                          <p:attrName>ppt_x</p:attrName>
                                        </p:attrNameLst>
                                      </p:cBhvr>
                                      <p:tavLst>
                                        <p:tav tm="0">
                                          <p:val>
                                            <p:strVal val="#ppt_x"/>
                                          </p:val>
                                        </p:tav>
                                        <p:tav tm="100000">
                                          <p:val>
                                            <p:strVal val="#ppt_x"/>
                                          </p:val>
                                        </p:tav>
                                      </p:tavLst>
                                    </p:anim>
                                    <p:anim calcmode="lin" valueType="num">
                                      <p:cBhvr additive="base">
                                        <p:cTn id="76" dur="500" fill="hold"/>
                                        <p:tgtEl>
                                          <p:spTgt spid="4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anim calcmode="lin" valueType="num">
                                      <p:cBhvr additive="base">
                                        <p:cTn id="79" dur="500" fill="hold"/>
                                        <p:tgtEl>
                                          <p:spTgt spid="43"/>
                                        </p:tgtEl>
                                        <p:attrNameLst>
                                          <p:attrName>ppt_x</p:attrName>
                                        </p:attrNameLst>
                                      </p:cBhvr>
                                      <p:tavLst>
                                        <p:tav tm="0">
                                          <p:val>
                                            <p:strVal val="#ppt_x"/>
                                          </p:val>
                                        </p:tav>
                                        <p:tav tm="100000">
                                          <p:val>
                                            <p:strVal val="#ppt_x"/>
                                          </p:val>
                                        </p:tav>
                                      </p:tavLst>
                                    </p:anim>
                                    <p:anim calcmode="lin" valueType="num">
                                      <p:cBhvr additive="base">
                                        <p:cTn id="80" dur="500" fill="hold"/>
                                        <p:tgtEl>
                                          <p:spTgt spid="43"/>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 calcmode="lin" valueType="num">
                                      <p:cBhvr additive="base">
                                        <p:cTn id="87" dur="500" fill="hold"/>
                                        <p:tgtEl>
                                          <p:spTgt spid="46"/>
                                        </p:tgtEl>
                                        <p:attrNameLst>
                                          <p:attrName>ppt_x</p:attrName>
                                        </p:attrNameLst>
                                      </p:cBhvr>
                                      <p:tavLst>
                                        <p:tav tm="0">
                                          <p:val>
                                            <p:strVal val="#ppt_x"/>
                                          </p:val>
                                        </p:tav>
                                        <p:tav tm="100000">
                                          <p:val>
                                            <p:strVal val="#ppt_x"/>
                                          </p:val>
                                        </p:tav>
                                      </p:tavLst>
                                    </p:anim>
                                    <p:anim calcmode="lin" valueType="num">
                                      <p:cBhvr additive="base">
                                        <p:cTn id="88" dur="500" fill="hold"/>
                                        <p:tgtEl>
                                          <p:spTgt spid="46"/>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47"/>
                                        </p:tgtEl>
                                        <p:attrNameLst>
                                          <p:attrName>style.visibility</p:attrName>
                                        </p:attrNameLst>
                                      </p:cBhvr>
                                      <p:to>
                                        <p:strVal val="visible"/>
                                      </p:to>
                                    </p:set>
                                    <p:anim calcmode="lin" valueType="num">
                                      <p:cBhvr additive="base">
                                        <p:cTn id="91" dur="500" fill="hold"/>
                                        <p:tgtEl>
                                          <p:spTgt spid="47"/>
                                        </p:tgtEl>
                                        <p:attrNameLst>
                                          <p:attrName>ppt_x</p:attrName>
                                        </p:attrNameLst>
                                      </p:cBhvr>
                                      <p:tavLst>
                                        <p:tav tm="0">
                                          <p:val>
                                            <p:strVal val="#ppt_x"/>
                                          </p:val>
                                        </p:tav>
                                        <p:tav tm="100000">
                                          <p:val>
                                            <p:strVal val="#ppt_x"/>
                                          </p:val>
                                        </p:tav>
                                      </p:tavLst>
                                    </p:anim>
                                    <p:anim calcmode="lin" valueType="num">
                                      <p:cBhvr additive="base">
                                        <p:cTn id="92" dur="500" fill="hold"/>
                                        <p:tgtEl>
                                          <p:spTgt spid="47"/>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48"/>
                                        </p:tgtEl>
                                        <p:attrNameLst>
                                          <p:attrName>style.visibility</p:attrName>
                                        </p:attrNameLst>
                                      </p:cBhvr>
                                      <p:to>
                                        <p:strVal val="visible"/>
                                      </p:to>
                                    </p:set>
                                    <p:anim calcmode="lin" valueType="num">
                                      <p:cBhvr additive="base">
                                        <p:cTn id="95" dur="500" fill="hold"/>
                                        <p:tgtEl>
                                          <p:spTgt spid="48"/>
                                        </p:tgtEl>
                                        <p:attrNameLst>
                                          <p:attrName>ppt_x</p:attrName>
                                        </p:attrNameLst>
                                      </p:cBhvr>
                                      <p:tavLst>
                                        <p:tav tm="0">
                                          <p:val>
                                            <p:strVal val="#ppt_x"/>
                                          </p:val>
                                        </p:tav>
                                        <p:tav tm="100000">
                                          <p:val>
                                            <p:strVal val="#ppt_x"/>
                                          </p:val>
                                        </p:tav>
                                      </p:tavLst>
                                    </p:anim>
                                    <p:anim calcmode="lin" valueType="num">
                                      <p:cBhvr additive="base">
                                        <p:cTn id="96" dur="500" fill="hold"/>
                                        <p:tgtEl>
                                          <p:spTgt spid="48"/>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49"/>
                                        </p:tgtEl>
                                        <p:attrNameLst>
                                          <p:attrName>style.visibility</p:attrName>
                                        </p:attrNameLst>
                                      </p:cBhvr>
                                      <p:to>
                                        <p:strVal val="visible"/>
                                      </p:to>
                                    </p:set>
                                    <p:anim calcmode="lin" valueType="num">
                                      <p:cBhvr additive="base">
                                        <p:cTn id="99" dur="500" fill="hold"/>
                                        <p:tgtEl>
                                          <p:spTgt spid="49"/>
                                        </p:tgtEl>
                                        <p:attrNameLst>
                                          <p:attrName>ppt_x</p:attrName>
                                        </p:attrNameLst>
                                      </p:cBhvr>
                                      <p:tavLst>
                                        <p:tav tm="0">
                                          <p:val>
                                            <p:strVal val="#ppt_x"/>
                                          </p:val>
                                        </p:tav>
                                        <p:tav tm="100000">
                                          <p:val>
                                            <p:strVal val="#ppt_x"/>
                                          </p:val>
                                        </p:tav>
                                      </p:tavLst>
                                    </p:anim>
                                    <p:anim calcmode="lin" valueType="num">
                                      <p:cBhvr additive="base">
                                        <p:cTn id="100" dur="500" fill="hold"/>
                                        <p:tgtEl>
                                          <p:spTgt spid="49"/>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50"/>
                                        </p:tgtEl>
                                        <p:attrNameLst>
                                          <p:attrName>style.visibility</p:attrName>
                                        </p:attrNameLst>
                                      </p:cBhvr>
                                      <p:to>
                                        <p:strVal val="visible"/>
                                      </p:to>
                                    </p:set>
                                    <p:anim calcmode="lin" valueType="num">
                                      <p:cBhvr additive="base">
                                        <p:cTn id="103" dur="500" fill="hold"/>
                                        <p:tgtEl>
                                          <p:spTgt spid="50"/>
                                        </p:tgtEl>
                                        <p:attrNameLst>
                                          <p:attrName>ppt_x</p:attrName>
                                        </p:attrNameLst>
                                      </p:cBhvr>
                                      <p:tavLst>
                                        <p:tav tm="0">
                                          <p:val>
                                            <p:strVal val="#ppt_x"/>
                                          </p:val>
                                        </p:tav>
                                        <p:tav tm="100000">
                                          <p:val>
                                            <p:strVal val="#ppt_x"/>
                                          </p:val>
                                        </p:tav>
                                      </p:tavLst>
                                    </p:anim>
                                    <p:anim calcmode="lin" valueType="num">
                                      <p:cBhvr additive="base">
                                        <p:cTn id="10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45"/>
                                        </p:tgtEl>
                                        <p:attrNameLst>
                                          <p:attrName>style.visibility</p:attrName>
                                        </p:attrNameLst>
                                      </p:cBhvr>
                                      <p:to>
                                        <p:strVal val="visible"/>
                                      </p:to>
                                    </p:set>
                                    <p:anim calcmode="lin" valueType="num">
                                      <p:cBhvr additive="base">
                                        <p:cTn id="109" dur="500" fill="hold"/>
                                        <p:tgtEl>
                                          <p:spTgt spid="45"/>
                                        </p:tgtEl>
                                        <p:attrNameLst>
                                          <p:attrName>ppt_x</p:attrName>
                                        </p:attrNameLst>
                                      </p:cBhvr>
                                      <p:tavLst>
                                        <p:tav tm="0">
                                          <p:val>
                                            <p:strVal val="#ppt_x"/>
                                          </p:val>
                                        </p:tav>
                                        <p:tav tm="100000">
                                          <p:val>
                                            <p:strVal val="#ppt_x"/>
                                          </p:val>
                                        </p:tav>
                                      </p:tavLst>
                                    </p:anim>
                                    <p:anim calcmode="lin" valueType="num">
                                      <p:cBhvr additive="base">
                                        <p:cTn id="11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51"/>
                                        </p:tgtEl>
                                        <p:attrNameLst>
                                          <p:attrName>style.visibility</p:attrName>
                                        </p:attrNameLst>
                                      </p:cBhvr>
                                      <p:to>
                                        <p:strVal val="visible"/>
                                      </p:to>
                                    </p:set>
                                    <p:anim calcmode="lin" valueType="num">
                                      <p:cBhvr additive="base">
                                        <p:cTn id="115" dur="500" fill="hold"/>
                                        <p:tgtEl>
                                          <p:spTgt spid="51"/>
                                        </p:tgtEl>
                                        <p:attrNameLst>
                                          <p:attrName>ppt_x</p:attrName>
                                        </p:attrNameLst>
                                      </p:cBhvr>
                                      <p:tavLst>
                                        <p:tav tm="0">
                                          <p:val>
                                            <p:strVal val="#ppt_x"/>
                                          </p:val>
                                        </p:tav>
                                        <p:tav tm="100000">
                                          <p:val>
                                            <p:strVal val="#ppt_x"/>
                                          </p:val>
                                        </p:tav>
                                      </p:tavLst>
                                    </p:anim>
                                    <p:anim calcmode="lin" valueType="num">
                                      <p:cBhvr additive="base">
                                        <p:cTn id="11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52"/>
                                        </p:tgtEl>
                                        <p:attrNameLst>
                                          <p:attrName>style.visibility</p:attrName>
                                        </p:attrNameLst>
                                      </p:cBhvr>
                                      <p:to>
                                        <p:strVal val="visible"/>
                                      </p:to>
                                    </p:set>
                                    <p:animEffect transition="in" filter="wipe(left)">
                                      <p:cBhvr>
                                        <p:cTn id="121" dur="500"/>
                                        <p:tgtEl>
                                          <p:spTgt spid="52"/>
                                        </p:tgtEl>
                                      </p:cBhvr>
                                    </p:animEffect>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nodeType="clickEffect">
                                  <p:stCondLst>
                                    <p:cond delay="0"/>
                                  </p:stCondLst>
                                  <p:childTnLst>
                                    <p:set>
                                      <p:cBhvr>
                                        <p:cTn id="125" dur="1" fill="hold">
                                          <p:stCondLst>
                                            <p:cond delay="0"/>
                                          </p:stCondLst>
                                        </p:cTn>
                                        <p:tgtEl>
                                          <p:spTgt spid="53"/>
                                        </p:tgtEl>
                                        <p:attrNameLst>
                                          <p:attrName>style.visibility</p:attrName>
                                        </p:attrNameLst>
                                      </p:cBhvr>
                                      <p:to>
                                        <p:strVal val="visible"/>
                                      </p:to>
                                    </p:set>
                                    <p:anim calcmode="lin" valueType="num">
                                      <p:cBhvr additive="base">
                                        <p:cTn id="126" dur="500" fill="hold"/>
                                        <p:tgtEl>
                                          <p:spTgt spid="53"/>
                                        </p:tgtEl>
                                        <p:attrNameLst>
                                          <p:attrName>ppt_x</p:attrName>
                                        </p:attrNameLst>
                                      </p:cBhvr>
                                      <p:tavLst>
                                        <p:tav tm="0">
                                          <p:val>
                                            <p:strVal val="#ppt_x"/>
                                          </p:val>
                                        </p:tav>
                                        <p:tav tm="100000">
                                          <p:val>
                                            <p:strVal val="#ppt_x"/>
                                          </p:val>
                                        </p:tav>
                                      </p:tavLst>
                                    </p:anim>
                                    <p:anim calcmode="lin" valueType="num">
                                      <p:cBhvr additive="base">
                                        <p:cTn id="127"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nodeType="clickEffect">
                                  <p:stCondLst>
                                    <p:cond delay="0"/>
                                  </p:stCondLst>
                                  <p:childTnLst>
                                    <p:set>
                                      <p:cBhvr>
                                        <p:cTn id="131" dur="1" fill="hold">
                                          <p:stCondLst>
                                            <p:cond delay="0"/>
                                          </p:stCondLst>
                                        </p:cTn>
                                        <p:tgtEl>
                                          <p:spTgt spid="54"/>
                                        </p:tgtEl>
                                        <p:attrNameLst>
                                          <p:attrName>style.visibility</p:attrName>
                                        </p:attrNameLst>
                                      </p:cBhvr>
                                      <p:to>
                                        <p:strVal val="visible"/>
                                      </p:to>
                                    </p:set>
                                    <p:anim calcmode="lin" valueType="num">
                                      <p:cBhvr additive="base">
                                        <p:cTn id="132" dur="500" fill="hold"/>
                                        <p:tgtEl>
                                          <p:spTgt spid="54"/>
                                        </p:tgtEl>
                                        <p:attrNameLst>
                                          <p:attrName>ppt_x</p:attrName>
                                        </p:attrNameLst>
                                      </p:cBhvr>
                                      <p:tavLst>
                                        <p:tav tm="0">
                                          <p:val>
                                            <p:strVal val="#ppt_x"/>
                                          </p:val>
                                        </p:tav>
                                        <p:tav tm="100000">
                                          <p:val>
                                            <p:strVal val="#ppt_x"/>
                                          </p:val>
                                        </p:tav>
                                      </p:tavLst>
                                    </p:anim>
                                    <p:anim calcmode="lin" valueType="num">
                                      <p:cBhvr additive="base">
                                        <p:cTn id="133"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nodeType="clickEffect">
                                  <p:stCondLst>
                                    <p:cond delay="0"/>
                                  </p:stCondLst>
                                  <p:childTnLst>
                                    <p:set>
                                      <p:cBhvr>
                                        <p:cTn id="137" dur="1" fill="hold">
                                          <p:stCondLst>
                                            <p:cond delay="0"/>
                                          </p:stCondLst>
                                        </p:cTn>
                                        <p:tgtEl>
                                          <p:spTgt spid="55"/>
                                        </p:tgtEl>
                                        <p:attrNameLst>
                                          <p:attrName>style.visibility</p:attrName>
                                        </p:attrNameLst>
                                      </p:cBhvr>
                                      <p:to>
                                        <p:strVal val="visible"/>
                                      </p:to>
                                    </p:set>
                                    <p:anim calcmode="lin" valueType="num">
                                      <p:cBhvr additive="base">
                                        <p:cTn id="138" dur="500" fill="hold"/>
                                        <p:tgtEl>
                                          <p:spTgt spid="55"/>
                                        </p:tgtEl>
                                        <p:attrNameLst>
                                          <p:attrName>ppt_x</p:attrName>
                                        </p:attrNameLst>
                                      </p:cBhvr>
                                      <p:tavLst>
                                        <p:tav tm="0">
                                          <p:val>
                                            <p:strVal val="#ppt_x"/>
                                          </p:val>
                                        </p:tav>
                                        <p:tav tm="100000">
                                          <p:val>
                                            <p:strVal val="#ppt_x"/>
                                          </p:val>
                                        </p:tav>
                                      </p:tavLst>
                                    </p:anim>
                                    <p:anim calcmode="lin" valueType="num">
                                      <p:cBhvr additive="base">
                                        <p:cTn id="139"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animBg="1"/>
      <p:bldP spid="43" grpId="0" animBg="1"/>
      <p:bldP spid="44" grpId="0" animBg="1"/>
      <p:bldP spid="45" grpId="0" animBg="1"/>
      <p:bldP spid="46" grpId="0" animBg="1"/>
      <p:bldP spid="47" grpId="0"/>
      <p:bldP spid="48" grpId="0"/>
      <p:bldP spid="49" grpId="0" animBg="1"/>
      <p:bldP spid="5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1"/>
          <p:cNvSpPr txBox="1">
            <a:spLocks noChangeArrowheads="1"/>
          </p:cNvSpPr>
          <p:nvPr/>
        </p:nvSpPr>
        <p:spPr bwMode="auto">
          <a:xfrm>
            <a:off x="8627861" y="2409424"/>
            <a:ext cx="182563" cy="422275"/>
          </a:xfrm>
          <a:prstGeom prst="rect">
            <a:avLst/>
          </a:prstGeom>
          <a:noFill/>
          <a:ln w="9525">
            <a:noFill/>
            <a:miter lim="800000"/>
            <a:headEnd/>
            <a:tailEnd/>
          </a:ln>
          <a:effectLst/>
        </p:spPr>
        <p:txBody>
          <a:bodyPr wrap="none" lIns="90000" tIns="46800" rIns="90000" bIns="46800" anchor="ctr">
            <a:spAutoFit/>
          </a:bodyPr>
          <a:lstStyle/>
          <a:p>
            <a:pPr algn="ctr" fontAlgn="auto">
              <a:spcBef>
                <a:spcPct val="20000"/>
              </a:spcBef>
              <a:spcAft>
                <a:spcPts val="0"/>
              </a:spcAft>
              <a:defRPr/>
            </a:pPr>
            <a:endParaRPr lang="zh-CN" altLang="zh-CN" sz="3200" b="1" baseline="30000">
              <a:effectLst>
                <a:outerShdw blurRad="38100" dist="38100" dir="2700000" algn="tl">
                  <a:srgbClr val="000000"/>
                </a:outerShdw>
              </a:effectLst>
              <a:latin typeface="Book Antiqua" pitchFamily="18" charset="0"/>
              <a:ea typeface="+mn-ea"/>
            </a:endParaRPr>
          </a:p>
        </p:txBody>
      </p:sp>
      <p:grpSp>
        <p:nvGrpSpPr>
          <p:cNvPr id="3" name="Group 1026"/>
          <p:cNvGrpSpPr>
            <a:grpSpLocks/>
          </p:cNvGrpSpPr>
          <p:nvPr/>
        </p:nvGrpSpPr>
        <p:grpSpPr bwMode="auto">
          <a:xfrm>
            <a:off x="6043186" y="235923"/>
            <a:ext cx="419100" cy="1970088"/>
            <a:chOff x="3615" y="87"/>
            <a:chExt cx="264" cy="1241"/>
          </a:xfrm>
        </p:grpSpPr>
        <p:sp>
          <p:nvSpPr>
            <p:cNvPr id="4" name="Rectangle 1027"/>
            <p:cNvSpPr>
              <a:spLocks noChangeArrowheads="1"/>
            </p:cNvSpPr>
            <p:nvPr/>
          </p:nvSpPr>
          <p:spPr bwMode="auto">
            <a:xfrm>
              <a:off x="3615" y="8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latin typeface="Bookman Old Style" panose="02050604050505020204" pitchFamily="18" charset="0"/>
                </a:rPr>
                <a:t>×</a:t>
              </a:r>
            </a:p>
          </p:txBody>
        </p:sp>
        <p:sp>
          <p:nvSpPr>
            <p:cNvPr id="5" name="Rectangle 1028"/>
            <p:cNvSpPr>
              <a:spLocks noChangeArrowheads="1"/>
            </p:cNvSpPr>
            <p:nvPr/>
          </p:nvSpPr>
          <p:spPr bwMode="auto">
            <a:xfrm>
              <a:off x="3615" y="42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6" name="Rectangle 1029"/>
            <p:cNvSpPr>
              <a:spLocks noChangeArrowheads="1"/>
            </p:cNvSpPr>
            <p:nvPr/>
          </p:nvSpPr>
          <p:spPr bwMode="auto">
            <a:xfrm>
              <a:off x="3615" y="759"/>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7" name="Rectangle 1030"/>
            <p:cNvSpPr>
              <a:spLocks noChangeArrowheads="1"/>
            </p:cNvSpPr>
            <p:nvPr/>
          </p:nvSpPr>
          <p:spPr bwMode="auto">
            <a:xfrm>
              <a:off x="3615" y="1095"/>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grpSp>
      <p:grpSp>
        <p:nvGrpSpPr>
          <p:cNvPr id="8" name="Group 1031"/>
          <p:cNvGrpSpPr>
            <a:grpSpLocks/>
          </p:cNvGrpSpPr>
          <p:nvPr/>
        </p:nvGrpSpPr>
        <p:grpSpPr bwMode="auto">
          <a:xfrm>
            <a:off x="8557786" y="235923"/>
            <a:ext cx="419100" cy="1970088"/>
            <a:chOff x="5199" y="87"/>
            <a:chExt cx="264" cy="1241"/>
          </a:xfrm>
        </p:grpSpPr>
        <p:sp>
          <p:nvSpPr>
            <p:cNvPr id="9" name="Rectangle 1032"/>
            <p:cNvSpPr>
              <a:spLocks noChangeArrowheads="1"/>
            </p:cNvSpPr>
            <p:nvPr/>
          </p:nvSpPr>
          <p:spPr bwMode="auto">
            <a:xfrm>
              <a:off x="5199" y="8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0" name="Rectangle 1033"/>
            <p:cNvSpPr>
              <a:spLocks noChangeArrowheads="1"/>
            </p:cNvSpPr>
            <p:nvPr/>
          </p:nvSpPr>
          <p:spPr bwMode="auto">
            <a:xfrm>
              <a:off x="5199" y="42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1" name="Rectangle 1034"/>
            <p:cNvSpPr>
              <a:spLocks noChangeArrowheads="1"/>
            </p:cNvSpPr>
            <p:nvPr/>
          </p:nvSpPr>
          <p:spPr bwMode="auto">
            <a:xfrm>
              <a:off x="5199" y="759"/>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2" name="Rectangle 1035"/>
            <p:cNvSpPr>
              <a:spLocks noChangeArrowheads="1"/>
            </p:cNvSpPr>
            <p:nvPr/>
          </p:nvSpPr>
          <p:spPr bwMode="auto">
            <a:xfrm>
              <a:off x="5199" y="1095"/>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grpSp>
      <p:grpSp>
        <p:nvGrpSpPr>
          <p:cNvPr id="13" name="Group 1036"/>
          <p:cNvGrpSpPr>
            <a:grpSpLocks/>
          </p:cNvGrpSpPr>
          <p:nvPr/>
        </p:nvGrpSpPr>
        <p:grpSpPr bwMode="auto">
          <a:xfrm>
            <a:off x="7948186" y="235923"/>
            <a:ext cx="419100" cy="1970088"/>
            <a:chOff x="4815" y="87"/>
            <a:chExt cx="264" cy="1241"/>
          </a:xfrm>
        </p:grpSpPr>
        <p:sp>
          <p:nvSpPr>
            <p:cNvPr id="14" name="Rectangle 1037"/>
            <p:cNvSpPr>
              <a:spLocks noChangeArrowheads="1"/>
            </p:cNvSpPr>
            <p:nvPr/>
          </p:nvSpPr>
          <p:spPr bwMode="auto">
            <a:xfrm>
              <a:off x="4815" y="8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5" name="Rectangle 1038"/>
            <p:cNvSpPr>
              <a:spLocks noChangeArrowheads="1"/>
            </p:cNvSpPr>
            <p:nvPr/>
          </p:nvSpPr>
          <p:spPr bwMode="auto">
            <a:xfrm>
              <a:off x="4815" y="42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6" name="Rectangle 1039"/>
            <p:cNvSpPr>
              <a:spLocks noChangeArrowheads="1"/>
            </p:cNvSpPr>
            <p:nvPr/>
          </p:nvSpPr>
          <p:spPr bwMode="auto">
            <a:xfrm>
              <a:off x="4815" y="759"/>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17" name="Rectangle 1040"/>
            <p:cNvSpPr>
              <a:spLocks noChangeArrowheads="1"/>
            </p:cNvSpPr>
            <p:nvPr/>
          </p:nvSpPr>
          <p:spPr bwMode="auto">
            <a:xfrm>
              <a:off x="4815" y="1095"/>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grpSp>
      <p:grpSp>
        <p:nvGrpSpPr>
          <p:cNvPr id="18" name="Group 1041"/>
          <p:cNvGrpSpPr>
            <a:grpSpLocks/>
          </p:cNvGrpSpPr>
          <p:nvPr/>
        </p:nvGrpSpPr>
        <p:grpSpPr bwMode="auto">
          <a:xfrm>
            <a:off x="7338586" y="235923"/>
            <a:ext cx="419100" cy="1970088"/>
            <a:chOff x="4431" y="87"/>
            <a:chExt cx="264" cy="1241"/>
          </a:xfrm>
        </p:grpSpPr>
        <p:sp>
          <p:nvSpPr>
            <p:cNvPr id="19" name="Rectangle 1042"/>
            <p:cNvSpPr>
              <a:spLocks noChangeArrowheads="1"/>
            </p:cNvSpPr>
            <p:nvPr/>
          </p:nvSpPr>
          <p:spPr bwMode="auto">
            <a:xfrm>
              <a:off x="4431" y="8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20" name="Rectangle 1043"/>
            <p:cNvSpPr>
              <a:spLocks noChangeArrowheads="1"/>
            </p:cNvSpPr>
            <p:nvPr/>
          </p:nvSpPr>
          <p:spPr bwMode="auto">
            <a:xfrm>
              <a:off x="4431" y="42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latin typeface="Bookman Old Style" panose="02050604050505020204" pitchFamily="18" charset="0"/>
                </a:rPr>
                <a:t>×</a:t>
              </a:r>
            </a:p>
          </p:txBody>
        </p:sp>
        <p:sp>
          <p:nvSpPr>
            <p:cNvPr id="21" name="Rectangle 1044"/>
            <p:cNvSpPr>
              <a:spLocks noChangeArrowheads="1"/>
            </p:cNvSpPr>
            <p:nvPr/>
          </p:nvSpPr>
          <p:spPr bwMode="auto">
            <a:xfrm>
              <a:off x="4431" y="759"/>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22" name="Rectangle 1045"/>
            <p:cNvSpPr>
              <a:spLocks noChangeArrowheads="1"/>
            </p:cNvSpPr>
            <p:nvPr/>
          </p:nvSpPr>
          <p:spPr bwMode="auto">
            <a:xfrm>
              <a:off x="4431" y="1095"/>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grpSp>
      <p:grpSp>
        <p:nvGrpSpPr>
          <p:cNvPr id="23" name="Group 1046"/>
          <p:cNvGrpSpPr>
            <a:grpSpLocks/>
          </p:cNvGrpSpPr>
          <p:nvPr/>
        </p:nvGrpSpPr>
        <p:grpSpPr bwMode="auto">
          <a:xfrm>
            <a:off x="6728986" y="235923"/>
            <a:ext cx="419100" cy="1970088"/>
            <a:chOff x="4047" y="87"/>
            <a:chExt cx="264" cy="1241"/>
          </a:xfrm>
        </p:grpSpPr>
        <p:sp>
          <p:nvSpPr>
            <p:cNvPr id="24" name="Rectangle 1047"/>
            <p:cNvSpPr>
              <a:spLocks noChangeArrowheads="1"/>
            </p:cNvSpPr>
            <p:nvPr/>
          </p:nvSpPr>
          <p:spPr bwMode="auto">
            <a:xfrm>
              <a:off x="4047" y="87"/>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25" name="Rectangle 1048"/>
            <p:cNvSpPr>
              <a:spLocks noChangeArrowheads="1"/>
            </p:cNvSpPr>
            <p:nvPr/>
          </p:nvSpPr>
          <p:spPr bwMode="auto">
            <a:xfrm>
              <a:off x="4047" y="423"/>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26" name="Rectangle 1049"/>
            <p:cNvSpPr>
              <a:spLocks noChangeArrowheads="1"/>
            </p:cNvSpPr>
            <p:nvPr/>
          </p:nvSpPr>
          <p:spPr bwMode="auto">
            <a:xfrm>
              <a:off x="4047" y="759"/>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Bookman Old Style" panose="02050604050505020204" pitchFamily="18" charset="0"/>
                </a:rPr>
                <a:t>×</a:t>
              </a:r>
            </a:p>
          </p:txBody>
        </p:sp>
        <p:sp>
          <p:nvSpPr>
            <p:cNvPr id="27" name="Rectangle 1050"/>
            <p:cNvSpPr>
              <a:spLocks noChangeArrowheads="1"/>
            </p:cNvSpPr>
            <p:nvPr/>
          </p:nvSpPr>
          <p:spPr bwMode="auto">
            <a:xfrm>
              <a:off x="4047" y="1095"/>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latin typeface="Bookman Old Style" panose="02050604050505020204" pitchFamily="18" charset="0"/>
                </a:rPr>
                <a:t>×</a:t>
              </a:r>
            </a:p>
          </p:txBody>
        </p:sp>
      </p:grpSp>
      <p:sp>
        <p:nvSpPr>
          <p:cNvPr id="28" name="Line 1051"/>
          <p:cNvSpPr>
            <a:spLocks noChangeShapeType="1"/>
          </p:cNvSpPr>
          <p:nvPr/>
        </p:nvSpPr>
        <p:spPr bwMode="auto">
          <a:xfrm>
            <a:off x="5982862" y="2294911"/>
            <a:ext cx="3160713" cy="12700"/>
          </a:xfrm>
          <a:prstGeom prst="line">
            <a:avLst/>
          </a:prstGeom>
          <a:noFill/>
          <a:ln w="12700">
            <a:solidFill>
              <a:srgbClr val="FFFFFF"/>
            </a:solidFill>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9" name="Line 1052"/>
          <p:cNvSpPr>
            <a:spLocks noChangeShapeType="1"/>
          </p:cNvSpPr>
          <p:nvPr/>
        </p:nvSpPr>
        <p:spPr bwMode="auto">
          <a:xfrm flipV="1">
            <a:off x="5982861" y="507353"/>
            <a:ext cx="3494088" cy="1787558"/>
          </a:xfrm>
          <a:prstGeom prst="line">
            <a:avLst/>
          </a:prstGeom>
          <a:noFill/>
          <a:ln w="38100">
            <a:solidFill>
              <a:srgbClr val="0099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0" name="Line 1053"/>
          <p:cNvSpPr>
            <a:spLocks noChangeShapeType="1"/>
          </p:cNvSpPr>
          <p:nvPr/>
        </p:nvSpPr>
        <p:spPr bwMode="auto">
          <a:xfrm>
            <a:off x="5982862" y="2294912"/>
            <a:ext cx="3160713" cy="10631"/>
          </a:xfrm>
          <a:prstGeom prst="line">
            <a:avLst/>
          </a:prstGeom>
          <a:noFill/>
          <a:ln w="57150">
            <a:solidFill>
              <a:srgbClr val="0099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1" name="Arc 1054"/>
          <p:cNvSpPr>
            <a:spLocks/>
          </p:cNvSpPr>
          <p:nvPr/>
        </p:nvSpPr>
        <p:spPr bwMode="auto">
          <a:xfrm>
            <a:off x="6516261" y="1953598"/>
            <a:ext cx="304800" cy="342900"/>
          </a:xfrm>
          <a:custGeom>
            <a:avLst/>
            <a:gdLst>
              <a:gd name="T0" fmla="*/ 201605 w 21600"/>
              <a:gd name="T1" fmla="*/ 0 h 16200"/>
              <a:gd name="T2" fmla="*/ 304800 w 21600"/>
              <a:gd name="T3" fmla="*/ 342900 h 16200"/>
              <a:gd name="T4" fmla="*/ 0 w 21600"/>
              <a:gd name="T5" fmla="*/ 342900 h 16200"/>
              <a:gd name="T6" fmla="*/ 0 60000 65536"/>
              <a:gd name="T7" fmla="*/ 0 60000 65536"/>
              <a:gd name="T8" fmla="*/ 0 60000 65536"/>
              <a:gd name="T9" fmla="*/ 0 w 21600"/>
              <a:gd name="T10" fmla="*/ 0 h 16200"/>
              <a:gd name="T11" fmla="*/ 21600 w 21600"/>
              <a:gd name="T12" fmla="*/ 16200 h 16200"/>
            </a:gdLst>
            <a:ahLst/>
            <a:cxnLst>
              <a:cxn ang="T6">
                <a:pos x="T0" y="T1"/>
              </a:cxn>
              <a:cxn ang="T7">
                <a:pos x="T2" y="T3"/>
              </a:cxn>
              <a:cxn ang="T8">
                <a:pos x="T4" y="T5"/>
              </a:cxn>
            </a:cxnLst>
            <a:rect l="T9" t="T10" r="T11" b="T12"/>
            <a:pathLst>
              <a:path w="21600" h="16200" fill="none" extrusionOk="0">
                <a:moveTo>
                  <a:pt x="14287" y="-1"/>
                </a:moveTo>
                <a:cubicBezTo>
                  <a:pt x="18936" y="4100"/>
                  <a:pt x="21600" y="10000"/>
                  <a:pt x="21600" y="16200"/>
                </a:cubicBezTo>
              </a:path>
              <a:path w="21600" h="16200" stroke="0" extrusionOk="0">
                <a:moveTo>
                  <a:pt x="14287" y="-1"/>
                </a:moveTo>
                <a:cubicBezTo>
                  <a:pt x="18936" y="4100"/>
                  <a:pt x="21600" y="10000"/>
                  <a:pt x="21600" y="16200"/>
                </a:cubicBezTo>
                <a:lnTo>
                  <a:pt x="0" y="16200"/>
                </a:lnTo>
                <a:close/>
              </a:path>
            </a:pathLst>
          </a:custGeom>
          <a:noFill/>
          <a:ln w="25400" cap="rnd">
            <a:solidFill>
              <a:srgbClr val="0099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2" name="Line 1055"/>
          <p:cNvSpPr>
            <a:spLocks noChangeShapeType="1"/>
          </p:cNvSpPr>
          <p:nvPr/>
        </p:nvSpPr>
        <p:spPr bwMode="auto">
          <a:xfrm flipV="1">
            <a:off x="5943174" y="250211"/>
            <a:ext cx="0" cy="2057400"/>
          </a:xfrm>
          <a:prstGeom prst="line">
            <a:avLst/>
          </a:prstGeom>
          <a:noFill/>
          <a:ln w="12700">
            <a:solidFill>
              <a:srgbClr val="FFFFFF"/>
            </a:solidFill>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3" name="Line 1056"/>
          <p:cNvSpPr>
            <a:spLocks noChangeShapeType="1"/>
          </p:cNvSpPr>
          <p:nvPr/>
        </p:nvSpPr>
        <p:spPr bwMode="auto">
          <a:xfrm>
            <a:off x="8152974" y="2307611"/>
            <a:ext cx="0" cy="304800"/>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4" name="Line 1057"/>
          <p:cNvSpPr>
            <a:spLocks noChangeShapeType="1"/>
          </p:cNvSpPr>
          <p:nvPr/>
        </p:nvSpPr>
        <p:spPr bwMode="auto">
          <a:xfrm>
            <a:off x="8457774" y="2307611"/>
            <a:ext cx="0" cy="304800"/>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5" name="Object 1059"/>
          <p:cNvGraphicFramePr>
            <a:graphicFrameLocks noChangeAspect="1"/>
          </p:cNvGraphicFramePr>
          <p:nvPr>
            <p:extLst>
              <p:ext uri="{D42A27DB-BD31-4B8C-83A1-F6EECF244321}">
                <p14:modId xmlns:p14="http://schemas.microsoft.com/office/powerpoint/2010/main" val="217742648"/>
              </p:ext>
            </p:extLst>
          </p:nvPr>
        </p:nvGraphicFramePr>
        <p:xfrm>
          <a:off x="2777476" y="2809048"/>
          <a:ext cx="112712" cy="214312"/>
        </p:xfrm>
        <a:graphic>
          <a:graphicData uri="http://schemas.openxmlformats.org/presentationml/2006/ole">
            <mc:AlternateContent xmlns:mc="http://schemas.openxmlformats.org/markup-compatibility/2006">
              <mc:Choice xmlns:v="urn:schemas-microsoft-com:vml" Requires="v">
                <p:oleObj spid="_x0000_s459077" name="公式" r:id="rId3" imgW="114151" imgH="215619" progId="Equation.3">
                  <p:embed/>
                </p:oleObj>
              </mc:Choice>
              <mc:Fallback>
                <p:oleObj name="公式" r:id="rId3"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7476" y="2809048"/>
                        <a:ext cx="112712"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1069"/>
          <p:cNvGraphicFramePr>
            <a:graphicFrameLocks noChangeAspect="1"/>
          </p:cNvGraphicFramePr>
          <p:nvPr>
            <p:extLst>
              <p:ext uri="{D42A27DB-BD31-4B8C-83A1-F6EECF244321}">
                <p14:modId xmlns:p14="http://schemas.microsoft.com/office/powerpoint/2010/main" val="3457000296"/>
              </p:ext>
            </p:extLst>
          </p:nvPr>
        </p:nvGraphicFramePr>
        <p:xfrm>
          <a:off x="6199511" y="691414"/>
          <a:ext cx="803275" cy="981075"/>
        </p:xfrm>
        <a:graphic>
          <a:graphicData uri="http://schemas.openxmlformats.org/presentationml/2006/ole">
            <mc:AlternateContent xmlns:mc="http://schemas.openxmlformats.org/markup-compatibility/2006">
              <mc:Choice xmlns:v="urn:schemas-microsoft-com:vml" Requires="v">
                <p:oleObj spid="_x0000_s459078" name="公式" r:id="rId5" imgW="152280" imgH="203040" progId="Equation.3">
                  <p:embed/>
                </p:oleObj>
              </mc:Choice>
              <mc:Fallback>
                <p:oleObj name="公式" r:id="rId5" imgW="152280" imgH="203040" progId="Equation.3">
                  <p:embed/>
                  <p:pic>
                    <p:nvPicPr>
                      <p:cNvPr id="0" name=""/>
                      <p:cNvPicPr>
                        <a:picLocks noChangeAspect="1" noChangeArrowheads="1"/>
                      </p:cNvPicPr>
                      <p:nvPr/>
                    </p:nvPicPr>
                    <p:blipFill>
                      <a:blip r:embed="rId6"/>
                      <a:srcRect/>
                      <a:stretch>
                        <a:fillRect/>
                      </a:stretch>
                    </p:blipFill>
                    <p:spPr bwMode="auto">
                      <a:xfrm>
                        <a:off x="6199511" y="691414"/>
                        <a:ext cx="803275" cy="981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7" name="Group 1071"/>
          <p:cNvGrpSpPr>
            <a:grpSpLocks/>
          </p:cNvGrpSpPr>
          <p:nvPr/>
        </p:nvGrpSpPr>
        <p:grpSpPr bwMode="auto">
          <a:xfrm>
            <a:off x="5957461" y="2369523"/>
            <a:ext cx="2895600" cy="304800"/>
            <a:chOff x="3399" y="1593"/>
            <a:chExt cx="1824" cy="192"/>
          </a:xfrm>
        </p:grpSpPr>
        <p:sp>
          <p:nvSpPr>
            <p:cNvPr id="38" name="Line 1072"/>
            <p:cNvSpPr>
              <a:spLocks noChangeShapeType="1"/>
            </p:cNvSpPr>
            <p:nvPr/>
          </p:nvSpPr>
          <p:spPr bwMode="auto">
            <a:xfrm>
              <a:off x="4983" y="1689"/>
              <a:ext cx="240" cy="0"/>
            </a:xfrm>
            <a:prstGeom prst="line">
              <a:avLst/>
            </a:prstGeom>
            <a:noFill/>
            <a:ln w="12700">
              <a:solidFill>
                <a:srgbClr val="FFFFFF"/>
              </a:solidFill>
              <a:round/>
              <a:headEnd type="stealth" w="med" len="lg"/>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9" name="Line 1073"/>
            <p:cNvSpPr>
              <a:spLocks noChangeShapeType="1"/>
            </p:cNvSpPr>
            <p:nvPr/>
          </p:nvSpPr>
          <p:spPr bwMode="auto">
            <a:xfrm>
              <a:off x="3399" y="1593"/>
              <a:ext cx="0" cy="192"/>
            </a:xfrm>
            <a:prstGeom prst="line">
              <a:avLst/>
            </a:prstGeom>
            <a:noFill/>
            <a:ln w="12700">
              <a:solidFill>
                <a:srgbClr val="FFFFFF"/>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0" name="Line 1074"/>
            <p:cNvSpPr>
              <a:spLocks noChangeShapeType="1"/>
            </p:cNvSpPr>
            <p:nvPr/>
          </p:nvSpPr>
          <p:spPr bwMode="auto">
            <a:xfrm flipH="1">
              <a:off x="3399" y="1689"/>
              <a:ext cx="1392" cy="0"/>
            </a:xfrm>
            <a:prstGeom prst="line">
              <a:avLst/>
            </a:prstGeom>
            <a:noFill/>
            <a:ln w="12700">
              <a:solidFill>
                <a:srgbClr val="FFFFFF"/>
              </a:solidFill>
              <a:round/>
              <a:headEnd type="stealth" w="med" len="lg"/>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41" name="Object 1076"/>
          <p:cNvGraphicFramePr>
            <a:graphicFrameLocks noChangeAspect="1"/>
          </p:cNvGraphicFramePr>
          <p:nvPr>
            <p:extLst>
              <p:ext uri="{D42A27DB-BD31-4B8C-83A1-F6EECF244321}">
                <p14:modId xmlns:p14="http://schemas.microsoft.com/office/powerpoint/2010/main" val="2077011301"/>
              </p:ext>
            </p:extLst>
          </p:nvPr>
        </p:nvGraphicFramePr>
        <p:xfrm>
          <a:off x="6790723" y="1788498"/>
          <a:ext cx="423862" cy="596900"/>
        </p:xfrm>
        <a:graphic>
          <a:graphicData uri="http://schemas.openxmlformats.org/presentationml/2006/ole">
            <mc:AlternateContent xmlns:mc="http://schemas.openxmlformats.org/markup-compatibility/2006">
              <mc:Choice xmlns:v="urn:schemas-microsoft-com:vml" Requires="v">
                <p:oleObj spid="_x0000_s459079" name="公式" r:id="rId7" imgW="66675" imgH="123900" progId="Equation.3">
                  <p:embed/>
                </p:oleObj>
              </mc:Choice>
              <mc:Fallback>
                <p:oleObj name="公式" r:id="rId7" imgW="66675" imgH="1239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90723" y="1788498"/>
                        <a:ext cx="423862"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 name="Object 1077"/>
          <p:cNvGraphicFramePr>
            <a:graphicFrameLocks noChangeAspect="1"/>
          </p:cNvGraphicFramePr>
          <p:nvPr>
            <p:extLst>
              <p:ext uri="{D42A27DB-BD31-4B8C-83A1-F6EECF244321}">
                <p14:modId xmlns:p14="http://schemas.microsoft.com/office/powerpoint/2010/main" val="1925664126"/>
              </p:ext>
            </p:extLst>
          </p:nvPr>
        </p:nvGraphicFramePr>
        <p:xfrm>
          <a:off x="9469036" y="2325156"/>
          <a:ext cx="471487" cy="471487"/>
        </p:xfrm>
        <a:graphic>
          <a:graphicData uri="http://schemas.openxmlformats.org/presentationml/2006/ole">
            <mc:AlternateContent xmlns:mc="http://schemas.openxmlformats.org/markup-compatibility/2006">
              <mc:Choice xmlns:v="urn:schemas-microsoft-com:vml" Requires="v">
                <p:oleObj spid="_x0000_s459080" name="公式" r:id="rId9" imgW="85841" imgH="85839" progId="Equation.3">
                  <p:embed/>
                </p:oleObj>
              </mc:Choice>
              <mc:Fallback>
                <p:oleObj name="公式" r:id="rId9" imgW="85841" imgH="8583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69036" y="2325156"/>
                        <a:ext cx="471487"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 name="Object 1078"/>
          <p:cNvGraphicFramePr>
            <a:graphicFrameLocks noChangeAspect="1"/>
          </p:cNvGraphicFramePr>
          <p:nvPr>
            <p:extLst>
              <p:ext uri="{D42A27DB-BD31-4B8C-83A1-F6EECF244321}">
                <p14:modId xmlns:p14="http://schemas.microsoft.com/office/powerpoint/2010/main" val="3531102652"/>
              </p:ext>
            </p:extLst>
          </p:nvPr>
        </p:nvGraphicFramePr>
        <p:xfrm>
          <a:off x="5434515" y="686134"/>
          <a:ext cx="471487" cy="550862"/>
        </p:xfrm>
        <a:graphic>
          <a:graphicData uri="http://schemas.openxmlformats.org/presentationml/2006/ole">
            <mc:AlternateContent xmlns:mc="http://schemas.openxmlformats.org/markup-compatibility/2006">
              <mc:Choice xmlns:v="urn:schemas-microsoft-com:vml" Requires="v">
                <p:oleObj spid="_x0000_s459081" name="公式" r:id="rId11" imgW="85841" imgH="104734" progId="Equation.3">
                  <p:embed/>
                </p:oleObj>
              </mc:Choice>
              <mc:Fallback>
                <p:oleObj name="公式" r:id="rId11" imgW="85841" imgH="104734"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34515" y="686134"/>
                        <a:ext cx="471487" cy="550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1079"/>
          <p:cNvGraphicFramePr>
            <a:graphicFrameLocks noChangeAspect="1"/>
          </p:cNvGraphicFramePr>
          <p:nvPr>
            <p:extLst>
              <p:ext uri="{D42A27DB-BD31-4B8C-83A1-F6EECF244321}">
                <p14:modId xmlns:p14="http://schemas.microsoft.com/office/powerpoint/2010/main" val="3210900107"/>
              </p:ext>
            </p:extLst>
          </p:nvPr>
        </p:nvGraphicFramePr>
        <p:xfrm>
          <a:off x="5833240" y="2364233"/>
          <a:ext cx="423862" cy="471487"/>
        </p:xfrm>
        <a:graphic>
          <a:graphicData uri="http://schemas.openxmlformats.org/presentationml/2006/ole">
            <mc:AlternateContent xmlns:mc="http://schemas.openxmlformats.org/markup-compatibility/2006">
              <mc:Choice xmlns:v="urn:schemas-microsoft-com:vml" Requires="v">
                <p:oleObj spid="_x0000_s459082" name="公式" r:id="rId13" imgW="66675" imgH="85839" progId="Equation.3">
                  <p:embed/>
                </p:oleObj>
              </mc:Choice>
              <mc:Fallback>
                <p:oleObj name="公式" r:id="rId13" imgW="66675" imgH="8583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33240" y="2364233"/>
                        <a:ext cx="423862"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 name="Line 7"/>
          <p:cNvSpPr>
            <a:spLocks noChangeShapeType="1"/>
          </p:cNvSpPr>
          <p:nvPr/>
        </p:nvSpPr>
        <p:spPr bwMode="auto">
          <a:xfrm flipH="1" flipV="1">
            <a:off x="5976511" y="850285"/>
            <a:ext cx="12700" cy="1474788"/>
          </a:xfrm>
          <a:prstGeom prst="line">
            <a:avLst/>
          </a:prstGeom>
          <a:noFill/>
          <a:ln w="28575">
            <a:solidFill>
              <a:srgbClr val="FF00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6" name="Line 49"/>
          <p:cNvSpPr>
            <a:spLocks noChangeShapeType="1"/>
          </p:cNvSpPr>
          <p:nvPr/>
        </p:nvSpPr>
        <p:spPr bwMode="auto">
          <a:xfrm flipV="1">
            <a:off x="5962237" y="2306046"/>
            <a:ext cx="3557641" cy="7393"/>
          </a:xfrm>
          <a:prstGeom prst="line">
            <a:avLst/>
          </a:prstGeom>
          <a:noFill/>
          <a:ln w="28575">
            <a:solidFill>
              <a:srgbClr val="FF00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7" name="AutoShape 52"/>
          <p:cNvSpPr>
            <a:spLocks noChangeArrowheads="1"/>
          </p:cNvSpPr>
          <p:nvPr/>
        </p:nvSpPr>
        <p:spPr bwMode="auto">
          <a:xfrm rot="4810384" flipH="1" flipV="1">
            <a:off x="7481055" y="1334766"/>
            <a:ext cx="737452" cy="108101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00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48" name="Line 64"/>
          <p:cNvSpPr>
            <a:spLocks noChangeShapeType="1"/>
          </p:cNvSpPr>
          <p:nvPr/>
        </p:nvSpPr>
        <p:spPr bwMode="auto">
          <a:xfrm>
            <a:off x="8815163" y="460968"/>
            <a:ext cx="0" cy="2209800"/>
          </a:xfrm>
          <a:prstGeom prst="line">
            <a:avLst/>
          </a:prstGeom>
          <a:noFill/>
          <a:ln w="57150">
            <a:solidFill>
              <a:srgbClr val="3E27E7"/>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9" name="Rectangle 58"/>
          <p:cNvSpPr>
            <a:spLocks noChangeArrowheads="1"/>
          </p:cNvSpPr>
          <p:nvPr/>
        </p:nvSpPr>
        <p:spPr bwMode="auto">
          <a:xfrm>
            <a:off x="8159731" y="-6161"/>
            <a:ext cx="6207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solidFill>
                  <a:srgbClr val="FF00FF"/>
                </a:solidFill>
                <a:latin typeface="Bookman Old Style" panose="02050604050505020204" pitchFamily="18" charset="0"/>
              </a:rPr>
              <a:t>M</a:t>
            </a:r>
          </a:p>
        </p:txBody>
      </p:sp>
      <p:sp>
        <p:nvSpPr>
          <p:cNvPr id="50" name="Rectangle 59"/>
          <p:cNvSpPr>
            <a:spLocks noChangeArrowheads="1"/>
          </p:cNvSpPr>
          <p:nvPr/>
        </p:nvSpPr>
        <p:spPr bwMode="auto">
          <a:xfrm>
            <a:off x="8128564" y="2214256"/>
            <a:ext cx="5222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solidFill>
                  <a:srgbClr val="FF00FF"/>
                </a:solidFill>
                <a:latin typeface="Bookman Old Style" panose="02050604050505020204" pitchFamily="18" charset="0"/>
              </a:rPr>
              <a:t>N</a:t>
            </a:r>
          </a:p>
        </p:txBody>
      </p:sp>
      <p:sp>
        <p:nvSpPr>
          <p:cNvPr id="51" name="Line 7"/>
          <p:cNvSpPr>
            <a:spLocks noChangeShapeType="1"/>
          </p:cNvSpPr>
          <p:nvPr/>
        </p:nvSpPr>
        <p:spPr bwMode="auto">
          <a:xfrm>
            <a:off x="8799937" y="1649345"/>
            <a:ext cx="716698" cy="3380"/>
          </a:xfrm>
          <a:prstGeom prst="line">
            <a:avLst/>
          </a:prstGeom>
          <a:noFill/>
          <a:ln w="38100">
            <a:solidFill>
              <a:srgbClr val="C0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2" name="Object 0"/>
          <p:cNvGraphicFramePr>
            <a:graphicFrameLocks noChangeAspect="1"/>
          </p:cNvGraphicFramePr>
          <p:nvPr>
            <p:extLst>
              <p:ext uri="{D42A27DB-BD31-4B8C-83A1-F6EECF244321}">
                <p14:modId xmlns:p14="http://schemas.microsoft.com/office/powerpoint/2010/main" val="3784203345"/>
              </p:ext>
            </p:extLst>
          </p:nvPr>
        </p:nvGraphicFramePr>
        <p:xfrm>
          <a:off x="9007166" y="1613750"/>
          <a:ext cx="575969" cy="612269"/>
        </p:xfrm>
        <a:graphic>
          <a:graphicData uri="http://schemas.openxmlformats.org/presentationml/2006/ole">
            <mc:AlternateContent xmlns:mc="http://schemas.openxmlformats.org/markup-compatibility/2006">
              <mc:Choice xmlns:v="urn:schemas-microsoft-com:vml" Requires="v">
                <p:oleObj spid="_x0000_s459083" name="公式" r:id="rId15" imgW="126720" imgH="177480" progId="Equation.3">
                  <p:embed/>
                </p:oleObj>
              </mc:Choice>
              <mc:Fallback>
                <p:oleObj name="公式" r:id="rId15" imgW="126720" imgH="177480" progId="Equation.3">
                  <p:embed/>
                  <p:pic>
                    <p:nvPicPr>
                      <p:cNvPr id="0" name=""/>
                      <p:cNvPicPr>
                        <a:picLocks noChangeAspect="1" noChangeArrowheads="1"/>
                      </p:cNvPicPr>
                      <p:nvPr/>
                    </p:nvPicPr>
                    <p:blipFill>
                      <a:blip r:embed="rId16"/>
                      <a:srcRect/>
                      <a:stretch>
                        <a:fillRect/>
                      </a:stretch>
                    </p:blipFill>
                    <p:spPr bwMode="auto">
                      <a:xfrm>
                        <a:off x="9007166" y="1613750"/>
                        <a:ext cx="575969" cy="612269"/>
                      </a:xfrm>
                      <a:prstGeom prst="rect">
                        <a:avLst/>
                      </a:prstGeom>
                      <a:noFill/>
                      <a:ln>
                        <a:noFill/>
                      </a:ln>
                      <a:effectLst/>
                      <a:extLst/>
                    </p:spPr>
                  </p:pic>
                </p:oleObj>
              </mc:Fallback>
            </mc:AlternateContent>
          </a:graphicData>
        </a:graphic>
      </p:graphicFrame>
      <p:graphicFrame>
        <p:nvGraphicFramePr>
          <p:cNvPr id="53" name="对象 52"/>
          <p:cNvGraphicFramePr>
            <a:graphicFrameLocks noChangeAspect="1"/>
          </p:cNvGraphicFramePr>
          <p:nvPr>
            <p:extLst>
              <p:ext uri="{D42A27DB-BD31-4B8C-83A1-F6EECF244321}">
                <p14:modId xmlns:p14="http://schemas.microsoft.com/office/powerpoint/2010/main" val="102206977"/>
              </p:ext>
            </p:extLst>
          </p:nvPr>
        </p:nvGraphicFramePr>
        <p:xfrm>
          <a:off x="7619073" y="1542032"/>
          <a:ext cx="477250" cy="583305"/>
        </p:xfrm>
        <a:graphic>
          <a:graphicData uri="http://schemas.openxmlformats.org/presentationml/2006/ole">
            <mc:AlternateContent xmlns:mc="http://schemas.openxmlformats.org/markup-compatibility/2006">
              <mc:Choice xmlns:v="urn:schemas-microsoft-com:vml" Requires="v">
                <p:oleObj spid="_x0000_s459084" name="公式" r:id="rId17" imgW="114120" imgH="139680" progId="Equation.3">
                  <p:embed/>
                </p:oleObj>
              </mc:Choice>
              <mc:Fallback>
                <p:oleObj name="公式" r:id="rId17" imgW="114120" imgH="139680" progId="Equation.3">
                  <p:embed/>
                  <p:pic>
                    <p:nvPicPr>
                      <p:cNvPr id="0" name=""/>
                      <p:cNvPicPr/>
                      <p:nvPr/>
                    </p:nvPicPr>
                    <p:blipFill>
                      <a:blip r:embed="rId18"/>
                      <a:stretch>
                        <a:fillRect/>
                      </a:stretch>
                    </p:blipFill>
                    <p:spPr>
                      <a:xfrm>
                        <a:off x="7619073" y="1542032"/>
                        <a:ext cx="477250" cy="583305"/>
                      </a:xfrm>
                      <a:prstGeom prst="rect">
                        <a:avLst/>
                      </a:prstGeom>
                    </p:spPr>
                  </p:pic>
                </p:oleObj>
              </mc:Fallback>
            </mc:AlternateContent>
          </a:graphicData>
        </a:graphic>
      </p:graphicFrame>
      <p:sp>
        <p:nvSpPr>
          <p:cNvPr id="54" name="矩形 53"/>
          <p:cNvSpPr>
            <a:spLocks noChangeArrowheads="1"/>
          </p:cNvSpPr>
          <p:nvPr/>
        </p:nvSpPr>
        <p:spPr bwMode="auto">
          <a:xfrm>
            <a:off x="1931131" y="93602"/>
            <a:ext cx="3551667" cy="1815882"/>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800" b="1" kern="0" dirty="0">
                <a:solidFill>
                  <a:srgbClr val="0000CC"/>
                </a:solidFill>
                <a:latin typeface="+mn-lt"/>
                <a:ea typeface="+mn-ea"/>
              </a:rPr>
              <a:t>动生电动势是因为导体自身在磁场中做切割磁感线运动而产生的感应电动势。</a:t>
            </a:r>
          </a:p>
        </p:txBody>
      </p:sp>
      <p:sp>
        <p:nvSpPr>
          <p:cNvPr id="55" name="矩形 39"/>
          <p:cNvSpPr>
            <a:spLocks noChangeArrowheads="1"/>
          </p:cNvSpPr>
          <p:nvPr/>
        </p:nvSpPr>
        <p:spPr bwMode="auto">
          <a:xfrm>
            <a:off x="1847638" y="1780270"/>
            <a:ext cx="3655692" cy="1384995"/>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800" b="1" dirty="0">
                <a:solidFill>
                  <a:srgbClr val="009900"/>
                </a:solidFill>
                <a:latin typeface="Calibri" panose="020F0502020204030204" pitchFamily="34" charset="0"/>
              </a:rPr>
              <a:t>由于选回路</a:t>
            </a:r>
            <a:r>
              <a:rPr lang="en-US" altLang="zh-CN" sz="2800" b="1" dirty="0">
                <a:solidFill>
                  <a:srgbClr val="009900"/>
                </a:solidFill>
                <a:latin typeface="Calibri" panose="020F0502020204030204" pitchFamily="34" charset="0"/>
              </a:rPr>
              <a:t>OMN</a:t>
            </a:r>
            <a:r>
              <a:rPr lang="zh-CN" altLang="en-US" sz="2800" b="1" dirty="0">
                <a:solidFill>
                  <a:srgbClr val="009900"/>
                </a:solidFill>
                <a:latin typeface="Calibri" panose="020F0502020204030204" pitchFamily="34" charset="0"/>
              </a:rPr>
              <a:t>的绕行方向顺时针为正，</a:t>
            </a:r>
            <a:r>
              <a:rPr lang="zh-CN" altLang="en-US" sz="2800" b="1" kern="0" dirty="0">
                <a:solidFill>
                  <a:srgbClr val="009900"/>
                </a:solidFill>
                <a:latin typeface="+mn-lt"/>
                <a:ea typeface="+mn-ea"/>
              </a:rPr>
              <a:t>     正方向</a:t>
            </a:r>
            <a:r>
              <a:rPr lang="en-US" altLang="zh-CN" sz="2800" b="1" kern="0" dirty="0">
                <a:solidFill>
                  <a:srgbClr val="009900"/>
                </a:solidFill>
                <a:latin typeface="+mn-lt"/>
                <a:ea typeface="+mn-ea"/>
              </a:rPr>
              <a:t>:</a:t>
            </a:r>
            <a:r>
              <a:rPr lang="zh-CN" altLang="en-US" sz="2800" b="1" kern="0" dirty="0">
                <a:solidFill>
                  <a:srgbClr val="009900"/>
                </a:solidFill>
                <a:latin typeface="+mn-lt"/>
                <a:ea typeface="+mn-ea"/>
              </a:rPr>
              <a:t>竖直向下</a:t>
            </a:r>
          </a:p>
        </p:txBody>
      </p:sp>
      <p:graphicFrame>
        <p:nvGraphicFramePr>
          <p:cNvPr id="56" name="Object 37"/>
          <p:cNvGraphicFramePr>
            <a:graphicFrameLocks noChangeAspect="1"/>
          </p:cNvGraphicFramePr>
          <p:nvPr>
            <p:extLst>
              <p:ext uri="{D42A27DB-BD31-4B8C-83A1-F6EECF244321}">
                <p14:modId xmlns:p14="http://schemas.microsoft.com/office/powerpoint/2010/main" val="721694089"/>
              </p:ext>
            </p:extLst>
          </p:nvPr>
        </p:nvGraphicFramePr>
        <p:xfrm>
          <a:off x="5000992" y="2125528"/>
          <a:ext cx="623888" cy="647700"/>
        </p:xfrm>
        <a:graphic>
          <a:graphicData uri="http://schemas.openxmlformats.org/presentationml/2006/ole">
            <mc:AlternateContent xmlns:mc="http://schemas.openxmlformats.org/markup-compatibility/2006">
              <mc:Choice xmlns:v="urn:schemas-microsoft-com:vml" Requires="v">
                <p:oleObj spid="_x0000_s459085" name="Equation" r:id="rId19" imgW="152517" imgH="171408" progId="Equation.DSMT4">
                  <p:embed/>
                </p:oleObj>
              </mc:Choice>
              <mc:Fallback>
                <p:oleObj name="Equation" r:id="rId19" imgW="152517" imgH="171408"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000992" y="2125528"/>
                        <a:ext cx="6238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 name="AutoShape 67"/>
          <p:cNvSpPr>
            <a:spLocks noChangeArrowheads="1"/>
          </p:cNvSpPr>
          <p:nvPr/>
        </p:nvSpPr>
        <p:spPr bwMode="auto">
          <a:xfrm flipH="1" flipV="1">
            <a:off x="8702184" y="1265348"/>
            <a:ext cx="215818" cy="495924"/>
          </a:xfrm>
          <a:prstGeom prst="upArrow">
            <a:avLst>
              <a:gd name="adj1" fmla="val 42704"/>
              <a:gd name="adj2" fmla="val 120412"/>
            </a:avLst>
          </a:prstGeom>
          <a:solidFill>
            <a:srgbClr val="00FF00"/>
          </a:solidFill>
          <a:ln w="28575">
            <a:solidFill>
              <a:schemeClr val="tx1"/>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58" name="Object 35"/>
          <p:cNvGraphicFramePr>
            <a:graphicFrameLocks noChangeAspect="1"/>
          </p:cNvGraphicFramePr>
          <p:nvPr>
            <p:extLst>
              <p:ext uri="{D42A27DB-BD31-4B8C-83A1-F6EECF244321}">
                <p14:modId xmlns:p14="http://schemas.microsoft.com/office/powerpoint/2010/main" val="469432528"/>
              </p:ext>
            </p:extLst>
          </p:nvPr>
        </p:nvGraphicFramePr>
        <p:xfrm>
          <a:off x="8859440" y="728161"/>
          <a:ext cx="623888" cy="647700"/>
        </p:xfrm>
        <a:graphic>
          <a:graphicData uri="http://schemas.openxmlformats.org/presentationml/2006/ole">
            <mc:AlternateContent xmlns:mc="http://schemas.openxmlformats.org/markup-compatibility/2006">
              <mc:Choice xmlns:v="urn:schemas-microsoft-com:vml" Requires="v">
                <p:oleObj spid="_x0000_s459086" name="Equation" r:id="rId21" imgW="152517" imgH="171408" progId="Equation.DSMT4">
                  <p:embed/>
                </p:oleObj>
              </mc:Choice>
              <mc:Fallback>
                <p:oleObj name="Equation" r:id="rId21" imgW="152517" imgH="171408"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859440" y="728161"/>
                        <a:ext cx="6238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 name="Object 10"/>
          <p:cNvGraphicFramePr>
            <a:graphicFrameLocks noChangeAspect="1"/>
          </p:cNvGraphicFramePr>
          <p:nvPr>
            <p:extLst>
              <p:ext uri="{D42A27DB-BD31-4B8C-83A1-F6EECF244321}">
                <p14:modId xmlns:p14="http://schemas.microsoft.com/office/powerpoint/2010/main" val="167451783"/>
              </p:ext>
            </p:extLst>
          </p:nvPr>
        </p:nvGraphicFramePr>
        <p:xfrm>
          <a:off x="1970622" y="3275933"/>
          <a:ext cx="3143250" cy="974725"/>
        </p:xfrm>
        <a:graphic>
          <a:graphicData uri="http://schemas.openxmlformats.org/presentationml/2006/ole">
            <mc:AlternateContent xmlns:mc="http://schemas.openxmlformats.org/markup-compatibility/2006">
              <mc:Choice xmlns:v="urn:schemas-microsoft-com:vml" Requires="v">
                <p:oleObj spid="_x0000_s459087" name="公式" r:id="rId23" imgW="1193760" imgH="330120" progId="Equation.3">
                  <p:embed/>
                </p:oleObj>
              </mc:Choice>
              <mc:Fallback>
                <p:oleObj name="公式" r:id="rId23" imgW="1193760" imgH="330120" progId="Equation.3">
                  <p:embed/>
                  <p:pic>
                    <p:nvPicPr>
                      <p:cNvPr id="0" name=""/>
                      <p:cNvPicPr>
                        <a:picLocks noChangeAspect="1" noChangeArrowheads="1"/>
                      </p:cNvPicPr>
                      <p:nvPr/>
                    </p:nvPicPr>
                    <p:blipFill>
                      <a:blip r:embed="rId24"/>
                      <a:srcRect/>
                      <a:stretch>
                        <a:fillRect/>
                      </a:stretch>
                    </p:blipFill>
                    <p:spPr bwMode="auto">
                      <a:xfrm>
                        <a:off x="1970622" y="3275933"/>
                        <a:ext cx="3143250" cy="974725"/>
                      </a:xfrm>
                      <a:prstGeom prst="rect">
                        <a:avLst/>
                      </a:prstGeom>
                      <a:noFill/>
                      <a:ln>
                        <a:noFill/>
                      </a:ln>
                      <a:effectLst/>
                      <a:extLst/>
                    </p:spPr>
                  </p:pic>
                </p:oleObj>
              </mc:Fallback>
            </mc:AlternateContent>
          </a:graphicData>
        </a:graphic>
      </p:graphicFrame>
      <p:sp>
        <p:nvSpPr>
          <p:cNvPr id="60" name="Line 7"/>
          <p:cNvSpPr>
            <a:spLocks noChangeShapeType="1"/>
          </p:cNvSpPr>
          <p:nvPr/>
        </p:nvSpPr>
        <p:spPr bwMode="auto">
          <a:xfrm flipV="1">
            <a:off x="9605495" y="784160"/>
            <a:ext cx="2681" cy="868636"/>
          </a:xfrm>
          <a:prstGeom prst="line">
            <a:avLst/>
          </a:prstGeom>
          <a:noFill/>
          <a:ln w="38100">
            <a:solidFill>
              <a:srgbClr val="FF00FF"/>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1" name="Object 0"/>
          <p:cNvGraphicFramePr>
            <a:graphicFrameLocks noChangeAspect="1"/>
          </p:cNvGraphicFramePr>
          <p:nvPr>
            <p:extLst>
              <p:ext uri="{D42A27DB-BD31-4B8C-83A1-F6EECF244321}">
                <p14:modId xmlns:p14="http://schemas.microsoft.com/office/powerpoint/2010/main" val="2001111495"/>
              </p:ext>
            </p:extLst>
          </p:nvPr>
        </p:nvGraphicFramePr>
        <p:xfrm>
          <a:off x="9455130" y="211717"/>
          <a:ext cx="1261510" cy="603722"/>
        </p:xfrm>
        <a:graphic>
          <a:graphicData uri="http://schemas.openxmlformats.org/presentationml/2006/ole">
            <mc:AlternateContent xmlns:mc="http://schemas.openxmlformats.org/markup-compatibility/2006">
              <mc:Choice xmlns:v="urn:schemas-microsoft-com:vml" Requires="v">
                <p:oleObj spid="_x0000_s459088" name="公式" r:id="rId25" imgW="342720" imgH="215640" progId="Equation.3">
                  <p:embed/>
                </p:oleObj>
              </mc:Choice>
              <mc:Fallback>
                <p:oleObj name="公式" r:id="rId25" imgW="342720" imgH="215640" progId="Equation.3">
                  <p:embed/>
                  <p:pic>
                    <p:nvPicPr>
                      <p:cNvPr id="0" name=""/>
                      <p:cNvPicPr>
                        <a:picLocks noChangeAspect="1" noChangeArrowheads="1"/>
                      </p:cNvPicPr>
                      <p:nvPr/>
                    </p:nvPicPr>
                    <p:blipFill>
                      <a:blip r:embed="rId26"/>
                      <a:srcRect/>
                      <a:stretch>
                        <a:fillRect/>
                      </a:stretch>
                    </p:blipFill>
                    <p:spPr bwMode="auto">
                      <a:xfrm>
                        <a:off x="9455130" y="211717"/>
                        <a:ext cx="1261510" cy="603722"/>
                      </a:xfrm>
                      <a:prstGeom prst="rect">
                        <a:avLst/>
                      </a:prstGeom>
                      <a:noFill/>
                      <a:ln>
                        <a:noFill/>
                      </a:ln>
                      <a:effectLst/>
                      <a:extLst/>
                    </p:spPr>
                  </p:pic>
                </p:oleObj>
              </mc:Fallback>
            </mc:AlternateContent>
          </a:graphicData>
        </a:graphic>
      </p:graphicFrame>
      <p:graphicFrame>
        <p:nvGraphicFramePr>
          <p:cNvPr id="62" name="对象 61"/>
          <p:cNvGraphicFramePr>
            <a:graphicFrameLocks noChangeAspect="1"/>
          </p:cNvGraphicFramePr>
          <p:nvPr>
            <p:extLst>
              <p:ext uri="{D42A27DB-BD31-4B8C-83A1-F6EECF244321}">
                <p14:modId xmlns:p14="http://schemas.microsoft.com/office/powerpoint/2010/main" val="3506318529"/>
              </p:ext>
            </p:extLst>
          </p:nvPr>
        </p:nvGraphicFramePr>
        <p:xfrm>
          <a:off x="5110231" y="3404780"/>
          <a:ext cx="5239349" cy="616394"/>
        </p:xfrm>
        <a:graphic>
          <a:graphicData uri="http://schemas.openxmlformats.org/presentationml/2006/ole">
            <mc:AlternateContent xmlns:mc="http://schemas.openxmlformats.org/markup-compatibility/2006">
              <mc:Choice xmlns:v="urn:schemas-microsoft-com:vml" Requires="v">
                <p:oleObj spid="_x0000_s459089" name="公式" r:id="rId27" imgW="1726920" imgH="203040" progId="Equation.3">
                  <p:embed/>
                </p:oleObj>
              </mc:Choice>
              <mc:Fallback>
                <p:oleObj name="公式" r:id="rId27" imgW="1726920" imgH="203040" progId="Equation.3">
                  <p:embed/>
                  <p:pic>
                    <p:nvPicPr>
                      <p:cNvPr id="0" name=""/>
                      <p:cNvPicPr/>
                      <p:nvPr/>
                    </p:nvPicPr>
                    <p:blipFill>
                      <a:blip r:embed="rId28"/>
                      <a:stretch>
                        <a:fillRect/>
                      </a:stretch>
                    </p:blipFill>
                    <p:spPr>
                      <a:xfrm>
                        <a:off x="5110231" y="3404780"/>
                        <a:ext cx="5239349" cy="616394"/>
                      </a:xfrm>
                      <a:prstGeom prst="rect">
                        <a:avLst/>
                      </a:prstGeom>
                    </p:spPr>
                  </p:pic>
                </p:oleObj>
              </mc:Fallback>
            </mc:AlternateContent>
          </a:graphicData>
        </a:graphic>
      </p:graphicFrame>
      <p:graphicFrame>
        <p:nvGraphicFramePr>
          <p:cNvPr id="63" name="对象 62"/>
          <p:cNvGraphicFramePr>
            <a:graphicFrameLocks noChangeAspect="1"/>
          </p:cNvGraphicFramePr>
          <p:nvPr>
            <p:extLst>
              <p:ext uri="{D42A27DB-BD31-4B8C-83A1-F6EECF244321}">
                <p14:modId xmlns:p14="http://schemas.microsoft.com/office/powerpoint/2010/main" val="695145923"/>
              </p:ext>
            </p:extLst>
          </p:nvPr>
        </p:nvGraphicFramePr>
        <p:xfrm>
          <a:off x="2851249" y="4285997"/>
          <a:ext cx="1589087" cy="519112"/>
        </p:xfrm>
        <a:graphic>
          <a:graphicData uri="http://schemas.openxmlformats.org/presentationml/2006/ole">
            <mc:AlternateContent xmlns:mc="http://schemas.openxmlformats.org/markup-compatibility/2006">
              <mc:Choice xmlns:v="urn:schemas-microsoft-com:vml" Requires="v">
                <p:oleObj spid="_x0000_s459090" name="公式" r:id="rId29" imgW="545760" imgH="177480" progId="Equation.3">
                  <p:embed/>
                </p:oleObj>
              </mc:Choice>
              <mc:Fallback>
                <p:oleObj name="公式" r:id="rId29" imgW="545760" imgH="177480" progId="Equation.3">
                  <p:embed/>
                  <p:pic>
                    <p:nvPicPr>
                      <p:cNvPr id="0" name=""/>
                      <p:cNvPicPr/>
                      <p:nvPr/>
                    </p:nvPicPr>
                    <p:blipFill>
                      <a:blip r:embed="rId30"/>
                      <a:stretch>
                        <a:fillRect/>
                      </a:stretch>
                    </p:blipFill>
                    <p:spPr>
                      <a:xfrm>
                        <a:off x="2851249" y="4285997"/>
                        <a:ext cx="1589087" cy="519112"/>
                      </a:xfrm>
                      <a:prstGeom prst="rect">
                        <a:avLst/>
                      </a:prstGeom>
                    </p:spPr>
                  </p:pic>
                </p:oleObj>
              </mc:Fallback>
            </mc:AlternateContent>
          </a:graphicData>
        </a:graphic>
      </p:graphicFrame>
      <p:sp>
        <p:nvSpPr>
          <p:cNvPr id="64" name="Line 7"/>
          <p:cNvSpPr>
            <a:spLocks noChangeShapeType="1"/>
          </p:cNvSpPr>
          <p:nvPr/>
        </p:nvSpPr>
        <p:spPr bwMode="auto">
          <a:xfrm flipH="1" flipV="1">
            <a:off x="10011784" y="892475"/>
            <a:ext cx="15214" cy="916261"/>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5" name="对象 64"/>
          <p:cNvGraphicFramePr>
            <a:graphicFrameLocks noChangeAspect="1"/>
          </p:cNvGraphicFramePr>
          <p:nvPr>
            <p:extLst>
              <p:ext uri="{D42A27DB-BD31-4B8C-83A1-F6EECF244321}">
                <p14:modId xmlns:p14="http://schemas.microsoft.com/office/powerpoint/2010/main" val="3709865487"/>
              </p:ext>
            </p:extLst>
          </p:nvPr>
        </p:nvGraphicFramePr>
        <p:xfrm>
          <a:off x="9829221" y="1693807"/>
          <a:ext cx="739775" cy="741362"/>
        </p:xfrm>
        <a:graphic>
          <a:graphicData uri="http://schemas.openxmlformats.org/presentationml/2006/ole">
            <mc:AlternateContent xmlns:mc="http://schemas.openxmlformats.org/markup-compatibility/2006">
              <mc:Choice xmlns:v="urn:schemas-microsoft-com:vml" Requires="v">
                <p:oleObj spid="_x0000_s459091" name="公式" r:id="rId31" imgW="253800" imgH="253800" progId="Equation.3">
                  <p:embed/>
                </p:oleObj>
              </mc:Choice>
              <mc:Fallback>
                <p:oleObj name="公式" r:id="rId31" imgW="253800" imgH="253800" progId="Equation.3">
                  <p:embed/>
                  <p:pic>
                    <p:nvPicPr>
                      <p:cNvPr id="0" name=""/>
                      <p:cNvPicPr/>
                      <p:nvPr/>
                    </p:nvPicPr>
                    <p:blipFill>
                      <a:blip r:embed="rId32"/>
                      <a:stretch>
                        <a:fillRect/>
                      </a:stretch>
                    </p:blipFill>
                    <p:spPr>
                      <a:xfrm>
                        <a:off x="9829221" y="1693807"/>
                        <a:ext cx="739775" cy="741362"/>
                      </a:xfrm>
                      <a:prstGeom prst="rect">
                        <a:avLst/>
                      </a:prstGeom>
                    </p:spPr>
                  </p:pic>
                </p:oleObj>
              </mc:Fallback>
            </mc:AlternateContent>
          </a:graphicData>
        </a:graphic>
      </p:graphicFrame>
      <p:graphicFrame>
        <p:nvGraphicFramePr>
          <p:cNvPr id="66" name="Object 1086"/>
          <p:cNvGraphicFramePr>
            <a:graphicFrameLocks noChangeAspect="1"/>
          </p:cNvGraphicFramePr>
          <p:nvPr>
            <p:extLst>
              <p:ext uri="{D42A27DB-BD31-4B8C-83A1-F6EECF244321}">
                <p14:modId xmlns:p14="http://schemas.microsoft.com/office/powerpoint/2010/main" val="2593870692"/>
              </p:ext>
            </p:extLst>
          </p:nvPr>
        </p:nvGraphicFramePr>
        <p:xfrm>
          <a:off x="5133796" y="3887436"/>
          <a:ext cx="2204791" cy="1181975"/>
        </p:xfrm>
        <a:graphic>
          <a:graphicData uri="http://schemas.openxmlformats.org/presentationml/2006/ole">
            <mc:AlternateContent xmlns:mc="http://schemas.openxmlformats.org/markup-compatibility/2006">
              <mc:Choice xmlns:v="urn:schemas-microsoft-com:vml" Requires="v">
                <p:oleObj spid="_x0000_s459092" name="公式" r:id="rId33" imgW="583920" imgH="393480" progId="Equation.3">
                  <p:embed/>
                </p:oleObj>
              </mc:Choice>
              <mc:Fallback>
                <p:oleObj name="公式" r:id="rId33" imgW="583920" imgH="393480" progId="Equation.3">
                  <p:embed/>
                  <p:pic>
                    <p:nvPicPr>
                      <p:cNvPr id="0" name=""/>
                      <p:cNvPicPr>
                        <a:picLocks noChangeAspect="1" noChangeArrowheads="1"/>
                      </p:cNvPicPr>
                      <p:nvPr/>
                    </p:nvPicPr>
                    <p:blipFill>
                      <a:blip r:embed="rId34"/>
                      <a:srcRect/>
                      <a:stretch>
                        <a:fillRect/>
                      </a:stretch>
                    </p:blipFill>
                    <p:spPr bwMode="auto">
                      <a:xfrm>
                        <a:off x="5133796" y="3887436"/>
                        <a:ext cx="2204791" cy="1181975"/>
                      </a:xfrm>
                      <a:prstGeom prst="rect">
                        <a:avLst/>
                      </a:prstGeom>
                      <a:noFill/>
                      <a:ln>
                        <a:noFill/>
                      </a:ln>
                      <a:effectLst/>
                      <a:extLst/>
                    </p:spPr>
                  </p:pic>
                </p:oleObj>
              </mc:Fallback>
            </mc:AlternateContent>
          </a:graphicData>
        </a:graphic>
      </p:graphicFrame>
      <p:graphicFrame>
        <p:nvGraphicFramePr>
          <p:cNvPr id="67" name="Object 1086"/>
          <p:cNvGraphicFramePr>
            <a:graphicFrameLocks noChangeAspect="1"/>
          </p:cNvGraphicFramePr>
          <p:nvPr>
            <p:extLst>
              <p:ext uri="{D42A27DB-BD31-4B8C-83A1-F6EECF244321}">
                <p14:modId xmlns:p14="http://schemas.microsoft.com/office/powerpoint/2010/main" val="3567986006"/>
              </p:ext>
            </p:extLst>
          </p:nvPr>
        </p:nvGraphicFramePr>
        <p:xfrm>
          <a:off x="7358509" y="4123112"/>
          <a:ext cx="1941816" cy="774639"/>
        </p:xfrm>
        <a:graphic>
          <a:graphicData uri="http://schemas.openxmlformats.org/presentationml/2006/ole">
            <mc:AlternateContent xmlns:mc="http://schemas.openxmlformats.org/markup-compatibility/2006">
              <mc:Choice xmlns:v="urn:schemas-microsoft-com:vml" Requires="v">
                <p:oleObj spid="_x0000_s459093" name="公式" r:id="rId35" imgW="622080" imgH="228600" progId="Equation.3">
                  <p:embed/>
                </p:oleObj>
              </mc:Choice>
              <mc:Fallback>
                <p:oleObj name="公式" r:id="rId35" imgW="622080" imgH="228600" progId="Equation.3">
                  <p:embed/>
                  <p:pic>
                    <p:nvPicPr>
                      <p:cNvPr id="0" name=""/>
                      <p:cNvPicPr>
                        <a:picLocks noChangeAspect="1" noChangeArrowheads="1"/>
                      </p:cNvPicPr>
                      <p:nvPr/>
                    </p:nvPicPr>
                    <p:blipFill>
                      <a:blip r:embed="rId36"/>
                      <a:srcRect/>
                      <a:stretch>
                        <a:fillRect/>
                      </a:stretch>
                    </p:blipFill>
                    <p:spPr bwMode="auto">
                      <a:xfrm>
                        <a:off x="7358509" y="4123112"/>
                        <a:ext cx="1941816" cy="774639"/>
                      </a:xfrm>
                      <a:prstGeom prst="rect">
                        <a:avLst/>
                      </a:prstGeom>
                      <a:noFill/>
                      <a:ln>
                        <a:noFill/>
                      </a:ln>
                      <a:effectLst/>
                      <a:extLst/>
                    </p:spPr>
                  </p:pic>
                </p:oleObj>
              </mc:Fallback>
            </mc:AlternateContent>
          </a:graphicData>
        </a:graphic>
      </p:graphicFrame>
      <p:grpSp>
        <p:nvGrpSpPr>
          <p:cNvPr id="68" name="Group 3"/>
          <p:cNvGrpSpPr>
            <a:grpSpLocks/>
          </p:cNvGrpSpPr>
          <p:nvPr/>
        </p:nvGrpSpPr>
        <p:grpSpPr bwMode="auto">
          <a:xfrm>
            <a:off x="1838326" y="4640059"/>
            <a:ext cx="8542337" cy="2074863"/>
            <a:chOff x="142" y="44"/>
            <a:chExt cx="5381" cy="1307"/>
          </a:xfrm>
        </p:grpSpPr>
        <p:sp>
          <p:nvSpPr>
            <p:cNvPr id="69" name="Rectangle 4"/>
            <p:cNvSpPr>
              <a:spLocks noChangeArrowheads="1"/>
            </p:cNvSpPr>
            <p:nvPr/>
          </p:nvSpPr>
          <p:spPr bwMode="auto">
            <a:xfrm>
              <a:off x="3974" y="1024"/>
              <a:ext cx="568" cy="327"/>
            </a:xfrm>
            <a:prstGeom prst="rect">
              <a:avLst/>
            </a:prstGeom>
            <a:noFill/>
            <a:ln w="9525">
              <a:noFill/>
              <a:miter lim="800000"/>
              <a:headEnd/>
              <a:tailEnd/>
            </a:ln>
          </p:spPr>
          <p:txBody>
            <a:bodyPr wrap="none" lIns="92075" tIns="46038" rIns="92075" bIns="46038">
              <a:spAutoFit/>
            </a:bodyPr>
            <a:lstStyle/>
            <a:p>
              <a:pPr fontAlgn="auto">
                <a:spcBef>
                  <a:spcPts val="0"/>
                </a:spcBef>
                <a:spcAft>
                  <a:spcPts val="0"/>
                </a:spcAft>
                <a:defRPr/>
              </a:pPr>
              <a:r>
                <a:rPr lang="zh-CN" altLang="en-US" sz="2800" b="1" kern="0">
                  <a:solidFill>
                    <a:srgbClr val="FF3300"/>
                  </a:solidFill>
                  <a:latin typeface="Bookman Old Style" pitchFamily="18" charset="0"/>
                  <a:ea typeface="+mn-ea"/>
                </a:rPr>
                <a:t>动生</a:t>
              </a:r>
            </a:p>
          </p:txBody>
        </p:sp>
        <p:sp>
          <p:nvSpPr>
            <p:cNvPr id="70" name="Rectangle 5"/>
            <p:cNvSpPr>
              <a:spLocks noChangeArrowheads="1"/>
            </p:cNvSpPr>
            <p:nvPr/>
          </p:nvSpPr>
          <p:spPr bwMode="auto">
            <a:xfrm>
              <a:off x="1526" y="1024"/>
              <a:ext cx="568" cy="327"/>
            </a:xfrm>
            <a:prstGeom prst="rect">
              <a:avLst/>
            </a:prstGeom>
            <a:noFill/>
            <a:ln w="9525">
              <a:noFill/>
              <a:miter lim="800000"/>
              <a:headEnd/>
              <a:tailEnd/>
            </a:ln>
          </p:spPr>
          <p:txBody>
            <a:bodyPr wrap="none" lIns="92075" tIns="46038" rIns="92075" bIns="46038">
              <a:spAutoFit/>
            </a:bodyPr>
            <a:lstStyle/>
            <a:p>
              <a:pPr fontAlgn="auto">
                <a:spcBef>
                  <a:spcPts val="0"/>
                </a:spcBef>
                <a:spcAft>
                  <a:spcPts val="0"/>
                </a:spcAft>
                <a:defRPr/>
              </a:pPr>
              <a:r>
                <a:rPr lang="zh-CN" altLang="en-US" sz="2800" b="1" kern="0">
                  <a:solidFill>
                    <a:srgbClr val="FF3300"/>
                  </a:solidFill>
                  <a:latin typeface="Bookman Old Style" pitchFamily="18" charset="0"/>
                  <a:ea typeface="+mn-ea"/>
                </a:rPr>
                <a:t>感生</a:t>
              </a:r>
            </a:p>
          </p:txBody>
        </p:sp>
        <p:sp>
          <p:nvSpPr>
            <p:cNvPr id="71" name="Freeform 6"/>
            <p:cNvSpPr>
              <a:spLocks/>
            </p:cNvSpPr>
            <p:nvPr/>
          </p:nvSpPr>
          <p:spPr bwMode="auto">
            <a:xfrm>
              <a:off x="768" y="805"/>
              <a:ext cx="2353" cy="193"/>
            </a:xfrm>
            <a:custGeom>
              <a:avLst/>
              <a:gdLst>
                <a:gd name="T0" fmla="*/ 0 w 2353"/>
                <a:gd name="T1" fmla="*/ 0 h 193"/>
                <a:gd name="T2" fmla="*/ 96 w 2353"/>
                <a:gd name="T3" fmla="*/ 96 h 193"/>
                <a:gd name="T4" fmla="*/ 912 w 2353"/>
                <a:gd name="T5" fmla="*/ 96 h 193"/>
                <a:gd name="T6" fmla="*/ 1056 w 2353"/>
                <a:gd name="T7" fmla="*/ 192 h 193"/>
                <a:gd name="T8" fmla="*/ 1248 w 2353"/>
                <a:gd name="T9" fmla="*/ 96 h 193"/>
                <a:gd name="T10" fmla="*/ 2208 w 2353"/>
                <a:gd name="T11" fmla="*/ 96 h 193"/>
                <a:gd name="T12" fmla="*/ 2352 w 2353"/>
                <a:gd name="T13" fmla="*/ 0 h 193"/>
                <a:gd name="T14" fmla="*/ 0 60000 65536"/>
                <a:gd name="T15" fmla="*/ 0 60000 65536"/>
                <a:gd name="T16" fmla="*/ 0 60000 65536"/>
                <a:gd name="T17" fmla="*/ 0 60000 65536"/>
                <a:gd name="T18" fmla="*/ 0 60000 65536"/>
                <a:gd name="T19" fmla="*/ 0 60000 65536"/>
                <a:gd name="T20" fmla="*/ 0 60000 65536"/>
                <a:gd name="T21" fmla="*/ 0 w 2353"/>
                <a:gd name="T22" fmla="*/ 0 h 193"/>
                <a:gd name="T23" fmla="*/ 2353 w 2353"/>
                <a:gd name="T24" fmla="*/ 193 h 1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53" h="193">
                  <a:moveTo>
                    <a:pt x="0" y="0"/>
                  </a:moveTo>
                  <a:lnTo>
                    <a:pt x="96" y="96"/>
                  </a:lnTo>
                  <a:lnTo>
                    <a:pt x="912" y="96"/>
                  </a:lnTo>
                  <a:lnTo>
                    <a:pt x="1056" y="192"/>
                  </a:lnTo>
                  <a:lnTo>
                    <a:pt x="1248" y="96"/>
                  </a:lnTo>
                  <a:lnTo>
                    <a:pt x="2208" y="96"/>
                  </a:lnTo>
                  <a:lnTo>
                    <a:pt x="2352" y="0"/>
                  </a:lnTo>
                </a:path>
              </a:pathLst>
            </a:custGeom>
            <a:noFill/>
            <a:ln w="25400" cap="rnd">
              <a:solidFill>
                <a:srgbClr val="FF3300"/>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2" name="Freeform 7"/>
            <p:cNvSpPr>
              <a:spLocks/>
            </p:cNvSpPr>
            <p:nvPr/>
          </p:nvSpPr>
          <p:spPr bwMode="auto">
            <a:xfrm>
              <a:off x="3552" y="805"/>
              <a:ext cx="1729" cy="193"/>
            </a:xfrm>
            <a:custGeom>
              <a:avLst/>
              <a:gdLst>
                <a:gd name="T0" fmla="*/ 0 w 1729"/>
                <a:gd name="T1" fmla="*/ 0 h 193"/>
                <a:gd name="T2" fmla="*/ 70 w 1729"/>
                <a:gd name="T3" fmla="*/ 96 h 193"/>
                <a:gd name="T4" fmla="*/ 670 w 1729"/>
                <a:gd name="T5" fmla="*/ 96 h 193"/>
                <a:gd name="T6" fmla="*/ 775 w 1729"/>
                <a:gd name="T7" fmla="*/ 192 h 193"/>
                <a:gd name="T8" fmla="*/ 916 w 1729"/>
                <a:gd name="T9" fmla="*/ 96 h 193"/>
                <a:gd name="T10" fmla="*/ 1622 w 1729"/>
                <a:gd name="T11" fmla="*/ 96 h 193"/>
                <a:gd name="T12" fmla="*/ 1728 w 1729"/>
                <a:gd name="T13" fmla="*/ 0 h 193"/>
                <a:gd name="T14" fmla="*/ 0 60000 65536"/>
                <a:gd name="T15" fmla="*/ 0 60000 65536"/>
                <a:gd name="T16" fmla="*/ 0 60000 65536"/>
                <a:gd name="T17" fmla="*/ 0 60000 65536"/>
                <a:gd name="T18" fmla="*/ 0 60000 65536"/>
                <a:gd name="T19" fmla="*/ 0 60000 65536"/>
                <a:gd name="T20" fmla="*/ 0 60000 65536"/>
                <a:gd name="T21" fmla="*/ 0 w 1729"/>
                <a:gd name="T22" fmla="*/ 0 h 193"/>
                <a:gd name="T23" fmla="*/ 1729 w 1729"/>
                <a:gd name="T24" fmla="*/ 193 h 1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9" h="193">
                  <a:moveTo>
                    <a:pt x="0" y="0"/>
                  </a:moveTo>
                  <a:lnTo>
                    <a:pt x="70" y="96"/>
                  </a:lnTo>
                  <a:lnTo>
                    <a:pt x="670" y="96"/>
                  </a:lnTo>
                  <a:lnTo>
                    <a:pt x="775" y="192"/>
                  </a:lnTo>
                  <a:lnTo>
                    <a:pt x="916" y="96"/>
                  </a:lnTo>
                  <a:lnTo>
                    <a:pt x="1622" y="96"/>
                  </a:lnTo>
                  <a:lnTo>
                    <a:pt x="1728" y="0"/>
                  </a:lnTo>
                </a:path>
              </a:pathLst>
            </a:custGeom>
            <a:noFill/>
            <a:ln w="25400" cap="rnd">
              <a:solidFill>
                <a:srgbClr val="FF3300"/>
              </a:solid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73" name="Object 8"/>
            <p:cNvGraphicFramePr>
              <a:graphicFrameLocks noChangeAspect="1"/>
            </p:cNvGraphicFramePr>
            <p:nvPr>
              <p:extLst>
                <p:ext uri="{D42A27DB-BD31-4B8C-83A1-F6EECF244321}">
                  <p14:modId xmlns:p14="http://schemas.microsoft.com/office/powerpoint/2010/main" val="1925654154"/>
                </p:ext>
              </p:extLst>
            </p:nvPr>
          </p:nvGraphicFramePr>
          <p:xfrm>
            <a:off x="142" y="44"/>
            <a:ext cx="5381" cy="825"/>
          </p:xfrm>
          <a:graphic>
            <a:graphicData uri="http://schemas.openxmlformats.org/presentationml/2006/ole">
              <mc:AlternateContent xmlns:mc="http://schemas.openxmlformats.org/markup-compatibility/2006">
                <mc:Choice xmlns:v="urn:schemas-microsoft-com:vml" Requires="v">
                  <p:oleObj spid="_x0000_s459094" name="公式" r:id="rId37" imgW="2527200" imgH="393480" progId="Equation.3">
                    <p:embed/>
                  </p:oleObj>
                </mc:Choice>
                <mc:Fallback>
                  <p:oleObj name="公式" r:id="rId37" imgW="2527200" imgH="393480" progId="Equation.3">
                    <p:embed/>
                    <p:pic>
                      <p:nvPicPr>
                        <p:cNvPr id="0" name=""/>
                        <p:cNvPicPr>
                          <a:picLocks noChangeAspect="1" noChangeArrowheads="1"/>
                        </p:cNvPicPr>
                        <p:nvPr/>
                      </p:nvPicPr>
                      <p:blipFill>
                        <a:blip r:embed="rId38"/>
                        <a:srcRect/>
                        <a:stretch>
                          <a:fillRect/>
                        </a:stretch>
                      </p:blipFill>
                      <p:spPr bwMode="auto">
                        <a:xfrm>
                          <a:off x="142" y="44"/>
                          <a:ext cx="5381" cy="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17665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ppt_x"/>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additive="base">
                                        <p:cTn id="35" dur="500" fill="hold"/>
                                        <p:tgtEl>
                                          <p:spTgt spid="30"/>
                                        </p:tgtEl>
                                        <p:attrNameLst>
                                          <p:attrName>ppt_x</p:attrName>
                                        </p:attrNameLst>
                                      </p:cBhvr>
                                      <p:tavLst>
                                        <p:tav tm="0">
                                          <p:val>
                                            <p:strVal val="#ppt_x"/>
                                          </p:val>
                                        </p:tav>
                                        <p:tav tm="100000">
                                          <p:val>
                                            <p:strVal val="#ppt_x"/>
                                          </p:val>
                                        </p:tav>
                                      </p:tavLst>
                                    </p:anim>
                                    <p:anim calcmode="lin" valueType="num">
                                      <p:cBhvr additive="base">
                                        <p:cTn id="36" dur="500" fill="hold"/>
                                        <p:tgtEl>
                                          <p:spTgt spid="3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fill="hold"/>
                                        <p:tgtEl>
                                          <p:spTgt spid="31"/>
                                        </p:tgtEl>
                                        <p:attrNameLst>
                                          <p:attrName>ppt_x</p:attrName>
                                        </p:attrNameLst>
                                      </p:cBhvr>
                                      <p:tavLst>
                                        <p:tav tm="0">
                                          <p:val>
                                            <p:strVal val="#ppt_x"/>
                                          </p:val>
                                        </p:tav>
                                        <p:tav tm="100000">
                                          <p:val>
                                            <p:strVal val="#ppt_x"/>
                                          </p:val>
                                        </p:tav>
                                      </p:tavLst>
                                    </p:anim>
                                    <p:anim calcmode="lin" valueType="num">
                                      <p:cBhvr additive="base">
                                        <p:cTn id="40" dur="500" fill="hold"/>
                                        <p:tgtEl>
                                          <p:spTgt spid="3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fill="hold"/>
                                        <p:tgtEl>
                                          <p:spTgt spid="33"/>
                                        </p:tgtEl>
                                        <p:attrNameLst>
                                          <p:attrName>ppt_x</p:attrName>
                                        </p:attrNameLst>
                                      </p:cBhvr>
                                      <p:tavLst>
                                        <p:tav tm="0">
                                          <p:val>
                                            <p:strVal val="#ppt_x"/>
                                          </p:val>
                                        </p:tav>
                                        <p:tav tm="100000">
                                          <p:val>
                                            <p:strVal val="#ppt_x"/>
                                          </p:val>
                                        </p:tav>
                                      </p:tavLst>
                                    </p:anim>
                                    <p:anim calcmode="lin" valueType="num">
                                      <p:cBhvr additive="base">
                                        <p:cTn id="48" dur="500" fill="hold"/>
                                        <p:tgtEl>
                                          <p:spTgt spid="3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fill="hold"/>
                                        <p:tgtEl>
                                          <p:spTgt spid="34"/>
                                        </p:tgtEl>
                                        <p:attrNameLst>
                                          <p:attrName>ppt_x</p:attrName>
                                        </p:attrNameLst>
                                      </p:cBhvr>
                                      <p:tavLst>
                                        <p:tav tm="0">
                                          <p:val>
                                            <p:strVal val="#ppt_x"/>
                                          </p:val>
                                        </p:tav>
                                        <p:tav tm="100000">
                                          <p:val>
                                            <p:strVal val="#ppt_x"/>
                                          </p:val>
                                        </p:tav>
                                      </p:tavLst>
                                    </p:anim>
                                    <p:anim calcmode="lin" valueType="num">
                                      <p:cBhvr additive="base">
                                        <p:cTn id="52" dur="500" fill="hold"/>
                                        <p:tgtEl>
                                          <p:spTgt spid="3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500" fill="hold"/>
                                        <p:tgtEl>
                                          <p:spTgt spid="36"/>
                                        </p:tgtEl>
                                        <p:attrNameLst>
                                          <p:attrName>ppt_x</p:attrName>
                                        </p:attrNameLst>
                                      </p:cBhvr>
                                      <p:tavLst>
                                        <p:tav tm="0">
                                          <p:val>
                                            <p:strVal val="#ppt_x"/>
                                          </p:val>
                                        </p:tav>
                                        <p:tav tm="100000">
                                          <p:val>
                                            <p:strVal val="#ppt_x"/>
                                          </p:val>
                                        </p:tav>
                                      </p:tavLst>
                                    </p:anim>
                                    <p:anim calcmode="lin" valueType="num">
                                      <p:cBhvr additive="base">
                                        <p:cTn id="56" dur="500" fill="hold"/>
                                        <p:tgtEl>
                                          <p:spTgt spid="3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ppt_x"/>
                                          </p:val>
                                        </p:tav>
                                        <p:tav tm="100000">
                                          <p:val>
                                            <p:strVal val="#ppt_x"/>
                                          </p:val>
                                        </p:tav>
                                      </p:tavLst>
                                    </p:anim>
                                    <p:anim calcmode="lin" valueType="num">
                                      <p:cBhvr additive="base">
                                        <p:cTn id="60" dur="500" fill="hold"/>
                                        <p:tgtEl>
                                          <p:spTgt spid="3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additive="base">
                                        <p:cTn id="63" dur="500" fill="hold"/>
                                        <p:tgtEl>
                                          <p:spTgt spid="41"/>
                                        </p:tgtEl>
                                        <p:attrNameLst>
                                          <p:attrName>ppt_x</p:attrName>
                                        </p:attrNameLst>
                                      </p:cBhvr>
                                      <p:tavLst>
                                        <p:tav tm="0">
                                          <p:val>
                                            <p:strVal val="#ppt_x"/>
                                          </p:val>
                                        </p:tav>
                                        <p:tav tm="100000">
                                          <p:val>
                                            <p:strVal val="#ppt_x"/>
                                          </p:val>
                                        </p:tav>
                                      </p:tavLst>
                                    </p:anim>
                                    <p:anim calcmode="lin" valueType="num">
                                      <p:cBhvr additive="base">
                                        <p:cTn id="64" dur="500" fill="hold"/>
                                        <p:tgtEl>
                                          <p:spTgt spid="41"/>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anim calcmode="lin" valueType="num">
                                      <p:cBhvr additive="base">
                                        <p:cTn id="67" dur="500" fill="hold"/>
                                        <p:tgtEl>
                                          <p:spTgt spid="42"/>
                                        </p:tgtEl>
                                        <p:attrNameLst>
                                          <p:attrName>ppt_x</p:attrName>
                                        </p:attrNameLst>
                                      </p:cBhvr>
                                      <p:tavLst>
                                        <p:tav tm="0">
                                          <p:val>
                                            <p:strVal val="#ppt_x"/>
                                          </p:val>
                                        </p:tav>
                                        <p:tav tm="100000">
                                          <p:val>
                                            <p:strVal val="#ppt_x"/>
                                          </p:val>
                                        </p:tav>
                                      </p:tavLst>
                                    </p:anim>
                                    <p:anim calcmode="lin" valueType="num">
                                      <p:cBhvr additive="base">
                                        <p:cTn id="68" dur="500" fill="hold"/>
                                        <p:tgtEl>
                                          <p:spTgt spid="4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500" fill="hold"/>
                                        <p:tgtEl>
                                          <p:spTgt spid="43"/>
                                        </p:tgtEl>
                                        <p:attrNameLst>
                                          <p:attrName>ppt_x</p:attrName>
                                        </p:attrNameLst>
                                      </p:cBhvr>
                                      <p:tavLst>
                                        <p:tav tm="0">
                                          <p:val>
                                            <p:strVal val="#ppt_x"/>
                                          </p:val>
                                        </p:tav>
                                        <p:tav tm="100000">
                                          <p:val>
                                            <p:strVal val="#ppt_x"/>
                                          </p:val>
                                        </p:tav>
                                      </p:tavLst>
                                    </p:anim>
                                    <p:anim calcmode="lin" valueType="num">
                                      <p:cBhvr additive="base">
                                        <p:cTn id="72" dur="500" fill="hold"/>
                                        <p:tgtEl>
                                          <p:spTgt spid="4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44"/>
                                        </p:tgtEl>
                                        <p:attrNameLst>
                                          <p:attrName>style.visibility</p:attrName>
                                        </p:attrNameLst>
                                      </p:cBhvr>
                                      <p:to>
                                        <p:strVal val="visible"/>
                                      </p:to>
                                    </p:set>
                                    <p:anim calcmode="lin" valueType="num">
                                      <p:cBhvr additive="base">
                                        <p:cTn id="75" dur="500" fill="hold"/>
                                        <p:tgtEl>
                                          <p:spTgt spid="44"/>
                                        </p:tgtEl>
                                        <p:attrNameLst>
                                          <p:attrName>ppt_x</p:attrName>
                                        </p:attrNameLst>
                                      </p:cBhvr>
                                      <p:tavLst>
                                        <p:tav tm="0">
                                          <p:val>
                                            <p:strVal val="#ppt_x"/>
                                          </p:val>
                                        </p:tav>
                                        <p:tav tm="100000">
                                          <p:val>
                                            <p:strVal val="#ppt_x"/>
                                          </p:val>
                                        </p:tav>
                                      </p:tavLst>
                                    </p:anim>
                                    <p:anim calcmode="lin" valueType="num">
                                      <p:cBhvr additive="base">
                                        <p:cTn id="76" dur="500" fill="hold"/>
                                        <p:tgtEl>
                                          <p:spTgt spid="4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500" fill="hold"/>
                                        <p:tgtEl>
                                          <p:spTgt spid="45"/>
                                        </p:tgtEl>
                                        <p:attrNameLst>
                                          <p:attrName>ppt_x</p:attrName>
                                        </p:attrNameLst>
                                      </p:cBhvr>
                                      <p:tavLst>
                                        <p:tav tm="0">
                                          <p:val>
                                            <p:strVal val="#ppt_x"/>
                                          </p:val>
                                        </p:tav>
                                        <p:tav tm="100000">
                                          <p:val>
                                            <p:strVal val="#ppt_x"/>
                                          </p:val>
                                        </p:tav>
                                      </p:tavLst>
                                    </p:anim>
                                    <p:anim calcmode="lin" valueType="num">
                                      <p:cBhvr additive="base">
                                        <p:cTn id="80" dur="500" fill="hold"/>
                                        <p:tgtEl>
                                          <p:spTgt spid="4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anim calcmode="lin" valueType="num">
                                      <p:cBhvr additive="base">
                                        <p:cTn id="83" dur="500" fill="hold"/>
                                        <p:tgtEl>
                                          <p:spTgt spid="46"/>
                                        </p:tgtEl>
                                        <p:attrNameLst>
                                          <p:attrName>ppt_x</p:attrName>
                                        </p:attrNameLst>
                                      </p:cBhvr>
                                      <p:tavLst>
                                        <p:tav tm="0">
                                          <p:val>
                                            <p:strVal val="#ppt_x"/>
                                          </p:val>
                                        </p:tav>
                                        <p:tav tm="100000">
                                          <p:val>
                                            <p:strVal val="#ppt_x"/>
                                          </p:val>
                                        </p:tav>
                                      </p:tavLst>
                                    </p:anim>
                                    <p:anim calcmode="lin" valueType="num">
                                      <p:cBhvr additive="base">
                                        <p:cTn id="84" dur="500" fill="hold"/>
                                        <p:tgtEl>
                                          <p:spTgt spid="46"/>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anim calcmode="lin" valueType="num">
                                      <p:cBhvr additive="base">
                                        <p:cTn id="87" dur="500" fill="hold"/>
                                        <p:tgtEl>
                                          <p:spTgt spid="48"/>
                                        </p:tgtEl>
                                        <p:attrNameLst>
                                          <p:attrName>ppt_x</p:attrName>
                                        </p:attrNameLst>
                                      </p:cBhvr>
                                      <p:tavLst>
                                        <p:tav tm="0">
                                          <p:val>
                                            <p:strVal val="#ppt_x"/>
                                          </p:val>
                                        </p:tav>
                                        <p:tav tm="100000">
                                          <p:val>
                                            <p:strVal val="#ppt_x"/>
                                          </p:val>
                                        </p:tav>
                                      </p:tavLst>
                                    </p:anim>
                                    <p:anim calcmode="lin" valueType="num">
                                      <p:cBhvr additive="base">
                                        <p:cTn id="88" dur="500" fill="hold"/>
                                        <p:tgtEl>
                                          <p:spTgt spid="48"/>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anim calcmode="lin" valueType="num">
                                      <p:cBhvr additive="base">
                                        <p:cTn id="91" dur="500" fill="hold"/>
                                        <p:tgtEl>
                                          <p:spTgt spid="49"/>
                                        </p:tgtEl>
                                        <p:attrNameLst>
                                          <p:attrName>ppt_x</p:attrName>
                                        </p:attrNameLst>
                                      </p:cBhvr>
                                      <p:tavLst>
                                        <p:tav tm="0">
                                          <p:val>
                                            <p:strVal val="#ppt_x"/>
                                          </p:val>
                                        </p:tav>
                                        <p:tav tm="100000">
                                          <p:val>
                                            <p:strVal val="#ppt_x"/>
                                          </p:val>
                                        </p:tav>
                                      </p:tavLst>
                                    </p:anim>
                                    <p:anim calcmode="lin" valueType="num">
                                      <p:cBhvr additive="base">
                                        <p:cTn id="92" dur="500" fill="hold"/>
                                        <p:tgtEl>
                                          <p:spTgt spid="49"/>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anim calcmode="lin" valueType="num">
                                      <p:cBhvr additive="base">
                                        <p:cTn id="95" dur="500" fill="hold"/>
                                        <p:tgtEl>
                                          <p:spTgt spid="50"/>
                                        </p:tgtEl>
                                        <p:attrNameLst>
                                          <p:attrName>ppt_x</p:attrName>
                                        </p:attrNameLst>
                                      </p:cBhvr>
                                      <p:tavLst>
                                        <p:tav tm="0">
                                          <p:val>
                                            <p:strVal val="#ppt_x"/>
                                          </p:val>
                                        </p:tav>
                                        <p:tav tm="100000">
                                          <p:val>
                                            <p:strVal val="#ppt_x"/>
                                          </p:val>
                                        </p:tav>
                                      </p:tavLst>
                                    </p:anim>
                                    <p:anim calcmode="lin" valueType="num">
                                      <p:cBhvr additive="base">
                                        <p:cTn id="96" dur="500" fill="hold"/>
                                        <p:tgtEl>
                                          <p:spTgt spid="50"/>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51"/>
                                        </p:tgtEl>
                                        <p:attrNameLst>
                                          <p:attrName>style.visibility</p:attrName>
                                        </p:attrNameLst>
                                      </p:cBhvr>
                                      <p:to>
                                        <p:strVal val="visible"/>
                                      </p:to>
                                    </p:set>
                                    <p:anim calcmode="lin" valueType="num">
                                      <p:cBhvr additive="base">
                                        <p:cTn id="99" dur="500" fill="hold"/>
                                        <p:tgtEl>
                                          <p:spTgt spid="51"/>
                                        </p:tgtEl>
                                        <p:attrNameLst>
                                          <p:attrName>ppt_x</p:attrName>
                                        </p:attrNameLst>
                                      </p:cBhvr>
                                      <p:tavLst>
                                        <p:tav tm="0">
                                          <p:val>
                                            <p:strVal val="#ppt_x"/>
                                          </p:val>
                                        </p:tav>
                                        <p:tav tm="100000">
                                          <p:val>
                                            <p:strVal val="#ppt_x"/>
                                          </p:val>
                                        </p:tav>
                                      </p:tavLst>
                                    </p:anim>
                                    <p:anim calcmode="lin" valueType="num">
                                      <p:cBhvr additive="base">
                                        <p:cTn id="100" dur="500" fill="hold"/>
                                        <p:tgtEl>
                                          <p:spTgt spid="51"/>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52"/>
                                        </p:tgtEl>
                                        <p:attrNameLst>
                                          <p:attrName>style.visibility</p:attrName>
                                        </p:attrNameLst>
                                      </p:cBhvr>
                                      <p:to>
                                        <p:strVal val="visible"/>
                                      </p:to>
                                    </p:set>
                                    <p:anim calcmode="lin" valueType="num">
                                      <p:cBhvr additive="base">
                                        <p:cTn id="103" dur="500" fill="hold"/>
                                        <p:tgtEl>
                                          <p:spTgt spid="52"/>
                                        </p:tgtEl>
                                        <p:attrNameLst>
                                          <p:attrName>ppt_x</p:attrName>
                                        </p:attrNameLst>
                                      </p:cBhvr>
                                      <p:tavLst>
                                        <p:tav tm="0">
                                          <p:val>
                                            <p:strVal val="#ppt_x"/>
                                          </p:val>
                                        </p:tav>
                                        <p:tav tm="100000">
                                          <p:val>
                                            <p:strVal val="#ppt_x"/>
                                          </p:val>
                                        </p:tav>
                                      </p:tavLst>
                                    </p:anim>
                                    <p:anim calcmode="lin" valueType="num">
                                      <p:cBhvr additive="base">
                                        <p:cTn id="10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47"/>
                                        </p:tgtEl>
                                        <p:attrNameLst>
                                          <p:attrName>style.visibility</p:attrName>
                                        </p:attrNameLst>
                                      </p:cBhvr>
                                      <p:to>
                                        <p:strVal val="visible"/>
                                      </p:to>
                                    </p:set>
                                    <p:anim calcmode="lin" valueType="num">
                                      <p:cBhvr additive="base">
                                        <p:cTn id="109" dur="500" fill="hold"/>
                                        <p:tgtEl>
                                          <p:spTgt spid="47"/>
                                        </p:tgtEl>
                                        <p:attrNameLst>
                                          <p:attrName>ppt_x</p:attrName>
                                        </p:attrNameLst>
                                      </p:cBhvr>
                                      <p:tavLst>
                                        <p:tav tm="0">
                                          <p:val>
                                            <p:strVal val="#ppt_x"/>
                                          </p:val>
                                        </p:tav>
                                        <p:tav tm="100000">
                                          <p:val>
                                            <p:strVal val="#ppt_x"/>
                                          </p:val>
                                        </p:tav>
                                      </p:tavLst>
                                    </p:anim>
                                    <p:anim calcmode="lin" valueType="num">
                                      <p:cBhvr additive="base">
                                        <p:cTn id="11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nodeType="clickEffect">
                                  <p:stCondLst>
                                    <p:cond delay="0"/>
                                  </p:stCondLst>
                                  <p:childTnLst>
                                    <p:set>
                                      <p:cBhvr>
                                        <p:cTn id="114" dur="1" fill="hold">
                                          <p:stCondLst>
                                            <p:cond delay="0"/>
                                          </p:stCondLst>
                                        </p:cTn>
                                        <p:tgtEl>
                                          <p:spTgt spid="53"/>
                                        </p:tgtEl>
                                        <p:attrNameLst>
                                          <p:attrName>style.visibility</p:attrName>
                                        </p:attrNameLst>
                                      </p:cBhvr>
                                      <p:to>
                                        <p:strVal val="visible"/>
                                      </p:to>
                                    </p:set>
                                    <p:animEffect transition="in" filter="fade">
                                      <p:cBhvr>
                                        <p:cTn id="115" dur="1000"/>
                                        <p:tgtEl>
                                          <p:spTgt spid="53"/>
                                        </p:tgtEl>
                                      </p:cBhvr>
                                    </p:animEffect>
                                    <p:anim calcmode="lin" valueType="num">
                                      <p:cBhvr>
                                        <p:cTn id="116" dur="1000" fill="hold"/>
                                        <p:tgtEl>
                                          <p:spTgt spid="53"/>
                                        </p:tgtEl>
                                        <p:attrNameLst>
                                          <p:attrName>ppt_x</p:attrName>
                                        </p:attrNameLst>
                                      </p:cBhvr>
                                      <p:tavLst>
                                        <p:tav tm="0">
                                          <p:val>
                                            <p:strVal val="#ppt_x"/>
                                          </p:val>
                                        </p:tav>
                                        <p:tav tm="100000">
                                          <p:val>
                                            <p:strVal val="#ppt_x"/>
                                          </p:val>
                                        </p:tav>
                                      </p:tavLst>
                                    </p:anim>
                                    <p:anim calcmode="lin" valueType="num">
                                      <p:cBhvr>
                                        <p:cTn id="117"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6" presetClass="entr" presetSubtype="16" fill="hold" grpId="0" nodeType="clickEffect">
                                  <p:stCondLst>
                                    <p:cond delay="0"/>
                                  </p:stCondLst>
                                  <p:childTnLst>
                                    <p:set>
                                      <p:cBhvr>
                                        <p:cTn id="121" dur="1" fill="hold">
                                          <p:stCondLst>
                                            <p:cond delay="0"/>
                                          </p:stCondLst>
                                        </p:cTn>
                                        <p:tgtEl>
                                          <p:spTgt spid="54"/>
                                        </p:tgtEl>
                                        <p:attrNameLst>
                                          <p:attrName>style.visibility</p:attrName>
                                        </p:attrNameLst>
                                      </p:cBhvr>
                                      <p:to>
                                        <p:strVal val="visible"/>
                                      </p:to>
                                    </p:set>
                                    <p:animEffect transition="in" filter="circle(in)">
                                      <p:cBhvr>
                                        <p:cTn id="122" dur="2000"/>
                                        <p:tgtEl>
                                          <p:spTgt spid="54"/>
                                        </p:tgtEl>
                                      </p:cBhvr>
                                    </p:animEffect>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55"/>
                                        </p:tgtEl>
                                        <p:attrNameLst>
                                          <p:attrName>style.visibility</p:attrName>
                                        </p:attrNameLst>
                                      </p:cBhvr>
                                      <p:to>
                                        <p:strVal val="visible"/>
                                      </p:to>
                                    </p:set>
                                    <p:anim calcmode="lin" valueType="num">
                                      <p:cBhvr additive="base">
                                        <p:cTn id="127" dur="500" fill="hold"/>
                                        <p:tgtEl>
                                          <p:spTgt spid="55"/>
                                        </p:tgtEl>
                                        <p:attrNameLst>
                                          <p:attrName>ppt_x</p:attrName>
                                        </p:attrNameLst>
                                      </p:cBhvr>
                                      <p:tavLst>
                                        <p:tav tm="0">
                                          <p:val>
                                            <p:strVal val="#ppt_x"/>
                                          </p:val>
                                        </p:tav>
                                        <p:tav tm="100000">
                                          <p:val>
                                            <p:strVal val="#ppt_x"/>
                                          </p:val>
                                        </p:tav>
                                      </p:tavLst>
                                    </p:anim>
                                    <p:anim calcmode="lin" valueType="num">
                                      <p:cBhvr additive="base">
                                        <p:cTn id="128" dur="500" fill="hold"/>
                                        <p:tgtEl>
                                          <p:spTgt spid="55"/>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56"/>
                                        </p:tgtEl>
                                        <p:attrNameLst>
                                          <p:attrName>style.visibility</p:attrName>
                                        </p:attrNameLst>
                                      </p:cBhvr>
                                      <p:to>
                                        <p:strVal val="visible"/>
                                      </p:to>
                                    </p:set>
                                    <p:anim calcmode="lin" valueType="num">
                                      <p:cBhvr additive="base">
                                        <p:cTn id="131" dur="500" fill="hold"/>
                                        <p:tgtEl>
                                          <p:spTgt spid="56"/>
                                        </p:tgtEl>
                                        <p:attrNameLst>
                                          <p:attrName>ppt_x</p:attrName>
                                        </p:attrNameLst>
                                      </p:cBhvr>
                                      <p:tavLst>
                                        <p:tav tm="0">
                                          <p:val>
                                            <p:strVal val="#ppt_x"/>
                                          </p:val>
                                        </p:tav>
                                        <p:tav tm="100000">
                                          <p:val>
                                            <p:strVal val="#ppt_x"/>
                                          </p:val>
                                        </p:tav>
                                      </p:tavLst>
                                    </p:anim>
                                    <p:anim calcmode="lin" valueType="num">
                                      <p:cBhvr additive="base">
                                        <p:cTn id="132"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57"/>
                                        </p:tgtEl>
                                        <p:attrNameLst>
                                          <p:attrName>style.visibility</p:attrName>
                                        </p:attrNameLst>
                                      </p:cBhvr>
                                      <p:to>
                                        <p:strVal val="visible"/>
                                      </p:to>
                                    </p:set>
                                    <p:anim calcmode="lin" valueType="num">
                                      <p:cBhvr additive="base">
                                        <p:cTn id="137" dur="500" fill="hold"/>
                                        <p:tgtEl>
                                          <p:spTgt spid="57"/>
                                        </p:tgtEl>
                                        <p:attrNameLst>
                                          <p:attrName>ppt_x</p:attrName>
                                        </p:attrNameLst>
                                      </p:cBhvr>
                                      <p:tavLst>
                                        <p:tav tm="0">
                                          <p:val>
                                            <p:strVal val="#ppt_x"/>
                                          </p:val>
                                        </p:tav>
                                        <p:tav tm="100000">
                                          <p:val>
                                            <p:strVal val="#ppt_x"/>
                                          </p:val>
                                        </p:tav>
                                      </p:tavLst>
                                    </p:anim>
                                    <p:anim calcmode="lin" valueType="num">
                                      <p:cBhvr additive="base">
                                        <p:cTn id="13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42" presetClass="entr" presetSubtype="0" fill="hold" nodeType="clickEffect">
                                  <p:stCondLst>
                                    <p:cond delay="0"/>
                                  </p:stCondLst>
                                  <p:childTnLst>
                                    <p:set>
                                      <p:cBhvr>
                                        <p:cTn id="142" dur="1" fill="hold">
                                          <p:stCondLst>
                                            <p:cond delay="0"/>
                                          </p:stCondLst>
                                        </p:cTn>
                                        <p:tgtEl>
                                          <p:spTgt spid="58"/>
                                        </p:tgtEl>
                                        <p:attrNameLst>
                                          <p:attrName>style.visibility</p:attrName>
                                        </p:attrNameLst>
                                      </p:cBhvr>
                                      <p:to>
                                        <p:strVal val="visible"/>
                                      </p:to>
                                    </p:set>
                                    <p:animEffect transition="in" filter="fade">
                                      <p:cBhvr>
                                        <p:cTn id="143" dur="1000"/>
                                        <p:tgtEl>
                                          <p:spTgt spid="58"/>
                                        </p:tgtEl>
                                      </p:cBhvr>
                                    </p:animEffect>
                                    <p:anim calcmode="lin" valueType="num">
                                      <p:cBhvr>
                                        <p:cTn id="144" dur="1000" fill="hold"/>
                                        <p:tgtEl>
                                          <p:spTgt spid="58"/>
                                        </p:tgtEl>
                                        <p:attrNameLst>
                                          <p:attrName>ppt_x</p:attrName>
                                        </p:attrNameLst>
                                      </p:cBhvr>
                                      <p:tavLst>
                                        <p:tav tm="0">
                                          <p:val>
                                            <p:strVal val="#ppt_x"/>
                                          </p:val>
                                        </p:tav>
                                        <p:tav tm="100000">
                                          <p:val>
                                            <p:strVal val="#ppt_x"/>
                                          </p:val>
                                        </p:tav>
                                      </p:tavLst>
                                    </p:anim>
                                    <p:anim calcmode="lin" valueType="num">
                                      <p:cBhvr>
                                        <p:cTn id="145"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31" presetClass="entr" presetSubtype="0" fill="hold" nodeType="clickEffect">
                                  <p:stCondLst>
                                    <p:cond delay="0"/>
                                  </p:stCondLst>
                                  <p:childTnLst>
                                    <p:set>
                                      <p:cBhvr>
                                        <p:cTn id="149" dur="1" fill="hold">
                                          <p:stCondLst>
                                            <p:cond delay="0"/>
                                          </p:stCondLst>
                                        </p:cTn>
                                        <p:tgtEl>
                                          <p:spTgt spid="59"/>
                                        </p:tgtEl>
                                        <p:attrNameLst>
                                          <p:attrName>style.visibility</p:attrName>
                                        </p:attrNameLst>
                                      </p:cBhvr>
                                      <p:to>
                                        <p:strVal val="visible"/>
                                      </p:to>
                                    </p:set>
                                    <p:anim calcmode="lin" valueType="num">
                                      <p:cBhvr>
                                        <p:cTn id="150" dur="1000" fill="hold"/>
                                        <p:tgtEl>
                                          <p:spTgt spid="59"/>
                                        </p:tgtEl>
                                        <p:attrNameLst>
                                          <p:attrName>ppt_w</p:attrName>
                                        </p:attrNameLst>
                                      </p:cBhvr>
                                      <p:tavLst>
                                        <p:tav tm="0">
                                          <p:val>
                                            <p:fltVal val="0"/>
                                          </p:val>
                                        </p:tav>
                                        <p:tav tm="100000">
                                          <p:val>
                                            <p:strVal val="#ppt_w"/>
                                          </p:val>
                                        </p:tav>
                                      </p:tavLst>
                                    </p:anim>
                                    <p:anim calcmode="lin" valueType="num">
                                      <p:cBhvr>
                                        <p:cTn id="151" dur="1000" fill="hold"/>
                                        <p:tgtEl>
                                          <p:spTgt spid="59"/>
                                        </p:tgtEl>
                                        <p:attrNameLst>
                                          <p:attrName>ppt_h</p:attrName>
                                        </p:attrNameLst>
                                      </p:cBhvr>
                                      <p:tavLst>
                                        <p:tav tm="0">
                                          <p:val>
                                            <p:fltVal val="0"/>
                                          </p:val>
                                        </p:tav>
                                        <p:tav tm="100000">
                                          <p:val>
                                            <p:strVal val="#ppt_h"/>
                                          </p:val>
                                        </p:tav>
                                      </p:tavLst>
                                    </p:anim>
                                    <p:anim calcmode="lin" valueType="num">
                                      <p:cBhvr>
                                        <p:cTn id="152" dur="1000" fill="hold"/>
                                        <p:tgtEl>
                                          <p:spTgt spid="59"/>
                                        </p:tgtEl>
                                        <p:attrNameLst>
                                          <p:attrName>style.rotation</p:attrName>
                                        </p:attrNameLst>
                                      </p:cBhvr>
                                      <p:tavLst>
                                        <p:tav tm="0">
                                          <p:val>
                                            <p:fltVal val="90"/>
                                          </p:val>
                                        </p:tav>
                                        <p:tav tm="100000">
                                          <p:val>
                                            <p:fltVal val="0"/>
                                          </p:val>
                                        </p:tav>
                                      </p:tavLst>
                                    </p:anim>
                                    <p:animEffect transition="in" filter="fade">
                                      <p:cBhvr>
                                        <p:cTn id="153" dur="1000"/>
                                        <p:tgtEl>
                                          <p:spTgt spid="59"/>
                                        </p:tgtEl>
                                      </p:cBhvr>
                                    </p:animEffect>
                                  </p:childTnLst>
                                </p:cTn>
                              </p:par>
                            </p:childTnLst>
                          </p:cTn>
                        </p:par>
                      </p:childTnLst>
                    </p:cTn>
                  </p:par>
                  <p:par>
                    <p:cTn id="154" fill="hold">
                      <p:stCondLst>
                        <p:cond delay="indefinite"/>
                      </p:stCondLst>
                      <p:childTnLst>
                        <p:par>
                          <p:cTn id="155" fill="hold">
                            <p:stCondLst>
                              <p:cond delay="0"/>
                            </p:stCondLst>
                            <p:childTnLst>
                              <p:par>
                                <p:cTn id="156" presetID="2" presetClass="entr" presetSubtype="4" fill="hold" grpId="0" nodeType="clickEffect">
                                  <p:stCondLst>
                                    <p:cond delay="0"/>
                                  </p:stCondLst>
                                  <p:childTnLst>
                                    <p:set>
                                      <p:cBhvr>
                                        <p:cTn id="157" dur="1" fill="hold">
                                          <p:stCondLst>
                                            <p:cond delay="0"/>
                                          </p:stCondLst>
                                        </p:cTn>
                                        <p:tgtEl>
                                          <p:spTgt spid="60"/>
                                        </p:tgtEl>
                                        <p:attrNameLst>
                                          <p:attrName>style.visibility</p:attrName>
                                        </p:attrNameLst>
                                      </p:cBhvr>
                                      <p:to>
                                        <p:strVal val="visible"/>
                                      </p:to>
                                    </p:set>
                                    <p:anim calcmode="lin" valueType="num">
                                      <p:cBhvr additive="base">
                                        <p:cTn id="158" dur="500" fill="hold"/>
                                        <p:tgtEl>
                                          <p:spTgt spid="60"/>
                                        </p:tgtEl>
                                        <p:attrNameLst>
                                          <p:attrName>ppt_x</p:attrName>
                                        </p:attrNameLst>
                                      </p:cBhvr>
                                      <p:tavLst>
                                        <p:tav tm="0">
                                          <p:val>
                                            <p:strVal val="#ppt_x"/>
                                          </p:val>
                                        </p:tav>
                                        <p:tav tm="100000">
                                          <p:val>
                                            <p:strVal val="#ppt_x"/>
                                          </p:val>
                                        </p:tav>
                                      </p:tavLst>
                                    </p:anim>
                                    <p:anim calcmode="lin" valueType="num">
                                      <p:cBhvr additive="base">
                                        <p:cTn id="159"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42" presetClass="entr" presetSubtype="0" fill="hold" nodeType="clickEffect">
                                  <p:stCondLst>
                                    <p:cond delay="0"/>
                                  </p:stCondLst>
                                  <p:childTnLst>
                                    <p:set>
                                      <p:cBhvr>
                                        <p:cTn id="163" dur="1" fill="hold">
                                          <p:stCondLst>
                                            <p:cond delay="0"/>
                                          </p:stCondLst>
                                        </p:cTn>
                                        <p:tgtEl>
                                          <p:spTgt spid="61"/>
                                        </p:tgtEl>
                                        <p:attrNameLst>
                                          <p:attrName>style.visibility</p:attrName>
                                        </p:attrNameLst>
                                      </p:cBhvr>
                                      <p:to>
                                        <p:strVal val="visible"/>
                                      </p:to>
                                    </p:set>
                                    <p:animEffect transition="in" filter="fade">
                                      <p:cBhvr>
                                        <p:cTn id="164" dur="1000"/>
                                        <p:tgtEl>
                                          <p:spTgt spid="61"/>
                                        </p:tgtEl>
                                      </p:cBhvr>
                                    </p:animEffect>
                                    <p:anim calcmode="lin" valueType="num">
                                      <p:cBhvr>
                                        <p:cTn id="165" dur="1000" fill="hold"/>
                                        <p:tgtEl>
                                          <p:spTgt spid="61"/>
                                        </p:tgtEl>
                                        <p:attrNameLst>
                                          <p:attrName>ppt_x</p:attrName>
                                        </p:attrNameLst>
                                      </p:cBhvr>
                                      <p:tavLst>
                                        <p:tav tm="0">
                                          <p:val>
                                            <p:strVal val="#ppt_x"/>
                                          </p:val>
                                        </p:tav>
                                        <p:tav tm="100000">
                                          <p:val>
                                            <p:strVal val="#ppt_x"/>
                                          </p:val>
                                        </p:tav>
                                      </p:tavLst>
                                    </p:anim>
                                    <p:anim calcmode="lin" valueType="num">
                                      <p:cBhvr>
                                        <p:cTn id="166"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6" presetClass="entr" presetSubtype="16" fill="hold" nodeType="clickEffect">
                                  <p:stCondLst>
                                    <p:cond delay="0"/>
                                  </p:stCondLst>
                                  <p:childTnLst>
                                    <p:set>
                                      <p:cBhvr>
                                        <p:cTn id="170" dur="1" fill="hold">
                                          <p:stCondLst>
                                            <p:cond delay="0"/>
                                          </p:stCondLst>
                                        </p:cTn>
                                        <p:tgtEl>
                                          <p:spTgt spid="62"/>
                                        </p:tgtEl>
                                        <p:attrNameLst>
                                          <p:attrName>style.visibility</p:attrName>
                                        </p:attrNameLst>
                                      </p:cBhvr>
                                      <p:to>
                                        <p:strVal val="visible"/>
                                      </p:to>
                                    </p:set>
                                    <p:animEffect transition="in" filter="circle(in)">
                                      <p:cBhvr>
                                        <p:cTn id="171" dur="2000"/>
                                        <p:tgtEl>
                                          <p:spTgt spid="62"/>
                                        </p:tgtEl>
                                      </p:cBhvr>
                                    </p:animEffect>
                                  </p:childTnLst>
                                </p:cTn>
                              </p:par>
                            </p:childTnLst>
                          </p:cTn>
                        </p:par>
                      </p:childTnLst>
                    </p:cTn>
                  </p:par>
                  <p:par>
                    <p:cTn id="172" fill="hold">
                      <p:stCondLst>
                        <p:cond delay="indefinite"/>
                      </p:stCondLst>
                      <p:childTnLst>
                        <p:par>
                          <p:cTn id="173" fill="hold">
                            <p:stCondLst>
                              <p:cond delay="0"/>
                            </p:stCondLst>
                            <p:childTnLst>
                              <p:par>
                                <p:cTn id="174" presetID="2" presetClass="entr" presetSubtype="4" fill="hold" nodeType="clickEffect">
                                  <p:stCondLst>
                                    <p:cond delay="0"/>
                                  </p:stCondLst>
                                  <p:childTnLst>
                                    <p:set>
                                      <p:cBhvr>
                                        <p:cTn id="175" dur="1" fill="hold">
                                          <p:stCondLst>
                                            <p:cond delay="0"/>
                                          </p:stCondLst>
                                        </p:cTn>
                                        <p:tgtEl>
                                          <p:spTgt spid="63"/>
                                        </p:tgtEl>
                                        <p:attrNameLst>
                                          <p:attrName>style.visibility</p:attrName>
                                        </p:attrNameLst>
                                      </p:cBhvr>
                                      <p:to>
                                        <p:strVal val="visible"/>
                                      </p:to>
                                    </p:set>
                                    <p:anim calcmode="lin" valueType="num">
                                      <p:cBhvr additive="base">
                                        <p:cTn id="176" dur="500" fill="hold"/>
                                        <p:tgtEl>
                                          <p:spTgt spid="63"/>
                                        </p:tgtEl>
                                        <p:attrNameLst>
                                          <p:attrName>ppt_x</p:attrName>
                                        </p:attrNameLst>
                                      </p:cBhvr>
                                      <p:tavLst>
                                        <p:tav tm="0">
                                          <p:val>
                                            <p:strVal val="#ppt_x"/>
                                          </p:val>
                                        </p:tav>
                                        <p:tav tm="100000">
                                          <p:val>
                                            <p:strVal val="#ppt_x"/>
                                          </p:val>
                                        </p:tav>
                                      </p:tavLst>
                                    </p:anim>
                                    <p:anim calcmode="lin" valueType="num">
                                      <p:cBhvr additive="base">
                                        <p:cTn id="177"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2" presetClass="entr" presetSubtype="4" fill="hold" grpId="0" nodeType="clickEffect">
                                  <p:stCondLst>
                                    <p:cond delay="0"/>
                                  </p:stCondLst>
                                  <p:childTnLst>
                                    <p:set>
                                      <p:cBhvr>
                                        <p:cTn id="181" dur="1" fill="hold">
                                          <p:stCondLst>
                                            <p:cond delay="0"/>
                                          </p:stCondLst>
                                        </p:cTn>
                                        <p:tgtEl>
                                          <p:spTgt spid="64"/>
                                        </p:tgtEl>
                                        <p:attrNameLst>
                                          <p:attrName>style.visibility</p:attrName>
                                        </p:attrNameLst>
                                      </p:cBhvr>
                                      <p:to>
                                        <p:strVal val="visible"/>
                                      </p:to>
                                    </p:set>
                                    <p:anim calcmode="lin" valueType="num">
                                      <p:cBhvr additive="base">
                                        <p:cTn id="182" dur="500" fill="hold"/>
                                        <p:tgtEl>
                                          <p:spTgt spid="64"/>
                                        </p:tgtEl>
                                        <p:attrNameLst>
                                          <p:attrName>ppt_x</p:attrName>
                                        </p:attrNameLst>
                                      </p:cBhvr>
                                      <p:tavLst>
                                        <p:tav tm="0">
                                          <p:val>
                                            <p:strVal val="#ppt_x"/>
                                          </p:val>
                                        </p:tav>
                                        <p:tav tm="100000">
                                          <p:val>
                                            <p:strVal val="#ppt_x"/>
                                          </p:val>
                                        </p:tav>
                                      </p:tavLst>
                                    </p:anim>
                                    <p:anim calcmode="lin" valueType="num">
                                      <p:cBhvr additive="base">
                                        <p:cTn id="18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84" fill="hold">
                      <p:stCondLst>
                        <p:cond delay="indefinite"/>
                      </p:stCondLst>
                      <p:childTnLst>
                        <p:par>
                          <p:cTn id="185" fill="hold">
                            <p:stCondLst>
                              <p:cond delay="0"/>
                            </p:stCondLst>
                            <p:childTnLst>
                              <p:par>
                                <p:cTn id="186" presetID="42" presetClass="entr" presetSubtype="0" fill="hold" nodeType="clickEffect">
                                  <p:stCondLst>
                                    <p:cond delay="0"/>
                                  </p:stCondLst>
                                  <p:childTnLst>
                                    <p:set>
                                      <p:cBhvr>
                                        <p:cTn id="187" dur="1" fill="hold">
                                          <p:stCondLst>
                                            <p:cond delay="0"/>
                                          </p:stCondLst>
                                        </p:cTn>
                                        <p:tgtEl>
                                          <p:spTgt spid="65"/>
                                        </p:tgtEl>
                                        <p:attrNameLst>
                                          <p:attrName>style.visibility</p:attrName>
                                        </p:attrNameLst>
                                      </p:cBhvr>
                                      <p:to>
                                        <p:strVal val="visible"/>
                                      </p:to>
                                    </p:set>
                                    <p:animEffect transition="in" filter="fade">
                                      <p:cBhvr>
                                        <p:cTn id="188" dur="1000"/>
                                        <p:tgtEl>
                                          <p:spTgt spid="65"/>
                                        </p:tgtEl>
                                      </p:cBhvr>
                                    </p:animEffect>
                                    <p:anim calcmode="lin" valueType="num">
                                      <p:cBhvr>
                                        <p:cTn id="189" dur="1000" fill="hold"/>
                                        <p:tgtEl>
                                          <p:spTgt spid="65"/>
                                        </p:tgtEl>
                                        <p:attrNameLst>
                                          <p:attrName>ppt_x</p:attrName>
                                        </p:attrNameLst>
                                      </p:cBhvr>
                                      <p:tavLst>
                                        <p:tav tm="0">
                                          <p:val>
                                            <p:strVal val="#ppt_x"/>
                                          </p:val>
                                        </p:tav>
                                        <p:tav tm="100000">
                                          <p:val>
                                            <p:strVal val="#ppt_x"/>
                                          </p:val>
                                        </p:tav>
                                      </p:tavLst>
                                    </p:anim>
                                    <p:anim calcmode="lin" valueType="num">
                                      <p:cBhvr>
                                        <p:cTn id="190"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2" presetClass="entr" presetSubtype="4" fill="hold" nodeType="clickEffect">
                                  <p:stCondLst>
                                    <p:cond delay="0"/>
                                  </p:stCondLst>
                                  <p:childTnLst>
                                    <p:set>
                                      <p:cBhvr>
                                        <p:cTn id="194" dur="1" fill="hold">
                                          <p:stCondLst>
                                            <p:cond delay="0"/>
                                          </p:stCondLst>
                                        </p:cTn>
                                        <p:tgtEl>
                                          <p:spTgt spid="66"/>
                                        </p:tgtEl>
                                        <p:attrNameLst>
                                          <p:attrName>style.visibility</p:attrName>
                                        </p:attrNameLst>
                                      </p:cBhvr>
                                      <p:to>
                                        <p:strVal val="visible"/>
                                      </p:to>
                                    </p:set>
                                    <p:anim calcmode="lin" valueType="num">
                                      <p:cBhvr additive="base">
                                        <p:cTn id="195" dur="500" fill="hold"/>
                                        <p:tgtEl>
                                          <p:spTgt spid="66"/>
                                        </p:tgtEl>
                                        <p:attrNameLst>
                                          <p:attrName>ppt_x</p:attrName>
                                        </p:attrNameLst>
                                      </p:cBhvr>
                                      <p:tavLst>
                                        <p:tav tm="0">
                                          <p:val>
                                            <p:strVal val="#ppt_x"/>
                                          </p:val>
                                        </p:tav>
                                        <p:tav tm="100000">
                                          <p:val>
                                            <p:strVal val="#ppt_x"/>
                                          </p:val>
                                        </p:tav>
                                      </p:tavLst>
                                    </p:anim>
                                    <p:anim calcmode="lin" valueType="num">
                                      <p:cBhvr additive="base">
                                        <p:cTn id="196"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97" fill="hold">
                      <p:stCondLst>
                        <p:cond delay="indefinite"/>
                      </p:stCondLst>
                      <p:childTnLst>
                        <p:par>
                          <p:cTn id="198" fill="hold">
                            <p:stCondLst>
                              <p:cond delay="0"/>
                            </p:stCondLst>
                            <p:childTnLst>
                              <p:par>
                                <p:cTn id="199" presetID="2" presetClass="entr" presetSubtype="4" fill="hold" nodeType="clickEffect">
                                  <p:stCondLst>
                                    <p:cond delay="0"/>
                                  </p:stCondLst>
                                  <p:childTnLst>
                                    <p:set>
                                      <p:cBhvr>
                                        <p:cTn id="200" dur="1" fill="hold">
                                          <p:stCondLst>
                                            <p:cond delay="0"/>
                                          </p:stCondLst>
                                        </p:cTn>
                                        <p:tgtEl>
                                          <p:spTgt spid="67"/>
                                        </p:tgtEl>
                                        <p:attrNameLst>
                                          <p:attrName>style.visibility</p:attrName>
                                        </p:attrNameLst>
                                      </p:cBhvr>
                                      <p:to>
                                        <p:strVal val="visible"/>
                                      </p:to>
                                    </p:set>
                                    <p:anim calcmode="lin" valueType="num">
                                      <p:cBhvr additive="base">
                                        <p:cTn id="201" dur="500" fill="hold"/>
                                        <p:tgtEl>
                                          <p:spTgt spid="67"/>
                                        </p:tgtEl>
                                        <p:attrNameLst>
                                          <p:attrName>ppt_x</p:attrName>
                                        </p:attrNameLst>
                                      </p:cBhvr>
                                      <p:tavLst>
                                        <p:tav tm="0">
                                          <p:val>
                                            <p:strVal val="#ppt_x"/>
                                          </p:val>
                                        </p:tav>
                                        <p:tav tm="100000">
                                          <p:val>
                                            <p:strVal val="#ppt_x"/>
                                          </p:val>
                                        </p:tav>
                                      </p:tavLst>
                                    </p:anim>
                                    <p:anim calcmode="lin" valueType="num">
                                      <p:cBhvr additive="base">
                                        <p:cTn id="202"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2" presetClass="entr" presetSubtype="4" fill="hold" nodeType="clickEffect">
                                  <p:stCondLst>
                                    <p:cond delay="0"/>
                                  </p:stCondLst>
                                  <p:childTnLst>
                                    <p:set>
                                      <p:cBhvr>
                                        <p:cTn id="206" dur="1" fill="hold">
                                          <p:stCondLst>
                                            <p:cond delay="0"/>
                                          </p:stCondLst>
                                        </p:cTn>
                                        <p:tgtEl>
                                          <p:spTgt spid="68"/>
                                        </p:tgtEl>
                                        <p:attrNameLst>
                                          <p:attrName>style.visibility</p:attrName>
                                        </p:attrNameLst>
                                      </p:cBhvr>
                                      <p:to>
                                        <p:strVal val="visible"/>
                                      </p:to>
                                    </p:set>
                                    <p:anim calcmode="lin" valueType="num">
                                      <p:cBhvr additive="base">
                                        <p:cTn id="207" dur="500" fill="hold"/>
                                        <p:tgtEl>
                                          <p:spTgt spid="68"/>
                                        </p:tgtEl>
                                        <p:attrNameLst>
                                          <p:attrName>ppt_x</p:attrName>
                                        </p:attrNameLst>
                                      </p:cBhvr>
                                      <p:tavLst>
                                        <p:tav tm="0">
                                          <p:val>
                                            <p:strVal val="#ppt_x"/>
                                          </p:val>
                                        </p:tav>
                                        <p:tav tm="100000">
                                          <p:val>
                                            <p:strVal val="#ppt_x"/>
                                          </p:val>
                                        </p:tav>
                                      </p:tavLst>
                                    </p:anim>
                                    <p:anim calcmode="lin" valueType="num">
                                      <p:cBhvr additive="base">
                                        <p:cTn id="208"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45" grpId="0" animBg="1"/>
      <p:bldP spid="46" grpId="0" animBg="1"/>
      <p:bldP spid="47" grpId="0" animBg="1"/>
      <p:bldP spid="48" grpId="0" animBg="1"/>
      <p:bldP spid="49" grpId="0"/>
      <p:bldP spid="50" grpId="0"/>
      <p:bldP spid="51" grpId="0" animBg="1"/>
      <p:bldP spid="54" grpId="0"/>
      <p:bldP spid="55" grpId="0"/>
      <p:bldP spid="57" grpId="0" animBg="1"/>
      <p:bldP spid="60" grpId="0" animBg="1"/>
      <p:bldP spid="6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09701" y="112245"/>
            <a:ext cx="8334771" cy="1384995"/>
          </a:xfrm>
          <a:prstGeom prst="rect">
            <a:avLst/>
          </a:prstGeom>
        </p:spPr>
        <p:txBody>
          <a:bodyPr wrap="square">
            <a:spAutoFit/>
          </a:bodyPr>
          <a:lstStyle/>
          <a:p>
            <a:r>
              <a:rPr lang="zh-CN" altLang="en-US" sz="2800" b="1" dirty="0">
                <a:solidFill>
                  <a:srgbClr val="FF0000"/>
                </a:solidFill>
              </a:rPr>
              <a:t>练习：</a:t>
            </a:r>
            <a:r>
              <a:rPr lang="zh-CN" altLang="en-US" sz="2800" b="1" dirty="0">
                <a:solidFill>
                  <a:srgbClr val="9900CC"/>
                </a:solidFill>
              </a:rPr>
              <a:t>导线 在固定导线上向右平移，已知</a:t>
            </a:r>
            <a:r>
              <a:rPr lang="en-US" altLang="zh-CN" sz="2800" b="1" i="1" dirty="0">
                <a:solidFill>
                  <a:srgbClr val="FF0000"/>
                </a:solidFill>
                <a:latin typeface="Times New Roman" panose="02020603050405020304" pitchFamily="18" charset="0"/>
                <a:cs typeface="Times New Roman" panose="02020603050405020304" pitchFamily="18" charset="0"/>
              </a:rPr>
              <a:t>l</a:t>
            </a:r>
            <a:r>
              <a:rPr lang="zh-CN" altLang="en-US" sz="2800" b="1" dirty="0">
                <a:solidFill>
                  <a:srgbClr val="FF0000"/>
                </a:solidFill>
              </a:rPr>
              <a:t>、</a:t>
            </a:r>
            <a:r>
              <a:rPr lang="en-US" altLang="zh-CN" sz="2800" b="1" i="1" dirty="0">
                <a:solidFill>
                  <a:srgbClr val="FF0000"/>
                </a:solidFill>
                <a:latin typeface="Times New Roman" panose="02020603050405020304" pitchFamily="18" charset="0"/>
                <a:cs typeface="Times New Roman" panose="02020603050405020304" pitchFamily="18" charset="0"/>
              </a:rPr>
              <a:t>x</a:t>
            </a:r>
            <a:r>
              <a:rPr lang="zh-CN" altLang="en-US" sz="2800" b="1" dirty="0">
                <a:solidFill>
                  <a:srgbClr val="FF0000"/>
                </a:solidFill>
                <a:latin typeface="Times New Roman" panose="02020603050405020304" pitchFamily="18" charset="0"/>
                <a:cs typeface="Times New Roman" panose="02020603050405020304" pitchFamily="18" charset="0"/>
              </a:rPr>
              <a:t>（</a:t>
            </a:r>
            <a:r>
              <a:rPr lang="en-US" altLang="zh-CN" sz="2800" b="1" i="1" dirty="0">
                <a:solidFill>
                  <a:srgbClr val="FF0000"/>
                </a:solidFill>
                <a:latin typeface="Times New Roman" panose="02020603050405020304" pitchFamily="18" charset="0"/>
                <a:cs typeface="Times New Roman" panose="02020603050405020304" pitchFamily="18" charset="0"/>
              </a:rPr>
              <a:t>t</a:t>
            </a:r>
            <a:r>
              <a:rPr lang="zh-CN" altLang="en-US" sz="2800" b="1" dirty="0">
                <a:solidFill>
                  <a:srgbClr val="FF0000"/>
                </a:solidFill>
                <a:latin typeface="Times New Roman" panose="02020603050405020304" pitchFamily="18" charset="0"/>
                <a:cs typeface="Times New Roman" panose="02020603050405020304" pitchFamily="18" charset="0"/>
              </a:rPr>
              <a:t>）</a:t>
            </a:r>
            <a:r>
              <a:rPr lang="zh-CN" altLang="en-US" sz="2800" b="1" dirty="0">
                <a:solidFill>
                  <a:srgbClr val="9900CC"/>
                </a:solidFill>
              </a:rPr>
              <a:t>、</a:t>
            </a:r>
            <a:r>
              <a:rPr lang="en-US" altLang="zh-CN" sz="2800" b="1" i="1" dirty="0">
                <a:solidFill>
                  <a:srgbClr val="FF0000"/>
                </a:solidFill>
                <a:latin typeface="Times New Roman" panose="02020603050405020304" pitchFamily="18" charset="0"/>
                <a:cs typeface="Times New Roman" panose="02020603050405020304" pitchFamily="18" charset="0"/>
              </a:rPr>
              <a:t>v</a:t>
            </a:r>
            <a:r>
              <a:rPr lang="en-US" altLang="zh-CN" sz="2800" b="1" dirty="0">
                <a:solidFill>
                  <a:srgbClr val="FF0000"/>
                </a:solidFill>
                <a:latin typeface="Times New Roman" panose="02020603050405020304" pitchFamily="18" charset="0"/>
                <a:cs typeface="Times New Roman" panose="02020603050405020304" pitchFamily="18" charset="0"/>
              </a:rPr>
              <a:t>(</a:t>
            </a:r>
            <a:r>
              <a:rPr lang="en-US" altLang="zh-CN" sz="2800" b="1" i="1" dirty="0">
                <a:solidFill>
                  <a:srgbClr val="FF0000"/>
                </a:solidFill>
                <a:latin typeface="Times New Roman" panose="02020603050405020304" pitchFamily="18" charset="0"/>
                <a:cs typeface="Times New Roman" panose="02020603050405020304" pitchFamily="18" charset="0"/>
              </a:rPr>
              <a:t>t</a:t>
            </a:r>
            <a:r>
              <a:rPr lang="en-US" altLang="zh-CN" sz="2800" b="1" dirty="0">
                <a:solidFill>
                  <a:srgbClr val="FF0000"/>
                </a:solidFill>
                <a:latin typeface="Times New Roman" panose="02020603050405020304" pitchFamily="18" charset="0"/>
                <a:cs typeface="Times New Roman" panose="02020603050405020304" pitchFamily="18" charset="0"/>
              </a:rPr>
              <a:t>)</a:t>
            </a:r>
            <a:r>
              <a:rPr lang="zh-CN" altLang="en-US" sz="2800" b="1" dirty="0">
                <a:solidFill>
                  <a:srgbClr val="FF0000"/>
                </a:solidFill>
              </a:rPr>
              <a:t>、</a:t>
            </a:r>
            <a:r>
              <a:rPr lang="en-US" altLang="zh-CN" sz="2800" b="1" i="1" dirty="0">
                <a:solidFill>
                  <a:srgbClr val="FF0000"/>
                </a:solidFill>
                <a:latin typeface="Times New Roman" panose="02020603050405020304" pitchFamily="18" charset="0"/>
                <a:cs typeface="Times New Roman" panose="02020603050405020304" pitchFamily="18" charset="0"/>
              </a:rPr>
              <a:t>B</a:t>
            </a:r>
            <a:r>
              <a:rPr lang="en-US" altLang="zh-CN" sz="2800" b="1" dirty="0">
                <a:solidFill>
                  <a:srgbClr val="FF0000"/>
                </a:solidFill>
              </a:rPr>
              <a:t>(</a:t>
            </a:r>
            <a:r>
              <a:rPr lang="en-US" altLang="zh-CN" sz="2800" b="1" i="1" dirty="0">
                <a:solidFill>
                  <a:srgbClr val="FF0000"/>
                </a:solidFill>
                <a:latin typeface="Times New Roman" panose="02020603050405020304" pitchFamily="18" charset="0"/>
                <a:cs typeface="Times New Roman" panose="02020603050405020304" pitchFamily="18" charset="0"/>
              </a:rPr>
              <a:t>t</a:t>
            </a:r>
            <a:r>
              <a:rPr lang="en-US" altLang="zh-CN" sz="2800" b="1" dirty="0">
                <a:solidFill>
                  <a:srgbClr val="FF0000"/>
                </a:solidFill>
              </a:rPr>
              <a:t>)</a:t>
            </a:r>
            <a:r>
              <a:rPr lang="en-US" altLang="zh-CN" sz="2800" b="1" dirty="0">
                <a:solidFill>
                  <a:srgbClr val="9900CC"/>
                </a:solidFill>
              </a:rPr>
              <a:t>,</a:t>
            </a:r>
            <a:r>
              <a:rPr lang="zh-CN" altLang="en-US" sz="2800" b="1" dirty="0">
                <a:solidFill>
                  <a:srgbClr val="9900CC"/>
                </a:solidFill>
              </a:rPr>
              <a:t>则</a:t>
            </a:r>
            <a:r>
              <a:rPr lang="zh-CN" altLang="en-US" sz="2800" b="1" dirty="0" smtClean="0">
                <a:solidFill>
                  <a:srgbClr val="9900CC"/>
                </a:solidFill>
              </a:rPr>
              <a:t>此时</a:t>
            </a:r>
            <a:r>
              <a:rPr lang="zh-CN" altLang="en-US" sz="2800" b="1" kern="0" dirty="0">
                <a:solidFill>
                  <a:srgbClr val="3E27E7"/>
                </a:solidFill>
              </a:rPr>
              <a:t>回路中的总</a:t>
            </a:r>
            <a:r>
              <a:rPr lang="zh-CN" altLang="en-US" sz="2800" b="1" kern="0" dirty="0">
                <a:solidFill>
                  <a:srgbClr val="FF0000"/>
                </a:solidFill>
              </a:rPr>
              <a:t>感应</a:t>
            </a:r>
            <a:r>
              <a:rPr lang="zh-CN" altLang="en-US" sz="2800" b="1" kern="0" dirty="0">
                <a:solidFill>
                  <a:srgbClr val="3E27E7"/>
                </a:solidFill>
              </a:rPr>
              <a:t>电动势</a:t>
            </a:r>
            <a:r>
              <a:rPr lang="en-US" altLang="zh-CN" sz="2800" b="1" kern="0" dirty="0" smtClean="0">
                <a:solidFill>
                  <a:srgbClr val="3E27E7"/>
                </a:solidFill>
              </a:rPr>
              <a:t>=____</a:t>
            </a:r>
            <a:r>
              <a:rPr lang="zh-CN" altLang="en-US" sz="2800" b="1" kern="0" dirty="0" smtClean="0">
                <a:solidFill>
                  <a:srgbClr val="3E27E7"/>
                </a:solidFill>
              </a:rPr>
              <a:t>，</a:t>
            </a:r>
            <a:r>
              <a:rPr lang="zh-CN" altLang="en-US" sz="2800" b="1" dirty="0" smtClean="0">
                <a:solidFill>
                  <a:srgbClr val="9900CC"/>
                </a:solidFill>
              </a:rPr>
              <a:t>动生电动势为</a:t>
            </a:r>
            <a:r>
              <a:rPr lang="en-US" altLang="zh-CN" sz="2800" b="1" dirty="0">
                <a:solidFill>
                  <a:srgbClr val="9900CC"/>
                </a:solidFill>
              </a:rPr>
              <a:t>____</a:t>
            </a:r>
            <a:r>
              <a:rPr lang="zh-CN" altLang="en-US" sz="2800" b="1" dirty="0" smtClean="0">
                <a:solidFill>
                  <a:srgbClr val="9900CC"/>
                </a:solidFill>
              </a:rPr>
              <a:t>，</a:t>
            </a:r>
            <a:r>
              <a:rPr lang="zh-CN" altLang="en-US" sz="2800" b="1" kern="0" dirty="0" smtClean="0">
                <a:solidFill>
                  <a:srgbClr val="3E27E7"/>
                </a:solidFill>
              </a:rPr>
              <a:t>，</a:t>
            </a:r>
            <a:r>
              <a:rPr lang="zh-CN" altLang="en-US" sz="2800" b="1" kern="0" dirty="0" smtClean="0">
                <a:solidFill>
                  <a:srgbClr val="FF0000"/>
                </a:solidFill>
              </a:rPr>
              <a:t>感生</a:t>
            </a:r>
            <a:r>
              <a:rPr lang="zh-CN" altLang="en-US" sz="2800" b="1" kern="0" dirty="0" smtClean="0">
                <a:solidFill>
                  <a:srgbClr val="3E27E7"/>
                </a:solidFill>
              </a:rPr>
              <a:t>电动势</a:t>
            </a:r>
            <a:r>
              <a:rPr lang="en-US" altLang="zh-CN" sz="2800" b="1" kern="0" dirty="0">
                <a:solidFill>
                  <a:srgbClr val="3E27E7"/>
                </a:solidFill>
              </a:rPr>
              <a:t>=____ </a:t>
            </a:r>
            <a:r>
              <a:rPr lang="zh-CN" altLang="en-US" sz="2800" b="1" dirty="0">
                <a:solidFill>
                  <a:srgbClr val="9900CC"/>
                </a:solidFill>
              </a:rPr>
              <a:t>。</a:t>
            </a:r>
          </a:p>
        </p:txBody>
      </p:sp>
      <p:grpSp>
        <p:nvGrpSpPr>
          <p:cNvPr id="4" name="Group 81"/>
          <p:cNvGrpSpPr>
            <a:grpSpLocks/>
          </p:cNvGrpSpPr>
          <p:nvPr/>
        </p:nvGrpSpPr>
        <p:grpSpPr bwMode="auto">
          <a:xfrm>
            <a:off x="6960096" y="1988840"/>
            <a:ext cx="3200400" cy="3130550"/>
            <a:chOff x="3408" y="2016"/>
            <a:chExt cx="2016" cy="1972"/>
          </a:xfrm>
        </p:grpSpPr>
        <p:sp>
          <p:nvSpPr>
            <p:cNvPr id="6" name="Line 83"/>
            <p:cNvSpPr>
              <a:spLocks noChangeShapeType="1"/>
            </p:cNvSpPr>
            <p:nvPr/>
          </p:nvSpPr>
          <p:spPr bwMode="auto">
            <a:xfrm flipV="1">
              <a:off x="3552" y="2256"/>
              <a:ext cx="0" cy="432"/>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 name="Line 84"/>
            <p:cNvSpPr>
              <a:spLocks noChangeShapeType="1"/>
            </p:cNvSpPr>
            <p:nvPr/>
          </p:nvSpPr>
          <p:spPr bwMode="auto">
            <a:xfrm flipV="1">
              <a:off x="3552" y="2496"/>
              <a:ext cx="0" cy="96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 name="Line 85"/>
            <p:cNvSpPr>
              <a:spLocks noChangeShapeType="1"/>
            </p:cNvSpPr>
            <p:nvPr/>
          </p:nvSpPr>
          <p:spPr bwMode="auto">
            <a:xfrm>
              <a:off x="3552" y="2256"/>
              <a:ext cx="1632" cy="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9" name="Line 86"/>
            <p:cNvSpPr>
              <a:spLocks noChangeShapeType="1"/>
            </p:cNvSpPr>
            <p:nvPr/>
          </p:nvSpPr>
          <p:spPr bwMode="auto">
            <a:xfrm>
              <a:off x="3552" y="3456"/>
              <a:ext cx="1632" cy="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0" name="Line 87"/>
            <p:cNvSpPr>
              <a:spLocks noChangeShapeType="1"/>
            </p:cNvSpPr>
            <p:nvPr/>
          </p:nvSpPr>
          <p:spPr bwMode="auto">
            <a:xfrm>
              <a:off x="4560" y="2256"/>
              <a:ext cx="0" cy="1200"/>
            </a:xfrm>
            <a:prstGeom prst="line">
              <a:avLst/>
            </a:prstGeom>
            <a:noFill/>
            <a:ln w="9525">
              <a:solidFill>
                <a:srgbClr val="000000"/>
              </a:solidFill>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1" name="Line 88"/>
            <p:cNvSpPr>
              <a:spLocks noChangeShapeType="1"/>
            </p:cNvSpPr>
            <p:nvPr/>
          </p:nvSpPr>
          <p:spPr bwMode="auto">
            <a:xfrm>
              <a:off x="4656" y="2256"/>
              <a:ext cx="0" cy="1200"/>
            </a:xfrm>
            <a:prstGeom prst="line">
              <a:avLst/>
            </a:prstGeom>
            <a:noFill/>
            <a:ln w="9525">
              <a:solidFill>
                <a:srgbClr val="000000"/>
              </a:solidFill>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14" name="Rectangle 91"/>
            <p:cNvSpPr>
              <a:spLocks noChangeArrowheads="1"/>
            </p:cNvSpPr>
            <p:nvPr/>
          </p:nvSpPr>
          <p:spPr bwMode="auto">
            <a:xfrm rot="-2537335">
              <a:off x="4272" y="2235"/>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3333CC"/>
                  </a:solidFill>
                  <a:latin typeface="宋体" panose="02010600030101010101" pitchFamily="2" charset="-122"/>
                </a:rPr>
                <a:t>+</a:t>
              </a:r>
            </a:p>
          </p:txBody>
        </p:sp>
        <p:sp>
          <p:nvSpPr>
            <p:cNvPr id="15" name="Rectangle 92"/>
            <p:cNvSpPr>
              <a:spLocks noChangeArrowheads="1"/>
            </p:cNvSpPr>
            <p:nvPr/>
          </p:nvSpPr>
          <p:spPr bwMode="auto">
            <a:xfrm rot="-2537335">
              <a:off x="3600" y="2235"/>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3333CC"/>
                  </a:solidFill>
                  <a:latin typeface="宋体" panose="02010600030101010101" pitchFamily="2" charset="-122"/>
                </a:rPr>
                <a:t>+</a:t>
              </a:r>
            </a:p>
          </p:txBody>
        </p:sp>
        <p:sp>
          <p:nvSpPr>
            <p:cNvPr id="16" name="Rectangle 93"/>
            <p:cNvSpPr>
              <a:spLocks noChangeArrowheads="1"/>
            </p:cNvSpPr>
            <p:nvPr/>
          </p:nvSpPr>
          <p:spPr bwMode="auto">
            <a:xfrm rot="-2537335">
              <a:off x="5040" y="2235"/>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3333CC"/>
                  </a:solidFill>
                  <a:latin typeface="宋体" panose="02010600030101010101" pitchFamily="2" charset="-122"/>
                </a:rPr>
                <a:t>+</a:t>
              </a:r>
            </a:p>
          </p:txBody>
        </p:sp>
        <p:sp>
          <p:nvSpPr>
            <p:cNvPr id="17" name="Rectangle 94"/>
            <p:cNvSpPr>
              <a:spLocks noChangeArrowheads="1"/>
            </p:cNvSpPr>
            <p:nvPr/>
          </p:nvSpPr>
          <p:spPr bwMode="auto">
            <a:xfrm rot="-2537335">
              <a:off x="4272" y="3099"/>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3333CC"/>
                  </a:solidFill>
                  <a:latin typeface="宋体" panose="02010600030101010101" pitchFamily="2" charset="-122"/>
                </a:rPr>
                <a:t>+</a:t>
              </a:r>
            </a:p>
          </p:txBody>
        </p:sp>
        <p:sp>
          <p:nvSpPr>
            <p:cNvPr id="18" name="Rectangle 95"/>
            <p:cNvSpPr>
              <a:spLocks noChangeArrowheads="1"/>
            </p:cNvSpPr>
            <p:nvPr/>
          </p:nvSpPr>
          <p:spPr bwMode="auto">
            <a:xfrm rot="-2537335">
              <a:off x="3600" y="3099"/>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3333CC"/>
                  </a:solidFill>
                  <a:latin typeface="宋体" panose="02010600030101010101" pitchFamily="2" charset="-122"/>
                </a:rPr>
                <a:t>+</a:t>
              </a:r>
            </a:p>
          </p:txBody>
        </p:sp>
        <p:sp>
          <p:nvSpPr>
            <p:cNvPr id="19" name="Rectangle 96"/>
            <p:cNvSpPr>
              <a:spLocks noChangeArrowheads="1"/>
            </p:cNvSpPr>
            <p:nvPr/>
          </p:nvSpPr>
          <p:spPr bwMode="auto">
            <a:xfrm rot="-2537335">
              <a:off x="5040" y="3099"/>
              <a:ext cx="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3333CC"/>
                  </a:solidFill>
                  <a:latin typeface="宋体" panose="02010600030101010101" pitchFamily="2" charset="-122"/>
                </a:rPr>
                <a:t>+</a:t>
              </a:r>
            </a:p>
          </p:txBody>
        </p:sp>
        <p:sp>
          <p:nvSpPr>
            <p:cNvPr id="20" name="Rectangle 97"/>
            <p:cNvSpPr>
              <a:spLocks noChangeArrowheads="1"/>
            </p:cNvSpPr>
            <p:nvPr/>
          </p:nvSpPr>
          <p:spPr bwMode="auto">
            <a:xfrm>
              <a:off x="4560" y="2256"/>
              <a:ext cx="96" cy="1200"/>
            </a:xfrm>
            <a:prstGeom prst="rect">
              <a:avLst/>
            </a:prstGeom>
            <a:gradFill rotWithShape="0">
              <a:gsLst>
                <a:gs pos="0">
                  <a:srgbClr val="CC9900">
                    <a:gamma/>
                    <a:shade val="54510"/>
                    <a:invGamma/>
                  </a:srgbClr>
                </a:gs>
                <a:gs pos="50000">
                  <a:srgbClr val="CC9900"/>
                </a:gs>
                <a:gs pos="100000">
                  <a:srgbClr val="CC9900">
                    <a:gamma/>
                    <a:shade val="54510"/>
                    <a:invGamma/>
                  </a:srgbClr>
                </a:gs>
              </a:gsLst>
              <a:lin ang="0" scaled="1"/>
            </a:grad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1" name="Line 98"/>
            <p:cNvSpPr>
              <a:spLocks noChangeShapeType="1"/>
            </p:cNvSpPr>
            <p:nvPr/>
          </p:nvSpPr>
          <p:spPr bwMode="auto">
            <a:xfrm>
              <a:off x="3936" y="2976"/>
              <a:ext cx="0" cy="480"/>
            </a:xfrm>
            <a:prstGeom prst="line">
              <a:avLst/>
            </a:prstGeom>
            <a:noFill/>
            <a:ln w="3175">
              <a:solidFill>
                <a:srgbClr val="000000"/>
              </a:solidFill>
              <a:round/>
              <a:headEnd/>
              <a:tailEnd type="triangle" w="sm" len="lg"/>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2" name="Line 99"/>
            <p:cNvSpPr>
              <a:spLocks noChangeShapeType="1"/>
            </p:cNvSpPr>
            <p:nvPr/>
          </p:nvSpPr>
          <p:spPr bwMode="auto">
            <a:xfrm flipV="1">
              <a:off x="3936" y="2256"/>
              <a:ext cx="0" cy="384"/>
            </a:xfrm>
            <a:prstGeom prst="line">
              <a:avLst/>
            </a:prstGeom>
            <a:noFill/>
            <a:ln w="3175">
              <a:solidFill>
                <a:srgbClr val="000000"/>
              </a:solidFill>
              <a:round/>
              <a:headEnd/>
              <a:tailEnd type="triangle" w="sm" len="lg"/>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23" name="Object 22"/>
            <p:cNvGraphicFramePr>
              <a:graphicFrameLocks noChangeAspect="1"/>
            </p:cNvGraphicFramePr>
            <p:nvPr/>
          </p:nvGraphicFramePr>
          <p:xfrm>
            <a:off x="3877" y="2640"/>
            <a:ext cx="155" cy="311"/>
          </p:xfrm>
          <a:graphic>
            <a:graphicData uri="http://schemas.openxmlformats.org/presentationml/2006/ole">
              <mc:AlternateContent xmlns:mc="http://schemas.openxmlformats.org/markup-compatibility/2006">
                <mc:Choice xmlns:v="urn:schemas-microsoft-com:vml" Requires="v">
                  <p:oleObj spid="_x0000_s592992" name="公式" r:id="rId3" imgW="88669" imgH="177338" progId="Equation.3">
                    <p:embed/>
                  </p:oleObj>
                </mc:Choice>
                <mc:Fallback>
                  <p:oleObj name="公式" r:id="rId3" imgW="88669" imgH="177338" progId="Equation.3">
                    <p:embed/>
                    <p:pic>
                      <p:nvPicPr>
                        <p:cNvPr id="37"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7" y="2640"/>
                          <a:ext cx="155"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Line 101"/>
            <p:cNvSpPr>
              <a:spLocks noChangeShapeType="1"/>
            </p:cNvSpPr>
            <p:nvPr/>
          </p:nvSpPr>
          <p:spPr bwMode="auto">
            <a:xfrm>
              <a:off x="4656" y="2832"/>
              <a:ext cx="480" cy="0"/>
            </a:xfrm>
            <a:prstGeom prst="line">
              <a:avLst/>
            </a:prstGeom>
            <a:noFill/>
            <a:ln w="28575">
              <a:solidFill>
                <a:srgbClr val="000000"/>
              </a:solidFill>
              <a:round/>
              <a:headEnd/>
              <a:tailEnd type="triangle" w="sm" len="lg"/>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26" name="Object 24"/>
            <p:cNvGraphicFramePr>
              <a:graphicFrameLocks noChangeAspect="1"/>
            </p:cNvGraphicFramePr>
            <p:nvPr/>
          </p:nvGraphicFramePr>
          <p:xfrm>
            <a:off x="4320" y="2496"/>
            <a:ext cx="214" cy="264"/>
          </p:xfrm>
          <a:graphic>
            <a:graphicData uri="http://schemas.openxmlformats.org/presentationml/2006/ole">
              <mc:AlternateContent xmlns:mc="http://schemas.openxmlformats.org/markup-compatibility/2006">
                <mc:Choice xmlns:v="urn:schemas-microsoft-com:vml" Requires="v">
                  <p:oleObj spid="_x0000_s592993" name="公式" r:id="rId5" imgW="215619" imgH="266353" progId="Equation.3">
                    <p:embed/>
                  </p:oleObj>
                </mc:Choice>
                <mc:Fallback>
                  <p:oleObj name="公式" r:id="rId5" imgW="215619" imgH="266353" progId="Equation.3">
                    <p:embed/>
                    <p:pic>
                      <p:nvPicPr>
                        <p:cNvPr id="40" name="Object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0" y="2496"/>
                          <a:ext cx="214"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25"/>
            <p:cNvGraphicFramePr>
              <a:graphicFrameLocks noChangeAspect="1"/>
            </p:cNvGraphicFramePr>
            <p:nvPr/>
          </p:nvGraphicFramePr>
          <p:xfrm>
            <a:off x="5040" y="2832"/>
            <a:ext cx="222" cy="311"/>
          </p:xfrm>
          <a:graphic>
            <a:graphicData uri="http://schemas.openxmlformats.org/presentationml/2006/ole">
              <mc:AlternateContent xmlns:mc="http://schemas.openxmlformats.org/markup-compatibility/2006">
                <mc:Choice xmlns:v="urn:schemas-microsoft-com:vml" Requires="v">
                  <p:oleObj spid="_x0000_s592994" name="公式" r:id="rId7" imgW="126725" imgH="177415" progId="Equation.3">
                    <p:embed/>
                  </p:oleObj>
                </mc:Choice>
                <mc:Fallback>
                  <p:oleObj name="公式" r:id="rId7" imgW="126725" imgH="177415" progId="Equation.3">
                    <p:embed/>
                    <p:pic>
                      <p:nvPicPr>
                        <p:cNvPr id="41"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0" y="2832"/>
                          <a:ext cx="222"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Rectangle 105"/>
            <p:cNvSpPr>
              <a:spLocks noChangeArrowheads="1"/>
            </p:cNvSpPr>
            <p:nvPr/>
          </p:nvSpPr>
          <p:spPr bwMode="auto">
            <a:xfrm>
              <a:off x="3408" y="2016"/>
              <a:ext cx="2016" cy="1968"/>
            </a:xfrm>
            <a:prstGeom prst="rect">
              <a:avLst/>
            </a:prstGeom>
            <a:no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29" name="Line 106"/>
            <p:cNvSpPr>
              <a:spLocks noChangeShapeType="1"/>
            </p:cNvSpPr>
            <p:nvPr/>
          </p:nvSpPr>
          <p:spPr bwMode="auto">
            <a:xfrm>
              <a:off x="3552" y="3744"/>
              <a:ext cx="1824" cy="0"/>
            </a:xfrm>
            <a:prstGeom prst="line">
              <a:avLst/>
            </a:prstGeom>
            <a:noFill/>
            <a:ln w="9525">
              <a:solidFill>
                <a:srgbClr val="000000"/>
              </a:solidFill>
              <a:round/>
              <a:headEnd/>
              <a:tailEnd type="triangle" w="sm" len="lg"/>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30" name="Object 26"/>
            <p:cNvGraphicFramePr>
              <a:graphicFrameLocks noChangeAspect="1"/>
            </p:cNvGraphicFramePr>
            <p:nvPr/>
          </p:nvGraphicFramePr>
          <p:xfrm>
            <a:off x="3456" y="3740"/>
            <a:ext cx="221" cy="244"/>
          </p:xfrm>
          <a:graphic>
            <a:graphicData uri="http://schemas.openxmlformats.org/presentationml/2006/ole">
              <mc:AlternateContent xmlns:mc="http://schemas.openxmlformats.org/markup-compatibility/2006">
                <mc:Choice xmlns:v="urn:schemas-microsoft-com:vml" Requires="v">
                  <p:oleObj spid="_x0000_s592995" name="公式" r:id="rId9" imgW="126835" imgH="139518" progId="Equation.3">
                    <p:embed/>
                  </p:oleObj>
                </mc:Choice>
                <mc:Fallback>
                  <p:oleObj name="公式" r:id="rId9" imgW="126835" imgH="139518" progId="Equation.3">
                    <p:embed/>
                    <p:pic>
                      <p:nvPicPr>
                        <p:cNvPr id="44" name="Object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56" y="3740"/>
                          <a:ext cx="221"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27"/>
            <p:cNvGraphicFramePr>
              <a:graphicFrameLocks noChangeAspect="1"/>
            </p:cNvGraphicFramePr>
            <p:nvPr/>
          </p:nvGraphicFramePr>
          <p:xfrm>
            <a:off x="5136" y="3744"/>
            <a:ext cx="236" cy="244"/>
          </p:xfrm>
          <a:graphic>
            <a:graphicData uri="http://schemas.openxmlformats.org/presentationml/2006/ole">
              <mc:AlternateContent xmlns:mc="http://schemas.openxmlformats.org/markup-compatibility/2006">
                <mc:Choice xmlns:v="urn:schemas-microsoft-com:vml" Requires="v">
                  <p:oleObj spid="_x0000_s592996" name="公式" r:id="rId11" imgW="126835" imgH="139518" progId="Equation.3">
                    <p:embed/>
                  </p:oleObj>
                </mc:Choice>
                <mc:Fallback>
                  <p:oleObj name="公式" r:id="rId11" imgW="126835" imgH="139518" progId="Equation.3">
                    <p:embed/>
                    <p:pic>
                      <p:nvPicPr>
                        <p:cNvPr id="45" name="Object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36" y="3744"/>
                          <a:ext cx="236"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Line 109"/>
            <p:cNvSpPr>
              <a:spLocks noChangeShapeType="1"/>
            </p:cNvSpPr>
            <p:nvPr/>
          </p:nvSpPr>
          <p:spPr bwMode="auto">
            <a:xfrm>
              <a:off x="3552" y="3456"/>
              <a:ext cx="0" cy="288"/>
            </a:xfrm>
            <a:prstGeom prst="line">
              <a:avLst/>
            </a:prstGeom>
            <a:noFill/>
            <a:ln w="9525">
              <a:solidFill>
                <a:srgbClr val="000000"/>
              </a:solidFill>
              <a:prstDash val="dash"/>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33" name="Object 28"/>
            <p:cNvGraphicFramePr>
              <a:graphicFrameLocks noChangeAspect="1"/>
            </p:cNvGraphicFramePr>
            <p:nvPr>
              <p:extLst>
                <p:ext uri="{D42A27DB-BD31-4B8C-83A1-F6EECF244321}">
                  <p14:modId xmlns:p14="http://schemas.microsoft.com/office/powerpoint/2010/main" val="1197998278"/>
                </p:ext>
              </p:extLst>
            </p:nvPr>
          </p:nvGraphicFramePr>
          <p:xfrm>
            <a:off x="4664" y="3456"/>
            <a:ext cx="307" cy="250"/>
          </p:xfrm>
          <a:graphic>
            <a:graphicData uri="http://schemas.openxmlformats.org/presentationml/2006/ole">
              <mc:AlternateContent xmlns:mc="http://schemas.openxmlformats.org/markup-compatibility/2006">
                <mc:Choice xmlns:v="urn:schemas-microsoft-com:vml" Requires="v">
                  <p:oleObj spid="_x0000_s592997" name="公式" r:id="rId13" imgW="203024" imgH="164957" progId="Equation.3">
                    <p:embed/>
                  </p:oleObj>
                </mc:Choice>
                <mc:Fallback>
                  <p:oleObj name="公式" r:id="rId13" imgW="203024" imgH="164957" progId="Equation.3">
                    <p:embed/>
                    <p:pic>
                      <p:nvPicPr>
                        <p:cNvPr id="47" name="Object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4" y="3456"/>
                          <a:ext cx="30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29"/>
            <p:cNvGraphicFramePr>
              <a:graphicFrameLocks noChangeAspect="1"/>
            </p:cNvGraphicFramePr>
            <p:nvPr/>
          </p:nvGraphicFramePr>
          <p:xfrm>
            <a:off x="4561" y="2016"/>
            <a:ext cx="287" cy="288"/>
          </p:xfrm>
          <a:graphic>
            <a:graphicData uri="http://schemas.openxmlformats.org/presentationml/2006/ole">
              <mc:AlternateContent xmlns:mc="http://schemas.openxmlformats.org/markup-compatibility/2006">
                <mc:Choice xmlns:v="urn:schemas-microsoft-com:vml" Requires="v">
                  <p:oleObj spid="_x0000_s592998" name="公式" r:id="rId15" imgW="177492" imgH="177492" progId="Equation.3">
                    <p:embed/>
                  </p:oleObj>
                </mc:Choice>
                <mc:Fallback>
                  <p:oleObj name="公式" r:id="rId15" imgW="177492" imgH="177492" progId="Equation.3">
                    <p:embed/>
                    <p:pic>
                      <p:nvPicPr>
                        <p:cNvPr id="48" name="Object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61" y="2016"/>
                          <a:ext cx="28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9" name="Object 27"/>
          <p:cNvGraphicFramePr>
            <a:graphicFrameLocks noChangeAspect="1"/>
          </p:cNvGraphicFramePr>
          <p:nvPr>
            <p:extLst>
              <p:ext uri="{D42A27DB-BD31-4B8C-83A1-F6EECF244321}">
                <p14:modId xmlns:p14="http://schemas.microsoft.com/office/powerpoint/2010/main" val="1881905165"/>
              </p:ext>
            </p:extLst>
          </p:nvPr>
        </p:nvGraphicFramePr>
        <p:xfrm>
          <a:off x="8728198" y="4749092"/>
          <a:ext cx="374650" cy="387350"/>
        </p:xfrm>
        <a:graphic>
          <a:graphicData uri="http://schemas.openxmlformats.org/presentationml/2006/ole">
            <mc:AlternateContent xmlns:mc="http://schemas.openxmlformats.org/markup-compatibility/2006">
              <mc:Choice xmlns:v="urn:schemas-microsoft-com:vml" Requires="v">
                <p:oleObj spid="_x0000_s592999" name="公式" r:id="rId11" imgW="126835" imgH="139518" progId="Equation.3">
                  <p:embed/>
                </p:oleObj>
              </mc:Choice>
              <mc:Fallback>
                <p:oleObj name="公式" r:id="rId11" imgW="126835" imgH="139518" progId="Equation.3">
                  <p:embed/>
                  <p:pic>
                    <p:nvPicPr>
                      <p:cNvPr id="31" name="Object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28198" y="4749092"/>
                        <a:ext cx="374650"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 name="Line 109"/>
          <p:cNvSpPr>
            <a:spLocks noChangeShapeType="1"/>
          </p:cNvSpPr>
          <p:nvPr/>
        </p:nvSpPr>
        <p:spPr bwMode="auto">
          <a:xfrm>
            <a:off x="8865096" y="4277415"/>
            <a:ext cx="0" cy="457200"/>
          </a:xfrm>
          <a:prstGeom prst="line">
            <a:avLst/>
          </a:prstGeom>
          <a:noFill/>
          <a:ln w="9525">
            <a:solidFill>
              <a:srgbClr val="000000"/>
            </a:solidFill>
            <a:prstDash val="dash"/>
            <a:round/>
            <a:headEnd/>
            <a:tailEnd/>
          </a:ln>
          <a:effectLst/>
        </p:spPr>
        <p:txBody>
          <a:bodyPr wrap="none"/>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1" name="矩形 40"/>
          <p:cNvSpPr/>
          <p:nvPr/>
        </p:nvSpPr>
        <p:spPr>
          <a:xfrm>
            <a:off x="2095677" y="2056603"/>
            <a:ext cx="4610095" cy="954107"/>
          </a:xfrm>
          <a:prstGeom prst="rect">
            <a:avLst/>
          </a:prstGeom>
        </p:spPr>
        <p:txBody>
          <a:bodyPr wrap="square">
            <a:spAutoFit/>
          </a:bodyPr>
          <a:lstStyle/>
          <a:p>
            <a:r>
              <a:rPr lang="zh-CN" altLang="en-US" sz="2800" b="1" kern="0" dirty="0">
                <a:solidFill>
                  <a:srgbClr val="CC3300"/>
                </a:solidFill>
              </a:rPr>
              <a:t>总感应电动势</a:t>
            </a:r>
            <a:r>
              <a:rPr lang="en-US" altLang="zh-CN" sz="2800" b="1" kern="0" dirty="0">
                <a:solidFill>
                  <a:srgbClr val="CC3300"/>
                </a:solidFill>
              </a:rPr>
              <a:t>=</a:t>
            </a:r>
            <a:r>
              <a:rPr lang="zh-CN" altLang="en-US" sz="2800" b="1" kern="0" dirty="0">
                <a:solidFill>
                  <a:srgbClr val="CC3300"/>
                </a:solidFill>
              </a:rPr>
              <a:t>动生电动势</a:t>
            </a:r>
            <a:r>
              <a:rPr lang="en-US" altLang="zh-CN" sz="2800" b="1" kern="0" dirty="0">
                <a:solidFill>
                  <a:srgbClr val="CC3300"/>
                </a:solidFill>
              </a:rPr>
              <a:t>+</a:t>
            </a:r>
            <a:r>
              <a:rPr lang="zh-CN" altLang="en-US" sz="2800" b="1" kern="0" dirty="0">
                <a:solidFill>
                  <a:srgbClr val="CC3300"/>
                </a:solidFill>
              </a:rPr>
              <a:t>感生电动势</a:t>
            </a:r>
            <a:endParaRPr lang="zh-CN" altLang="en-US" sz="2800" dirty="0">
              <a:solidFill>
                <a:srgbClr val="CC3300"/>
              </a:solidFill>
            </a:endParaRPr>
          </a:p>
        </p:txBody>
      </p:sp>
      <p:graphicFrame>
        <p:nvGraphicFramePr>
          <p:cNvPr id="42" name="Object 6"/>
          <p:cNvGraphicFramePr>
            <a:graphicFrameLocks noChangeAspect="1"/>
          </p:cNvGraphicFramePr>
          <p:nvPr>
            <p:extLst>
              <p:ext uri="{D42A27DB-BD31-4B8C-83A1-F6EECF244321}">
                <p14:modId xmlns:p14="http://schemas.microsoft.com/office/powerpoint/2010/main" val="507655321"/>
              </p:ext>
            </p:extLst>
          </p:nvPr>
        </p:nvGraphicFramePr>
        <p:xfrm>
          <a:off x="4220157" y="2460414"/>
          <a:ext cx="2344709" cy="770110"/>
        </p:xfrm>
        <a:graphic>
          <a:graphicData uri="http://schemas.openxmlformats.org/presentationml/2006/ole">
            <mc:AlternateContent xmlns:mc="http://schemas.openxmlformats.org/markup-compatibility/2006">
              <mc:Choice xmlns:v="urn:schemas-microsoft-com:vml" Requires="v">
                <p:oleObj spid="_x0000_s593000" name="公式" r:id="rId17" imgW="723600" imgH="228600" progId="Equation.3">
                  <p:embed/>
                </p:oleObj>
              </mc:Choice>
              <mc:Fallback>
                <p:oleObj name="公式" r:id="rId17" imgW="723600" imgH="228600" progId="Equation.3">
                  <p:embed/>
                  <p:pic>
                    <p:nvPicPr>
                      <p:cNvPr id="72" name="Object 6"/>
                      <p:cNvPicPr>
                        <a:picLocks noChangeAspect="1" noChangeArrowheads="1"/>
                      </p:cNvPicPr>
                      <p:nvPr/>
                    </p:nvPicPr>
                    <p:blipFill>
                      <a:blip r:embed="rId18"/>
                      <a:srcRect/>
                      <a:stretch>
                        <a:fillRect/>
                      </a:stretch>
                    </p:blipFill>
                    <p:spPr bwMode="auto">
                      <a:xfrm>
                        <a:off x="4220157" y="2460414"/>
                        <a:ext cx="2344709" cy="770110"/>
                      </a:xfrm>
                      <a:prstGeom prst="rect">
                        <a:avLst/>
                      </a:prstGeom>
                      <a:noFill/>
                      <a:ln>
                        <a:noFill/>
                      </a:ln>
                      <a:effectLst>
                        <a:outerShdw dist="35921" dir="2700000" algn="ctr" rotWithShape="0">
                          <a:schemeClr val="bg2"/>
                        </a:outerShdw>
                      </a:effectLst>
                      <a:extLst/>
                    </p:spPr>
                  </p:pic>
                </p:oleObj>
              </mc:Fallback>
            </mc:AlternateContent>
          </a:graphicData>
        </a:graphic>
      </p:graphicFrame>
      <p:sp>
        <p:nvSpPr>
          <p:cNvPr id="43" name="矩形 3"/>
          <p:cNvSpPr>
            <a:spLocks noChangeArrowheads="1"/>
          </p:cNvSpPr>
          <p:nvPr/>
        </p:nvSpPr>
        <p:spPr bwMode="auto">
          <a:xfrm>
            <a:off x="1968919" y="3066758"/>
            <a:ext cx="432435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3E27E7"/>
                </a:solidFill>
                <a:latin typeface="Calibri" panose="020F0502020204030204" pitchFamily="34" charset="0"/>
              </a:rPr>
              <a:t>选回路</a:t>
            </a:r>
            <a:r>
              <a:rPr lang="en-US" altLang="zh-CN" sz="2800" b="1" dirty="0">
                <a:solidFill>
                  <a:srgbClr val="3E27E7"/>
                </a:solidFill>
                <a:latin typeface="Calibri" panose="020F0502020204030204" pitchFamily="34" charset="0"/>
              </a:rPr>
              <a:t>OMN</a:t>
            </a:r>
            <a:r>
              <a:rPr lang="zh-CN" altLang="en-US" sz="2800" b="1" dirty="0">
                <a:solidFill>
                  <a:srgbClr val="3E27E7"/>
                </a:solidFill>
                <a:latin typeface="Calibri" panose="020F0502020204030204" pitchFamily="34" charset="0"/>
              </a:rPr>
              <a:t>的绕行方向顺时针为正，则有 </a:t>
            </a:r>
            <a:endParaRPr lang="zh-CN" altLang="en-US" b="1" dirty="0">
              <a:solidFill>
                <a:srgbClr val="3E27E7"/>
              </a:solidFill>
              <a:latin typeface="Calibri" panose="020F0502020204030204" pitchFamily="34" charset="0"/>
            </a:endParaRPr>
          </a:p>
        </p:txBody>
      </p:sp>
      <p:sp>
        <p:nvSpPr>
          <p:cNvPr id="48" name="AutoShape 52"/>
          <p:cNvSpPr>
            <a:spLocks noChangeArrowheads="1"/>
          </p:cNvSpPr>
          <p:nvPr/>
        </p:nvSpPr>
        <p:spPr bwMode="auto">
          <a:xfrm rot="15890352" flipH="1" flipV="1">
            <a:off x="7577137" y="2974509"/>
            <a:ext cx="737452" cy="108101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00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49" name="对象 48"/>
          <p:cNvGraphicFramePr>
            <a:graphicFrameLocks noChangeAspect="1"/>
          </p:cNvGraphicFramePr>
          <p:nvPr>
            <p:extLst>
              <p:ext uri="{D42A27DB-BD31-4B8C-83A1-F6EECF244321}">
                <p14:modId xmlns:p14="http://schemas.microsoft.com/office/powerpoint/2010/main" val="258822149"/>
              </p:ext>
            </p:extLst>
          </p:nvPr>
        </p:nvGraphicFramePr>
        <p:xfrm>
          <a:off x="7769385" y="3249327"/>
          <a:ext cx="477250" cy="583305"/>
        </p:xfrm>
        <a:graphic>
          <a:graphicData uri="http://schemas.openxmlformats.org/presentationml/2006/ole">
            <mc:AlternateContent xmlns:mc="http://schemas.openxmlformats.org/markup-compatibility/2006">
              <mc:Choice xmlns:v="urn:schemas-microsoft-com:vml" Requires="v">
                <p:oleObj spid="_x0000_s593001" name="公式" r:id="rId19" imgW="114120" imgH="139680" progId="Equation.3">
                  <p:embed/>
                </p:oleObj>
              </mc:Choice>
              <mc:Fallback>
                <p:oleObj name="公式" r:id="rId19" imgW="114120" imgH="139680" progId="Equation.3">
                  <p:embed/>
                  <p:pic>
                    <p:nvPicPr>
                      <p:cNvPr id="53" name="对象 52"/>
                      <p:cNvPicPr/>
                      <p:nvPr/>
                    </p:nvPicPr>
                    <p:blipFill>
                      <a:blip r:embed="rId20"/>
                      <a:stretch>
                        <a:fillRect/>
                      </a:stretch>
                    </p:blipFill>
                    <p:spPr>
                      <a:xfrm>
                        <a:off x="7769385" y="3249327"/>
                        <a:ext cx="477250" cy="583305"/>
                      </a:xfrm>
                      <a:prstGeom prst="rect">
                        <a:avLst/>
                      </a:prstGeom>
                    </p:spPr>
                  </p:pic>
                </p:oleObj>
              </mc:Fallback>
            </mc:AlternateContent>
          </a:graphicData>
        </a:graphic>
      </p:graphicFrame>
      <p:graphicFrame>
        <p:nvGraphicFramePr>
          <p:cNvPr id="50" name="Object 1067"/>
          <p:cNvGraphicFramePr>
            <a:graphicFrameLocks noChangeAspect="1"/>
          </p:cNvGraphicFramePr>
          <p:nvPr>
            <p:extLst>
              <p:ext uri="{D42A27DB-BD31-4B8C-83A1-F6EECF244321}">
                <p14:modId xmlns:p14="http://schemas.microsoft.com/office/powerpoint/2010/main" val="458493974"/>
              </p:ext>
            </p:extLst>
          </p:nvPr>
        </p:nvGraphicFramePr>
        <p:xfrm>
          <a:off x="2024644" y="3930868"/>
          <a:ext cx="2195512" cy="969962"/>
        </p:xfrm>
        <a:graphic>
          <a:graphicData uri="http://schemas.openxmlformats.org/presentationml/2006/ole">
            <mc:AlternateContent xmlns:mc="http://schemas.openxmlformats.org/markup-compatibility/2006">
              <mc:Choice xmlns:v="urn:schemas-microsoft-com:vml" Requires="v">
                <p:oleObj spid="_x0000_s593002" name="公式" r:id="rId21" imgW="752595" imgH="323920" progId="Equation.3">
                  <p:embed/>
                </p:oleObj>
              </mc:Choice>
              <mc:Fallback>
                <p:oleObj name="公式" r:id="rId21" imgW="752595" imgH="323920" progId="Equation.3">
                  <p:embed/>
                  <p:pic>
                    <p:nvPicPr>
                      <p:cNvPr id="44" name="Object 106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024644" y="3930868"/>
                        <a:ext cx="2195512" cy="969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1068"/>
          <p:cNvGraphicFramePr>
            <a:graphicFrameLocks noChangeAspect="1"/>
          </p:cNvGraphicFramePr>
          <p:nvPr>
            <p:extLst>
              <p:ext uri="{D42A27DB-BD31-4B8C-83A1-F6EECF244321}">
                <p14:modId xmlns:p14="http://schemas.microsoft.com/office/powerpoint/2010/main" val="780709943"/>
              </p:ext>
            </p:extLst>
          </p:nvPr>
        </p:nvGraphicFramePr>
        <p:xfrm>
          <a:off x="4302381" y="3979605"/>
          <a:ext cx="1003300" cy="508000"/>
        </p:xfrm>
        <a:graphic>
          <a:graphicData uri="http://schemas.openxmlformats.org/presentationml/2006/ole">
            <mc:AlternateContent xmlns:mc="http://schemas.openxmlformats.org/markup-compatibility/2006">
              <mc:Choice xmlns:v="urn:schemas-microsoft-com:vml" Requires="v">
                <p:oleObj spid="_x0000_s593003" name="Equation" r:id="rId23" imgW="380880" imgH="177480" progId="Equation.DSMT4">
                  <p:embed/>
                </p:oleObj>
              </mc:Choice>
              <mc:Fallback>
                <p:oleObj name="Equation" r:id="rId23" imgW="380880" imgH="177480" progId="Equation.DSMT4">
                  <p:embed/>
                  <p:pic>
                    <p:nvPicPr>
                      <p:cNvPr id="45" name="Object 1068"/>
                      <p:cNvPicPr>
                        <a:picLocks noChangeAspect="1" noChangeArrowheads="1"/>
                      </p:cNvPicPr>
                      <p:nvPr/>
                    </p:nvPicPr>
                    <p:blipFill>
                      <a:blip r:embed="rId24"/>
                      <a:srcRect/>
                      <a:stretch>
                        <a:fillRect/>
                      </a:stretch>
                    </p:blipFill>
                    <p:spPr bwMode="auto">
                      <a:xfrm>
                        <a:off x="4302381" y="3979605"/>
                        <a:ext cx="10033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1086"/>
          <p:cNvGraphicFramePr>
            <a:graphicFrameLocks noChangeAspect="1"/>
          </p:cNvGraphicFramePr>
          <p:nvPr>
            <p:extLst>
              <p:ext uri="{D42A27DB-BD31-4B8C-83A1-F6EECF244321}">
                <p14:modId xmlns:p14="http://schemas.microsoft.com/office/powerpoint/2010/main" val="4109098803"/>
              </p:ext>
            </p:extLst>
          </p:nvPr>
        </p:nvGraphicFramePr>
        <p:xfrm>
          <a:off x="1892107" y="4803108"/>
          <a:ext cx="1386925" cy="1012698"/>
        </p:xfrm>
        <a:graphic>
          <a:graphicData uri="http://schemas.openxmlformats.org/presentationml/2006/ole">
            <mc:AlternateContent xmlns:mc="http://schemas.openxmlformats.org/markup-compatibility/2006">
              <mc:Choice xmlns:v="urn:schemas-microsoft-com:vml" Requires="v">
                <p:oleObj spid="_x0000_s593004" name="公式" r:id="rId25" imgW="583920" imgH="393480" progId="Equation.3">
                  <p:embed/>
                </p:oleObj>
              </mc:Choice>
              <mc:Fallback>
                <p:oleObj name="公式" r:id="rId25" imgW="583920" imgH="393480" progId="Equation.3">
                  <p:embed/>
                  <p:pic>
                    <p:nvPicPr>
                      <p:cNvPr id="46" name="Object 1086"/>
                      <p:cNvPicPr>
                        <a:picLocks noChangeAspect="1" noChangeArrowheads="1"/>
                      </p:cNvPicPr>
                      <p:nvPr/>
                    </p:nvPicPr>
                    <p:blipFill>
                      <a:blip r:embed="rId26"/>
                      <a:srcRect/>
                      <a:stretch>
                        <a:fillRect/>
                      </a:stretch>
                    </p:blipFill>
                    <p:spPr bwMode="auto">
                      <a:xfrm>
                        <a:off x="1892107" y="4803108"/>
                        <a:ext cx="1386925" cy="1012698"/>
                      </a:xfrm>
                      <a:prstGeom prst="rect">
                        <a:avLst/>
                      </a:prstGeom>
                      <a:noFill/>
                      <a:ln>
                        <a:noFill/>
                      </a:ln>
                      <a:effectLst/>
                      <a:extLst/>
                    </p:spPr>
                  </p:pic>
                </p:oleObj>
              </mc:Fallback>
            </mc:AlternateContent>
          </a:graphicData>
        </a:graphic>
      </p:graphicFrame>
      <p:graphicFrame>
        <p:nvGraphicFramePr>
          <p:cNvPr id="56" name="Object 1086"/>
          <p:cNvGraphicFramePr>
            <a:graphicFrameLocks noChangeAspect="1"/>
          </p:cNvGraphicFramePr>
          <p:nvPr>
            <p:extLst>
              <p:ext uri="{D42A27DB-BD31-4B8C-83A1-F6EECF244321}">
                <p14:modId xmlns:p14="http://schemas.microsoft.com/office/powerpoint/2010/main" val="1590295811"/>
              </p:ext>
            </p:extLst>
          </p:nvPr>
        </p:nvGraphicFramePr>
        <p:xfrm>
          <a:off x="3239027" y="4829194"/>
          <a:ext cx="2200275" cy="1012825"/>
        </p:xfrm>
        <a:graphic>
          <a:graphicData uri="http://schemas.openxmlformats.org/presentationml/2006/ole">
            <mc:AlternateContent xmlns:mc="http://schemas.openxmlformats.org/markup-compatibility/2006">
              <mc:Choice xmlns:v="urn:schemas-microsoft-com:vml" Requires="v">
                <p:oleObj spid="_x0000_s593005" name="Equation" r:id="rId27" imgW="927000" imgH="393480" progId="Equation.DSMT4">
                  <p:embed/>
                </p:oleObj>
              </mc:Choice>
              <mc:Fallback>
                <p:oleObj name="Equation" r:id="rId27" imgW="927000" imgH="393480" progId="Equation.DSMT4">
                  <p:embed/>
                  <p:pic>
                    <p:nvPicPr>
                      <p:cNvPr id="52" name="Object 1086"/>
                      <p:cNvPicPr>
                        <a:picLocks noChangeAspect="1" noChangeArrowheads="1"/>
                      </p:cNvPicPr>
                      <p:nvPr/>
                    </p:nvPicPr>
                    <p:blipFill>
                      <a:blip r:embed="rId28"/>
                      <a:srcRect/>
                      <a:stretch>
                        <a:fillRect/>
                      </a:stretch>
                    </p:blipFill>
                    <p:spPr bwMode="auto">
                      <a:xfrm>
                        <a:off x="3239027" y="4829194"/>
                        <a:ext cx="2200275" cy="1012825"/>
                      </a:xfrm>
                      <a:prstGeom prst="rect">
                        <a:avLst/>
                      </a:prstGeom>
                      <a:noFill/>
                      <a:ln>
                        <a:noFill/>
                      </a:ln>
                      <a:effectLst/>
                      <a:extLst/>
                    </p:spPr>
                  </p:pic>
                </p:oleObj>
              </mc:Fallback>
            </mc:AlternateContent>
          </a:graphicData>
        </a:graphic>
      </p:graphicFrame>
      <p:graphicFrame>
        <p:nvGraphicFramePr>
          <p:cNvPr id="60" name="Object 10"/>
          <p:cNvGraphicFramePr>
            <a:graphicFrameLocks noChangeAspect="1"/>
          </p:cNvGraphicFramePr>
          <p:nvPr>
            <p:extLst>
              <p:ext uri="{D42A27DB-BD31-4B8C-83A1-F6EECF244321}">
                <p14:modId xmlns:p14="http://schemas.microsoft.com/office/powerpoint/2010/main" val="2342846201"/>
              </p:ext>
            </p:extLst>
          </p:nvPr>
        </p:nvGraphicFramePr>
        <p:xfrm>
          <a:off x="1707406" y="5759034"/>
          <a:ext cx="3143250" cy="974725"/>
        </p:xfrm>
        <a:graphic>
          <a:graphicData uri="http://schemas.openxmlformats.org/presentationml/2006/ole">
            <mc:AlternateContent xmlns:mc="http://schemas.openxmlformats.org/markup-compatibility/2006">
              <mc:Choice xmlns:v="urn:schemas-microsoft-com:vml" Requires="v">
                <p:oleObj spid="_x0000_s593006" name="公式" r:id="rId29" imgW="1193760" imgH="330120" progId="Equation.3">
                  <p:embed/>
                </p:oleObj>
              </mc:Choice>
              <mc:Fallback>
                <p:oleObj name="公式" r:id="rId29" imgW="1193760" imgH="330120" progId="Equation.3">
                  <p:embed/>
                  <p:pic>
                    <p:nvPicPr>
                      <p:cNvPr id="47" name="Object 10"/>
                      <p:cNvPicPr>
                        <a:picLocks noChangeAspect="1" noChangeArrowheads="1"/>
                      </p:cNvPicPr>
                      <p:nvPr/>
                    </p:nvPicPr>
                    <p:blipFill>
                      <a:blip r:embed="rId30"/>
                      <a:srcRect/>
                      <a:stretch>
                        <a:fillRect/>
                      </a:stretch>
                    </p:blipFill>
                    <p:spPr bwMode="auto">
                      <a:xfrm>
                        <a:off x="1707406" y="5759034"/>
                        <a:ext cx="3143250" cy="974725"/>
                      </a:xfrm>
                      <a:prstGeom prst="rect">
                        <a:avLst/>
                      </a:prstGeom>
                      <a:noFill/>
                      <a:ln>
                        <a:noFill/>
                      </a:ln>
                      <a:effectLst/>
                      <a:extLst/>
                    </p:spPr>
                  </p:pic>
                </p:oleObj>
              </mc:Fallback>
            </mc:AlternateContent>
          </a:graphicData>
        </a:graphic>
      </p:graphicFrame>
      <p:sp>
        <p:nvSpPr>
          <p:cNvPr id="61" name="Line 7"/>
          <p:cNvSpPr>
            <a:spLocks noChangeShapeType="1"/>
          </p:cNvSpPr>
          <p:nvPr/>
        </p:nvSpPr>
        <p:spPr bwMode="auto">
          <a:xfrm flipH="1" flipV="1">
            <a:off x="9342006" y="2791154"/>
            <a:ext cx="15214" cy="916261"/>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2" name="Object 10"/>
          <p:cNvGraphicFramePr>
            <a:graphicFrameLocks noChangeAspect="1"/>
          </p:cNvGraphicFramePr>
          <p:nvPr>
            <p:extLst>
              <p:ext uri="{D42A27DB-BD31-4B8C-83A1-F6EECF244321}">
                <p14:modId xmlns:p14="http://schemas.microsoft.com/office/powerpoint/2010/main" val="3798811714"/>
              </p:ext>
            </p:extLst>
          </p:nvPr>
        </p:nvGraphicFramePr>
        <p:xfrm>
          <a:off x="9184996" y="3540881"/>
          <a:ext cx="501650" cy="712788"/>
        </p:xfrm>
        <a:graphic>
          <a:graphicData uri="http://schemas.openxmlformats.org/presentationml/2006/ole">
            <mc:AlternateContent xmlns:mc="http://schemas.openxmlformats.org/markup-compatibility/2006">
              <mc:Choice xmlns:v="urn:schemas-microsoft-com:vml" Requires="v">
                <p:oleObj spid="_x0000_s593007" name="Equation" r:id="rId31" imgW="190440" imgH="241200" progId="Equation.DSMT4">
                  <p:embed/>
                </p:oleObj>
              </mc:Choice>
              <mc:Fallback>
                <p:oleObj name="Equation" r:id="rId31" imgW="190440" imgH="241200" progId="Equation.DSMT4">
                  <p:embed/>
                  <p:pic>
                    <p:nvPicPr>
                      <p:cNvPr id="54" name="Object 10"/>
                      <p:cNvPicPr>
                        <a:picLocks noChangeAspect="1" noChangeArrowheads="1"/>
                      </p:cNvPicPr>
                      <p:nvPr/>
                    </p:nvPicPr>
                    <p:blipFill>
                      <a:blip r:embed="rId32"/>
                      <a:srcRect/>
                      <a:stretch>
                        <a:fillRect/>
                      </a:stretch>
                    </p:blipFill>
                    <p:spPr bwMode="auto">
                      <a:xfrm>
                        <a:off x="9184996" y="3540881"/>
                        <a:ext cx="501650" cy="712788"/>
                      </a:xfrm>
                      <a:prstGeom prst="rect">
                        <a:avLst/>
                      </a:prstGeom>
                      <a:noFill/>
                      <a:ln>
                        <a:noFill/>
                      </a:ln>
                      <a:effectLst/>
                      <a:extLst/>
                    </p:spPr>
                  </p:pic>
                </p:oleObj>
              </mc:Fallback>
            </mc:AlternateContent>
          </a:graphicData>
        </a:graphic>
      </p:graphicFrame>
      <p:graphicFrame>
        <p:nvGraphicFramePr>
          <p:cNvPr id="63" name="Object 10"/>
          <p:cNvGraphicFramePr>
            <a:graphicFrameLocks noChangeAspect="1"/>
          </p:cNvGraphicFramePr>
          <p:nvPr>
            <p:extLst>
              <p:ext uri="{D42A27DB-BD31-4B8C-83A1-F6EECF244321}">
                <p14:modId xmlns:p14="http://schemas.microsoft.com/office/powerpoint/2010/main" val="400987519"/>
              </p:ext>
            </p:extLst>
          </p:nvPr>
        </p:nvGraphicFramePr>
        <p:xfrm>
          <a:off x="4757510" y="6025157"/>
          <a:ext cx="1270000" cy="525463"/>
        </p:xfrm>
        <a:graphic>
          <a:graphicData uri="http://schemas.openxmlformats.org/presentationml/2006/ole">
            <mc:AlternateContent xmlns:mc="http://schemas.openxmlformats.org/markup-compatibility/2006">
              <mc:Choice xmlns:v="urn:schemas-microsoft-com:vml" Requires="v">
                <p:oleObj spid="_x0000_s593008" name="Equation" r:id="rId33" imgW="482400" imgH="177480" progId="Equation.DSMT4">
                  <p:embed/>
                </p:oleObj>
              </mc:Choice>
              <mc:Fallback>
                <p:oleObj name="Equation" r:id="rId33" imgW="482400" imgH="177480" progId="Equation.DSMT4">
                  <p:embed/>
                  <p:pic>
                    <p:nvPicPr>
                      <p:cNvPr id="55" name="Object 10"/>
                      <p:cNvPicPr>
                        <a:picLocks noChangeAspect="1" noChangeArrowheads="1"/>
                      </p:cNvPicPr>
                      <p:nvPr/>
                    </p:nvPicPr>
                    <p:blipFill>
                      <a:blip r:embed="rId34"/>
                      <a:srcRect/>
                      <a:stretch>
                        <a:fillRect/>
                      </a:stretch>
                    </p:blipFill>
                    <p:spPr bwMode="auto">
                      <a:xfrm>
                        <a:off x="4757510" y="6025157"/>
                        <a:ext cx="1270000" cy="525463"/>
                      </a:xfrm>
                      <a:prstGeom prst="rect">
                        <a:avLst/>
                      </a:prstGeom>
                      <a:noFill/>
                      <a:ln>
                        <a:noFill/>
                      </a:ln>
                      <a:effectLst/>
                      <a:extLst/>
                    </p:spPr>
                  </p:pic>
                </p:oleObj>
              </mc:Fallback>
            </mc:AlternateContent>
          </a:graphicData>
        </a:graphic>
      </p:graphicFrame>
      <p:graphicFrame>
        <p:nvGraphicFramePr>
          <p:cNvPr id="64" name="Object 1086"/>
          <p:cNvGraphicFramePr>
            <a:graphicFrameLocks noChangeAspect="1"/>
          </p:cNvGraphicFramePr>
          <p:nvPr>
            <p:extLst>
              <p:ext uri="{D42A27DB-BD31-4B8C-83A1-F6EECF244321}">
                <p14:modId xmlns:p14="http://schemas.microsoft.com/office/powerpoint/2010/main" val="4097093622"/>
              </p:ext>
            </p:extLst>
          </p:nvPr>
        </p:nvGraphicFramePr>
        <p:xfrm>
          <a:off x="6351586" y="5511801"/>
          <a:ext cx="2281237" cy="1270000"/>
        </p:xfrm>
        <a:graphic>
          <a:graphicData uri="http://schemas.openxmlformats.org/presentationml/2006/ole">
            <mc:AlternateContent xmlns:mc="http://schemas.openxmlformats.org/markup-compatibility/2006">
              <mc:Choice xmlns:v="urn:schemas-microsoft-com:vml" Requires="v">
                <p:oleObj spid="_x0000_s593009" name="公式" r:id="rId35" imgW="863280" imgH="444240" progId="Equation.3">
                  <p:embed/>
                </p:oleObj>
              </mc:Choice>
              <mc:Fallback>
                <p:oleObj name="公式" r:id="rId35" imgW="863280" imgH="444240" progId="Equation.3">
                  <p:embed/>
                  <p:pic>
                    <p:nvPicPr>
                      <p:cNvPr id="58" name="Object 1086"/>
                      <p:cNvPicPr>
                        <a:picLocks noChangeAspect="1" noChangeArrowheads="1"/>
                      </p:cNvPicPr>
                      <p:nvPr/>
                    </p:nvPicPr>
                    <p:blipFill>
                      <a:blip r:embed="rId36"/>
                      <a:srcRect/>
                      <a:stretch>
                        <a:fillRect/>
                      </a:stretch>
                    </p:blipFill>
                    <p:spPr bwMode="auto">
                      <a:xfrm>
                        <a:off x="6351586" y="5511801"/>
                        <a:ext cx="2281237" cy="127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 name="Object 1086"/>
          <p:cNvGraphicFramePr>
            <a:graphicFrameLocks noChangeAspect="1"/>
          </p:cNvGraphicFramePr>
          <p:nvPr>
            <p:extLst>
              <p:ext uri="{D42A27DB-BD31-4B8C-83A1-F6EECF244321}">
                <p14:modId xmlns:p14="http://schemas.microsoft.com/office/powerpoint/2010/main" val="4221652765"/>
              </p:ext>
            </p:extLst>
          </p:nvPr>
        </p:nvGraphicFramePr>
        <p:xfrm>
          <a:off x="8625240" y="5663488"/>
          <a:ext cx="1385887" cy="1012825"/>
        </p:xfrm>
        <a:graphic>
          <a:graphicData uri="http://schemas.openxmlformats.org/presentationml/2006/ole">
            <mc:AlternateContent xmlns:mc="http://schemas.openxmlformats.org/markup-compatibility/2006">
              <mc:Choice xmlns:v="urn:schemas-microsoft-com:vml" Requires="v">
                <p:oleObj spid="_x0000_s593010" name="Equation" r:id="rId37" imgW="583920" imgH="393480" progId="Equation.DSMT4">
                  <p:embed/>
                </p:oleObj>
              </mc:Choice>
              <mc:Fallback>
                <p:oleObj name="Equation" r:id="rId37" imgW="583920" imgH="393480" progId="Equation.DSMT4">
                  <p:embed/>
                  <p:pic>
                    <p:nvPicPr>
                      <p:cNvPr id="59" name="Object 1086"/>
                      <p:cNvPicPr>
                        <a:picLocks noChangeAspect="1" noChangeArrowheads="1"/>
                      </p:cNvPicPr>
                      <p:nvPr/>
                    </p:nvPicPr>
                    <p:blipFill>
                      <a:blip r:embed="rId38"/>
                      <a:srcRect/>
                      <a:stretch>
                        <a:fillRect/>
                      </a:stretch>
                    </p:blipFill>
                    <p:spPr bwMode="auto">
                      <a:xfrm>
                        <a:off x="8625240" y="5663488"/>
                        <a:ext cx="1385887" cy="10128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20176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8"/>
                                        </p:tgtEl>
                                        <p:attrNameLst>
                                          <p:attrName>style.visibility</p:attrName>
                                        </p:attrNameLst>
                                      </p:cBhvr>
                                      <p:to>
                                        <p:strVal val="visible"/>
                                      </p:to>
                                    </p:set>
                                    <p:anim calcmode="lin" valueType="num">
                                      <p:cBhvr additive="base">
                                        <p:cTn id="14" dur="500" fill="hold"/>
                                        <p:tgtEl>
                                          <p:spTgt spid="48"/>
                                        </p:tgtEl>
                                        <p:attrNameLst>
                                          <p:attrName>ppt_x</p:attrName>
                                        </p:attrNameLst>
                                      </p:cBhvr>
                                      <p:tavLst>
                                        <p:tav tm="0">
                                          <p:val>
                                            <p:strVal val="#ppt_x"/>
                                          </p:val>
                                        </p:tav>
                                        <p:tav tm="100000">
                                          <p:val>
                                            <p:strVal val="#ppt_x"/>
                                          </p:val>
                                        </p:tav>
                                      </p:tavLst>
                                    </p:anim>
                                    <p:anim calcmode="lin" valueType="num">
                                      <p:cBhvr additive="base">
                                        <p:cTn id="15"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1000"/>
                                        <p:tgtEl>
                                          <p:spTgt spid="49"/>
                                        </p:tgtEl>
                                      </p:cBhvr>
                                    </p:animEffect>
                                    <p:anim calcmode="lin" valueType="num">
                                      <p:cBhvr>
                                        <p:cTn id="21" dur="1000" fill="hold"/>
                                        <p:tgtEl>
                                          <p:spTgt spid="49"/>
                                        </p:tgtEl>
                                        <p:attrNameLst>
                                          <p:attrName>ppt_x</p:attrName>
                                        </p:attrNameLst>
                                      </p:cBhvr>
                                      <p:tavLst>
                                        <p:tav tm="0">
                                          <p:val>
                                            <p:strVal val="#ppt_x"/>
                                          </p:val>
                                        </p:tav>
                                        <p:tav tm="100000">
                                          <p:val>
                                            <p:strVal val="#ppt_x"/>
                                          </p:val>
                                        </p:tav>
                                      </p:tavLst>
                                    </p:anim>
                                    <p:anim calcmode="lin" valueType="num">
                                      <p:cBhvr>
                                        <p:cTn id="22"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500" fill="hold"/>
                                        <p:tgtEl>
                                          <p:spTgt spid="50"/>
                                        </p:tgtEl>
                                        <p:attrNameLst>
                                          <p:attrName>ppt_x</p:attrName>
                                        </p:attrNameLst>
                                      </p:cBhvr>
                                      <p:tavLst>
                                        <p:tav tm="0">
                                          <p:val>
                                            <p:strVal val="#ppt_x"/>
                                          </p:val>
                                        </p:tav>
                                        <p:tav tm="100000">
                                          <p:val>
                                            <p:strVal val="#ppt_x"/>
                                          </p:val>
                                        </p:tav>
                                      </p:tavLst>
                                    </p:anim>
                                    <p:anim calcmode="lin" valueType="num">
                                      <p:cBhvr additive="base">
                                        <p:cTn id="2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500" fill="hold"/>
                                        <p:tgtEl>
                                          <p:spTgt spid="51"/>
                                        </p:tgtEl>
                                        <p:attrNameLst>
                                          <p:attrName>ppt_x</p:attrName>
                                        </p:attrNameLst>
                                      </p:cBhvr>
                                      <p:tavLst>
                                        <p:tav tm="0">
                                          <p:val>
                                            <p:strVal val="#ppt_x"/>
                                          </p:val>
                                        </p:tav>
                                        <p:tav tm="100000">
                                          <p:val>
                                            <p:strVal val="#ppt_x"/>
                                          </p:val>
                                        </p:tav>
                                      </p:tavLst>
                                    </p:anim>
                                    <p:anim calcmode="lin" valueType="num">
                                      <p:cBhvr additive="base">
                                        <p:cTn id="3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2"/>
                                        </p:tgtEl>
                                        <p:attrNameLst>
                                          <p:attrName>style.visibility</p:attrName>
                                        </p:attrNameLst>
                                      </p:cBhvr>
                                      <p:to>
                                        <p:strVal val="visible"/>
                                      </p:to>
                                    </p:set>
                                    <p:anim calcmode="lin" valueType="num">
                                      <p:cBhvr additive="base">
                                        <p:cTn id="39" dur="500" fill="hold"/>
                                        <p:tgtEl>
                                          <p:spTgt spid="52"/>
                                        </p:tgtEl>
                                        <p:attrNameLst>
                                          <p:attrName>ppt_x</p:attrName>
                                        </p:attrNameLst>
                                      </p:cBhvr>
                                      <p:tavLst>
                                        <p:tav tm="0">
                                          <p:val>
                                            <p:strVal val="#ppt_x"/>
                                          </p:val>
                                        </p:tav>
                                        <p:tav tm="100000">
                                          <p:val>
                                            <p:strVal val="#ppt_x"/>
                                          </p:val>
                                        </p:tav>
                                      </p:tavLst>
                                    </p:anim>
                                    <p:anim calcmode="lin" valueType="num">
                                      <p:cBhvr additive="base">
                                        <p:cTn id="40"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anim calcmode="lin" valueType="num">
                                      <p:cBhvr additive="base">
                                        <p:cTn id="45" dur="500" fill="hold"/>
                                        <p:tgtEl>
                                          <p:spTgt spid="56"/>
                                        </p:tgtEl>
                                        <p:attrNameLst>
                                          <p:attrName>ppt_x</p:attrName>
                                        </p:attrNameLst>
                                      </p:cBhvr>
                                      <p:tavLst>
                                        <p:tav tm="0">
                                          <p:val>
                                            <p:strVal val="#ppt_x"/>
                                          </p:val>
                                        </p:tav>
                                        <p:tav tm="100000">
                                          <p:val>
                                            <p:strVal val="#ppt_x"/>
                                          </p:val>
                                        </p:tav>
                                      </p:tavLst>
                                    </p:anim>
                                    <p:anim calcmode="lin" valueType="num">
                                      <p:cBhvr additive="base">
                                        <p:cTn id="4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nodeType="clickEffect">
                                  <p:stCondLst>
                                    <p:cond delay="0"/>
                                  </p:stCondLst>
                                  <p:childTnLst>
                                    <p:set>
                                      <p:cBhvr>
                                        <p:cTn id="50" dur="1" fill="hold">
                                          <p:stCondLst>
                                            <p:cond delay="0"/>
                                          </p:stCondLst>
                                        </p:cTn>
                                        <p:tgtEl>
                                          <p:spTgt spid="60"/>
                                        </p:tgtEl>
                                        <p:attrNameLst>
                                          <p:attrName>style.visibility</p:attrName>
                                        </p:attrNameLst>
                                      </p:cBhvr>
                                      <p:to>
                                        <p:strVal val="visible"/>
                                      </p:to>
                                    </p:set>
                                    <p:anim calcmode="lin" valueType="num">
                                      <p:cBhvr>
                                        <p:cTn id="51" dur="1000" fill="hold"/>
                                        <p:tgtEl>
                                          <p:spTgt spid="60"/>
                                        </p:tgtEl>
                                        <p:attrNameLst>
                                          <p:attrName>ppt_w</p:attrName>
                                        </p:attrNameLst>
                                      </p:cBhvr>
                                      <p:tavLst>
                                        <p:tav tm="0">
                                          <p:val>
                                            <p:fltVal val="0"/>
                                          </p:val>
                                        </p:tav>
                                        <p:tav tm="100000">
                                          <p:val>
                                            <p:strVal val="#ppt_w"/>
                                          </p:val>
                                        </p:tav>
                                      </p:tavLst>
                                    </p:anim>
                                    <p:anim calcmode="lin" valueType="num">
                                      <p:cBhvr>
                                        <p:cTn id="52" dur="1000" fill="hold"/>
                                        <p:tgtEl>
                                          <p:spTgt spid="60"/>
                                        </p:tgtEl>
                                        <p:attrNameLst>
                                          <p:attrName>ppt_h</p:attrName>
                                        </p:attrNameLst>
                                      </p:cBhvr>
                                      <p:tavLst>
                                        <p:tav tm="0">
                                          <p:val>
                                            <p:fltVal val="0"/>
                                          </p:val>
                                        </p:tav>
                                        <p:tav tm="100000">
                                          <p:val>
                                            <p:strVal val="#ppt_h"/>
                                          </p:val>
                                        </p:tav>
                                      </p:tavLst>
                                    </p:anim>
                                    <p:anim calcmode="lin" valueType="num">
                                      <p:cBhvr>
                                        <p:cTn id="53" dur="1000" fill="hold"/>
                                        <p:tgtEl>
                                          <p:spTgt spid="60"/>
                                        </p:tgtEl>
                                        <p:attrNameLst>
                                          <p:attrName>style.rotation</p:attrName>
                                        </p:attrNameLst>
                                      </p:cBhvr>
                                      <p:tavLst>
                                        <p:tav tm="0">
                                          <p:val>
                                            <p:fltVal val="90"/>
                                          </p:val>
                                        </p:tav>
                                        <p:tav tm="100000">
                                          <p:val>
                                            <p:fltVal val="0"/>
                                          </p:val>
                                        </p:tav>
                                      </p:tavLst>
                                    </p:anim>
                                    <p:animEffect transition="in" filter="fade">
                                      <p:cBhvr>
                                        <p:cTn id="54" dur="1000"/>
                                        <p:tgtEl>
                                          <p:spTgt spid="60"/>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61"/>
                                        </p:tgtEl>
                                        <p:attrNameLst>
                                          <p:attrName>style.visibility</p:attrName>
                                        </p:attrNameLst>
                                      </p:cBhvr>
                                      <p:to>
                                        <p:strVal val="visible"/>
                                      </p:to>
                                    </p:set>
                                    <p:anim calcmode="lin" valueType="num">
                                      <p:cBhvr additive="base">
                                        <p:cTn id="59" dur="500" fill="hold"/>
                                        <p:tgtEl>
                                          <p:spTgt spid="61"/>
                                        </p:tgtEl>
                                        <p:attrNameLst>
                                          <p:attrName>ppt_x</p:attrName>
                                        </p:attrNameLst>
                                      </p:cBhvr>
                                      <p:tavLst>
                                        <p:tav tm="0">
                                          <p:val>
                                            <p:strVal val="#ppt_x"/>
                                          </p:val>
                                        </p:tav>
                                        <p:tav tm="100000">
                                          <p:val>
                                            <p:strVal val="#ppt_x"/>
                                          </p:val>
                                        </p:tav>
                                      </p:tavLst>
                                    </p:anim>
                                    <p:anim calcmode="lin" valueType="num">
                                      <p:cBhvr additive="base">
                                        <p:cTn id="60"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31" presetClass="entr" presetSubtype="0" fill="hold" nodeType="clickEffect">
                                  <p:stCondLst>
                                    <p:cond delay="0"/>
                                  </p:stCondLst>
                                  <p:childTnLst>
                                    <p:set>
                                      <p:cBhvr>
                                        <p:cTn id="64" dur="1" fill="hold">
                                          <p:stCondLst>
                                            <p:cond delay="0"/>
                                          </p:stCondLst>
                                        </p:cTn>
                                        <p:tgtEl>
                                          <p:spTgt spid="62"/>
                                        </p:tgtEl>
                                        <p:attrNameLst>
                                          <p:attrName>style.visibility</p:attrName>
                                        </p:attrNameLst>
                                      </p:cBhvr>
                                      <p:to>
                                        <p:strVal val="visible"/>
                                      </p:to>
                                    </p:set>
                                    <p:anim calcmode="lin" valueType="num">
                                      <p:cBhvr>
                                        <p:cTn id="65" dur="1000" fill="hold"/>
                                        <p:tgtEl>
                                          <p:spTgt spid="62"/>
                                        </p:tgtEl>
                                        <p:attrNameLst>
                                          <p:attrName>ppt_w</p:attrName>
                                        </p:attrNameLst>
                                      </p:cBhvr>
                                      <p:tavLst>
                                        <p:tav tm="0">
                                          <p:val>
                                            <p:fltVal val="0"/>
                                          </p:val>
                                        </p:tav>
                                        <p:tav tm="100000">
                                          <p:val>
                                            <p:strVal val="#ppt_w"/>
                                          </p:val>
                                        </p:tav>
                                      </p:tavLst>
                                    </p:anim>
                                    <p:anim calcmode="lin" valueType="num">
                                      <p:cBhvr>
                                        <p:cTn id="66" dur="1000" fill="hold"/>
                                        <p:tgtEl>
                                          <p:spTgt spid="62"/>
                                        </p:tgtEl>
                                        <p:attrNameLst>
                                          <p:attrName>ppt_h</p:attrName>
                                        </p:attrNameLst>
                                      </p:cBhvr>
                                      <p:tavLst>
                                        <p:tav tm="0">
                                          <p:val>
                                            <p:fltVal val="0"/>
                                          </p:val>
                                        </p:tav>
                                        <p:tav tm="100000">
                                          <p:val>
                                            <p:strVal val="#ppt_h"/>
                                          </p:val>
                                        </p:tav>
                                      </p:tavLst>
                                    </p:anim>
                                    <p:anim calcmode="lin" valueType="num">
                                      <p:cBhvr>
                                        <p:cTn id="67" dur="1000" fill="hold"/>
                                        <p:tgtEl>
                                          <p:spTgt spid="62"/>
                                        </p:tgtEl>
                                        <p:attrNameLst>
                                          <p:attrName>style.rotation</p:attrName>
                                        </p:attrNameLst>
                                      </p:cBhvr>
                                      <p:tavLst>
                                        <p:tav tm="0">
                                          <p:val>
                                            <p:fltVal val="90"/>
                                          </p:val>
                                        </p:tav>
                                        <p:tav tm="100000">
                                          <p:val>
                                            <p:fltVal val="0"/>
                                          </p:val>
                                        </p:tav>
                                      </p:tavLst>
                                    </p:anim>
                                    <p:animEffect transition="in" filter="fade">
                                      <p:cBhvr>
                                        <p:cTn id="68" dur="1000"/>
                                        <p:tgtEl>
                                          <p:spTgt spid="62"/>
                                        </p:tgtEl>
                                      </p:cBhvr>
                                    </p:animEffect>
                                  </p:childTnLst>
                                </p:cTn>
                              </p:par>
                            </p:childTnLst>
                          </p:cTn>
                        </p:par>
                      </p:childTnLst>
                    </p:cTn>
                  </p:par>
                  <p:par>
                    <p:cTn id="69" fill="hold">
                      <p:stCondLst>
                        <p:cond delay="indefinite"/>
                      </p:stCondLst>
                      <p:childTnLst>
                        <p:par>
                          <p:cTn id="70" fill="hold">
                            <p:stCondLst>
                              <p:cond delay="0"/>
                            </p:stCondLst>
                            <p:childTnLst>
                              <p:par>
                                <p:cTn id="71" presetID="31" presetClass="entr" presetSubtype="0" fill="hold" nodeType="clickEffect">
                                  <p:stCondLst>
                                    <p:cond delay="0"/>
                                  </p:stCondLst>
                                  <p:childTnLst>
                                    <p:set>
                                      <p:cBhvr>
                                        <p:cTn id="72" dur="1" fill="hold">
                                          <p:stCondLst>
                                            <p:cond delay="0"/>
                                          </p:stCondLst>
                                        </p:cTn>
                                        <p:tgtEl>
                                          <p:spTgt spid="63"/>
                                        </p:tgtEl>
                                        <p:attrNameLst>
                                          <p:attrName>style.visibility</p:attrName>
                                        </p:attrNameLst>
                                      </p:cBhvr>
                                      <p:to>
                                        <p:strVal val="visible"/>
                                      </p:to>
                                    </p:set>
                                    <p:anim calcmode="lin" valueType="num">
                                      <p:cBhvr>
                                        <p:cTn id="73" dur="1000" fill="hold"/>
                                        <p:tgtEl>
                                          <p:spTgt spid="63"/>
                                        </p:tgtEl>
                                        <p:attrNameLst>
                                          <p:attrName>ppt_w</p:attrName>
                                        </p:attrNameLst>
                                      </p:cBhvr>
                                      <p:tavLst>
                                        <p:tav tm="0">
                                          <p:val>
                                            <p:fltVal val="0"/>
                                          </p:val>
                                        </p:tav>
                                        <p:tav tm="100000">
                                          <p:val>
                                            <p:strVal val="#ppt_w"/>
                                          </p:val>
                                        </p:tav>
                                      </p:tavLst>
                                    </p:anim>
                                    <p:anim calcmode="lin" valueType="num">
                                      <p:cBhvr>
                                        <p:cTn id="74" dur="1000" fill="hold"/>
                                        <p:tgtEl>
                                          <p:spTgt spid="63"/>
                                        </p:tgtEl>
                                        <p:attrNameLst>
                                          <p:attrName>ppt_h</p:attrName>
                                        </p:attrNameLst>
                                      </p:cBhvr>
                                      <p:tavLst>
                                        <p:tav tm="0">
                                          <p:val>
                                            <p:fltVal val="0"/>
                                          </p:val>
                                        </p:tav>
                                        <p:tav tm="100000">
                                          <p:val>
                                            <p:strVal val="#ppt_h"/>
                                          </p:val>
                                        </p:tav>
                                      </p:tavLst>
                                    </p:anim>
                                    <p:anim calcmode="lin" valueType="num">
                                      <p:cBhvr>
                                        <p:cTn id="75" dur="1000" fill="hold"/>
                                        <p:tgtEl>
                                          <p:spTgt spid="63"/>
                                        </p:tgtEl>
                                        <p:attrNameLst>
                                          <p:attrName>style.rotation</p:attrName>
                                        </p:attrNameLst>
                                      </p:cBhvr>
                                      <p:tavLst>
                                        <p:tav tm="0">
                                          <p:val>
                                            <p:fltVal val="90"/>
                                          </p:val>
                                        </p:tav>
                                        <p:tav tm="100000">
                                          <p:val>
                                            <p:fltVal val="0"/>
                                          </p:val>
                                        </p:tav>
                                      </p:tavLst>
                                    </p:anim>
                                    <p:animEffect transition="in" filter="fade">
                                      <p:cBhvr>
                                        <p:cTn id="76" dur="1000"/>
                                        <p:tgtEl>
                                          <p:spTgt spid="63"/>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64"/>
                                        </p:tgtEl>
                                        <p:attrNameLst>
                                          <p:attrName>style.visibility</p:attrName>
                                        </p:attrNameLst>
                                      </p:cBhvr>
                                      <p:to>
                                        <p:strVal val="visible"/>
                                      </p:to>
                                    </p:set>
                                    <p:anim calcmode="lin" valueType="num">
                                      <p:cBhvr additive="base">
                                        <p:cTn id="81" dur="500" fill="hold"/>
                                        <p:tgtEl>
                                          <p:spTgt spid="64"/>
                                        </p:tgtEl>
                                        <p:attrNameLst>
                                          <p:attrName>ppt_x</p:attrName>
                                        </p:attrNameLst>
                                      </p:cBhvr>
                                      <p:tavLst>
                                        <p:tav tm="0">
                                          <p:val>
                                            <p:strVal val="#ppt_x"/>
                                          </p:val>
                                        </p:tav>
                                        <p:tav tm="100000">
                                          <p:val>
                                            <p:strVal val="#ppt_x"/>
                                          </p:val>
                                        </p:tav>
                                      </p:tavLst>
                                    </p:anim>
                                    <p:anim calcmode="lin" valueType="num">
                                      <p:cBhvr additive="base">
                                        <p:cTn id="82"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65"/>
                                        </p:tgtEl>
                                        <p:attrNameLst>
                                          <p:attrName>style.visibility</p:attrName>
                                        </p:attrNameLst>
                                      </p:cBhvr>
                                      <p:to>
                                        <p:strVal val="visible"/>
                                      </p:to>
                                    </p:set>
                                    <p:anim calcmode="lin" valueType="num">
                                      <p:cBhvr additive="base">
                                        <p:cTn id="87" dur="500" fill="hold"/>
                                        <p:tgtEl>
                                          <p:spTgt spid="65"/>
                                        </p:tgtEl>
                                        <p:attrNameLst>
                                          <p:attrName>ppt_x</p:attrName>
                                        </p:attrNameLst>
                                      </p:cBhvr>
                                      <p:tavLst>
                                        <p:tav tm="0">
                                          <p:val>
                                            <p:strVal val="#ppt_x"/>
                                          </p:val>
                                        </p:tav>
                                        <p:tav tm="100000">
                                          <p:val>
                                            <p:strVal val="#ppt_x"/>
                                          </p:val>
                                        </p:tav>
                                      </p:tavLst>
                                    </p:anim>
                                    <p:anim calcmode="lin" valueType="num">
                                      <p:cBhvr additive="base">
                                        <p:cTn id="88"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8" grpId="0" animBg="1"/>
      <p:bldP spid="6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Box 34"/>
          <p:cNvSpPr txBox="1">
            <a:spLocks noChangeArrowheads="1"/>
          </p:cNvSpPr>
          <p:nvPr/>
        </p:nvSpPr>
        <p:spPr bwMode="auto">
          <a:xfrm>
            <a:off x="1752600" y="152400"/>
            <a:ext cx="8763000" cy="1815882"/>
          </a:xfrm>
          <a:prstGeom prst="rect">
            <a:avLst/>
          </a:prstGeom>
          <a:noFill/>
          <a:ln w="28575">
            <a:noFill/>
            <a:miter lim="800000"/>
            <a:headEnd/>
            <a:tailEnd type="none" w="med" len="lg"/>
          </a:ln>
        </p:spPr>
        <p:txBody>
          <a:bodyPr>
            <a:spAutoFit/>
          </a:bodyPr>
          <a:lstStyle/>
          <a:p>
            <a:pPr fontAlgn="auto">
              <a:spcBef>
                <a:spcPct val="50000"/>
              </a:spcBef>
              <a:spcAft>
                <a:spcPts val="0"/>
              </a:spcAft>
              <a:defRPr/>
            </a:pPr>
            <a:r>
              <a:rPr lang="zh-CN" altLang="en-US" sz="2800" b="1" kern="0" dirty="0">
                <a:solidFill>
                  <a:srgbClr val="FF0000"/>
                </a:solidFill>
                <a:latin typeface="+mn-lt"/>
                <a:ea typeface="+mn-ea"/>
              </a:rPr>
              <a:t>练习： </a:t>
            </a:r>
            <a:r>
              <a:rPr lang="zh-CN" altLang="en-US" sz="2800" b="1" kern="0" dirty="0">
                <a:solidFill>
                  <a:srgbClr val="3E27E7"/>
                </a:solidFill>
                <a:latin typeface="+mn-lt"/>
                <a:ea typeface="+mn-ea"/>
              </a:rPr>
              <a:t>在通有电流为 </a:t>
            </a:r>
            <a:r>
              <a:rPr lang="en-US" altLang="zh-CN" sz="2800" b="1" kern="0" dirty="0">
                <a:solidFill>
                  <a:srgbClr val="FF0000"/>
                </a:solidFill>
                <a:latin typeface="Times New Roman" panose="02020603050405020304" pitchFamily="18" charset="0"/>
                <a:ea typeface="+mn-ea"/>
                <a:cs typeface="Times New Roman" panose="02020603050405020304" pitchFamily="18" charset="0"/>
              </a:rPr>
              <a:t>I = I</a:t>
            </a:r>
            <a:r>
              <a:rPr lang="en-US" altLang="zh-CN" sz="2800" b="1" kern="0" baseline="-25000" dirty="0">
                <a:solidFill>
                  <a:srgbClr val="FF0000"/>
                </a:solidFill>
                <a:latin typeface="Times New Roman" panose="02020603050405020304" pitchFamily="18" charset="0"/>
                <a:ea typeface="+mn-ea"/>
                <a:cs typeface="Times New Roman" panose="02020603050405020304" pitchFamily="18" charset="0"/>
              </a:rPr>
              <a:t>0</a:t>
            </a:r>
            <a:r>
              <a:rPr lang="en-US" altLang="zh-CN" sz="2800" b="1" kern="0" dirty="0">
                <a:solidFill>
                  <a:srgbClr val="FF0000"/>
                </a:solidFill>
                <a:latin typeface="Times New Roman" panose="02020603050405020304" pitchFamily="18" charset="0"/>
                <a:ea typeface="+mn-ea"/>
                <a:cs typeface="Times New Roman" panose="02020603050405020304" pitchFamily="18" charset="0"/>
              </a:rPr>
              <a:t>cosωt </a:t>
            </a:r>
            <a:r>
              <a:rPr lang="zh-CN" altLang="en-US" sz="2800" b="1" kern="0" dirty="0">
                <a:solidFill>
                  <a:srgbClr val="3E27E7"/>
                </a:solidFill>
                <a:latin typeface="+mn-lt"/>
                <a:ea typeface="+mn-ea"/>
              </a:rPr>
              <a:t>的长直载流导线旁，放置一矩形回路，如图所示，回路以均匀速度</a:t>
            </a:r>
            <a:r>
              <a:rPr lang="en-US" altLang="zh-CN" sz="2800" b="1" kern="0" dirty="0">
                <a:solidFill>
                  <a:srgbClr val="FF0000"/>
                </a:solidFill>
                <a:latin typeface="+mn-lt"/>
                <a:ea typeface="+mn-ea"/>
              </a:rPr>
              <a:t>v</a:t>
            </a:r>
            <a:r>
              <a:rPr lang="en-US" altLang="zh-CN" sz="2800" b="1" kern="0" dirty="0">
                <a:solidFill>
                  <a:srgbClr val="3E27E7"/>
                </a:solidFill>
                <a:latin typeface="+mn-lt"/>
                <a:ea typeface="+mn-ea"/>
              </a:rPr>
              <a:t> </a:t>
            </a:r>
            <a:r>
              <a:rPr lang="zh-CN" altLang="en-US" sz="2800" b="1" kern="0" dirty="0">
                <a:solidFill>
                  <a:srgbClr val="3E27E7"/>
                </a:solidFill>
                <a:latin typeface="+mn-lt"/>
                <a:ea typeface="+mn-ea"/>
              </a:rPr>
              <a:t>水平向右运动，回路中的总</a:t>
            </a:r>
            <a:r>
              <a:rPr lang="zh-CN" altLang="en-US" sz="2800" b="1" kern="0" dirty="0">
                <a:solidFill>
                  <a:srgbClr val="FF0000"/>
                </a:solidFill>
                <a:latin typeface="+mn-lt"/>
                <a:ea typeface="+mn-ea"/>
              </a:rPr>
              <a:t>感应</a:t>
            </a:r>
            <a:r>
              <a:rPr lang="zh-CN" altLang="en-US" sz="2800" b="1" kern="0" dirty="0">
                <a:solidFill>
                  <a:srgbClr val="3E27E7"/>
                </a:solidFill>
                <a:latin typeface="+mn-lt"/>
                <a:ea typeface="+mn-ea"/>
              </a:rPr>
              <a:t>电动势</a:t>
            </a:r>
            <a:r>
              <a:rPr lang="en-US" altLang="zh-CN" sz="2800" b="1" kern="0" dirty="0">
                <a:solidFill>
                  <a:srgbClr val="3E27E7"/>
                </a:solidFill>
                <a:latin typeface="+mn-lt"/>
                <a:ea typeface="+mn-ea"/>
              </a:rPr>
              <a:t>=____ </a:t>
            </a:r>
            <a:r>
              <a:rPr lang="zh-CN" altLang="en-US" sz="2800" b="1" kern="0" dirty="0">
                <a:solidFill>
                  <a:srgbClr val="3E27E7"/>
                </a:solidFill>
              </a:rPr>
              <a:t>，</a:t>
            </a:r>
            <a:r>
              <a:rPr lang="zh-CN" altLang="en-US" sz="2800" b="1" kern="0" dirty="0">
                <a:solidFill>
                  <a:srgbClr val="FF0000"/>
                </a:solidFill>
              </a:rPr>
              <a:t>动生</a:t>
            </a:r>
            <a:r>
              <a:rPr lang="zh-CN" altLang="en-US" sz="2800" b="1" kern="0" dirty="0">
                <a:solidFill>
                  <a:srgbClr val="3E27E7"/>
                </a:solidFill>
              </a:rPr>
              <a:t>电动势</a:t>
            </a:r>
            <a:r>
              <a:rPr lang="en-US" altLang="zh-CN" sz="2800" b="1" kern="0" dirty="0">
                <a:solidFill>
                  <a:srgbClr val="3E27E7"/>
                </a:solidFill>
              </a:rPr>
              <a:t>=___</a:t>
            </a:r>
            <a:r>
              <a:rPr lang="zh-CN" altLang="en-US" sz="2800" b="1" kern="0" dirty="0">
                <a:solidFill>
                  <a:srgbClr val="3E27E7"/>
                </a:solidFill>
              </a:rPr>
              <a:t>，</a:t>
            </a:r>
            <a:r>
              <a:rPr lang="zh-CN" altLang="en-US" sz="2800" b="1" kern="0" dirty="0">
                <a:solidFill>
                  <a:srgbClr val="FF0000"/>
                </a:solidFill>
              </a:rPr>
              <a:t>感生</a:t>
            </a:r>
            <a:r>
              <a:rPr lang="zh-CN" altLang="en-US" sz="2800" b="1" kern="0" dirty="0">
                <a:solidFill>
                  <a:srgbClr val="3E27E7"/>
                </a:solidFill>
              </a:rPr>
              <a:t>电动势</a:t>
            </a:r>
            <a:r>
              <a:rPr lang="en-US" altLang="zh-CN" sz="2800" b="1" kern="0" dirty="0">
                <a:solidFill>
                  <a:srgbClr val="3E27E7"/>
                </a:solidFill>
              </a:rPr>
              <a:t>=____ </a:t>
            </a:r>
            <a:r>
              <a:rPr lang="zh-CN" altLang="en-US" sz="2800" b="1" kern="0" dirty="0" smtClean="0">
                <a:solidFill>
                  <a:srgbClr val="3E27E7"/>
                </a:solidFill>
              </a:rPr>
              <a:t>。</a:t>
            </a:r>
            <a:endParaRPr lang="zh-CN" altLang="en-US" sz="2800" b="1" kern="0" dirty="0">
              <a:solidFill>
                <a:srgbClr val="3E27E7"/>
              </a:solidFill>
              <a:latin typeface="+mn-lt"/>
              <a:ea typeface="+mn-ea"/>
            </a:endParaRPr>
          </a:p>
        </p:txBody>
      </p:sp>
      <p:sp>
        <p:nvSpPr>
          <p:cNvPr id="43" name="Rectangle 35"/>
          <p:cNvSpPr>
            <a:spLocks noChangeArrowheads="1"/>
          </p:cNvSpPr>
          <p:nvPr/>
        </p:nvSpPr>
        <p:spPr bwMode="auto">
          <a:xfrm>
            <a:off x="1738313" y="2000250"/>
            <a:ext cx="4857750" cy="2032000"/>
          </a:xfrm>
          <a:prstGeom prst="rect">
            <a:avLst/>
          </a:prstGeom>
          <a:noFill/>
          <a:ln w="19050">
            <a:noFill/>
            <a:miter lim="800000"/>
            <a:headEnd/>
            <a:tailEnd type="none" w="med" len="lg"/>
          </a:ln>
        </p:spPr>
        <p:txBody>
          <a:bodyPr>
            <a:spAutoFit/>
          </a:bodyPr>
          <a:lstStyle/>
          <a:p>
            <a:pPr fontAlgn="auto">
              <a:spcBef>
                <a:spcPct val="50000"/>
              </a:spcBef>
              <a:spcAft>
                <a:spcPts val="0"/>
              </a:spcAft>
              <a:defRPr/>
            </a:pPr>
            <a:r>
              <a:rPr lang="zh-CN" altLang="en-US" sz="2800" b="1" kern="0" dirty="0">
                <a:solidFill>
                  <a:srgbClr val="CC0000"/>
                </a:solidFill>
                <a:latin typeface="+mn-lt"/>
                <a:ea typeface="+mn-ea"/>
              </a:rPr>
              <a:t>解：</a:t>
            </a:r>
            <a:r>
              <a:rPr lang="zh-CN" altLang="en-US" sz="2800" b="1" kern="0" dirty="0">
                <a:solidFill>
                  <a:srgbClr val="009900"/>
                </a:solidFill>
                <a:latin typeface="+mn-lt"/>
                <a:ea typeface="+mn-ea"/>
              </a:rPr>
              <a:t>取回路</a:t>
            </a:r>
            <a:r>
              <a:rPr lang="zh-CN" altLang="en-US" sz="2800" b="1" kern="0" dirty="0">
                <a:solidFill>
                  <a:srgbClr val="FF0000"/>
                </a:solidFill>
                <a:latin typeface="宋体" pitchFamily="2" charset="-122"/>
                <a:ea typeface="+mn-ea"/>
              </a:rPr>
              <a:t>顺</a:t>
            </a:r>
            <a:r>
              <a:rPr lang="zh-CN" altLang="en-US" sz="2800" b="1" kern="0" dirty="0">
                <a:solidFill>
                  <a:srgbClr val="FF0000"/>
                </a:solidFill>
                <a:latin typeface="+mn-lt"/>
                <a:ea typeface="+mn-ea"/>
              </a:rPr>
              <a:t>时针</a:t>
            </a:r>
            <a:r>
              <a:rPr lang="zh-CN" altLang="en-US" sz="2800" b="1" kern="0" dirty="0">
                <a:solidFill>
                  <a:srgbClr val="009900"/>
                </a:solidFill>
                <a:latin typeface="+mn-lt"/>
                <a:ea typeface="+mn-ea"/>
              </a:rPr>
              <a:t>为</a:t>
            </a:r>
            <a:r>
              <a:rPr lang="zh-CN" altLang="en-US" sz="2800" b="1" kern="0" dirty="0">
                <a:solidFill>
                  <a:srgbClr val="C00000"/>
                </a:solidFill>
                <a:latin typeface="+mn-lt"/>
                <a:ea typeface="+mn-ea"/>
              </a:rPr>
              <a:t>正</a:t>
            </a:r>
            <a:r>
              <a:rPr lang="zh-CN" altLang="en-US" sz="2800" b="1" kern="0" dirty="0">
                <a:solidFill>
                  <a:srgbClr val="009900"/>
                </a:solidFill>
                <a:latin typeface="+mn-lt"/>
                <a:ea typeface="+mn-ea"/>
              </a:rPr>
              <a:t>。建立坐标系，电流</a:t>
            </a:r>
            <a:r>
              <a:rPr lang="en-US" altLang="zh-CN" sz="2800" b="1" kern="0" dirty="0">
                <a:solidFill>
                  <a:srgbClr val="FF0000"/>
                </a:solidFill>
                <a:latin typeface="+mn-lt"/>
                <a:ea typeface="+mn-ea"/>
              </a:rPr>
              <a:t>I</a:t>
            </a:r>
            <a:r>
              <a:rPr lang="zh-CN" altLang="en-US" sz="2800" b="1" kern="0" dirty="0">
                <a:solidFill>
                  <a:srgbClr val="009900"/>
                </a:solidFill>
                <a:latin typeface="+mn-lt"/>
                <a:ea typeface="+mn-ea"/>
              </a:rPr>
              <a:t>产生的磁感应强度为：</a:t>
            </a:r>
          </a:p>
          <a:p>
            <a:pPr fontAlgn="auto">
              <a:spcBef>
                <a:spcPct val="50000"/>
              </a:spcBef>
              <a:spcAft>
                <a:spcPts val="0"/>
              </a:spcAft>
              <a:defRPr/>
            </a:pPr>
            <a:endParaRPr lang="en-US" altLang="zh-CN" sz="2800" b="1" kern="0" dirty="0">
              <a:solidFill>
                <a:sysClr val="windowText" lastClr="000000"/>
              </a:solidFill>
              <a:latin typeface="+mn-lt"/>
              <a:ea typeface="+mn-ea"/>
            </a:endParaRPr>
          </a:p>
        </p:txBody>
      </p:sp>
      <p:graphicFrame>
        <p:nvGraphicFramePr>
          <p:cNvPr id="44" name="Object 36"/>
          <p:cNvGraphicFramePr>
            <a:graphicFrameLocks noChangeAspect="1"/>
          </p:cNvGraphicFramePr>
          <p:nvPr>
            <p:extLst>
              <p:ext uri="{D42A27DB-BD31-4B8C-83A1-F6EECF244321}">
                <p14:modId xmlns:p14="http://schemas.microsoft.com/office/powerpoint/2010/main" val="928260648"/>
              </p:ext>
            </p:extLst>
          </p:nvPr>
        </p:nvGraphicFramePr>
        <p:xfrm>
          <a:off x="3430589" y="2789967"/>
          <a:ext cx="1330325" cy="896937"/>
        </p:xfrm>
        <a:graphic>
          <a:graphicData uri="http://schemas.openxmlformats.org/presentationml/2006/ole">
            <mc:AlternateContent xmlns:mc="http://schemas.openxmlformats.org/markup-compatibility/2006">
              <mc:Choice xmlns:v="urn:schemas-microsoft-com:vml" Requires="v">
                <p:oleObj spid="_x0000_s20805" name="公式" r:id="rId3" imgW="583947" imgH="393529" progId="Equation.3">
                  <p:embed/>
                </p:oleObj>
              </mc:Choice>
              <mc:Fallback>
                <p:oleObj name="公式" r:id="rId3" imgW="583947" imgH="393529" progId="Equation.3">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0589" y="2789967"/>
                        <a:ext cx="1330325" cy="896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 name="Rectangle 37"/>
          <p:cNvSpPr>
            <a:spLocks noChangeArrowheads="1"/>
          </p:cNvSpPr>
          <p:nvPr/>
        </p:nvSpPr>
        <p:spPr bwMode="auto">
          <a:xfrm>
            <a:off x="2067158" y="3611703"/>
            <a:ext cx="3810000" cy="523875"/>
          </a:xfrm>
          <a:prstGeom prst="rect">
            <a:avLst/>
          </a:prstGeom>
          <a:noFill/>
          <a:ln w="19050">
            <a:noFill/>
            <a:miter lim="800000"/>
            <a:headEnd/>
            <a:tailEnd type="none" w="med" len="lg"/>
          </a:ln>
        </p:spPr>
        <p:txBody>
          <a:bodyPr wrap="none">
            <a:spAutoFit/>
          </a:bodyPr>
          <a:lstStyle/>
          <a:p>
            <a:pPr fontAlgn="auto">
              <a:spcBef>
                <a:spcPts val="0"/>
              </a:spcBef>
              <a:spcAft>
                <a:spcPts val="0"/>
              </a:spcAft>
              <a:defRPr/>
            </a:pPr>
            <a:r>
              <a:rPr lang="zh-CN" altLang="en-US" sz="2800" b="1" kern="0" dirty="0">
                <a:solidFill>
                  <a:srgbClr val="0070C0"/>
                </a:solidFill>
                <a:latin typeface="+mn-lt"/>
                <a:ea typeface="+mn-ea"/>
              </a:rPr>
              <a:t>如图所示取一窄带</a:t>
            </a:r>
            <a:r>
              <a:rPr lang="en-US" altLang="zh-CN" sz="2800" b="1" kern="0" dirty="0" err="1">
                <a:solidFill>
                  <a:srgbClr val="FF0000"/>
                </a:solidFill>
                <a:latin typeface="+mn-lt"/>
                <a:ea typeface="+mn-ea"/>
              </a:rPr>
              <a:t>dx</a:t>
            </a:r>
            <a:r>
              <a:rPr lang="zh-CN" altLang="en-US" sz="2800" b="1" kern="0" dirty="0">
                <a:solidFill>
                  <a:srgbClr val="0070C0"/>
                </a:solidFill>
                <a:latin typeface="+mn-lt"/>
                <a:ea typeface="+mn-ea"/>
              </a:rPr>
              <a:t>，</a:t>
            </a:r>
            <a:endParaRPr lang="zh-CN" altLang="en-US" sz="3600" b="1" kern="0" dirty="0">
              <a:solidFill>
                <a:srgbClr val="0070C0"/>
              </a:solidFill>
              <a:latin typeface="+mn-lt"/>
              <a:ea typeface="+mn-ea"/>
            </a:endParaRPr>
          </a:p>
        </p:txBody>
      </p:sp>
      <p:sp>
        <p:nvSpPr>
          <p:cNvPr id="47" name="Rectangle 40" descr="宽上对角线"/>
          <p:cNvSpPr>
            <a:spLocks noChangeArrowheads="1"/>
          </p:cNvSpPr>
          <p:nvPr/>
        </p:nvSpPr>
        <p:spPr bwMode="auto">
          <a:xfrm>
            <a:off x="8414992" y="3578010"/>
            <a:ext cx="131763" cy="1365250"/>
          </a:xfrm>
          <a:prstGeom prst="rect">
            <a:avLst/>
          </a:prstGeom>
          <a:pattFill prst="wdUpDiag">
            <a:fgClr>
              <a:srgbClr val="FF0000"/>
            </a:fgClr>
            <a:bgClr>
              <a:srgbClr val="FFFFFF"/>
            </a:bgClr>
          </a:pattFill>
          <a:ln w="28575">
            <a:solidFill>
              <a:srgbClr val="CC0000"/>
            </a:solidFill>
            <a:miter lim="800000"/>
            <a:headEnd/>
            <a:tailEnd type="none" w="med"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pSp>
        <p:nvGrpSpPr>
          <p:cNvPr id="2" name="Group 41"/>
          <p:cNvGrpSpPr>
            <a:grpSpLocks/>
          </p:cNvGrpSpPr>
          <p:nvPr/>
        </p:nvGrpSpPr>
        <p:grpSpPr bwMode="auto">
          <a:xfrm>
            <a:off x="7016405" y="2946186"/>
            <a:ext cx="1398587" cy="522287"/>
            <a:chOff x="3542" y="1784"/>
            <a:chExt cx="1018" cy="404"/>
          </a:xfrm>
        </p:grpSpPr>
        <p:sp>
          <p:nvSpPr>
            <p:cNvPr id="49" name="Line 42"/>
            <p:cNvSpPr>
              <a:spLocks noChangeShapeType="1"/>
            </p:cNvSpPr>
            <p:nvPr/>
          </p:nvSpPr>
          <p:spPr bwMode="auto">
            <a:xfrm>
              <a:off x="4224" y="2086"/>
              <a:ext cx="336" cy="0"/>
            </a:xfrm>
            <a:prstGeom prst="line">
              <a:avLst/>
            </a:prstGeom>
            <a:noFill/>
            <a:ln w="28575">
              <a:solidFill>
                <a:srgbClr val="000000"/>
              </a:solidFill>
              <a:round/>
              <a:headEnd/>
              <a:tailEnd type="stealth" w="med"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50" name="Line 43"/>
            <p:cNvSpPr>
              <a:spLocks noChangeShapeType="1"/>
            </p:cNvSpPr>
            <p:nvPr/>
          </p:nvSpPr>
          <p:spPr bwMode="auto">
            <a:xfrm flipH="1" flipV="1">
              <a:off x="3542" y="2060"/>
              <a:ext cx="336" cy="0"/>
            </a:xfrm>
            <a:prstGeom prst="line">
              <a:avLst/>
            </a:prstGeom>
            <a:noFill/>
            <a:ln w="28575">
              <a:solidFill>
                <a:srgbClr val="000000"/>
              </a:solidFill>
              <a:round/>
              <a:headEnd/>
              <a:tailEnd type="stealth" w="med"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0521" name="Text Box 44"/>
            <p:cNvSpPr txBox="1">
              <a:spLocks noChangeArrowheads="1"/>
            </p:cNvSpPr>
            <p:nvPr/>
          </p:nvSpPr>
          <p:spPr bwMode="auto">
            <a:xfrm>
              <a:off x="3906" y="1784"/>
              <a:ext cx="33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med" len="lg"/>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0000"/>
                  </a:solidFill>
                  <a:latin typeface="Calibri" panose="020F0502020204030204" pitchFamily="34" charset="0"/>
                </a:rPr>
                <a:t>x</a:t>
              </a:r>
            </a:p>
          </p:txBody>
        </p:sp>
      </p:grpSp>
      <p:grpSp>
        <p:nvGrpSpPr>
          <p:cNvPr id="3" name="Group 64"/>
          <p:cNvGrpSpPr>
            <a:grpSpLocks/>
          </p:cNvGrpSpPr>
          <p:nvPr/>
        </p:nvGrpSpPr>
        <p:grpSpPr bwMode="auto">
          <a:xfrm>
            <a:off x="8408644" y="2966823"/>
            <a:ext cx="1201738" cy="642938"/>
            <a:chOff x="4662" y="1175"/>
            <a:chExt cx="757" cy="405"/>
          </a:xfrm>
        </p:grpSpPr>
        <p:sp>
          <p:nvSpPr>
            <p:cNvPr id="53" name="Line 46"/>
            <p:cNvSpPr>
              <a:spLocks noChangeShapeType="1"/>
            </p:cNvSpPr>
            <p:nvPr/>
          </p:nvSpPr>
          <p:spPr bwMode="auto">
            <a:xfrm flipV="1">
              <a:off x="4662" y="1322"/>
              <a:ext cx="0" cy="196"/>
            </a:xfrm>
            <a:prstGeom prst="line">
              <a:avLst/>
            </a:prstGeom>
            <a:noFill/>
            <a:ln w="28575">
              <a:solidFill>
                <a:srgbClr val="000000"/>
              </a:solidFill>
              <a:round/>
              <a:headEnd/>
              <a:tailEnd type="none" w="med"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54" name="Line 47"/>
            <p:cNvSpPr>
              <a:spLocks noChangeShapeType="1"/>
            </p:cNvSpPr>
            <p:nvPr/>
          </p:nvSpPr>
          <p:spPr bwMode="auto">
            <a:xfrm>
              <a:off x="4745" y="1322"/>
              <a:ext cx="0" cy="196"/>
            </a:xfrm>
            <a:prstGeom prst="line">
              <a:avLst/>
            </a:prstGeom>
            <a:noFill/>
            <a:ln w="28575">
              <a:solidFill>
                <a:srgbClr val="000000"/>
              </a:solidFill>
              <a:round/>
              <a:headEnd/>
              <a:tailEnd type="none" w="med"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55" name="Line 48"/>
            <p:cNvSpPr>
              <a:spLocks noChangeShapeType="1"/>
            </p:cNvSpPr>
            <p:nvPr/>
          </p:nvSpPr>
          <p:spPr bwMode="auto">
            <a:xfrm flipH="1">
              <a:off x="4745" y="1401"/>
              <a:ext cx="250" cy="0"/>
            </a:xfrm>
            <a:prstGeom prst="line">
              <a:avLst/>
            </a:prstGeom>
            <a:noFill/>
            <a:ln w="28575">
              <a:solidFill>
                <a:srgbClr val="000000"/>
              </a:solidFill>
              <a:round/>
              <a:headEnd/>
              <a:tailEnd type="stealth" w="med"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56" name="Text Box 49"/>
            <p:cNvSpPr txBox="1">
              <a:spLocks noChangeArrowheads="1"/>
            </p:cNvSpPr>
            <p:nvPr/>
          </p:nvSpPr>
          <p:spPr bwMode="auto">
            <a:xfrm>
              <a:off x="4961" y="1175"/>
              <a:ext cx="458" cy="405"/>
            </a:xfrm>
            <a:prstGeom prst="rect">
              <a:avLst/>
            </a:prstGeom>
            <a:noFill/>
            <a:ln w="19050">
              <a:noFill/>
              <a:miter lim="800000"/>
              <a:headEnd/>
              <a:tailEnd type="none" w="med" len="lg"/>
            </a:ln>
          </p:spPr>
          <p:txBody>
            <a:bodyPr>
              <a:spAutoFit/>
            </a:bodyPr>
            <a:lstStyle/>
            <a:p>
              <a:pPr fontAlgn="auto">
                <a:spcBef>
                  <a:spcPct val="50000"/>
                </a:spcBef>
                <a:spcAft>
                  <a:spcPts val="0"/>
                </a:spcAft>
                <a:defRPr/>
              </a:pPr>
              <a:r>
                <a:rPr lang="en-US" altLang="zh-CN" sz="3600" b="1" kern="0" dirty="0">
                  <a:solidFill>
                    <a:sysClr val="windowText" lastClr="000000"/>
                  </a:solidFill>
                  <a:latin typeface="+mn-lt"/>
                  <a:ea typeface="+mn-ea"/>
                </a:rPr>
                <a:t>dx</a:t>
              </a:r>
              <a:endParaRPr lang="en-US" altLang="zh-CN" sz="3600" b="1" kern="0" dirty="0">
                <a:solidFill>
                  <a:srgbClr val="006600"/>
                </a:solidFill>
                <a:latin typeface="+mn-lt"/>
                <a:ea typeface="+mn-ea"/>
              </a:endParaRPr>
            </a:p>
          </p:txBody>
        </p:sp>
      </p:grpSp>
      <p:grpSp>
        <p:nvGrpSpPr>
          <p:cNvPr id="4" name="Group 50"/>
          <p:cNvGrpSpPr>
            <a:grpSpLocks/>
          </p:cNvGrpSpPr>
          <p:nvPr/>
        </p:nvGrpSpPr>
        <p:grpSpPr bwMode="auto">
          <a:xfrm>
            <a:off x="6486973" y="4470301"/>
            <a:ext cx="3370262" cy="785812"/>
            <a:chOff x="3260" y="3174"/>
            <a:chExt cx="2452" cy="606"/>
          </a:xfrm>
        </p:grpSpPr>
        <p:sp>
          <p:nvSpPr>
            <p:cNvPr id="58" name="Line 51"/>
            <p:cNvSpPr>
              <a:spLocks noChangeShapeType="1"/>
            </p:cNvSpPr>
            <p:nvPr/>
          </p:nvSpPr>
          <p:spPr bwMode="auto">
            <a:xfrm>
              <a:off x="3648" y="3309"/>
              <a:ext cx="2015" cy="0"/>
            </a:xfrm>
            <a:prstGeom prst="line">
              <a:avLst/>
            </a:prstGeom>
            <a:noFill/>
            <a:ln w="28575">
              <a:solidFill>
                <a:srgbClr val="3E27E7"/>
              </a:solidFill>
              <a:round/>
              <a:headEnd/>
              <a:tailEnd type="stealth" w="med"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0512" name="Text Box 52"/>
            <p:cNvSpPr txBox="1">
              <a:spLocks noChangeArrowheads="1"/>
            </p:cNvSpPr>
            <p:nvPr/>
          </p:nvSpPr>
          <p:spPr bwMode="auto">
            <a:xfrm>
              <a:off x="5376" y="3284"/>
              <a:ext cx="336" cy="496"/>
            </a:xfrm>
            <a:prstGeom prst="rect">
              <a:avLst/>
            </a:prstGeom>
            <a:noFill/>
            <a:ln w="19050">
              <a:noFill/>
              <a:miter lim="800000"/>
              <a:headEnd/>
              <a:tailEnd type="none" w="med" len="lg"/>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600" b="1">
                  <a:solidFill>
                    <a:srgbClr val="000000"/>
                  </a:solidFill>
                  <a:latin typeface="Calibri" panose="020F0502020204030204" pitchFamily="34" charset="0"/>
                </a:rPr>
                <a:t>x</a:t>
              </a:r>
            </a:p>
          </p:txBody>
        </p:sp>
        <p:sp>
          <p:nvSpPr>
            <p:cNvPr id="20513" name="Text Box 53"/>
            <p:cNvSpPr txBox="1">
              <a:spLocks noChangeArrowheads="1"/>
            </p:cNvSpPr>
            <p:nvPr/>
          </p:nvSpPr>
          <p:spPr bwMode="auto">
            <a:xfrm>
              <a:off x="3260" y="3174"/>
              <a:ext cx="288" cy="404"/>
            </a:xfrm>
            <a:prstGeom prst="rect">
              <a:avLst/>
            </a:prstGeom>
            <a:noFill/>
            <a:ln w="19050">
              <a:noFill/>
              <a:miter lim="800000"/>
              <a:headEnd/>
              <a:tailEnd type="none" w="med" len="lg"/>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Calibri" panose="020F0502020204030204" pitchFamily="34" charset="0"/>
                </a:rPr>
                <a:t>O</a:t>
              </a:r>
            </a:p>
          </p:txBody>
        </p:sp>
        <p:sp>
          <p:nvSpPr>
            <p:cNvPr id="61" name="Oval 54"/>
            <p:cNvSpPr>
              <a:spLocks noChangeArrowheads="1"/>
            </p:cNvSpPr>
            <p:nvPr/>
          </p:nvSpPr>
          <p:spPr bwMode="auto">
            <a:xfrm>
              <a:off x="3632" y="3292"/>
              <a:ext cx="50" cy="49"/>
            </a:xfrm>
            <a:prstGeom prst="ellipse">
              <a:avLst/>
            </a:prstGeom>
            <a:solidFill>
              <a:srgbClr val="000000"/>
            </a:solidFill>
            <a:ln w="19050">
              <a:solidFill>
                <a:srgbClr val="3333FF"/>
              </a:solidFill>
              <a:round/>
              <a:headEnd/>
              <a:tailEnd type="none" w="med" len="lg"/>
            </a:ln>
          </p:spPr>
          <p:txBody>
            <a:bodyPr wrap="none" anchor="ctr"/>
            <a:lstStyle/>
            <a:p>
              <a:pPr algn="ctr" fontAlgn="auto">
                <a:spcBef>
                  <a:spcPts val="0"/>
                </a:spcBef>
                <a:spcAft>
                  <a:spcPts val="0"/>
                </a:spcAft>
                <a:defRPr/>
              </a:pPr>
              <a:endParaRPr lang="zh-CN" altLang="zh-CN" sz="3600" b="1" kern="0">
                <a:solidFill>
                  <a:sysClr val="windowText" lastClr="000000"/>
                </a:solidFill>
                <a:latin typeface="+mn-lt"/>
                <a:ea typeface="+mn-ea"/>
              </a:endParaRPr>
            </a:p>
          </p:txBody>
        </p:sp>
      </p:grpSp>
      <p:sp>
        <p:nvSpPr>
          <p:cNvPr id="63" name="AutoShape 52"/>
          <p:cNvSpPr>
            <a:spLocks noChangeArrowheads="1"/>
          </p:cNvSpPr>
          <p:nvPr/>
        </p:nvSpPr>
        <p:spPr bwMode="auto">
          <a:xfrm rot="199973">
            <a:off x="7948371" y="3782590"/>
            <a:ext cx="896938" cy="117116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66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64" name="Line 43"/>
          <p:cNvSpPr>
            <a:spLocks noChangeShapeType="1"/>
          </p:cNvSpPr>
          <p:nvPr/>
        </p:nvSpPr>
        <p:spPr bwMode="auto">
          <a:xfrm flipH="1">
            <a:off x="6998286" y="5570579"/>
            <a:ext cx="758955" cy="0"/>
          </a:xfrm>
          <a:prstGeom prst="line">
            <a:avLst/>
          </a:prstGeom>
          <a:noFill/>
          <a:ln w="28575">
            <a:solidFill>
              <a:srgbClr val="009900"/>
            </a:solidFill>
            <a:round/>
            <a:headEnd type="triangle" w="med" len="med"/>
            <a:tailEnd type="triangle" w="med" len="med"/>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66" name="Line 10"/>
          <p:cNvSpPr>
            <a:spLocks noChangeShapeType="1"/>
          </p:cNvSpPr>
          <p:nvPr/>
        </p:nvSpPr>
        <p:spPr bwMode="auto">
          <a:xfrm>
            <a:off x="7775358" y="5393317"/>
            <a:ext cx="0" cy="249237"/>
          </a:xfrm>
          <a:prstGeom prst="line">
            <a:avLst/>
          </a:prstGeom>
          <a:noFill/>
          <a:ln w="28575">
            <a:solidFill>
              <a:srgbClr val="009900"/>
            </a:solidFill>
            <a:round/>
            <a:headEnd/>
            <a:tailEnd type="none" w="med"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20496" name="Object 57"/>
          <p:cNvGraphicFramePr>
            <a:graphicFrameLocks noChangeAspect="1"/>
          </p:cNvGraphicFramePr>
          <p:nvPr>
            <p:extLst>
              <p:ext uri="{D42A27DB-BD31-4B8C-83A1-F6EECF244321}">
                <p14:modId xmlns:p14="http://schemas.microsoft.com/office/powerpoint/2010/main" val="1599097158"/>
              </p:ext>
            </p:extLst>
          </p:nvPr>
        </p:nvGraphicFramePr>
        <p:xfrm>
          <a:off x="6989546" y="5037274"/>
          <a:ext cx="1571625" cy="557213"/>
        </p:xfrm>
        <a:graphic>
          <a:graphicData uri="http://schemas.openxmlformats.org/presentationml/2006/ole">
            <mc:AlternateContent xmlns:mc="http://schemas.openxmlformats.org/markup-compatibility/2006">
              <mc:Choice xmlns:v="urn:schemas-microsoft-com:vml" Requires="v">
                <p:oleObj spid="_x0000_s20806" name="公式" r:id="rId5" imgW="279279" imgH="114250" progId="Equation.3">
                  <p:embed/>
                </p:oleObj>
              </mc:Choice>
              <mc:Fallback>
                <p:oleObj name="公式" r:id="rId5" imgW="279279" imgH="114250" progId="Equation.3">
                  <p:embed/>
                  <p:pic>
                    <p:nvPicPr>
                      <p:cNvPr id="0" name="Object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9546" y="5037274"/>
                        <a:ext cx="1571625" cy="55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9" name="Line 30"/>
          <p:cNvSpPr>
            <a:spLocks noChangeShapeType="1"/>
          </p:cNvSpPr>
          <p:nvPr/>
        </p:nvSpPr>
        <p:spPr bwMode="auto">
          <a:xfrm>
            <a:off x="9159530" y="4303497"/>
            <a:ext cx="879475" cy="0"/>
          </a:xfrm>
          <a:prstGeom prst="line">
            <a:avLst/>
          </a:prstGeom>
          <a:noFill/>
          <a:ln w="28575">
            <a:solidFill>
              <a:srgbClr val="FF3300"/>
            </a:solidFill>
            <a:round/>
            <a:headEnd type="none" w="med" len="lg"/>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0" name="Line 10"/>
          <p:cNvSpPr>
            <a:spLocks noChangeShapeType="1"/>
          </p:cNvSpPr>
          <p:nvPr/>
        </p:nvSpPr>
        <p:spPr bwMode="auto">
          <a:xfrm>
            <a:off x="9181164" y="5402496"/>
            <a:ext cx="0" cy="249237"/>
          </a:xfrm>
          <a:prstGeom prst="line">
            <a:avLst/>
          </a:prstGeom>
          <a:noFill/>
          <a:ln w="28575">
            <a:solidFill>
              <a:srgbClr val="009900"/>
            </a:solidFill>
            <a:round/>
            <a:headEnd/>
            <a:tailEnd type="none" w="med"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1" name="Line 10"/>
          <p:cNvSpPr>
            <a:spLocks noChangeShapeType="1"/>
          </p:cNvSpPr>
          <p:nvPr/>
        </p:nvSpPr>
        <p:spPr bwMode="auto">
          <a:xfrm>
            <a:off x="9159530" y="3589122"/>
            <a:ext cx="1817" cy="1365250"/>
          </a:xfrm>
          <a:prstGeom prst="line">
            <a:avLst/>
          </a:prstGeom>
          <a:noFill/>
          <a:ln w="28575">
            <a:solidFill>
              <a:srgbClr val="000000"/>
            </a:solidFill>
            <a:round/>
            <a:headEnd/>
            <a:tailEnd type="none" w="med"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2" name="Line 10"/>
          <p:cNvSpPr>
            <a:spLocks noChangeShapeType="1"/>
          </p:cNvSpPr>
          <p:nvPr/>
        </p:nvSpPr>
        <p:spPr bwMode="auto">
          <a:xfrm flipH="1">
            <a:off x="7014696" y="2731871"/>
            <a:ext cx="1708" cy="3014068"/>
          </a:xfrm>
          <a:prstGeom prst="line">
            <a:avLst/>
          </a:prstGeom>
          <a:noFill/>
          <a:ln w="28575">
            <a:solidFill>
              <a:srgbClr val="000000"/>
            </a:solidFill>
            <a:round/>
            <a:headEnd/>
            <a:tailEnd type="none" w="med"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3" name="Line 43"/>
          <p:cNvSpPr>
            <a:spLocks noChangeShapeType="1"/>
          </p:cNvSpPr>
          <p:nvPr/>
        </p:nvSpPr>
        <p:spPr bwMode="auto">
          <a:xfrm flipH="1" flipV="1">
            <a:off x="7738178" y="5570579"/>
            <a:ext cx="461963" cy="0"/>
          </a:xfrm>
          <a:prstGeom prst="line">
            <a:avLst/>
          </a:prstGeom>
          <a:noFill/>
          <a:ln w="28575">
            <a:solidFill>
              <a:srgbClr val="009900"/>
            </a:solidFill>
            <a:round/>
            <a:headEnd/>
            <a:tailEnd type="stealth" w="med"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4" name="Line 42"/>
          <p:cNvSpPr>
            <a:spLocks noChangeShapeType="1"/>
          </p:cNvSpPr>
          <p:nvPr/>
        </p:nvSpPr>
        <p:spPr bwMode="auto">
          <a:xfrm>
            <a:off x="8691986" y="5583458"/>
            <a:ext cx="461962" cy="0"/>
          </a:xfrm>
          <a:prstGeom prst="line">
            <a:avLst/>
          </a:prstGeom>
          <a:noFill/>
          <a:ln w="28575">
            <a:solidFill>
              <a:srgbClr val="009900"/>
            </a:solidFill>
            <a:round/>
            <a:headEnd/>
            <a:tailEnd type="stealth" w="med"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20504" name="Object 57"/>
          <p:cNvGraphicFramePr>
            <a:graphicFrameLocks noChangeAspect="1"/>
          </p:cNvGraphicFramePr>
          <p:nvPr>
            <p:extLst>
              <p:ext uri="{D42A27DB-BD31-4B8C-83A1-F6EECF244321}">
                <p14:modId xmlns:p14="http://schemas.microsoft.com/office/powerpoint/2010/main" val="3257707354"/>
              </p:ext>
            </p:extLst>
          </p:nvPr>
        </p:nvGraphicFramePr>
        <p:xfrm>
          <a:off x="8193201" y="5259591"/>
          <a:ext cx="500063" cy="619125"/>
        </p:xfrm>
        <a:graphic>
          <a:graphicData uri="http://schemas.openxmlformats.org/presentationml/2006/ole">
            <mc:AlternateContent xmlns:mc="http://schemas.openxmlformats.org/markup-compatibility/2006">
              <mc:Choice xmlns:v="urn:schemas-microsoft-com:vml" Requires="v">
                <p:oleObj spid="_x0000_s20807" name="公式" r:id="rId7" imgW="88631" imgH="126615" progId="Equation.3">
                  <p:embed/>
                </p:oleObj>
              </mc:Choice>
              <mc:Fallback>
                <p:oleObj name="公式" r:id="rId7" imgW="88631" imgH="126615" progId="Equation.3">
                  <p:embed/>
                  <p:pic>
                    <p:nvPicPr>
                      <p:cNvPr id="0" name="Object 5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93201" y="5259591"/>
                        <a:ext cx="500063"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05" name="Object 57"/>
          <p:cNvGraphicFramePr>
            <a:graphicFrameLocks noChangeAspect="1"/>
          </p:cNvGraphicFramePr>
          <p:nvPr>
            <p:extLst>
              <p:ext uri="{D42A27DB-BD31-4B8C-83A1-F6EECF244321}">
                <p14:modId xmlns:p14="http://schemas.microsoft.com/office/powerpoint/2010/main" val="1179275272"/>
              </p:ext>
            </p:extLst>
          </p:nvPr>
        </p:nvGraphicFramePr>
        <p:xfrm>
          <a:off x="7267229" y="3976473"/>
          <a:ext cx="571500" cy="557213"/>
        </p:xfrm>
        <a:graphic>
          <a:graphicData uri="http://schemas.openxmlformats.org/presentationml/2006/ole">
            <mc:AlternateContent xmlns:mc="http://schemas.openxmlformats.org/markup-compatibility/2006">
              <mc:Choice xmlns:v="urn:schemas-microsoft-com:vml" Requires="v">
                <p:oleObj spid="_x0000_s20808" name="公式" r:id="rId9" imgW="101468" imgH="114151" progId="Equation.3">
                  <p:embed/>
                </p:oleObj>
              </mc:Choice>
              <mc:Fallback>
                <p:oleObj name="公式" r:id="rId9" imgW="101468" imgH="114151" progId="Equation.3">
                  <p:embed/>
                  <p:pic>
                    <p:nvPicPr>
                      <p:cNvPr id="0" name="Object 5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67229" y="3976473"/>
                        <a:ext cx="571500" cy="55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 name="Line 44"/>
          <p:cNvSpPr>
            <a:spLocks noChangeShapeType="1"/>
          </p:cNvSpPr>
          <p:nvPr/>
        </p:nvSpPr>
        <p:spPr bwMode="auto">
          <a:xfrm>
            <a:off x="7730779" y="3589122"/>
            <a:ext cx="838200" cy="0"/>
          </a:xfrm>
          <a:prstGeom prst="line">
            <a:avLst/>
          </a:prstGeom>
          <a:noFill/>
          <a:ln w="38100">
            <a:solidFill>
              <a:schemeClr val="tx1"/>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8" name="Line 44"/>
          <p:cNvSpPr>
            <a:spLocks noChangeShapeType="1"/>
          </p:cNvSpPr>
          <p:nvPr/>
        </p:nvSpPr>
        <p:spPr bwMode="auto">
          <a:xfrm>
            <a:off x="8302279" y="3589122"/>
            <a:ext cx="838200" cy="0"/>
          </a:xfrm>
          <a:prstGeom prst="line">
            <a:avLst/>
          </a:prstGeom>
          <a:noFill/>
          <a:ln w="38100">
            <a:solidFill>
              <a:schemeClr val="tx1"/>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9" name="Line 10"/>
          <p:cNvSpPr>
            <a:spLocks noChangeShapeType="1"/>
          </p:cNvSpPr>
          <p:nvPr/>
        </p:nvSpPr>
        <p:spPr bwMode="auto">
          <a:xfrm>
            <a:off x="7730780" y="3589122"/>
            <a:ext cx="14797" cy="1365250"/>
          </a:xfrm>
          <a:prstGeom prst="line">
            <a:avLst/>
          </a:prstGeom>
          <a:noFill/>
          <a:ln w="28575">
            <a:solidFill>
              <a:schemeClr val="tx1"/>
            </a:solidFill>
            <a:round/>
            <a:headEnd/>
            <a:tailEnd type="none" w="med"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80" name="Line 53"/>
          <p:cNvSpPr>
            <a:spLocks noChangeShapeType="1"/>
          </p:cNvSpPr>
          <p:nvPr/>
        </p:nvSpPr>
        <p:spPr bwMode="auto">
          <a:xfrm flipH="1" flipV="1">
            <a:off x="7016403" y="3578010"/>
            <a:ext cx="1" cy="955675"/>
          </a:xfrm>
          <a:prstGeom prst="line">
            <a:avLst/>
          </a:prstGeom>
          <a:noFill/>
          <a:ln w="57150">
            <a:solidFill>
              <a:srgbClr val="FF0000"/>
            </a:solidFill>
            <a:round/>
            <a:headEnd/>
            <a:tailEnd type="triangl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0510" name="Object 57"/>
          <p:cNvGraphicFramePr>
            <a:graphicFrameLocks noChangeAspect="1"/>
          </p:cNvGraphicFramePr>
          <p:nvPr>
            <p:extLst>
              <p:ext uri="{D42A27DB-BD31-4B8C-83A1-F6EECF244321}">
                <p14:modId xmlns:p14="http://schemas.microsoft.com/office/powerpoint/2010/main" val="761196288"/>
              </p:ext>
            </p:extLst>
          </p:nvPr>
        </p:nvGraphicFramePr>
        <p:xfrm>
          <a:off x="6455453" y="3740306"/>
          <a:ext cx="500062" cy="557213"/>
        </p:xfrm>
        <a:graphic>
          <a:graphicData uri="http://schemas.openxmlformats.org/presentationml/2006/ole">
            <mc:AlternateContent xmlns:mc="http://schemas.openxmlformats.org/markup-compatibility/2006">
              <mc:Choice xmlns:v="urn:schemas-microsoft-com:vml" Requires="v">
                <p:oleObj spid="_x0000_s20809" name="公式" r:id="rId11" imgW="88669" imgH="114003" progId="Equation.3">
                  <p:embed/>
                </p:oleObj>
              </mc:Choice>
              <mc:Fallback>
                <p:oleObj name="公式" r:id="rId11" imgW="88669" imgH="114003" progId="Equation.3">
                  <p:embed/>
                  <p:pic>
                    <p:nvPicPr>
                      <p:cNvPr id="0" name="Object 5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55453" y="3740306"/>
                        <a:ext cx="500062" cy="55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 name="Line 10"/>
          <p:cNvSpPr>
            <a:spLocks noChangeShapeType="1"/>
          </p:cNvSpPr>
          <p:nvPr/>
        </p:nvSpPr>
        <p:spPr bwMode="auto">
          <a:xfrm flipH="1">
            <a:off x="7738178" y="4941506"/>
            <a:ext cx="1415771" cy="9120"/>
          </a:xfrm>
          <a:prstGeom prst="line">
            <a:avLst/>
          </a:prstGeom>
          <a:noFill/>
          <a:ln w="28575">
            <a:solidFill>
              <a:srgbClr val="000000"/>
            </a:solidFill>
            <a:round/>
            <a:headEnd/>
            <a:tailEnd type="none" w="med"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5" name="矩形 4"/>
          <p:cNvSpPr/>
          <p:nvPr/>
        </p:nvSpPr>
        <p:spPr>
          <a:xfrm>
            <a:off x="9706106" y="3826444"/>
            <a:ext cx="385042" cy="523220"/>
          </a:xfrm>
          <a:prstGeom prst="rect">
            <a:avLst/>
          </a:prstGeom>
        </p:spPr>
        <p:txBody>
          <a:bodyPr wrap="none">
            <a:spAutoFit/>
          </a:bodyPr>
          <a:lstStyle/>
          <a:p>
            <a:r>
              <a:rPr lang="en-US" altLang="zh-CN" sz="2800" b="1" kern="0" dirty="0">
                <a:solidFill>
                  <a:srgbClr val="FF0000"/>
                </a:solidFill>
              </a:rPr>
              <a:t>v</a:t>
            </a:r>
            <a:endParaRPr lang="zh-CN" altLang="en-US" sz="2800" dirty="0"/>
          </a:p>
        </p:txBody>
      </p:sp>
      <p:graphicFrame>
        <p:nvGraphicFramePr>
          <p:cNvPr id="84" name="Object 38"/>
          <p:cNvGraphicFramePr>
            <a:graphicFrameLocks noChangeAspect="1"/>
          </p:cNvGraphicFramePr>
          <p:nvPr>
            <p:extLst>
              <p:ext uri="{D42A27DB-BD31-4B8C-83A1-F6EECF244321}">
                <p14:modId xmlns:p14="http://schemas.microsoft.com/office/powerpoint/2010/main" val="3946606368"/>
              </p:ext>
            </p:extLst>
          </p:nvPr>
        </p:nvGraphicFramePr>
        <p:xfrm>
          <a:off x="2076566" y="4143492"/>
          <a:ext cx="2400300" cy="715963"/>
        </p:xfrm>
        <a:graphic>
          <a:graphicData uri="http://schemas.openxmlformats.org/presentationml/2006/ole">
            <mc:AlternateContent xmlns:mc="http://schemas.openxmlformats.org/markup-compatibility/2006">
              <mc:Choice xmlns:v="urn:schemas-microsoft-com:vml" Requires="v">
                <p:oleObj spid="_x0000_s20810" name="公式" r:id="rId13" imgW="850531" imgH="253890" progId="Equation.3">
                  <p:embed/>
                </p:oleObj>
              </mc:Choice>
              <mc:Fallback>
                <p:oleObj name="公式" r:id="rId13" imgW="850531" imgH="25389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76566" y="4143492"/>
                        <a:ext cx="2400300" cy="71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 name="Object 55"/>
          <p:cNvGraphicFramePr>
            <a:graphicFrameLocks noChangeAspect="1"/>
          </p:cNvGraphicFramePr>
          <p:nvPr>
            <p:extLst>
              <p:ext uri="{D42A27DB-BD31-4B8C-83A1-F6EECF244321}">
                <p14:modId xmlns:p14="http://schemas.microsoft.com/office/powerpoint/2010/main" val="3474530132"/>
              </p:ext>
            </p:extLst>
          </p:nvPr>
        </p:nvGraphicFramePr>
        <p:xfrm>
          <a:off x="4567239" y="4278313"/>
          <a:ext cx="1209675" cy="493712"/>
        </p:xfrm>
        <a:graphic>
          <a:graphicData uri="http://schemas.openxmlformats.org/presentationml/2006/ole">
            <mc:AlternateContent xmlns:mc="http://schemas.openxmlformats.org/markup-compatibility/2006">
              <mc:Choice xmlns:v="urn:schemas-microsoft-com:vml" Requires="v">
                <p:oleObj spid="_x0000_s20811" name="公式" r:id="rId15" imgW="431640" imgH="177480" progId="Equation.3">
                  <p:embed/>
                </p:oleObj>
              </mc:Choice>
              <mc:Fallback>
                <p:oleObj name="公式" r:id="rId15" imgW="431640" imgH="177480" progId="Equation.3">
                  <p:embed/>
                  <p:pic>
                    <p:nvPicPr>
                      <p:cNvPr id="0" name=""/>
                      <p:cNvPicPr>
                        <a:picLocks noChangeAspect="1" noChangeArrowheads="1"/>
                      </p:cNvPicPr>
                      <p:nvPr/>
                    </p:nvPicPr>
                    <p:blipFill>
                      <a:blip r:embed="rId16"/>
                      <a:srcRect/>
                      <a:stretch>
                        <a:fillRect/>
                      </a:stretch>
                    </p:blipFill>
                    <p:spPr bwMode="auto">
                      <a:xfrm>
                        <a:off x="4567239" y="4278313"/>
                        <a:ext cx="1209675"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 name="Object 7"/>
          <p:cNvGraphicFramePr>
            <a:graphicFrameLocks noChangeAspect="1"/>
          </p:cNvGraphicFramePr>
          <p:nvPr>
            <p:extLst>
              <p:ext uri="{D42A27DB-BD31-4B8C-83A1-F6EECF244321}">
                <p14:modId xmlns:p14="http://schemas.microsoft.com/office/powerpoint/2010/main" val="88518009"/>
              </p:ext>
            </p:extLst>
          </p:nvPr>
        </p:nvGraphicFramePr>
        <p:xfrm>
          <a:off x="1830162" y="5748933"/>
          <a:ext cx="2089150" cy="765175"/>
        </p:xfrm>
        <a:graphic>
          <a:graphicData uri="http://schemas.openxmlformats.org/presentationml/2006/ole">
            <mc:AlternateContent xmlns:mc="http://schemas.openxmlformats.org/markup-compatibility/2006">
              <mc:Choice xmlns:v="urn:schemas-microsoft-com:vml" Requires="v">
                <p:oleObj spid="_x0000_s20812" name="公式" r:id="rId17" imgW="761669" imgH="279279" progId="Equation.3">
                  <p:embed/>
                </p:oleObj>
              </mc:Choice>
              <mc:Fallback>
                <p:oleObj name="公式" r:id="rId17" imgW="761669" imgH="27927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30162" y="5748933"/>
                        <a:ext cx="2089150"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 name="Object 8"/>
          <p:cNvGraphicFramePr>
            <a:graphicFrameLocks noChangeAspect="1"/>
          </p:cNvGraphicFramePr>
          <p:nvPr>
            <p:extLst>
              <p:ext uri="{D42A27DB-BD31-4B8C-83A1-F6EECF244321}">
                <p14:modId xmlns:p14="http://schemas.microsoft.com/office/powerpoint/2010/main" val="3542795957"/>
              </p:ext>
            </p:extLst>
          </p:nvPr>
        </p:nvGraphicFramePr>
        <p:xfrm>
          <a:off x="4038601" y="5480050"/>
          <a:ext cx="2874963" cy="1301750"/>
        </p:xfrm>
        <a:graphic>
          <a:graphicData uri="http://schemas.openxmlformats.org/presentationml/2006/ole">
            <mc:AlternateContent xmlns:mc="http://schemas.openxmlformats.org/markup-compatibility/2006">
              <mc:Choice xmlns:v="urn:schemas-microsoft-com:vml" Requires="v">
                <p:oleObj spid="_x0000_s20813" name="公式" r:id="rId19" imgW="1066680" imgH="482400" progId="Equation.3">
                  <p:embed/>
                </p:oleObj>
              </mc:Choice>
              <mc:Fallback>
                <p:oleObj name="公式" r:id="rId19" imgW="1066680" imgH="482400" progId="Equation.3">
                  <p:embed/>
                  <p:pic>
                    <p:nvPicPr>
                      <p:cNvPr id="0" name=""/>
                      <p:cNvPicPr>
                        <a:picLocks noChangeAspect="1" noChangeArrowheads="1"/>
                      </p:cNvPicPr>
                      <p:nvPr/>
                    </p:nvPicPr>
                    <p:blipFill>
                      <a:blip r:embed="rId20"/>
                      <a:srcRect/>
                      <a:stretch>
                        <a:fillRect/>
                      </a:stretch>
                    </p:blipFill>
                    <p:spPr bwMode="auto">
                      <a:xfrm>
                        <a:off x="4038601" y="5480050"/>
                        <a:ext cx="2874963" cy="130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8" name="Object 10"/>
          <p:cNvGraphicFramePr>
            <a:graphicFrameLocks noChangeAspect="1"/>
          </p:cNvGraphicFramePr>
          <p:nvPr>
            <p:extLst>
              <p:ext uri="{D42A27DB-BD31-4B8C-83A1-F6EECF244321}">
                <p14:modId xmlns:p14="http://schemas.microsoft.com/office/powerpoint/2010/main" val="1935990107"/>
              </p:ext>
            </p:extLst>
          </p:nvPr>
        </p:nvGraphicFramePr>
        <p:xfrm>
          <a:off x="2505075" y="4673601"/>
          <a:ext cx="1714500" cy="1000125"/>
        </p:xfrm>
        <a:graphic>
          <a:graphicData uri="http://schemas.openxmlformats.org/presentationml/2006/ole">
            <mc:AlternateContent xmlns:mc="http://schemas.openxmlformats.org/markup-compatibility/2006">
              <mc:Choice xmlns:v="urn:schemas-microsoft-com:vml" Requires="v">
                <p:oleObj spid="_x0000_s20814" name="公式" r:id="rId21" imgW="672840" imgH="393480" progId="Equation.3">
                  <p:embed/>
                </p:oleObj>
              </mc:Choice>
              <mc:Fallback>
                <p:oleObj name="公式" r:id="rId21" imgW="672840" imgH="393480" progId="Equation.3">
                  <p:embed/>
                  <p:pic>
                    <p:nvPicPr>
                      <p:cNvPr id="0" name=""/>
                      <p:cNvPicPr>
                        <a:picLocks noChangeAspect="1" noChangeArrowheads="1"/>
                      </p:cNvPicPr>
                      <p:nvPr/>
                    </p:nvPicPr>
                    <p:blipFill>
                      <a:blip r:embed="rId22"/>
                      <a:srcRect/>
                      <a:stretch>
                        <a:fillRect/>
                      </a:stretch>
                    </p:blipFill>
                    <p:spPr bwMode="auto">
                      <a:xfrm>
                        <a:off x="2505075" y="4673601"/>
                        <a:ext cx="17145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9" name="Object 9"/>
          <p:cNvGraphicFramePr>
            <a:graphicFrameLocks noChangeAspect="1"/>
          </p:cNvGraphicFramePr>
          <p:nvPr>
            <p:extLst>
              <p:ext uri="{D42A27DB-BD31-4B8C-83A1-F6EECF244321}">
                <p14:modId xmlns:p14="http://schemas.microsoft.com/office/powerpoint/2010/main" val="1497774594"/>
              </p:ext>
            </p:extLst>
          </p:nvPr>
        </p:nvGraphicFramePr>
        <p:xfrm>
          <a:off x="7110413" y="5640389"/>
          <a:ext cx="3332162" cy="1087437"/>
        </p:xfrm>
        <a:graphic>
          <a:graphicData uri="http://schemas.openxmlformats.org/presentationml/2006/ole">
            <mc:AlternateContent xmlns:mc="http://schemas.openxmlformats.org/markup-compatibility/2006">
              <mc:Choice xmlns:v="urn:schemas-microsoft-com:vml" Requires="v">
                <p:oleObj spid="_x0000_s20815" name="公式" r:id="rId23" imgW="1206360" imgH="393480" progId="Equation.3">
                  <p:embed/>
                </p:oleObj>
              </mc:Choice>
              <mc:Fallback>
                <p:oleObj name="公式" r:id="rId23" imgW="1206360" imgH="393480" progId="Equation.3">
                  <p:embed/>
                  <p:pic>
                    <p:nvPicPr>
                      <p:cNvPr id="0" name=""/>
                      <p:cNvPicPr>
                        <a:picLocks noChangeAspect="1" noChangeArrowheads="1"/>
                      </p:cNvPicPr>
                      <p:nvPr/>
                    </p:nvPicPr>
                    <p:blipFill>
                      <a:blip r:embed="rId24"/>
                      <a:srcRect/>
                      <a:stretch>
                        <a:fillRect/>
                      </a:stretch>
                    </p:blipFill>
                    <p:spPr bwMode="auto">
                      <a:xfrm>
                        <a:off x="7110413" y="5640389"/>
                        <a:ext cx="3332162" cy="108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0" name="矩形 89"/>
          <p:cNvSpPr/>
          <p:nvPr/>
        </p:nvSpPr>
        <p:spPr>
          <a:xfrm>
            <a:off x="6615974" y="1547235"/>
            <a:ext cx="3475175" cy="954107"/>
          </a:xfrm>
          <a:prstGeom prst="rect">
            <a:avLst/>
          </a:prstGeom>
        </p:spPr>
        <p:txBody>
          <a:bodyPr wrap="square">
            <a:spAutoFit/>
          </a:bodyPr>
          <a:lstStyle/>
          <a:p>
            <a:r>
              <a:rPr lang="zh-CN" altLang="en-US" sz="2800" b="1" kern="0" dirty="0">
                <a:solidFill>
                  <a:srgbClr val="CC3300"/>
                </a:solidFill>
              </a:rPr>
              <a:t>总感应电动势</a:t>
            </a:r>
            <a:r>
              <a:rPr lang="en-US" altLang="zh-CN" sz="2800" b="1" kern="0" dirty="0">
                <a:solidFill>
                  <a:srgbClr val="CC3300"/>
                </a:solidFill>
              </a:rPr>
              <a:t>=</a:t>
            </a:r>
            <a:r>
              <a:rPr lang="zh-CN" altLang="en-US" sz="2800" b="1" kern="0" dirty="0">
                <a:solidFill>
                  <a:srgbClr val="CC3300"/>
                </a:solidFill>
              </a:rPr>
              <a:t>动生电动势</a:t>
            </a:r>
            <a:r>
              <a:rPr lang="en-US" altLang="zh-CN" sz="2800" b="1" kern="0" dirty="0">
                <a:solidFill>
                  <a:srgbClr val="CC3300"/>
                </a:solidFill>
              </a:rPr>
              <a:t>+</a:t>
            </a:r>
            <a:r>
              <a:rPr lang="zh-CN" altLang="en-US" sz="2800" b="1" kern="0" dirty="0">
                <a:solidFill>
                  <a:srgbClr val="CC3300"/>
                </a:solidFill>
              </a:rPr>
              <a:t>感生电动势</a:t>
            </a:r>
            <a:endParaRPr lang="zh-CN" altLang="en-US" sz="2800" dirty="0">
              <a:solidFill>
                <a:srgbClr val="CC3300"/>
              </a:solidFill>
            </a:endParaRPr>
          </a:p>
        </p:txBody>
      </p:sp>
      <p:graphicFrame>
        <p:nvGraphicFramePr>
          <p:cNvPr id="91" name="Object 6"/>
          <p:cNvGraphicFramePr>
            <a:graphicFrameLocks noChangeAspect="1"/>
          </p:cNvGraphicFramePr>
          <p:nvPr>
            <p:extLst>
              <p:ext uri="{D42A27DB-BD31-4B8C-83A1-F6EECF244321}">
                <p14:modId xmlns:p14="http://schemas.microsoft.com/office/powerpoint/2010/main" val="2579134425"/>
              </p:ext>
            </p:extLst>
          </p:nvPr>
        </p:nvGraphicFramePr>
        <p:xfrm>
          <a:off x="7504015" y="2351670"/>
          <a:ext cx="1827213" cy="622300"/>
        </p:xfrm>
        <a:graphic>
          <a:graphicData uri="http://schemas.openxmlformats.org/presentationml/2006/ole">
            <mc:AlternateContent xmlns:mc="http://schemas.openxmlformats.org/markup-compatibility/2006">
              <mc:Choice xmlns:v="urn:schemas-microsoft-com:vml" Requires="v">
                <p:oleObj spid="_x0000_s20816" name="公式" r:id="rId25" imgW="698400" imgH="228600" progId="Equation.3">
                  <p:embed/>
                </p:oleObj>
              </mc:Choice>
              <mc:Fallback>
                <p:oleObj name="公式" r:id="rId25" imgW="698400" imgH="228600" progId="Equation.3">
                  <p:embed/>
                  <p:pic>
                    <p:nvPicPr>
                      <p:cNvPr id="0" name=""/>
                      <p:cNvPicPr>
                        <a:picLocks noChangeAspect="1" noChangeArrowheads="1"/>
                      </p:cNvPicPr>
                      <p:nvPr/>
                    </p:nvPicPr>
                    <p:blipFill>
                      <a:blip r:embed="rId26"/>
                      <a:srcRect/>
                      <a:stretch>
                        <a:fillRect/>
                      </a:stretch>
                    </p:blipFill>
                    <p:spPr bwMode="auto">
                      <a:xfrm>
                        <a:off x="7504015" y="2351670"/>
                        <a:ext cx="1827213" cy="622300"/>
                      </a:xfrm>
                      <a:prstGeom prst="rect">
                        <a:avLst/>
                      </a:prstGeom>
                      <a:noFill/>
                      <a:ln>
                        <a:noFill/>
                      </a:ln>
                      <a:effectLst>
                        <a:outerShdw dist="35921" dir="2700000" algn="ctr" rotWithShape="0">
                          <a:schemeClr val="bg2"/>
                        </a:outerShdw>
                      </a:effectLs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additive="base">
                                        <p:cTn id="12" dur="500" fill="hold"/>
                                        <p:tgtEl>
                                          <p:spTgt spid="63"/>
                                        </p:tgtEl>
                                        <p:attrNameLst>
                                          <p:attrName>ppt_x</p:attrName>
                                        </p:attrNameLst>
                                      </p:cBhvr>
                                      <p:tavLst>
                                        <p:tav tm="0">
                                          <p:val>
                                            <p:strVal val="#ppt_x"/>
                                          </p:val>
                                        </p:tav>
                                        <p:tav tm="100000">
                                          <p:val>
                                            <p:strVal val="#ppt_x"/>
                                          </p:val>
                                        </p:tav>
                                      </p:tavLst>
                                    </p:anim>
                                    <p:anim calcmode="lin" valueType="num">
                                      <p:cBhvr additive="base">
                                        <p:cTn id="13"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ppt_x"/>
                                          </p:val>
                                        </p:tav>
                                        <p:tav tm="100000">
                                          <p:val>
                                            <p:strVal val="#ppt_x"/>
                                          </p:val>
                                        </p:tav>
                                      </p:tavLst>
                                    </p:anim>
                                    <p:anim calcmode="lin" valueType="num">
                                      <p:cBhvr additive="base">
                                        <p:cTn id="2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circle(in)">
                                      <p:cBhvr>
                                        <p:cTn id="30" dur="20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500" fill="hold"/>
                                        <p:tgtEl>
                                          <p:spTgt spid="47"/>
                                        </p:tgtEl>
                                        <p:attrNameLst>
                                          <p:attrName>ppt_x</p:attrName>
                                        </p:attrNameLst>
                                      </p:cBhvr>
                                      <p:tavLst>
                                        <p:tav tm="0">
                                          <p:val>
                                            <p:strVal val="#ppt_x"/>
                                          </p:val>
                                        </p:tav>
                                        <p:tav tm="100000">
                                          <p:val>
                                            <p:strVal val="#ppt_x"/>
                                          </p:val>
                                        </p:tav>
                                      </p:tavLst>
                                    </p:anim>
                                    <p:anim calcmode="lin" valueType="num">
                                      <p:cBhvr additive="base">
                                        <p:cTn id="3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ppt_x"/>
                                          </p:val>
                                        </p:tav>
                                        <p:tav tm="100000">
                                          <p:val>
                                            <p:strVal val="#ppt_x"/>
                                          </p:val>
                                        </p:tav>
                                      </p:tavLst>
                                    </p:anim>
                                    <p:anim calcmode="lin" valueType="num">
                                      <p:cBhvr additive="base">
                                        <p:cTn id="4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ppt_x"/>
                                          </p:val>
                                        </p:tav>
                                        <p:tav tm="100000">
                                          <p:val>
                                            <p:strVal val="#ppt_x"/>
                                          </p:val>
                                        </p:tav>
                                      </p:tavLst>
                                    </p:anim>
                                    <p:anim calcmode="lin" valueType="num">
                                      <p:cBhvr additive="base">
                                        <p:cTn id="4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84"/>
                                        </p:tgtEl>
                                        <p:attrNameLst>
                                          <p:attrName>style.visibility</p:attrName>
                                        </p:attrNameLst>
                                      </p:cBhvr>
                                      <p:to>
                                        <p:strVal val="visible"/>
                                      </p:to>
                                    </p:set>
                                    <p:animEffect transition="in" filter="wipe(left)">
                                      <p:cBhvr>
                                        <p:cTn id="53" dur="500"/>
                                        <p:tgtEl>
                                          <p:spTgt spid="8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85"/>
                                        </p:tgtEl>
                                        <p:attrNameLst>
                                          <p:attrName>style.visibility</p:attrName>
                                        </p:attrNameLst>
                                      </p:cBhvr>
                                      <p:to>
                                        <p:strVal val="visible"/>
                                      </p:to>
                                    </p:set>
                                    <p:animEffect transition="in" filter="wipe(left)">
                                      <p:cBhvr>
                                        <p:cTn id="58" dur="500"/>
                                        <p:tgtEl>
                                          <p:spTgt spid="85"/>
                                        </p:tgtEl>
                                      </p:cBhvr>
                                    </p:animEffect>
                                  </p:childTnLst>
                                </p:cTn>
                              </p:par>
                            </p:childTnLst>
                          </p:cTn>
                        </p:par>
                      </p:childTnLst>
                    </p:cTn>
                  </p:par>
                  <p:par>
                    <p:cTn id="59" fill="hold">
                      <p:stCondLst>
                        <p:cond delay="indefinite"/>
                      </p:stCondLst>
                      <p:childTnLst>
                        <p:par>
                          <p:cTn id="60" fill="hold">
                            <p:stCondLst>
                              <p:cond delay="0"/>
                            </p:stCondLst>
                            <p:childTnLst>
                              <p:par>
                                <p:cTn id="61" presetID="21" presetClass="entr" presetSubtype="1" fill="hold" nodeType="clickEffect">
                                  <p:stCondLst>
                                    <p:cond delay="0"/>
                                  </p:stCondLst>
                                  <p:childTnLst>
                                    <p:set>
                                      <p:cBhvr>
                                        <p:cTn id="62" dur="1" fill="hold">
                                          <p:stCondLst>
                                            <p:cond delay="0"/>
                                          </p:stCondLst>
                                        </p:cTn>
                                        <p:tgtEl>
                                          <p:spTgt spid="88"/>
                                        </p:tgtEl>
                                        <p:attrNameLst>
                                          <p:attrName>style.visibility</p:attrName>
                                        </p:attrNameLst>
                                      </p:cBhvr>
                                      <p:to>
                                        <p:strVal val="visible"/>
                                      </p:to>
                                    </p:set>
                                    <p:animEffect transition="in" filter="wheel(1)">
                                      <p:cBhvr>
                                        <p:cTn id="63" dur="2000"/>
                                        <p:tgtEl>
                                          <p:spTgt spid="88"/>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86"/>
                                        </p:tgtEl>
                                        <p:attrNameLst>
                                          <p:attrName>style.visibility</p:attrName>
                                        </p:attrNameLst>
                                      </p:cBhvr>
                                      <p:to>
                                        <p:strVal val="visible"/>
                                      </p:to>
                                    </p:set>
                                    <p:anim calcmode="lin" valueType="num">
                                      <p:cBhvr additive="base">
                                        <p:cTn id="68" dur="500" fill="hold"/>
                                        <p:tgtEl>
                                          <p:spTgt spid="86"/>
                                        </p:tgtEl>
                                        <p:attrNameLst>
                                          <p:attrName>ppt_x</p:attrName>
                                        </p:attrNameLst>
                                      </p:cBhvr>
                                      <p:tavLst>
                                        <p:tav tm="0">
                                          <p:val>
                                            <p:strVal val="#ppt_x"/>
                                          </p:val>
                                        </p:tav>
                                        <p:tav tm="100000">
                                          <p:val>
                                            <p:strVal val="#ppt_x"/>
                                          </p:val>
                                        </p:tav>
                                      </p:tavLst>
                                    </p:anim>
                                    <p:anim calcmode="lin" valueType="num">
                                      <p:cBhvr additive="base">
                                        <p:cTn id="69"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1" presetClass="entr" presetSubtype="1" fill="hold" nodeType="clickEffect">
                                  <p:stCondLst>
                                    <p:cond delay="0"/>
                                  </p:stCondLst>
                                  <p:childTnLst>
                                    <p:set>
                                      <p:cBhvr>
                                        <p:cTn id="73" dur="1" fill="hold">
                                          <p:stCondLst>
                                            <p:cond delay="0"/>
                                          </p:stCondLst>
                                        </p:cTn>
                                        <p:tgtEl>
                                          <p:spTgt spid="87"/>
                                        </p:tgtEl>
                                        <p:attrNameLst>
                                          <p:attrName>style.visibility</p:attrName>
                                        </p:attrNameLst>
                                      </p:cBhvr>
                                      <p:to>
                                        <p:strVal val="visible"/>
                                      </p:to>
                                    </p:set>
                                    <p:animEffect transition="in" filter="wheel(1)">
                                      <p:cBhvr>
                                        <p:cTn id="74" dur="2000"/>
                                        <p:tgtEl>
                                          <p:spTgt spid="87"/>
                                        </p:tgtEl>
                                      </p:cBhvr>
                                    </p:animEffect>
                                  </p:childTnLst>
                                </p:cTn>
                              </p:par>
                            </p:childTnLst>
                          </p:cTn>
                        </p:par>
                      </p:childTnLst>
                    </p:cTn>
                  </p:par>
                  <p:par>
                    <p:cTn id="75" fill="hold">
                      <p:stCondLst>
                        <p:cond delay="indefinite"/>
                      </p:stCondLst>
                      <p:childTnLst>
                        <p:par>
                          <p:cTn id="76" fill="hold">
                            <p:stCondLst>
                              <p:cond delay="0"/>
                            </p:stCondLst>
                            <p:childTnLst>
                              <p:par>
                                <p:cTn id="77" presetID="21" presetClass="entr" presetSubtype="1" fill="hold" nodeType="clickEffect">
                                  <p:stCondLst>
                                    <p:cond delay="0"/>
                                  </p:stCondLst>
                                  <p:childTnLst>
                                    <p:set>
                                      <p:cBhvr>
                                        <p:cTn id="78" dur="1" fill="hold">
                                          <p:stCondLst>
                                            <p:cond delay="0"/>
                                          </p:stCondLst>
                                        </p:cTn>
                                        <p:tgtEl>
                                          <p:spTgt spid="89"/>
                                        </p:tgtEl>
                                        <p:attrNameLst>
                                          <p:attrName>style.visibility</p:attrName>
                                        </p:attrNameLst>
                                      </p:cBhvr>
                                      <p:to>
                                        <p:strVal val="visible"/>
                                      </p:to>
                                    </p:set>
                                    <p:animEffect transition="in" filter="wheel(1)">
                                      <p:cBhvr>
                                        <p:cTn id="79" dur="2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P spid="45" grpId="0"/>
      <p:bldP spid="47" grpId="0" animBg="1"/>
      <p:bldP spid="6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Object 9"/>
          <p:cNvGraphicFramePr>
            <a:graphicFrameLocks noChangeAspect="1"/>
          </p:cNvGraphicFramePr>
          <p:nvPr>
            <p:extLst>
              <p:ext uri="{D42A27DB-BD31-4B8C-83A1-F6EECF244321}">
                <p14:modId xmlns:p14="http://schemas.microsoft.com/office/powerpoint/2010/main" val="1511692611"/>
              </p:ext>
            </p:extLst>
          </p:nvPr>
        </p:nvGraphicFramePr>
        <p:xfrm>
          <a:off x="5008564" y="307975"/>
          <a:ext cx="3963987" cy="1087438"/>
        </p:xfrm>
        <a:graphic>
          <a:graphicData uri="http://schemas.openxmlformats.org/presentationml/2006/ole">
            <mc:AlternateContent xmlns:mc="http://schemas.openxmlformats.org/markup-compatibility/2006">
              <mc:Choice xmlns:v="urn:schemas-microsoft-com:vml" Requires="v">
                <p:oleObj spid="_x0000_s22130" name="公式" r:id="rId3" imgW="1434960" imgH="393480" progId="Equation.3">
                  <p:embed/>
                </p:oleObj>
              </mc:Choice>
              <mc:Fallback>
                <p:oleObj name="公式" r:id="rId3" imgW="1434960" imgH="393480" progId="Equation.3">
                  <p:embed/>
                  <p:pic>
                    <p:nvPicPr>
                      <p:cNvPr id="0" name=""/>
                      <p:cNvPicPr>
                        <a:picLocks noChangeAspect="1" noChangeArrowheads="1"/>
                      </p:cNvPicPr>
                      <p:nvPr/>
                    </p:nvPicPr>
                    <p:blipFill>
                      <a:blip r:embed="rId4"/>
                      <a:srcRect/>
                      <a:stretch>
                        <a:fillRect/>
                      </a:stretch>
                    </p:blipFill>
                    <p:spPr bwMode="auto">
                      <a:xfrm>
                        <a:off x="5008564" y="307975"/>
                        <a:ext cx="3963987" cy="108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1"/>
          <p:cNvSpPr/>
          <p:nvPr/>
        </p:nvSpPr>
        <p:spPr>
          <a:xfrm>
            <a:off x="2135561" y="589941"/>
            <a:ext cx="1988045" cy="523220"/>
          </a:xfrm>
          <a:prstGeom prst="rect">
            <a:avLst/>
          </a:prstGeom>
        </p:spPr>
        <p:txBody>
          <a:bodyPr wrap="none">
            <a:spAutoFit/>
          </a:bodyPr>
          <a:lstStyle/>
          <a:p>
            <a:r>
              <a:rPr lang="zh-CN" altLang="en-US" sz="2800" b="1" kern="0" dirty="0">
                <a:solidFill>
                  <a:srgbClr val="FF0000"/>
                </a:solidFill>
              </a:rPr>
              <a:t>感应</a:t>
            </a:r>
            <a:r>
              <a:rPr lang="zh-CN" altLang="en-US" sz="2800" b="1" kern="0" dirty="0">
                <a:solidFill>
                  <a:srgbClr val="3E27E7"/>
                </a:solidFill>
              </a:rPr>
              <a:t>电动势</a:t>
            </a:r>
            <a:endParaRPr lang="zh-CN" altLang="en-US" sz="2800" dirty="0"/>
          </a:p>
        </p:txBody>
      </p:sp>
      <p:graphicFrame>
        <p:nvGraphicFramePr>
          <p:cNvPr id="51" name="Object 57"/>
          <p:cNvGraphicFramePr>
            <a:graphicFrameLocks noChangeAspect="1"/>
          </p:cNvGraphicFramePr>
          <p:nvPr>
            <p:extLst>
              <p:ext uri="{D42A27DB-BD31-4B8C-83A1-F6EECF244321}">
                <p14:modId xmlns:p14="http://schemas.microsoft.com/office/powerpoint/2010/main" val="1938431243"/>
              </p:ext>
            </p:extLst>
          </p:nvPr>
        </p:nvGraphicFramePr>
        <p:xfrm>
          <a:off x="2566073" y="1099577"/>
          <a:ext cx="1930400" cy="1127125"/>
        </p:xfrm>
        <a:graphic>
          <a:graphicData uri="http://schemas.openxmlformats.org/presentationml/2006/ole">
            <mc:AlternateContent xmlns:mc="http://schemas.openxmlformats.org/markup-compatibility/2006">
              <mc:Choice xmlns:v="urn:schemas-microsoft-com:vml" Requires="v">
                <p:oleObj spid="_x0000_s22131" name="公式" r:id="rId5" imgW="672840" imgH="393480" progId="Equation.3">
                  <p:embed/>
                </p:oleObj>
              </mc:Choice>
              <mc:Fallback>
                <p:oleObj name="公式" r:id="rId5" imgW="672840" imgH="393480" progId="Equation.3">
                  <p:embed/>
                  <p:pic>
                    <p:nvPicPr>
                      <p:cNvPr id="0" name=""/>
                      <p:cNvPicPr>
                        <a:picLocks noChangeAspect="1" noChangeArrowheads="1"/>
                      </p:cNvPicPr>
                      <p:nvPr/>
                    </p:nvPicPr>
                    <p:blipFill>
                      <a:blip r:embed="rId6"/>
                      <a:srcRect/>
                      <a:stretch>
                        <a:fillRect/>
                      </a:stretch>
                    </p:blipFill>
                    <p:spPr bwMode="auto">
                      <a:xfrm>
                        <a:off x="2566073" y="1099577"/>
                        <a:ext cx="1930400" cy="1127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58"/>
          <p:cNvGraphicFramePr>
            <a:graphicFrameLocks noChangeAspect="1"/>
          </p:cNvGraphicFramePr>
          <p:nvPr>
            <p:extLst>
              <p:ext uri="{D42A27DB-BD31-4B8C-83A1-F6EECF244321}">
                <p14:modId xmlns:p14="http://schemas.microsoft.com/office/powerpoint/2010/main" val="3105093383"/>
              </p:ext>
            </p:extLst>
          </p:nvPr>
        </p:nvGraphicFramePr>
        <p:xfrm>
          <a:off x="2170114" y="2216151"/>
          <a:ext cx="6269037" cy="1260475"/>
        </p:xfrm>
        <a:graphic>
          <a:graphicData uri="http://schemas.openxmlformats.org/presentationml/2006/ole">
            <mc:AlternateContent xmlns:mc="http://schemas.openxmlformats.org/markup-compatibility/2006">
              <mc:Choice xmlns:v="urn:schemas-microsoft-com:vml" Requires="v">
                <p:oleObj spid="_x0000_s22132" name="公式" r:id="rId7" imgW="2082600" imgH="431640" progId="Equation.3">
                  <p:embed/>
                </p:oleObj>
              </mc:Choice>
              <mc:Fallback>
                <p:oleObj name="公式" r:id="rId7" imgW="2082600" imgH="431640" progId="Equation.3">
                  <p:embed/>
                  <p:pic>
                    <p:nvPicPr>
                      <p:cNvPr id="0" name=""/>
                      <p:cNvPicPr>
                        <a:picLocks noChangeAspect="1" noChangeArrowheads="1"/>
                      </p:cNvPicPr>
                      <p:nvPr/>
                    </p:nvPicPr>
                    <p:blipFill>
                      <a:blip r:embed="rId8"/>
                      <a:srcRect/>
                      <a:stretch>
                        <a:fillRect/>
                      </a:stretch>
                    </p:blipFill>
                    <p:spPr bwMode="auto">
                      <a:xfrm>
                        <a:off x="2170114" y="2216151"/>
                        <a:ext cx="6269037"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 name="Object 59"/>
          <p:cNvGraphicFramePr>
            <a:graphicFrameLocks noChangeAspect="1"/>
          </p:cNvGraphicFramePr>
          <p:nvPr>
            <p:extLst>
              <p:ext uri="{D42A27DB-BD31-4B8C-83A1-F6EECF244321}">
                <p14:modId xmlns:p14="http://schemas.microsoft.com/office/powerpoint/2010/main" val="1554147414"/>
              </p:ext>
            </p:extLst>
          </p:nvPr>
        </p:nvGraphicFramePr>
        <p:xfrm>
          <a:off x="2366963" y="3713164"/>
          <a:ext cx="5465762" cy="1227137"/>
        </p:xfrm>
        <a:graphic>
          <a:graphicData uri="http://schemas.openxmlformats.org/presentationml/2006/ole">
            <mc:AlternateContent xmlns:mc="http://schemas.openxmlformats.org/markup-compatibility/2006">
              <mc:Choice xmlns:v="urn:schemas-microsoft-com:vml" Requires="v">
                <p:oleObj spid="_x0000_s22133" name="公式" r:id="rId9" imgW="1752480" imgH="393480" progId="Equation.3">
                  <p:embed/>
                </p:oleObj>
              </mc:Choice>
              <mc:Fallback>
                <p:oleObj name="公式" r:id="rId9" imgW="1752480" imgH="393480" progId="Equation.3">
                  <p:embed/>
                  <p:pic>
                    <p:nvPicPr>
                      <p:cNvPr id="0" name=""/>
                      <p:cNvPicPr>
                        <a:picLocks noChangeAspect="1" noChangeArrowheads="1"/>
                      </p:cNvPicPr>
                      <p:nvPr/>
                    </p:nvPicPr>
                    <p:blipFill>
                      <a:blip r:embed="rId10"/>
                      <a:srcRect/>
                      <a:stretch>
                        <a:fillRect/>
                      </a:stretch>
                    </p:blipFill>
                    <p:spPr bwMode="auto">
                      <a:xfrm>
                        <a:off x="2366963" y="3713164"/>
                        <a:ext cx="5465762" cy="1227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 name="Object 60"/>
          <p:cNvGraphicFramePr>
            <a:graphicFrameLocks noChangeAspect="1"/>
          </p:cNvGraphicFramePr>
          <p:nvPr>
            <p:extLst>
              <p:ext uri="{D42A27DB-BD31-4B8C-83A1-F6EECF244321}">
                <p14:modId xmlns:p14="http://schemas.microsoft.com/office/powerpoint/2010/main" val="3350069048"/>
              </p:ext>
            </p:extLst>
          </p:nvPr>
        </p:nvGraphicFramePr>
        <p:xfrm>
          <a:off x="2328863" y="5214938"/>
          <a:ext cx="6438900" cy="1287462"/>
        </p:xfrm>
        <a:graphic>
          <a:graphicData uri="http://schemas.openxmlformats.org/presentationml/2006/ole">
            <mc:AlternateContent xmlns:mc="http://schemas.openxmlformats.org/markup-compatibility/2006">
              <mc:Choice xmlns:v="urn:schemas-microsoft-com:vml" Requires="v">
                <p:oleObj spid="_x0000_s22134" name="公式" r:id="rId11" imgW="2158920" imgH="431640" progId="Equation.3">
                  <p:embed/>
                </p:oleObj>
              </mc:Choice>
              <mc:Fallback>
                <p:oleObj name="公式" r:id="rId11" imgW="2158920" imgH="431640" progId="Equation.3">
                  <p:embed/>
                  <p:pic>
                    <p:nvPicPr>
                      <p:cNvPr id="0" name=""/>
                      <p:cNvPicPr>
                        <a:picLocks noChangeAspect="1" noChangeArrowheads="1"/>
                      </p:cNvPicPr>
                      <p:nvPr/>
                    </p:nvPicPr>
                    <p:blipFill>
                      <a:blip r:embed="rId12"/>
                      <a:srcRect/>
                      <a:stretch>
                        <a:fillRect/>
                      </a:stretch>
                    </p:blipFill>
                    <p:spPr bwMode="auto">
                      <a:xfrm>
                        <a:off x="2328863" y="5214938"/>
                        <a:ext cx="6438900" cy="1287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heel(1)">
                                      <p:cBhvr>
                                        <p:cTn id="7" dur="20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1000"/>
                                        <p:tgtEl>
                                          <p:spTgt spid="51"/>
                                        </p:tgtEl>
                                      </p:cBhvr>
                                    </p:animEffect>
                                    <p:anim calcmode="lin" valueType="num">
                                      <p:cBhvr>
                                        <p:cTn id="18" dur="1000" fill="hold"/>
                                        <p:tgtEl>
                                          <p:spTgt spid="51"/>
                                        </p:tgtEl>
                                        <p:attrNameLst>
                                          <p:attrName>ppt_x</p:attrName>
                                        </p:attrNameLst>
                                      </p:cBhvr>
                                      <p:tavLst>
                                        <p:tav tm="0">
                                          <p:val>
                                            <p:strVal val="#ppt_x"/>
                                          </p:val>
                                        </p:tav>
                                        <p:tav tm="100000">
                                          <p:val>
                                            <p:strVal val="#ppt_x"/>
                                          </p:val>
                                        </p:tav>
                                      </p:tavLst>
                                    </p:anim>
                                    <p:anim calcmode="lin" valueType="num">
                                      <p:cBhvr>
                                        <p:cTn id="1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wheel(1)">
                                      <p:cBhvr>
                                        <p:cTn id="24" dur="2000"/>
                                        <p:tgtEl>
                                          <p:spTgt spid="52"/>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barn(inVertical)">
                                      <p:cBhvr>
                                        <p:cTn id="29" dur="500"/>
                                        <p:tgtEl>
                                          <p:spTgt spid="53"/>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54"/>
                                        </p:tgtEl>
                                        <p:attrNameLst>
                                          <p:attrName>style.visibility</p:attrName>
                                        </p:attrNameLst>
                                      </p:cBhvr>
                                      <p:to>
                                        <p:strVal val="visible"/>
                                      </p:to>
                                    </p:set>
                                    <p:anim calcmode="lin" valueType="num">
                                      <p:cBhvr additive="base">
                                        <p:cTn id="34" dur="500" fill="hold"/>
                                        <p:tgtEl>
                                          <p:spTgt spid="54"/>
                                        </p:tgtEl>
                                        <p:attrNameLst>
                                          <p:attrName>ppt_x</p:attrName>
                                        </p:attrNameLst>
                                      </p:cBhvr>
                                      <p:tavLst>
                                        <p:tav tm="0">
                                          <p:val>
                                            <p:strVal val="#ppt_x"/>
                                          </p:val>
                                        </p:tav>
                                        <p:tav tm="100000">
                                          <p:val>
                                            <p:strVal val="#ppt_x"/>
                                          </p:val>
                                        </p:tav>
                                      </p:tavLst>
                                    </p:anim>
                                    <p:anim calcmode="lin" valueType="num">
                                      <p:cBhvr additive="base">
                                        <p:cTn id="35"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50"/>
          <p:cNvGrpSpPr>
            <a:grpSpLocks/>
          </p:cNvGrpSpPr>
          <p:nvPr/>
        </p:nvGrpSpPr>
        <p:grpSpPr bwMode="auto">
          <a:xfrm>
            <a:off x="6502674" y="2071086"/>
            <a:ext cx="3370262" cy="785812"/>
            <a:chOff x="3260" y="3174"/>
            <a:chExt cx="2452" cy="606"/>
          </a:xfrm>
        </p:grpSpPr>
        <p:sp>
          <p:nvSpPr>
            <p:cNvPr id="13" name="Line 51"/>
            <p:cNvSpPr>
              <a:spLocks noChangeShapeType="1"/>
            </p:cNvSpPr>
            <p:nvPr/>
          </p:nvSpPr>
          <p:spPr bwMode="auto">
            <a:xfrm>
              <a:off x="3648" y="3309"/>
              <a:ext cx="2015" cy="0"/>
            </a:xfrm>
            <a:prstGeom prst="line">
              <a:avLst/>
            </a:prstGeom>
            <a:noFill/>
            <a:ln w="28575">
              <a:solidFill>
                <a:srgbClr val="3E27E7"/>
              </a:solidFill>
              <a:round/>
              <a:headEnd/>
              <a:tailEnd type="stealth" w="med"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4" name="Text Box 52"/>
            <p:cNvSpPr txBox="1">
              <a:spLocks noChangeArrowheads="1"/>
            </p:cNvSpPr>
            <p:nvPr/>
          </p:nvSpPr>
          <p:spPr bwMode="auto">
            <a:xfrm>
              <a:off x="5376" y="3284"/>
              <a:ext cx="336" cy="496"/>
            </a:xfrm>
            <a:prstGeom prst="rect">
              <a:avLst/>
            </a:prstGeom>
            <a:noFill/>
            <a:ln w="19050">
              <a:noFill/>
              <a:miter lim="800000"/>
              <a:headEnd/>
              <a:tailEnd type="none" w="med" len="lg"/>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600" b="1">
                  <a:solidFill>
                    <a:srgbClr val="000000"/>
                  </a:solidFill>
                  <a:latin typeface="Calibri" panose="020F0502020204030204" pitchFamily="34" charset="0"/>
                </a:rPr>
                <a:t>x</a:t>
              </a:r>
            </a:p>
          </p:txBody>
        </p:sp>
        <p:sp>
          <p:nvSpPr>
            <p:cNvPr id="15" name="Text Box 53"/>
            <p:cNvSpPr txBox="1">
              <a:spLocks noChangeArrowheads="1"/>
            </p:cNvSpPr>
            <p:nvPr/>
          </p:nvSpPr>
          <p:spPr bwMode="auto">
            <a:xfrm>
              <a:off x="3260" y="3174"/>
              <a:ext cx="288" cy="404"/>
            </a:xfrm>
            <a:prstGeom prst="rect">
              <a:avLst/>
            </a:prstGeom>
            <a:noFill/>
            <a:ln w="19050">
              <a:noFill/>
              <a:miter lim="800000"/>
              <a:headEnd/>
              <a:tailEnd type="none" w="med" len="lg"/>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Calibri" panose="020F0502020204030204" pitchFamily="34" charset="0"/>
                </a:rPr>
                <a:t>O</a:t>
              </a:r>
            </a:p>
          </p:txBody>
        </p:sp>
        <p:sp>
          <p:nvSpPr>
            <p:cNvPr id="16" name="Oval 54"/>
            <p:cNvSpPr>
              <a:spLocks noChangeArrowheads="1"/>
            </p:cNvSpPr>
            <p:nvPr/>
          </p:nvSpPr>
          <p:spPr bwMode="auto">
            <a:xfrm>
              <a:off x="3632" y="3292"/>
              <a:ext cx="50" cy="49"/>
            </a:xfrm>
            <a:prstGeom prst="ellipse">
              <a:avLst/>
            </a:prstGeom>
            <a:solidFill>
              <a:srgbClr val="000000"/>
            </a:solidFill>
            <a:ln w="19050">
              <a:solidFill>
                <a:srgbClr val="3333FF"/>
              </a:solidFill>
              <a:round/>
              <a:headEnd/>
              <a:tailEnd type="none" w="med" len="lg"/>
            </a:ln>
          </p:spPr>
          <p:txBody>
            <a:bodyPr wrap="none" anchor="ctr"/>
            <a:lstStyle/>
            <a:p>
              <a:pPr algn="ctr" fontAlgn="auto">
                <a:spcBef>
                  <a:spcPts val="0"/>
                </a:spcBef>
                <a:spcAft>
                  <a:spcPts val="0"/>
                </a:spcAft>
                <a:defRPr/>
              </a:pPr>
              <a:endParaRPr lang="zh-CN" altLang="zh-CN" sz="3600" b="1" kern="0">
                <a:solidFill>
                  <a:sysClr val="windowText" lastClr="000000"/>
                </a:solidFill>
                <a:latin typeface="+mn-lt"/>
                <a:ea typeface="+mn-ea"/>
              </a:endParaRPr>
            </a:p>
          </p:txBody>
        </p:sp>
      </p:grpSp>
      <p:sp>
        <p:nvSpPr>
          <p:cNvPr id="18" name="Line 43"/>
          <p:cNvSpPr>
            <a:spLocks noChangeShapeType="1"/>
          </p:cNvSpPr>
          <p:nvPr/>
        </p:nvSpPr>
        <p:spPr bwMode="auto">
          <a:xfrm flipH="1">
            <a:off x="7013987" y="3171364"/>
            <a:ext cx="758955" cy="0"/>
          </a:xfrm>
          <a:prstGeom prst="line">
            <a:avLst/>
          </a:prstGeom>
          <a:noFill/>
          <a:ln w="28575">
            <a:solidFill>
              <a:srgbClr val="009900"/>
            </a:solidFill>
            <a:round/>
            <a:headEnd type="triangle" w="med" len="med"/>
            <a:tailEnd type="triangle" w="med" len="med"/>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9" name="Line 10"/>
          <p:cNvSpPr>
            <a:spLocks noChangeShapeType="1"/>
          </p:cNvSpPr>
          <p:nvPr/>
        </p:nvSpPr>
        <p:spPr bwMode="auto">
          <a:xfrm>
            <a:off x="7791059" y="2994102"/>
            <a:ext cx="0" cy="249237"/>
          </a:xfrm>
          <a:prstGeom prst="line">
            <a:avLst/>
          </a:prstGeom>
          <a:noFill/>
          <a:ln w="28575">
            <a:solidFill>
              <a:srgbClr val="009900"/>
            </a:solidFill>
            <a:round/>
            <a:headEnd/>
            <a:tailEnd type="none" w="med"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20" name="Object 57"/>
          <p:cNvGraphicFramePr>
            <a:graphicFrameLocks noChangeAspect="1"/>
          </p:cNvGraphicFramePr>
          <p:nvPr>
            <p:extLst>
              <p:ext uri="{D42A27DB-BD31-4B8C-83A1-F6EECF244321}">
                <p14:modId xmlns:p14="http://schemas.microsoft.com/office/powerpoint/2010/main" val="2500380704"/>
              </p:ext>
            </p:extLst>
          </p:nvPr>
        </p:nvGraphicFramePr>
        <p:xfrm>
          <a:off x="6992548" y="3281885"/>
          <a:ext cx="1571625" cy="557213"/>
        </p:xfrm>
        <a:graphic>
          <a:graphicData uri="http://schemas.openxmlformats.org/presentationml/2006/ole">
            <mc:AlternateContent xmlns:mc="http://schemas.openxmlformats.org/markup-compatibility/2006">
              <mc:Choice xmlns:v="urn:schemas-microsoft-com:vml" Requires="v">
                <p:oleObj spid="_x0000_s454221" name="公式" r:id="rId3" imgW="279279" imgH="114250" progId="Equation.3">
                  <p:embed/>
                </p:oleObj>
              </mc:Choice>
              <mc:Fallback>
                <p:oleObj name="公式" r:id="rId3" imgW="279279" imgH="11425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2548" y="3281885"/>
                        <a:ext cx="1571625" cy="55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Line 30"/>
          <p:cNvSpPr>
            <a:spLocks noChangeShapeType="1"/>
          </p:cNvSpPr>
          <p:nvPr/>
        </p:nvSpPr>
        <p:spPr bwMode="auto">
          <a:xfrm>
            <a:off x="9175231" y="1904282"/>
            <a:ext cx="879475" cy="0"/>
          </a:xfrm>
          <a:prstGeom prst="line">
            <a:avLst/>
          </a:prstGeom>
          <a:noFill/>
          <a:ln w="28575">
            <a:solidFill>
              <a:srgbClr val="FF3300"/>
            </a:solidFill>
            <a:round/>
            <a:headEnd type="none" w="med" len="lg"/>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2" name="Line 10"/>
          <p:cNvSpPr>
            <a:spLocks noChangeShapeType="1"/>
          </p:cNvSpPr>
          <p:nvPr/>
        </p:nvSpPr>
        <p:spPr bwMode="auto">
          <a:xfrm>
            <a:off x="9196865" y="3003281"/>
            <a:ext cx="0" cy="249237"/>
          </a:xfrm>
          <a:prstGeom prst="line">
            <a:avLst/>
          </a:prstGeom>
          <a:noFill/>
          <a:ln w="28575">
            <a:solidFill>
              <a:srgbClr val="009900"/>
            </a:solidFill>
            <a:round/>
            <a:headEnd/>
            <a:tailEnd type="none" w="med"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3" name="Line 10"/>
          <p:cNvSpPr>
            <a:spLocks noChangeShapeType="1"/>
          </p:cNvSpPr>
          <p:nvPr/>
        </p:nvSpPr>
        <p:spPr bwMode="auto">
          <a:xfrm>
            <a:off x="9175231" y="1189907"/>
            <a:ext cx="1817" cy="1365250"/>
          </a:xfrm>
          <a:prstGeom prst="line">
            <a:avLst/>
          </a:prstGeom>
          <a:noFill/>
          <a:ln w="28575">
            <a:solidFill>
              <a:srgbClr val="000000"/>
            </a:solidFill>
            <a:round/>
            <a:headEnd/>
            <a:tailEnd type="none" w="med"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4" name="Line 10"/>
          <p:cNvSpPr>
            <a:spLocks noChangeShapeType="1"/>
          </p:cNvSpPr>
          <p:nvPr/>
        </p:nvSpPr>
        <p:spPr bwMode="auto">
          <a:xfrm flipH="1">
            <a:off x="7032105" y="332656"/>
            <a:ext cx="1" cy="3446116"/>
          </a:xfrm>
          <a:prstGeom prst="line">
            <a:avLst/>
          </a:prstGeom>
          <a:noFill/>
          <a:ln w="28575">
            <a:solidFill>
              <a:srgbClr val="000000"/>
            </a:solidFill>
            <a:round/>
            <a:headEnd/>
            <a:tailEnd type="none" w="med"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5" name="Line 43"/>
          <p:cNvSpPr>
            <a:spLocks noChangeShapeType="1"/>
          </p:cNvSpPr>
          <p:nvPr/>
        </p:nvSpPr>
        <p:spPr bwMode="auto">
          <a:xfrm flipH="1" flipV="1">
            <a:off x="7753879" y="3171364"/>
            <a:ext cx="461963" cy="0"/>
          </a:xfrm>
          <a:prstGeom prst="line">
            <a:avLst/>
          </a:prstGeom>
          <a:noFill/>
          <a:ln w="28575">
            <a:solidFill>
              <a:srgbClr val="009900"/>
            </a:solidFill>
            <a:round/>
            <a:headEnd/>
            <a:tailEnd type="stealth" w="med"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6" name="Line 42"/>
          <p:cNvSpPr>
            <a:spLocks noChangeShapeType="1"/>
          </p:cNvSpPr>
          <p:nvPr/>
        </p:nvSpPr>
        <p:spPr bwMode="auto">
          <a:xfrm>
            <a:off x="8707687" y="3184243"/>
            <a:ext cx="461962" cy="0"/>
          </a:xfrm>
          <a:prstGeom prst="line">
            <a:avLst/>
          </a:prstGeom>
          <a:noFill/>
          <a:ln w="28575">
            <a:solidFill>
              <a:srgbClr val="009900"/>
            </a:solidFill>
            <a:round/>
            <a:headEnd/>
            <a:tailEnd type="stealth" w="med"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27" name="Object 57"/>
          <p:cNvGraphicFramePr>
            <a:graphicFrameLocks noChangeAspect="1"/>
          </p:cNvGraphicFramePr>
          <p:nvPr>
            <p:extLst>
              <p:ext uri="{D42A27DB-BD31-4B8C-83A1-F6EECF244321}">
                <p14:modId xmlns:p14="http://schemas.microsoft.com/office/powerpoint/2010/main" val="1741201276"/>
              </p:ext>
            </p:extLst>
          </p:nvPr>
        </p:nvGraphicFramePr>
        <p:xfrm>
          <a:off x="8208902" y="2860376"/>
          <a:ext cx="500063" cy="619125"/>
        </p:xfrm>
        <a:graphic>
          <a:graphicData uri="http://schemas.openxmlformats.org/presentationml/2006/ole">
            <mc:AlternateContent xmlns:mc="http://schemas.openxmlformats.org/markup-compatibility/2006">
              <mc:Choice xmlns:v="urn:schemas-microsoft-com:vml" Requires="v">
                <p:oleObj spid="_x0000_s454222" name="公式" r:id="rId5" imgW="88631" imgH="126615" progId="Equation.3">
                  <p:embed/>
                </p:oleObj>
              </mc:Choice>
              <mc:Fallback>
                <p:oleObj name="公式" r:id="rId5" imgW="88631" imgH="12661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8902" y="2860376"/>
                        <a:ext cx="500063"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 name="Object 57"/>
          <p:cNvGraphicFramePr>
            <a:graphicFrameLocks noChangeAspect="1"/>
          </p:cNvGraphicFramePr>
          <p:nvPr>
            <p:extLst>
              <p:ext uri="{D42A27DB-BD31-4B8C-83A1-F6EECF244321}">
                <p14:modId xmlns:p14="http://schemas.microsoft.com/office/powerpoint/2010/main" val="1129136934"/>
              </p:ext>
            </p:extLst>
          </p:nvPr>
        </p:nvGraphicFramePr>
        <p:xfrm>
          <a:off x="7282930" y="1577258"/>
          <a:ext cx="571500" cy="557213"/>
        </p:xfrm>
        <a:graphic>
          <a:graphicData uri="http://schemas.openxmlformats.org/presentationml/2006/ole">
            <mc:AlternateContent xmlns:mc="http://schemas.openxmlformats.org/markup-compatibility/2006">
              <mc:Choice xmlns:v="urn:schemas-microsoft-com:vml" Requires="v">
                <p:oleObj spid="_x0000_s454223" name="公式" r:id="rId7" imgW="101468" imgH="114151" progId="Equation.3">
                  <p:embed/>
                </p:oleObj>
              </mc:Choice>
              <mc:Fallback>
                <p:oleObj name="公式" r:id="rId7" imgW="101468" imgH="11415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2930" y="1577258"/>
                        <a:ext cx="571500" cy="55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 name="Line 44"/>
          <p:cNvSpPr>
            <a:spLocks noChangeShapeType="1"/>
          </p:cNvSpPr>
          <p:nvPr/>
        </p:nvSpPr>
        <p:spPr bwMode="auto">
          <a:xfrm>
            <a:off x="7746480" y="1189907"/>
            <a:ext cx="838200" cy="0"/>
          </a:xfrm>
          <a:prstGeom prst="line">
            <a:avLst/>
          </a:prstGeom>
          <a:noFill/>
          <a:ln w="38100">
            <a:solidFill>
              <a:schemeClr val="tx1"/>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0" name="Line 44"/>
          <p:cNvSpPr>
            <a:spLocks noChangeShapeType="1"/>
          </p:cNvSpPr>
          <p:nvPr/>
        </p:nvSpPr>
        <p:spPr bwMode="auto">
          <a:xfrm>
            <a:off x="8317980" y="1189907"/>
            <a:ext cx="838200" cy="0"/>
          </a:xfrm>
          <a:prstGeom prst="line">
            <a:avLst/>
          </a:prstGeom>
          <a:noFill/>
          <a:ln w="38100">
            <a:solidFill>
              <a:schemeClr val="tx1"/>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1" name="Line 10"/>
          <p:cNvSpPr>
            <a:spLocks noChangeShapeType="1"/>
          </p:cNvSpPr>
          <p:nvPr/>
        </p:nvSpPr>
        <p:spPr bwMode="auto">
          <a:xfrm>
            <a:off x="7746481" y="1189907"/>
            <a:ext cx="14797" cy="1365250"/>
          </a:xfrm>
          <a:prstGeom prst="line">
            <a:avLst/>
          </a:prstGeom>
          <a:noFill/>
          <a:ln w="28575">
            <a:solidFill>
              <a:schemeClr val="tx1"/>
            </a:solidFill>
            <a:round/>
            <a:headEnd/>
            <a:tailEnd type="none" w="med"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32" name="Line 53"/>
          <p:cNvSpPr>
            <a:spLocks noChangeShapeType="1"/>
          </p:cNvSpPr>
          <p:nvPr/>
        </p:nvSpPr>
        <p:spPr bwMode="auto">
          <a:xfrm flipH="1" flipV="1">
            <a:off x="7032104" y="1178795"/>
            <a:ext cx="1" cy="955675"/>
          </a:xfrm>
          <a:prstGeom prst="line">
            <a:avLst/>
          </a:prstGeom>
          <a:noFill/>
          <a:ln w="57150">
            <a:solidFill>
              <a:srgbClr val="FF0000"/>
            </a:solidFill>
            <a:round/>
            <a:headEnd/>
            <a:tailEnd type="triangl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3" name="Object 57"/>
          <p:cNvGraphicFramePr>
            <a:graphicFrameLocks noChangeAspect="1"/>
          </p:cNvGraphicFramePr>
          <p:nvPr>
            <p:extLst>
              <p:ext uri="{D42A27DB-BD31-4B8C-83A1-F6EECF244321}">
                <p14:modId xmlns:p14="http://schemas.microsoft.com/office/powerpoint/2010/main" val="4177408414"/>
              </p:ext>
            </p:extLst>
          </p:nvPr>
        </p:nvGraphicFramePr>
        <p:xfrm>
          <a:off x="6317730" y="1291508"/>
          <a:ext cx="500062" cy="557213"/>
        </p:xfrm>
        <a:graphic>
          <a:graphicData uri="http://schemas.openxmlformats.org/presentationml/2006/ole">
            <mc:AlternateContent xmlns:mc="http://schemas.openxmlformats.org/markup-compatibility/2006">
              <mc:Choice xmlns:v="urn:schemas-microsoft-com:vml" Requires="v">
                <p:oleObj spid="_x0000_s454224" name="公式" r:id="rId9" imgW="88669" imgH="114003" progId="Equation.3">
                  <p:embed/>
                </p:oleObj>
              </mc:Choice>
              <mc:Fallback>
                <p:oleObj name="公式" r:id="rId9" imgW="88669" imgH="11400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17730" y="1291508"/>
                        <a:ext cx="500062" cy="55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 name="Line 10"/>
          <p:cNvSpPr>
            <a:spLocks noChangeShapeType="1"/>
          </p:cNvSpPr>
          <p:nvPr/>
        </p:nvSpPr>
        <p:spPr bwMode="auto">
          <a:xfrm flipH="1">
            <a:off x="7753879" y="2542291"/>
            <a:ext cx="1415771" cy="9120"/>
          </a:xfrm>
          <a:prstGeom prst="line">
            <a:avLst/>
          </a:prstGeom>
          <a:noFill/>
          <a:ln w="28575">
            <a:solidFill>
              <a:srgbClr val="000000"/>
            </a:solidFill>
            <a:round/>
            <a:headEnd/>
            <a:tailEnd type="none" w="med"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35" name="矩形 34"/>
          <p:cNvSpPr/>
          <p:nvPr/>
        </p:nvSpPr>
        <p:spPr>
          <a:xfrm>
            <a:off x="9721807" y="1427229"/>
            <a:ext cx="385042" cy="523220"/>
          </a:xfrm>
          <a:prstGeom prst="rect">
            <a:avLst/>
          </a:prstGeom>
        </p:spPr>
        <p:txBody>
          <a:bodyPr wrap="none">
            <a:spAutoFit/>
          </a:bodyPr>
          <a:lstStyle/>
          <a:p>
            <a:r>
              <a:rPr lang="en-US" altLang="zh-CN" sz="2800" b="1" kern="0" dirty="0">
                <a:solidFill>
                  <a:srgbClr val="FF0000"/>
                </a:solidFill>
              </a:rPr>
              <a:t>v</a:t>
            </a:r>
            <a:endParaRPr lang="zh-CN" altLang="en-US" sz="2800" dirty="0"/>
          </a:p>
        </p:txBody>
      </p:sp>
      <p:sp>
        <p:nvSpPr>
          <p:cNvPr id="40" name="矩形 39"/>
          <p:cNvSpPr/>
          <p:nvPr/>
        </p:nvSpPr>
        <p:spPr>
          <a:xfrm>
            <a:off x="2048417" y="121588"/>
            <a:ext cx="1988045" cy="523220"/>
          </a:xfrm>
          <a:prstGeom prst="rect">
            <a:avLst/>
          </a:prstGeom>
        </p:spPr>
        <p:txBody>
          <a:bodyPr wrap="none">
            <a:spAutoFit/>
          </a:bodyPr>
          <a:lstStyle/>
          <a:p>
            <a:r>
              <a:rPr lang="zh-CN" altLang="en-US" sz="2800" b="1" kern="0" dirty="0">
                <a:solidFill>
                  <a:srgbClr val="FF0000"/>
                </a:solidFill>
              </a:rPr>
              <a:t>动生</a:t>
            </a:r>
            <a:r>
              <a:rPr lang="zh-CN" altLang="en-US" sz="2800" b="1" kern="0" dirty="0">
                <a:solidFill>
                  <a:srgbClr val="3E27E7"/>
                </a:solidFill>
              </a:rPr>
              <a:t>电动势</a:t>
            </a:r>
            <a:endParaRPr lang="zh-CN" altLang="en-US" sz="2800" dirty="0"/>
          </a:p>
        </p:txBody>
      </p:sp>
      <p:graphicFrame>
        <p:nvGraphicFramePr>
          <p:cNvPr id="41" name="Object 4"/>
          <p:cNvGraphicFramePr>
            <a:graphicFrameLocks/>
          </p:cNvGraphicFramePr>
          <p:nvPr>
            <p:extLst>
              <p:ext uri="{D42A27DB-BD31-4B8C-83A1-F6EECF244321}">
                <p14:modId xmlns:p14="http://schemas.microsoft.com/office/powerpoint/2010/main" val="3662527033"/>
              </p:ext>
            </p:extLst>
          </p:nvPr>
        </p:nvGraphicFramePr>
        <p:xfrm>
          <a:off x="4021736" y="-81146"/>
          <a:ext cx="3357563" cy="928688"/>
        </p:xfrm>
        <a:graphic>
          <a:graphicData uri="http://schemas.openxmlformats.org/presentationml/2006/ole">
            <mc:AlternateContent xmlns:mc="http://schemas.openxmlformats.org/markup-compatibility/2006">
              <mc:Choice xmlns:v="urn:schemas-microsoft-com:vml" Requires="v">
                <p:oleObj spid="_x0000_s454225" name="Equation" r:id="rId11" imgW="1371570" imgH="409489" progId="Equation.DSMT4">
                  <p:embed/>
                </p:oleObj>
              </mc:Choice>
              <mc:Fallback>
                <p:oleObj name="Equation" r:id="rId11" imgW="1371570" imgH="409489" progId="Equation.DSMT4">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21736" y="-81146"/>
                        <a:ext cx="3357563" cy="92868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 name="Line 62"/>
          <p:cNvSpPr>
            <a:spLocks noChangeShapeType="1"/>
          </p:cNvSpPr>
          <p:nvPr/>
        </p:nvSpPr>
        <p:spPr bwMode="auto">
          <a:xfrm flipH="1" flipV="1">
            <a:off x="9366466" y="979063"/>
            <a:ext cx="515" cy="782889"/>
          </a:xfrm>
          <a:prstGeom prst="line">
            <a:avLst/>
          </a:prstGeom>
          <a:noFill/>
          <a:ln w="38100">
            <a:solidFill>
              <a:srgbClr val="FF00FF"/>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3" name="Object 34"/>
          <p:cNvGraphicFramePr>
            <a:graphicFrameLocks noChangeAspect="1"/>
          </p:cNvGraphicFramePr>
          <p:nvPr>
            <p:extLst>
              <p:ext uri="{D42A27DB-BD31-4B8C-83A1-F6EECF244321}">
                <p14:modId xmlns:p14="http://schemas.microsoft.com/office/powerpoint/2010/main" val="594853732"/>
              </p:ext>
            </p:extLst>
          </p:nvPr>
        </p:nvGraphicFramePr>
        <p:xfrm>
          <a:off x="9337892" y="663652"/>
          <a:ext cx="1150938" cy="585787"/>
        </p:xfrm>
        <a:graphic>
          <a:graphicData uri="http://schemas.openxmlformats.org/presentationml/2006/ole">
            <mc:AlternateContent xmlns:mc="http://schemas.openxmlformats.org/markup-compatibility/2006">
              <mc:Choice xmlns:v="urn:schemas-microsoft-com:vml" Requires="v">
                <p:oleObj spid="_x0000_s454226" name="公式" r:id="rId13" imgW="342603" imgH="215713" progId="Equation.3">
                  <p:embed/>
                </p:oleObj>
              </mc:Choice>
              <mc:Fallback>
                <p:oleObj name="公式" r:id="rId13" imgW="342603" imgH="21571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37892" y="663652"/>
                        <a:ext cx="1150938"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 name="矩形 43"/>
          <p:cNvSpPr/>
          <p:nvPr/>
        </p:nvSpPr>
        <p:spPr>
          <a:xfrm>
            <a:off x="7326082" y="786589"/>
            <a:ext cx="385042" cy="523220"/>
          </a:xfrm>
          <a:prstGeom prst="rect">
            <a:avLst/>
          </a:prstGeom>
        </p:spPr>
        <p:txBody>
          <a:bodyPr wrap="none">
            <a:spAutoFit/>
          </a:bodyPr>
          <a:lstStyle/>
          <a:p>
            <a:r>
              <a:rPr lang="en-US" altLang="zh-CN" sz="2800" b="1" kern="0" dirty="0">
                <a:solidFill>
                  <a:srgbClr val="FF0000"/>
                </a:solidFill>
              </a:rPr>
              <a:t>1</a:t>
            </a:r>
            <a:endParaRPr lang="zh-CN" altLang="en-US" sz="2800" dirty="0"/>
          </a:p>
        </p:txBody>
      </p:sp>
      <p:sp>
        <p:nvSpPr>
          <p:cNvPr id="45" name="矩形 44"/>
          <p:cNvSpPr/>
          <p:nvPr/>
        </p:nvSpPr>
        <p:spPr>
          <a:xfrm>
            <a:off x="7361294" y="2340040"/>
            <a:ext cx="385042" cy="523220"/>
          </a:xfrm>
          <a:prstGeom prst="rect">
            <a:avLst/>
          </a:prstGeom>
        </p:spPr>
        <p:txBody>
          <a:bodyPr wrap="none">
            <a:spAutoFit/>
          </a:bodyPr>
          <a:lstStyle/>
          <a:p>
            <a:r>
              <a:rPr lang="en-US" altLang="zh-CN" sz="2800" b="1" kern="0" dirty="0">
                <a:solidFill>
                  <a:srgbClr val="FF0000"/>
                </a:solidFill>
              </a:rPr>
              <a:t>2</a:t>
            </a:r>
            <a:endParaRPr lang="zh-CN" altLang="en-US" sz="2800" dirty="0"/>
          </a:p>
        </p:txBody>
      </p:sp>
      <p:sp>
        <p:nvSpPr>
          <p:cNvPr id="46" name="矩形 45"/>
          <p:cNvSpPr/>
          <p:nvPr/>
        </p:nvSpPr>
        <p:spPr>
          <a:xfrm>
            <a:off x="8977128" y="2444627"/>
            <a:ext cx="385042" cy="523220"/>
          </a:xfrm>
          <a:prstGeom prst="rect">
            <a:avLst/>
          </a:prstGeom>
        </p:spPr>
        <p:txBody>
          <a:bodyPr wrap="none">
            <a:spAutoFit/>
          </a:bodyPr>
          <a:lstStyle/>
          <a:p>
            <a:r>
              <a:rPr lang="en-US" altLang="zh-CN" sz="2800" b="1" kern="0" dirty="0">
                <a:solidFill>
                  <a:srgbClr val="FF0000"/>
                </a:solidFill>
              </a:rPr>
              <a:t>3</a:t>
            </a:r>
            <a:endParaRPr lang="zh-CN" altLang="en-US" sz="2800" dirty="0"/>
          </a:p>
        </p:txBody>
      </p:sp>
      <p:sp>
        <p:nvSpPr>
          <p:cNvPr id="47" name="矩形 46"/>
          <p:cNvSpPr/>
          <p:nvPr/>
        </p:nvSpPr>
        <p:spPr>
          <a:xfrm>
            <a:off x="8775902" y="666687"/>
            <a:ext cx="385042" cy="523220"/>
          </a:xfrm>
          <a:prstGeom prst="rect">
            <a:avLst/>
          </a:prstGeom>
        </p:spPr>
        <p:txBody>
          <a:bodyPr wrap="none">
            <a:spAutoFit/>
          </a:bodyPr>
          <a:lstStyle/>
          <a:p>
            <a:r>
              <a:rPr lang="en-US" altLang="zh-CN" sz="2800" b="1" kern="0" dirty="0">
                <a:solidFill>
                  <a:srgbClr val="FF0000"/>
                </a:solidFill>
              </a:rPr>
              <a:t>4</a:t>
            </a:r>
            <a:endParaRPr lang="zh-CN" altLang="en-US" sz="2800" dirty="0"/>
          </a:p>
        </p:txBody>
      </p:sp>
      <p:graphicFrame>
        <p:nvGraphicFramePr>
          <p:cNvPr id="48" name="Object 36"/>
          <p:cNvGraphicFramePr>
            <a:graphicFrameLocks noChangeAspect="1"/>
          </p:cNvGraphicFramePr>
          <p:nvPr>
            <p:extLst>
              <p:ext uri="{D42A27DB-BD31-4B8C-83A1-F6EECF244321}">
                <p14:modId xmlns:p14="http://schemas.microsoft.com/office/powerpoint/2010/main" val="74738734"/>
              </p:ext>
            </p:extLst>
          </p:nvPr>
        </p:nvGraphicFramePr>
        <p:xfrm>
          <a:off x="7554654" y="-18373"/>
          <a:ext cx="1330325" cy="896937"/>
        </p:xfrm>
        <a:graphic>
          <a:graphicData uri="http://schemas.openxmlformats.org/presentationml/2006/ole">
            <mc:AlternateContent xmlns:mc="http://schemas.openxmlformats.org/markup-compatibility/2006">
              <mc:Choice xmlns:v="urn:schemas-microsoft-com:vml" Requires="v">
                <p:oleObj spid="_x0000_s454227" name="公式" r:id="rId15" imgW="583947" imgH="393529" progId="Equation.3">
                  <p:embed/>
                </p:oleObj>
              </mc:Choice>
              <mc:Fallback>
                <p:oleObj name="公式" r:id="rId15" imgW="583947" imgH="39352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54654" y="-18373"/>
                        <a:ext cx="1330325" cy="896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6"/>
          <p:cNvGraphicFramePr>
            <a:graphicFrameLocks noChangeAspect="1"/>
          </p:cNvGraphicFramePr>
          <p:nvPr>
            <p:extLst>
              <p:ext uri="{D42A27DB-BD31-4B8C-83A1-F6EECF244321}">
                <p14:modId xmlns:p14="http://schemas.microsoft.com/office/powerpoint/2010/main" val="3789182840"/>
              </p:ext>
            </p:extLst>
          </p:nvPr>
        </p:nvGraphicFramePr>
        <p:xfrm>
          <a:off x="2798764" y="957264"/>
          <a:ext cx="2427287" cy="623887"/>
        </p:xfrm>
        <a:graphic>
          <a:graphicData uri="http://schemas.openxmlformats.org/presentationml/2006/ole">
            <mc:AlternateContent xmlns:mc="http://schemas.openxmlformats.org/markup-compatibility/2006">
              <mc:Choice xmlns:v="urn:schemas-microsoft-com:vml" Requires="v">
                <p:oleObj spid="_x0000_s454228" name="公式" r:id="rId17" imgW="927000" imgH="228600" progId="Equation.3">
                  <p:embed/>
                </p:oleObj>
              </mc:Choice>
              <mc:Fallback>
                <p:oleObj name="公式" r:id="rId17" imgW="927000" imgH="228600" progId="Equation.3">
                  <p:embed/>
                  <p:pic>
                    <p:nvPicPr>
                      <p:cNvPr id="0" name=""/>
                      <p:cNvPicPr>
                        <a:picLocks noChangeAspect="1" noChangeArrowheads="1"/>
                      </p:cNvPicPr>
                      <p:nvPr/>
                    </p:nvPicPr>
                    <p:blipFill>
                      <a:blip r:embed="rId18"/>
                      <a:srcRect/>
                      <a:stretch>
                        <a:fillRect/>
                      </a:stretch>
                    </p:blipFill>
                    <p:spPr bwMode="auto">
                      <a:xfrm>
                        <a:off x="2798764" y="957264"/>
                        <a:ext cx="2427287" cy="623887"/>
                      </a:xfrm>
                      <a:prstGeom prst="rect">
                        <a:avLst/>
                      </a:prstGeom>
                      <a:noFill/>
                      <a:ln>
                        <a:noFill/>
                      </a:ln>
                      <a:effectLst>
                        <a:outerShdw dist="35921" dir="2700000" algn="ctr" rotWithShape="0">
                          <a:schemeClr val="bg2"/>
                        </a:outerShdw>
                      </a:effectLst>
                      <a:extLst/>
                    </p:spPr>
                  </p:pic>
                </p:oleObj>
              </mc:Fallback>
            </mc:AlternateContent>
          </a:graphicData>
        </a:graphic>
      </p:graphicFrame>
      <p:sp>
        <p:nvSpPr>
          <p:cNvPr id="52" name="AutoShape 52"/>
          <p:cNvSpPr>
            <a:spLocks noChangeArrowheads="1"/>
          </p:cNvSpPr>
          <p:nvPr/>
        </p:nvSpPr>
        <p:spPr bwMode="auto">
          <a:xfrm rot="199973">
            <a:off x="7998150" y="1405409"/>
            <a:ext cx="896938" cy="117116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66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54" name="Object 6"/>
          <p:cNvGraphicFramePr>
            <a:graphicFrameLocks noChangeAspect="1"/>
          </p:cNvGraphicFramePr>
          <p:nvPr>
            <p:extLst>
              <p:ext uri="{D42A27DB-BD31-4B8C-83A1-F6EECF244321}">
                <p14:modId xmlns:p14="http://schemas.microsoft.com/office/powerpoint/2010/main" val="3814384985"/>
              </p:ext>
            </p:extLst>
          </p:nvPr>
        </p:nvGraphicFramePr>
        <p:xfrm>
          <a:off x="3005138" y="1708151"/>
          <a:ext cx="2671762" cy="881063"/>
        </p:xfrm>
        <a:graphic>
          <a:graphicData uri="http://schemas.openxmlformats.org/presentationml/2006/ole">
            <mc:AlternateContent xmlns:mc="http://schemas.openxmlformats.org/markup-compatibility/2006">
              <mc:Choice xmlns:v="urn:schemas-microsoft-com:vml" Requires="v">
                <p:oleObj spid="_x0000_s454229" name="公式" r:id="rId19" imgW="1244520" imgH="393480" progId="Equation.3">
                  <p:embed/>
                </p:oleObj>
              </mc:Choice>
              <mc:Fallback>
                <p:oleObj name="公式" r:id="rId19" imgW="1244520" imgH="393480" progId="Equation.3">
                  <p:embed/>
                  <p:pic>
                    <p:nvPicPr>
                      <p:cNvPr id="0" name=""/>
                      <p:cNvPicPr>
                        <a:picLocks noChangeAspect="1" noChangeArrowheads="1"/>
                      </p:cNvPicPr>
                      <p:nvPr/>
                    </p:nvPicPr>
                    <p:blipFill>
                      <a:blip r:embed="rId20"/>
                      <a:srcRect/>
                      <a:stretch>
                        <a:fillRect/>
                      </a:stretch>
                    </p:blipFill>
                    <p:spPr bwMode="auto">
                      <a:xfrm>
                        <a:off x="3005138" y="1708151"/>
                        <a:ext cx="2671762" cy="881063"/>
                      </a:xfrm>
                      <a:prstGeom prst="rect">
                        <a:avLst/>
                      </a:prstGeom>
                      <a:noFill/>
                      <a:ln>
                        <a:noFill/>
                      </a:ln>
                      <a:effectLst>
                        <a:outerShdw dist="35921" dir="2700000" algn="ctr" rotWithShape="0">
                          <a:schemeClr val="bg2"/>
                        </a:outerShdw>
                      </a:effectLst>
                      <a:extLst/>
                    </p:spPr>
                  </p:pic>
                </p:oleObj>
              </mc:Fallback>
            </mc:AlternateContent>
          </a:graphicData>
        </a:graphic>
      </p:graphicFrame>
      <p:graphicFrame>
        <p:nvGraphicFramePr>
          <p:cNvPr id="55" name="Object 6"/>
          <p:cNvGraphicFramePr>
            <a:graphicFrameLocks noChangeAspect="1"/>
          </p:cNvGraphicFramePr>
          <p:nvPr>
            <p:extLst>
              <p:ext uri="{D42A27DB-BD31-4B8C-83A1-F6EECF244321}">
                <p14:modId xmlns:p14="http://schemas.microsoft.com/office/powerpoint/2010/main" val="3851787156"/>
              </p:ext>
            </p:extLst>
          </p:nvPr>
        </p:nvGraphicFramePr>
        <p:xfrm>
          <a:off x="2363789" y="2632075"/>
          <a:ext cx="3729037" cy="979488"/>
        </p:xfrm>
        <a:graphic>
          <a:graphicData uri="http://schemas.openxmlformats.org/presentationml/2006/ole">
            <mc:AlternateContent xmlns:mc="http://schemas.openxmlformats.org/markup-compatibility/2006">
              <mc:Choice xmlns:v="urn:schemas-microsoft-com:vml" Requires="v">
                <p:oleObj spid="_x0000_s454230" name="公式" r:id="rId21" imgW="1562040" imgH="393480" progId="Equation.3">
                  <p:embed/>
                </p:oleObj>
              </mc:Choice>
              <mc:Fallback>
                <p:oleObj name="公式" r:id="rId21" imgW="1562040" imgH="393480" progId="Equation.3">
                  <p:embed/>
                  <p:pic>
                    <p:nvPicPr>
                      <p:cNvPr id="0" name=""/>
                      <p:cNvPicPr>
                        <a:picLocks noChangeAspect="1" noChangeArrowheads="1"/>
                      </p:cNvPicPr>
                      <p:nvPr/>
                    </p:nvPicPr>
                    <p:blipFill>
                      <a:blip r:embed="rId22"/>
                      <a:srcRect/>
                      <a:stretch>
                        <a:fillRect/>
                      </a:stretch>
                    </p:blipFill>
                    <p:spPr bwMode="auto">
                      <a:xfrm>
                        <a:off x="2363789" y="2632075"/>
                        <a:ext cx="3729037" cy="979488"/>
                      </a:xfrm>
                      <a:prstGeom prst="rect">
                        <a:avLst/>
                      </a:prstGeom>
                      <a:noFill/>
                      <a:ln>
                        <a:noFill/>
                      </a:ln>
                      <a:effectLst>
                        <a:outerShdw dist="35921" dir="2700000" algn="ctr" rotWithShape="0">
                          <a:schemeClr val="bg2"/>
                        </a:outerShdw>
                      </a:effectLst>
                      <a:extLst/>
                    </p:spPr>
                  </p:pic>
                </p:oleObj>
              </mc:Fallback>
            </mc:AlternateContent>
          </a:graphicData>
        </a:graphic>
      </p:graphicFrame>
      <p:graphicFrame>
        <p:nvGraphicFramePr>
          <p:cNvPr id="56" name="Object 6"/>
          <p:cNvGraphicFramePr>
            <a:graphicFrameLocks noChangeAspect="1"/>
          </p:cNvGraphicFramePr>
          <p:nvPr>
            <p:extLst>
              <p:ext uri="{D42A27DB-BD31-4B8C-83A1-F6EECF244321}">
                <p14:modId xmlns:p14="http://schemas.microsoft.com/office/powerpoint/2010/main" val="1885249347"/>
              </p:ext>
            </p:extLst>
          </p:nvPr>
        </p:nvGraphicFramePr>
        <p:xfrm>
          <a:off x="2265363" y="3740150"/>
          <a:ext cx="5080000" cy="1144588"/>
        </p:xfrm>
        <a:graphic>
          <a:graphicData uri="http://schemas.openxmlformats.org/presentationml/2006/ole">
            <mc:AlternateContent xmlns:mc="http://schemas.openxmlformats.org/markup-compatibility/2006">
              <mc:Choice xmlns:v="urn:schemas-microsoft-com:vml" Requires="v">
                <p:oleObj spid="_x0000_s454231" name="公式" r:id="rId23" imgW="1993680" imgH="431640" progId="Equation.3">
                  <p:embed/>
                </p:oleObj>
              </mc:Choice>
              <mc:Fallback>
                <p:oleObj name="公式" r:id="rId23" imgW="1993680" imgH="431640" progId="Equation.3">
                  <p:embed/>
                  <p:pic>
                    <p:nvPicPr>
                      <p:cNvPr id="0" name=""/>
                      <p:cNvPicPr>
                        <a:picLocks noChangeAspect="1" noChangeArrowheads="1"/>
                      </p:cNvPicPr>
                      <p:nvPr/>
                    </p:nvPicPr>
                    <p:blipFill>
                      <a:blip r:embed="rId24"/>
                      <a:srcRect/>
                      <a:stretch>
                        <a:fillRect/>
                      </a:stretch>
                    </p:blipFill>
                    <p:spPr bwMode="auto">
                      <a:xfrm>
                        <a:off x="2265363" y="3740150"/>
                        <a:ext cx="5080000" cy="1144588"/>
                      </a:xfrm>
                      <a:prstGeom prst="rect">
                        <a:avLst/>
                      </a:prstGeom>
                      <a:noFill/>
                      <a:ln>
                        <a:noFill/>
                      </a:ln>
                      <a:effectLst>
                        <a:outerShdw dist="35921" dir="2700000" algn="ctr" rotWithShape="0">
                          <a:schemeClr val="bg2"/>
                        </a:outerShdw>
                      </a:effectLst>
                      <a:extLst/>
                    </p:spPr>
                  </p:pic>
                </p:oleObj>
              </mc:Fallback>
            </mc:AlternateContent>
          </a:graphicData>
        </a:graphic>
      </p:graphicFrame>
      <p:sp>
        <p:nvSpPr>
          <p:cNvPr id="57" name="矩形 56"/>
          <p:cNvSpPr/>
          <p:nvPr/>
        </p:nvSpPr>
        <p:spPr>
          <a:xfrm>
            <a:off x="2326529" y="5014066"/>
            <a:ext cx="6850518" cy="523220"/>
          </a:xfrm>
          <a:prstGeom prst="rect">
            <a:avLst/>
          </a:prstGeom>
        </p:spPr>
        <p:txBody>
          <a:bodyPr wrap="square">
            <a:spAutoFit/>
          </a:bodyPr>
          <a:lstStyle/>
          <a:p>
            <a:r>
              <a:rPr lang="zh-CN" altLang="en-US" sz="2800" b="1" kern="0" dirty="0">
                <a:solidFill>
                  <a:srgbClr val="FF0000"/>
                </a:solidFill>
              </a:rPr>
              <a:t>总感应</a:t>
            </a:r>
            <a:r>
              <a:rPr lang="zh-CN" altLang="en-US" sz="2800" b="1" kern="0" dirty="0">
                <a:solidFill>
                  <a:srgbClr val="3E27E7"/>
                </a:solidFill>
              </a:rPr>
              <a:t>电动势</a:t>
            </a:r>
            <a:r>
              <a:rPr lang="en-US" altLang="zh-CN" sz="2800" b="1" kern="0" dirty="0">
                <a:solidFill>
                  <a:srgbClr val="3E27E7"/>
                </a:solidFill>
              </a:rPr>
              <a:t>=</a:t>
            </a:r>
            <a:r>
              <a:rPr lang="zh-CN" altLang="en-US" sz="2800" b="1" kern="0" dirty="0">
                <a:solidFill>
                  <a:srgbClr val="FF0000"/>
                </a:solidFill>
              </a:rPr>
              <a:t>感生</a:t>
            </a:r>
            <a:r>
              <a:rPr lang="zh-CN" altLang="en-US" sz="2800" b="1" kern="0" dirty="0">
                <a:solidFill>
                  <a:srgbClr val="3E27E7"/>
                </a:solidFill>
              </a:rPr>
              <a:t>电动势</a:t>
            </a:r>
            <a:r>
              <a:rPr lang="en-US" altLang="zh-CN" sz="2800" b="1" kern="0" dirty="0">
                <a:solidFill>
                  <a:srgbClr val="FF0000"/>
                </a:solidFill>
              </a:rPr>
              <a:t>+</a:t>
            </a:r>
            <a:r>
              <a:rPr lang="zh-CN" altLang="en-US" sz="2800" b="1" kern="0" dirty="0">
                <a:solidFill>
                  <a:srgbClr val="FF0000"/>
                </a:solidFill>
              </a:rPr>
              <a:t>动生</a:t>
            </a:r>
            <a:r>
              <a:rPr lang="zh-CN" altLang="en-US" sz="2800" b="1" kern="0" dirty="0">
                <a:solidFill>
                  <a:srgbClr val="3E27E7"/>
                </a:solidFill>
              </a:rPr>
              <a:t>电动势</a:t>
            </a:r>
            <a:endParaRPr lang="zh-CN" altLang="en-US" sz="2800" dirty="0"/>
          </a:p>
        </p:txBody>
      </p:sp>
      <p:graphicFrame>
        <p:nvGraphicFramePr>
          <p:cNvPr id="58" name="Object 6"/>
          <p:cNvGraphicFramePr>
            <a:graphicFrameLocks noChangeAspect="1"/>
          </p:cNvGraphicFramePr>
          <p:nvPr>
            <p:extLst>
              <p:ext uri="{D42A27DB-BD31-4B8C-83A1-F6EECF244321}">
                <p14:modId xmlns:p14="http://schemas.microsoft.com/office/powerpoint/2010/main" val="29301731"/>
              </p:ext>
            </p:extLst>
          </p:nvPr>
        </p:nvGraphicFramePr>
        <p:xfrm>
          <a:off x="8658225" y="4948238"/>
          <a:ext cx="1893888" cy="622300"/>
        </p:xfrm>
        <a:graphic>
          <a:graphicData uri="http://schemas.openxmlformats.org/presentationml/2006/ole">
            <mc:AlternateContent xmlns:mc="http://schemas.openxmlformats.org/markup-compatibility/2006">
              <mc:Choice xmlns:v="urn:schemas-microsoft-com:vml" Requires="v">
                <p:oleObj spid="_x0000_s454232" name="公式" r:id="rId25" imgW="723600" imgH="228600" progId="Equation.3">
                  <p:embed/>
                </p:oleObj>
              </mc:Choice>
              <mc:Fallback>
                <p:oleObj name="公式" r:id="rId25" imgW="723600" imgH="228600" progId="Equation.3">
                  <p:embed/>
                  <p:pic>
                    <p:nvPicPr>
                      <p:cNvPr id="0" name=""/>
                      <p:cNvPicPr>
                        <a:picLocks noChangeAspect="1" noChangeArrowheads="1"/>
                      </p:cNvPicPr>
                      <p:nvPr/>
                    </p:nvPicPr>
                    <p:blipFill>
                      <a:blip r:embed="rId26"/>
                      <a:srcRect/>
                      <a:stretch>
                        <a:fillRect/>
                      </a:stretch>
                    </p:blipFill>
                    <p:spPr bwMode="auto">
                      <a:xfrm>
                        <a:off x="8658225" y="4948238"/>
                        <a:ext cx="1893888" cy="622300"/>
                      </a:xfrm>
                      <a:prstGeom prst="rect">
                        <a:avLst/>
                      </a:prstGeom>
                      <a:noFill/>
                      <a:ln>
                        <a:noFill/>
                      </a:ln>
                      <a:effectLst>
                        <a:outerShdw dist="35921" dir="2700000" algn="ctr" rotWithShape="0">
                          <a:schemeClr val="bg2"/>
                        </a:outerShdw>
                      </a:effectLst>
                      <a:extLst/>
                    </p:spPr>
                  </p:pic>
                </p:oleObj>
              </mc:Fallback>
            </mc:AlternateContent>
          </a:graphicData>
        </a:graphic>
      </p:graphicFrame>
      <p:graphicFrame>
        <p:nvGraphicFramePr>
          <p:cNvPr id="59" name="Object 59"/>
          <p:cNvGraphicFramePr>
            <a:graphicFrameLocks noChangeAspect="1"/>
          </p:cNvGraphicFramePr>
          <p:nvPr>
            <p:extLst>
              <p:ext uri="{D42A27DB-BD31-4B8C-83A1-F6EECF244321}">
                <p14:modId xmlns:p14="http://schemas.microsoft.com/office/powerpoint/2010/main" val="2984883267"/>
              </p:ext>
            </p:extLst>
          </p:nvPr>
        </p:nvGraphicFramePr>
        <p:xfrm>
          <a:off x="1923738" y="5734785"/>
          <a:ext cx="4281882" cy="908333"/>
        </p:xfrm>
        <a:graphic>
          <a:graphicData uri="http://schemas.openxmlformats.org/presentationml/2006/ole">
            <mc:AlternateContent xmlns:mc="http://schemas.openxmlformats.org/markup-compatibility/2006">
              <mc:Choice xmlns:v="urn:schemas-microsoft-com:vml" Requires="v">
                <p:oleObj spid="_x0000_s454233" name="公式" r:id="rId27" imgW="1854000" imgH="393480" progId="Equation.3">
                  <p:embed/>
                </p:oleObj>
              </mc:Choice>
              <mc:Fallback>
                <p:oleObj name="公式" r:id="rId27" imgW="1854000" imgH="393480" progId="Equation.3">
                  <p:embed/>
                  <p:pic>
                    <p:nvPicPr>
                      <p:cNvPr id="0" name=""/>
                      <p:cNvPicPr>
                        <a:picLocks noChangeAspect="1" noChangeArrowheads="1"/>
                      </p:cNvPicPr>
                      <p:nvPr/>
                    </p:nvPicPr>
                    <p:blipFill>
                      <a:blip r:embed="rId28"/>
                      <a:srcRect/>
                      <a:stretch>
                        <a:fillRect/>
                      </a:stretch>
                    </p:blipFill>
                    <p:spPr bwMode="auto">
                      <a:xfrm>
                        <a:off x="1923738" y="5734785"/>
                        <a:ext cx="4281882" cy="908333"/>
                      </a:xfrm>
                      <a:prstGeom prst="rect">
                        <a:avLst/>
                      </a:prstGeom>
                      <a:noFill/>
                      <a:ln>
                        <a:noFill/>
                      </a:ln>
                      <a:effectLst/>
                      <a:extLst/>
                    </p:spPr>
                  </p:pic>
                </p:oleObj>
              </mc:Fallback>
            </mc:AlternateContent>
          </a:graphicData>
        </a:graphic>
      </p:graphicFrame>
      <p:graphicFrame>
        <p:nvGraphicFramePr>
          <p:cNvPr id="60" name="Object 60"/>
          <p:cNvGraphicFramePr>
            <a:graphicFrameLocks noChangeAspect="1"/>
          </p:cNvGraphicFramePr>
          <p:nvPr>
            <p:extLst>
              <p:ext uri="{D42A27DB-BD31-4B8C-83A1-F6EECF244321}">
                <p14:modId xmlns:p14="http://schemas.microsoft.com/office/powerpoint/2010/main" val="1264288196"/>
              </p:ext>
            </p:extLst>
          </p:nvPr>
        </p:nvGraphicFramePr>
        <p:xfrm>
          <a:off x="6076950" y="5771730"/>
          <a:ext cx="4448940" cy="889568"/>
        </p:xfrm>
        <a:graphic>
          <a:graphicData uri="http://schemas.openxmlformats.org/presentationml/2006/ole">
            <mc:AlternateContent xmlns:mc="http://schemas.openxmlformats.org/markup-compatibility/2006">
              <mc:Choice xmlns:v="urn:schemas-microsoft-com:vml" Requires="v">
                <p:oleObj spid="_x0000_s454234" name="公式" r:id="rId29" imgW="2158920" imgH="431640" progId="Equation.3">
                  <p:embed/>
                </p:oleObj>
              </mc:Choice>
              <mc:Fallback>
                <p:oleObj name="公式" r:id="rId29" imgW="2158920" imgH="431640" progId="Equation.3">
                  <p:embed/>
                  <p:pic>
                    <p:nvPicPr>
                      <p:cNvPr id="0" name=""/>
                      <p:cNvPicPr>
                        <a:picLocks noChangeAspect="1" noChangeArrowheads="1"/>
                      </p:cNvPicPr>
                      <p:nvPr/>
                    </p:nvPicPr>
                    <p:blipFill>
                      <a:blip r:embed="rId30"/>
                      <a:srcRect/>
                      <a:stretch>
                        <a:fillRect/>
                      </a:stretch>
                    </p:blipFill>
                    <p:spPr bwMode="auto">
                      <a:xfrm>
                        <a:off x="6076950" y="5771730"/>
                        <a:ext cx="4448940" cy="889568"/>
                      </a:xfrm>
                      <a:prstGeom prst="rect">
                        <a:avLst/>
                      </a:prstGeom>
                      <a:noFill/>
                      <a:ln>
                        <a:noFill/>
                      </a:ln>
                      <a:effectLst/>
                      <a:extLst/>
                    </p:spPr>
                  </p:pic>
                </p:oleObj>
              </mc:Fallback>
            </mc:AlternateContent>
          </a:graphicData>
        </a:graphic>
      </p:graphicFrame>
      <p:sp>
        <p:nvSpPr>
          <p:cNvPr id="63" name="AutoShape 72"/>
          <p:cNvSpPr>
            <a:spLocks noChangeArrowheads="1"/>
          </p:cNvSpPr>
          <p:nvPr/>
        </p:nvSpPr>
        <p:spPr bwMode="auto">
          <a:xfrm rot="7946946">
            <a:off x="4792749" y="5590002"/>
            <a:ext cx="525375" cy="189107"/>
          </a:xfrm>
          <a:prstGeom prst="rightArrow">
            <a:avLst>
              <a:gd name="adj1" fmla="val 50000"/>
              <a:gd name="adj2" fmla="val 81492"/>
            </a:avLst>
          </a:prstGeom>
          <a:solidFill>
            <a:srgbClr val="FFFF00"/>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4" name="AutoShape 72"/>
          <p:cNvSpPr>
            <a:spLocks noChangeArrowheads="1"/>
          </p:cNvSpPr>
          <p:nvPr/>
        </p:nvSpPr>
        <p:spPr bwMode="auto">
          <a:xfrm rot="2630130">
            <a:off x="7425788" y="5535696"/>
            <a:ext cx="535477" cy="237627"/>
          </a:xfrm>
          <a:prstGeom prst="rightArrow">
            <a:avLst>
              <a:gd name="adj1" fmla="val 50000"/>
              <a:gd name="adj2" fmla="val 81492"/>
            </a:avLst>
          </a:prstGeom>
          <a:solidFill>
            <a:srgbClr val="00FFFF"/>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Tree>
    <p:extLst>
      <p:ext uri="{BB962C8B-B14F-4D97-AF65-F5344CB8AC3E}">
        <p14:creationId xmlns:p14="http://schemas.microsoft.com/office/powerpoint/2010/main" val="116543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down)">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1"/>
                                        </p:tgtEl>
                                        <p:attrNameLst>
                                          <p:attrName>style.visibility</p:attrName>
                                        </p:attrNameLst>
                                      </p:cBhvr>
                                      <p:to>
                                        <p:strVal val="visible"/>
                                      </p:to>
                                    </p:set>
                                    <p:anim calcmode="lin" valueType="num">
                                      <p:cBhvr additive="base">
                                        <p:cTn id="18" dur="500" fill="hold"/>
                                        <p:tgtEl>
                                          <p:spTgt spid="41"/>
                                        </p:tgtEl>
                                        <p:attrNameLst>
                                          <p:attrName>ppt_x</p:attrName>
                                        </p:attrNameLst>
                                      </p:cBhvr>
                                      <p:tavLst>
                                        <p:tav tm="0">
                                          <p:val>
                                            <p:strVal val="#ppt_x"/>
                                          </p:val>
                                        </p:tav>
                                        <p:tav tm="100000">
                                          <p:val>
                                            <p:strVal val="#ppt_x"/>
                                          </p:val>
                                        </p:tav>
                                      </p:tavLst>
                                    </p:anim>
                                    <p:anim calcmode="lin" valueType="num">
                                      <p:cBhvr additive="base">
                                        <p:cTn id="19"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2"/>
                                        </p:tgtEl>
                                        <p:attrNameLst>
                                          <p:attrName>style.visibility</p:attrName>
                                        </p:attrNameLst>
                                      </p:cBhvr>
                                      <p:to>
                                        <p:strVal val="visible"/>
                                      </p:to>
                                    </p:set>
                                    <p:anim calcmode="lin" valueType="num">
                                      <p:cBhvr additive="base">
                                        <p:cTn id="24" dur="500" fill="hold"/>
                                        <p:tgtEl>
                                          <p:spTgt spid="42"/>
                                        </p:tgtEl>
                                        <p:attrNameLst>
                                          <p:attrName>ppt_x</p:attrName>
                                        </p:attrNameLst>
                                      </p:cBhvr>
                                      <p:tavLst>
                                        <p:tav tm="0">
                                          <p:val>
                                            <p:strVal val="#ppt_x"/>
                                          </p:val>
                                        </p:tav>
                                        <p:tav tm="100000">
                                          <p:val>
                                            <p:strVal val="#ppt_x"/>
                                          </p:val>
                                        </p:tav>
                                      </p:tavLst>
                                    </p:anim>
                                    <p:anim calcmode="lin" valueType="num">
                                      <p:cBhvr additive="base">
                                        <p:cTn id="25"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1000"/>
                                        <p:tgtEl>
                                          <p:spTgt spid="43"/>
                                        </p:tgtEl>
                                      </p:cBhvr>
                                    </p:animEffect>
                                    <p:anim calcmode="lin" valueType="num">
                                      <p:cBhvr>
                                        <p:cTn id="31" dur="1000" fill="hold"/>
                                        <p:tgtEl>
                                          <p:spTgt spid="43"/>
                                        </p:tgtEl>
                                        <p:attrNameLst>
                                          <p:attrName>ppt_x</p:attrName>
                                        </p:attrNameLst>
                                      </p:cBhvr>
                                      <p:tavLst>
                                        <p:tav tm="0">
                                          <p:val>
                                            <p:strVal val="#ppt_x"/>
                                          </p:val>
                                        </p:tav>
                                        <p:tav tm="100000">
                                          <p:val>
                                            <p:strVal val="#ppt_x"/>
                                          </p:val>
                                        </p:tav>
                                      </p:tavLst>
                                    </p:anim>
                                    <p:anim calcmode="lin" valueType="num">
                                      <p:cBhvr>
                                        <p:cTn id="32"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circle(in)">
                                      <p:cBhvr>
                                        <p:cTn id="43" dur="2000"/>
                                        <p:tgtEl>
                                          <p:spTgt spid="50"/>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anim calcmode="lin" valueType="num">
                                      <p:cBhvr additive="base">
                                        <p:cTn id="48" dur="500" fill="hold"/>
                                        <p:tgtEl>
                                          <p:spTgt spid="52"/>
                                        </p:tgtEl>
                                        <p:attrNameLst>
                                          <p:attrName>ppt_x</p:attrName>
                                        </p:attrNameLst>
                                      </p:cBhvr>
                                      <p:tavLst>
                                        <p:tav tm="0">
                                          <p:val>
                                            <p:strVal val="#ppt_x"/>
                                          </p:val>
                                        </p:tav>
                                        <p:tav tm="100000">
                                          <p:val>
                                            <p:strVal val="#ppt_x"/>
                                          </p:val>
                                        </p:tav>
                                      </p:tavLst>
                                    </p:anim>
                                    <p:anim calcmode="lin" valueType="num">
                                      <p:cBhvr additive="base">
                                        <p:cTn id="49"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circle(in)">
                                      <p:cBhvr>
                                        <p:cTn id="54" dur="2000"/>
                                        <p:tgtEl>
                                          <p:spTgt spid="54"/>
                                        </p:tgtEl>
                                      </p:cBhvr>
                                    </p:animEffect>
                                  </p:childTnLst>
                                </p:cTn>
                              </p:par>
                            </p:childTnLst>
                          </p:cTn>
                        </p:par>
                      </p:childTnLst>
                    </p:cTn>
                  </p:par>
                  <p:par>
                    <p:cTn id="55" fill="hold">
                      <p:stCondLst>
                        <p:cond delay="indefinite"/>
                      </p:stCondLst>
                      <p:childTnLst>
                        <p:par>
                          <p:cTn id="56" fill="hold">
                            <p:stCondLst>
                              <p:cond delay="0"/>
                            </p:stCondLst>
                            <p:childTnLst>
                              <p:par>
                                <p:cTn id="57" presetID="6" presetClass="entr" presetSubtype="16"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circle(in)">
                                      <p:cBhvr>
                                        <p:cTn id="59" dur="2000"/>
                                        <p:tgtEl>
                                          <p:spTgt spid="55"/>
                                        </p:tgtEl>
                                      </p:cBhvr>
                                    </p:animEffect>
                                  </p:childTnLst>
                                </p:cTn>
                              </p:par>
                            </p:childTnLst>
                          </p:cTn>
                        </p:par>
                      </p:childTnLst>
                    </p:cTn>
                  </p:par>
                  <p:par>
                    <p:cTn id="60" fill="hold">
                      <p:stCondLst>
                        <p:cond delay="indefinite"/>
                      </p:stCondLst>
                      <p:childTnLst>
                        <p:par>
                          <p:cTn id="61" fill="hold">
                            <p:stCondLst>
                              <p:cond delay="0"/>
                            </p:stCondLst>
                            <p:childTnLst>
                              <p:par>
                                <p:cTn id="62" presetID="6" presetClass="entr" presetSubtype="16" fill="hold" nodeType="click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circle(in)">
                                      <p:cBhvr>
                                        <p:cTn id="64" dur="2000"/>
                                        <p:tgtEl>
                                          <p:spTgt spid="56"/>
                                        </p:tgtEl>
                                      </p:cBhvr>
                                    </p:animEffect>
                                  </p:childTnLst>
                                </p:cTn>
                              </p:par>
                            </p:childTnLst>
                          </p:cTn>
                        </p:par>
                      </p:childTnLst>
                    </p:cTn>
                  </p:par>
                  <p:par>
                    <p:cTn id="65" fill="hold">
                      <p:stCondLst>
                        <p:cond delay="indefinite"/>
                      </p:stCondLst>
                      <p:childTnLst>
                        <p:par>
                          <p:cTn id="66" fill="hold">
                            <p:stCondLst>
                              <p:cond delay="0"/>
                            </p:stCondLst>
                            <p:childTnLst>
                              <p:par>
                                <p:cTn id="67" presetID="6" presetClass="entr" presetSubtype="16" fill="hold" grpId="0" nodeType="clickEffect">
                                  <p:stCondLst>
                                    <p:cond delay="0"/>
                                  </p:stCondLst>
                                  <p:childTnLst>
                                    <p:set>
                                      <p:cBhvr>
                                        <p:cTn id="68" dur="1" fill="hold">
                                          <p:stCondLst>
                                            <p:cond delay="0"/>
                                          </p:stCondLst>
                                        </p:cTn>
                                        <p:tgtEl>
                                          <p:spTgt spid="57"/>
                                        </p:tgtEl>
                                        <p:attrNameLst>
                                          <p:attrName>style.visibility</p:attrName>
                                        </p:attrNameLst>
                                      </p:cBhvr>
                                      <p:to>
                                        <p:strVal val="visible"/>
                                      </p:to>
                                    </p:set>
                                    <p:animEffect transition="in" filter="circle(in)">
                                      <p:cBhvr>
                                        <p:cTn id="69" dur="2000"/>
                                        <p:tgtEl>
                                          <p:spTgt spid="57"/>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fade">
                                      <p:cBhvr>
                                        <p:cTn id="74" dur="1000"/>
                                        <p:tgtEl>
                                          <p:spTgt spid="58"/>
                                        </p:tgtEl>
                                      </p:cBhvr>
                                    </p:animEffect>
                                    <p:anim calcmode="lin" valueType="num">
                                      <p:cBhvr>
                                        <p:cTn id="75" dur="1000" fill="hold"/>
                                        <p:tgtEl>
                                          <p:spTgt spid="58"/>
                                        </p:tgtEl>
                                        <p:attrNameLst>
                                          <p:attrName>ppt_x</p:attrName>
                                        </p:attrNameLst>
                                      </p:cBhvr>
                                      <p:tavLst>
                                        <p:tav tm="0">
                                          <p:val>
                                            <p:strVal val="#ppt_x"/>
                                          </p:val>
                                        </p:tav>
                                        <p:tav tm="100000">
                                          <p:val>
                                            <p:strVal val="#ppt_x"/>
                                          </p:val>
                                        </p:tav>
                                      </p:tavLst>
                                    </p:anim>
                                    <p:anim calcmode="lin" valueType="num">
                                      <p:cBhvr>
                                        <p:cTn id="76"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6" presetClass="entr" presetSubtype="21" fill="hold" nodeType="click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barn(inVertical)">
                                      <p:cBhvr>
                                        <p:cTn id="81" dur="500"/>
                                        <p:tgtEl>
                                          <p:spTgt spid="59"/>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60"/>
                                        </p:tgtEl>
                                        <p:attrNameLst>
                                          <p:attrName>style.visibility</p:attrName>
                                        </p:attrNameLst>
                                      </p:cBhvr>
                                      <p:to>
                                        <p:strVal val="visible"/>
                                      </p:to>
                                    </p:set>
                                    <p:anim calcmode="lin" valueType="num">
                                      <p:cBhvr additive="base">
                                        <p:cTn id="86" dur="500" fill="hold"/>
                                        <p:tgtEl>
                                          <p:spTgt spid="60"/>
                                        </p:tgtEl>
                                        <p:attrNameLst>
                                          <p:attrName>ppt_x</p:attrName>
                                        </p:attrNameLst>
                                      </p:cBhvr>
                                      <p:tavLst>
                                        <p:tav tm="0">
                                          <p:val>
                                            <p:strVal val="#ppt_x"/>
                                          </p:val>
                                        </p:tav>
                                        <p:tav tm="100000">
                                          <p:val>
                                            <p:strVal val="#ppt_x"/>
                                          </p:val>
                                        </p:tav>
                                      </p:tavLst>
                                    </p:anim>
                                    <p:anim calcmode="lin" valueType="num">
                                      <p:cBhvr additive="base">
                                        <p:cTn id="87"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63"/>
                                        </p:tgtEl>
                                        <p:attrNameLst>
                                          <p:attrName>style.visibility</p:attrName>
                                        </p:attrNameLst>
                                      </p:cBhvr>
                                      <p:to>
                                        <p:strVal val="visible"/>
                                      </p:to>
                                    </p:set>
                                    <p:animEffect transition="in" filter="wipe(left)">
                                      <p:cBhvr>
                                        <p:cTn id="92" dur="500"/>
                                        <p:tgtEl>
                                          <p:spTgt spid="6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64"/>
                                        </p:tgtEl>
                                        <p:attrNameLst>
                                          <p:attrName>style.visibility</p:attrName>
                                        </p:attrNameLst>
                                      </p:cBhvr>
                                      <p:to>
                                        <p:strVal val="visible"/>
                                      </p:to>
                                    </p:set>
                                    <p:animEffect transition="in" filter="wipe(left)">
                                      <p:cBhvr>
                                        <p:cTn id="9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animBg="1"/>
      <p:bldP spid="52" grpId="0" animBg="1"/>
      <p:bldP spid="57" grpId="0"/>
      <p:bldP spid="63" grpId="0" animBg="1"/>
      <p:bldP spid="6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738313" y="142876"/>
            <a:ext cx="8215312" cy="2462213"/>
          </a:xfrm>
          <a:prstGeom prst="rect">
            <a:avLst/>
          </a:prstGeom>
          <a:noFill/>
          <a:ln w="19050">
            <a:noFill/>
            <a:miter lim="800000"/>
            <a:headEnd type="none" w="sm" len="lg"/>
            <a:tailEnd type="none" w="sm" len="lg"/>
          </a:ln>
          <a:effectLst/>
        </p:spPr>
        <p:txBody>
          <a:bodyPr>
            <a:spAutoFit/>
          </a:bodyPr>
          <a:lstStyle/>
          <a:p>
            <a:pPr fontAlgn="auto">
              <a:spcBef>
                <a:spcPct val="50000"/>
              </a:spcBef>
              <a:spcAft>
                <a:spcPts val="0"/>
              </a:spcAft>
              <a:defRPr/>
            </a:pPr>
            <a:r>
              <a:rPr lang="en-US" altLang="zh-CN" sz="2800" b="1" dirty="0">
                <a:solidFill>
                  <a:srgbClr val="FF0000"/>
                </a:solidFill>
                <a:latin typeface="幼圆" pitchFamily="49" charset="-122"/>
              </a:rPr>
              <a:t>【</a:t>
            </a:r>
            <a:r>
              <a:rPr lang="zh-CN" altLang="en-US" sz="2800" b="1" dirty="0">
                <a:solidFill>
                  <a:srgbClr val="FF0000"/>
                </a:solidFill>
                <a:latin typeface="幼圆" pitchFamily="49" charset="-122"/>
              </a:rPr>
              <a:t>补充例</a:t>
            </a:r>
            <a:r>
              <a:rPr lang="en-US" altLang="zh-CN" sz="2800" b="1" dirty="0">
                <a:solidFill>
                  <a:srgbClr val="FF0000"/>
                </a:solidFill>
                <a:latin typeface="幼圆" pitchFamily="49" charset="-122"/>
              </a:rPr>
              <a:t>】</a:t>
            </a:r>
            <a:r>
              <a:rPr lang="zh-CN" altLang="en-US" sz="2800" dirty="0">
                <a:solidFill>
                  <a:srgbClr val="009900"/>
                </a:solidFill>
                <a:ea typeface="华文中宋" panose="02010600040101010101" pitchFamily="2" charset="-122"/>
              </a:rPr>
              <a:t>圆柱形空间充满均匀磁场</a:t>
            </a:r>
            <a:r>
              <a:rPr lang="en-US" altLang="zh-CN" sz="2800" b="1" i="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B </a:t>
            </a:r>
            <a:r>
              <a:rPr lang="zh-CN" altLang="en-US" sz="2800" dirty="0">
                <a:solidFill>
                  <a:srgbClr val="009900"/>
                </a:solidFill>
                <a:ea typeface="华文中宋" panose="02010600040101010101" pitchFamily="2" charset="-122"/>
              </a:rPr>
              <a:t>，</a:t>
            </a:r>
            <a:r>
              <a:rPr lang="zh-CN" altLang="en-US" sz="2800" b="1" dirty="0">
                <a:solidFill>
                  <a:srgbClr val="3E27E7"/>
                </a:solidFill>
                <a:latin typeface="幼圆" pitchFamily="49" charset="-122"/>
              </a:rPr>
              <a:t>将电导率为</a:t>
            </a:r>
            <a:r>
              <a:rPr lang="zh-CN" altLang="en-US" sz="2800" b="1" dirty="0">
                <a:solidFill>
                  <a:srgbClr val="FF0000"/>
                </a:solidFill>
                <a:latin typeface="幼圆" pitchFamily="49" charset="-122"/>
                <a:sym typeface="Symbol" pitchFamily="18" charset="2"/>
              </a:rPr>
              <a:t></a:t>
            </a:r>
            <a:r>
              <a:rPr lang="zh-CN" altLang="en-US" sz="2800" b="1" dirty="0">
                <a:solidFill>
                  <a:srgbClr val="3E27E7"/>
                </a:solidFill>
                <a:latin typeface="幼圆" pitchFamily="49" charset="-122"/>
                <a:sym typeface="Symbol" pitchFamily="18" charset="2"/>
              </a:rPr>
              <a:t> 的铝圆盘放在均匀磁场中，</a:t>
            </a:r>
            <a:r>
              <a:rPr lang="zh-CN" altLang="en-US" sz="2800" b="1" dirty="0">
                <a:latin typeface="幼圆" pitchFamily="49" charset="-122"/>
                <a:sym typeface="Symbol" pitchFamily="18" charset="2"/>
              </a:rPr>
              <a:t>盘和</a:t>
            </a:r>
            <a:r>
              <a:rPr lang="zh-CN" altLang="en-US" sz="2800" dirty="0">
                <a:ea typeface="华文中宋" panose="02010600040101010101" pitchFamily="2" charset="-122"/>
              </a:rPr>
              <a:t>磁场二者的</a:t>
            </a:r>
            <a:r>
              <a:rPr lang="zh-CN" altLang="en-US" sz="2800" b="1" dirty="0">
                <a:latin typeface="幼圆" pitchFamily="49" charset="-122"/>
                <a:sym typeface="Symbol" pitchFamily="18" charset="2"/>
              </a:rPr>
              <a:t>对称轴重合</a:t>
            </a:r>
            <a:r>
              <a:rPr lang="zh-CN" altLang="en-US" sz="2800" b="1" dirty="0">
                <a:solidFill>
                  <a:srgbClr val="3E27E7"/>
                </a:solidFill>
                <a:latin typeface="幼圆" pitchFamily="49" charset="-122"/>
                <a:sym typeface="Symbol" pitchFamily="18" charset="2"/>
              </a:rPr>
              <a:t>，</a:t>
            </a:r>
            <a:r>
              <a:rPr lang="en-US" altLang="zh-CN" sz="2800" b="1" dirty="0">
                <a:solidFill>
                  <a:srgbClr val="FF0000"/>
                </a:solidFill>
                <a:sym typeface="Symbol" pitchFamily="18" charset="2"/>
              </a:rPr>
              <a:t>dB/</a:t>
            </a:r>
            <a:r>
              <a:rPr lang="en-US" altLang="zh-CN" sz="2800" b="1" dirty="0" err="1">
                <a:solidFill>
                  <a:srgbClr val="FF0000"/>
                </a:solidFill>
                <a:sym typeface="Symbol" pitchFamily="18" charset="2"/>
              </a:rPr>
              <a:t>dt</a:t>
            </a:r>
            <a:r>
              <a:rPr lang="en-US" altLang="zh-CN" sz="2800" b="1" dirty="0">
                <a:solidFill>
                  <a:srgbClr val="FF0000"/>
                </a:solidFill>
                <a:latin typeface="幼圆" pitchFamily="49" charset="-122"/>
                <a:sym typeface="Symbol" pitchFamily="18" charset="2"/>
              </a:rPr>
              <a:t>=</a:t>
            </a:r>
            <a:r>
              <a:rPr lang="en-US" altLang="zh-CN" sz="2800" b="1" dirty="0">
                <a:solidFill>
                  <a:srgbClr val="FF0000"/>
                </a:solidFill>
                <a:sym typeface="Symbol" pitchFamily="18" charset="2"/>
              </a:rPr>
              <a:t>k</a:t>
            </a:r>
            <a:r>
              <a:rPr lang="zh-CN" altLang="en-US" sz="2800" b="1" dirty="0">
                <a:solidFill>
                  <a:srgbClr val="3E27E7"/>
                </a:solidFill>
                <a:latin typeface="幼圆" pitchFamily="49" charset="-122"/>
                <a:sym typeface="Symbol" pitchFamily="18" charset="2"/>
              </a:rPr>
              <a:t>，</a:t>
            </a:r>
            <a:r>
              <a:rPr lang="en-US" altLang="zh-CN" sz="2800" b="1" dirty="0">
                <a:solidFill>
                  <a:srgbClr val="FF0000"/>
                </a:solidFill>
                <a:latin typeface="幼圆" pitchFamily="49" charset="-122"/>
                <a:sym typeface="Symbol" pitchFamily="18" charset="2"/>
              </a:rPr>
              <a:t>k</a:t>
            </a:r>
            <a:r>
              <a:rPr lang="zh-CN" altLang="en-US" sz="2800" b="1" dirty="0">
                <a:solidFill>
                  <a:srgbClr val="3E27E7"/>
                </a:solidFill>
                <a:latin typeface="幼圆" pitchFamily="49" charset="-122"/>
                <a:sym typeface="Symbol" pitchFamily="18" charset="2"/>
              </a:rPr>
              <a:t>为常数，求圆盘内感应电流及热功率。</a:t>
            </a:r>
            <a:endParaRPr lang="zh-CN" altLang="en-US" sz="2800" b="1" dirty="0">
              <a:solidFill>
                <a:srgbClr val="3E27E7"/>
              </a:solidFill>
              <a:latin typeface="幼圆" pitchFamily="49" charset="-122"/>
            </a:endParaRPr>
          </a:p>
          <a:p>
            <a:pPr fontAlgn="auto">
              <a:spcBef>
                <a:spcPct val="50000"/>
              </a:spcBef>
              <a:spcAft>
                <a:spcPts val="0"/>
              </a:spcAft>
              <a:defRPr/>
            </a:pPr>
            <a:endParaRPr lang="zh-CN" altLang="en-US" sz="2800" b="1" dirty="0">
              <a:solidFill>
                <a:srgbClr val="3E27E7"/>
              </a:solidFill>
              <a:latin typeface="幼圆" pitchFamily="49" charset="-122"/>
              <a:ea typeface="+mn-ea"/>
            </a:endParaRPr>
          </a:p>
        </p:txBody>
      </p:sp>
      <p:grpSp>
        <p:nvGrpSpPr>
          <p:cNvPr id="3" name="Group 33"/>
          <p:cNvGrpSpPr>
            <a:grpSpLocks/>
          </p:cNvGrpSpPr>
          <p:nvPr/>
        </p:nvGrpSpPr>
        <p:grpSpPr bwMode="auto">
          <a:xfrm>
            <a:off x="6210980" y="3284985"/>
            <a:ext cx="4191000" cy="3097213"/>
            <a:chOff x="2825" y="2024"/>
            <a:chExt cx="2640" cy="1951"/>
          </a:xfrm>
        </p:grpSpPr>
        <p:sp>
          <p:nvSpPr>
            <p:cNvPr id="4" name="Rectangle 4"/>
            <p:cNvSpPr>
              <a:spLocks noChangeArrowheads="1"/>
            </p:cNvSpPr>
            <p:nvPr/>
          </p:nvSpPr>
          <p:spPr bwMode="auto">
            <a:xfrm>
              <a:off x="2825" y="2024"/>
              <a:ext cx="2640" cy="1951"/>
            </a:xfrm>
            <a:prstGeom prst="rect">
              <a:avLst/>
            </a:prstGeom>
            <a:solidFill>
              <a:srgbClr val="CC3399"/>
            </a:solidFill>
            <a:ln w="19050">
              <a:solidFill>
                <a:srgbClr val="6666FF"/>
              </a:solidFill>
              <a:miter lim="800000"/>
              <a:headEnd type="none" w="sm" len="lg"/>
              <a:tailEnd type="none" w="sm" len="lg"/>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5" name="AutoShape 5"/>
            <p:cNvSpPr>
              <a:spLocks noChangeArrowheads="1"/>
            </p:cNvSpPr>
            <p:nvPr/>
          </p:nvSpPr>
          <p:spPr bwMode="auto">
            <a:xfrm>
              <a:off x="3449" y="2775"/>
              <a:ext cx="1440" cy="432"/>
            </a:xfrm>
            <a:prstGeom prst="can">
              <a:avLst>
                <a:gd name="adj" fmla="val 50000"/>
              </a:avLst>
            </a:prstGeom>
            <a:solidFill>
              <a:srgbClr val="FFFF00"/>
            </a:soli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 name="Line 7"/>
            <p:cNvSpPr>
              <a:spLocks noChangeShapeType="1"/>
            </p:cNvSpPr>
            <p:nvPr/>
          </p:nvSpPr>
          <p:spPr bwMode="auto">
            <a:xfrm flipH="1">
              <a:off x="3161" y="2871"/>
              <a:ext cx="288" cy="0"/>
            </a:xfrm>
            <a:prstGeom prst="line">
              <a:avLst/>
            </a:prstGeom>
            <a:noFill/>
            <a:ln w="19050">
              <a:solidFill>
                <a:schemeClr val="tx1"/>
              </a:solidFill>
              <a:round/>
              <a:headEnd type="none" w="sm" len="lg"/>
              <a:tailEnd type="none" w="sm" len="lg"/>
            </a:ln>
            <a:effectLst>
              <a:outerShdw dist="28398" dir="1593903" algn="ctr" rotWithShape="0">
                <a:schemeClr val="bg2"/>
              </a:outerShdw>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7" name="Line 8"/>
            <p:cNvSpPr>
              <a:spLocks noChangeShapeType="1"/>
            </p:cNvSpPr>
            <p:nvPr/>
          </p:nvSpPr>
          <p:spPr bwMode="auto">
            <a:xfrm>
              <a:off x="3305" y="2583"/>
              <a:ext cx="0" cy="288"/>
            </a:xfrm>
            <a:prstGeom prst="line">
              <a:avLst/>
            </a:prstGeom>
            <a:noFill/>
            <a:ln w="19050">
              <a:solidFill>
                <a:schemeClr val="tx1"/>
              </a:solidFill>
              <a:round/>
              <a:headEnd type="none" w="sm" len="lg"/>
              <a:tailEnd type="stealth" w="med" len="lg"/>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8" name="Line 9"/>
            <p:cNvSpPr>
              <a:spLocks noChangeShapeType="1"/>
            </p:cNvSpPr>
            <p:nvPr/>
          </p:nvSpPr>
          <p:spPr bwMode="auto">
            <a:xfrm flipH="1">
              <a:off x="3161" y="3111"/>
              <a:ext cx="288" cy="0"/>
            </a:xfrm>
            <a:prstGeom prst="line">
              <a:avLst/>
            </a:prstGeom>
            <a:noFill/>
            <a:ln w="19050">
              <a:solidFill>
                <a:schemeClr val="tx1"/>
              </a:solidFill>
              <a:round/>
              <a:headEnd type="none" w="sm" len="lg"/>
              <a:tailEnd type="none" w="sm" len="lg"/>
            </a:ln>
            <a:effectLst>
              <a:outerShdw dist="28398" dir="1593903" algn="ctr" rotWithShape="0">
                <a:schemeClr val="bg2"/>
              </a:outerShdw>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9" name="Line 10"/>
            <p:cNvSpPr>
              <a:spLocks noChangeShapeType="1"/>
            </p:cNvSpPr>
            <p:nvPr/>
          </p:nvSpPr>
          <p:spPr bwMode="auto">
            <a:xfrm flipV="1">
              <a:off x="3305" y="3111"/>
              <a:ext cx="0" cy="336"/>
            </a:xfrm>
            <a:prstGeom prst="line">
              <a:avLst/>
            </a:prstGeom>
            <a:noFill/>
            <a:ln w="19050">
              <a:solidFill>
                <a:schemeClr val="tx1"/>
              </a:solidFill>
              <a:round/>
              <a:headEnd type="none" w="sm" len="lg"/>
              <a:tailEnd type="stealth" w="med" len="lg"/>
            </a:ln>
            <a:effectLst>
              <a:outerShdw dist="28398" dir="3806097" algn="ctr" rotWithShape="0">
                <a:schemeClr val="bg2"/>
              </a:outerShdw>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aphicFrame>
          <p:nvGraphicFramePr>
            <p:cNvPr id="25613" name="Object 11"/>
            <p:cNvGraphicFramePr>
              <a:graphicFrameLocks noChangeAspect="1"/>
            </p:cNvGraphicFramePr>
            <p:nvPr>
              <p:extLst>
                <p:ext uri="{D42A27DB-BD31-4B8C-83A1-F6EECF244321}">
                  <p14:modId xmlns:p14="http://schemas.microsoft.com/office/powerpoint/2010/main" val="3464135086"/>
                </p:ext>
              </p:extLst>
            </p:nvPr>
          </p:nvGraphicFramePr>
          <p:xfrm>
            <a:off x="3209" y="2871"/>
            <a:ext cx="177" cy="248"/>
          </p:xfrm>
          <a:graphic>
            <a:graphicData uri="http://schemas.openxmlformats.org/presentationml/2006/ole">
              <mc:AlternateContent xmlns:mc="http://schemas.openxmlformats.org/markup-compatibility/2006">
                <mc:Choice xmlns:v="urn:schemas-microsoft-com:vml" Requires="v">
                  <p:oleObj spid="_x0000_s26011" name="Equation" r:id="rId3" imgW="66675" imgH="123900" progId="Equation.DSMT4">
                    <p:embed/>
                  </p:oleObj>
                </mc:Choice>
                <mc:Fallback>
                  <p:oleObj name="Equation" r:id="rId3" imgW="66675" imgH="123900" progId="Equation.DSMT4">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9" y="2871"/>
                          <a:ext cx="177" cy="248"/>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5614" name="Group 28"/>
            <p:cNvGrpSpPr>
              <a:grpSpLocks/>
            </p:cNvGrpSpPr>
            <p:nvPr/>
          </p:nvGrpSpPr>
          <p:grpSpPr bwMode="auto">
            <a:xfrm>
              <a:off x="4169" y="2475"/>
              <a:ext cx="576" cy="444"/>
              <a:chOff x="4128" y="2580"/>
              <a:chExt cx="576" cy="444"/>
            </a:xfrm>
          </p:grpSpPr>
          <p:sp>
            <p:nvSpPr>
              <p:cNvPr id="16" name="Line 13"/>
              <p:cNvSpPr>
                <a:spLocks noChangeShapeType="1"/>
              </p:cNvSpPr>
              <p:nvPr/>
            </p:nvSpPr>
            <p:spPr bwMode="auto">
              <a:xfrm>
                <a:off x="4128" y="2976"/>
                <a:ext cx="576" cy="48"/>
              </a:xfrm>
              <a:prstGeom prst="line">
                <a:avLst/>
              </a:prstGeom>
              <a:noFill/>
              <a:ln w="19050">
                <a:solidFill>
                  <a:schemeClr val="tx1"/>
                </a:solidFill>
                <a:round/>
                <a:headEnd type="none" w="sm" len="lg"/>
                <a:tailEnd type="triangle" w="sm" len="lg"/>
              </a:ln>
              <a:effectLst>
                <a:outerShdw dist="28398" dir="1593903" algn="ctr" rotWithShape="0">
                  <a:srgbClr val="777777"/>
                </a:outerShdw>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aphicFrame>
            <p:nvGraphicFramePr>
              <p:cNvPr id="25620" name="Object 14"/>
              <p:cNvGraphicFramePr>
                <a:graphicFrameLocks noChangeAspect="1"/>
              </p:cNvGraphicFramePr>
              <p:nvPr>
                <p:extLst>
                  <p:ext uri="{D42A27DB-BD31-4B8C-83A1-F6EECF244321}">
                    <p14:modId xmlns:p14="http://schemas.microsoft.com/office/powerpoint/2010/main" val="920565182"/>
                  </p:ext>
                </p:extLst>
              </p:nvPr>
            </p:nvGraphicFramePr>
            <p:xfrm>
              <a:off x="4324" y="2580"/>
              <a:ext cx="286" cy="313"/>
            </p:xfrm>
            <a:graphic>
              <a:graphicData uri="http://schemas.openxmlformats.org/presentationml/2006/ole">
                <mc:AlternateContent xmlns:mc="http://schemas.openxmlformats.org/markup-compatibility/2006">
                  <mc:Choice xmlns:v="urn:schemas-microsoft-com:vml" Requires="v">
                    <p:oleObj spid="_x0000_s26012" name="Equation" r:id="rId5" imgW="95289" imgH="104734" progId="Equation.DSMT4">
                      <p:embed/>
                    </p:oleObj>
                  </mc:Choice>
                  <mc:Fallback>
                    <p:oleObj name="Equation" r:id="rId5" imgW="95289" imgH="104734" progId="Equation.DSMT4">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4" y="2580"/>
                            <a:ext cx="286" cy="313"/>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5615" name="Group 26"/>
            <p:cNvGrpSpPr>
              <a:grpSpLocks/>
            </p:cNvGrpSpPr>
            <p:nvPr/>
          </p:nvGrpSpPr>
          <p:grpSpPr bwMode="auto">
            <a:xfrm>
              <a:off x="4169" y="2247"/>
              <a:ext cx="343" cy="1552"/>
              <a:chOff x="4128" y="2256"/>
              <a:chExt cx="343" cy="1552"/>
            </a:xfrm>
          </p:grpSpPr>
          <p:sp>
            <p:nvSpPr>
              <p:cNvPr id="13" name="Line 16"/>
              <p:cNvSpPr>
                <a:spLocks noChangeShapeType="1"/>
              </p:cNvSpPr>
              <p:nvPr/>
            </p:nvSpPr>
            <p:spPr bwMode="auto">
              <a:xfrm>
                <a:off x="4128" y="3216"/>
                <a:ext cx="0" cy="432"/>
              </a:xfrm>
              <a:prstGeom prst="line">
                <a:avLst/>
              </a:prstGeom>
              <a:noFill/>
              <a:ln w="19050">
                <a:solidFill>
                  <a:schemeClr val="tx1"/>
                </a:solidFill>
                <a:round/>
                <a:headEnd type="none" w="sm" len="lg"/>
                <a:tailEnd type="stealth" w="lg" len="lg"/>
              </a:ln>
              <a:effectLst>
                <a:outerShdw dist="28398" dir="3806097" algn="ctr" rotWithShape="0">
                  <a:schemeClr val="bg2"/>
                </a:outerShdw>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14" name="Line 17"/>
              <p:cNvSpPr>
                <a:spLocks noChangeShapeType="1"/>
              </p:cNvSpPr>
              <p:nvPr/>
            </p:nvSpPr>
            <p:spPr bwMode="auto">
              <a:xfrm>
                <a:off x="4128" y="2256"/>
                <a:ext cx="0" cy="624"/>
              </a:xfrm>
              <a:prstGeom prst="line">
                <a:avLst/>
              </a:prstGeom>
              <a:noFill/>
              <a:ln w="28575">
                <a:solidFill>
                  <a:schemeClr val="tx1"/>
                </a:solidFill>
                <a:round/>
                <a:headEnd type="none" w="sm" len="lg"/>
                <a:tailEnd type="none" w="sm" len="lg"/>
              </a:ln>
              <a:effectLst>
                <a:outerShdw dist="28398" dir="3806097" algn="ctr" rotWithShape="0">
                  <a:schemeClr val="bg2"/>
                </a:outerShdw>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aphicFrame>
            <p:nvGraphicFramePr>
              <p:cNvPr id="25618" name="Object 18"/>
              <p:cNvGraphicFramePr>
                <a:graphicFrameLocks noChangeAspect="1"/>
              </p:cNvGraphicFramePr>
              <p:nvPr/>
            </p:nvGraphicFramePr>
            <p:xfrm>
              <a:off x="4224" y="3504"/>
              <a:ext cx="247" cy="304"/>
            </p:xfrm>
            <a:graphic>
              <a:graphicData uri="http://schemas.openxmlformats.org/presentationml/2006/ole">
                <mc:AlternateContent xmlns:mc="http://schemas.openxmlformats.org/markup-compatibility/2006">
                  <mc:Choice xmlns:v="urn:schemas-microsoft-com:vml" Requires="v">
                    <p:oleObj spid="_x0000_s26013" name="公式" r:id="rId7" imgW="104737" imgH="142795" progId="Equation.3">
                      <p:embed/>
                    </p:oleObj>
                  </mc:Choice>
                  <mc:Fallback>
                    <p:oleObj name="公式" r:id="rId7" imgW="104737" imgH="142795" progId="Equation.3">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4" y="3504"/>
                            <a:ext cx="247" cy="304"/>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
        <p:nvSpPr>
          <p:cNvPr id="20" name="矩形 19"/>
          <p:cNvSpPr/>
          <p:nvPr/>
        </p:nvSpPr>
        <p:spPr>
          <a:xfrm>
            <a:off x="1809750" y="1856781"/>
            <a:ext cx="8592230" cy="1384995"/>
          </a:xfrm>
          <a:prstGeom prst="rect">
            <a:avLst/>
          </a:prstGeom>
        </p:spPr>
        <p:txBody>
          <a:bodyPr wrap="square">
            <a:spAutoFit/>
          </a:bodyPr>
          <a:lstStyle/>
          <a:p>
            <a:pPr fontAlgn="auto">
              <a:spcBef>
                <a:spcPct val="50000"/>
              </a:spcBef>
              <a:spcAft>
                <a:spcPts val="0"/>
              </a:spcAft>
              <a:defRPr/>
            </a:pPr>
            <a:r>
              <a:rPr lang="zh-CN" altLang="en-US" sz="2800" b="1" dirty="0">
                <a:solidFill>
                  <a:srgbClr val="FF0066"/>
                </a:solidFill>
                <a:latin typeface="幼圆" pitchFamily="49" charset="-122"/>
                <a:ea typeface="+mn-ea"/>
              </a:rPr>
              <a:t>解：</a:t>
            </a:r>
            <a:r>
              <a:rPr lang="zh-CN" altLang="en-US" sz="2800" b="1" dirty="0">
                <a:solidFill>
                  <a:srgbClr val="009900"/>
                </a:solidFill>
                <a:latin typeface="幼圆" pitchFamily="49" charset="-122"/>
                <a:ea typeface="+mn-ea"/>
              </a:rPr>
              <a:t>根据右手定则可以判断，感应电场与圆盘同轴。由于导体圆盘内不同半径处的感应电动势不等，感应电流的分布与圆盘同轴，</a:t>
            </a:r>
            <a:r>
              <a:rPr lang="zh-CN" altLang="en-US" sz="2800" b="1" dirty="0">
                <a:solidFill>
                  <a:srgbClr val="009900"/>
                </a:solidFill>
                <a:latin typeface="+mn-lt"/>
                <a:ea typeface="+mn-ea"/>
              </a:rPr>
              <a:t>但分布</a:t>
            </a:r>
            <a:r>
              <a:rPr lang="zh-CN" altLang="en-US" sz="2800" b="1" dirty="0">
                <a:solidFill>
                  <a:srgbClr val="009900"/>
                </a:solidFill>
                <a:latin typeface="幼圆" pitchFamily="49" charset="-122"/>
                <a:ea typeface="+mn-ea"/>
              </a:rPr>
              <a:t>不均匀。</a:t>
            </a:r>
          </a:p>
        </p:txBody>
      </p:sp>
      <p:graphicFrame>
        <p:nvGraphicFramePr>
          <p:cNvPr id="47" name="Object 7"/>
          <p:cNvGraphicFramePr>
            <a:graphicFrameLocks noChangeAspect="1"/>
          </p:cNvGraphicFramePr>
          <p:nvPr>
            <p:extLst>
              <p:ext uri="{D42A27DB-BD31-4B8C-83A1-F6EECF244321}">
                <p14:modId xmlns:p14="http://schemas.microsoft.com/office/powerpoint/2010/main" val="405733801"/>
              </p:ext>
            </p:extLst>
          </p:nvPr>
        </p:nvGraphicFramePr>
        <p:xfrm>
          <a:off x="2001725" y="3202435"/>
          <a:ext cx="3592512" cy="1624012"/>
        </p:xfrm>
        <a:graphic>
          <a:graphicData uri="http://schemas.openxmlformats.org/presentationml/2006/ole">
            <mc:AlternateContent xmlns:mc="http://schemas.openxmlformats.org/markup-compatibility/2006">
              <mc:Choice xmlns:v="urn:schemas-microsoft-com:vml" Requires="v">
                <p:oleObj spid="_x0000_s26014" name="Equation" r:id="rId9" imgW="927000" imgH="419040" progId="Equation.DSMT4">
                  <p:embed/>
                </p:oleObj>
              </mc:Choice>
              <mc:Fallback>
                <p:oleObj name="Equation" r:id="rId9" imgW="927000" imgH="419040" progId="Equation.DSMT4">
                  <p:embed/>
                  <p:pic>
                    <p:nvPicPr>
                      <p:cNvPr id="32772" name="Object 7"/>
                      <p:cNvPicPr>
                        <a:picLocks noChangeAspect="1" noChangeArrowheads="1"/>
                      </p:cNvPicPr>
                      <p:nvPr/>
                    </p:nvPicPr>
                    <p:blipFill>
                      <a:blip r:embed="rId10"/>
                      <a:srcRect/>
                      <a:stretch>
                        <a:fillRect/>
                      </a:stretch>
                    </p:blipFill>
                    <p:spPr bwMode="auto">
                      <a:xfrm>
                        <a:off x="2001725" y="3202435"/>
                        <a:ext cx="3592512" cy="162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 name="Object 8"/>
          <p:cNvGraphicFramePr>
            <a:graphicFrameLocks noChangeAspect="1"/>
          </p:cNvGraphicFramePr>
          <p:nvPr>
            <p:extLst>
              <p:ext uri="{D42A27DB-BD31-4B8C-83A1-F6EECF244321}">
                <p14:modId xmlns:p14="http://schemas.microsoft.com/office/powerpoint/2010/main" val="3973895411"/>
              </p:ext>
            </p:extLst>
          </p:nvPr>
        </p:nvGraphicFramePr>
        <p:xfrm>
          <a:off x="2024954" y="4966941"/>
          <a:ext cx="4000500" cy="1306512"/>
        </p:xfrm>
        <a:graphic>
          <a:graphicData uri="http://schemas.openxmlformats.org/presentationml/2006/ole">
            <mc:AlternateContent xmlns:mc="http://schemas.openxmlformats.org/markup-compatibility/2006">
              <mc:Choice xmlns:v="urn:schemas-microsoft-com:vml" Requires="v">
                <p:oleObj spid="_x0000_s26015" name="公式" r:id="rId11" imgW="1205977" imgH="393529" progId="Equation.3">
                  <p:embed/>
                </p:oleObj>
              </mc:Choice>
              <mc:Fallback>
                <p:oleObj name="公式" r:id="rId11" imgW="1205977" imgH="393529" progId="Equation.3">
                  <p:embed/>
                  <p:pic>
                    <p:nvPicPr>
                      <p:cNvPr id="32773"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24954" y="4966941"/>
                        <a:ext cx="4000500" cy="130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1000"/>
                                        <p:tgtEl>
                                          <p:spTgt spid="47"/>
                                        </p:tgtEl>
                                      </p:cBhvr>
                                    </p:animEffect>
                                    <p:anim calcmode="lin" valueType="num">
                                      <p:cBhvr>
                                        <p:cTn id="24" dur="1000" fill="hold"/>
                                        <p:tgtEl>
                                          <p:spTgt spid="47"/>
                                        </p:tgtEl>
                                        <p:attrNameLst>
                                          <p:attrName>ppt_x</p:attrName>
                                        </p:attrNameLst>
                                      </p:cBhvr>
                                      <p:tavLst>
                                        <p:tav tm="0">
                                          <p:val>
                                            <p:strVal val="#ppt_x"/>
                                          </p:val>
                                        </p:tav>
                                        <p:tav tm="100000">
                                          <p:val>
                                            <p:strVal val="#ppt_x"/>
                                          </p:val>
                                        </p:tav>
                                      </p:tavLst>
                                    </p:anim>
                                    <p:anim calcmode="lin" valueType="num">
                                      <p:cBhvr>
                                        <p:cTn id="25"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heel(1)">
                                      <p:cBhvr>
                                        <p:cTn id="30"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7"/>
          <p:cNvGrpSpPr>
            <a:grpSpLocks/>
          </p:cNvGrpSpPr>
          <p:nvPr/>
        </p:nvGrpSpPr>
        <p:grpSpPr bwMode="auto">
          <a:xfrm>
            <a:off x="5943600" y="2362200"/>
            <a:ext cx="4267200" cy="3962400"/>
            <a:chOff x="2784" y="1488"/>
            <a:chExt cx="2688" cy="2496"/>
          </a:xfrm>
        </p:grpSpPr>
        <p:sp>
          <p:nvSpPr>
            <p:cNvPr id="44" name="Rectangle 3"/>
            <p:cNvSpPr>
              <a:spLocks noChangeArrowheads="1"/>
            </p:cNvSpPr>
            <p:nvPr/>
          </p:nvSpPr>
          <p:spPr bwMode="auto">
            <a:xfrm>
              <a:off x="2784" y="1488"/>
              <a:ext cx="2688" cy="2496"/>
            </a:xfrm>
            <a:prstGeom prst="rect">
              <a:avLst/>
            </a:prstGeom>
            <a:solidFill>
              <a:srgbClr val="CC3399"/>
            </a:solidFill>
            <a:ln w="19050">
              <a:solidFill>
                <a:srgbClr val="6666FF"/>
              </a:solidFill>
              <a:miter lim="800000"/>
              <a:headEnd type="none" w="sm" len="lg"/>
              <a:tailEnd type="none" w="sm"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45" name="Oval 4"/>
            <p:cNvSpPr>
              <a:spLocks noChangeArrowheads="1"/>
            </p:cNvSpPr>
            <p:nvPr/>
          </p:nvSpPr>
          <p:spPr bwMode="auto">
            <a:xfrm>
              <a:off x="3496" y="2348"/>
              <a:ext cx="1392" cy="1392"/>
            </a:xfrm>
            <a:prstGeom prst="ellipse">
              <a:avLst/>
            </a:prstGeom>
            <a:gradFill rotWithShape="0">
              <a:gsLst>
                <a:gs pos="0">
                  <a:srgbClr val="CC99FF"/>
                </a:gs>
                <a:gs pos="100000">
                  <a:srgbClr val="CC99FF">
                    <a:gamma/>
                    <a:shade val="53333"/>
                    <a:invGamma/>
                  </a:srgbClr>
                </a:gs>
              </a:gsLst>
              <a:path path="shape">
                <a:fillToRect l="50000" t="50000" r="50000" b="50000"/>
              </a:path>
            </a:gradFill>
            <a:ln w="19050">
              <a:noFill/>
              <a:round/>
              <a:headEnd type="none" w="sm" len="lg"/>
              <a:tailEnd type="none" w="sm" len="lg"/>
            </a:ln>
            <a:effectLst>
              <a:outerShdw dist="3592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46" name="Rectangle 5"/>
            <p:cNvSpPr>
              <a:spLocks noChangeArrowheads="1"/>
            </p:cNvSpPr>
            <p:nvPr/>
          </p:nvSpPr>
          <p:spPr bwMode="auto">
            <a:xfrm>
              <a:off x="3504" y="1920"/>
              <a:ext cx="1392" cy="288"/>
            </a:xfrm>
            <a:prstGeom prst="rect">
              <a:avLst/>
            </a:prstGeom>
            <a:solidFill>
              <a:srgbClr val="FFFF00"/>
            </a:solidFill>
            <a:ln w="19050">
              <a:solidFill>
                <a:schemeClr val="tx1"/>
              </a:solidFill>
              <a:miter lim="800000"/>
              <a:headEnd type="none" w="sm" len="lg"/>
              <a:tailEnd type="none" w="sm" len="lg"/>
            </a:ln>
            <a:effectLst>
              <a:outerShdw dist="28398" dir="1593903"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47" name="Line 6"/>
            <p:cNvSpPr>
              <a:spLocks noChangeShapeType="1"/>
            </p:cNvSpPr>
            <p:nvPr/>
          </p:nvSpPr>
          <p:spPr bwMode="auto">
            <a:xfrm>
              <a:off x="4200" y="1680"/>
              <a:ext cx="0" cy="2208"/>
            </a:xfrm>
            <a:prstGeom prst="line">
              <a:avLst/>
            </a:prstGeom>
            <a:noFill/>
            <a:ln w="12700">
              <a:solidFill>
                <a:srgbClr val="000000"/>
              </a:solidFill>
              <a:prstDash val="lgDashDot"/>
              <a:round/>
              <a:headEnd type="none" w="sm" len="lg"/>
              <a:tailEnd type="none" w="sm" len="lg"/>
            </a:ln>
            <a:effectLst>
              <a:outerShdw dist="1796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pSp>
          <p:nvGrpSpPr>
            <p:cNvPr id="26636" name="Group 7"/>
            <p:cNvGrpSpPr>
              <a:grpSpLocks/>
            </p:cNvGrpSpPr>
            <p:nvPr/>
          </p:nvGrpSpPr>
          <p:grpSpPr bwMode="auto">
            <a:xfrm>
              <a:off x="3312" y="1680"/>
              <a:ext cx="192" cy="816"/>
              <a:chOff x="3216" y="1632"/>
              <a:chExt cx="192" cy="816"/>
            </a:xfrm>
          </p:grpSpPr>
          <p:sp>
            <p:nvSpPr>
              <p:cNvPr id="74" name="Line 8"/>
              <p:cNvSpPr>
                <a:spLocks noChangeShapeType="1"/>
              </p:cNvSpPr>
              <p:nvPr/>
            </p:nvSpPr>
            <p:spPr bwMode="auto">
              <a:xfrm flipH="1">
                <a:off x="3216" y="1872"/>
                <a:ext cx="192" cy="0"/>
              </a:xfrm>
              <a:prstGeom prst="line">
                <a:avLst/>
              </a:prstGeom>
              <a:noFill/>
              <a:ln w="19050">
                <a:solidFill>
                  <a:srgbClr val="CCCCFF"/>
                </a:solidFill>
                <a:round/>
                <a:headEnd type="none" w="sm" len="lg"/>
                <a:tailEnd type="none" w="sm" len="lg"/>
              </a:ln>
              <a:effectLst>
                <a:outerShdw dist="1796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5" name="Line 9"/>
              <p:cNvSpPr>
                <a:spLocks noChangeShapeType="1"/>
              </p:cNvSpPr>
              <p:nvPr/>
            </p:nvSpPr>
            <p:spPr bwMode="auto">
              <a:xfrm flipH="1">
                <a:off x="3216" y="2160"/>
                <a:ext cx="192" cy="0"/>
              </a:xfrm>
              <a:prstGeom prst="line">
                <a:avLst/>
              </a:prstGeom>
              <a:noFill/>
              <a:ln w="19050">
                <a:solidFill>
                  <a:srgbClr val="CCCCFF"/>
                </a:solidFill>
                <a:round/>
                <a:headEnd type="none" w="sm" len="lg"/>
                <a:tailEnd type="none" w="sm" len="lg"/>
              </a:ln>
              <a:effectLst>
                <a:outerShdw dist="1796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6" name="Line 10"/>
              <p:cNvSpPr>
                <a:spLocks noChangeShapeType="1"/>
              </p:cNvSpPr>
              <p:nvPr/>
            </p:nvSpPr>
            <p:spPr bwMode="auto">
              <a:xfrm>
                <a:off x="3312" y="1632"/>
                <a:ext cx="0" cy="240"/>
              </a:xfrm>
              <a:prstGeom prst="line">
                <a:avLst/>
              </a:prstGeom>
              <a:noFill/>
              <a:ln w="19050">
                <a:solidFill>
                  <a:srgbClr val="CCCCFF"/>
                </a:solidFill>
                <a:round/>
                <a:headEnd type="none" w="sm" len="lg"/>
                <a:tailEnd type="triangle" w="sm" len="lg"/>
              </a:ln>
              <a:effectLst>
                <a:outerShdw dist="1796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7" name="Line 11"/>
              <p:cNvSpPr>
                <a:spLocks noChangeShapeType="1"/>
              </p:cNvSpPr>
              <p:nvPr/>
            </p:nvSpPr>
            <p:spPr bwMode="auto">
              <a:xfrm flipV="1">
                <a:off x="3304" y="2160"/>
                <a:ext cx="0" cy="288"/>
              </a:xfrm>
              <a:prstGeom prst="line">
                <a:avLst/>
              </a:prstGeom>
              <a:noFill/>
              <a:ln w="19050">
                <a:solidFill>
                  <a:srgbClr val="CCCCFF"/>
                </a:solidFill>
                <a:round/>
                <a:headEnd type="none" w="sm" len="lg"/>
                <a:tailEnd type="triangle" w="sm" len="lg"/>
              </a:ln>
              <a:effectLst>
                <a:outerShdw dist="1796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26666" name="Object 11"/>
              <p:cNvGraphicFramePr>
                <a:graphicFrameLocks noChangeAspect="1"/>
              </p:cNvGraphicFramePr>
              <p:nvPr/>
            </p:nvGraphicFramePr>
            <p:xfrm>
              <a:off x="3216" y="1888"/>
              <a:ext cx="177" cy="248"/>
            </p:xfrm>
            <a:graphic>
              <a:graphicData uri="http://schemas.openxmlformats.org/presentationml/2006/ole">
                <mc:AlternateContent xmlns:mc="http://schemas.openxmlformats.org/markup-compatibility/2006">
                  <mc:Choice xmlns:v="urn:schemas-microsoft-com:vml" Requires="v">
                    <p:oleObj spid="_x0000_s27369" name="公式" r:id="rId3" imgW="66675" imgH="123900" progId="Equation.3">
                      <p:embed/>
                    </p:oleObj>
                  </mc:Choice>
                  <mc:Fallback>
                    <p:oleObj name="公式" r:id="rId3" imgW="66675" imgH="12390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 y="1888"/>
                            <a:ext cx="177" cy="248"/>
                          </a:xfrm>
                          <a:prstGeom prst="rect">
                            <a:avLst/>
                          </a:prstGeom>
                          <a:noFill/>
                          <a:ln>
                            <a:noFill/>
                          </a:ln>
                          <a:effectLst>
                            <a:outerShdw dist="17961" dir="2700000" algn="ctr" rotWithShape="0">
                              <a:srgbClr val="777777">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hlink"/>
                                </a:solidFill>
                                <a:miter lim="800000"/>
                                <a:headEnd/>
                                <a:tailEnd/>
                              </a14:hiddenLine>
                            </a:ext>
                          </a:extLst>
                        </p:spPr>
                      </p:pic>
                    </p:oleObj>
                  </mc:Fallback>
                </mc:AlternateContent>
              </a:graphicData>
            </a:graphic>
          </p:graphicFrame>
        </p:grpSp>
        <p:graphicFrame>
          <p:nvGraphicFramePr>
            <p:cNvPr id="26637" name="Object 7"/>
            <p:cNvGraphicFramePr>
              <a:graphicFrameLocks noChangeAspect="1"/>
            </p:cNvGraphicFramePr>
            <p:nvPr>
              <p:extLst>
                <p:ext uri="{D42A27DB-BD31-4B8C-83A1-F6EECF244321}">
                  <p14:modId xmlns:p14="http://schemas.microsoft.com/office/powerpoint/2010/main" val="1221581324"/>
                </p:ext>
              </p:extLst>
            </p:nvPr>
          </p:nvGraphicFramePr>
          <p:xfrm>
            <a:off x="3736" y="2933"/>
            <a:ext cx="271" cy="277"/>
          </p:xfrm>
          <a:graphic>
            <a:graphicData uri="http://schemas.openxmlformats.org/presentationml/2006/ole">
              <mc:AlternateContent xmlns:mc="http://schemas.openxmlformats.org/markup-compatibility/2006">
                <mc:Choice xmlns:v="urn:schemas-microsoft-com:vml" Requires="v">
                  <p:oleObj spid="_x0000_s27370" name="Equation" r:id="rId5" imgW="152280" imgH="164880" progId="Equation.DSMT4">
                    <p:embed/>
                  </p:oleObj>
                </mc:Choice>
                <mc:Fallback>
                  <p:oleObj name="Equation" r:id="rId5" imgW="152280" imgH="164880" progId="Equation.DSMT4">
                    <p:embed/>
                    <p:pic>
                      <p:nvPicPr>
                        <p:cNvPr id="0" name="Object 7"/>
                        <p:cNvPicPr>
                          <a:picLocks noChangeAspect="1" noChangeArrowheads="1"/>
                        </p:cNvPicPr>
                        <p:nvPr/>
                      </p:nvPicPr>
                      <p:blipFill>
                        <a:blip r:embed="rId6"/>
                        <a:srcRect/>
                        <a:stretch>
                          <a:fillRect/>
                        </a:stretch>
                      </p:blipFill>
                      <p:spPr bwMode="auto">
                        <a:xfrm>
                          <a:off x="3736" y="2933"/>
                          <a:ext cx="271" cy="277"/>
                        </a:xfrm>
                        <a:prstGeom prst="rect">
                          <a:avLst/>
                        </a:prstGeom>
                        <a:noFill/>
                        <a:ln>
                          <a:noFill/>
                        </a:ln>
                        <a:effectLst>
                          <a:outerShdw dist="28398" dir="1593903" algn="ctr" rotWithShape="0">
                            <a:srgbClr val="777777">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8" name="Object 26"/>
            <p:cNvGraphicFramePr>
              <a:graphicFrameLocks noChangeAspect="1"/>
            </p:cNvGraphicFramePr>
            <p:nvPr/>
          </p:nvGraphicFramePr>
          <p:xfrm>
            <a:off x="4422" y="2795"/>
            <a:ext cx="175" cy="194"/>
          </p:xfrm>
          <a:graphic>
            <a:graphicData uri="http://schemas.openxmlformats.org/presentationml/2006/ole">
              <mc:AlternateContent xmlns:mc="http://schemas.openxmlformats.org/markup-compatibility/2006">
                <mc:Choice xmlns:v="urn:schemas-microsoft-com:vml" Requires="v">
                  <p:oleObj spid="_x0000_s27371" name="公式" r:id="rId7" imgW="57227" imgH="66674" progId="Equation.3">
                    <p:embed/>
                  </p:oleObj>
                </mc:Choice>
                <mc:Fallback>
                  <p:oleObj name="公式" r:id="rId7" imgW="57227" imgH="66674" progId="Equation.3">
                    <p:embed/>
                    <p:pic>
                      <p:nvPicPr>
                        <p:cNvPr id="0"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2" y="2795"/>
                          <a:ext cx="175" cy="194"/>
                        </a:xfrm>
                        <a:prstGeom prst="rect">
                          <a:avLst/>
                        </a:prstGeom>
                        <a:noFill/>
                        <a:ln>
                          <a:noFill/>
                        </a:ln>
                        <a:effectLst>
                          <a:outerShdw dist="28398" dir="1593903" algn="ctr" rotWithShape="0">
                            <a:srgbClr val="777777">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 name="AutoShape 27"/>
            <p:cNvSpPr>
              <a:spLocks noChangeArrowheads="1"/>
            </p:cNvSpPr>
            <p:nvPr/>
          </p:nvSpPr>
          <p:spPr bwMode="auto">
            <a:xfrm>
              <a:off x="3648" y="2494"/>
              <a:ext cx="1104" cy="1104"/>
            </a:xfrm>
            <a:custGeom>
              <a:avLst/>
              <a:gdLst>
                <a:gd name="G0" fmla="+- 900 0 0"/>
                <a:gd name="G1" fmla="+- 21600 0 900"/>
                <a:gd name="G2" fmla="+- 21600 0 9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900" y="10800"/>
                  </a:moveTo>
                  <a:cubicBezTo>
                    <a:pt x="900" y="16268"/>
                    <a:pt x="5332" y="20700"/>
                    <a:pt x="10800" y="20700"/>
                  </a:cubicBezTo>
                  <a:cubicBezTo>
                    <a:pt x="16268" y="20700"/>
                    <a:pt x="20700" y="16268"/>
                    <a:pt x="20700" y="10800"/>
                  </a:cubicBezTo>
                  <a:cubicBezTo>
                    <a:pt x="20700" y="5332"/>
                    <a:pt x="16268" y="900"/>
                    <a:pt x="10800" y="900"/>
                  </a:cubicBezTo>
                  <a:cubicBezTo>
                    <a:pt x="5332" y="900"/>
                    <a:pt x="900" y="5332"/>
                    <a:pt x="900" y="10800"/>
                  </a:cubicBezTo>
                  <a:close/>
                </a:path>
              </a:pathLst>
            </a:custGeom>
            <a:solidFill>
              <a:srgbClr val="00FF00"/>
            </a:solidFill>
            <a:ln w="19050">
              <a:solidFill>
                <a:srgbClr val="FF7C80"/>
              </a:solidFill>
              <a:round/>
              <a:headEnd type="none" w="sm" len="lg"/>
              <a:tailEnd type="none" w="sm" len="lg"/>
            </a:ln>
            <a:effectLst/>
          </p:spPr>
          <p:txBody>
            <a:bodyPr wrap="none" anchor="ctr"/>
            <a:lstStyle/>
            <a:p>
              <a:pPr algn="ctr" fontAlgn="auto">
                <a:spcBef>
                  <a:spcPts val="0"/>
                </a:spcBef>
                <a:spcAft>
                  <a:spcPts val="0"/>
                </a:spcAft>
                <a:defRPr/>
              </a:pPr>
              <a:endParaRPr lang="zh-CN" altLang="zh-CN" sz="3200" b="1" kern="0">
                <a:solidFill>
                  <a:sysClr val="windowText" lastClr="000000"/>
                </a:solidFill>
                <a:effectLst>
                  <a:outerShdw blurRad="38100" dist="38100" dir="2700000" algn="tl">
                    <a:srgbClr val="000000"/>
                  </a:outerShdw>
                </a:effectLst>
                <a:latin typeface="+mn-lt"/>
                <a:ea typeface="文鼎CS中等线" pitchFamily="49" charset="-122"/>
              </a:endParaRPr>
            </a:p>
          </p:txBody>
        </p:sp>
        <p:sp>
          <p:nvSpPr>
            <p:cNvPr id="52" name="Rectangle 28"/>
            <p:cNvSpPr>
              <a:spLocks noChangeArrowheads="1"/>
            </p:cNvSpPr>
            <p:nvPr/>
          </p:nvSpPr>
          <p:spPr bwMode="auto">
            <a:xfrm>
              <a:off x="3648" y="1918"/>
              <a:ext cx="48" cy="288"/>
            </a:xfrm>
            <a:prstGeom prst="rect">
              <a:avLst/>
            </a:prstGeom>
            <a:solidFill>
              <a:srgbClr val="00FF00"/>
            </a:solidFill>
            <a:ln w="19050">
              <a:solidFill>
                <a:srgbClr val="FF7C80"/>
              </a:solidFill>
              <a:miter lim="800000"/>
              <a:headEnd type="none" w="sm" len="lg"/>
              <a:tailEnd type="none" w="sm"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53" name="Rectangle 29"/>
            <p:cNvSpPr>
              <a:spLocks noChangeArrowheads="1"/>
            </p:cNvSpPr>
            <p:nvPr/>
          </p:nvSpPr>
          <p:spPr bwMode="auto">
            <a:xfrm>
              <a:off x="4704" y="1918"/>
              <a:ext cx="48" cy="288"/>
            </a:xfrm>
            <a:prstGeom prst="rect">
              <a:avLst/>
            </a:prstGeom>
            <a:solidFill>
              <a:srgbClr val="00FF00"/>
            </a:solidFill>
            <a:ln w="19050">
              <a:solidFill>
                <a:srgbClr val="FF7C80"/>
              </a:solidFill>
              <a:miter lim="800000"/>
              <a:headEnd type="none" w="sm" len="lg"/>
              <a:tailEnd type="none" w="sm"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26642" name="Object 30"/>
            <p:cNvGraphicFramePr>
              <a:graphicFrameLocks noChangeAspect="1"/>
            </p:cNvGraphicFramePr>
            <p:nvPr/>
          </p:nvGraphicFramePr>
          <p:xfrm>
            <a:off x="4602" y="1563"/>
            <a:ext cx="264" cy="243"/>
          </p:xfrm>
          <a:graphic>
            <a:graphicData uri="http://schemas.openxmlformats.org/presentationml/2006/ole">
              <mc:AlternateContent xmlns:mc="http://schemas.openxmlformats.org/markup-compatibility/2006">
                <mc:Choice xmlns:v="urn:schemas-microsoft-com:vml" Requires="v">
                  <p:oleObj spid="_x0000_s27372" name="公式" r:id="rId9" imgW="133351" imgH="123900" progId="Equation.3">
                    <p:embed/>
                  </p:oleObj>
                </mc:Choice>
                <mc:Fallback>
                  <p:oleObj name="公式" r:id="rId9" imgW="133351" imgH="123900" progId="Equation.3">
                    <p:embed/>
                    <p:pic>
                      <p:nvPicPr>
                        <p:cNvPr id="0" name="Object 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02" y="1563"/>
                          <a:ext cx="264" cy="243"/>
                        </a:xfrm>
                        <a:prstGeom prst="rect">
                          <a:avLst/>
                        </a:prstGeom>
                        <a:noFill/>
                        <a:ln>
                          <a:noFill/>
                        </a:ln>
                        <a:effectLst>
                          <a:outerShdw dist="17961" dir="2700000" algn="ctr" rotWithShape="0">
                            <a:srgbClr val="777777">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 name="Line 14"/>
            <p:cNvSpPr>
              <a:spLocks noChangeShapeType="1"/>
            </p:cNvSpPr>
            <p:nvPr/>
          </p:nvSpPr>
          <p:spPr bwMode="auto">
            <a:xfrm flipH="1" flipV="1">
              <a:off x="3582" y="2670"/>
              <a:ext cx="624" cy="384"/>
            </a:xfrm>
            <a:prstGeom prst="line">
              <a:avLst/>
            </a:prstGeom>
            <a:noFill/>
            <a:ln w="19050">
              <a:solidFill>
                <a:srgbClr val="CCFF66"/>
              </a:solidFill>
              <a:round/>
              <a:headEnd type="none" w="sm" len="lg"/>
              <a:tailEnd type="triangle" w="sm" len="lg"/>
            </a:ln>
            <a:effectLst>
              <a:outerShdw dist="3592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56" name="Line 34"/>
            <p:cNvSpPr>
              <a:spLocks noChangeShapeType="1"/>
            </p:cNvSpPr>
            <p:nvPr/>
          </p:nvSpPr>
          <p:spPr bwMode="auto">
            <a:xfrm>
              <a:off x="4695" y="1784"/>
              <a:ext cx="0" cy="136"/>
            </a:xfrm>
            <a:prstGeom prst="line">
              <a:avLst/>
            </a:prstGeom>
            <a:noFill/>
            <a:ln w="19050">
              <a:solidFill>
                <a:srgbClr val="CCCCFF"/>
              </a:solidFill>
              <a:round/>
              <a:headEnd type="none" w="sm" len="lg"/>
              <a:tailEnd type="none" w="sm" len="lg"/>
            </a:ln>
            <a:effectLst>
              <a:outerShdw dist="17961" dir="2700000" algn="ctr" rotWithShape="0">
                <a:srgbClr val="777777">
                  <a:alpha val="50000"/>
                </a:srgbClr>
              </a:outerShdw>
            </a:effectLst>
          </p:spPr>
          <p:txBody>
            <a:bodyP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57" name="Line 35"/>
            <p:cNvSpPr>
              <a:spLocks noChangeShapeType="1"/>
            </p:cNvSpPr>
            <p:nvPr/>
          </p:nvSpPr>
          <p:spPr bwMode="auto">
            <a:xfrm>
              <a:off x="4752" y="1785"/>
              <a:ext cx="0" cy="136"/>
            </a:xfrm>
            <a:prstGeom prst="line">
              <a:avLst/>
            </a:prstGeom>
            <a:noFill/>
            <a:ln w="19050">
              <a:solidFill>
                <a:srgbClr val="CCCCFF"/>
              </a:solidFill>
              <a:round/>
              <a:headEnd type="none" w="sm" len="lg"/>
              <a:tailEnd type="none" w="sm" len="lg"/>
            </a:ln>
            <a:effectLst>
              <a:outerShdw dist="17961" dir="2700000" algn="ctr" rotWithShape="0">
                <a:srgbClr val="777777">
                  <a:alpha val="50000"/>
                </a:srgbClr>
              </a:outerShdw>
            </a:effectLst>
          </p:spPr>
          <p:txBody>
            <a:bodyP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58" name="Line 36"/>
            <p:cNvSpPr>
              <a:spLocks noChangeShapeType="1"/>
            </p:cNvSpPr>
            <p:nvPr/>
          </p:nvSpPr>
          <p:spPr bwMode="auto">
            <a:xfrm>
              <a:off x="4464" y="1842"/>
              <a:ext cx="240" cy="0"/>
            </a:xfrm>
            <a:prstGeom prst="line">
              <a:avLst/>
            </a:prstGeom>
            <a:noFill/>
            <a:ln w="19050">
              <a:solidFill>
                <a:srgbClr val="CCCCFF"/>
              </a:solidFill>
              <a:round/>
              <a:headEnd type="none" w="sm" len="lg"/>
              <a:tailEnd type="triangle" w="sm" len="lg"/>
            </a:ln>
            <a:effectLst>
              <a:outerShdw dist="17961" dir="2700000" algn="ctr" rotWithShape="0">
                <a:srgbClr val="777777"/>
              </a:outerShdw>
            </a:effectLst>
          </p:spPr>
          <p:txBody>
            <a:bodyP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59" name="Line 37"/>
            <p:cNvSpPr>
              <a:spLocks noChangeShapeType="1"/>
            </p:cNvSpPr>
            <p:nvPr/>
          </p:nvSpPr>
          <p:spPr bwMode="auto">
            <a:xfrm>
              <a:off x="4752" y="1842"/>
              <a:ext cx="240" cy="0"/>
            </a:xfrm>
            <a:prstGeom prst="line">
              <a:avLst/>
            </a:prstGeom>
            <a:noFill/>
            <a:ln w="19050">
              <a:solidFill>
                <a:srgbClr val="CCCCFF"/>
              </a:solidFill>
              <a:round/>
              <a:headEnd type="triangle" w="sm" len="lg"/>
              <a:tailEnd type="none" w="sm" len="lg"/>
            </a:ln>
            <a:effectLst>
              <a:outerShdw dist="17961" dir="2700000" algn="ctr" rotWithShape="0">
                <a:srgbClr val="777777"/>
              </a:outerShdw>
            </a:effectLst>
          </p:spPr>
          <p:txBody>
            <a:bodyP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60" name="Oval 44"/>
            <p:cNvSpPr>
              <a:spLocks noChangeArrowheads="1"/>
            </p:cNvSpPr>
            <p:nvPr/>
          </p:nvSpPr>
          <p:spPr bwMode="auto">
            <a:xfrm>
              <a:off x="3978" y="2814"/>
              <a:ext cx="453" cy="453"/>
            </a:xfrm>
            <a:prstGeom prst="ellipse">
              <a:avLst/>
            </a:prstGeom>
            <a:noFill/>
            <a:ln w="12700">
              <a:solidFill>
                <a:srgbClr val="99FFCC"/>
              </a:solid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61" name="Oval 45"/>
            <p:cNvSpPr>
              <a:spLocks noChangeArrowheads="1"/>
            </p:cNvSpPr>
            <p:nvPr/>
          </p:nvSpPr>
          <p:spPr bwMode="auto">
            <a:xfrm>
              <a:off x="3723" y="2569"/>
              <a:ext cx="952" cy="952"/>
            </a:xfrm>
            <a:prstGeom prst="ellipse">
              <a:avLst/>
            </a:prstGeom>
            <a:noFill/>
            <a:ln w="12700">
              <a:solidFill>
                <a:srgbClr val="99FFCC"/>
              </a:solid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62" name="Oval 46"/>
            <p:cNvSpPr>
              <a:spLocks noChangeArrowheads="1"/>
            </p:cNvSpPr>
            <p:nvPr/>
          </p:nvSpPr>
          <p:spPr bwMode="auto">
            <a:xfrm>
              <a:off x="3606" y="2451"/>
              <a:ext cx="1179" cy="1179"/>
            </a:xfrm>
            <a:prstGeom prst="ellipse">
              <a:avLst/>
            </a:prstGeom>
            <a:noFill/>
            <a:ln w="12700">
              <a:solidFill>
                <a:srgbClr val="99FFCC"/>
              </a:solid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63" name="Oval 47"/>
            <p:cNvSpPr>
              <a:spLocks noChangeArrowheads="1"/>
            </p:cNvSpPr>
            <p:nvPr/>
          </p:nvSpPr>
          <p:spPr bwMode="auto">
            <a:xfrm>
              <a:off x="3534" y="2387"/>
              <a:ext cx="1315" cy="1315"/>
            </a:xfrm>
            <a:prstGeom prst="ellipse">
              <a:avLst/>
            </a:prstGeom>
            <a:noFill/>
            <a:ln w="12700">
              <a:solidFill>
                <a:srgbClr val="99FFCC"/>
              </a:solid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26652" name="Object 48"/>
            <p:cNvGraphicFramePr>
              <a:graphicFrameLocks noChangeAspect="1"/>
            </p:cNvGraphicFramePr>
            <p:nvPr/>
          </p:nvGraphicFramePr>
          <p:xfrm>
            <a:off x="3960" y="3249"/>
            <a:ext cx="190" cy="233"/>
          </p:xfrm>
          <a:graphic>
            <a:graphicData uri="http://schemas.openxmlformats.org/presentationml/2006/ole">
              <mc:AlternateContent xmlns:mc="http://schemas.openxmlformats.org/markup-compatibility/2006">
                <mc:Choice xmlns:v="urn:schemas-microsoft-com:vml" Requires="v">
                  <p:oleObj spid="_x0000_s27373" name="公式" r:id="rId11" imgW="104737" imgH="142795" progId="Equation.3">
                    <p:embed/>
                  </p:oleObj>
                </mc:Choice>
                <mc:Fallback>
                  <p:oleObj name="公式" r:id="rId11" imgW="104737" imgH="142795" progId="Equation.3">
                    <p:embed/>
                    <p:pic>
                      <p:nvPicPr>
                        <p:cNvPr id="0" name="Object 4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60" y="3249"/>
                          <a:ext cx="190" cy="233"/>
                        </a:xfrm>
                        <a:prstGeom prst="rect">
                          <a:avLst/>
                        </a:prstGeom>
                        <a:noFill/>
                        <a:ln>
                          <a:noFill/>
                        </a:ln>
                        <a:effectLst>
                          <a:outerShdw dist="35921" dir="2700000" algn="ctr" rotWithShape="0">
                            <a:srgbClr val="777777">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 name="Line 25"/>
            <p:cNvSpPr>
              <a:spLocks noChangeShapeType="1"/>
            </p:cNvSpPr>
            <p:nvPr/>
          </p:nvSpPr>
          <p:spPr bwMode="auto">
            <a:xfrm flipV="1">
              <a:off x="4203" y="2629"/>
              <a:ext cx="336" cy="432"/>
            </a:xfrm>
            <a:prstGeom prst="line">
              <a:avLst/>
            </a:prstGeom>
            <a:noFill/>
            <a:ln w="19050">
              <a:solidFill>
                <a:srgbClr val="CCFF66"/>
              </a:solidFill>
              <a:round/>
              <a:headEnd type="none" w="sm" len="lg"/>
              <a:tailEnd type="triangle" w="sm" len="lg"/>
            </a:ln>
            <a:effectLst>
              <a:outerShdw dist="1796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66" name="Line 49"/>
            <p:cNvSpPr>
              <a:spLocks noChangeShapeType="1"/>
            </p:cNvSpPr>
            <p:nvPr/>
          </p:nvSpPr>
          <p:spPr bwMode="auto">
            <a:xfrm>
              <a:off x="4150" y="3702"/>
              <a:ext cx="136"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67" name="Line 50"/>
            <p:cNvSpPr>
              <a:spLocks noChangeShapeType="1"/>
            </p:cNvSpPr>
            <p:nvPr/>
          </p:nvSpPr>
          <p:spPr bwMode="auto">
            <a:xfrm>
              <a:off x="4146" y="3629"/>
              <a:ext cx="136"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68" name="Line 51"/>
            <p:cNvSpPr>
              <a:spLocks noChangeShapeType="1"/>
            </p:cNvSpPr>
            <p:nvPr/>
          </p:nvSpPr>
          <p:spPr bwMode="auto">
            <a:xfrm>
              <a:off x="4174" y="3265"/>
              <a:ext cx="91"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69" name="Line 52"/>
            <p:cNvSpPr>
              <a:spLocks noChangeShapeType="1"/>
            </p:cNvSpPr>
            <p:nvPr/>
          </p:nvSpPr>
          <p:spPr bwMode="auto">
            <a:xfrm>
              <a:off x="4150" y="3521"/>
              <a:ext cx="136"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0" name="Line 53"/>
            <p:cNvSpPr>
              <a:spLocks noChangeShapeType="1"/>
            </p:cNvSpPr>
            <p:nvPr/>
          </p:nvSpPr>
          <p:spPr bwMode="auto">
            <a:xfrm flipH="1">
              <a:off x="4150" y="2815"/>
              <a:ext cx="91"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1" name="Line 54"/>
            <p:cNvSpPr>
              <a:spLocks noChangeShapeType="1"/>
            </p:cNvSpPr>
            <p:nvPr/>
          </p:nvSpPr>
          <p:spPr bwMode="auto">
            <a:xfrm flipH="1">
              <a:off x="4142" y="2572"/>
              <a:ext cx="136"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2" name="Line 55"/>
            <p:cNvSpPr>
              <a:spLocks noChangeShapeType="1"/>
            </p:cNvSpPr>
            <p:nvPr/>
          </p:nvSpPr>
          <p:spPr bwMode="auto">
            <a:xfrm flipH="1">
              <a:off x="4125" y="2452"/>
              <a:ext cx="136"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3" name="Line 56"/>
            <p:cNvSpPr>
              <a:spLocks noChangeShapeType="1"/>
            </p:cNvSpPr>
            <p:nvPr/>
          </p:nvSpPr>
          <p:spPr bwMode="auto">
            <a:xfrm flipH="1">
              <a:off x="4134" y="2391"/>
              <a:ext cx="136"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pSp>
      <p:graphicFrame>
        <p:nvGraphicFramePr>
          <p:cNvPr id="33795" name="Object 12"/>
          <p:cNvGraphicFramePr>
            <a:graphicFrameLocks noChangeAspect="1"/>
          </p:cNvGraphicFramePr>
          <p:nvPr/>
        </p:nvGraphicFramePr>
        <p:xfrm>
          <a:off x="2024064" y="5340350"/>
          <a:ext cx="2714625" cy="1517650"/>
        </p:xfrm>
        <a:graphic>
          <a:graphicData uri="http://schemas.openxmlformats.org/presentationml/2006/ole">
            <mc:AlternateContent xmlns:mc="http://schemas.openxmlformats.org/markup-compatibility/2006">
              <mc:Choice xmlns:v="urn:schemas-microsoft-com:vml" Requires="v">
                <p:oleObj spid="_x0000_s27374" name="公式" r:id="rId13" imgW="749300" imgH="419100" progId="Equation.3">
                  <p:embed/>
                </p:oleObj>
              </mc:Choice>
              <mc:Fallback>
                <p:oleObj name="公式" r:id="rId13" imgW="749300" imgH="419100"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24064" y="5340350"/>
                        <a:ext cx="2714625" cy="151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 name="矩形 53"/>
          <p:cNvSpPr>
            <a:spLocks noChangeArrowheads="1"/>
          </p:cNvSpPr>
          <p:nvPr/>
        </p:nvSpPr>
        <p:spPr bwMode="auto">
          <a:xfrm>
            <a:off x="1738313" y="2928938"/>
            <a:ext cx="3929062" cy="2246312"/>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b="1" kern="0" dirty="0">
                <a:solidFill>
                  <a:srgbClr val="0070C0"/>
                </a:solidFill>
                <a:latin typeface="+mn-lt"/>
                <a:ea typeface="+mn-ea"/>
              </a:rPr>
              <a:t>高为</a:t>
            </a:r>
            <a:r>
              <a:rPr lang="en-US" altLang="zh-CN" sz="2800" b="1" kern="0" dirty="0">
                <a:solidFill>
                  <a:srgbClr val="FF0000"/>
                </a:solidFill>
                <a:latin typeface="+mn-lt"/>
                <a:ea typeface="+mn-ea"/>
              </a:rPr>
              <a:t>h</a:t>
            </a:r>
            <a:r>
              <a:rPr lang="en-US" altLang="zh-CN" sz="2800" b="1" kern="0" dirty="0">
                <a:solidFill>
                  <a:srgbClr val="0070C0"/>
                </a:solidFill>
                <a:latin typeface="+mn-lt"/>
                <a:ea typeface="+mn-ea"/>
              </a:rPr>
              <a:t>,</a:t>
            </a:r>
            <a:r>
              <a:rPr lang="zh-CN" altLang="en-US" sz="2800" b="1" kern="0" dirty="0">
                <a:solidFill>
                  <a:srgbClr val="0070C0"/>
                </a:solidFill>
                <a:latin typeface="+mn-lt"/>
                <a:ea typeface="+mn-ea"/>
              </a:rPr>
              <a:t>半径为</a:t>
            </a:r>
            <a:r>
              <a:rPr lang="en-US" altLang="zh-CN" sz="2800" b="1" kern="0" dirty="0">
                <a:solidFill>
                  <a:srgbClr val="FF0000"/>
                </a:solidFill>
                <a:latin typeface="+mn-lt"/>
                <a:ea typeface="+mn-ea"/>
              </a:rPr>
              <a:t>r</a:t>
            </a:r>
            <a:r>
              <a:rPr lang="en-US" altLang="zh-CN" sz="2800" b="1" kern="0" dirty="0">
                <a:solidFill>
                  <a:srgbClr val="0070C0"/>
                </a:solidFill>
                <a:latin typeface="+mn-lt"/>
                <a:ea typeface="+mn-ea"/>
              </a:rPr>
              <a:t>,</a:t>
            </a:r>
            <a:r>
              <a:rPr lang="zh-CN" altLang="en-US" sz="2800" b="1" kern="0" dirty="0">
                <a:solidFill>
                  <a:srgbClr val="0070C0"/>
                </a:solidFill>
                <a:latin typeface="+mn-lt"/>
                <a:ea typeface="+mn-ea"/>
              </a:rPr>
              <a:t>厚度为的</a:t>
            </a:r>
            <a:r>
              <a:rPr lang="en-US" altLang="zh-CN" sz="2800" b="1" kern="0" dirty="0" err="1">
                <a:solidFill>
                  <a:srgbClr val="FF0000"/>
                </a:solidFill>
                <a:latin typeface="+mn-lt"/>
                <a:ea typeface="+mn-ea"/>
              </a:rPr>
              <a:t>dr</a:t>
            </a:r>
            <a:r>
              <a:rPr lang="zh-CN" altLang="en-US" sz="2800" b="1" kern="0" dirty="0">
                <a:solidFill>
                  <a:srgbClr val="0070C0"/>
                </a:solidFill>
                <a:latin typeface="+mn-lt"/>
                <a:ea typeface="+mn-ea"/>
              </a:rPr>
              <a:t>的薄柱壳导体的电阻等于横截面面积为</a:t>
            </a:r>
            <a:r>
              <a:rPr lang="en-US" altLang="zh-CN" sz="2800" b="1" kern="0" dirty="0" err="1">
                <a:solidFill>
                  <a:srgbClr val="FF0000"/>
                </a:solidFill>
                <a:latin typeface="+mn-lt"/>
                <a:ea typeface="+mn-ea"/>
              </a:rPr>
              <a:t>hdr</a:t>
            </a:r>
            <a:r>
              <a:rPr lang="en-US" altLang="zh-CN" sz="2800" b="1" kern="0" dirty="0">
                <a:solidFill>
                  <a:srgbClr val="0070C0"/>
                </a:solidFill>
                <a:latin typeface="+mn-lt"/>
                <a:ea typeface="+mn-ea"/>
              </a:rPr>
              <a:t>,</a:t>
            </a:r>
            <a:r>
              <a:rPr lang="zh-CN" altLang="en-US" sz="2800" b="1" kern="0" dirty="0">
                <a:solidFill>
                  <a:srgbClr val="0070C0"/>
                </a:solidFill>
                <a:latin typeface="+mn-lt"/>
                <a:ea typeface="+mn-ea"/>
              </a:rPr>
              <a:t>长度为             的导体的电阻。</a:t>
            </a:r>
            <a:endParaRPr lang="zh-CN" altLang="en-US" b="1" kern="0" dirty="0">
              <a:solidFill>
                <a:srgbClr val="0070C0"/>
              </a:solidFill>
              <a:latin typeface="+mn-lt"/>
              <a:ea typeface="+mn-ea"/>
            </a:endParaRPr>
          </a:p>
        </p:txBody>
      </p:sp>
      <p:graphicFrame>
        <p:nvGraphicFramePr>
          <p:cNvPr id="33797" name="Object 43"/>
          <p:cNvGraphicFramePr>
            <a:graphicFrameLocks noChangeAspect="1"/>
          </p:cNvGraphicFramePr>
          <p:nvPr/>
        </p:nvGraphicFramePr>
        <p:xfrm>
          <a:off x="3024189" y="4286251"/>
          <a:ext cx="776287" cy="517525"/>
        </p:xfrm>
        <a:graphic>
          <a:graphicData uri="http://schemas.openxmlformats.org/presentationml/2006/ole">
            <mc:AlternateContent xmlns:mc="http://schemas.openxmlformats.org/markup-compatibility/2006">
              <mc:Choice xmlns:v="urn:schemas-microsoft-com:vml" Requires="v">
                <p:oleObj spid="_x0000_s27375" name="公式" r:id="rId15" imgW="266353" imgH="177569" progId="Equation.3">
                  <p:embed/>
                </p:oleObj>
              </mc:Choice>
              <mc:Fallback>
                <p:oleObj name="公式" r:id="rId15" imgW="266353" imgH="177569" progId="Equation.3">
                  <p:embed/>
                  <p:pic>
                    <p:nvPicPr>
                      <p:cNvPr id="0" name="Object 4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24189" y="4286251"/>
                        <a:ext cx="77628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 name="矩形 81"/>
          <p:cNvSpPr/>
          <p:nvPr/>
        </p:nvSpPr>
        <p:spPr>
          <a:xfrm>
            <a:off x="1764507" y="241301"/>
            <a:ext cx="8358187" cy="954087"/>
          </a:xfrm>
          <a:prstGeom prst="rect">
            <a:avLst/>
          </a:prstGeom>
        </p:spPr>
        <p:txBody>
          <a:bodyPr>
            <a:spAutoFit/>
          </a:bodyPr>
          <a:lstStyle/>
          <a:p>
            <a:pPr fontAlgn="auto">
              <a:spcBef>
                <a:spcPts val="0"/>
              </a:spcBef>
              <a:spcAft>
                <a:spcPts val="0"/>
              </a:spcAft>
              <a:defRPr/>
            </a:pPr>
            <a:r>
              <a:rPr lang="zh-CN" altLang="en-US" sz="2800" b="1" dirty="0">
                <a:solidFill>
                  <a:srgbClr val="009900"/>
                </a:solidFill>
                <a:latin typeface="+mj-ea"/>
                <a:ea typeface="+mj-ea"/>
              </a:rPr>
              <a:t>横截面面积为</a:t>
            </a:r>
            <a:r>
              <a:rPr lang="en-US" altLang="zh-CN" sz="2800" b="1" dirty="0">
                <a:solidFill>
                  <a:srgbClr val="009900"/>
                </a:solidFill>
                <a:latin typeface="+mj-ea"/>
                <a:ea typeface="+mj-ea"/>
              </a:rPr>
              <a:t>S,</a:t>
            </a:r>
            <a:r>
              <a:rPr lang="zh-CN" altLang="en-US" sz="2800" b="1" dirty="0">
                <a:solidFill>
                  <a:srgbClr val="009900"/>
                </a:solidFill>
                <a:latin typeface="+mj-ea"/>
                <a:ea typeface="+mj-ea"/>
              </a:rPr>
              <a:t>长度为  </a:t>
            </a:r>
            <a:r>
              <a:rPr lang="en-US" altLang="zh-CN" sz="2800" b="1" dirty="0">
                <a:solidFill>
                  <a:srgbClr val="009900"/>
                </a:solidFill>
                <a:latin typeface="+mj-ea"/>
                <a:ea typeface="+mj-ea"/>
              </a:rPr>
              <a:t>L</a:t>
            </a:r>
            <a:r>
              <a:rPr lang="zh-CN" altLang="en-US" sz="2800" b="1" dirty="0">
                <a:solidFill>
                  <a:srgbClr val="009900"/>
                </a:solidFill>
                <a:latin typeface="+mj-ea"/>
                <a:ea typeface="+mj-ea"/>
              </a:rPr>
              <a:t> 的均匀导体的电阻正比于长度，反比于</a:t>
            </a:r>
            <a:r>
              <a:rPr lang="zh-CN" altLang="en-US" sz="2800" b="1" dirty="0">
                <a:solidFill>
                  <a:srgbClr val="009900"/>
                </a:solidFill>
                <a:latin typeface="+mj-ea"/>
                <a:ea typeface="+mn-ea"/>
              </a:rPr>
              <a:t>横截面面积和电导率。</a:t>
            </a:r>
            <a:endParaRPr lang="zh-CN" altLang="en-US" sz="2800" b="1" dirty="0">
              <a:solidFill>
                <a:srgbClr val="009900"/>
              </a:solidFill>
              <a:latin typeface="+mj-ea"/>
              <a:ea typeface="+mj-ea"/>
            </a:endParaRPr>
          </a:p>
        </p:txBody>
      </p:sp>
      <p:graphicFrame>
        <p:nvGraphicFramePr>
          <p:cNvPr id="33799" name="Object 44"/>
          <p:cNvGraphicFramePr>
            <a:graphicFrameLocks noChangeAspect="1"/>
          </p:cNvGraphicFramePr>
          <p:nvPr/>
        </p:nvGraphicFramePr>
        <p:xfrm>
          <a:off x="2667001" y="1285875"/>
          <a:ext cx="1978025" cy="1517650"/>
        </p:xfrm>
        <a:graphic>
          <a:graphicData uri="http://schemas.openxmlformats.org/presentationml/2006/ole">
            <mc:AlternateContent xmlns:mc="http://schemas.openxmlformats.org/markup-compatibility/2006">
              <mc:Choice xmlns:v="urn:schemas-microsoft-com:vml" Requires="v">
                <p:oleObj spid="_x0000_s27376" name="公式" r:id="rId17" imgW="545863" imgH="418918" progId="Equation.3">
                  <p:embed/>
                </p:oleObj>
              </mc:Choice>
              <mc:Fallback>
                <p:oleObj name="公式" r:id="rId17" imgW="545863" imgH="418918" progId="Equation.3">
                  <p:embed/>
                  <p:pic>
                    <p:nvPicPr>
                      <p:cNvPr id="0" name="Object 4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67001" y="1285875"/>
                        <a:ext cx="1978025" cy="151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1000"/>
                                        <p:tgtEl>
                                          <p:spTgt spid="82"/>
                                        </p:tgtEl>
                                      </p:cBhvr>
                                    </p:animEffect>
                                    <p:anim calcmode="lin" valueType="num">
                                      <p:cBhvr>
                                        <p:cTn id="13" dur="1000" fill="hold"/>
                                        <p:tgtEl>
                                          <p:spTgt spid="82"/>
                                        </p:tgtEl>
                                        <p:attrNameLst>
                                          <p:attrName>ppt_x</p:attrName>
                                        </p:attrNameLst>
                                      </p:cBhvr>
                                      <p:tavLst>
                                        <p:tav tm="0">
                                          <p:val>
                                            <p:strVal val="#ppt_x"/>
                                          </p:val>
                                        </p:tav>
                                        <p:tav tm="100000">
                                          <p:val>
                                            <p:strVal val="#ppt_x"/>
                                          </p:val>
                                        </p:tav>
                                      </p:tavLst>
                                    </p:anim>
                                    <p:anim calcmode="lin" valueType="num">
                                      <p:cBhvr>
                                        <p:cTn id="14"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33799"/>
                                        </p:tgtEl>
                                        <p:attrNameLst>
                                          <p:attrName>style.visibility</p:attrName>
                                        </p:attrNameLst>
                                      </p:cBhvr>
                                      <p:to>
                                        <p:strVal val="visible"/>
                                      </p:to>
                                    </p:set>
                                    <p:animEffect transition="in" filter="fade">
                                      <p:cBhvr>
                                        <p:cTn id="19" dur="500"/>
                                        <p:tgtEl>
                                          <p:spTgt spid="3379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wipe(down)">
                                      <p:cBhvr>
                                        <p:cTn id="24" dur="500"/>
                                        <p:tgtEl>
                                          <p:spTgt spid="80"/>
                                        </p:tgtEl>
                                      </p:cBhvr>
                                    </p:animEffect>
                                  </p:childTnLst>
                                </p:cTn>
                              </p:par>
                              <p:par>
                                <p:cTn id="25" presetID="22" presetClass="entr" presetSubtype="4" fill="hold" nodeType="withEffect">
                                  <p:stCondLst>
                                    <p:cond delay="0"/>
                                  </p:stCondLst>
                                  <p:childTnLst>
                                    <p:set>
                                      <p:cBhvr>
                                        <p:cTn id="26" dur="1" fill="hold">
                                          <p:stCondLst>
                                            <p:cond delay="0"/>
                                          </p:stCondLst>
                                        </p:cTn>
                                        <p:tgtEl>
                                          <p:spTgt spid="33797"/>
                                        </p:tgtEl>
                                        <p:attrNameLst>
                                          <p:attrName>style.visibility</p:attrName>
                                        </p:attrNameLst>
                                      </p:cBhvr>
                                      <p:to>
                                        <p:strVal val="visible"/>
                                      </p:to>
                                    </p:set>
                                    <p:animEffect transition="in" filter="wipe(down)">
                                      <p:cBhvr>
                                        <p:cTn id="27" dur="500"/>
                                        <p:tgtEl>
                                          <p:spTgt spid="3379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2" presetClass="entr" presetSubtype="0" fill="hold" nodeType="clickEffect">
                                  <p:stCondLst>
                                    <p:cond delay="0"/>
                                  </p:stCondLst>
                                  <p:childTnLst>
                                    <p:set>
                                      <p:cBhvr>
                                        <p:cTn id="31" dur="1" fill="hold">
                                          <p:stCondLst>
                                            <p:cond delay="0"/>
                                          </p:stCondLst>
                                        </p:cTn>
                                        <p:tgtEl>
                                          <p:spTgt spid="33795"/>
                                        </p:tgtEl>
                                        <p:attrNameLst>
                                          <p:attrName>style.visibility</p:attrName>
                                        </p:attrNameLst>
                                      </p:cBhvr>
                                      <p:to>
                                        <p:strVal val="visible"/>
                                      </p:to>
                                    </p:set>
                                    <p:animEffect transition="in" filter="fade">
                                      <p:cBhvr>
                                        <p:cTn id="32" dur="1000"/>
                                        <p:tgtEl>
                                          <p:spTgt spid="33795"/>
                                        </p:tgtEl>
                                      </p:cBhvr>
                                    </p:animEffect>
                                    <p:anim calcmode="lin" valueType="num">
                                      <p:cBhvr>
                                        <p:cTn id="33" dur="1000" fill="hold"/>
                                        <p:tgtEl>
                                          <p:spTgt spid="33795"/>
                                        </p:tgtEl>
                                        <p:attrNameLst>
                                          <p:attrName>ppt_x</p:attrName>
                                        </p:attrNameLst>
                                      </p:cBhvr>
                                      <p:tavLst>
                                        <p:tav tm="0">
                                          <p:val>
                                            <p:strVal val="#ppt_x"/>
                                          </p:val>
                                        </p:tav>
                                        <p:tav tm="100000">
                                          <p:val>
                                            <p:strVal val="#ppt_x"/>
                                          </p:val>
                                        </p:tav>
                                      </p:tavLst>
                                    </p:anim>
                                    <p:anim calcmode="lin" valueType="num">
                                      <p:cBhvr>
                                        <p:cTn id="34" dur="1000" fill="hold"/>
                                        <p:tgtEl>
                                          <p:spTgt spid="337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57"/>
          <p:cNvGrpSpPr>
            <a:grpSpLocks/>
          </p:cNvGrpSpPr>
          <p:nvPr/>
        </p:nvGrpSpPr>
        <p:grpSpPr bwMode="auto">
          <a:xfrm>
            <a:off x="6253475" y="219881"/>
            <a:ext cx="4267200" cy="3962400"/>
            <a:chOff x="2784" y="1488"/>
            <a:chExt cx="2688" cy="2496"/>
          </a:xfrm>
        </p:grpSpPr>
        <p:sp>
          <p:nvSpPr>
            <p:cNvPr id="8" name="Rectangle 3"/>
            <p:cNvSpPr>
              <a:spLocks noChangeArrowheads="1"/>
            </p:cNvSpPr>
            <p:nvPr/>
          </p:nvSpPr>
          <p:spPr bwMode="auto">
            <a:xfrm>
              <a:off x="2784" y="1488"/>
              <a:ext cx="2688" cy="2496"/>
            </a:xfrm>
            <a:prstGeom prst="rect">
              <a:avLst/>
            </a:prstGeom>
            <a:solidFill>
              <a:srgbClr val="CC3399"/>
            </a:solidFill>
            <a:ln w="19050">
              <a:solidFill>
                <a:srgbClr val="6666FF"/>
              </a:solidFill>
              <a:miter lim="800000"/>
              <a:headEnd type="none" w="sm" len="lg"/>
              <a:tailEnd type="none" w="sm"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9" name="Oval 4"/>
            <p:cNvSpPr>
              <a:spLocks noChangeArrowheads="1"/>
            </p:cNvSpPr>
            <p:nvPr/>
          </p:nvSpPr>
          <p:spPr bwMode="auto">
            <a:xfrm>
              <a:off x="3496" y="2348"/>
              <a:ext cx="1392" cy="1392"/>
            </a:xfrm>
            <a:prstGeom prst="ellipse">
              <a:avLst/>
            </a:prstGeom>
            <a:gradFill rotWithShape="0">
              <a:gsLst>
                <a:gs pos="0">
                  <a:srgbClr val="CC99FF"/>
                </a:gs>
                <a:gs pos="100000">
                  <a:srgbClr val="CC99FF">
                    <a:gamma/>
                    <a:shade val="53333"/>
                    <a:invGamma/>
                  </a:srgbClr>
                </a:gs>
              </a:gsLst>
              <a:path path="shape">
                <a:fillToRect l="50000" t="50000" r="50000" b="50000"/>
              </a:path>
            </a:gradFill>
            <a:ln w="19050">
              <a:noFill/>
              <a:round/>
              <a:headEnd type="none" w="sm" len="lg"/>
              <a:tailEnd type="none" w="sm" len="lg"/>
            </a:ln>
            <a:effectLst>
              <a:outerShdw dist="3592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0" name="Rectangle 5"/>
            <p:cNvSpPr>
              <a:spLocks noChangeArrowheads="1"/>
            </p:cNvSpPr>
            <p:nvPr/>
          </p:nvSpPr>
          <p:spPr bwMode="auto">
            <a:xfrm>
              <a:off x="3504" y="1920"/>
              <a:ext cx="1392" cy="288"/>
            </a:xfrm>
            <a:prstGeom prst="rect">
              <a:avLst/>
            </a:prstGeom>
            <a:solidFill>
              <a:srgbClr val="FFFF00"/>
            </a:solidFill>
            <a:ln w="19050">
              <a:solidFill>
                <a:schemeClr val="tx1"/>
              </a:solidFill>
              <a:miter lim="800000"/>
              <a:headEnd type="none" w="sm" len="lg"/>
              <a:tailEnd type="none" w="sm" len="lg"/>
            </a:ln>
            <a:effectLst>
              <a:outerShdw dist="28398" dir="1593903"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1" name="Line 6"/>
            <p:cNvSpPr>
              <a:spLocks noChangeShapeType="1"/>
            </p:cNvSpPr>
            <p:nvPr/>
          </p:nvSpPr>
          <p:spPr bwMode="auto">
            <a:xfrm>
              <a:off x="4200" y="1680"/>
              <a:ext cx="0" cy="2208"/>
            </a:xfrm>
            <a:prstGeom prst="line">
              <a:avLst/>
            </a:prstGeom>
            <a:noFill/>
            <a:ln w="12700">
              <a:solidFill>
                <a:srgbClr val="000000"/>
              </a:solidFill>
              <a:prstDash val="lgDashDot"/>
              <a:round/>
              <a:headEnd type="none" w="sm" len="lg"/>
              <a:tailEnd type="none" w="sm" len="lg"/>
            </a:ln>
            <a:effectLst>
              <a:outerShdw dist="1796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pSp>
          <p:nvGrpSpPr>
            <p:cNvPr id="12" name="Group 7"/>
            <p:cNvGrpSpPr>
              <a:grpSpLocks/>
            </p:cNvGrpSpPr>
            <p:nvPr/>
          </p:nvGrpSpPr>
          <p:grpSpPr bwMode="auto">
            <a:xfrm>
              <a:off x="3312" y="1680"/>
              <a:ext cx="192" cy="816"/>
              <a:chOff x="3216" y="1632"/>
              <a:chExt cx="192" cy="816"/>
            </a:xfrm>
          </p:grpSpPr>
          <p:sp>
            <p:nvSpPr>
              <p:cNvPr id="38" name="Line 8"/>
              <p:cNvSpPr>
                <a:spLocks noChangeShapeType="1"/>
              </p:cNvSpPr>
              <p:nvPr/>
            </p:nvSpPr>
            <p:spPr bwMode="auto">
              <a:xfrm flipH="1">
                <a:off x="3216" y="1872"/>
                <a:ext cx="192" cy="0"/>
              </a:xfrm>
              <a:prstGeom prst="line">
                <a:avLst/>
              </a:prstGeom>
              <a:noFill/>
              <a:ln w="19050">
                <a:solidFill>
                  <a:srgbClr val="CCCCFF"/>
                </a:solidFill>
                <a:round/>
                <a:headEnd type="none" w="sm" len="lg"/>
                <a:tailEnd type="none" w="sm" len="lg"/>
              </a:ln>
              <a:effectLst>
                <a:outerShdw dist="1796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39" name="Line 9"/>
              <p:cNvSpPr>
                <a:spLocks noChangeShapeType="1"/>
              </p:cNvSpPr>
              <p:nvPr/>
            </p:nvSpPr>
            <p:spPr bwMode="auto">
              <a:xfrm flipH="1">
                <a:off x="3216" y="2160"/>
                <a:ext cx="192" cy="0"/>
              </a:xfrm>
              <a:prstGeom prst="line">
                <a:avLst/>
              </a:prstGeom>
              <a:noFill/>
              <a:ln w="19050">
                <a:solidFill>
                  <a:srgbClr val="CCCCFF"/>
                </a:solidFill>
                <a:round/>
                <a:headEnd type="none" w="sm" len="lg"/>
                <a:tailEnd type="none" w="sm" len="lg"/>
              </a:ln>
              <a:effectLst>
                <a:outerShdw dist="1796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40" name="Line 10"/>
              <p:cNvSpPr>
                <a:spLocks noChangeShapeType="1"/>
              </p:cNvSpPr>
              <p:nvPr/>
            </p:nvSpPr>
            <p:spPr bwMode="auto">
              <a:xfrm>
                <a:off x="3312" y="1632"/>
                <a:ext cx="0" cy="240"/>
              </a:xfrm>
              <a:prstGeom prst="line">
                <a:avLst/>
              </a:prstGeom>
              <a:noFill/>
              <a:ln w="19050">
                <a:solidFill>
                  <a:srgbClr val="CCCCFF"/>
                </a:solidFill>
                <a:round/>
                <a:headEnd type="none" w="sm" len="lg"/>
                <a:tailEnd type="triangle" w="sm" len="lg"/>
              </a:ln>
              <a:effectLst>
                <a:outerShdw dist="1796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41" name="Line 11"/>
              <p:cNvSpPr>
                <a:spLocks noChangeShapeType="1"/>
              </p:cNvSpPr>
              <p:nvPr/>
            </p:nvSpPr>
            <p:spPr bwMode="auto">
              <a:xfrm flipV="1">
                <a:off x="3304" y="2160"/>
                <a:ext cx="0" cy="288"/>
              </a:xfrm>
              <a:prstGeom prst="line">
                <a:avLst/>
              </a:prstGeom>
              <a:noFill/>
              <a:ln w="19050">
                <a:solidFill>
                  <a:srgbClr val="CCCCFF"/>
                </a:solidFill>
                <a:round/>
                <a:headEnd type="none" w="sm" len="lg"/>
                <a:tailEnd type="triangle" w="sm" len="lg"/>
              </a:ln>
              <a:effectLst>
                <a:outerShdw dist="1796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42" name="Object 11"/>
              <p:cNvGraphicFramePr>
                <a:graphicFrameLocks noChangeAspect="1"/>
              </p:cNvGraphicFramePr>
              <p:nvPr/>
            </p:nvGraphicFramePr>
            <p:xfrm>
              <a:off x="3216" y="1888"/>
              <a:ext cx="177" cy="248"/>
            </p:xfrm>
            <a:graphic>
              <a:graphicData uri="http://schemas.openxmlformats.org/presentationml/2006/ole">
                <mc:AlternateContent xmlns:mc="http://schemas.openxmlformats.org/markup-compatibility/2006">
                  <mc:Choice xmlns:v="urn:schemas-microsoft-com:vml" Requires="v">
                    <p:oleObj spid="_x0000_s27699" name="公式" r:id="rId3" imgW="66675" imgH="123900" progId="Equation.3">
                      <p:embed/>
                    </p:oleObj>
                  </mc:Choice>
                  <mc:Fallback>
                    <p:oleObj name="公式" r:id="rId3" imgW="66675" imgH="123900" progId="Equation.3">
                      <p:embed/>
                      <p:pic>
                        <p:nvPicPr>
                          <p:cNvPr id="26666"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 y="1888"/>
                            <a:ext cx="177" cy="248"/>
                          </a:xfrm>
                          <a:prstGeom prst="rect">
                            <a:avLst/>
                          </a:prstGeom>
                          <a:noFill/>
                          <a:ln>
                            <a:noFill/>
                          </a:ln>
                          <a:effectLst>
                            <a:outerShdw dist="17961" dir="2700000" algn="ctr" rotWithShape="0">
                              <a:srgbClr val="777777">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hlink"/>
                                </a:solidFill>
                                <a:miter lim="800000"/>
                                <a:headEnd/>
                                <a:tailEnd/>
                              </a14:hiddenLine>
                            </a:ext>
                          </a:extLst>
                        </p:spPr>
                      </p:pic>
                    </p:oleObj>
                  </mc:Fallback>
                </mc:AlternateContent>
              </a:graphicData>
            </a:graphic>
          </p:graphicFrame>
        </p:grpSp>
        <p:graphicFrame>
          <p:nvGraphicFramePr>
            <p:cNvPr id="13" name="Object 7"/>
            <p:cNvGraphicFramePr>
              <a:graphicFrameLocks noChangeAspect="1"/>
            </p:cNvGraphicFramePr>
            <p:nvPr>
              <p:extLst>
                <p:ext uri="{D42A27DB-BD31-4B8C-83A1-F6EECF244321}">
                  <p14:modId xmlns:p14="http://schemas.microsoft.com/office/powerpoint/2010/main" val="2365182902"/>
                </p:ext>
              </p:extLst>
            </p:nvPr>
          </p:nvGraphicFramePr>
          <p:xfrm>
            <a:off x="3736" y="2933"/>
            <a:ext cx="271" cy="277"/>
          </p:xfrm>
          <a:graphic>
            <a:graphicData uri="http://schemas.openxmlformats.org/presentationml/2006/ole">
              <mc:AlternateContent xmlns:mc="http://schemas.openxmlformats.org/markup-compatibility/2006">
                <mc:Choice xmlns:v="urn:schemas-microsoft-com:vml" Requires="v">
                  <p:oleObj spid="_x0000_s27700" name="Equation" r:id="rId5" imgW="152280" imgH="164880" progId="Equation.DSMT4">
                    <p:embed/>
                  </p:oleObj>
                </mc:Choice>
                <mc:Fallback>
                  <p:oleObj name="Equation" r:id="rId5" imgW="152280" imgH="164880" progId="Equation.DSMT4">
                    <p:embed/>
                    <p:pic>
                      <p:nvPicPr>
                        <p:cNvPr id="26637" name="Object 7"/>
                        <p:cNvPicPr>
                          <a:picLocks noChangeAspect="1" noChangeArrowheads="1"/>
                        </p:cNvPicPr>
                        <p:nvPr/>
                      </p:nvPicPr>
                      <p:blipFill>
                        <a:blip r:embed="rId6"/>
                        <a:srcRect/>
                        <a:stretch>
                          <a:fillRect/>
                        </a:stretch>
                      </p:blipFill>
                      <p:spPr bwMode="auto">
                        <a:xfrm>
                          <a:off x="3736" y="2933"/>
                          <a:ext cx="271" cy="277"/>
                        </a:xfrm>
                        <a:prstGeom prst="rect">
                          <a:avLst/>
                        </a:prstGeom>
                        <a:noFill/>
                        <a:ln>
                          <a:noFill/>
                        </a:ln>
                        <a:effectLst>
                          <a:outerShdw dist="28398" dir="1593903" algn="ctr" rotWithShape="0">
                            <a:srgbClr val="777777">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26"/>
            <p:cNvGraphicFramePr>
              <a:graphicFrameLocks noChangeAspect="1"/>
            </p:cNvGraphicFramePr>
            <p:nvPr/>
          </p:nvGraphicFramePr>
          <p:xfrm>
            <a:off x="4422" y="2795"/>
            <a:ext cx="175" cy="194"/>
          </p:xfrm>
          <a:graphic>
            <a:graphicData uri="http://schemas.openxmlformats.org/presentationml/2006/ole">
              <mc:AlternateContent xmlns:mc="http://schemas.openxmlformats.org/markup-compatibility/2006">
                <mc:Choice xmlns:v="urn:schemas-microsoft-com:vml" Requires="v">
                  <p:oleObj spid="_x0000_s27701" name="公式" r:id="rId7" imgW="57227" imgH="66674" progId="Equation.3">
                    <p:embed/>
                  </p:oleObj>
                </mc:Choice>
                <mc:Fallback>
                  <p:oleObj name="公式" r:id="rId7" imgW="57227" imgH="66674" progId="Equation.3">
                    <p:embed/>
                    <p:pic>
                      <p:nvPicPr>
                        <p:cNvPr id="26638"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2" y="2795"/>
                          <a:ext cx="175" cy="194"/>
                        </a:xfrm>
                        <a:prstGeom prst="rect">
                          <a:avLst/>
                        </a:prstGeom>
                        <a:noFill/>
                        <a:ln>
                          <a:noFill/>
                        </a:ln>
                        <a:effectLst>
                          <a:outerShdw dist="28398" dir="1593903" algn="ctr" rotWithShape="0">
                            <a:srgbClr val="777777">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AutoShape 27"/>
            <p:cNvSpPr>
              <a:spLocks noChangeArrowheads="1"/>
            </p:cNvSpPr>
            <p:nvPr/>
          </p:nvSpPr>
          <p:spPr bwMode="auto">
            <a:xfrm>
              <a:off x="3648" y="2494"/>
              <a:ext cx="1104" cy="1104"/>
            </a:xfrm>
            <a:custGeom>
              <a:avLst/>
              <a:gdLst>
                <a:gd name="G0" fmla="+- 900 0 0"/>
                <a:gd name="G1" fmla="+- 21600 0 900"/>
                <a:gd name="G2" fmla="+- 21600 0 9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900" y="10800"/>
                  </a:moveTo>
                  <a:cubicBezTo>
                    <a:pt x="900" y="16268"/>
                    <a:pt x="5332" y="20700"/>
                    <a:pt x="10800" y="20700"/>
                  </a:cubicBezTo>
                  <a:cubicBezTo>
                    <a:pt x="16268" y="20700"/>
                    <a:pt x="20700" y="16268"/>
                    <a:pt x="20700" y="10800"/>
                  </a:cubicBezTo>
                  <a:cubicBezTo>
                    <a:pt x="20700" y="5332"/>
                    <a:pt x="16268" y="900"/>
                    <a:pt x="10800" y="900"/>
                  </a:cubicBezTo>
                  <a:cubicBezTo>
                    <a:pt x="5332" y="900"/>
                    <a:pt x="900" y="5332"/>
                    <a:pt x="900" y="10800"/>
                  </a:cubicBezTo>
                  <a:close/>
                </a:path>
              </a:pathLst>
            </a:custGeom>
            <a:solidFill>
              <a:srgbClr val="00FF00"/>
            </a:solidFill>
            <a:ln w="19050">
              <a:solidFill>
                <a:srgbClr val="FF7C80"/>
              </a:solidFill>
              <a:round/>
              <a:headEnd type="none" w="sm" len="lg"/>
              <a:tailEnd type="none" w="sm" len="lg"/>
            </a:ln>
            <a:effectLst/>
          </p:spPr>
          <p:txBody>
            <a:bodyPr wrap="none" anchor="ctr"/>
            <a:lstStyle/>
            <a:p>
              <a:pPr algn="ctr" fontAlgn="auto">
                <a:spcBef>
                  <a:spcPts val="0"/>
                </a:spcBef>
                <a:spcAft>
                  <a:spcPts val="0"/>
                </a:spcAft>
                <a:defRPr/>
              </a:pPr>
              <a:endParaRPr lang="zh-CN" altLang="zh-CN" sz="3200" b="1" kern="0">
                <a:solidFill>
                  <a:sysClr val="windowText" lastClr="000000"/>
                </a:solidFill>
                <a:effectLst>
                  <a:outerShdw blurRad="38100" dist="38100" dir="2700000" algn="tl">
                    <a:srgbClr val="000000"/>
                  </a:outerShdw>
                </a:effectLst>
                <a:latin typeface="+mn-lt"/>
                <a:ea typeface="文鼎CS中等线" pitchFamily="49" charset="-122"/>
              </a:endParaRPr>
            </a:p>
          </p:txBody>
        </p:sp>
        <p:sp>
          <p:nvSpPr>
            <p:cNvPr id="16" name="Rectangle 28"/>
            <p:cNvSpPr>
              <a:spLocks noChangeArrowheads="1"/>
            </p:cNvSpPr>
            <p:nvPr/>
          </p:nvSpPr>
          <p:spPr bwMode="auto">
            <a:xfrm>
              <a:off x="3648" y="1918"/>
              <a:ext cx="48" cy="288"/>
            </a:xfrm>
            <a:prstGeom prst="rect">
              <a:avLst/>
            </a:prstGeom>
            <a:solidFill>
              <a:srgbClr val="00FF00"/>
            </a:solidFill>
            <a:ln w="19050">
              <a:solidFill>
                <a:srgbClr val="FF7C80"/>
              </a:solidFill>
              <a:miter lim="800000"/>
              <a:headEnd type="none" w="sm" len="lg"/>
              <a:tailEnd type="none" w="sm"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7" name="Rectangle 29"/>
            <p:cNvSpPr>
              <a:spLocks noChangeArrowheads="1"/>
            </p:cNvSpPr>
            <p:nvPr/>
          </p:nvSpPr>
          <p:spPr bwMode="auto">
            <a:xfrm>
              <a:off x="4704" y="1918"/>
              <a:ext cx="48" cy="288"/>
            </a:xfrm>
            <a:prstGeom prst="rect">
              <a:avLst/>
            </a:prstGeom>
            <a:solidFill>
              <a:srgbClr val="00FF00"/>
            </a:solidFill>
            <a:ln w="19050">
              <a:solidFill>
                <a:srgbClr val="FF7C80"/>
              </a:solidFill>
              <a:miter lim="800000"/>
              <a:headEnd type="none" w="sm" len="lg"/>
              <a:tailEnd type="none" w="sm"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18" name="Object 30"/>
            <p:cNvGraphicFramePr>
              <a:graphicFrameLocks noChangeAspect="1"/>
            </p:cNvGraphicFramePr>
            <p:nvPr/>
          </p:nvGraphicFramePr>
          <p:xfrm>
            <a:off x="4602" y="1563"/>
            <a:ext cx="264" cy="243"/>
          </p:xfrm>
          <a:graphic>
            <a:graphicData uri="http://schemas.openxmlformats.org/presentationml/2006/ole">
              <mc:AlternateContent xmlns:mc="http://schemas.openxmlformats.org/markup-compatibility/2006">
                <mc:Choice xmlns:v="urn:schemas-microsoft-com:vml" Requires="v">
                  <p:oleObj spid="_x0000_s27702" name="公式" r:id="rId9" imgW="133351" imgH="123900" progId="Equation.3">
                    <p:embed/>
                  </p:oleObj>
                </mc:Choice>
                <mc:Fallback>
                  <p:oleObj name="公式" r:id="rId9" imgW="133351" imgH="123900" progId="Equation.3">
                    <p:embed/>
                    <p:pic>
                      <p:nvPicPr>
                        <p:cNvPr id="26642" name="Object 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02" y="1563"/>
                          <a:ext cx="264" cy="243"/>
                        </a:xfrm>
                        <a:prstGeom prst="rect">
                          <a:avLst/>
                        </a:prstGeom>
                        <a:noFill/>
                        <a:ln>
                          <a:noFill/>
                        </a:ln>
                        <a:effectLst>
                          <a:outerShdw dist="17961" dir="2700000" algn="ctr" rotWithShape="0">
                            <a:srgbClr val="777777">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Line 14"/>
            <p:cNvSpPr>
              <a:spLocks noChangeShapeType="1"/>
            </p:cNvSpPr>
            <p:nvPr/>
          </p:nvSpPr>
          <p:spPr bwMode="auto">
            <a:xfrm flipH="1" flipV="1">
              <a:off x="3582" y="2670"/>
              <a:ext cx="624" cy="384"/>
            </a:xfrm>
            <a:prstGeom prst="line">
              <a:avLst/>
            </a:prstGeom>
            <a:noFill/>
            <a:ln w="19050">
              <a:solidFill>
                <a:srgbClr val="CCFF66"/>
              </a:solidFill>
              <a:round/>
              <a:headEnd type="none" w="sm" len="lg"/>
              <a:tailEnd type="triangle" w="sm" len="lg"/>
            </a:ln>
            <a:effectLst>
              <a:outerShdw dist="3592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0" name="Line 34"/>
            <p:cNvSpPr>
              <a:spLocks noChangeShapeType="1"/>
            </p:cNvSpPr>
            <p:nvPr/>
          </p:nvSpPr>
          <p:spPr bwMode="auto">
            <a:xfrm>
              <a:off x="4695" y="1784"/>
              <a:ext cx="0" cy="136"/>
            </a:xfrm>
            <a:prstGeom prst="line">
              <a:avLst/>
            </a:prstGeom>
            <a:noFill/>
            <a:ln w="19050">
              <a:solidFill>
                <a:srgbClr val="CCCCFF"/>
              </a:solidFill>
              <a:round/>
              <a:headEnd type="none" w="sm" len="lg"/>
              <a:tailEnd type="none" w="sm" len="lg"/>
            </a:ln>
            <a:effectLst>
              <a:outerShdw dist="17961" dir="2700000" algn="ctr" rotWithShape="0">
                <a:srgbClr val="777777">
                  <a:alpha val="50000"/>
                </a:srgbClr>
              </a:outerShdw>
            </a:effectLst>
          </p:spPr>
          <p:txBody>
            <a:bodyP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1" name="Line 35"/>
            <p:cNvSpPr>
              <a:spLocks noChangeShapeType="1"/>
            </p:cNvSpPr>
            <p:nvPr/>
          </p:nvSpPr>
          <p:spPr bwMode="auto">
            <a:xfrm>
              <a:off x="4752" y="1785"/>
              <a:ext cx="0" cy="136"/>
            </a:xfrm>
            <a:prstGeom prst="line">
              <a:avLst/>
            </a:prstGeom>
            <a:noFill/>
            <a:ln w="19050">
              <a:solidFill>
                <a:srgbClr val="CCCCFF"/>
              </a:solidFill>
              <a:round/>
              <a:headEnd type="none" w="sm" len="lg"/>
              <a:tailEnd type="none" w="sm" len="lg"/>
            </a:ln>
            <a:effectLst>
              <a:outerShdw dist="17961" dir="2700000" algn="ctr" rotWithShape="0">
                <a:srgbClr val="777777">
                  <a:alpha val="50000"/>
                </a:srgbClr>
              </a:outerShdw>
            </a:effectLst>
          </p:spPr>
          <p:txBody>
            <a:bodyP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2" name="Line 36"/>
            <p:cNvSpPr>
              <a:spLocks noChangeShapeType="1"/>
            </p:cNvSpPr>
            <p:nvPr/>
          </p:nvSpPr>
          <p:spPr bwMode="auto">
            <a:xfrm>
              <a:off x="4464" y="1842"/>
              <a:ext cx="240" cy="0"/>
            </a:xfrm>
            <a:prstGeom prst="line">
              <a:avLst/>
            </a:prstGeom>
            <a:noFill/>
            <a:ln w="19050">
              <a:solidFill>
                <a:srgbClr val="CCCCFF"/>
              </a:solidFill>
              <a:round/>
              <a:headEnd type="none" w="sm" len="lg"/>
              <a:tailEnd type="triangle" w="sm" len="lg"/>
            </a:ln>
            <a:effectLst>
              <a:outerShdw dist="17961" dir="2700000" algn="ctr" rotWithShape="0">
                <a:srgbClr val="777777"/>
              </a:outerShdw>
            </a:effectLst>
          </p:spPr>
          <p:txBody>
            <a:bodyP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3" name="Line 37"/>
            <p:cNvSpPr>
              <a:spLocks noChangeShapeType="1"/>
            </p:cNvSpPr>
            <p:nvPr/>
          </p:nvSpPr>
          <p:spPr bwMode="auto">
            <a:xfrm>
              <a:off x="4752" y="1842"/>
              <a:ext cx="240" cy="0"/>
            </a:xfrm>
            <a:prstGeom prst="line">
              <a:avLst/>
            </a:prstGeom>
            <a:noFill/>
            <a:ln w="19050">
              <a:solidFill>
                <a:srgbClr val="CCCCFF"/>
              </a:solidFill>
              <a:round/>
              <a:headEnd type="triangle" w="sm" len="lg"/>
              <a:tailEnd type="none" w="sm" len="lg"/>
            </a:ln>
            <a:effectLst>
              <a:outerShdw dist="17961" dir="2700000" algn="ctr" rotWithShape="0">
                <a:srgbClr val="777777"/>
              </a:outerShdw>
            </a:effectLst>
          </p:spPr>
          <p:txBody>
            <a:bodyP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4" name="Oval 44"/>
            <p:cNvSpPr>
              <a:spLocks noChangeArrowheads="1"/>
            </p:cNvSpPr>
            <p:nvPr/>
          </p:nvSpPr>
          <p:spPr bwMode="auto">
            <a:xfrm>
              <a:off x="3978" y="2814"/>
              <a:ext cx="453" cy="453"/>
            </a:xfrm>
            <a:prstGeom prst="ellipse">
              <a:avLst/>
            </a:prstGeom>
            <a:noFill/>
            <a:ln w="12700">
              <a:solidFill>
                <a:srgbClr val="99FFCC"/>
              </a:solid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5" name="Oval 45"/>
            <p:cNvSpPr>
              <a:spLocks noChangeArrowheads="1"/>
            </p:cNvSpPr>
            <p:nvPr/>
          </p:nvSpPr>
          <p:spPr bwMode="auto">
            <a:xfrm>
              <a:off x="3723" y="2569"/>
              <a:ext cx="952" cy="952"/>
            </a:xfrm>
            <a:prstGeom prst="ellipse">
              <a:avLst/>
            </a:prstGeom>
            <a:noFill/>
            <a:ln w="12700">
              <a:solidFill>
                <a:srgbClr val="99FFCC"/>
              </a:solid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6" name="Oval 46"/>
            <p:cNvSpPr>
              <a:spLocks noChangeArrowheads="1"/>
            </p:cNvSpPr>
            <p:nvPr/>
          </p:nvSpPr>
          <p:spPr bwMode="auto">
            <a:xfrm>
              <a:off x="3606" y="2451"/>
              <a:ext cx="1179" cy="1179"/>
            </a:xfrm>
            <a:prstGeom prst="ellipse">
              <a:avLst/>
            </a:prstGeom>
            <a:noFill/>
            <a:ln w="12700">
              <a:solidFill>
                <a:srgbClr val="99FFCC"/>
              </a:solid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7" name="Oval 47"/>
            <p:cNvSpPr>
              <a:spLocks noChangeArrowheads="1"/>
            </p:cNvSpPr>
            <p:nvPr/>
          </p:nvSpPr>
          <p:spPr bwMode="auto">
            <a:xfrm>
              <a:off x="3534" y="2387"/>
              <a:ext cx="1315" cy="1315"/>
            </a:xfrm>
            <a:prstGeom prst="ellipse">
              <a:avLst/>
            </a:prstGeom>
            <a:noFill/>
            <a:ln w="12700">
              <a:solidFill>
                <a:srgbClr val="99FFCC"/>
              </a:solid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28" name="Object 48"/>
            <p:cNvGraphicFramePr>
              <a:graphicFrameLocks noChangeAspect="1"/>
            </p:cNvGraphicFramePr>
            <p:nvPr/>
          </p:nvGraphicFramePr>
          <p:xfrm>
            <a:off x="3960" y="3249"/>
            <a:ext cx="190" cy="233"/>
          </p:xfrm>
          <a:graphic>
            <a:graphicData uri="http://schemas.openxmlformats.org/presentationml/2006/ole">
              <mc:AlternateContent xmlns:mc="http://schemas.openxmlformats.org/markup-compatibility/2006">
                <mc:Choice xmlns:v="urn:schemas-microsoft-com:vml" Requires="v">
                  <p:oleObj spid="_x0000_s27703" name="公式" r:id="rId11" imgW="104737" imgH="142795" progId="Equation.3">
                    <p:embed/>
                  </p:oleObj>
                </mc:Choice>
                <mc:Fallback>
                  <p:oleObj name="公式" r:id="rId11" imgW="104737" imgH="142795" progId="Equation.3">
                    <p:embed/>
                    <p:pic>
                      <p:nvPicPr>
                        <p:cNvPr id="26652" name="Object 4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60" y="3249"/>
                          <a:ext cx="190" cy="233"/>
                        </a:xfrm>
                        <a:prstGeom prst="rect">
                          <a:avLst/>
                        </a:prstGeom>
                        <a:noFill/>
                        <a:ln>
                          <a:noFill/>
                        </a:ln>
                        <a:effectLst>
                          <a:outerShdw dist="35921" dir="2700000" algn="ctr" rotWithShape="0">
                            <a:srgbClr val="777777">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 name="Line 25"/>
            <p:cNvSpPr>
              <a:spLocks noChangeShapeType="1"/>
            </p:cNvSpPr>
            <p:nvPr/>
          </p:nvSpPr>
          <p:spPr bwMode="auto">
            <a:xfrm flipV="1">
              <a:off x="4203" y="2629"/>
              <a:ext cx="336" cy="432"/>
            </a:xfrm>
            <a:prstGeom prst="line">
              <a:avLst/>
            </a:prstGeom>
            <a:noFill/>
            <a:ln w="19050">
              <a:solidFill>
                <a:srgbClr val="CCFF66"/>
              </a:solidFill>
              <a:round/>
              <a:headEnd type="none" w="sm" len="lg"/>
              <a:tailEnd type="triangle" w="sm" len="lg"/>
            </a:ln>
            <a:effectLst>
              <a:outerShdw dist="1796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30" name="Line 49"/>
            <p:cNvSpPr>
              <a:spLocks noChangeShapeType="1"/>
            </p:cNvSpPr>
            <p:nvPr/>
          </p:nvSpPr>
          <p:spPr bwMode="auto">
            <a:xfrm>
              <a:off x="4150" y="3702"/>
              <a:ext cx="136"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31" name="Line 50"/>
            <p:cNvSpPr>
              <a:spLocks noChangeShapeType="1"/>
            </p:cNvSpPr>
            <p:nvPr/>
          </p:nvSpPr>
          <p:spPr bwMode="auto">
            <a:xfrm>
              <a:off x="4146" y="3629"/>
              <a:ext cx="136"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32" name="Line 51"/>
            <p:cNvSpPr>
              <a:spLocks noChangeShapeType="1"/>
            </p:cNvSpPr>
            <p:nvPr/>
          </p:nvSpPr>
          <p:spPr bwMode="auto">
            <a:xfrm>
              <a:off x="4174" y="3265"/>
              <a:ext cx="91"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33" name="Line 52"/>
            <p:cNvSpPr>
              <a:spLocks noChangeShapeType="1"/>
            </p:cNvSpPr>
            <p:nvPr/>
          </p:nvSpPr>
          <p:spPr bwMode="auto">
            <a:xfrm>
              <a:off x="4150" y="3521"/>
              <a:ext cx="136"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34" name="Line 53"/>
            <p:cNvSpPr>
              <a:spLocks noChangeShapeType="1"/>
            </p:cNvSpPr>
            <p:nvPr/>
          </p:nvSpPr>
          <p:spPr bwMode="auto">
            <a:xfrm flipH="1">
              <a:off x="4150" y="2815"/>
              <a:ext cx="91"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35" name="Line 54"/>
            <p:cNvSpPr>
              <a:spLocks noChangeShapeType="1"/>
            </p:cNvSpPr>
            <p:nvPr/>
          </p:nvSpPr>
          <p:spPr bwMode="auto">
            <a:xfrm flipH="1">
              <a:off x="4142" y="2572"/>
              <a:ext cx="136"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36" name="Line 55"/>
            <p:cNvSpPr>
              <a:spLocks noChangeShapeType="1"/>
            </p:cNvSpPr>
            <p:nvPr/>
          </p:nvSpPr>
          <p:spPr bwMode="auto">
            <a:xfrm flipH="1">
              <a:off x="4125" y="2452"/>
              <a:ext cx="136"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37" name="Line 56"/>
            <p:cNvSpPr>
              <a:spLocks noChangeShapeType="1"/>
            </p:cNvSpPr>
            <p:nvPr/>
          </p:nvSpPr>
          <p:spPr bwMode="auto">
            <a:xfrm flipH="1">
              <a:off x="4134" y="2391"/>
              <a:ext cx="136"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pSp>
      <p:graphicFrame>
        <p:nvGraphicFramePr>
          <p:cNvPr id="43" name="Object 13"/>
          <p:cNvGraphicFramePr>
            <a:graphicFrameLocks noChangeAspect="1"/>
          </p:cNvGraphicFramePr>
          <p:nvPr>
            <p:extLst>
              <p:ext uri="{D42A27DB-BD31-4B8C-83A1-F6EECF244321}">
                <p14:modId xmlns:p14="http://schemas.microsoft.com/office/powerpoint/2010/main" val="1339977713"/>
              </p:ext>
            </p:extLst>
          </p:nvPr>
        </p:nvGraphicFramePr>
        <p:xfrm>
          <a:off x="1971990" y="524682"/>
          <a:ext cx="3900487" cy="1328737"/>
        </p:xfrm>
        <a:graphic>
          <a:graphicData uri="http://schemas.openxmlformats.org/presentationml/2006/ole">
            <mc:AlternateContent xmlns:mc="http://schemas.openxmlformats.org/markup-compatibility/2006">
              <mc:Choice xmlns:v="urn:schemas-microsoft-com:vml" Requires="v">
                <p:oleObj spid="_x0000_s27704" name="公式" r:id="rId13" imgW="1155700" imgH="393700" progId="Equation.3">
                  <p:embed/>
                </p:oleObj>
              </mc:Choice>
              <mc:Fallback>
                <p:oleObj name="公式" r:id="rId13" imgW="1155700" imgH="393700" progId="Equation.3">
                  <p:embed/>
                  <p:pic>
                    <p:nvPicPr>
                      <p:cNvPr id="34818"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71990" y="524682"/>
                        <a:ext cx="3900487" cy="1328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 name="Object 14"/>
          <p:cNvGraphicFramePr>
            <a:graphicFrameLocks noChangeAspect="1"/>
          </p:cNvGraphicFramePr>
          <p:nvPr>
            <p:extLst>
              <p:ext uri="{D42A27DB-BD31-4B8C-83A1-F6EECF244321}">
                <p14:modId xmlns:p14="http://schemas.microsoft.com/office/powerpoint/2010/main" val="3612279529"/>
              </p:ext>
            </p:extLst>
          </p:nvPr>
        </p:nvGraphicFramePr>
        <p:xfrm>
          <a:off x="2144839" y="2047520"/>
          <a:ext cx="3630613" cy="1071563"/>
        </p:xfrm>
        <a:graphic>
          <a:graphicData uri="http://schemas.openxmlformats.org/presentationml/2006/ole">
            <mc:AlternateContent xmlns:mc="http://schemas.openxmlformats.org/markup-compatibility/2006">
              <mc:Choice xmlns:v="urn:schemas-microsoft-com:vml" Requires="v">
                <p:oleObj spid="_x0000_s27705" name="公式" r:id="rId15" imgW="1333500" imgH="393700" progId="Equation.3">
                  <p:embed/>
                </p:oleObj>
              </mc:Choice>
              <mc:Fallback>
                <p:oleObj name="公式" r:id="rId15" imgW="1333500" imgH="393700" progId="Equation.3">
                  <p:embed/>
                  <p:pic>
                    <p:nvPicPr>
                      <p:cNvPr id="34819"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44839" y="2047520"/>
                        <a:ext cx="3630613" cy="107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 name="Object 15"/>
          <p:cNvGraphicFramePr>
            <a:graphicFrameLocks noChangeAspect="1"/>
          </p:cNvGraphicFramePr>
          <p:nvPr>
            <p:extLst>
              <p:ext uri="{D42A27DB-BD31-4B8C-83A1-F6EECF244321}">
                <p14:modId xmlns:p14="http://schemas.microsoft.com/office/powerpoint/2010/main" val="1700315009"/>
              </p:ext>
            </p:extLst>
          </p:nvPr>
        </p:nvGraphicFramePr>
        <p:xfrm>
          <a:off x="2434778" y="3207155"/>
          <a:ext cx="1500188" cy="1125537"/>
        </p:xfrm>
        <a:graphic>
          <a:graphicData uri="http://schemas.openxmlformats.org/presentationml/2006/ole">
            <mc:AlternateContent xmlns:mc="http://schemas.openxmlformats.org/markup-compatibility/2006">
              <mc:Choice xmlns:v="urn:schemas-microsoft-com:vml" Requires="v">
                <p:oleObj spid="_x0000_s27706" name="公式" r:id="rId17" imgW="558800" imgH="419100" progId="Equation.3">
                  <p:embed/>
                </p:oleObj>
              </mc:Choice>
              <mc:Fallback>
                <p:oleObj name="公式" r:id="rId17" imgW="558800" imgH="419100" progId="Equation.3">
                  <p:embed/>
                  <p:pic>
                    <p:nvPicPr>
                      <p:cNvPr id="34820" name="Object 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34778" y="3207155"/>
                        <a:ext cx="1500188" cy="1125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 name="Object 5"/>
          <p:cNvGraphicFramePr>
            <a:graphicFrameLocks noChangeAspect="1"/>
          </p:cNvGraphicFramePr>
          <p:nvPr>
            <p:extLst>
              <p:ext uri="{D42A27DB-BD31-4B8C-83A1-F6EECF244321}">
                <p14:modId xmlns:p14="http://schemas.microsoft.com/office/powerpoint/2010/main" val="1274162814"/>
              </p:ext>
            </p:extLst>
          </p:nvPr>
        </p:nvGraphicFramePr>
        <p:xfrm>
          <a:off x="1955042" y="4182282"/>
          <a:ext cx="5915025" cy="1414463"/>
        </p:xfrm>
        <a:graphic>
          <a:graphicData uri="http://schemas.openxmlformats.org/presentationml/2006/ole">
            <mc:AlternateContent xmlns:mc="http://schemas.openxmlformats.org/markup-compatibility/2006">
              <mc:Choice xmlns:v="urn:schemas-microsoft-com:vml" Requires="v">
                <p:oleObj spid="_x0000_s27707" name="公式" r:id="rId19" imgW="1752600" imgH="419100" progId="Equation.3">
                  <p:embed/>
                </p:oleObj>
              </mc:Choice>
              <mc:Fallback>
                <p:oleObj name="公式" r:id="rId19" imgW="1752600" imgH="419100" progId="Equation.3">
                  <p:embed/>
                  <p:pic>
                    <p:nvPicPr>
                      <p:cNvPr id="34821" name="Object 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55042" y="4182282"/>
                        <a:ext cx="5915025" cy="141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 name="Object 6"/>
          <p:cNvGraphicFramePr>
            <a:graphicFrameLocks noChangeAspect="1"/>
          </p:cNvGraphicFramePr>
          <p:nvPr>
            <p:extLst>
              <p:ext uri="{D42A27DB-BD31-4B8C-83A1-F6EECF244321}">
                <p14:modId xmlns:p14="http://schemas.microsoft.com/office/powerpoint/2010/main" val="1736092733"/>
              </p:ext>
            </p:extLst>
          </p:nvPr>
        </p:nvGraphicFramePr>
        <p:xfrm>
          <a:off x="1847529" y="5869013"/>
          <a:ext cx="6396037" cy="1139825"/>
        </p:xfrm>
        <a:graphic>
          <a:graphicData uri="http://schemas.openxmlformats.org/presentationml/2006/ole">
            <mc:AlternateContent xmlns:mc="http://schemas.openxmlformats.org/markup-compatibility/2006">
              <mc:Choice xmlns:v="urn:schemas-microsoft-com:vml" Requires="v">
                <p:oleObj spid="_x0000_s27708" name="公式" r:id="rId21" imgW="2349500" imgH="419100" progId="Equation.3">
                  <p:embed/>
                </p:oleObj>
              </mc:Choice>
              <mc:Fallback>
                <p:oleObj name="公式" r:id="rId21" imgW="2349500" imgH="419100" progId="Equation.3">
                  <p:embed/>
                  <p:pic>
                    <p:nvPicPr>
                      <p:cNvPr id="34822" name="Object 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47529" y="5869013"/>
                        <a:ext cx="6396037"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circle(in)">
                                      <p:cBhvr>
                                        <p:cTn id="12" dur="20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1000"/>
                                        <p:tgtEl>
                                          <p:spTgt spid="44"/>
                                        </p:tgtEl>
                                      </p:cBhvr>
                                    </p:animEffect>
                                    <p:anim calcmode="lin" valueType="num">
                                      <p:cBhvr>
                                        <p:cTn id="18" dur="1000" fill="hold"/>
                                        <p:tgtEl>
                                          <p:spTgt spid="44"/>
                                        </p:tgtEl>
                                        <p:attrNameLst>
                                          <p:attrName>ppt_x</p:attrName>
                                        </p:attrNameLst>
                                      </p:cBhvr>
                                      <p:tavLst>
                                        <p:tav tm="0">
                                          <p:val>
                                            <p:strVal val="#ppt_x"/>
                                          </p:val>
                                        </p:tav>
                                        <p:tav tm="100000">
                                          <p:val>
                                            <p:strVal val="#ppt_x"/>
                                          </p:val>
                                        </p:tav>
                                      </p:tavLst>
                                    </p:anim>
                                    <p:anim calcmode="lin" valueType="num">
                                      <p:cBhvr>
                                        <p:cTn id="1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wheel(1)">
                                      <p:cBhvr>
                                        <p:cTn id="24" dur="2000"/>
                                        <p:tgtEl>
                                          <p:spTgt spid="45"/>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wheel(1)">
                                      <p:cBhvr>
                                        <p:cTn id="29" dur="2000"/>
                                        <p:tgtEl>
                                          <p:spTgt spid="46"/>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nodeType="click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wheel(1)">
                                      <p:cBhvr>
                                        <p:cTn id="34"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024"/>
          <p:cNvGraphicFramePr>
            <a:graphicFrameLocks noChangeAspect="1"/>
          </p:cNvGraphicFramePr>
          <p:nvPr/>
        </p:nvGraphicFramePr>
        <p:xfrm>
          <a:off x="9024939" y="714376"/>
          <a:ext cx="479425" cy="638175"/>
        </p:xfrm>
        <a:graphic>
          <a:graphicData uri="http://schemas.openxmlformats.org/presentationml/2006/ole">
            <mc:AlternateContent xmlns:mc="http://schemas.openxmlformats.org/markup-compatibility/2006">
              <mc:Choice xmlns:v="urn:schemas-microsoft-com:vml" Requires="v">
                <p:oleObj spid="_x0000_s5949" name="公式" r:id="rId3" imgW="133351" imgH="200021" progId="Equation.3">
                  <p:embed/>
                </p:oleObj>
              </mc:Choice>
              <mc:Fallback>
                <p:oleObj name="公式" r:id="rId3" imgW="133351" imgH="200021" progId="Equation.3">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4939" y="714376"/>
                        <a:ext cx="4794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3" name="矩形 5"/>
          <p:cNvSpPr>
            <a:spLocks noChangeArrowheads="1"/>
          </p:cNvSpPr>
          <p:nvPr/>
        </p:nvSpPr>
        <p:spPr bwMode="auto">
          <a:xfrm>
            <a:off x="1738313" y="214314"/>
            <a:ext cx="7358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3E27E7"/>
                </a:solidFill>
                <a:latin typeface="Calibri" panose="020F0502020204030204" pitchFamily="34" charset="0"/>
              </a:rPr>
              <a:t>产生感生电动势的非静电力是感应电场力！</a:t>
            </a:r>
          </a:p>
        </p:txBody>
      </p:sp>
      <p:graphicFrame>
        <p:nvGraphicFramePr>
          <p:cNvPr id="4" name="Object 1034"/>
          <p:cNvGraphicFramePr>
            <a:graphicFrameLocks noChangeAspect="1"/>
          </p:cNvGraphicFramePr>
          <p:nvPr/>
        </p:nvGraphicFramePr>
        <p:xfrm>
          <a:off x="4381500" y="857251"/>
          <a:ext cx="1341438" cy="638175"/>
        </p:xfrm>
        <a:graphic>
          <a:graphicData uri="http://schemas.openxmlformats.org/presentationml/2006/ole">
            <mc:AlternateContent xmlns:mc="http://schemas.openxmlformats.org/markup-compatibility/2006">
              <mc:Choice xmlns:v="urn:schemas-microsoft-com:vml" Requires="v">
                <p:oleObj spid="_x0000_s5950" name="公式" r:id="rId5" imgW="476176" imgH="200021" progId="Equation.3">
                  <p:embed/>
                </p:oleObj>
              </mc:Choice>
              <mc:Fallback>
                <p:oleObj name="公式" r:id="rId5" imgW="476176" imgH="200021" progId="Equation.3">
                  <p:embed/>
                  <p:pic>
                    <p:nvPicPr>
                      <p:cNvPr id="0" name="Object 10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1500" y="857251"/>
                        <a:ext cx="1341438"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6" name="矩形 7"/>
          <p:cNvSpPr>
            <a:spLocks noChangeArrowheads="1"/>
          </p:cNvSpPr>
          <p:nvPr/>
        </p:nvSpPr>
        <p:spPr bwMode="auto">
          <a:xfrm>
            <a:off x="1952625" y="785814"/>
            <a:ext cx="1987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FF00FF"/>
                </a:solidFill>
                <a:latin typeface="Calibri" panose="020F0502020204030204" pitchFamily="34" charset="0"/>
              </a:rPr>
              <a:t>感应电场力</a:t>
            </a:r>
          </a:p>
        </p:txBody>
      </p:sp>
      <p:sp>
        <p:nvSpPr>
          <p:cNvPr id="2062" name="矩形 27"/>
          <p:cNvSpPr>
            <a:spLocks noChangeArrowheads="1"/>
          </p:cNvSpPr>
          <p:nvPr/>
        </p:nvSpPr>
        <p:spPr bwMode="auto">
          <a:xfrm>
            <a:off x="6667500" y="785814"/>
            <a:ext cx="1627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Calibri" panose="020F0502020204030204" pitchFamily="34" charset="0"/>
              </a:rPr>
              <a:t>感应电场</a:t>
            </a:r>
          </a:p>
        </p:txBody>
      </p:sp>
      <p:sp>
        <p:nvSpPr>
          <p:cNvPr id="20" name="矩形 8"/>
          <p:cNvSpPr>
            <a:spLocks noChangeArrowheads="1"/>
          </p:cNvSpPr>
          <p:nvPr/>
        </p:nvSpPr>
        <p:spPr bwMode="auto">
          <a:xfrm>
            <a:off x="1881189" y="1357314"/>
            <a:ext cx="807243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9900"/>
                </a:solidFill>
                <a:latin typeface="Calibri" panose="020F0502020204030204" pitchFamily="34" charset="0"/>
              </a:rPr>
              <a:t>感应电场不是静电场，但与静电场的共同点是能对电荷施力，因而其场强定义类似。</a:t>
            </a:r>
          </a:p>
        </p:txBody>
      </p:sp>
      <p:sp>
        <p:nvSpPr>
          <p:cNvPr id="21" name="矩形 20"/>
          <p:cNvSpPr>
            <a:spLocks noChangeArrowheads="1"/>
          </p:cNvSpPr>
          <p:nvPr/>
        </p:nvSpPr>
        <p:spPr bwMode="auto">
          <a:xfrm>
            <a:off x="1819768" y="2500313"/>
            <a:ext cx="1987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latin typeface="Calibri" panose="020F0502020204030204" pitchFamily="34" charset="0"/>
              </a:rPr>
              <a:t>感生电动势</a:t>
            </a:r>
          </a:p>
        </p:txBody>
      </p:sp>
      <p:sp>
        <p:nvSpPr>
          <p:cNvPr id="22" name="矩形 21"/>
          <p:cNvSpPr>
            <a:spLocks noChangeArrowheads="1"/>
          </p:cNvSpPr>
          <p:nvPr/>
        </p:nvSpPr>
        <p:spPr bwMode="auto">
          <a:xfrm>
            <a:off x="4024313" y="2500314"/>
            <a:ext cx="4151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Calibri" panose="020F0502020204030204" pitchFamily="34" charset="0"/>
              </a:rPr>
              <a:t>若空间中感应电场场强为</a:t>
            </a:r>
          </a:p>
        </p:txBody>
      </p:sp>
      <p:graphicFrame>
        <p:nvGraphicFramePr>
          <p:cNvPr id="23" name="Object 1032"/>
          <p:cNvGraphicFramePr>
            <a:graphicFrameLocks noChangeAspect="1"/>
          </p:cNvGraphicFramePr>
          <p:nvPr>
            <p:extLst>
              <p:ext uri="{D42A27DB-BD31-4B8C-83A1-F6EECF244321}">
                <p14:modId xmlns:p14="http://schemas.microsoft.com/office/powerpoint/2010/main" val="113029953"/>
              </p:ext>
            </p:extLst>
          </p:nvPr>
        </p:nvGraphicFramePr>
        <p:xfrm>
          <a:off x="8239126" y="2500314"/>
          <a:ext cx="479425" cy="638175"/>
        </p:xfrm>
        <a:graphic>
          <a:graphicData uri="http://schemas.openxmlformats.org/presentationml/2006/ole">
            <mc:AlternateContent xmlns:mc="http://schemas.openxmlformats.org/markup-compatibility/2006">
              <mc:Choice xmlns:v="urn:schemas-microsoft-com:vml" Requires="v">
                <p:oleObj spid="_x0000_s5951" name="公式" r:id="rId7" imgW="133351" imgH="200021" progId="Equation.3">
                  <p:embed/>
                </p:oleObj>
              </mc:Choice>
              <mc:Fallback>
                <p:oleObj name="公式" r:id="rId7" imgW="133351" imgH="20002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39126" y="2500314"/>
                        <a:ext cx="4794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矩形 23"/>
          <p:cNvSpPr>
            <a:spLocks noChangeArrowheads="1"/>
          </p:cNvSpPr>
          <p:nvPr/>
        </p:nvSpPr>
        <p:spPr bwMode="auto">
          <a:xfrm>
            <a:off x="1997869" y="3108468"/>
            <a:ext cx="2709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70C0"/>
                </a:solidFill>
                <a:latin typeface="Calibri" panose="020F0502020204030204" pitchFamily="34" charset="0"/>
              </a:rPr>
              <a:t>闭合导体回路：</a:t>
            </a:r>
          </a:p>
        </p:txBody>
      </p:sp>
      <p:graphicFrame>
        <p:nvGraphicFramePr>
          <p:cNvPr id="25" name="Object 1026"/>
          <p:cNvGraphicFramePr>
            <a:graphicFrameLocks noChangeAspect="1"/>
          </p:cNvGraphicFramePr>
          <p:nvPr>
            <p:extLst>
              <p:ext uri="{D42A27DB-BD31-4B8C-83A1-F6EECF244321}">
                <p14:modId xmlns:p14="http://schemas.microsoft.com/office/powerpoint/2010/main" val="1902729035"/>
              </p:ext>
            </p:extLst>
          </p:nvPr>
        </p:nvGraphicFramePr>
        <p:xfrm>
          <a:off x="1919712" y="3815387"/>
          <a:ext cx="2603500" cy="1044575"/>
        </p:xfrm>
        <a:graphic>
          <a:graphicData uri="http://schemas.openxmlformats.org/presentationml/2006/ole">
            <mc:AlternateContent xmlns:mc="http://schemas.openxmlformats.org/markup-compatibility/2006">
              <mc:Choice xmlns:v="urn:schemas-microsoft-com:vml" Requires="v">
                <p:oleObj spid="_x0000_s5952" name="公式" r:id="rId9" imgW="723600" imgH="291960" progId="Equation.3">
                  <p:embed/>
                </p:oleObj>
              </mc:Choice>
              <mc:Fallback>
                <p:oleObj name="公式" r:id="rId9" imgW="723600" imgH="291960" progId="Equation.3">
                  <p:embed/>
                  <p:pic>
                    <p:nvPicPr>
                      <p:cNvPr id="0" name=""/>
                      <p:cNvPicPr>
                        <a:picLocks noChangeAspect="1" noChangeArrowheads="1"/>
                      </p:cNvPicPr>
                      <p:nvPr/>
                    </p:nvPicPr>
                    <p:blipFill>
                      <a:blip r:embed="rId10"/>
                      <a:srcRect/>
                      <a:stretch>
                        <a:fillRect/>
                      </a:stretch>
                    </p:blipFill>
                    <p:spPr bwMode="auto">
                      <a:xfrm>
                        <a:off x="1919712" y="3815387"/>
                        <a:ext cx="26035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1028"/>
          <p:cNvGraphicFramePr>
            <a:graphicFrameLocks noChangeAspect="1"/>
          </p:cNvGraphicFramePr>
          <p:nvPr>
            <p:extLst>
              <p:ext uri="{D42A27DB-BD31-4B8C-83A1-F6EECF244321}">
                <p14:modId xmlns:p14="http://schemas.microsoft.com/office/powerpoint/2010/main" val="754449685"/>
              </p:ext>
            </p:extLst>
          </p:nvPr>
        </p:nvGraphicFramePr>
        <p:xfrm>
          <a:off x="4708156" y="3749263"/>
          <a:ext cx="1662112" cy="1146175"/>
        </p:xfrm>
        <a:graphic>
          <a:graphicData uri="http://schemas.openxmlformats.org/presentationml/2006/ole">
            <mc:AlternateContent xmlns:mc="http://schemas.openxmlformats.org/markup-compatibility/2006">
              <mc:Choice xmlns:v="urn:schemas-microsoft-com:vml" Requires="v">
                <p:oleObj spid="_x0000_s5953" name="公式" r:id="rId11" imgW="571320" imgH="393480" progId="Equation.3">
                  <p:embed/>
                </p:oleObj>
              </mc:Choice>
              <mc:Fallback>
                <p:oleObj name="公式" r:id="rId11" imgW="571320" imgH="393480" progId="Equation.3">
                  <p:embed/>
                  <p:pic>
                    <p:nvPicPr>
                      <p:cNvPr id="0" name=""/>
                      <p:cNvPicPr>
                        <a:picLocks noChangeAspect="1" noChangeArrowheads="1"/>
                      </p:cNvPicPr>
                      <p:nvPr/>
                    </p:nvPicPr>
                    <p:blipFill>
                      <a:blip r:embed="rId12"/>
                      <a:srcRect/>
                      <a:stretch>
                        <a:fillRect/>
                      </a:stretch>
                    </p:blipFill>
                    <p:spPr bwMode="auto">
                      <a:xfrm>
                        <a:off x="4708156" y="3749263"/>
                        <a:ext cx="1662112"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 name="矩形 26"/>
          <p:cNvSpPr>
            <a:spLocks noChangeArrowheads="1"/>
          </p:cNvSpPr>
          <p:nvPr/>
        </p:nvSpPr>
        <p:spPr bwMode="auto">
          <a:xfrm>
            <a:off x="9096375" y="2451101"/>
            <a:ext cx="546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Calibri" panose="020F0502020204030204" pitchFamily="34" charset="0"/>
              </a:rPr>
              <a:t>则</a:t>
            </a:r>
          </a:p>
        </p:txBody>
      </p:sp>
      <p:graphicFrame>
        <p:nvGraphicFramePr>
          <p:cNvPr id="28" name="对象 27"/>
          <p:cNvGraphicFramePr>
            <a:graphicFrameLocks noChangeAspect="1"/>
          </p:cNvGraphicFramePr>
          <p:nvPr>
            <p:extLst>
              <p:ext uri="{D42A27DB-BD31-4B8C-83A1-F6EECF244321}">
                <p14:modId xmlns:p14="http://schemas.microsoft.com/office/powerpoint/2010/main" val="3207031935"/>
              </p:ext>
            </p:extLst>
          </p:nvPr>
        </p:nvGraphicFramePr>
        <p:xfrm>
          <a:off x="6555213" y="3787091"/>
          <a:ext cx="2754979" cy="1154113"/>
        </p:xfrm>
        <a:graphic>
          <a:graphicData uri="http://schemas.openxmlformats.org/presentationml/2006/ole">
            <mc:AlternateContent xmlns:mc="http://schemas.openxmlformats.org/markup-compatibility/2006">
              <mc:Choice xmlns:v="urn:schemas-microsoft-com:vml" Requires="v">
                <p:oleObj spid="_x0000_s5954" name="公式" r:id="rId13" imgW="939600" imgH="393480" progId="Equation.3">
                  <p:embed/>
                </p:oleObj>
              </mc:Choice>
              <mc:Fallback>
                <p:oleObj name="公式" r:id="rId13" imgW="939600" imgH="393480" progId="Equation.3">
                  <p:embed/>
                  <p:pic>
                    <p:nvPicPr>
                      <p:cNvPr id="0" name=""/>
                      <p:cNvPicPr/>
                      <p:nvPr/>
                    </p:nvPicPr>
                    <p:blipFill>
                      <a:blip r:embed="rId14"/>
                      <a:stretch>
                        <a:fillRect/>
                      </a:stretch>
                    </p:blipFill>
                    <p:spPr>
                      <a:xfrm>
                        <a:off x="6555213" y="3787091"/>
                        <a:ext cx="2754979" cy="1154113"/>
                      </a:xfrm>
                      <a:prstGeom prst="rect">
                        <a:avLst/>
                      </a:prstGeom>
                    </p:spPr>
                  </p:pic>
                </p:oleObj>
              </mc:Fallback>
            </mc:AlternateContent>
          </a:graphicData>
        </a:graphic>
      </p:graphicFrame>
      <p:sp>
        <p:nvSpPr>
          <p:cNvPr id="17" name="矩形 16"/>
          <p:cNvSpPr/>
          <p:nvPr/>
        </p:nvSpPr>
        <p:spPr>
          <a:xfrm>
            <a:off x="2679153" y="5043005"/>
            <a:ext cx="3550972" cy="523220"/>
          </a:xfrm>
          <a:prstGeom prst="rect">
            <a:avLst/>
          </a:prstGeom>
        </p:spPr>
        <p:txBody>
          <a:bodyPr wrap="none">
            <a:spAutoFit/>
          </a:bodyPr>
          <a:lstStyle/>
          <a:p>
            <a:pPr eaLnBrk="1" hangingPunct="1">
              <a:spcBef>
                <a:spcPct val="50000"/>
              </a:spcBef>
            </a:pPr>
            <a:r>
              <a:rPr kumimoji="1" lang="zh-CN" altLang="en-US" sz="2800" b="1" dirty="0">
                <a:solidFill>
                  <a:srgbClr val="FF0000"/>
                </a:solidFill>
              </a:rPr>
              <a:t>法拉第</a:t>
            </a:r>
            <a:r>
              <a:rPr kumimoji="1" lang="en-US" altLang="zh-CN" sz="2800" b="1" dirty="0">
                <a:solidFill>
                  <a:srgbClr val="FF0000"/>
                </a:solidFill>
              </a:rPr>
              <a:t>-</a:t>
            </a:r>
            <a:r>
              <a:rPr lang="zh-CN" altLang="en-US" sz="2800" b="1" dirty="0">
                <a:solidFill>
                  <a:srgbClr val="FF0000"/>
                </a:solidFill>
                <a:latin typeface="+mj-ea"/>
              </a:rPr>
              <a:t>麦克斯韦方程</a:t>
            </a:r>
            <a:endParaRPr kumimoji="1" lang="zh-CN" altLang="en-US" sz="2800" b="1" dirty="0">
              <a:solidFill>
                <a:srgbClr val="FF0000"/>
              </a:solidFill>
            </a:endParaRPr>
          </a:p>
        </p:txBody>
      </p:sp>
      <p:sp>
        <p:nvSpPr>
          <p:cNvPr id="18" name="矩形 17"/>
          <p:cNvSpPr>
            <a:spLocks noChangeArrowheads="1"/>
          </p:cNvSpPr>
          <p:nvPr/>
        </p:nvSpPr>
        <p:spPr bwMode="auto">
          <a:xfrm>
            <a:off x="1765281" y="5700372"/>
            <a:ext cx="892968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6600CC"/>
                </a:solidFill>
                <a:latin typeface="Calibri" panose="020F0502020204030204" pitchFamily="34" charset="0"/>
              </a:rPr>
              <a:t>感生电动势是因为穿过闭合线圈的</a:t>
            </a:r>
            <a:r>
              <a:rPr lang="en-US" altLang="zh-CN" sz="2800" b="1" dirty="0" err="1">
                <a:solidFill>
                  <a:srgbClr val="6600CC"/>
                </a:solidFill>
                <a:latin typeface="Calibri" panose="020F0502020204030204" pitchFamily="34" charset="0"/>
              </a:rPr>
              <a:t>磁场强度</a:t>
            </a:r>
            <a:r>
              <a:rPr lang="zh-CN" altLang="en-US" sz="2800" b="1" dirty="0">
                <a:solidFill>
                  <a:srgbClr val="6600CC"/>
                </a:solidFill>
                <a:latin typeface="Calibri" panose="020F0502020204030204" pitchFamily="34" charset="0"/>
              </a:rPr>
              <a:t>发生变化产生</a:t>
            </a:r>
            <a:r>
              <a:rPr lang="en-US" altLang="zh-CN" sz="2800" b="1" dirty="0" err="1">
                <a:solidFill>
                  <a:srgbClr val="6600CC"/>
                </a:solidFill>
                <a:latin typeface="Calibri" panose="020F0502020204030204" pitchFamily="34" charset="0"/>
              </a:rPr>
              <a:t>涡旋电场</a:t>
            </a:r>
            <a:r>
              <a:rPr lang="zh-CN" altLang="en-US" sz="2800" b="1" dirty="0">
                <a:solidFill>
                  <a:srgbClr val="6600CC"/>
                </a:solidFill>
                <a:latin typeface="Calibri" panose="020F0502020204030204" pitchFamily="34" charset="0"/>
              </a:rPr>
              <a:t>导致电流定向运动。其方向符合楞次定律。</a:t>
            </a:r>
            <a:endParaRPr lang="zh-CN" altLang="en-US" sz="2800" dirty="0">
              <a:solidFill>
                <a:srgbClr val="6600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ipe(down)">
                                      <p:cBhvr>
                                        <p:cTn id="7" dur="580">
                                          <p:stCondLst>
                                            <p:cond delay="0"/>
                                          </p:stCondLst>
                                        </p:cTn>
                                        <p:tgtEl>
                                          <p:spTgt spid="5123"/>
                                        </p:tgtEl>
                                      </p:cBhvr>
                                    </p:animEffect>
                                    <p:anim calcmode="lin" valueType="num">
                                      <p:cBhvr>
                                        <p:cTn id="8" dur="1822" tmFilter="0,0; 0.14,0.36; 0.43,0.73; 0.71,0.91; 1.0,1.0">
                                          <p:stCondLst>
                                            <p:cond delay="0"/>
                                          </p:stCondLst>
                                        </p:cTn>
                                        <p:tgtEl>
                                          <p:spTgt spid="512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12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12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12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123"/>
                                        </p:tgtEl>
                                        <p:attrNameLst>
                                          <p:attrName>ppt_y</p:attrName>
                                        </p:attrNameLst>
                                      </p:cBhvr>
                                      <p:tavLst>
                                        <p:tav tm="0" fmla="#ppt_y-sin(pi*$)/81">
                                          <p:val>
                                            <p:fltVal val="0"/>
                                          </p:val>
                                        </p:tav>
                                        <p:tav tm="100000">
                                          <p:val>
                                            <p:fltVal val="1"/>
                                          </p:val>
                                        </p:tav>
                                      </p:tavLst>
                                    </p:anim>
                                    <p:animScale>
                                      <p:cBhvr>
                                        <p:cTn id="13" dur="26">
                                          <p:stCondLst>
                                            <p:cond delay="650"/>
                                          </p:stCondLst>
                                        </p:cTn>
                                        <p:tgtEl>
                                          <p:spTgt spid="5123"/>
                                        </p:tgtEl>
                                      </p:cBhvr>
                                      <p:to x="100000" y="60000"/>
                                    </p:animScale>
                                    <p:animScale>
                                      <p:cBhvr>
                                        <p:cTn id="14" dur="166" decel="50000">
                                          <p:stCondLst>
                                            <p:cond delay="676"/>
                                          </p:stCondLst>
                                        </p:cTn>
                                        <p:tgtEl>
                                          <p:spTgt spid="5123"/>
                                        </p:tgtEl>
                                      </p:cBhvr>
                                      <p:to x="100000" y="100000"/>
                                    </p:animScale>
                                    <p:animScale>
                                      <p:cBhvr>
                                        <p:cTn id="15" dur="26">
                                          <p:stCondLst>
                                            <p:cond delay="1312"/>
                                          </p:stCondLst>
                                        </p:cTn>
                                        <p:tgtEl>
                                          <p:spTgt spid="5123"/>
                                        </p:tgtEl>
                                      </p:cBhvr>
                                      <p:to x="100000" y="80000"/>
                                    </p:animScale>
                                    <p:animScale>
                                      <p:cBhvr>
                                        <p:cTn id="16" dur="166" decel="50000">
                                          <p:stCondLst>
                                            <p:cond delay="1338"/>
                                          </p:stCondLst>
                                        </p:cTn>
                                        <p:tgtEl>
                                          <p:spTgt spid="5123"/>
                                        </p:tgtEl>
                                      </p:cBhvr>
                                      <p:to x="100000" y="100000"/>
                                    </p:animScale>
                                    <p:animScale>
                                      <p:cBhvr>
                                        <p:cTn id="17" dur="26">
                                          <p:stCondLst>
                                            <p:cond delay="1642"/>
                                          </p:stCondLst>
                                        </p:cTn>
                                        <p:tgtEl>
                                          <p:spTgt spid="5123"/>
                                        </p:tgtEl>
                                      </p:cBhvr>
                                      <p:to x="100000" y="90000"/>
                                    </p:animScale>
                                    <p:animScale>
                                      <p:cBhvr>
                                        <p:cTn id="18" dur="166" decel="50000">
                                          <p:stCondLst>
                                            <p:cond delay="1668"/>
                                          </p:stCondLst>
                                        </p:cTn>
                                        <p:tgtEl>
                                          <p:spTgt spid="5123"/>
                                        </p:tgtEl>
                                      </p:cBhvr>
                                      <p:to x="100000" y="100000"/>
                                    </p:animScale>
                                    <p:animScale>
                                      <p:cBhvr>
                                        <p:cTn id="19" dur="26">
                                          <p:stCondLst>
                                            <p:cond delay="1808"/>
                                          </p:stCondLst>
                                        </p:cTn>
                                        <p:tgtEl>
                                          <p:spTgt spid="5123"/>
                                        </p:tgtEl>
                                      </p:cBhvr>
                                      <p:to x="100000" y="95000"/>
                                    </p:animScale>
                                    <p:animScale>
                                      <p:cBhvr>
                                        <p:cTn id="20" dur="166" decel="50000">
                                          <p:stCondLst>
                                            <p:cond delay="1834"/>
                                          </p:stCondLst>
                                        </p:cTn>
                                        <p:tgtEl>
                                          <p:spTgt spid="512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056"/>
                                        </p:tgtEl>
                                        <p:attrNameLst>
                                          <p:attrName>style.visibility</p:attrName>
                                        </p:attrNameLst>
                                      </p:cBhvr>
                                      <p:to>
                                        <p:strVal val="visible"/>
                                      </p:to>
                                    </p:set>
                                    <p:anim calcmode="lin" valueType="num">
                                      <p:cBhvr additive="base">
                                        <p:cTn id="29" dur="500" fill="hold"/>
                                        <p:tgtEl>
                                          <p:spTgt spid="2056"/>
                                        </p:tgtEl>
                                        <p:attrNameLst>
                                          <p:attrName>ppt_x</p:attrName>
                                        </p:attrNameLst>
                                      </p:cBhvr>
                                      <p:tavLst>
                                        <p:tav tm="0">
                                          <p:val>
                                            <p:strVal val="#ppt_x"/>
                                          </p:val>
                                        </p:tav>
                                        <p:tav tm="100000">
                                          <p:val>
                                            <p:strVal val="#ppt_x"/>
                                          </p:val>
                                        </p:tav>
                                      </p:tavLst>
                                    </p:anim>
                                    <p:anim calcmode="lin" valueType="num">
                                      <p:cBhvr additive="base">
                                        <p:cTn id="30" dur="500" fill="hold"/>
                                        <p:tgtEl>
                                          <p:spTgt spid="205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1000"/>
                                        <p:tgtEl>
                                          <p:spTgt spid="2"/>
                                        </p:tgtEl>
                                      </p:cBhvr>
                                    </p:animEffect>
                                    <p:anim calcmode="lin" valueType="num">
                                      <p:cBhvr>
                                        <p:cTn id="36" dur="1000" fill="hold"/>
                                        <p:tgtEl>
                                          <p:spTgt spid="2"/>
                                        </p:tgtEl>
                                        <p:attrNameLst>
                                          <p:attrName>ppt_x</p:attrName>
                                        </p:attrNameLst>
                                      </p:cBhvr>
                                      <p:tavLst>
                                        <p:tav tm="0">
                                          <p:val>
                                            <p:strVal val="#ppt_x"/>
                                          </p:val>
                                        </p:tav>
                                        <p:tav tm="100000">
                                          <p:val>
                                            <p:strVal val="#ppt_x"/>
                                          </p:val>
                                        </p:tav>
                                      </p:tavLst>
                                    </p:anim>
                                    <p:anim calcmode="lin" valueType="num">
                                      <p:cBhvr>
                                        <p:cTn id="37" dur="1000" fill="hold"/>
                                        <p:tgtEl>
                                          <p:spTgt spid="2"/>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062"/>
                                        </p:tgtEl>
                                        <p:attrNameLst>
                                          <p:attrName>style.visibility</p:attrName>
                                        </p:attrNameLst>
                                      </p:cBhvr>
                                      <p:to>
                                        <p:strVal val="visible"/>
                                      </p:to>
                                    </p:set>
                                    <p:animEffect transition="in" filter="fade">
                                      <p:cBhvr>
                                        <p:cTn id="40" dur="1000"/>
                                        <p:tgtEl>
                                          <p:spTgt spid="2062"/>
                                        </p:tgtEl>
                                      </p:cBhvr>
                                    </p:animEffect>
                                    <p:anim calcmode="lin" valueType="num">
                                      <p:cBhvr>
                                        <p:cTn id="41" dur="1000" fill="hold"/>
                                        <p:tgtEl>
                                          <p:spTgt spid="2062"/>
                                        </p:tgtEl>
                                        <p:attrNameLst>
                                          <p:attrName>ppt_x</p:attrName>
                                        </p:attrNameLst>
                                      </p:cBhvr>
                                      <p:tavLst>
                                        <p:tav tm="0">
                                          <p:val>
                                            <p:strVal val="#ppt_x"/>
                                          </p:val>
                                        </p:tav>
                                        <p:tav tm="100000">
                                          <p:val>
                                            <p:strVal val="#ppt_x"/>
                                          </p:val>
                                        </p:tav>
                                      </p:tavLst>
                                    </p:anim>
                                    <p:anim calcmode="lin" valueType="num">
                                      <p:cBhvr>
                                        <p:cTn id="42" dur="1000" fill="hold"/>
                                        <p:tgtEl>
                                          <p:spTgt spid="2062"/>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1000"/>
                                        <p:tgtEl>
                                          <p:spTgt spid="21"/>
                                        </p:tgtEl>
                                      </p:cBhvr>
                                    </p:animEffect>
                                    <p:anim calcmode="lin" valueType="num">
                                      <p:cBhvr>
                                        <p:cTn id="53" dur="1000" fill="hold"/>
                                        <p:tgtEl>
                                          <p:spTgt spid="21"/>
                                        </p:tgtEl>
                                        <p:attrNameLst>
                                          <p:attrName>ppt_x</p:attrName>
                                        </p:attrNameLst>
                                      </p:cBhvr>
                                      <p:tavLst>
                                        <p:tav tm="0">
                                          <p:val>
                                            <p:strVal val="#ppt_x"/>
                                          </p:val>
                                        </p:tav>
                                        <p:tav tm="100000">
                                          <p:val>
                                            <p:strVal val="#ppt_x"/>
                                          </p:val>
                                        </p:tav>
                                      </p:tavLst>
                                    </p:anim>
                                    <p:anim calcmode="lin" valueType="num">
                                      <p:cBhvr>
                                        <p:cTn id="5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1" presetClass="entr" presetSubtype="1"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heel(1)">
                                      <p:cBhvr>
                                        <p:cTn id="59" dur="2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randombar(horizontal)">
                                      <p:cBhvr>
                                        <p:cTn id="64" dur="500"/>
                                        <p:tgtEl>
                                          <p:spTgt spid="23"/>
                                        </p:tgtEl>
                                      </p:cBhvr>
                                    </p:animEffect>
                                  </p:childTnLst>
                                </p:cTn>
                              </p:par>
                            </p:childTnLst>
                          </p:cTn>
                        </p:par>
                      </p:childTnLst>
                    </p:cTn>
                  </p:par>
                  <p:par>
                    <p:cTn id="65" fill="hold">
                      <p:stCondLst>
                        <p:cond delay="indefinite"/>
                      </p:stCondLst>
                      <p:childTnLst>
                        <p:par>
                          <p:cTn id="66" fill="hold">
                            <p:stCondLst>
                              <p:cond delay="0"/>
                            </p:stCondLst>
                            <p:childTnLst>
                              <p:par>
                                <p:cTn id="67" presetID="21" presetClass="entr" presetSubtype="1" fill="hold" grpId="0" nodeType="click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wheel(1)">
                                      <p:cBhvr>
                                        <p:cTn id="69" dur="2000"/>
                                        <p:tgtEl>
                                          <p:spTgt spid="27"/>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1000"/>
                                        <p:tgtEl>
                                          <p:spTgt spid="24"/>
                                        </p:tgtEl>
                                      </p:cBhvr>
                                    </p:animEffect>
                                    <p:anim calcmode="lin" valueType="num">
                                      <p:cBhvr>
                                        <p:cTn id="75" dur="1000" fill="hold"/>
                                        <p:tgtEl>
                                          <p:spTgt spid="24"/>
                                        </p:tgtEl>
                                        <p:attrNameLst>
                                          <p:attrName>ppt_x</p:attrName>
                                        </p:attrNameLst>
                                      </p:cBhvr>
                                      <p:tavLst>
                                        <p:tav tm="0">
                                          <p:val>
                                            <p:strVal val="#ppt_x"/>
                                          </p:val>
                                        </p:tav>
                                        <p:tav tm="100000">
                                          <p:val>
                                            <p:strVal val="#ppt_x"/>
                                          </p:val>
                                        </p:tav>
                                      </p:tavLst>
                                    </p:anim>
                                    <p:anim calcmode="lin" valueType="num">
                                      <p:cBhvr>
                                        <p:cTn id="7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additive="base">
                                        <p:cTn id="81" dur="500" fill="hold"/>
                                        <p:tgtEl>
                                          <p:spTgt spid="25"/>
                                        </p:tgtEl>
                                        <p:attrNameLst>
                                          <p:attrName>ppt_x</p:attrName>
                                        </p:attrNameLst>
                                      </p:cBhvr>
                                      <p:tavLst>
                                        <p:tav tm="0">
                                          <p:val>
                                            <p:strVal val="#ppt_x"/>
                                          </p:val>
                                        </p:tav>
                                        <p:tav tm="100000">
                                          <p:val>
                                            <p:strVal val="#ppt_x"/>
                                          </p:val>
                                        </p:tav>
                                      </p:tavLst>
                                    </p:anim>
                                    <p:anim calcmode="lin" valueType="num">
                                      <p:cBhvr additive="base">
                                        <p:cTn id="8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1000"/>
                                        <p:tgtEl>
                                          <p:spTgt spid="26"/>
                                        </p:tgtEl>
                                      </p:cBhvr>
                                    </p:animEffect>
                                    <p:anim calcmode="lin" valueType="num">
                                      <p:cBhvr>
                                        <p:cTn id="88" dur="1000" fill="hold"/>
                                        <p:tgtEl>
                                          <p:spTgt spid="26"/>
                                        </p:tgtEl>
                                        <p:attrNameLst>
                                          <p:attrName>ppt_x</p:attrName>
                                        </p:attrNameLst>
                                      </p:cBhvr>
                                      <p:tavLst>
                                        <p:tav tm="0">
                                          <p:val>
                                            <p:strVal val="#ppt_x"/>
                                          </p:val>
                                        </p:tav>
                                        <p:tav tm="100000">
                                          <p:val>
                                            <p:strVal val="#ppt_x"/>
                                          </p:val>
                                        </p:tav>
                                      </p:tavLst>
                                    </p:anim>
                                    <p:anim calcmode="lin" valueType="num">
                                      <p:cBhvr>
                                        <p:cTn id="8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31" presetClass="entr" presetSubtype="0" fill="hold" nodeType="clickEffect">
                                  <p:stCondLst>
                                    <p:cond delay="0"/>
                                  </p:stCondLst>
                                  <p:childTnLst>
                                    <p:set>
                                      <p:cBhvr>
                                        <p:cTn id="93" dur="1" fill="hold">
                                          <p:stCondLst>
                                            <p:cond delay="0"/>
                                          </p:stCondLst>
                                        </p:cTn>
                                        <p:tgtEl>
                                          <p:spTgt spid="28"/>
                                        </p:tgtEl>
                                        <p:attrNameLst>
                                          <p:attrName>style.visibility</p:attrName>
                                        </p:attrNameLst>
                                      </p:cBhvr>
                                      <p:to>
                                        <p:strVal val="visible"/>
                                      </p:to>
                                    </p:set>
                                    <p:anim calcmode="lin" valueType="num">
                                      <p:cBhvr>
                                        <p:cTn id="94" dur="1000" fill="hold"/>
                                        <p:tgtEl>
                                          <p:spTgt spid="28"/>
                                        </p:tgtEl>
                                        <p:attrNameLst>
                                          <p:attrName>ppt_w</p:attrName>
                                        </p:attrNameLst>
                                      </p:cBhvr>
                                      <p:tavLst>
                                        <p:tav tm="0">
                                          <p:val>
                                            <p:fltVal val="0"/>
                                          </p:val>
                                        </p:tav>
                                        <p:tav tm="100000">
                                          <p:val>
                                            <p:strVal val="#ppt_w"/>
                                          </p:val>
                                        </p:tav>
                                      </p:tavLst>
                                    </p:anim>
                                    <p:anim calcmode="lin" valueType="num">
                                      <p:cBhvr>
                                        <p:cTn id="95" dur="1000" fill="hold"/>
                                        <p:tgtEl>
                                          <p:spTgt spid="28"/>
                                        </p:tgtEl>
                                        <p:attrNameLst>
                                          <p:attrName>ppt_h</p:attrName>
                                        </p:attrNameLst>
                                      </p:cBhvr>
                                      <p:tavLst>
                                        <p:tav tm="0">
                                          <p:val>
                                            <p:fltVal val="0"/>
                                          </p:val>
                                        </p:tav>
                                        <p:tav tm="100000">
                                          <p:val>
                                            <p:strVal val="#ppt_h"/>
                                          </p:val>
                                        </p:tav>
                                      </p:tavLst>
                                    </p:anim>
                                    <p:anim calcmode="lin" valueType="num">
                                      <p:cBhvr>
                                        <p:cTn id="96" dur="1000" fill="hold"/>
                                        <p:tgtEl>
                                          <p:spTgt spid="28"/>
                                        </p:tgtEl>
                                        <p:attrNameLst>
                                          <p:attrName>style.rotation</p:attrName>
                                        </p:attrNameLst>
                                      </p:cBhvr>
                                      <p:tavLst>
                                        <p:tav tm="0">
                                          <p:val>
                                            <p:fltVal val="90"/>
                                          </p:val>
                                        </p:tav>
                                        <p:tav tm="100000">
                                          <p:val>
                                            <p:fltVal val="0"/>
                                          </p:val>
                                        </p:tav>
                                      </p:tavLst>
                                    </p:anim>
                                    <p:animEffect transition="in" filter="fade">
                                      <p:cBhvr>
                                        <p:cTn id="97" dur="1000"/>
                                        <p:tgtEl>
                                          <p:spTgt spid="2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17"/>
                                        </p:tgtEl>
                                        <p:attrNameLst>
                                          <p:attrName>style.visibility</p:attrName>
                                        </p:attrNameLst>
                                      </p:cBhvr>
                                      <p:to>
                                        <p:strVal val="visible"/>
                                      </p:to>
                                    </p:set>
                                    <p:animEffect transition="in" filter="wipe(down)">
                                      <p:cBhvr>
                                        <p:cTn id="102" dur="500"/>
                                        <p:tgtEl>
                                          <p:spTgt spid="17"/>
                                        </p:tgtEl>
                                      </p:cBhvr>
                                    </p:animEffect>
                                  </p:childTnLst>
                                </p:cTn>
                              </p:par>
                            </p:childTnLst>
                          </p:cTn>
                        </p:par>
                      </p:childTnLst>
                    </p:cTn>
                  </p:par>
                  <p:par>
                    <p:cTn id="103" fill="hold">
                      <p:stCondLst>
                        <p:cond delay="indefinite"/>
                      </p:stCondLst>
                      <p:childTnLst>
                        <p:par>
                          <p:cTn id="104" fill="hold">
                            <p:stCondLst>
                              <p:cond delay="0"/>
                            </p:stCondLst>
                            <p:childTnLst>
                              <p:par>
                                <p:cTn id="105" presetID="6" presetClass="entr" presetSubtype="16" fill="hold" grpId="0" nodeType="clickEffect">
                                  <p:stCondLst>
                                    <p:cond delay="0"/>
                                  </p:stCondLst>
                                  <p:childTnLst>
                                    <p:set>
                                      <p:cBhvr>
                                        <p:cTn id="106" dur="1" fill="hold">
                                          <p:stCondLst>
                                            <p:cond delay="0"/>
                                          </p:stCondLst>
                                        </p:cTn>
                                        <p:tgtEl>
                                          <p:spTgt spid="18"/>
                                        </p:tgtEl>
                                        <p:attrNameLst>
                                          <p:attrName>style.visibility</p:attrName>
                                        </p:attrNameLst>
                                      </p:cBhvr>
                                      <p:to>
                                        <p:strVal val="visible"/>
                                      </p:to>
                                    </p:set>
                                    <p:animEffect transition="in" filter="circle(in)">
                                      <p:cBhvr>
                                        <p:cTn id="10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p:bldP spid="2056" grpId="0"/>
      <p:bldP spid="2062" grpId="0"/>
      <p:bldP spid="20" grpId="0"/>
      <p:bldP spid="21" grpId="0"/>
      <p:bldP spid="22" grpId="0"/>
      <p:bldP spid="24" grpId="0"/>
      <p:bldP spid="27" grpId="0"/>
      <p:bldP spid="17" grpId="0"/>
      <p:bldP spid="1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2"/>
          <p:cNvSpPr txBox="1">
            <a:spLocks noChangeArrowheads="1"/>
          </p:cNvSpPr>
          <p:nvPr/>
        </p:nvSpPr>
        <p:spPr bwMode="auto">
          <a:xfrm>
            <a:off x="1600200" y="836614"/>
            <a:ext cx="8991600" cy="1373187"/>
          </a:xfrm>
          <a:prstGeom prst="rect">
            <a:avLst/>
          </a:prstGeom>
          <a:noFill/>
          <a:ln w="9525">
            <a:noFill/>
            <a:miter lim="800000"/>
            <a:headEnd/>
            <a:tailEnd/>
          </a:ln>
        </p:spPr>
        <p:txBody>
          <a:bodyPr>
            <a:spAutoFit/>
          </a:bodyPr>
          <a:lstStyle/>
          <a:p>
            <a:pPr indent="723900" eaLnBrk="0" fontAlgn="auto" hangingPunct="0">
              <a:spcBef>
                <a:spcPct val="50000"/>
              </a:spcBef>
              <a:spcAft>
                <a:spcPts val="0"/>
              </a:spcAft>
              <a:defRPr/>
            </a:pPr>
            <a:r>
              <a:rPr lang="zh-CN" altLang="en-US" sz="2800" b="1" kern="0" dirty="0">
                <a:solidFill>
                  <a:srgbClr val="FF0000"/>
                </a:solidFill>
                <a:latin typeface="+mn-lt"/>
                <a:ea typeface="+mn-ea"/>
              </a:rPr>
              <a:t>练习：</a:t>
            </a:r>
            <a:r>
              <a:rPr lang="en-US" altLang="zh-CN" sz="2800" b="1" kern="0" dirty="0">
                <a:solidFill>
                  <a:srgbClr val="3E27E7"/>
                </a:solidFill>
                <a:latin typeface="+mn-lt"/>
                <a:ea typeface="+mn-ea"/>
              </a:rPr>
              <a:t>  </a:t>
            </a:r>
            <a:r>
              <a:rPr lang="zh-CN" altLang="en-US" sz="2800" b="1" kern="0" dirty="0">
                <a:solidFill>
                  <a:srgbClr val="3E27E7"/>
                </a:solidFill>
                <a:latin typeface="+mn-lt"/>
                <a:ea typeface="+mn-ea"/>
              </a:rPr>
              <a:t>一半径为</a:t>
            </a:r>
            <a:r>
              <a:rPr lang="en-US" altLang="zh-CN" sz="2800" b="1" kern="0" dirty="0">
                <a:solidFill>
                  <a:srgbClr val="FF0000"/>
                </a:solidFill>
                <a:latin typeface="+mn-lt"/>
                <a:ea typeface="+mn-ea"/>
              </a:rPr>
              <a:t>R</a:t>
            </a:r>
            <a:r>
              <a:rPr lang="zh-CN" altLang="en-US" sz="2800" b="1" kern="0" dirty="0">
                <a:solidFill>
                  <a:srgbClr val="3E27E7"/>
                </a:solidFill>
                <a:latin typeface="+mn-lt"/>
                <a:ea typeface="+mn-ea"/>
              </a:rPr>
              <a:t>的</a:t>
            </a:r>
            <a:r>
              <a:rPr lang="en-US" altLang="zh-CN" sz="2800" b="1" kern="0" dirty="0">
                <a:solidFill>
                  <a:srgbClr val="FF0000"/>
                </a:solidFill>
                <a:latin typeface="+mn-lt"/>
                <a:ea typeface="+mn-ea"/>
              </a:rPr>
              <a:t>3/4</a:t>
            </a:r>
            <a:r>
              <a:rPr lang="zh-CN" altLang="en-US" sz="2800" b="1" kern="0" dirty="0">
                <a:solidFill>
                  <a:srgbClr val="3E27E7"/>
                </a:solidFill>
                <a:latin typeface="+mn-lt"/>
                <a:ea typeface="+mn-ea"/>
              </a:rPr>
              <a:t>园弧导体，以</a:t>
            </a:r>
            <a:r>
              <a:rPr lang="en-GB" altLang="zh-CN" sz="2800" b="1" kern="0" dirty="0">
                <a:solidFill>
                  <a:srgbClr val="FF0000"/>
                </a:solidFill>
                <a:latin typeface="+mn-lt"/>
                <a:ea typeface="+mn-ea"/>
              </a:rPr>
              <a:t>v</a:t>
            </a:r>
            <a:r>
              <a:rPr lang="zh-CN" altLang="en-GB" sz="2800" b="1" kern="0" dirty="0">
                <a:solidFill>
                  <a:srgbClr val="3E27E7"/>
                </a:solidFill>
                <a:latin typeface="+mn-lt"/>
                <a:ea typeface="+mn-ea"/>
              </a:rPr>
              <a:t>在磁场中运动。在</a:t>
            </a:r>
            <a:r>
              <a:rPr lang="en-GB" altLang="zh-CN" sz="2800" b="1" kern="0" dirty="0">
                <a:solidFill>
                  <a:srgbClr val="3E27E7"/>
                </a:solidFill>
                <a:latin typeface="+mn-lt"/>
                <a:ea typeface="+mn-ea"/>
              </a:rPr>
              <a:t>t</a:t>
            </a:r>
            <a:r>
              <a:rPr lang="zh-CN" altLang="en-GB" sz="2800" b="1" kern="0" dirty="0">
                <a:solidFill>
                  <a:srgbClr val="3E27E7"/>
                </a:solidFill>
                <a:latin typeface="+mn-lt"/>
                <a:ea typeface="+mn-ea"/>
              </a:rPr>
              <a:t>时刻</a:t>
            </a:r>
            <a:r>
              <a:rPr lang="zh-CN" altLang="en-US" sz="2800" b="1" kern="0" dirty="0">
                <a:solidFill>
                  <a:srgbClr val="3E27E7"/>
                </a:solidFill>
                <a:latin typeface="+mn-lt"/>
                <a:ea typeface="+mn-ea"/>
              </a:rPr>
              <a:t>，磁场以</a:t>
            </a:r>
            <a:r>
              <a:rPr lang="en-GB" altLang="zh-CN" sz="2800" b="1" kern="0" dirty="0">
                <a:solidFill>
                  <a:srgbClr val="FF0000"/>
                </a:solidFill>
                <a:latin typeface="+mn-lt"/>
                <a:ea typeface="+mn-ea"/>
              </a:rPr>
              <a:t>dB/</a:t>
            </a:r>
            <a:r>
              <a:rPr lang="en-GB" altLang="zh-CN" sz="2800" b="1" kern="0" dirty="0" err="1">
                <a:solidFill>
                  <a:srgbClr val="FF0000"/>
                </a:solidFill>
                <a:latin typeface="+mn-lt"/>
                <a:ea typeface="+mn-ea"/>
              </a:rPr>
              <a:t>dt</a:t>
            </a:r>
            <a:r>
              <a:rPr lang="zh-CN" altLang="en-GB" sz="2800" b="1" kern="0" dirty="0">
                <a:solidFill>
                  <a:srgbClr val="3E27E7"/>
                </a:solidFill>
                <a:latin typeface="+mn-lt"/>
                <a:ea typeface="+mn-ea"/>
              </a:rPr>
              <a:t>的速率减少，圆弧圆心处于磁场中心。</a:t>
            </a:r>
            <a:r>
              <a:rPr lang="zh-CN" altLang="en-US" sz="2800" b="1" kern="0" dirty="0">
                <a:solidFill>
                  <a:srgbClr val="3E27E7"/>
                </a:solidFill>
                <a:latin typeface="+mn-lt"/>
                <a:ea typeface="+mn-ea"/>
              </a:rPr>
              <a:t>求：</a:t>
            </a:r>
            <a:r>
              <a:rPr lang="zh-CN" altLang="en-US" sz="2800" b="1" kern="0" dirty="0">
                <a:solidFill>
                  <a:srgbClr val="3E27E7"/>
                </a:solidFill>
                <a:latin typeface="+mn-lt"/>
                <a:ea typeface="+mn-ea"/>
                <a:sym typeface="Wingdings" pitchFamily="2" charset="2"/>
              </a:rPr>
              <a:t>此时导体内产生的感应电动势。</a:t>
            </a:r>
          </a:p>
        </p:txBody>
      </p:sp>
      <p:grpSp>
        <p:nvGrpSpPr>
          <p:cNvPr id="28675" name="Group 3"/>
          <p:cNvGrpSpPr>
            <a:grpSpLocks/>
          </p:cNvGrpSpPr>
          <p:nvPr/>
        </p:nvGrpSpPr>
        <p:grpSpPr bwMode="auto">
          <a:xfrm>
            <a:off x="3438526" y="2819400"/>
            <a:ext cx="4029075" cy="3429000"/>
            <a:chOff x="1008" y="1680"/>
            <a:chExt cx="2538" cy="2160"/>
          </a:xfrm>
        </p:grpSpPr>
        <p:sp>
          <p:nvSpPr>
            <p:cNvPr id="17" name="Rectangle 4"/>
            <p:cNvSpPr>
              <a:spLocks noChangeArrowheads="1"/>
            </p:cNvSpPr>
            <p:nvPr/>
          </p:nvSpPr>
          <p:spPr bwMode="blackWhite">
            <a:xfrm>
              <a:off x="1008" y="1680"/>
              <a:ext cx="2496" cy="2160"/>
            </a:xfrm>
            <a:prstGeom prst="rect">
              <a:avLst/>
            </a:prstGeom>
            <a:solidFill>
              <a:srgbClr val="FF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8" name="Arc 5"/>
            <p:cNvSpPr>
              <a:spLocks/>
            </p:cNvSpPr>
            <p:nvPr/>
          </p:nvSpPr>
          <p:spPr bwMode="blackWhite">
            <a:xfrm>
              <a:off x="1601" y="2170"/>
              <a:ext cx="1211" cy="1248"/>
            </a:xfrm>
            <a:custGeom>
              <a:avLst/>
              <a:gdLst>
                <a:gd name="T0" fmla="*/ 0 w 38202"/>
                <a:gd name="T1" fmla="*/ 0 h 43200"/>
                <a:gd name="T2" fmla="*/ 0 w 38202"/>
                <a:gd name="T3" fmla="*/ 0 h 43200"/>
                <a:gd name="T4" fmla="*/ 0 w 38202"/>
                <a:gd name="T5" fmla="*/ 0 h 43200"/>
                <a:gd name="T6" fmla="*/ 0 60000 65536"/>
                <a:gd name="T7" fmla="*/ 0 60000 65536"/>
                <a:gd name="T8" fmla="*/ 0 60000 65536"/>
                <a:gd name="T9" fmla="*/ 0 w 38202"/>
                <a:gd name="T10" fmla="*/ 0 h 43200"/>
                <a:gd name="T11" fmla="*/ 38202 w 38202"/>
                <a:gd name="T12" fmla="*/ 43200 h 43200"/>
              </a:gdLst>
              <a:ahLst/>
              <a:cxnLst>
                <a:cxn ang="T6">
                  <a:pos x="T0" y="T1"/>
                </a:cxn>
                <a:cxn ang="T7">
                  <a:pos x="T2" y="T3"/>
                </a:cxn>
                <a:cxn ang="T8">
                  <a:pos x="T4" y="T5"/>
                </a:cxn>
              </a:cxnLst>
              <a:rect l="T9" t="T10" r="T11" b="T12"/>
              <a:pathLst>
                <a:path w="38202" h="43200" fill="none" extrusionOk="0">
                  <a:moveTo>
                    <a:pt x="36724" y="37021"/>
                  </a:moveTo>
                  <a:cubicBezTo>
                    <a:pt x="32686" y="40981"/>
                    <a:pt x="27255" y="43199"/>
                    <a:pt x="21600" y="43200"/>
                  </a:cubicBezTo>
                  <a:cubicBezTo>
                    <a:pt x="9670" y="43200"/>
                    <a:pt x="0" y="33529"/>
                    <a:pt x="0" y="21600"/>
                  </a:cubicBezTo>
                  <a:cubicBezTo>
                    <a:pt x="0" y="9670"/>
                    <a:pt x="9670" y="0"/>
                    <a:pt x="21600" y="0"/>
                  </a:cubicBezTo>
                  <a:cubicBezTo>
                    <a:pt x="28015" y="-1"/>
                    <a:pt x="34098" y="2851"/>
                    <a:pt x="38201" y="7782"/>
                  </a:cubicBezTo>
                </a:path>
                <a:path w="38202" h="43200" stroke="0" extrusionOk="0">
                  <a:moveTo>
                    <a:pt x="36724" y="37021"/>
                  </a:moveTo>
                  <a:cubicBezTo>
                    <a:pt x="32686" y="40981"/>
                    <a:pt x="27255" y="43199"/>
                    <a:pt x="21600" y="43200"/>
                  </a:cubicBezTo>
                  <a:cubicBezTo>
                    <a:pt x="9670" y="43200"/>
                    <a:pt x="0" y="33529"/>
                    <a:pt x="0" y="21600"/>
                  </a:cubicBezTo>
                  <a:cubicBezTo>
                    <a:pt x="0" y="9670"/>
                    <a:pt x="9670" y="0"/>
                    <a:pt x="21600" y="0"/>
                  </a:cubicBezTo>
                  <a:cubicBezTo>
                    <a:pt x="28015" y="-1"/>
                    <a:pt x="34098" y="2851"/>
                    <a:pt x="38201" y="7782"/>
                  </a:cubicBezTo>
                  <a:lnTo>
                    <a:pt x="21600" y="21600"/>
                  </a:lnTo>
                  <a:close/>
                </a:path>
              </a:pathLst>
            </a:custGeom>
            <a:no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9" name="Line 6"/>
            <p:cNvSpPr>
              <a:spLocks noChangeShapeType="1"/>
            </p:cNvSpPr>
            <p:nvPr/>
          </p:nvSpPr>
          <p:spPr bwMode="blackWhite">
            <a:xfrm rot="21517314" flipH="1">
              <a:off x="2370" y="2430"/>
              <a:ext cx="432" cy="384"/>
            </a:xfrm>
            <a:prstGeom prst="line">
              <a:avLst/>
            </a:prstGeom>
            <a:noFill/>
            <a:ln w="9525">
              <a:solidFill>
                <a:srgbClr val="000000"/>
              </a:solidFill>
              <a:prstDash val="dash"/>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0" name="Line 7"/>
            <p:cNvSpPr>
              <a:spLocks noChangeShapeType="1"/>
            </p:cNvSpPr>
            <p:nvPr/>
          </p:nvSpPr>
          <p:spPr bwMode="blackWhite">
            <a:xfrm rot="15896932" flipH="1">
              <a:off x="2340" y="2856"/>
              <a:ext cx="432" cy="384"/>
            </a:xfrm>
            <a:prstGeom prst="line">
              <a:avLst/>
            </a:prstGeom>
            <a:noFill/>
            <a:ln w="9525">
              <a:solidFill>
                <a:srgbClr val="000000"/>
              </a:solidFill>
              <a:prstDash val="dash"/>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1" name="Text Box 8"/>
            <p:cNvSpPr txBox="1">
              <a:spLocks noChangeArrowheads="1"/>
            </p:cNvSpPr>
            <p:nvPr/>
          </p:nvSpPr>
          <p:spPr bwMode="blackWhite">
            <a:xfrm>
              <a:off x="1464" y="1968"/>
              <a:ext cx="1824" cy="288"/>
            </a:xfrm>
            <a:prstGeom prst="rect">
              <a:avLst/>
            </a:prstGeom>
            <a:noFill/>
            <a:ln w="9525">
              <a:noFill/>
              <a:miter lim="800000"/>
              <a:headEnd/>
              <a:tailEnd/>
            </a:ln>
          </p:spPr>
          <p:txBody>
            <a:bodyPr>
              <a:spAutoFit/>
            </a:bodyPr>
            <a:lstStyle/>
            <a:p>
              <a:pPr fontAlgn="auto">
                <a:spcBef>
                  <a:spcPct val="50000"/>
                </a:spcBef>
                <a:spcAft>
                  <a:spcPts val="0"/>
                </a:spcAft>
                <a:defRPr/>
              </a:pPr>
              <a:r>
                <a:rPr lang="en-US" altLang="zh-CN" sz="2400" b="1" kern="0">
                  <a:solidFill>
                    <a:sysClr val="windowText" lastClr="000000"/>
                  </a:solidFill>
                  <a:latin typeface="+mn-lt"/>
                  <a:ea typeface="+mn-ea"/>
                  <a:sym typeface="Symbol" pitchFamily="18" charset="2"/>
                </a:rPr>
                <a:t>                    </a:t>
              </a:r>
              <a:endParaRPr lang="en-US" altLang="zh-CN" sz="2400" b="1" kern="0">
                <a:solidFill>
                  <a:sysClr val="windowText" lastClr="000000"/>
                </a:solidFill>
                <a:latin typeface="+mn-lt"/>
                <a:ea typeface="+mn-ea"/>
              </a:endParaRPr>
            </a:p>
          </p:txBody>
        </p:sp>
        <p:sp>
          <p:nvSpPr>
            <p:cNvPr id="22" name="Text Box 9"/>
            <p:cNvSpPr txBox="1">
              <a:spLocks noChangeArrowheads="1"/>
            </p:cNvSpPr>
            <p:nvPr/>
          </p:nvSpPr>
          <p:spPr bwMode="blackWhite">
            <a:xfrm>
              <a:off x="1479" y="2358"/>
              <a:ext cx="1824" cy="288"/>
            </a:xfrm>
            <a:prstGeom prst="rect">
              <a:avLst/>
            </a:prstGeom>
            <a:noFill/>
            <a:ln w="9525">
              <a:noFill/>
              <a:miter lim="800000"/>
              <a:headEnd/>
              <a:tailEnd/>
            </a:ln>
          </p:spPr>
          <p:txBody>
            <a:bodyPr>
              <a:spAutoFit/>
            </a:bodyPr>
            <a:lstStyle/>
            <a:p>
              <a:pPr fontAlgn="auto">
                <a:spcBef>
                  <a:spcPct val="50000"/>
                </a:spcBef>
                <a:spcAft>
                  <a:spcPts val="0"/>
                </a:spcAft>
                <a:defRPr/>
              </a:pPr>
              <a:r>
                <a:rPr lang="en-US" altLang="zh-CN" sz="2400" b="1" kern="0">
                  <a:solidFill>
                    <a:sysClr val="windowText" lastClr="000000"/>
                  </a:solidFill>
                  <a:latin typeface="+mn-lt"/>
                  <a:ea typeface="+mn-ea"/>
                  <a:sym typeface="Symbol" pitchFamily="18" charset="2"/>
                </a:rPr>
                <a:t>                    </a:t>
              </a:r>
              <a:endParaRPr lang="en-US" altLang="zh-CN" sz="2400" b="1" kern="0">
                <a:solidFill>
                  <a:sysClr val="windowText" lastClr="000000"/>
                </a:solidFill>
                <a:latin typeface="+mn-lt"/>
                <a:ea typeface="+mn-ea"/>
              </a:endParaRPr>
            </a:p>
          </p:txBody>
        </p:sp>
        <p:sp>
          <p:nvSpPr>
            <p:cNvPr id="23" name="Text Box 10"/>
            <p:cNvSpPr txBox="1">
              <a:spLocks noChangeArrowheads="1"/>
            </p:cNvSpPr>
            <p:nvPr/>
          </p:nvSpPr>
          <p:spPr bwMode="blackWhite">
            <a:xfrm>
              <a:off x="1485" y="2739"/>
              <a:ext cx="1824" cy="288"/>
            </a:xfrm>
            <a:prstGeom prst="rect">
              <a:avLst/>
            </a:prstGeom>
            <a:noFill/>
            <a:ln w="9525">
              <a:noFill/>
              <a:miter lim="800000"/>
              <a:headEnd/>
              <a:tailEnd/>
            </a:ln>
          </p:spPr>
          <p:txBody>
            <a:bodyPr>
              <a:spAutoFit/>
            </a:bodyPr>
            <a:lstStyle/>
            <a:p>
              <a:pPr fontAlgn="auto">
                <a:spcBef>
                  <a:spcPct val="50000"/>
                </a:spcBef>
                <a:spcAft>
                  <a:spcPts val="0"/>
                </a:spcAft>
                <a:defRPr/>
              </a:pPr>
              <a:r>
                <a:rPr lang="en-US" altLang="zh-CN" sz="2400" b="1" kern="0">
                  <a:solidFill>
                    <a:sysClr val="windowText" lastClr="000000"/>
                  </a:solidFill>
                  <a:latin typeface="+mn-lt"/>
                  <a:ea typeface="+mn-ea"/>
                  <a:sym typeface="Symbol" pitchFamily="18" charset="2"/>
                </a:rPr>
                <a:t>                    </a:t>
              </a:r>
              <a:endParaRPr lang="en-US" altLang="zh-CN" sz="2400" b="1" kern="0">
                <a:solidFill>
                  <a:sysClr val="windowText" lastClr="000000"/>
                </a:solidFill>
                <a:latin typeface="+mn-lt"/>
                <a:ea typeface="+mn-ea"/>
              </a:endParaRPr>
            </a:p>
          </p:txBody>
        </p:sp>
        <p:sp>
          <p:nvSpPr>
            <p:cNvPr id="24" name="Text Box 11"/>
            <p:cNvSpPr txBox="1">
              <a:spLocks noChangeArrowheads="1"/>
            </p:cNvSpPr>
            <p:nvPr/>
          </p:nvSpPr>
          <p:spPr bwMode="blackWhite">
            <a:xfrm>
              <a:off x="1488" y="3120"/>
              <a:ext cx="1824" cy="288"/>
            </a:xfrm>
            <a:prstGeom prst="rect">
              <a:avLst/>
            </a:prstGeom>
            <a:noFill/>
            <a:ln w="9525">
              <a:noFill/>
              <a:miter lim="800000"/>
              <a:headEnd/>
              <a:tailEnd/>
            </a:ln>
          </p:spPr>
          <p:txBody>
            <a:bodyPr>
              <a:spAutoFit/>
            </a:bodyPr>
            <a:lstStyle/>
            <a:p>
              <a:pPr fontAlgn="auto">
                <a:spcBef>
                  <a:spcPct val="50000"/>
                </a:spcBef>
                <a:spcAft>
                  <a:spcPts val="0"/>
                </a:spcAft>
                <a:defRPr/>
              </a:pPr>
              <a:r>
                <a:rPr lang="en-US" altLang="zh-CN" sz="2400" b="1" kern="0">
                  <a:solidFill>
                    <a:sysClr val="windowText" lastClr="000000"/>
                  </a:solidFill>
                  <a:latin typeface="+mn-lt"/>
                  <a:ea typeface="+mn-ea"/>
                  <a:sym typeface="Symbol" pitchFamily="18" charset="2"/>
                </a:rPr>
                <a:t>                    </a:t>
              </a:r>
              <a:endParaRPr lang="en-US" altLang="zh-CN" sz="2400" b="1" kern="0">
                <a:solidFill>
                  <a:sysClr val="windowText" lastClr="000000"/>
                </a:solidFill>
                <a:latin typeface="+mn-lt"/>
                <a:ea typeface="+mn-ea"/>
              </a:endParaRPr>
            </a:p>
          </p:txBody>
        </p:sp>
        <p:sp>
          <p:nvSpPr>
            <p:cNvPr id="25" name="Text Box 12"/>
            <p:cNvSpPr txBox="1">
              <a:spLocks noChangeArrowheads="1"/>
            </p:cNvSpPr>
            <p:nvPr/>
          </p:nvSpPr>
          <p:spPr bwMode="blackWhite">
            <a:xfrm>
              <a:off x="1488" y="3456"/>
              <a:ext cx="1824" cy="288"/>
            </a:xfrm>
            <a:prstGeom prst="rect">
              <a:avLst/>
            </a:prstGeom>
            <a:noFill/>
            <a:ln w="9525">
              <a:noFill/>
              <a:miter lim="800000"/>
              <a:headEnd/>
              <a:tailEnd/>
            </a:ln>
          </p:spPr>
          <p:txBody>
            <a:bodyPr>
              <a:spAutoFit/>
            </a:bodyPr>
            <a:lstStyle/>
            <a:p>
              <a:pPr fontAlgn="auto">
                <a:spcBef>
                  <a:spcPct val="50000"/>
                </a:spcBef>
                <a:spcAft>
                  <a:spcPts val="0"/>
                </a:spcAft>
                <a:defRPr/>
              </a:pPr>
              <a:r>
                <a:rPr lang="en-US" altLang="zh-CN" sz="2400" b="1" kern="0">
                  <a:solidFill>
                    <a:sysClr val="windowText" lastClr="000000"/>
                  </a:solidFill>
                  <a:latin typeface="+mn-lt"/>
                  <a:ea typeface="+mn-ea"/>
                  <a:sym typeface="Symbol" pitchFamily="18" charset="2"/>
                </a:rPr>
                <a:t>                    </a:t>
              </a:r>
              <a:endParaRPr lang="en-US" altLang="zh-CN" sz="2400" b="1" kern="0">
                <a:solidFill>
                  <a:sysClr val="windowText" lastClr="000000"/>
                </a:solidFill>
                <a:latin typeface="+mn-lt"/>
                <a:ea typeface="+mn-ea"/>
              </a:endParaRPr>
            </a:p>
          </p:txBody>
        </p:sp>
        <p:sp>
          <p:nvSpPr>
            <p:cNvPr id="26" name="AutoShape 13"/>
            <p:cNvSpPr>
              <a:spLocks noChangeArrowheads="1"/>
            </p:cNvSpPr>
            <p:nvPr/>
          </p:nvSpPr>
          <p:spPr bwMode="blackWhite">
            <a:xfrm>
              <a:off x="2574" y="2823"/>
              <a:ext cx="624" cy="48"/>
            </a:xfrm>
            <a:prstGeom prst="rightArrow">
              <a:avLst>
                <a:gd name="adj1" fmla="val 50000"/>
                <a:gd name="adj2" fmla="val 325000"/>
              </a:avLst>
            </a:prstGeom>
            <a:solidFill>
              <a:srgbClr val="0000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7" name="Text Box 14"/>
            <p:cNvSpPr txBox="1">
              <a:spLocks noChangeArrowheads="1"/>
            </p:cNvSpPr>
            <p:nvPr/>
          </p:nvSpPr>
          <p:spPr bwMode="blackWhite">
            <a:xfrm>
              <a:off x="3162" y="2688"/>
              <a:ext cx="384" cy="288"/>
            </a:xfrm>
            <a:prstGeom prst="rect">
              <a:avLst/>
            </a:prstGeom>
            <a:noFill/>
            <a:ln w="9525">
              <a:noFill/>
              <a:miter lim="800000"/>
              <a:headEnd/>
              <a:tailEnd/>
            </a:ln>
          </p:spPr>
          <p:txBody>
            <a:bodyPr>
              <a:spAutoFit/>
            </a:bodyPr>
            <a:lstStyle/>
            <a:p>
              <a:pPr fontAlgn="auto">
                <a:spcBef>
                  <a:spcPct val="50000"/>
                </a:spcBef>
                <a:spcAft>
                  <a:spcPts val="0"/>
                </a:spcAft>
                <a:defRPr/>
              </a:pPr>
              <a:r>
                <a:rPr lang="en-GB" altLang="zh-CN" sz="2400" b="1" kern="0">
                  <a:solidFill>
                    <a:sysClr val="windowText" lastClr="000000"/>
                  </a:solidFill>
                  <a:latin typeface="+mn-lt"/>
                  <a:ea typeface="+mn-ea"/>
                </a:rPr>
                <a:t>v</a:t>
              </a:r>
              <a:endParaRPr lang="en-US" altLang="zh-CN" sz="2400" b="1" kern="0">
                <a:solidFill>
                  <a:sysClr val="windowText" lastClr="000000"/>
                </a:solidFill>
                <a:latin typeface="+mn-lt"/>
                <a:ea typeface="+mn-ea"/>
              </a:endParaRPr>
            </a:p>
          </p:txBody>
        </p:sp>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Box 2"/>
          <p:cNvSpPr txBox="1">
            <a:spLocks noChangeArrowheads="1"/>
          </p:cNvSpPr>
          <p:nvPr/>
        </p:nvSpPr>
        <p:spPr bwMode="auto">
          <a:xfrm>
            <a:off x="1676400" y="471488"/>
            <a:ext cx="7773988" cy="519112"/>
          </a:xfrm>
          <a:prstGeom prst="rect">
            <a:avLst/>
          </a:prstGeom>
          <a:noFill/>
          <a:ln w="9525">
            <a:noFill/>
            <a:miter lim="800000"/>
            <a:headEnd/>
            <a:tailEnd/>
          </a:ln>
        </p:spPr>
        <p:txBody>
          <a:bodyPr wrap="none" anchor="ctr">
            <a:spAutoFit/>
          </a:bodyPr>
          <a:lstStyle/>
          <a:p>
            <a:pPr fontAlgn="auto">
              <a:spcBef>
                <a:spcPts val="0"/>
              </a:spcBef>
              <a:spcAft>
                <a:spcPts val="0"/>
              </a:spcAft>
              <a:defRPr/>
            </a:pPr>
            <a:r>
              <a:rPr lang="zh-CN" altLang="en-GB" sz="2800" b="1" kern="0" dirty="0">
                <a:solidFill>
                  <a:srgbClr val="CC0000"/>
                </a:solidFill>
                <a:latin typeface="+mn-lt"/>
                <a:ea typeface="+mn-ea"/>
              </a:rPr>
              <a:t>解</a:t>
            </a:r>
            <a:r>
              <a:rPr lang="zh-CN" altLang="en-GB" sz="2800" b="1" kern="0" dirty="0">
                <a:solidFill>
                  <a:sysClr val="windowText" lastClr="000000"/>
                </a:solidFill>
                <a:latin typeface="+mn-lt"/>
                <a:ea typeface="+mn-ea"/>
              </a:rPr>
              <a:t>：</a:t>
            </a:r>
            <a:r>
              <a:rPr lang="zh-CN" altLang="en-GB" sz="2800" b="1" kern="0" dirty="0">
                <a:solidFill>
                  <a:srgbClr val="009900"/>
                </a:solidFill>
                <a:latin typeface="+mn-lt"/>
                <a:ea typeface="+mn-ea"/>
              </a:rPr>
              <a:t>由于导体运动产生动生电动势，由上</a:t>
            </a:r>
            <a:r>
              <a:rPr lang="zh-CN" altLang="en-US" sz="2800" b="1" kern="0" dirty="0">
                <a:solidFill>
                  <a:srgbClr val="009900"/>
                </a:solidFill>
                <a:latin typeface="+mn-lt"/>
                <a:ea typeface="+mn-ea"/>
              </a:rPr>
              <a:t>节</a:t>
            </a:r>
            <a:r>
              <a:rPr lang="zh-CN" altLang="en-GB" sz="2800" b="1" kern="0" dirty="0">
                <a:solidFill>
                  <a:srgbClr val="009900"/>
                </a:solidFill>
                <a:latin typeface="+mn-lt"/>
                <a:ea typeface="+mn-ea"/>
              </a:rPr>
              <a:t>结果 </a:t>
            </a:r>
            <a:endParaRPr lang="zh-CN" altLang="en-US" sz="2800" b="1" kern="0" dirty="0">
              <a:solidFill>
                <a:srgbClr val="009900"/>
              </a:solidFill>
              <a:latin typeface="+mn-lt"/>
              <a:ea typeface="+mn-ea"/>
            </a:endParaRPr>
          </a:p>
        </p:txBody>
      </p:sp>
      <p:grpSp>
        <p:nvGrpSpPr>
          <p:cNvPr id="2" name="Group 31"/>
          <p:cNvGrpSpPr>
            <a:grpSpLocks/>
          </p:cNvGrpSpPr>
          <p:nvPr/>
        </p:nvGrpSpPr>
        <p:grpSpPr bwMode="auto">
          <a:xfrm>
            <a:off x="2743200" y="914400"/>
            <a:ext cx="6083300" cy="609600"/>
            <a:chOff x="768" y="432"/>
            <a:chExt cx="3832" cy="384"/>
          </a:xfrm>
        </p:grpSpPr>
        <p:graphicFrame>
          <p:nvGraphicFramePr>
            <p:cNvPr id="29728" name="Object 2"/>
            <p:cNvGraphicFramePr>
              <a:graphicFrameLocks noChangeAspect="1"/>
            </p:cNvGraphicFramePr>
            <p:nvPr/>
          </p:nvGraphicFramePr>
          <p:xfrm>
            <a:off x="768" y="432"/>
            <a:ext cx="1971" cy="384"/>
          </p:xfrm>
          <a:graphic>
            <a:graphicData uri="http://schemas.openxmlformats.org/presentationml/2006/ole">
              <mc:AlternateContent xmlns:mc="http://schemas.openxmlformats.org/markup-compatibility/2006">
                <mc:Choice xmlns:v="urn:schemas-microsoft-com:vml" Requires="v">
                  <p:oleObj spid="_x0000_s30441" name="公式" r:id="rId4" imgW="847614" imgH="200021" progId="Equation.3">
                    <p:embed/>
                  </p:oleObj>
                </mc:Choice>
                <mc:Fallback>
                  <p:oleObj name="公式" r:id="rId4" imgW="847614" imgH="200021"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 y="432"/>
                          <a:ext cx="1971" cy="38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Text Box 6"/>
            <p:cNvSpPr txBox="1">
              <a:spLocks noChangeArrowheads="1"/>
            </p:cNvSpPr>
            <p:nvPr/>
          </p:nvSpPr>
          <p:spPr bwMode="auto">
            <a:xfrm>
              <a:off x="3120" y="451"/>
              <a:ext cx="1480" cy="330"/>
            </a:xfrm>
            <a:prstGeom prst="rect">
              <a:avLst/>
            </a:prstGeom>
            <a:noFill/>
            <a:ln w="9525">
              <a:noFill/>
              <a:miter lim="800000"/>
              <a:headEnd/>
              <a:tailEnd/>
            </a:ln>
          </p:spPr>
          <p:txBody>
            <a:bodyPr wrap="none" anchor="ctr">
              <a:spAutoFit/>
            </a:bodyPr>
            <a:lstStyle/>
            <a:p>
              <a:pPr fontAlgn="auto">
                <a:spcBef>
                  <a:spcPts val="0"/>
                </a:spcBef>
                <a:spcAft>
                  <a:spcPts val="0"/>
                </a:spcAft>
                <a:defRPr/>
              </a:pPr>
              <a:r>
                <a:rPr lang="zh-CN" altLang="en-GB" sz="2800" b="1" kern="0" dirty="0">
                  <a:solidFill>
                    <a:srgbClr val="0070C0"/>
                  </a:solidFill>
                  <a:latin typeface="+mn-lt"/>
                  <a:ea typeface="+mn-ea"/>
                </a:rPr>
                <a:t>方向：</a:t>
              </a:r>
              <a:r>
                <a:rPr lang="zh-CN" altLang="en-US" sz="2800" b="1" kern="0" dirty="0">
                  <a:solidFill>
                    <a:srgbClr val="0070C0"/>
                  </a:solidFill>
                  <a:latin typeface="宋体" pitchFamily="2" charset="-122"/>
                  <a:ea typeface="+mn-ea"/>
                </a:rPr>
                <a:t>顺</a:t>
              </a:r>
              <a:r>
                <a:rPr lang="zh-CN" altLang="en-US" sz="2800" b="1" kern="0" dirty="0">
                  <a:solidFill>
                    <a:srgbClr val="0070C0"/>
                  </a:solidFill>
                  <a:latin typeface="+mn-lt"/>
                  <a:ea typeface="+mn-ea"/>
                </a:rPr>
                <a:t>时针</a:t>
              </a:r>
              <a:endParaRPr lang="en-US" altLang="zh-CN" sz="2800" b="1" kern="0" dirty="0">
                <a:solidFill>
                  <a:srgbClr val="0070C0"/>
                </a:solidFill>
                <a:latin typeface="+mn-lt"/>
                <a:ea typeface="+mn-ea"/>
              </a:endParaRPr>
            </a:p>
          </p:txBody>
        </p:sp>
      </p:grpSp>
      <p:sp>
        <p:nvSpPr>
          <p:cNvPr id="38" name="Text Box 8"/>
          <p:cNvSpPr txBox="1">
            <a:spLocks noChangeArrowheads="1"/>
          </p:cNvSpPr>
          <p:nvPr/>
        </p:nvSpPr>
        <p:spPr bwMode="auto">
          <a:xfrm>
            <a:off x="2279650" y="1538288"/>
            <a:ext cx="6434138" cy="519112"/>
          </a:xfrm>
          <a:prstGeom prst="rect">
            <a:avLst/>
          </a:prstGeom>
          <a:noFill/>
          <a:ln w="9525">
            <a:noFill/>
            <a:miter lim="800000"/>
            <a:headEnd/>
            <a:tailEnd/>
          </a:ln>
        </p:spPr>
        <p:txBody>
          <a:bodyPr wrap="none" anchor="ctr">
            <a:spAutoFit/>
          </a:bodyPr>
          <a:lstStyle/>
          <a:p>
            <a:pPr fontAlgn="auto">
              <a:spcBef>
                <a:spcPts val="0"/>
              </a:spcBef>
              <a:spcAft>
                <a:spcPts val="0"/>
              </a:spcAft>
              <a:defRPr/>
            </a:pPr>
            <a:r>
              <a:rPr lang="en-GB" altLang="zh-CN" sz="2800" b="1" kern="0" dirty="0">
                <a:solidFill>
                  <a:sysClr val="windowText" lastClr="000000"/>
                </a:solidFill>
                <a:latin typeface="+mn-lt"/>
                <a:ea typeface="+mn-ea"/>
              </a:rPr>
              <a:t> </a:t>
            </a:r>
            <a:r>
              <a:rPr lang="zh-CN" altLang="en-GB" sz="2800" b="1" kern="0" dirty="0">
                <a:solidFill>
                  <a:srgbClr val="6600CC"/>
                </a:solidFill>
                <a:latin typeface="+mn-lt"/>
                <a:ea typeface="+mn-ea"/>
              </a:rPr>
              <a:t>由于磁场变化，存在感生电动势，所以 </a:t>
            </a:r>
            <a:endParaRPr lang="zh-CN" altLang="en-US" sz="2800" b="1" kern="0" dirty="0">
              <a:solidFill>
                <a:srgbClr val="6600CC"/>
              </a:solidFill>
              <a:latin typeface="+mn-lt"/>
              <a:ea typeface="+mn-ea"/>
            </a:endParaRPr>
          </a:p>
        </p:txBody>
      </p:sp>
      <p:graphicFrame>
        <p:nvGraphicFramePr>
          <p:cNvPr id="39" name="Object 3"/>
          <p:cNvGraphicFramePr>
            <a:graphicFrameLocks noChangeAspect="1"/>
          </p:cNvGraphicFramePr>
          <p:nvPr/>
        </p:nvGraphicFramePr>
        <p:xfrm>
          <a:off x="2751138" y="2057400"/>
          <a:ext cx="3446462" cy="641350"/>
        </p:xfrm>
        <a:graphic>
          <a:graphicData uri="http://schemas.openxmlformats.org/presentationml/2006/ole">
            <mc:AlternateContent xmlns:mc="http://schemas.openxmlformats.org/markup-compatibility/2006">
              <mc:Choice xmlns:v="urn:schemas-microsoft-com:vml" Requires="v">
                <p:oleObj spid="_x0000_s30442" name="公式" r:id="rId6" imgW="790657" imgH="171408" progId="Equation.3">
                  <p:embed/>
                </p:oleObj>
              </mc:Choice>
              <mc:Fallback>
                <p:oleObj name="公式" r:id="rId6" imgW="790657" imgH="171408"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1138" y="2057400"/>
                        <a:ext cx="3446462" cy="6413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 name="Text Box 10"/>
          <p:cNvSpPr txBox="1">
            <a:spLocks noChangeArrowheads="1"/>
          </p:cNvSpPr>
          <p:nvPr/>
        </p:nvSpPr>
        <p:spPr bwMode="auto">
          <a:xfrm>
            <a:off x="2063751" y="2636839"/>
            <a:ext cx="8505825" cy="523875"/>
          </a:xfrm>
          <a:prstGeom prst="rect">
            <a:avLst/>
          </a:prstGeom>
          <a:noFill/>
          <a:ln w="9525">
            <a:noFill/>
            <a:miter lim="800000"/>
            <a:headEnd/>
            <a:tailEnd/>
          </a:ln>
        </p:spPr>
        <p:txBody>
          <a:bodyPr wrap="none" anchor="ctr">
            <a:spAutoFit/>
          </a:bodyPr>
          <a:lstStyle/>
          <a:p>
            <a:pPr fontAlgn="auto">
              <a:spcBef>
                <a:spcPts val="0"/>
              </a:spcBef>
              <a:spcAft>
                <a:spcPts val="0"/>
              </a:spcAft>
              <a:defRPr/>
            </a:pPr>
            <a:r>
              <a:rPr lang="zh-CN" altLang="en-US" sz="2800" b="1" kern="0" dirty="0">
                <a:solidFill>
                  <a:srgbClr val="FF0000"/>
                </a:solidFill>
                <a:latin typeface="+mn-lt"/>
                <a:ea typeface="+mn-ea"/>
              </a:rPr>
              <a:t>方法</a:t>
            </a:r>
            <a:r>
              <a:rPr lang="en-GB" altLang="zh-CN" sz="2800" b="1" kern="0" dirty="0">
                <a:solidFill>
                  <a:srgbClr val="002060"/>
                </a:solidFill>
                <a:latin typeface="+mn-lt"/>
                <a:ea typeface="+mn-ea"/>
              </a:rPr>
              <a:t>I</a:t>
            </a:r>
            <a:r>
              <a:rPr lang="en-GB" altLang="zh-CN" sz="2800" b="1" kern="0" dirty="0">
                <a:solidFill>
                  <a:sysClr val="windowText" lastClr="000000"/>
                </a:solidFill>
                <a:latin typeface="+mn-lt"/>
                <a:ea typeface="+mn-ea"/>
              </a:rPr>
              <a:t>：</a:t>
            </a:r>
            <a:r>
              <a:rPr lang="zh-CN" altLang="en-GB" sz="2800" b="1" kern="0" dirty="0">
                <a:solidFill>
                  <a:srgbClr val="660066"/>
                </a:solidFill>
                <a:latin typeface="+mn-lt"/>
                <a:ea typeface="+mn-ea"/>
              </a:rPr>
              <a:t>取如图</a:t>
            </a:r>
            <a:r>
              <a:rPr lang="en-GB" altLang="zh-CN" sz="2800" b="1" kern="0" dirty="0" err="1">
                <a:solidFill>
                  <a:srgbClr val="660066"/>
                </a:solidFill>
                <a:latin typeface="+mn-lt"/>
                <a:ea typeface="+mn-ea"/>
              </a:rPr>
              <a:t>oac</a:t>
            </a:r>
            <a:r>
              <a:rPr lang="zh-CN" altLang="en-GB" sz="2800" b="1" kern="0" dirty="0">
                <a:solidFill>
                  <a:srgbClr val="660066"/>
                </a:solidFill>
                <a:latin typeface="+mn-lt"/>
                <a:ea typeface="+mn-ea"/>
              </a:rPr>
              <a:t>闭合回路，</a:t>
            </a:r>
            <a:r>
              <a:rPr lang="zh-CN" altLang="en-US" sz="2800" b="1" kern="0" dirty="0">
                <a:solidFill>
                  <a:srgbClr val="660066"/>
                </a:solidFill>
                <a:latin typeface="宋体"/>
                <a:ea typeface="+mn-ea"/>
              </a:rPr>
              <a:t>顺</a:t>
            </a:r>
            <a:r>
              <a:rPr lang="zh-CN" altLang="en-US" sz="2800" b="1" kern="0" dirty="0">
                <a:solidFill>
                  <a:srgbClr val="660066"/>
                </a:solidFill>
                <a:latin typeface="+mn-lt"/>
                <a:ea typeface="+mn-ea"/>
              </a:rPr>
              <a:t>时针方向为正，</a:t>
            </a:r>
            <a:r>
              <a:rPr lang="zh-CN" altLang="en-GB" sz="2800" b="1" kern="0" dirty="0">
                <a:solidFill>
                  <a:srgbClr val="660066"/>
                </a:solidFill>
                <a:latin typeface="+mn-lt"/>
                <a:ea typeface="+mn-ea"/>
              </a:rPr>
              <a:t>则有 </a:t>
            </a:r>
            <a:endParaRPr lang="zh-CN" altLang="en-US" sz="2800" b="1" kern="0" dirty="0">
              <a:solidFill>
                <a:srgbClr val="660066"/>
              </a:solidFill>
              <a:latin typeface="+mn-lt"/>
              <a:ea typeface="+mn-ea"/>
            </a:endParaRPr>
          </a:p>
        </p:txBody>
      </p:sp>
      <p:grpSp>
        <p:nvGrpSpPr>
          <p:cNvPr id="3" name="Group 11"/>
          <p:cNvGrpSpPr>
            <a:grpSpLocks/>
          </p:cNvGrpSpPr>
          <p:nvPr/>
        </p:nvGrpSpPr>
        <p:grpSpPr bwMode="auto">
          <a:xfrm>
            <a:off x="6453189" y="3092450"/>
            <a:ext cx="4029075" cy="3429000"/>
            <a:chOff x="3222" y="2160"/>
            <a:chExt cx="2538" cy="2160"/>
          </a:xfrm>
        </p:grpSpPr>
        <p:grpSp>
          <p:nvGrpSpPr>
            <p:cNvPr id="29713" name="Group 12"/>
            <p:cNvGrpSpPr>
              <a:grpSpLocks/>
            </p:cNvGrpSpPr>
            <p:nvPr/>
          </p:nvGrpSpPr>
          <p:grpSpPr bwMode="auto">
            <a:xfrm>
              <a:off x="3222" y="2160"/>
              <a:ext cx="2538" cy="2160"/>
              <a:chOff x="1008" y="1680"/>
              <a:chExt cx="2538" cy="2160"/>
            </a:xfrm>
          </p:grpSpPr>
          <p:sp>
            <p:nvSpPr>
              <p:cNvPr id="46" name="Rectangle 13"/>
              <p:cNvSpPr>
                <a:spLocks noChangeArrowheads="1"/>
              </p:cNvSpPr>
              <p:nvPr/>
            </p:nvSpPr>
            <p:spPr bwMode="blackWhite">
              <a:xfrm>
                <a:off x="1008" y="1680"/>
                <a:ext cx="2496" cy="2160"/>
              </a:xfrm>
              <a:prstGeom prst="rect">
                <a:avLst/>
              </a:prstGeom>
              <a:solidFill>
                <a:srgbClr val="FF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47" name="Arc 14"/>
              <p:cNvSpPr>
                <a:spLocks/>
              </p:cNvSpPr>
              <p:nvPr/>
            </p:nvSpPr>
            <p:spPr bwMode="blackWhite">
              <a:xfrm>
                <a:off x="1601" y="2170"/>
                <a:ext cx="1211" cy="1248"/>
              </a:xfrm>
              <a:custGeom>
                <a:avLst/>
                <a:gdLst>
                  <a:gd name="T0" fmla="*/ 0 w 38202"/>
                  <a:gd name="T1" fmla="*/ 0 h 43200"/>
                  <a:gd name="T2" fmla="*/ 0 w 38202"/>
                  <a:gd name="T3" fmla="*/ 0 h 43200"/>
                  <a:gd name="T4" fmla="*/ 0 w 38202"/>
                  <a:gd name="T5" fmla="*/ 0 h 43200"/>
                  <a:gd name="T6" fmla="*/ 0 60000 65536"/>
                  <a:gd name="T7" fmla="*/ 0 60000 65536"/>
                  <a:gd name="T8" fmla="*/ 0 60000 65536"/>
                  <a:gd name="T9" fmla="*/ 0 w 38202"/>
                  <a:gd name="T10" fmla="*/ 0 h 43200"/>
                  <a:gd name="T11" fmla="*/ 38202 w 38202"/>
                  <a:gd name="T12" fmla="*/ 43200 h 43200"/>
                </a:gdLst>
                <a:ahLst/>
                <a:cxnLst>
                  <a:cxn ang="T6">
                    <a:pos x="T0" y="T1"/>
                  </a:cxn>
                  <a:cxn ang="T7">
                    <a:pos x="T2" y="T3"/>
                  </a:cxn>
                  <a:cxn ang="T8">
                    <a:pos x="T4" y="T5"/>
                  </a:cxn>
                </a:cxnLst>
                <a:rect l="T9" t="T10" r="T11" b="T12"/>
                <a:pathLst>
                  <a:path w="38202" h="43200" fill="none" extrusionOk="0">
                    <a:moveTo>
                      <a:pt x="36724" y="37021"/>
                    </a:moveTo>
                    <a:cubicBezTo>
                      <a:pt x="32686" y="40981"/>
                      <a:pt x="27255" y="43199"/>
                      <a:pt x="21600" y="43200"/>
                    </a:cubicBezTo>
                    <a:cubicBezTo>
                      <a:pt x="9670" y="43200"/>
                      <a:pt x="0" y="33529"/>
                      <a:pt x="0" y="21600"/>
                    </a:cubicBezTo>
                    <a:cubicBezTo>
                      <a:pt x="0" y="9670"/>
                      <a:pt x="9670" y="0"/>
                      <a:pt x="21600" y="0"/>
                    </a:cubicBezTo>
                    <a:cubicBezTo>
                      <a:pt x="28015" y="-1"/>
                      <a:pt x="34098" y="2851"/>
                      <a:pt x="38201" y="7782"/>
                    </a:cubicBezTo>
                  </a:path>
                  <a:path w="38202" h="43200" stroke="0" extrusionOk="0">
                    <a:moveTo>
                      <a:pt x="36724" y="37021"/>
                    </a:moveTo>
                    <a:cubicBezTo>
                      <a:pt x="32686" y="40981"/>
                      <a:pt x="27255" y="43199"/>
                      <a:pt x="21600" y="43200"/>
                    </a:cubicBezTo>
                    <a:cubicBezTo>
                      <a:pt x="9670" y="43200"/>
                      <a:pt x="0" y="33529"/>
                      <a:pt x="0" y="21600"/>
                    </a:cubicBezTo>
                    <a:cubicBezTo>
                      <a:pt x="0" y="9670"/>
                      <a:pt x="9670" y="0"/>
                      <a:pt x="21600" y="0"/>
                    </a:cubicBezTo>
                    <a:cubicBezTo>
                      <a:pt x="28015" y="-1"/>
                      <a:pt x="34098" y="2851"/>
                      <a:pt x="38201" y="7782"/>
                    </a:cubicBezTo>
                    <a:lnTo>
                      <a:pt x="21600" y="21600"/>
                    </a:lnTo>
                    <a:close/>
                  </a:path>
                </a:pathLst>
              </a:custGeom>
              <a:noFill/>
              <a:ln w="952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48" name="Line 15"/>
              <p:cNvSpPr>
                <a:spLocks noChangeShapeType="1"/>
              </p:cNvSpPr>
              <p:nvPr/>
            </p:nvSpPr>
            <p:spPr bwMode="blackWhite">
              <a:xfrm rot="21517314" flipH="1">
                <a:off x="2370" y="2430"/>
                <a:ext cx="432" cy="384"/>
              </a:xfrm>
              <a:prstGeom prst="line">
                <a:avLst/>
              </a:prstGeom>
              <a:noFill/>
              <a:ln w="9525">
                <a:solidFill>
                  <a:srgbClr val="000000"/>
                </a:solidFill>
                <a:prstDash val="dash"/>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9" name="Line 16"/>
              <p:cNvSpPr>
                <a:spLocks noChangeShapeType="1"/>
              </p:cNvSpPr>
              <p:nvPr/>
            </p:nvSpPr>
            <p:spPr bwMode="blackWhite">
              <a:xfrm rot="15896932" flipH="1">
                <a:off x="2340" y="2856"/>
                <a:ext cx="432" cy="384"/>
              </a:xfrm>
              <a:prstGeom prst="line">
                <a:avLst/>
              </a:prstGeom>
              <a:noFill/>
              <a:ln w="9525">
                <a:solidFill>
                  <a:srgbClr val="000000"/>
                </a:solidFill>
                <a:prstDash val="dash"/>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0" name="Text Box 17"/>
              <p:cNvSpPr txBox="1">
                <a:spLocks noChangeArrowheads="1"/>
              </p:cNvSpPr>
              <p:nvPr/>
            </p:nvSpPr>
            <p:spPr bwMode="blackWhite">
              <a:xfrm>
                <a:off x="1464" y="1968"/>
                <a:ext cx="1824" cy="330"/>
              </a:xfrm>
              <a:prstGeom prst="rect">
                <a:avLst/>
              </a:prstGeom>
              <a:noFill/>
              <a:ln w="9525">
                <a:noFill/>
                <a:miter lim="800000"/>
                <a:headEnd/>
                <a:tailEnd/>
              </a:ln>
            </p:spPr>
            <p:txBody>
              <a:bodyPr>
                <a:spAutoFit/>
              </a:bodyPr>
              <a:lstStyle/>
              <a:p>
                <a:pPr fontAlgn="auto">
                  <a:spcBef>
                    <a:spcPct val="50000"/>
                  </a:spcBef>
                  <a:spcAft>
                    <a:spcPts val="0"/>
                  </a:spcAft>
                  <a:defRPr/>
                </a:pPr>
                <a:r>
                  <a:rPr lang="en-US" altLang="zh-CN" sz="2800" b="1" kern="0">
                    <a:solidFill>
                      <a:sysClr val="windowText" lastClr="000000"/>
                    </a:solidFill>
                    <a:latin typeface="+mn-lt"/>
                    <a:ea typeface="+mn-ea"/>
                    <a:sym typeface="Symbol" pitchFamily="18" charset="2"/>
                  </a:rPr>
                  <a:t>                    </a:t>
                </a:r>
                <a:endParaRPr lang="en-US" altLang="zh-CN" sz="2800" b="1" kern="0">
                  <a:solidFill>
                    <a:sysClr val="windowText" lastClr="000000"/>
                  </a:solidFill>
                  <a:latin typeface="+mn-lt"/>
                  <a:ea typeface="+mn-ea"/>
                </a:endParaRPr>
              </a:p>
            </p:txBody>
          </p:sp>
          <p:sp>
            <p:nvSpPr>
              <p:cNvPr id="51" name="Text Box 18"/>
              <p:cNvSpPr txBox="1">
                <a:spLocks noChangeArrowheads="1"/>
              </p:cNvSpPr>
              <p:nvPr/>
            </p:nvSpPr>
            <p:spPr bwMode="blackWhite">
              <a:xfrm>
                <a:off x="1479" y="2358"/>
                <a:ext cx="1824" cy="330"/>
              </a:xfrm>
              <a:prstGeom prst="rect">
                <a:avLst/>
              </a:prstGeom>
              <a:noFill/>
              <a:ln w="9525">
                <a:noFill/>
                <a:miter lim="800000"/>
                <a:headEnd/>
                <a:tailEnd/>
              </a:ln>
            </p:spPr>
            <p:txBody>
              <a:bodyPr>
                <a:spAutoFit/>
              </a:bodyPr>
              <a:lstStyle/>
              <a:p>
                <a:pPr fontAlgn="auto">
                  <a:spcBef>
                    <a:spcPct val="50000"/>
                  </a:spcBef>
                  <a:spcAft>
                    <a:spcPts val="0"/>
                  </a:spcAft>
                  <a:defRPr/>
                </a:pPr>
                <a:r>
                  <a:rPr lang="en-US" altLang="zh-CN" sz="2800" b="1" kern="0">
                    <a:solidFill>
                      <a:sysClr val="windowText" lastClr="000000"/>
                    </a:solidFill>
                    <a:latin typeface="+mn-lt"/>
                    <a:ea typeface="+mn-ea"/>
                    <a:sym typeface="Symbol" pitchFamily="18" charset="2"/>
                  </a:rPr>
                  <a:t>                    </a:t>
                </a:r>
                <a:endParaRPr lang="en-US" altLang="zh-CN" sz="2800" b="1" kern="0">
                  <a:solidFill>
                    <a:sysClr val="windowText" lastClr="000000"/>
                  </a:solidFill>
                  <a:latin typeface="+mn-lt"/>
                  <a:ea typeface="+mn-ea"/>
                </a:endParaRPr>
              </a:p>
            </p:txBody>
          </p:sp>
          <p:sp>
            <p:nvSpPr>
              <p:cNvPr id="52" name="Text Box 19"/>
              <p:cNvSpPr txBox="1">
                <a:spLocks noChangeArrowheads="1"/>
              </p:cNvSpPr>
              <p:nvPr/>
            </p:nvSpPr>
            <p:spPr bwMode="blackWhite">
              <a:xfrm>
                <a:off x="1485" y="2739"/>
                <a:ext cx="1824" cy="330"/>
              </a:xfrm>
              <a:prstGeom prst="rect">
                <a:avLst/>
              </a:prstGeom>
              <a:noFill/>
              <a:ln w="9525">
                <a:noFill/>
                <a:miter lim="800000"/>
                <a:headEnd/>
                <a:tailEnd/>
              </a:ln>
            </p:spPr>
            <p:txBody>
              <a:bodyPr>
                <a:spAutoFit/>
              </a:bodyPr>
              <a:lstStyle/>
              <a:p>
                <a:pPr fontAlgn="auto">
                  <a:spcBef>
                    <a:spcPct val="50000"/>
                  </a:spcBef>
                  <a:spcAft>
                    <a:spcPts val="0"/>
                  </a:spcAft>
                  <a:defRPr/>
                </a:pPr>
                <a:r>
                  <a:rPr lang="en-US" altLang="zh-CN" sz="2800" b="1" kern="0">
                    <a:solidFill>
                      <a:sysClr val="windowText" lastClr="000000"/>
                    </a:solidFill>
                    <a:latin typeface="+mn-lt"/>
                    <a:ea typeface="+mn-ea"/>
                    <a:sym typeface="Symbol" pitchFamily="18" charset="2"/>
                  </a:rPr>
                  <a:t>                    </a:t>
                </a:r>
                <a:endParaRPr lang="en-US" altLang="zh-CN" sz="2800" b="1" kern="0">
                  <a:solidFill>
                    <a:sysClr val="windowText" lastClr="000000"/>
                  </a:solidFill>
                  <a:latin typeface="+mn-lt"/>
                  <a:ea typeface="+mn-ea"/>
                </a:endParaRPr>
              </a:p>
            </p:txBody>
          </p:sp>
          <p:sp>
            <p:nvSpPr>
              <p:cNvPr id="53" name="Text Box 20"/>
              <p:cNvSpPr txBox="1">
                <a:spLocks noChangeArrowheads="1"/>
              </p:cNvSpPr>
              <p:nvPr/>
            </p:nvSpPr>
            <p:spPr bwMode="blackWhite">
              <a:xfrm>
                <a:off x="1488" y="3120"/>
                <a:ext cx="1824" cy="330"/>
              </a:xfrm>
              <a:prstGeom prst="rect">
                <a:avLst/>
              </a:prstGeom>
              <a:noFill/>
              <a:ln w="9525">
                <a:noFill/>
                <a:miter lim="800000"/>
                <a:headEnd/>
                <a:tailEnd/>
              </a:ln>
            </p:spPr>
            <p:txBody>
              <a:bodyPr>
                <a:spAutoFit/>
              </a:bodyPr>
              <a:lstStyle/>
              <a:p>
                <a:pPr fontAlgn="auto">
                  <a:spcBef>
                    <a:spcPct val="50000"/>
                  </a:spcBef>
                  <a:spcAft>
                    <a:spcPts val="0"/>
                  </a:spcAft>
                  <a:defRPr/>
                </a:pPr>
                <a:r>
                  <a:rPr lang="en-US" altLang="zh-CN" sz="2800" b="1" kern="0">
                    <a:solidFill>
                      <a:sysClr val="windowText" lastClr="000000"/>
                    </a:solidFill>
                    <a:latin typeface="+mn-lt"/>
                    <a:ea typeface="+mn-ea"/>
                    <a:sym typeface="Symbol" pitchFamily="18" charset="2"/>
                  </a:rPr>
                  <a:t>                    </a:t>
                </a:r>
                <a:endParaRPr lang="en-US" altLang="zh-CN" sz="2800" b="1" kern="0">
                  <a:solidFill>
                    <a:sysClr val="windowText" lastClr="000000"/>
                  </a:solidFill>
                  <a:latin typeface="+mn-lt"/>
                  <a:ea typeface="+mn-ea"/>
                </a:endParaRPr>
              </a:p>
            </p:txBody>
          </p:sp>
          <p:sp>
            <p:nvSpPr>
              <p:cNvPr id="54" name="Text Box 21"/>
              <p:cNvSpPr txBox="1">
                <a:spLocks noChangeArrowheads="1"/>
              </p:cNvSpPr>
              <p:nvPr/>
            </p:nvSpPr>
            <p:spPr bwMode="blackWhite">
              <a:xfrm>
                <a:off x="1488" y="3456"/>
                <a:ext cx="1824" cy="330"/>
              </a:xfrm>
              <a:prstGeom prst="rect">
                <a:avLst/>
              </a:prstGeom>
              <a:noFill/>
              <a:ln w="9525">
                <a:noFill/>
                <a:miter lim="800000"/>
                <a:headEnd/>
                <a:tailEnd/>
              </a:ln>
            </p:spPr>
            <p:txBody>
              <a:bodyPr>
                <a:spAutoFit/>
              </a:bodyPr>
              <a:lstStyle/>
              <a:p>
                <a:pPr fontAlgn="auto">
                  <a:spcBef>
                    <a:spcPct val="50000"/>
                  </a:spcBef>
                  <a:spcAft>
                    <a:spcPts val="0"/>
                  </a:spcAft>
                  <a:defRPr/>
                </a:pPr>
                <a:r>
                  <a:rPr lang="en-US" altLang="zh-CN" sz="2800" b="1" kern="0">
                    <a:solidFill>
                      <a:sysClr val="windowText" lastClr="000000"/>
                    </a:solidFill>
                    <a:latin typeface="+mn-lt"/>
                    <a:ea typeface="+mn-ea"/>
                    <a:sym typeface="Symbol" pitchFamily="18" charset="2"/>
                  </a:rPr>
                  <a:t>                    </a:t>
                </a:r>
                <a:endParaRPr lang="en-US" altLang="zh-CN" sz="2800" b="1" kern="0">
                  <a:solidFill>
                    <a:sysClr val="windowText" lastClr="000000"/>
                  </a:solidFill>
                  <a:latin typeface="+mn-lt"/>
                  <a:ea typeface="+mn-ea"/>
                </a:endParaRPr>
              </a:p>
            </p:txBody>
          </p:sp>
          <p:sp>
            <p:nvSpPr>
              <p:cNvPr id="55" name="AutoShape 22"/>
              <p:cNvSpPr>
                <a:spLocks noChangeArrowheads="1"/>
              </p:cNvSpPr>
              <p:nvPr/>
            </p:nvSpPr>
            <p:spPr bwMode="blackWhite">
              <a:xfrm>
                <a:off x="2574" y="2823"/>
                <a:ext cx="624" cy="48"/>
              </a:xfrm>
              <a:prstGeom prst="rightArrow">
                <a:avLst>
                  <a:gd name="adj1" fmla="val 50000"/>
                  <a:gd name="adj2" fmla="val 325000"/>
                </a:avLst>
              </a:prstGeom>
              <a:solidFill>
                <a:srgbClr val="0000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56" name="Text Box 23"/>
              <p:cNvSpPr txBox="1">
                <a:spLocks noChangeArrowheads="1"/>
              </p:cNvSpPr>
              <p:nvPr/>
            </p:nvSpPr>
            <p:spPr bwMode="blackWhite">
              <a:xfrm>
                <a:off x="3162" y="2688"/>
                <a:ext cx="384" cy="327"/>
              </a:xfrm>
              <a:prstGeom prst="rect">
                <a:avLst/>
              </a:prstGeom>
              <a:noFill/>
              <a:ln w="9525">
                <a:noFill/>
                <a:miter lim="800000"/>
                <a:headEnd/>
                <a:tailEnd/>
              </a:ln>
            </p:spPr>
            <p:txBody>
              <a:bodyPr>
                <a:spAutoFit/>
              </a:bodyPr>
              <a:lstStyle/>
              <a:p>
                <a:pPr fontAlgn="auto">
                  <a:spcBef>
                    <a:spcPct val="50000"/>
                  </a:spcBef>
                  <a:spcAft>
                    <a:spcPts val="0"/>
                  </a:spcAft>
                  <a:defRPr/>
                </a:pPr>
                <a:r>
                  <a:rPr lang="en-GB" altLang="zh-CN" sz="2800" b="1" kern="0">
                    <a:solidFill>
                      <a:sysClr val="windowText" lastClr="000000"/>
                    </a:solidFill>
                    <a:latin typeface="+mn-lt"/>
                    <a:ea typeface="+mn-ea"/>
                  </a:rPr>
                  <a:t>v</a:t>
                </a:r>
                <a:endParaRPr lang="en-US" altLang="zh-CN" sz="2800" b="1" kern="0">
                  <a:solidFill>
                    <a:sysClr val="windowText" lastClr="000000"/>
                  </a:solidFill>
                  <a:latin typeface="+mn-lt"/>
                  <a:ea typeface="+mn-ea"/>
                </a:endParaRPr>
              </a:p>
            </p:txBody>
          </p:sp>
        </p:grpSp>
        <p:sp>
          <p:nvSpPr>
            <p:cNvPr id="43" name="Text Box 24"/>
            <p:cNvSpPr txBox="1">
              <a:spLocks noChangeArrowheads="1"/>
            </p:cNvSpPr>
            <p:nvPr/>
          </p:nvSpPr>
          <p:spPr bwMode="blackWhite">
            <a:xfrm>
              <a:off x="5040" y="2688"/>
              <a:ext cx="240" cy="327"/>
            </a:xfrm>
            <a:prstGeom prst="rect">
              <a:avLst/>
            </a:prstGeom>
            <a:noFill/>
            <a:ln w="9525">
              <a:noFill/>
              <a:miter lim="800000"/>
              <a:headEnd/>
              <a:tailEnd/>
            </a:ln>
          </p:spPr>
          <p:txBody>
            <a:bodyPr>
              <a:spAutoFit/>
            </a:bodyPr>
            <a:lstStyle/>
            <a:p>
              <a:pPr fontAlgn="auto">
                <a:spcBef>
                  <a:spcPct val="50000"/>
                </a:spcBef>
                <a:spcAft>
                  <a:spcPts val="0"/>
                </a:spcAft>
                <a:defRPr/>
              </a:pPr>
              <a:r>
                <a:rPr lang="en-GB" altLang="zh-CN" sz="2800" b="1" kern="0">
                  <a:solidFill>
                    <a:sysClr val="windowText" lastClr="000000"/>
                  </a:solidFill>
                  <a:latin typeface="+mn-lt"/>
                  <a:ea typeface="+mn-ea"/>
                </a:rPr>
                <a:t>c</a:t>
              </a:r>
              <a:endParaRPr lang="en-US" altLang="zh-CN" sz="2800" b="1" kern="0">
                <a:solidFill>
                  <a:sysClr val="windowText" lastClr="000000"/>
                </a:solidFill>
                <a:latin typeface="+mn-lt"/>
                <a:ea typeface="+mn-ea"/>
              </a:endParaRPr>
            </a:p>
          </p:txBody>
        </p:sp>
        <p:sp>
          <p:nvSpPr>
            <p:cNvPr id="44" name="Text Box 25"/>
            <p:cNvSpPr txBox="1">
              <a:spLocks noChangeArrowheads="1"/>
            </p:cNvSpPr>
            <p:nvPr/>
          </p:nvSpPr>
          <p:spPr bwMode="blackWhite">
            <a:xfrm>
              <a:off x="4944" y="3552"/>
              <a:ext cx="240" cy="327"/>
            </a:xfrm>
            <a:prstGeom prst="rect">
              <a:avLst/>
            </a:prstGeom>
            <a:noFill/>
            <a:ln w="9525">
              <a:noFill/>
              <a:miter lim="800000"/>
              <a:headEnd/>
              <a:tailEnd/>
            </a:ln>
          </p:spPr>
          <p:txBody>
            <a:bodyPr>
              <a:spAutoFit/>
            </a:bodyPr>
            <a:lstStyle/>
            <a:p>
              <a:pPr fontAlgn="auto">
                <a:spcBef>
                  <a:spcPct val="50000"/>
                </a:spcBef>
                <a:spcAft>
                  <a:spcPts val="0"/>
                </a:spcAft>
                <a:defRPr/>
              </a:pPr>
              <a:r>
                <a:rPr lang="en-GB" altLang="zh-CN" sz="2800" b="1" kern="0">
                  <a:solidFill>
                    <a:sysClr val="windowText" lastClr="000000"/>
                  </a:solidFill>
                  <a:latin typeface="+mn-lt"/>
                  <a:ea typeface="+mn-ea"/>
                </a:rPr>
                <a:t>a</a:t>
              </a:r>
              <a:endParaRPr lang="en-US" altLang="zh-CN" sz="2800" b="1" kern="0">
                <a:solidFill>
                  <a:sysClr val="windowText" lastClr="000000"/>
                </a:solidFill>
                <a:latin typeface="+mn-lt"/>
                <a:ea typeface="+mn-ea"/>
              </a:endParaRPr>
            </a:p>
          </p:txBody>
        </p:sp>
        <p:sp>
          <p:nvSpPr>
            <p:cNvPr id="45" name="Text Box 26"/>
            <p:cNvSpPr txBox="1">
              <a:spLocks noChangeArrowheads="1"/>
            </p:cNvSpPr>
            <p:nvPr/>
          </p:nvSpPr>
          <p:spPr bwMode="blackWhite">
            <a:xfrm>
              <a:off x="4368" y="3120"/>
              <a:ext cx="240" cy="327"/>
            </a:xfrm>
            <a:prstGeom prst="rect">
              <a:avLst/>
            </a:prstGeom>
            <a:noFill/>
            <a:ln w="9525">
              <a:noFill/>
              <a:miter lim="800000"/>
              <a:headEnd/>
              <a:tailEnd/>
            </a:ln>
          </p:spPr>
          <p:txBody>
            <a:bodyPr>
              <a:spAutoFit/>
            </a:bodyPr>
            <a:lstStyle/>
            <a:p>
              <a:pPr fontAlgn="auto">
                <a:spcBef>
                  <a:spcPct val="50000"/>
                </a:spcBef>
                <a:spcAft>
                  <a:spcPts val="0"/>
                </a:spcAft>
                <a:defRPr/>
              </a:pPr>
              <a:r>
                <a:rPr lang="en-GB" altLang="zh-CN" sz="2800" b="1" kern="0">
                  <a:solidFill>
                    <a:sysClr val="windowText" lastClr="000000"/>
                  </a:solidFill>
                  <a:latin typeface="+mn-lt"/>
                  <a:ea typeface="+mn-ea"/>
                </a:rPr>
                <a:t>o</a:t>
              </a:r>
              <a:endParaRPr lang="en-US" altLang="zh-CN" sz="2800" b="1" kern="0">
                <a:solidFill>
                  <a:sysClr val="windowText" lastClr="000000"/>
                </a:solidFill>
                <a:latin typeface="+mn-lt"/>
                <a:ea typeface="+mn-ea"/>
              </a:endParaRPr>
            </a:p>
          </p:txBody>
        </p:sp>
      </p:grpSp>
      <p:graphicFrame>
        <p:nvGraphicFramePr>
          <p:cNvPr id="57" name="Object 4"/>
          <p:cNvGraphicFramePr>
            <a:graphicFrameLocks noChangeAspect="1"/>
          </p:cNvGraphicFramePr>
          <p:nvPr/>
        </p:nvGraphicFramePr>
        <p:xfrm>
          <a:off x="2057400" y="3276601"/>
          <a:ext cx="4167188" cy="1103313"/>
        </p:xfrm>
        <a:graphic>
          <a:graphicData uri="http://schemas.openxmlformats.org/presentationml/2006/ole">
            <mc:AlternateContent xmlns:mc="http://schemas.openxmlformats.org/markup-compatibility/2006">
              <mc:Choice xmlns:v="urn:schemas-microsoft-com:vml" Requires="v">
                <p:oleObj spid="_x0000_s30443" name="公式" r:id="rId8" imgW="971517" imgH="333368" progId="Equation.3">
                  <p:embed/>
                </p:oleObj>
              </mc:Choice>
              <mc:Fallback>
                <p:oleObj name="公式" r:id="rId8" imgW="971517" imgH="333368"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7400" y="3276601"/>
                        <a:ext cx="4167188" cy="11033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 name="Object 5"/>
          <p:cNvGraphicFramePr>
            <a:graphicFrameLocks noChangeAspect="1"/>
          </p:cNvGraphicFramePr>
          <p:nvPr/>
        </p:nvGraphicFramePr>
        <p:xfrm>
          <a:off x="1620838" y="4267201"/>
          <a:ext cx="3960812" cy="1103313"/>
        </p:xfrm>
        <a:graphic>
          <a:graphicData uri="http://schemas.openxmlformats.org/presentationml/2006/ole">
            <mc:AlternateContent xmlns:mc="http://schemas.openxmlformats.org/markup-compatibility/2006">
              <mc:Choice xmlns:v="urn:schemas-microsoft-com:vml" Requires="v">
                <p:oleObj spid="_x0000_s30444" name="公式" r:id="rId10" imgW="924008" imgH="333368" progId="Equation.3">
                  <p:embed/>
                </p:oleObj>
              </mc:Choice>
              <mc:Fallback>
                <p:oleObj name="公式" r:id="rId10" imgW="924008" imgH="333368"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20838" y="4267201"/>
                        <a:ext cx="3960812" cy="11033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 name="Object 6"/>
          <p:cNvGraphicFramePr>
            <a:graphicFrameLocks noChangeAspect="1"/>
          </p:cNvGraphicFramePr>
          <p:nvPr/>
        </p:nvGraphicFramePr>
        <p:xfrm>
          <a:off x="1738314" y="5429250"/>
          <a:ext cx="4441825" cy="1016000"/>
        </p:xfrm>
        <a:graphic>
          <a:graphicData uri="http://schemas.openxmlformats.org/presentationml/2006/ole">
            <mc:AlternateContent xmlns:mc="http://schemas.openxmlformats.org/markup-compatibility/2006">
              <mc:Choice xmlns:v="urn:schemas-microsoft-com:vml" Requires="v">
                <p:oleObj spid="_x0000_s30445" name="公式" r:id="rId12" imgW="1619375" imgH="390594" progId="Equation.3">
                  <p:embed/>
                </p:oleObj>
              </mc:Choice>
              <mc:Fallback>
                <p:oleObj name="公式" r:id="rId12" imgW="1619375" imgH="390594" progId="Equation.3">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38314" y="5429250"/>
                        <a:ext cx="4441825" cy="1016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 name="矩形 28"/>
          <p:cNvSpPr>
            <a:spLocks noChangeArrowheads="1"/>
          </p:cNvSpPr>
          <p:nvPr/>
        </p:nvSpPr>
        <p:spPr bwMode="auto">
          <a:xfrm>
            <a:off x="3595688" y="6334126"/>
            <a:ext cx="2347912"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FF0066"/>
                </a:solidFill>
                <a:latin typeface="宋体" pitchFamily="2" charset="-122"/>
                <a:ea typeface="+mn-ea"/>
              </a:rPr>
              <a:t>方向：顺</a:t>
            </a:r>
            <a:r>
              <a:rPr lang="zh-CN" altLang="en-US" sz="2800" b="1" kern="0" dirty="0">
                <a:solidFill>
                  <a:srgbClr val="FF0066"/>
                </a:solidFill>
                <a:latin typeface="+mn-lt"/>
                <a:ea typeface="+mn-ea"/>
              </a:rPr>
              <a:t>时针</a:t>
            </a:r>
            <a:endParaRPr lang="zh-CN" altLang="en-US" b="1" kern="0" dirty="0">
              <a:solidFill>
                <a:srgbClr val="FF0066"/>
              </a:solidFill>
              <a:latin typeface="+mn-lt"/>
              <a:ea typeface="+mn-ea"/>
            </a:endParaRPr>
          </a:p>
        </p:txBody>
      </p:sp>
      <p:sp>
        <p:nvSpPr>
          <p:cNvPr id="61" name="Line 123"/>
          <p:cNvSpPr>
            <a:spLocks noChangeShapeType="1"/>
          </p:cNvSpPr>
          <p:nvPr/>
        </p:nvSpPr>
        <p:spPr bwMode="auto">
          <a:xfrm flipV="1">
            <a:off x="7596189" y="3929064"/>
            <a:ext cx="357187" cy="357187"/>
          </a:xfrm>
          <a:prstGeom prst="line">
            <a:avLst/>
          </a:prstGeom>
          <a:noFill/>
          <a:ln w="38100">
            <a:solidFill>
              <a:srgbClr val="00CC00"/>
            </a:solidFill>
            <a:round/>
            <a:headEnd/>
            <a:tailEnd type="triangle" w="med" len="med"/>
          </a:ln>
          <a:effectLst/>
        </p:spPr>
        <p:txBody>
          <a:bodyPr wrap="none"/>
          <a:lstStyle/>
          <a:p>
            <a:pPr fontAlgn="auto">
              <a:spcBef>
                <a:spcPts val="0"/>
              </a:spcBef>
              <a:spcAft>
                <a:spcPts val="0"/>
              </a:spcAft>
              <a:defRPr/>
            </a:pPr>
            <a:endParaRPr lang="zh-CN" altLang="en-US" sz="2800" b="1">
              <a:latin typeface="+mj-ea"/>
              <a:ea typeface="+mj-ea"/>
            </a:endParaRPr>
          </a:p>
        </p:txBody>
      </p:sp>
      <p:graphicFrame>
        <p:nvGraphicFramePr>
          <p:cNvPr id="29709" name="Object 9"/>
          <p:cNvGraphicFramePr>
            <a:graphicFrameLocks noChangeAspect="1"/>
          </p:cNvGraphicFramePr>
          <p:nvPr/>
        </p:nvGraphicFramePr>
        <p:xfrm>
          <a:off x="7381875" y="3286126"/>
          <a:ext cx="571500" cy="606425"/>
        </p:xfrm>
        <a:graphic>
          <a:graphicData uri="http://schemas.openxmlformats.org/presentationml/2006/ole">
            <mc:AlternateContent xmlns:mc="http://schemas.openxmlformats.org/markup-compatibility/2006">
              <mc:Choice xmlns:v="urn:schemas-microsoft-com:vml" Requires="v">
                <p:oleObj spid="_x0000_s30446" name="公式" r:id="rId14" imgW="203024" imgH="215713" progId="Equation.3">
                  <p:embed/>
                </p:oleObj>
              </mc:Choice>
              <mc:Fallback>
                <p:oleObj name="公式" r:id="rId14" imgW="203024" imgH="215713" progId="Equation.3">
                  <p:embed/>
                  <p:pic>
                    <p:nvPicPr>
                      <p:cNvPr id="0" name="Object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81875" y="3286126"/>
                        <a:ext cx="571500"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 name="AutoShape 52"/>
          <p:cNvSpPr>
            <a:spLocks noChangeArrowheads="1"/>
          </p:cNvSpPr>
          <p:nvPr/>
        </p:nvSpPr>
        <p:spPr bwMode="auto">
          <a:xfrm rot="4810384" flipH="1" flipV="1">
            <a:off x="7633494" y="4250532"/>
            <a:ext cx="1379538" cy="138112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66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29711" name="Object 33"/>
          <p:cNvGraphicFramePr>
            <a:graphicFrameLocks noChangeAspect="1"/>
          </p:cNvGraphicFramePr>
          <p:nvPr/>
        </p:nvGraphicFramePr>
        <p:xfrm>
          <a:off x="6524625" y="4714876"/>
          <a:ext cx="717550" cy="561975"/>
        </p:xfrm>
        <a:graphic>
          <a:graphicData uri="http://schemas.openxmlformats.org/presentationml/2006/ole">
            <mc:AlternateContent xmlns:mc="http://schemas.openxmlformats.org/markup-compatibility/2006">
              <mc:Choice xmlns:v="urn:schemas-microsoft-com:vml" Requires="v">
                <p:oleObj spid="_x0000_s30447" name="公式" r:id="rId16" imgW="291973" imgH="228501" progId="Equation.3">
                  <p:embed/>
                </p:oleObj>
              </mc:Choice>
              <mc:Fallback>
                <p:oleObj name="公式" r:id="rId16" imgW="291973" imgH="228501" progId="Equation.3">
                  <p:embed/>
                  <p:pic>
                    <p:nvPicPr>
                      <p:cNvPr id="0" name="Object 3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24625" y="4714876"/>
                        <a:ext cx="71755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12" name="Object 34"/>
          <p:cNvGraphicFramePr>
            <a:graphicFrameLocks noChangeAspect="1"/>
          </p:cNvGraphicFramePr>
          <p:nvPr/>
        </p:nvGraphicFramePr>
        <p:xfrm>
          <a:off x="6738939" y="5643563"/>
          <a:ext cx="784225" cy="620712"/>
        </p:xfrm>
        <a:graphic>
          <a:graphicData uri="http://schemas.openxmlformats.org/presentationml/2006/ole">
            <mc:AlternateContent xmlns:mc="http://schemas.openxmlformats.org/markup-compatibility/2006">
              <mc:Choice xmlns:v="urn:schemas-microsoft-com:vml" Requires="v">
                <p:oleObj spid="_x0000_s30448" name="公式" r:id="rId18" imgW="304668" imgH="241195" progId="Equation.3">
                  <p:embed/>
                </p:oleObj>
              </mc:Choice>
              <mc:Fallback>
                <p:oleObj name="公式" r:id="rId18" imgW="304668" imgH="241195" progId="Equation.3">
                  <p:embed/>
                  <p:pic>
                    <p:nvPicPr>
                      <p:cNvPr id="0" name="Object 3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38939" y="5643563"/>
                        <a:ext cx="784225" cy="620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fill="hold"/>
                                        <p:tgtEl>
                                          <p:spTgt spid="34"/>
                                        </p:tgtEl>
                                        <p:attrNameLst>
                                          <p:attrName>ppt_x</p:attrName>
                                        </p:attrNameLst>
                                      </p:cBhvr>
                                      <p:tavLst>
                                        <p:tav tm="0">
                                          <p:val>
                                            <p:strVal val="0-#ppt_w/2"/>
                                          </p:val>
                                        </p:tav>
                                        <p:tav tm="100000">
                                          <p:val>
                                            <p:strVal val="#ppt_x"/>
                                          </p:val>
                                        </p:tav>
                                      </p:tavLst>
                                    </p:anim>
                                    <p:anim calcmode="lin" valueType="num">
                                      <p:cBhvr additive="base">
                                        <p:cTn id="14"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up)">
                                      <p:cBhvr>
                                        <p:cTn id="25" dur="500"/>
                                        <p:tgtEl>
                                          <p:spTgt spid="3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up)">
                                      <p:cBhvr>
                                        <p:cTn id="30" dur="500"/>
                                        <p:tgtEl>
                                          <p:spTgt spid="3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up)">
                                      <p:cBhvr>
                                        <p:cTn id="35" dur="500"/>
                                        <p:tgtEl>
                                          <p:spTgt spid="4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nodeType="click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wipe(up)">
                                      <p:cBhvr>
                                        <p:cTn id="40" dur="500"/>
                                        <p:tgtEl>
                                          <p:spTgt spid="5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nodeType="click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wipe(up)">
                                      <p:cBhvr>
                                        <p:cTn id="45" dur="500"/>
                                        <p:tgtEl>
                                          <p:spTgt spid="58"/>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nodeType="click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wipe(up)">
                                      <p:cBhvr>
                                        <p:cTn id="50" dur="500"/>
                                        <p:tgtEl>
                                          <p:spTgt spid="5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0"/>
                                        </p:tgtEl>
                                        <p:attrNameLst>
                                          <p:attrName>style.visibility</p:attrName>
                                        </p:attrNameLst>
                                      </p:cBhvr>
                                      <p:to>
                                        <p:strVal val="visible"/>
                                      </p:to>
                                    </p:set>
                                    <p:anim calcmode="lin" valueType="num">
                                      <p:cBhvr additive="base">
                                        <p:cTn id="55" dur="500" fill="hold"/>
                                        <p:tgtEl>
                                          <p:spTgt spid="60"/>
                                        </p:tgtEl>
                                        <p:attrNameLst>
                                          <p:attrName>ppt_x</p:attrName>
                                        </p:attrNameLst>
                                      </p:cBhvr>
                                      <p:tavLst>
                                        <p:tav tm="0">
                                          <p:val>
                                            <p:strVal val="#ppt_x"/>
                                          </p:val>
                                        </p:tav>
                                        <p:tav tm="100000">
                                          <p:val>
                                            <p:strVal val="#ppt_x"/>
                                          </p:val>
                                        </p:tav>
                                      </p:tavLst>
                                    </p:anim>
                                    <p:anim calcmode="lin" valueType="num">
                                      <p:cBhvr additive="base">
                                        <p:cTn id="56"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utoUpdateAnimBg="0"/>
      <p:bldP spid="38" grpId="0" autoUpdateAnimBg="0"/>
      <p:bldP spid="40" grpId="0" autoUpdateAnimBg="0"/>
      <p:bldP spid="6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Box 2"/>
          <p:cNvSpPr txBox="1">
            <a:spLocks noChangeArrowheads="1"/>
          </p:cNvSpPr>
          <p:nvPr/>
        </p:nvSpPr>
        <p:spPr bwMode="auto">
          <a:xfrm>
            <a:off x="1631951" y="654051"/>
            <a:ext cx="8664575" cy="523875"/>
          </a:xfrm>
          <a:prstGeom prst="rect">
            <a:avLst/>
          </a:prstGeom>
          <a:noFill/>
          <a:ln w="9525">
            <a:noFill/>
            <a:miter lim="800000"/>
            <a:headEnd/>
            <a:tailEnd/>
          </a:ln>
          <a:effectLst/>
        </p:spPr>
        <p:txBody>
          <a:bodyPr wrap="none" anchor="ctr">
            <a:spAutoFit/>
          </a:bodyPr>
          <a:lstStyle/>
          <a:p>
            <a:pPr fontAlgn="auto">
              <a:spcBef>
                <a:spcPts val="0"/>
              </a:spcBef>
              <a:spcAft>
                <a:spcPts val="0"/>
              </a:spcAft>
              <a:defRPr/>
            </a:pPr>
            <a:r>
              <a:rPr lang="zh-CN" altLang="en-US" sz="2800" b="1" kern="0" dirty="0">
                <a:solidFill>
                  <a:srgbClr val="009900"/>
                </a:solidFill>
                <a:latin typeface="宋体"/>
                <a:ea typeface="宋体"/>
              </a:rPr>
              <a:t>方法</a:t>
            </a:r>
            <a:r>
              <a:rPr lang="en-GB" altLang="zh-CN" sz="2800" b="1" kern="0" dirty="0">
                <a:solidFill>
                  <a:srgbClr val="009900"/>
                </a:solidFill>
                <a:latin typeface="宋体"/>
                <a:ea typeface="宋体"/>
              </a:rPr>
              <a:t>II</a:t>
            </a:r>
            <a:r>
              <a:rPr lang="en-GB" altLang="zh-CN" sz="2800" b="1" kern="0" dirty="0">
                <a:solidFill>
                  <a:sysClr val="windowText" lastClr="000000"/>
                </a:solidFill>
                <a:latin typeface="宋体"/>
                <a:ea typeface="宋体"/>
              </a:rPr>
              <a:t>：</a:t>
            </a:r>
            <a:r>
              <a:rPr lang="zh-CN" altLang="en-GB" sz="2800" b="1" kern="0" dirty="0">
                <a:solidFill>
                  <a:srgbClr val="3E27E7"/>
                </a:solidFill>
                <a:latin typeface="宋体"/>
                <a:ea typeface="宋体"/>
              </a:rPr>
              <a:t>取如图</a:t>
            </a:r>
            <a:r>
              <a:rPr lang="en-GB" altLang="zh-CN" sz="2800" b="1" kern="0" dirty="0" err="1">
                <a:solidFill>
                  <a:srgbClr val="3E27E7"/>
                </a:solidFill>
                <a:latin typeface="宋体"/>
                <a:ea typeface="宋体"/>
              </a:rPr>
              <a:t>oac</a:t>
            </a:r>
            <a:r>
              <a:rPr lang="zh-CN" altLang="en-GB" sz="2800" b="1" kern="0" dirty="0">
                <a:solidFill>
                  <a:srgbClr val="3E27E7"/>
                </a:solidFill>
                <a:latin typeface="宋体"/>
                <a:ea typeface="宋体"/>
              </a:rPr>
              <a:t>闭合回路，</a:t>
            </a:r>
            <a:r>
              <a:rPr lang="zh-CN" altLang="en-US" sz="2800" b="1" kern="0" dirty="0">
                <a:solidFill>
                  <a:srgbClr val="3E27E7"/>
                </a:solidFill>
                <a:latin typeface="宋体"/>
                <a:ea typeface="宋体"/>
              </a:rPr>
              <a:t>顺</a:t>
            </a:r>
            <a:r>
              <a:rPr lang="zh-CN" altLang="en-US" sz="2800" b="1" kern="0" dirty="0">
                <a:solidFill>
                  <a:srgbClr val="3E27E7"/>
                </a:solidFill>
                <a:latin typeface="+mn-lt"/>
                <a:ea typeface="+mn-ea"/>
              </a:rPr>
              <a:t>时针方向为正，</a:t>
            </a:r>
            <a:r>
              <a:rPr lang="zh-CN" altLang="en-GB" sz="2800" b="1" kern="0" dirty="0">
                <a:solidFill>
                  <a:srgbClr val="3E27E7"/>
                </a:solidFill>
                <a:latin typeface="宋体"/>
                <a:ea typeface="宋体"/>
              </a:rPr>
              <a:t>则有</a:t>
            </a:r>
            <a:endParaRPr lang="zh-CN" altLang="en-US" sz="2800" b="1" kern="0" dirty="0">
              <a:solidFill>
                <a:srgbClr val="3E27E7"/>
              </a:solidFill>
              <a:latin typeface="宋体"/>
              <a:ea typeface="宋体"/>
            </a:endParaRPr>
          </a:p>
        </p:txBody>
      </p:sp>
      <p:grpSp>
        <p:nvGrpSpPr>
          <p:cNvPr id="2" name="Group 3"/>
          <p:cNvGrpSpPr>
            <a:grpSpLocks/>
          </p:cNvGrpSpPr>
          <p:nvPr/>
        </p:nvGrpSpPr>
        <p:grpSpPr bwMode="auto">
          <a:xfrm>
            <a:off x="6629401" y="3048000"/>
            <a:ext cx="4029075" cy="3765550"/>
            <a:chOff x="3222" y="2160"/>
            <a:chExt cx="2538" cy="2372"/>
          </a:xfrm>
        </p:grpSpPr>
        <p:grpSp>
          <p:nvGrpSpPr>
            <p:cNvPr id="30732" name="Group 4"/>
            <p:cNvGrpSpPr>
              <a:grpSpLocks/>
            </p:cNvGrpSpPr>
            <p:nvPr/>
          </p:nvGrpSpPr>
          <p:grpSpPr bwMode="auto">
            <a:xfrm>
              <a:off x="3222" y="2160"/>
              <a:ext cx="2538" cy="2372"/>
              <a:chOff x="1008" y="1680"/>
              <a:chExt cx="2538" cy="2372"/>
            </a:xfrm>
          </p:grpSpPr>
          <p:sp>
            <p:nvSpPr>
              <p:cNvPr id="33" name="Rectangle 5"/>
              <p:cNvSpPr>
                <a:spLocks noChangeArrowheads="1"/>
              </p:cNvSpPr>
              <p:nvPr/>
            </p:nvSpPr>
            <p:spPr bwMode="blackWhite">
              <a:xfrm>
                <a:off x="1008" y="1680"/>
                <a:ext cx="2496" cy="216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4" name="Arc 6"/>
              <p:cNvSpPr>
                <a:spLocks/>
              </p:cNvSpPr>
              <p:nvPr/>
            </p:nvSpPr>
            <p:spPr bwMode="blackWhite">
              <a:xfrm>
                <a:off x="1601" y="2170"/>
                <a:ext cx="1211" cy="1248"/>
              </a:xfrm>
              <a:custGeom>
                <a:avLst/>
                <a:gdLst>
                  <a:gd name="G0" fmla="+- 21600 0 0"/>
                  <a:gd name="G1" fmla="+- 21600 0 0"/>
                  <a:gd name="G2" fmla="+- 21600 0 0"/>
                  <a:gd name="T0" fmla="*/ 36724 w 38202"/>
                  <a:gd name="T1" fmla="*/ 37021 h 43200"/>
                  <a:gd name="T2" fmla="*/ 38202 w 38202"/>
                  <a:gd name="T3" fmla="*/ 7782 h 43200"/>
                  <a:gd name="T4" fmla="*/ 21600 w 38202"/>
                  <a:gd name="T5" fmla="*/ 21600 h 43200"/>
                </a:gdLst>
                <a:ahLst/>
                <a:cxnLst>
                  <a:cxn ang="0">
                    <a:pos x="T0" y="T1"/>
                  </a:cxn>
                  <a:cxn ang="0">
                    <a:pos x="T2" y="T3"/>
                  </a:cxn>
                  <a:cxn ang="0">
                    <a:pos x="T4" y="T5"/>
                  </a:cxn>
                </a:cxnLst>
                <a:rect l="0" t="0" r="r" b="b"/>
                <a:pathLst>
                  <a:path w="38202" h="43200" fill="none" extrusionOk="0">
                    <a:moveTo>
                      <a:pt x="36724" y="37021"/>
                    </a:moveTo>
                    <a:cubicBezTo>
                      <a:pt x="32686" y="40981"/>
                      <a:pt x="27255" y="43199"/>
                      <a:pt x="21600" y="43200"/>
                    </a:cubicBezTo>
                    <a:cubicBezTo>
                      <a:pt x="9670" y="43200"/>
                      <a:pt x="0" y="33529"/>
                      <a:pt x="0" y="21600"/>
                    </a:cubicBezTo>
                    <a:cubicBezTo>
                      <a:pt x="0" y="9670"/>
                      <a:pt x="9670" y="0"/>
                      <a:pt x="21600" y="0"/>
                    </a:cubicBezTo>
                    <a:cubicBezTo>
                      <a:pt x="28015" y="-1"/>
                      <a:pt x="34098" y="2851"/>
                      <a:pt x="38201" y="7782"/>
                    </a:cubicBezTo>
                  </a:path>
                  <a:path w="38202" h="43200" stroke="0" extrusionOk="0">
                    <a:moveTo>
                      <a:pt x="36724" y="37021"/>
                    </a:moveTo>
                    <a:cubicBezTo>
                      <a:pt x="32686" y="40981"/>
                      <a:pt x="27255" y="43199"/>
                      <a:pt x="21600" y="43200"/>
                    </a:cubicBezTo>
                    <a:cubicBezTo>
                      <a:pt x="9670" y="43200"/>
                      <a:pt x="0" y="33529"/>
                      <a:pt x="0" y="21600"/>
                    </a:cubicBezTo>
                    <a:cubicBezTo>
                      <a:pt x="0" y="9670"/>
                      <a:pt x="9670" y="0"/>
                      <a:pt x="21600" y="0"/>
                    </a:cubicBezTo>
                    <a:cubicBezTo>
                      <a:pt x="28015" y="-1"/>
                      <a:pt x="34098" y="2851"/>
                      <a:pt x="38201" y="7782"/>
                    </a:cubicBezTo>
                    <a:lnTo>
                      <a:pt x="21600" y="21600"/>
                    </a:lnTo>
                    <a:close/>
                  </a:path>
                </a:pathLst>
              </a:custGeom>
              <a:noFill/>
              <a:ln w="9525">
                <a:solidFill>
                  <a:srgbClr val="000000"/>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5" name="Line 7"/>
              <p:cNvSpPr>
                <a:spLocks noChangeShapeType="1"/>
              </p:cNvSpPr>
              <p:nvPr/>
            </p:nvSpPr>
            <p:spPr bwMode="blackWhite">
              <a:xfrm rot="21517314" flipH="1">
                <a:off x="2370" y="2430"/>
                <a:ext cx="432" cy="384"/>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6" name="Line 8"/>
              <p:cNvSpPr>
                <a:spLocks noChangeShapeType="1"/>
              </p:cNvSpPr>
              <p:nvPr/>
            </p:nvSpPr>
            <p:spPr bwMode="blackWhite">
              <a:xfrm rot="15896932" flipH="1">
                <a:off x="2340" y="2856"/>
                <a:ext cx="432" cy="384"/>
              </a:xfrm>
              <a:prstGeom prst="line">
                <a:avLst/>
              </a:prstGeom>
              <a:noFill/>
              <a:ln w="9525">
                <a:solidFill>
                  <a:srgbClr val="000000"/>
                </a:solidFill>
                <a:prstDash val="dash"/>
                <a:round/>
                <a:headEnd/>
                <a:tailEnd/>
              </a:ln>
              <a:effectLst/>
            </p:spPr>
            <p:txBody>
              <a:bodyP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37" name="Text Box 9"/>
              <p:cNvSpPr txBox="1">
                <a:spLocks noChangeArrowheads="1"/>
              </p:cNvSpPr>
              <p:nvPr/>
            </p:nvSpPr>
            <p:spPr bwMode="blackWhite">
              <a:xfrm>
                <a:off x="1464" y="1968"/>
                <a:ext cx="1824" cy="596"/>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altLang="zh-CN" sz="2800" b="1" kern="0">
                    <a:solidFill>
                      <a:sysClr val="windowText" lastClr="000000"/>
                    </a:solidFill>
                    <a:latin typeface="宋体"/>
                    <a:ea typeface="宋体"/>
                    <a:sym typeface="Symbol" pitchFamily="18" charset="2"/>
                  </a:rPr>
                  <a:t>                    </a:t>
                </a:r>
                <a:endParaRPr lang="en-US" altLang="zh-CN" sz="2800" b="1" kern="0">
                  <a:solidFill>
                    <a:sysClr val="windowText" lastClr="000000"/>
                  </a:solidFill>
                  <a:latin typeface="宋体"/>
                  <a:ea typeface="宋体"/>
                </a:endParaRPr>
              </a:p>
            </p:txBody>
          </p:sp>
          <p:sp>
            <p:nvSpPr>
              <p:cNvPr id="38" name="Text Box 10"/>
              <p:cNvSpPr txBox="1">
                <a:spLocks noChangeArrowheads="1"/>
              </p:cNvSpPr>
              <p:nvPr/>
            </p:nvSpPr>
            <p:spPr bwMode="blackWhite">
              <a:xfrm>
                <a:off x="1479" y="2358"/>
                <a:ext cx="1824" cy="596"/>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altLang="zh-CN" sz="2800" b="1" kern="0">
                    <a:solidFill>
                      <a:sysClr val="windowText" lastClr="000000"/>
                    </a:solidFill>
                    <a:latin typeface="宋体"/>
                    <a:ea typeface="宋体"/>
                    <a:sym typeface="Symbol" pitchFamily="18" charset="2"/>
                  </a:rPr>
                  <a:t>                    </a:t>
                </a:r>
                <a:endParaRPr lang="en-US" altLang="zh-CN" sz="2800" b="1" kern="0">
                  <a:solidFill>
                    <a:sysClr val="windowText" lastClr="000000"/>
                  </a:solidFill>
                  <a:latin typeface="宋体"/>
                  <a:ea typeface="宋体"/>
                </a:endParaRPr>
              </a:p>
            </p:txBody>
          </p:sp>
          <p:sp>
            <p:nvSpPr>
              <p:cNvPr id="39" name="Text Box 11"/>
              <p:cNvSpPr txBox="1">
                <a:spLocks noChangeArrowheads="1"/>
              </p:cNvSpPr>
              <p:nvPr/>
            </p:nvSpPr>
            <p:spPr bwMode="blackWhite">
              <a:xfrm>
                <a:off x="1485" y="2739"/>
                <a:ext cx="1824" cy="596"/>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altLang="zh-CN" sz="2800" b="1" kern="0">
                    <a:solidFill>
                      <a:sysClr val="windowText" lastClr="000000"/>
                    </a:solidFill>
                    <a:latin typeface="宋体"/>
                    <a:ea typeface="宋体"/>
                    <a:sym typeface="Symbol" pitchFamily="18" charset="2"/>
                  </a:rPr>
                  <a:t>                    </a:t>
                </a:r>
                <a:endParaRPr lang="en-US" altLang="zh-CN" sz="2800" b="1" kern="0">
                  <a:solidFill>
                    <a:sysClr val="windowText" lastClr="000000"/>
                  </a:solidFill>
                  <a:latin typeface="宋体"/>
                  <a:ea typeface="宋体"/>
                </a:endParaRPr>
              </a:p>
            </p:txBody>
          </p:sp>
          <p:sp>
            <p:nvSpPr>
              <p:cNvPr id="40" name="Text Box 12"/>
              <p:cNvSpPr txBox="1">
                <a:spLocks noChangeArrowheads="1"/>
              </p:cNvSpPr>
              <p:nvPr/>
            </p:nvSpPr>
            <p:spPr bwMode="blackWhite">
              <a:xfrm>
                <a:off x="1488" y="3120"/>
                <a:ext cx="1824" cy="596"/>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altLang="zh-CN" sz="2800" b="1" kern="0">
                    <a:solidFill>
                      <a:sysClr val="windowText" lastClr="000000"/>
                    </a:solidFill>
                    <a:latin typeface="宋体"/>
                    <a:ea typeface="宋体"/>
                    <a:sym typeface="Symbol" pitchFamily="18" charset="2"/>
                  </a:rPr>
                  <a:t>                    </a:t>
                </a:r>
                <a:endParaRPr lang="en-US" altLang="zh-CN" sz="2800" b="1" kern="0">
                  <a:solidFill>
                    <a:sysClr val="windowText" lastClr="000000"/>
                  </a:solidFill>
                  <a:latin typeface="宋体"/>
                  <a:ea typeface="宋体"/>
                </a:endParaRPr>
              </a:p>
            </p:txBody>
          </p:sp>
          <p:sp>
            <p:nvSpPr>
              <p:cNvPr id="41" name="Text Box 13"/>
              <p:cNvSpPr txBox="1">
                <a:spLocks noChangeArrowheads="1"/>
              </p:cNvSpPr>
              <p:nvPr/>
            </p:nvSpPr>
            <p:spPr bwMode="blackWhite">
              <a:xfrm>
                <a:off x="1488" y="3456"/>
                <a:ext cx="1824" cy="596"/>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altLang="zh-CN" sz="2800" b="1" kern="0" dirty="0">
                    <a:solidFill>
                      <a:sysClr val="windowText" lastClr="000000"/>
                    </a:solidFill>
                    <a:latin typeface="宋体"/>
                    <a:ea typeface="宋体"/>
                    <a:sym typeface="Symbol" pitchFamily="18" charset="2"/>
                  </a:rPr>
                  <a:t>                    </a:t>
                </a:r>
                <a:endParaRPr lang="en-US" altLang="zh-CN" sz="2800" b="1" kern="0" dirty="0">
                  <a:solidFill>
                    <a:sysClr val="windowText" lastClr="000000"/>
                  </a:solidFill>
                  <a:latin typeface="宋体"/>
                  <a:ea typeface="宋体"/>
                </a:endParaRPr>
              </a:p>
            </p:txBody>
          </p:sp>
          <p:sp>
            <p:nvSpPr>
              <p:cNvPr id="42" name="AutoShape 14"/>
              <p:cNvSpPr>
                <a:spLocks noChangeArrowheads="1"/>
              </p:cNvSpPr>
              <p:nvPr/>
            </p:nvSpPr>
            <p:spPr bwMode="blackWhite">
              <a:xfrm>
                <a:off x="2574" y="2823"/>
                <a:ext cx="624" cy="48"/>
              </a:xfrm>
              <a:prstGeom prst="rightArrow">
                <a:avLst>
                  <a:gd name="adj1" fmla="val 50000"/>
                  <a:gd name="adj2" fmla="val 325000"/>
                </a:avLst>
              </a:prstGeom>
              <a:solidFill>
                <a:srgbClr val="000000"/>
              </a:solid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43" name="Text Box 15"/>
              <p:cNvSpPr txBox="1">
                <a:spLocks noChangeArrowheads="1"/>
              </p:cNvSpPr>
              <p:nvPr/>
            </p:nvSpPr>
            <p:spPr bwMode="blackWhite">
              <a:xfrm>
                <a:off x="3162" y="2688"/>
                <a:ext cx="384" cy="327"/>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GB" altLang="zh-CN" sz="2800" b="1" kern="0">
                    <a:solidFill>
                      <a:sysClr val="windowText" lastClr="000000"/>
                    </a:solidFill>
                    <a:latin typeface="宋体"/>
                    <a:ea typeface="宋体"/>
                  </a:rPr>
                  <a:t>v</a:t>
                </a:r>
                <a:endParaRPr lang="en-US" altLang="zh-CN" sz="2800" b="1" kern="0">
                  <a:solidFill>
                    <a:sysClr val="windowText" lastClr="000000"/>
                  </a:solidFill>
                  <a:latin typeface="宋体"/>
                  <a:ea typeface="宋体"/>
                </a:endParaRPr>
              </a:p>
            </p:txBody>
          </p:sp>
        </p:grpSp>
        <p:sp>
          <p:nvSpPr>
            <p:cNvPr id="30" name="Text Box 16"/>
            <p:cNvSpPr txBox="1">
              <a:spLocks noChangeArrowheads="1"/>
            </p:cNvSpPr>
            <p:nvPr/>
          </p:nvSpPr>
          <p:spPr bwMode="blackWhite">
            <a:xfrm>
              <a:off x="5040" y="2688"/>
              <a:ext cx="240" cy="327"/>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GB" altLang="zh-CN" sz="2800" b="1" kern="0">
                  <a:solidFill>
                    <a:sysClr val="windowText" lastClr="000000"/>
                  </a:solidFill>
                  <a:latin typeface="宋体"/>
                  <a:ea typeface="宋体"/>
                </a:rPr>
                <a:t>c</a:t>
              </a:r>
              <a:endParaRPr lang="en-US" altLang="zh-CN" sz="2800" b="1" kern="0">
                <a:solidFill>
                  <a:sysClr val="windowText" lastClr="000000"/>
                </a:solidFill>
                <a:latin typeface="宋体"/>
                <a:ea typeface="宋体"/>
              </a:endParaRPr>
            </a:p>
          </p:txBody>
        </p:sp>
        <p:sp>
          <p:nvSpPr>
            <p:cNvPr id="31" name="Text Box 17"/>
            <p:cNvSpPr txBox="1">
              <a:spLocks noChangeArrowheads="1"/>
            </p:cNvSpPr>
            <p:nvPr/>
          </p:nvSpPr>
          <p:spPr bwMode="blackWhite">
            <a:xfrm>
              <a:off x="4944" y="3552"/>
              <a:ext cx="240" cy="327"/>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GB" altLang="zh-CN" sz="2800" b="1" kern="0">
                  <a:solidFill>
                    <a:sysClr val="windowText" lastClr="000000"/>
                  </a:solidFill>
                  <a:latin typeface="宋体"/>
                  <a:ea typeface="宋体"/>
                </a:rPr>
                <a:t>a</a:t>
              </a:r>
              <a:endParaRPr lang="en-US" altLang="zh-CN" sz="2800" b="1" kern="0">
                <a:solidFill>
                  <a:sysClr val="windowText" lastClr="000000"/>
                </a:solidFill>
                <a:latin typeface="宋体"/>
                <a:ea typeface="宋体"/>
              </a:endParaRPr>
            </a:p>
          </p:txBody>
        </p:sp>
        <p:sp>
          <p:nvSpPr>
            <p:cNvPr id="32" name="Text Box 18"/>
            <p:cNvSpPr txBox="1">
              <a:spLocks noChangeArrowheads="1"/>
            </p:cNvSpPr>
            <p:nvPr/>
          </p:nvSpPr>
          <p:spPr bwMode="blackWhite">
            <a:xfrm>
              <a:off x="4368" y="3120"/>
              <a:ext cx="240" cy="327"/>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GB" altLang="zh-CN" sz="2800" b="1" kern="0">
                  <a:solidFill>
                    <a:sysClr val="windowText" lastClr="000000"/>
                  </a:solidFill>
                  <a:latin typeface="宋体"/>
                  <a:ea typeface="宋体"/>
                </a:rPr>
                <a:t>o</a:t>
              </a:r>
              <a:endParaRPr lang="en-US" altLang="zh-CN" sz="2800" b="1" kern="0">
                <a:solidFill>
                  <a:sysClr val="windowText" lastClr="000000"/>
                </a:solidFill>
                <a:latin typeface="宋体"/>
                <a:ea typeface="宋体"/>
              </a:endParaRPr>
            </a:p>
          </p:txBody>
        </p:sp>
      </p:grpSp>
      <p:graphicFrame>
        <p:nvGraphicFramePr>
          <p:cNvPr id="44" name="Object 2"/>
          <p:cNvGraphicFramePr>
            <a:graphicFrameLocks noChangeAspect="1"/>
          </p:cNvGraphicFramePr>
          <p:nvPr/>
        </p:nvGraphicFramePr>
        <p:xfrm>
          <a:off x="1676400" y="1233488"/>
          <a:ext cx="8991600" cy="2197100"/>
        </p:xfrm>
        <a:graphic>
          <a:graphicData uri="http://schemas.openxmlformats.org/presentationml/2006/ole">
            <mc:AlternateContent xmlns:mc="http://schemas.openxmlformats.org/markup-compatibility/2006">
              <mc:Choice xmlns:v="urn:schemas-microsoft-com:vml" Requires="v">
                <p:oleObj spid="_x0000_s31131" name="公式" r:id="rId3" imgW="3076516" imgH="857309" progId="Equation.3">
                  <p:embed/>
                </p:oleObj>
              </mc:Choice>
              <mc:Fallback>
                <p:oleObj name="公式" r:id="rId3" imgW="3076516" imgH="85730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233488"/>
                        <a:ext cx="8991600" cy="21971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3"/>
          <p:cNvGraphicFramePr>
            <a:graphicFrameLocks noChangeAspect="1"/>
          </p:cNvGraphicFramePr>
          <p:nvPr/>
        </p:nvGraphicFramePr>
        <p:xfrm>
          <a:off x="1676400" y="3367088"/>
          <a:ext cx="4770438" cy="1066800"/>
        </p:xfrm>
        <a:graphic>
          <a:graphicData uri="http://schemas.openxmlformats.org/presentationml/2006/ole">
            <mc:AlternateContent xmlns:mc="http://schemas.openxmlformats.org/markup-compatibility/2006">
              <mc:Choice xmlns:v="urn:schemas-microsoft-com:vml" Requires="v">
                <p:oleObj spid="_x0000_s31132" name="公式" r:id="rId5" imgW="1609657" imgH="390594" progId="Equation.3">
                  <p:embed/>
                </p:oleObj>
              </mc:Choice>
              <mc:Fallback>
                <p:oleObj name="公式" r:id="rId5" imgW="1609657" imgH="390594"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3367088"/>
                        <a:ext cx="4770438" cy="1066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 name="Text Box 21"/>
          <p:cNvSpPr txBox="1">
            <a:spLocks noChangeArrowheads="1"/>
          </p:cNvSpPr>
          <p:nvPr/>
        </p:nvSpPr>
        <p:spPr bwMode="auto">
          <a:xfrm>
            <a:off x="1828800" y="4662489"/>
            <a:ext cx="2890838" cy="523875"/>
          </a:xfrm>
          <a:prstGeom prst="rect">
            <a:avLst/>
          </a:prstGeom>
          <a:noFill/>
          <a:ln w="9525">
            <a:noFill/>
            <a:miter lim="800000"/>
            <a:headEnd/>
            <a:tailEnd/>
          </a:ln>
          <a:effectLst/>
        </p:spPr>
        <p:txBody>
          <a:bodyPr wrap="none" anchor="ctr">
            <a:spAutoFit/>
          </a:bodyPr>
          <a:lstStyle/>
          <a:p>
            <a:pPr fontAlgn="auto">
              <a:spcBef>
                <a:spcPts val="0"/>
              </a:spcBef>
              <a:spcAft>
                <a:spcPts val="0"/>
              </a:spcAft>
              <a:defRPr/>
            </a:pPr>
            <a:r>
              <a:rPr lang="en-GB" altLang="zh-CN" sz="2800" b="1" dirty="0">
                <a:latin typeface="+mj-ea"/>
                <a:ea typeface="+mj-ea"/>
              </a:rPr>
              <a:t> </a:t>
            </a:r>
            <a:r>
              <a:rPr lang="zh-CN" altLang="en-GB" sz="2800" b="1" dirty="0">
                <a:solidFill>
                  <a:srgbClr val="FF0066"/>
                </a:solidFill>
                <a:latin typeface="+mj-ea"/>
                <a:ea typeface="+mj-ea"/>
              </a:rPr>
              <a:t>方向：顺时针。</a:t>
            </a:r>
            <a:endParaRPr lang="zh-CN" altLang="en-US" sz="2800" b="1" dirty="0">
              <a:solidFill>
                <a:srgbClr val="FF0066"/>
              </a:solidFill>
              <a:latin typeface="+mj-ea"/>
              <a:ea typeface="+mj-ea"/>
            </a:endParaRPr>
          </a:p>
        </p:txBody>
      </p:sp>
      <p:graphicFrame>
        <p:nvGraphicFramePr>
          <p:cNvPr id="47" name="Object 4"/>
          <p:cNvGraphicFramePr>
            <a:graphicFrameLocks noChangeAspect="1"/>
          </p:cNvGraphicFramePr>
          <p:nvPr/>
        </p:nvGraphicFramePr>
        <p:xfrm>
          <a:off x="1730376" y="5486400"/>
          <a:ext cx="4405313" cy="1066800"/>
        </p:xfrm>
        <a:graphic>
          <a:graphicData uri="http://schemas.openxmlformats.org/presentationml/2006/ole">
            <mc:AlternateContent xmlns:mc="http://schemas.openxmlformats.org/markup-compatibility/2006">
              <mc:Choice xmlns:v="urn:schemas-microsoft-com:vml" Requires="v">
                <p:oleObj spid="_x0000_s31133" name="公式" r:id="rId7" imgW="1476307" imgH="390594" progId="Equation.3">
                  <p:embed/>
                </p:oleObj>
              </mc:Choice>
              <mc:Fallback>
                <p:oleObj name="公式" r:id="rId7" imgW="1476307" imgH="390594"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0376" y="5486400"/>
                        <a:ext cx="4405313" cy="1066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 name="Line 123"/>
          <p:cNvSpPr>
            <a:spLocks noChangeShapeType="1"/>
          </p:cNvSpPr>
          <p:nvPr/>
        </p:nvSpPr>
        <p:spPr bwMode="auto">
          <a:xfrm flipV="1">
            <a:off x="7810500" y="3857625"/>
            <a:ext cx="357188" cy="357188"/>
          </a:xfrm>
          <a:prstGeom prst="line">
            <a:avLst/>
          </a:prstGeom>
          <a:noFill/>
          <a:ln w="38100">
            <a:solidFill>
              <a:srgbClr val="00CC00"/>
            </a:solidFill>
            <a:round/>
            <a:headEnd/>
            <a:tailEnd type="triangle" w="med" len="med"/>
          </a:ln>
          <a:effectLst/>
        </p:spPr>
        <p:txBody>
          <a:bodyPr wrap="none"/>
          <a:lstStyle/>
          <a:p>
            <a:pPr fontAlgn="auto">
              <a:spcBef>
                <a:spcPts val="0"/>
              </a:spcBef>
              <a:spcAft>
                <a:spcPts val="0"/>
              </a:spcAft>
              <a:defRPr/>
            </a:pPr>
            <a:endParaRPr lang="zh-CN" altLang="en-US" sz="2800" b="1">
              <a:latin typeface="+mj-ea"/>
              <a:ea typeface="+mj-ea"/>
            </a:endParaRPr>
          </a:p>
        </p:txBody>
      </p:sp>
      <p:graphicFrame>
        <p:nvGraphicFramePr>
          <p:cNvPr id="30729" name="Object 9"/>
          <p:cNvGraphicFramePr>
            <a:graphicFrameLocks noChangeAspect="1"/>
          </p:cNvGraphicFramePr>
          <p:nvPr/>
        </p:nvGraphicFramePr>
        <p:xfrm>
          <a:off x="7739063" y="3214689"/>
          <a:ext cx="571500" cy="606425"/>
        </p:xfrm>
        <a:graphic>
          <a:graphicData uri="http://schemas.openxmlformats.org/presentationml/2006/ole">
            <mc:AlternateContent xmlns:mc="http://schemas.openxmlformats.org/markup-compatibility/2006">
              <mc:Choice xmlns:v="urn:schemas-microsoft-com:vml" Requires="v">
                <p:oleObj spid="_x0000_s31134" name="公式" r:id="rId9" imgW="203024" imgH="215713" progId="Equation.3">
                  <p:embed/>
                </p:oleObj>
              </mc:Choice>
              <mc:Fallback>
                <p:oleObj name="公式" r:id="rId9" imgW="203024" imgH="215713"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39063" y="3214689"/>
                        <a:ext cx="571500"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 name="AutoShape 52"/>
          <p:cNvSpPr>
            <a:spLocks noChangeArrowheads="1"/>
          </p:cNvSpPr>
          <p:nvPr/>
        </p:nvSpPr>
        <p:spPr bwMode="auto">
          <a:xfrm rot="4810384" flipH="1" flipV="1">
            <a:off x="7847808" y="4179095"/>
            <a:ext cx="1379537" cy="138112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66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30731" name="Object 25"/>
          <p:cNvGraphicFramePr>
            <a:graphicFrameLocks noChangeAspect="1"/>
          </p:cNvGraphicFramePr>
          <p:nvPr/>
        </p:nvGraphicFramePr>
        <p:xfrm>
          <a:off x="6710364" y="4659314"/>
          <a:ext cx="555625" cy="587375"/>
        </p:xfrm>
        <a:graphic>
          <a:graphicData uri="http://schemas.openxmlformats.org/presentationml/2006/ole">
            <mc:AlternateContent xmlns:mc="http://schemas.openxmlformats.org/markup-compatibility/2006">
              <mc:Choice xmlns:v="urn:schemas-microsoft-com:vml" Requires="v">
                <p:oleObj spid="_x0000_s31135" name="公式" r:id="rId11" imgW="215806" imgH="228501" progId="Equation.3">
                  <p:embed/>
                </p:oleObj>
              </mc:Choice>
              <mc:Fallback>
                <p:oleObj name="公式" r:id="rId11" imgW="215806" imgH="228501" progId="Equation.3">
                  <p:embed/>
                  <p:pic>
                    <p:nvPicPr>
                      <p:cNvPr id="0"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10364" y="4659314"/>
                        <a:ext cx="555625"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up)">
                                      <p:cBhvr>
                                        <p:cTn id="13" dur="500"/>
                                        <p:tgtEl>
                                          <p:spTgt spid="2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wipe(up)">
                                      <p:cBhvr>
                                        <p:cTn id="18" dur="500"/>
                                        <p:tgtEl>
                                          <p:spTgt spid="4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up)">
                                      <p:cBhvr>
                                        <p:cTn id="23" dur="500"/>
                                        <p:tgtEl>
                                          <p:spTgt spid="4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up)">
                                      <p:cBhvr>
                                        <p:cTn id="3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utoUpdateAnimBg="0"/>
      <p:bldP spid="46"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Group 58"/>
          <p:cNvGrpSpPr>
            <a:grpSpLocks/>
          </p:cNvGrpSpPr>
          <p:nvPr/>
        </p:nvGrpSpPr>
        <p:grpSpPr bwMode="auto">
          <a:xfrm>
            <a:off x="1838325" y="250827"/>
            <a:ext cx="8724900" cy="4672013"/>
            <a:chOff x="198" y="158"/>
            <a:chExt cx="5496" cy="2943"/>
          </a:xfrm>
        </p:grpSpPr>
        <p:sp>
          <p:nvSpPr>
            <p:cNvPr id="54" name="Rectangle 54"/>
            <p:cNvSpPr>
              <a:spLocks noChangeArrowheads="1"/>
            </p:cNvSpPr>
            <p:nvPr/>
          </p:nvSpPr>
          <p:spPr bwMode="auto">
            <a:xfrm>
              <a:off x="4036" y="653"/>
              <a:ext cx="1488" cy="2448"/>
            </a:xfrm>
            <a:prstGeom prst="rect">
              <a:avLst/>
            </a:prstGeom>
            <a:solidFill>
              <a:srgbClr val="3366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400" b="1" kern="0">
                <a:solidFill>
                  <a:sysClr val="windowText" lastClr="000000"/>
                </a:solidFill>
                <a:latin typeface="+mn-lt"/>
                <a:ea typeface="+mn-ea"/>
              </a:endParaRPr>
            </a:p>
          </p:txBody>
        </p:sp>
        <p:sp>
          <p:nvSpPr>
            <p:cNvPr id="55" name="Text Box 3"/>
            <p:cNvSpPr txBox="1">
              <a:spLocks noChangeArrowheads="1"/>
            </p:cNvSpPr>
            <p:nvPr/>
          </p:nvSpPr>
          <p:spPr bwMode="blackWhite">
            <a:xfrm>
              <a:off x="198" y="158"/>
              <a:ext cx="5496" cy="330"/>
            </a:xfrm>
            <a:prstGeom prst="rect">
              <a:avLst/>
            </a:prstGeom>
            <a:noFill/>
            <a:ln w="9525">
              <a:noFill/>
              <a:miter lim="800000"/>
              <a:headEnd/>
              <a:tailEnd/>
            </a:ln>
          </p:spPr>
          <p:txBody>
            <a:bodyPr wrap="none" anchor="ctr">
              <a:spAutoFit/>
            </a:bodyPr>
            <a:lstStyle/>
            <a:p>
              <a:pPr algn="ctr" fontAlgn="auto">
                <a:spcBef>
                  <a:spcPts val="0"/>
                </a:spcBef>
                <a:spcAft>
                  <a:spcPts val="0"/>
                </a:spcAft>
                <a:defRPr/>
              </a:pPr>
              <a:r>
                <a:rPr lang="en-US" altLang="zh-CN" sz="2800" b="1" kern="0" dirty="0">
                  <a:solidFill>
                    <a:srgbClr val="CC0000"/>
                  </a:solidFill>
                  <a:latin typeface="+mn-lt"/>
                  <a:ea typeface="+mn-ea"/>
                </a:rPr>
                <a:t>【</a:t>
              </a:r>
              <a:r>
                <a:rPr lang="zh-CN" altLang="en-US" sz="2800" b="1" kern="0" dirty="0">
                  <a:solidFill>
                    <a:srgbClr val="CC0000"/>
                  </a:solidFill>
                  <a:latin typeface="+mn-lt"/>
                  <a:ea typeface="+mn-ea"/>
                </a:rPr>
                <a:t>补充例</a:t>
              </a:r>
              <a:r>
                <a:rPr lang="en-US" altLang="zh-CN" sz="2800" b="1" kern="0" dirty="0">
                  <a:solidFill>
                    <a:srgbClr val="CC0000"/>
                  </a:solidFill>
                  <a:latin typeface="+mn-lt"/>
                  <a:ea typeface="+mn-ea"/>
                </a:rPr>
                <a:t>】</a:t>
              </a:r>
              <a:r>
                <a:rPr lang="en-US" altLang="zh-CN" sz="2800" b="1" kern="0" dirty="0">
                  <a:solidFill>
                    <a:sysClr val="windowText" lastClr="000000"/>
                  </a:solidFill>
                  <a:latin typeface="+mn-lt"/>
                  <a:ea typeface="+mn-ea"/>
                </a:rPr>
                <a:t>  </a:t>
              </a:r>
              <a:r>
                <a:rPr lang="zh-CN" altLang="en-US" sz="2800" b="1" kern="0" dirty="0">
                  <a:solidFill>
                    <a:srgbClr val="3E27E7"/>
                  </a:solidFill>
                  <a:latin typeface="+mn-lt"/>
                  <a:ea typeface="+mn-ea"/>
                </a:rPr>
                <a:t>用感应电动势测铁磁质中的磁感应强度。 </a:t>
              </a:r>
            </a:p>
          </p:txBody>
        </p:sp>
        <p:sp>
          <p:nvSpPr>
            <p:cNvPr id="57" name="AutoShape 5"/>
            <p:cNvSpPr>
              <a:spLocks noChangeArrowheads="1"/>
            </p:cNvSpPr>
            <p:nvPr/>
          </p:nvSpPr>
          <p:spPr bwMode="blackWhite">
            <a:xfrm>
              <a:off x="4180" y="1114"/>
              <a:ext cx="1200" cy="120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8 w 21600"/>
                <a:gd name="T25" fmla="*/ 3168 h 21600"/>
                <a:gd name="T26" fmla="*/ 18432 w 21600"/>
                <a:gd name="T27" fmla="*/ 1843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08" y="10800"/>
                  </a:moveTo>
                  <a:cubicBezTo>
                    <a:pt x="1908" y="15711"/>
                    <a:pt x="5889" y="19692"/>
                    <a:pt x="10800" y="19692"/>
                  </a:cubicBezTo>
                  <a:cubicBezTo>
                    <a:pt x="15711" y="19692"/>
                    <a:pt x="19692" y="15711"/>
                    <a:pt x="19692" y="10800"/>
                  </a:cubicBezTo>
                  <a:cubicBezTo>
                    <a:pt x="19692" y="5889"/>
                    <a:pt x="15711" y="1908"/>
                    <a:pt x="10800" y="1908"/>
                  </a:cubicBezTo>
                  <a:cubicBezTo>
                    <a:pt x="5889" y="1908"/>
                    <a:pt x="1908" y="5889"/>
                    <a:pt x="1908" y="10800"/>
                  </a:cubicBezTo>
                  <a:close/>
                </a:path>
              </a:pathLst>
            </a:custGeom>
            <a:solidFill>
              <a:srgbClr val="FFCC00">
                <a:alpha val="50195"/>
              </a:srgbClr>
            </a:solidFill>
            <a:ln w="41275">
              <a:solidFill>
                <a:srgbClr val="00FF00"/>
              </a:solidFill>
              <a:round/>
              <a:headEnd/>
              <a:tailEnd/>
            </a:ln>
          </p:spPr>
          <p:txBody>
            <a:bodyPr wrap="none" anchor="ctr"/>
            <a:lstStyle/>
            <a:p>
              <a:pPr fontAlgn="auto">
                <a:spcBef>
                  <a:spcPts val="0"/>
                </a:spcBef>
                <a:spcAft>
                  <a:spcPts val="0"/>
                </a:spcAft>
                <a:defRPr/>
              </a:pPr>
              <a:endParaRPr lang="zh-CN" altLang="en-US" sz="2400" b="1" kern="0">
                <a:solidFill>
                  <a:sysClr val="windowText" lastClr="000000"/>
                </a:solidFill>
                <a:latin typeface="+mn-lt"/>
                <a:ea typeface="+mn-ea"/>
              </a:endParaRPr>
            </a:p>
          </p:txBody>
        </p:sp>
        <p:grpSp>
          <p:nvGrpSpPr>
            <p:cNvPr id="31755" name="Group 6"/>
            <p:cNvGrpSpPr>
              <a:grpSpLocks/>
            </p:cNvGrpSpPr>
            <p:nvPr/>
          </p:nvGrpSpPr>
          <p:grpSpPr bwMode="auto">
            <a:xfrm>
              <a:off x="4136" y="1819"/>
              <a:ext cx="1241" cy="1186"/>
              <a:chOff x="4180" y="1617"/>
              <a:chExt cx="1241" cy="1186"/>
            </a:xfrm>
          </p:grpSpPr>
          <p:grpSp>
            <p:nvGrpSpPr>
              <p:cNvPr id="31775" name="Group 7"/>
              <p:cNvGrpSpPr>
                <a:grpSpLocks/>
              </p:cNvGrpSpPr>
              <p:nvPr/>
            </p:nvGrpSpPr>
            <p:grpSpPr bwMode="auto">
              <a:xfrm>
                <a:off x="4611" y="1905"/>
                <a:ext cx="414" cy="418"/>
                <a:chOff x="4611" y="1905"/>
                <a:chExt cx="414" cy="418"/>
              </a:xfrm>
            </p:grpSpPr>
            <p:sp>
              <p:nvSpPr>
                <p:cNvPr id="97" name="Freeform 8"/>
                <p:cNvSpPr>
                  <a:spLocks/>
                </p:cNvSpPr>
                <p:nvPr/>
              </p:nvSpPr>
              <p:spPr bwMode="blackWhite">
                <a:xfrm>
                  <a:off x="4611" y="1905"/>
                  <a:ext cx="41" cy="418"/>
                </a:xfrm>
                <a:custGeom>
                  <a:avLst/>
                  <a:gdLst>
                    <a:gd name="T0" fmla="*/ 41 w 41"/>
                    <a:gd name="T1" fmla="*/ 61 h 418"/>
                    <a:gd name="T2" fmla="*/ 31 w 41"/>
                    <a:gd name="T3" fmla="*/ 7 h 418"/>
                    <a:gd name="T4" fmla="*/ 5 w 41"/>
                    <a:gd name="T5" fmla="*/ 31 h 418"/>
                    <a:gd name="T6" fmla="*/ 2 w 41"/>
                    <a:gd name="T7" fmla="*/ 196 h 418"/>
                    <a:gd name="T8" fmla="*/ 2 w 41"/>
                    <a:gd name="T9" fmla="*/ 418 h 418"/>
                    <a:gd name="T10" fmla="*/ 0 60000 65536"/>
                    <a:gd name="T11" fmla="*/ 0 60000 65536"/>
                    <a:gd name="T12" fmla="*/ 0 60000 65536"/>
                    <a:gd name="T13" fmla="*/ 0 60000 65536"/>
                    <a:gd name="T14" fmla="*/ 0 60000 65536"/>
                    <a:gd name="T15" fmla="*/ 0 w 41"/>
                    <a:gd name="T16" fmla="*/ 0 h 418"/>
                    <a:gd name="T17" fmla="*/ 41 w 41"/>
                    <a:gd name="T18" fmla="*/ 418 h 418"/>
                  </a:gdLst>
                  <a:ahLst/>
                  <a:cxnLst>
                    <a:cxn ang="T10">
                      <a:pos x="T0" y="T1"/>
                    </a:cxn>
                    <a:cxn ang="T11">
                      <a:pos x="T2" y="T3"/>
                    </a:cxn>
                    <a:cxn ang="T12">
                      <a:pos x="T4" y="T5"/>
                    </a:cxn>
                    <a:cxn ang="T13">
                      <a:pos x="T6" y="T7"/>
                    </a:cxn>
                    <a:cxn ang="T14">
                      <a:pos x="T8" y="T9"/>
                    </a:cxn>
                  </a:cxnLst>
                  <a:rect l="T15" t="T16" r="T17" b="T18"/>
                  <a:pathLst>
                    <a:path w="41" h="418">
                      <a:moveTo>
                        <a:pt x="41" y="61"/>
                      </a:moveTo>
                      <a:cubicBezTo>
                        <a:pt x="39" y="52"/>
                        <a:pt x="37" y="12"/>
                        <a:pt x="31" y="7"/>
                      </a:cubicBezTo>
                      <a:cubicBezTo>
                        <a:pt x="25" y="2"/>
                        <a:pt x="10" y="0"/>
                        <a:pt x="5" y="31"/>
                      </a:cubicBezTo>
                      <a:cubicBezTo>
                        <a:pt x="0" y="62"/>
                        <a:pt x="2" y="132"/>
                        <a:pt x="2" y="196"/>
                      </a:cubicBezTo>
                      <a:cubicBezTo>
                        <a:pt x="2" y="260"/>
                        <a:pt x="2" y="372"/>
                        <a:pt x="2" y="418"/>
                      </a:cubicBezTo>
                    </a:path>
                  </a:pathLst>
                </a:custGeom>
                <a:noFill/>
                <a:ln w="41275">
                  <a:solidFill>
                    <a:srgbClr val="FFCC00"/>
                  </a:solidFill>
                  <a:round/>
                  <a:headEnd/>
                  <a:tailEnd/>
                </a:ln>
              </p:spPr>
              <p:txBody>
                <a:bodyPr wrap="none" anchor="ctr"/>
                <a:lstStyle/>
                <a:p>
                  <a:pPr fontAlgn="auto">
                    <a:spcBef>
                      <a:spcPts val="0"/>
                    </a:spcBef>
                    <a:spcAft>
                      <a:spcPts val="0"/>
                    </a:spcAft>
                    <a:defRPr/>
                  </a:pPr>
                  <a:endParaRPr lang="zh-CN" altLang="en-US" sz="2400" b="1" kern="0">
                    <a:solidFill>
                      <a:sysClr val="windowText" lastClr="000000"/>
                    </a:solidFill>
                    <a:latin typeface="+mn-lt"/>
                    <a:ea typeface="+mn-ea"/>
                  </a:endParaRPr>
                </a:p>
              </p:txBody>
            </p:sp>
            <p:grpSp>
              <p:nvGrpSpPr>
                <p:cNvPr id="31791" name="Group 9"/>
                <p:cNvGrpSpPr>
                  <a:grpSpLocks/>
                </p:cNvGrpSpPr>
                <p:nvPr/>
              </p:nvGrpSpPr>
              <p:grpSpPr bwMode="auto">
                <a:xfrm>
                  <a:off x="4650" y="1923"/>
                  <a:ext cx="372" cy="237"/>
                  <a:chOff x="4650" y="1905"/>
                  <a:chExt cx="372" cy="237"/>
                </a:xfrm>
              </p:grpSpPr>
              <p:sp>
                <p:nvSpPr>
                  <p:cNvPr id="100" name="Freeform 10"/>
                  <p:cNvSpPr>
                    <a:spLocks/>
                  </p:cNvSpPr>
                  <p:nvPr/>
                </p:nvSpPr>
                <p:spPr bwMode="blackWhite">
                  <a:xfrm>
                    <a:off x="4650" y="1910"/>
                    <a:ext cx="100" cy="222"/>
                  </a:xfrm>
                  <a:custGeom>
                    <a:avLst/>
                    <a:gdLst>
                      <a:gd name="T0" fmla="*/ 98 w 100"/>
                      <a:gd name="T1" fmla="*/ 88 h 222"/>
                      <a:gd name="T2" fmla="*/ 92 w 100"/>
                      <a:gd name="T3" fmla="*/ 10 h 222"/>
                      <a:gd name="T4" fmla="*/ 53 w 100"/>
                      <a:gd name="T5" fmla="*/ 31 h 222"/>
                      <a:gd name="T6" fmla="*/ 53 w 100"/>
                      <a:gd name="T7" fmla="*/ 191 h 222"/>
                      <a:gd name="T8" fmla="*/ 21 w 100"/>
                      <a:gd name="T9" fmla="*/ 216 h 222"/>
                      <a:gd name="T10" fmla="*/ 0 w 100"/>
                      <a:gd name="T11" fmla="*/ 190 h 222"/>
                      <a:gd name="T12" fmla="*/ 0 60000 65536"/>
                      <a:gd name="T13" fmla="*/ 0 60000 65536"/>
                      <a:gd name="T14" fmla="*/ 0 60000 65536"/>
                      <a:gd name="T15" fmla="*/ 0 60000 65536"/>
                      <a:gd name="T16" fmla="*/ 0 60000 65536"/>
                      <a:gd name="T17" fmla="*/ 0 60000 65536"/>
                      <a:gd name="T18" fmla="*/ 0 w 100"/>
                      <a:gd name="T19" fmla="*/ 0 h 222"/>
                      <a:gd name="T20" fmla="*/ 100 w 100"/>
                      <a:gd name="T21" fmla="*/ 222 h 222"/>
                    </a:gdLst>
                    <a:ahLst/>
                    <a:cxnLst>
                      <a:cxn ang="T12">
                        <a:pos x="T0" y="T1"/>
                      </a:cxn>
                      <a:cxn ang="T13">
                        <a:pos x="T2" y="T3"/>
                      </a:cxn>
                      <a:cxn ang="T14">
                        <a:pos x="T4" y="T5"/>
                      </a:cxn>
                      <a:cxn ang="T15">
                        <a:pos x="T6" y="T7"/>
                      </a:cxn>
                      <a:cxn ang="T16">
                        <a:pos x="T8" y="T9"/>
                      </a:cxn>
                      <a:cxn ang="T17">
                        <a:pos x="T10" y="T11"/>
                      </a:cxn>
                    </a:cxnLst>
                    <a:rect l="T18" t="T19" r="T20" b="T21"/>
                    <a:pathLst>
                      <a:path w="100" h="222">
                        <a:moveTo>
                          <a:pt x="98" y="88"/>
                        </a:moveTo>
                        <a:cubicBezTo>
                          <a:pt x="97" y="75"/>
                          <a:pt x="100" y="20"/>
                          <a:pt x="92" y="10"/>
                        </a:cubicBezTo>
                        <a:cubicBezTo>
                          <a:pt x="84" y="0"/>
                          <a:pt x="59" y="1"/>
                          <a:pt x="53" y="31"/>
                        </a:cubicBezTo>
                        <a:cubicBezTo>
                          <a:pt x="47" y="61"/>
                          <a:pt x="58" y="160"/>
                          <a:pt x="53" y="191"/>
                        </a:cubicBezTo>
                        <a:cubicBezTo>
                          <a:pt x="48" y="222"/>
                          <a:pt x="30" y="216"/>
                          <a:pt x="21" y="216"/>
                        </a:cubicBezTo>
                        <a:cubicBezTo>
                          <a:pt x="12" y="216"/>
                          <a:pt x="4" y="195"/>
                          <a:pt x="0" y="190"/>
                        </a:cubicBezTo>
                      </a:path>
                    </a:pathLst>
                  </a:custGeom>
                  <a:noFill/>
                  <a:ln w="44450">
                    <a:solidFill>
                      <a:srgbClr val="FFCC00"/>
                    </a:solidFill>
                    <a:round/>
                    <a:headEnd/>
                    <a:tailEnd/>
                  </a:ln>
                </p:spPr>
                <p:txBody>
                  <a:bodyPr wrap="none" anchor="ctr"/>
                  <a:lstStyle/>
                  <a:p>
                    <a:pPr fontAlgn="auto">
                      <a:spcBef>
                        <a:spcPts val="0"/>
                      </a:spcBef>
                      <a:spcAft>
                        <a:spcPts val="0"/>
                      </a:spcAft>
                      <a:defRPr/>
                    </a:pPr>
                    <a:endParaRPr lang="zh-CN" altLang="en-US" sz="2400" b="1" kern="0">
                      <a:solidFill>
                        <a:sysClr val="windowText" lastClr="000000"/>
                      </a:solidFill>
                      <a:latin typeface="+mn-lt"/>
                      <a:ea typeface="+mn-ea"/>
                    </a:endParaRPr>
                  </a:p>
                </p:txBody>
              </p:sp>
              <p:sp>
                <p:nvSpPr>
                  <p:cNvPr id="101" name="Freeform 11"/>
                  <p:cNvSpPr>
                    <a:spLocks/>
                  </p:cNvSpPr>
                  <p:nvPr/>
                </p:nvSpPr>
                <p:spPr bwMode="blackWhite">
                  <a:xfrm>
                    <a:off x="4944" y="1905"/>
                    <a:ext cx="78" cy="227"/>
                  </a:xfrm>
                  <a:custGeom>
                    <a:avLst/>
                    <a:gdLst>
                      <a:gd name="T0" fmla="*/ 78 w 78"/>
                      <a:gd name="T1" fmla="*/ 55 h 227"/>
                      <a:gd name="T2" fmla="*/ 72 w 78"/>
                      <a:gd name="T3" fmla="*/ 3 h 227"/>
                      <a:gd name="T4" fmla="*/ 41 w 78"/>
                      <a:gd name="T5" fmla="*/ 36 h 227"/>
                      <a:gd name="T6" fmla="*/ 53 w 78"/>
                      <a:gd name="T7" fmla="*/ 196 h 227"/>
                      <a:gd name="T8" fmla="*/ 22 w 78"/>
                      <a:gd name="T9" fmla="*/ 223 h 227"/>
                      <a:gd name="T10" fmla="*/ 0 w 78"/>
                      <a:gd name="T11" fmla="*/ 198 h 227"/>
                      <a:gd name="T12" fmla="*/ 0 60000 65536"/>
                      <a:gd name="T13" fmla="*/ 0 60000 65536"/>
                      <a:gd name="T14" fmla="*/ 0 60000 65536"/>
                      <a:gd name="T15" fmla="*/ 0 60000 65536"/>
                      <a:gd name="T16" fmla="*/ 0 60000 65536"/>
                      <a:gd name="T17" fmla="*/ 0 60000 65536"/>
                      <a:gd name="T18" fmla="*/ 0 w 78"/>
                      <a:gd name="T19" fmla="*/ 0 h 227"/>
                      <a:gd name="T20" fmla="*/ 78 w 78"/>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78" h="227">
                        <a:moveTo>
                          <a:pt x="78" y="55"/>
                        </a:moveTo>
                        <a:cubicBezTo>
                          <a:pt x="77" y="46"/>
                          <a:pt x="78" y="6"/>
                          <a:pt x="72" y="3"/>
                        </a:cubicBezTo>
                        <a:cubicBezTo>
                          <a:pt x="66" y="0"/>
                          <a:pt x="44" y="4"/>
                          <a:pt x="41" y="36"/>
                        </a:cubicBezTo>
                        <a:cubicBezTo>
                          <a:pt x="38" y="68"/>
                          <a:pt x="55" y="165"/>
                          <a:pt x="53" y="196"/>
                        </a:cubicBezTo>
                        <a:cubicBezTo>
                          <a:pt x="50" y="227"/>
                          <a:pt x="31" y="222"/>
                          <a:pt x="22" y="223"/>
                        </a:cubicBezTo>
                        <a:cubicBezTo>
                          <a:pt x="14" y="223"/>
                          <a:pt x="4" y="203"/>
                          <a:pt x="0" y="198"/>
                        </a:cubicBezTo>
                      </a:path>
                    </a:pathLst>
                  </a:custGeom>
                  <a:noFill/>
                  <a:ln w="44450">
                    <a:solidFill>
                      <a:srgbClr val="FFCC00"/>
                    </a:solidFill>
                    <a:round/>
                    <a:headEnd/>
                    <a:tailEnd/>
                  </a:ln>
                </p:spPr>
                <p:txBody>
                  <a:bodyPr wrap="none" anchor="ctr"/>
                  <a:lstStyle/>
                  <a:p>
                    <a:pPr fontAlgn="auto">
                      <a:spcBef>
                        <a:spcPts val="0"/>
                      </a:spcBef>
                      <a:spcAft>
                        <a:spcPts val="0"/>
                      </a:spcAft>
                      <a:defRPr/>
                    </a:pPr>
                    <a:endParaRPr lang="zh-CN" altLang="en-US" sz="2400" b="1" kern="0">
                      <a:solidFill>
                        <a:sysClr val="windowText" lastClr="000000"/>
                      </a:solidFill>
                      <a:latin typeface="+mn-lt"/>
                      <a:ea typeface="+mn-ea"/>
                    </a:endParaRPr>
                  </a:p>
                </p:txBody>
              </p:sp>
              <p:sp>
                <p:nvSpPr>
                  <p:cNvPr id="102" name="Freeform 12"/>
                  <p:cNvSpPr>
                    <a:spLocks/>
                  </p:cNvSpPr>
                  <p:nvPr/>
                </p:nvSpPr>
                <p:spPr bwMode="blackWhite">
                  <a:xfrm>
                    <a:off x="4752" y="1920"/>
                    <a:ext cx="100" cy="222"/>
                  </a:xfrm>
                  <a:custGeom>
                    <a:avLst/>
                    <a:gdLst>
                      <a:gd name="T0" fmla="*/ 98 w 100"/>
                      <a:gd name="T1" fmla="*/ 88 h 222"/>
                      <a:gd name="T2" fmla="*/ 92 w 100"/>
                      <a:gd name="T3" fmla="*/ 10 h 222"/>
                      <a:gd name="T4" fmla="*/ 53 w 100"/>
                      <a:gd name="T5" fmla="*/ 31 h 222"/>
                      <a:gd name="T6" fmla="*/ 53 w 100"/>
                      <a:gd name="T7" fmla="*/ 191 h 222"/>
                      <a:gd name="T8" fmla="*/ 21 w 100"/>
                      <a:gd name="T9" fmla="*/ 216 h 222"/>
                      <a:gd name="T10" fmla="*/ 0 w 100"/>
                      <a:gd name="T11" fmla="*/ 190 h 222"/>
                      <a:gd name="T12" fmla="*/ 0 60000 65536"/>
                      <a:gd name="T13" fmla="*/ 0 60000 65536"/>
                      <a:gd name="T14" fmla="*/ 0 60000 65536"/>
                      <a:gd name="T15" fmla="*/ 0 60000 65536"/>
                      <a:gd name="T16" fmla="*/ 0 60000 65536"/>
                      <a:gd name="T17" fmla="*/ 0 60000 65536"/>
                      <a:gd name="T18" fmla="*/ 0 w 100"/>
                      <a:gd name="T19" fmla="*/ 0 h 222"/>
                      <a:gd name="T20" fmla="*/ 100 w 100"/>
                      <a:gd name="T21" fmla="*/ 222 h 222"/>
                    </a:gdLst>
                    <a:ahLst/>
                    <a:cxnLst>
                      <a:cxn ang="T12">
                        <a:pos x="T0" y="T1"/>
                      </a:cxn>
                      <a:cxn ang="T13">
                        <a:pos x="T2" y="T3"/>
                      </a:cxn>
                      <a:cxn ang="T14">
                        <a:pos x="T4" y="T5"/>
                      </a:cxn>
                      <a:cxn ang="T15">
                        <a:pos x="T6" y="T7"/>
                      </a:cxn>
                      <a:cxn ang="T16">
                        <a:pos x="T8" y="T9"/>
                      </a:cxn>
                      <a:cxn ang="T17">
                        <a:pos x="T10" y="T11"/>
                      </a:cxn>
                    </a:cxnLst>
                    <a:rect l="T18" t="T19" r="T20" b="T21"/>
                    <a:pathLst>
                      <a:path w="100" h="222">
                        <a:moveTo>
                          <a:pt x="98" y="88"/>
                        </a:moveTo>
                        <a:cubicBezTo>
                          <a:pt x="97" y="75"/>
                          <a:pt x="100" y="20"/>
                          <a:pt x="92" y="10"/>
                        </a:cubicBezTo>
                        <a:cubicBezTo>
                          <a:pt x="84" y="0"/>
                          <a:pt x="59" y="1"/>
                          <a:pt x="53" y="31"/>
                        </a:cubicBezTo>
                        <a:cubicBezTo>
                          <a:pt x="47" y="61"/>
                          <a:pt x="58" y="160"/>
                          <a:pt x="53" y="191"/>
                        </a:cubicBezTo>
                        <a:cubicBezTo>
                          <a:pt x="48" y="222"/>
                          <a:pt x="30" y="216"/>
                          <a:pt x="21" y="216"/>
                        </a:cubicBezTo>
                        <a:cubicBezTo>
                          <a:pt x="12" y="216"/>
                          <a:pt x="4" y="195"/>
                          <a:pt x="0" y="190"/>
                        </a:cubicBezTo>
                      </a:path>
                    </a:pathLst>
                  </a:custGeom>
                  <a:noFill/>
                  <a:ln w="44450">
                    <a:solidFill>
                      <a:srgbClr val="FFCC00"/>
                    </a:solidFill>
                    <a:round/>
                    <a:headEnd/>
                    <a:tailEnd/>
                  </a:ln>
                </p:spPr>
                <p:txBody>
                  <a:bodyPr wrap="none" anchor="ctr"/>
                  <a:lstStyle/>
                  <a:p>
                    <a:pPr fontAlgn="auto">
                      <a:spcBef>
                        <a:spcPts val="0"/>
                      </a:spcBef>
                      <a:spcAft>
                        <a:spcPts val="0"/>
                      </a:spcAft>
                      <a:defRPr/>
                    </a:pPr>
                    <a:endParaRPr lang="zh-CN" altLang="en-US" sz="2400" b="1" kern="0">
                      <a:solidFill>
                        <a:sysClr val="windowText" lastClr="000000"/>
                      </a:solidFill>
                      <a:latin typeface="+mn-lt"/>
                      <a:ea typeface="+mn-ea"/>
                    </a:endParaRPr>
                  </a:p>
                </p:txBody>
              </p:sp>
              <p:sp>
                <p:nvSpPr>
                  <p:cNvPr id="103" name="Freeform 13"/>
                  <p:cNvSpPr>
                    <a:spLocks/>
                  </p:cNvSpPr>
                  <p:nvPr/>
                </p:nvSpPr>
                <p:spPr bwMode="blackWhite">
                  <a:xfrm>
                    <a:off x="4848" y="1921"/>
                    <a:ext cx="100" cy="221"/>
                  </a:xfrm>
                  <a:custGeom>
                    <a:avLst/>
                    <a:gdLst>
                      <a:gd name="T0" fmla="*/ 99 w 100"/>
                      <a:gd name="T1" fmla="*/ 66 h 221"/>
                      <a:gd name="T2" fmla="*/ 92 w 100"/>
                      <a:gd name="T3" fmla="*/ 9 h 221"/>
                      <a:gd name="T4" fmla="*/ 53 w 100"/>
                      <a:gd name="T5" fmla="*/ 30 h 221"/>
                      <a:gd name="T6" fmla="*/ 53 w 100"/>
                      <a:gd name="T7" fmla="*/ 190 h 221"/>
                      <a:gd name="T8" fmla="*/ 21 w 100"/>
                      <a:gd name="T9" fmla="*/ 215 h 221"/>
                      <a:gd name="T10" fmla="*/ 0 w 100"/>
                      <a:gd name="T11" fmla="*/ 189 h 221"/>
                      <a:gd name="T12" fmla="*/ 0 60000 65536"/>
                      <a:gd name="T13" fmla="*/ 0 60000 65536"/>
                      <a:gd name="T14" fmla="*/ 0 60000 65536"/>
                      <a:gd name="T15" fmla="*/ 0 60000 65536"/>
                      <a:gd name="T16" fmla="*/ 0 60000 65536"/>
                      <a:gd name="T17" fmla="*/ 0 60000 65536"/>
                      <a:gd name="T18" fmla="*/ 0 w 100"/>
                      <a:gd name="T19" fmla="*/ 0 h 221"/>
                      <a:gd name="T20" fmla="*/ 100 w 100"/>
                      <a:gd name="T21" fmla="*/ 221 h 221"/>
                    </a:gdLst>
                    <a:ahLst/>
                    <a:cxnLst>
                      <a:cxn ang="T12">
                        <a:pos x="T0" y="T1"/>
                      </a:cxn>
                      <a:cxn ang="T13">
                        <a:pos x="T2" y="T3"/>
                      </a:cxn>
                      <a:cxn ang="T14">
                        <a:pos x="T4" y="T5"/>
                      </a:cxn>
                      <a:cxn ang="T15">
                        <a:pos x="T6" y="T7"/>
                      </a:cxn>
                      <a:cxn ang="T16">
                        <a:pos x="T8" y="T9"/>
                      </a:cxn>
                      <a:cxn ang="T17">
                        <a:pos x="T10" y="T11"/>
                      </a:cxn>
                    </a:cxnLst>
                    <a:rect l="T18" t="T19" r="T20" b="T21"/>
                    <a:pathLst>
                      <a:path w="100" h="221">
                        <a:moveTo>
                          <a:pt x="99" y="66"/>
                        </a:moveTo>
                        <a:cubicBezTo>
                          <a:pt x="98" y="56"/>
                          <a:pt x="100" y="15"/>
                          <a:pt x="92" y="9"/>
                        </a:cubicBezTo>
                        <a:cubicBezTo>
                          <a:pt x="84" y="3"/>
                          <a:pt x="59" y="0"/>
                          <a:pt x="53" y="30"/>
                        </a:cubicBezTo>
                        <a:cubicBezTo>
                          <a:pt x="47" y="60"/>
                          <a:pt x="58" y="159"/>
                          <a:pt x="53" y="190"/>
                        </a:cubicBezTo>
                        <a:cubicBezTo>
                          <a:pt x="48" y="221"/>
                          <a:pt x="30" y="215"/>
                          <a:pt x="21" y="215"/>
                        </a:cubicBezTo>
                        <a:cubicBezTo>
                          <a:pt x="12" y="215"/>
                          <a:pt x="4" y="194"/>
                          <a:pt x="0" y="189"/>
                        </a:cubicBezTo>
                      </a:path>
                    </a:pathLst>
                  </a:custGeom>
                  <a:noFill/>
                  <a:ln w="44450">
                    <a:solidFill>
                      <a:srgbClr val="FFCC00"/>
                    </a:solidFill>
                    <a:round/>
                    <a:headEnd/>
                    <a:tailEnd/>
                  </a:ln>
                </p:spPr>
                <p:txBody>
                  <a:bodyPr wrap="none" anchor="ctr"/>
                  <a:lstStyle/>
                  <a:p>
                    <a:pPr fontAlgn="auto">
                      <a:spcBef>
                        <a:spcPts val="0"/>
                      </a:spcBef>
                      <a:spcAft>
                        <a:spcPts val="0"/>
                      </a:spcAft>
                      <a:defRPr/>
                    </a:pPr>
                    <a:endParaRPr lang="zh-CN" altLang="en-US" sz="2400" b="1" kern="0">
                      <a:solidFill>
                        <a:sysClr val="windowText" lastClr="000000"/>
                      </a:solidFill>
                      <a:latin typeface="+mn-lt"/>
                      <a:ea typeface="+mn-ea"/>
                    </a:endParaRPr>
                  </a:p>
                </p:txBody>
              </p:sp>
            </p:grpSp>
            <p:sp>
              <p:nvSpPr>
                <p:cNvPr id="99" name="Freeform 14"/>
                <p:cNvSpPr>
                  <a:spLocks/>
                </p:cNvSpPr>
                <p:nvPr/>
              </p:nvSpPr>
              <p:spPr bwMode="blackWhite">
                <a:xfrm>
                  <a:off x="5024" y="2093"/>
                  <a:ext cx="1" cy="214"/>
                </a:xfrm>
                <a:custGeom>
                  <a:avLst/>
                  <a:gdLst>
                    <a:gd name="T0" fmla="*/ 0 w 5"/>
                    <a:gd name="T1" fmla="*/ 0 h 214"/>
                    <a:gd name="T2" fmla="*/ 0 w 5"/>
                    <a:gd name="T3" fmla="*/ 214 h 214"/>
                    <a:gd name="T4" fmla="*/ 0 60000 65536"/>
                    <a:gd name="T5" fmla="*/ 0 60000 65536"/>
                    <a:gd name="T6" fmla="*/ 0 w 5"/>
                    <a:gd name="T7" fmla="*/ 0 h 214"/>
                    <a:gd name="T8" fmla="*/ 5 w 5"/>
                    <a:gd name="T9" fmla="*/ 214 h 214"/>
                  </a:gdLst>
                  <a:ahLst/>
                  <a:cxnLst>
                    <a:cxn ang="T4">
                      <a:pos x="T0" y="T1"/>
                    </a:cxn>
                    <a:cxn ang="T5">
                      <a:pos x="T2" y="T3"/>
                    </a:cxn>
                  </a:cxnLst>
                  <a:rect l="T6" t="T7" r="T8" b="T9"/>
                  <a:pathLst>
                    <a:path w="5" h="214">
                      <a:moveTo>
                        <a:pt x="0" y="0"/>
                      </a:moveTo>
                      <a:lnTo>
                        <a:pt x="5" y="214"/>
                      </a:lnTo>
                    </a:path>
                  </a:pathLst>
                </a:custGeom>
                <a:noFill/>
                <a:ln w="41275">
                  <a:solidFill>
                    <a:srgbClr val="FFCC00"/>
                  </a:solidFill>
                  <a:round/>
                  <a:headEnd/>
                  <a:tailEnd/>
                </a:ln>
              </p:spPr>
              <p:txBody>
                <a:bodyPr wrap="none" anchor="ctr"/>
                <a:lstStyle/>
                <a:p>
                  <a:pPr fontAlgn="auto">
                    <a:spcBef>
                      <a:spcPts val="0"/>
                    </a:spcBef>
                    <a:spcAft>
                      <a:spcPts val="0"/>
                    </a:spcAft>
                    <a:defRPr/>
                  </a:pPr>
                  <a:endParaRPr lang="zh-CN" altLang="en-US" sz="2400" b="1" kern="0">
                    <a:solidFill>
                      <a:sysClr val="windowText" lastClr="000000"/>
                    </a:solidFill>
                    <a:latin typeface="+mn-lt"/>
                    <a:ea typeface="+mn-ea"/>
                  </a:endParaRPr>
                </a:p>
              </p:txBody>
            </p:sp>
          </p:grpSp>
          <p:graphicFrame>
            <p:nvGraphicFramePr>
              <p:cNvPr id="31776" name="Object 2"/>
              <p:cNvGraphicFramePr>
                <a:graphicFrameLocks noChangeAspect="1"/>
              </p:cNvGraphicFramePr>
              <p:nvPr/>
            </p:nvGraphicFramePr>
            <p:xfrm>
              <a:off x="4654" y="1617"/>
              <a:ext cx="290" cy="308"/>
            </p:xfrm>
            <a:graphic>
              <a:graphicData uri="http://schemas.openxmlformats.org/presentationml/2006/ole">
                <mc:AlternateContent xmlns:mc="http://schemas.openxmlformats.org/markup-compatibility/2006">
                  <mc:Choice xmlns:v="urn:schemas-microsoft-com:vml" Requires="v">
                    <p:oleObj spid="_x0000_s32741" name="公式" r:id="rId3" imgW="142799" imgH="161960" progId="Equation.3">
                      <p:embed/>
                    </p:oleObj>
                  </mc:Choice>
                  <mc:Fallback>
                    <p:oleObj name="公式" r:id="rId3" imgW="142799" imgH="16196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blackWhite">
                          <a:xfrm>
                            <a:off x="4654" y="1617"/>
                            <a:ext cx="290"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 name="Rectangle 16"/>
              <p:cNvSpPr>
                <a:spLocks noChangeArrowheads="1"/>
              </p:cNvSpPr>
              <p:nvPr/>
            </p:nvSpPr>
            <p:spPr bwMode="blackWhite">
              <a:xfrm>
                <a:off x="4398" y="2631"/>
                <a:ext cx="144" cy="68"/>
              </a:xfrm>
              <a:prstGeom prst="rect">
                <a:avLst/>
              </a:prstGeom>
              <a:solidFill>
                <a:srgbClr val="00FF00"/>
              </a:solidFill>
              <a:ln w="9525">
                <a:solidFill>
                  <a:srgbClr val="00FF00"/>
                </a:solidFill>
                <a:miter lim="800000"/>
                <a:headEnd/>
                <a:tailEnd/>
              </a:ln>
            </p:spPr>
            <p:txBody>
              <a:bodyPr wrap="none" anchor="ctr"/>
              <a:lstStyle/>
              <a:p>
                <a:pPr fontAlgn="auto">
                  <a:spcBef>
                    <a:spcPts val="0"/>
                  </a:spcBef>
                  <a:spcAft>
                    <a:spcPts val="0"/>
                  </a:spcAft>
                  <a:defRPr/>
                </a:pPr>
                <a:endParaRPr lang="zh-CN" altLang="en-US" sz="2400" b="1" kern="0">
                  <a:solidFill>
                    <a:sysClr val="windowText" lastClr="000000"/>
                  </a:solidFill>
                  <a:latin typeface="+mn-lt"/>
                  <a:ea typeface="+mn-ea"/>
                </a:endParaRPr>
              </a:p>
            </p:txBody>
          </p:sp>
          <p:sp>
            <p:nvSpPr>
              <p:cNvPr id="85" name="Freeform 17"/>
              <p:cNvSpPr>
                <a:spLocks/>
              </p:cNvSpPr>
              <p:nvPr/>
            </p:nvSpPr>
            <p:spPr bwMode="blackWhite">
              <a:xfrm>
                <a:off x="5055" y="2601"/>
                <a:ext cx="86" cy="70"/>
              </a:xfrm>
              <a:custGeom>
                <a:avLst/>
                <a:gdLst>
                  <a:gd name="T0" fmla="*/ 0 w 64"/>
                  <a:gd name="T1" fmla="*/ 1854743 h 48"/>
                  <a:gd name="T2" fmla="*/ 252137 w 64"/>
                  <a:gd name="T3" fmla="*/ 0 h 48"/>
                  <a:gd name="T4" fmla="*/ 0 60000 65536"/>
                  <a:gd name="T5" fmla="*/ 0 60000 65536"/>
                  <a:gd name="T6" fmla="*/ 0 w 64"/>
                  <a:gd name="T7" fmla="*/ 0 h 48"/>
                  <a:gd name="T8" fmla="*/ 64 w 64"/>
                  <a:gd name="T9" fmla="*/ 48 h 48"/>
                </a:gdLst>
                <a:ahLst/>
                <a:cxnLst>
                  <a:cxn ang="T4">
                    <a:pos x="T0" y="T1"/>
                  </a:cxn>
                  <a:cxn ang="T5">
                    <a:pos x="T2" y="T3"/>
                  </a:cxn>
                </a:cxnLst>
                <a:rect l="T6" t="T7" r="T8" b="T9"/>
                <a:pathLst>
                  <a:path w="64" h="48">
                    <a:moveTo>
                      <a:pt x="0" y="48"/>
                    </a:moveTo>
                    <a:lnTo>
                      <a:pt x="64" y="0"/>
                    </a:lnTo>
                  </a:path>
                </a:pathLst>
              </a:custGeom>
              <a:noFill/>
              <a:ln w="41275">
                <a:solidFill>
                  <a:srgbClr val="FFFFFF"/>
                </a:solidFill>
                <a:round/>
                <a:headEnd/>
                <a:tailEnd/>
              </a:ln>
            </p:spPr>
            <p:txBody>
              <a:bodyPr wrap="none" anchor="ctr"/>
              <a:lstStyle/>
              <a:p>
                <a:pPr fontAlgn="auto">
                  <a:spcBef>
                    <a:spcPts val="0"/>
                  </a:spcBef>
                  <a:spcAft>
                    <a:spcPts val="0"/>
                  </a:spcAft>
                  <a:defRPr/>
                </a:pPr>
                <a:endParaRPr lang="zh-CN" altLang="en-US" sz="2400" b="1" kern="0">
                  <a:solidFill>
                    <a:sysClr val="windowText" lastClr="000000"/>
                  </a:solidFill>
                  <a:latin typeface="+mn-lt"/>
                  <a:ea typeface="+mn-ea"/>
                </a:endParaRPr>
              </a:p>
            </p:txBody>
          </p:sp>
          <p:grpSp>
            <p:nvGrpSpPr>
              <p:cNvPr id="31779" name="Group 18"/>
              <p:cNvGrpSpPr>
                <a:grpSpLocks/>
              </p:cNvGrpSpPr>
              <p:nvPr/>
            </p:nvGrpSpPr>
            <p:grpSpPr bwMode="auto">
              <a:xfrm>
                <a:off x="4746" y="2535"/>
                <a:ext cx="85" cy="268"/>
                <a:chOff x="4476" y="2355"/>
                <a:chExt cx="85" cy="268"/>
              </a:xfrm>
            </p:grpSpPr>
            <p:sp>
              <p:nvSpPr>
                <p:cNvPr id="95" name="Freeform 19"/>
                <p:cNvSpPr>
                  <a:spLocks/>
                </p:cNvSpPr>
                <p:nvPr/>
              </p:nvSpPr>
              <p:spPr bwMode="blackWhite">
                <a:xfrm>
                  <a:off x="4476" y="2355"/>
                  <a:ext cx="1" cy="268"/>
                </a:xfrm>
                <a:custGeom>
                  <a:avLst/>
                  <a:gdLst>
                    <a:gd name="T0" fmla="*/ 0 w 199"/>
                    <a:gd name="T1" fmla="*/ 11 h 301"/>
                    <a:gd name="T2" fmla="*/ 0 w 199"/>
                    <a:gd name="T3" fmla="*/ 0 h 301"/>
                    <a:gd name="T4" fmla="*/ 0 60000 65536"/>
                    <a:gd name="T5" fmla="*/ 0 60000 65536"/>
                    <a:gd name="T6" fmla="*/ 0 w 199"/>
                    <a:gd name="T7" fmla="*/ 0 h 301"/>
                    <a:gd name="T8" fmla="*/ 199 w 199"/>
                    <a:gd name="T9" fmla="*/ 301 h 301"/>
                  </a:gdLst>
                  <a:ahLst/>
                  <a:cxnLst>
                    <a:cxn ang="T4">
                      <a:pos x="T0" y="T1"/>
                    </a:cxn>
                    <a:cxn ang="T5">
                      <a:pos x="T2" y="T3"/>
                    </a:cxn>
                  </a:cxnLst>
                  <a:rect l="T6" t="T7" r="T8" b="T9"/>
                  <a:pathLst>
                    <a:path w="199" h="301">
                      <a:moveTo>
                        <a:pt x="199" y="301"/>
                      </a:moveTo>
                      <a:lnTo>
                        <a:pt x="0" y="0"/>
                      </a:lnTo>
                    </a:path>
                  </a:pathLst>
                </a:custGeom>
                <a:noFill/>
                <a:ln w="63500">
                  <a:solidFill>
                    <a:srgbClr val="FF0000"/>
                  </a:solidFill>
                  <a:round/>
                  <a:headEnd/>
                  <a:tailEnd/>
                </a:ln>
              </p:spPr>
              <p:txBody>
                <a:bodyPr wrap="none" anchor="ctr"/>
                <a:lstStyle/>
                <a:p>
                  <a:pPr fontAlgn="auto">
                    <a:spcBef>
                      <a:spcPts val="0"/>
                    </a:spcBef>
                    <a:spcAft>
                      <a:spcPts val="0"/>
                    </a:spcAft>
                    <a:defRPr/>
                  </a:pPr>
                  <a:endParaRPr lang="zh-CN" altLang="en-US" sz="2400" b="1" kern="0">
                    <a:solidFill>
                      <a:sysClr val="windowText" lastClr="000000"/>
                    </a:solidFill>
                    <a:latin typeface="+mn-lt"/>
                    <a:ea typeface="+mn-ea"/>
                  </a:endParaRPr>
                </a:p>
              </p:txBody>
            </p:sp>
            <p:sp>
              <p:nvSpPr>
                <p:cNvPr id="96" name="Freeform 20"/>
                <p:cNvSpPr>
                  <a:spLocks/>
                </p:cNvSpPr>
                <p:nvPr/>
              </p:nvSpPr>
              <p:spPr bwMode="blackWhite">
                <a:xfrm>
                  <a:off x="4560" y="2400"/>
                  <a:ext cx="1" cy="154"/>
                </a:xfrm>
                <a:custGeom>
                  <a:avLst/>
                  <a:gdLst>
                    <a:gd name="T0" fmla="*/ 0 w 199"/>
                    <a:gd name="T1" fmla="*/ 1 h 301"/>
                    <a:gd name="T2" fmla="*/ 0 w 199"/>
                    <a:gd name="T3" fmla="*/ 0 h 301"/>
                    <a:gd name="T4" fmla="*/ 0 60000 65536"/>
                    <a:gd name="T5" fmla="*/ 0 60000 65536"/>
                    <a:gd name="T6" fmla="*/ 0 w 199"/>
                    <a:gd name="T7" fmla="*/ 0 h 301"/>
                    <a:gd name="T8" fmla="*/ 199 w 199"/>
                    <a:gd name="T9" fmla="*/ 301 h 301"/>
                  </a:gdLst>
                  <a:ahLst/>
                  <a:cxnLst>
                    <a:cxn ang="T4">
                      <a:pos x="T0" y="T1"/>
                    </a:cxn>
                    <a:cxn ang="T5">
                      <a:pos x="T2" y="T3"/>
                    </a:cxn>
                  </a:cxnLst>
                  <a:rect l="T6" t="T7" r="T8" b="T9"/>
                  <a:pathLst>
                    <a:path w="199" h="301">
                      <a:moveTo>
                        <a:pt x="199" y="301"/>
                      </a:moveTo>
                      <a:lnTo>
                        <a:pt x="0" y="0"/>
                      </a:lnTo>
                    </a:path>
                  </a:pathLst>
                </a:custGeom>
                <a:noFill/>
                <a:ln w="63500">
                  <a:solidFill>
                    <a:srgbClr val="00FFFF"/>
                  </a:solidFill>
                  <a:round/>
                  <a:headEnd/>
                  <a:tailEnd/>
                </a:ln>
              </p:spPr>
              <p:txBody>
                <a:bodyPr wrap="none" anchor="ctr"/>
                <a:lstStyle/>
                <a:p>
                  <a:pPr fontAlgn="auto">
                    <a:spcBef>
                      <a:spcPts val="0"/>
                    </a:spcBef>
                    <a:spcAft>
                      <a:spcPts val="0"/>
                    </a:spcAft>
                    <a:defRPr/>
                  </a:pPr>
                  <a:endParaRPr lang="zh-CN" altLang="en-US" sz="2400" b="1" kern="0">
                    <a:solidFill>
                      <a:sysClr val="windowText" lastClr="000000"/>
                    </a:solidFill>
                    <a:latin typeface="+mn-lt"/>
                    <a:ea typeface="+mn-ea"/>
                  </a:endParaRPr>
                </a:p>
              </p:txBody>
            </p:sp>
          </p:grpSp>
          <p:sp>
            <p:nvSpPr>
              <p:cNvPr id="87" name="Line 21"/>
              <p:cNvSpPr>
                <a:spLocks noChangeShapeType="1"/>
              </p:cNvSpPr>
              <p:nvPr/>
            </p:nvSpPr>
            <p:spPr bwMode="blackWhite">
              <a:xfrm>
                <a:off x="4531" y="2676"/>
                <a:ext cx="218" cy="0"/>
              </a:xfrm>
              <a:prstGeom prst="line">
                <a:avLst/>
              </a:prstGeom>
              <a:noFill/>
              <a:ln w="38100">
                <a:solidFill>
                  <a:srgbClr val="FFFF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8" name="Line 22"/>
              <p:cNvSpPr>
                <a:spLocks noChangeShapeType="1"/>
              </p:cNvSpPr>
              <p:nvPr/>
            </p:nvSpPr>
            <p:spPr bwMode="blackWhite">
              <a:xfrm>
                <a:off x="4860" y="2664"/>
                <a:ext cx="218" cy="0"/>
              </a:xfrm>
              <a:prstGeom prst="line">
                <a:avLst/>
              </a:prstGeom>
              <a:noFill/>
              <a:ln w="38100">
                <a:solidFill>
                  <a:srgbClr val="FFFF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9" name="Line 23"/>
              <p:cNvSpPr>
                <a:spLocks noChangeShapeType="1"/>
              </p:cNvSpPr>
              <p:nvPr/>
            </p:nvSpPr>
            <p:spPr bwMode="blackWhite">
              <a:xfrm>
                <a:off x="5203" y="2679"/>
                <a:ext cx="218" cy="0"/>
              </a:xfrm>
              <a:prstGeom prst="line">
                <a:avLst/>
              </a:prstGeom>
              <a:noFill/>
              <a:ln w="38100">
                <a:solidFill>
                  <a:srgbClr val="FFFF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0" name="Line 24"/>
              <p:cNvSpPr>
                <a:spLocks noChangeShapeType="1"/>
              </p:cNvSpPr>
              <p:nvPr/>
            </p:nvSpPr>
            <p:spPr bwMode="blackWhite">
              <a:xfrm>
                <a:off x="4188" y="2682"/>
                <a:ext cx="218" cy="0"/>
              </a:xfrm>
              <a:prstGeom prst="line">
                <a:avLst/>
              </a:prstGeom>
              <a:noFill/>
              <a:ln w="38100">
                <a:solidFill>
                  <a:srgbClr val="FFFF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1" name="Line 25"/>
              <p:cNvSpPr>
                <a:spLocks noChangeShapeType="1"/>
              </p:cNvSpPr>
              <p:nvPr/>
            </p:nvSpPr>
            <p:spPr bwMode="blackWhite">
              <a:xfrm rot="-5400000">
                <a:off x="4024" y="2486"/>
                <a:ext cx="363" cy="0"/>
              </a:xfrm>
              <a:prstGeom prst="line">
                <a:avLst/>
              </a:prstGeom>
              <a:noFill/>
              <a:ln w="38100">
                <a:solidFill>
                  <a:srgbClr val="FFFF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2" name="Line 26"/>
              <p:cNvSpPr>
                <a:spLocks noChangeShapeType="1"/>
              </p:cNvSpPr>
              <p:nvPr/>
            </p:nvSpPr>
            <p:spPr bwMode="blackWhite">
              <a:xfrm rot="-5400000">
                <a:off x="5222" y="2476"/>
                <a:ext cx="363" cy="0"/>
              </a:xfrm>
              <a:prstGeom prst="line">
                <a:avLst/>
              </a:prstGeom>
              <a:noFill/>
              <a:ln w="38100">
                <a:solidFill>
                  <a:srgbClr val="FFFF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3" name="Line 27"/>
              <p:cNvSpPr>
                <a:spLocks noChangeShapeType="1"/>
              </p:cNvSpPr>
              <p:nvPr/>
            </p:nvSpPr>
            <p:spPr bwMode="blackWhite">
              <a:xfrm>
                <a:off x="5025" y="2313"/>
                <a:ext cx="376" cy="0"/>
              </a:xfrm>
              <a:prstGeom prst="line">
                <a:avLst/>
              </a:prstGeom>
              <a:noFill/>
              <a:ln w="38100">
                <a:solidFill>
                  <a:srgbClr val="FFFF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4" name="Line 28"/>
              <p:cNvSpPr>
                <a:spLocks noChangeShapeType="1"/>
              </p:cNvSpPr>
              <p:nvPr/>
            </p:nvSpPr>
            <p:spPr bwMode="blackWhite">
              <a:xfrm>
                <a:off x="4180" y="2310"/>
                <a:ext cx="444" cy="0"/>
              </a:xfrm>
              <a:prstGeom prst="line">
                <a:avLst/>
              </a:prstGeom>
              <a:noFill/>
              <a:ln w="38100">
                <a:solidFill>
                  <a:srgbClr val="FFFF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31756" name="Group 29"/>
            <p:cNvGrpSpPr>
              <a:grpSpLocks/>
            </p:cNvGrpSpPr>
            <p:nvPr/>
          </p:nvGrpSpPr>
          <p:grpSpPr bwMode="auto">
            <a:xfrm>
              <a:off x="4489" y="730"/>
              <a:ext cx="576" cy="884"/>
              <a:chOff x="4533" y="528"/>
              <a:chExt cx="576" cy="884"/>
            </a:xfrm>
          </p:grpSpPr>
          <p:grpSp>
            <p:nvGrpSpPr>
              <p:cNvPr id="31763" name="Group 30"/>
              <p:cNvGrpSpPr>
                <a:grpSpLocks/>
              </p:cNvGrpSpPr>
              <p:nvPr/>
            </p:nvGrpSpPr>
            <p:grpSpPr bwMode="auto">
              <a:xfrm>
                <a:off x="4553" y="625"/>
                <a:ext cx="549" cy="495"/>
                <a:chOff x="3790" y="625"/>
                <a:chExt cx="416" cy="495"/>
              </a:xfrm>
            </p:grpSpPr>
            <p:sp>
              <p:nvSpPr>
                <p:cNvPr id="76" name="Freeform 31"/>
                <p:cNvSpPr>
                  <a:spLocks/>
                </p:cNvSpPr>
                <p:nvPr/>
              </p:nvSpPr>
              <p:spPr bwMode="blackWhite">
                <a:xfrm rot="10787421">
                  <a:off x="4067" y="892"/>
                  <a:ext cx="100" cy="222"/>
                </a:xfrm>
                <a:custGeom>
                  <a:avLst/>
                  <a:gdLst>
                    <a:gd name="T0" fmla="*/ 98 w 100"/>
                    <a:gd name="T1" fmla="*/ 88 h 222"/>
                    <a:gd name="T2" fmla="*/ 92 w 100"/>
                    <a:gd name="T3" fmla="*/ 10 h 222"/>
                    <a:gd name="T4" fmla="*/ 53 w 100"/>
                    <a:gd name="T5" fmla="*/ 31 h 222"/>
                    <a:gd name="T6" fmla="*/ 53 w 100"/>
                    <a:gd name="T7" fmla="*/ 191 h 222"/>
                    <a:gd name="T8" fmla="*/ 21 w 100"/>
                    <a:gd name="T9" fmla="*/ 216 h 222"/>
                    <a:gd name="T10" fmla="*/ 0 w 100"/>
                    <a:gd name="T11" fmla="*/ 190 h 222"/>
                    <a:gd name="T12" fmla="*/ 0 60000 65536"/>
                    <a:gd name="T13" fmla="*/ 0 60000 65536"/>
                    <a:gd name="T14" fmla="*/ 0 60000 65536"/>
                    <a:gd name="T15" fmla="*/ 0 60000 65536"/>
                    <a:gd name="T16" fmla="*/ 0 60000 65536"/>
                    <a:gd name="T17" fmla="*/ 0 60000 65536"/>
                    <a:gd name="T18" fmla="*/ 0 w 100"/>
                    <a:gd name="T19" fmla="*/ 0 h 222"/>
                    <a:gd name="T20" fmla="*/ 100 w 100"/>
                    <a:gd name="T21" fmla="*/ 222 h 222"/>
                  </a:gdLst>
                  <a:ahLst/>
                  <a:cxnLst>
                    <a:cxn ang="T12">
                      <a:pos x="T0" y="T1"/>
                    </a:cxn>
                    <a:cxn ang="T13">
                      <a:pos x="T2" y="T3"/>
                    </a:cxn>
                    <a:cxn ang="T14">
                      <a:pos x="T4" y="T5"/>
                    </a:cxn>
                    <a:cxn ang="T15">
                      <a:pos x="T6" y="T7"/>
                    </a:cxn>
                    <a:cxn ang="T16">
                      <a:pos x="T8" y="T9"/>
                    </a:cxn>
                    <a:cxn ang="T17">
                      <a:pos x="T10" y="T11"/>
                    </a:cxn>
                  </a:cxnLst>
                  <a:rect l="T18" t="T19" r="T20" b="T21"/>
                  <a:pathLst>
                    <a:path w="100" h="222">
                      <a:moveTo>
                        <a:pt x="98" y="88"/>
                      </a:moveTo>
                      <a:cubicBezTo>
                        <a:pt x="97" y="75"/>
                        <a:pt x="100" y="20"/>
                        <a:pt x="92" y="10"/>
                      </a:cubicBezTo>
                      <a:cubicBezTo>
                        <a:pt x="84" y="0"/>
                        <a:pt x="59" y="1"/>
                        <a:pt x="53" y="31"/>
                      </a:cubicBezTo>
                      <a:cubicBezTo>
                        <a:pt x="47" y="61"/>
                        <a:pt x="58" y="160"/>
                        <a:pt x="53" y="191"/>
                      </a:cubicBezTo>
                      <a:cubicBezTo>
                        <a:pt x="48" y="222"/>
                        <a:pt x="30" y="216"/>
                        <a:pt x="21" y="216"/>
                      </a:cubicBezTo>
                      <a:cubicBezTo>
                        <a:pt x="12" y="216"/>
                        <a:pt x="4" y="195"/>
                        <a:pt x="0" y="190"/>
                      </a:cubicBezTo>
                    </a:path>
                  </a:pathLst>
                </a:custGeom>
                <a:noFill/>
                <a:ln w="41275">
                  <a:solidFill>
                    <a:srgbClr val="FF00FF"/>
                  </a:solidFill>
                  <a:round/>
                  <a:headEnd/>
                  <a:tailEnd/>
                </a:ln>
              </p:spPr>
              <p:txBody>
                <a:bodyPr wrap="none" anchor="ctr"/>
                <a:lstStyle/>
                <a:p>
                  <a:pPr fontAlgn="auto">
                    <a:spcBef>
                      <a:spcPts val="0"/>
                    </a:spcBef>
                    <a:spcAft>
                      <a:spcPts val="0"/>
                    </a:spcAft>
                    <a:defRPr/>
                  </a:pPr>
                  <a:endParaRPr lang="zh-CN" altLang="en-US" sz="2400" b="1" kern="0">
                    <a:solidFill>
                      <a:sysClr val="windowText" lastClr="000000"/>
                    </a:solidFill>
                    <a:latin typeface="+mn-lt"/>
                    <a:ea typeface="+mn-ea"/>
                  </a:endParaRPr>
                </a:p>
              </p:txBody>
            </p:sp>
            <p:sp>
              <p:nvSpPr>
                <p:cNvPr id="77" name="Freeform 32"/>
                <p:cNvSpPr>
                  <a:spLocks/>
                </p:cNvSpPr>
                <p:nvPr/>
              </p:nvSpPr>
              <p:spPr bwMode="blackWhite">
                <a:xfrm>
                  <a:off x="3795" y="891"/>
                  <a:ext cx="79" cy="229"/>
                </a:xfrm>
                <a:custGeom>
                  <a:avLst/>
                  <a:gdLst>
                    <a:gd name="T0" fmla="*/ 0 w 79"/>
                    <a:gd name="T1" fmla="*/ 174 h 229"/>
                    <a:gd name="T2" fmla="*/ 6 w 79"/>
                    <a:gd name="T3" fmla="*/ 226 h 229"/>
                    <a:gd name="T4" fmla="*/ 37 w 79"/>
                    <a:gd name="T5" fmla="*/ 193 h 229"/>
                    <a:gd name="T6" fmla="*/ 37 w 79"/>
                    <a:gd name="T7" fmla="*/ 32 h 229"/>
                    <a:gd name="T8" fmla="*/ 72 w 79"/>
                    <a:gd name="T9" fmla="*/ 0 h 229"/>
                    <a:gd name="T10" fmla="*/ 77 w 79"/>
                    <a:gd name="T11" fmla="*/ 30 h 229"/>
                    <a:gd name="T12" fmla="*/ 0 60000 65536"/>
                    <a:gd name="T13" fmla="*/ 0 60000 65536"/>
                    <a:gd name="T14" fmla="*/ 0 60000 65536"/>
                    <a:gd name="T15" fmla="*/ 0 60000 65536"/>
                    <a:gd name="T16" fmla="*/ 0 60000 65536"/>
                    <a:gd name="T17" fmla="*/ 0 60000 65536"/>
                    <a:gd name="T18" fmla="*/ 0 w 79"/>
                    <a:gd name="T19" fmla="*/ 0 h 229"/>
                    <a:gd name="T20" fmla="*/ 79 w 79"/>
                    <a:gd name="T21" fmla="*/ 229 h 229"/>
                  </a:gdLst>
                  <a:ahLst/>
                  <a:cxnLst>
                    <a:cxn ang="T12">
                      <a:pos x="T0" y="T1"/>
                    </a:cxn>
                    <a:cxn ang="T13">
                      <a:pos x="T2" y="T3"/>
                    </a:cxn>
                    <a:cxn ang="T14">
                      <a:pos x="T4" y="T5"/>
                    </a:cxn>
                    <a:cxn ang="T15">
                      <a:pos x="T6" y="T7"/>
                    </a:cxn>
                    <a:cxn ang="T16">
                      <a:pos x="T8" y="T9"/>
                    </a:cxn>
                    <a:cxn ang="T17">
                      <a:pos x="T10" y="T11"/>
                    </a:cxn>
                  </a:cxnLst>
                  <a:rect l="T18" t="T19" r="T20" b="T21"/>
                  <a:pathLst>
                    <a:path w="79" h="229">
                      <a:moveTo>
                        <a:pt x="0" y="174"/>
                      </a:moveTo>
                      <a:cubicBezTo>
                        <a:pt x="1" y="183"/>
                        <a:pt x="0" y="223"/>
                        <a:pt x="6" y="226"/>
                      </a:cubicBezTo>
                      <a:cubicBezTo>
                        <a:pt x="12" y="229"/>
                        <a:pt x="32" y="225"/>
                        <a:pt x="37" y="193"/>
                      </a:cubicBezTo>
                      <a:cubicBezTo>
                        <a:pt x="42" y="161"/>
                        <a:pt x="31" y="64"/>
                        <a:pt x="37" y="32"/>
                      </a:cubicBezTo>
                      <a:cubicBezTo>
                        <a:pt x="43" y="0"/>
                        <a:pt x="65" y="0"/>
                        <a:pt x="72" y="0"/>
                      </a:cubicBezTo>
                      <a:cubicBezTo>
                        <a:pt x="79" y="0"/>
                        <a:pt x="76" y="24"/>
                        <a:pt x="77" y="30"/>
                      </a:cubicBezTo>
                    </a:path>
                  </a:pathLst>
                </a:custGeom>
                <a:noFill/>
                <a:ln w="41275">
                  <a:solidFill>
                    <a:srgbClr val="FF00FF"/>
                  </a:solidFill>
                  <a:round/>
                  <a:headEnd/>
                  <a:tailEnd/>
                </a:ln>
              </p:spPr>
              <p:txBody>
                <a:bodyPr wrap="none" anchor="ctr"/>
                <a:lstStyle/>
                <a:p>
                  <a:pPr fontAlgn="auto">
                    <a:spcBef>
                      <a:spcPts val="0"/>
                    </a:spcBef>
                    <a:spcAft>
                      <a:spcPts val="0"/>
                    </a:spcAft>
                    <a:defRPr/>
                  </a:pPr>
                  <a:endParaRPr lang="zh-CN" altLang="en-US" sz="2400" b="1" kern="0">
                    <a:solidFill>
                      <a:sysClr val="windowText" lastClr="000000"/>
                    </a:solidFill>
                    <a:latin typeface="+mn-lt"/>
                    <a:ea typeface="+mn-ea"/>
                  </a:endParaRPr>
                </a:p>
              </p:txBody>
            </p:sp>
            <p:sp>
              <p:nvSpPr>
                <p:cNvPr id="78" name="Freeform 33"/>
                <p:cNvSpPr>
                  <a:spLocks/>
                </p:cNvSpPr>
                <p:nvPr/>
              </p:nvSpPr>
              <p:spPr bwMode="blackWhite">
                <a:xfrm>
                  <a:off x="4165" y="627"/>
                  <a:ext cx="41" cy="491"/>
                </a:xfrm>
                <a:custGeom>
                  <a:avLst/>
                  <a:gdLst>
                    <a:gd name="T0" fmla="*/ 0 w 41"/>
                    <a:gd name="T1" fmla="*/ 431 h 491"/>
                    <a:gd name="T2" fmla="*/ 10 w 41"/>
                    <a:gd name="T3" fmla="*/ 485 h 491"/>
                    <a:gd name="T4" fmla="*/ 36 w 41"/>
                    <a:gd name="T5" fmla="*/ 460 h 491"/>
                    <a:gd name="T6" fmla="*/ 39 w 41"/>
                    <a:gd name="T7" fmla="*/ 295 h 491"/>
                    <a:gd name="T8" fmla="*/ 40 w 41"/>
                    <a:gd name="T9" fmla="*/ 0 h 491"/>
                    <a:gd name="T10" fmla="*/ 0 60000 65536"/>
                    <a:gd name="T11" fmla="*/ 0 60000 65536"/>
                    <a:gd name="T12" fmla="*/ 0 60000 65536"/>
                    <a:gd name="T13" fmla="*/ 0 60000 65536"/>
                    <a:gd name="T14" fmla="*/ 0 60000 65536"/>
                    <a:gd name="T15" fmla="*/ 0 w 41"/>
                    <a:gd name="T16" fmla="*/ 0 h 491"/>
                    <a:gd name="T17" fmla="*/ 41 w 41"/>
                    <a:gd name="T18" fmla="*/ 491 h 491"/>
                  </a:gdLst>
                  <a:ahLst/>
                  <a:cxnLst>
                    <a:cxn ang="T10">
                      <a:pos x="T0" y="T1"/>
                    </a:cxn>
                    <a:cxn ang="T11">
                      <a:pos x="T2" y="T3"/>
                    </a:cxn>
                    <a:cxn ang="T12">
                      <a:pos x="T4" y="T5"/>
                    </a:cxn>
                    <a:cxn ang="T13">
                      <a:pos x="T6" y="T7"/>
                    </a:cxn>
                    <a:cxn ang="T14">
                      <a:pos x="T8" y="T9"/>
                    </a:cxn>
                  </a:cxnLst>
                  <a:rect l="T15" t="T16" r="T17" b="T18"/>
                  <a:pathLst>
                    <a:path w="41" h="491">
                      <a:moveTo>
                        <a:pt x="0" y="431"/>
                      </a:moveTo>
                      <a:cubicBezTo>
                        <a:pt x="2" y="440"/>
                        <a:pt x="4" y="480"/>
                        <a:pt x="10" y="485"/>
                      </a:cubicBezTo>
                      <a:cubicBezTo>
                        <a:pt x="16" y="490"/>
                        <a:pt x="31" y="491"/>
                        <a:pt x="36" y="460"/>
                      </a:cubicBezTo>
                      <a:cubicBezTo>
                        <a:pt x="41" y="429"/>
                        <a:pt x="38" y="372"/>
                        <a:pt x="39" y="295"/>
                      </a:cubicBezTo>
                      <a:cubicBezTo>
                        <a:pt x="40" y="218"/>
                        <a:pt x="40" y="61"/>
                        <a:pt x="40" y="0"/>
                      </a:cubicBezTo>
                    </a:path>
                  </a:pathLst>
                </a:custGeom>
                <a:noFill/>
                <a:ln w="41275">
                  <a:solidFill>
                    <a:srgbClr val="FF00FF"/>
                  </a:solidFill>
                  <a:round/>
                  <a:headEnd/>
                  <a:tailEnd/>
                </a:ln>
              </p:spPr>
              <p:txBody>
                <a:bodyPr wrap="none" anchor="ctr"/>
                <a:lstStyle/>
                <a:p>
                  <a:pPr fontAlgn="auto">
                    <a:spcBef>
                      <a:spcPts val="0"/>
                    </a:spcBef>
                    <a:spcAft>
                      <a:spcPts val="0"/>
                    </a:spcAft>
                    <a:defRPr/>
                  </a:pPr>
                  <a:endParaRPr lang="zh-CN" altLang="en-US" sz="2400" b="1" kern="0">
                    <a:solidFill>
                      <a:sysClr val="windowText" lastClr="000000"/>
                    </a:solidFill>
                    <a:latin typeface="+mn-lt"/>
                    <a:ea typeface="+mn-ea"/>
                  </a:endParaRPr>
                </a:p>
              </p:txBody>
            </p:sp>
            <p:sp>
              <p:nvSpPr>
                <p:cNvPr id="79" name="Freeform 34"/>
                <p:cNvSpPr>
                  <a:spLocks/>
                </p:cNvSpPr>
                <p:nvPr/>
              </p:nvSpPr>
              <p:spPr bwMode="blackWhite">
                <a:xfrm rot="10787421">
                  <a:off x="3965" y="882"/>
                  <a:ext cx="100" cy="222"/>
                </a:xfrm>
                <a:custGeom>
                  <a:avLst/>
                  <a:gdLst>
                    <a:gd name="T0" fmla="*/ 98 w 100"/>
                    <a:gd name="T1" fmla="*/ 88 h 222"/>
                    <a:gd name="T2" fmla="*/ 92 w 100"/>
                    <a:gd name="T3" fmla="*/ 10 h 222"/>
                    <a:gd name="T4" fmla="*/ 53 w 100"/>
                    <a:gd name="T5" fmla="*/ 31 h 222"/>
                    <a:gd name="T6" fmla="*/ 53 w 100"/>
                    <a:gd name="T7" fmla="*/ 191 h 222"/>
                    <a:gd name="T8" fmla="*/ 21 w 100"/>
                    <a:gd name="T9" fmla="*/ 216 h 222"/>
                    <a:gd name="T10" fmla="*/ 0 w 100"/>
                    <a:gd name="T11" fmla="*/ 190 h 222"/>
                    <a:gd name="T12" fmla="*/ 0 60000 65536"/>
                    <a:gd name="T13" fmla="*/ 0 60000 65536"/>
                    <a:gd name="T14" fmla="*/ 0 60000 65536"/>
                    <a:gd name="T15" fmla="*/ 0 60000 65536"/>
                    <a:gd name="T16" fmla="*/ 0 60000 65536"/>
                    <a:gd name="T17" fmla="*/ 0 60000 65536"/>
                    <a:gd name="T18" fmla="*/ 0 w 100"/>
                    <a:gd name="T19" fmla="*/ 0 h 222"/>
                    <a:gd name="T20" fmla="*/ 100 w 100"/>
                    <a:gd name="T21" fmla="*/ 222 h 222"/>
                  </a:gdLst>
                  <a:ahLst/>
                  <a:cxnLst>
                    <a:cxn ang="T12">
                      <a:pos x="T0" y="T1"/>
                    </a:cxn>
                    <a:cxn ang="T13">
                      <a:pos x="T2" y="T3"/>
                    </a:cxn>
                    <a:cxn ang="T14">
                      <a:pos x="T4" y="T5"/>
                    </a:cxn>
                    <a:cxn ang="T15">
                      <a:pos x="T6" y="T7"/>
                    </a:cxn>
                    <a:cxn ang="T16">
                      <a:pos x="T8" y="T9"/>
                    </a:cxn>
                    <a:cxn ang="T17">
                      <a:pos x="T10" y="T11"/>
                    </a:cxn>
                  </a:cxnLst>
                  <a:rect l="T18" t="T19" r="T20" b="T21"/>
                  <a:pathLst>
                    <a:path w="100" h="222">
                      <a:moveTo>
                        <a:pt x="98" y="88"/>
                      </a:moveTo>
                      <a:cubicBezTo>
                        <a:pt x="97" y="75"/>
                        <a:pt x="100" y="20"/>
                        <a:pt x="92" y="10"/>
                      </a:cubicBezTo>
                      <a:cubicBezTo>
                        <a:pt x="84" y="0"/>
                        <a:pt x="59" y="1"/>
                        <a:pt x="53" y="31"/>
                      </a:cubicBezTo>
                      <a:cubicBezTo>
                        <a:pt x="47" y="61"/>
                        <a:pt x="58" y="160"/>
                        <a:pt x="53" y="191"/>
                      </a:cubicBezTo>
                      <a:cubicBezTo>
                        <a:pt x="48" y="222"/>
                        <a:pt x="30" y="216"/>
                        <a:pt x="21" y="216"/>
                      </a:cubicBezTo>
                      <a:cubicBezTo>
                        <a:pt x="12" y="216"/>
                        <a:pt x="4" y="195"/>
                        <a:pt x="0" y="190"/>
                      </a:cubicBezTo>
                    </a:path>
                  </a:pathLst>
                </a:custGeom>
                <a:noFill/>
                <a:ln w="41275">
                  <a:solidFill>
                    <a:srgbClr val="FF00FF"/>
                  </a:solidFill>
                  <a:round/>
                  <a:headEnd/>
                  <a:tailEnd/>
                </a:ln>
              </p:spPr>
              <p:txBody>
                <a:bodyPr wrap="none" anchor="ctr"/>
                <a:lstStyle/>
                <a:p>
                  <a:pPr fontAlgn="auto">
                    <a:spcBef>
                      <a:spcPts val="0"/>
                    </a:spcBef>
                    <a:spcAft>
                      <a:spcPts val="0"/>
                    </a:spcAft>
                    <a:defRPr/>
                  </a:pPr>
                  <a:endParaRPr lang="zh-CN" altLang="en-US" sz="2400" b="1" kern="0">
                    <a:solidFill>
                      <a:sysClr val="windowText" lastClr="000000"/>
                    </a:solidFill>
                    <a:latin typeface="+mn-lt"/>
                    <a:ea typeface="+mn-ea"/>
                  </a:endParaRPr>
                </a:p>
              </p:txBody>
            </p:sp>
            <p:sp>
              <p:nvSpPr>
                <p:cNvPr id="80" name="Freeform 35"/>
                <p:cNvSpPr>
                  <a:spLocks/>
                </p:cNvSpPr>
                <p:nvPr/>
              </p:nvSpPr>
              <p:spPr bwMode="blackWhite">
                <a:xfrm>
                  <a:off x="3870" y="882"/>
                  <a:ext cx="98" cy="222"/>
                </a:xfrm>
                <a:custGeom>
                  <a:avLst/>
                  <a:gdLst>
                    <a:gd name="T0" fmla="*/ 5 w 98"/>
                    <a:gd name="T1" fmla="*/ 163 h 222"/>
                    <a:gd name="T2" fmla="*/ 7 w 98"/>
                    <a:gd name="T3" fmla="*/ 213 h 222"/>
                    <a:gd name="T4" fmla="*/ 46 w 98"/>
                    <a:gd name="T5" fmla="*/ 192 h 222"/>
                    <a:gd name="T6" fmla="*/ 45 w 98"/>
                    <a:gd name="T7" fmla="*/ 32 h 222"/>
                    <a:gd name="T8" fmla="*/ 77 w 98"/>
                    <a:gd name="T9" fmla="*/ 6 h 222"/>
                    <a:gd name="T10" fmla="*/ 98 w 98"/>
                    <a:gd name="T11" fmla="*/ 32 h 222"/>
                    <a:gd name="T12" fmla="*/ 0 60000 65536"/>
                    <a:gd name="T13" fmla="*/ 0 60000 65536"/>
                    <a:gd name="T14" fmla="*/ 0 60000 65536"/>
                    <a:gd name="T15" fmla="*/ 0 60000 65536"/>
                    <a:gd name="T16" fmla="*/ 0 60000 65536"/>
                    <a:gd name="T17" fmla="*/ 0 60000 65536"/>
                    <a:gd name="T18" fmla="*/ 0 w 98"/>
                    <a:gd name="T19" fmla="*/ 0 h 222"/>
                    <a:gd name="T20" fmla="*/ 98 w 98"/>
                    <a:gd name="T21" fmla="*/ 222 h 222"/>
                  </a:gdLst>
                  <a:ahLst/>
                  <a:cxnLst>
                    <a:cxn ang="T12">
                      <a:pos x="T0" y="T1"/>
                    </a:cxn>
                    <a:cxn ang="T13">
                      <a:pos x="T2" y="T3"/>
                    </a:cxn>
                    <a:cxn ang="T14">
                      <a:pos x="T4" y="T5"/>
                    </a:cxn>
                    <a:cxn ang="T15">
                      <a:pos x="T6" y="T7"/>
                    </a:cxn>
                    <a:cxn ang="T16">
                      <a:pos x="T8" y="T9"/>
                    </a:cxn>
                    <a:cxn ang="T17">
                      <a:pos x="T10" y="T11"/>
                    </a:cxn>
                  </a:cxnLst>
                  <a:rect l="T18" t="T19" r="T20" b="T21"/>
                  <a:pathLst>
                    <a:path w="98" h="222">
                      <a:moveTo>
                        <a:pt x="5" y="163"/>
                      </a:moveTo>
                      <a:cubicBezTo>
                        <a:pt x="5" y="171"/>
                        <a:pt x="0" y="208"/>
                        <a:pt x="7" y="213"/>
                      </a:cubicBezTo>
                      <a:cubicBezTo>
                        <a:pt x="14" y="218"/>
                        <a:pt x="40" y="222"/>
                        <a:pt x="46" y="192"/>
                      </a:cubicBezTo>
                      <a:cubicBezTo>
                        <a:pt x="52" y="161"/>
                        <a:pt x="40" y="63"/>
                        <a:pt x="45" y="32"/>
                      </a:cubicBezTo>
                      <a:cubicBezTo>
                        <a:pt x="50" y="0"/>
                        <a:pt x="68" y="6"/>
                        <a:pt x="77" y="6"/>
                      </a:cubicBezTo>
                      <a:cubicBezTo>
                        <a:pt x="86" y="6"/>
                        <a:pt x="94" y="27"/>
                        <a:pt x="98" y="32"/>
                      </a:cubicBezTo>
                    </a:path>
                  </a:pathLst>
                </a:custGeom>
                <a:noFill/>
                <a:ln w="41275">
                  <a:solidFill>
                    <a:srgbClr val="FF00FF"/>
                  </a:solidFill>
                  <a:round/>
                  <a:headEnd/>
                  <a:tailEnd/>
                </a:ln>
              </p:spPr>
              <p:txBody>
                <a:bodyPr wrap="none" anchor="ctr"/>
                <a:lstStyle/>
                <a:p>
                  <a:pPr fontAlgn="auto">
                    <a:spcBef>
                      <a:spcPts val="0"/>
                    </a:spcBef>
                    <a:spcAft>
                      <a:spcPts val="0"/>
                    </a:spcAft>
                    <a:defRPr/>
                  </a:pPr>
                  <a:endParaRPr lang="zh-CN" altLang="en-US" sz="2400" b="1" kern="0">
                    <a:solidFill>
                      <a:sysClr val="windowText" lastClr="000000"/>
                    </a:solidFill>
                    <a:latin typeface="+mn-lt"/>
                    <a:ea typeface="+mn-ea"/>
                  </a:endParaRPr>
                </a:p>
              </p:txBody>
            </p:sp>
            <p:sp>
              <p:nvSpPr>
                <p:cNvPr id="81" name="Freeform 36"/>
                <p:cNvSpPr>
                  <a:spLocks/>
                </p:cNvSpPr>
                <p:nvPr/>
              </p:nvSpPr>
              <p:spPr bwMode="blackWhite">
                <a:xfrm rot="10787421">
                  <a:off x="3790" y="625"/>
                  <a:ext cx="1" cy="308"/>
                </a:xfrm>
                <a:custGeom>
                  <a:avLst/>
                  <a:gdLst>
                    <a:gd name="T0" fmla="*/ 0 w 1"/>
                    <a:gd name="T1" fmla="*/ 0 h 308"/>
                    <a:gd name="T2" fmla="*/ 0 w 1"/>
                    <a:gd name="T3" fmla="*/ 308 h 308"/>
                    <a:gd name="T4" fmla="*/ 0 60000 65536"/>
                    <a:gd name="T5" fmla="*/ 0 60000 65536"/>
                    <a:gd name="T6" fmla="*/ 0 w 1"/>
                    <a:gd name="T7" fmla="*/ 0 h 308"/>
                    <a:gd name="T8" fmla="*/ 1 w 1"/>
                    <a:gd name="T9" fmla="*/ 308 h 308"/>
                  </a:gdLst>
                  <a:ahLst/>
                  <a:cxnLst>
                    <a:cxn ang="T4">
                      <a:pos x="T0" y="T1"/>
                    </a:cxn>
                    <a:cxn ang="T5">
                      <a:pos x="T2" y="T3"/>
                    </a:cxn>
                  </a:cxnLst>
                  <a:rect l="T6" t="T7" r="T8" b="T9"/>
                  <a:pathLst>
                    <a:path w="1" h="308">
                      <a:moveTo>
                        <a:pt x="0" y="0"/>
                      </a:moveTo>
                      <a:lnTo>
                        <a:pt x="0" y="308"/>
                      </a:lnTo>
                    </a:path>
                  </a:pathLst>
                </a:custGeom>
                <a:noFill/>
                <a:ln w="41275">
                  <a:solidFill>
                    <a:srgbClr val="FF00FF"/>
                  </a:solidFill>
                  <a:round/>
                  <a:headEnd/>
                  <a:tailEnd/>
                </a:ln>
              </p:spPr>
              <p:txBody>
                <a:bodyPr wrap="none" anchor="ctr"/>
                <a:lstStyle/>
                <a:p>
                  <a:pPr fontAlgn="auto">
                    <a:spcBef>
                      <a:spcPts val="0"/>
                    </a:spcBef>
                    <a:spcAft>
                      <a:spcPts val="0"/>
                    </a:spcAft>
                    <a:defRPr/>
                  </a:pPr>
                  <a:endParaRPr lang="zh-CN" altLang="en-US" sz="2400" b="1" kern="0">
                    <a:solidFill>
                      <a:sysClr val="windowText" lastClr="000000"/>
                    </a:solidFill>
                    <a:latin typeface="+mn-lt"/>
                    <a:ea typeface="+mn-ea"/>
                  </a:endParaRPr>
                </a:p>
              </p:txBody>
            </p:sp>
          </p:grpSp>
          <p:sp>
            <p:nvSpPr>
              <p:cNvPr id="71" name="Oval 37"/>
              <p:cNvSpPr>
                <a:spLocks noChangeArrowheads="1"/>
              </p:cNvSpPr>
              <p:nvPr/>
            </p:nvSpPr>
            <p:spPr bwMode="blackWhite">
              <a:xfrm>
                <a:off x="4752" y="528"/>
                <a:ext cx="168" cy="168"/>
              </a:xfrm>
              <a:prstGeom prst="ellipse">
                <a:avLst/>
              </a:prstGeom>
              <a:noFill/>
              <a:ln w="41275">
                <a:solidFill>
                  <a:srgbClr val="00FF00"/>
                </a:solidFill>
                <a:round/>
                <a:headEnd/>
                <a:tailEnd/>
              </a:ln>
            </p:spPr>
            <p:txBody>
              <a:bodyPr wrap="none" anchor="ctr"/>
              <a:lstStyle/>
              <a:p>
                <a:pPr fontAlgn="auto">
                  <a:spcBef>
                    <a:spcPts val="0"/>
                  </a:spcBef>
                  <a:spcAft>
                    <a:spcPts val="0"/>
                  </a:spcAft>
                  <a:defRPr/>
                </a:pPr>
                <a:endParaRPr lang="zh-CN" altLang="en-US" sz="2400" b="1" kern="0">
                  <a:solidFill>
                    <a:sysClr val="windowText" lastClr="000000"/>
                  </a:solidFill>
                  <a:latin typeface="+mn-lt"/>
                  <a:ea typeface="+mn-ea"/>
                </a:endParaRPr>
              </a:p>
            </p:txBody>
          </p:sp>
          <p:sp>
            <p:nvSpPr>
              <p:cNvPr id="72" name="Line 38"/>
              <p:cNvSpPr>
                <a:spLocks noChangeShapeType="1"/>
              </p:cNvSpPr>
              <p:nvPr/>
            </p:nvSpPr>
            <p:spPr bwMode="blackWhite">
              <a:xfrm>
                <a:off x="4533" y="624"/>
                <a:ext cx="213" cy="0"/>
              </a:xfrm>
              <a:prstGeom prst="line">
                <a:avLst/>
              </a:prstGeom>
              <a:noFill/>
              <a:ln w="41275">
                <a:solidFill>
                  <a:srgbClr val="FF00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3" name="Freeform 39"/>
              <p:cNvSpPr>
                <a:spLocks/>
              </p:cNvSpPr>
              <p:nvPr/>
            </p:nvSpPr>
            <p:spPr bwMode="blackWhite">
              <a:xfrm>
                <a:off x="4896" y="630"/>
                <a:ext cx="210" cy="1"/>
              </a:xfrm>
              <a:custGeom>
                <a:avLst/>
                <a:gdLst>
                  <a:gd name="T0" fmla="*/ 210 w 210"/>
                  <a:gd name="T1" fmla="*/ 0 h 25"/>
                  <a:gd name="T2" fmla="*/ 0 w 210"/>
                  <a:gd name="T3" fmla="*/ 0 h 25"/>
                  <a:gd name="T4" fmla="*/ 0 60000 65536"/>
                  <a:gd name="T5" fmla="*/ 0 60000 65536"/>
                  <a:gd name="T6" fmla="*/ 0 w 210"/>
                  <a:gd name="T7" fmla="*/ 0 h 25"/>
                  <a:gd name="T8" fmla="*/ 210 w 210"/>
                  <a:gd name="T9" fmla="*/ 25 h 25"/>
                </a:gdLst>
                <a:ahLst/>
                <a:cxnLst>
                  <a:cxn ang="T4">
                    <a:pos x="T0" y="T1"/>
                  </a:cxn>
                  <a:cxn ang="T5">
                    <a:pos x="T2" y="T3"/>
                  </a:cxn>
                </a:cxnLst>
                <a:rect l="T6" t="T7" r="T8" b="T9"/>
                <a:pathLst>
                  <a:path w="210" h="25">
                    <a:moveTo>
                      <a:pt x="210" y="0"/>
                    </a:moveTo>
                    <a:lnTo>
                      <a:pt x="0" y="25"/>
                    </a:lnTo>
                  </a:path>
                </a:pathLst>
              </a:custGeom>
              <a:noFill/>
              <a:ln w="41275">
                <a:solidFill>
                  <a:srgbClr val="FF00FF"/>
                </a:solidFill>
                <a:round/>
                <a:headEnd/>
                <a:tailEnd/>
              </a:ln>
            </p:spPr>
            <p:txBody>
              <a:bodyPr wrap="none" anchor="ctr"/>
              <a:lstStyle/>
              <a:p>
                <a:pPr fontAlgn="auto">
                  <a:spcBef>
                    <a:spcPts val="0"/>
                  </a:spcBef>
                  <a:spcAft>
                    <a:spcPts val="0"/>
                  </a:spcAft>
                  <a:defRPr/>
                </a:pPr>
                <a:endParaRPr lang="zh-CN" altLang="en-US" sz="2400" b="1" kern="0">
                  <a:solidFill>
                    <a:sysClr val="windowText" lastClr="000000"/>
                  </a:solidFill>
                  <a:latin typeface="+mn-lt"/>
                  <a:ea typeface="+mn-ea"/>
                </a:endParaRPr>
              </a:p>
            </p:txBody>
          </p:sp>
          <p:sp>
            <p:nvSpPr>
              <p:cNvPr id="74" name="Freeform 40"/>
              <p:cNvSpPr>
                <a:spLocks/>
              </p:cNvSpPr>
              <p:nvPr/>
            </p:nvSpPr>
            <p:spPr bwMode="blackWhite">
              <a:xfrm>
                <a:off x="4830" y="561"/>
                <a:ext cx="1" cy="118"/>
              </a:xfrm>
              <a:custGeom>
                <a:avLst/>
                <a:gdLst>
                  <a:gd name="T0" fmla="*/ 0 w 1"/>
                  <a:gd name="T1" fmla="*/ 118 h 118"/>
                  <a:gd name="T2" fmla="*/ 0 w 1"/>
                  <a:gd name="T3" fmla="*/ 0 h 118"/>
                  <a:gd name="T4" fmla="*/ 0 60000 65536"/>
                  <a:gd name="T5" fmla="*/ 0 60000 65536"/>
                  <a:gd name="T6" fmla="*/ 0 w 1"/>
                  <a:gd name="T7" fmla="*/ 0 h 118"/>
                  <a:gd name="T8" fmla="*/ 1 w 1"/>
                  <a:gd name="T9" fmla="*/ 118 h 118"/>
                </a:gdLst>
                <a:ahLst/>
                <a:cxnLst>
                  <a:cxn ang="T4">
                    <a:pos x="T0" y="T1"/>
                  </a:cxn>
                  <a:cxn ang="T5">
                    <a:pos x="T2" y="T3"/>
                  </a:cxn>
                </a:cxnLst>
                <a:rect l="T6" t="T7" r="T8" b="T9"/>
                <a:pathLst>
                  <a:path w="1" h="118">
                    <a:moveTo>
                      <a:pt x="0" y="118"/>
                    </a:moveTo>
                    <a:lnTo>
                      <a:pt x="0" y="0"/>
                    </a:lnTo>
                  </a:path>
                </a:pathLst>
              </a:custGeom>
              <a:noFill/>
              <a:ln w="41275">
                <a:solidFill>
                  <a:srgbClr val="FFCC00"/>
                </a:solidFill>
                <a:round/>
                <a:headEnd/>
                <a:tailEnd type="arrow" w="sm" len="sm"/>
              </a:ln>
            </p:spPr>
            <p:txBody>
              <a:bodyPr wrap="none" anchor="ctr"/>
              <a:lstStyle/>
              <a:p>
                <a:pPr fontAlgn="auto">
                  <a:spcBef>
                    <a:spcPts val="0"/>
                  </a:spcBef>
                  <a:spcAft>
                    <a:spcPts val="0"/>
                  </a:spcAft>
                  <a:defRPr/>
                </a:pPr>
                <a:endParaRPr lang="zh-CN" altLang="en-US" sz="2400" b="1" kern="0">
                  <a:solidFill>
                    <a:sysClr val="windowText" lastClr="000000"/>
                  </a:solidFill>
                  <a:latin typeface="+mn-lt"/>
                  <a:ea typeface="+mn-ea"/>
                </a:endParaRPr>
              </a:p>
            </p:txBody>
          </p:sp>
          <p:graphicFrame>
            <p:nvGraphicFramePr>
              <p:cNvPr id="31768" name="Object 3"/>
              <p:cNvGraphicFramePr>
                <a:graphicFrameLocks noChangeAspect="1"/>
              </p:cNvGraphicFramePr>
              <p:nvPr/>
            </p:nvGraphicFramePr>
            <p:xfrm>
              <a:off x="4800" y="1104"/>
              <a:ext cx="309" cy="308"/>
            </p:xfrm>
            <a:graphic>
              <a:graphicData uri="http://schemas.openxmlformats.org/presentationml/2006/ole">
                <mc:AlternateContent xmlns:mc="http://schemas.openxmlformats.org/markup-compatibility/2006">
                  <mc:Choice xmlns:v="urn:schemas-microsoft-com:vml" Requires="v">
                    <p:oleObj spid="_x0000_s32742" name="公式" r:id="rId5" imgW="161965" imgH="161960" progId="Equation.3">
                      <p:embed/>
                    </p:oleObj>
                  </mc:Choice>
                  <mc:Fallback>
                    <p:oleObj name="公式" r:id="rId5" imgW="161965" imgH="16196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blackWhite">
                          <a:xfrm>
                            <a:off x="4800" y="1104"/>
                            <a:ext cx="309"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1757" name="Group 56"/>
            <p:cNvGrpSpPr>
              <a:grpSpLocks/>
            </p:cNvGrpSpPr>
            <p:nvPr/>
          </p:nvGrpSpPr>
          <p:grpSpPr bwMode="auto">
            <a:xfrm>
              <a:off x="884" y="663"/>
              <a:ext cx="2384" cy="787"/>
              <a:chOff x="884" y="663"/>
              <a:chExt cx="2384" cy="787"/>
            </a:xfrm>
          </p:grpSpPr>
          <p:sp>
            <p:nvSpPr>
              <p:cNvPr id="68" name="Text Box 43"/>
              <p:cNvSpPr txBox="1">
                <a:spLocks noChangeArrowheads="1"/>
              </p:cNvSpPr>
              <p:nvPr/>
            </p:nvSpPr>
            <p:spPr bwMode="blackWhite">
              <a:xfrm>
                <a:off x="1066" y="799"/>
                <a:ext cx="2046" cy="523"/>
              </a:xfrm>
              <a:prstGeom prst="rect">
                <a:avLst/>
              </a:prstGeom>
              <a:noFill/>
              <a:ln w="9525">
                <a:noFill/>
                <a:miter lim="800000"/>
                <a:headEnd/>
                <a:tailEnd/>
              </a:ln>
            </p:spPr>
            <p:txBody>
              <a:bodyPr anchor="ctr">
                <a:spAutoFit/>
              </a:bodyPr>
              <a:lstStyle/>
              <a:p>
                <a:pPr algn="ctr" fontAlgn="auto">
                  <a:spcBef>
                    <a:spcPts val="0"/>
                  </a:spcBef>
                  <a:spcAft>
                    <a:spcPts val="0"/>
                  </a:spcAft>
                  <a:defRPr/>
                </a:pPr>
                <a:r>
                  <a:rPr lang="zh-CN" altLang="en-US" sz="2400" b="1" kern="0" dirty="0">
                    <a:solidFill>
                      <a:srgbClr val="FF0066"/>
                    </a:solidFill>
                    <a:latin typeface="+mn-lt"/>
                    <a:ea typeface="+mn-ea"/>
                  </a:rPr>
                  <a:t>冲击电流计的最大偏转</a:t>
                </a:r>
              </a:p>
              <a:p>
                <a:pPr algn="ctr" fontAlgn="auto">
                  <a:spcBef>
                    <a:spcPts val="0"/>
                  </a:spcBef>
                  <a:spcAft>
                    <a:spcPts val="0"/>
                  </a:spcAft>
                  <a:defRPr/>
                </a:pPr>
                <a:r>
                  <a:rPr lang="zh-CN" altLang="en-US" sz="2400" b="1" kern="0" dirty="0">
                    <a:solidFill>
                      <a:srgbClr val="FF0066"/>
                    </a:solidFill>
                    <a:latin typeface="+mn-lt"/>
                    <a:ea typeface="+mn-ea"/>
                  </a:rPr>
                  <a:t>与通过它的电量成正比</a:t>
                </a:r>
              </a:p>
            </p:txBody>
          </p:sp>
          <p:sp>
            <p:nvSpPr>
              <p:cNvPr id="69" name="AutoShape 44"/>
              <p:cNvSpPr>
                <a:spLocks noChangeArrowheads="1"/>
              </p:cNvSpPr>
              <p:nvPr/>
            </p:nvSpPr>
            <p:spPr bwMode="blackWhite">
              <a:xfrm>
                <a:off x="884" y="663"/>
                <a:ext cx="2384" cy="787"/>
              </a:xfrm>
              <a:prstGeom prst="wedgeEllipseCallout">
                <a:avLst>
                  <a:gd name="adj1" fmla="val 103102"/>
                  <a:gd name="adj2" fmla="val -23954"/>
                </a:avLst>
              </a:prstGeom>
              <a:noFill/>
              <a:ln w="9525">
                <a:solidFill>
                  <a:srgbClr val="000000"/>
                </a:solidFill>
                <a:miter lim="800000"/>
                <a:headEnd/>
                <a:tailEnd/>
              </a:ln>
            </p:spPr>
            <p:txBody>
              <a:bodyPr wrap="none" anchor="ctr"/>
              <a:lstStyle/>
              <a:p>
                <a:pPr algn="ctr" fontAlgn="auto">
                  <a:spcBef>
                    <a:spcPts val="0"/>
                  </a:spcBef>
                  <a:spcAft>
                    <a:spcPts val="0"/>
                  </a:spcAft>
                  <a:defRPr/>
                </a:pPr>
                <a:endParaRPr lang="zh-CN" altLang="zh-CN" sz="2400" b="1" kern="0">
                  <a:solidFill>
                    <a:sysClr val="windowText" lastClr="000000"/>
                  </a:solidFill>
                  <a:latin typeface="+mn-lt"/>
                  <a:ea typeface="+mn-ea"/>
                </a:endParaRPr>
              </a:p>
            </p:txBody>
          </p:sp>
        </p:grpSp>
        <p:grpSp>
          <p:nvGrpSpPr>
            <p:cNvPr id="31758" name="Group 57"/>
            <p:cNvGrpSpPr>
              <a:grpSpLocks/>
            </p:cNvGrpSpPr>
            <p:nvPr/>
          </p:nvGrpSpPr>
          <p:grpSpPr bwMode="auto">
            <a:xfrm>
              <a:off x="2336" y="1402"/>
              <a:ext cx="1647" cy="440"/>
              <a:chOff x="2336" y="1402"/>
              <a:chExt cx="1647" cy="440"/>
            </a:xfrm>
          </p:grpSpPr>
          <p:sp>
            <p:nvSpPr>
              <p:cNvPr id="66" name="Text Box 46"/>
              <p:cNvSpPr txBox="1">
                <a:spLocks noChangeArrowheads="1"/>
              </p:cNvSpPr>
              <p:nvPr/>
            </p:nvSpPr>
            <p:spPr bwMode="blackWhite">
              <a:xfrm>
                <a:off x="2426" y="1480"/>
                <a:ext cx="1481" cy="291"/>
              </a:xfrm>
              <a:prstGeom prst="rect">
                <a:avLst/>
              </a:prstGeom>
              <a:noFill/>
              <a:ln w="9525">
                <a:noFill/>
                <a:miter lim="800000"/>
                <a:headEnd/>
                <a:tailEnd/>
              </a:ln>
            </p:spPr>
            <p:txBody>
              <a:bodyPr wrap="none" anchor="ctr">
                <a:spAutoFit/>
              </a:bodyPr>
              <a:lstStyle/>
              <a:p>
                <a:pPr algn="ctr" fontAlgn="auto">
                  <a:spcBef>
                    <a:spcPts val="0"/>
                  </a:spcBef>
                  <a:spcAft>
                    <a:spcPts val="0"/>
                  </a:spcAft>
                  <a:defRPr/>
                </a:pPr>
                <a:r>
                  <a:rPr lang="zh-CN" altLang="en-US" sz="2400" b="1" kern="0">
                    <a:solidFill>
                      <a:sysClr val="windowText" lastClr="000000"/>
                    </a:solidFill>
                    <a:latin typeface="+mn-lt"/>
                    <a:ea typeface="+mn-ea"/>
                  </a:rPr>
                  <a:t>铁磁样品做的环</a:t>
                </a:r>
              </a:p>
            </p:txBody>
          </p:sp>
          <p:sp>
            <p:nvSpPr>
              <p:cNvPr id="67" name="AutoShape 47"/>
              <p:cNvSpPr>
                <a:spLocks noChangeArrowheads="1"/>
              </p:cNvSpPr>
              <p:nvPr/>
            </p:nvSpPr>
            <p:spPr bwMode="blackWhite">
              <a:xfrm>
                <a:off x="2336" y="1402"/>
                <a:ext cx="1647" cy="440"/>
              </a:xfrm>
              <a:prstGeom prst="wedgeEllipseCallout">
                <a:avLst>
                  <a:gd name="adj1" fmla="val 66759"/>
                  <a:gd name="adj2" fmla="val -5000"/>
                </a:avLst>
              </a:prstGeom>
              <a:noFill/>
              <a:ln w="9525">
                <a:solidFill>
                  <a:srgbClr val="000000"/>
                </a:solidFill>
                <a:miter lim="800000"/>
                <a:headEnd/>
                <a:tailEnd/>
              </a:ln>
            </p:spPr>
            <p:txBody>
              <a:bodyPr wrap="none" anchor="ctr"/>
              <a:lstStyle/>
              <a:p>
                <a:pPr algn="ctr" fontAlgn="auto">
                  <a:spcBef>
                    <a:spcPts val="0"/>
                  </a:spcBef>
                  <a:spcAft>
                    <a:spcPts val="0"/>
                  </a:spcAft>
                  <a:defRPr/>
                </a:pPr>
                <a:endParaRPr lang="zh-CN" altLang="zh-CN" sz="2400" b="1" kern="0">
                  <a:solidFill>
                    <a:sysClr val="windowText" lastClr="000000"/>
                  </a:solidFill>
                  <a:latin typeface="+mn-lt"/>
                  <a:ea typeface="+mn-ea"/>
                </a:endParaRPr>
              </a:p>
            </p:txBody>
          </p:sp>
        </p:grpSp>
      </p:grpSp>
      <p:graphicFrame>
        <p:nvGraphicFramePr>
          <p:cNvPr id="53" name="Object 5"/>
          <p:cNvGraphicFramePr>
            <a:graphicFrameLocks noChangeAspect="1"/>
          </p:cNvGraphicFramePr>
          <p:nvPr>
            <p:extLst>
              <p:ext uri="{D42A27DB-BD31-4B8C-83A1-F6EECF244321}">
                <p14:modId xmlns:p14="http://schemas.microsoft.com/office/powerpoint/2010/main" val="630203314"/>
              </p:ext>
            </p:extLst>
          </p:nvPr>
        </p:nvGraphicFramePr>
        <p:xfrm>
          <a:off x="5931661" y="5913438"/>
          <a:ext cx="3632200" cy="944562"/>
        </p:xfrm>
        <a:graphic>
          <a:graphicData uri="http://schemas.openxmlformats.org/presentationml/2006/ole">
            <mc:AlternateContent xmlns:mc="http://schemas.openxmlformats.org/markup-compatibility/2006">
              <mc:Choice xmlns:v="urn:schemas-microsoft-com:vml" Requires="v">
                <p:oleObj spid="_x0000_s32743" name="公式" r:id="rId7" imgW="1038193" imgH="352533" progId="Equation.3">
                  <p:embed/>
                </p:oleObj>
              </mc:Choice>
              <mc:Fallback>
                <p:oleObj name="公式" r:id="rId7" imgW="1038193" imgH="352533"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blackWhite">
                      <a:xfrm>
                        <a:off x="5931661" y="5913438"/>
                        <a:ext cx="3632200" cy="944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 name="Text Box 4"/>
          <p:cNvSpPr txBox="1">
            <a:spLocks noChangeArrowheads="1"/>
          </p:cNvSpPr>
          <p:nvPr/>
        </p:nvSpPr>
        <p:spPr bwMode="blackWhite">
          <a:xfrm>
            <a:off x="1838325" y="5519657"/>
            <a:ext cx="6210354" cy="523220"/>
          </a:xfrm>
          <a:prstGeom prst="rect">
            <a:avLst/>
          </a:prstGeom>
          <a:noFill/>
          <a:ln w="9525">
            <a:noFill/>
            <a:miter lim="800000"/>
            <a:headEnd/>
            <a:tailEnd/>
          </a:ln>
        </p:spPr>
        <p:txBody>
          <a:bodyPr wrap="none" anchor="ctr">
            <a:spAutoFit/>
          </a:bodyPr>
          <a:lstStyle/>
          <a:p>
            <a:pPr fontAlgn="auto">
              <a:spcBef>
                <a:spcPts val="0"/>
              </a:spcBef>
              <a:spcAft>
                <a:spcPts val="0"/>
              </a:spcAft>
              <a:defRPr/>
            </a:pPr>
            <a:r>
              <a:rPr lang="en-US" altLang="zh-CN" sz="2800" b="1" kern="0" dirty="0">
                <a:solidFill>
                  <a:srgbClr val="FF0000"/>
                </a:solidFill>
                <a:latin typeface="+mn-lt"/>
                <a:ea typeface="+mn-ea"/>
              </a:rPr>
              <a:t>N</a:t>
            </a:r>
            <a:r>
              <a:rPr lang="en-US" altLang="zh-CN" sz="2800" b="1" kern="0" baseline="-25000" dirty="0">
                <a:solidFill>
                  <a:srgbClr val="FF0000"/>
                </a:solidFill>
                <a:latin typeface="+mn-lt"/>
                <a:ea typeface="+mn-ea"/>
              </a:rPr>
              <a:t>2 </a:t>
            </a:r>
            <a:r>
              <a:rPr lang="zh-CN" altLang="en-US" sz="2800" b="1" kern="0" dirty="0">
                <a:solidFill>
                  <a:srgbClr val="6600CC"/>
                </a:solidFill>
                <a:latin typeface="+mn-lt"/>
                <a:ea typeface="+mn-ea"/>
              </a:rPr>
              <a:t>线圈的总电阻是</a:t>
            </a:r>
            <a:r>
              <a:rPr lang="en-US" altLang="en-US" sz="2800" b="1" kern="0" dirty="0">
                <a:solidFill>
                  <a:srgbClr val="FF0000"/>
                </a:solidFill>
                <a:latin typeface="+mn-lt"/>
                <a:ea typeface="+mn-ea"/>
              </a:rPr>
              <a:t>R</a:t>
            </a:r>
            <a:r>
              <a:rPr lang="zh-CN" altLang="en-US" sz="2800" b="1" kern="0" dirty="0">
                <a:solidFill>
                  <a:srgbClr val="6600CC"/>
                </a:solidFill>
                <a:latin typeface="+mn-lt"/>
                <a:ea typeface="+mn-ea"/>
              </a:rPr>
              <a:t>，产生的电流为：</a:t>
            </a:r>
          </a:p>
        </p:txBody>
      </p:sp>
      <p:graphicFrame>
        <p:nvGraphicFramePr>
          <p:cNvPr id="59" name="Object 4"/>
          <p:cNvGraphicFramePr>
            <a:graphicFrameLocks noChangeAspect="1"/>
          </p:cNvGraphicFramePr>
          <p:nvPr>
            <p:extLst>
              <p:ext uri="{D42A27DB-BD31-4B8C-83A1-F6EECF244321}">
                <p14:modId xmlns:p14="http://schemas.microsoft.com/office/powerpoint/2010/main" val="1373265729"/>
              </p:ext>
            </p:extLst>
          </p:nvPr>
        </p:nvGraphicFramePr>
        <p:xfrm>
          <a:off x="2318544" y="4097338"/>
          <a:ext cx="4343400" cy="914400"/>
        </p:xfrm>
        <a:graphic>
          <a:graphicData uri="http://schemas.openxmlformats.org/presentationml/2006/ole">
            <mc:AlternateContent xmlns:mc="http://schemas.openxmlformats.org/markup-compatibility/2006">
              <mc:Choice xmlns:v="urn:schemas-microsoft-com:vml" Requires="v">
                <p:oleObj spid="_x0000_s32744" name="公式" r:id="rId9" imgW="1819401" imgH="333368" progId="Equation.3">
                  <p:embed/>
                </p:oleObj>
              </mc:Choice>
              <mc:Fallback>
                <p:oleObj name="公式" r:id="rId9" imgW="1819401" imgH="333368" progId="Equation.3">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blackWhite">
                      <a:xfrm>
                        <a:off x="2318544" y="4097338"/>
                        <a:ext cx="4343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 name="Text Box 51"/>
          <p:cNvSpPr txBox="1">
            <a:spLocks noChangeArrowheads="1"/>
          </p:cNvSpPr>
          <p:nvPr/>
        </p:nvSpPr>
        <p:spPr bwMode="blackWhite">
          <a:xfrm>
            <a:off x="1890715" y="2979739"/>
            <a:ext cx="4892675" cy="1200150"/>
          </a:xfrm>
          <a:prstGeom prst="rect">
            <a:avLst/>
          </a:prstGeom>
          <a:noFill/>
          <a:ln w="9525">
            <a:noFill/>
            <a:miter lim="800000"/>
            <a:headEnd/>
            <a:tailEnd/>
          </a:ln>
        </p:spPr>
        <p:txBody>
          <a:bodyPr wrap="none" anchor="ctr">
            <a:spAutoFit/>
          </a:bodyPr>
          <a:lstStyle/>
          <a:p>
            <a:pPr fontAlgn="auto">
              <a:spcBef>
                <a:spcPts val="0"/>
              </a:spcBef>
              <a:spcAft>
                <a:spcPts val="0"/>
              </a:spcAft>
              <a:defRPr/>
            </a:pPr>
            <a:r>
              <a:rPr lang="zh-CN" altLang="en-US" sz="2400" b="1" kern="0" dirty="0">
                <a:solidFill>
                  <a:srgbClr val="0070C0"/>
                </a:solidFill>
                <a:latin typeface="+mn-lt"/>
                <a:ea typeface="+mn-ea"/>
              </a:rPr>
              <a:t>当合上</a:t>
            </a:r>
            <a:r>
              <a:rPr lang="en-US" altLang="zh-CN" sz="2400" b="1" kern="0" dirty="0">
                <a:solidFill>
                  <a:srgbClr val="FF0000"/>
                </a:solidFill>
                <a:latin typeface="+mn-lt"/>
                <a:ea typeface="+mn-ea"/>
              </a:rPr>
              <a:t>N</a:t>
            </a:r>
            <a:r>
              <a:rPr lang="en-US" altLang="zh-CN" sz="2400" b="1" kern="0" baseline="-25000" dirty="0">
                <a:solidFill>
                  <a:srgbClr val="FF0000"/>
                </a:solidFill>
                <a:latin typeface="+mn-lt"/>
                <a:ea typeface="+mn-ea"/>
              </a:rPr>
              <a:t>1</a:t>
            </a:r>
            <a:r>
              <a:rPr lang="zh-CN" altLang="en-US" sz="2400" b="1" kern="0" dirty="0">
                <a:solidFill>
                  <a:srgbClr val="0070C0"/>
                </a:solidFill>
                <a:latin typeface="+mn-lt"/>
                <a:ea typeface="+mn-ea"/>
              </a:rPr>
              <a:t>线圈的开关，电流增大，</a:t>
            </a:r>
          </a:p>
          <a:p>
            <a:pPr fontAlgn="auto">
              <a:spcBef>
                <a:spcPts val="0"/>
              </a:spcBef>
              <a:spcAft>
                <a:spcPts val="0"/>
              </a:spcAft>
              <a:defRPr/>
            </a:pPr>
            <a:r>
              <a:rPr lang="zh-CN" altLang="en-US" sz="2400" b="1" kern="0" dirty="0">
                <a:solidFill>
                  <a:srgbClr val="0070C0"/>
                </a:solidFill>
                <a:latin typeface="+mn-lt"/>
                <a:ea typeface="+mn-ea"/>
              </a:rPr>
              <a:t>它在铁环中的磁场增强，在</a:t>
            </a:r>
            <a:r>
              <a:rPr lang="en-US" altLang="zh-CN" sz="2400" b="1" kern="0" dirty="0">
                <a:solidFill>
                  <a:srgbClr val="FF0000"/>
                </a:solidFill>
                <a:latin typeface="+mn-lt"/>
                <a:ea typeface="+mn-ea"/>
              </a:rPr>
              <a:t>N</a:t>
            </a:r>
            <a:r>
              <a:rPr lang="en-US" altLang="zh-CN" sz="2400" b="1" kern="0" baseline="-25000" dirty="0">
                <a:solidFill>
                  <a:srgbClr val="FF0000"/>
                </a:solidFill>
                <a:latin typeface="+mn-lt"/>
                <a:ea typeface="+mn-ea"/>
              </a:rPr>
              <a:t>2</a:t>
            </a:r>
            <a:r>
              <a:rPr lang="en-US" altLang="zh-CN" sz="2400" b="1" kern="0" baseline="-25000" dirty="0">
                <a:solidFill>
                  <a:srgbClr val="0070C0"/>
                </a:solidFill>
                <a:latin typeface="+mn-lt"/>
                <a:ea typeface="+mn-ea"/>
              </a:rPr>
              <a:t> </a:t>
            </a:r>
            <a:r>
              <a:rPr lang="zh-CN" altLang="en-US" sz="2400" b="1" kern="0" dirty="0">
                <a:solidFill>
                  <a:srgbClr val="0070C0"/>
                </a:solidFill>
                <a:latin typeface="+mn-lt"/>
                <a:ea typeface="+mn-ea"/>
              </a:rPr>
              <a:t>线圈</a:t>
            </a:r>
          </a:p>
          <a:p>
            <a:pPr fontAlgn="auto">
              <a:spcBef>
                <a:spcPts val="0"/>
              </a:spcBef>
              <a:spcAft>
                <a:spcPts val="0"/>
              </a:spcAft>
              <a:defRPr/>
            </a:pPr>
            <a:r>
              <a:rPr lang="zh-CN" altLang="en-US" sz="2400" b="1" kern="0" dirty="0">
                <a:solidFill>
                  <a:srgbClr val="0070C0"/>
                </a:solidFill>
                <a:latin typeface="+mn-lt"/>
                <a:ea typeface="+mn-ea"/>
              </a:rPr>
              <a:t>中有感应电动势产生。</a:t>
            </a:r>
          </a:p>
        </p:txBody>
      </p:sp>
      <p:sp>
        <p:nvSpPr>
          <p:cNvPr id="61" name="Text Box 48"/>
          <p:cNvSpPr txBox="1">
            <a:spLocks noChangeArrowheads="1"/>
          </p:cNvSpPr>
          <p:nvPr/>
        </p:nvSpPr>
        <p:spPr bwMode="blackWhite">
          <a:xfrm>
            <a:off x="2347913" y="4963586"/>
            <a:ext cx="2492375" cy="461962"/>
          </a:xfrm>
          <a:prstGeom prst="rect">
            <a:avLst/>
          </a:prstGeom>
          <a:noFill/>
          <a:ln w="9525">
            <a:noFill/>
            <a:miter lim="800000"/>
            <a:headEnd/>
            <a:tailEnd/>
          </a:ln>
        </p:spPr>
        <p:txBody>
          <a:bodyPr wrap="none" anchor="ctr">
            <a:spAutoFit/>
          </a:bodyPr>
          <a:lstStyle/>
          <a:p>
            <a:pPr fontAlgn="auto">
              <a:spcBef>
                <a:spcPts val="0"/>
              </a:spcBef>
              <a:spcAft>
                <a:spcPts val="0"/>
              </a:spcAft>
              <a:defRPr/>
            </a:pPr>
            <a:r>
              <a:rPr lang="en-US" altLang="zh-CN" sz="2400" b="1" kern="0" dirty="0">
                <a:solidFill>
                  <a:srgbClr val="FF0000"/>
                </a:solidFill>
                <a:latin typeface="黑体" pitchFamily="49" charset="-122"/>
                <a:ea typeface="黑体" pitchFamily="49" charset="-122"/>
              </a:rPr>
              <a:t>S</a:t>
            </a:r>
            <a:r>
              <a:rPr lang="zh-CN" altLang="en-US" sz="2400" b="1" kern="0" dirty="0">
                <a:solidFill>
                  <a:srgbClr val="009900"/>
                </a:solidFill>
                <a:latin typeface="黑体" pitchFamily="49" charset="-122"/>
                <a:ea typeface="黑体" pitchFamily="49" charset="-122"/>
              </a:rPr>
              <a:t>表示环的截面积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wipe(down)">
                                      <p:cBhvr>
                                        <p:cTn id="13" dur="500"/>
                                        <p:tgtEl>
                                          <p:spTgt spid="5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wheel(1)">
                                      <p:cBhvr>
                                        <p:cTn id="18" dur="2000"/>
                                        <p:tgtEl>
                                          <p:spTgt spid="6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circle(in)">
                                      <p:cBhvr>
                                        <p:cTn id="23" dur="2000"/>
                                        <p:tgtEl>
                                          <p:spTgt spid="5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4" presetClass="entr" presetSubtype="10" fill="hold" nodeType="click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randombar(horizontal)">
                                      <p:cBhvr>
                                        <p:cTn id="2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0" grpId="0"/>
      <p:bldP spid="6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Group 53"/>
          <p:cNvGrpSpPr>
            <a:grpSpLocks/>
          </p:cNvGrpSpPr>
          <p:nvPr/>
        </p:nvGrpSpPr>
        <p:grpSpPr bwMode="auto">
          <a:xfrm>
            <a:off x="1919288" y="695326"/>
            <a:ext cx="8229600" cy="4024313"/>
            <a:chOff x="249" y="438"/>
            <a:chExt cx="5184" cy="2535"/>
          </a:xfrm>
        </p:grpSpPr>
        <p:sp>
          <p:nvSpPr>
            <p:cNvPr id="50" name="Rectangle 50"/>
            <p:cNvSpPr>
              <a:spLocks noChangeArrowheads="1"/>
            </p:cNvSpPr>
            <p:nvPr/>
          </p:nvSpPr>
          <p:spPr bwMode="auto">
            <a:xfrm>
              <a:off x="3945" y="573"/>
              <a:ext cx="1488" cy="2400"/>
            </a:xfrm>
            <a:prstGeom prst="rect">
              <a:avLst/>
            </a:prstGeom>
            <a:solidFill>
              <a:srgbClr val="336600"/>
            </a:solidFill>
            <a:ln w="9525">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32777" name="Group 52"/>
            <p:cNvGrpSpPr>
              <a:grpSpLocks/>
            </p:cNvGrpSpPr>
            <p:nvPr/>
          </p:nvGrpSpPr>
          <p:grpSpPr bwMode="auto">
            <a:xfrm>
              <a:off x="249" y="438"/>
              <a:ext cx="3262" cy="872"/>
              <a:chOff x="249" y="438"/>
              <a:chExt cx="3262" cy="872"/>
            </a:xfrm>
          </p:grpSpPr>
          <p:sp>
            <p:nvSpPr>
              <p:cNvPr id="94" name="Text Box 6"/>
              <p:cNvSpPr txBox="1">
                <a:spLocks noChangeArrowheads="1"/>
              </p:cNvSpPr>
              <p:nvPr/>
            </p:nvSpPr>
            <p:spPr bwMode="blackWhite">
              <a:xfrm>
                <a:off x="249" y="438"/>
                <a:ext cx="3262" cy="872"/>
              </a:xfrm>
              <a:prstGeom prst="rect">
                <a:avLst/>
              </a:prstGeom>
              <a:noFill/>
              <a:ln w="9525">
                <a:noFill/>
                <a:miter lim="800000"/>
                <a:headEnd/>
                <a:tailEnd/>
              </a:ln>
              <a:effectLst/>
            </p:spPr>
            <p:txBody>
              <a:bodyPr wrap="none" anchor="ctr">
                <a:spAutoFit/>
              </a:bodyPr>
              <a:lstStyle/>
              <a:p>
                <a:pPr fontAlgn="auto">
                  <a:spcBef>
                    <a:spcPts val="0"/>
                  </a:spcBef>
                  <a:spcAft>
                    <a:spcPts val="0"/>
                  </a:spcAft>
                  <a:defRPr/>
                </a:pPr>
                <a:r>
                  <a:rPr lang="en-US" altLang="zh-CN" sz="2800" b="1" kern="0" dirty="0">
                    <a:solidFill>
                      <a:srgbClr val="FF0000"/>
                    </a:solidFill>
                    <a:latin typeface="宋体"/>
                    <a:ea typeface="宋体"/>
                  </a:rPr>
                  <a:t>N</a:t>
                </a:r>
                <a:r>
                  <a:rPr lang="en-US" altLang="zh-CN" sz="2800" b="1" kern="0" baseline="-25000" dirty="0">
                    <a:solidFill>
                      <a:srgbClr val="FF0000"/>
                    </a:solidFill>
                    <a:latin typeface="宋体"/>
                    <a:ea typeface="宋体"/>
                  </a:rPr>
                  <a:t>1</a:t>
                </a:r>
                <a:r>
                  <a:rPr lang="zh-CN" altLang="en-US" sz="2800" b="1" kern="0" dirty="0">
                    <a:solidFill>
                      <a:srgbClr val="3E27E7"/>
                    </a:solidFill>
                    <a:latin typeface="宋体"/>
                    <a:ea typeface="宋体"/>
                  </a:rPr>
                  <a:t>线圈电流增大到 </a:t>
                </a:r>
                <a:r>
                  <a:rPr lang="en-US" altLang="zh-CN" sz="2800" b="1" kern="0" dirty="0">
                    <a:solidFill>
                      <a:srgbClr val="FF0000"/>
                    </a:solidFill>
                    <a:latin typeface="宋体"/>
                    <a:ea typeface="宋体"/>
                  </a:rPr>
                  <a:t>I </a:t>
                </a:r>
                <a:r>
                  <a:rPr lang="zh-CN" altLang="en-US" sz="2800" b="1" kern="0" dirty="0">
                    <a:solidFill>
                      <a:srgbClr val="3E27E7"/>
                    </a:solidFill>
                    <a:latin typeface="宋体"/>
                    <a:ea typeface="宋体"/>
                  </a:rPr>
                  <a:t>所需时间</a:t>
                </a:r>
              </a:p>
              <a:p>
                <a:pPr fontAlgn="auto">
                  <a:spcBef>
                    <a:spcPts val="0"/>
                  </a:spcBef>
                  <a:spcAft>
                    <a:spcPts val="0"/>
                  </a:spcAft>
                  <a:defRPr/>
                </a:pPr>
                <a:r>
                  <a:rPr lang="zh-CN" altLang="en-US" sz="2800" b="1" kern="0" dirty="0">
                    <a:solidFill>
                      <a:srgbClr val="3E27E7"/>
                    </a:solidFill>
                    <a:latin typeface="宋体"/>
                    <a:ea typeface="宋体"/>
                  </a:rPr>
                  <a:t>为    ，则在同一时间内通过</a:t>
                </a:r>
                <a:r>
                  <a:rPr lang="en-US" altLang="zh-CN" sz="2800" b="1" kern="0" dirty="0">
                    <a:solidFill>
                      <a:srgbClr val="FF0000"/>
                    </a:solidFill>
                    <a:latin typeface="宋体"/>
                    <a:ea typeface="宋体"/>
                  </a:rPr>
                  <a:t>N</a:t>
                </a:r>
                <a:r>
                  <a:rPr lang="en-US" altLang="zh-CN" sz="2800" b="1" kern="0" baseline="-25000" dirty="0">
                    <a:solidFill>
                      <a:srgbClr val="FF0000"/>
                    </a:solidFill>
                    <a:latin typeface="宋体"/>
                    <a:ea typeface="宋体"/>
                  </a:rPr>
                  <a:t>2</a:t>
                </a:r>
              </a:p>
              <a:p>
                <a:pPr fontAlgn="auto">
                  <a:spcBef>
                    <a:spcPts val="0"/>
                  </a:spcBef>
                  <a:spcAft>
                    <a:spcPts val="0"/>
                  </a:spcAft>
                  <a:defRPr/>
                </a:pPr>
                <a:r>
                  <a:rPr lang="zh-CN" altLang="en-US" sz="2800" b="1" kern="0" dirty="0">
                    <a:solidFill>
                      <a:srgbClr val="3E27E7"/>
                    </a:solidFill>
                    <a:latin typeface="宋体"/>
                    <a:ea typeface="宋体"/>
                  </a:rPr>
                  <a:t>回路的电量为</a:t>
                </a:r>
                <a:r>
                  <a:rPr lang="en-US" altLang="zh-CN" sz="2800" b="1" kern="0" dirty="0">
                    <a:solidFill>
                      <a:srgbClr val="3E27E7"/>
                    </a:solidFill>
                    <a:latin typeface="宋体"/>
                    <a:ea typeface="宋体"/>
                  </a:rPr>
                  <a:t>:</a:t>
                </a:r>
              </a:p>
            </p:txBody>
          </p:sp>
          <p:graphicFrame>
            <p:nvGraphicFramePr>
              <p:cNvPr id="32816" name="Object 4"/>
              <p:cNvGraphicFramePr>
                <a:graphicFrameLocks noChangeAspect="1"/>
              </p:cNvGraphicFramePr>
              <p:nvPr/>
            </p:nvGraphicFramePr>
            <p:xfrm>
              <a:off x="554" y="799"/>
              <a:ext cx="229" cy="284"/>
            </p:xfrm>
            <a:graphic>
              <a:graphicData uri="http://schemas.openxmlformats.org/presentationml/2006/ole">
                <mc:AlternateContent xmlns:mc="http://schemas.openxmlformats.org/markup-compatibility/2006">
                  <mc:Choice xmlns:v="urn:schemas-microsoft-com:vml" Requires="v">
                    <p:oleObj spid="_x0000_s33729" name="公式" r:id="rId3" imgW="57227" imgH="85839" progId="Equation.3">
                      <p:embed/>
                    </p:oleObj>
                  </mc:Choice>
                  <mc:Fallback>
                    <p:oleObj name="公式" r:id="rId3" imgW="57227" imgH="85839"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blackWhite">
                          <a:xfrm>
                            <a:off x="554" y="799"/>
                            <a:ext cx="229" cy="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4" name="AutoShape 8"/>
            <p:cNvSpPr>
              <a:spLocks noChangeArrowheads="1"/>
            </p:cNvSpPr>
            <p:nvPr/>
          </p:nvSpPr>
          <p:spPr bwMode="blackWhite">
            <a:xfrm>
              <a:off x="4089" y="1005"/>
              <a:ext cx="1200" cy="1200"/>
            </a:xfrm>
            <a:custGeom>
              <a:avLst/>
              <a:gdLst>
                <a:gd name="G0" fmla="+- 1908 0 0"/>
                <a:gd name="G1" fmla="+- 21600 0 1908"/>
                <a:gd name="G2" fmla="+- 21600 0 1908"/>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08" y="10800"/>
                  </a:moveTo>
                  <a:cubicBezTo>
                    <a:pt x="1908" y="15711"/>
                    <a:pt x="5889" y="19692"/>
                    <a:pt x="10800" y="19692"/>
                  </a:cubicBezTo>
                  <a:cubicBezTo>
                    <a:pt x="15711" y="19692"/>
                    <a:pt x="19692" y="15711"/>
                    <a:pt x="19692" y="10800"/>
                  </a:cubicBezTo>
                  <a:cubicBezTo>
                    <a:pt x="19692" y="5889"/>
                    <a:pt x="15711" y="1908"/>
                    <a:pt x="10800" y="1908"/>
                  </a:cubicBezTo>
                  <a:cubicBezTo>
                    <a:pt x="5889" y="1908"/>
                    <a:pt x="1908" y="5889"/>
                    <a:pt x="1908" y="10800"/>
                  </a:cubicBezTo>
                  <a:close/>
                </a:path>
              </a:pathLst>
            </a:custGeom>
            <a:solidFill>
              <a:srgbClr val="FFCC00">
                <a:alpha val="50000"/>
              </a:srgbClr>
            </a:solidFill>
            <a:ln w="41275">
              <a:solidFill>
                <a:srgbClr val="00FF00"/>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32779" name="Group 9"/>
            <p:cNvGrpSpPr>
              <a:grpSpLocks/>
            </p:cNvGrpSpPr>
            <p:nvPr/>
          </p:nvGrpSpPr>
          <p:grpSpPr bwMode="auto">
            <a:xfrm>
              <a:off x="4045" y="1710"/>
              <a:ext cx="1241" cy="1186"/>
              <a:chOff x="4180" y="1617"/>
              <a:chExt cx="1241" cy="1186"/>
            </a:xfrm>
          </p:grpSpPr>
          <p:grpSp>
            <p:nvGrpSpPr>
              <p:cNvPr id="32793" name="Group 10"/>
              <p:cNvGrpSpPr>
                <a:grpSpLocks/>
              </p:cNvGrpSpPr>
              <p:nvPr/>
            </p:nvGrpSpPr>
            <p:grpSpPr bwMode="auto">
              <a:xfrm>
                <a:off x="4611" y="1905"/>
                <a:ext cx="414" cy="418"/>
                <a:chOff x="4611" y="1905"/>
                <a:chExt cx="414" cy="418"/>
              </a:xfrm>
            </p:grpSpPr>
            <p:sp>
              <p:nvSpPr>
                <p:cNvPr id="87" name="Freeform 11"/>
                <p:cNvSpPr>
                  <a:spLocks/>
                </p:cNvSpPr>
                <p:nvPr/>
              </p:nvSpPr>
              <p:spPr bwMode="blackWhite">
                <a:xfrm>
                  <a:off x="4611" y="1905"/>
                  <a:ext cx="41" cy="418"/>
                </a:xfrm>
                <a:custGeom>
                  <a:avLst/>
                  <a:gdLst/>
                  <a:ahLst/>
                  <a:cxnLst>
                    <a:cxn ang="0">
                      <a:pos x="41" y="61"/>
                    </a:cxn>
                    <a:cxn ang="0">
                      <a:pos x="31" y="7"/>
                    </a:cxn>
                    <a:cxn ang="0">
                      <a:pos x="5" y="31"/>
                    </a:cxn>
                    <a:cxn ang="0">
                      <a:pos x="2" y="196"/>
                    </a:cxn>
                    <a:cxn ang="0">
                      <a:pos x="2" y="418"/>
                    </a:cxn>
                  </a:cxnLst>
                  <a:rect l="0" t="0" r="r" b="b"/>
                  <a:pathLst>
                    <a:path w="41" h="418">
                      <a:moveTo>
                        <a:pt x="41" y="61"/>
                      </a:moveTo>
                      <a:cubicBezTo>
                        <a:pt x="39" y="52"/>
                        <a:pt x="37" y="12"/>
                        <a:pt x="31" y="7"/>
                      </a:cubicBezTo>
                      <a:cubicBezTo>
                        <a:pt x="25" y="2"/>
                        <a:pt x="10" y="0"/>
                        <a:pt x="5" y="31"/>
                      </a:cubicBezTo>
                      <a:cubicBezTo>
                        <a:pt x="0" y="62"/>
                        <a:pt x="2" y="132"/>
                        <a:pt x="2" y="196"/>
                      </a:cubicBezTo>
                      <a:cubicBezTo>
                        <a:pt x="2" y="260"/>
                        <a:pt x="2" y="372"/>
                        <a:pt x="2" y="418"/>
                      </a:cubicBezTo>
                    </a:path>
                  </a:pathLst>
                </a:custGeom>
                <a:noFill/>
                <a:ln w="41275" cap="flat" cmpd="sng">
                  <a:solidFill>
                    <a:srgbClr val="FFCC00"/>
                  </a:solidFill>
                  <a:prstDash val="solid"/>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32809" name="Group 12"/>
                <p:cNvGrpSpPr>
                  <a:grpSpLocks/>
                </p:cNvGrpSpPr>
                <p:nvPr/>
              </p:nvGrpSpPr>
              <p:grpSpPr bwMode="auto">
                <a:xfrm>
                  <a:off x="4650" y="1923"/>
                  <a:ext cx="372" cy="237"/>
                  <a:chOff x="4650" y="1905"/>
                  <a:chExt cx="372" cy="237"/>
                </a:xfrm>
              </p:grpSpPr>
              <p:sp>
                <p:nvSpPr>
                  <p:cNvPr id="90" name="Freeform 13"/>
                  <p:cNvSpPr>
                    <a:spLocks/>
                  </p:cNvSpPr>
                  <p:nvPr/>
                </p:nvSpPr>
                <p:spPr bwMode="blackWhite">
                  <a:xfrm>
                    <a:off x="4650" y="1910"/>
                    <a:ext cx="100" cy="222"/>
                  </a:xfrm>
                  <a:custGeom>
                    <a:avLst/>
                    <a:gdLst/>
                    <a:ahLst/>
                    <a:cxnLst>
                      <a:cxn ang="0">
                        <a:pos x="98" y="88"/>
                      </a:cxn>
                      <a:cxn ang="0">
                        <a:pos x="92" y="10"/>
                      </a:cxn>
                      <a:cxn ang="0">
                        <a:pos x="53" y="31"/>
                      </a:cxn>
                      <a:cxn ang="0">
                        <a:pos x="53" y="191"/>
                      </a:cxn>
                      <a:cxn ang="0">
                        <a:pos x="21" y="216"/>
                      </a:cxn>
                      <a:cxn ang="0">
                        <a:pos x="0" y="190"/>
                      </a:cxn>
                    </a:cxnLst>
                    <a:rect l="0" t="0" r="r" b="b"/>
                    <a:pathLst>
                      <a:path w="100" h="222">
                        <a:moveTo>
                          <a:pt x="98" y="88"/>
                        </a:moveTo>
                        <a:cubicBezTo>
                          <a:pt x="97" y="75"/>
                          <a:pt x="100" y="20"/>
                          <a:pt x="92" y="10"/>
                        </a:cubicBezTo>
                        <a:cubicBezTo>
                          <a:pt x="84" y="0"/>
                          <a:pt x="59" y="1"/>
                          <a:pt x="53" y="31"/>
                        </a:cubicBezTo>
                        <a:cubicBezTo>
                          <a:pt x="47" y="61"/>
                          <a:pt x="58" y="160"/>
                          <a:pt x="53" y="191"/>
                        </a:cubicBezTo>
                        <a:cubicBezTo>
                          <a:pt x="48" y="222"/>
                          <a:pt x="30" y="216"/>
                          <a:pt x="21" y="216"/>
                        </a:cubicBezTo>
                        <a:cubicBezTo>
                          <a:pt x="12" y="216"/>
                          <a:pt x="4" y="195"/>
                          <a:pt x="0" y="190"/>
                        </a:cubicBezTo>
                      </a:path>
                    </a:pathLst>
                  </a:custGeom>
                  <a:noFill/>
                  <a:ln w="44450" cap="flat" cmpd="sng">
                    <a:solidFill>
                      <a:srgbClr val="FFCC00"/>
                    </a:solidFill>
                    <a:prstDash val="solid"/>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91" name="Freeform 14"/>
                  <p:cNvSpPr>
                    <a:spLocks/>
                  </p:cNvSpPr>
                  <p:nvPr/>
                </p:nvSpPr>
                <p:spPr bwMode="blackWhite">
                  <a:xfrm>
                    <a:off x="4944" y="1905"/>
                    <a:ext cx="78" cy="227"/>
                  </a:xfrm>
                  <a:custGeom>
                    <a:avLst/>
                    <a:gdLst/>
                    <a:ahLst/>
                    <a:cxnLst>
                      <a:cxn ang="0">
                        <a:pos x="78" y="55"/>
                      </a:cxn>
                      <a:cxn ang="0">
                        <a:pos x="72" y="3"/>
                      </a:cxn>
                      <a:cxn ang="0">
                        <a:pos x="41" y="36"/>
                      </a:cxn>
                      <a:cxn ang="0">
                        <a:pos x="53" y="196"/>
                      </a:cxn>
                      <a:cxn ang="0">
                        <a:pos x="22" y="223"/>
                      </a:cxn>
                      <a:cxn ang="0">
                        <a:pos x="0" y="198"/>
                      </a:cxn>
                    </a:cxnLst>
                    <a:rect l="0" t="0" r="r" b="b"/>
                    <a:pathLst>
                      <a:path w="78" h="227">
                        <a:moveTo>
                          <a:pt x="78" y="55"/>
                        </a:moveTo>
                        <a:cubicBezTo>
                          <a:pt x="77" y="46"/>
                          <a:pt x="78" y="6"/>
                          <a:pt x="72" y="3"/>
                        </a:cubicBezTo>
                        <a:cubicBezTo>
                          <a:pt x="66" y="0"/>
                          <a:pt x="44" y="4"/>
                          <a:pt x="41" y="36"/>
                        </a:cubicBezTo>
                        <a:cubicBezTo>
                          <a:pt x="38" y="68"/>
                          <a:pt x="55" y="165"/>
                          <a:pt x="53" y="196"/>
                        </a:cubicBezTo>
                        <a:cubicBezTo>
                          <a:pt x="50" y="227"/>
                          <a:pt x="31" y="222"/>
                          <a:pt x="22" y="223"/>
                        </a:cubicBezTo>
                        <a:cubicBezTo>
                          <a:pt x="14" y="223"/>
                          <a:pt x="4" y="203"/>
                          <a:pt x="0" y="198"/>
                        </a:cubicBezTo>
                      </a:path>
                    </a:pathLst>
                  </a:custGeom>
                  <a:noFill/>
                  <a:ln w="44450" cap="flat" cmpd="sng">
                    <a:solidFill>
                      <a:srgbClr val="FFCC00"/>
                    </a:solidFill>
                    <a:prstDash val="solid"/>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92" name="Freeform 15"/>
                  <p:cNvSpPr>
                    <a:spLocks/>
                  </p:cNvSpPr>
                  <p:nvPr/>
                </p:nvSpPr>
                <p:spPr bwMode="blackWhite">
                  <a:xfrm>
                    <a:off x="4752" y="1920"/>
                    <a:ext cx="100" cy="222"/>
                  </a:xfrm>
                  <a:custGeom>
                    <a:avLst/>
                    <a:gdLst/>
                    <a:ahLst/>
                    <a:cxnLst>
                      <a:cxn ang="0">
                        <a:pos x="98" y="88"/>
                      </a:cxn>
                      <a:cxn ang="0">
                        <a:pos x="92" y="10"/>
                      </a:cxn>
                      <a:cxn ang="0">
                        <a:pos x="53" y="31"/>
                      </a:cxn>
                      <a:cxn ang="0">
                        <a:pos x="53" y="191"/>
                      </a:cxn>
                      <a:cxn ang="0">
                        <a:pos x="21" y="216"/>
                      </a:cxn>
                      <a:cxn ang="0">
                        <a:pos x="0" y="190"/>
                      </a:cxn>
                    </a:cxnLst>
                    <a:rect l="0" t="0" r="r" b="b"/>
                    <a:pathLst>
                      <a:path w="100" h="222">
                        <a:moveTo>
                          <a:pt x="98" y="88"/>
                        </a:moveTo>
                        <a:cubicBezTo>
                          <a:pt x="97" y="75"/>
                          <a:pt x="100" y="20"/>
                          <a:pt x="92" y="10"/>
                        </a:cubicBezTo>
                        <a:cubicBezTo>
                          <a:pt x="84" y="0"/>
                          <a:pt x="59" y="1"/>
                          <a:pt x="53" y="31"/>
                        </a:cubicBezTo>
                        <a:cubicBezTo>
                          <a:pt x="47" y="61"/>
                          <a:pt x="58" y="160"/>
                          <a:pt x="53" y="191"/>
                        </a:cubicBezTo>
                        <a:cubicBezTo>
                          <a:pt x="48" y="222"/>
                          <a:pt x="30" y="216"/>
                          <a:pt x="21" y="216"/>
                        </a:cubicBezTo>
                        <a:cubicBezTo>
                          <a:pt x="12" y="216"/>
                          <a:pt x="4" y="195"/>
                          <a:pt x="0" y="190"/>
                        </a:cubicBezTo>
                      </a:path>
                    </a:pathLst>
                  </a:custGeom>
                  <a:noFill/>
                  <a:ln w="44450" cap="flat" cmpd="sng">
                    <a:solidFill>
                      <a:srgbClr val="FFCC00"/>
                    </a:solidFill>
                    <a:prstDash val="solid"/>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93" name="Freeform 16"/>
                  <p:cNvSpPr>
                    <a:spLocks/>
                  </p:cNvSpPr>
                  <p:nvPr/>
                </p:nvSpPr>
                <p:spPr bwMode="blackWhite">
                  <a:xfrm>
                    <a:off x="4848" y="1921"/>
                    <a:ext cx="100" cy="221"/>
                  </a:xfrm>
                  <a:custGeom>
                    <a:avLst/>
                    <a:gdLst/>
                    <a:ahLst/>
                    <a:cxnLst>
                      <a:cxn ang="0">
                        <a:pos x="99" y="66"/>
                      </a:cxn>
                      <a:cxn ang="0">
                        <a:pos x="92" y="9"/>
                      </a:cxn>
                      <a:cxn ang="0">
                        <a:pos x="53" y="30"/>
                      </a:cxn>
                      <a:cxn ang="0">
                        <a:pos x="53" y="190"/>
                      </a:cxn>
                      <a:cxn ang="0">
                        <a:pos x="21" y="215"/>
                      </a:cxn>
                      <a:cxn ang="0">
                        <a:pos x="0" y="189"/>
                      </a:cxn>
                    </a:cxnLst>
                    <a:rect l="0" t="0" r="r" b="b"/>
                    <a:pathLst>
                      <a:path w="100" h="221">
                        <a:moveTo>
                          <a:pt x="99" y="66"/>
                        </a:moveTo>
                        <a:cubicBezTo>
                          <a:pt x="98" y="56"/>
                          <a:pt x="100" y="15"/>
                          <a:pt x="92" y="9"/>
                        </a:cubicBezTo>
                        <a:cubicBezTo>
                          <a:pt x="84" y="3"/>
                          <a:pt x="59" y="0"/>
                          <a:pt x="53" y="30"/>
                        </a:cubicBezTo>
                        <a:cubicBezTo>
                          <a:pt x="47" y="60"/>
                          <a:pt x="58" y="159"/>
                          <a:pt x="53" y="190"/>
                        </a:cubicBezTo>
                        <a:cubicBezTo>
                          <a:pt x="48" y="221"/>
                          <a:pt x="30" y="215"/>
                          <a:pt x="21" y="215"/>
                        </a:cubicBezTo>
                        <a:cubicBezTo>
                          <a:pt x="12" y="215"/>
                          <a:pt x="4" y="194"/>
                          <a:pt x="0" y="189"/>
                        </a:cubicBezTo>
                      </a:path>
                    </a:pathLst>
                  </a:custGeom>
                  <a:noFill/>
                  <a:ln w="44450" cap="flat" cmpd="sng">
                    <a:solidFill>
                      <a:srgbClr val="FFCC00"/>
                    </a:solidFill>
                    <a:prstDash val="solid"/>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89" name="Freeform 17"/>
                <p:cNvSpPr>
                  <a:spLocks/>
                </p:cNvSpPr>
                <p:nvPr/>
              </p:nvSpPr>
              <p:spPr bwMode="blackWhite">
                <a:xfrm>
                  <a:off x="5024" y="2093"/>
                  <a:ext cx="1" cy="214"/>
                </a:xfrm>
                <a:custGeom>
                  <a:avLst/>
                  <a:gdLst/>
                  <a:ahLst/>
                  <a:cxnLst>
                    <a:cxn ang="0">
                      <a:pos x="0" y="0"/>
                    </a:cxn>
                    <a:cxn ang="0">
                      <a:pos x="5" y="214"/>
                    </a:cxn>
                  </a:cxnLst>
                  <a:rect l="0" t="0" r="r" b="b"/>
                  <a:pathLst>
                    <a:path w="5" h="214">
                      <a:moveTo>
                        <a:pt x="0" y="0"/>
                      </a:moveTo>
                      <a:lnTo>
                        <a:pt x="5" y="214"/>
                      </a:lnTo>
                    </a:path>
                  </a:pathLst>
                </a:custGeom>
                <a:noFill/>
                <a:ln w="41275" cap="flat" cmpd="sng">
                  <a:solidFill>
                    <a:srgbClr val="FFCC00"/>
                  </a:solidFill>
                  <a:prstDash val="solid"/>
                  <a:round/>
                  <a:headEnd type="none" w="med" len="med"/>
                  <a:tailEnd type="none" w="med" len="me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aphicFrame>
            <p:nvGraphicFramePr>
              <p:cNvPr id="32794" name="Object 5"/>
              <p:cNvGraphicFramePr>
                <a:graphicFrameLocks noChangeAspect="1"/>
              </p:cNvGraphicFramePr>
              <p:nvPr/>
            </p:nvGraphicFramePr>
            <p:xfrm>
              <a:off x="4654" y="1617"/>
              <a:ext cx="290" cy="308"/>
            </p:xfrm>
            <a:graphic>
              <a:graphicData uri="http://schemas.openxmlformats.org/presentationml/2006/ole">
                <mc:AlternateContent xmlns:mc="http://schemas.openxmlformats.org/markup-compatibility/2006">
                  <mc:Choice xmlns:v="urn:schemas-microsoft-com:vml" Requires="v">
                    <p:oleObj spid="_x0000_s33730" name="公式" r:id="rId5" imgW="142799" imgH="161960" progId="Equation.3">
                      <p:embed/>
                    </p:oleObj>
                  </mc:Choice>
                  <mc:Fallback>
                    <p:oleObj name="公式" r:id="rId5" imgW="142799" imgH="16196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blackWhite">
                          <a:xfrm>
                            <a:off x="4654" y="1617"/>
                            <a:ext cx="290"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 name="Rectangle 19"/>
              <p:cNvSpPr>
                <a:spLocks noChangeArrowheads="1"/>
              </p:cNvSpPr>
              <p:nvPr/>
            </p:nvSpPr>
            <p:spPr bwMode="blackWhite">
              <a:xfrm>
                <a:off x="4398" y="2631"/>
                <a:ext cx="144" cy="68"/>
              </a:xfrm>
              <a:prstGeom prst="rect">
                <a:avLst/>
              </a:prstGeom>
              <a:solidFill>
                <a:srgbClr val="00FF00"/>
              </a:solidFill>
              <a:ln w="9525">
                <a:solidFill>
                  <a:srgbClr val="00FF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5" name="Freeform 20"/>
              <p:cNvSpPr>
                <a:spLocks/>
              </p:cNvSpPr>
              <p:nvPr/>
            </p:nvSpPr>
            <p:spPr bwMode="blackWhite">
              <a:xfrm>
                <a:off x="5055" y="2601"/>
                <a:ext cx="86" cy="70"/>
              </a:xfrm>
              <a:custGeom>
                <a:avLst/>
                <a:gdLst/>
                <a:ahLst/>
                <a:cxnLst>
                  <a:cxn ang="0">
                    <a:pos x="0" y="48"/>
                  </a:cxn>
                  <a:cxn ang="0">
                    <a:pos x="64" y="0"/>
                  </a:cxn>
                </a:cxnLst>
                <a:rect l="0" t="0" r="r" b="b"/>
                <a:pathLst>
                  <a:path w="64" h="48">
                    <a:moveTo>
                      <a:pt x="0" y="48"/>
                    </a:moveTo>
                    <a:lnTo>
                      <a:pt x="64" y="0"/>
                    </a:lnTo>
                  </a:path>
                </a:pathLst>
              </a:custGeom>
              <a:noFill/>
              <a:ln w="41275" cap="flat" cmpd="sng">
                <a:solidFill>
                  <a:srgbClr val="FFFFFF"/>
                </a:solidFill>
                <a:prstDash val="solid"/>
                <a:round/>
                <a:headEnd type="none" w="med" len="med"/>
                <a:tailEnd type="none" w="med" len="me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nvGrpSpPr>
              <p:cNvPr id="32797" name="Group 21"/>
              <p:cNvGrpSpPr>
                <a:grpSpLocks/>
              </p:cNvGrpSpPr>
              <p:nvPr/>
            </p:nvGrpSpPr>
            <p:grpSpPr bwMode="auto">
              <a:xfrm>
                <a:off x="4746" y="2535"/>
                <a:ext cx="85" cy="268"/>
                <a:chOff x="4476" y="2355"/>
                <a:chExt cx="85" cy="268"/>
              </a:xfrm>
            </p:grpSpPr>
            <p:sp>
              <p:nvSpPr>
                <p:cNvPr id="85" name="Freeform 22"/>
                <p:cNvSpPr>
                  <a:spLocks/>
                </p:cNvSpPr>
                <p:nvPr/>
              </p:nvSpPr>
              <p:spPr bwMode="blackWhite">
                <a:xfrm>
                  <a:off x="4476" y="2355"/>
                  <a:ext cx="1" cy="268"/>
                </a:xfrm>
                <a:custGeom>
                  <a:avLst/>
                  <a:gdLst/>
                  <a:ahLst/>
                  <a:cxnLst>
                    <a:cxn ang="0">
                      <a:pos x="199" y="301"/>
                    </a:cxn>
                    <a:cxn ang="0">
                      <a:pos x="0" y="0"/>
                    </a:cxn>
                  </a:cxnLst>
                  <a:rect l="0" t="0" r="r" b="b"/>
                  <a:pathLst>
                    <a:path w="199" h="301">
                      <a:moveTo>
                        <a:pt x="199" y="301"/>
                      </a:moveTo>
                      <a:lnTo>
                        <a:pt x="0" y="0"/>
                      </a:lnTo>
                    </a:path>
                  </a:pathLst>
                </a:custGeom>
                <a:noFill/>
                <a:ln w="63500">
                  <a:solidFill>
                    <a:srgbClr val="FF0000"/>
                  </a:solidFill>
                  <a:round/>
                  <a:headEnd/>
                  <a:tailEnd type="none" w="med" len="me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6" name="Freeform 23"/>
                <p:cNvSpPr>
                  <a:spLocks/>
                </p:cNvSpPr>
                <p:nvPr/>
              </p:nvSpPr>
              <p:spPr bwMode="blackWhite">
                <a:xfrm>
                  <a:off x="4560" y="2400"/>
                  <a:ext cx="1" cy="154"/>
                </a:xfrm>
                <a:custGeom>
                  <a:avLst/>
                  <a:gdLst/>
                  <a:ahLst/>
                  <a:cxnLst>
                    <a:cxn ang="0">
                      <a:pos x="199" y="301"/>
                    </a:cxn>
                    <a:cxn ang="0">
                      <a:pos x="0" y="0"/>
                    </a:cxn>
                  </a:cxnLst>
                  <a:rect l="0" t="0" r="r" b="b"/>
                  <a:pathLst>
                    <a:path w="199" h="301">
                      <a:moveTo>
                        <a:pt x="199" y="301"/>
                      </a:moveTo>
                      <a:lnTo>
                        <a:pt x="0" y="0"/>
                      </a:lnTo>
                    </a:path>
                  </a:pathLst>
                </a:custGeom>
                <a:noFill/>
                <a:ln w="63500">
                  <a:solidFill>
                    <a:srgbClr val="00FFFF"/>
                  </a:solidFill>
                  <a:round/>
                  <a:headEnd/>
                  <a:tailEnd type="none" w="med" len="me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77" name="Line 24"/>
              <p:cNvSpPr>
                <a:spLocks noChangeShapeType="1"/>
              </p:cNvSpPr>
              <p:nvPr/>
            </p:nvSpPr>
            <p:spPr bwMode="blackWhite">
              <a:xfrm>
                <a:off x="4531" y="2676"/>
                <a:ext cx="218" cy="0"/>
              </a:xfrm>
              <a:prstGeom prst="line">
                <a:avLst/>
              </a:prstGeom>
              <a:noFill/>
              <a:ln w="38100">
                <a:solidFill>
                  <a:srgbClr val="FFFF00"/>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8" name="Line 25"/>
              <p:cNvSpPr>
                <a:spLocks noChangeShapeType="1"/>
              </p:cNvSpPr>
              <p:nvPr/>
            </p:nvSpPr>
            <p:spPr bwMode="blackWhite">
              <a:xfrm>
                <a:off x="4860" y="2664"/>
                <a:ext cx="218" cy="0"/>
              </a:xfrm>
              <a:prstGeom prst="line">
                <a:avLst/>
              </a:prstGeom>
              <a:noFill/>
              <a:ln w="38100">
                <a:solidFill>
                  <a:srgbClr val="FFFF00"/>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9" name="Line 26"/>
              <p:cNvSpPr>
                <a:spLocks noChangeShapeType="1"/>
              </p:cNvSpPr>
              <p:nvPr/>
            </p:nvSpPr>
            <p:spPr bwMode="blackWhite">
              <a:xfrm>
                <a:off x="5203" y="2679"/>
                <a:ext cx="218" cy="0"/>
              </a:xfrm>
              <a:prstGeom prst="line">
                <a:avLst/>
              </a:prstGeom>
              <a:noFill/>
              <a:ln w="38100">
                <a:solidFill>
                  <a:srgbClr val="FFFF00"/>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0" name="Line 27"/>
              <p:cNvSpPr>
                <a:spLocks noChangeShapeType="1"/>
              </p:cNvSpPr>
              <p:nvPr/>
            </p:nvSpPr>
            <p:spPr bwMode="blackWhite">
              <a:xfrm>
                <a:off x="4188" y="2682"/>
                <a:ext cx="218" cy="0"/>
              </a:xfrm>
              <a:prstGeom prst="line">
                <a:avLst/>
              </a:prstGeom>
              <a:noFill/>
              <a:ln w="38100">
                <a:solidFill>
                  <a:srgbClr val="FFFF00"/>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1" name="Line 28"/>
              <p:cNvSpPr>
                <a:spLocks noChangeShapeType="1"/>
              </p:cNvSpPr>
              <p:nvPr/>
            </p:nvSpPr>
            <p:spPr bwMode="blackWhite">
              <a:xfrm rot="-5400000">
                <a:off x="4023" y="2487"/>
                <a:ext cx="363" cy="0"/>
              </a:xfrm>
              <a:prstGeom prst="line">
                <a:avLst/>
              </a:prstGeom>
              <a:noFill/>
              <a:ln w="38100">
                <a:solidFill>
                  <a:srgbClr val="FFFF00"/>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2" name="Line 29"/>
              <p:cNvSpPr>
                <a:spLocks noChangeShapeType="1"/>
              </p:cNvSpPr>
              <p:nvPr/>
            </p:nvSpPr>
            <p:spPr bwMode="blackWhite">
              <a:xfrm rot="-5400000">
                <a:off x="5221" y="2477"/>
                <a:ext cx="363" cy="0"/>
              </a:xfrm>
              <a:prstGeom prst="line">
                <a:avLst/>
              </a:prstGeom>
              <a:noFill/>
              <a:ln w="38100">
                <a:solidFill>
                  <a:srgbClr val="FFFF00"/>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3" name="Line 30"/>
              <p:cNvSpPr>
                <a:spLocks noChangeShapeType="1"/>
              </p:cNvSpPr>
              <p:nvPr/>
            </p:nvSpPr>
            <p:spPr bwMode="blackWhite">
              <a:xfrm>
                <a:off x="5025" y="2313"/>
                <a:ext cx="376" cy="0"/>
              </a:xfrm>
              <a:prstGeom prst="line">
                <a:avLst/>
              </a:prstGeom>
              <a:noFill/>
              <a:ln w="38100">
                <a:solidFill>
                  <a:srgbClr val="FFFF00"/>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84" name="Line 31"/>
              <p:cNvSpPr>
                <a:spLocks noChangeShapeType="1"/>
              </p:cNvSpPr>
              <p:nvPr/>
            </p:nvSpPr>
            <p:spPr bwMode="blackWhite">
              <a:xfrm>
                <a:off x="4180" y="2310"/>
                <a:ext cx="444" cy="0"/>
              </a:xfrm>
              <a:prstGeom prst="line">
                <a:avLst/>
              </a:prstGeom>
              <a:noFill/>
              <a:ln w="38100">
                <a:solidFill>
                  <a:srgbClr val="FFFF00"/>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grpSp>
          <p:nvGrpSpPr>
            <p:cNvPr id="32780" name="Group 32"/>
            <p:cNvGrpSpPr>
              <a:grpSpLocks/>
            </p:cNvGrpSpPr>
            <p:nvPr/>
          </p:nvGrpSpPr>
          <p:grpSpPr bwMode="auto">
            <a:xfrm>
              <a:off x="4398" y="621"/>
              <a:ext cx="576" cy="884"/>
              <a:chOff x="4533" y="528"/>
              <a:chExt cx="576" cy="884"/>
            </a:xfrm>
          </p:grpSpPr>
          <p:grpSp>
            <p:nvGrpSpPr>
              <p:cNvPr id="32781" name="Group 33"/>
              <p:cNvGrpSpPr>
                <a:grpSpLocks/>
              </p:cNvGrpSpPr>
              <p:nvPr/>
            </p:nvGrpSpPr>
            <p:grpSpPr bwMode="auto">
              <a:xfrm>
                <a:off x="4553" y="625"/>
                <a:ext cx="549" cy="495"/>
                <a:chOff x="3790" y="625"/>
                <a:chExt cx="416" cy="495"/>
              </a:xfrm>
            </p:grpSpPr>
            <p:sp>
              <p:nvSpPr>
                <p:cNvPr id="66" name="Freeform 34"/>
                <p:cNvSpPr>
                  <a:spLocks/>
                </p:cNvSpPr>
                <p:nvPr/>
              </p:nvSpPr>
              <p:spPr bwMode="blackWhite">
                <a:xfrm rot="-10812579">
                  <a:off x="4067" y="892"/>
                  <a:ext cx="100" cy="222"/>
                </a:xfrm>
                <a:custGeom>
                  <a:avLst/>
                  <a:gdLst/>
                  <a:ahLst/>
                  <a:cxnLst>
                    <a:cxn ang="0">
                      <a:pos x="98" y="88"/>
                    </a:cxn>
                    <a:cxn ang="0">
                      <a:pos x="92" y="10"/>
                    </a:cxn>
                    <a:cxn ang="0">
                      <a:pos x="53" y="31"/>
                    </a:cxn>
                    <a:cxn ang="0">
                      <a:pos x="53" y="191"/>
                    </a:cxn>
                    <a:cxn ang="0">
                      <a:pos x="21" y="216"/>
                    </a:cxn>
                    <a:cxn ang="0">
                      <a:pos x="0" y="190"/>
                    </a:cxn>
                  </a:cxnLst>
                  <a:rect l="0" t="0" r="r" b="b"/>
                  <a:pathLst>
                    <a:path w="100" h="222">
                      <a:moveTo>
                        <a:pt x="98" y="88"/>
                      </a:moveTo>
                      <a:cubicBezTo>
                        <a:pt x="97" y="75"/>
                        <a:pt x="100" y="20"/>
                        <a:pt x="92" y="10"/>
                      </a:cubicBezTo>
                      <a:cubicBezTo>
                        <a:pt x="84" y="0"/>
                        <a:pt x="59" y="1"/>
                        <a:pt x="53" y="31"/>
                      </a:cubicBezTo>
                      <a:cubicBezTo>
                        <a:pt x="47" y="61"/>
                        <a:pt x="58" y="160"/>
                        <a:pt x="53" y="191"/>
                      </a:cubicBezTo>
                      <a:cubicBezTo>
                        <a:pt x="48" y="222"/>
                        <a:pt x="30" y="216"/>
                        <a:pt x="21" y="216"/>
                      </a:cubicBezTo>
                      <a:cubicBezTo>
                        <a:pt x="12" y="216"/>
                        <a:pt x="4" y="195"/>
                        <a:pt x="0" y="190"/>
                      </a:cubicBezTo>
                    </a:path>
                  </a:pathLst>
                </a:custGeom>
                <a:noFill/>
                <a:ln w="41275" cap="flat" cmpd="sng">
                  <a:solidFill>
                    <a:srgbClr val="FF00FF"/>
                  </a:solidFill>
                  <a:prstDash val="solid"/>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7" name="Freeform 35"/>
                <p:cNvSpPr>
                  <a:spLocks/>
                </p:cNvSpPr>
                <p:nvPr/>
              </p:nvSpPr>
              <p:spPr bwMode="blackWhite">
                <a:xfrm>
                  <a:off x="3795" y="891"/>
                  <a:ext cx="79" cy="229"/>
                </a:xfrm>
                <a:custGeom>
                  <a:avLst/>
                  <a:gdLst/>
                  <a:ahLst/>
                  <a:cxnLst>
                    <a:cxn ang="0">
                      <a:pos x="0" y="174"/>
                    </a:cxn>
                    <a:cxn ang="0">
                      <a:pos x="6" y="226"/>
                    </a:cxn>
                    <a:cxn ang="0">
                      <a:pos x="37" y="193"/>
                    </a:cxn>
                    <a:cxn ang="0">
                      <a:pos x="37" y="32"/>
                    </a:cxn>
                    <a:cxn ang="0">
                      <a:pos x="72" y="0"/>
                    </a:cxn>
                    <a:cxn ang="0">
                      <a:pos x="77" y="30"/>
                    </a:cxn>
                  </a:cxnLst>
                  <a:rect l="0" t="0" r="r" b="b"/>
                  <a:pathLst>
                    <a:path w="79" h="229">
                      <a:moveTo>
                        <a:pt x="0" y="174"/>
                      </a:moveTo>
                      <a:cubicBezTo>
                        <a:pt x="1" y="183"/>
                        <a:pt x="0" y="223"/>
                        <a:pt x="6" y="226"/>
                      </a:cubicBezTo>
                      <a:cubicBezTo>
                        <a:pt x="12" y="229"/>
                        <a:pt x="32" y="225"/>
                        <a:pt x="37" y="193"/>
                      </a:cubicBezTo>
                      <a:cubicBezTo>
                        <a:pt x="42" y="161"/>
                        <a:pt x="31" y="64"/>
                        <a:pt x="37" y="32"/>
                      </a:cubicBezTo>
                      <a:cubicBezTo>
                        <a:pt x="43" y="0"/>
                        <a:pt x="65" y="0"/>
                        <a:pt x="72" y="0"/>
                      </a:cubicBezTo>
                      <a:cubicBezTo>
                        <a:pt x="79" y="0"/>
                        <a:pt x="76" y="24"/>
                        <a:pt x="77" y="30"/>
                      </a:cubicBezTo>
                    </a:path>
                  </a:pathLst>
                </a:custGeom>
                <a:noFill/>
                <a:ln w="41275" cap="flat" cmpd="sng">
                  <a:solidFill>
                    <a:srgbClr val="FF00FF"/>
                  </a:solidFill>
                  <a:prstDash val="solid"/>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8" name="Freeform 36"/>
                <p:cNvSpPr>
                  <a:spLocks/>
                </p:cNvSpPr>
                <p:nvPr/>
              </p:nvSpPr>
              <p:spPr bwMode="blackWhite">
                <a:xfrm>
                  <a:off x="4165" y="627"/>
                  <a:ext cx="41" cy="491"/>
                </a:xfrm>
                <a:custGeom>
                  <a:avLst/>
                  <a:gdLst/>
                  <a:ahLst/>
                  <a:cxnLst>
                    <a:cxn ang="0">
                      <a:pos x="0" y="431"/>
                    </a:cxn>
                    <a:cxn ang="0">
                      <a:pos x="10" y="485"/>
                    </a:cxn>
                    <a:cxn ang="0">
                      <a:pos x="36" y="460"/>
                    </a:cxn>
                    <a:cxn ang="0">
                      <a:pos x="39" y="295"/>
                    </a:cxn>
                    <a:cxn ang="0">
                      <a:pos x="40" y="0"/>
                    </a:cxn>
                  </a:cxnLst>
                  <a:rect l="0" t="0" r="r" b="b"/>
                  <a:pathLst>
                    <a:path w="41" h="491">
                      <a:moveTo>
                        <a:pt x="0" y="431"/>
                      </a:moveTo>
                      <a:cubicBezTo>
                        <a:pt x="2" y="440"/>
                        <a:pt x="4" y="480"/>
                        <a:pt x="10" y="485"/>
                      </a:cubicBezTo>
                      <a:cubicBezTo>
                        <a:pt x="16" y="490"/>
                        <a:pt x="31" y="491"/>
                        <a:pt x="36" y="460"/>
                      </a:cubicBezTo>
                      <a:cubicBezTo>
                        <a:pt x="41" y="429"/>
                        <a:pt x="38" y="372"/>
                        <a:pt x="39" y="295"/>
                      </a:cubicBezTo>
                      <a:cubicBezTo>
                        <a:pt x="40" y="218"/>
                        <a:pt x="40" y="61"/>
                        <a:pt x="40" y="0"/>
                      </a:cubicBezTo>
                    </a:path>
                  </a:pathLst>
                </a:custGeom>
                <a:noFill/>
                <a:ln w="41275" cap="flat" cmpd="sng">
                  <a:solidFill>
                    <a:srgbClr val="FF00FF"/>
                  </a:solidFill>
                  <a:prstDash val="solid"/>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9" name="Freeform 37"/>
                <p:cNvSpPr>
                  <a:spLocks/>
                </p:cNvSpPr>
                <p:nvPr/>
              </p:nvSpPr>
              <p:spPr bwMode="blackWhite">
                <a:xfrm rot="-10812579">
                  <a:off x="3965" y="882"/>
                  <a:ext cx="100" cy="222"/>
                </a:xfrm>
                <a:custGeom>
                  <a:avLst/>
                  <a:gdLst/>
                  <a:ahLst/>
                  <a:cxnLst>
                    <a:cxn ang="0">
                      <a:pos x="98" y="88"/>
                    </a:cxn>
                    <a:cxn ang="0">
                      <a:pos x="92" y="10"/>
                    </a:cxn>
                    <a:cxn ang="0">
                      <a:pos x="53" y="31"/>
                    </a:cxn>
                    <a:cxn ang="0">
                      <a:pos x="53" y="191"/>
                    </a:cxn>
                    <a:cxn ang="0">
                      <a:pos x="21" y="216"/>
                    </a:cxn>
                    <a:cxn ang="0">
                      <a:pos x="0" y="190"/>
                    </a:cxn>
                  </a:cxnLst>
                  <a:rect l="0" t="0" r="r" b="b"/>
                  <a:pathLst>
                    <a:path w="100" h="222">
                      <a:moveTo>
                        <a:pt x="98" y="88"/>
                      </a:moveTo>
                      <a:cubicBezTo>
                        <a:pt x="97" y="75"/>
                        <a:pt x="100" y="20"/>
                        <a:pt x="92" y="10"/>
                      </a:cubicBezTo>
                      <a:cubicBezTo>
                        <a:pt x="84" y="0"/>
                        <a:pt x="59" y="1"/>
                        <a:pt x="53" y="31"/>
                      </a:cubicBezTo>
                      <a:cubicBezTo>
                        <a:pt x="47" y="61"/>
                        <a:pt x="58" y="160"/>
                        <a:pt x="53" y="191"/>
                      </a:cubicBezTo>
                      <a:cubicBezTo>
                        <a:pt x="48" y="222"/>
                        <a:pt x="30" y="216"/>
                        <a:pt x="21" y="216"/>
                      </a:cubicBezTo>
                      <a:cubicBezTo>
                        <a:pt x="12" y="216"/>
                        <a:pt x="4" y="195"/>
                        <a:pt x="0" y="190"/>
                      </a:cubicBezTo>
                    </a:path>
                  </a:pathLst>
                </a:custGeom>
                <a:noFill/>
                <a:ln w="41275" cap="flat" cmpd="sng">
                  <a:solidFill>
                    <a:srgbClr val="FF00FF"/>
                  </a:solidFill>
                  <a:prstDash val="solid"/>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0" name="Freeform 38"/>
                <p:cNvSpPr>
                  <a:spLocks/>
                </p:cNvSpPr>
                <p:nvPr/>
              </p:nvSpPr>
              <p:spPr bwMode="blackWhite">
                <a:xfrm>
                  <a:off x="3870" y="882"/>
                  <a:ext cx="98" cy="222"/>
                </a:xfrm>
                <a:custGeom>
                  <a:avLst/>
                  <a:gdLst/>
                  <a:ahLst/>
                  <a:cxnLst>
                    <a:cxn ang="0">
                      <a:pos x="5" y="163"/>
                    </a:cxn>
                    <a:cxn ang="0">
                      <a:pos x="7" y="213"/>
                    </a:cxn>
                    <a:cxn ang="0">
                      <a:pos x="46" y="192"/>
                    </a:cxn>
                    <a:cxn ang="0">
                      <a:pos x="45" y="32"/>
                    </a:cxn>
                    <a:cxn ang="0">
                      <a:pos x="77" y="6"/>
                    </a:cxn>
                    <a:cxn ang="0">
                      <a:pos x="98" y="32"/>
                    </a:cxn>
                  </a:cxnLst>
                  <a:rect l="0" t="0" r="r" b="b"/>
                  <a:pathLst>
                    <a:path w="98" h="222">
                      <a:moveTo>
                        <a:pt x="5" y="163"/>
                      </a:moveTo>
                      <a:cubicBezTo>
                        <a:pt x="5" y="171"/>
                        <a:pt x="0" y="208"/>
                        <a:pt x="7" y="213"/>
                      </a:cubicBezTo>
                      <a:cubicBezTo>
                        <a:pt x="14" y="218"/>
                        <a:pt x="40" y="222"/>
                        <a:pt x="46" y="192"/>
                      </a:cubicBezTo>
                      <a:cubicBezTo>
                        <a:pt x="52" y="161"/>
                        <a:pt x="40" y="63"/>
                        <a:pt x="45" y="32"/>
                      </a:cubicBezTo>
                      <a:cubicBezTo>
                        <a:pt x="50" y="0"/>
                        <a:pt x="68" y="6"/>
                        <a:pt x="77" y="6"/>
                      </a:cubicBezTo>
                      <a:cubicBezTo>
                        <a:pt x="86" y="6"/>
                        <a:pt x="94" y="27"/>
                        <a:pt x="98" y="32"/>
                      </a:cubicBezTo>
                    </a:path>
                  </a:pathLst>
                </a:custGeom>
                <a:noFill/>
                <a:ln w="41275" cap="flat" cmpd="sng">
                  <a:solidFill>
                    <a:srgbClr val="FF00FF"/>
                  </a:solidFill>
                  <a:prstDash val="solid"/>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71" name="Freeform 39"/>
                <p:cNvSpPr>
                  <a:spLocks/>
                </p:cNvSpPr>
                <p:nvPr/>
              </p:nvSpPr>
              <p:spPr bwMode="blackWhite">
                <a:xfrm rot="-10812579">
                  <a:off x="3790" y="625"/>
                  <a:ext cx="1" cy="308"/>
                </a:xfrm>
                <a:custGeom>
                  <a:avLst/>
                  <a:gdLst/>
                  <a:ahLst/>
                  <a:cxnLst>
                    <a:cxn ang="0">
                      <a:pos x="0" y="0"/>
                    </a:cxn>
                    <a:cxn ang="0">
                      <a:pos x="0" y="308"/>
                    </a:cxn>
                  </a:cxnLst>
                  <a:rect l="0" t="0" r="r" b="b"/>
                  <a:pathLst>
                    <a:path w="1" h="308">
                      <a:moveTo>
                        <a:pt x="0" y="0"/>
                      </a:moveTo>
                      <a:lnTo>
                        <a:pt x="0" y="308"/>
                      </a:lnTo>
                    </a:path>
                  </a:pathLst>
                </a:custGeom>
                <a:noFill/>
                <a:ln w="41275" cap="flat" cmpd="sng">
                  <a:solidFill>
                    <a:srgbClr val="FF00FF"/>
                  </a:solidFill>
                  <a:prstDash val="solid"/>
                  <a:round/>
                  <a:headEnd type="none" w="med" len="med"/>
                  <a:tailEnd type="none" w="med" len="me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pSp>
          <p:sp>
            <p:nvSpPr>
              <p:cNvPr id="61" name="Oval 40"/>
              <p:cNvSpPr>
                <a:spLocks noChangeArrowheads="1"/>
              </p:cNvSpPr>
              <p:nvPr/>
            </p:nvSpPr>
            <p:spPr bwMode="blackWhite">
              <a:xfrm>
                <a:off x="4752" y="528"/>
                <a:ext cx="168" cy="168"/>
              </a:xfrm>
              <a:prstGeom prst="ellipse">
                <a:avLst/>
              </a:prstGeom>
              <a:noFill/>
              <a:ln w="41275">
                <a:solidFill>
                  <a:srgbClr val="00FF00"/>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2" name="Line 41"/>
              <p:cNvSpPr>
                <a:spLocks noChangeShapeType="1"/>
              </p:cNvSpPr>
              <p:nvPr/>
            </p:nvSpPr>
            <p:spPr bwMode="blackWhite">
              <a:xfrm>
                <a:off x="4533" y="624"/>
                <a:ext cx="213" cy="0"/>
              </a:xfrm>
              <a:prstGeom prst="line">
                <a:avLst/>
              </a:prstGeom>
              <a:noFill/>
              <a:ln w="41275">
                <a:solidFill>
                  <a:srgbClr val="FF00FF"/>
                </a:solidFill>
                <a:round/>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3" name="Freeform 42"/>
              <p:cNvSpPr>
                <a:spLocks/>
              </p:cNvSpPr>
              <p:nvPr/>
            </p:nvSpPr>
            <p:spPr bwMode="blackWhite">
              <a:xfrm>
                <a:off x="4896" y="630"/>
                <a:ext cx="210" cy="1"/>
              </a:xfrm>
              <a:custGeom>
                <a:avLst/>
                <a:gdLst/>
                <a:ahLst/>
                <a:cxnLst>
                  <a:cxn ang="0">
                    <a:pos x="210" y="0"/>
                  </a:cxn>
                  <a:cxn ang="0">
                    <a:pos x="0" y="25"/>
                  </a:cxn>
                </a:cxnLst>
                <a:rect l="0" t="0" r="r" b="b"/>
                <a:pathLst>
                  <a:path w="210" h="25">
                    <a:moveTo>
                      <a:pt x="210" y="0"/>
                    </a:moveTo>
                    <a:lnTo>
                      <a:pt x="0" y="25"/>
                    </a:lnTo>
                  </a:path>
                </a:pathLst>
              </a:custGeom>
              <a:noFill/>
              <a:ln w="41275" cap="flat" cmpd="sng">
                <a:solidFill>
                  <a:srgbClr val="FF00FF"/>
                </a:solidFill>
                <a:prstDash val="solid"/>
                <a:round/>
                <a:headEnd type="none" w="med" len="med"/>
                <a:tailEnd type="none" w="med" len="med"/>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sp>
            <p:nvSpPr>
              <p:cNvPr id="64" name="Freeform 43"/>
              <p:cNvSpPr>
                <a:spLocks/>
              </p:cNvSpPr>
              <p:nvPr/>
            </p:nvSpPr>
            <p:spPr bwMode="blackWhite">
              <a:xfrm>
                <a:off x="4830" y="561"/>
                <a:ext cx="1" cy="118"/>
              </a:xfrm>
              <a:custGeom>
                <a:avLst/>
                <a:gdLst/>
                <a:ahLst/>
                <a:cxnLst>
                  <a:cxn ang="0">
                    <a:pos x="0" y="118"/>
                  </a:cxn>
                  <a:cxn ang="0">
                    <a:pos x="0" y="0"/>
                  </a:cxn>
                </a:cxnLst>
                <a:rect l="0" t="0" r="r" b="b"/>
                <a:pathLst>
                  <a:path w="1" h="118">
                    <a:moveTo>
                      <a:pt x="0" y="118"/>
                    </a:moveTo>
                    <a:lnTo>
                      <a:pt x="0" y="0"/>
                    </a:lnTo>
                  </a:path>
                </a:pathLst>
              </a:custGeom>
              <a:noFill/>
              <a:ln w="41275" cap="flat" cmpd="sng">
                <a:solidFill>
                  <a:srgbClr val="FFCC00"/>
                </a:solidFill>
                <a:prstDash val="solid"/>
                <a:round/>
                <a:headEnd type="none" w="med" len="med"/>
                <a:tailEnd type="arrow" w="sm" len="sm"/>
              </a:ln>
              <a:effectLst/>
            </p:spPr>
            <p:txBody>
              <a:bodyPr wrap="none" anchor="ctr"/>
              <a:lstStyle/>
              <a:p>
                <a:pPr fontAlgn="auto">
                  <a:spcBef>
                    <a:spcPts val="0"/>
                  </a:spcBef>
                  <a:spcAft>
                    <a:spcPts val="0"/>
                  </a:spcAft>
                  <a:defRPr/>
                </a:pPr>
                <a:endParaRPr lang="zh-CN" altLang="en-US" sz="2800" b="1" kern="0">
                  <a:solidFill>
                    <a:sysClr val="windowText" lastClr="000000"/>
                  </a:solidFill>
                  <a:latin typeface="宋体"/>
                  <a:ea typeface="宋体"/>
                </a:endParaRPr>
              </a:p>
            </p:txBody>
          </p:sp>
          <p:graphicFrame>
            <p:nvGraphicFramePr>
              <p:cNvPr id="32786" name="Object 6"/>
              <p:cNvGraphicFramePr>
                <a:graphicFrameLocks noChangeAspect="1"/>
              </p:cNvGraphicFramePr>
              <p:nvPr/>
            </p:nvGraphicFramePr>
            <p:xfrm>
              <a:off x="4800" y="1104"/>
              <a:ext cx="309" cy="308"/>
            </p:xfrm>
            <a:graphic>
              <a:graphicData uri="http://schemas.openxmlformats.org/presentationml/2006/ole">
                <mc:AlternateContent xmlns:mc="http://schemas.openxmlformats.org/markup-compatibility/2006">
                  <mc:Choice xmlns:v="urn:schemas-microsoft-com:vml" Requires="v">
                    <p:oleObj spid="_x0000_s33731" name="公式" r:id="rId7" imgW="161965" imgH="161960" progId="Equation.3">
                      <p:embed/>
                    </p:oleObj>
                  </mc:Choice>
                  <mc:Fallback>
                    <p:oleObj name="公式" r:id="rId7" imgW="161965" imgH="16196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blackWhite">
                          <a:xfrm>
                            <a:off x="4800" y="1104"/>
                            <a:ext cx="309"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49" name="Text Box 47"/>
          <p:cNvSpPr txBox="1">
            <a:spLocks noChangeArrowheads="1"/>
          </p:cNvSpPr>
          <p:nvPr/>
        </p:nvSpPr>
        <p:spPr bwMode="blackWhite">
          <a:xfrm>
            <a:off x="2211997" y="6261303"/>
            <a:ext cx="6970713" cy="519112"/>
          </a:xfrm>
          <a:prstGeom prst="rect">
            <a:avLst/>
          </a:prstGeom>
          <a:noFill/>
          <a:ln w="9525">
            <a:noFill/>
            <a:miter lim="800000"/>
            <a:headEnd/>
            <a:tailEnd/>
          </a:ln>
          <a:effectLst/>
        </p:spPr>
        <p:txBody>
          <a:bodyPr wrap="none" anchor="ctr">
            <a:spAutoFit/>
          </a:bodyPr>
          <a:lstStyle/>
          <a:p>
            <a:pPr algn="ctr" fontAlgn="auto">
              <a:spcBef>
                <a:spcPts val="0"/>
              </a:spcBef>
              <a:spcAft>
                <a:spcPts val="0"/>
              </a:spcAft>
              <a:defRPr/>
            </a:pPr>
            <a:r>
              <a:rPr lang="zh-CN" altLang="en-US" sz="2800" b="1" kern="0" dirty="0">
                <a:solidFill>
                  <a:srgbClr val="0070C0"/>
                </a:solidFill>
                <a:latin typeface="宋体"/>
                <a:ea typeface="宋体"/>
              </a:rPr>
              <a:t>这是一种测量磁介质中磁感应强度的方法。</a:t>
            </a:r>
          </a:p>
        </p:txBody>
      </p:sp>
      <p:graphicFrame>
        <p:nvGraphicFramePr>
          <p:cNvPr id="51" name="Object 3"/>
          <p:cNvGraphicFramePr>
            <a:graphicFrameLocks noChangeAspect="1"/>
          </p:cNvGraphicFramePr>
          <p:nvPr/>
        </p:nvGraphicFramePr>
        <p:xfrm>
          <a:off x="1703388" y="5224463"/>
          <a:ext cx="2165350" cy="1066800"/>
        </p:xfrm>
        <a:graphic>
          <a:graphicData uri="http://schemas.openxmlformats.org/presentationml/2006/ole">
            <mc:AlternateContent xmlns:mc="http://schemas.openxmlformats.org/markup-compatibility/2006">
              <mc:Choice xmlns:v="urn:schemas-microsoft-com:vml" Requires="v">
                <p:oleObj spid="_x0000_s33732" name="公式" r:id="rId9" imgW="657306" imgH="371429" progId="Equation.3">
                  <p:embed/>
                </p:oleObj>
              </mc:Choice>
              <mc:Fallback>
                <p:oleObj name="公式" r:id="rId9" imgW="657306" imgH="371429"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blackWhite">
                      <a:xfrm>
                        <a:off x="1703388" y="5224463"/>
                        <a:ext cx="216535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 name="Text Box 45"/>
          <p:cNvSpPr txBox="1">
            <a:spLocks noChangeArrowheads="1"/>
          </p:cNvSpPr>
          <p:nvPr/>
        </p:nvSpPr>
        <p:spPr bwMode="blackWhite">
          <a:xfrm>
            <a:off x="5375276" y="5341939"/>
            <a:ext cx="3973513" cy="954087"/>
          </a:xfrm>
          <a:prstGeom prst="rect">
            <a:avLst/>
          </a:prstGeom>
          <a:noFill/>
          <a:ln w="9525">
            <a:noFill/>
            <a:miter lim="800000"/>
            <a:headEnd/>
            <a:tailEnd/>
          </a:ln>
          <a:effectLst/>
        </p:spPr>
        <p:txBody>
          <a:bodyPr wrap="none" anchor="ctr">
            <a:spAutoFit/>
          </a:bodyPr>
          <a:lstStyle/>
          <a:p>
            <a:pPr fontAlgn="auto">
              <a:spcBef>
                <a:spcPts val="0"/>
              </a:spcBef>
              <a:spcAft>
                <a:spcPts val="0"/>
              </a:spcAft>
              <a:defRPr/>
            </a:pPr>
            <a:r>
              <a:rPr lang="zh-CN" altLang="en-US" sz="2800" b="1" kern="0" dirty="0">
                <a:solidFill>
                  <a:srgbClr val="FF0066"/>
                </a:solidFill>
                <a:latin typeface="宋体"/>
                <a:ea typeface="宋体"/>
              </a:rPr>
              <a:t>用冲击电流计测量 </a:t>
            </a:r>
            <a:r>
              <a:rPr lang="en-US" altLang="en-US" sz="2800" b="1" kern="0" dirty="0">
                <a:latin typeface="宋体"/>
                <a:ea typeface="宋体"/>
              </a:rPr>
              <a:t>q</a:t>
            </a:r>
            <a:r>
              <a:rPr lang="en-US" altLang="en-US" sz="2800" b="1" kern="0" dirty="0">
                <a:solidFill>
                  <a:srgbClr val="FF0066"/>
                </a:solidFill>
                <a:latin typeface="宋体"/>
                <a:ea typeface="宋体"/>
              </a:rPr>
              <a:t> </a:t>
            </a:r>
            <a:r>
              <a:rPr lang="zh-CN" altLang="en-US" sz="2800" b="1" kern="0" dirty="0">
                <a:solidFill>
                  <a:srgbClr val="FF0066"/>
                </a:solidFill>
                <a:latin typeface="宋体"/>
                <a:ea typeface="宋体"/>
              </a:rPr>
              <a:t>就</a:t>
            </a:r>
          </a:p>
          <a:p>
            <a:pPr fontAlgn="auto">
              <a:spcBef>
                <a:spcPts val="0"/>
              </a:spcBef>
              <a:spcAft>
                <a:spcPts val="0"/>
              </a:spcAft>
              <a:defRPr/>
            </a:pPr>
            <a:r>
              <a:rPr lang="zh-CN" altLang="en-US" sz="2800" b="1" kern="0" dirty="0">
                <a:solidFill>
                  <a:srgbClr val="FF0066"/>
                </a:solidFill>
                <a:latin typeface="宋体"/>
                <a:ea typeface="宋体"/>
              </a:rPr>
              <a:t>可算出磁感应强度。</a:t>
            </a:r>
          </a:p>
        </p:txBody>
      </p:sp>
      <p:graphicFrame>
        <p:nvGraphicFramePr>
          <p:cNvPr id="53" name="Object 2"/>
          <p:cNvGraphicFramePr>
            <a:graphicFrameLocks noChangeAspect="1"/>
          </p:cNvGraphicFramePr>
          <p:nvPr/>
        </p:nvGraphicFramePr>
        <p:xfrm>
          <a:off x="2063750" y="4243389"/>
          <a:ext cx="5562600" cy="985837"/>
        </p:xfrm>
        <a:graphic>
          <a:graphicData uri="http://schemas.openxmlformats.org/presentationml/2006/ole">
            <mc:AlternateContent xmlns:mc="http://schemas.openxmlformats.org/markup-compatibility/2006">
              <mc:Choice xmlns:v="urn:schemas-microsoft-com:vml" Requires="v">
                <p:oleObj spid="_x0000_s33733" name="公式" r:id="rId11" imgW="2152778" imgH="333368" progId="Equation.3">
                  <p:embed/>
                </p:oleObj>
              </mc:Choice>
              <mc:Fallback>
                <p:oleObj name="公式" r:id="rId11" imgW="2152778" imgH="333368" progId="Equation.3">
                  <p:embed/>
                  <p:pic>
                    <p:nvPicPr>
                      <p:cNvPr id="0" name="Object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blackWhite">
                      <a:xfrm>
                        <a:off x="2063750" y="4243389"/>
                        <a:ext cx="5562600" cy="985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7"/>
          <p:cNvGraphicFramePr>
            <a:graphicFrameLocks noChangeAspect="1"/>
          </p:cNvGraphicFramePr>
          <p:nvPr/>
        </p:nvGraphicFramePr>
        <p:xfrm>
          <a:off x="1919288" y="2927350"/>
          <a:ext cx="4038600" cy="914400"/>
        </p:xfrm>
        <a:graphic>
          <a:graphicData uri="http://schemas.openxmlformats.org/presentationml/2006/ole">
            <mc:AlternateContent xmlns:mc="http://schemas.openxmlformats.org/markup-compatibility/2006">
              <mc:Choice xmlns:v="urn:schemas-microsoft-com:vml" Requires="v">
                <p:oleObj spid="_x0000_s33734" name="公式" r:id="rId13" imgW="1152648" imgH="333368" progId="Equation.3">
                  <p:embed/>
                </p:oleObj>
              </mc:Choice>
              <mc:Fallback>
                <p:oleObj name="公式" r:id="rId13" imgW="1152648" imgH="333368" progId="Equation.3">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blackWhite">
                      <a:xfrm>
                        <a:off x="1919288" y="2927350"/>
                        <a:ext cx="4038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down)">
                                      <p:cBhvr>
                                        <p:cTn id="13" dur="500"/>
                                        <p:tgtEl>
                                          <p:spTgt spid="5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1" presetClass="entr" presetSubtype="1" fill="hold" nodeType="click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wheel(1)">
                                      <p:cBhvr>
                                        <p:cTn id="18" dur="2000"/>
                                        <p:tgtEl>
                                          <p:spTgt spid="5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500" fill="hold"/>
                                        <p:tgtEl>
                                          <p:spTgt spid="52"/>
                                        </p:tgtEl>
                                        <p:attrNameLst>
                                          <p:attrName>ppt_x</p:attrName>
                                        </p:attrNameLst>
                                      </p:cBhvr>
                                      <p:tavLst>
                                        <p:tav tm="0">
                                          <p:val>
                                            <p:strVal val="#ppt_x"/>
                                          </p:val>
                                        </p:tav>
                                        <p:tav tm="100000">
                                          <p:val>
                                            <p:strVal val="#ppt_x"/>
                                          </p:val>
                                        </p:tav>
                                      </p:tavLst>
                                    </p:anim>
                                    <p:anim calcmode="lin" valueType="num">
                                      <p:cBhvr additive="base">
                                        <p:cTn id="2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wipe(down)">
                                      <p:cBhvr>
                                        <p:cTn id="2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2"/>
          <p:cNvSpPr txBox="1">
            <a:spLocks noChangeArrowheads="1"/>
          </p:cNvSpPr>
          <p:nvPr/>
        </p:nvSpPr>
        <p:spPr bwMode="auto">
          <a:xfrm>
            <a:off x="1809751" y="357188"/>
            <a:ext cx="8501063" cy="2678112"/>
          </a:xfrm>
          <a:prstGeom prst="rect">
            <a:avLst/>
          </a:prstGeom>
          <a:noFill/>
          <a:ln w="9525">
            <a:noFill/>
            <a:miter lim="800000"/>
            <a:headEnd/>
            <a:tailEnd/>
          </a:ln>
          <a:effectLst/>
        </p:spPr>
        <p:txBody>
          <a:bodyPr>
            <a:spAutoFit/>
          </a:bodyPr>
          <a:lstStyle/>
          <a:p>
            <a:pPr marL="544513" indent="-544513" algn="just" fontAlgn="auto">
              <a:spcBef>
                <a:spcPct val="50000"/>
              </a:spcBef>
              <a:spcAft>
                <a:spcPts val="0"/>
              </a:spcAft>
              <a:defRPr/>
            </a:pPr>
            <a:r>
              <a:rPr lang="zh-CN" altLang="en-US" sz="2800" b="1" dirty="0">
                <a:solidFill>
                  <a:srgbClr val="FF0000"/>
                </a:solidFill>
                <a:latin typeface="+mj-ea"/>
                <a:ea typeface="+mj-ea"/>
              </a:rPr>
              <a:t>练习： </a:t>
            </a:r>
            <a:r>
              <a:rPr lang="zh-CN" altLang="en-US" sz="2800" b="1" dirty="0">
                <a:solidFill>
                  <a:srgbClr val="3E27E7"/>
                </a:solidFill>
                <a:latin typeface="+mj-ea"/>
                <a:ea typeface="+mj-ea"/>
              </a:rPr>
              <a:t>均匀磁场</a:t>
            </a:r>
            <a:r>
              <a:rPr lang="en-US" altLang="zh-CN" sz="2800" b="1" dirty="0">
                <a:solidFill>
                  <a:srgbClr val="FF0000"/>
                </a:solidFill>
                <a:latin typeface="+mj-ea"/>
                <a:ea typeface="+mj-ea"/>
              </a:rPr>
              <a:t>B</a:t>
            </a:r>
            <a:r>
              <a:rPr lang="zh-CN" altLang="en-US" sz="2800" b="1" dirty="0">
                <a:solidFill>
                  <a:srgbClr val="3E27E7"/>
                </a:solidFill>
                <a:latin typeface="+mj-ea"/>
                <a:ea typeface="+mj-ea"/>
              </a:rPr>
              <a:t>被限制在半径</a:t>
            </a:r>
            <a:r>
              <a:rPr lang="en-US" altLang="zh-CN" sz="2800" b="1" dirty="0">
                <a:solidFill>
                  <a:srgbClr val="3E27E7"/>
                </a:solidFill>
                <a:latin typeface="+mj-ea"/>
                <a:ea typeface="+mj-ea"/>
              </a:rPr>
              <a:t>    </a:t>
            </a:r>
            <a:r>
              <a:rPr lang="zh-CN" altLang="en-US" sz="2800" b="1" dirty="0">
                <a:solidFill>
                  <a:srgbClr val="3E27E7"/>
                </a:solidFill>
                <a:latin typeface="+mj-ea"/>
                <a:ea typeface="+mj-ea"/>
              </a:rPr>
              <a:t>的无限长圆柱空间内，方向垂直纸面向里。取一固定的等腰梯形均匀导线回路</a:t>
            </a:r>
            <a:r>
              <a:rPr lang="en-US" altLang="zh-CN" sz="2800" b="1" dirty="0" err="1">
                <a:solidFill>
                  <a:srgbClr val="3E27E7"/>
                </a:solidFill>
                <a:latin typeface="+mj-ea"/>
                <a:ea typeface="+mj-ea"/>
              </a:rPr>
              <a:t>abcd</a:t>
            </a:r>
            <a:r>
              <a:rPr lang="en-US" altLang="zh-CN" sz="2800" b="1" dirty="0">
                <a:solidFill>
                  <a:srgbClr val="3E27E7"/>
                </a:solidFill>
                <a:latin typeface="+mj-ea"/>
                <a:ea typeface="+mj-ea"/>
              </a:rPr>
              <a:t>，</a:t>
            </a:r>
            <a:r>
              <a:rPr lang="zh-CN" altLang="en-US" sz="2800" b="1" dirty="0">
                <a:solidFill>
                  <a:srgbClr val="3E27E7"/>
                </a:solidFill>
                <a:latin typeface="+mj-ea"/>
                <a:ea typeface="+mj-ea"/>
              </a:rPr>
              <a:t>其总电阻为</a:t>
            </a:r>
            <a:r>
              <a:rPr lang="en-US" altLang="zh-CN" sz="2800" b="1" dirty="0">
                <a:solidFill>
                  <a:srgbClr val="FF0000"/>
                </a:solidFill>
                <a:latin typeface="+mj-ea"/>
                <a:ea typeface="+mj-ea"/>
              </a:rPr>
              <a:t>R</a:t>
            </a:r>
            <a:r>
              <a:rPr lang="en-US" altLang="zh-CN" sz="2800" b="1" dirty="0">
                <a:solidFill>
                  <a:srgbClr val="3E27E7"/>
                </a:solidFill>
                <a:latin typeface="+mj-ea"/>
                <a:ea typeface="+mj-ea"/>
              </a:rPr>
              <a:t>,</a:t>
            </a:r>
            <a:r>
              <a:rPr lang="zh-CN" altLang="en-US" sz="2800" b="1" dirty="0">
                <a:solidFill>
                  <a:srgbClr val="3E27E7"/>
                </a:solidFill>
                <a:latin typeface="+mj-ea"/>
                <a:ea typeface="+mj-ea"/>
              </a:rPr>
              <a:t>梯形所在平面的法向与圆柱空间的轴平行，位置如图所示。设磁场以</a:t>
            </a:r>
            <a:r>
              <a:rPr lang="en-US" altLang="zh-CN" sz="2800" b="1" dirty="0">
                <a:solidFill>
                  <a:srgbClr val="FF0000"/>
                </a:solidFill>
                <a:latin typeface="+mj-ea"/>
                <a:ea typeface="+mj-ea"/>
              </a:rPr>
              <a:t>dB/</a:t>
            </a:r>
            <a:r>
              <a:rPr lang="en-US" altLang="zh-CN" sz="2800" b="1" dirty="0" err="1">
                <a:solidFill>
                  <a:srgbClr val="FF0000"/>
                </a:solidFill>
                <a:latin typeface="+mj-ea"/>
                <a:ea typeface="+mj-ea"/>
              </a:rPr>
              <a:t>dt</a:t>
            </a:r>
            <a:r>
              <a:rPr lang="en-US" altLang="zh-CN" sz="2800" b="1" dirty="0">
                <a:solidFill>
                  <a:srgbClr val="FF0000"/>
                </a:solidFill>
                <a:latin typeface="+mj-ea"/>
                <a:ea typeface="+mj-ea"/>
              </a:rPr>
              <a:t>&gt;0</a:t>
            </a:r>
            <a:r>
              <a:rPr lang="zh-CN" altLang="en-US" sz="2800" b="1" dirty="0">
                <a:solidFill>
                  <a:srgbClr val="3E27E7"/>
                </a:solidFill>
                <a:latin typeface="+mj-ea"/>
                <a:ea typeface="+mj-ea"/>
              </a:rPr>
              <a:t>的匀速率增加，已知</a:t>
            </a:r>
            <a:r>
              <a:rPr lang="zh-CN" altLang="en-US" sz="2800" b="1" dirty="0">
                <a:solidFill>
                  <a:srgbClr val="FF0000"/>
                </a:solidFill>
                <a:latin typeface="+mj-ea"/>
                <a:ea typeface="+mj-ea"/>
                <a:sym typeface="Symbol" pitchFamily="18" charset="2"/>
              </a:rPr>
              <a:t>=</a:t>
            </a:r>
            <a:r>
              <a:rPr lang="zh-CN" altLang="en-US" sz="2800" b="1" dirty="0">
                <a:solidFill>
                  <a:srgbClr val="FF0000"/>
                </a:solidFill>
                <a:latin typeface="+mj-ea"/>
                <a:ea typeface="+mj-ea"/>
              </a:rPr>
              <a:t>/3</a:t>
            </a:r>
            <a:r>
              <a:rPr lang="zh-CN" altLang="en-US" sz="2800" b="1" dirty="0">
                <a:solidFill>
                  <a:srgbClr val="3E27E7"/>
                </a:solidFill>
                <a:latin typeface="+mj-ea"/>
                <a:ea typeface="+mj-ea"/>
              </a:rPr>
              <a:t>，</a:t>
            </a:r>
            <a:r>
              <a:rPr lang="en-US" altLang="zh-CN" sz="2800" b="1" dirty="0" err="1">
                <a:solidFill>
                  <a:srgbClr val="FF0000"/>
                </a:solidFill>
                <a:latin typeface="+mj-ea"/>
                <a:ea typeface="+mj-ea"/>
              </a:rPr>
              <a:t>Oa</a:t>
            </a:r>
            <a:r>
              <a:rPr lang="en-US" altLang="zh-CN" sz="2800" b="1" dirty="0">
                <a:solidFill>
                  <a:srgbClr val="FF0000"/>
                </a:solidFill>
                <a:latin typeface="+mj-ea"/>
                <a:ea typeface="+mj-ea"/>
              </a:rPr>
              <a:t>=Ob=</a:t>
            </a:r>
            <a:r>
              <a:rPr lang="en-US" altLang="zh-CN" sz="2800" b="1" dirty="0" err="1">
                <a:solidFill>
                  <a:srgbClr val="FF0000"/>
                </a:solidFill>
                <a:latin typeface="+mj-ea"/>
                <a:ea typeface="+mj-ea"/>
              </a:rPr>
              <a:t>Oc</a:t>
            </a:r>
            <a:r>
              <a:rPr lang="en-US" altLang="zh-CN" sz="2800" b="1" dirty="0">
                <a:solidFill>
                  <a:srgbClr val="FF0000"/>
                </a:solidFill>
                <a:latin typeface="+mj-ea"/>
                <a:ea typeface="+mj-ea"/>
              </a:rPr>
              <a:t>/4=      </a:t>
            </a:r>
            <a:r>
              <a:rPr lang="zh-CN" altLang="en-US" sz="2800" b="1" dirty="0">
                <a:solidFill>
                  <a:srgbClr val="3E27E7"/>
                </a:solidFill>
                <a:latin typeface="+mj-ea"/>
                <a:ea typeface="+mj-ea"/>
              </a:rPr>
              <a:t>。</a:t>
            </a:r>
          </a:p>
        </p:txBody>
      </p:sp>
      <p:graphicFrame>
        <p:nvGraphicFramePr>
          <p:cNvPr id="45060" name="Object 21"/>
          <p:cNvGraphicFramePr>
            <a:graphicFrameLocks noChangeAspect="1"/>
          </p:cNvGraphicFramePr>
          <p:nvPr/>
        </p:nvGraphicFramePr>
        <p:xfrm>
          <a:off x="7810500" y="428625"/>
          <a:ext cx="387350" cy="363538"/>
        </p:xfrm>
        <a:graphic>
          <a:graphicData uri="http://schemas.openxmlformats.org/presentationml/2006/ole">
            <mc:AlternateContent xmlns:mc="http://schemas.openxmlformats.org/markup-compatibility/2006">
              <mc:Choice xmlns:v="urn:schemas-microsoft-com:vml" Requires="v">
                <p:oleObj spid="_x0000_s38081" name="公式" r:id="rId3" imgW="66675" imgH="85839" progId="Equation.3">
                  <p:embed/>
                </p:oleObj>
              </mc:Choice>
              <mc:Fallback>
                <p:oleObj name="公式" r:id="rId3" imgW="66675" imgH="85839" progId="Equation.3">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0500" y="428625"/>
                        <a:ext cx="387350" cy="3635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2" name="Object 23"/>
          <p:cNvGraphicFramePr>
            <a:graphicFrameLocks noChangeAspect="1"/>
          </p:cNvGraphicFramePr>
          <p:nvPr/>
        </p:nvGraphicFramePr>
        <p:xfrm>
          <a:off x="4524375" y="2571751"/>
          <a:ext cx="889000" cy="461963"/>
        </p:xfrm>
        <a:graphic>
          <a:graphicData uri="http://schemas.openxmlformats.org/presentationml/2006/ole">
            <mc:AlternateContent xmlns:mc="http://schemas.openxmlformats.org/markup-compatibility/2006">
              <mc:Choice xmlns:v="urn:schemas-microsoft-com:vml" Requires="v">
                <p:oleObj spid="_x0000_s38082" name="公式" r:id="rId5" imgW="238088" imgH="123900" progId="Equation.3">
                  <p:embed/>
                </p:oleObj>
              </mc:Choice>
              <mc:Fallback>
                <p:oleObj name="公式" r:id="rId5" imgW="238088" imgH="123900" progId="Equation.3">
                  <p:embed/>
                  <p:pic>
                    <p:nvPicPr>
                      <p:cNvPr id="0"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4375" y="2571751"/>
                        <a:ext cx="889000" cy="4619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 name="Group 37"/>
          <p:cNvGrpSpPr>
            <a:grpSpLocks/>
          </p:cNvGrpSpPr>
          <p:nvPr/>
        </p:nvGrpSpPr>
        <p:grpSpPr bwMode="auto">
          <a:xfrm>
            <a:off x="6241257" y="3429000"/>
            <a:ext cx="3525837" cy="2757488"/>
            <a:chOff x="3147" y="2112"/>
            <a:chExt cx="2221" cy="1737"/>
          </a:xfrm>
        </p:grpSpPr>
        <p:sp>
          <p:nvSpPr>
            <p:cNvPr id="32" name="Rectangle 8"/>
            <p:cNvSpPr>
              <a:spLocks noChangeArrowheads="1"/>
            </p:cNvSpPr>
            <p:nvPr/>
          </p:nvSpPr>
          <p:spPr bwMode="auto">
            <a:xfrm>
              <a:off x="3147" y="2112"/>
              <a:ext cx="2052" cy="1737"/>
            </a:xfrm>
            <a:prstGeom prst="rect">
              <a:avLst/>
            </a:prstGeom>
            <a:solidFill>
              <a:srgbClr val="FF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33" name="Oval 9"/>
            <p:cNvSpPr>
              <a:spLocks noChangeArrowheads="1"/>
            </p:cNvSpPr>
            <p:nvPr/>
          </p:nvSpPr>
          <p:spPr bwMode="auto">
            <a:xfrm>
              <a:off x="3262" y="2406"/>
              <a:ext cx="1242" cy="1242"/>
            </a:xfrm>
            <a:prstGeom prst="ellipse">
              <a:avLst/>
            </a:prstGeom>
            <a:solidFill>
              <a:srgbClr val="00CC99"/>
            </a:solidFill>
            <a:ln w="952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34" name="AutoShape 10" descr="小棋盘"/>
            <p:cNvSpPr>
              <a:spLocks noChangeArrowheads="1"/>
            </p:cNvSpPr>
            <p:nvPr/>
          </p:nvSpPr>
          <p:spPr bwMode="auto">
            <a:xfrm rot="5400000">
              <a:off x="4072" y="2653"/>
              <a:ext cx="1152" cy="76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5194 w 21600"/>
                <a:gd name="T13" fmla="*/ 5203 h 21600"/>
                <a:gd name="T14" fmla="*/ 16406 w 21600"/>
                <a:gd name="T15" fmla="*/ 16397 h 21600"/>
              </a:gdLst>
              <a:ahLst/>
              <a:cxnLst>
                <a:cxn ang="T8">
                  <a:pos x="T0" y="T1"/>
                </a:cxn>
                <a:cxn ang="T9">
                  <a:pos x="T2" y="T3"/>
                </a:cxn>
                <a:cxn ang="T10">
                  <a:pos x="T4" y="T5"/>
                </a:cxn>
                <a:cxn ang="T11">
                  <a:pos x="T6" y="T7"/>
                </a:cxn>
              </a:cxnLst>
              <a:rect l="T12" t="T13" r="T14" b="T15"/>
              <a:pathLst>
                <a:path w="21600" h="21600">
                  <a:moveTo>
                    <a:pt x="0" y="0"/>
                  </a:moveTo>
                  <a:lnTo>
                    <a:pt x="6806" y="21600"/>
                  </a:lnTo>
                  <a:lnTo>
                    <a:pt x="14794" y="21600"/>
                  </a:lnTo>
                  <a:lnTo>
                    <a:pt x="21600" y="0"/>
                  </a:lnTo>
                  <a:close/>
                </a:path>
              </a:pathLst>
            </a:custGeom>
            <a:pattFill prst="smCheck">
              <a:fgClr>
                <a:srgbClr val="00CC99"/>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35" name="Line 11"/>
            <p:cNvSpPr>
              <a:spLocks noChangeShapeType="1"/>
            </p:cNvSpPr>
            <p:nvPr/>
          </p:nvSpPr>
          <p:spPr bwMode="auto">
            <a:xfrm flipH="1">
              <a:off x="3832" y="2736"/>
              <a:ext cx="624" cy="336"/>
            </a:xfrm>
            <a:prstGeom prst="line">
              <a:avLst/>
            </a:prstGeom>
            <a:noFill/>
            <a:ln w="28575">
              <a:solidFill>
                <a:srgbClr val="000000"/>
              </a:solidFill>
              <a:prstDash val="sysDot"/>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8" name="Line 12"/>
            <p:cNvSpPr>
              <a:spLocks noChangeShapeType="1"/>
            </p:cNvSpPr>
            <p:nvPr/>
          </p:nvSpPr>
          <p:spPr bwMode="auto">
            <a:xfrm flipH="1" flipV="1">
              <a:off x="3880" y="3046"/>
              <a:ext cx="480" cy="240"/>
            </a:xfrm>
            <a:prstGeom prst="line">
              <a:avLst/>
            </a:prstGeom>
            <a:noFill/>
            <a:ln w="28575">
              <a:solidFill>
                <a:srgbClr val="000000"/>
              </a:solidFill>
              <a:prstDash val="sysDot"/>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9" name="Oval 13"/>
            <p:cNvSpPr>
              <a:spLocks noChangeArrowheads="1"/>
            </p:cNvSpPr>
            <p:nvPr/>
          </p:nvSpPr>
          <p:spPr bwMode="auto">
            <a:xfrm>
              <a:off x="3879" y="3037"/>
              <a:ext cx="23" cy="23"/>
            </a:xfrm>
            <a:prstGeom prst="ellipse">
              <a:avLst/>
            </a:prstGeom>
            <a:solidFill>
              <a:srgbClr val="000000"/>
            </a:solidFill>
            <a:ln w="952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42" name="Text Box 14"/>
            <p:cNvSpPr txBox="1">
              <a:spLocks noChangeArrowheads="1"/>
            </p:cNvSpPr>
            <p:nvPr/>
          </p:nvSpPr>
          <p:spPr bwMode="auto">
            <a:xfrm>
              <a:off x="4168" y="3168"/>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Calibri" panose="020F0502020204030204" pitchFamily="34" charset="0"/>
                </a:rPr>
                <a:t>a</a:t>
              </a:r>
            </a:p>
          </p:txBody>
        </p:sp>
        <p:sp>
          <p:nvSpPr>
            <p:cNvPr id="43" name="Text Box 15"/>
            <p:cNvSpPr txBox="1">
              <a:spLocks noChangeArrowheads="1"/>
            </p:cNvSpPr>
            <p:nvPr/>
          </p:nvSpPr>
          <p:spPr bwMode="auto">
            <a:xfrm>
              <a:off x="4168" y="2544"/>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Calibri" panose="020F0502020204030204" pitchFamily="34" charset="0"/>
                </a:rPr>
                <a:t>b</a:t>
              </a:r>
            </a:p>
          </p:txBody>
        </p:sp>
        <p:sp>
          <p:nvSpPr>
            <p:cNvPr id="44" name="Text Box 16"/>
            <p:cNvSpPr txBox="1">
              <a:spLocks noChangeArrowheads="1"/>
            </p:cNvSpPr>
            <p:nvPr/>
          </p:nvSpPr>
          <p:spPr bwMode="auto">
            <a:xfrm>
              <a:off x="4360" y="3312"/>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0000"/>
                  </a:solidFill>
                  <a:latin typeface="Calibri" panose="020F0502020204030204" pitchFamily="34" charset="0"/>
                </a:rPr>
                <a:t>n</a:t>
              </a:r>
            </a:p>
          </p:txBody>
        </p:sp>
        <p:sp>
          <p:nvSpPr>
            <p:cNvPr id="46" name="Text Box 17"/>
            <p:cNvSpPr txBox="1">
              <a:spLocks noChangeArrowheads="1"/>
            </p:cNvSpPr>
            <p:nvPr/>
          </p:nvSpPr>
          <p:spPr bwMode="auto">
            <a:xfrm>
              <a:off x="4984" y="3504"/>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0000"/>
                  </a:solidFill>
                  <a:latin typeface="Calibri" panose="020F0502020204030204" pitchFamily="34" charset="0"/>
                </a:rPr>
                <a:t>d</a:t>
              </a:r>
            </a:p>
          </p:txBody>
        </p:sp>
        <p:sp>
          <p:nvSpPr>
            <p:cNvPr id="47" name="Text Box 18"/>
            <p:cNvSpPr txBox="1">
              <a:spLocks noChangeArrowheads="1"/>
            </p:cNvSpPr>
            <p:nvPr/>
          </p:nvSpPr>
          <p:spPr bwMode="auto">
            <a:xfrm>
              <a:off x="3592" y="3264"/>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Calibri" panose="020F0502020204030204" pitchFamily="34" charset="0"/>
                </a:rPr>
                <a:t>R</a:t>
              </a:r>
            </a:p>
          </p:txBody>
        </p:sp>
        <p:sp>
          <p:nvSpPr>
            <p:cNvPr id="48" name="Line 19"/>
            <p:cNvSpPr>
              <a:spLocks noChangeShapeType="1"/>
            </p:cNvSpPr>
            <p:nvPr/>
          </p:nvSpPr>
          <p:spPr bwMode="auto">
            <a:xfrm flipH="1">
              <a:off x="3736" y="3072"/>
              <a:ext cx="144" cy="576"/>
            </a:xfrm>
            <a:prstGeom prst="line">
              <a:avLst/>
            </a:prstGeom>
            <a:noFill/>
            <a:ln w="9525">
              <a:solidFill>
                <a:srgbClr val="000000"/>
              </a:solidFill>
              <a:round/>
              <a:headEnd/>
              <a:tailEnd type="triangl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9" name="Text Box 20"/>
            <p:cNvSpPr txBox="1">
              <a:spLocks noChangeArrowheads="1"/>
            </p:cNvSpPr>
            <p:nvPr/>
          </p:nvSpPr>
          <p:spPr bwMode="auto">
            <a:xfrm>
              <a:off x="3688" y="2544"/>
              <a:ext cx="384" cy="330"/>
            </a:xfrm>
            <a:prstGeom prst="rect">
              <a:avLst/>
            </a:prstGeom>
            <a:noFill/>
            <a:ln w="9525">
              <a:noFill/>
              <a:miter lim="800000"/>
              <a:headEnd/>
              <a:tailEnd/>
            </a:ln>
          </p:spPr>
          <p:txBody>
            <a:bodyPr>
              <a:spAutoFit/>
            </a:bodyPr>
            <a:lstStyle/>
            <a:p>
              <a:pPr fontAlgn="auto">
                <a:spcBef>
                  <a:spcPct val="50000"/>
                </a:spcBef>
                <a:spcAft>
                  <a:spcPts val="0"/>
                </a:spcAft>
                <a:defRPr/>
              </a:pPr>
              <a:r>
                <a:rPr lang="zh-CN" altLang="en-US" sz="2800" b="1" kern="0">
                  <a:solidFill>
                    <a:sysClr val="windowText" lastClr="000000"/>
                  </a:solidFill>
                  <a:latin typeface="+mn-lt"/>
                  <a:ea typeface="+mn-ea"/>
                  <a:sym typeface="Symbol" pitchFamily="18" charset="2"/>
                </a:rPr>
                <a:t></a:t>
              </a:r>
              <a:endParaRPr lang="zh-CN" altLang="en-US" sz="2800" b="1" kern="0">
                <a:solidFill>
                  <a:sysClr val="windowText" lastClr="000000"/>
                </a:solidFill>
                <a:latin typeface="+mn-lt"/>
                <a:ea typeface="+mn-ea"/>
              </a:endParaRPr>
            </a:p>
          </p:txBody>
        </p:sp>
        <p:sp>
          <p:nvSpPr>
            <p:cNvPr id="50" name="Text Box 21"/>
            <p:cNvSpPr txBox="1">
              <a:spLocks noChangeArrowheads="1"/>
            </p:cNvSpPr>
            <p:nvPr/>
          </p:nvSpPr>
          <p:spPr bwMode="auto">
            <a:xfrm>
              <a:off x="3688" y="2400"/>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Calibri" panose="020F0502020204030204" pitchFamily="34" charset="0"/>
                </a:rPr>
                <a:t>B</a:t>
              </a:r>
            </a:p>
          </p:txBody>
        </p:sp>
        <p:sp>
          <p:nvSpPr>
            <p:cNvPr id="51" name="Text Box 22"/>
            <p:cNvSpPr txBox="1">
              <a:spLocks noChangeArrowheads="1"/>
            </p:cNvSpPr>
            <p:nvPr/>
          </p:nvSpPr>
          <p:spPr bwMode="auto">
            <a:xfrm>
              <a:off x="3736" y="2832"/>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Calibri" panose="020F0502020204030204" pitchFamily="34" charset="0"/>
                </a:rPr>
                <a:t>o</a:t>
              </a:r>
            </a:p>
          </p:txBody>
        </p:sp>
        <p:sp>
          <p:nvSpPr>
            <p:cNvPr id="52" name="Freeform 23"/>
            <p:cNvSpPr>
              <a:spLocks/>
            </p:cNvSpPr>
            <p:nvPr/>
          </p:nvSpPr>
          <p:spPr bwMode="auto">
            <a:xfrm>
              <a:off x="4007" y="2998"/>
              <a:ext cx="13" cy="105"/>
            </a:xfrm>
            <a:custGeom>
              <a:avLst/>
              <a:gdLst>
                <a:gd name="T0" fmla="*/ 0 w 13"/>
                <a:gd name="T1" fmla="*/ 0 h 105"/>
                <a:gd name="T2" fmla="*/ 13 w 13"/>
                <a:gd name="T3" fmla="*/ 39 h 105"/>
                <a:gd name="T4" fmla="*/ 0 w 13"/>
                <a:gd name="T5" fmla="*/ 105 h 105"/>
                <a:gd name="T6" fmla="*/ 0 60000 65536"/>
                <a:gd name="T7" fmla="*/ 0 60000 65536"/>
                <a:gd name="T8" fmla="*/ 0 60000 65536"/>
                <a:gd name="T9" fmla="*/ 0 w 13"/>
                <a:gd name="T10" fmla="*/ 0 h 105"/>
                <a:gd name="T11" fmla="*/ 13 w 13"/>
                <a:gd name="T12" fmla="*/ 105 h 105"/>
              </a:gdLst>
              <a:ahLst/>
              <a:cxnLst>
                <a:cxn ang="T6">
                  <a:pos x="T0" y="T1"/>
                </a:cxn>
                <a:cxn ang="T7">
                  <a:pos x="T2" y="T3"/>
                </a:cxn>
                <a:cxn ang="T8">
                  <a:pos x="T4" y="T5"/>
                </a:cxn>
              </a:cxnLst>
              <a:rect l="T9" t="T10" r="T11" b="T12"/>
              <a:pathLst>
                <a:path w="13" h="105">
                  <a:moveTo>
                    <a:pt x="0" y="0"/>
                  </a:moveTo>
                  <a:cubicBezTo>
                    <a:pt x="4" y="13"/>
                    <a:pt x="13" y="25"/>
                    <a:pt x="13" y="39"/>
                  </a:cubicBezTo>
                  <a:cubicBezTo>
                    <a:pt x="13" y="61"/>
                    <a:pt x="0" y="105"/>
                    <a:pt x="0" y="105"/>
                  </a:cubicBezTo>
                </a:path>
              </a:pathLst>
            </a:custGeom>
            <a:noFill/>
            <a:ln w="9525">
              <a:solidFill>
                <a:srgbClr val="000000"/>
              </a:solidFill>
              <a:round/>
              <a:headEnd/>
              <a:tailEnd/>
            </a:ln>
          </p:spPr>
          <p:txBody>
            <a:bodyP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53" name="Text Box 24"/>
            <p:cNvSpPr txBox="1">
              <a:spLocks noChangeArrowheads="1"/>
            </p:cNvSpPr>
            <p:nvPr/>
          </p:nvSpPr>
          <p:spPr bwMode="auto">
            <a:xfrm>
              <a:off x="3976" y="2928"/>
              <a:ext cx="384" cy="330"/>
            </a:xfrm>
            <a:prstGeom prst="rect">
              <a:avLst/>
            </a:prstGeom>
            <a:noFill/>
            <a:ln w="9525">
              <a:noFill/>
              <a:miter lim="800000"/>
              <a:headEnd/>
              <a:tailEnd/>
            </a:ln>
          </p:spPr>
          <p:txBody>
            <a:bodyPr>
              <a:spAutoFit/>
            </a:bodyPr>
            <a:lstStyle/>
            <a:p>
              <a:pPr fontAlgn="auto">
                <a:spcBef>
                  <a:spcPct val="50000"/>
                </a:spcBef>
                <a:spcAft>
                  <a:spcPts val="0"/>
                </a:spcAft>
                <a:defRPr/>
              </a:pPr>
              <a:r>
                <a:rPr lang="zh-CN" altLang="en-US" sz="2800" b="1" kern="0">
                  <a:solidFill>
                    <a:sysClr val="windowText" lastClr="000000"/>
                  </a:solidFill>
                  <a:latin typeface="+mn-lt"/>
                  <a:ea typeface="+mn-ea"/>
                  <a:sym typeface="Symbol" pitchFamily="18" charset="2"/>
                </a:rPr>
                <a:t></a:t>
              </a:r>
              <a:endParaRPr lang="zh-CN" altLang="en-US" sz="2800" b="1" kern="0">
                <a:solidFill>
                  <a:sysClr val="windowText" lastClr="000000"/>
                </a:solidFill>
                <a:latin typeface="+mn-lt"/>
                <a:ea typeface="+mn-ea"/>
              </a:endParaRPr>
            </a:p>
          </p:txBody>
        </p:sp>
        <p:sp>
          <p:nvSpPr>
            <p:cNvPr id="54" name="Oval 25"/>
            <p:cNvSpPr>
              <a:spLocks noChangeArrowheads="1"/>
            </p:cNvSpPr>
            <p:nvPr/>
          </p:nvSpPr>
          <p:spPr bwMode="auto">
            <a:xfrm>
              <a:off x="3256" y="2400"/>
              <a:ext cx="1242" cy="1242"/>
            </a:xfrm>
            <a:prstGeom prst="ellipse">
              <a:avLst/>
            </a:prstGeom>
            <a:solidFill>
              <a:srgbClr val="CCCCFF"/>
            </a:solidFill>
            <a:ln w="952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55" name="Line 27"/>
            <p:cNvSpPr>
              <a:spLocks noChangeShapeType="1"/>
            </p:cNvSpPr>
            <p:nvPr/>
          </p:nvSpPr>
          <p:spPr bwMode="auto">
            <a:xfrm flipH="1">
              <a:off x="3832" y="2701"/>
              <a:ext cx="672" cy="336"/>
            </a:xfrm>
            <a:prstGeom prst="line">
              <a:avLst/>
            </a:prstGeom>
            <a:noFill/>
            <a:ln w="9525">
              <a:solidFill>
                <a:srgbClr val="000000"/>
              </a:solidFill>
              <a:prstDash val="sysDot"/>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6" name="Line 28"/>
            <p:cNvSpPr>
              <a:spLocks noChangeShapeType="1"/>
            </p:cNvSpPr>
            <p:nvPr/>
          </p:nvSpPr>
          <p:spPr bwMode="auto">
            <a:xfrm flipH="1" flipV="1">
              <a:off x="3832" y="3024"/>
              <a:ext cx="672" cy="336"/>
            </a:xfrm>
            <a:prstGeom prst="line">
              <a:avLst/>
            </a:prstGeom>
            <a:noFill/>
            <a:ln w="9525">
              <a:solidFill>
                <a:srgbClr val="000000"/>
              </a:solidFill>
              <a:prstDash val="sysDot"/>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7" name="Text Box 29"/>
            <p:cNvSpPr txBox="1">
              <a:spLocks noChangeArrowheads="1"/>
            </p:cNvSpPr>
            <p:nvPr/>
          </p:nvSpPr>
          <p:spPr bwMode="auto">
            <a:xfrm>
              <a:off x="3640" y="2880"/>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Calibri" panose="020F0502020204030204" pitchFamily="34" charset="0"/>
                </a:rPr>
                <a:t>o</a:t>
              </a:r>
            </a:p>
          </p:txBody>
        </p:sp>
        <p:sp>
          <p:nvSpPr>
            <p:cNvPr id="58" name="Text Box 30"/>
            <p:cNvSpPr txBox="1">
              <a:spLocks noChangeArrowheads="1"/>
            </p:cNvSpPr>
            <p:nvPr/>
          </p:nvSpPr>
          <p:spPr bwMode="auto">
            <a:xfrm>
              <a:off x="4360" y="2448"/>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0000"/>
                  </a:solidFill>
                  <a:latin typeface="Calibri" panose="020F0502020204030204" pitchFamily="34" charset="0"/>
                </a:rPr>
                <a:t>m</a:t>
              </a:r>
            </a:p>
          </p:txBody>
        </p:sp>
        <p:sp>
          <p:nvSpPr>
            <p:cNvPr id="59" name="Line 31"/>
            <p:cNvSpPr>
              <a:spLocks noChangeShapeType="1"/>
            </p:cNvSpPr>
            <p:nvPr/>
          </p:nvSpPr>
          <p:spPr bwMode="auto">
            <a:xfrm>
              <a:off x="4216" y="2846"/>
              <a:ext cx="0" cy="384"/>
            </a:xfrm>
            <a:prstGeom prst="line">
              <a:avLst/>
            </a:prstGeom>
            <a:noFill/>
            <a:ln w="9525">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0" name="Text Box 32"/>
            <p:cNvSpPr txBox="1">
              <a:spLocks noChangeArrowheads="1"/>
            </p:cNvSpPr>
            <p:nvPr/>
          </p:nvSpPr>
          <p:spPr bwMode="auto">
            <a:xfrm>
              <a:off x="3976" y="2544"/>
              <a:ext cx="3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800" b="1">
                  <a:solidFill>
                    <a:srgbClr val="FF0000"/>
                  </a:solidFill>
                  <a:latin typeface="Calibri" panose="020F0502020204030204" pitchFamily="34" charset="0"/>
                </a:rPr>
                <a:t>a</a:t>
              </a:r>
            </a:p>
          </p:txBody>
        </p:sp>
        <p:sp>
          <p:nvSpPr>
            <p:cNvPr id="61" name="Text Box 33"/>
            <p:cNvSpPr txBox="1">
              <a:spLocks noChangeArrowheads="1"/>
            </p:cNvSpPr>
            <p:nvPr/>
          </p:nvSpPr>
          <p:spPr bwMode="auto">
            <a:xfrm>
              <a:off x="4024" y="3168"/>
              <a:ext cx="3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800" b="1">
                  <a:solidFill>
                    <a:srgbClr val="FF0000"/>
                  </a:solidFill>
                  <a:latin typeface="Calibri" panose="020F0502020204030204" pitchFamily="34" charset="0"/>
                </a:rPr>
                <a:t>b</a:t>
              </a:r>
            </a:p>
          </p:txBody>
        </p:sp>
        <p:sp>
          <p:nvSpPr>
            <p:cNvPr id="62" name="Text Box 34"/>
            <p:cNvSpPr txBox="1">
              <a:spLocks noChangeArrowheads="1"/>
            </p:cNvSpPr>
            <p:nvPr/>
          </p:nvSpPr>
          <p:spPr bwMode="auto">
            <a:xfrm>
              <a:off x="4888" y="2208"/>
              <a:ext cx="3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800" b="1" dirty="0">
                  <a:solidFill>
                    <a:srgbClr val="FF0000"/>
                  </a:solidFill>
                  <a:latin typeface="Calibri" panose="020F0502020204030204" pitchFamily="34" charset="0"/>
                </a:rPr>
                <a:t>c</a:t>
              </a:r>
            </a:p>
          </p:txBody>
        </p:sp>
      </p:grpSp>
      <p:sp>
        <p:nvSpPr>
          <p:cNvPr id="63" name="矩形 38"/>
          <p:cNvSpPr>
            <a:spLocks noChangeArrowheads="1"/>
          </p:cNvSpPr>
          <p:nvPr/>
        </p:nvSpPr>
        <p:spPr bwMode="auto">
          <a:xfrm>
            <a:off x="6930599" y="4114801"/>
            <a:ext cx="460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000000"/>
                </a:solidFill>
                <a:latin typeface="宋体" panose="02010600030101010101" pitchFamily="2" charset="-122"/>
                <a:sym typeface="Symbol" panose="05050102010706020507" pitchFamily="18" charset="2"/>
              </a:rPr>
              <a:t></a:t>
            </a:r>
            <a:endParaRPr lang="zh-CN" altLang="en-US" sz="2800" b="1" dirty="0">
              <a:solidFill>
                <a:srgbClr val="000000"/>
              </a:solidFill>
              <a:latin typeface="宋体" panose="02010600030101010101" pitchFamily="2" charset="-122"/>
            </a:endParaRPr>
          </a:p>
        </p:txBody>
      </p:sp>
      <p:sp>
        <p:nvSpPr>
          <p:cNvPr id="64" name="矩形 39"/>
          <p:cNvSpPr>
            <a:spLocks noChangeArrowheads="1"/>
          </p:cNvSpPr>
          <p:nvPr/>
        </p:nvSpPr>
        <p:spPr bwMode="auto">
          <a:xfrm>
            <a:off x="7243739" y="3987362"/>
            <a:ext cx="365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FF00FF"/>
                </a:solidFill>
                <a:latin typeface="宋体" panose="02010600030101010101" pitchFamily="2" charset="-122"/>
              </a:rPr>
              <a:t>B</a:t>
            </a:r>
          </a:p>
        </p:txBody>
      </p:sp>
      <p:sp>
        <p:nvSpPr>
          <p:cNvPr id="65" name="矩形 23"/>
          <p:cNvSpPr>
            <a:spLocks noChangeArrowheads="1"/>
          </p:cNvSpPr>
          <p:nvPr/>
        </p:nvSpPr>
        <p:spPr bwMode="auto">
          <a:xfrm>
            <a:off x="1850359" y="3087688"/>
            <a:ext cx="3357563" cy="2246312"/>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b="1" kern="0" dirty="0">
                <a:solidFill>
                  <a:srgbClr val="009900"/>
                </a:solidFill>
                <a:latin typeface="宋体" pitchFamily="2" charset="-122"/>
                <a:ea typeface="+mn-ea"/>
              </a:rPr>
              <a:t>求：等腰梯形回路中感生电动势的大小和方向</a:t>
            </a:r>
            <a:r>
              <a:rPr lang="en-US" altLang="zh-CN" sz="2800" b="1" kern="0" dirty="0">
                <a:solidFill>
                  <a:srgbClr val="009900"/>
                </a:solidFill>
                <a:latin typeface="宋体" pitchFamily="2" charset="-122"/>
                <a:ea typeface="+mn-ea"/>
              </a:rPr>
              <a:t>, </a:t>
            </a:r>
            <a:r>
              <a:rPr lang="zh-CN" altLang="en-US" sz="2800" b="1" kern="0" dirty="0">
                <a:solidFill>
                  <a:srgbClr val="009900"/>
                </a:solidFill>
                <a:latin typeface="宋体" pitchFamily="2" charset="-122"/>
                <a:ea typeface="+mn-ea"/>
              </a:rPr>
              <a:t>以及</a:t>
            </a:r>
            <a:r>
              <a:rPr lang="en-US" altLang="zh-CN" sz="2800" b="1" kern="0" dirty="0">
                <a:solidFill>
                  <a:srgbClr val="009900"/>
                </a:solidFill>
                <a:latin typeface="宋体" pitchFamily="2" charset="-122"/>
                <a:ea typeface="+mn-ea"/>
              </a:rPr>
              <a:t>c</a:t>
            </a:r>
            <a:r>
              <a:rPr lang="zh-CN" altLang="en-US" sz="2800" b="1" kern="0" dirty="0">
                <a:solidFill>
                  <a:srgbClr val="009900"/>
                </a:solidFill>
                <a:latin typeface="宋体" pitchFamily="2" charset="-122"/>
                <a:ea typeface="+mn-ea"/>
              </a:rPr>
              <a:t>、</a:t>
            </a:r>
            <a:r>
              <a:rPr lang="en-US" altLang="zh-CN" sz="2800" b="1" kern="0" dirty="0">
                <a:solidFill>
                  <a:srgbClr val="009900"/>
                </a:solidFill>
                <a:latin typeface="宋体" pitchFamily="2" charset="-122"/>
                <a:ea typeface="+mn-ea"/>
              </a:rPr>
              <a:t>d</a:t>
            </a:r>
            <a:r>
              <a:rPr lang="zh-CN" altLang="en-US" sz="2800" b="1" kern="0" dirty="0">
                <a:solidFill>
                  <a:srgbClr val="009900"/>
                </a:solidFill>
                <a:latin typeface="宋体" pitchFamily="2" charset="-122"/>
                <a:ea typeface="+mn-ea"/>
              </a:rPr>
              <a:t>和</a:t>
            </a:r>
            <a:r>
              <a:rPr lang="en-US" altLang="zh-CN" sz="2800" b="1" kern="0" dirty="0">
                <a:solidFill>
                  <a:srgbClr val="009900"/>
                </a:solidFill>
                <a:latin typeface="宋体" pitchFamily="2" charset="-122"/>
                <a:ea typeface="+mn-ea"/>
              </a:rPr>
              <a:t>a</a:t>
            </a:r>
            <a:r>
              <a:rPr lang="zh-CN" altLang="en-US" sz="2800" b="1" kern="0" dirty="0">
                <a:solidFill>
                  <a:srgbClr val="009900"/>
                </a:solidFill>
                <a:latin typeface="宋体" pitchFamily="2" charset="-122"/>
                <a:ea typeface="+mn-ea"/>
              </a:rPr>
              <a:t> 、 </a:t>
            </a:r>
            <a:r>
              <a:rPr lang="en-US" altLang="zh-CN" sz="2800" b="1" kern="0" dirty="0">
                <a:solidFill>
                  <a:srgbClr val="009900"/>
                </a:solidFill>
                <a:latin typeface="宋体" pitchFamily="2" charset="-122"/>
                <a:ea typeface="+mn-ea"/>
              </a:rPr>
              <a:t>b</a:t>
            </a:r>
            <a:r>
              <a:rPr lang="zh-CN" altLang="en-US" sz="2800" b="1" kern="0" dirty="0">
                <a:solidFill>
                  <a:srgbClr val="009900"/>
                </a:solidFill>
                <a:latin typeface="宋体" pitchFamily="2" charset="-122"/>
                <a:ea typeface="+mn-ea"/>
              </a:rPr>
              <a:t>之间的电势差。</a:t>
            </a:r>
            <a:endParaRPr lang="zh-CN" altLang="en-US" b="1" kern="0" dirty="0">
              <a:solidFill>
                <a:srgbClr val="009900"/>
              </a:solidFill>
              <a:latin typeface="+mn-lt"/>
              <a:ea typeface="+mn-ea"/>
            </a:endParaRPr>
          </a:p>
        </p:txBody>
      </p:sp>
      <p:sp>
        <p:nvSpPr>
          <p:cNvPr id="36" name="Arc 34"/>
          <p:cNvSpPr>
            <a:spLocks/>
          </p:cNvSpPr>
          <p:nvPr/>
        </p:nvSpPr>
        <p:spPr bwMode="auto">
          <a:xfrm rot="8514192" flipH="1">
            <a:off x="7563784" y="4789377"/>
            <a:ext cx="220907" cy="207536"/>
          </a:xfrm>
          <a:custGeom>
            <a:avLst/>
            <a:gdLst>
              <a:gd name="T0" fmla="*/ 0 w 26285"/>
              <a:gd name="T1" fmla="*/ 0 h 21600"/>
              <a:gd name="T2" fmla="*/ 0 w 26285"/>
              <a:gd name="T3" fmla="*/ 0 h 21600"/>
              <a:gd name="T4" fmla="*/ 0 w 26285"/>
              <a:gd name="T5" fmla="*/ 0 h 21600"/>
              <a:gd name="T6" fmla="*/ 0 60000 65536"/>
              <a:gd name="T7" fmla="*/ 0 60000 65536"/>
              <a:gd name="T8" fmla="*/ 0 60000 65536"/>
              <a:gd name="T9" fmla="*/ 0 w 26285"/>
              <a:gd name="T10" fmla="*/ 0 h 21600"/>
              <a:gd name="T11" fmla="*/ 26285 w 26285"/>
              <a:gd name="T12" fmla="*/ 21600 h 21600"/>
            </a:gdLst>
            <a:ahLst/>
            <a:cxnLst>
              <a:cxn ang="T6">
                <a:pos x="T0" y="T1"/>
              </a:cxn>
              <a:cxn ang="T7">
                <a:pos x="T2" y="T3"/>
              </a:cxn>
              <a:cxn ang="T8">
                <a:pos x="T4" y="T5"/>
              </a:cxn>
            </a:cxnLst>
            <a:rect l="T9" t="T10" r="T11" b="T12"/>
            <a:pathLst>
              <a:path w="26285" h="21600" fill="none" extrusionOk="0">
                <a:moveTo>
                  <a:pt x="0" y="514"/>
                </a:moveTo>
                <a:cubicBezTo>
                  <a:pt x="1538" y="172"/>
                  <a:pt x="3109" y="-1"/>
                  <a:pt x="4685" y="0"/>
                </a:cubicBezTo>
                <a:cubicBezTo>
                  <a:pt x="16614" y="0"/>
                  <a:pt x="26285" y="9670"/>
                  <a:pt x="26285" y="21600"/>
                </a:cubicBezTo>
              </a:path>
              <a:path w="26285" h="21600" stroke="0" extrusionOk="0">
                <a:moveTo>
                  <a:pt x="0" y="514"/>
                </a:moveTo>
                <a:cubicBezTo>
                  <a:pt x="1538" y="172"/>
                  <a:pt x="3109" y="-1"/>
                  <a:pt x="4685" y="0"/>
                </a:cubicBezTo>
                <a:cubicBezTo>
                  <a:pt x="16614" y="0"/>
                  <a:pt x="26285" y="9670"/>
                  <a:pt x="26285" y="21600"/>
                </a:cubicBezTo>
                <a:lnTo>
                  <a:pt x="4685" y="21600"/>
                </a:lnTo>
                <a:lnTo>
                  <a:pt x="0" y="514"/>
                </a:lnTo>
                <a:close/>
              </a:path>
            </a:pathLst>
          </a:custGeom>
          <a:noFill/>
          <a:ln w="28575">
            <a:solidFill>
              <a:srgbClr val="3E27E7"/>
            </a:solidFill>
            <a:round/>
            <a:headEnd/>
            <a:tailEnd type="none" w="sm" len="lg"/>
          </a:ln>
          <a:extLst/>
        </p:spPr>
        <p:txBody>
          <a:bodyPr wrap="none" anchor="ctr"/>
          <a:lstStyle/>
          <a:p>
            <a:endParaRPr lang="zh-CN" altLang="en-US"/>
          </a:p>
        </p:txBody>
      </p:sp>
      <p:sp>
        <p:nvSpPr>
          <p:cNvPr id="2" name="矩形 1"/>
          <p:cNvSpPr/>
          <p:nvPr/>
        </p:nvSpPr>
        <p:spPr>
          <a:xfrm>
            <a:off x="7710931" y="4649183"/>
            <a:ext cx="372218" cy="523220"/>
          </a:xfrm>
          <a:prstGeom prst="rect">
            <a:avLst/>
          </a:prstGeom>
        </p:spPr>
        <p:txBody>
          <a:bodyPr wrap="none">
            <a:spAutoFit/>
          </a:bodyPr>
          <a:lstStyle/>
          <a:p>
            <a:r>
              <a:rPr lang="zh-CN" altLang="en-US" sz="2800" b="1" dirty="0">
                <a:solidFill>
                  <a:srgbClr val="FF0000"/>
                </a:solidFill>
                <a:latin typeface="+mj-ea"/>
                <a:sym typeface="Symbol" pitchFamily="18" charset="2"/>
              </a:rPr>
              <a:t></a:t>
            </a:r>
            <a:endParaRPr lang="zh-CN" altLang="en-US" sz="2800" dirty="0"/>
          </a:p>
        </p:txBody>
      </p:sp>
      <p:sp>
        <p:nvSpPr>
          <p:cNvPr id="37" name="Oval 100"/>
          <p:cNvSpPr>
            <a:spLocks noChangeArrowheads="1"/>
          </p:cNvSpPr>
          <p:nvPr/>
        </p:nvSpPr>
        <p:spPr bwMode="auto">
          <a:xfrm>
            <a:off x="6688876" y="4184518"/>
            <a:ext cx="1407288" cy="1394617"/>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0" name="Oval 100"/>
          <p:cNvSpPr>
            <a:spLocks noChangeArrowheads="1"/>
          </p:cNvSpPr>
          <p:nvPr/>
        </p:nvSpPr>
        <p:spPr bwMode="auto">
          <a:xfrm>
            <a:off x="7042742" y="4518328"/>
            <a:ext cx="760264" cy="743831"/>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1" name="Freeform 109"/>
          <p:cNvSpPr>
            <a:spLocks/>
          </p:cNvSpPr>
          <p:nvPr/>
        </p:nvSpPr>
        <p:spPr bwMode="auto">
          <a:xfrm rot="3600000" flipV="1">
            <a:off x="6646909" y="4535401"/>
            <a:ext cx="203323" cy="202908"/>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5" name="Freeform 109"/>
          <p:cNvSpPr>
            <a:spLocks/>
          </p:cNvSpPr>
          <p:nvPr/>
        </p:nvSpPr>
        <p:spPr bwMode="auto">
          <a:xfrm rot="9086002">
            <a:off x="6996494" y="4680769"/>
            <a:ext cx="183727" cy="179882"/>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6" name="Oval 100"/>
          <p:cNvSpPr>
            <a:spLocks noChangeArrowheads="1"/>
          </p:cNvSpPr>
          <p:nvPr/>
        </p:nvSpPr>
        <p:spPr bwMode="auto">
          <a:xfrm>
            <a:off x="6107454" y="3587701"/>
            <a:ext cx="2622664" cy="2517792"/>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67" name="Freeform 109"/>
          <p:cNvSpPr>
            <a:spLocks/>
          </p:cNvSpPr>
          <p:nvPr/>
        </p:nvSpPr>
        <p:spPr bwMode="auto">
          <a:xfrm rot="3600000" flipV="1">
            <a:off x="6013224" y="4481796"/>
            <a:ext cx="268528" cy="244494"/>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8" name="对象 67"/>
          <p:cNvGraphicFramePr>
            <a:graphicFrameLocks noChangeAspect="1"/>
          </p:cNvGraphicFramePr>
          <p:nvPr>
            <p:extLst>
              <p:ext uri="{D42A27DB-BD31-4B8C-83A1-F6EECF244321}">
                <p14:modId xmlns:p14="http://schemas.microsoft.com/office/powerpoint/2010/main" val="4174734805"/>
              </p:ext>
            </p:extLst>
          </p:nvPr>
        </p:nvGraphicFramePr>
        <p:xfrm>
          <a:off x="8824174" y="4773421"/>
          <a:ext cx="334155" cy="546533"/>
        </p:xfrm>
        <a:graphic>
          <a:graphicData uri="http://schemas.openxmlformats.org/presentationml/2006/ole">
            <mc:AlternateContent xmlns:mc="http://schemas.openxmlformats.org/markup-compatibility/2006">
              <mc:Choice xmlns:v="urn:schemas-microsoft-com:vml" Requires="v">
                <p:oleObj spid="_x0000_s38083" name="公式" r:id="rId7" imgW="177480" imgH="253800" progId="Equation.3">
                  <p:embed/>
                </p:oleObj>
              </mc:Choice>
              <mc:Fallback>
                <p:oleObj name="公式" r:id="rId7" imgW="177480" imgH="253800" progId="Equation.3">
                  <p:embed/>
                  <p:pic>
                    <p:nvPicPr>
                      <p:cNvPr id="0" name=""/>
                      <p:cNvPicPr/>
                      <p:nvPr/>
                    </p:nvPicPr>
                    <p:blipFill>
                      <a:blip r:embed="rId8"/>
                      <a:stretch>
                        <a:fillRect/>
                      </a:stretch>
                    </p:blipFill>
                    <p:spPr>
                      <a:xfrm>
                        <a:off x="8824174" y="4773421"/>
                        <a:ext cx="334155" cy="546533"/>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5060"/>
                                        </p:tgtEl>
                                        <p:attrNameLst>
                                          <p:attrName>style.visibility</p:attrName>
                                        </p:attrNameLst>
                                      </p:cBhvr>
                                      <p:to>
                                        <p:strVal val="visible"/>
                                      </p:to>
                                    </p:set>
                                    <p:anim calcmode="lin" valueType="num">
                                      <p:cBhvr additive="base">
                                        <p:cTn id="11" dur="500" fill="hold"/>
                                        <p:tgtEl>
                                          <p:spTgt spid="45060"/>
                                        </p:tgtEl>
                                        <p:attrNameLst>
                                          <p:attrName>ppt_x</p:attrName>
                                        </p:attrNameLst>
                                      </p:cBhvr>
                                      <p:tavLst>
                                        <p:tav tm="0">
                                          <p:val>
                                            <p:strVal val="#ppt_x"/>
                                          </p:val>
                                        </p:tav>
                                        <p:tav tm="100000">
                                          <p:val>
                                            <p:strVal val="#ppt_x"/>
                                          </p:val>
                                        </p:tav>
                                      </p:tavLst>
                                    </p:anim>
                                    <p:anim calcmode="lin" valueType="num">
                                      <p:cBhvr additive="base">
                                        <p:cTn id="12" dur="500" fill="hold"/>
                                        <p:tgtEl>
                                          <p:spTgt spid="4506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5062"/>
                                        </p:tgtEl>
                                        <p:attrNameLst>
                                          <p:attrName>style.visibility</p:attrName>
                                        </p:attrNameLst>
                                      </p:cBhvr>
                                      <p:to>
                                        <p:strVal val="visible"/>
                                      </p:to>
                                    </p:set>
                                    <p:anim calcmode="lin" valueType="num">
                                      <p:cBhvr additive="base">
                                        <p:cTn id="15" dur="500" fill="hold"/>
                                        <p:tgtEl>
                                          <p:spTgt spid="45062"/>
                                        </p:tgtEl>
                                        <p:attrNameLst>
                                          <p:attrName>ppt_x</p:attrName>
                                        </p:attrNameLst>
                                      </p:cBhvr>
                                      <p:tavLst>
                                        <p:tav tm="0">
                                          <p:val>
                                            <p:strVal val="#ppt_x"/>
                                          </p:val>
                                        </p:tav>
                                        <p:tav tm="100000">
                                          <p:val>
                                            <p:strVal val="#ppt_x"/>
                                          </p:val>
                                        </p:tav>
                                      </p:tavLst>
                                    </p:anim>
                                    <p:anim calcmode="lin" valueType="num">
                                      <p:cBhvr additive="base">
                                        <p:cTn id="16" dur="500" fill="hold"/>
                                        <p:tgtEl>
                                          <p:spTgt spid="4506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3"/>
                                        </p:tgtEl>
                                        <p:attrNameLst>
                                          <p:attrName>style.visibility</p:attrName>
                                        </p:attrNameLst>
                                      </p:cBhvr>
                                      <p:to>
                                        <p:strVal val="visible"/>
                                      </p:to>
                                    </p:set>
                                    <p:anim calcmode="lin" valueType="num">
                                      <p:cBhvr additive="base">
                                        <p:cTn id="27" dur="500" fill="hold"/>
                                        <p:tgtEl>
                                          <p:spTgt spid="63"/>
                                        </p:tgtEl>
                                        <p:attrNameLst>
                                          <p:attrName>ppt_x</p:attrName>
                                        </p:attrNameLst>
                                      </p:cBhvr>
                                      <p:tavLst>
                                        <p:tav tm="0">
                                          <p:val>
                                            <p:strVal val="#ppt_x"/>
                                          </p:val>
                                        </p:tav>
                                        <p:tav tm="100000">
                                          <p:val>
                                            <p:strVal val="#ppt_x"/>
                                          </p:val>
                                        </p:tav>
                                      </p:tavLst>
                                    </p:anim>
                                    <p:anim calcmode="lin" valueType="num">
                                      <p:cBhvr additive="base">
                                        <p:cTn id="28"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1000"/>
                                        <p:tgtEl>
                                          <p:spTgt spid="64">
                                            <p:txEl>
                                              <p:pRg st="0" end="0"/>
                                            </p:txEl>
                                          </p:spTgt>
                                        </p:tgtEl>
                                      </p:cBhvr>
                                    </p:animEffect>
                                    <p:anim calcmode="lin" valueType="num">
                                      <p:cBhvr>
                                        <p:cTn id="34" dur="10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6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36"/>
                                        </p:tgtEl>
                                        <p:attrNameLst>
                                          <p:attrName>style.visibility</p:attrName>
                                        </p:attrNameLst>
                                      </p:cBhvr>
                                      <p:to>
                                        <p:strVal val="visible"/>
                                      </p:to>
                                    </p:set>
                                    <p:anim calcmode="lin" valueType="num">
                                      <p:cBhvr additive="base">
                                        <p:cTn id="40" dur="500" fill="hold"/>
                                        <p:tgtEl>
                                          <p:spTgt spid="36"/>
                                        </p:tgtEl>
                                        <p:attrNameLst>
                                          <p:attrName>ppt_x</p:attrName>
                                        </p:attrNameLst>
                                      </p:cBhvr>
                                      <p:tavLst>
                                        <p:tav tm="0">
                                          <p:val>
                                            <p:strVal val="#ppt_x"/>
                                          </p:val>
                                        </p:tav>
                                        <p:tav tm="100000">
                                          <p:val>
                                            <p:strVal val="#ppt_x"/>
                                          </p:val>
                                        </p:tav>
                                      </p:tavLst>
                                    </p:anim>
                                    <p:anim calcmode="lin" valueType="num">
                                      <p:cBhvr additive="base">
                                        <p:cTn id="41"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1000"/>
                                        <p:tgtEl>
                                          <p:spTgt spid="2"/>
                                        </p:tgtEl>
                                      </p:cBhvr>
                                    </p:animEffect>
                                    <p:anim calcmode="lin" valueType="num">
                                      <p:cBhvr>
                                        <p:cTn id="47" dur="1000" fill="hold"/>
                                        <p:tgtEl>
                                          <p:spTgt spid="2"/>
                                        </p:tgtEl>
                                        <p:attrNameLst>
                                          <p:attrName>ppt_x</p:attrName>
                                        </p:attrNameLst>
                                      </p:cBhvr>
                                      <p:tavLst>
                                        <p:tav tm="0">
                                          <p:val>
                                            <p:strVal val="#ppt_x"/>
                                          </p:val>
                                        </p:tav>
                                        <p:tav tm="100000">
                                          <p:val>
                                            <p:strVal val="#ppt_x"/>
                                          </p:val>
                                        </p:tav>
                                      </p:tavLst>
                                    </p:anim>
                                    <p:anim calcmode="lin" valueType="num">
                                      <p:cBhvr>
                                        <p:cTn id="4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grpId="0" nodeType="clickEffect">
                                  <p:stCondLst>
                                    <p:cond delay="0"/>
                                  </p:stCondLst>
                                  <p:childTnLst>
                                    <p:set>
                                      <p:cBhvr>
                                        <p:cTn id="52" dur="1" fill="hold">
                                          <p:stCondLst>
                                            <p:cond delay="0"/>
                                          </p:stCondLst>
                                        </p:cTn>
                                        <p:tgtEl>
                                          <p:spTgt spid="65"/>
                                        </p:tgtEl>
                                        <p:attrNameLst>
                                          <p:attrName>style.visibility</p:attrName>
                                        </p:attrNameLst>
                                      </p:cBhvr>
                                      <p:to>
                                        <p:strVal val="visible"/>
                                      </p:to>
                                    </p:set>
                                    <p:animEffect transition="in" filter="circle(in)">
                                      <p:cBhvr>
                                        <p:cTn id="53" dur="2000"/>
                                        <p:tgtEl>
                                          <p:spTgt spid="65"/>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40"/>
                                        </p:tgtEl>
                                        <p:attrNameLst>
                                          <p:attrName>style.visibility</p:attrName>
                                        </p:attrNameLst>
                                      </p:cBhvr>
                                      <p:to>
                                        <p:strVal val="visible"/>
                                      </p:to>
                                    </p:set>
                                    <p:anim calcmode="lin" valueType="num">
                                      <p:cBhvr additive="base">
                                        <p:cTn id="58" dur="500" fill="hold"/>
                                        <p:tgtEl>
                                          <p:spTgt spid="40"/>
                                        </p:tgtEl>
                                        <p:attrNameLst>
                                          <p:attrName>ppt_x</p:attrName>
                                        </p:attrNameLst>
                                      </p:cBhvr>
                                      <p:tavLst>
                                        <p:tav tm="0">
                                          <p:val>
                                            <p:strVal val="#ppt_x"/>
                                          </p:val>
                                        </p:tav>
                                        <p:tav tm="100000">
                                          <p:val>
                                            <p:strVal val="#ppt_x"/>
                                          </p:val>
                                        </p:tav>
                                      </p:tavLst>
                                    </p:anim>
                                    <p:anim calcmode="lin" valueType="num">
                                      <p:cBhvr additive="base">
                                        <p:cTn id="5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6" presetClass="entr" presetSubtype="16" fill="hold" grpId="0" nodeType="click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circle(in)">
                                      <p:cBhvr>
                                        <p:cTn id="64" dur="2000"/>
                                        <p:tgtEl>
                                          <p:spTgt spid="45"/>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fill="hold"/>
                                        <p:tgtEl>
                                          <p:spTgt spid="37"/>
                                        </p:tgtEl>
                                        <p:attrNameLst>
                                          <p:attrName>ppt_x</p:attrName>
                                        </p:attrNameLst>
                                      </p:cBhvr>
                                      <p:tavLst>
                                        <p:tav tm="0">
                                          <p:val>
                                            <p:strVal val="#ppt_x"/>
                                          </p:val>
                                        </p:tav>
                                        <p:tav tm="100000">
                                          <p:val>
                                            <p:strVal val="#ppt_x"/>
                                          </p:val>
                                        </p:tav>
                                      </p:tavLst>
                                    </p:anim>
                                    <p:anim calcmode="lin" valueType="num">
                                      <p:cBhvr additive="base">
                                        <p:cTn id="7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6" presetClass="entr" presetSubtype="16" fill="hold" grpId="0" nodeType="click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circle(in)">
                                      <p:cBhvr>
                                        <p:cTn id="75" dur="2000"/>
                                        <p:tgtEl>
                                          <p:spTgt spid="41"/>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66"/>
                                        </p:tgtEl>
                                        <p:attrNameLst>
                                          <p:attrName>style.visibility</p:attrName>
                                        </p:attrNameLst>
                                      </p:cBhvr>
                                      <p:to>
                                        <p:strVal val="visible"/>
                                      </p:to>
                                    </p:set>
                                    <p:anim calcmode="lin" valueType="num">
                                      <p:cBhvr additive="base">
                                        <p:cTn id="80" dur="500" fill="hold"/>
                                        <p:tgtEl>
                                          <p:spTgt spid="66"/>
                                        </p:tgtEl>
                                        <p:attrNameLst>
                                          <p:attrName>ppt_x</p:attrName>
                                        </p:attrNameLst>
                                      </p:cBhvr>
                                      <p:tavLst>
                                        <p:tav tm="0">
                                          <p:val>
                                            <p:strVal val="#ppt_x"/>
                                          </p:val>
                                        </p:tav>
                                        <p:tav tm="100000">
                                          <p:val>
                                            <p:strVal val="#ppt_x"/>
                                          </p:val>
                                        </p:tav>
                                      </p:tavLst>
                                    </p:anim>
                                    <p:anim calcmode="lin" valueType="num">
                                      <p:cBhvr additive="base">
                                        <p:cTn id="81"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6" presetClass="entr" presetSubtype="16" fill="hold" grpId="0" nodeType="clickEffect">
                                  <p:stCondLst>
                                    <p:cond delay="0"/>
                                  </p:stCondLst>
                                  <p:childTnLst>
                                    <p:set>
                                      <p:cBhvr>
                                        <p:cTn id="85" dur="1" fill="hold">
                                          <p:stCondLst>
                                            <p:cond delay="0"/>
                                          </p:stCondLst>
                                        </p:cTn>
                                        <p:tgtEl>
                                          <p:spTgt spid="67"/>
                                        </p:tgtEl>
                                        <p:attrNameLst>
                                          <p:attrName>style.visibility</p:attrName>
                                        </p:attrNameLst>
                                      </p:cBhvr>
                                      <p:to>
                                        <p:strVal val="visible"/>
                                      </p:to>
                                    </p:set>
                                    <p:animEffect transition="in" filter="circle(in)">
                                      <p:cBhvr>
                                        <p:cTn id="86" dur="2000"/>
                                        <p:tgtEl>
                                          <p:spTgt spid="67"/>
                                        </p:tgtEl>
                                      </p:cBhvr>
                                    </p:animEffect>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68"/>
                                        </p:tgtEl>
                                        <p:attrNameLst>
                                          <p:attrName>style.visibility</p:attrName>
                                        </p:attrNameLst>
                                      </p:cBhvr>
                                      <p:to>
                                        <p:strVal val="visible"/>
                                      </p:to>
                                    </p:set>
                                    <p:animEffect transition="in" filter="fade">
                                      <p:cBhvr>
                                        <p:cTn id="91" dur="1000"/>
                                        <p:tgtEl>
                                          <p:spTgt spid="68"/>
                                        </p:tgtEl>
                                      </p:cBhvr>
                                    </p:animEffect>
                                    <p:anim calcmode="lin" valueType="num">
                                      <p:cBhvr>
                                        <p:cTn id="92" dur="1000" fill="hold"/>
                                        <p:tgtEl>
                                          <p:spTgt spid="68"/>
                                        </p:tgtEl>
                                        <p:attrNameLst>
                                          <p:attrName>ppt_x</p:attrName>
                                        </p:attrNameLst>
                                      </p:cBhvr>
                                      <p:tavLst>
                                        <p:tav tm="0">
                                          <p:val>
                                            <p:strVal val="#ppt_x"/>
                                          </p:val>
                                        </p:tav>
                                        <p:tav tm="100000">
                                          <p:val>
                                            <p:strVal val="#ppt_x"/>
                                          </p:val>
                                        </p:tav>
                                      </p:tavLst>
                                    </p:anim>
                                    <p:anim calcmode="lin" valueType="num">
                                      <p:cBhvr>
                                        <p:cTn id="93"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3" grpId="0"/>
      <p:bldP spid="65" grpId="0"/>
      <p:bldP spid="36" grpId="0" animBg="1"/>
      <p:bldP spid="2" grpId="0"/>
      <p:bldP spid="37" grpId="0" animBg="1"/>
      <p:bldP spid="40" grpId="0" animBg="1"/>
      <p:bldP spid="41" grpId="0" animBg="1"/>
      <p:bldP spid="45" grpId="0" animBg="1"/>
      <p:bldP spid="66" grpId="0" animBg="1"/>
      <p:bldP spid="6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Group 37"/>
          <p:cNvGrpSpPr>
            <a:grpSpLocks/>
          </p:cNvGrpSpPr>
          <p:nvPr/>
        </p:nvGrpSpPr>
        <p:grpSpPr bwMode="auto">
          <a:xfrm>
            <a:off x="7120001" y="2701456"/>
            <a:ext cx="3525837" cy="2757488"/>
            <a:chOff x="3147" y="2112"/>
            <a:chExt cx="2221" cy="1737"/>
          </a:xfrm>
        </p:grpSpPr>
        <p:sp>
          <p:nvSpPr>
            <p:cNvPr id="46" name="Rectangle 8"/>
            <p:cNvSpPr>
              <a:spLocks noChangeArrowheads="1"/>
            </p:cNvSpPr>
            <p:nvPr/>
          </p:nvSpPr>
          <p:spPr bwMode="auto">
            <a:xfrm>
              <a:off x="3147" y="2112"/>
              <a:ext cx="2052" cy="1737"/>
            </a:xfrm>
            <a:prstGeom prst="rect">
              <a:avLst/>
            </a:prstGeom>
            <a:solidFill>
              <a:srgbClr val="FF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47" name="Oval 9"/>
            <p:cNvSpPr>
              <a:spLocks noChangeArrowheads="1"/>
            </p:cNvSpPr>
            <p:nvPr/>
          </p:nvSpPr>
          <p:spPr bwMode="auto">
            <a:xfrm>
              <a:off x="3262" y="2406"/>
              <a:ext cx="1242" cy="1242"/>
            </a:xfrm>
            <a:prstGeom prst="ellipse">
              <a:avLst/>
            </a:prstGeom>
            <a:solidFill>
              <a:srgbClr val="00CC99"/>
            </a:solidFill>
            <a:ln w="952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48" name="AutoShape 10" descr="小棋盘"/>
            <p:cNvSpPr>
              <a:spLocks noChangeArrowheads="1"/>
            </p:cNvSpPr>
            <p:nvPr/>
          </p:nvSpPr>
          <p:spPr bwMode="auto">
            <a:xfrm rot="5400000">
              <a:off x="4072" y="2653"/>
              <a:ext cx="1152" cy="76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5194 w 21600"/>
                <a:gd name="T13" fmla="*/ 5203 h 21600"/>
                <a:gd name="T14" fmla="*/ 16406 w 21600"/>
                <a:gd name="T15" fmla="*/ 16397 h 21600"/>
              </a:gdLst>
              <a:ahLst/>
              <a:cxnLst>
                <a:cxn ang="T8">
                  <a:pos x="T0" y="T1"/>
                </a:cxn>
                <a:cxn ang="T9">
                  <a:pos x="T2" y="T3"/>
                </a:cxn>
                <a:cxn ang="T10">
                  <a:pos x="T4" y="T5"/>
                </a:cxn>
                <a:cxn ang="T11">
                  <a:pos x="T6" y="T7"/>
                </a:cxn>
              </a:cxnLst>
              <a:rect l="T12" t="T13" r="T14" b="T15"/>
              <a:pathLst>
                <a:path w="21600" h="21600">
                  <a:moveTo>
                    <a:pt x="0" y="0"/>
                  </a:moveTo>
                  <a:lnTo>
                    <a:pt x="6806" y="21600"/>
                  </a:lnTo>
                  <a:lnTo>
                    <a:pt x="14794" y="21600"/>
                  </a:lnTo>
                  <a:lnTo>
                    <a:pt x="21600" y="0"/>
                  </a:lnTo>
                  <a:close/>
                </a:path>
              </a:pathLst>
            </a:custGeom>
            <a:pattFill prst="smCheck">
              <a:fgClr>
                <a:srgbClr val="00CC99"/>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49" name="Line 11"/>
            <p:cNvSpPr>
              <a:spLocks noChangeShapeType="1"/>
            </p:cNvSpPr>
            <p:nvPr/>
          </p:nvSpPr>
          <p:spPr bwMode="auto">
            <a:xfrm flipH="1">
              <a:off x="3832" y="2736"/>
              <a:ext cx="624" cy="336"/>
            </a:xfrm>
            <a:prstGeom prst="line">
              <a:avLst/>
            </a:prstGeom>
            <a:noFill/>
            <a:ln w="28575">
              <a:solidFill>
                <a:srgbClr val="000000"/>
              </a:solidFill>
              <a:prstDash val="sysDot"/>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0" name="Line 12"/>
            <p:cNvSpPr>
              <a:spLocks noChangeShapeType="1"/>
            </p:cNvSpPr>
            <p:nvPr/>
          </p:nvSpPr>
          <p:spPr bwMode="auto">
            <a:xfrm flipH="1" flipV="1">
              <a:off x="3880" y="3046"/>
              <a:ext cx="480" cy="240"/>
            </a:xfrm>
            <a:prstGeom prst="line">
              <a:avLst/>
            </a:prstGeom>
            <a:noFill/>
            <a:ln w="28575">
              <a:solidFill>
                <a:srgbClr val="000000"/>
              </a:solidFill>
              <a:prstDash val="sysDot"/>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1" name="Oval 13"/>
            <p:cNvSpPr>
              <a:spLocks noChangeArrowheads="1"/>
            </p:cNvSpPr>
            <p:nvPr/>
          </p:nvSpPr>
          <p:spPr bwMode="auto">
            <a:xfrm>
              <a:off x="3879" y="3037"/>
              <a:ext cx="23" cy="23"/>
            </a:xfrm>
            <a:prstGeom prst="ellipse">
              <a:avLst/>
            </a:prstGeom>
            <a:solidFill>
              <a:srgbClr val="000000"/>
            </a:solidFill>
            <a:ln w="952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38937" name="Text Box 14"/>
            <p:cNvSpPr txBox="1">
              <a:spLocks noChangeArrowheads="1"/>
            </p:cNvSpPr>
            <p:nvPr/>
          </p:nvSpPr>
          <p:spPr bwMode="auto">
            <a:xfrm>
              <a:off x="4168" y="3168"/>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Calibri" panose="020F0502020204030204" pitchFamily="34" charset="0"/>
                </a:rPr>
                <a:t>a</a:t>
              </a:r>
            </a:p>
          </p:txBody>
        </p:sp>
        <p:sp>
          <p:nvSpPr>
            <p:cNvPr id="38938" name="Text Box 15"/>
            <p:cNvSpPr txBox="1">
              <a:spLocks noChangeArrowheads="1"/>
            </p:cNvSpPr>
            <p:nvPr/>
          </p:nvSpPr>
          <p:spPr bwMode="auto">
            <a:xfrm>
              <a:off x="4168" y="2544"/>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Calibri" panose="020F0502020204030204" pitchFamily="34" charset="0"/>
                </a:rPr>
                <a:t>b</a:t>
              </a:r>
            </a:p>
          </p:txBody>
        </p:sp>
        <p:sp>
          <p:nvSpPr>
            <p:cNvPr id="38939" name="Text Box 16"/>
            <p:cNvSpPr txBox="1">
              <a:spLocks noChangeArrowheads="1"/>
            </p:cNvSpPr>
            <p:nvPr/>
          </p:nvSpPr>
          <p:spPr bwMode="auto">
            <a:xfrm>
              <a:off x="4360" y="3312"/>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0000"/>
                  </a:solidFill>
                  <a:latin typeface="Calibri" panose="020F0502020204030204" pitchFamily="34" charset="0"/>
                </a:rPr>
                <a:t>n</a:t>
              </a:r>
            </a:p>
          </p:txBody>
        </p:sp>
        <p:sp>
          <p:nvSpPr>
            <p:cNvPr id="38940" name="Text Box 17"/>
            <p:cNvSpPr txBox="1">
              <a:spLocks noChangeArrowheads="1"/>
            </p:cNvSpPr>
            <p:nvPr/>
          </p:nvSpPr>
          <p:spPr bwMode="auto">
            <a:xfrm>
              <a:off x="4984" y="3504"/>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0000"/>
                  </a:solidFill>
                  <a:latin typeface="Calibri" panose="020F0502020204030204" pitchFamily="34" charset="0"/>
                </a:rPr>
                <a:t>d</a:t>
              </a:r>
            </a:p>
          </p:txBody>
        </p:sp>
        <p:sp>
          <p:nvSpPr>
            <p:cNvPr id="38941" name="Text Box 18"/>
            <p:cNvSpPr txBox="1">
              <a:spLocks noChangeArrowheads="1"/>
            </p:cNvSpPr>
            <p:nvPr/>
          </p:nvSpPr>
          <p:spPr bwMode="auto">
            <a:xfrm>
              <a:off x="3592" y="3264"/>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Calibri" panose="020F0502020204030204" pitchFamily="34" charset="0"/>
                </a:rPr>
                <a:t>R</a:t>
              </a:r>
            </a:p>
          </p:txBody>
        </p:sp>
        <p:sp>
          <p:nvSpPr>
            <p:cNvPr id="57" name="Line 19"/>
            <p:cNvSpPr>
              <a:spLocks noChangeShapeType="1"/>
            </p:cNvSpPr>
            <p:nvPr/>
          </p:nvSpPr>
          <p:spPr bwMode="auto">
            <a:xfrm flipH="1">
              <a:off x="3736" y="3072"/>
              <a:ext cx="144" cy="576"/>
            </a:xfrm>
            <a:prstGeom prst="line">
              <a:avLst/>
            </a:prstGeom>
            <a:noFill/>
            <a:ln w="9525">
              <a:solidFill>
                <a:srgbClr val="000000"/>
              </a:solidFill>
              <a:round/>
              <a:headEnd/>
              <a:tailEnd type="triangl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8" name="Text Box 20"/>
            <p:cNvSpPr txBox="1">
              <a:spLocks noChangeArrowheads="1"/>
            </p:cNvSpPr>
            <p:nvPr/>
          </p:nvSpPr>
          <p:spPr bwMode="auto">
            <a:xfrm>
              <a:off x="3688" y="2544"/>
              <a:ext cx="384" cy="330"/>
            </a:xfrm>
            <a:prstGeom prst="rect">
              <a:avLst/>
            </a:prstGeom>
            <a:noFill/>
            <a:ln w="9525">
              <a:noFill/>
              <a:miter lim="800000"/>
              <a:headEnd/>
              <a:tailEnd/>
            </a:ln>
          </p:spPr>
          <p:txBody>
            <a:bodyPr>
              <a:spAutoFit/>
            </a:bodyPr>
            <a:lstStyle/>
            <a:p>
              <a:pPr fontAlgn="auto">
                <a:spcBef>
                  <a:spcPct val="50000"/>
                </a:spcBef>
                <a:spcAft>
                  <a:spcPts val="0"/>
                </a:spcAft>
                <a:defRPr/>
              </a:pPr>
              <a:r>
                <a:rPr lang="zh-CN" altLang="en-US" sz="2800" b="1" kern="0">
                  <a:solidFill>
                    <a:sysClr val="windowText" lastClr="000000"/>
                  </a:solidFill>
                  <a:latin typeface="+mn-lt"/>
                  <a:ea typeface="+mn-ea"/>
                  <a:sym typeface="Symbol" pitchFamily="18" charset="2"/>
                </a:rPr>
                <a:t></a:t>
              </a:r>
              <a:endParaRPr lang="zh-CN" altLang="en-US" sz="2800" b="1" kern="0">
                <a:solidFill>
                  <a:sysClr val="windowText" lastClr="000000"/>
                </a:solidFill>
                <a:latin typeface="+mn-lt"/>
                <a:ea typeface="+mn-ea"/>
              </a:endParaRPr>
            </a:p>
          </p:txBody>
        </p:sp>
        <p:sp>
          <p:nvSpPr>
            <p:cNvPr id="38944" name="Text Box 21"/>
            <p:cNvSpPr txBox="1">
              <a:spLocks noChangeArrowheads="1"/>
            </p:cNvSpPr>
            <p:nvPr/>
          </p:nvSpPr>
          <p:spPr bwMode="auto">
            <a:xfrm>
              <a:off x="3688" y="2400"/>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Calibri" panose="020F0502020204030204" pitchFamily="34" charset="0"/>
                </a:rPr>
                <a:t>B</a:t>
              </a:r>
            </a:p>
          </p:txBody>
        </p:sp>
        <p:sp>
          <p:nvSpPr>
            <p:cNvPr id="38945" name="Text Box 22"/>
            <p:cNvSpPr txBox="1">
              <a:spLocks noChangeArrowheads="1"/>
            </p:cNvSpPr>
            <p:nvPr/>
          </p:nvSpPr>
          <p:spPr bwMode="auto">
            <a:xfrm>
              <a:off x="3736" y="2832"/>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Calibri" panose="020F0502020204030204" pitchFamily="34" charset="0"/>
                </a:rPr>
                <a:t>o</a:t>
              </a:r>
            </a:p>
          </p:txBody>
        </p:sp>
        <p:sp>
          <p:nvSpPr>
            <p:cNvPr id="61" name="Freeform 23"/>
            <p:cNvSpPr>
              <a:spLocks/>
            </p:cNvSpPr>
            <p:nvPr/>
          </p:nvSpPr>
          <p:spPr bwMode="auto">
            <a:xfrm>
              <a:off x="4007" y="2998"/>
              <a:ext cx="13" cy="105"/>
            </a:xfrm>
            <a:custGeom>
              <a:avLst/>
              <a:gdLst>
                <a:gd name="T0" fmla="*/ 0 w 13"/>
                <a:gd name="T1" fmla="*/ 0 h 105"/>
                <a:gd name="T2" fmla="*/ 13 w 13"/>
                <a:gd name="T3" fmla="*/ 39 h 105"/>
                <a:gd name="T4" fmla="*/ 0 w 13"/>
                <a:gd name="T5" fmla="*/ 105 h 105"/>
                <a:gd name="T6" fmla="*/ 0 60000 65536"/>
                <a:gd name="T7" fmla="*/ 0 60000 65536"/>
                <a:gd name="T8" fmla="*/ 0 60000 65536"/>
                <a:gd name="T9" fmla="*/ 0 w 13"/>
                <a:gd name="T10" fmla="*/ 0 h 105"/>
                <a:gd name="T11" fmla="*/ 13 w 13"/>
                <a:gd name="T12" fmla="*/ 105 h 105"/>
              </a:gdLst>
              <a:ahLst/>
              <a:cxnLst>
                <a:cxn ang="T6">
                  <a:pos x="T0" y="T1"/>
                </a:cxn>
                <a:cxn ang="T7">
                  <a:pos x="T2" y="T3"/>
                </a:cxn>
                <a:cxn ang="T8">
                  <a:pos x="T4" y="T5"/>
                </a:cxn>
              </a:cxnLst>
              <a:rect l="T9" t="T10" r="T11" b="T12"/>
              <a:pathLst>
                <a:path w="13" h="105">
                  <a:moveTo>
                    <a:pt x="0" y="0"/>
                  </a:moveTo>
                  <a:cubicBezTo>
                    <a:pt x="4" y="13"/>
                    <a:pt x="13" y="25"/>
                    <a:pt x="13" y="39"/>
                  </a:cubicBezTo>
                  <a:cubicBezTo>
                    <a:pt x="13" y="61"/>
                    <a:pt x="0" y="105"/>
                    <a:pt x="0" y="105"/>
                  </a:cubicBezTo>
                </a:path>
              </a:pathLst>
            </a:custGeom>
            <a:noFill/>
            <a:ln w="9525">
              <a:solidFill>
                <a:srgbClr val="000000"/>
              </a:solidFill>
              <a:round/>
              <a:headEnd/>
              <a:tailEnd/>
            </a:ln>
          </p:spPr>
          <p:txBody>
            <a:bodyP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62" name="Text Box 24"/>
            <p:cNvSpPr txBox="1">
              <a:spLocks noChangeArrowheads="1"/>
            </p:cNvSpPr>
            <p:nvPr/>
          </p:nvSpPr>
          <p:spPr bwMode="auto">
            <a:xfrm>
              <a:off x="3976" y="2928"/>
              <a:ext cx="384" cy="330"/>
            </a:xfrm>
            <a:prstGeom prst="rect">
              <a:avLst/>
            </a:prstGeom>
            <a:noFill/>
            <a:ln w="9525">
              <a:noFill/>
              <a:miter lim="800000"/>
              <a:headEnd/>
              <a:tailEnd/>
            </a:ln>
          </p:spPr>
          <p:txBody>
            <a:bodyPr>
              <a:spAutoFit/>
            </a:bodyPr>
            <a:lstStyle/>
            <a:p>
              <a:pPr fontAlgn="auto">
                <a:spcBef>
                  <a:spcPct val="50000"/>
                </a:spcBef>
                <a:spcAft>
                  <a:spcPts val="0"/>
                </a:spcAft>
                <a:defRPr/>
              </a:pPr>
              <a:r>
                <a:rPr lang="zh-CN" altLang="en-US" sz="2800" b="1" kern="0">
                  <a:solidFill>
                    <a:sysClr val="windowText" lastClr="000000"/>
                  </a:solidFill>
                  <a:latin typeface="+mn-lt"/>
                  <a:ea typeface="+mn-ea"/>
                  <a:sym typeface="Symbol" pitchFamily="18" charset="2"/>
                </a:rPr>
                <a:t></a:t>
              </a:r>
              <a:endParaRPr lang="zh-CN" altLang="en-US" sz="2800" b="1" kern="0">
                <a:solidFill>
                  <a:sysClr val="windowText" lastClr="000000"/>
                </a:solidFill>
                <a:latin typeface="+mn-lt"/>
                <a:ea typeface="+mn-ea"/>
              </a:endParaRPr>
            </a:p>
          </p:txBody>
        </p:sp>
        <p:sp>
          <p:nvSpPr>
            <p:cNvPr id="63" name="Oval 25"/>
            <p:cNvSpPr>
              <a:spLocks noChangeArrowheads="1"/>
            </p:cNvSpPr>
            <p:nvPr/>
          </p:nvSpPr>
          <p:spPr bwMode="auto">
            <a:xfrm>
              <a:off x="3256" y="2400"/>
              <a:ext cx="1242" cy="1242"/>
            </a:xfrm>
            <a:prstGeom prst="ellipse">
              <a:avLst/>
            </a:prstGeom>
            <a:solidFill>
              <a:srgbClr val="CCCCFF"/>
            </a:solidFill>
            <a:ln w="952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64" name="Line 27"/>
            <p:cNvSpPr>
              <a:spLocks noChangeShapeType="1"/>
            </p:cNvSpPr>
            <p:nvPr/>
          </p:nvSpPr>
          <p:spPr bwMode="auto">
            <a:xfrm flipH="1">
              <a:off x="3832" y="2701"/>
              <a:ext cx="672" cy="336"/>
            </a:xfrm>
            <a:prstGeom prst="line">
              <a:avLst/>
            </a:prstGeom>
            <a:noFill/>
            <a:ln w="9525">
              <a:solidFill>
                <a:srgbClr val="000000"/>
              </a:solidFill>
              <a:prstDash val="sysDot"/>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5" name="Line 28"/>
            <p:cNvSpPr>
              <a:spLocks noChangeShapeType="1"/>
            </p:cNvSpPr>
            <p:nvPr/>
          </p:nvSpPr>
          <p:spPr bwMode="auto">
            <a:xfrm flipH="1" flipV="1">
              <a:off x="3832" y="3024"/>
              <a:ext cx="672" cy="336"/>
            </a:xfrm>
            <a:prstGeom prst="line">
              <a:avLst/>
            </a:prstGeom>
            <a:noFill/>
            <a:ln w="9525">
              <a:solidFill>
                <a:srgbClr val="000000"/>
              </a:solidFill>
              <a:prstDash val="sysDot"/>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8951" name="Text Box 29"/>
            <p:cNvSpPr txBox="1">
              <a:spLocks noChangeArrowheads="1"/>
            </p:cNvSpPr>
            <p:nvPr/>
          </p:nvSpPr>
          <p:spPr bwMode="auto">
            <a:xfrm>
              <a:off x="3640" y="2880"/>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Calibri" panose="020F0502020204030204" pitchFamily="34" charset="0"/>
                </a:rPr>
                <a:t>o</a:t>
              </a:r>
            </a:p>
          </p:txBody>
        </p:sp>
        <p:sp>
          <p:nvSpPr>
            <p:cNvPr id="38952" name="Text Box 30"/>
            <p:cNvSpPr txBox="1">
              <a:spLocks noChangeArrowheads="1"/>
            </p:cNvSpPr>
            <p:nvPr/>
          </p:nvSpPr>
          <p:spPr bwMode="auto">
            <a:xfrm>
              <a:off x="4360" y="2448"/>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0000"/>
                  </a:solidFill>
                  <a:latin typeface="Calibri" panose="020F0502020204030204" pitchFamily="34" charset="0"/>
                </a:rPr>
                <a:t>m</a:t>
              </a:r>
            </a:p>
          </p:txBody>
        </p:sp>
        <p:sp>
          <p:nvSpPr>
            <p:cNvPr id="68" name="Line 31"/>
            <p:cNvSpPr>
              <a:spLocks noChangeShapeType="1"/>
            </p:cNvSpPr>
            <p:nvPr/>
          </p:nvSpPr>
          <p:spPr bwMode="auto">
            <a:xfrm>
              <a:off x="4216" y="2846"/>
              <a:ext cx="0" cy="384"/>
            </a:xfrm>
            <a:prstGeom prst="line">
              <a:avLst/>
            </a:prstGeom>
            <a:noFill/>
            <a:ln w="9525">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8954" name="Text Box 32"/>
            <p:cNvSpPr txBox="1">
              <a:spLocks noChangeArrowheads="1"/>
            </p:cNvSpPr>
            <p:nvPr/>
          </p:nvSpPr>
          <p:spPr bwMode="auto">
            <a:xfrm>
              <a:off x="3976" y="2544"/>
              <a:ext cx="3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800" b="1">
                  <a:solidFill>
                    <a:srgbClr val="FF0000"/>
                  </a:solidFill>
                  <a:latin typeface="Calibri" panose="020F0502020204030204" pitchFamily="34" charset="0"/>
                </a:rPr>
                <a:t>a</a:t>
              </a:r>
            </a:p>
          </p:txBody>
        </p:sp>
        <p:sp>
          <p:nvSpPr>
            <p:cNvPr id="38955" name="Text Box 33"/>
            <p:cNvSpPr txBox="1">
              <a:spLocks noChangeArrowheads="1"/>
            </p:cNvSpPr>
            <p:nvPr/>
          </p:nvSpPr>
          <p:spPr bwMode="auto">
            <a:xfrm>
              <a:off x="4024" y="3168"/>
              <a:ext cx="3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800" b="1">
                  <a:solidFill>
                    <a:srgbClr val="FF0000"/>
                  </a:solidFill>
                  <a:latin typeface="Calibri" panose="020F0502020204030204" pitchFamily="34" charset="0"/>
                </a:rPr>
                <a:t>b</a:t>
              </a:r>
            </a:p>
          </p:txBody>
        </p:sp>
        <p:sp>
          <p:nvSpPr>
            <p:cNvPr id="38956" name="Text Box 34"/>
            <p:cNvSpPr txBox="1">
              <a:spLocks noChangeArrowheads="1"/>
            </p:cNvSpPr>
            <p:nvPr/>
          </p:nvSpPr>
          <p:spPr bwMode="auto">
            <a:xfrm>
              <a:off x="4888" y="2208"/>
              <a:ext cx="3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800" b="1" dirty="0">
                  <a:solidFill>
                    <a:srgbClr val="FF0000"/>
                  </a:solidFill>
                  <a:latin typeface="Calibri" panose="020F0502020204030204" pitchFamily="34" charset="0"/>
                </a:rPr>
                <a:t>c</a:t>
              </a:r>
            </a:p>
          </p:txBody>
        </p:sp>
      </p:grpSp>
      <p:sp>
        <p:nvSpPr>
          <p:cNvPr id="46083" name="矩形 38"/>
          <p:cNvSpPr>
            <a:spLocks noChangeArrowheads="1"/>
          </p:cNvSpPr>
          <p:nvPr/>
        </p:nvSpPr>
        <p:spPr bwMode="auto">
          <a:xfrm>
            <a:off x="7829613" y="3392020"/>
            <a:ext cx="460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000000"/>
                </a:solidFill>
                <a:latin typeface="宋体" panose="02010600030101010101" pitchFamily="2" charset="-122"/>
                <a:sym typeface="Symbol" panose="05050102010706020507" pitchFamily="18" charset="2"/>
              </a:rPr>
              <a:t></a:t>
            </a:r>
            <a:endParaRPr lang="zh-CN" altLang="en-US" sz="2800" b="1" dirty="0">
              <a:solidFill>
                <a:srgbClr val="000000"/>
              </a:solidFill>
              <a:latin typeface="宋体" panose="02010600030101010101" pitchFamily="2" charset="-122"/>
            </a:endParaRPr>
          </a:p>
        </p:txBody>
      </p:sp>
      <p:sp>
        <p:nvSpPr>
          <p:cNvPr id="46084" name="矩形 39"/>
          <p:cNvSpPr>
            <a:spLocks noChangeArrowheads="1"/>
          </p:cNvSpPr>
          <p:nvPr/>
        </p:nvSpPr>
        <p:spPr bwMode="auto">
          <a:xfrm>
            <a:off x="7972488" y="2963395"/>
            <a:ext cx="365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FF00FF"/>
                </a:solidFill>
                <a:latin typeface="宋体" panose="02010600030101010101" pitchFamily="2" charset="-122"/>
              </a:rPr>
              <a:t>B</a:t>
            </a:r>
          </a:p>
        </p:txBody>
      </p:sp>
      <p:graphicFrame>
        <p:nvGraphicFramePr>
          <p:cNvPr id="46087" name="Object 3"/>
          <p:cNvGraphicFramePr>
            <a:graphicFrameLocks noChangeAspect="1"/>
          </p:cNvGraphicFramePr>
          <p:nvPr>
            <p:extLst>
              <p:ext uri="{D42A27DB-BD31-4B8C-83A1-F6EECF244321}">
                <p14:modId xmlns:p14="http://schemas.microsoft.com/office/powerpoint/2010/main" val="3849084128"/>
              </p:ext>
            </p:extLst>
          </p:nvPr>
        </p:nvGraphicFramePr>
        <p:xfrm>
          <a:off x="1899886" y="628031"/>
          <a:ext cx="2901950" cy="1201737"/>
        </p:xfrm>
        <a:graphic>
          <a:graphicData uri="http://schemas.openxmlformats.org/presentationml/2006/ole">
            <mc:AlternateContent xmlns:mc="http://schemas.openxmlformats.org/markup-compatibility/2006">
              <mc:Choice xmlns:v="urn:schemas-microsoft-com:vml" Requires="v">
                <p:oleObj spid="_x0000_s38983" name="公式" r:id="rId3" imgW="1002960" imgH="393480" progId="Equation.3">
                  <p:embed/>
                </p:oleObj>
              </mc:Choice>
              <mc:Fallback>
                <p:oleObj name="公式" r:id="rId3" imgW="1002960" imgH="393480" progId="Equation.3">
                  <p:embed/>
                  <p:pic>
                    <p:nvPicPr>
                      <p:cNvPr id="0" name="Object 3"/>
                      <p:cNvPicPr>
                        <a:picLocks noChangeAspect="1" noChangeArrowheads="1"/>
                      </p:cNvPicPr>
                      <p:nvPr/>
                    </p:nvPicPr>
                    <p:blipFill>
                      <a:blip r:embed="rId4"/>
                      <a:srcRect/>
                      <a:stretch>
                        <a:fillRect/>
                      </a:stretch>
                    </p:blipFill>
                    <p:spPr bwMode="auto">
                      <a:xfrm>
                        <a:off x="1899886" y="628031"/>
                        <a:ext cx="2901950" cy="12017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 name="矩形 44"/>
          <p:cNvSpPr>
            <a:spLocks noChangeArrowheads="1"/>
          </p:cNvSpPr>
          <p:nvPr/>
        </p:nvSpPr>
        <p:spPr bwMode="auto">
          <a:xfrm>
            <a:off x="2697528" y="111157"/>
            <a:ext cx="6783387" cy="523875"/>
          </a:xfrm>
          <a:prstGeom prst="rect">
            <a:avLst/>
          </a:prstGeom>
          <a:noFill/>
          <a:ln w="9525">
            <a:noFill/>
            <a:miter lim="800000"/>
            <a:headEnd/>
            <a:tailEnd/>
          </a:ln>
        </p:spPr>
        <p:txBody>
          <a:bodyPr wrap="square">
            <a:spAutoFit/>
          </a:bodyPr>
          <a:lstStyle/>
          <a:p>
            <a:pPr fontAlgn="auto">
              <a:spcBef>
                <a:spcPct val="50000"/>
              </a:spcBef>
              <a:spcAft>
                <a:spcPts val="0"/>
              </a:spcAft>
              <a:defRPr/>
            </a:pPr>
            <a:r>
              <a:rPr lang="zh-CN" altLang="en-US" sz="2800" b="1" kern="0" dirty="0">
                <a:solidFill>
                  <a:srgbClr val="3E27E7"/>
                </a:solidFill>
                <a:latin typeface="+mn-lt"/>
                <a:ea typeface="+mn-ea"/>
              </a:rPr>
              <a:t>选</a:t>
            </a:r>
            <a:r>
              <a:rPr lang="en-US" altLang="zh-CN" sz="2800" b="1" kern="0" dirty="0" err="1">
                <a:solidFill>
                  <a:srgbClr val="3E27E7"/>
                </a:solidFill>
                <a:latin typeface="+mn-lt"/>
                <a:ea typeface="+mn-ea"/>
              </a:rPr>
              <a:t>abdc</a:t>
            </a:r>
            <a:r>
              <a:rPr lang="zh-CN" altLang="en-US" sz="2800" b="1" kern="0" dirty="0">
                <a:solidFill>
                  <a:srgbClr val="3E27E7"/>
                </a:solidFill>
                <a:latin typeface="+mn-lt"/>
                <a:ea typeface="+mn-ea"/>
              </a:rPr>
              <a:t>回路的绕行方向逆时针为正，则有 </a:t>
            </a:r>
          </a:p>
        </p:txBody>
      </p:sp>
      <p:sp>
        <p:nvSpPr>
          <p:cNvPr id="79" name="AutoShape 52"/>
          <p:cNvSpPr>
            <a:spLocks noChangeArrowheads="1"/>
          </p:cNvSpPr>
          <p:nvPr/>
        </p:nvSpPr>
        <p:spPr bwMode="auto">
          <a:xfrm rot="12946703" flipV="1">
            <a:off x="9109137" y="3917482"/>
            <a:ext cx="896938" cy="100012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66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46091" name="Object 42"/>
          <p:cNvGraphicFramePr>
            <a:graphicFrameLocks noChangeAspect="1"/>
          </p:cNvGraphicFramePr>
          <p:nvPr>
            <p:extLst>
              <p:ext uri="{D42A27DB-BD31-4B8C-83A1-F6EECF244321}">
                <p14:modId xmlns:p14="http://schemas.microsoft.com/office/powerpoint/2010/main" val="3437607502"/>
              </p:ext>
            </p:extLst>
          </p:nvPr>
        </p:nvGraphicFramePr>
        <p:xfrm>
          <a:off x="9401237" y="4177831"/>
          <a:ext cx="420688" cy="355600"/>
        </p:xfrm>
        <a:graphic>
          <a:graphicData uri="http://schemas.openxmlformats.org/presentationml/2006/ole">
            <mc:AlternateContent xmlns:mc="http://schemas.openxmlformats.org/markup-compatibility/2006">
              <mc:Choice xmlns:v="urn:schemas-microsoft-com:vml" Requires="v">
                <p:oleObj spid="_x0000_s38984" name="公式" r:id="rId5" imgW="126835" imgH="139518" progId="Equation.3">
                  <p:embed/>
                </p:oleObj>
              </mc:Choice>
              <mc:Fallback>
                <p:oleObj name="公式" r:id="rId5" imgW="126835" imgH="139518" progId="Equation.3">
                  <p:embed/>
                  <p:pic>
                    <p:nvPicPr>
                      <p:cNvPr id="0" name="Object 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1237" y="4177831"/>
                        <a:ext cx="420688"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1"/>
          <p:cNvSpPr/>
          <p:nvPr/>
        </p:nvSpPr>
        <p:spPr>
          <a:xfrm>
            <a:off x="1594644" y="56574"/>
            <a:ext cx="906017" cy="523220"/>
          </a:xfrm>
          <a:prstGeom prst="rect">
            <a:avLst/>
          </a:prstGeom>
        </p:spPr>
        <p:txBody>
          <a:bodyPr wrap="none">
            <a:spAutoFit/>
          </a:bodyPr>
          <a:lstStyle/>
          <a:p>
            <a:r>
              <a:rPr lang="zh-CN" altLang="en-US" sz="2800" b="1" kern="0" dirty="0">
                <a:solidFill>
                  <a:srgbClr val="CC0000"/>
                </a:solidFill>
              </a:rPr>
              <a:t>解</a:t>
            </a:r>
            <a:r>
              <a:rPr lang="zh-CN" altLang="en-US" sz="2800" b="1" kern="0" dirty="0">
                <a:solidFill>
                  <a:srgbClr val="000000"/>
                </a:solidFill>
              </a:rPr>
              <a:t>：</a:t>
            </a:r>
            <a:endParaRPr lang="zh-CN" altLang="en-US" sz="2800" dirty="0"/>
          </a:p>
        </p:txBody>
      </p:sp>
      <p:grpSp>
        <p:nvGrpSpPr>
          <p:cNvPr id="52" name="Group 33"/>
          <p:cNvGrpSpPr>
            <a:grpSpLocks/>
          </p:cNvGrpSpPr>
          <p:nvPr/>
        </p:nvGrpSpPr>
        <p:grpSpPr bwMode="auto">
          <a:xfrm>
            <a:off x="5925407" y="733501"/>
            <a:ext cx="763587" cy="587375"/>
            <a:chOff x="4336" y="809"/>
            <a:chExt cx="481" cy="370"/>
          </a:xfrm>
        </p:grpSpPr>
        <p:sp>
          <p:nvSpPr>
            <p:cNvPr id="53" name="Text Box 34"/>
            <p:cNvSpPr txBox="1">
              <a:spLocks noChangeArrowheads="1"/>
            </p:cNvSpPr>
            <p:nvPr/>
          </p:nvSpPr>
          <p:spPr bwMode="auto">
            <a:xfrm rot="2700000">
              <a:off x="4334" y="811"/>
              <a:ext cx="37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dirty="0"/>
                <a:t>⊕</a:t>
              </a:r>
            </a:p>
          </p:txBody>
        </p:sp>
        <p:graphicFrame>
          <p:nvGraphicFramePr>
            <p:cNvPr id="54" name="Object 35"/>
            <p:cNvGraphicFramePr>
              <a:graphicFrameLocks noChangeAspect="1"/>
            </p:cNvGraphicFramePr>
            <p:nvPr>
              <p:extLst>
                <p:ext uri="{D42A27DB-BD31-4B8C-83A1-F6EECF244321}">
                  <p14:modId xmlns:p14="http://schemas.microsoft.com/office/powerpoint/2010/main" val="508247047"/>
                </p:ext>
              </p:extLst>
            </p:nvPr>
          </p:nvGraphicFramePr>
          <p:xfrm>
            <a:off x="4624" y="861"/>
            <a:ext cx="193" cy="256"/>
          </p:xfrm>
          <a:graphic>
            <a:graphicData uri="http://schemas.openxmlformats.org/presentationml/2006/ole">
              <mc:AlternateContent xmlns:mc="http://schemas.openxmlformats.org/markup-compatibility/2006">
                <mc:Choice xmlns:v="urn:schemas-microsoft-com:vml" Requires="v">
                  <p:oleObj spid="_x0000_s38985" name="公式" r:id="rId7" imgW="152268" imgH="203024" progId="Equation.3">
                    <p:embed/>
                  </p:oleObj>
                </mc:Choice>
                <mc:Fallback>
                  <p:oleObj name="公式" r:id="rId7" imgW="152268" imgH="2030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4" y="861"/>
                          <a:ext cx="193"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5" name="Group 153"/>
          <p:cNvGrpSpPr>
            <a:grpSpLocks/>
          </p:cNvGrpSpPr>
          <p:nvPr/>
        </p:nvGrpSpPr>
        <p:grpSpPr bwMode="auto">
          <a:xfrm>
            <a:off x="5123045" y="988305"/>
            <a:ext cx="228600" cy="228600"/>
            <a:chOff x="2784" y="1872"/>
            <a:chExt cx="144" cy="144"/>
          </a:xfrm>
        </p:grpSpPr>
        <p:sp>
          <p:nvSpPr>
            <p:cNvPr id="56" name="Oval 154"/>
            <p:cNvSpPr>
              <a:spLocks noChangeArrowheads="1"/>
            </p:cNvSpPr>
            <p:nvPr/>
          </p:nvSpPr>
          <p:spPr bwMode="auto">
            <a:xfrm>
              <a:off x="2784" y="1872"/>
              <a:ext cx="144" cy="144"/>
            </a:xfrm>
            <a:prstGeom prst="ellipse">
              <a:avLst/>
            </a:prstGeom>
            <a:solidFill>
              <a:schemeClr val="bg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59" name="Oval 155"/>
            <p:cNvSpPr>
              <a:spLocks noChangeArrowheads="1"/>
            </p:cNvSpPr>
            <p:nvPr/>
          </p:nvSpPr>
          <p:spPr bwMode="auto">
            <a:xfrm>
              <a:off x="2832" y="1920"/>
              <a:ext cx="48" cy="48"/>
            </a:xfrm>
            <a:prstGeom prst="ellipse">
              <a:avLst/>
            </a:prstGeom>
            <a:solidFill>
              <a:schemeClr val="tx1"/>
            </a:solidFill>
            <a:ln w="9525">
              <a:solidFill>
                <a:schemeClr val="accent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graphicFrame>
        <p:nvGraphicFramePr>
          <p:cNvPr id="60" name="Object 35"/>
          <p:cNvGraphicFramePr>
            <a:graphicFrameLocks noChangeAspect="1"/>
          </p:cNvGraphicFramePr>
          <p:nvPr>
            <p:extLst>
              <p:ext uri="{D42A27DB-BD31-4B8C-83A1-F6EECF244321}">
                <p14:modId xmlns:p14="http://schemas.microsoft.com/office/powerpoint/2010/main" val="1485996954"/>
              </p:ext>
            </p:extLst>
          </p:nvPr>
        </p:nvGraphicFramePr>
        <p:xfrm>
          <a:off x="5389420" y="822760"/>
          <a:ext cx="501649" cy="500063"/>
        </p:xfrm>
        <a:graphic>
          <a:graphicData uri="http://schemas.openxmlformats.org/presentationml/2006/ole">
            <mc:AlternateContent xmlns:mc="http://schemas.openxmlformats.org/markup-compatibility/2006">
              <mc:Choice xmlns:v="urn:schemas-microsoft-com:vml" Requires="v">
                <p:oleObj spid="_x0000_s38986" name="公式" r:id="rId9" imgW="215640" imgH="215640" progId="Equation.3">
                  <p:embed/>
                </p:oleObj>
              </mc:Choice>
              <mc:Fallback>
                <p:oleObj name="公式" r:id="rId9" imgW="215640" imgH="215640" progId="Equation.3">
                  <p:embed/>
                  <p:pic>
                    <p:nvPicPr>
                      <p:cNvPr id="0" name=""/>
                      <p:cNvPicPr>
                        <a:picLocks noChangeAspect="1" noChangeArrowheads="1"/>
                      </p:cNvPicPr>
                      <p:nvPr/>
                    </p:nvPicPr>
                    <p:blipFill>
                      <a:blip r:embed="rId10"/>
                      <a:srcRect/>
                      <a:stretch>
                        <a:fillRect/>
                      </a:stretch>
                    </p:blipFill>
                    <p:spPr bwMode="auto">
                      <a:xfrm>
                        <a:off x="5389420" y="822760"/>
                        <a:ext cx="501649" cy="500063"/>
                      </a:xfrm>
                      <a:prstGeom prst="rect">
                        <a:avLst/>
                      </a:prstGeom>
                      <a:noFill/>
                      <a:ln>
                        <a:noFill/>
                      </a:ln>
                      <a:effectLst/>
                      <a:extLst/>
                    </p:spPr>
                  </p:pic>
                </p:oleObj>
              </mc:Fallback>
            </mc:AlternateContent>
          </a:graphicData>
        </a:graphic>
      </p:graphicFrame>
      <p:graphicFrame>
        <p:nvGraphicFramePr>
          <p:cNvPr id="66" name="对象 65"/>
          <p:cNvGraphicFramePr>
            <a:graphicFrameLocks noChangeAspect="1"/>
          </p:cNvGraphicFramePr>
          <p:nvPr>
            <p:extLst>
              <p:ext uri="{D42A27DB-BD31-4B8C-83A1-F6EECF244321}">
                <p14:modId xmlns:p14="http://schemas.microsoft.com/office/powerpoint/2010/main" val="338046433"/>
              </p:ext>
            </p:extLst>
          </p:nvPr>
        </p:nvGraphicFramePr>
        <p:xfrm>
          <a:off x="7016293" y="687723"/>
          <a:ext cx="2244550" cy="808038"/>
        </p:xfrm>
        <a:graphic>
          <a:graphicData uri="http://schemas.openxmlformats.org/presentationml/2006/ole">
            <mc:AlternateContent xmlns:mc="http://schemas.openxmlformats.org/markup-compatibility/2006">
              <mc:Choice xmlns:v="urn:schemas-microsoft-com:vml" Requires="v">
                <p:oleObj spid="_x0000_s38987" name="公式" r:id="rId11" imgW="634680" imgH="228600" progId="Equation.3">
                  <p:embed/>
                </p:oleObj>
              </mc:Choice>
              <mc:Fallback>
                <p:oleObj name="公式" r:id="rId11" imgW="634680" imgH="228600" progId="Equation.3">
                  <p:embed/>
                  <p:pic>
                    <p:nvPicPr>
                      <p:cNvPr id="0" name=""/>
                      <p:cNvPicPr/>
                      <p:nvPr/>
                    </p:nvPicPr>
                    <p:blipFill>
                      <a:blip r:embed="rId12"/>
                      <a:stretch>
                        <a:fillRect/>
                      </a:stretch>
                    </p:blipFill>
                    <p:spPr>
                      <a:xfrm>
                        <a:off x="7016293" y="687723"/>
                        <a:ext cx="2244550" cy="808038"/>
                      </a:xfrm>
                      <a:prstGeom prst="rect">
                        <a:avLst/>
                      </a:prstGeom>
                    </p:spPr>
                  </p:pic>
                </p:oleObj>
              </mc:Fallback>
            </mc:AlternateContent>
          </a:graphicData>
        </a:graphic>
      </p:graphicFrame>
      <p:graphicFrame>
        <p:nvGraphicFramePr>
          <p:cNvPr id="77" name="Object 4"/>
          <p:cNvGraphicFramePr>
            <a:graphicFrameLocks noChangeAspect="1"/>
          </p:cNvGraphicFramePr>
          <p:nvPr>
            <p:extLst>
              <p:ext uri="{D42A27DB-BD31-4B8C-83A1-F6EECF244321}">
                <p14:modId xmlns:p14="http://schemas.microsoft.com/office/powerpoint/2010/main" val="411260829"/>
              </p:ext>
            </p:extLst>
          </p:nvPr>
        </p:nvGraphicFramePr>
        <p:xfrm>
          <a:off x="4195764" y="1271588"/>
          <a:ext cx="4041775" cy="1257300"/>
        </p:xfrm>
        <a:graphic>
          <a:graphicData uri="http://schemas.openxmlformats.org/presentationml/2006/ole">
            <mc:AlternateContent xmlns:mc="http://schemas.openxmlformats.org/markup-compatibility/2006">
              <mc:Choice xmlns:v="urn:schemas-microsoft-com:vml" Requires="v">
                <p:oleObj spid="_x0000_s38988" name="公式" r:id="rId13" imgW="1536480" imgH="393480" progId="Equation.3">
                  <p:embed/>
                </p:oleObj>
              </mc:Choice>
              <mc:Fallback>
                <p:oleObj name="公式" r:id="rId13" imgW="1536480" imgH="393480" progId="Equation.3">
                  <p:embed/>
                  <p:pic>
                    <p:nvPicPr>
                      <p:cNvPr id="0" name=""/>
                      <p:cNvPicPr>
                        <a:picLocks noChangeAspect="1" noChangeArrowheads="1"/>
                      </p:cNvPicPr>
                      <p:nvPr/>
                    </p:nvPicPr>
                    <p:blipFill>
                      <a:blip r:embed="rId14"/>
                      <a:srcRect/>
                      <a:stretch>
                        <a:fillRect/>
                      </a:stretch>
                    </p:blipFill>
                    <p:spPr bwMode="auto">
                      <a:xfrm>
                        <a:off x="4195764" y="1271588"/>
                        <a:ext cx="4041775" cy="1257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 name="Object 2"/>
          <p:cNvGraphicFramePr>
            <a:graphicFrameLocks noChangeAspect="1"/>
          </p:cNvGraphicFramePr>
          <p:nvPr>
            <p:extLst>
              <p:ext uri="{D42A27DB-BD31-4B8C-83A1-F6EECF244321}">
                <p14:modId xmlns:p14="http://schemas.microsoft.com/office/powerpoint/2010/main" val="937477145"/>
              </p:ext>
            </p:extLst>
          </p:nvPr>
        </p:nvGraphicFramePr>
        <p:xfrm>
          <a:off x="1663090" y="1481921"/>
          <a:ext cx="2165350" cy="962025"/>
        </p:xfrm>
        <a:graphic>
          <a:graphicData uri="http://schemas.openxmlformats.org/presentationml/2006/ole">
            <mc:AlternateContent xmlns:mc="http://schemas.openxmlformats.org/markup-compatibility/2006">
              <mc:Choice xmlns:v="urn:schemas-microsoft-com:vml" Requires="v">
                <p:oleObj spid="_x0000_s38989" name="公式" r:id="rId15" imgW="676202" imgH="333368" progId="Equation.3">
                  <p:embed/>
                </p:oleObj>
              </mc:Choice>
              <mc:Fallback>
                <p:oleObj name="公式" r:id="rId15" imgW="676202" imgH="333368"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63090" y="1481921"/>
                        <a:ext cx="2165350" cy="962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 name="Object 44"/>
          <p:cNvGraphicFramePr>
            <a:graphicFrameLocks noChangeAspect="1"/>
          </p:cNvGraphicFramePr>
          <p:nvPr>
            <p:extLst>
              <p:ext uri="{D42A27DB-BD31-4B8C-83A1-F6EECF244321}">
                <p14:modId xmlns:p14="http://schemas.microsoft.com/office/powerpoint/2010/main" val="2947936119"/>
              </p:ext>
            </p:extLst>
          </p:nvPr>
        </p:nvGraphicFramePr>
        <p:xfrm>
          <a:off x="1690077" y="2339327"/>
          <a:ext cx="4429125" cy="1268413"/>
        </p:xfrm>
        <a:graphic>
          <a:graphicData uri="http://schemas.openxmlformats.org/presentationml/2006/ole">
            <mc:AlternateContent xmlns:mc="http://schemas.openxmlformats.org/markup-compatibility/2006">
              <mc:Choice xmlns:v="urn:schemas-microsoft-com:vml" Requires="v">
                <p:oleObj spid="_x0000_s38990" name="公式" r:id="rId17" imgW="1638000" imgH="469800" progId="Equation.3">
                  <p:embed/>
                </p:oleObj>
              </mc:Choice>
              <mc:Fallback>
                <p:oleObj name="公式" r:id="rId17" imgW="1638000" imgH="469800" progId="Equation.3">
                  <p:embed/>
                  <p:pic>
                    <p:nvPicPr>
                      <p:cNvPr id="0" name=""/>
                      <p:cNvPicPr>
                        <a:picLocks noChangeAspect="1" noChangeArrowheads="1"/>
                      </p:cNvPicPr>
                      <p:nvPr/>
                    </p:nvPicPr>
                    <p:blipFill>
                      <a:blip r:embed="rId18"/>
                      <a:srcRect/>
                      <a:stretch>
                        <a:fillRect/>
                      </a:stretch>
                    </p:blipFill>
                    <p:spPr bwMode="auto">
                      <a:xfrm>
                        <a:off x="1690077" y="2339327"/>
                        <a:ext cx="4429125" cy="126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 name="矩形 41"/>
          <p:cNvSpPr>
            <a:spLocks noChangeArrowheads="1"/>
          </p:cNvSpPr>
          <p:nvPr/>
        </p:nvSpPr>
        <p:spPr bwMode="auto">
          <a:xfrm>
            <a:off x="1834658" y="3757234"/>
            <a:ext cx="2430474" cy="566309"/>
          </a:xfrm>
          <a:prstGeom prst="rect">
            <a:avLst/>
          </a:prstGeom>
          <a:noFill/>
          <a:ln w="9525">
            <a:noFill/>
            <a:miter lim="800000"/>
            <a:headEnd/>
            <a:tailEnd/>
          </a:ln>
        </p:spPr>
        <p:txBody>
          <a:bodyPr wrap="none">
            <a:spAutoFit/>
          </a:bodyPr>
          <a:lstStyle/>
          <a:p>
            <a:pPr fontAlgn="auto">
              <a:lnSpc>
                <a:spcPct val="110000"/>
              </a:lnSpc>
              <a:spcBef>
                <a:spcPct val="50000"/>
              </a:spcBef>
              <a:spcAft>
                <a:spcPts val="0"/>
              </a:spcAft>
              <a:defRPr/>
            </a:pPr>
            <a:r>
              <a:rPr lang="zh-CN" altLang="en-US" sz="2800" b="1" kern="0" dirty="0">
                <a:solidFill>
                  <a:srgbClr val="C00000"/>
                </a:solidFill>
                <a:latin typeface="+mn-lt"/>
                <a:ea typeface="+mn-ea"/>
              </a:rPr>
              <a:t>方向：逆时针 </a:t>
            </a:r>
          </a:p>
        </p:txBody>
      </p:sp>
      <p:graphicFrame>
        <p:nvGraphicFramePr>
          <p:cNvPr id="88" name="Object 38"/>
          <p:cNvGraphicFramePr>
            <a:graphicFrameLocks noChangeAspect="1"/>
          </p:cNvGraphicFramePr>
          <p:nvPr>
            <p:extLst>
              <p:ext uri="{D42A27DB-BD31-4B8C-83A1-F6EECF244321}">
                <p14:modId xmlns:p14="http://schemas.microsoft.com/office/powerpoint/2010/main" val="2371594169"/>
              </p:ext>
            </p:extLst>
          </p:nvPr>
        </p:nvGraphicFramePr>
        <p:xfrm>
          <a:off x="2024064" y="4278313"/>
          <a:ext cx="1895475" cy="1206500"/>
        </p:xfrm>
        <a:graphic>
          <a:graphicData uri="http://schemas.openxmlformats.org/presentationml/2006/ole">
            <mc:AlternateContent xmlns:mc="http://schemas.openxmlformats.org/markup-compatibility/2006">
              <mc:Choice xmlns:v="urn:schemas-microsoft-com:vml" Requires="v">
                <p:oleObj spid="_x0000_s38991" name="公式" r:id="rId19" imgW="558720" imgH="393480" progId="Equation.3">
                  <p:embed/>
                </p:oleObj>
              </mc:Choice>
              <mc:Fallback>
                <p:oleObj name="公式" r:id="rId19" imgW="558720" imgH="393480" progId="Equation.3">
                  <p:embed/>
                  <p:pic>
                    <p:nvPicPr>
                      <p:cNvPr id="0" name=""/>
                      <p:cNvPicPr>
                        <a:picLocks noChangeAspect="1" noChangeArrowheads="1"/>
                      </p:cNvPicPr>
                      <p:nvPr/>
                    </p:nvPicPr>
                    <p:blipFill>
                      <a:blip r:embed="rId20"/>
                      <a:srcRect/>
                      <a:stretch>
                        <a:fillRect/>
                      </a:stretch>
                    </p:blipFill>
                    <p:spPr bwMode="auto">
                      <a:xfrm>
                        <a:off x="2024064" y="4278313"/>
                        <a:ext cx="1895475" cy="12065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 name="Line 89"/>
          <p:cNvSpPr>
            <a:spLocks noChangeShapeType="1"/>
          </p:cNvSpPr>
          <p:nvPr/>
        </p:nvSpPr>
        <p:spPr bwMode="auto">
          <a:xfrm>
            <a:off x="4932425" y="3950904"/>
            <a:ext cx="1587" cy="1544637"/>
          </a:xfrm>
          <a:prstGeom prst="line">
            <a:avLst/>
          </a:prstGeom>
          <a:noFill/>
          <a:ln w="44450" cap="rnd">
            <a:solidFill>
              <a:srgbClr val="FF00FF"/>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1" name="Rectangle 47"/>
          <p:cNvSpPr>
            <a:spLocks noChangeArrowheads="1"/>
          </p:cNvSpPr>
          <p:nvPr/>
        </p:nvSpPr>
        <p:spPr bwMode="auto">
          <a:xfrm>
            <a:off x="4832365" y="4470898"/>
            <a:ext cx="214313" cy="506412"/>
          </a:xfrm>
          <a:prstGeom prst="rect">
            <a:avLst/>
          </a:prstGeom>
          <a:solidFill>
            <a:srgbClr val="00FF00"/>
          </a:soli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2" name="Line 44"/>
          <p:cNvSpPr>
            <a:spLocks noChangeShapeType="1"/>
          </p:cNvSpPr>
          <p:nvPr/>
        </p:nvSpPr>
        <p:spPr bwMode="auto">
          <a:xfrm>
            <a:off x="4932423" y="3947728"/>
            <a:ext cx="1014764" cy="1"/>
          </a:xfrm>
          <a:prstGeom prst="line">
            <a:avLst/>
          </a:prstGeom>
          <a:noFill/>
          <a:ln w="38100">
            <a:solidFill>
              <a:srgbClr val="FF00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3" name="Line 44"/>
          <p:cNvSpPr>
            <a:spLocks noChangeShapeType="1"/>
          </p:cNvSpPr>
          <p:nvPr/>
        </p:nvSpPr>
        <p:spPr bwMode="auto">
          <a:xfrm>
            <a:off x="4932425" y="5495540"/>
            <a:ext cx="1014762" cy="7938"/>
          </a:xfrm>
          <a:prstGeom prst="line">
            <a:avLst/>
          </a:prstGeom>
          <a:noFill/>
          <a:ln w="38100">
            <a:solidFill>
              <a:srgbClr val="FF00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4" name="Line 22"/>
          <p:cNvSpPr>
            <a:spLocks noChangeShapeType="1"/>
          </p:cNvSpPr>
          <p:nvPr/>
        </p:nvSpPr>
        <p:spPr bwMode="auto">
          <a:xfrm flipV="1">
            <a:off x="5945599" y="4879590"/>
            <a:ext cx="1588" cy="615950"/>
          </a:xfrm>
          <a:prstGeom prst="line">
            <a:avLst/>
          </a:prstGeom>
          <a:noFill/>
          <a:ln w="28575">
            <a:solidFill>
              <a:srgbClr val="FF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75" name="Line 22"/>
          <p:cNvSpPr>
            <a:spLocks noChangeShapeType="1"/>
          </p:cNvSpPr>
          <p:nvPr/>
        </p:nvSpPr>
        <p:spPr bwMode="auto">
          <a:xfrm flipH="1" flipV="1">
            <a:off x="5947187" y="3947729"/>
            <a:ext cx="10492" cy="738185"/>
          </a:xfrm>
          <a:prstGeom prst="line">
            <a:avLst/>
          </a:prstGeom>
          <a:noFill/>
          <a:ln w="28575">
            <a:solidFill>
              <a:srgbClr val="FF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76" name="Line 34"/>
          <p:cNvSpPr>
            <a:spLocks noChangeShapeType="1"/>
          </p:cNvSpPr>
          <p:nvPr/>
        </p:nvSpPr>
        <p:spPr bwMode="auto">
          <a:xfrm>
            <a:off x="5804312" y="4665278"/>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4" name="Line 35"/>
          <p:cNvSpPr>
            <a:spLocks noChangeShapeType="1"/>
          </p:cNvSpPr>
          <p:nvPr/>
        </p:nvSpPr>
        <p:spPr bwMode="auto">
          <a:xfrm flipV="1">
            <a:off x="5875750" y="4879590"/>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85" name="Object 38"/>
          <p:cNvGraphicFramePr>
            <a:graphicFrameLocks noChangeAspect="1"/>
          </p:cNvGraphicFramePr>
          <p:nvPr>
            <p:extLst>
              <p:ext uri="{D42A27DB-BD31-4B8C-83A1-F6EECF244321}">
                <p14:modId xmlns:p14="http://schemas.microsoft.com/office/powerpoint/2010/main" val="3745147010"/>
              </p:ext>
            </p:extLst>
          </p:nvPr>
        </p:nvGraphicFramePr>
        <p:xfrm>
          <a:off x="6132513" y="4522788"/>
          <a:ext cx="660400" cy="514350"/>
        </p:xfrm>
        <a:graphic>
          <a:graphicData uri="http://schemas.openxmlformats.org/presentationml/2006/ole">
            <mc:AlternateContent xmlns:mc="http://schemas.openxmlformats.org/markup-compatibility/2006">
              <mc:Choice xmlns:v="urn:schemas-microsoft-com:vml" Requires="v">
                <p:oleObj spid="_x0000_s38992" name="公式" r:id="rId21" imgW="291960" imgH="228600" progId="Equation.3">
                  <p:embed/>
                </p:oleObj>
              </mc:Choice>
              <mc:Fallback>
                <p:oleObj name="公式" r:id="rId21" imgW="291960" imgH="228600" progId="Equation.3">
                  <p:embed/>
                  <p:pic>
                    <p:nvPicPr>
                      <p:cNvPr id="0" name=""/>
                      <p:cNvPicPr>
                        <a:picLocks noChangeAspect="1" noChangeArrowheads="1"/>
                      </p:cNvPicPr>
                      <p:nvPr/>
                    </p:nvPicPr>
                    <p:blipFill>
                      <a:blip r:embed="rId22"/>
                      <a:srcRect/>
                      <a:stretch>
                        <a:fillRect/>
                      </a:stretch>
                    </p:blipFill>
                    <p:spPr bwMode="auto">
                      <a:xfrm>
                        <a:off x="6132513" y="4522788"/>
                        <a:ext cx="6604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 name="Object 40"/>
          <p:cNvGraphicFramePr>
            <a:graphicFrameLocks noChangeAspect="1"/>
          </p:cNvGraphicFramePr>
          <p:nvPr>
            <p:extLst>
              <p:ext uri="{D42A27DB-BD31-4B8C-83A1-F6EECF244321}">
                <p14:modId xmlns:p14="http://schemas.microsoft.com/office/powerpoint/2010/main" val="2282161248"/>
              </p:ext>
            </p:extLst>
          </p:nvPr>
        </p:nvGraphicFramePr>
        <p:xfrm>
          <a:off x="4507212" y="4820148"/>
          <a:ext cx="290513" cy="314325"/>
        </p:xfrm>
        <a:graphic>
          <a:graphicData uri="http://schemas.openxmlformats.org/presentationml/2006/ole">
            <mc:AlternateContent xmlns:mc="http://schemas.openxmlformats.org/markup-compatibility/2006">
              <mc:Choice xmlns:v="urn:schemas-microsoft-com:vml" Requires="v">
                <p:oleObj spid="_x0000_s38993" name="公式" r:id="rId23" imgW="152280" imgH="164880" progId="Equation.3">
                  <p:embed/>
                </p:oleObj>
              </mc:Choice>
              <mc:Fallback>
                <p:oleObj name="公式" r:id="rId23" imgW="152280" imgH="164880" progId="Equation.3">
                  <p:embed/>
                  <p:pic>
                    <p:nvPicPr>
                      <p:cNvPr id="0" name=""/>
                      <p:cNvPicPr>
                        <a:picLocks noChangeAspect="1" noChangeArrowheads="1"/>
                      </p:cNvPicPr>
                      <p:nvPr/>
                    </p:nvPicPr>
                    <p:blipFill>
                      <a:blip r:embed="rId24"/>
                      <a:srcRect/>
                      <a:stretch>
                        <a:fillRect/>
                      </a:stretch>
                    </p:blipFill>
                    <p:spPr bwMode="auto">
                      <a:xfrm>
                        <a:off x="4507212" y="4820148"/>
                        <a:ext cx="290513"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6" name="AutoShape 52"/>
          <p:cNvSpPr>
            <a:spLocks noChangeArrowheads="1"/>
          </p:cNvSpPr>
          <p:nvPr/>
        </p:nvSpPr>
        <p:spPr bwMode="auto">
          <a:xfrm rot="13476229" flipV="1">
            <a:off x="5031613" y="4252707"/>
            <a:ext cx="710668" cy="102949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00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97" name="矩形 38"/>
          <p:cNvSpPr>
            <a:spLocks noChangeArrowheads="1"/>
          </p:cNvSpPr>
          <p:nvPr/>
        </p:nvSpPr>
        <p:spPr bwMode="auto">
          <a:xfrm>
            <a:off x="5244797" y="4587490"/>
            <a:ext cx="3449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3200" b="1" dirty="0">
                <a:solidFill>
                  <a:srgbClr val="00B050"/>
                </a:solidFill>
                <a:latin typeface="Times New Roman" panose="02020603050405020304" pitchFamily="18" charset="0"/>
                <a:cs typeface="Times New Roman" panose="02020603050405020304" pitchFamily="18" charset="0"/>
              </a:rPr>
              <a:t>I</a:t>
            </a:r>
          </a:p>
        </p:txBody>
      </p:sp>
      <p:sp>
        <p:nvSpPr>
          <p:cNvPr id="98" name="Line 7"/>
          <p:cNvSpPr>
            <a:spLocks noChangeShapeType="1"/>
          </p:cNvSpPr>
          <p:nvPr/>
        </p:nvSpPr>
        <p:spPr bwMode="auto">
          <a:xfrm flipV="1">
            <a:off x="10263250" y="3487269"/>
            <a:ext cx="0" cy="14478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9" name="矩形 62"/>
          <p:cNvSpPr>
            <a:spLocks noChangeArrowheads="1"/>
          </p:cNvSpPr>
          <p:nvPr/>
        </p:nvSpPr>
        <p:spPr bwMode="auto">
          <a:xfrm>
            <a:off x="10309048" y="3987331"/>
            <a:ext cx="3449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3200" b="1" dirty="0">
                <a:solidFill>
                  <a:srgbClr val="00B050"/>
                </a:solidFill>
                <a:latin typeface="Times New Roman" panose="02020603050405020304" pitchFamily="18" charset="0"/>
                <a:cs typeface="Times New Roman" panose="02020603050405020304" pitchFamily="18" charset="0"/>
              </a:rPr>
              <a:t>I</a:t>
            </a:r>
          </a:p>
        </p:txBody>
      </p:sp>
      <p:graphicFrame>
        <p:nvGraphicFramePr>
          <p:cNvPr id="100" name="Object 48"/>
          <p:cNvGraphicFramePr>
            <a:graphicFrameLocks noChangeAspect="1"/>
          </p:cNvGraphicFramePr>
          <p:nvPr>
            <p:extLst>
              <p:ext uri="{D42A27DB-BD31-4B8C-83A1-F6EECF244321}">
                <p14:modId xmlns:p14="http://schemas.microsoft.com/office/powerpoint/2010/main" val="4070570324"/>
              </p:ext>
            </p:extLst>
          </p:nvPr>
        </p:nvGraphicFramePr>
        <p:xfrm>
          <a:off x="1594644" y="5656912"/>
          <a:ext cx="2239963" cy="1196975"/>
        </p:xfrm>
        <a:graphic>
          <a:graphicData uri="http://schemas.openxmlformats.org/presentationml/2006/ole">
            <mc:AlternateContent xmlns:mc="http://schemas.openxmlformats.org/markup-compatibility/2006">
              <mc:Choice xmlns:v="urn:schemas-microsoft-com:vml" Requires="v">
                <p:oleObj spid="_x0000_s38994" name="公式" r:id="rId25" imgW="736280" imgH="393529" progId="Equation.3">
                  <p:embed/>
                </p:oleObj>
              </mc:Choice>
              <mc:Fallback>
                <p:oleObj name="公式" r:id="rId25" imgW="736280" imgH="393529"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94644" y="5656912"/>
                        <a:ext cx="2239963" cy="119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1" name="Object 50"/>
          <p:cNvGraphicFramePr>
            <a:graphicFrameLocks noChangeAspect="1"/>
          </p:cNvGraphicFramePr>
          <p:nvPr>
            <p:extLst>
              <p:ext uri="{D42A27DB-BD31-4B8C-83A1-F6EECF244321}">
                <p14:modId xmlns:p14="http://schemas.microsoft.com/office/powerpoint/2010/main" val="2033893038"/>
              </p:ext>
            </p:extLst>
          </p:nvPr>
        </p:nvGraphicFramePr>
        <p:xfrm>
          <a:off x="4295837" y="5688837"/>
          <a:ext cx="2239962" cy="1196975"/>
        </p:xfrm>
        <a:graphic>
          <a:graphicData uri="http://schemas.openxmlformats.org/presentationml/2006/ole">
            <mc:AlternateContent xmlns:mc="http://schemas.openxmlformats.org/markup-compatibility/2006">
              <mc:Choice xmlns:v="urn:schemas-microsoft-com:vml" Requires="v">
                <p:oleObj spid="_x0000_s38995" name="公式" r:id="rId27" imgW="736280" imgH="393529" progId="Equation.3">
                  <p:embed/>
                </p:oleObj>
              </mc:Choice>
              <mc:Fallback>
                <p:oleObj name="公式" r:id="rId27" imgW="736280" imgH="393529"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95837" y="5688837"/>
                        <a:ext cx="2239962" cy="119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 name="Object 49"/>
          <p:cNvGraphicFramePr>
            <a:graphicFrameLocks noChangeAspect="1"/>
          </p:cNvGraphicFramePr>
          <p:nvPr>
            <p:extLst>
              <p:ext uri="{D42A27DB-BD31-4B8C-83A1-F6EECF244321}">
                <p14:modId xmlns:p14="http://schemas.microsoft.com/office/powerpoint/2010/main" val="1089434833"/>
              </p:ext>
            </p:extLst>
          </p:nvPr>
        </p:nvGraphicFramePr>
        <p:xfrm>
          <a:off x="7193053" y="5648520"/>
          <a:ext cx="3321050" cy="1196975"/>
        </p:xfrm>
        <a:graphic>
          <a:graphicData uri="http://schemas.openxmlformats.org/presentationml/2006/ole">
            <mc:AlternateContent xmlns:mc="http://schemas.openxmlformats.org/markup-compatibility/2006">
              <mc:Choice xmlns:v="urn:schemas-microsoft-com:vml" Requires="v">
                <p:oleObj spid="_x0000_s38996" name="公式" r:id="rId29" imgW="1091726" imgH="393529" progId="Equation.3">
                  <p:embed/>
                </p:oleObj>
              </mc:Choice>
              <mc:Fallback>
                <p:oleObj name="公式" r:id="rId29" imgW="1091726" imgH="393529"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193053" y="5648520"/>
                        <a:ext cx="3321050" cy="119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6082"/>
                                        </p:tgtEl>
                                        <p:attrNameLst>
                                          <p:attrName>style.visibility</p:attrName>
                                        </p:attrNameLst>
                                      </p:cBhvr>
                                      <p:to>
                                        <p:strVal val="visible"/>
                                      </p:to>
                                    </p:set>
                                    <p:anim calcmode="lin" valueType="num">
                                      <p:cBhvr additive="base">
                                        <p:cTn id="7" dur="500" fill="hold"/>
                                        <p:tgtEl>
                                          <p:spTgt spid="46082"/>
                                        </p:tgtEl>
                                        <p:attrNameLst>
                                          <p:attrName>ppt_x</p:attrName>
                                        </p:attrNameLst>
                                      </p:cBhvr>
                                      <p:tavLst>
                                        <p:tav tm="0">
                                          <p:val>
                                            <p:strVal val="#ppt_x"/>
                                          </p:val>
                                        </p:tav>
                                        <p:tav tm="100000">
                                          <p:val>
                                            <p:strVal val="#ppt_x"/>
                                          </p:val>
                                        </p:tav>
                                      </p:tavLst>
                                    </p:anim>
                                    <p:anim calcmode="lin" valueType="num">
                                      <p:cBhvr additive="base">
                                        <p:cTn id="8" dur="500" fill="hold"/>
                                        <p:tgtEl>
                                          <p:spTgt spid="460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6083"/>
                                        </p:tgtEl>
                                        <p:attrNameLst>
                                          <p:attrName>style.visibility</p:attrName>
                                        </p:attrNameLst>
                                      </p:cBhvr>
                                      <p:to>
                                        <p:strVal val="visible"/>
                                      </p:to>
                                    </p:set>
                                    <p:anim calcmode="lin" valueType="num">
                                      <p:cBhvr additive="base">
                                        <p:cTn id="13" dur="500" fill="hold"/>
                                        <p:tgtEl>
                                          <p:spTgt spid="46083"/>
                                        </p:tgtEl>
                                        <p:attrNameLst>
                                          <p:attrName>ppt_x</p:attrName>
                                        </p:attrNameLst>
                                      </p:cBhvr>
                                      <p:tavLst>
                                        <p:tav tm="0">
                                          <p:val>
                                            <p:strVal val="#ppt_x"/>
                                          </p:val>
                                        </p:tav>
                                        <p:tav tm="100000">
                                          <p:val>
                                            <p:strVal val="#ppt_x"/>
                                          </p:val>
                                        </p:tav>
                                      </p:tavLst>
                                    </p:anim>
                                    <p:anim calcmode="lin" valueType="num">
                                      <p:cBhvr additive="base">
                                        <p:cTn id="14" dur="500" fill="hold"/>
                                        <p:tgtEl>
                                          <p:spTgt spid="4608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6084">
                                            <p:txEl>
                                              <p:pRg st="0" end="0"/>
                                            </p:txEl>
                                          </p:spTgt>
                                        </p:tgtEl>
                                        <p:attrNameLst>
                                          <p:attrName>style.visibility</p:attrName>
                                        </p:attrNameLst>
                                      </p:cBhvr>
                                      <p:to>
                                        <p:strVal val="visible"/>
                                      </p:to>
                                    </p:set>
                                    <p:animEffect transition="in" filter="fade">
                                      <p:cBhvr>
                                        <p:cTn id="19" dur="1000"/>
                                        <p:tgtEl>
                                          <p:spTgt spid="46084">
                                            <p:txEl>
                                              <p:pRg st="0" end="0"/>
                                            </p:txEl>
                                          </p:spTgt>
                                        </p:tgtEl>
                                      </p:cBhvr>
                                    </p:animEffect>
                                    <p:anim calcmode="lin" valueType="num">
                                      <p:cBhvr>
                                        <p:cTn id="20" dur="1000" fill="hold"/>
                                        <p:tgtEl>
                                          <p:spTgt spid="46084">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4608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barn(inVertical)">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78"/>
                                        </p:tgtEl>
                                        <p:attrNameLst>
                                          <p:attrName>style.visibility</p:attrName>
                                        </p:attrNameLst>
                                      </p:cBhvr>
                                      <p:to>
                                        <p:strVal val="visible"/>
                                      </p:to>
                                    </p:set>
                                    <p:animEffect transition="in" filter="circle(in)">
                                      <p:cBhvr>
                                        <p:cTn id="31" dur="2000"/>
                                        <p:tgtEl>
                                          <p:spTgt spid="78"/>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79"/>
                                        </p:tgtEl>
                                        <p:attrNameLst>
                                          <p:attrName>style.visibility</p:attrName>
                                        </p:attrNameLst>
                                      </p:cBhvr>
                                      <p:to>
                                        <p:strVal val="visible"/>
                                      </p:to>
                                    </p:set>
                                    <p:anim calcmode="lin" valueType="num">
                                      <p:cBhvr additive="base">
                                        <p:cTn id="36" dur="500" fill="hold"/>
                                        <p:tgtEl>
                                          <p:spTgt spid="79"/>
                                        </p:tgtEl>
                                        <p:attrNameLst>
                                          <p:attrName>ppt_x</p:attrName>
                                        </p:attrNameLst>
                                      </p:cBhvr>
                                      <p:tavLst>
                                        <p:tav tm="0">
                                          <p:val>
                                            <p:strVal val="#ppt_x"/>
                                          </p:val>
                                        </p:tav>
                                        <p:tav tm="100000">
                                          <p:val>
                                            <p:strVal val="#ppt_x"/>
                                          </p:val>
                                        </p:tav>
                                      </p:tavLst>
                                    </p:anim>
                                    <p:anim calcmode="lin" valueType="num">
                                      <p:cBhvr additive="base">
                                        <p:cTn id="37"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6087"/>
                                        </p:tgtEl>
                                        <p:attrNameLst>
                                          <p:attrName>style.visibility</p:attrName>
                                        </p:attrNameLst>
                                      </p:cBhvr>
                                      <p:to>
                                        <p:strVal val="visible"/>
                                      </p:to>
                                    </p:set>
                                    <p:anim calcmode="lin" valueType="num">
                                      <p:cBhvr additive="base">
                                        <p:cTn id="42" dur="500" fill="hold"/>
                                        <p:tgtEl>
                                          <p:spTgt spid="46087"/>
                                        </p:tgtEl>
                                        <p:attrNameLst>
                                          <p:attrName>ppt_x</p:attrName>
                                        </p:attrNameLst>
                                      </p:cBhvr>
                                      <p:tavLst>
                                        <p:tav tm="0">
                                          <p:val>
                                            <p:strVal val="#ppt_x"/>
                                          </p:val>
                                        </p:tav>
                                        <p:tav tm="100000">
                                          <p:val>
                                            <p:strVal val="#ppt_x"/>
                                          </p:val>
                                        </p:tav>
                                      </p:tavLst>
                                    </p:anim>
                                    <p:anim calcmode="lin" valueType="num">
                                      <p:cBhvr additive="base">
                                        <p:cTn id="43" dur="500" fill="hold"/>
                                        <p:tgtEl>
                                          <p:spTgt spid="46087"/>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55"/>
                                        </p:tgtEl>
                                        <p:attrNameLst>
                                          <p:attrName>style.visibility</p:attrName>
                                        </p:attrNameLst>
                                      </p:cBhvr>
                                      <p:to>
                                        <p:strVal val="visible"/>
                                      </p:to>
                                    </p:set>
                                    <p:anim calcmode="lin" valueType="num">
                                      <p:cBhvr additive="base">
                                        <p:cTn id="48" dur="500" fill="hold"/>
                                        <p:tgtEl>
                                          <p:spTgt spid="55"/>
                                        </p:tgtEl>
                                        <p:attrNameLst>
                                          <p:attrName>ppt_x</p:attrName>
                                        </p:attrNameLst>
                                      </p:cBhvr>
                                      <p:tavLst>
                                        <p:tav tm="0">
                                          <p:val>
                                            <p:strVal val="#ppt_x"/>
                                          </p:val>
                                        </p:tav>
                                        <p:tav tm="100000">
                                          <p:val>
                                            <p:strVal val="#ppt_x"/>
                                          </p:val>
                                        </p:tav>
                                      </p:tavLst>
                                    </p:anim>
                                    <p:anim calcmode="lin" valueType="num">
                                      <p:cBhvr additive="base">
                                        <p:cTn id="49"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fade">
                                      <p:cBhvr>
                                        <p:cTn id="54" dur="1000"/>
                                        <p:tgtEl>
                                          <p:spTgt spid="60"/>
                                        </p:tgtEl>
                                      </p:cBhvr>
                                    </p:animEffect>
                                    <p:anim calcmode="lin" valueType="num">
                                      <p:cBhvr>
                                        <p:cTn id="55" dur="1000" fill="hold"/>
                                        <p:tgtEl>
                                          <p:spTgt spid="60"/>
                                        </p:tgtEl>
                                        <p:attrNameLst>
                                          <p:attrName>ppt_x</p:attrName>
                                        </p:attrNameLst>
                                      </p:cBhvr>
                                      <p:tavLst>
                                        <p:tav tm="0">
                                          <p:val>
                                            <p:strVal val="#ppt_x"/>
                                          </p:val>
                                        </p:tav>
                                        <p:tav tm="100000">
                                          <p:val>
                                            <p:strVal val="#ppt_x"/>
                                          </p:val>
                                        </p:tav>
                                      </p:tavLst>
                                    </p:anim>
                                    <p:anim calcmode="lin" valueType="num">
                                      <p:cBhvr>
                                        <p:cTn id="56"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2"/>
                                        </p:tgtEl>
                                        <p:attrNameLst>
                                          <p:attrName>style.visibility</p:attrName>
                                        </p:attrNameLst>
                                      </p:cBhvr>
                                      <p:to>
                                        <p:strVal val="visible"/>
                                      </p:to>
                                    </p:set>
                                    <p:anim calcmode="lin" valueType="num">
                                      <p:cBhvr additive="base">
                                        <p:cTn id="61" dur="500" fill="hold"/>
                                        <p:tgtEl>
                                          <p:spTgt spid="52"/>
                                        </p:tgtEl>
                                        <p:attrNameLst>
                                          <p:attrName>ppt_x</p:attrName>
                                        </p:attrNameLst>
                                      </p:cBhvr>
                                      <p:tavLst>
                                        <p:tav tm="0">
                                          <p:val>
                                            <p:strVal val="#ppt_x"/>
                                          </p:val>
                                        </p:tav>
                                        <p:tav tm="100000">
                                          <p:val>
                                            <p:strVal val="#ppt_x"/>
                                          </p:val>
                                        </p:tav>
                                      </p:tavLst>
                                    </p:anim>
                                    <p:anim calcmode="lin" valueType="num">
                                      <p:cBhvr additive="base">
                                        <p:cTn id="6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66"/>
                                        </p:tgtEl>
                                        <p:attrNameLst>
                                          <p:attrName>style.visibility</p:attrName>
                                        </p:attrNameLst>
                                      </p:cBhvr>
                                      <p:to>
                                        <p:strVal val="visible"/>
                                      </p:to>
                                    </p:set>
                                    <p:animEffect transition="in" filter="fade">
                                      <p:cBhvr>
                                        <p:cTn id="67" dur="1000"/>
                                        <p:tgtEl>
                                          <p:spTgt spid="66"/>
                                        </p:tgtEl>
                                      </p:cBhvr>
                                    </p:animEffect>
                                    <p:anim calcmode="lin" valueType="num">
                                      <p:cBhvr>
                                        <p:cTn id="68" dur="1000" fill="hold"/>
                                        <p:tgtEl>
                                          <p:spTgt spid="66"/>
                                        </p:tgtEl>
                                        <p:attrNameLst>
                                          <p:attrName>ppt_x</p:attrName>
                                        </p:attrNameLst>
                                      </p:cBhvr>
                                      <p:tavLst>
                                        <p:tav tm="0">
                                          <p:val>
                                            <p:strVal val="#ppt_x"/>
                                          </p:val>
                                        </p:tav>
                                        <p:tav tm="100000">
                                          <p:val>
                                            <p:strVal val="#ppt_x"/>
                                          </p:val>
                                        </p:tav>
                                      </p:tavLst>
                                    </p:anim>
                                    <p:anim calcmode="lin" valueType="num">
                                      <p:cBhvr>
                                        <p:cTn id="6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31" presetClass="entr" presetSubtype="0" fill="hold" nodeType="clickEffect">
                                  <p:stCondLst>
                                    <p:cond delay="0"/>
                                  </p:stCondLst>
                                  <p:childTnLst>
                                    <p:set>
                                      <p:cBhvr>
                                        <p:cTn id="73" dur="1" fill="hold">
                                          <p:stCondLst>
                                            <p:cond delay="0"/>
                                          </p:stCondLst>
                                        </p:cTn>
                                        <p:tgtEl>
                                          <p:spTgt spid="80"/>
                                        </p:tgtEl>
                                        <p:attrNameLst>
                                          <p:attrName>style.visibility</p:attrName>
                                        </p:attrNameLst>
                                      </p:cBhvr>
                                      <p:to>
                                        <p:strVal val="visible"/>
                                      </p:to>
                                    </p:set>
                                    <p:anim calcmode="lin" valueType="num">
                                      <p:cBhvr>
                                        <p:cTn id="74" dur="1000" fill="hold"/>
                                        <p:tgtEl>
                                          <p:spTgt spid="80"/>
                                        </p:tgtEl>
                                        <p:attrNameLst>
                                          <p:attrName>ppt_w</p:attrName>
                                        </p:attrNameLst>
                                      </p:cBhvr>
                                      <p:tavLst>
                                        <p:tav tm="0">
                                          <p:val>
                                            <p:fltVal val="0"/>
                                          </p:val>
                                        </p:tav>
                                        <p:tav tm="100000">
                                          <p:val>
                                            <p:strVal val="#ppt_w"/>
                                          </p:val>
                                        </p:tav>
                                      </p:tavLst>
                                    </p:anim>
                                    <p:anim calcmode="lin" valueType="num">
                                      <p:cBhvr>
                                        <p:cTn id="75" dur="1000" fill="hold"/>
                                        <p:tgtEl>
                                          <p:spTgt spid="80"/>
                                        </p:tgtEl>
                                        <p:attrNameLst>
                                          <p:attrName>ppt_h</p:attrName>
                                        </p:attrNameLst>
                                      </p:cBhvr>
                                      <p:tavLst>
                                        <p:tav tm="0">
                                          <p:val>
                                            <p:fltVal val="0"/>
                                          </p:val>
                                        </p:tav>
                                        <p:tav tm="100000">
                                          <p:val>
                                            <p:strVal val="#ppt_h"/>
                                          </p:val>
                                        </p:tav>
                                      </p:tavLst>
                                    </p:anim>
                                    <p:anim calcmode="lin" valueType="num">
                                      <p:cBhvr>
                                        <p:cTn id="76" dur="1000" fill="hold"/>
                                        <p:tgtEl>
                                          <p:spTgt spid="80"/>
                                        </p:tgtEl>
                                        <p:attrNameLst>
                                          <p:attrName>style.rotation</p:attrName>
                                        </p:attrNameLst>
                                      </p:cBhvr>
                                      <p:tavLst>
                                        <p:tav tm="0">
                                          <p:val>
                                            <p:fltVal val="90"/>
                                          </p:val>
                                        </p:tav>
                                        <p:tav tm="100000">
                                          <p:val>
                                            <p:fltVal val="0"/>
                                          </p:val>
                                        </p:tav>
                                      </p:tavLst>
                                    </p:anim>
                                    <p:animEffect transition="in" filter="fade">
                                      <p:cBhvr>
                                        <p:cTn id="77" dur="1000"/>
                                        <p:tgtEl>
                                          <p:spTgt spid="80"/>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77"/>
                                        </p:tgtEl>
                                        <p:attrNameLst>
                                          <p:attrName>style.visibility</p:attrName>
                                        </p:attrNameLst>
                                      </p:cBhvr>
                                      <p:to>
                                        <p:strVal val="visible"/>
                                      </p:to>
                                    </p:set>
                                    <p:anim calcmode="lin" valueType="num">
                                      <p:cBhvr additive="base">
                                        <p:cTn id="82" dur="500" fill="hold"/>
                                        <p:tgtEl>
                                          <p:spTgt spid="77"/>
                                        </p:tgtEl>
                                        <p:attrNameLst>
                                          <p:attrName>ppt_x</p:attrName>
                                        </p:attrNameLst>
                                      </p:cBhvr>
                                      <p:tavLst>
                                        <p:tav tm="0">
                                          <p:val>
                                            <p:strVal val="#ppt_x"/>
                                          </p:val>
                                        </p:tav>
                                        <p:tav tm="100000">
                                          <p:val>
                                            <p:strVal val="#ppt_x"/>
                                          </p:val>
                                        </p:tav>
                                      </p:tavLst>
                                    </p:anim>
                                    <p:anim calcmode="lin" valueType="num">
                                      <p:cBhvr additive="base">
                                        <p:cTn id="83"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81"/>
                                        </p:tgtEl>
                                        <p:attrNameLst>
                                          <p:attrName>style.visibility</p:attrName>
                                        </p:attrNameLst>
                                      </p:cBhvr>
                                      <p:to>
                                        <p:strVal val="visible"/>
                                      </p:to>
                                    </p:set>
                                    <p:anim calcmode="lin" valueType="num">
                                      <p:cBhvr additive="base">
                                        <p:cTn id="88" dur="500" fill="hold"/>
                                        <p:tgtEl>
                                          <p:spTgt spid="81"/>
                                        </p:tgtEl>
                                        <p:attrNameLst>
                                          <p:attrName>ppt_x</p:attrName>
                                        </p:attrNameLst>
                                      </p:cBhvr>
                                      <p:tavLst>
                                        <p:tav tm="0">
                                          <p:val>
                                            <p:strVal val="#ppt_x"/>
                                          </p:val>
                                        </p:tav>
                                        <p:tav tm="100000">
                                          <p:val>
                                            <p:strVal val="#ppt_x"/>
                                          </p:val>
                                        </p:tav>
                                      </p:tavLst>
                                    </p:anim>
                                    <p:anim calcmode="lin" valueType="num">
                                      <p:cBhvr additive="base">
                                        <p:cTn id="89"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5" presetClass="entr" presetSubtype="0"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fade">
                                      <p:cBhvr>
                                        <p:cTn id="94" dur="2000"/>
                                        <p:tgtEl>
                                          <p:spTgt spid="82"/>
                                        </p:tgtEl>
                                      </p:cBhvr>
                                    </p:animEffect>
                                    <p:anim calcmode="lin" valueType="num">
                                      <p:cBhvr>
                                        <p:cTn id="95" dur="2000" fill="hold"/>
                                        <p:tgtEl>
                                          <p:spTgt spid="82"/>
                                        </p:tgtEl>
                                        <p:attrNameLst>
                                          <p:attrName>ppt_w</p:attrName>
                                        </p:attrNameLst>
                                      </p:cBhvr>
                                      <p:tavLst>
                                        <p:tav tm="0" fmla="#ppt_w*sin(2.5*pi*$)">
                                          <p:val>
                                            <p:fltVal val="0"/>
                                          </p:val>
                                        </p:tav>
                                        <p:tav tm="100000">
                                          <p:val>
                                            <p:fltVal val="1"/>
                                          </p:val>
                                        </p:tav>
                                      </p:tavLst>
                                    </p:anim>
                                    <p:anim calcmode="lin" valueType="num">
                                      <p:cBhvr>
                                        <p:cTn id="96" dur="2000" fill="hold"/>
                                        <p:tgtEl>
                                          <p:spTgt spid="82"/>
                                        </p:tgtEl>
                                        <p:attrNameLst>
                                          <p:attrName>ppt_h</p:attrName>
                                        </p:attrNameLst>
                                      </p:cBhvr>
                                      <p:tavLst>
                                        <p:tav tm="0">
                                          <p:val>
                                            <p:strVal val="#ppt_h"/>
                                          </p:val>
                                        </p:tav>
                                        <p:tav tm="100000">
                                          <p:val>
                                            <p:strVal val="#ppt_h"/>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nodeType="clickEffect">
                                  <p:stCondLst>
                                    <p:cond delay="0"/>
                                  </p:stCondLst>
                                  <p:childTnLst>
                                    <p:set>
                                      <p:cBhvr>
                                        <p:cTn id="100" dur="1" fill="hold">
                                          <p:stCondLst>
                                            <p:cond delay="0"/>
                                          </p:stCondLst>
                                        </p:cTn>
                                        <p:tgtEl>
                                          <p:spTgt spid="46091"/>
                                        </p:tgtEl>
                                        <p:attrNameLst>
                                          <p:attrName>style.visibility</p:attrName>
                                        </p:attrNameLst>
                                      </p:cBhvr>
                                      <p:to>
                                        <p:strVal val="visible"/>
                                      </p:to>
                                    </p:set>
                                    <p:animEffect transition="in" filter="fade">
                                      <p:cBhvr>
                                        <p:cTn id="101" dur="1000"/>
                                        <p:tgtEl>
                                          <p:spTgt spid="46091"/>
                                        </p:tgtEl>
                                      </p:cBhvr>
                                    </p:animEffect>
                                    <p:anim calcmode="lin" valueType="num">
                                      <p:cBhvr>
                                        <p:cTn id="102" dur="1000" fill="hold"/>
                                        <p:tgtEl>
                                          <p:spTgt spid="46091"/>
                                        </p:tgtEl>
                                        <p:attrNameLst>
                                          <p:attrName>ppt_x</p:attrName>
                                        </p:attrNameLst>
                                      </p:cBhvr>
                                      <p:tavLst>
                                        <p:tav tm="0">
                                          <p:val>
                                            <p:strVal val="#ppt_x"/>
                                          </p:val>
                                        </p:tav>
                                        <p:tav tm="100000">
                                          <p:val>
                                            <p:strVal val="#ppt_x"/>
                                          </p:val>
                                        </p:tav>
                                      </p:tavLst>
                                    </p:anim>
                                    <p:anim calcmode="lin" valueType="num">
                                      <p:cBhvr>
                                        <p:cTn id="103" dur="1000" fill="hold"/>
                                        <p:tgtEl>
                                          <p:spTgt spid="46091"/>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nodeType="clickEffect">
                                  <p:stCondLst>
                                    <p:cond delay="0"/>
                                  </p:stCondLst>
                                  <p:childTnLst>
                                    <p:set>
                                      <p:cBhvr>
                                        <p:cTn id="107" dur="1" fill="hold">
                                          <p:stCondLst>
                                            <p:cond delay="0"/>
                                          </p:stCondLst>
                                        </p:cTn>
                                        <p:tgtEl>
                                          <p:spTgt spid="88"/>
                                        </p:tgtEl>
                                        <p:attrNameLst>
                                          <p:attrName>style.visibility</p:attrName>
                                        </p:attrNameLst>
                                      </p:cBhvr>
                                      <p:to>
                                        <p:strVal val="visible"/>
                                      </p:to>
                                    </p:set>
                                    <p:anim calcmode="lin" valueType="num">
                                      <p:cBhvr additive="base">
                                        <p:cTn id="108" dur="500" fill="hold"/>
                                        <p:tgtEl>
                                          <p:spTgt spid="88"/>
                                        </p:tgtEl>
                                        <p:attrNameLst>
                                          <p:attrName>ppt_x</p:attrName>
                                        </p:attrNameLst>
                                      </p:cBhvr>
                                      <p:tavLst>
                                        <p:tav tm="0">
                                          <p:val>
                                            <p:strVal val="#ppt_x"/>
                                          </p:val>
                                        </p:tav>
                                        <p:tav tm="100000">
                                          <p:val>
                                            <p:strVal val="#ppt_x"/>
                                          </p:val>
                                        </p:tav>
                                      </p:tavLst>
                                    </p:anim>
                                    <p:anim calcmode="lin" valueType="num">
                                      <p:cBhvr additive="base">
                                        <p:cTn id="109"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74"/>
                                        </p:tgtEl>
                                        <p:attrNameLst>
                                          <p:attrName>style.visibility</p:attrName>
                                        </p:attrNameLst>
                                      </p:cBhvr>
                                      <p:to>
                                        <p:strVal val="visible"/>
                                      </p:to>
                                    </p:set>
                                    <p:anim calcmode="lin" valueType="num">
                                      <p:cBhvr additive="base">
                                        <p:cTn id="114" dur="500" fill="hold"/>
                                        <p:tgtEl>
                                          <p:spTgt spid="74"/>
                                        </p:tgtEl>
                                        <p:attrNameLst>
                                          <p:attrName>ppt_x</p:attrName>
                                        </p:attrNameLst>
                                      </p:cBhvr>
                                      <p:tavLst>
                                        <p:tav tm="0">
                                          <p:val>
                                            <p:strVal val="#ppt_x"/>
                                          </p:val>
                                        </p:tav>
                                        <p:tav tm="100000">
                                          <p:val>
                                            <p:strVal val="#ppt_x"/>
                                          </p:val>
                                        </p:tav>
                                      </p:tavLst>
                                    </p:anim>
                                    <p:anim calcmode="lin" valueType="num">
                                      <p:cBhvr additive="base">
                                        <p:cTn id="115" dur="500" fill="hold"/>
                                        <p:tgtEl>
                                          <p:spTgt spid="74"/>
                                        </p:tgtEl>
                                        <p:attrNameLst>
                                          <p:attrName>ppt_y</p:attrName>
                                        </p:attrNameLst>
                                      </p:cBhvr>
                                      <p:tavLst>
                                        <p:tav tm="0">
                                          <p:val>
                                            <p:strVal val="1+#ppt_h/2"/>
                                          </p:val>
                                        </p:tav>
                                        <p:tav tm="100000">
                                          <p:val>
                                            <p:strVal val="#ppt_y"/>
                                          </p:val>
                                        </p:tav>
                                      </p:tavLst>
                                    </p:anim>
                                  </p:childTnLst>
                                </p:cTn>
                              </p:par>
                              <p:par>
                                <p:cTn id="116" presetID="2" presetClass="entr" presetSubtype="4" fill="hold" grpId="0" nodeType="withEffect">
                                  <p:stCondLst>
                                    <p:cond delay="0"/>
                                  </p:stCondLst>
                                  <p:childTnLst>
                                    <p:set>
                                      <p:cBhvr>
                                        <p:cTn id="117" dur="1" fill="hold">
                                          <p:stCondLst>
                                            <p:cond delay="0"/>
                                          </p:stCondLst>
                                        </p:cTn>
                                        <p:tgtEl>
                                          <p:spTgt spid="75"/>
                                        </p:tgtEl>
                                        <p:attrNameLst>
                                          <p:attrName>style.visibility</p:attrName>
                                        </p:attrNameLst>
                                      </p:cBhvr>
                                      <p:to>
                                        <p:strVal val="visible"/>
                                      </p:to>
                                    </p:set>
                                    <p:anim calcmode="lin" valueType="num">
                                      <p:cBhvr additive="base">
                                        <p:cTn id="118" dur="500" fill="hold"/>
                                        <p:tgtEl>
                                          <p:spTgt spid="75"/>
                                        </p:tgtEl>
                                        <p:attrNameLst>
                                          <p:attrName>ppt_x</p:attrName>
                                        </p:attrNameLst>
                                      </p:cBhvr>
                                      <p:tavLst>
                                        <p:tav tm="0">
                                          <p:val>
                                            <p:strVal val="#ppt_x"/>
                                          </p:val>
                                        </p:tav>
                                        <p:tav tm="100000">
                                          <p:val>
                                            <p:strVal val="#ppt_x"/>
                                          </p:val>
                                        </p:tav>
                                      </p:tavLst>
                                    </p:anim>
                                    <p:anim calcmode="lin" valueType="num">
                                      <p:cBhvr additive="base">
                                        <p:cTn id="119" dur="500" fill="hold"/>
                                        <p:tgtEl>
                                          <p:spTgt spid="75"/>
                                        </p:tgtEl>
                                        <p:attrNameLst>
                                          <p:attrName>ppt_y</p:attrName>
                                        </p:attrNameLst>
                                      </p:cBhvr>
                                      <p:tavLst>
                                        <p:tav tm="0">
                                          <p:val>
                                            <p:strVal val="1+#ppt_h/2"/>
                                          </p:val>
                                        </p:tav>
                                        <p:tav tm="100000">
                                          <p:val>
                                            <p:strVal val="#ppt_y"/>
                                          </p:val>
                                        </p:tav>
                                      </p:tavLst>
                                    </p:anim>
                                  </p:childTnLst>
                                </p:cTn>
                              </p:par>
                              <p:par>
                                <p:cTn id="120" presetID="2" presetClass="entr" presetSubtype="4" fill="hold" grpId="0" nodeType="withEffect">
                                  <p:stCondLst>
                                    <p:cond delay="0"/>
                                  </p:stCondLst>
                                  <p:childTnLst>
                                    <p:set>
                                      <p:cBhvr>
                                        <p:cTn id="121" dur="1" fill="hold">
                                          <p:stCondLst>
                                            <p:cond delay="0"/>
                                          </p:stCondLst>
                                        </p:cTn>
                                        <p:tgtEl>
                                          <p:spTgt spid="76"/>
                                        </p:tgtEl>
                                        <p:attrNameLst>
                                          <p:attrName>style.visibility</p:attrName>
                                        </p:attrNameLst>
                                      </p:cBhvr>
                                      <p:to>
                                        <p:strVal val="visible"/>
                                      </p:to>
                                    </p:set>
                                    <p:anim calcmode="lin" valueType="num">
                                      <p:cBhvr additive="base">
                                        <p:cTn id="122" dur="500" fill="hold"/>
                                        <p:tgtEl>
                                          <p:spTgt spid="76"/>
                                        </p:tgtEl>
                                        <p:attrNameLst>
                                          <p:attrName>ppt_x</p:attrName>
                                        </p:attrNameLst>
                                      </p:cBhvr>
                                      <p:tavLst>
                                        <p:tav tm="0">
                                          <p:val>
                                            <p:strVal val="#ppt_x"/>
                                          </p:val>
                                        </p:tav>
                                        <p:tav tm="100000">
                                          <p:val>
                                            <p:strVal val="#ppt_x"/>
                                          </p:val>
                                        </p:tav>
                                      </p:tavLst>
                                    </p:anim>
                                    <p:anim calcmode="lin" valueType="num">
                                      <p:cBhvr additive="base">
                                        <p:cTn id="123" dur="500" fill="hold"/>
                                        <p:tgtEl>
                                          <p:spTgt spid="76"/>
                                        </p:tgtEl>
                                        <p:attrNameLst>
                                          <p:attrName>ppt_y</p:attrName>
                                        </p:attrNameLst>
                                      </p:cBhvr>
                                      <p:tavLst>
                                        <p:tav tm="0">
                                          <p:val>
                                            <p:strVal val="1+#ppt_h/2"/>
                                          </p:val>
                                        </p:tav>
                                        <p:tav tm="100000">
                                          <p:val>
                                            <p:strVal val="#ppt_y"/>
                                          </p:val>
                                        </p:tav>
                                      </p:tavLst>
                                    </p:anim>
                                  </p:childTnLst>
                                </p:cTn>
                              </p:par>
                              <p:par>
                                <p:cTn id="124" presetID="2" presetClass="entr" presetSubtype="4" fill="hold" grpId="0" nodeType="withEffect">
                                  <p:stCondLst>
                                    <p:cond delay="0"/>
                                  </p:stCondLst>
                                  <p:childTnLst>
                                    <p:set>
                                      <p:cBhvr>
                                        <p:cTn id="125" dur="1" fill="hold">
                                          <p:stCondLst>
                                            <p:cond delay="0"/>
                                          </p:stCondLst>
                                        </p:cTn>
                                        <p:tgtEl>
                                          <p:spTgt spid="84"/>
                                        </p:tgtEl>
                                        <p:attrNameLst>
                                          <p:attrName>style.visibility</p:attrName>
                                        </p:attrNameLst>
                                      </p:cBhvr>
                                      <p:to>
                                        <p:strVal val="visible"/>
                                      </p:to>
                                    </p:set>
                                    <p:anim calcmode="lin" valueType="num">
                                      <p:cBhvr additive="base">
                                        <p:cTn id="126" dur="500" fill="hold"/>
                                        <p:tgtEl>
                                          <p:spTgt spid="84"/>
                                        </p:tgtEl>
                                        <p:attrNameLst>
                                          <p:attrName>ppt_x</p:attrName>
                                        </p:attrNameLst>
                                      </p:cBhvr>
                                      <p:tavLst>
                                        <p:tav tm="0">
                                          <p:val>
                                            <p:strVal val="#ppt_x"/>
                                          </p:val>
                                        </p:tav>
                                        <p:tav tm="100000">
                                          <p:val>
                                            <p:strVal val="#ppt_x"/>
                                          </p:val>
                                        </p:tav>
                                      </p:tavLst>
                                    </p:anim>
                                    <p:anim calcmode="lin" valueType="num">
                                      <p:cBhvr additive="base">
                                        <p:cTn id="127" dur="500" fill="hold"/>
                                        <p:tgtEl>
                                          <p:spTgt spid="84"/>
                                        </p:tgtEl>
                                        <p:attrNameLst>
                                          <p:attrName>ppt_y</p:attrName>
                                        </p:attrNameLst>
                                      </p:cBhvr>
                                      <p:tavLst>
                                        <p:tav tm="0">
                                          <p:val>
                                            <p:strVal val="1+#ppt_h/2"/>
                                          </p:val>
                                        </p:tav>
                                        <p:tav tm="100000">
                                          <p:val>
                                            <p:strVal val="#ppt_y"/>
                                          </p:val>
                                        </p:tav>
                                      </p:tavLst>
                                    </p:anim>
                                  </p:childTnLst>
                                </p:cTn>
                              </p:par>
                              <p:par>
                                <p:cTn id="128" presetID="2" presetClass="entr" presetSubtype="4" fill="hold" nodeType="withEffect">
                                  <p:stCondLst>
                                    <p:cond delay="0"/>
                                  </p:stCondLst>
                                  <p:childTnLst>
                                    <p:set>
                                      <p:cBhvr>
                                        <p:cTn id="129" dur="1" fill="hold">
                                          <p:stCondLst>
                                            <p:cond delay="0"/>
                                          </p:stCondLst>
                                        </p:cTn>
                                        <p:tgtEl>
                                          <p:spTgt spid="85"/>
                                        </p:tgtEl>
                                        <p:attrNameLst>
                                          <p:attrName>style.visibility</p:attrName>
                                        </p:attrNameLst>
                                      </p:cBhvr>
                                      <p:to>
                                        <p:strVal val="visible"/>
                                      </p:to>
                                    </p:set>
                                    <p:anim calcmode="lin" valueType="num">
                                      <p:cBhvr additive="base">
                                        <p:cTn id="130" dur="500" fill="hold"/>
                                        <p:tgtEl>
                                          <p:spTgt spid="85"/>
                                        </p:tgtEl>
                                        <p:attrNameLst>
                                          <p:attrName>ppt_x</p:attrName>
                                        </p:attrNameLst>
                                      </p:cBhvr>
                                      <p:tavLst>
                                        <p:tav tm="0">
                                          <p:val>
                                            <p:strVal val="#ppt_x"/>
                                          </p:val>
                                        </p:tav>
                                        <p:tav tm="100000">
                                          <p:val>
                                            <p:strVal val="#ppt_x"/>
                                          </p:val>
                                        </p:tav>
                                      </p:tavLst>
                                    </p:anim>
                                    <p:anim calcmode="lin" valueType="num">
                                      <p:cBhvr additive="base">
                                        <p:cTn id="131"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 presetClass="entr" presetSubtype="4" fill="hold" grpId="0" nodeType="clickEffect">
                                  <p:stCondLst>
                                    <p:cond delay="0"/>
                                  </p:stCondLst>
                                  <p:childTnLst>
                                    <p:set>
                                      <p:cBhvr>
                                        <p:cTn id="135" dur="1" fill="hold">
                                          <p:stCondLst>
                                            <p:cond delay="0"/>
                                          </p:stCondLst>
                                        </p:cTn>
                                        <p:tgtEl>
                                          <p:spTgt spid="73"/>
                                        </p:tgtEl>
                                        <p:attrNameLst>
                                          <p:attrName>style.visibility</p:attrName>
                                        </p:attrNameLst>
                                      </p:cBhvr>
                                      <p:to>
                                        <p:strVal val="visible"/>
                                      </p:to>
                                    </p:set>
                                    <p:anim calcmode="lin" valueType="num">
                                      <p:cBhvr additive="base">
                                        <p:cTn id="136" dur="500" fill="hold"/>
                                        <p:tgtEl>
                                          <p:spTgt spid="73"/>
                                        </p:tgtEl>
                                        <p:attrNameLst>
                                          <p:attrName>ppt_x</p:attrName>
                                        </p:attrNameLst>
                                      </p:cBhvr>
                                      <p:tavLst>
                                        <p:tav tm="0">
                                          <p:val>
                                            <p:strVal val="#ppt_x"/>
                                          </p:val>
                                        </p:tav>
                                        <p:tav tm="100000">
                                          <p:val>
                                            <p:strVal val="#ppt_x"/>
                                          </p:val>
                                        </p:tav>
                                      </p:tavLst>
                                    </p:anim>
                                    <p:anim calcmode="lin" valueType="num">
                                      <p:cBhvr additive="base">
                                        <p:cTn id="137"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grpId="0" nodeType="clickEffect">
                                  <p:stCondLst>
                                    <p:cond delay="0"/>
                                  </p:stCondLst>
                                  <p:childTnLst>
                                    <p:set>
                                      <p:cBhvr>
                                        <p:cTn id="141" dur="1" fill="hold">
                                          <p:stCondLst>
                                            <p:cond delay="0"/>
                                          </p:stCondLst>
                                        </p:cTn>
                                        <p:tgtEl>
                                          <p:spTgt spid="72"/>
                                        </p:tgtEl>
                                        <p:attrNameLst>
                                          <p:attrName>style.visibility</p:attrName>
                                        </p:attrNameLst>
                                      </p:cBhvr>
                                      <p:to>
                                        <p:strVal val="visible"/>
                                      </p:to>
                                    </p:set>
                                    <p:anim calcmode="lin" valueType="num">
                                      <p:cBhvr additive="base">
                                        <p:cTn id="142" dur="500" fill="hold"/>
                                        <p:tgtEl>
                                          <p:spTgt spid="72"/>
                                        </p:tgtEl>
                                        <p:attrNameLst>
                                          <p:attrName>ppt_x</p:attrName>
                                        </p:attrNameLst>
                                      </p:cBhvr>
                                      <p:tavLst>
                                        <p:tav tm="0">
                                          <p:val>
                                            <p:strVal val="#ppt_x"/>
                                          </p:val>
                                        </p:tav>
                                        <p:tav tm="100000">
                                          <p:val>
                                            <p:strVal val="#ppt_x"/>
                                          </p:val>
                                        </p:tav>
                                      </p:tavLst>
                                    </p:anim>
                                    <p:anim calcmode="lin" valueType="num">
                                      <p:cBhvr additive="base">
                                        <p:cTn id="143"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2" presetClass="entr" presetSubtype="4" fill="hold" grpId="0" nodeType="clickEffect">
                                  <p:stCondLst>
                                    <p:cond delay="0"/>
                                  </p:stCondLst>
                                  <p:childTnLst>
                                    <p:set>
                                      <p:cBhvr>
                                        <p:cTn id="147" dur="1" fill="hold">
                                          <p:stCondLst>
                                            <p:cond delay="0"/>
                                          </p:stCondLst>
                                        </p:cTn>
                                        <p:tgtEl>
                                          <p:spTgt spid="70"/>
                                        </p:tgtEl>
                                        <p:attrNameLst>
                                          <p:attrName>style.visibility</p:attrName>
                                        </p:attrNameLst>
                                      </p:cBhvr>
                                      <p:to>
                                        <p:strVal val="visible"/>
                                      </p:to>
                                    </p:set>
                                    <p:anim calcmode="lin" valueType="num">
                                      <p:cBhvr additive="base">
                                        <p:cTn id="148" dur="500" fill="hold"/>
                                        <p:tgtEl>
                                          <p:spTgt spid="70"/>
                                        </p:tgtEl>
                                        <p:attrNameLst>
                                          <p:attrName>ppt_x</p:attrName>
                                        </p:attrNameLst>
                                      </p:cBhvr>
                                      <p:tavLst>
                                        <p:tav tm="0">
                                          <p:val>
                                            <p:strVal val="#ppt_x"/>
                                          </p:val>
                                        </p:tav>
                                        <p:tav tm="100000">
                                          <p:val>
                                            <p:strVal val="#ppt_x"/>
                                          </p:val>
                                        </p:tav>
                                      </p:tavLst>
                                    </p:anim>
                                    <p:anim calcmode="lin" valueType="num">
                                      <p:cBhvr additive="base">
                                        <p:cTn id="149" dur="500" fill="hold"/>
                                        <p:tgtEl>
                                          <p:spTgt spid="70"/>
                                        </p:tgtEl>
                                        <p:attrNameLst>
                                          <p:attrName>ppt_y</p:attrName>
                                        </p:attrNameLst>
                                      </p:cBhvr>
                                      <p:tavLst>
                                        <p:tav tm="0">
                                          <p:val>
                                            <p:strVal val="1+#ppt_h/2"/>
                                          </p:val>
                                        </p:tav>
                                        <p:tav tm="100000">
                                          <p:val>
                                            <p:strVal val="#ppt_y"/>
                                          </p:val>
                                        </p:tav>
                                      </p:tavLst>
                                    </p:anim>
                                  </p:childTnLst>
                                </p:cTn>
                              </p:par>
                              <p:par>
                                <p:cTn id="150" presetID="2" presetClass="entr" presetSubtype="4" fill="hold" grpId="0" nodeType="withEffect">
                                  <p:stCondLst>
                                    <p:cond delay="0"/>
                                  </p:stCondLst>
                                  <p:childTnLst>
                                    <p:set>
                                      <p:cBhvr>
                                        <p:cTn id="151" dur="1" fill="hold">
                                          <p:stCondLst>
                                            <p:cond delay="0"/>
                                          </p:stCondLst>
                                        </p:cTn>
                                        <p:tgtEl>
                                          <p:spTgt spid="71"/>
                                        </p:tgtEl>
                                        <p:attrNameLst>
                                          <p:attrName>style.visibility</p:attrName>
                                        </p:attrNameLst>
                                      </p:cBhvr>
                                      <p:to>
                                        <p:strVal val="visible"/>
                                      </p:to>
                                    </p:set>
                                    <p:anim calcmode="lin" valueType="num">
                                      <p:cBhvr additive="base">
                                        <p:cTn id="152" dur="500" fill="hold"/>
                                        <p:tgtEl>
                                          <p:spTgt spid="71"/>
                                        </p:tgtEl>
                                        <p:attrNameLst>
                                          <p:attrName>ppt_x</p:attrName>
                                        </p:attrNameLst>
                                      </p:cBhvr>
                                      <p:tavLst>
                                        <p:tav tm="0">
                                          <p:val>
                                            <p:strVal val="#ppt_x"/>
                                          </p:val>
                                        </p:tav>
                                        <p:tav tm="100000">
                                          <p:val>
                                            <p:strVal val="#ppt_x"/>
                                          </p:val>
                                        </p:tav>
                                      </p:tavLst>
                                    </p:anim>
                                    <p:anim calcmode="lin" valueType="num">
                                      <p:cBhvr additive="base">
                                        <p:cTn id="153" dur="500" fill="hold"/>
                                        <p:tgtEl>
                                          <p:spTgt spid="71"/>
                                        </p:tgtEl>
                                        <p:attrNameLst>
                                          <p:attrName>ppt_y</p:attrName>
                                        </p:attrNameLst>
                                      </p:cBhvr>
                                      <p:tavLst>
                                        <p:tav tm="0">
                                          <p:val>
                                            <p:strVal val="1+#ppt_h/2"/>
                                          </p:val>
                                        </p:tav>
                                        <p:tav tm="100000">
                                          <p:val>
                                            <p:strVal val="#ppt_y"/>
                                          </p:val>
                                        </p:tav>
                                      </p:tavLst>
                                    </p:anim>
                                  </p:childTnLst>
                                </p:cTn>
                              </p:par>
                              <p:par>
                                <p:cTn id="154" presetID="2" presetClass="entr" presetSubtype="4" fill="hold" nodeType="withEffect">
                                  <p:stCondLst>
                                    <p:cond delay="0"/>
                                  </p:stCondLst>
                                  <p:childTnLst>
                                    <p:set>
                                      <p:cBhvr>
                                        <p:cTn id="155" dur="1" fill="hold">
                                          <p:stCondLst>
                                            <p:cond delay="0"/>
                                          </p:stCondLst>
                                        </p:cTn>
                                        <p:tgtEl>
                                          <p:spTgt spid="86"/>
                                        </p:tgtEl>
                                        <p:attrNameLst>
                                          <p:attrName>style.visibility</p:attrName>
                                        </p:attrNameLst>
                                      </p:cBhvr>
                                      <p:to>
                                        <p:strVal val="visible"/>
                                      </p:to>
                                    </p:set>
                                    <p:anim calcmode="lin" valueType="num">
                                      <p:cBhvr additive="base">
                                        <p:cTn id="156" dur="500" fill="hold"/>
                                        <p:tgtEl>
                                          <p:spTgt spid="86"/>
                                        </p:tgtEl>
                                        <p:attrNameLst>
                                          <p:attrName>ppt_x</p:attrName>
                                        </p:attrNameLst>
                                      </p:cBhvr>
                                      <p:tavLst>
                                        <p:tav tm="0">
                                          <p:val>
                                            <p:strVal val="#ppt_x"/>
                                          </p:val>
                                        </p:tav>
                                        <p:tav tm="100000">
                                          <p:val>
                                            <p:strVal val="#ppt_x"/>
                                          </p:val>
                                        </p:tav>
                                      </p:tavLst>
                                    </p:anim>
                                    <p:anim calcmode="lin" valueType="num">
                                      <p:cBhvr additive="base">
                                        <p:cTn id="157"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grpId="0" nodeType="clickEffect">
                                  <p:stCondLst>
                                    <p:cond delay="0"/>
                                  </p:stCondLst>
                                  <p:childTnLst>
                                    <p:set>
                                      <p:cBhvr>
                                        <p:cTn id="161" dur="1" fill="hold">
                                          <p:stCondLst>
                                            <p:cond delay="0"/>
                                          </p:stCondLst>
                                        </p:cTn>
                                        <p:tgtEl>
                                          <p:spTgt spid="96"/>
                                        </p:tgtEl>
                                        <p:attrNameLst>
                                          <p:attrName>style.visibility</p:attrName>
                                        </p:attrNameLst>
                                      </p:cBhvr>
                                      <p:to>
                                        <p:strVal val="visible"/>
                                      </p:to>
                                    </p:set>
                                    <p:anim calcmode="lin" valueType="num">
                                      <p:cBhvr additive="base">
                                        <p:cTn id="162" dur="500" fill="hold"/>
                                        <p:tgtEl>
                                          <p:spTgt spid="96"/>
                                        </p:tgtEl>
                                        <p:attrNameLst>
                                          <p:attrName>ppt_x</p:attrName>
                                        </p:attrNameLst>
                                      </p:cBhvr>
                                      <p:tavLst>
                                        <p:tav tm="0">
                                          <p:val>
                                            <p:strVal val="#ppt_x"/>
                                          </p:val>
                                        </p:tav>
                                        <p:tav tm="100000">
                                          <p:val>
                                            <p:strVal val="#ppt_x"/>
                                          </p:val>
                                        </p:tav>
                                      </p:tavLst>
                                    </p:anim>
                                    <p:anim calcmode="lin" valueType="num">
                                      <p:cBhvr additive="base">
                                        <p:cTn id="163"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grpId="0" nodeType="clickEffect">
                                  <p:stCondLst>
                                    <p:cond delay="0"/>
                                  </p:stCondLst>
                                  <p:childTnLst>
                                    <p:set>
                                      <p:cBhvr>
                                        <p:cTn id="167" dur="1" fill="hold">
                                          <p:stCondLst>
                                            <p:cond delay="0"/>
                                          </p:stCondLst>
                                        </p:cTn>
                                        <p:tgtEl>
                                          <p:spTgt spid="97"/>
                                        </p:tgtEl>
                                        <p:attrNameLst>
                                          <p:attrName>style.visibility</p:attrName>
                                        </p:attrNameLst>
                                      </p:cBhvr>
                                      <p:to>
                                        <p:strVal val="visible"/>
                                      </p:to>
                                    </p:set>
                                    <p:animEffect transition="in" filter="fade">
                                      <p:cBhvr>
                                        <p:cTn id="168" dur="1000"/>
                                        <p:tgtEl>
                                          <p:spTgt spid="97"/>
                                        </p:tgtEl>
                                      </p:cBhvr>
                                    </p:animEffect>
                                    <p:anim calcmode="lin" valueType="num">
                                      <p:cBhvr>
                                        <p:cTn id="169" dur="1000" fill="hold"/>
                                        <p:tgtEl>
                                          <p:spTgt spid="97"/>
                                        </p:tgtEl>
                                        <p:attrNameLst>
                                          <p:attrName>ppt_x</p:attrName>
                                        </p:attrNameLst>
                                      </p:cBhvr>
                                      <p:tavLst>
                                        <p:tav tm="0">
                                          <p:val>
                                            <p:strVal val="#ppt_x"/>
                                          </p:val>
                                        </p:tav>
                                        <p:tav tm="100000">
                                          <p:val>
                                            <p:strVal val="#ppt_x"/>
                                          </p:val>
                                        </p:tav>
                                      </p:tavLst>
                                    </p:anim>
                                    <p:anim calcmode="lin" valueType="num">
                                      <p:cBhvr>
                                        <p:cTn id="170"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grpId="0" nodeType="clickEffect">
                                  <p:stCondLst>
                                    <p:cond delay="0"/>
                                  </p:stCondLst>
                                  <p:childTnLst>
                                    <p:set>
                                      <p:cBhvr>
                                        <p:cTn id="174" dur="1" fill="hold">
                                          <p:stCondLst>
                                            <p:cond delay="0"/>
                                          </p:stCondLst>
                                        </p:cTn>
                                        <p:tgtEl>
                                          <p:spTgt spid="98"/>
                                        </p:tgtEl>
                                        <p:attrNameLst>
                                          <p:attrName>style.visibility</p:attrName>
                                        </p:attrNameLst>
                                      </p:cBhvr>
                                      <p:to>
                                        <p:strVal val="visible"/>
                                      </p:to>
                                    </p:set>
                                    <p:anim calcmode="lin" valueType="num">
                                      <p:cBhvr additive="base">
                                        <p:cTn id="175" dur="500" fill="hold"/>
                                        <p:tgtEl>
                                          <p:spTgt spid="98"/>
                                        </p:tgtEl>
                                        <p:attrNameLst>
                                          <p:attrName>ppt_x</p:attrName>
                                        </p:attrNameLst>
                                      </p:cBhvr>
                                      <p:tavLst>
                                        <p:tav tm="0">
                                          <p:val>
                                            <p:strVal val="#ppt_x"/>
                                          </p:val>
                                        </p:tav>
                                        <p:tav tm="100000">
                                          <p:val>
                                            <p:strVal val="#ppt_x"/>
                                          </p:val>
                                        </p:tav>
                                      </p:tavLst>
                                    </p:anim>
                                    <p:anim calcmode="lin" valueType="num">
                                      <p:cBhvr additive="base">
                                        <p:cTn id="176"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42" presetClass="entr" presetSubtype="0" fill="hold" grpId="0" nodeType="clickEffect">
                                  <p:stCondLst>
                                    <p:cond delay="0"/>
                                  </p:stCondLst>
                                  <p:childTnLst>
                                    <p:set>
                                      <p:cBhvr>
                                        <p:cTn id="180" dur="1" fill="hold">
                                          <p:stCondLst>
                                            <p:cond delay="0"/>
                                          </p:stCondLst>
                                        </p:cTn>
                                        <p:tgtEl>
                                          <p:spTgt spid="99"/>
                                        </p:tgtEl>
                                        <p:attrNameLst>
                                          <p:attrName>style.visibility</p:attrName>
                                        </p:attrNameLst>
                                      </p:cBhvr>
                                      <p:to>
                                        <p:strVal val="visible"/>
                                      </p:to>
                                    </p:set>
                                    <p:animEffect transition="in" filter="fade">
                                      <p:cBhvr>
                                        <p:cTn id="181" dur="1000"/>
                                        <p:tgtEl>
                                          <p:spTgt spid="99"/>
                                        </p:tgtEl>
                                      </p:cBhvr>
                                    </p:animEffect>
                                    <p:anim calcmode="lin" valueType="num">
                                      <p:cBhvr>
                                        <p:cTn id="182" dur="1000" fill="hold"/>
                                        <p:tgtEl>
                                          <p:spTgt spid="99"/>
                                        </p:tgtEl>
                                        <p:attrNameLst>
                                          <p:attrName>ppt_x</p:attrName>
                                        </p:attrNameLst>
                                      </p:cBhvr>
                                      <p:tavLst>
                                        <p:tav tm="0">
                                          <p:val>
                                            <p:strVal val="#ppt_x"/>
                                          </p:val>
                                        </p:tav>
                                        <p:tav tm="100000">
                                          <p:val>
                                            <p:strVal val="#ppt_x"/>
                                          </p:val>
                                        </p:tav>
                                      </p:tavLst>
                                    </p:anim>
                                    <p:anim calcmode="lin" valueType="num">
                                      <p:cBhvr>
                                        <p:cTn id="183"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184" fill="hold">
                      <p:stCondLst>
                        <p:cond delay="indefinite"/>
                      </p:stCondLst>
                      <p:childTnLst>
                        <p:par>
                          <p:cTn id="185" fill="hold">
                            <p:stCondLst>
                              <p:cond delay="0"/>
                            </p:stCondLst>
                            <p:childTnLst>
                              <p:par>
                                <p:cTn id="186" presetID="31" presetClass="entr" presetSubtype="0" fill="hold" nodeType="clickEffect">
                                  <p:stCondLst>
                                    <p:cond delay="0"/>
                                  </p:stCondLst>
                                  <p:childTnLst>
                                    <p:set>
                                      <p:cBhvr>
                                        <p:cTn id="187" dur="1" fill="hold">
                                          <p:stCondLst>
                                            <p:cond delay="0"/>
                                          </p:stCondLst>
                                        </p:cTn>
                                        <p:tgtEl>
                                          <p:spTgt spid="100"/>
                                        </p:tgtEl>
                                        <p:attrNameLst>
                                          <p:attrName>style.visibility</p:attrName>
                                        </p:attrNameLst>
                                      </p:cBhvr>
                                      <p:to>
                                        <p:strVal val="visible"/>
                                      </p:to>
                                    </p:set>
                                    <p:anim calcmode="lin" valueType="num">
                                      <p:cBhvr>
                                        <p:cTn id="188" dur="1000" fill="hold"/>
                                        <p:tgtEl>
                                          <p:spTgt spid="100"/>
                                        </p:tgtEl>
                                        <p:attrNameLst>
                                          <p:attrName>ppt_w</p:attrName>
                                        </p:attrNameLst>
                                      </p:cBhvr>
                                      <p:tavLst>
                                        <p:tav tm="0">
                                          <p:val>
                                            <p:fltVal val="0"/>
                                          </p:val>
                                        </p:tav>
                                        <p:tav tm="100000">
                                          <p:val>
                                            <p:strVal val="#ppt_w"/>
                                          </p:val>
                                        </p:tav>
                                      </p:tavLst>
                                    </p:anim>
                                    <p:anim calcmode="lin" valueType="num">
                                      <p:cBhvr>
                                        <p:cTn id="189" dur="1000" fill="hold"/>
                                        <p:tgtEl>
                                          <p:spTgt spid="100"/>
                                        </p:tgtEl>
                                        <p:attrNameLst>
                                          <p:attrName>ppt_h</p:attrName>
                                        </p:attrNameLst>
                                      </p:cBhvr>
                                      <p:tavLst>
                                        <p:tav tm="0">
                                          <p:val>
                                            <p:fltVal val="0"/>
                                          </p:val>
                                        </p:tav>
                                        <p:tav tm="100000">
                                          <p:val>
                                            <p:strVal val="#ppt_h"/>
                                          </p:val>
                                        </p:tav>
                                      </p:tavLst>
                                    </p:anim>
                                    <p:anim calcmode="lin" valueType="num">
                                      <p:cBhvr>
                                        <p:cTn id="190" dur="1000" fill="hold"/>
                                        <p:tgtEl>
                                          <p:spTgt spid="100"/>
                                        </p:tgtEl>
                                        <p:attrNameLst>
                                          <p:attrName>style.rotation</p:attrName>
                                        </p:attrNameLst>
                                      </p:cBhvr>
                                      <p:tavLst>
                                        <p:tav tm="0">
                                          <p:val>
                                            <p:fltVal val="90"/>
                                          </p:val>
                                        </p:tav>
                                        <p:tav tm="100000">
                                          <p:val>
                                            <p:fltVal val="0"/>
                                          </p:val>
                                        </p:tav>
                                      </p:tavLst>
                                    </p:anim>
                                    <p:animEffect transition="in" filter="fade">
                                      <p:cBhvr>
                                        <p:cTn id="191" dur="1000"/>
                                        <p:tgtEl>
                                          <p:spTgt spid="100"/>
                                        </p:tgtEl>
                                      </p:cBhvr>
                                    </p:animEffect>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nodeType="clickEffect">
                                  <p:stCondLst>
                                    <p:cond delay="0"/>
                                  </p:stCondLst>
                                  <p:childTnLst>
                                    <p:set>
                                      <p:cBhvr>
                                        <p:cTn id="195" dur="1" fill="hold">
                                          <p:stCondLst>
                                            <p:cond delay="0"/>
                                          </p:stCondLst>
                                        </p:cTn>
                                        <p:tgtEl>
                                          <p:spTgt spid="101"/>
                                        </p:tgtEl>
                                        <p:attrNameLst>
                                          <p:attrName>style.visibility</p:attrName>
                                        </p:attrNameLst>
                                      </p:cBhvr>
                                      <p:to>
                                        <p:strVal val="visible"/>
                                      </p:to>
                                    </p:set>
                                    <p:animEffect transition="in" filter="fade">
                                      <p:cBhvr>
                                        <p:cTn id="196" dur="1000"/>
                                        <p:tgtEl>
                                          <p:spTgt spid="101"/>
                                        </p:tgtEl>
                                      </p:cBhvr>
                                    </p:animEffect>
                                    <p:anim calcmode="lin" valueType="num">
                                      <p:cBhvr>
                                        <p:cTn id="197" dur="1000" fill="hold"/>
                                        <p:tgtEl>
                                          <p:spTgt spid="101"/>
                                        </p:tgtEl>
                                        <p:attrNameLst>
                                          <p:attrName>ppt_x</p:attrName>
                                        </p:attrNameLst>
                                      </p:cBhvr>
                                      <p:tavLst>
                                        <p:tav tm="0">
                                          <p:val>
                                            <p:strVal val="#ppt_x"/>
                                          </p:val>
                                        </p:tav>
                                        <p:tav tm="100000">
                                          <p:val>
                                            <p:strVal val="#ppt_x"/>
                                          </p:val>
                                        </p:tav>
                                      </p:tavLst>
                                    </p:anim>
                                    <p:anim calcmode="lin" valueType="num">
                                      <p:cBhvr>
                                        <p:cTn id="198"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nodeType="clickEffect">
                                  <p:stCondLst>
                                    <p:cond delay="0"/>
                                  </p:stCondLst>
                                  <p:childTnLst>
                                    <p:set>
                                      <p:cBhvr>
                                        <p:cTn id="202" dur="1" fill="hold">
                                          <p:stCondLst>
                                            <p:cond delay="0"/>
                                          </p:stCondLst>
                                        </p:cTn>
                                        <p:tgtEl>
                                          <p:spTgt spid="102"/>
                                        </p:tgtEl>
                                        <p:attrNameLst>
                                          <p:attrName>style.visibility</p:attrName>
                                        </p:attrNameLst>
                                      </p:cBhvr>
                                      <p:to>
                                        <p:strVal val="visible"/>
                                      </p:to>
                                    </p:set>
                                    <p:anim calcmode="lin" valueType="num">
                                      <p:cBhvr additive="base">
                                        <p:cTn id="203" dur="500" fill="hold"/>
                                        <p:tgtEl>
                                          <p:spTgt spid="102"/>
                                        </p:tgtEl>
                                        <p:attrNameLst>
                                          <p:attrName>ppt_x</p:attrName>
                                        </p:attrNameLst>
                                      </p:cBhvr>
                                      <p:tavLst>
                                        <p:tav tm="0">
                                          <p:val>
                                            <p:strVal val="#ppt_x"/>
                                          </p:val>
                                        </p:tav>
                                        <p:tav tm="100000">
                                          <p:val>
                                            <p:strVal val="#ppt_x"/>
                                          </p:val>
                                        </p:tav>
                                      </p:tavLst>
                                    </p:anim>
                                    <p:anim calcmode="lin" valueType="num">
                                      <p:cBhvr additive="base">
                                        <p:cTn id="204"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p:bldP spid="78" grpId="0"/>
      <p:bldP spid="79" grpId="0" animBg="1"/>
      <p:bldP spid="2" grpId="0"/>
      <p:bldP spid="82" grpId="0"/>
      <p:bldP spid="70" grpId="0" animBg="1"/>
      <p:bldP spid="71" grpId="0" animBg="1"/>
      <p:bldP spid="72" grpId="0" animBg="1"/>
      <p:bldP spid="73" grpId="0" animBg="1"/>
      <p:bldP spid="74" grpId="0" animBg="1"/>
      <p:bldP spid="75" grpId="0" animBg="1"/>
      <p:bldP spid="76" grpId="0" animBg="1"/>
      <p:bldP spid="84" grpId="0" animBg="1"/>
      <p:bldP spid="96" grpId="0" animBg="1"/>
      <p:bldP spid="97" grpId="0"/>
      <p:bldP spid="98" grpId="0" animBg="1"/>
      <p:bldP spid="9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6" name="Object 3"/>
          <p:cNvGraphicFramePr>
            <a:graphicFrameLocks noChangeAspect="1"/>
          </p:cNvGraphicFramePr>
          <p:nvPr>
            <p:extLst>
              <p:ext uri="{D42A27DB-BD31-4B8C-83A1-F6EECF244321}">
                <p14:modId xmlns:p14="http://schemas.microsoft.com/office/powerpoint/2010/main" val="126600678"/>
              </p:ext>
            </p:extLst>
          </p:nvPr>
        </p:nvGraphicFramePr>
        <p:xfrm>
          <a:off x="3228975" y="4424364"/>
          <a:ext cx="2833688" cy="1201737"/>
        </p:xfrm>
        <a:graphic>
          <a:graphicData uri="http://schemas.openxmlformats.org/presentationml/2006/ole">
            <mc:AlternateContent xmlns:mc="http://schemas.openxmlformats.org/markup-compatibility/2006">
              <mc:Choice xmlns:v="urn:schemas-microsoft-com:vml" Requires="v">
                <p:oleObj spid="_x0000_s40122" name="公式" r:id="rId3" imgW="977760" imgH="393480" progId="Equation.3">
                  <p:embed/>
                </p:oleObj>
              </mc:Choice>
              <mc:Fallback>
                <p:oleObj name="公式" r:id="rId3" imgW="977760" imgH="393480" progId="Equation.3">
                  <p:embed/>
                  <p:pic>
                    <p:nvPicPr>
                      <p:cNvPr id="0" name="Object 3"/>
                      <p:cNvPicPr>
                        <a:picLocks noChangeAspect="1" noChangeArrowheads="1"/>
                      </p:cNvPicPr>
                      <p:nvPr/>
                    </p:nvPicPr>
                    <p:blipFill>
                      <a:blip r:embed="rId4"/>
                      <a:srcRect/>
                      <a:stretch>
                        <a:fillRect/>
                      </a:stretch>
                    </p:blipFill>
                    <p:spPr bwMode="auto">
                      <a:xfrm>
                        <a:off x="3228975" y="4424364"/>
                        <a:ext cx="2833688" cy="12017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08" name="矩形 3"/>
          <p:cNvSpPr>
            <a:spLocks noChangeArrowheads="1"/>
          </p:cNvSpPr>
          <p:nvPr/>
        </p:nvSpPr>
        <p:spPr bwMode="auto">
          <a:xfrm>
            <a:off x="2093913" y="4016376"/>
            <a:ext cx="7143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3E27E7"/>
                </a:solidFill>
                <a:latin typeface="Calibri" panose="020F0502020204030204" pitchFamily="34" charset="0"/>
              </a:rPr>
              <a:t>选</a:t>
            </a:r>
            <a:r>
              <a:rPr lang="en-US" altLang="zh-CN" sz="2800" b="1" dirty="0" err="1">
                <a:solidFill>
                  <a:srgbClr val="3E27E7"/>
                </a:solidFill>
                <a:latin typeface="Calibri" panose="020F0502020204030204" pitchFamily="34" charset="0"/>
              </a:rPr>
              <a:t>Oab</a:t>
            </a:r>
            <a:r>
              <a:rPr lang="zh-CN" altLang="en-US" sz="2800" b="1" dirty="0">
                <a:solidFill>
                  <a:srgbClr val="3E27E7"/>
                </a:solidFill>
                <a:latin typeface="Calibri" panose="020F0502020204030204" pitchFamily="34" charset="0"/>
              </a:rPr>
              <a:t>回路的绕行方向逆时针为正，则有 </a:t>
            </a:r>
            <a:endParaRPr lang="zh-CN" altLang="en-US" b="1" dirty="0">
              <a:solidFill>
                <a:srgbClr val="3E27E7"/>
              </a:solidFill>
              <a:latin typeface="Calibri" panose="020F0502020204030204" pitchFamily="34" charset="0"/>
            </a:endParaRPr>
          </a:p>
        </p:txBody>
      </p:sp>
      <p:grpSp>
        <p:nvGrpSpPr>
          <p:cNvPr id="39942" name="Group 37"/>
          <p:cNvGrpSpPr>
            <a:grpSpLocks/>
          </p:cNvGrpSpPr>
          <p:nvPr/>
        </p:nvGrpSpPr>
        <p:grpSpPr bwMode="auto">
          <a:xfrm>
            <a:off x="4224338" y="188913"/>
            <a:ext cx="4608512" cy="3744912"/>
            <a:chOff x="3147" y="2112"/>
            <a:chExt cx="2221" cy="1737"/>
          </a:xfrm>
        </p:grpSpPr>
        <p:sp>
          <p:nvSpPr>
            <p:cNvPr id="13" name="Rectangle 8"/>
            <p:cNvSpPr>
              <a:spLocks noChangeArrowheads="1"/>
            </p:cNvSpPr>
            <p:nvPr/>
          </p:nvSpPr>
          <p:spPr bwMode="auto">
            <a:xfrm>
              <a:off x="3147" y="2112"/>
              <a:ext cx="2052" cy="1737"/>
            </a:xfrm>
            <a:prstGeom prst="rect">
              <a:avLst/>
            </a:prstGeom>
            <a:solidFill>
              <a:srgbClr val="FF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14" name="Oval 9"/>
            <p:cNvSpPr>
              <a:spLocks noChangeArrowheads="1"/>
            </p:cNvSpPr>
            <p:nvPr/>
          </p:nvSpPr>
          <p:spPr bwMode="auto">
            <a:xfrm>
              <a:off x="3262" y="2406"/>
              <a:ext cx="1242" cy="1242"/>
            </a:xfrm>
            <a:prstGeom prst="ellipse">
              <a:avLst/>
            </a:prstGeom>
            <a:solidFill>
              <a:srgbClr val="00CC99"/>
            </a:solidFill>
            <a:ln w="952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15" name="AutoShape 10" descr="小棋盘"/>
            <p:cNvSpPr>
              <a:spLocks noChangeArrowheads="1"/>
            </p:cNvSpPr>
            <p:nvPr/>
          </p:nvSpPr>
          <p:spPr bwMode="auto">
            <a:xfrm rot="5400000">
              <a:off x="4072" y="2653"/>
              <a:ext cx="1152" cy="76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5194 w 21600"/>
                <a:gd name="T13" fmla="*/ 5203 h 21600"/>
                <a:gd name="T14" fmla="*/ 16406 w 21600"/>
                <a:gd name="T15" fmla="*/ 16397 h 21600"/>
              </a:gdLst>
              <a:ahLst/>
              <a:cxnLst>
                <a:cxn ang="T8">
                  <a:pos x="T0" y="T1"/>
                </a:cxn>
                <a:cxn ang="T9">
                  <a:pos x="T2" y="T3"/>
                </a:cxn>
                <a:cxn ang="T10">
                  <a:pos x="T4" y="T5"/>
                </a:cxn>
                <a:cxn ang="T11">
                  <a:pos x="T6" y="T7"/>
                </a:cxn>
              </a:cxnLst>
              <a:rect l="T12" t="T13" r="T14" b="T15"/>
              <a:pathLst>
                <a:path w="21600" h="21600">
                  <a:moveTo>
                    <a:pt x="0" y="0"/>
                  </a:moveTo>
                  <a:lnTo>
                    <a:pt x="6806" y="21600"/>
                  </a:lnTo>
                  <a:lnTo>
                    <a:pt x="14794" y="21600"/>
                  </a:lnTo>
                  <a:lnTo>
                    <a:pt x="21600" y="0"/>
                  </a:lnTo>
                  <a:close/>
                </a:path>
              </a:pathLst>
            </a:custGeom>
            <a:pattFill prst="smCheck">
              <a:fgClr>
                <a:srgbClr val="00CC99"/>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16" name="Line 11"/>
            <p:cNvSpPr>
              <a:spLocks noChangeShapeType="1"/>
            </p:cNvSpPr>
            <p:nvPr/>
          </p:nvSpPr>
          <p:spPr bwMode="auto">
            <a:xfrm flipH="1">
              <a:off x="3832" y="2736"/>
              <a:ext cx="624" cy="337"/>
            </a:xfrm>
            <a:prstGeom prst="line">
              <a:avLst/>
            </a:prstGeom>
            <a:noFill/>
            <a:ln w="28575">
              <a:solidFill>
                <a:srgbClr val="000000"/>
              </a:solidFill>
              <a:prstDash val="sysDot"/>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7" name="Line 12"/>
            <p:cNvSpPr>
              <a:spLocks noChangeShapeType="1"/>
            </p:cNvSpPr>
            <p:nvPr/>
          </p:nvSpPr>
          <p:spPr bwMode="auto">
            <a:xfrm flipH="1" flipV="1">
              <a:off x="3880" y="3046"/>
              <a:ext cx="480" cy="240"/>
            </a:xfrm>
            <a:prstGeom prst="line">
              <a:avLst/>
            </a:prstGeom>
            <a:noFill/>
            <a:ln w="28575">
              <a:solidFill>
                <a:srgbClr val="000000"/>
              </a:solidFill>
              <a:prstDash val="sysDot"/>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8" name="Oval 13"/>
            <p:cNvSpPr>
              <a:spLocks noChangeArrowheads="1"/>
            </p:cNvSpPr>
            <p:nvPr/>
          </p:nvSpPr>
          <p:spPr bwMode="auto">
            <a:xfrm>
              <a:off x="3879" y="3037"/>
              <a:ext cx="23" cy="23"/>
            </a:xfrm>
            <a:prstGeom prst="ellipse">
              <a:avLst/>
            </a:prstGeom>
            <a:solidFill>
              <a:srgbClr val="000000"/>
            </a:solidFill>
            <a:ln w="952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39954" name="Text Box 14"/>
            <p:cNvSpPr txBox="1">
              <a:spLocks noChangeArrowheads="1"/>
            </p:cNvSpPr>
            <p:nvPr/>
          </p:nvSpPr>
          <p:spPr bwMode="auto">
            <a:xfrm>
              <a:off x="4168" y="3168"/>
              <a:ext cx="383"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Calibri" panose="020F0502020204030204" pitchFamily="34" charset="0"/>
                </a:rPr>
                <a:t>a</a:t>
              </a:r>
            </a:p>
          </p:txBody>
        </p:sp>
        <p:sp>
          <p:nvSpPr>
            <p:cNvPr id="39955" name="Text Box 15"/>
            <p:cNvSpPr txBox="1">
              <a:spLocks noChangeArrowheads="1"/>
            </p:cNvSpPr>
            <p:nvPr/>
          </p:nvSpPr>
          <p:spPr bwMode="auto">
            <a:xfrm>
              <a:off x="4168" y="2544"/>
              <a:ext cx="383"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Calibri" panose="020F0502020204030204" pitchFamily="34" charset="0"/>
                </a:rPr>
                <a:t>b</a:t>
              </a:r>
            </a:p>
          </p:txBody>
        </p:sp>
        <p:sp>
          <p:nvSpPr>
            <p:cNvPr id="39956" name="Text Box 16"/>
            <p:cNvSpPr txBox="1">
              <a:spLocks noChangeArrowheads="1"/>
            </p:cNvSpPr>
            <p:nvPr/>
          </p:nvSpPr>
          <p:spPr bwMode="auto">
            <a:xfrm>
              <a:off x="4360" y="3312"/>
              <a:ext cx="384"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0000"/>
                  </a:solidFill>
                  <a:latin typeface="Calibri" panose="020F0502020204030204" pitchFamily="34" charset="0"/>
                </a:rPr>
                <a:t>n</a:t>
              </a:r>
            </a:p>
          </p:txBody>
        </p:sp>
        <p:sp>
          <p:nvSpPr>
            <p:cNvPr id="39957" name="Text Box 17"/>
            <p:cNvSpPr txBox="1">
              <a:spLocks noChangeArrowheads="1"/>
            </p:cNvSpPr>
            <p:nvPr/>
          </p:nvSpPr>
          <p:spPr bwMode="auto">
            <a:xfrm>
              <a:off x="4984" y="3504"/>
              <a:ext cx="384"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0000"/>
                  </a:solidFill>
                  <a:latin typeface="Calibri" panose="020F0502020204030204" pitchFamily="34" charset="0"/>
                </a:rPr>
                <a:t>d</a:t>
              </a:r>
            </a:p>
          </p:txBody>
        </p:sp>
        <p:sp>
          <p:nvSpPr>
            <p:cNvPr id="39958" name="Text Box 18"/>
            <p:cNvSpPr txBox="1">
              <a:spLocks noChangeArrowheads="1"/>
            </p:cNvSpPr>
            <p:nvPr/>
          </p:nvSpPr>
          <p:spPr bwMode="auto">
            <a:xfrm>
              <a:off x="3592" y="3264"/>
              <a:ext cx="384"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Calibri" panose="020F0502020204030204" pitchFamily="34" charset="0"/>
                </a:rPr>
                <a:t>R</a:t>
              </a:r>
            </a:p>
          </p:txBody>
        </p:sp>
        <p:sp>
          <p:nvSpPr>
            <p:cNvPr id="24" name="Line 19"/>
            <p:cNvSpPr>
              <a:spLocks noChangeShapeType="1"/>
            </p:cNvSpPr>
            <p:nvPr/>
          </p:nvSpPr>
          <p:spPr bwMode="auto">
            <a:xfrm flipH="1">
              <a:off x="3736" y="3072"/>
              <a:ext cx="144" cy="576"/>
            </a:xfrm>
            <a:prstGeom prst="line">
              <a:avLst/>
            </a:prstGeom>
            <a:noFill/>
            <a:ln w="9525">
              <a:solidFill>
                <a:srgbClr val="000000"/>
              </a:solidFill>
              <a:round/>
              <a:headEnd/>
              <a:tailEnd type="triangl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5" name="Text Box 20"/>
            <p:cNvSpPr txBox="1">
              <a:spLocks noChangeArrowheads="1"/>
            </p:cNvSpPr>
            <p:nvPr/>
          </p:nvSpPr>
          <p:spPr bwMode="auto">
            <a:xfrm>
              <a:off x="3688" y="2544"/>
              <a:ext cx="384" cy="243"/>
            </a:xfrm>
            <a:prstGeom prst="rect">
              <a:avLst/>
            </a:prstGeom>
            <a:noFill/>
            <a:ln w="9525">
              <a:noFill/>
              <a:miter lim="800000"/>
              <a:headEnd/>
              <a:tailEnd/>
            </a:ln>
          </p:spPr>
          <p:txBody>
            <a:bodyPr>
              <a:spAutoFit/>
            </a:bodyPr>
            <a:lstStyle/>
            <a:p>
              <a:pPr fontAlgn="auto">
                <a:spcBef>
                  <a:spcPct val="50000"/>
                </a:spcBef>
                <a:spcAft>
                  <a:spcPts val="0"/>
                </a:spcAft>
                <a:defRPr/>
              </a:pPr>
              <a:r>
                <a:rPr lang="zh-CN" altLang="en-US" sz="2800" b="1" kern="0">
                  <a:solidFill>
                    <a:sysClr val="windowText" lastClr="000000"/>
                  </a:solidFill>
                  <a:latin typeface="+mn-lt"/>
                  <a:ea typeface="+mn-ea"/>
                  <a:sym typeface="Symbol" pitchFamily="18" charset="2"/>
                </a:rPr>
                <a:t></a:t>
              </a:r>
              <a:endParaRPr lang="zh-CN" altLang="en-US" sz="2800" b="1" kern="0">
                <a:solidFill>
                  <a:sysClr val="windowText" lastClr="000000"/>
                </a:solidFill>
                <a:latin typeface="+mn-lt"/>
                <a:ea typeface="+mn-ea"/>
              </a:endParaRPr>
            </a:p>
          </p:txBody>
        </p:sp>
        <p:sp>
          <p:nvSpPr>
            <p:cNvPr id="39961" name="Text Box 21"/>
            <p:cNvSpPr txBox="1">
              <a:spLocks noChangeArrowheads="1"/>
            </p:cNvSpPr>
            <p:nvPr/>
          </p:nvSpPr>
          <p:spPr bwMode="auto">
            <a:xfrm>
              <a:off x="3688" y="2400"/>
              <a:ext cx="384"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Calibri" panose="020F0502020204030204" pitchFamily="34" charset="0"/>
                </a:rPr>
                <a:t>B</a:t>
              </a:r>
            </a:p>
          </p:txBody>
        </p:sp>
        <p:sp>
          <p:nvSpPr>
            <p:cNvPr id="39962" name="Text Box 22"/>
            <p:cNvSpPr txBox="1">
              <a:spLocks noChangeArrowheads="1"/>
            </p:cNvSpPr>
            <p:nvPr/>
          </p:nvSpPr>
          <p:spPr bwMode="auto">
            <a:xfrm>
              <a:off x="3736" y="2832"/>
              <a:ext cx="384"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Calibri" panose="020F0502020204030204" pitchFamily="34" charset="0"/>
                </a:rPr>
                <a:t>o</a:t>
              </a:r>
            </a:p>
          </p:txBody>
        </p:sp>
        <p:sp>
          <p:nvSpPr>
            <p:cNvPr id="28" name="Freeform 23"/>
            <p:cNvSpPr>
              <a:spLocks/>
            </p:cNvSpPr>
            <p:nvPr/>
          </p:nvSpPr>
          <p:spPr bwMode="auto">
            <a:xfrm>
              <a:off x="4007" y="2998"/>
              <a:ext cx="13" cy="105"/>
            </a:xfrm>
            <a:custGeom>
              <a:avLst/>
              <a:gdLst>
                <a:gd name="T0" fmla="*/ 0 w 13"/>
                <a:gd name="T1" fmla="*/ 0 h 105"/>
                <a:gd name="T2" fmla="*/ 13 w 13"/>
                <a:gd name="T3" fmla="*/ 39 h 105"/>
                <a:gd name="T4" fmla="*/ 0 w 13"/>
                <a:gd name="T5" fmla="*/ 105 h 105"/>
                <a:gd name="T6" fmla="*/ 0 60000 65536"/>
                <a:gd name="T7" fmla="*/ 0 60000 65536"/>
                <a:gd name="T8" fmla="*/ 0 60000 65536"/>
                <a:gd name="T9" fmla="*/ 0 w 13"/>
                <a:gd name="T10" fmla="*/ 0 h 105"/>
                <a:gd name="T11" fmla="*/ 13 w 13"/>
                <a:gd name="T12" fmla="*/ 105 h 105"/>
              </a:gdLst>
              <a:ahLst/>
              <a:cxnLst>
                <a:cxn ang="T6">
                  <a:pos x="T0" y="T1"/>
                </a:cxn>
                <a:cxn ang="T7">
                  <a:pos x="T2" y="T3"/>
                </a:cxn>
                <a:cxn ang="T8">
                  <a:pos x="T4" y="T5"/>
                </a:cxn>
              </a:cxnLst>
              <a:rect l="T9" t="T10" r="T11" b="T12"/>
              <a:pathLst>
                <a:path w="13" h="105">
                  <a:moveTo>
                    <a:pt x="0" y="0"/>
                  </a:moveTo>
                  <a:cubicBezTo>
                    <a:pt x="4" y="13"/>
                    <a:pt x="13" y="25"/>
                    <a:pt x="13" y="39"/>
                  </a:cubicBezTo>
                  <a:cubicBezTo>
                    <a:pt x="13" y="61"/>
                    <a:pt x="0" y="105"/>
                    <a:pt x="0" y="105"/>
                  </a:cubicBezTo>
                </a:path>
              </a:pathLst>
            </a:custGeom>
            <a:noFill/>
            <a:ln w="9525">
              <a:solidFill>
                <a:srgbClr val="000000"/>
              </a:solidFill>
              <a:round/>
              <a:headEnd/>
              <a:tailEnd/>
            </a:ln>
          </p:spPr>
          <p:txBody>
            <a:bodyP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29" name="Text Box 24"/>
            <p:cNvSpPr txBox="1">
              <a:spLocks noChangeArrowheads="1"/>
            </p:cNvSpPr>
            <p:nvPr/>
          </p:nvSpPr>
          <p:spPr bwMode="auto">
            <a:xfrm>
              <a:off x="3976" y="2928"/>
              <a:ext cx="383" cy="243"/>
            </a:xfrm>
            <a:prstGeom prst="rect">
              <a:avLst/>
            </a:prstGeom>
            <a:noFill/>
            <a:ln w="9525">
              <a:noFill/>
              <a:miter lim="800000"/>
              <a:headEnd/>
              <a:tailEnd/>
            </a:ln>
          </p:spPr>
          <p:txBody>
            <a:bodyPr>
              <a:spAutoFit/>
            </a:bodyPr>
            <a:lstStyle/>
            <a:p>
              <a:pPr fontAlgn="auto">
                <a:spcBef>
                  <a:spcPct val="50000"/>
                </a:spcBef>
                <a:spcAft>
                  <a:spcPts val="0"/>
                </a:spcAft>
                <a:defRPr/>
              </a:pPr>
              <a:r>
                <a:rPr lang="zh-CN" altLang="en-US" sz="2800" b="1" kern="0">
                  <a:solidFill>
                    <a:sysClr val="windowText" lastClr="000000"/>
                  </a:solidFill>
                  <a:latin typeface="+mn-lt"/>
                  <a:ea typeface="+mn-ea"/>
                  <a:sym typeface="Symbol" pitchFamily="18" charset="2"/>
                </a:rPr>
                <a:t></a:t>
              </a:r>
              <a:endParaRPr lang="zh-CN" altLang="en-US" sz="2800" b="1" kern="0">
                <a:solidFill>
                  <a:sysClr val="windowText" lastClr="000000"/>
                </a:solidFill>
                <a:latin typeface="+mn-lt"/>
                <a:ea typeface="+mn-ea"/>
              </a:endParaRPr>
            </a:p>
          </p:txBody>
        </p:sp>
        <p:sp>
          <p:nvSpPr>
            <p:cNvPr id="30" name="Oval 25"/>
            <p:cNvSpPr>
              <a:spLocks noChangeArrowheads="1"/>
            </p:cNvSpPr>
            <p:nvPr/>
          </p:nvSpPr>
          <p:spPr bwMode="auto">
            <a:xfrm>
              <a:off x="3256" y="2400"/>
              <a:ext cx="1242" cy="1242"/>
            </a:xfrm>
            <a:prstGeom prst="ellipse">
              <a:avLst/>
            </a:prstGeom>
            <a:solidFill>
              <a:srgbClr val="CCCCFF"/>
            </a:solidFill>
            <a:ln w="952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31" name="Line 27"/>
            <p:cNvSpPr>
              <a:spLocks noChangeShapeType="1"/>
            </p:cNvSpPr>
            <p:nvPr/>
          </p:nvSpPr>
          <p:spPr bwMode="auto">
            <a:xfrm flipH="1">
              <a:off x="3832" y="2701"/>
              <a:ext cx="672" cy="336"/>
            </a:xfrm>
            <a:prstGeom prst="line">
              <a:avLst/>
            </a:prstGeom>
            <a:noFill/>
            <a:ln w="9525">
              <a:solidFill>
                <a:srgbClr val="000000"/>
              </a:solidFill>
              <a:prstDash val="sysDot"/>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2" name="Line 28"/>
            <p:cNvSpPr>
              <a:spLocks noChangeShapeType="1"/>
            </p:cNvSpPr>
            <p:nvPr/>
          </p:nvSpPr>
          <p:spPr bwMode="auto">
            <a:xfrm flipH="1" flipV="1">
              <a:off x="3832" y="3024"/>
              <a:ext cx="672" cy="336"/>
            </a:xfrm>
            <a:prstGeom prst="line">
              <a:avLst/>
            </a:prstGeom>
            <a:noFill/>
            <a:ln w="9525">
              <a:solidFill>
                <a:srgbClr val="000000"/>
              </a:solidFill>
              <a:prstDash val="sysDot"/>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9968" name="Text Box 29"/>
            <p:cNvSpPr txBox="1">
              <a:spLocks noChangeArrowheads="1"/>
            </p:cNvSpPr>
            <p:nvPr/>
          </p:nvSpPr>
          <p:spPr bwMode="auto">
            <a:xfrm>
              <a:off x="3640" y="2880"/>
              <a:ext cx="384"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Calibri" panose="020F0502020204030204" pitchFamily="34" charset="0"/>
                </a:rPr>
                <a:t>o</a:t>
              </a:r>
            </a:p>
          </p:txBody>
        </p:sp>
        <p:sp>
          <p:nvSpPr>
            <p:cNvPr id="39969" name="Text Box 30"/>
            <p:cNvSpPr txBox="1">
              <a:spLocks noChangeArrowheads="1"/>
            </p:cNvSpPr>
            <p:nvPr/>
          </p:nvSpPr>
          <p:spPr bwMode="auto">
            <a:xfrm>
              <a:off x="4360" y="2448"/>
              <a:ext cx="384"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0000"/>
                  </a:solidFill>
                  <a:latin typeface="Calibri" panose="020F0502020204030204" pitchFamily="34" charset="0"/>
                </a:rPr>
                <a:t>m</a:t>
              </a:r>
            </a:p>
          </p:txBody>
        </p:sp>
        <p:sp>
          <p:nvSpPr>
            <p:cNvPr id="35" name="Line 31"/>
            <p:cNvSpPr>
              <a:spLocks noChangeShapeType="1"/>
            </p:cNvSpPr>
            <p:nvPr/>
          </p:nvSpPr>
          <p:spPr bwMode="auto">
            <a:xfrm>
              <a:off x="4216" y="2846"/>
              <a:ext cx="0" cy="384"/>
            </a:xfrm>
            <a:prstGeom prst="line">
              <a:avLst/>
            </a:prstGeom>
            <a:noFill/>
            <a:ln w="9525">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9971" name="Text Box 32"/>
            <p:cNvSpPr txBox="1">
              <a:spLocks noChangeArrowheads="1"/>
            </p:cNvSpPr>
            <p:nvPr/>
          </p:nvSpPr>
          <p:spPr bwMode="auto">
            <a:xfrm>
              <a:off x="3976" y="2544"/>
              <a:ext cx="336"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800" b="1">
                  <a:solidFill>
                    <a:srgbClr val="FF0000"/>
                  </a:solidFill>
                  <a:latin typeface="Calibri" panose="020F0502020204030204" pitchFamily="34" charset="0"/>
                </a:rPr>
                <a:t>a</a:t>
              </a:r>
            </a:p>
          </p:txBody>
        </p:sp>
        <p:sp>
          <p:nvSpPr>
            <p:cNvPr id="39972" name="Text Box 33"/>
            <p:cNvSpPr txBox="1">
              <a:spLocks noChangeArrowheads="1"/>
            </p:cNvSpPr>
            <p:nvPr/>
          </p:nvSpPr>
          <p:spPr bwMode="auto">
            <a:xfrm>
              <a:off x="4024" y="3168"/>
              <a:ext cx="336"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800" b="1">
                  <a:solidFill>
                    <a:srgbClr val="FF0000"/>
                  </a:solidFill>
                  <a:latin typeface="Calibri" panose="020F0502020204030204" pitchFamily="34" charset="0"/>
                </a:rPr>
                <a:t>b</a:t>
              </a:r>
            </a:p>
          </p:txBody>
        </p:sp>
        <p:sp>
          <p:nvSpPr>
            <p:cNvPr id="39973" name="Text Box 34"/>
            <p:cNvSpPr txBox="1">
              <a:spLocks noChangeArrowheads="1"/>
            </p:cNvSpPr>
            <p:nvPr/>
          </p:nvSpPr>
          <p:spPr bwMode="auto">
            <a:xfrm>
              <a:off x="4888" y="2208"/>
              <a:ext cx="336"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800" b="1">
                  <a:solidFill>
                    <a:srgbClr val="FF0000"/>
                  </a:solidFill>
                  <a:latin typeface="Calibri" panose="020F0502020204030204" pitchFamily="34" charset="0"/>
                </a:rPr>
                <a:t>c</a:t>
              </a:r>
            </a:p>
          </p:txBody>
        </p:sp>
      </p:grpSp>
      <p:sp>
        <p:nvSpPr>
          <p:cNvPr id="39943" name="矩形 38"/>
          <p:cNvSpPr>
            <a:spLocks noChangeArrowheads="1"/>
          </p:cNvSpPr>
          <p:nvPr/>
        </p:nvSpPr>
        <p:spPr bwMode="auto">
          <a:xfrm>
            <a:off x="4933951" y="1455739"/>
            <a:ext cx="460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000000"/>
                </a:solidFill>
                <a:latin typeface="宋体" panose="02010600030101010101" pitchFamily="2" charset="-122"/>
                <a:sym typeface="Symbol" panose="05050102010706020507" pitchFamily="18" charset="2"/>
              </a:rPr>
              <a:t></a:t>
            </a:r>
            <a:endParaRPr lang="zh-CN" altLang="en-US" sz="2800" b="1" dirty="0">
              <a:solidFill>
                <a:srgbClr val="000000"/>
              </a:solidFill>
              <a:latin typeface="宋体" panose="02010600030101010101" pitchFamily="2" charset="-122"/>
            </a:endParaRPr>
          </a:p>
        </p:txBody>
      </p:sp>
      <p:sp>
        <p:nvSpPr>
          <p:cNvPr id="39944" name="矩形 39"/>
          <p:cNvSpPr>
            <a:spLocks noChangeArrowheads="1"/>
          </p:cNvSpPr>
          <p:nvPr/>
        </p:nvSpPr>
        <p:spPr bwMode="auto">
          <a:xfrm>
            <a:off x="5076826" y="1027114"/>
            <a:ext cx="365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FF00FF"/>
                </a:solidFill>
                <a:latin typeface="宋体" panose="02010600030101010101" pitchFamily="2" charset="-122"/>
              </a:rPr>
              <a:t>B</a:t>
            </a:r>
          </a:p>
        </p:txBody>
      </p:sp>
      <p:sp>
        <p:nvSpPr>
          <p:cNvPr id="41" name="AutoShape 52"/>
          <p:cNvSpPr>
            <a:spLocks noChangeArrowheads="1"/>
          </p:cNvSpPr>
          <p:nvPr/>
        </p:nvSpPr>
        <p:spPr bwMode="auto">
          <a:xfrm rot="12946703" flipV="1">
            <a:off x="5803900" y="1868489"/>
            <a:ext cx="628650" cy="9302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66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39946" name="矩形 62"/>
          <p:cNvSpPr>
            <a:spLocks noChangeArrowheads="1"/>
          </p:cNvSpPr>
          <p:nvPr/>
        </p:nvSpPr>
        <p:spPr bwMode="auto">
          <a:xfrm>
            <a:off x="8518286" y="1989138"/>
            <a:ext cx="3449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3200" b="1" dirty="0">
                <a:solidFill>
                  <a:srgbClr val="00B050"/>
                </a:solidFill>
                <a:latin typeface="Times New Roman" panose="02020603050405020304" pitchFamily="18" charset="0"/>
                <a:cs typeface="Times New Roman" panose="02020603050405020304" pitchFamily="18" charset="0"/>
              </a:rPr>
              <a:t>I</a:t>
            </a:r>
          </a:p>
        </p:txBody>
      </p:sp>
      <p:sp>
        <p:nvSpPr>
          <p:cNvPr id="44" name="Line 7"/>
          <p:cNvSpPr>
            <a:spLocks noChangeShapeType="1"/>
          </p:cNvSpPr>
          <p:nvPr/>
        </p:nvSpPr>
        <p:spPr bwMode="auto">
          <a:xfrm flipV="1">
            <a:off x="8328025" y="1412875"/>
            <a:ext cx="0" cy="14478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795819645"/>
              </p:ext>
            </p:extLst>
          </p:nvPr>
        </p:nvGraphicFramePr>
        <p:xfrm>
          <a:off x="6236492" y="4423208"/>
          <a:ext cx="2245689" cy="878748"/>
        </p:xfrm>
        <a:graphic>
          <a:graphicData uri="http://schemas.openxmlformats.org/presentationml/2006/ole">
            <mc:AlternateContent xmlns:mc="http://schemas.openxmlformats.org/markup-compatibility/2006">
              <mc:Choice xmlns:v="urn:schemas-microsoft-com:vml" Requires="v">
                <p:oleObj spid="_x0000_s40123" name="公式" r:id="rId5" imgW="583920" imgH="228600" progId="Equation.3">
                  <p:embed/>
                </p:oleObj>
              </mc:Choice>
              <mc:Fallback>
                <p:oleObj name="公式" r:id="rId5" imgW="583920" imgH="228600" progId="Equation.3">
                  <p:embed/>
                  <p:pic>
                    <p:nvPicPr>
                      <p:cNvPr id="0" name=""/>
                      <p:cNvPicPr/>
                      <p:nvPr/>
                    </p:nvPicPr>
                    <p:blipFill>
                      <a:blip r:embed="rId6"/>
                      <a:stretch>
                        <a:fillRect/>
                      </a:stretch>
                    </p:blipFill>
                    <p:spPr>
                      <a:xfrm>
                        <a:off x="6236492" y="4423208"/>
                        <a:ext cx="2245689" cy="878748"/>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10475923"/>
              </p:ext>
            </p:extLst>
          </p:nvPr>
        </p:nvGraphicFramePr>
        <p:xfrm>
          <a:off x="4450511" y="5415695"/>
          <a:ext cx="3362301" cy="786415"/>
        </p:xfrm>
        <a:graphic>
          <a:graphicData uri="http://schemas.openxmlformats.org/presentationml/2006/ole">
            <mc:AlternateContent xmlns:mc="http://schemas.openxmlformats.org/markup-compatibility/2006">
              <mc:Choice xmlns:v="urn:schemas-microsoft-com:vml" Requires="v">
                <p:oleObj spid="_x0000_s40124" name="公式" r:id="rId7" imgW="977760" imgH="228600" progId="Equation.3">
                  <p:embed/>
                </p:oleObj>
              </mc:Choice>
              <mc:Fallback>
                <p:oleObj name="公式" r:id="rId7" imgW="977760" imgH="228600" progId="Equation.3">
                  <p:embed/>
                  <p:pic>
                    <p:nvPicPr>
                      <p:cNvPr id="0" name=""/>
                      <p:cNvPicPr/>
                      <p:nvPr/>
                    </p:nvPicPr>
                    <p:blipFill>
                      <a:blip r:embed="rId8"/>
                      <a:stretch>
                        <a:fillRect/>
                      </a:stretch>
                    </p:blipFill>
                    <p:spPr>
                      <a:xfrm>
                        <a:off x="4450511" y="5415695"/>
                        <a:ext cx="3362301" cy="78641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844947759"/>
              </p:ext>
            </p:extLst>
          </p:nvPr>
        </p:nvGraphicFramePr>
        <p:xfrm>
          <a:off x="7812812" y="5510817"/>
          <a:ext cx="1033571" cy="744171"/>
        </p:xfrm>
        <a:graphic>
          <a:graphicData uri="http://schemas.openxmlformats.org/presentationml/2006/ole">
            <mc:AlternateContent xmlns:mc="http://schemas.openxmlformats.org/markup-compatibility/2006">
              <mc:Choice xmlns:v="urn:schemas-microsoft-com:vml" Requires="v">
                <p:oleObj spid="_x0000_s40125" name="公式" r:id="rId9" imgW="317160" imgH="228600" progId="Equation.3">
                  <p:embed/>
                </p:oleObj>
              </mc:Choice>
              <mc:Fallback>
                <p:oleObj name="公式" r:id="rId9" imgW="317160" imgH="228600" progId="Equation.3">
                  <p:embed/>
                  <p:pic>
                    <p:nvPicPr>
                      <p:cNvPr id="0" name=""/>
                      <p:cNvPicPr/>
                      <p:nvPr/>
                    </p:nvPicPr>
                    <p:blipFill>
                      <a:blip r:embed="rId10"/>
                      <a:stretch>
                        <a:fillRect/>
                      </a:stretch>
                    </p:blipFill>
                    <p:spPr>
                      <a:xfrm>
                        <a:off x="7812812" y="5510817"/>
                        <a:ext cx="1033571" cy="744171"/>
                      </a:xfrm>
                      <a:prstGeom prst="rect">
                        <a:avLst/>
                      </a:prstGeom>
                    </p:spPr>
                  </p:pic>
                </p:oleObj>
              </mc:Fallback>
            </mc:AlternateContent>
          </a:graphicData>
        </a:graphic>
      </p:graphicFrame>
      <p:graphicFrame>
        <p:nvGraphicFramePr>
          <p:cNvPr id="42" name="Object 4"/>
          <p:cNvGraphicFramePr>
            <a:graphicFrameLocks noChangeAspect="1"/>
          </p:cNvGraphicFramePr>
          <p:nvPr>
            <p:extLst>
              <p:ext uri="{D42A27DB-BD31-4B8C-83A1-F6EECF244321}">
                <p14:modId xmlns:p14="http://schemas.microsoft.com/office/powerpoint/2010/main" val="2394629967"/>
              </p:ext>
            </p:extLst>
          </p:nvPr>
        </p:nvGraphicFramePr>
        <p:xfrm>
          <a:off x="2031723" y="5188124"/>
          <a:ext cx="2250271" cy="1061474"/>
        </p:xfrm>
        <a:graphic>
          <a:graphicData uri="http://schemas.openxmlformats.org/presentationml/2006/ole">
            <mc:AlternateContent xmlns:mc="http://schemas.openxmlformats.org/markup-compatibility/2006">
              <mc:Choice xmlns:v="urn:schemas-microsoft-com:vml" Requires="v">
                <p:oleObj spid="_x0000_s40126" name="公式" r:id="rId11" imgW="1028520" imgH="393480" progId="Equation.3">
                  <p:embed/>
                </p:oleObj>
              </mc:Choice>
              <mc:Fallback>
                <p:oleObj name="公式" r:id="rId11" imgW="1028520" imgH="393480" progId="Equation.3">
                  <p:embed/>
                  <p:pic>
                    <p:nvPicPr>
                      <p:cNvPr id="0" name=""/>
                      <p:cNvPicPr>
                        <a:picLocks noChangeAspect="1" noChangeArrowheads="1"/>
                      </p:cNvPicPr>
                      <p:nvPr/>
                    </p:nvPicPr>
                    <p:blipFill>
                      <a:blip r:embed="rId12"/>
                      <a:srcRect/>
                      <a:stretch>
                        <a:fillRect/>
                      </a:stretch>
                    </p:blipFill>
                    <p:spPr bwMode="auto">
                      <a:xfrm>
                        <a:off x="2031723" y="5188124"/>
                        <a:ext cx="2250271" cy="1061474"/>
                      </a:xfrm>
                      <a:prstGeom prst="rect">
                        <a:avLst/>
                      </a:prstGeom>
                      <a:noFill/>
                      <a:ln>
                        <a:noFill/>
                      </a:ln>
                      <a:effectLst/>
                      <a:extLst/>
                    </p:spPr>
                  </p:pic>
                </p:oleObj>
              </mc:Fallback>
            </mc:AlternateContent>
          </a:graphicData>
        </a:graphic>
      </p:graphicFrame>
      <p:sp>
        <p:nvSpPr>
          <p:cNvPr id="43" name="矩形 7"/>
          <p:cNvSpPr>
            <a:spLocks noChangeArrowheads="1"/>
          </p:cNvSpPr>
          <p:nvPr/>
        </p:nvSpPr>
        <p:spPr bwMode="auto">
          <a:xfrm>
            <a:off x="2503488" y="6307867"/>
            <a:ext cx="2430474"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pPr>
            <a:r>
              <a:rPr lang="zh-CN" altLang="en-US" sz="2800" b="1" dirty="0">
                <a:solidFill>
                  <a:srgbClr val="FF0066"/>
                </a:solidFill>
                <a:latin typeface="Calibri" panose="020F0502020204030204" pitchFamily="34" charset="0"/>
              </a:rPr>
              <a:t>方向：逆时针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942"/>
                                        </p:tgtEl>
                                        <p:attrNameLst>
                                          <p:attrName>style.visibility</p:attrName>
                                        </p:attrNameLst>
                                      </p:cBhvr>
                                      <p:to>
                                        <p:strVal val="visible"/>
                                      </p:to>
                                    </p:set>
                                    <p:anim calcmode="lin" valueType="num">
                                      <p:cBhvr additive="base">
                                        <p:cTn id="7" dur="500" fill="hold"/>
                                        <p:tgtEl>
                                          <p:spTgt spid="39942"/>
                                        </p:tgtEl>
                                        <p:attrNameLst>
                                          <p:attrName>ppt_x</p:attrName>
                                        </p:attrNameLst>
                                      </p:cBhvr>
                                      <p:tavLst>
                                        <p:tav tm="0">
                                          <p:val>
                                            <p:strVal val="#ppt_x"/>
                                          </p:val>
                                        </p:tav>
                                        <p:tav tm="100000">
                                          <p:val>
                                            <p:strVal val="#ppt_x"/>
                                          </p:val>
                                        </p:tav>
                                      </p:tavLst>
                                    </p:anim>
                                    <p:anim calcmode="lin" valueType="num">
                                      <p:cBhvr additive="base">
                                        <p:cTn id="8" dur="500" fill="hold"/>
                                        <p:tgtEl>
                                          <p:spTgt spid="399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943"/>
                                        </p:tgtEl>
                                        <p:attrNameLst>
                                          <p:attrName>style.visibility</p:attrName>
                                        </p:attrNameLst>
                                      </p:cBhvr>
                                      <p:to>
                                        <p:strVal val="visible"/>
                                      </p:to>
                                    </p:set>
                                    <p:anim calcmode="lin" valueType="num">
                                      <p:cBhvr additive="base">
                                        <p:cTn id="13" dur="500" fill="hold"/>
                                        <p:tgtEl>
                                          <p:spTgt spid="39943"/>
                                        </p:tgtEl>
                                        <p:attrNameLst>
                                          <p:attrName>ppt_x</p:attrName>
                                        </p:attrNameLst>
                                      </p:cBhvr>
                                      <p:tavLst>
                                        <p:tav tm="0">
                                          <p:val>
                                            <p:strVal val="#ppt_x"/>
                                          </p:val>
                                        </p:tav>
                                        <p:tav tm="100000">
                                          <p:val>
                                            <p:strVal val="#ppt_x"/>
                                          </p:val>
                                        </p:tav>
                                      </p:tavLst>
                                    </p:anim>
                                    <p:anim calcmode="lin" valueType="num">
                                      <p:cBhvr additive="base">
                                        <p:cTn id="14" dur="500" fill="hold"/>
                                        <p:tgtEl>
                                          <p:spTgt spid="3994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9944"/>
                                        </p:tgtEl>
                                        <p:attrNameLst>
                                          <p:attrName>style.visibility</p:attrName>
                                        </p:attrNameLst>
                                      </p:cBhvr>
                                      <p:to>
                                        <p:strVal val="visible"/>
                                      </p:to>
                                    </p:set>
                                    <p:animEffect transition="in" filter="fade">
                                      <p:cBhvr>
                                        <p:cTn id="19" dur="1000"/>
                                        <p:tgtEl>
                                          <p:spTgt spid="39944"/>
                                        </p:tgtEl>
                                      </p:cBhvr>
                                    </p:animEffect>
                                    <p:anim calcmode="lin" valueType="num">
                                      <p:cBhvr>
                                        <p:cTn id="20" dur="1000" fill="hold"/>
                                        <p:tgtEl>
                                          <p:spTgt spid="39944"/>
                                        </p:tgtEl>
                                        <p:attrNameLst>
                                          <p:attrName>ppt_x</p:attrName>
                                        </p:attrNameLst>
                                      </p:cBhvr>
                                      <p:tavLst>
                                        <p:tav tm="0">
                                          <p:val>
                                            <p:strVal val="#ppt_x"/>
                                          </p:val>
                                        </p:tav>
                                        <p:tav tm="100000">
                                          <p:val>
                                            <p:strVal val="#ppt_x"/>
                                          </p:val>
                                        </p:tav>
                                      </p:tavLst>
                                    </p:anim>
                                    <p:anim calcmode="lin" valueType="num">
                                      <p:cBhvr>
                                        <p:cTn id="21" dur="1000" fill="hold"/>
                                        <p:tgtEl>
                                          <p:spTgt spid="3994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additive="base">
                                        <p:cTn id="26" dur="500" fill="hold"/>
                                        <p:tgtEl>
                                          <p:spTgt spid="44"/>
                                        </p:tgtEl>
                                        <p:attrNameLst>
                                          <p:attrName>ppt_x</p:attrName>
                                        </p:attrNameLst>
                                      </p:cBhvr>
                                      <p:tavLst>
                                        <p:tav tm="0">
                                          <p:val>
                                            <p:strVal val="#ppt_x"/>
                                          </p:val>
                                        </p:tav>
                                        <p:tav tm="100000">
                                          <p:val>
                                            <p:strVal val="#ppt_x"/>
                                          </p:val>
                                        </p:tav>
                                      </p:tavLst>
                                    </p:anim>
                                    <p:anim calcmode="lin" valueType="num">
                                      <p:cBhvr additive="base">
                                        <p:cTn id="2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9946"/>
                                        </p:tgtEl>
                                        <p:attrNameLst>
                                          <p:attrName>style.visibility</p:attrName>
                                        </p:attrNameLst>
                                      </p:cBhvr>
                                      <p:to>
                                        <p:strVal val="visible"/>
                                      </p:to>
                                    </p:set>
                                    <p:animEffect transition="in" filter="fade">
                                      <p:cBhvr>
                                        <p:cTn id="32" dur="1000"/>
                                        <p:tgtEl>
                                          <p:spTgt spid="39946"/>
                                        </p:tgtEl>
                                      </p:cBhvr>
                                    </p:animEffect>
                                    <p:anim calcmode="lin" valueType="num">
                                      <p:cBhvr>
                                        <p:cTn id="33" dur="1000" fill="hold"/>
                                        <p:tgtEl>
                                          <p:spTgt spid="39946"/>
                                        </p:tgtEl>
                                        <p:attrNameLst>
                                          <p:attrName>ppt_x</p:attrName>
                                        </p:attrNameLst>
                                      </p:cBhvr>
                                      <p:tavLst>
                                        <p:tav tm="0">
                                          <p:val>
                                            <p:strVal val="#ppt_x"/>
                                          </p:val>
                                        </p:tav>
                                        <p:tav tm="100000">
                                          <p:val>
                                            <p:strVal val="#ppt_x"/>
                                          </p:val>
                                        </p:tav>
                                      </p:tavLst>
                                    </p:anim>
                                    <p:anim calcmode="lin" valueType="num">
                                      <p:cBhvr>
                                        <p:cTn id="34" dur="1000" fill="hold"/>
                                        <p:tgtEl>
                                          <p:spTgt spid="3994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grpId="0" nodeType="clickEffect">
                                  <p:stCondLst>
                                    <p:cond delay="0"/>
                                  </p:stCondLst>
                                  <p:childTnLst>
                                    <p:set>
                                      <p:cBhvr>
                                        <p:cTn id="38" dur="1" fill="hold">
                                          <p:stCondLst>
                                            <p:cond delay="0"/>
                                          </p:stCondLst>
                                        </p:cTn>
                                        <p:tgtEl>
                                          <p:spTgt spid="47108"/>
                                        </p:tgtEl>
                                        <p:attrNameLst>
                                          <p:attrName>style.visibility</p:attrName>
                                        </p:attrNameLst>
                                      </p:cBhvr>
                                      <p:to>
                                        <p:strVal val="visible"/>
                                      </p:to>
                                    </p:set>
                                    <p:animEffect transition="in" filter="wheel(1)">
                                      <p:cBhvr>
                                        <p:cTn id="39" dur="2000"/>
                                        <p:tgtEl>
                                          <p:spTgt spid="47108"/>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 calcmode="lin" valueType="num">
                                      <p:cBhvr additive="base">
                                        <p:cTn id="44" dur="500" fill="hold"/>
                                        <p:tgtEl>
                                          <p:spTgt spid="41"/>
                                        </p:tgtEl>
                                        <p:attrNameLst>
                                          <p:attrName>ppt_x</p:attrName>
                                        </p:attrNameLst>
                                      </p:cBhvr>
                                      <p:tavLst>
                                        <p:tav tm="0">
                                          <p:val>
                                            <p:strVal val="#ppt_x"/>
                                          </p:val>
                                        </p:tav>
                                        <p:tav tm="100000">
                                          <p:val>
                                            <p:strVal val="#ppt_x"/>
                                          </p:val>
                                        </p:tav>
                                      </p:tavLst>
                                    </p:anim>
                                    <p:anim calcmode="lin" valueType="num">
                                      <p:cBhvr additive="base">
                                        <p:cTn id="4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47106"/>
                                        </p:tgtEl>
                                        <p:attrNameLst>
                                          <p:attrName>style.visibility</p:attrName>
                                        </p:attrNameLst>
                                      </p:cBhvr>
                                      <p:to>
                                        <p:strVal val="visible"/>
                                      </p:to>
                                    </p:set>
                                    <p:anim calcmode="lin" valueType="num">
                                      <p:cBhvr additive="base">
                                        <p:cTn id="50" dur="500" fill="hold"/>
                                        <p:tgtEl>
                                          <p:spTgt spid="47106"/>
                                        </p:tgtEl>
                                        <p:attrNameLst>
                                          <p:attrName>ppt_x</p:attrName>
                                        </p:attrNameLst>
                                      </p:cBhvr>
                                      <p:tavLst>
                                        <p:tav tm="0">
                                          <p:val>
                                            <p:strVal val="#ppt_x"/>
                                          </p:val>
                                        </p:tav>
                                        <p:tav tm="100000">
                                          <p:val>
                                            <p:strVal val="#ppt_x"/>
                                          </p:val>
                                        </p:tav>
                                      </p:tavLst>
                                    </p:anim>
                                    <p:anim calcmode="lin" valueType="num">
                                      <p:cBhvr additive="base">
                                        <p:cTn id="51" dur="500" fill="hold"/>
                                        <p:tgtEl>
                                          <p:spTgt spid="47106"/>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1000"/>
                                        <p:tgtEl>
                                          <p:spTgt spid="2"/>
                                        </p:tgtEl>
                                      </p:cBhvr>
                                    </p:animEffect>
                                    <p:anim calcmode="lin" valueType="num">
                                      <p:cBhvr>
                                        <p:cTn id="57" dur="1000" fill="hold"/>
                                        <p:tgtEl>
                                          <p:spTgt spid="2"/>
                                        </p:tgtEl>
                                        <p:attrNameLst>
                                          <p:attrName>ppt_x</p:attrName>
                                        </p:attrNameLst>
                                      </p:cBhvr>
                                      <p:tavLst>
                                        <p:tav tm="0">
                                          <p:val>
                                            <p:strVal val="#ppt_x"/>
                                          </p:val>
                                        </p:tav>
                                        <p:tav tm="100000">
                                          <p:val>
                                            <p:strVal val="#ppt_x"/>
                                          </p:val>
                                        </p:tav>
                                      </p:tavLst>
                                    </p:anim>
                                    <p:anim calcmode="lin" valueType="num">
                                      <p:cBhvr>
                                        <p:cTn id="5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42"/>
                                        </p:tgtEl>
                                        <p:attrNameLst>
                                          <p:attrName>style.visibility</p:attrName>
                                        </p:attrNameLst>
                                      </p:cBhvr>
                                      <p:to>
                                        <p:strVal val="visible"/>
                                      </p:to>
                                    </p:set>
                                    <p:anim calcmode="lin" valueType="num">
                                      <p:cBhvr additive="base">
                                        <p:cTn id="63" dur="500" fill="hold"/>
                                        <p:tgtEl>
                                          <p:spTgt spid="42"/>
                                        </p:tgtEl>
                                        <p:attrNameLst>
                                          <p:attrName>ppt_x</p:attrName>
                                        </p:attrNameLst>
                                      </p:cBhvr>
                                      <p:tavLst>
                                        <p:tav tm="0">
                                          <p:val>
                                            <p:strVal val="#ppt_x"/>
                                          </p:val>
                                        </p:tav>
                                        <p:tav tm="100000">
                                          <p:val>
                                            <p:strVal val="#ppt_x"/>
                                          </p:val>
                                        </p:tav>
                                      </p:tavLst>
                                    </p:anim>
                                    <p:anim calcmode="lin" valueType="num">
                                      <p:cBhvr additive="base">
                                        <p:cTn id="6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1000"/>
                                        <p:tgtEl>
                                          <p:spTgt spid="3"/>
                                        </p:tgtEl>
                                      </p:cBhvr>
                                    </p:animEffect>
                                    <p:anim calcmode="lin" valueType="num">
                                      <p:cBhvr>
                                        <p:cTn id="70" dur="1000" fill="hold"/>
                                        <p:tgtEl>
                                          <p:spTgt spid="3"/>
                                        </p:tgtEl>
                                        <p:attrNameLst>
                                          <p:attrName>ppt_x</p:attrName>
                                        </p:attrNameLst>
                                      </p:cBhvr>
                                      <p:tavLst>
                                        <p:tav tm="0">
                                          <p:val>
                                            <p:strVal val="#ppt_x"/>
                                          </p:val>
                                        </p:tav>
                                        <p:tav tm="100000">
                                          <p:val>
                                            <p:strVal val="#ppt_x"/>
                                          </p:val>
                                        </p:tav>
                                      </p:tavLst>
                                    </p:anim>
                                    <p:anim calcmode="lin" valueType="num">
                                      <p:cBhvr>
                                        <p:cTn id="7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31" presetClass="entr" presetSubtype="0" fill="hold" nodeType="clickEffect">
                                  <p:stCondLst>
                                    <p:cond delay="0"/>
                                  </p:stCondLst>
                                  <p:childTnLst>
                                    <p:set>
                                      <p:cBhvr>
                                        <p:cTn id="75" dur="1" fill="hold">
                                          <p:stCondLst>
                                            <p:cond delay="0"/>
                                          </p:stCondLst>
                                        </p:cTn>
                                        <p:tgtEl>
                                          <p:spTgt spid="4"/>
                                        </p:tgtEl>
                                        <p:attrNameLst>
                                          <p:attrName>style.visibility</p:attrName>
                                        </p:attrNameLst>
                                      </p:cBhvr>
                                      <p:to>
                                        <p:strVal val="visible"/>
                                      </p:to>
                                    </p:set>
                                    <p:anim calcmode="lin" valueType="num">
                                      <p:cBhvr>
                                        <p:cTn id="76" dur="1000" fill="hold"/>
                                        <p:tgtEl>
                                          <p:spTgt spid="4"/>
                                        </p:tgtEl>
                                        <p:attrNameLst>
                                          <p:attrName>ppt_w</p:attrName>
                                        </p:attrNameLst>
                                      </p:cBhvr>
                                      <p:tavLst>
                                        <p:tav tm="0">
                                          <p:val>
                                            <p:fltVal val="0"/>
                                          </p:val>
                                        </p:tav>
                                        <p:tav tm="100000">
                                          <p:val>
                                            <p:strVal val="#ppt_w"/>
                                          </p:val>
                                        </p:tav>
                                      </p:tavLst>
                                    </p:anim>
                                    <p:anim calcmode="lin" valueType="num">
                                      <p:cBhvr>
                                        <p:cTn id="77" dur="1000" fill="hold"/>
                                        <p:tgtEl>
                                          <p:spTgt spid="4"/>
                                        </p:tgtEl>
                                        <p:attrNameLst>
                                          <p:attrName>ppt_h</p:attrName>
                                        </p:attrNameLst>
                                      </p:cBhvr>
                                      <p:tavLst>
                                        <p:tav tm="0">
                                          <p:val>
                                            <p:fltVal val="0"/>
                                          </p:val>
                                        </p:tav>
                                        <p:tav tm="100000">
                                          <p:val>
                                            <p:strVal val="#ppt_h"/>
                                          </p:val>
                                        </p:tav>
                                      </p:tavLst>
                                    </p:anim>
                                    <p:anim calcmode="lin" valueType="num">
                                      <p:cBhvr>
                                        <p:cTn id="78" dur="1000" fill="hold"/>
                                        <p:tgtEl>
                                          <p:spTgt spid="4"/>
                                        </p:tgtEl>
                                        <p:attrNameLst>
                                          <p:attrName>style.rotation</p:attrName>
                                        </p:attrNameLst>
                                      </p:cBhvr>
                                      <p:tavLst>
                                        <p:tav tm="0">
                                          <p:val>
                                            <p:fltVal val="90"/>
                                          </p:val>
                                        </p:tav>
                                        <p:tav tm="100000">
                                          <p:val>
                                            <p:fltVal val="0"/>
                                          </p:val>
                                        </p:tav>
                                      </p:tavLst>
                                    </p:anim>
                                    <p:animEffect transition="in" filter="fade">
                                      <p:cBhvr>
                                        <p:cTn id="79" dur="1000"/>
                                        <p:tgtEl>
                                          <p:spTgt spid="4"/>
                                        </p:tgtEl>
                                      </p:cBhvr>
                                    </p:animEffect>
                                  </p:childTnLst>
                                </p:cTn>
                              </p:par>
                            </p:childTnLst>
                          </p:cTn>
                        </p:par>
                      </p:childTnLst>
                    </p:cTn>
                  </p:par>
                  <p:par>
                    <p:cTn id="80" fill="hold">
                      <p:stCondLst>
                        <p:cond delay="indefinite"/>
                      </p:stCondLst>
                      <p:childTnLst>
                        <p:par>
                          <p:cTn id="81" fill="hold">
                            <p:stCondLst>
                              <p:cond delay="0"/>
                            </p:stCondLst>
                            <p:childTnLst>
                              <p:par>
                                <p:cTn id="82" presetID="26" presetClass="entr" presetSubtype="0" fill="hold" grpId="0" nodeType="click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wipe(down)">
                                      <p:cBhvr>
                                        <p:cTn id="84" dur="580">
                                          <p:stCondLst>
                                            <p:cond delay="0"/>
                                          </p:stCondLst>
                                        </p:cTn>
                                        <p:tgtEl>
                                          <p:spTgt spid="43"/>
                                        </p:tgtEl>
                                      </p:cBhvr>
                                    </p:animEffect>
                                    <p:anim calcmode="lin" valueType="num">
                                      <p:cBhvr>
                                        <p:cTn id="85"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86"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87"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88"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89"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90" dur="26">
                                          <p:stCondLst>
                                            <p:cond delay="650"/>
                                          </p:stCondLst>
                                        </p:cTn>
                                        <p:tgtEl>
                                          <p:spTgt spid="43"/>
                                        </p:tgtEl>
                                      </p:cBhvr>
                                      <p:to x="100000" y="60000"/>
                                    </p:animScale>
                                    <p:animScale>
                                      <p:cBhvr>
                                        <p:cTn id="91" dur="166" decel="50000">
                                          <p:stCondLst>
                                            <p:cond delay="676"/>
                                          </p:stCondLst>
                                        </p:cTn>
                                        <p:tgtEl>
                                          <p:spTgt spid="43"/>
                                        </p:tgtEl>
                                      </p:cBhvr>
                                      <p:to x="100000" y="100000"/>
                                    </p:animScale>
                                    <p:animScale>
                                      <p:cBhvr>
                                        <p:cTn id="92" dur="26">
                                          <p:stCondLst>
                                            <p:cond delay="1312"/>
                                          </p:stCondLst>
                                        </p:cTn>
                                        <p:tgtEl>
                                          <p:spTgt spid="43"/>
                                        </p:tgtEl>
                                      </p:cBhvr>
                                      <p:to x="100000" y="80000"/>
                                    </p:animScale>
                                    <p:animScale>
                                      <p:cBhvr>
                                        <p:cTn id="93" dur="166" decel="50000">
                                          <p:stCondLst>
                                            <p:cond delay="1338"/>
                                          </p:stCondLst>
                                        </p:cTn>
                                        <p:tgtEl>
                                          <p:spTgt spid="43"/>
                                        </p:tgtEl>
                                      </p:cBhvr>
                                      <p:to x="100000" y="100000"/>
                                    </p:animScale>
                                    <p:animScale>
                                      <p:cBhvr>
                                        <p:cTn id="94" dur="26">
                                          <p:stCondLst>
                                            <p:cond delay="1642"/>
                                          </p:stCondLst>
                                        </p:cTn>
                                        <p:tgtEl>
                                          <p:spTgt spid="43"/>
                                        </p:tgtEl>
                                      </p:cBhvr>
                                      <p:to x="100000" y="90000"/>
                                    </p:animScale>
                                    <p:animScale>
                                      <p:cBhvr>
                                        <p:cTn id="95" dur="166" decel="50000">
                                          <p:stCondLst>
                                            <p:cond delay="1668"/>
                                          </p:stCondLst>
                                        </p:cTn>
                                        <p:tgtEl>
                                          <p:spTgt spid="43"/>
                                        </p:tgtEl>
                                      </p:cBhvr>
                                      <p:to x="100000" y="100000"/>
                                    </p:animScale>
                                    <p:animScale>
                                      <p:cBhvr>
                                        <p:cTn id="96" dur="26">
                                          <p:stCondLst>
                                            <p:cond delay="1808"/>
                                          </p:stCondLst>
                                        </p:cTn>
                                        <p:tgtEl>
                                          <p:spTgt spid="43"/>
                                        </p:tgtEl>
                                      </p:cBhvr>
                                      <p:to x="100000" y="95000"/>
                                    </p:animScale>
                                    <p:animScale>
                                      <p:cBhvr>
                                        <p:cTn id="97" dur="166" decel="50000">
                                          <p:stCondLst>
                                            <p:cond delay="1834"/>
                                          </p:stCondLst>
                                        </p:cTn>
                                        <p:tgtEl>
                                          <p:spTgt spid="4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8" grpId="0"/>
      <p:bldP spid="39943" grpId="0"/>
      <p:bldP spid="39944" grpId="0"/>
      <p:bldP spid="41" grpId="0" animBg="1"/>
      <p:bldP spid="39946" grpId="0"/>
      <p:bldP spid="44" grpId="0" animBg="1"/>
      <p:bldP spid="4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矩形 4"/>
          <p:cNvSpPr>
            <a:spLocks noChangeArrowheads="1"/>
          </p:cNvSpPr>
          <p:nvPr/>
        </p:nvSpPr>
        <p:spPr bwMode="auto">
          <a:xfrm>
            <a:off x="1841197" y="598515"/>
            <a:ext cx="42481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6600CC"/>
                </a:solidFill>
                <a:latin typeface="Calibri" panose="020F0502020204030204" pitchFamily="34" charset="0"/>
              </a:rPr>
              <a:t>选</a:t>
            </a:r>
            <a:r>
              <a:rPr lang="en-US" altLang="zh-CN" sz="2800" b="1" dirty="0" err="1">
                <a:solidFill>
                  <a:srgbClr val="6600CC"/>
                </a:solidFill>
                <a:latin typeface="Calibri" panose="020F0502020204030204" pitchFamily="34" charset="0"/>
              </a:rPr>
              <a:t>Ocd</a:t>
            </a:r>
            <a:r>
              <a:rPr lang="zh-CN" altLang="en-US" sz="2800" b="1" dirty="0">
                <a:solidFill>
                  <a:srgbClr val="6600CC"/>
                </a:solidFill>
                <a:latin typeface="Calibri" panose="020F0502020204030204" pitchFamily="34" charset="0"/>
              </a:rPr>
              <a:t>回路的绕行方向逆时针为正，则有 </a:t>
            </a:r>
            <a:endParaRPr lang="zh-CN" altLang="en-US" b="1" dirty="0">
              <a:solidFill>
                <a:srgbClr val="6600CC"/>
              </a:solidFill>
              <a:latin typeface="Calibri" panose="020F0502020204030204" pitchFamily="34" charset="0"/>
            </a:endParaRPr>
          </a:p>
        </p:txBody>
      </p:sp>
      <p:graphicFrame>
        <p:nvGraphicFramePr>
          <p:cNvPr id="48131" name="Object 4"/>
          <p:cNvGraphicFramePr>
            <a:graphicFrameLocks noChangeAspect="1"/>
          </p:cNvGraphicFramePr>
          <p:nvPr>
            <p:extLst>
              <p:ext uri="{D42A27DB-BD31-4B8C-83A1-F6EECF244321}">
                <p14:modId xmlns:p14="http://schemas.microsoft.com/office/powerpoint/2010/main" val="3098469471"/>
              </p:ext>
            </p:extLst>
          </p:nvPr>
        </p:nvGraphicFramePr>
        <p:xfrm>
          <a:off x="2191803" y="1762017"/>
          <a:ext cx="2833688" cy="1201738"/>
        </p:xfrm>
        <a:graphic>
          <a:graphicData uri="http://schemas.openxmlformats.org/presentationml/2006/ole">
            <mc:AlternateContent xmlns:mc="http://schemas.openxmlformats.org/markup-compatibility/2006">
              <mc:Choice xmlns:v="urn:schemas-microsoft-com:vml" Requires="v">
                <p:oleObj spid="_x0000_s41221" name="公式" r:id="rId3" imgW="977760" imgH="393480" progId="Equation.3">
                  <p:embed/>
                </p:oleObj>
              </mc:Choice>
              <mc:Fallback>
                <p:oleObj name="公式" r:id="rId3" imgW="977760" imgH="393480" progId="Equation.3">
                  <p:embed/>
                  <p:pic>
                    <p:nvPicPr>
                      <p:cNvPr id="0" name="Object 4"/>
                      <p:cNvPicPr>
                        <a:picLocks noChangeAspect="1" noChangeArrowheads="1"/>
                      </p:cNvPicPr>
                      <p:nvPr/>
                    </p:nvPicPr>
                    <p:blipFill>
                      <a:blip r:embed="rId4"/>
                      <a:srcRect/>
                      <a:stretch>
                        <a:fillRect/>
                      </a:stretch>
                    </p:blipFill>
                    <p:spPr bwMode="auto">
                      <a:xfrm>
                        <a:off x="2191803" y="1762017"/>
                        <a:ext cx="2833688" cy="12017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0968" name="Group 37"/>
          <p:cNvGrpSpPr>
            <a:grpSpLocks/>
          </p:cNvGrpSpPr>
          <p:nvPr/>
        </p:nvGrpSpPr>
        <p:grpSpPr bwMode="auto">
          <a:xfrm>
            <a:off x="6773864" y="404813"/>
            <a:ext cx="3887787" cy="3168650"/>
            <a:chOff x="3147" y="2112"/>
            <a:chExt cx="2221" cy="1737"/>
          </a:xfrm>
        </p:grpSpPr>
        <p:sp>
          <p:nvSpPr>
            <p:cNvPr id="9" name="Rectangle 8"/>
            <p:cNvSpPr>
              <a:spLocks noChangeArrowheads="1"/>
            </p:cNvSpPr>
            <p:nvPr/>
          </p:nvSpPr>
          <p:spPr bwMode="auto">
            <a:xfrm>
              <a:off x="3147" y="2112"/>
              <a:ext cx="2052" cy="1737"/>
            </a:xfrm>
            <a:prstGeom prst="rect">
              <a:avLst/>
            </a:prstGeom>
            <a:solidFill>
              <a:srgbClr val="FF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10" name="Oval 9"/>
            <p:cNvSpPr>
              <a:spLocks noChangeArrowheads="1"/>
            </p:cNvSpPr>
            <p:nvPr/>
          </p:nvSpPr>
          <p:spPr bwMode="auto">
            <a:xfrm>
              <a:off x="3262" y="2406"/>
              <a:ext cx="1242" cy="1242"/>
            </a:xfrm>
            <a:prstGeom prst="ellipse">
              <a:avLst/>
            </a:prstGeom>
            <a:solidFill>
              <a:srgbClr val="00CC99"/>
            </a:solidFill>
            <a:ln w="952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11" name="AutoShape 10" descr="小棋盘"/>
            <p:cNvSpPr>
              <a:spLocks noChangeArrowheads="1"/>
            </p:cNvSpPr>
            <p:nvPr/>
          </p:nvSpPr>
          <p:spPr bwMode="auto">
            <a:xfrm rot="5400000">
              <a:off x="4082" y="2643"/>
              <a:ext cx="1152" cy="7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5194 w 21600"/>
                <a:gd name="T13" fmla="*/ 5203 h 21600"/>
                <a:gd name="T14" fmla="*/ 16406 w 21600"/>
                <a:gd name="T15" fmla="*/ 16397 h 21600"/>
              </a:gdLst>
              <a:ahLst/>
              <a:cxnLst>
                <a:cxn ang="T8">
                  <a:pos x="T0" y="T1"/>
                </a:cxn>
                <a:cxn ang="T9">
                  <a:pos x="T2" y="T3"/>
                </a:cxn>
                <a:cxn ang="T10">
                  <a:pos x="T4" y="T5"/>
                </a:cxn>
                <a:cxn ang="T11">
                  <a:pos x="T6" y="T7"/>
                </a:cxn>
              </a:cxnLst>
              <a:rect l="T12" t="T13" r="T14" b="T15"/>
              <a:pathLst>
                <a:path w="21600" h="21600">
                  <a:moveTo>
                    <a:pt x="0" y="0"/>
                  </a:moveTo>
                  <a:lnTo>
                    <a:pt x="6806" y="21600"/>
                  </a:lnTo>
                  <a:lnTo>
                    <a:pt x="14794" y="21600"/>
                  </a:lnTo>
                  <a:lnTo>
                    <a:pt x="21600" y="0"/>
                  </a:lnTo>
                  <a:close/>
                </a:path>
              </a:pathLst>
            </a:custGeom>
            <a:pattFill prst="smCheck">
              <a:fgClr>
                <a:srgbClr val="00CC99"/>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12" name="Line 11"/>
            <p:cNvSpPr>
              <a:spLocks noChangeShapeType="1"/>
            </p:cNvSpPr>
            <p:nvPr/>
          </p:nvSpPr>
          <p:spPr bwMode="auto">
            <a:xfrm flipH="1">
              <a:off x="3832" y="2736"/>
              <a:ext cx="624" cy="336"/>
            </a:xfrm>
            <a:prstGeom prst="line">
              <a:avLst/>
            </a:prstGeom>
            <a:noFill/>
            <a:ln w="28575">
              <a:solidFill>
                <a:srgbClr val="000000"/>
              </a:solidFill>
              <a:prstDash val="sysDot"/>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 name="Line 12"/>
            <p:cNvSpPr>
              <a:spLocks noChangeShapeType="1"/>
            </p:cNvSpPr>
            <p:nvPr/>
          </p:nvSpPr>
          <p:spPr bwMode="auto">
            <a:xfrm flipH="1" flipV="1">
              <a:off x="3880" y="3046"/>
              <a:ext cx="482" cy="240"/>
            </a:xfrm>
            <a:prstGeom prst="line">
              <a:avLst/>
            </a:prstGeom>
            <a:noFill/>
            <a:ln w="28575">
              <a:solidFill>
                <a:srgbClr val="000000"/>
              </a:solidFill>
              <a:prstDash val="sysDot"/>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 name="Oval 13"/>
            <p:cNvSpPr>
              <a:spLocks noChangeArrowheads="1"/>
            </p:cNvSpPr>
            <p:nvPr/>
          </p:nvSpPr>
          <p:spPr bwMode="auto">
            <a:xfrm>
              <a:off x="3879" y="3037"/>
              <a:ext cx="24" cy="23"/>
            </a:xfrm>
            <a:prstGeom prst="ellipse">
              <a:avLst/>
            </a:prstGeom>
            <a:solidFill>
              <a:srgbClr val="000000"/>
            </a:solidFill>
            <a:ln w="952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40980" name="Text Box 14"/>
            <p:cNvSpPr txBox="1">
              <a:spLocks noChangeArrowheads="1"/>
            </p:cNvSpPr>
            <p:nvPr/>
          </p:nvSpPr>
          <p:spPr bwMode="auto">
            <a:xfrm>
              <a:off x="4168" y="3168"/>
              <a:ext cx="384"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Calibri" panose="020F0502020204030204" pitchFamily="34" charset="0"/>
                </a:rPr>
                <a:t>a</a:t>
              </a:r>
            </a:p>
          </p:txBody>
        </p:sp>
        <p:sp>
          <p:nvSpPr>
            <p:cNvPr id="40981" name="Text Box 15"/>
            <p:cNvSpPr txBox="1">
              <a:spLocks noChangeArrowheads="1"/>
            </p:cNvSpPr>
            <p:nvPr/>
          </p:nvSpPr>
          <p:spPr bwMode="auto">
            <a:xfrm>
              <a:off x="4168" y="2544"/>
              <a:ext cx="384"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Calibri" panose="020F0502020204030204" pitchFamily="34" charset="0"/>
                </a:rPr>
                <a:t>b</a:t>
              </a:r>
            </a:p>
          </p:txBody>
        </p:sp>
        <p:sp>
          <p:nvSpPr>
            <p:cNvPr id="40982" name="Text Box 16"/>
            <p:cNvSpPr txBox="1">
              <a:spLocks noChangeArrowheads="1"/>
            </p:cNvSpPr>
            <p:nvPr/>
          </p:nvSpPr>
          <p:spPr bwMode="auto">
            <a:xfrm>
              <a:off x="4360" y="3312"/>
              <a:ext cx="384"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0000"/>
                  </a:solidFill>
                  <a:latin typeface="Calibri" panose="020F0502020204030204" pitchFamily="34" charset="0"/>
                </a:rPr>
                <a:t>n</a:t>
              </a:r>
            </a:p>
          </p:txBody>
        </p:sp>
        <p:sp>
          <p:nvSpPr>
            <p:cNvPr id="40983" name="Text Box 17"/>
            <p:cNvSpPr txBox="1">
              <a:spLocks noChangeArrowheads="1"/>
            </p:cNvSpPr>
            <p:nvPr/>
          </p:nvSpPr>
          <p:spPr bwMode="auto">
            <a:xfrm>
              <a:off x="4984" y="3504"/>
              <a:ext cx="384"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0000"/>
                  </a:solidFill>
                  <a:latin typeface="Calibri" panose="020F0502020204030204" pitchFamily="34" charset="0"/>
                </a:rPr>
                <a:t>d</a:t>
              </a:r>
            </a:p>
          </p:txBody>
        </p:sp>
        <p:sp>
          <p:nvSpPr>
            <p:cNvPr id="40984" name="Text Box 18"/>
            <p:cNvSpPr txBox="1">
              <a:spLocks noChangeArrowheads="1"/>
            </p:cNvSpPr>
            <p:nvPr/>
          </p:nvSpPr>
          <p:spPr bwMode="auto">
            <a:xfrm>
              <a:off x="3592" y="3264"/>
              <a:ext cx="384"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Calibri" panose="020F0502020204030204" pitchFamily="34" charset="0"/>
                </a:rPr>
                <a:t>R</a:t>
              </a:r>
            </a:p>
          </p:txBody>
        </p:sp>
        <p:sp>
          <p:nvSpPr>
            <p:cNvPr id="20" name="Line 19"/>
            <p:cNvSpPr>
              <a:spLocks noChangeShapeType="1"/>
            </p:cNvSpPr>
            <p:nvPr/>
          </p:nvSpPr>
          <p:spPr bwMode="auto">
            <a:xfrm flipH="1">
              <a:off x="3736" y="3072"/>
              <a:ext cx="144" cy="576"/>
            </a:xfrm>
            <a:prstGeom prst="line">
              <a:avLst/>
            </a:prstGeom>
            <a:noFill/>
            <a:ln w="9525">
              <a:solidFill>
                <a:srgbClr val="000000"/>
              </a:solidFill>
              <a:round/>
              <a:headEnd/>
              <a:tailEnd type="triangl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1" name="Text Box 20"/>
            <p:cNvSpPr txBox="1">
              <a:spLocks noChangeArrowheads="1"/>
            </p:cNvSpPr>
            <p:nvPr/>
          </p:nvSpPr>
          <p:spPr bwMode="auto">
            <a:xfrm>
              <a:off x="3688" y="2544"/>
              <a:ext cx="384" cy="287"/>
            </a:xfrm>
            <a:prstGeom prst="rect">
              <a:avLst/>
            </a:prstGeom>
            <a:noFill/>
            <a:ln w="9525">
              <a:noFill/>
              <a:miter lim="800000"/>
              <a:headEnd/>
              <a:tailEnd/>
            </a:ln>
          </p:spPr>
          <p:txBody>
            <a:bodyPr>
              <a:spAutoFit/>
            </a:bodyPr>
            <a:lstStyle/>
            <a:p>
              <a:pPr fontAlgn="auto">
                <a:spcBef>
                  <a:spcPct val="50000"/>
                </a:spcBef>
                <a:spcAft>
                  <a:spcPts val="0"/>
                </a:spcAft>
                <a:defRPr/>
              </a:pPr>
              <a:r>
                <a:rPr lang="zh-CN" altLang="en-US" sz="2800" b="1" kern="0">
                  <a:solidFill>
                    <a:sysClr val="windowText" lastClr="000000"/>
                  </a:solidFill>
                  <a:latin typeface="+mn-lt"/>
                  <a:ea typeface="+mn-ea"/>
                  <a:sym typeface="Symbol" pitchFamily="18" charset="2"/>
                </a:rPr>
                <a:t></a:t>
              </a:r>
              <a:endParaRPr lang="zh-CN" altLang="en-US" sz="2800" b="1" kern="0">
                <a:solidFill>
                  <a:sysClr val="windowText" lastClr="000000"/>
                </a:solidFill>
                <a:latin typeface="+mn-lt"/>
                <a:ea typeface="+mn-ea"/>
              </a:endParaRPr>
            </a:p>
          </p:txBody>
        </p:sp>
        <p:sp>
          <p:nvSpPr>
            <p:cNvPr id="40987" name="Text Box 21"/>
            <p:cNvSpPr txBox="1">
              <a:spLocks noChangeArrowheads="1"/>
            </p:cNvSpPr>
            <p:nvPr/>
          </p:nvSpPr>
          <p:spPr bwMode="auto">
            <a:xfrm>
              <a:off x="3688" y="2400"/>
              <a:ext cx="384"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Calibri" panose="020F0502020204030204" pitchFamily="34" charset="0"/>
                </a:rPr>
                <a:t>B</a:t>
              </a:r>
            </a:p>
          </p:txBody>
        </p:sp>
        <p:sp>
          <p:nvSpPr>
            <p:cNvPr id="40988" name="Text Box 22"/>
            <p:cNvSpPr txBox="1">
              <a:spLocks noChangeArrowheads="1"/>
            </p:cNvSpPr>
            <p:nvPr/>
          </p:nvSpPr>
          <p:spPr bwMode="auto">
            <a:xfrm>
              <a:off x="3736" y="2832"/>
              <a:ext cx="385"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Calibri" panose="020F0502020204030204" pitchFamily="34" charset="0"/>
                </a:rPr>
                <a:t>o</a:t>
              </a:r>
            </a:p>
          </p:txBody>
        </p:sp>
        <p:sp>
          <p:nvSpPr>
            <p:cNvPr id="24" name="Freeform 23"/>
            <p:cNvSpPr>
              <a:spLocks/>
            </p:cNvSpPr>
            <p:nvPr/>
          </p:nvSpPr>
          <p:spPr bwMode="auto">
            <a:xfrm>
              <a:off x="4007" y="2998"/>
              <a:ext cx="15" cy="105"/>
            </a:xfrm>
            <a:custGeom>
              <a:avLst/>
              <a:gdLst>
                <a:gd name="T0" fmla="*/ 0 w 13"/>
                <a:gd name="T1" fmla="*/ 0 h 105"/>
                <a:gd name="T2" fmla="*/ 13 w 13"/>
                <a:gd name="T3" fmla="*/ 39 h 105"/>
                <a:gd name="T4" fmla="*/ 0 w 13"/>
                <a:gd name="T5" fmla="*/ 105 h 105"/>
                <a:gd name="T6" fmla="*/ 0 60000 65536"/>
                <a:gd name="T7" fmla="*/ 0 60000 65536"/>
                <a:gd name="T8" fmla="*/ 0 60000 65536"/>
                <a:gd name="T9" fmla="*/ 0 w 13"/>
                <a:gd name="T10" fmla="*/ 0 h 105"/>
                <a:gd name="T11" fmla="*/ 13 w 13"/>
                <a:gd name="T12" fmla="*/ 105 h 105"/>
              </a:gdLst>
              <a:ahLst/>
              <a:cxnLst>
                <a:cxn ang="T6">
                  <a:pos x="T0" y="T1"/>
                </a:cxn>
                <a:cxn ang="T7">
                  <a:pos x="T2" y="T3"/>
                </a:cxn>
                <a:cxn ang="T8">
                  <a:pos x="T4" y="T5"/>
                </a:cxn>
              </a:cxnLst>
              <a:rect l="T9" t="T10" r="T11" b="T12"/>
              <a:pathLst>
                <a:path w="13" h="105">
                  <a:moveTo>
                    <a:pt x="0" y="0"/>
                  </a:moveTo>
                  <a:cubicBezTo>
                    <a:pt x="4" y="13"/>
                    <a:pt x="13" y="25"/>
                    <a:pt x="13" y="39"/>
                  </a:cubicBezTo>
                  <a:cubicBezTo>
                    <a:pt x="13" y="61"/>
                    <a:pt x="0" y="105"/>
                    <a:pt x="0" y="105"/>
                  </a:cubicBezTo>
                </a:path>
              </a:pathLst>
            </a:custGeom>
            <a:noFill/>
            <a:ln w="9525">
              <a:solidFill>
                <a:srgbClr val="000000"/>
              </a:solidFill>
              <a:round/>
              <a:headEnd/>
              <a:tailEnd/>
            </a:ln>
          </p:spPr>
          <p:txBody>
            <a:bodyP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25" name="Text Box 24"/>
            <p:cNvSpPr txBox="1">
              <a:spLocks noChangeArrowheads="1"/>
            </p:cNvSpPr>
            <p:nvPr/>
          </p:nvSpPr>
          <p:spPr bwMode="auto">
            <a:xfrm>
              <a:off x="3976" y="2928"/>
              <a:ext cx="385" cy="287"/>
            </a:xfrm>
            <a:prstGeom prst="rect">
              <a:avLst/>
            </a:prstGeom>
            <a:noFill/>
            <a:ln w="9525">
              <a:noFill/>
              <a:miter lim="800000"/>
              <a:headEnd/>
              <a:tailEnd/>
            </a:ln>
          </p:spPr>
          <p:txBody>
            <a:bodyPr>
              <a:spAutoFit/>
            </a:bodyPr>
            <a:lstStyle/>
            <a:p>
              <a:pPr fontAlgn="auto">
                <a:spcBef>
                  <a:spcPct val="50000"/>
                </a:spcBef>
                <a:spcAft>
                  <a:spcPts val="0"/>
                </a:spcAft>
                <a:defRPr/>
              </a:pPr>
              <a:r>
                <a:rPr lang="zh-CN" altLang="en-US" sz="2800" b="1" kern="0">
                  <a:solidFill>
                    <a:sysClr val="windowText" lastClr="000000"/>
                  </a:solidFill>
                  <a:latin typeface="+mn-lt"/>
                  <a:ea typeface="+mn-ea"/>
                  <a:sym typeface="Symbol" pitchFamily="18" charset="2"/>
                </a:rPr>
                <a:t></a:t>
              </a:r>
              <a:endParaRPr lang="zh-CN" altLang="en-US" sz="2800" b="1" kern="0">
                <a:solidFill>
                  <a:sysClr val="windowText" lastClr="000000"/>
                </a:solidFill>
                <a:latin typeface="+mn-lt"/>
                <a:ea typeface="+mn-ea"/>
              </a:endParaRPr>
            </a:p>
          </p:txBody>
        </p:sp>
        <p:sp>
          <p:nvSpPr>
            <p:cNvPr id="26" name="Oval 25"/>
            <p:cNvSpPr>
              <a:spLocks noChangeArrowheads="1"/>
            </p:cNvSpPr>
            <p:nvPr/>
          </p:nvSpPr>
          <p:spPr bwMode="auto">
            <a:xfrm>
              <a:off x="3256" y="2400"/>
              <a:ext cx="1242" cy="1242"/>
            </a:xfrm>
            <a:prstGeom prst="ellipse">
              <a:avLst/>
            </a:prstGeom>
            <a:solidFill>
              <a:srgbClr val="CCCCFF"/>
            </a:solidFill>
            <a:ln w="952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27" name="Line 27"/>
            <p:cNvSpPr>
              <a:spLocks noChangeShapeType="1"/>
            </p:cNvSpPr>
            <p:nvPr/>
          </p:nvSpPr>
          <p:spPr bwMode="auto">
            <a:xfrm flipH="1">
              <a:off x="3832" y="2701"/>
              <a:ext cx="672" cy="336"/>
            </a:xfrm>
            <a:prstGeom prst="line">
              <a:avLst/>
            </a:prstGeom>
            <a:noFill/>
            <a:ln w="9525">
              <a:solidFill>
                <a:srgbClr val="000000"/>
              </a:solidFill>
              <a:prstDash val="sysDot"/>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8" name="Line 28"/>
            <p:cNvSpPr>
              <a:spLocks noChangeShapeType="1"/>
            </p:cNvSpPr>
            <p:nvPr/>
          </p:nvSpPr>
          <p:spPr bwMode="auto">
            <a:xfrm flipH="1" flipV="1">
              <a:off x="3832" y="3024"/>
              <a:ext cx="672" cy="336"/>
            </a:xfrm>
            <a:prstGeom prst="line">
              <a:avLst/>
            </a:prstGeom>
            <a:noFill/>
            <a:ln w="9525">
              <a:solidFill>
                <a:srgbClr val="000000"/>
              </a:solidFill>
              <a:prstDash val="sysDot"/>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0994" name="Text Box 29"/>
            <p:cNvSpPr txBox="1">
              <a:spLocks noChangeArrowheads="1"/>
            </p:cNvSpPr>
            <p:nvPr/>
          </p:nvSpPr>
          <p:spPr bwMode="auto">
            <a:xfrm>
              <a:off x="3640" y="2880"/>
              <a:ext cx="384"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Calibri" panose="020F0502020204030204" pitchFamily="34" charset="0"/>
                </a:rPr>
                <a:t>o</a:t>
              </a:r>
            </a:p>
          </p:txBody>
        </p:sp>
        <p:sp>
          <p:nvSpPr>
            <p:cNvPr id="40995" name="Text Box 30"/>
            <p:cNvSpPr txBox="1">
              <a:spLocks noChangeArrowheads="1"/>
            </p:cNvSpPr>
            <p:nvPr/>
          </p:nvSpPr>
          <p:spPr bwMode="auto">
            <a:xfrm>
              <a:off x="4360" y="2448"/>
              <a:ext cx="384"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0000"/>
                  </a:solidFill>
                  <a:latin typeface="Calibri" panose="020F0502020204030204" pitchFamily="34" charset="0"/>
                </a:rPr>
                <a:t>m</a:t>
              </a:r>
            </a:p>
          </p:txBody>
        </p:sp>
        <p:sp>
          <p:nvSpPr>
            <p:cNvPr id="31" name="Line 31"/>
            <p:cNvSpPr>
              <a:spLocks noChangeShapeType="1"/>
            </p:cNvSpPr>
            <p:nvPr/>
          </p:nvSpPr>
          <p:spPr bwMode="auto">
            <a:xfrm>
              <a:off x="4216" y="2846"/>
              <a:ext cx="0" cy="386"/>
            </a:xfrm>
            <a:prstGeom prst="line">
              <a:avLst/>
            </a:prstGeom>
            <a:noFill/>
            <a:ln w="9525">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0997" name="Text Box 32"/>
            <p:cNvSpPr txBox="1">
              <a:spLocks noChangeArrowheads="1"/>
            </p:cNvSpPr>
            <p:nvPr/>
          </p:nvSpPr>
          <p:spPr bwMode="auto">
            <a:xfrm>
              <a:off x="3976" y="2544"/>
              <a:ext cx="33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800" b="1">
                  <a:solidFill>
                    <a:srgbClr val="FF0000"/>
                  </a:solidFill>
                  <a:latin typeface="Calibri" panose="020F0502020204030204" pitchFamily="34" charset="0"/>
                </a:rPr>
                <a:t>a</a:t>
              </a:r>
            </a:p>
          </p:txBody>
        </p:sp>
        <p:sp>
          <p:nvSpPr>
            <p:cNvPr id="40998" name="Text Box 33"/>
            <p:cNvSpPr txBox="1">
              <a:spLocks noChangeArrowheads="1"/>
            </p:cNvSpPr>
            <p:nvPr/>
          </p:nvSpPr>
          <p:spPr bwMode="auto">
            <a:xfrm>
              <a:off x="4024" y="3168"/>
              <a:ext cx="33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800" b="1">
                  <a:solidFill>
                    <a:srgbClr val="FF0000"/>
                  </a:solidFill>
                  <a:latin typeface="Calibri" panose="020F0502020204030204" pitchFamily="34" charset="0"/>
                </a:rPr>
                <a:t>b</a:t>
              </a:r>
            </a:p>
          </p:txBody>
        </p:sp>
        <p:sp>
          <p:nvSpPr>
            <p:cNvPr id="40999" name="Text Box 34"/>
            <p:cNvSpPr txBox="1">
              <a:spLocks noChangeArrowheads="1"/>
            </p:cNvSpPr>
            <p:nvPr/>
          </p:nvSpPr>
          <p:spPr bwMode="auto">
            <a:xfrm>
              <a:off x="4888" y="2208"/>
              <a:ext cx="33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800" b="1">
                  <a:solidFill>
                    <a:srgbClr val="FF0000"/>
                  </a:solidFill>
                  <a:latin typeface="Calibri" panose="020F0502020204030204" pitchFamily="34" charset="0"/>
                </a:rPr>
                <a:t>c</a:t>
              </a:r>
            </a:p>
          </p:txBody>
        </p:sp>
      </p:grpSp>
      <p:sp>
        <p:nvSpPr>
          <p:cNvPr id="40969" name="矩形 38"/>
          <p:cNvSpPr>
            <a:spLocks noChangeArrowheads="1"/>
          </p:cNvSpPr>
          <p:nvPr/>
        </p:nvSpPr>
        <p:spPr bwMode="auto">
          <a:xfrm>
            <a:off x="7483476" y="1095376"/>
            <a:ext cx="460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000000"/>
                </a:solidFill>
                <a:latin typeface="宋体" panose="02010600030101010101" pitchFamily="2" charset="-122"/>
                <a:sym typeface="Symbol" panose="05050102010706020507" pitchFamily="18" charset="2"/>
              </a:rPr>
              <a:t></a:t>
            </a:r>
            <a:endParaRPr lang="zh-CN" altLang="en-US" sz="2800" b="1" dirty="0">
              <a:solidFill>
                <a:srgbClr val="000000"/>
              </a:solidFill>
              <a:latin typeface="宋体" panose="02010600030101010101" pitchFamily="2" charset="-122"/>
            </a:endParaRPr>
          </a:p>
        </p:txBody>
      </p:sp>
      <p:sp>
        <p:nvSpPr>
          <p:cNvPr id="40970" name="矩形 39"/>
          <p:cNvSpPr>
            <a:spLocks noChangeArrowheads="1"/>
          </p:cNvSpPr>
          <p:nvPr/>
        </p:nvSpPr>
        <p:spPr bwMode="auto">
          <a:xfrm>
            <a:off x="7626351" y="666751"/>
            <a:ext cx="365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FF00FF"/>
                </a:solidFill>
                <a:latin typeface="宋体" panose="02010600030101010101" pitchFamily="2" charset="-122"/>
              </a:rPr>
              <a:t>B</a:t>
            </a:r>
          </a:p>
        </p:txBody>
      </p:sp>
      <p:sp>
        <p:nvSpPr>
          <p:cNvPr id="37" name="AutoShape 52"/>
          <p:cNvSpPr>
            <a:spLocks noChangeArrowheads="1"/>
          </p:cNvSpPr>
          <p:nvPr/>
        </p:nvSpPr>
        <p:spPr bwMode="auto">
          <a:xfrm rot="12946703" flipV="1">
            <a:off x="8340726" y="1425576"/>
            <a:ext cx="1535113" cy="235902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66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40972" name="矩形 62"/>
          <p:cNvSpPr>
            <a:spLocks noChangeArrowheads="1"/>
          </p:cNvSpPr>
          <p:nvPr/>
        </p:nvSpPr>
        <p:spPr bwMode="auto">
          <a:xfrm>
            <a:off x="10348674" y="1773238"/>
            <a:ext cx="3449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3200" b="1" dirty="0">
                <a:solidFill>
                  <a:srgbClr val="00B050"/>
                </a:solidFill>
                <a:latin typeface="Times New Roman" panose="02020603050405020304" pitchFamily="18" charset="0"/>
                <a:cs typeface="Times New Roman" panose="02020603050405020304" pitchFamily="18" charset="0"/>
              </a:rPr>
              <a:t>I</a:t>
            </a:r>
          </a:p>
        </p:txBody>
      </p:sp>
      <p:sp>
        <p:nvSpPr>
          <p:cNvPr id="40" name="Line 7"/>
          <p:cNvSpPr>
            <a:spLocks noChangeShapeType="1"/>
          </p:cNvSpPr>
          <p:nvPr/>
        </p:nvSpPr>
        <p:spPr bwMode="auto">
          <a:xfrm flipV="1">
            <a:off x="10229850" y="1268413"/>
            <a:ext cx="0" cy="14478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705228097"/>
              </p:ext>
            </p:extLst>
          </p:nvPr>
        </p:nvGraphicFramePr>
        <p:xfrm>
          <a:off x="3095626" y="3206751"/>
          <a:ext cx="2227263" cy="835025"/>
        </p:xfrm>
        <a:graphic>
          <a:graphicData uri="http://schemas.openxmlformats.org/presentationml/2006/ole">
            <mc:AlternateContent xmlns:mc="http://schemas.openxmlformats.org/markup-compatibility/2006">
              <mc:Choice xmlns:v="urn:schemas-microsoft-com:vml" Requires="v">
                <p:oleObj spid="_x0000_s41222" name="公式" r:id="rId5" imgW="609480" imgH="228600" progId="Equation.3">
                  <p:embed/>
                </p:oleObj>
              </mc:Choice>
              <mc:Fallback>
                <p:oleObj name="公式" r:id="rId5" imgW="609480" imgH="228600" progId="Equation.3">
                  <p:embed/>
                  <p:pic>
                    <p:nvPicPr>
                      <p:cNvPr id="0" name=""/>
                      <p:cNvPicPr/>
                      <p:nvPr/>
                    </p:nvPicPr>
                    <p:blipFill>
                      <a:blip r:embed="rId6"/>
                      <a:stretch>
                        <a:fillRect/>
                      </a:stretch>
                    </p:blipFill>
                    <p:spPr>
                      <a:xfrm>
                        <a:off x="3095626" y="3206751"/>
                        <a:ext cx="2227263" cy="835025"/>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899088276"/>
              </p:ext>
            </p:extLst>
          </p:nvPr>
        </p:nvGraphicFramePr>
        <p:xfrm>
          <a:off x="4820531" y="4657889"/>
          <a:ext cx="3591870" cy="839658"/>
        </p:xfrm>
        <a:graphic>
          <a:graphicData uri="http://schemas.openxmlformats.org/presentationml/2006/ole">
            <mc:AlternateContent xmlns:mc="http://schemas.openxmlformats.org/markup-compatibility/2006">
              <mc:Choice xmlns:v="urn:schemas-microsoft-com:vml" Requires="v">
                <p:oleObj spid="_x0000_s41223" name="公式" r:id="rId7" imgW="977760" imgH="228600" progId="Equation.3">
                  <p:embed/>
                </p:oleObj>
              </mc:Choice>
              <mc:Fallback>
                <p:oleObj name="公式" r:id="rId7" imgW="977760" imgH="228600" progId="Equation.3">
                  <p:embed/>
                  <p:pic>
                    <p:nvPicPr>
                      <p:cNvPr id="0" name=""/>
                      <p:cNvPicPr/>
                      <p:nvPr/>
                    </p:nvPicPr>
                    <p:blipFill>
                      <a:blip r:embed="rId8"/>
                      <a:stretch>
                        <a:fillRect/>
                      </a:stretch>
                    </p:blipFill>
                    <p:spPr>
                      <a:xfrm>
                        <a:off x="4820531" y="4657889"/>
                        <a:ext cx="3591870" cy="839658"/>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79204620"/>
              </p:ext>
            </p:extLst>
          </p:nvPr>
        </p:nvGraphicFramePr>
        <p:xfrm>
          <a:off x="8519079" y="4806117"/>
          <a:ext cx="1005421" cy="696061"/>
        </p:xfrm>
        <a:graphic>
          <a:graphicData uri="http://schemas.openxmlformats.org/presentationml/2006/ole">
            <mc:AlternateContent xmlns:mc="http://schemas.openxmlformats.org/markup-compatibility/2006">
              <mc:Choice xmlns:v="urn:schemas-microsoft-com:vml" Requires="v">
                <p:oleObj spid="_x0000_s41224" name="公式" r:id="rId9" imgW="330120" imgH="228600" progId="Equation.3">
                  <p:embed/>
                </p:oleObj>
              </mc:Choice>
              <mc:Fallback>
                <p:oleObj name="公式" r:id="rId9" imgW="330120" imgH="228600" progId="Equation.3">
                  <p:embed/>
                  <p:pic>
                    <p:nvPicPr>
                      <p:cNvPr id="0" name=""/>
                      <p:cNvPicPr/>
                      <p:nvPr/>
                    </p:nvPicPr>
                    <p:blipFill>
                      <a:blip r:embed="rId10"/>
                      <a:stretch>
                        <a:fillRect/>
                      </a:stretch>
                    </p:blipFill>
                    <p:spPr>
                      <a:xfrm>
                        <a:off x="8519079" y="4806117"/>
                        <a:ext cx="1005421" cy="696061"/>
                      </a:xfrm>
                      <a:prstGeom prst="rect">
                        <a:avLst/>
                      </a:prstGeom>
                    </p:spPr>
                  </p:pic>
                </p:oleObj>
              </mc:Fallback>
            </mc:AlternateContent>
          </a:graphicData>
        </a:graphic>
      </p:graphicFrame>
      <p:graphicFrame>
        <p:nvGraphicFramePr>
          <p:cNvPr id="43" name="Object 5"/>
          <p:cNvGraphicFramePr>
            <a:graphicFrameLocks noChangeAspect="1"/>
          </p:cNvGraphicFramePr>
          <p:nvPr>
            <p:extLst>
              <p:ext uri="{D42A27DB-BD31-4B8C-83A1-F6EECF244321}">
                <p14:modId xmlns:p14="http://schemas.microsoft.com/office/powerpoint/2010/main" val="2669595878"/>
              </p:ext>
            </p:extLst>
          </p:nvPr>
        </p:nvGraphicFramePr>
        <p:xfrm>
          <a:off x="1809751" y="4383089"/>
          <a:ext cx="2735263" cy="1258887"/>
        </p:xfrm>
        <a:graphic>
          <a:graphicData uri="http://schemas.openxmlformats.org/presentationml/2006/ole">
            <mc:AlternateContent xmlns:mc="http://schemas.openxmlformats.org/markup-compatibility/2006">
              <mc:Choice xmlns:v="urn:schemas-microsoft-com:vml" Requires="v">
                <p:oleObj spid="_x0000_s41225" name="公式" r:id="rId11" imgW="1054080" imgH="393480" progId="Equation.3">
                  <p:embed/>
                </p:oleObj>
              </mc:Choice>
              <mc:Fallback>
                <p:oleObj name="公式" r:id="rId11" imgW="1054080" imgH="393480" progId="Equation.3">
                  <p:embed/>
                  <p:pic>
                    <p:nvPicPr>
                      <p:cNvPr id="0" name=""/>
                      <p:cNvPicPr>
                        <a:picLocks noChangeAspect="1" noChangeArrowheads="1"/>
                      </p:cNvPicPr>
                      <p:nvPr/>
                    </p:nvPicPr>
                    <p:blipFill>
                      <a:blip r:embed="rId12"/>
                      <a:srcRect/>
                      <a:stretch>
                        <a:fillRect/>
                      </a:stretch>
                    </p:blipFill>
                    <p:spPr bwMode="auto">
                      <a:xfrm>
                        <a:off x="1809751" y="4383089"/>
                        <a:ext cx="2735263" cy="1258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 name="矩形 8"/>
          <p:cNvSpPr>
            <a:spLocks noChangeArrowheads="1"/>
          </p:cNvSpPr>
          <p:nvPr/>
        </p:nvSpPr>
        <p:spPr bwMode="auto">
          <a:xfrm>
            <a:off x="2595029" y="6173472"/>
            <a:ext cx="2430474"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pPr>
            <a:r>
              <a:rPr lang="zh-CN" altLang="en-US" sz="2800" b="1" dirty="0">
                <a:solidFill>
                  <a:srgbClr val="FF0066"/>
                </a:solidFill>
                <a:latin typeface="Calibri" panose="020F0502020204030204" pitchFamily="34" charset="0"/>
              </a:rPr>
              <a:t>方向：逆时针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68"/>
                                        </p:tgtEl>
                                        <p:attrNameLst>
                                          <p:attrName>style.visibility</p:attrName>
                                        </p:attrNameLst>
                                      </p:cBhvr>
                                      <p:to>
                                        <p:strVal val="visible"/>
                                      </p:to>
                                    </p:set>
                                    <p:anim calcmode="lin" valueType="num">
                                      <p:cBhvr additive="base">
                                        <p:cTn id="7" dur="500" fill="hold"/>
                                        <p:tgtEl>
                                          <p:spTgt spid="40968"/>
                                        </p:tgtEl>
                                        <p:attrNameLst>
                                          <p:attrName>ppt_x</p:attrName>
                                        </p:attrNameLst>
                                      </p:cBhvr>
                                      <p:tavLst>
                                        <p:tav tm="0">
                                          <p:val>
                                            <p:strVal val="#ppt_x"/>
                                          </p:val>
                                        </p:tav>
                                        <p:tav tm="100000">
                                          <p:val>
                                            <p:strVal val="#ppt_x"/>
                                          </p:val>
                                        </p:tav>
                                      </p:tavLst>
                                    </p:anim>
                                    <p:anim calcmode="lin" valueType="num">
                                      <p:cBhvr additive="base">
                                        <p:cTn id="8" dur="500" fill="hold"/>
                                        <p:tgtEl>
                                          <p:spTgt spid="409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969"/>
                                        </p:tgtEl>
                                        <p:attrNameLst>
                                          <p:attrName>style.visibility</p:attrName>
                                        </p:attrNameLst>
                                      </p:cBhvr>
                                      <p:to>
                                        <p:strVal val="visible"/>
                                      </p:to>
                                    </p:set>
                                    <p:anim calcmode="lin" valueType="num">
                                      <p:cBhvr additive="base">
                                        <p:cTn id="13" dur="500" fill="hold"/>
                                        <p:tgtEl>
                                          <p:spTgt spid="40969"/>
                                        </p:tgtEl>
                                        <p:attrNameLst>
                                          <p:attrName>ppt_x</p:attrName>
                                        </p:attrNameLst>
                                      </p:cBhvr>
                                      <p:tavLst>
                                        <p:tav tm="0">
                                          <p:val>
                                            <p:strVal val="#ppt_x"/>
                                          </p:val>
                                        </p:tav>
                                        <p:tav tm="100000">
                                          <p:val>
                                            <p:strVal val="#ppt_x"/>
                                          </p:val>
                                        </p:tav>
                                      </p:tavLst>
                                    </p:anim>
                                    <p:anim calcmode="lin" valueType="num">
                                      <p:cBhvr additive="base">
                                        <p:cTn id="14" dur="500" fill="hold"/>
                                        <p:tgtEl>
                                          <p:spTgt spid="4096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0970"/>
                                        </p:tgtEl>
                                        <p:attrNameLst>
                                          <p:attrName>style.visibility</p:attrName>
                                        </p:attrNameLst>
                                      </p:cBhvr>
                                      <p:to>
                                        <p:strVal val="visible"/>
                                      </p:to>
                                    </p:set>
                                    <p:animEffect transition="in" filter="fade">
                                      <p:cBhvr>
                                        <p:cTn id="19" dur="1000"/>
                                        <p:tgtEl>
                                          <p:spTgt spid="40970"/>
                                        </p:tgtEl>
                                      </p:cBhvr>
                                    </p:animEffect>
                                    <p:anim calcmode="lin" valueType="num">
                                      <p:cBhvr>
                                        <p:cTn id="20" dur="1000" fill="hold"/>
                                        <p:tgtEl>
                                          <p:spTgt spid="40970"/>
                                        </p:tgtEl>
                                        <p:attrNameLst>
                                          <p:attrName>ppt_x</p:attrName>
                                        </p:attrNameLst>
                                      </p:cBhvr>
                                      <p:tavLst>
                                        <p:tav tm="0">
                                          <p:val>
                                            <p:strVal val="#ppt_x"/>
                                          </p:val>
                                        </p:tav>
                                        <p:tav tm="100000">
                                          <p:val>
                                            <p:strVal val="#ppt_x"/>
                                          </p:val>
                                        </p:tav>
                                      </p:tavLst>
                                    </p:anim>
                                    <p:anim calcmode="lin" valueType="num">
                                      <p:cBhvr>
                                        <p:cTn id="21" dur="1000" fill="hold"/>
                                        <p:tgtEl>
                                          <p:spTgt spid="4097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anim calcmode="lin" valueType="num">
                                      <p:cBhvr additive="base">
                                        <p:cTn id="26" dur="500" fill="hold"/>
                                        <p:tgtEl>
                                          <p:spTgt spid="40"/>
                                        </p:tgtEl>
                                        <p:attrNameLst>
                                          <p:attrName>ppt_x</p:attrName>
                                        </p:attrNameLst>
                                      </p:cBhvr>
                                      <p:tavLst>
                                        <p:tav tm="0">
                                          <p:val>
                                            <p:strVal val="#ppt_x"/>
                                          </p:val>
                                        </p:tav>
                                        <p:tav tm="100000">
                                          <p:val>
                                            <p:strVal val="#ppt_x"/>
                                          </p:val>
                                        </p:tav>
                                      </p:tavLst>
                                    </p:anim>
                                    <p:anim calcmode="lin" valueType="num">
                                      <p:cBhvr additive="base">
                                        <p:cTn id="2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40972"/>
                                        </p:tgtEl>
                                        <p:attrNameLst>
                                          <p:attrName>style.visibility</p:attrName>
                                        </p:attrNameLst>
                                      </p:cBhvr>
                                      <p:to>
                                        <p:strVal val="visible"/>
                                      </p:to>
                                    </p:set>
                                    <p:animEffect transition="in" filter="fade">
                                      <p:cBhvr>
                                        <p:cTn id="32" dur="1000"/>
                                        <p:tgtEl>
                                          <p:spTgt spid="40972"/>
                                        </p:tgtEl>
                                      </p:cBhvr>
                                    </p:animEffect>
                                    <p:anim calcmode="lin" valueType="num">
                                      <p:cBhvr>
                                        <p:cTn id="33" dur="1000" fill="hold"/>
                                        <p:tgtEl>
                                          <p:spTgt spid="40972"/>
                                        </p:tgtEl>
                                        <p:attrNameLst>
                                          <p:attrName>ppt_x</p:attrName>
                                        </p:attrNameLst>
                                      </p:cBhvr>
                                      <p:tavLst>
                                        <p:tav tm="0">
                                          <p:val>
                                            <p:strVal val="#ppt_x"/>
                                          </p:val>
                                        </p:tav>
                                        <p:tav tm="100000">
                                          <p:val>
                                            <p:strVal val="#ppt_x"/>
                                          </p:val>
                                        </p:tav>
                                      </p:tavLst>
                                    </p:anim>
                                    <p:anim calcmode="lin" valueType="num">
                                      <p:cBhvr>
                                        <p:cTn id="34" dur="1000" fill="hold"/>
                                        <p:tgtEl>
                                          <p:spTgt spid="4097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48130"/>
                                        </p:tgtEl>
                                        <p:attrNameLst>
                                          <p:attrName>style.visibility</p:attrName>
                                        </p:attrNameLst>
                                      </p:cBhvr>
                                      <p:to>
                                        <p:strVal val="visible"/>
                                      </p:to>
                                    </p:set>
                                    <p:animEffect transition="in" filter="circle(in)">
                                      <p:cBhvr>
                                        <p:cTn id="39" dur="2000"/>
                                        <p:tgtEl>
                                          <p:spTgt spid="48130"/>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7"/>
                                        </p:tgtEl>
                                        <p:attrNameLst>
                                          <p:attrName>style.visibility</p:attrName>
                                        </p:attrNameLst>
                                      </p:cBhvr>
                                      <p:to>
                                        <p:strVal val="visible"/>
                                      </p:to>
                                    </p:set>
                                    <p:anim calcmode="lin" valueType="num">
                                      <p:cBhvr additive="base">
                                        <p:cTn id="44" dur="500" fill="hold"/>
                                        <p:tgtEl>
                                          <p:spTgt spid="37"/>
                                        </p:tgtEl>
                                        <p:attrNameLst>
                                          <p:attrName>ppt_x</p:attrName>
                                        </p:attrNameLst>
                                      </p:cBhvr>
                                      <p:tavLst>
                                        <p:tav tm="0">
                                          <p:val>
                                            <p:strVal val="#ppt_x"/>
                                          </p:val>
                                        </p:tav>
                                        <p:tav tm="100000">
                                          <p:val>
                                            <p:strVal val="#ppt_x"/>
                                          </p:val>
                                        </p:tav>
                                      </p:tavLst>
                                    </p:anim>
                                    <p:anim calcmode="lin" valueType="num">
                                      <p:cBhvr additive="base">
                                        <p:cTn id="45"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48131"/>
                                        </p:tgtEl>
                                        <p:attrNameLst>
                                          <p:attrName>style.visibility</p:attrName>
                                        </p:attrNameLst>
                                      </p:cBhvr>
                                      <p:to>
                                        <p:strVal val="visible"/>
                                      </p:to>
                                    </p:set>
                                    <p:anim calcmode="lin" valueType="num">
                                      <p:cBhvr additive="base">
                                        <p:cTn id="50" dur="500" fill="hold"/>
                                        <p:tgtEl>
                                          <p:spTgt spid="48131"/>
                                        </p:tgtEl>
                                        <p:attrNameLst>
                                          <p:attrName>ppt_x</p:attrName>
                                        </p:attrNameLst>
                                      </p:cBhvr>
                                      <p:tavLst>
                                        <p:tav tm="0">
                                          <p:val>
                                            <p:strVal val="#ppt_x"/>
                                          </p:val>
                                        </p:tav>
                                        <p:tav tm="100000">
                                          <p:val>
                                            <p:strVal val="#ppt_x"/>
                                          </p:val>
                                        </p:tav>
                                      </p:tavLst>
                                    </p:anim>
                                    <p:anim calcmode="lin" valueType="num">
                                      <p:cBhvr additive="base">
                                        <p:cTn id="51" dur="500" fill="hold"/>
                                        <p:tgtEl>
                                          <p:spTgt spid="4813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1000"/>
                                        <p:tgtEl>
                                          <p:spTgt spid="2"/>
                                        </p:tgtEl>
                                      </p:cBhvr>
                                    </p:animEffect>
                                    <p:anim calcmode="lin" valueType="num">
                                      <p:cBhvr>
                                        <p:cTn id="57" dur="1000" fill="hold"/>
                                        <p:tgtEl>
                                          <p:spTgt spid="2"/>
                                        </p:tgtEl>
                                        <p:attrNameLst>
                                          <p:attrName>ppt_x</p:attrName>
                                        </p:attrNameLst>
                                      </p:cBhvr>
                                      <p:tavLst>
                                        <p:tav tm="0">
                                          <p:val>
                                            <p:strVal val="#ppt_x"/>
                                          </p:val>
                                        </p:tav>
                                        <p:tav tm="100000">
                                          <p:val>
                                            <p:strVal val="#ppt_x"/>
                                          </p:val>
                                        </p:tav>
                                      </p:tavLst>
                                    </p:anim>
                                    <p:anim calcmode="lin" valueType="num">
                                      <p:cBhvr>
                                        <p:cTn id="5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nodeType="clickEffect">
                                  <p:stCondLst>
                                    <p:cond delay="0"/>
                                  </p:stCondLst>
                                  <p:childTnLst>
                                    <p:set>
                                      <p:cBhvr>
                                        <p:cTn id="62" dur="1" fill="hold">
                                          <p:stCondLst>
                                            <p:cond delay="0"/>
                                          </p:stCondLst>
                                        </p:cTn>
                                        <p:tgtEl>
                                          <p:spTgt spid="43"/>
                                        </p:tgtEl>
                                        <p:attrNameLst>
                                          <p:attrName>style.visibility</p:attrName>
                                        </p:attrNameLst>
                                      </p:cBhvr>
                                      <p:to>
                                        <p:strVal val="visible"/>
                                      </p:to>
                                    </p:set>
                                    <p:anim calcmode="lin" valueType="num">
                                      <p:cBhvr>
                                        <p:cTn id="63" dur="1000" fill="hold"/>
                                        <p:tgtEl>
                                          <p:spTgt spid="43"/>
                                        </p:tgtEl>
                                        <p:attrNameLst>
                                          <p:attrName>ppt_w</p:attrName>
                                        </p:attrNameLst>
                                      </p:cBhvr>
                                      <p:tavLst>
                                        <p:tav tm="0">
                                          <p:val>
                                            <p:fltVal val="0"/>
                                          </p:val>
                                        </p:tav>
                                        <p:tav tm="100000">
                                          <p:val>
                                            <p:strVal val="#ppt_w"/>
                                          </p:val>
                                        </p:tav>
                                      </p:tavLst>
                                    </p:anim>
                                    <p:anim calcmode="lin" valueType="num">
                                      <p:cBhvr>
                                        <p:cTn id="64" dur="1000" fill="hold"/>
                                        <p:tgtEl>
                                          <p:spTgt spid="43"/>
                                        </p:tgtEl>
                                        <p:attrNameLst>
                                          <p:attrName>ppt_h</p:attrName>
                                        </p:attrNameLst>
                                      </p:cBhvr>
                                      <p:tavLst>
                                        <p:tav tm="0">
                                          <p:val>
                                            <p:fltVal val="0"/>
                                          </p:val>
                                        </p:tav>
                                        <p:tav tm="100000">
                                          <p:val>
                                            <p:strVal val="#ppt_h"/>
                                          </p:val>
                                        </p:tav>
                                      </p:tavLst>
                                    </p:anim>
                                    <p:anim calcmode="lin" valueType="num">
                                      <p:cBhvr>
                                        <p:cTn id="65" dur="1000" fill="hold"/>
                                        <p:tgtEl>
                                          <p:spTgt spid="43"/>
                                        </p:tgtEl>
                                        <p:attrNameLst>
                                          <p:attrName>style.rotation</p:attrName>
                                        </p:attrNameLst>
                                      </p:cBhvr>
                                      <p:tavLst>
                                        <p:tav tm="0">
                                          <p:val>
                                            <p:fltVal val="90"/>
                                          </p:val>
                                        </p:tav>
                                        <p:tav tm="100000">
                                          <p:val>
                                            <p:fltVal val="0"/>
                                          </p:val>
                                        </p:tav>
                                      </p:tavLst>
                                    </p:anim>
                                    <p:animEffect transition="in" filter="fade">
                                      <p:cBhvr>
                                        <p:cTn id="66" dur="1000"/>
                                        <p:tgtEl>
                                          <p:spTgt spid="43"/>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fill="hold"/>
                                        <p:tgtEl>
                                          <p:spTgt spid="3"/>
                                        </p:tgtEl>
                                        <p:attrNameLst>
                                          <p:attrName>ppt_x</p:attrName>
                                        </p:attrNameLst>
                                      </p:cBhvr>
                                      <p:tavLst>
                                        <p:tav tm="0">
                                          <p:val>
                                            <p:strVal val="#ppt_x"/>
                                          </p:val>
                                        </p:tav>
                                        <p:tav tm="100000">
                                          <p:val>
                                            <p:strVal val="#ppt_x"/>
                                          </p:val>
                                        </p:tav>
                                      </p:tavLst>
                                    </p:anim>
                                    <p:anim calcmode="lin" valueType="num">
                                      <p:cBhvr additive="base">
                                        <p:cTn id="7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fade">
                                      <p:cBhvr>
                                        <p:cTn id="77" dur="1000"/>
                                        <p:tgtEl>
                                          <p:spTgt spid="4"/>
                                        </p:tgtEl>
                                      </p:cBhvr>
                                    </p:animEffect>
                                    <p:anim calcmode="lin" valueType="num">
                                      <p:cBhvr>
                                        <p:cTn id="78" dur="1000" fill="hold"/>
                                        <p:tgtEl>
                                          <p:spTgt spid="4"/>
                                        </p:tgtEl>
                                        <p:attrNameLst>
                                          <p:attrName>ppt_x</p:attrName>
                                        </p:attrNameLst>
                                      </p:cBhvr>
                                      <p:tavLst>
                                        <p:tav tm="0">
                                          <p:val>
                                            <p:strVal val="#ppt_x"/>
                                          </p:val>
                                        </p:tav>
                                        <p:tav tm="100000">
                                          <p:val>
                                            <p:strVal val="#ppt_x"/>
                                          </p:val>
                                        </p:tav>
                                      </p:tavLst>
                                    </p:anim>
                                    <p:anim calcmode="lin" valueType="num">
                                      <p:cBhvr>
                                        <p:cTn id="7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6" presetClass="entr" presetSubtype="16" fill="hold" grpId="0" nodeType="click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circle(in)">
                                      <p:cBhvr>
                                        <p:cTn id="84"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0" grpId="0"/>
      <p:bldP spid="40969" grpId="0"/>
      <p:bldP spid="40970" grpId="0"/>
      <p:bldP spid="37" grpId="0" animBg="1"/>
      <p:bldP spid="40972" grpId="0"/>
      <p:bldP spid="40" grpId="0" animBg="1"/>
      <p:bldP spid="4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7"/>
          <p:cNvGrpSpPr>
            <a:grpSpLocks/>
          </p:cNvGrpSpPr>
          <p:nvPr/>
        </p:nvGrpSpPr>
        <p:grpSpPr bwMode="auto">
          <a:xfrm>
            <a:off x="2194595" y="323005"/>
            <a:ext cx="3525837" cy="2757488"/>
            <a:chOff x="3147" y="2112"/>
            <a:chExt cx="2221" cy="1737"/>
          </a:xfrm>
        </p:grpSpPr>
        <p:sp>
          <p:nvSpPr>
            <p:cNvPr id="3" name="Rectangle 8"/>
            <p:cNvSpPr>
              <a:spLocks noChangeArrowheads="1"/>
            </p:cNvSpPr>
            <p:nvPr/>
          </p:nvSpPr>
          <p:spPr bwMode="auto">
            <a:xfrm>
              <a:off x="3147" y="2112"/>
              <a:ext cx="2052" cy="1737"/>
            </a:xfrm>
            <a:prstGeom prst="rect">
              <a:avLst/>
            </a:prstGeom>
            <a:solidFill>
              <a:srgbClr val="FFFF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4" name="Oval 9"/>
            <p:cNvSpPr>
              <a:spLocks noChangeArrowheads="1"/>
            </p:cNvSpPr>
            <p:nvPr/>
          </p:nvSpPr>
          <p:spPr bwMode="auto">
            <a:xfrm>
              <a:off x="3262" y="2406"/>
              <a:ext cx="1242" cy="1242"/>
            </a:xfrm>
            <a:prstGeom prst="ellipse">
              <a:avLst/>
            </a:prstGeom>
            <a:solidFill>
              <a:srgbClr val="00CC99"/>
            </a:solidFill>
            <a:ln w="952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5" name="AutoShape 10" descr="小棋盘"/>
            <p:cNvSpPr>
              <a:spLocks noChangeArrowheads="1"/>
            </p:cNvSpPr>
            <p:nvPr/>
          </p:nvSpPr>
          <p:spPr bwMode="auto">
            <a:xfrm rot="5400000">
              <a:off x="4072" y="2653"/>
              <a:ext cx="1152" cy="76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5194 w 21600"/>
                <a:gd name="T13" fmla="*/ 5203 h 21600"/>
                <a:gd name="T14" fmla="*/ 16406 w 21600"/>
                <a:gd name="T15" fmla="*/ 16397 h 21600"/>
              </a:gdLst>
              <a:ahLst/>
              <a:cxnLst>
                <a:cxn ang="T8">
                  <a:pos x="T0" y="T1"/>
                </a:cxn>
                <a:cxn ang="T9">
                  <a:pos x="T2" y="T3"/>
                </a:cxn>
                <a:cxn ang="T10">
                  <a:pos x="T4" y="T5"/>
                </a:cxn>
                <a:cxn ang="T11">
                  <a:pos x="T6" y="T7"/>
                </a:cxn>
              </a:cxnLst>
              <a:rect l="T12" t="T13" r="T14" b="T15"/>
              <a:pathLst>
                <a:path w="21600" h="21600">
                  <a:moveTo>
                    <a:pt x="0" y="0"/>
                  </a:moveTo>
                  <a:lnTo>
                    <a:pt x="6806" y="21600"/>
                  </a:lnTo>
                  <a:lnTo>
                    <a:pt x="14794" y="21600"/>
                  </a:lnTo>
                  <a:lnTo>
                    <a:pt x="21600" y="0"/>
                  </a:lnTo>
                  <a:close/>
                </a:path>
              </a:pathLst>
            </a:custGeom>
            <a:pattFill prst="smCheck">
              <a:fgClr>
                <a:srgbClr val="00CC99"/>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6" name="Line 11"/>
            <p:cNvSpPr>
              <a:spLocks noChangeShapeType="1"/>
            </p:cNvSpPr>
            <p:nvPr/>
          </p:nvSpPr>
          <p:spPr bwMode="auto">
            <a:xfrm flipH="1">
              <a:off x="3832" y="2736"/>
              <a:ext cx="624" cy="336"/>
            </a:xfrm>
            <a:prstGeom prst="line">
              <a:avLst/>
            </a:prstGeom>
            <a:noFill/>
            <a:ln w="28575">
              <a:solidFill>
                <a:srgbClr val="000000"/>
              </a:solidFill>
              <a:prstDash val="sysDot"/>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 name="Line 12"/>
            <p:cNvSpPr>
              <a:spLocks noChangeShapeType="1"/>
            </p:cNvSpPr>
            <p:nvPr/>
          </p:nvSpPr>
          <p:spPr bwMode="auto">
            <a:xfrm flipH="1" flipV="1">
              <a:off x="3880" y="3046"/>
              <a:ext cx="480" cy="240"/>
            </a:xfrm>
            <a:prstGeom prst="line">
              <a:avLst/>
            </a:prstGeom>
            <a:noFill/>
            <a:ln w="28575">
              <a:solidFill>
                <a:srgbClr val="000000"/>
              </a:solidFill>
              <a:prstDash val="sysDot"/>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 name="Oval 13"/>
            <p:cNvSpPr>
              <a:spLocks noChangeArrowheads="1"/>
            </p:cNvSpPr>
            <p:nvPr/>
          </p:nvSpPr>
          <p:spPr bwMode="auto">
            <a:xfrm>
              <a:off x="3879" y="3037"/>
              <a:ext cx="23" cy="23"/>
            </a:xfrm>
            <a:prstGeom prst="ellipse">
              <a:avLst/>
            </a:prstGeom>
            <a:solidFill>
              <a:srgbClr val="000000"/>
            </a:solidFill>
            <a:ln w="952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9" name="Text Box 14"/>
            <p:cNvSpPr txBox="1">
              <a:spLocks noChangeArrowheads="1"/>
            </p:cNvSpPr>
            <p:nvPr/>
          </p:nvSpPr>
          <p:spPr bwMode="auto">
            <a:xfrm>
              <a:off x="4168" y="3168"/>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Calibri" panose="020F0502020204030204" pitchFamily="34" charset="0"/>
                </a:rPr>
                <a:t>a</a:t>
              </a:r>
            </a:p>
          </p:txBody>
        </p:sp>
        <p:sp>
          <p:nvSpPr>
            <p:cNvPr id="10" name="Text Box 15"/>
            <p:cNvSpPr txBox="1">
              <a:spLocks noChangeArrowheads="1"/>
            </p:cNvSpPr>
            <p:nvPr/>
          </p:nvSpPr>
          <p:spPr bwMode="auto">
            <a:xfrm>
              <a:off x="4168" y="2544"/>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Calibri" panose="020F0502020204030204" pitchFamily="34" charset="0"/>
                </a:rPr>
                <a:t>b</a:t>
              </a:r>
            </a:p>
          </p:txBody>
        </p:sp>
        <p:sp>
          <p:nvSpPr>
            <p:cNvPr id="11" name="Text Box 16"/>
            <p:cNvSpPr txBox="1">
              <a:spLocks noChangeArrowheads="1"/>
            </p:cNvSpPr>
            <p:nvPr/>
          </p:nvSpPr>
          <p:spPr bwMode="auto">
            <a:xfrm>
              <a:off x="4360" y="3312"/>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0000"/>
                  </a:solidFill>
                  <a:latin typeface="Calibri" panose="020F0502020204030204" pitchFamily="34" charset="0"/>
                </a:rPr>
                <a:t>n</a:t>
              </a:r>
            </a:p>
          </p:txBody>
        </p:sp>
        <p:sp>
          <p:nvSpPr>
            <p:cNvPr id="12" name="Text Box 17"/>
            <p:cNvSpPr txBox="1">
              <a:spLocks noChangeArrowheads="1"/>
            </p:cNvSpPr>
            <p:nvPr/>
          </p:nvSpPr>
          <p:spPr bwMode="auto">
            <a:xfrm>
              <a:off x="4984" y="3504"/>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0000"/>
                  </a:solidFill>
                  <a:latin typeface="Calibri" panose="020F0502020204030204" pitchFamily="34" charset="0"/>
                </a:rPr>
                <a:t>d</a:t>
              </a:r>
            </a:p>
          </p:txBody>
        </p:sp>
        <p:sp>
          <p:nvSpPr>
            <p:cNvPr id="13" name="Text Box 18"/>
            <p:cNvSpPr txBox="1">
              <a:spLocks noChangeArrowheads="1"/>
            </p:cNvSpPr>
            <p:nvPr/>
          </p:nvSpPr>
          <p:spPr bwMode="auto">
            <a:xfrm>
              <a:off x="3592" y="3264"/>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Calibri" panose="020F0502020204030204" pitchFamily="34" charset="0"/>
                </a:rPr>
                <a:t>R</a:t>
              </a:r>
            </a:p>
          </p:txBody>
        </p:sp>
        <p:sp>
          <p:nvSpPr>
            <p:cNvPr id="14" name="Line 19"/>
            <p:cNvSpPr>
              <a:spLocks noChangeShapeType="1"/>
            </p:cNvSpPr>
            <p:nvPr/>
          </p:nvSpPr>
          <p:spPr bwMode="auto">
            <a:xfrm flipH="1">
              <a:off x="3736" y="3072"/>
              <a:ext cx="144" cy="576"/>
            </a:xfrm>
            <a:prstGeom prst="line">
              <a:avLst/>
            </a:prstGeom>
            <a:noFill/>
            <a:ln w="9525">
              <a:solidFill>
                <a:srgbClr val="000000"/>
              </a:solidFill>
              <a:round/>
              <a:headEnd/>
              <a:tailEnd type="triangl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5" name="Text Box 20"/>
            <p:cNvSpPr txBox="1">
              <a:spLocks noChangeArrowheads="1"/>
            </p:cNvSpPr>
            <p:nvPr/>
          </p:nvSpPr>
          <p:spPr bwMode="auto">
            <a:xfrm>
              <a:off x="3688" y="2544"/>
              <a:ext cx="384" cy="330"/>
            </a:xfrm>
            <a:prstGeom prst="rect">
              <a:avLst/>
            </a:prstGeom>
            <a:noFill/>
            <a:ln w="9525">
              <a:noFill/>
              <a:miter lim="800000"/>
              <a:headEnd/>
              <a:tailEnd/>
            </a:ln>
          </p:spPr>
          <p:txBody>
            <a:bodyPr>
              <a:spAutoFit/>
            </a:bodyPr>
            <a:lstStyle/>
            <a:p>
              <a:pPr fontAlgn="auto">
                <a:spcBef>
                  <a:spcPct val="50000"/>
                </a:spcBef>
                <a:spcAft>
                  <a:spcPts val="0"/>
                </a:spcAft>
                <a:defRPr/>
              </a:pPr>
              <a:r>
                <a:rPr lang="zh-CN" altLang="en-US" sz="2800" b="1" kern="0">
                  <a:solidFill>
                    <a:sysClr val="windowText" lastClr="000000"/>
                  </a:solidFill>
                  <a:latin typeface="+mn-lt"/>
                  <a:ea typeface="+mn-ea"/>
                  <a:sym typeface="Symbol" pitchFamily="18" charset="2"/>
                </a:rPr>
                <a:t></a:t>
              </a:r>
              <a:endParaRPr lang="zh-CN" altLang="en-US" sz="2800" b="1" kern="0">
                <a:solidFill>
                  <a:sysClr val="windowText" lastClr="000000"/>
                </a:solidFill>
                <a:latin typeface="+mn-lt"/>
                <a:ea typeface="+mn-ea"/>
              </a:endParaRPr>
            </a:p>
          </p:txBody>
        </p:sp>
        <p:sp>
          <p:nvSpPr>
            <p:cNvPr id="16" name="Text Box 21"/>
            <p:cNvSpPr txBox="1">
              <a:spLocks noChangeArrowheads="1"/>
            </p:cNvSpPr>
            <p:nvPr/>
          </p:nvSpPr>
          <p:spPr bwMode="auto">
            <a:xfrm>
              <a:off x="3688" y="2400"/>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Calibri" panose="020F0502020204030204" pitchFamily="34" charset="0"/>
                </a:rPr>
                <a:t>B</a:t>
              </a:r>
            </a:p>
          </p:txBody>
        </p:sp>
        <p:sp>
          <p:nvSpPr>
            <p:cNvPr id="17" name="Text Box 22"/>
            <p:cNvSpPr txBox="1">
              <a:spLocks noChangeArrowheads="1"/>
            </p:cNvSpPr>
            <p:nvPr/>
          </p:nvSpPr>
          <p:spPr bwMode="auto">
            <a:xfrm>
              <a:off x="3736" y="2832"/>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Calibri" panose="020F0502020204030204" pitchFamily="34" charset="0"/>
                </a:rPr>
                <a:t>o</a:t>
              </a:r>
            </a:p>
          </p:txBody>
        </p:sp>
        <p:sp>
          <p:nvSpPr>
            <p:cNvPr id="18" name="Freeform 23"/>
            <p:cNvSpPr>
              <a:spLocks/>
            </p:cNvSpPr>
            <p:nvPr/>
          </p:nvSpPr>
          <p:spPr bwMode="auto">
            <a:xfrm>
              <a:off x="4007" y="2998"/>
              <a:ext cx="13" cy="105"/>
            </a:xfrm>
            <a:custGeom>
              <a:avLst/>
              <a:gdLst>
                <a:gd name="T0" fmla="*/ 0 w 13"/>
                <a:gd name="T1" fmla="*/ 0 h 105"/>
                <a:gd name="T2" fmla="*/ 13 w 13"/>
                <a:gd name="T3" fmla="*/ 39 h 105"/>
                <a:gd name="T4" fmla="*/ 0 w 13"/>
                <a:gd name="T5" fmla="*/ 105 h 105"/>
                <a:gd name="T6" fmla="*/ 0 60000 65536"/>
                <a:gd name="T7" fmla="*/ 0 60000 65536"/>
                <a:gd name="T8" fmla="*/ 0 60000 65536"/>
                <a:gd name="T9" fmla="*/ 0 w 13"/>
                <a:gd name="T10" fmla="*/ 0 h 105"/>
                <a:gd name="T11" fmla="*/ 13 w 13"/>
                <a:gd name="T12" fmla="*/ 105 h 105"/>
              </a:gdLst>
              <a:ahLst/>
              <a:cxnLst>
                <a:cxn ang="T6">
                  <a:pos x="T0" y="T1"/>
                </a:cxn>
                <a:cxn ang="T7">
                  <a:pos x="T2" y="T3"/>
                </a:cxn>
                <a:cxn ang="T8">
                  <a:pos x="T4" y="T5"/>
                </a:cxn>
              </a:cxnLst>
              <a:rect l="T9" t="T10" r="T11" b="T12"/>
              <a:pathLst>
                <a:path w="13" h="105">
                  <a:moveTo>
                    <a:pt x="0" y="0"/>
                  </a:moveTo>
                  <a:cubicBezTo>
                    <a:pt x="4" y="13"/>
                    <a:pt x="13" y="25"/>
                    <a:pt x="13" y="39"/>
                  </a:cubicBezTo>
                  <a:cubicBezTo>
                    <a:pt x="13" y="61"/>
                    <a:pt x="0" y="105"/>
                    <a:pt x="0" y="105"/>
                  </a:cubicBezTo>
                </a:path>
              </a:pathLst>
            </a:custGeom>
            <a:noFill/>
            <a:ln w="9525">
              <a:solidFill>
                <a:srgbClr val="000000"/>
              </a:solidFill>
              <a:round/>
              <a:headEnd/>
              <a:tailEnd/>
            </a:ln>
          </p:spPr>
          <p:txBody>
            <a:bodyP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19" name="Text Box 24"/>
            <p:cNvSpPr txBox="1">
              <a:spLocks noChangeArrowheads="1"/>
            </p:cNvSpPr>
            <p:nvPr/>
          </p:nvSpPr>
          <p:spPr bwMode="auto">
            <a:xfrm>
              <a:off x="3976" y="2928"/>
              <a:ext cx="384" cy="330"/>
            </a:xfrm>
            <a:prstGeom prst="rect">
              <a:avLst/>
            </a:prstGeom>
            <a:noFill/>
            <a:ln w="9525">
              <a:noFill/>
              <a:miter lim="800000"/>
              <a:headEnd/>
              <a:tailEnd/>
            </a:ln>
          </p:spPr>
          <p:txBody>
            <a:bodyPr>
              <a:spAutoFit/>
            </a:bodyPr>
            <a:lstStyle/>
            <a:p>
              <a:pPr fontAlgn="auto">
                <a:spcBef>
                  <a:spcPct val="50000"/>
                </a:spcBef>
                <a:spcAft>
                  <a:spcPts val="0"/>
                </a:spcAft>
                <a:defRPr/>
              </a:pPr>
              <a:r>
                <a:rPr lang="zh-CN" altLang="en-US" sz="2800" b="1" kern="0">
                  <a:solidFill>
                    <a:sysClr val="windowText" lastClr="000000"/>
                  </a:solidFill>
                  <a:latin typeface="+mn-lt"/>
                  <a:ea typeface="+mn-ea"/>
                  <a:sym typeface="Symbol" pitchFamily="18" charset="2"/>
                </a:rPr>
                <a:t></a:t>
              </a:r>
              <a:endParaRPr lang="zh-CN" altLang="en-US" sz="2800" b="1" kern="0">
                <a:solidFill>
                  <a:sysClr val="windowText" lastClr="000000"/>
                </a:solidFill>
                <a:latin typeface="+mn-lt"/>
                <a:ea typeface="+mn-ea"/>
              </a:endParaRPr>
            </a:p>
          </p:txBody>
        </p:sp>
        <p:sp>
          <p:nvSpPr>
            <p:cNvPr id="20" name="Oval 25"/>
            <p:cNvSpPr>
              <a:spLocks noChangeArrowheads="1"/>
            </p:cNvSpPr>
            <p:nvPr/>
          </p:nvSpPr>
          <p:spPr bwMode="auto">
            <a:xfrm>
              <a:off x="3256" y="2400"/>
              <a:ext cx="1242" cy="1242"/>
            </a:xfrm>
            <a:prstGeom prst="ellipse">
              <a:avLst/>
            </a:prstGeom>
            <a:solidFill>
              <a:srgbClr val="CCCCFF"/>
            </a:solidFill>
            <a:ln w="9525">
              <a:solidFill>
                <a:srgbClr val="000000"/>
              </a:solidFill>
              <a:round/>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21" name="Line 27"/>
            <p:cNvSpPr>
              <a:spLocks noChangeShapeType="1"/>
            </p:cNvSpPr>
            <p:nvPr/>
          </p:nvSpPr>
          <p:spPr bwMode="auto">
            <a:xfrm flipH="1">
              <a:off x="3832" y="2701"/>
              <a:ext cx="672" cy="336"/>
            </a:xfrm>
            <a:prstGeom prst="line">
              <a:avLst/>
            </a:prstGeom>
            <a:noFill/>
            <a:ln w="9525">
              <a:solidFill>
                <a:srgbClr val="000000"/>
              </a:solidFill>
              <a:prstDash val="sysDot"/>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2" name="Line 28"/>
            <p:cNvSpPr>
              <a:spLocks noChangeShapeType="1"/>
            </p:cNvSpPr>
            <p:nvPr/>
          </p:nvSpPr>
          <p:spPr bwMode="auto">
            <a:xfrm flipH="1" flipV="1">
              <a:off x="3832" y="3024"/>
              <a:ext cx="672" cy="336"/>
            </a:xfrm>
            <a:prstGeom prst="line">
              <a:avLst/>
            </a:prstGeom>
            <a:noFill/>
            <a:ln w="9525">
              <a:solidFill>
                <a:srgbClr val="000000"/>
              </a:solidFill>
              <a:prstDash val="sysDot"/>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3" name="Text Box 29"/>
            <p:cNvSpPr txBox="1">
              <a:spLocks noChangeArrowheads="1"/>
            </p:cNvSpPr>
            <p:nvPr/>
          </p:nvSpPr>
          <p:spPr bwMode="auto">
            <a:xfrm>
              <a:off x="3640" y="2880"/>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00"/>
                  </a:solidFill>
                  <a:latin typeface="Calibri" panose="020F0502020204030204" pitchFamily="34" charset="0"/>
                </a:rPr>
                <a:t>o</a:t>
              </a:r>
            </a:p>
          </p:txBody>
        </p:sp>
        <p:sp>
          <p:nvSpPr>
            <p:cNvPr id="24" name="Text Box 30"/>
            <p:cNvSpPr txBox="1">
              <a:spLocks noChangeArrowheads="1"/>
            </p:cNvSpPr>
            <p:nvPr/>
          </p:nvSpPr>
          <p:spPr bwMode="auto">
            <a:xfrm>
              <a:off x="4360" y="2448"/>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0000"/>
                  </a:solidFill>
                  <a:latin typeface="Calibri" panose="020F0502020204030204" pitchFamily="34" charset="0"/>
                </a:rPr>
                <a:t>m</a:t>
              </a:r>
            </a:p>
          </p:txBody>
        </p:sp>
        <p:sp>
          <p:nvSpPr>
            <p:cNvPr id="25" name="Line 31"/>
            <p:cNvSpPr>
              <a:spLocks noChangeShapeType="1"/>
            </p:cNvSpPr>
            <p:nvPr/>
          </p:nvSpPr>
          <p:spPr bwMode="auto">
            <a:xfrm>
              <a:off x="4216" y="2846"/>
              <a:ext cx="0" cy="384"/>
            </a:xfrm>
            <a:prstGeom prst="line">
              <a:avLst/>
            </a:prstGeom>
            <a:noFill/>
            <a:ln w="9525">
              <a:solidFill>
                <a:srgbClr val="00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6" name="Text Box 32"/>
            <p:cNvSpPr txBox="1">
              <a:spLocks noChangeArrowheads="1"/>
            </p:cNvSpPr>
            <p:nvPr/>
          </p:nvSpPr>
          <p:spPr bwMode="auto">
            <a:xfrm>
              <a:off x="3976" y="2544"/>
              <a:ext cx="3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800" b="1">
                  <a:solidFill>
                    <a:srgbClr val="FF0000"/>
                  </a:solidFill>
                  <a:latin typeface="Calibri" panose="020F0502020204030204" pitchFamily="34" charset="0"/>
                </a:rPr>
                <a:t>a</a:t>
              </a:r>
            </a:p>
          </p:txBody>
        </p:sp>
        <p:sp>
          <p:nvSpPr>
            <p:cNvPr id="27" name="Text Box 33"/>
            <p:cNvSpPr txBox="1">
              <a:spLocks noChangeArrowheads="1"/>
            </p:cNvSpPr>
            <p:nvPr/>
          </p:nvSpPr>
          <p:spPr bwMode="auto">
            <a:xfrm>
              <a:off x="4024" y="3168"/>
              <a:ext cx="3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800" b="1">
                  <a:solidFill>
                    <a:srgbClr val="FF0000"/>
                  </a:solidFill>
                  <a:latin typeface="Calibri" panose="020F0502020204030204" pitchFamily="34" charset="0"/>
                </a:rPr>
                <a:t>b</a:t>
              </a:r>
            </a:p>
          </p:txBody>
        </p:sp>
        <p:sp>
          <p:nvSpPr>
            <p:cNvPr id="28" name="Text Box 34"/>
            <p:cNvSpPr txBox="1">
              <a:spLocks noChangeArrowheads="1"/>
            </p:cNvSpPr>
            <p:nvPr/>
          </p:nvSpPr>
          <p:spPr bwMode="auto">
            <a:xfrm>
              <a:off x="4888" y="2208"/>
              <a:ext cx="3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800" b="1" dirty="0">
                  <a:solidFill>
                    <a:srgbClr val="FF0000"/>
                  </a:solidFill>
                  <a:latin typeface="Calibri" panose="020F0502020204030204" pitchFamily="34" charset="0"/>
                </a:rPr>
                <a:t>c</a:t>
              </a:r>
            </a:p>
          </p:txBody>
        </p:sp>
      </p:grpSp>
      <p:sp>
        <p:nvSpPr>
          <p:cNvPr id="29" name="矩形 38"/>
          <p:cNvSpPr>
            <a:spLocks noChangeArrowheads="1"/>
          </p:cNvSpPr>
          <p:nvPr/>
        </p:nvSpPr>
        <p:spPr bwMode="auto">
          <a:xfrm>
            <a:off x="2904207" y="1013569"/>
            <a:ext cx="460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000000"/>
                </a:solidFill>
                <a:latin typeface="宋体" panose="02010600030101010101" pitchFamily="2" charset="-122"/>
                <a:sym typeface="Symbol" panose="05050102010706020507" pitchFamily="18" charset="2"/>
              </a:rPr>
              <a:t></a:t>
            </a:r>
            <a:endParaRPr lang="zh-CN" altLang="en-US" sz="2800" b="1" dirty="0">
              <a:solidFill>
                <a:srgbClr val="000000"/>
              </a:solidFill>
              <a:latin typeface="宋体" panose="02010600030101010101" pitchFamily="2" charset="-122"/>
            </a:endParaRPr>
          </a:p>
        </p:txBody>
      </p:sp>
      <p:sp>
        <p:nvSpPr>
          <p:cNvPr id="30" name="矩形 39"/>
          <p:cNvSpPr>
            <a:spLocks noChangeArrowheads="1"/>
          </p:cNvSpPr>
          <p:nvPr/>
        </p:nvSpPr>
        <p:spPr bwMode="auto">
          <a:xfrm>
            <a:off x="3047082" y="584944"/>
            <a:ext cx="365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FF00FF"/>
                </a:solidFill>
                <a:latin typeface="宋体" panose="02010600030101010101" pitchFamily="2" charset="-122"/>
              </a:rPr>
              <a:t>B</a:t>
            </a:r>
          </a:p>
        </p:txBody>
      </p:sp>
      <p:sp>
        <p:nvSpPr>
          <p:cNvPr id="32" name="AutoShape 52"/>
          <p:cNvSpPr>
            <a:spLocks noChangeArrowheads="1"/>
          </p:cNvSpPr>
          <p:nvPr/>
        </p:nvSpPr>
        <p:spPr bwMode="auto">
          <a:xfrm rot="12946703" flipV="1">
            <a:off x="4183731" y="1539031"/>
            <a:ext cx="896938" cy="100012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66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graphicFrame>
        <p:nvGraphicFramePr>
          <p:cNvPr id="33" name="Object 42"/>
          <p:cNvGraphicFramePr>
            <a:graphicFrameLocks noChangeAspect="1"/>
          </p:cNvGraphicFramePr>
          <p:nvPr>
            <p:extLst>
              <p:ext uri="{D42A27DB-BD31-4B8C-83A1-F6EECF244321}">
                <p14:modId xmlns:p14="http://schemas.microsoft.com/office/powerpoint/2010/main" val="3486595429"/>
              </p:ext>
            </p:extLst>
          </p:nvPr>
        </p:nvGraphicFramePr>
        <p:xfrm>
          <a:off x="4284502" y="1775757"/>
          <a:ext cx="657111" cy="580646"/>
        </p:xfrm>
        <a:graphic>
          <a:graphicData uri="http://schemas.openxmlformats.org/presentationml/2006/ole">
            <mc:AlternateContent xmlns:mc="http://schemas.openxmlformats.org/markup-compatibility/2006">
              <mc:Choice xmlns:v="urn:schemas-microsoft-com:vml" Requires="v">
                <p:oleObj spid="_x0000_s131749" name="公式" r:id="rId3" imgW="291960" imgH="228600" progId="Equation.3">
                  <p:embed/>
                </p:oleObj>
              </mc:Choice>
              <mc:Fallback>
                <p:oleObj name="公式" r:id="rId3" imgW="291960" imgH="228600" progId="Equation.3">
                  <p:embed/>
                  <p:pic>
                    <p:nvPicPr>
                      <p:cNvPr id="0" name=""/>
                      <p:cNvPicPr>
                        <a:picLocks noChangeAspect="1" noChangeArrowheads="1"/>
                      </p:cNvPicPr>
                      <p:nvPr/>
                    </p:nvPicPr>
                    <p:blipFill>
                      <a:blip r:embed="rId4"/>
                      <a:srcRect/>
                      <a:stretch>
                        <a:fillRect/>
                      </a:stretch>
                    </p:blipFill>
                    <p:spPr bwMode="auto">
                      <a:xfrm>
                        <a:off x="4284502" y="1775757"/>
                        <a:ext cx="657111" cy="580646"/>
                      </a:xfrm>
                      <a:prstGeom prst="rect">
                        <a:avLst/>
                      </a:prstGeom>
                      <a:noFill/>
                      <a:ln>
                        <a:noFill/>
                      </a:ln>
                      <a:effectLst/>
                      <a:extLst/>
                    </p:spPr>
                  </p:pic>
                </p:oleObj>
              </mc:Fallback>
            </mc:AlternateContent>
          </a:graphicData>
        </a:graphic>
      </p:graphicFrame>
      <p:sp>
        <p:nvSpPr>
          <p:cNvPr id="35" name="Line 7"/>
          <p:cNvSpPr>
            <a:spLocks noChangeShapeType="1"/>
          </p:cNvSpPr>
          <p:nvPr/>
        </p:nvSpPr>
        <p:spPr bwMode="auto">
          <a:xfrm flipV="1">
            <a:off x="5337844" y="1108818"/>
            <a:ext cx="0" cy="14478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6" name="Line 7"/>
          <p:cNvSpPr>
            <a:spLocks noChangeShapeType="1"/>
          </p:cNvSpPr>
          <p:nvPr/>
        </p:nvSpPr>
        <p:spPr bwMode="auto">
          <a:xfrm flipV="1">
            <a:off x="3748173" y="1547761"/>
            <a:ext cx="14870" cy="390526"/>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7" name="对象 36"/>
          <p:cNvGraphicFramePr>
            <a:graphicFrameLocks noChangeAspect="1"/>
          </p:cNvGraphicFramePr>
          <p:nvPr>
            <p:extLst>
              <p:ext uri="{D42A27DB-BD31-4B8C-83A1-F6EECF244321}">
                <p14:modId xmlns:p14="http://schemas.microsoft.com/office/powerpoint/2010/main" val="903489521"/>
              </p:ext>
            </p:extLst>
          </p:nvPr>
        </p:nvGraphicFramePr>
        <p:xfrm>
          <a:off x="3164594" y="1816571"/>
          <a:ext cx="557717" cy="627432"/>
        </p:xfrm>
        <a:graphic>
          <a:graphicData uri="http://schemas.openxmlformats.org/presentationml/2006/ole">
            <mc:AlternateContent xmlns:mc="http://schemas.openxmlformats.org/markup-compatibility/2006">
              <mc:Choice xmlns:v="urn:schemas-microsoft-com:vml" Requires="v">
                <p:oleObj spid="_x0000_s131750" name="公式" r:id="rId5" imgW="203040" imgH="228600" progId="Equation.3">
                  <p:embed/>
                </p:oleObj>
              </mc:Choice>
              <mc:Fallback>
                <p:oleObj name="公式" r:id="rId5" imgW="203040" imgH="228600" progId="Equation.3">
                  <p:embed/>
                  <p:pic>
                    <p:nvPicPr>
                      <p:cNvPr id="0" name=""/>
                      <p:cNvPicPr/>
                      <p:nvPr/>
                    </p:nvPicPr>
                    <p:blipFill>
                      <a:blip r:embed="rId6"/>
                      <a:stretch>
                        <a:fillRect/>
                      </a:stretch>
                    </p:blipFill>
                    <p:spPr>
                      <a:xfrm>
                        <a:off x="3164594" y="1816571"/>
                        <a:ext cx="557717" cy="627432"/>
                      </a:xfrm>
                      <a:prstGeom prst="rect">
                        <a:avLst/>
                      </a:prstGeom>
                    </p:spPr>
                  </p:pic>
                </p:oleObj>
              </mc:Fallback>
            </mc:AlternateContent>
          </a:graphicData>
        </a:graphic>
      </p:graphicFrame>
      <p:graphicFrame>
        <p:nvGraphicFramePr>
          <p:cNvPr id="38" name="对象 37"/>
          <p:cNvGraphicFramePr>
            <a:graphicFrameLocks noChangeAspect="1"/>
          </p:cNvGraphicFramePr>
          <p:nvPr>
            <p:extLst>
              <p:ext uri="{D42A27DB-BD31-4B8C-83A1-F6EECF244321}">
                <p14:modId xmlns:p14="http://schemas.microsoft.com/office/powerpoint/2010/main" val="2733038712"/>
              </p:ext>
            </p:extLst>
          </p:nvPr>
        </p:nvGraphicFramePr>
        <p:xfrm>
          <a:off x="5522924" y="1436096"/>
          <a:ext cx="696640" cy="783720"/>
        </p:xfrm>
        <a:graphic>
          <a:graphicData uri="http://schemas.openxmlformats.org/presentationml/2006/ole">
            <mc:AlternateContent xmlns:mc="http://schemas.openxmlformats.org/markup-compatibility/2006">
              <mc:Choice xmlns:v="urn:schemas-microsoft-com:vml" Requires="v">
                <p:oleObj spid="_x0000_s131751" name="公式" r:id="rId7" imgW="203040" imgH="228600" progId="Equation.3">
                  <p:embed/>
                </p:oleObj>
              </mc:Choice>
              <mc:Fallback>
                <p:oleObj name="公式" r:id="rId7" imgW="203040" imgH="228600" progId="Equation.3">
                  <p:embed/>
                  <p:pic>
                    <p:nvPicPr>
                      <p:cNvPr id="0" name=""/>
                      <p:cNvPicPr/>
                      <p:nvPr/>
                    </p:nvPicPr>
                    <p:blipFill>
                      <a:blip r:embed="rId8"/>
                      <a:stretch>
                        <a:fillRect/>
                      </a:stretch>
                    </p:blipFill>
                    <p:spPr>
                      <a:xfrm>
                        <a:off x="5522924" y="1436096"/>
                        <a:ext cx="696640" cy="783720"/>
                      </a:xfrm>
                      <a:prstGeom prst="rect">
                        <a:avLst/>
                      </a:prstGeom>
                    </p:spPr>
                  </p:pic>
                </p:oleObj>
              </mc:Fallback>
            </mc:AlternateContent>
          </a:graphicData>
        </a:graphic>
      </p:graphicFrame>
      <p:grpSp>
        <p:nvGrpSpPr>
          <p:cNvPr id="103" name="Group 25"/>
          <p:cNvGrpSpPr>
            <a:grpSpLocks/>
          </p:cNvGrpSpPr>
          <p:nvPr/>
        </p:nvGrpSpPr>
        <p:grpSpPr bwMode="auto">
          <a:xfrm>
            <a:off x="2611587" y="3032370"/>
            <a:ext cx="3500437" cy="1109833"/>
            <a:chOff x="1776" y="3600"/>
            <a:chExt cx="1584" cy="580"/>
          </a:xfrm>
        </p:grpSpPr>
        <p:sp>
          <p:nvSpPr>
            <p:cNvPr id="104" name="Line 17"/>
            <p:cNvSpPr>
              <a:spLocks noChangeShapeType="1"/>
            </p:cNvSpPr>
            <p:nvPr/>
          </p:nvSpPr>
          <p:spPr bwMode="auto">
            <a:xfrm>
              <a:off x="2448" y="379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 name="Line 18"/>
            <p:cNvSpPr>
              <a:spLocks noChangeShapeType="1"/>
            </p:cNvSpPr>
            <p:nvPr/>
          </p:nvSpPr>
          <p:spPr bwMode="auto">
            <a:xfrm>
              <a:off x="2544" y="3888"/>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 name="Line 19"/>
            <p:cNvSpPr>
              <a:spLocks noChangeShapeType="1"/>
            </p:cNvSpPr>
            <p:nvPr/>
          </p:nvSpPr>
          <p:spPr bwMode="auto">
            <a:xfrm>
              <a:off x="2544" y="3936"/>
              <a:ext cx="81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 name="Line 20"/>
            <p:cNvSpPr>
              <a:spLocks noChangeShapeType="1"/>
            </p:cNvSpPr>
            <p:nvPr/>
          </p:nvSpPr>
          <p:spPr bwMode="auto">
            <a:xfrm flipH="1">
              <a:off x="1776" y="3936"/>
              <a:ext cx="67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Line 21"/>
            <p:cNvSpPr>
              <a:spLocks noChangeShapeType="1"/>
            </p:cNvSpPr>
            <p:nvPr/>
          </p:nvSpPr>
          <p:spPr bwMode="auto">
            <a:xfrm>
              <a:off x="2256" y="4128"/>
              <a:ext cx="48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 name="Rectangle 22"/>
            <p:cNvSpPr>
              <a:spLocks noChangeArrowheads="1"/>
            </p:cNvSpPr>
            <p:nvPr/>
          </p:nvSpPr>
          <p:spPr bwMode="auto">
            <a:xfrm>
              <a:off x="2064" y="3907"/>
              <a:ext cx="1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cs typeface="Times New Roman" panose="02020603050405020304" pitchFamily="18" charset="0"/>
                </a:rPr>
                <a:t>ε</a:t>
              </a:r>
            </a:p>
          </p:txBody>
        </p:sp>
        <p:sp>
          <p:nvSpPr>
            <p:cNvPr id="110" name="Text Box 23"/>
            <p:cNvSpPr txBox="1">
              <a:spLocks noChangeArrowheads="1"/>
            </p:cNvSpPr>
            <p:nvPr/>
          </p:nvSpPr>
          <p:spPr bwMode="auto">
            <a:xfrm>
              <a:off x="2208" y="3648"/>
              <a:ext cx="4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t>+</a:t>
              </a:r>
            </a:p>
          </p:txBody>
        </p:sp>
        <p:sp>
          <p:nvSpPr>
            <p:cNvPr id="117" name="Text Box 24"/>
            <p:cNvSpPr txBox="1">
              <a:spLocks noChangeArrowheads="1"/>
            </p:cNvSpPr>
            <p:nvPr/>
          </p:nvSpPr>
          <p:spPr bwMode="auto">
            <a:xfrm>
              <a:off x="2496" y="3600"/>
              <a:ext cx="3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dirty="0"/>
                <a:t>-</a:t>
              </a:r>
            </a:p>
          </p:txBody>
        </p:sp>
      </p:grpSp>
      <p:sp>
        <p:nvSpPr>
          <p:cNvPr id="118" name="矩形 117"/>
          <p:cNvSpPr/>
          <p:nvPr/>
        </p:nvSpPr>
        <p:spPr>
          <a:xfrm>
            <a:off x="5751019" y="95578"/>
            <a:ext cx="1988045" cy="523220"/>
          </a:xfrm>
          <a:prstGeom prst="rect">
            <a:avLst/>
          </a:prstGeom>
        </p:spPr>
        <p:txBody>
          <a:bodyPr wrap="none">
            <a:spAutoFit/>
          </a:bodyPr>
          <a:lstStyle/>
          <a:p>
            <a:r>
              <a:rPr lang="zh-CN" altLang="en-US" sz="2800" b="1" kern="0" dirty="0">
                <a:solidFill>
                  <a:srgbClr val="CC3300"/>
                </a:solidFill>
              </a:rPr>
              <a:t>等效电路图</a:t>
            </a:r>
            <a:endParaRPr lang="zh-CN" altLang="en-US" sz="2800" dirty="0">
              <a:solidFill>
                <a:srgbClr val="CC3300"/>
              </a:solidFill>
            </a:endParaRPr>
          </a:p>
        </p:txBody>
      </p:sp>
      <p:sp>
        <p:nvSpPr>
          <p:cNvPr id="119" name="Line 44"/>
          <p:cNvSpPr>
            <a:spLocks noChangeShapeType="1"/>
          </p:cNvSpPr>
          <p:nvPr/>
        </p:nvSpPr>
        <p:spPr bwMode="auto">
          <a:xfrm>
            <a:off x="8667751" y="1071563"/>
            <a:ext cx="766763" cy="21085"/>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0" name="Line 44"/>
          <p:cNvSpPr>
            <a:spLocks noChangeShapeType="1"/>
          </p:cNvSpPr>
          <p:nvPr/>
        </p:nvSpPr>
        <p:spPr bwMode="auto">
          <a:xfrm>
            <a:off x="8596313" y="2643187"/>
            <a:ext cx="838201" cy="6350"/>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1" name="Line 44"/>
          <p:cNvSpPr>
            <a:spLocks noChangeShapeType="1"/>
          </p:cNvSpPr>
          <p:nvPr/>
        </p:nvSpPr>
        <p:spPr bwMode="auto">
          <a:xfrm>
            <a:off x="7881938" y="1071563"/>
            <a:ext cx="838200" cy="0"/>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2" name="Line 44"/>
          <p:cNvSpPr>
            <a:spLocks noChangeShapeType="1"/>
          </p:cNvSpPr>
          <p:nvPr/>
        </p:nvSpPr>
        <p:spPr bwMode="auto">
          <a:xfrm>
            <a:off x="7881938" y="2643188"/>
            <a:ext cx="838200" cy="0"/>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3" name="Line 22"/>
          <p:cNvSpPr>
            <a:spLocks noChangeShapeType="1"/>
          </p:cNvSpPr>
          <p:nvPr/>
        </p:nvSpPr>
        <p:spPr bwMode="auto">
          <a:xfrm flipV="1">
            <a:off x="7881938" y="1071563"/>
            <a:ext cx="0" cy="68580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124" name="Line 22"/>
          <p:cNvSpPr>
            <a:spLocks noChangeShapeType="1"/>
          </p:cNvSpPr>
          <p:nvPr/>
        </p:nvSpPr>
        <p:spPr bwMode="auto">
          <a:xfrm flipV="1">
            <a:off x="9434513" y="1524000"/>
            <a:ext cx="0" cy="291504"/>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125" name="Line 34"/>
          <p:cNvSpPr>
            <a:spLocks noChangeShapeType="1"/>
          </p:cNvSpPr>
          <p:nvPr/>
        </p:nvSpPr>
        <p:spPr bwMode="auto">
          <a:xfrm>
            <a:off x="9266005" y="1798400"/>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6" name="Line 35"/>
          <p:cNvSpPr>
            <a:spLocks noChangeShapeType="1"/>
          </p:cNvSpPr>
          <p:nvPr/>
        </p:nvSpPr>
        <p:spPr bwMode="auto">
          <a:xfrm flipV="1">
            <a:off x="9346373" y="2000672"/>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27" name="Object 38"/>
          <p:cNvGraphicFramePr>
            <a:graphicFrameLocks noChangeAspect="1"/>
          </p:cNvGraphicFramePr>
          <p:nvPr>
            <p:extLst>
              <p:ext uri="{D42A27DB-BD31-4B8C-83A1-F6EECF244321}">
                <p14:modId xmlns:p14="http://schemas.microsoft.com/office/powerpoint/2010/main" val="1509193860"/>
              </p:ext>
            </p:extLst>
          </p:nvPr>
        </p:nvGraphicFramePr>
        <p:xfrm>
          <a:off x="9725026" y="1643064"/>
          <a:ext cx="487363" cy="515937"/>
        </p:xfrm>
        <a:graphic>
          <a:graphicData uri="http://schemas.openxmlformats.org/presentationml/2006/ole">
            <mc:AlternateContent xmlns:mc="http://schemas.openxmlformats.org/markup-compatibility/2006">
              <mc:Choice xmlns:v="urn:schemas-microsoft-com:vml" Requires="v">
                <p:oleObj spid="_x0000_s131752" name="公式" r:id="rId9" imgW="215806" imgH="228501" progId="Equation.3">
                  <p:embed/>
                </p:oleObj>
              </mc:Choice>
              <mc:Fallback>
                <p:oleObj name="公式" r:id="rId9" imgW="215806"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25026" y="1643064"/>
                        <a:ext cx="487363"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8" name="Rectangle 51"/>
          <p:cNvSpPr>
            <a:spLocks noChangeArrowheads="1"/>
          </p:cNvSpPr>
          <p:nvPr/>
        </p:nvSpPr>
        <p:spPr bwMode="auto">
          <a:xfrm>
            <a:off x="9239250" y="1285875"/>
            <a:ext cx="357188" cy="285750"/>
          </a:xfrm>
          <a:prstGeom prst="rect">
            <a:avLst/>
          </a:prstGeom>
          <a:solidFill>
            <a:srgbClr val="FF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29" name="Object 39"/>
          <p:cNvGraphicFramePr>
            <a:graphicFrameLocks noChangeAspect="1"/>
          </p:cNvGraphicFramePr>
          <p:nvPr>
            <p:extLst>
              <p:ext uri="{D42A27DB-BD31-4B8C-83A1-F6EECF244321}">
                <p14:modId xmlns:p14="http://schemas.microsoft.com/office/powerpoint/2010/main" val="670998200"/>
              </p:ext>
            </p:extLst>
          </p:nvPr>
        </p:nvGraphicFramePr>
        <p:xfrm>
          <a:off x="6865348" y="2228850"/>
          <a:ext cx="444500" cy="420688"/>
        </p:xfrm>
        <a:graphic>
          <a:graphicData uri="http://schemas.openxmlformats.org/presentationml/2006/ole">
            <mc:AlternateContent xmlns:mc="http://schemas.openxmlformats.org/markup-compatibility/2006">
              <mc:Choice xmlns:v="urn:schemas-microsoft-com:vml" Requires="v">
                <p:oleObj spid="_x0000_s131753" name="公式" r:id="rId11" imgW="241300" imgH="228600" progId="Equation.3">
                  <p:embed/>
                </p:oleObj>
              </mc:Choice>
              <mc:Fallback>
                <p:oleObj name="公式" r:id="rId11" imgW="2413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65348" y="2228850"/>
                        <a:ext cx="44450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0" name="Object 40"/>
          <p:cNvGraphicFramePr>
            <a:graphicFrameLocks noChangeAspect="1"/>
          </p:cNvGraphicFramePr>
          <p:nvPr>
            <p:extLst>
              <p:ext uri="{D42A27DB-BD31-4B8C-83A1-F6EECF244321}">
                <p14:modId xmlns:p14="http://schemas.microsoft.com/office/powerpoint/2010/main" val="2257670732"/>
              </p:ext>
            </p:extLst>
          </p:nvPr>
        </p:nvGraphicFramePr>
        <p:xfrm>
          <a:off x="8596314" y="3000376"/>
          <a:ext cx="460375" cy="436563"/>
        </p:xfrm>
        <a:graphic>
          <a:graphicData uri="http://schemas.openxmlformats.org/presentationml/2006/ole">
            <mc:AlternateContent xmlns:mc="http://schemas.openxmlformats.org/markup-compatibility/2006">
              <mc:Choice xmlns:v="urn:schemas-microsoft-com:vml" Requires="v">
                <p:oleObj spid="_x0000_s131754" name="公式" r:id="rId13" imgW="241300" imgH="228600" progId="Equation.3">
                  <p:embed/>
                </p:oleObj>
              </mc:Choice>
              <mc:Fallback>
                <p:oleObj name="公式" r:id="rId13" imgW="2413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96314" y="3000376"/>
                        <a:ext cx="460375" cy="43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1" name="Object 41"/>
          <p:cNvGraphicFramePr>
            <a:graphicFrameLocks noChangeAspect="1"/>
          </p:cNvGraphicFramePr>
          <p:nvPr>
            <p:extLst>
              <p:ext uri="{D42A27DB-BD31-4B8C-83A1-F6EECF244321}">
                <p14:modId xmlns:p14="http://schemas.microsoft.com/office/powerpoint/2010/main" val="2659983133"/>
              </p:ext>
            </p:extLst>
          </p:nvPr>
        </p:nvGraphicFramePr>
        <p:xfrm>
          <a:off x="9634539" y="941388"/>
          <a:ext cx="492125" cy="463550"/>
        </p:xfrm>
        <a:graphic>
          <a:graphicData uri="http://schemas.openxmlformats.org/presentationml/2006/ole">
            <mc:AlternateContent xmlns:mc="http://schemas.openxmlformats.org/markup-compatibility/2006">
              <mc:Choice xmlns:v="urn:schemas-microsoft-com:vml" Requires="v">
                <p:oleObj spid="_x0000_s131755" name="公式" r:id="rId15" imgW="241300" imgH="228600" progId="Equation.3">
                  <p:embed/>
                </p:oleObj>
              </mc:Choice>
              <mc:Fallback>
                <p:oleObj name="公式" r:id="rId15" imgW="24130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34539" y="941388"/>
                        <a:ext cx="49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 name="Rectangle 47"/>
          <p:cNvSpPr>
            <a:spLocks noChangeArrowheads="1"/>
          </p:cNvSpPr>
          <p:nvPr/>
        </p:nvSpPr>
        <p:spPr bwMode="auto">
          <a:xfrm>
            <a:off x="8453438" y="857250"/>
            <a:ext cx="500062" cy="357188"/>
          </a:xfrm>
          <a:prstGeom prst="rect">
            <a:avLst/>
          </a:prstGeom>
          <a:solidFill>
            <a:srgbClr val="FFFF00"/>
          </a:soli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33" name="Rectangle 47"/>
          <p:cNvSpPr>
            <a:spLocks noChangeArrowheads="1"/>
          </p:cNvSpPr>
          <p:nvPr/>
        </p:nvSpPr>
        <p:spPr bwMode="auto">
          <a:xfrm>
            <a:off x="8453438" y="2500314"/>
            <a:ext cx="500062" cy="357187"/>
          </a:xfrm>
          <a:prstGeom prst="rect">
            <a:avLst/>
          </a:prstGeom>
          <a:solidFill>
            <a:srgbClr val="FFFF00"/>
          </a:solidFill>
          <a:ln w="19050">
            <a:solidFill>
              <a:srgbClr val="000000"/>
            </a:solidFill>
            <a:miter lim="800000"/>
            <a:headEnd/>
            <a:tailEnd/>
          </a:ln>
          <a:effectLst/>
        </p:spPr>
        <p:txBody>
          <a:bodyPr wrap="none" anchor="ctr"/>
          <a:lstStyle/>
          <a:p>
            <a:pPr fontAlgn="auto">
              <a:spcBef>
                <a:spcPts val="0"/>
              </a:spcBef>
              <a:spcAft>
                <a:spcPts val="0"/>
              </a:spcAft>
              <a:defRPr/>
            </a:pPr>
            <a:endParaRPr lang="zh-CN" altLang="en-US" sz="2800"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134" name="Object 6"/>
          <p:cNvGraphicFramePr>
            <a:graphicFrameLocks noChangeAspect="1"/>
          </p:cNvGraphicFramePr>
          <p:nvPr>
            <p:extLst>
              <p:ext uri="{D42A27DB-BD31-4B8C-83A1-F6EECF244321}">
                <p14:modId xmlns:p14="http://schemas.microsoft.com/office/powerpoint/2010/main" val="2643243851"/>
              </p:ext>
            </p:extLst>
          </p:nvPr>
        </p:nvGraphicFramePr>
        <p:xfrm>
          <a:off x="8466139" y="214313"/>
          <a:ext cx="434975" cy="436562"/>
        </p:xfrm>
        <a:graphic>
          <a:graphicData uri="http://schemas.openxmlformats.org/presentationml/2006/ole">
            <mc:AlternateContent xmlns:mc="http://schemas.openxmlformats.org/markup-compatibility/2006">
              <mc:Choice xmlns:v="urn:schemas-microsoft-com:vml" Requires="v">
                <p:oleObj spid="_x0000_s131756" name="公式" r:id="rId17" imgW="228600" imgH="228600" progId="Equation.3">
                  <p:embed/>
                </p:oleObj>
              </mc:Choice>
              <mc:Fallback>
                <p:oleObj name="公式" r:id="rId17" imgW="22860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66139" y="214313"/>
                        <a:ext cx="434975" cy="43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 name="Line 35"/>
          <p:cNvSpPr>
            <a:spLocks noChangeShapeType="1"/>
          </p:cNvSpPr>
          <p:nvPr/>
        </p:nvSpPr>
        <p:spPr bwMode="auto">
          <a:xfrm flipV="1">
            <a:off x="7801208" y="1978108"/>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6" name="Line 34"/>
          <p:cNvSpPr>
            <a:spLocks noChangeShapeType="1"/>
          </p:cNvSpPr>
          <p:nvPr/>
        </p:nvSpPr>
        <p:spPr bwMode="auto">
          <a:xfrm>
            <a:off x="7739063" y="1785938"/>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7" name="Line 22"/>
          <p:cNvSpPr>
            <a:spLocks noChangeShapeType="1"/>
          </p:cNvSpPr>
          <p:nvPr/>
        </p:nvSpPr>
        <p:spPr bwMode="auto">
          <a:xfrm flipV="1">
            <a:off x="7881938" y="1985963"/>
            <a:ext cx="0" cy="22860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138" name="Rectangle 51"/>
          <p:cNvSpPr>
            <a:spLocks noChangeArrowheads="1"/>
          </p:cNvSpPr>
          <p:nvPr/>
        </p:nvSpPr>
        <p:spPr bwMode="auto">
          <a:xfrm>
            <a:off x="7667626" y="2214563"/>
            <a:ext cx="428625" cy="214312"/>
          </a:xfrm>
          <a:prstGeom prst="rect">
            <a:avLst/>
          </a:prstGeom>
          <a:solidFill>
            <a:srgbClr val="FFFF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9" name="Line 22"/>
          <p:cNvSpPr>
            <a:spLocks noChangeShapeType="1"/>
          </p:cNvSpPr>
          <p:nvPr/>
        </p:nvSpPr>
        <p:spPr bwMode="auto">
          <a:xfrm flipV="1">
            <a:off x="9434513" y="2025176"/>
            <a:ext cx="0" cy="647577"/>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graphicFrame>
        <p:nvGraphicFramePr>
          <p:cNvPr id="140" name="Object 7"/>
          <p:cNvGraphicFramePr>
            <a:graphicFrameLocks noChangeAspect="1"/>
          </p:cNvGraphicFramePr>
          <p:nvPr>
            <p:extLst>
              <p:ext uri="{D42A27DB-BD31-4B8C-83A1-F6EECF244321}">
                <p14:modId xmlns:p14="http://schemas.microsoft.com/office/powerpoint/2010/main" val="1501644034"/>
              </p:ext>
            </p:extLst>
          </p:nvPr>
        </p:nvGraphicFramePr>
        <p:xfrm>
          <a:off x="7096126" y="1714500"/>
          <a:ext cx="487363" cy="515938"/>
        </p:xfrm>
        <a:graphic>
          <a:graphicData uri="http://schemas.openxmlformats.org/presentationml/2006/ole">
            <mc:AlternateContent xmlns:mc="http://schemas.openxmlformats.org/markup-compatibility/2006">
              <mc:Choice xmlns:v="urn:schemas-microsoft-com:vml" Requires="v">
                <p:oleObj spid="_x0000_s131757" name="公式" r:id="rId19" imgW="215806" imgH="228501" progId="Equation.3">
                  <p:embed/>
                </p:oleObj>
              </mc:Choice>
              <mc:Fallback>
                <p:oleObj name="公式" r:id="rId19" imgW="215806" imgH="228501"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096126" y="1714500"/>
                        <a:ext cx="487363"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1" name="矩形 38"/>
          <p:cNvSpPr>
            <a:spLocks noChangeArrowheads="1"/>
          </p:cNvSpPr>
          <p:nvPr/>
        </p:nvSpPr>
        <p:spPr bwMode="auto">
          <a:xfrm>
            <a:off x="8437324" y="1756197"/>
            <a:ext cx="3449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3200" b="1" dirty="0">
                <a:solidFill>
                  <a:srgbClr val="00B050"/>
                </a:solidFill>
                <a:latin typeface="Times New Roman" panose="02020603050405020304" pitchFamily="18" charset="0"/>
                <a:cs typeface="Times New Roman" panose="02020603050405020304" pitchFamily="18" charset="0"/>
              </a:rPr>
              <a:t>I</a:t>
            </a:r>
          </a:p>
        </p:txBody>
      </p:sp>
      <p:sp>
        <p:nvSpPr>
          <p:cNvPr id="142" name="矩形 39"/>
          <p:cNvSpPr>
            <a:spLocks noChangeArrowheads="1"/>
          </p:cNvSpPr>
          <p:nvPr/>
        </p:nvSpPr>
        <p:spPr bwMode="auto">
          <a:xfrm>
            <a:off x="7239000" y="714376"/>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800" b="1" dirty="0">
                <a:solidFill>
                  <a:srgbClr val="FF0000"/>
                </a:solidFill>
                <a:latin typeface="Calibri" panose="020F0502020204030204" pitchFamily="34" charset="0"/>
              </a:rPr>
              <a:t>a</a:t>
            </a:r>
          </a:p>
        </p:txBody>
      </p:sp>
      <p:sp>
        <p:nvSpPr>
          <p:cNvPr id="143" name="矩形 40"/>
          <p:cNvSpPr>
            <a:spLocks noChangeArrowheads="1"/>
          </p:cNvSpPr>
          <p:nvPr/>
        </p:nvSpPr>
        <p:spPr bwMode="auto">
          <a:xfrm>
            <a:off x="7310438" y="2714626"/>
            <a:ext cx="3857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800" b="1" dirty="0">
                <a:solidFill>
                  <a:srgbClr val="FF0000"/>
                </a:solidFill>
                <a:latin typeface="Calibri" panose="020F0502020204030204" pitchFamily="34" charset="0"/>
              </a:rPr>
              <a:t>b</a:t>
            </a:r>
          </a:p>
        </p:txBody>
      </p:sp>
      <p:sp>
        <p:nvSpPr>
          <p:cNvPr id="144" name="矩形 41"/>
          <p:cNvSpPr>
            <a:spLocks noChangeArrowheads="1"/>
          </p:cNvSpPr>
          <p:nvPr/>
        </p:nvSpPr>
        <p:spPr bwMode="auto">
          <a:xfrm>
            <a:off x="9382125" y="428626"/>
            <a:ext cx="342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800" b="1" dirty="0">
                <a:solidFill>
                  <a:srgbClr val="FF0000"/>
                </a:solidFill>
                <a:latin typeface="Calibri" panose="020F0502020204030204" pitchFamily="34" charset="0"/>
              </a:rPr>
              <a:t>c</a:t>
            </a:r>
          </a:p>
        </p:txBody>
      </p:sp>
      <p:sp>
        <p:nvSpPr>
          <p:cNvPr id="145" name="矩形 42"/>
          <p:cNvSpPr>
            <a:spLocks noChangeArrowheads="1"/>
          </p:cNvSpPr>
          <p:nvPr/>
        </p:nvSpPr>
        <p:spPr bwMode="auto">
          <a:xfrm>
            <a:off x="9382126" y="2857501"/>
            <a:ext cx="385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800" b="1" dirty="0">
                <a:solidFill>
                  <a:srgbClr val="FF0000"/>
                </a:solidFill>
                <a:latin typeface="Calibri" panose="020F0502020204030204" pitchFamily="34" charset="0"/>
              </a:rPr>
              <a:t>d</a:t>
            </a:r>
          </a:p>
        </p:txBody>
      </p:sp>
      <p:sp>
        <p:nvSpPr>
          <p:cNvPr id="146" name="AutoShape 52"/>
          <p:cNvSpPr>
            <a:spLocks noChangeArrowheads="1"/>
          </p:cNvSpPr>
          <p:nvPr/>
        </p:nvSpPr>
        <p:spPr bwMode="auto">
          <a:xfrm rot="12946703" flipV="1">
            <a:off x="8161339" y="1454151"/>
            <a:ext cx="896937" cy="100012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3 w 21600"/>
              <a:gd name="T19" fmla="*/ 3153 h 21600"/>
              <a:gd name="T20" fmla="*/ 18427 w 21600"/>
              <a:gd name="T21" fmla="*/ 1844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66FF"/>
          </a:solidFill>
          <a:ln w="9525">
            <a:solidFill>
              <a:srgbClr val="000000"/>
            </a:solidFill>
            <a:miter lim="800000"/>
            <a:headEnd/>
            <a:tailEnd/>
          </a:ln>
        </p:spPr>
        <p:txBody>
          <a:bodyPr wrap="none" anchor="ctr"/>
          <a:lstStyle/>
          <a:p>
            <a:pPr fontAlgn="auto">
              <a:spcBef>
                <a:spcPts val="0"/>
              </a:spcBef>
              <a:spcAft>
                <a:spcPts val="0"/>
              </a:spcAft>
              <a:defRPr/>
            </a:pPr>
            <a:endParaRPr lang="zh-CN" altLang="en-US" sz="2800" b="1" kern="0">
              <a:solidFill>
                <a:sysClr val="windowText" lastClr="000000"/>
              </a:solidFill>
              <a:latin typeface="+mn-lt"/>
              <a:ea typeface="+mn-ea"/>
            </a:endParaRPr>
          </a:p>
        </p:txBody>
      </p:sp>
      <p:sp>
        <p:nvSpPr>
          <p:cNvPr id="147" name="Line 22"/>
          <p:cNvSpPr>
            <a:spLocks noChangeShapeType="1"/>
          </p:cNvSpPr>
          <p:nvPr/>
        </p:nvSpPr>
        <p:spPr bwMode="auto">
          <a:xfrm flipH="1" flipV="1">
            <a:off x="9434513" y="1071562"/>
            <a:ext cx="0" cy="214312"/>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148" name="Line 22"/>
          <p:cNvSpPr>
            <a:spLocks noChangeShapeType="1"/>
          </p:cNvSpPr>
          <p:nvPr/>
        </p:nvSpPr>
        <p:spPr bwMode="auto">
          <a:xfrm flipV="1">
            <a:off x="7881938" y="2414588"/>
            <a:ext cx="0" cy="228600"/>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149" name="Text Box 3"/>
          <p:cNvSpPr txBox="1">
            <a:spLocks noChangeArrowheads="1"/>
          </p:cNvSpPr>
          <p:nvPr/>
        </p:nvSpPr>
        <p:spPr bwMode="auto">
          <a:xfrm>
            <a:off x="2113832" y="4113791"/>
            <a:ext cx="65339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med" len="lg"/>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dirty="0">
                <a:solidFill>
                  <a:srgbClr val="CC3300"/>
                </a:solidFill>
              </a:rPr>
              <a:t>电流的正方向：</a:t>
            </a:r>
            <a:r>
              <a:rPr lang="zh-CN" altLang="en-US" sz="2800" b="1" dirty="0">
                <a:solidFill>
                  <a:srgbClr val="3E27E7"/>
                </a:solidFill>
              </a:rPr>
              <a:t>指向电</a:t>
            </a:r>
            <a:r>
              <a:rPr lang="zh-CN" altLang="en-US" sz="2800" b="1" kern="0" dirty="0">
                <a:solidFill>
                  <a:srgbClr val="3333FF"/>
                </a:solidFill>
              </a:rPr>
              <a:t>势</a:t>
            </a:r>
            <a:r>
              <a:rPr lang="zh-CN" altLang="en-US" sz="2800" b="1" dirty="0">
                <a:solidFill>
                  <a:srgbClr val="3E27E7"/>
                </a:solidFill>
              </a:rPr>
              <a:t>降低的方向。</a:t>
            </a:r>
          </a:p>
        </p:txBody>
      </p:sp>
      <p:graphicFrame>
        <p:nvGraphicFramePr>
          <p:cNvPr id="150" name="Object 8"/>
          <p:cNvGraphicFramePr>
            <a:graphicFrameLocks noChangeAspect="1"/>
          </p:cNvGraphicFramePr>
          <p:nvPr>
            <p:extLst>
              <p:ext uri="{D42A27DB-BD31-4B8C-83A1-F6EECF244321}">
                <p14:modId xmlns:p14="http://schemas.microsoft.com/office/powerpoint/2010/main" val="2510392100"/>
              </p:ext>
            </p:extLst>
          </p:nvPr>
        </p:nvGraphicFramePr>
        <p:xfrm>
          <a:off x="2083021" y="4729903"/>
          <a:ext cx="3921125" cy="698500"/>
        </p:xfrm>
        <a:graphic>
          <a:graphicData uri="http://schemas.openxmlformats.org/presentationml/2006/ole">
            <mc:AlternateContent xmlns:mc="http://schemas.openxmlformats.org/markup-compatibility/2006">
              <mc:Choice xmlns:v="urn:schemas-microsoft-com:vml" Requires="v">
                <p:oleObj spid="_x0000_s131758" name="公式" r:id="rId21" imgW="1244520" imgH="228600" progId="Equation.3">
                  <p:embed/>
                </p:oleObj>
              </mc:Choice>
              <mc:Fallback>
                <p:oleObj name="公式" r:id="rId21" imgW="1244520" imgH="228600" progId="Equation.3">
                  <p:embed/>
                  <p:pic>
                    <p:nvPicPr>
                      <p:cNvPr id="0" name=""/>
                      <p:cNvPicPr>
                        <a:picLocks noChangeAspect="1" noChangeArrowheads="1"/>
                      </p:cNvPicPr>
                      <p:nvPr/>
                    </p:nvPicPr>
                    <p:blipFill>
                      <a:blip r:embed="rId22"/>
                      <a:srcRect/>
                      <a:stretch>
                        <a:fillRect/>
                      </a:stretch>
                    </p:blipFill>
                    <p:spPr bwMode="auto">
                      <a:xfrm>
                        <a:off x="2083021" y="4729903"/>
                        <a:ext cx="3921125" cy="6985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6" name="对象 155"/>
          <p:cNvGraphicFramePr>
            <a:graphicFrameLocks noChangeAspect="1"/>
          </p:cNvGraphicFramePr>
          <p:nvPr>
            <p:extLst>
              <p:ext uri="{D42A27DB-BD31-4B8C-83A1-F6EECF244321}">
                <p14:modId xmlns:p14="http://schemas.microsoft.com/office/powerpoint/2010/main" val="1855575276"/>
              </p:ext>
            </p:extLst>
          </p:nvPr>
        </p:nvGraphicFramePr>
        <p:xfrm>
          <a:off x="6048376" y="4513264"/>
          <a:ext cx="4225925" cy="1158875"/>
        </p:xfrm>
        <a:graphic>
          <a:graphicData uri="http://schemas.openxmlformats.org/presentationml/2006/ole">
            <mc:AlternateContent xmlns:mc="http://schemas.openxmlformats.org/markup-compatibility/2006">
              <mc:Choice xmlns:v="urn:schemas-microsoft-com:vml" Requires="v">
                <p:oleObj spid="_x0000_s131759" name="公式" r:id="rId23" imgW="1574640" imgH="431640" progId="Equation.3">
                  <p:embed/>
                </p:oleObj>
              </mc:Choice>
              <mc:Fallback>
                <p:oleObj name="公式" r:id="rId23" imgW="1574640" imgH="431640" progId="Equation.3">
                  <p:embed/>
                  <p:pic>
                    <p:nvPicPr>
                      <p:cNvPr id="0" name=""/>
                      <p:cNvPicPr/>
                      <p:nvPr/>
                    </p:nvPicPr>
                    <p:blipFill>
                      <a:blip r:embed="rId24"/>
                      <a:stretch>
                        <a:fillRect/>
                      </a:stretch>
                    </p:blipFill>
                    <p:spPr>
                      <a:xfrm>
                        <a:off x="6048376" y="4513264"/>
                        <a:ext cx="4225925" cy="1158875"/>
                      </a:xfrm>
                      <a:prstGeom prst="rect">
                        <a:avLst/>
                      </a:prstGeom>
                    </p:spPr>
                  </p:pic>
                </p:oleObj>
              </mc:Fallback>
            </mc:AlternateContent>
          </a:graphicData>
        </a:graphic>
      </p:graphicFrame>
      <p:graphicFrame>
        <p:nvGraphicFramePr>
          <p:cNvPr id="160" name="Object 16"/>
          <p:cNvGraphicFramePr>
            <a:graphicFrameLocks noChangeAspect="1"/>
          </p:cNvGraphicFramePr>
          <p:nvPr>
            <p:extLst>
              <p:ext uri="{D42A27DB-BD31-4B8C-83A1-F6EECF244321}">
                <p14:modId xmlns:p14="http://schemas.microsoft.com/office/powerpoint/2010/main" val="877824870"/>
              </p:ext>
            </p:extLst>
          </p:nvPr>
        </p:nvGraphicFramePr>
        <p:xfrm>
          <a:off x="1824145" y="5735745"/>
          <a:ext cx="4303712" cy="765175"/>
        </p:xfrm>
        <a:graphic>
          <a:graphicData uri="http://schemas.openxmlformats.org/presentationml/2006/ole">
            <mc:AlternateContent xmlns:mc="http://schemas.openxmlformats.org/markup-compatibility/2006">
              <mc:Choice xmlns:v="urn:schemas-microsoft-com:vml" Requires="v">
                <p:oleObj spid="_x0000_s131760" name="公式" r:id="rId25" imgW="1244520" imgH="228600" progId="Equation.3">
                  <p:embed/>
                </p:oleObj>
              </mc:Choice>
              <mc:Fallback>
                <p:oleObj name="公式" r:id="rId25" imgW="1244520" imgH="228600" progId="Equation.3">
                  <p:embed/>
                  <p:pic>
                    <p:nvPicPr>
                      <p:cNvPr id="0" name=""/>
                      <p:cNvPicPr>
                        <a:picLocks noChangeAspect="1" noChangeArrowheads="1"/>
                      </p:cNvPicPr>
                      <p:nvPr/>
                    </p:nvPicPr>
                    <p:blipFill>
                      <a:blip r:embed="rId26"/>
                      <a:srcRect/>
                      <a:stretch>
                        <a:fillRect/>
                      </a:stretch>
                    </p:blipFill>
                    <p:spPr bwMode="auto">
                      <a:xfrm>
                        <a:off x="1824145" y="5735745"/>
                        <a:ext cx="4303712" cy="7651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 name="对象 162"/>
          <p:cNvGraphicFramePr>
            <a:graphicFrameLocks noChangeAspect="1"/>
          </p:cNvGraphicFramePr>
          <p:nvPr>
            <p:extLst>
              <p:ext uri="{D42A27DB-BD31-4B8C-83A1-F6EECF244321}">
                <p14:modId xmlns:p14="http://schemas.microsoft.com/office/powerpoint/2010/main" val="936002793"/>
              </p:ext>
            </p:extLst>
          </p:nvPr>
        </p:nvGraphicFramePr>
        <p:xfrm>
          <a:off x="6063105" y="5524060"/>
          <a:ext cx="4139396" cy="1234557"/>
        </p:xfrm>
        <a:graphic>
          <a:graphicData uri="http://schemas.openxmlformats.org/presentationml/2006/ole">
            <mc:AlternateContent xmlns:mc="http://schemas.openxmlformats.org/markup-compatibility/2006">
              <mc:Choice xmlns:v="urn:schemas-microsoft-com:vml" Requires="v">
                <p:oleObj spid="_x0000_s131761" name="公式" r:id="rId27" imgW="1447560" imgH="431640" progId="Equation.3">
                  <p:embed/>
                </p:oleObj>
              </mc:Choice>
              <mc:Fallback>
                <p:oleObj name="公式" r:id="rId27" imgW="1447560" imgH="431640" progId="Equation.3">
                  <p:embed/>
                  <p:pic>
                    <p:nvPicPr>
                      <p:cNvPr id="0" name=""/>
                      <p:cNvPicPr/>
                      <p:nvPr/>
                    </p:nvPicPr>
                    <p:blipFill>
                      <a:blip r:embed="rId28"/>
                      <a:stretch>
                        <a:fillRect/>
                      </a:stretch>
                    </p:blipFill>
                    <p:spPr>
                      <a:xfrm>
                        <a:off x="6063105" y="5524060"/>
                        <a:ext cx="4139396" cy="1234557"/>
                      </a:xfrm>
                      <a:prstGeom prst="rect">
                        <a:avLst/>
                      </a:prstGeom>
                    </p:spPr>
                  </p:pic>
                </p:oleObj>
              </mc:Fallback>
            </mc:AlternateContent>
          </a:graphicData>
        </a:graphic>
      </p:graphicFrame>
    </p:spTree>
    <p:extLst>
      <p:ext uri="{BB962C8B-B14F-4D97-AF65-F5344CB8AC3E}">
        <p14:creationId xmlns:p14="http://schemas.microsoft.com/office/powerpoint/2010/main" val="292534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anim calcmode="lin" valueType="num">
                                      <p:cBhvr>
                                        <p:cTn id="20" dur="1000" fill="hold"/>
                                        <p:tgtEl>
                                          <p:spTgt spid="30"/>
                                        </p:tgtEl>
                                        <p:attrNameLst>
                                          <p:attrName>ppt_x</p:attrName>
                                        </p:attrNameLst>
                                      </p:cBhvr>
                                      <p:tavLst>
                                        <p:tav tm="0">
                                          <p:val>
                                            <p:strVal val="#ppt_x"/>
                                          </p:val>
                                        </p:tav>
                                        <p:tav tm="100000">
                                          <p:val>
                                            <p:strVal val="#ppt_x"/>
                                          </p:val>
                                        </p:tav>
                                      </p:tavLst>
                                    </p:anim>
                                    <p:anim calcmode="lin" valueType="num">
                                      <p:cBhvr>
                                        <p:cTn id="2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2"/>
                                        </p:tgtEl>
                                        <p:attrNameLst>
                                          <p:attrName>style.visibility</p:attrName>
                                        </p:attrNameLst>
                                      </p:cBhvr>
                                      <p:to>
                                        <p:strVal val="visible"/>
                                      </p:to>
                                    </p:set>
                                    <p:anim calcmode="lin" valueType="num">
                                      <p:cBhvr additive="base">
                                        <p:cTn id="26" dur="500" fill="hold"/>
                                        <p:tgtEl>
                                          <p:spTgt spid="32"/>
                                        </p:tgtEl>
                                        <p:attrNameLst>
                                          <p:attrName>ppt_x</p:attrName>
                                        </p:attrNameLst>
                                      </p:cBhvr>
                                      <p:tavLst>
                                        <p:tav tm="0">
                                          <p:val>
                                            <p:strVal val="#ppt_x"/>
                                          </p:val>
                                        </p:tav>
                                        <p:tav tm="100000">
                                          <p:val>
                                            <p:strVal val="#ppt_x"/>
                                          </p:val>
                                        </p:tav>
                                      </p:tavLst>
                                    </p:anim>
                                    <p:anim calcmode="lin" valueType="num">
                                      <p:cBhvr additive="base">
                                        <p:cTn id="27"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1000"/>
                                        <p:tgtEl>
                                          <p:spTgt spid="33"/>
                                        </p:tgtEl>
                                      </p:cBhvr>
                                    </p:animEffect>
                                    <p:anim calcmode="lin" valueType="num">
                                      <p:cBhvr>
                                        <p:cTn id="33" dur="1000" fill="hold"/>
                                        <p:tgtEl>
                                          <p:spTgt spid="33"/>
                                        </p:tgtEl>
                                        <p:attrNameLst>
                                          <p:attrName>ppt_x</p:attrName>
                                        </p:attrNameLst>
                                      </p:cBhvr>
                                      <p:tavLst>
                                        <p:tav tm="0">
                                          <p:val>
                                            <p:strVal val="#ppt_x"/>
                                          </p:val>
                                        </p:tav>
                                        <p:tav tm="100000">
                                          <p:val>
                                            <p:strVal val="#ppt_x"/>
                                          </p:val>
                                        </p:tav>
                                      </p:tavLst>
                                    </p:anim>
                                    <p:anim calcmode="lin" valueType="num">
                                      <p:cBhvr>
                                        <p:cTn id="3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1000"/>
                                        <p:tgtEl>
                                          <p:spTgt spid="38"/>
                                        </p:tgtEl>
                                      </p:cBhvr>
                                    </p:animEffect>
                                    <p:anim calcmode="lin" valueType="num">
                                      <p:cBhvr>
                                        <p:cTn id="46" dur="1000" fill="hold"/>
                                        <p:tgtEl>
                                          <p:spTgt spid="38"/>
                                        </p:tgtEl>
                                        <p:attrNameLst>
                                          <p:attrName>ppt_x</p:attrName>
                                        </p:attrNameLst>
                                      </p:cBhvr>
                                      <p:tavLst>
                                        <p:tav tm="0">
                                          <p:val>
                                            <p:strVal val="#ppt_x"/>
                                          </p:val>
                                        </p:tav>
                                        <p:tav tm="100000">
                                          <p:val>
                                            <p:strVal val="#ppt_x"/>
                                          </p:val>
                                        </p:tav>
                                      </p:tavLst>
                                    </p:anim>
                                    <p:anim calcmode="lin" valueType="num">
                                      <p:cBhvr>
                                        <p:cTn id="4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 calcmode="lin" valueType="num">
                                      <p:cBhvr additive="base">
                                        <p:cTn id="52" dur="500" fill="hold"/>
                                        <p:tgtEl>
                                          <p:spTgt spid="36"/>
                                        </p:tgtEl>
                                        <p:attrNameLst>
                                          <p:attrName>ppt_x</p:attrName>
                                        </p:attrNameLst>
                                      </p:cBhvr>
                                      <p:tavLst>
                                        <p:tav tm="0">
                                          <p:val>
                                            <p:strVal val="#ppt_x"/>
                                          </p:val>
                                        </p:tav>
                                        <p:tav tm="100000">
                                          <p:val>
                                            <p:strVal val="#ppt_x"/>
                                          </p:val>
                                        </p:tav>
                                      </p:tavLst>
                                    </p:anim>
                                    <p:anim calcmode="lin" valueType="num">
                                      <p:cBhvr additive="base">
                                        <p:cTn id="5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1000"/>
                                        <p:tgtEl>
                                          <p:spTgt spid="37"/>
                                        </p:tgtEl>
                                      </p:cBhvr>
                                    </p:animEffect>
                                    <p:anim calcmode="lin" valueType="num">
                                      <p:cBhvr>
                                        <p:cTn id="59" dur="1000" fill="hold"/>
                                        <p:tgtEl>
                                          <p:spTgt spid="37"/>
                                        </p:tgtEl>
                                        <p:attrNameLst>
                                          <p:attrName>ppt_x</p:attrName>
                                        </p:attrNameLst>
                                      </p:cBhvr>
                                      <p:tavLst>
                                        <p:tav tm="0">
                                          <p:val>
                                            <p:strVal val="#ppt_x"/>
                                          </p:val>
                                        </p:tav>
                                        <p:tav tm="100000">
                                          <p:val>
                                            <p:strVal val="#ppt_x"/>
                                          </p:val>
                                        </p:tav>
                                      </p:tavLst>
                                    </p:anim>
                                    <p:anim calcmode="lin" valueType="num">
                                      <p:cBhvr>
                                        <p:cTn id="60"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103"/>
                                        </p:tgtEl>
                                        <p:attrNameLst>
                                          <p:attrName>style.visibility</p:attrName>
                                        </p:attrNameLst>
                                      </p:cBhvr>
                                      <p:to>
                                        <p:strVal val="visible"/>
                                      </p:to>
                                    </p:set>
                                    <p:animEffect transition="in" filter="wipe(right)">
                                      <p:cBhvr>
                                        <p:cTn id="65" dur="500"/>
                                        <p:tgtEl>
                                          <p:spTgt spid="103"/>
                                        </p:tgtEl>
                                      </p:cBhvr>
                                    </p:animEffect>
                                  </p:childTnLst>
                                </p:cTn>
                              </p:par>
                            </p:childTnLst>
                          </p:cTn>
                        </p:par>
                      </p:childTnLst>
                    </p:cTn>
                  </p:par>
                  <p:par>
                    <p:cTn id="66" fill="hold">
                      <p:stCondLst>
                        <p:cond delay="indefinite"/>
                      </p:stCondLst>
                      <p:childTnLst>
                        <p:par>
                          <p:cTn id="67" fill="hold">
                            <p:stCondLst>
                              <p:cond delay="0"/>
                            </p:stCondLst>
                            <p:childTnLst>
                              <p:par>
                                <p:cTn id="68" presetID="21" presetClass="entr" presetSubtype="1" fill="hold" grpId="0" nodeType="clickEffect">
                                  <p:stCondLst>
                                    <p:cond delay="0"/>
                                  </p:stCondLst>
                                  <p:childTnLst>
                                    <p:set>
                                      <p:cBhvr>
                                        <p:cTn id="69" dur="1" fill="hold">
                                          <p:stCondLst>
                                            <p:cond delay="0"/>
                                          </p:stCondLst>
                                        </p:cTn>
                                        <p:tgtEl>
                                          <p:spTgt spid="118"/>
                                        </p:tgtEl>
                                        <p:attrNameLst>
                                          <p:attrName>style.visibility</p:attrName>
                                        </p:attrNameLst>
                                      </p:cBhvr>
                                      <p:to>
                                        <p:strVal val="visible"/>
                                      </p:to>
                                    </p:set>
                                    <p:animEffect transition="in" filter="wheel(1)">
                                      <p:cBhvr>
                                        <p:cTn id="70" dur="2000"/>
                                        <p:tgtEl>
                                          <p:spTgt spid="118"/>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4"/>
                                        </p:tgtEl>
                                        <p:attrNameLst>
                                          <p:attrName>style.visibility</p:attrName>
                                        </p:attrNameLst>
                                      </p:cBhvr>
                                      <p:to>
                                        <p:strVal val="visible"/>
                                      </p:to>
                                    </p:set>
                                    <p:anim calcmode="lin" valueType="num">
                                      <p:cBhvr additive="base">
                                        <p:cTn id="75" dur="500" fill="hold"/>
                                        <p:tgtEl>
                                          <p:spTgt spid="124"/>
                                        </p:tgtEl>
                                        <p:attrNameLst>
                                          <p:attrName>ppt_x</p:attrName>
                                        </p:attrNameLst>
                                      </p:cBhvr>
                                      <p:tavLst>
                                        <p:tav tm="0">
                                          <p:val>
                                            <p:strVal val="#ppt_x"/>
                                          </p:val>
                                        </p:tav>
                                        <p:tav tm="100000">
                                          <p:val>
                                            <p:strVal val="#ppt_x"/>
                                          </p:val>
                                        </p:tav>
                                      </p:tavLst>
                                    </p:anim>
                                    <p:anim calcmode="lin" valueType="num">
                                      <p:cBhvr additive="base">
                                        <p:cTn id="76" dur="500" fill="hold"/>
                                        <p:tgtEl>
                                          <p:spTgt spid="12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25"/>
                                        </p:tgtEl>
                                        <p:attrNameLst>
                                          <p:attrName>style.visibility</p:attrName>
                                        </p:attrNameLst>
                                      </p:cBhvr>
                                      <p:to>
                                        <p:strVal val="visible"/>
                                      </p:to>
                                    </p:set>
                                    <p:anim calcmode="lin" valueType="num">
                                      <p:cBhvr additive="base">
                                        <p:cTn id="79" dur="500" fill="hold"/>
                                        <p:tgtEl>
                                          <p:spTgt spid="125"/>
                                        </p:tgtEl>
                                        <p:attrNameLst>
                                          <p:attrName>ppt_x</p:attrName>
                                        </p:attrNameLst>
                                      </p:cBhvr>
                                      <p:tavLst>
                                        <p:tav tm="0">
                                          <p:val>
                                            <p:strVal val="#ppt_x"/>
                                          </p:val>
                                        </p:tav>
                                        <p:tav tm="100000">
                                          <p:val>
                                            <p:strVal val="#ppt_x"/>
                                          </p:val>
                                        </p:tav>
                                      </p:tavLst>
                                    </p:anim>
                                    <p:anim calcmode="lin" valueType="num">
                                      <p:cBhvr additive="base">
                                        <p:cTn id="80" dur="500" fill="hold"/>
                                        <p:tgtEl>
                                          <p:spTgt spid="12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26"/>
                                        </p:tgtEl>
                                        <p:attrNameLst>
                                          <p:attrName>style.visibility</p:attrName>
                                        </p:attrNameLst>
                                      </p:cBhvr>
                                      <p:to>
                                        <p:strVal val="visible"/>
                                      </p:to>
                                    </p:set>
                                    <p:anim calcmode="lin" valueType="num">
                                      <p:cBhvr additive="base">
                                        <p:cTn id="83" dur="500" fill="hold"/>
                                        <p:tgtEl>
                                          <p:spTgt spid="126"/>
                                        </p:tgtEl>
                                        <p:attrNameLst>
                                          <p:attrName>ppt_x</p:attrName>
                                        </p:attrNameLst>
                                      </p:cBhvr>
                                      <p:tavLst>
                                        <p:tav tm="0">
                                          <p:val>
                                            <p:strVal val="#ppt_x"/>
                                          </p:val>
                                        </p:tav>
                                        <p:tav tm="100000">
                                          <p:val>
                                            <p:strVal val="#ppt_x"/>
                                          </p:val>
                                        </p:tav>
                                      </p:tavLst>
                                    </p:anim>
                                    <p:anim calcmode="lin" valueType="num">
                                      <p:cBhvr additive="base">
                                        <p:cTn id="84" dur="500" fill="hold"/>
                                        <p:tgtEl>
                                          <p:spTgt spid="126"/>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127"/>
                                        </p:tgtEl>
                                        <p:attrNameLst>
                                          <p:attrName>style.visibility</p:attrName>
                                        </p:attrNameLst>
                                      </p:cBhvr>
                                      <p:to>
                                        <p:strVal val="visible"/>
                                      </p:to>
                                    </p:set>
                                    <p:anim calcmode="lin" valueType="num">
                                      <p:cBhvr additive="base">
                                        <p:cTn id="87" dur="500" fill="hold"/>
                                        <p:tgtEl>
                                          <p:spTgt spid="127"/>
                                        </p:tgtEl>
                                        <p:attrNameLst>
                                          <p:attrName>ppt_x</p:attrName>
                                        </p:attrNameLst>
                                      </p:cBhvr>
                                      <p:tavLst>
                                        <p:tav tm="0">
                                          <p:val>
                                            <p:strVal val="#ppt_x"/>
                                          </p:val>
                                        </p:tav>
                                        <p:tav tm="100000">
                                          <p:val>
                                            <p:strVal val="#ppt_x"/>
                                          </p:val>
                                        </p:tav>
                                      </p:tavLst>
                                    </p:anim>
                                    <p:anim calcmode="lin" valueType="num">
                                      <p:cBhvr additive="base">
                                        <p:cTn id="88" dur="500" fill="hold"/>
                                        <p:tgtEl>
                                          <p:spTgt spid="127"/>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139"/>
                                        </p:tgtEl>
                                        <p:attrNameLst>
                                          <p:attrName>style.visibility</p:attrName>
                                        </p:attrNameLst>
                                      </p:cBhvr>
                                      <p:to>
                                        <p:strVal val="visible"/>
                                      </p:to>
                                    </p:set>
                                    <p:anim calcmode="lin" valueType="num">
                                      <p:cBhvr additive="base">
                                        <p:cTn id="91" dur="500" fill="hold"/>
                                        <p:tgtEl>
                                          <p:spTgt spid="139"/>
                                        </p:tgtEl>
                                        <p:attrNameLst>
                                          <p:attrName>ppt_x</p:attrName>
                                        </p:attrNameLst>
                                      </p:cBhvr>
                                      <p:tavLst>
                                        <p:tav tm="0">
                                          <p:val>
                                            <p:strVal val="#ppt_x"/>
                                          </p:val>
                                        </p:tav>
                                        <p:tav tm="100000">
                                          <p:val>
                                            <p:strVal val="#ppt_x"/>
                                          </p:val>
                                        </p:tav>
                                      </p:tavLst>
                                    </p:anim>
                                    <p:anim calcmode="lin" valueType="num">
                                      <p:cBhvr additive="base">
                                        <p:cTn id="92"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28"/>
                                        </p:tgtEl>
                                        <p:attrNameLst>
                                          <p:attrName>style.visibility</p:attrName>
                                        </p:attrNameLst>
                                      </p:cBhvr>
                                      <p:to>
                                        <p:strVal val="visible"/>
                                      </p:to>
                                    </p:set>
                                    <p:anim calcmode="lin" valueType="num">
                                      <p:cBhvr additive="base">
                                        <p:cTn id="97" dur="500" fill="hold"/>
                                        <p:tgtEl>
                                          <p:spTgt spid="128"/>
                                        </p:tgtEl>
                                        <p:attrNameLst>
                                          <p:attrName>ppt_x</p:attrName>
                                        </p:attrNameLst>
                                      </p:cBhvr>
                                      <p:tavLst>
                                        <p:tav tm="0">
                                          <p:val>
                                            <p:strVal val="#ppt_x"/>
                                          </p:val>
                                        </p:tav>
                                        <p:tav tm="100000">
                                          <p:val>
                                            <p:strVal val="#ppt_x"/>
                                          </p:val>
                                        </p:tav>
                                      </p:tavLst>
                                    </p:anim>
                                    <p:anim calcmode="lin" valueType="num">
                                      <p:cBhvr additive="base">
                                        <p:cTn id="98" dur="500" fill="hold"/>
                                        <p:tgtEl>
                                          <p:spTgt spid="128"/>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nodeType="clickEffect">
                                  <p:stCondLst>
                                    <p:cond delay="0"/>
                                  </p:stCondLst>
                                  <p:childTnLst>
                                    <p:set>
                                      <p:cBhvr>
                                        <p:cTn id="102" dur="1" fill="hold">
                                          <p:stCondLst>
                                            <p:cond delay="0"/>
                                          </p:stCondLst>
                                        </p:cTn>
                                        <p:tgtEl>
                                          <p:spTgt spid="131"/>
                                        </p:tgtEl>
                                        <p:attrNameLst>
                                          <p:attrName>style.visibility</p:attrName>
                                        </p:attrNameLst>
                                      </p:cBhvr>
                                      <p:to>
                                        <p:strVal val="visible"/>
                                      </p:to>
                                    </p:set>
                                    <p:animEffect transition="in" filter="fade">
                                      <p:cBhvr>
                                        <p:cTn id="103" dur="1000"/>
                                        <p:tgtEl>
                                          <p:spTgt spid="131"/>
                                        </p:tgtEl>
                                      </p:cBhvr>
                                    </p:animEffect>
                                    <p:anim calcmode="lin" valueType="num">
                                      <p:cBhvr>
                                        <p:cTn id="104" dur="1000" fill="hold"/>
                                        <p:tgtEl>
                                          <p:spTgt spid="131"/>
                                        </p:tgtEl>
                                        <p:attrNameLst>
                                          <p:attrName>ppt_x</p:attrName>
                                        </p:attrNameLst>
                                      </p:cBhvr>
                                      <p:tavLst>
                                        <p:tav tm="0">
                                          <p:val>
                                            <p:strVal val="#ppt_x"/>
                                          </p:val>
                                        </p:tav>
                                        <p:tav tm="100000">
                                          <p:val>
                                            <p:strVal val="#ppt_x"/>
                                          </p:val>
                                        </p:tav>
                                      </p:tavLst>
                                    </p:anim>
                                    <p:anim calcmode="lin" valueType="num">
                                      <p:cBhvr>
                                        <p:cTn id="105" dur="1000" fill="hold"/>
                                        <p:tgtEl>
                                          <p:spTgt spid="131"/>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147"/>
                                        </p:tgtEl>
                                        <p:attrNameLst>
                                          <p:attrName>style.visibility</p:attrName>
                                        </p:attrNameLst>
                                      </p:cBhvr>
                                      <p:to>
                                        <p:strVal val="visible"/>
                                      </p:to>
                                    </p:set>
                                    <p:anim calcmode="lin" valueType="num">
                                      <p:cBhvr additive="base">
                                        <p:cTn id="110" dur="500" fill="hold"/>
                                        <p:tgtEl>
                                          <p:spTgt spid="147"/>
                                        </p:tgtEl>
                                        <p:attrNameLst>
                                          <p:attrName>ppt_x</p:attrName>
                                        </p:attrNameLst>
                                      </p:cBhvr>
                                      <p:tavLst>
                                        <p:tav tm="0">
                                          <p:val>
                                            <p:strVal val="#ppt_x"/>
                                          </p:val>
                                        </p:tav>
                                        <p:tav tm="100000">
                                          <p:val>
                                            <p:strVal val="#ppt_x"/>
                                          </p:val>
                                        </p:tav>
                                      </p:tavLst>
                                    </p:anim>
                                    <p:anim calcmode="lin" valueType="num">
                                      <p:cBhvr additive="base">
                                        <p:cTn id="111"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grpId="0" nodeType="clickEffect">
                                  <p:stCondLst>
                                    <p:cond delay="0"/>
                                  </p:stCondLst>
                                  <p:childTnLst>
                                    <p:set>
                                      <p:cBhvr>
                                        <p:cTn id="115" dur="1" fill="hold">
                                          <p:stCondLst>
                                            <p:cond delay="0"/>
                                          </p:stCondLst>
                                        </p:cTn>
                                        <p:tgtEl>
                                          <p:spTgt spid="144"/>
                                        </p:tgtEl>
                                        <p:attrNameLst>
                                          <p:attrName>style.visibility</p:attrName>
                                        </p:attrNameLst>
                                      </p:cBhvr>
                                      <p:to>
                                        <p:strVal val="visible"/>
                                      </p:to>
                                    </p:set>
                                    <p:animEffect transition="in" filter="fade">
                                      <p:cBhvr>
                                        <p:cTn id="116" dur="1000"/>
                                        <p:tgtEl>
                                          <p:spTgt spid="144"/>
                                        </p:tgtEl>
                                      </p:cBhvr>
                                    </p:animEffect>
                                    <p:anim calcmode="lin" valueType="num">
                                      <p:cBhvr>
                                        <p:cTn id="117" dur="1000" fill="hold"/>
                                        <p:tgtEl>
                                          <p:spTgt spid="144"/>
                                        </p:tgtEl>
                                        <p:attrNameLst>
                                          <p:attrName>ppt_x</p:attrName>
                                        </p:attrNameLst>
                                      </p:cBhvr>
                                      <p:tavLst>
                                        <p:tav tm="0">
                                          <p:val>
                                            <p:strVal val="#ppt_x"/>
                                          </p:val>
                                        </p:tav>
                                        <p:tav tm="100000">
                                          <p:val>
                                            <p:strVal val="#ppt_x"/>
                                          </p:val>
                                        </p:tav>
                                      </p:tavLst>
                                    </p:anim>
                                    <p:anim calcmode="lin" valueType="num">
                                      <p:cBhvr>
                                        <p:cTn id="118" dur="1000" fill="hold"/>
                                        <p:tgtEl>
                                          <p:spTgt spid="144"/>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grpId="0" nodeType="clickEffect">
                                  <p:stCondLst>
                                    <p:cond delay="0"/>
                                  </p:stCondLst>
                                  <p:childTnLst>
                                    <p:set>
                                      <p:cBhvr>
                                        <p:cTn id="122" dur="1" fill="hold">
                                          <p:stCondLst>
                                            <p:cond delay="0"/>
                                          </p:stCondLst>
                                        </p:cTn>
                                        <p:tgtEl>
                                          <p:spTgt spid="145"/>
                                        </p:tgtEl>
                                        <p:attrNameLst>
                                          <p:attrName>style.visibility</p:attrName>
                                        </p:attrNameLst>
                                      </p:cBhvr>
                                      <p:to>
                                        <p:strVal val="visible"/>
                                      </p:to>
                                    </p:set>
                                    <p:animEffect transition="in" filter="fade">
                                      <p:cBhvr>
                                        <p:cTn id="123" dur="1000"/>
                                        <p:tgtEl>
                                          <p:spTgt spid="145"/>
                                        </p:tgtEl>
                                      </p:cBhvr>
                                    </p:animEffect>
                                    <p:anim calcmode="lin" valueType="num">
                                      <p:cBhvr>
                                        <p:cTn id="124" dur="1000" fill="hold"/>
                                        <p:tgtEl>
                                          <p:spTgt spid="145"/>
                                        </p:tgtEl>
                                        <p:attrNameLst>
                                          <p:attrName>ppt_x</p:attrName>
                                        </p:attrNameLst>
                                      </p:cBhvr>
                                      <p:tavLst>
                                        <p:tav tm="0">
                                          <p:val>
                                            <p:strVal val="#ppt_x"/>
                                          </p:val>
                                        </p:tav>
                                        <p:tav tm="100000">
                                          <p:val>
                                            <p:strVal val="#ppt_x"/>
                                          </p:val>
                                        </p:tav>
                                      </p:tavLst>
                                    </p:anim>
                                    <p:anim calcmode="lin" valueType="num">
                                      <p:cBhvr>
                                        <p:cTn id="125" dur="1000" fill="hold"/>
                                        <p:tgtEl>
                                          <p:spTgt spid="145"/>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 presetClass="entr" presetSubtype="4" fill="hold" grpId="0" nodeType="clickEffect">
                                  <p:stCondLst>
                                    <p:cond delay="0"/>
                                  </p:stCondLst>
                                  <p:childTnLst>
                                    <p:set>
                                      <p:cBhvr>
                                        <p:cTn id="129" dur="1" fill="hold">
                                          <p:stCondLst>
                                            <p:cond delay="0"/>
                                          </p:stCondLst>
                                        </p:cTn>
                                        <p:tgtEl>
                                          <p:spTgt spid="119"/>
                                        </p:tgtEl>
                                        <p:attrNameLst>
                                          <p:attrName>style.visibility</p:attrName>
                                        </p:attrNameLst>
                                      </p:cBhvr>
                                      <p:to>
                                        <p:strVal val="visible"/>
                                      </p:to>
                                    </p:set>
                                    <p:anim calcmode="lin" valueType="num">
                                      <p:cBhvr additive="base">
                                        <p:cTn id="130" dur="500" fill="hold"/>
                                        <p:tgtEl>
                                          <p:spTgt spid="119"/>
                                        </p:tgtEl>
                                        <p:attrNameLst>
                                          <p:attrName>ppt_x</p:attrName>
                                        </p:attrNameLst>
                                      </p:cBhvr>
                                      <p:tavLst>
                                        <p:tav tm="0">
                                          <p:val>
                                            <p:strVal val="#ppt_x"/>
                                          </p:val>
                                        </p:tav>
                                        <p:tav tm="100000">
                                          <p:val>
                                            <p:strVal val="#ppt_x"/>
                                          </p:val>
                                        </p:tav>
                                      </p:tavLst>
                                    </p:anim>
                                    <p:anim calcmode="lin" valueType="num">
                                      <p:cBhvr additive="base">
                                        <p:cTn id="131" dur="500" fill="hold"/>
                                        <p:tgtEl>
                                          <p:spTgt spid="119"/>
                                        </p:tgtEl>
                                        <p:attrNameLst>
                                          <p:attrName>ppt_y</p:attrName>
                                        </p:attrNameLst>
                                      </p:cBhvr>
                                      <p:tavLst>
                                        <p:tav tm="0">
                                          <p:val>
                                            <p:strVal val="1+#ppt_h/2"/>
                                          </p:val>
                                        </p:tav>
                                        <p:tav tm="100000">
                                          <p:val>
                                            <p:strVal val="#ppt_y"/>
                                          </p:val>
                                        </p:tav>
                                      </p:tavLst>
                                    </p:anim>
                                  </p:childTnLst>
                                </p:cTn>
                              </p:par>
                              <p:par>
                                <p:cTn id="132" presetID="2" presetClass="entr" presetSubtype="4" fill="hold" grpId="0" nodeType="withEffect">
                                  <p:stCondLst>
                                    <p:cond delay="0"/>
                                  </p:stCondLst>
                                  <p:childTnLst>
                                    <p:set>
                                      <p:cBhvr>
                                        <p:cTn id="133" dur="1" fill="hold">
                                          <p:stCondLst>
                                            <p:cond delay="0"/>
                                          </p:stCondLst>
                                        </p:cTn>
                                        <p:tgtEl>
                                          <p:spTgt spid="121"/>
                                        </p:tgtEl>
                                        <p:attrNameLst>
                                          <p:attrName>style.visibility</p:attrName>
                                        </p:attrNameLst>
                                      </p:cBhvr>
                                      <p:to>
                                        <p:strVal val="visible"/>
                                      </p:to>
                                    </p:set>
                                    <p:anim calcmode="lin" valueType="num">
                                      <p:cBhvr additive="base">
                                        <p:cTn id="134" dur="500" fill="hold"/>
                                        <p:tgtEl>
                                          <p:spTgt spid="121"/>
                                        </p:tgtEl>
                                        <p:attrNameLst>
                                          <p:attrName>ppt_x</p:attrName>
                                        </p:attrNameLst>
                                      </p:cBhvr>
                                      <p:tavLst>
                                        <p:tav tm="0">
                                          <p:val>
                                            <p:strVal val="#ppt_x"/>
                                          </p:val>
                                        </p:tav>
                                        <p:tav tm="100000">
                                          <p:val>
                                            <p:strVal val="#ppt_x"/>
                                          </p:val>
                                        </p:tav>
                                      </p:tavLst>
                                    </p:anim>
                                    <p:anim calcmode="lin" valueType="num">
                                      <p:cBhvr additive="base">
                                        <p:cTn id="135" dur="500" fill="hold"/>
                                        <p:tgtEl>
                                          <p:spTgt spid="121"/>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0"/>
                                  </p:stCondLst>
                                  <p:childTnLst>
                                    <p:set>
                                      <p:cBhvr>
                                        <p:cTn id="137" dur="1" fill="hold">
                                          <p:stCondLst>
                                            <p:cond delay="0"/>
                                          </p:stCondLst>
                                        </p:cTn>
                                        <p:tgtEl>
                                          <p:spTgt spid="132"/>
                                        </p:tgtEl>
                                        <p:attrNameLst>
                                          <p:attrName>style.visibility</p:attrName>
                                        </p:attrNameLst>
                                      </p:cBhvr>
                                      <p:to>
                                        <p:strVal val="visible"/>
                                      </p:to>
                                    </p:set>
                                    <p:anim calcmode="lin" valueType="num">
                                      <p:cBhvr additive="base">
                                        <p:cTn id="138" dur="500" fill="hold"/>
                                        <p:tgtEl>
                                          <p:spTgt spid="132"/>
                                        </p:tgtEl>
                                        <p:attrNameLst>
                                          <p:attrName>ppt_x</p:attrName>
                                        </p:attrNameLst>
                                      </p:cBhvr>
                                      <p:tavLst>
                                        <p:tav tm="0">
                                          <p:val>
                                            <p:strVal val="#ppt_x"/>
                                          </p:val>
                                        </p:tav>
                                        <p:tav tm="100000">
                                          <p:val>
                                            <p:strVal val="#ppt_x"/>
                                          </p:val>
                                        </p:tav>
                                      </p:tavLst>
                                    </p:anim>
                                    <p:anim calcmode="lin" valueType="num">
                                      <p:cBhvr additive="base">
                                        <p:cTn id="139" dur="500" fill="hold"/>
                                        <p:tgtEl>
                                          <p:spTgt spid="132"/>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nodeType="clickEffect">
                                  <p:stCondLst>
                                    <p:cond delay="0"/>
                                  </p:stCondLst>
                                  <p:childTnLst>
                                    <p:set>
                                      <p:cBhvr>
                                        <p:cTn id="143" dur="1" fill="hold">
                                          <p:stCondLst>
                                            <p:cond delay="0"/>
                                          </p:stCondLst>
                                        </p:cTn>
                                        <p:tgtEl>
                                          <p:spTgt spid="134"/>
                                        </p:tgtEl>
                                        <p:attrNameLst>
                                          <p:attrName>style.visibility</p:attrName>
                                        </p:attrNameLst>
                                      </p:cBhvr>
                                      <p:to>
                                        <p:strVal val="visible"/>
                                      </p:to>
                                    </p:set>
                                    <p:animEffect transition="in" filter="fade">
                                      <p:cBhvr>
                                        <p:cTn id="144" dur="1000"/>
                                        <p:tgtEl>
                                          <p:spTgt spid="134"/>
                                        </p:tgtEl>
                                      </p:cBhvr>
                                    </p:animEffect>
                                    <p:anim calcmode="lin" valueType="num">
                                      <p:cBhvr>
                                        <p:cTn id="145" dur="1000" fill="hold"/>
                                        <p:tgtEl>
                                          <p:spTgt spid="134"/>
                                        </p:tgtEl>
                                        <p:attrNameLst>
                                          <p:attrName>ppt_x</p:attrName>
                                        </p:attrNameLst>
                                      </p:cBhvr>
                                      <p:tavLst>
                                        <p:tav tm="0">
                                          <p:val>
                                            <p:strVal val="#ppt_x"/>
                                          </p:val>
                                        </p:tav>
                                        <p:tav tm="100000">
                                          <p:val>
                                            <p:strVal val="#ppt_x"/>
                                          </p:val>
                                        </p:tav>
                                      </p:tavLst>
                                    </p:anim>
                                    <p:anim calcmode="lin" valueType="num">
                                      <p:cBhvr>
                                        <p:cTn id="146" dur="10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42" presetClass="entr" presetSubtype="0" fill="hold" grpId="0" nodeType="clickEffect">
                                  <p:stCondLst>
                                    <p:cond delay="0"/>
                                  </p:stCondLst>
                                  <p:childTnLst>
                                    <p:set>
                                      <p:cBhvr>
                                        <p:cTn id="150" dur="1" fill="hold">
                                          <p:stCondLst>
                                            <p:cond delay="0"/>
                                          </p:stCondLst>
                                        </p:cTn>
                                        <p:tgtEl>
                                          <p:spTgt spid="142"/>
                                        </p:tgtEl>
                                        <p:attrNameLst>
                                          <p:attrName>style.visibility</p:attrName>
                                        </p:attrNameLst>
                                      </p:cBhvr>
                                      <p:to>
                                        <p:strVal val="visible"/>
                                      </p:to>
                                    </p:set>
                                    <p:animEffect transition="in" filter="fade">
                                      <p:cBhvr>
                                        <p:cTn id="151" dur="1000"/>
                                        <p:tgtEl>
                                          <p:spTgt spid="142"/>
                                        </p:tgtEl>
                                      </p:cBhvr>
                                    </p:animEffect>
                                    <p:anim calcmode="lin" valueType="num">
                                      <p:cBhvr>
                                        <p:cTn id="152" dur="1000" fill="hold"/>
                                        <p:tgtEl>
                                          <p:spTgt spid="142"/>
                                        </p:tgtEl>
                                        <p:attrNameLst>
                                          <p:attrName>ppt_x</p:attrName>
                                        </p:attrNameLst>
                                      </p:cBhvr>
                                      <p:tavLst>
                                        <p:tav tm="0">
                                          <p:val>
                                            <p:strVal val="#ppt_x"/>
                                          </p:val>
                                        </p:tav>
                                        <p:tav tm="100000">
                                          <p:val>
                                            <p:strVal val="#ppt_x"/>
                                          </p:val>
                                        </p:tav>
                                      </p:tavLst>
                                    </p:anim>
                                    <p:anim calcmode="lin" valueType="num">
                                      <p:cBhvr>
                                        <p:cTn id="153" dur="1000" fill="hold"/>
                                        <p:tgtEl>
                                          <p:spTgt spid="142"/>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2" presetClass="entr" presetSubtype="4" fill="hold" grpId="0" nodeType="clickEffect">
                                  <p:stCondLst>
                                    <p:cond delay="0"/>
                                  </p:stCondLst>
                                  <p:childTnLst>
                                    <p:set>
                                      <p:cBhvr>
                                        <p:cTn id="157" dur="1" fill="hold">
                                          <p:stCondLst>
                                            <p:cond delay="0"/>
                                          </p:stCondLst>
                                        </p:cTn>
                                        <p:tgtEl>
                                          <p:spTgt spid="123"/>
                                        </p:tgtEl>
                                        <p:attrNameLst>
                                          <p:attrName>style.visibility</p:attrName>
                                        </p:attrNameLst>
                                      </p:cBhvr>
                                      <p:to>
                                        <p:strVal val="visible"/>
                                      </p:to>
                                    </p:set>
                                    <p:anim calcmode="lin" valueType="num">
                                      <p:cBhvr additive="base">
                                        <p:cTn id="158" dur="500" fill="hold"/>
                                        <p:tgtEl>
                                          <p:spTgt spid="123"/>
                                        </p:tgtEl>
                                        <p:attrNameLst>
                                          <p:attrName>ppt_x</p:attrName>
                                        </p:attrNameLst>
                                      </p:cBhvr>
                                      <p:tavLst>
                                        <p:tav tm="0">
                                          <p:val>
                                            <p:strVal val="#ppt_x"/>
                                          </p:val>
                                        </p:tav>
                                        <p:tav tm="100000">
                                          <p:val>
                                            <p:strVal val="#ppt_x"/>
                                          </p:val>
                                        </p:tav>
                                      </p:tavLst>
                                    </p:anim>
                                    <p:anim calcmode="lin" valueType="num">
                                      <p:cBhvr additive="base">
                                        <p:cTn id="159" dur="500" fill="hold"/>
                                        <p:tgtEl>
                                          <p:spTgt spid="123"/>
                                        </p:tgtEl>
                                        <p:attrNameLst>
                                          <p:attrName>ppt_y</p:attrName>
                                        </p:attrNameLst>
                                      </p:cBhvr>
                                      <p:tavLst>
                                        <p:tav tm="0">
                                          <p:val>
                                            <p:strVal val="1+#ppt_h/2"/>
                                          </p:val>
                                        </p:tav>
                                        <p:tav tm="100000">
                                          <p:val>
                                            <p:strVal val="#ppt_y"/>
                                          </p:val>
                                        </p:tav>
                                      </p:tavLst>
                                    </p:anim>
                                  </p:childTnLst>
                                </p:cTn>
                              </p:par>
                              <p:par>
                                <p:cTn id="160" presetID="2" presetClass="entr" presetSubtype="4" fill="hold" grpId="0" nodeType="withEffect">
                                  <p:stCondLst>
                                    <p:cond delay="0"/>
                                  </p:stCondLst>
                                  <p:childTnLst>
                                    <p:set>
                                      <p:cBhvr>
                                        <p:cTn id="161" dur="1" fill="hold">
                                          <p:stCondLst>
                                            <p:cond delay="0"/>
                                          </p:stCondLst>
                                        </p:cTn>
                                        <p:tgtEl>
                                          <p:spTgt spid="135"/>
                                        </p:tgtEl>
                                        <p:attrNameLst>
                                          <p:attrName>style.visibility</p:attrName>
                                        </p:attrNameLst>
                                      </p:cBhvr>
                                      <p:to>
                                        <p:strVal val="visible"/>
                                      </p:to>
                                    </p:set>
                                    <p:anim calcmode="lin" valueType="num">
                                      <p:cBhvr additive="base">
                                        <p:cTn id="162" dur="500" fill="hold"/>
                                        <p:tgtEl>
                                          <p:spTgt spid="135"/>
                                        </p:tgtEl>
                                        <p:attrNameLst>
                                          <p:attrName>ppt_x</p:attrName>
                                        </p:attrNameLst>
                                      </p:cBhvr>
                                      <p:tavLst>
                                        <p:tav tm="0">
                                          <p:val>
                                            <p:strVal val="#ppt_x"/>
                                          </p:val>
                                        </p:tav>
                                        <p:tav tm="100000">
                                          <p:val>
                                            <p:strVal val="#ppt_x"/>
                                          </p:val>
                                        </p:tav>
                                      </p:tavLst>
                                    </p:anim>
                                    <p:anim calcmode="lin" valueType="num">
                                      <p:cBhvr additive="base">
                                        <p:cTn id="163" dur="500" fill="hold"/>
                                        <p:tgtEl>
                                          <p:spTgt spid="135"/>
                                        </p:tgtEl>
                                        <p:attrNameLst>
                                          <p:attrName>ppt_y</p:attrName>
                                        </p:attrNameLst>
                                      </p:cBhvr>
                                      <p:tavLst>
                                        <p:tav tm="0">
                                          <p:val>
                                            <p:strVal val="1+#ppt_h/2"/>
                                          </p:val>
                                        </p:tav>
                                        <p:tav tm="100000">
                                          <p:val>
                                            <p:strVal val="#ppt_y"/>
                                          </p:val>
                                        </p:tav>
                                      </p:tavLst>
                                    </p:anim>
                                  </p:childTnLst>
                                </p:cTn>
                              </p:par>
                              <p:par>
                                <p:cTn id="164" presetID="2" presetClass="entr" presetSubtype="4" fill="hold" grpId="0" nodeType="withEffect">
                                  <p:stCondLst>
                                    <p:cond delay="0"/>
                                  </p:stCondLst>
                                  <p:childTnLst>
                                    <p:set>
                                      <p:cBhvr>
                                        <p:cTn id="165" dur="1" fill="hold">
                                          <p:stCondLst>
                                            <p:cond delay="0"/>
                                          </p:stCondLst>
                                        </p:cTn>
                                        <p:tgtEl>
                                          <p:spTgt spid="136"/>
                                        </p:tgtEl>
                                        <p:attrNameLst>
                                          <p:attrName>style.visibility</p:attrName>
                                        </p:attrNameLst>
                                      </p:cBhvr>
                                      <p:to>
                                        <p:strVal val="visible"/>
                                      </p:to>
                                    </p:set>
                                    <p:anim calcmode="lin" valueType="num">
                                      <p:cBhvr additive="base">
                                        <p:cTn id="166" dur="500" fill="hold"/>
                                        <p:tgtEl>
                                          <p:spTgt spid="136"/>
                                        </p:tgtEl>
                                        <p:attrNameLst>
                                          <p:attrName>ppt_x</p:attrName>
                                        </p:attrNameLst>
                                      </p:cBhvr>
                                      <p:tavLst>
                                        <p:tav tm="0">
                                          <p:val>
                                            <p:strVal val="#ppt_x"/>
                                          </p:val>
                                        </p:tav>
                                        <p:tav tm="100000">
                                          <p:val>
                                            <p:strVal val="#ppt_x"/>
                                          </p:val>
                                        </p:tav>
                                      </p:tavLst>
                                    </p:anim>
                                    <p:anim calcmode="lin" valueType="num">
                                      <p:cBhvr additive="base">
                                        <p:cTn id="167" dur="500" fill="hold"/>
                                        <p:tgtEl>
                                          <p:spTgt spid="136"/>
                                        </p:tgtEl>
                                        <p:attrNameLst>
                                          <p:attrName>ppt_y</p:attrName>
                                        </p:attrNameLst>
                                      </p:cBhvr>
                                      <p:tavLst>
                                        <p:tav tm="0">
                                          <p:val>
                                            <p:strVal val="1+#ppt_h/2"/>
                                          </p:val>
                                        </p:tav>
                                        <p:tav tm="100000">
                                          <p:val>
                                            <p:strVal val="#ppt_y"/>
                                          </p:val>
                                        </p:tav>
                                      </p:tavLst>
                                    </p:anim>
                                  </p:childTnLst>
                                </p:cTn>
                              </p:par>
                              <p:par>
                                <p:cTn id="168" presetID="2" presetClass="entr" presetSubtype="4" fill="hold" grpId="0" nodeType="withEffect">
                                  <p:stCondLst>
                                    <p:cond delay="0"/>
                                  </p:stCondLst>
                                  <p:childTnLst>
                                    <p:set>
                                      <p:cBhvr>
                                        <p:cTn id="169" dur="1" fill="hold">
                                          <p:stCondLst>
                                            <p:cond delay="0"/>
                                          </p:stCondLst>
                                        </p:cTn>
                                        <p:tgtEl>
                                          <p:spTgt spid="137"/>
                                        </p:tgtEl>
                                        <p:attrNameLst>
                                          <p:attrName>style.visibility</p:attrName>
                                        </p:attrNameLst>
                                      </p:cBhvr>
                                      <p:to>
                                        <p:strVal val="visible"/>
                                      </p:to>
                                    </p:set>
                                    <p:anim calcmode="lin" valueType="num">
                                      <p:cBhvr additive="base">
                                        <p:cTn id="170" dur="500" fill="hold"/>
                                        <p:tgtEl>
                                          <p:spTgt spid="137"/>
                                        </p:tgtEl>
                                        <p:attrNameLst>
                                          <p:attrName>ppt_x</p:attrName>
                                        </p:attrNameLst>
                                      </p:cBhvr>
                                      <p:tavLst>
                                        <p:tav tm="0">
                                          <p:val>
                                            <p:strVal val="#ppt_x"/>
                                          </p:val>
                                        </p:tav>
                                        <p:tav tm="100000">
                                          <p:val>
                                            <p:strVal val="#ppt_x"/>
                                          </p:val>
                                        </p:tav>
                                      </p:tavLst>
                                    </p:anim>
                                    <p:anim calcmode="lin" valueType="num">
                                      <p:cBhvr additive="base">
                                        <p:cTn id="171" dur="500" fill="hold"/>
                                        <p:tgtEl>
                                          <p:spTgt spid="137"/>
                                        </p:tgtEl>
                                        <p:attrNameLst>
                                          <p:attrName>ppt_y</p:attrName>
                                        </p:attrNameLst>
                                      </p:cBhvr>
                                      <p:tavLst>
                                        <p:tav tm="0">
                                          <p:val>
                                            <p:strVal val="1+#ppt_h/2"/>
                                          </p:val>
                                        </p:tav>
                                        <p:tav tm="100000">
                                          <p:val>
                                            <p:strVal val="#ppt_y"/>
                                          </p:val>
                                        </p:tav>
                                      </p:tavLst>
                                    </p:anim>
                                  </p:childTnLst>
                                </p:cTn>
                              </p:par>
                              <p:par>
                                <p:cTn id="172" presetID="2" presetClass="entr" presetSubtype="4" fill="hold" nodeType="withEffect">
                                  <p:stCondLst>
                                    <p:cond delay="0"/>
                                  </p:stCondLst>
                                  <p:childTnLst>
                                    <p:set>
                                      <p:cBhvr>
                                        <p:cTn id="173" dur="1" fill="hold">
                                          <p:stCondLst>
                                            <p:cond delay="0"/>
                                          </p:stCondLst>
                                        </p:cTn>
                                        <p:tgtEl>
                                          <p:spTgt spid="140"/>
                                        </p:tgtEl>
                                        <p:attrNameLst>
                                          <p:attrName>style.visibility</p:attrName>
                                        </p:attrNameLst>
                                      </p:cBhvr>
                                      <p:to>
                                        <p:strVal val="visible"/>
                                      </p:to>
                                    </p:set>
                                    <p:anim calcmode="lin" valueType="num">
                                      <p:cBhvr additive="base">
                                        <p:cTn id="174" dur="500" fill="hold"/>
                                        <p:tgtEl>
                                          <p:spTgt spid="140"/>
                                        </p:tgtEl>
                                        <p:attrNameLst>
                                          <p:attrName>ppt_x</p:attrName>
                                        </p:attrNameLst>
                                      </p:cBhvr>
                                      <p:tavLst>
                                        <p:tav tm="0">
                                          <p:val>
                                            <p:strVal val="#ppt_x"/>
                                          </p:val>
                                        </p:tav>
                                        <p:tav tm="100000">
                                          <p:val>
                                            <p:strVal val="#ppt_x"/>
                                          </p:val>
                                        </p:tav>
                                      </p:tavLst>
                                    </p:anim>
                                    <p:anim calcmode="lin" valueType="num">
                                      <p:cBhvr additive="base">
                                        <p:cTn id="175" dur="500" fill="hold"/>
                                        <p:tgtEl>
                                          <p:spTgt spid="140"/>
                                        </p:tgtEl>
                                        <p:attrNameLst>
                                          <p:attrName>ppt_y</p:attrName>
                                        </p:attrNameLst>
                                      </p:cBhvr>
                                      <p:tavLst>
                                        <p:tav tm="0">
                                          <p:val>
                                            <p:strVal val="1+#ppt_h/2"/>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2" presetClass="entr" presetSubtype="4" fill="hold" nodeType="clickEffect">
                                  <p:stCondLst>
                                    <p:cond delay="0"/>
                                  </p:stCondLst>
                                  <p:childTnLst>
                                    <p:set>
                                      <p:cBhvr>
                                        <p:cTn id="179" dur="1" fill="hold">
                                          <p:stCondLst>
                                            <p:cond delay="0"/>
                                          </p:stCondLst>
                                        </p:cTn>
                                        <p:tgtEl>
                                          <p:spTgt spid="129"/>
                                        </p:tgtEl>
                                        <p:attrNameLst>
                                          <p:attrName>style.visibility</p:attrName>
                                        </p:attrNameLst>
                                      </p:cBhvr>
                                      <p:to>
                                        <p:strVal val="visible"/>
                                      </p:to>
                                    </p:set>
                                    <p:anim calcmode="lin" valueType="num">
                                      <p:cBhvr additive="base">
                                        <p:cTn id="180" dur="500" fill="hold"/>
                                        <p:tgtEl>
                                          <p:spTgt spid="129"/>
                                        </p:tgtEl>
                                        <p:attrNameLst>
                                          <p:attrName>ppt_x</p:attrName>
                                        </p:attrNameLst>
                                      </p:cBhvr>
                                      <p:tavLst>
                                        <p:tav tm="0">
                                          <p:val>
                                            <p:strVal val="#ppt_x"/>
                                          </p:val>
                                        </p:tav>
                                        <p:tav tm="100000">
                                          <p:val>
                                            <p:strVal val="#ppt_x"/>
                                          </p:val>
                                        </p:tav>
                                      </p:tavLst>
                                    </p:anim>
                                    <p:anim calcmode="lin" valueType="num">
                                      <p:cBhvr additive="base">
                                        <p:cTn id="181" dur="500" fill="hold"/>
                                        <p:tgtEl>
                                          <p:spTgt spid="129"/>
                                        </p:tgtEl>
                                        <p:attrNameLst>
                                          <p:attrName>ppt_y</p:attrName>
                                        </p:attrNameLst>
                                      </p:cBhvr>
                                      <p:tavLst>
                                        <p:tav tm="0">
                                          <p:val>
                                            <p:strVal val="1+#ppt_h/2"/>
                                          </p:val>
                                        </p:tav>
                                        <p:tav tm="100000">
                                          <p:val>
                                            <p:strVal val="#ppt_y"/>
                                          </p:val>
                                        </p:tav>
                                      </p:tavLst>
                                    </p:anim>
                                  </p:childTnLst>
                                </p:cTn>
                              </p:par>
                              <p:par>
                                <p:cTn id="182" presetID="2" presetClass="entr" presetSubtype="4" fill="hold" grpId="0" nodeType="withEffect">
                                  <p:stCondLst>
                                    <p:cond delay="0"/>
                                  </p:stCondLst>
                                  <p:childTnLst>
                                    <p:set>
                                      <p:cBhvr>
                                        <p:cTn id="183" dur="1" fill="hold">
                                          <p:stCondLst>
                                            <p:cond delay="0"/>
                                          </p:stCondLst>
                                        </p:cTn>
                                        <p:tgtEl>
                                          <p:spTgt spid="138"/>
                                        </p:tgtEl>
                                        <p:attrNameLst>
                                          <p:attrName>style.visibility</p:attrName>
                                        </p:attrNameLst>
                                      </p:cBhvr>
                                      <p:to>
                                        <p:strVal val="visible"/>
                                      </p:to>
                                    </p:set>
                                    <p:anim calcmode="lin" valueType="num">
                                      <p:cBhvr additive="base">
                                        <p:cTn id="184" dur="500" fill="hold"/>
                                        <p:tgtEl>
                                          <p:spTgt spid="138"/>
                                        </p:tgtEl>
                                        <p:attrNameLst>
                                          <p:attrName>ppt_x</p:attrName>
                                        </p:attrNameLst>
                                      </p:cBhvr>
                                      <p:tavLst>
                                        <p:tav tm="0">
                                          <p:val>
                                            <p:strVal val="#ppt_x"/>
                                          </p:val>
                                        </p:tav>
                                        <p:tav tm="100000">
                                          <p:val>
                                            <p:strVal val="#ppt_x"/>
                                          </p:val>
                                        </p:tav>
                                      </p:tavLst>
                                    </p:anim>
                                    <p:anim calcmode="lin" valueType="num">
                                      <p:cBhvr additive="base">
                                        <p:cTn id="185" dur="500" fill="hold"/>
                                        <p:tgtEl>
                                          <p:spTgt spid="138"/>
                                        </p:tgtEl>
                                        <p:attrNameLst>
                                          <p:attrName>ppt_y</p:attrName>
                                        </p:attrNameLst>
                                      </p:cBhvr>
                                      <p:tavLst>
                                        <p:tav tm="0">
                                          <p:val>
                                            <p:strVal val="1+#ppt_h/2"/>
                                          </p:val>
                                        </p:tav>
                                        <p:tav tm="100000">
                                          <p:val>
                                            <p:strVal val="#ppt_y"/>
                                          </p:val>
                                        </p:tav>
                                      </p:tavLst>
                                    </p:anim>
                                  </p:childTnLst>
                                </p:cTn>
                              </p:par>
                              <p:par>
                                <p:cTn id="186" presetID="2" presetClass="entr" presetSubtype="4" fill="hold" grpId="0" nodeType="withEffect">
                                  <p:stCondLst>
                                    <p:cond delay="0"/>
                                  </p:stCondLst>
                                  <p:childTnLst>
                                    <p:set>
                                      <p:cBhvr>
                                        <p:cTn id="187" dur="1" fill="hold">
                                          <p:stCondLst>
                                            <p:cond delay="0"/>
                                          </p:stCondLst>
                                        </p:cTn>
                                        <p:tgtEl>
                                          <p:spTgt spid="148"/>
                                        </p:tgtEl>
                                        <p:attrNameLst>
                                          <p:attrName>style.visibility</p:attrName>
                                        </p:attrNameLst>
                                      </p:cBhvr>
                                      <p:to>
                                        <p:strVal val="visible"/>
                                      </p:to>
                                    </p:set>
                                    <p:anim calcmode="lin" valueType="num">
                                      <p:cBhvr additive="base">
                                        <p:cTn id="188" dur="500" fill="hold"/>
                                        <p:tgtEl>
                                          <p:spTgt spid="148"/>
                                        </p:tgtEl>
                                        <p:attrNameLst>
                                          <p:attrName>ppt_x</p:attrName>
                                        </p:attrNameLst>
                                      </p:cBhvr>
                                      <p:tavLst>
                                        <p:tav tm="0">
                                          <p:val>
                                            <p:strVal val="#ppt_x"/>
                                          </p:val>
                                        </p:tav>
                                        <p:tav tm="100000">
                                          <p:val>
                                            <p:strVal val="#ppt_x"/>
                                          </p:val>
                                        </p:tav>
                                      </p:tavLst>
                                    </p:anim>
                                    <p:anim calcmode="lin" valueType="num">
                                      <p:cBhvr additive="base">
                                        <p:cTn id="189" dur="500" fill="hold"/>
                                        <p:tgtEl>
                                          <p:spTgt spid="148"/>
                                        </p:tgtEl>
                                        <p:attrNameLst>
                                          <p:attrName>ppt_y</p:attrName>
                                        </p:attrNameLst>
                                      </p:cBhvr>
                                      <p:tavLst>
                                        <p:tav tm="0">
                                          <p:val>
                                            <p:strVal val="1+#ppt_h/2"/>
                                          </p:val>
                                        </p:tav>
                                        <p:tav tm="100000">
                                          <p:val>
                                            <p:strVal val="#ppt_y"/>
                                          </p:val>
                                        </p:tav>
                                      </p:tavLst>
                                    </p:anim>
                                  </p:childTnLst>
                                </p:cTn>
                              </p:par>
                            </p:childTnLst>
                          </p:cTn>
                        </p:par>
                      </p:childTnLst>
                    </p:cTn>
                  </p:par>
                  <p:par>
                    <p:cTn id="190" fill="hold">
                      <p:stCondLst>
                        <p:cond delay="indefinite"/>
                      </p:stCondLst>
                      <p:childTnLst>
                        <p:par>
                          <p:cTn id="191" fill="hold">
                            <p:stCondLst>
                              <p:cond delay="0"/>
                            </p:stCondLst>
                            <p:childTnLst>
                              <p:par>
                                <p:cTn id="192" presetID="42" presetClass="entr" presetSubtype="0" fill="hold" grpId="0" nodeType="clickEffect">
                                  <p:stCondLst>
                                    <p:cond delay="0"/>
                                  </p:stCondLst>
                                  <p:childTnLst>
                                    <p:set>
                                      <p:cBhvr>
                                        <p:cTn id="193" dur="1" fill="hold">
                                          <p:stCondLst>
                                            <p:cond delay="0"/>
                                          </p:stCondLst>
                                        </p:cTn>
                                        <p:tgtEl>
                                          <p:spTgt spid="143"/>
                                        </p:tgtEl>
                                        <p:attrNameLst>
                                          <p:attrName>style.visibility</p:attrName>
                                        </p:attrNameLst>
                                      </p:cBhvr>
                                      <p:to>
                                        <p:strVal val="visible"/>
                                      </p:to>
                                    </p:set>
                                    <p:animEffect transition="in" filter="fade">
                                      <p:cBhvr>
                                        <p:cTn id="194" dur="1000"/>
                                        <p:tgtEl>
                                          <p:spTgt spid="143"/>
                                        </p:tgtEl>
                                      </p:cBhvr>
                                    </p:animEffect>
                                    <p:anim calcmode="lin" valueType="num">
                                      <p:cBhvr>
                                        <p:cTn id="195" dur="1000" fill="hold"/>
                                        <p:tgtEl>
                                          <p:spTgt spid="143"/>
                                        </p:tgtEl>
                                        <p:attrNameLst>
                                          <p:attrName>ppt_x</p:attrName>
                                        </p:attrNameLst>
                                      </p:cBhvr>
                                      <p:tavLst>
                                        <p:tav tm="0">
                                          <p:val>
                                            <p:strVal val="#ppt_x"/>
                                          </p:val>
                                        </p:tav>
                                        <p:tav tm="100000">
                                          <p:val>
                                            <p:strVal val="#ppt_x"/>
                                          </p:val>
                                        </p:tav>
                                      </p:tavLst>
                                    </p:anim>
                                    <p:anim calcmode="lin" valueType="num">
                                      <p:cBhvr>
                                        <p:cTn id="196" dur="1000" fill="hold"/>
                                        <p:tgtEl>
                                          <p:spTgt spid="143"/>
                                        </p:tgtEl>
                                        <p:attrNameLst>
                                          <p:attrName>ppt_y</p:attrName>
                                        </p:attrNameLst>
                                      </p:cBhvr>
                                      <p:tavLst>
                                        <p:tav tm="0">
                                          <p:val>
                                            <p:strVal val="#ppt_y+.1"/>
                                          </p:val>
                                        </p:tav>
                                        <p:tav tm="100000">
                                          <p:val>
                                            <p:strVal val="#ppt_y"/>
                                          </p:val>
                                        </p:tav>
                                      </p:tavLst>
                                    </p:anim>
                                  </p:childTnLst>
                                </p:cTn>
                              </p:par>
                            </p:childTnLst>
                          </p:cTn>
                        </p:par>
                      </p:childTnLst>
                    </p:cTn>
                  </p:par>
                  <p:par>
                    <p:cTn id="197" fill="hold">
                      <p:stCondLst>
                        <p:cond delay="indefinite"/>
                      </p:stCondLst>
                      <p:childTnLst>
                        <p:par>
                          <p:cTn id="198" fill="hold">
                            <p:stCondLst>
                              <p:cond delay="0"/>
                            </p:stCondLst>
                            <p:childTnLst>
                              <p:par>
                                <p:cTn id="199" presetID="2" presetClass="entr" presetSubtype="4" fill="hold" grpId="0" nodeType="clickEffect">
                                  <p:stCondLst>
                                    <p:cond delay="0"/>
                                  </p:stCondLst>
                                  <p:childTnLst>
                                    <p:set>
                                      <p:cBhvr>
                                        <p:cTn id="200" dur="1" fill="hold">
                                          <p:stCondLst>
                                            <p:cond delay="0"/>
                                          </p:stCondLst>
                                        </p:cTn>
                                        <p:tgtEl>
                                          <p:spTgt spid="120"/>
                                        </p:tgtEl>
                                        <p:attrNameLst>
                                          <p:attrName>style.visibility</p:attrName>
                                        </p:attrNameLst>
                                      </p:cBhvr>
                                      <p:to>
                                        <p:strVal val="visible"/>
                                      </p:to>
                                    </p:set>
                                    <p:anim calcmode="lin" valueType="num">
                                      <p:cBhvr additive="base">
                                        <p:cTn id="201" dur="500" fill="hold"/>
                                        <p:tgtEl>
                                          <p:spTgt spid="120"/>
                                        </p:tgtEl>
                                        <p:attrNameLst>
                                          <p:attrName>ppt_x</p:attrName>
                                        </p:attrNameLst>
                                      </p:cBhvr>
                                      <p:tavLst>
                                        <p:tav tm="0">
                                          <p:val>
                                            <p:strVal val="#ppt_x"/>
                                          </p:val>
                                        </p:tav>
                                        <p:tav tm="100000">
                                          <p:val>
                                            <p:strVal val="#ppt_x"/>
                                          </p:val>
                                        </p:tav>
                                      </p:tavLst>
                                    </p:anim>
                                    <p:anim calcmode="lin" valueType="num">
                                      <p:cBhvr additive="base">
                                        <p:cTn id="202" dur="500" fill="hold"/>
                                        <p:tgtEl>
                                          <p:spTgt spid="120"/>
                                        </p:tgtEl>
                                        <p:attrNameLst>
                                          <p:attrName>ppt_y</p:attrName>
                                        </p:attrNameLst>
                                      </p:cBhvr>
                                      <p:tavLst>
                                        <p:tav tm="0">
                                          <p:val>
                                            <p:strVal val="1+#ppt_h/2"/>
                                          </p:val>
                                        </p:tav>
                                        <p:tav tm="100000">
                                          <p:val>
                                            <p:strVal val="#ppt_y"/>
                                          </p:val>
                                        </p:tav>
                                      </p:tavLst>
                                    </p:anim>
                                  </p:childTnLst>
                                </p:cTn>
                              </p:par>
                              <p:par>
                                <p:cTn id="203" presetID="2" presetClass="entr" presetSubtype="4" fill="hold" grpId="0" nodeType="withEffect">
                                  <p:stCondLst>
                                    <p:cond delay="0"/>
                                  </p:stCondLst>
                                  <p:childTnLst>
                                    <p:set>
                                      <p:cBhvr>
                                        <p:cTn id="204" dur="1" fill="hold">
                                          <p:stCondLst>
                                            <p:cond delay="0"/>
                                          </p:stCondLst>
                                        </p:cTn>
                                        <p:tgtEl>
                                          <p:spTgt spid="122"/>
                                        </p:tgtEl>
                                        <p:attrNameLst>
                                          <p:attrName>style.visibility</p:attrName>
                                        </p:attrNameLst>
                                      </p:cBhvr>
                                      <p:to>
                                        <p:strVal val="visible"/>
                                      </p:to>
                                    </p:set>
                                    <p:anim calcmode="lin" valueType="num">
                                      <p:cBhvr additive="base">
                                        <p:cTn id="205" dur="500" fill="hold"/>
                                        <p:tgtEl>
                                          <p:spTgt spid="122"/>
                                        </p:tgtEl>
                                        <p:attrNameLst>
                                          <p:attrName>ppt_x</p:attrName>
                                        </p:attrNameLst>
                                      </p:cBhvr>
                                      <p:tavLst>
                                        <p:tav tm="0">
                                          <p:val>
                                            <p:strVal val="#ppt_x"/>
                                          </p:val>
                                        </p:tav>
                                        <p:tav tm="100000">
                                          <p:val>
                                            <p:strVal val="#ppt_x"/>
                                          </p:val>
                                        </p:tav>
                                      </p:tavLst>
                                    </p:anim>
                                    <p:anim calcmode="lin" valueType="num">
                                      <p:cBhvr additive="base">
                                        <p:cTn id="206" dur="500" fill="hold"/>
                                        <p:tgtEl>
                                          <p:spTgt spid="122"/>
                                        </p:tgtEl>
                                        <p:attrNameLst>
                                          <p:attrName>ppt_y</p:attrName>
                                        </p:attrNameLst>
                                      </p:cBhvr>
                                      <p:tavLst>
                                        <p:tav tm="0">
                                          <p:val>
                                            <p:strVal val="1+#ppt_h/2"/>
                                          </p:val>
                                        </p:tav>
                                        <p:tav tm="100000">
                                          <p:val>
                                            <p:strVal val="#ppt_y"/>
                                          </p:val>
                                        </p:tav>
                                      </p:tavLst>
                                    </p:anim>
                                  </p:childTnLst>
                                </p:cTn>
                              </p:par>
                              <p:par>
                                <p:cTn id="207" presetID="2" presetClass="entr" presetSubtype="4" fill="hold" grpId="0" nodeType="withEffect">
                                  <p:stCondLst>
                                    <p:cond delay="0"/>
                                  </p:stCondLst>
                                  <p:childTnLst>
                                    <p:set>
                                      <p:cBhvr>
                                        <p:cTn id="208" dur="1" fill="hold">
                                          <p:stCondLst>
                                            <p:cond delay="0"/>
                                          </p:stCondLst>
                                        </p:cTn>
                                        <p:tgtEl>
                                          <p:spTgt spid="133"/>
                                        </p:tgtEl>
                                        <p:attrNameLst>
                                          <p:attrName>style.visibility</p:attrName>
                                        </p:attrNameLst>
                                      </p:cBhvr>
                                      <p:to>
                                        <p:strVal val="visible"/>
                                      </p:to>
                                    </p:set>
                                    <p:anim calcmode="lin" valueType="num">
                                      <p:cBhvr additive="base">
                                        <p:cTn id="209" dur="500" fill="hold"/>
                                        <p:tgtEl>
                                          <p:spTgt spid="133"/>
                                        </p:tgtEl>
                                        <p:attrNameLst>
                                          <p:attrName>ppt_x</p:attrName>
                                        </p:attrNameLst>
                                      </p:cBhvr>
                                      <p:tavLst>
                                        <p:tav tm="0">
                                          <p:val>
                                            <p:strVal val="#ppt_x"/>
                                          </p:val>
                                        </p:tav>
                                        <p:tav tm="100000">
                                          <p:val>
                                            <p:strVal val="#ppt_x"/>
                                          </p:val>
                                        </p:tav>
                                      </p:tavLst>
                                    </p:anim>
                                    <p:anim calcmode="lin" valueType="num">
                                      <p:cBhvr additive="base">
                                        <p:cTn id="210"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par>
                    <p:cTn id="211" fill="hold">
                      <p:stCondLst>
                        <p:cond delay="indefinite"/>
                      </p:stCondLst>
                      <p:childTnLst>
                        <p:par>
                          <p:cTn id="212" fill="hold">
                            <p:stCondLst>
                              <p:cond delay="0"/>
                            </p:stCondLst>
                            <p:childTnLst>
                              <p:par>
                                <p:cTn id="213" presetID="42" presetClass="entr" presetSubtype="0" fill="hold" nodeType="clickEffect">
                                  <p:stCondLst>
                                    <p:cond delay="0"/>
                                  </p:stCondLst>
                                  <p:childTnLst>
                                    <p:set>
                                      <p:cBhvr>
                                        <p:cTn id="214" dur="1" fill="hold">
                                          <p:stCondLst>
                                            <p:cond delay="0"/>
                                          </p:stCondLst>
                                        </p:cTn>
                                        <p:tgtEl>
                                          <p:spTgt spid="130"/>
                                        </p:tgtEl>
                                        <p:attrNameLst>
                                          <p:attrName>style.visibility</p:attrName>
                                        </p:attrNameLst>
                                      </p:cBhvr>
                                      <p:to>
                                        <p:strVal val="visible"/>
                                      </p:to>
                                    </p:set>
                                    <p:animEffect transition="in" filter="fade">
                                      <p:cBhvr>
                                        <p:cTn id="215" dur="1000"/>
                                        <p:tgtEl>
                                          <p:spTgt spid="130"/>
                                        </p:tgtEl>
                                      </p:cBhvr>
                                    </p:animEffect>
                                    <p:anim calcmode="lin" valueType="num">
                                      <p:cBhvr>
                                        <p:cTn id="216" dur="1000" fill="hold"/>
                                        <p:tgtEl>
                                          <p:spTgt spid="130"/>
                                        </p:tgtEl>
                                        <p:attrNameLst>
                                          <p:attrName>ppt_x</p:attrName>
                                        </p:attrNameLst>
                                      </p:cBhvr>
                                      <p:tavLst>
                                        <p:tav tm="0">
                                          <p:val>
                                            <p:strVal val="#ppt_x"/>
                                          </p:val>
                                        </p:tav>
                                        <p:tav tm="100000">
                                          <p:val>
                                            <p:strVal val="#ppt_x"/>
                                          </p:val>
                                        </p:tav>
                                      </p:tavLst>
                                    </p:anim>
                                    <p:anim calcmode="lin" valueType="num">
                                      <p:cBhvr>
                                        <p:cTn id="217"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218" fill="hold">
                      <p:stCondLst>
                        <p:cond delay="indefinite"/>
                      </p:stCondLst>
                      <p:childTnLst>
                        <p:par>
                          <p:cTn id="219" fill="hold">
                            <p:stCondLst>
                              <p:cond delay="0"/>
                            </p:stCondLst>
                            <p:childTnLst>
                              <p:par>
                                <p:cTn id="220" presetID="2" presetClass="entr" presetSubtype="4" fill="hold" grpId="0" nodeType="clickEffect">
                                  <p:stCondLst>
                                    <p:cond delay="0"/>
                                  </p:stCondLst>
                                  <p:childTnLst>
                                    <p:set>
                                      <p:cBhvr>
                                        <p:cTn id="221" dur="1" fill="hold">
                                          <p:stCondLst>
                                            <p:cond delay="0"/>
                                          </p:stCondLst>
                                        </p:cTn>
                                        <p:tgtEl>
                                          <p:spTgt spid="146"/>
                                        </p:tgtEl>
                                        <p:attrNameLst>
                                          <p:attrName>style.visibility</p:attrName>
                                        </p:attrNameLst>
                                      </p:cBhvr>
                                      <p:to>
                                        <p:strVal val="visible"/>
                                      </p:to>
                                    </p:set>
                                    <p:anim calcmode="lin" valueType="num">
                                      <p:cBhvr additive="base">
                                        <p:cTn id="222" dur="500" fill="hold"/>
                                        <p:tgtEl>
                                          <p:spTgt spid="146"/>
                                        </p:tgtEl>
                                        <p:attrNameLst>
                                          <p:attrName>ppt_x</p:attrName>
                                        </p:attrNameLst>
                                      </p:cBhvr>
                                      <p:tavLst>
                                        <p:tav tm="0">
                                          <p:val>
                                            <p:strVal val="#ppt_x"/>
                                          </p:val>
                                        </p:tav>
                                        <p:tav tm="100000">
                                          <p:val>
                                            <p:strVal val="#ppt_x"/>
                                          </p:val>
                                        </p:tav>
                                      </p:tavLst>
                                    </p:anim>
                                    <p:anim calcmode="lin" valueType="num">
                                      <p:cBhvr additive="base">
                                        <p:cTn id="223" dur="500" fill="hold"/>
                                        <p:tgtEl>
                                          <p:spTgt spid="146"/>
                                        </p:tgtEl>
                                        <p:attrNameLst>
                                          <p:attrName>ppt_y</p:attrName>
                                        </p:attrNameLst>
                                      </p:cBhvr>
                                      <p:tavLst>
                                        <p:tav tm="0">
                                          <p:val>
                                            <p:strVal val="1+#ppt_h/2"/>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presetID="42" presetClass="entr" presetSubtype="0" fill="hold" grpId="0" nodeType="clickEffect">
                                  <p:stCondLst>
                                    <p:cond delay="0"/>
                                  </p:stCondLst>
                                  <p:childTnLst>
                                    <p:set>
                                      <p:cBhvr>
                                        <p:cTn id="227" dur="1" fill="hold">
                                          <p:stCondLst>
                                            <p:cond delay="0"/>
                                          </p:stCondLst>
                                        </p:cTn>
                                        <p:tgtEl>
                                          <p:spTgt spid="141"/>
                                        </p:tgtEl>
                                        <p:attrNameLst>
                                          <p:attrName>style.visibility</p:attrName>
                                        </p:attrNameLst>
                                      </p:cBhvr>
                                      <p:to>
                                        <p:strVal val="visible"/>
                                      </p:to>
                                    </p:set>
                                    <p:animEffect transition="in" filter="fade">
                                      <p:cBhvr>
                                        <p:cTn id="228" dur="1000"/>
                                        <p:tgtEl>
                                          <p:spTgt spid="141"/>
                                        </p:tgtEl>
                                      </p:cBhvr>
                                    </p:animEffect>
                                    <p:anim calcmode="lin" valueType="num">
                                      <p:cBhvr>
                                        <p:cTn id="229" dur="1000" fill="hold"/>
                                        <p:tgtEl>
                                          <p:spTgt spid="141"/>
                                        </p:tgtEl>
                                        <p:attrNameLst>
                                          <p:attrName>ppt_x</p:attrName>
                                        </p:attrNameLst>
                                      </p:cBhvr>
                                      <p:tavLst>
                                        <p:tav tm="0">
                                          <p:val>
                                            <p:strVal val="#ppt_x"/>
                                          </p:val>
                                        </p:tav>
                                        <p:tav tm="100000">
                                          <p:val>
                                            <p:strVal val="#ppt_x"/>
                                          </p:val>
                                        </p:tav>
                                      </p:tavLst>
                                    </p:anim>
                                    <p:anim calcmode="lin" valueType="num">
                                      <p:cBhvr>
                                        <p:cTn id="230" dur="1000" fill="hold"/>
                                        <p:tgtEl>
                                          <p:spTgt spid="141"/>
                                        </p:tgtEl>
                                        <p:attrNameLst>
                                          <p:attrName>ppt_y</p:attrName>
                                        </p:attrNameLst>
                                      </p:cBhvr>
                                      <p:tavLst>
                                        <p:tav tm="0">
                                          <p:val>
                                            <p:strVal val="#ppt_y+.1"/>
                                          </p:val>
                                        </p:tav>
                                        <p:tav tm="100000">
                                          <p:val>
                                            <p:strVal val="#ppt_y"/>
                                          </p:val>
                                        </p:tav>
                                      </p:tavLst>
                                    </p:anim>
                                  </p:childTnLst>
                                </p:cTn>
                              </p:par>
                            </p:childTnLst>
                          </p:cTn>
                        </p:par>
                      </p:childTnLst>
                    </p:cTn>
                  </p:par>
                  <p:par>
                    <p:cTn id="231" fill="hold">
                      <p:stCondLst>
                        <p:cond delay="indefinite"/>
                      </p:stCondLst>
                      <p:childTnLst>
                        <p:par>
                          <p:cTn id="232" fill="hold">
                            <p:stCondLst>
                              <p:cond delay="0"/>
                            </p:stCondLst>
                            <p:childTnLst>
                              <p:par>
                                <p:cTn id="233" presetID="26" presetClass="entr" presetSubtype="0" fill="hold" grpId="0" nodeType="clickEffect">
                                  <p:stCondLst>
                                    <p:cond delay="0"/>
                                  </p:stCondLst>
                                  <p:childTnLst>
                                    <p:set>
                                      <p:cBhvr>
                                        <p:cTn id="234" dur="1" fill="hold">
                                          <p:stCondLst>
                                            <p:cond delay="0"/>
                                          </p:stCondLst>
                                        </p:cTn>
                                        <p:tgtEl>
                                          <p:spTgt spid="149"/>
                                        </p:tgtEl>
                                        <p:attrNameLst>
                                          <p:attrName>style.visibility</p:attrName>
                                        </p:attrNameLst>
                                      </p:cBhvr>
                                      <p:to>
                                        <p:strVal val="visible"/>
                                      </p:to>
                                    </p:set>
                                    <p:animEffect transition="in" filter="wipe(down)">
                                      <p:cBhvr>
                                        <p:cTn id="235" dur="580">
                                          <p:stCondLst>
                                            <p:cond delay="0"/>
                                          </p:stCondLst>
                                        </p:cTn>
                                        <p:tgtEl>
                                          <p:spTgt spid="149"/>
                                        </p:tgtEl>
                                      </p:cBhvr>
                                    </p:animEffect>
                                    <p:anim calcmode="lin" valueType="num">
                                      <p:cBhvr>
                                        <p:cTn id="236" dur="1822" tmFilter="0,0; 0.14,0.36; 0.43,0.73; 0.71,0.91; 1.0,1.0">
                                          <p:stCondLst>
                                            <p:cond delay="0"/>
                                          </p:stCondLst>
                                        </p:cTn>
                                        <p:tgtEl>
                                          <p:spTgt spid="149"/>
                                        </p:tgtEl>
                                        <p:attrNameLst>
                                          <p:attrName>ppt_x</p:attrName>
                                        </p:attrNameLst>
                                      </p:cBhvr>
                                      <p:tavLst>
                                        <p:tav tm="0">
                                          <p:val>
                                            <p:strVal val="#ppt_x-0.25"/>
                                          </p:val>
                                        </p:tav>
                                        <p:tav tm="100000">
                                          <p:val>
                                            <p:strVal val="#ppt_x"/>
                                          </p:val>
                                        </p:tav>
                                      </p:tavLst>
                                    </p:anim>
                                    <p:anim calcmode="lin" valueType="num">
                                      <p:cBhvr>
                                        <p:cTn id="237" dur="664" tmFilter="0.0,0.0; 0.25,0.07; 0.50,0.2; 0.75,0.467; 1.0,1.0">
                                          <p:stCondLst>
                                            <p:cond delay="0"/>
                                          </p:stCondLst>
                                        </p:cTn>
                                        <p:tgtEl>
                                          <p:spTgt spid="149"/>
                                        </p:tgtEl>
                                        <p:attrNameLst>
                                          <p:attrName>ppt_y</p:attrName>
                                        </p:attrNameLst>
                                      </p:cBhvr>
                                      <p:tavLst>
                                        <p:tav tm="0" fmla="#ppt_y-sin(pi*$)/3">
                                          <p:val>
                                            <p:fltVal val="0.5"/>
                                          </p:val>
                                        </p:tav>
                                        <p:tav tm="100000">
                                          <p:val>
                                            <p:fltVal val="1"/>
                                          </p:val>
                                        </p:tav>
                                      </p:tavLst>
                                    </p:anim>
                                    <p:anim calcmode="lin" valueType="num">
                                      <p:cBhvr>
                                        <p:cTn id="238" dur="664" tmFilter="0, 0; 0.125,0.2665; 0.25,0.4; 0.375,0.465; 0.5,0.5;  0.625,0.535; 0.75,0.6; 0.875,0.7335; 1,1">
                                          <p:stCondLst>
                                            <p:cond delay="664"/>
                                          </p:stCondLst>
                                        </p:cTn>
                                        <p:tgtEl>
                                          <p:spTgt spid="149"/>
                                        </p:tgtEl>
                                        <p:attrNameLst>
                                          <p:attrName>ppt_y</p:attrName>
                                        </p:attrNameLst>
                                      </p:cBhvr>
                                      <p:tavLst>
                                        <p:tav tm="0" fmla="#ppt_y-sin(pi*$)/9">
                                          <p:val>
                                            <p:fltVal val="0"/>
                                          </p:val>
                                        </p:tav>
                                        <p:tav tm="100000">
                                          <p:val>
                                            <p:fltVal val="1"/>
                                          </p:val>
                                        </p:tav>
                                      </p:tavLst>
                                    </p:anim>
                                    <p:anim calcmode="lin" valueType="num">
                                      <p:cBhvr>
                                        <p:cTn id="239" dur="332" tmFilter="0, 0; 0.125,0.2665; 0.25,0.4; 0.375,0.465; 0.5,0.5;  0.625,0.535; 0.75,0.6; 0.875,0.7335; 1,1">
                                          <p:stCondLst>
                                            <p:cond delay="1324"/>
                                          </p:stCondLst>
                                        </p:cTn>
                                        <p:tgtEl>
                                          <p:spTgt spid="149"/>
                                        </p:tgtEl>
                                        <p:attrNameLst>
                                          <p:attrName>ppt_y</p:attrName>
                                        </p:attrNameLst>
                                      </p:cBhvr>
                                      <p:tavLst>
                                        <p:tav tm="0" fmla="#ppt_y-sin(pi*$)/27">
                                          <p:val>
                                            <p:fltVal val="0"/>
                                          </p:val>
                                        </p:tav>
                                        <p:tav tm="100000">
                                          <p:val>
                                            <p:fltVal val="1"/>
                                          </p:val>
                                        </p:tav>
                                      </p:tavLst>
                                    </p:anim>
                                    <p:anim calcmode="lin" valueType="num">
                                      <p:cBhvr>
                                        <p:cTn id="240" dur="164" tmFilter="0, 0; 0.125,0.2665; 0.25,0.4; 0.375,0.465; 0.5,0.5;  0.625,0.535; 0.75,0.6; 0.875,0.7335; 1,1">
                                          <p:stCondLst>
                                            <p:cond delay="1656"/>
                                          </p:stCondLst>
                                        </p:cTn>
                                        <p:tgtEl>
                                          <p:spTgt spid="149"/>
                                        </p:tgtEl>
                                        <p:attrNameLst>
                                          <p:attrName>ppt_y</p:attrName>
                                        </p:attrNameLst>
                                      </p:cBhvr>
                                      <p:tavLst>
                                        <p:tav tm="0" fmla="#ppt_y-sin(pi*$)/81">
                                          <p:val>
                                            <p:fltVal val="0"/>
                                          </p:val>
                                        </p:tav>
                                        <p:tav tm="100000">
                                          <p:val>
                                            <p:fltVal val="1"/>
                                          </p:val>
                                        </p:tav>
                                      </p:tavLst>
                                    </p:anim>
                                    <p:animScale>
                                      <p:cBhvr>
                                        <p:cTn id="241" dur="26">
                                          <p:stCondLst>
                                            <p:cond delay="650"/>
                                          </p:stCondLst>
                                        </p:cTn>
                                        <p:tgtEl>
                                          <p:spTgt spid="149"/>
                                        </p:tgtEl>
                                      </p:cBhvr>
                                      <p:to x="100000" y="60000"/>
                                    </p:animScale>
                                    <p:animScale>
                                      <p:cBhvr>
                                        <p:cTn id="242" dur="166" decel="50000">
                                          <p:stCondLst>
                                            <p:cond delay="676"/>
                                          </p:stCondLst>
                                        </p:cTn>
                                        <p:tgtEl>
                                          <p:spTgt spid="149"/>
                                        </p:tgtEl>
                                      </p:cBhvr>
                                      <p:to x="100000" y="100000"/>
                                    </p:animScale>
                                    <p:animScale>
                                      <p:cBhvr>
                                        <p:cTn id="243" dur="26">
                                          <p:stCondLst>
                                            <p:cond delay="1312"/>
                                          </p:stCondLst>
                                        </p:cTn>
                                        <p:tgtEl>
                                          <p:spTgt spid="149"/>
                                        </p:tgtEl>
                                      </p:cBhvr>
                                      <p:to x="100000" y="80000"/>
                                    </p:animScale>
                                    <p:animScale>
                                      <p:cBhvr>
                                        <p:cTn id="244" dur="166" decel="50000">
                                          <p:stCondLst>
                                            <p:cond delay="1338"/>
                                          </p:stCondLst>
                                        </p:cTn>
                                        <p:tgtEl>
                                          <p:spTgt spid="149"/>
                                        </p:tgtEl>
                                      </p:cBhvr>
                                      <p:to x="100000" y="100000"/>
                                    </p:animScale>
                                    <p:animScale>
                                      <p:cBhvr>
                                        <p:cTn id="245" dur="26">
                                          <p:stCondLst>
                                            <p:cond delay="1642"/>
                                          </p:stCondLst>
                                        </p:cTn>
                                        <p:tgtEl>
                                          <p:spTgt spid="149"/>
                                        </p:tgtEl>
                                      </p:cBhvr>
                                      <p:to x="100000" y="90000"/>
                                    </p:animScale>
                                    <p:animScale>
                                      <p:cBhvr>
                                        <p:cTn id="246" dur="166" decel="50000">
                                          <p:stCondLst>
                                            <p:cond delay="1668"/>
                                          </p:stCondLst>
                                        </p:cTn>
                                        <p:tgtEl>
                                          <p:spTgt spid="149"/>
                                        </p:tgtEl>
                                      </p:cBhvr>
                                      <p:to x="100000" y="100000"/>
                                    </p:animScale>
                                    <p:animScale>
                                      <p:cBhvr>
                                        <p:cTn id="247" dur="26">
                                          <p:stCondLst>
                                            <p:cond delay="1808"/>
                                          </p:stCondLst>
                                        </p:cTn>
                                        <p:tgtEl>
                                          <p:spTgt spid="149"/>
                                        </p:tgtEl>
                                      </p:cBhvr>
                                      <p:to x="100000" y="95000"/>
                                    </p:animScale>
                                    <p:animScale>
                                      <p:cBhvr>
                                        <p:cTn id="248" dur="166" decel="50000">
                                          <p:stCondLst>
                                            <p:cond delay="1834"/>
                                          </p:stCondLst>
                                        </p:cTn>
                                        <p:tgtEl>
                                          <p:spTgt spid="149"/>
                                        </p:tgtEl>
                                      </p:cBhvr>
                                      <p:to x="100000" y="100000"/>
                                    </p:animScale>
                                  </p:childTnLst>
                                </p:cTn>
                              </p:par>
                            </p:childTnLst>
                          </p:cTn>
                        </p:par>
                      </p:childTnLst>
                    </p:cTn>
                  </p:par>
                  <p:par>
                    <p:cTn id="249" fill="hold">
                      <p:stCondLst>
                        <p:cond delay="indefinite"/>
                      </p:stCondLst>
                      <p:childTnLst>
                        <p:par>
                          <p:cTn id="250" fill="hold">
                            <p:stCondLst>
                              <p:cond delay="0"/>
                            </p:stCondLst>
                            <p:childTnLst>
                              <p:par>
                                <p:cTn id="251" presetID="2" presetClass="entr" presetSubtype="4" fill="hold" nodeType="clickEffect">
                                  <p:stCondLst>
                                    <p:cond delay="0"/>
                                  </p:stCondLst>
                                  <p:childTnLst>
                                    <p:set>
                                      <p:cBhvr>
                                        <p:cTn id="252" dur="1" fill="hold">
                                          <p:stCondLst>
                                            <p:cond delay="0"/>
                                          </p:stCondLst>
                                        </p:cTn>
                                        <p:tgtEl>
                                          <p:spTgt spid="150"/>
                                        </p:tgtEl>
                                        <p:attrNameLst>
                                          <p:attrName>style.visibility</p:attrName>
                                        </p:attrNameLst>
                                      </p:cBhvr>
                                      <p:to>
                                        <p:strVal val="visible"/>
                                      </p:to>
                                    </p:set>
                                    <p:anim calcmode="lin" valueType="num">
                                      <p:cBhvr additive="base">
                                        <p:cTn id="253" dur="500" fill="hold"/>
                                        <p:tgtEl>
                                          <p:spTgt spid="150"/>
                                        </p:tgtEl>
                                        <p:attrNameLst>
                                          <p:attrName>ppt_x</p:attrName>
                                        </p:attrNameLst>
                                      </p:cBhvr>
                                      <p:tavLst>
                                        <p:tav tm="0">
                                          <p:val>
                                            <p:strVal val="#ppt_x"/>
                                          </p:val>
                                        </p:tav>
                                        <p:tav tm="100000">
                                          <p:val>
                                            <p:strVal val="#ppt_x"/>
                                          </p:val>
                                        </p:tav>
                                      </p:tavLst>
                                    </p:anim>
                                    <p:anim calcmode="lin" valueType="num">
                                      <p:cBhvr additive="base">
                                        <p:cTn id="254"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par>
                    <p:cTn id="255" fill="hold">
                      <p:stCondLst>
                        <p:cond delay="indefinite"/>
                      </p:stCondLst>
                      <p:childTnLst>
                        <p:par>
                          <p:cTn id="256" fill="hold">
                            <p:stCondLst>
                              <p:cond delay="0"/>
                            </p:stCondLst>
                            <p:childTnLst>
                              <p:par>
                                <p:cTn id="257" presetID="42" presetClass="entr" presetSubtype="0" fill="hold" nodeType="clickEffect">
                                  <p:stCondLst>
                                    <p:cond delay="0"/>
                                  </p:stCondLst>
                                  <p:childTnLst>
                                    <p:set>
                                      <p:cBhvr>
                                        <p:cTn id="258" dur="1" fill="hold">
                                          <p:stCondLst>
                                            <p:cond delay="0"/>
                                          </p:stCondLst>
                                        </p:cTn>
                                        <p:tgtEl>
                                          <p:spTgt spid="156"/>
                                        </p:tgtEl>
                                        <p:attrNameLst>
                                          <p:attrName>style.visibility</p:attrName>
                                        </p:attrNameLst>
                                      </p:cBhvr>
                                      <p:to>
                                        <p:strVal val="visible"/>
                                      </p:to>
                                    </p:set>
                                    <p:animEffect transition="in" filter="fade">
                                      <p:cBhvr>
                                        <p:cTn id="259" dur="1000"/>
                                        <p:tgtEl>
                                          <p:spTgt spid="156"/>
                                        </p:tgtEl>
                                      </p:cBhvr>
                                    </p:animEffect>
                                    <p:anim calcmode="lin" valueType="num">
                                      <p:cBhvr>
                                        <p:cTn id="260" dur="1000" fill="hold"/>
                                        <p:tgtEl>
                                          <p:spTgt spid="156"/>
                                        </p:tgtEl>
                                        <p:attrNameLst>
                                          <p:attrName>ppt_x</p:attrName>
                                        </p:attrNameLst>
                                      </p:cBhvr>
                                      <p:tavLst>
                                        <p:tav tm="0">
                                          <p:val>
                                            <p:strVal val="#ppt_x"/>
                                          </p:val>
                                        </p:tav>
                                        <p:tav tm="100000">
                                          <p:val>
                                            <p:strVal val="#ppt_x"/>
                                          </p:val>
                                        </p:tav>
                                      </p:tavLst>
                                    </p:anim>
                                    <p:anim calcmode="lin" valueType="num">
                                      <p:cBhvr>
                                        <p:cTn id="261" dur="10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262" fill="hold">
                      <p:stCondLst>
                        <p:cond delay="indefinite"/>
                      </p:stCondLst>
                      <p:childTnLst>
                        <p:par>
                          <p:cTn id="263" fill="hold">
                            <p:stCondLst>
                              <p:cond delay="0"/>
                            </p:stCondLst>
                            <p:childTnLst>
                              <p:par>
                                <p:cTn id="264" presetID="2" presetClass="entr" presetSubtype="4" fill="hold" nodeType="clickEffect">
                                  <p:stCondLst>
                                    <p:cond delay="0"/>
                                  </p:stCondLst>
                                  <p:childTnLst>
                                    <p:set>
                                      <p:cBhvr>
                                        <p:cTn id="265" dur="1" fill="hold">
                                          <p:stCondLst>
                                            <p:cond delay="0"/>
                                          </p:stCondLst>
                                        </p:cTn>
                                        <p:tgtEl>
                                          <p:spTgt spid="160"/>
                                        </p:tgtEl>
                                        <p:attrNameLst>
                                          <p:attrName>style.visibility</p:attrName>
                                        </p:attrNameLst>
                                      </p:cBhvr>
                                      <p:to>
                                        <p:strVal val="visible"/>
                                      </p:to>
                                    </p:set>
                                    <p:anim calcmode="lin" valueType="num">
                                      <p:cBhvr additive="base">
                                        <p:cTn id="266" dur="500" fill="hold"/>
                                        <p:tgtEl>
                                          <p:spTgt spid="160"/>
                                        </p:tgtEl>
                                        <p:attrNameLst>
                                          <p:attrName>ppt_x</p:attrName>
                                        </p:attrNameLst>
                                      </p:cBhvr>
                                      <p:tavLst>
                                        <p:tav tm="0">
                                          <p:val>
                                            <p:strVal val="#ppt_x"/>
                                          </p:val>
                                        </p:tav>
                                        <p:tav tm="100000">
                                          <p:val>
                                            <p:strVal val="#ppt_x"/>
                                          </p:val>
                                        </p:tav>
                                      </p:tavLst>
                                    </p:anim>
                                    <p:anim calcmode="lin" valueType="num">
                                      <p:cBhvr additive="base">
                                        <p:cTn id="267" dur="500" fill="hold"/>
                                        <p:tgtEl>
                                          <p:spTgt spid="160"/>
                                        </p:tgtEl>
                                        <p:attrNameLst>
                                          <p:attrName>ppt_y</p:attrName>
                                        </p:attrNameLst>
                                      </p:cBhvr>
                                      <p:tavLst>
                                        <p:tav tm="0">
                                          <p:val>
                                            <p:strVal val="1+#ppt_h/2"/>
                                          </p:val>
                                        </p:tav>
                                        <p:tav tm="100000">
                                          <p:val>
                                            <p:strVal val="#ppt_y"/>
                                          </p:val>
                                        </p:tav>
                                      </p:tavLst>
                                    </p:anim>
                                  </p:childTnLst>
                                </p:cTn>
                              </p:par>
                            </p:childTnLst>
                          </p:cTn>
                        </p:par>
                      </p:childTnLst>
                    </p:cTn>
                  </p:par>
                  <p:par>
                    <p:cTn id="268" fill="hold">
                      <p:stCondLst>
                        <p:cond delay="indefinite"/>
                      </p:stCondLst>
                      <p:childTnLst>
                        <p:par>
                          <p:cTn id="269" fill="hold">
                            <p:stCondLst>
                              <p:cond delay="0"/>
                            </p:stCondLst>
                            <p:childTnLst>
                              <p:par>
                                <p:cTn id="270" presetID="42" presetClass="entr" presetSubtype="0" fill="hold" nodeType="clickEffect">
                                  <p:stCondLst>
                                    <p:cond delay="0"/>
                                  </p:stCondLst>
                                  <p:childTnLst>
                                    <p:set>
                                      <p:cBhvr>
                                        <p:cTn id="271" dur="1" fill="hold">
                                          <p:stCondLst>
                                            <p:cond delay="0"/>
                                          </p:stCondLst>
                                        </p:cTn>
                                        <p:tgtEl>
                                          <p:spTgt spid="163"/>
                                        </p:tgtEl>
                                        <p:attrNameLst>
                                          <p:attrName>style.visibility</p:attrName>
                                        </p:attrNameLst>
                                      </p:cBhvr>
                                      <p:to>
                                        <p:strVal val="visible"/>
                                      </p:to>
                                    </p:set>
                                    <p:animEffect transition="in" filter="fade">
                                      <p:cBhvr>
                                        <p:cTn id="272" dur="1000"/>
                                        <p:tgtEl>
                                          <p:spTgt spid="163"/>
                                        </p:tgtEl>
                                      </p:cBhvr>
                                    </p:animEffect>
                                    <p:anim calcmode="lin" valueType="num">
                                      <p:cBhvr>
                                        <p:cTn id="273" dur="1000" fill="hold"/>
                                        <p:tgtEl>
                                          <p:spTgt spid="163"/>
                                        </p:tgtEl>
                                        <p:attrNameLst>
                                          <p:attrName>ppt_x</p:attrName>
                                        </p:attrNameLst>
                                      </p:cBhvr>
                                      <p:tavLst>
                                        <p:tav tm="0">
                                          <p:val>
                                            <p:strVal val="#ppt_x"/>
                                          </p:val>
                                        </p:tav>
                                        <p:tav tm="100000">
                                          <p:val>
                                            <p:strVal val="#ppt_x"/>
                                          </p:val>
                                        </p:tav>
                                      </p:tavLst>
                                    </p:anim>
                                    <p:anim calcmode="lin" valueType="num">
                                      <p:cBhvr>
                                        <p:cTn id="274" dur="1000" fill="hold"/>
                                        <p:tgtEl>
                                          <p:spTgt spid="1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2" grpId="0" animBg="1"/>
      <p:bldP spid="35" grpId="0" animBg="1"/>
      <p:bldP spid="36" grpId="0" animBg="1"/>
      <p:bldP spid="118" grpId="0"/>
      <p:bldP spid="119" grpId="0" animBg="1"/>
      <p:bldP spid="120" grpId="0" animBg="1"/>
      <p:bldP spid="121" grpId="0" animBg="1"/>
      <p:bldP spid="122" grpId="0" animBg="1"/>
      <p:bldP spid="123" grpId="0" animBg="1"/>
      <p:bldP spid="124" grpId="0" animBg="1"/>
      <p:bldP spid="125" grpId="0" animBg="1"/>
      <p:bldP spid="126" grpId="0" animBg="1"/>
      <p:bldP spid="128" grpId="0" animBg="1"/>
      <p:bldP spid="132" grpId="0" animBg="1"/>
      <p:bldP spid="133" grpId="0" animBg="1"/>
      <p:bldP spid="135" grpId="0" animBg="1"/>
      <p:bldP spid="136" grpId="0" animBg="1"/>
      <p:bldP spid="137" grpId="0" animBg="1"/>
      <p:bldP spid="138" grpId="0" animBg="1"/>
      <p:bldP spid="139" grpId="0" animBg="1"/>
      <p:bldP spid="141" grpId="0"/>
      <p:bldP spid="142" grpId="0"/>
      <p:bldP spid="143" grpId="0"/>
      <p:bldP spid="144" grpId="0"/>
      <p:bldP spid="145" grpId="0"/>
      <p:bldP spid="146" grpId="0" animBg="1"/>
      <p:bldP spid="147" grpId="0" animBg="1"/>
      <p:bldP spid="148" grpId="0" animBg="1"/>
      <p:bldP spid="1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Object 1026"/>
          <p:cNvGraphicFramePr>
            <a:graphicFrameLocks noChangeAspect="1"/>
          </p:cNvGraphicFramePr>
          <p:nvPr>
            <p:extLst>
              <p:ext uri="{D42A27DB-BD31-4B8C-83A1-F6EECF244321}">
                <p14:modId xmlns:p14="http://schemas.microsoft.com/office/powerpoint/2010/main" val="4123104867"/>
              </p:ext>
            </p:extLst>
          </p:nvPr>
        </p:nvGraphicFramePr>
        <p:xfrm>
          <a:off x="1752803" y="102522"/>
          <a:ext cx="2603500" cy="1044575"/>
        </p:xfrm>
        <a:graphic>
          <a:graphicData uri="http://schemas.openxmlformats.org/presentationml/2006/ole">
            <mc:AlternateContent xmlns:mc="http://schemas.openxmlformats.org/markup-compatibility/2006">
              <mc:Choice xmlns:v="urn:schemas-microsoft-com:vml" Requires="v">
                <p:oleObj spid="_x0000_s6649" name="公式" r:id="rId3" imgW="723600" imgH="291960" progId="Equation.3">
                  <p:embed/>
                </p:oleObj>
              </mc:Choice>
              <mc:Fallback>
                <p:oleObj name="公式" r:id="rId3" imgW="723600" imgH="291960" progId="Equation.3">
                  <p:embed/>
                  <p:pic>
                    <p:nvPicPr>
                      <p:cNvPr id="0" name=""/>
                      <p:cNvPicPr>
                        <a:picLocks noChangeAspect="1" noChangeArrowheads="1"/>
                      </p:cNvPicPr>
                      <p:nvPr/>
                    </p:nvPicPr>
                    <p:blipFill>
                      <a:blip r:embed="rId4"/>
                      <a:srcRect/>
                      <a:stretch>
                        <a:fillRect/>
                      </a:stretch>
                    </p:blipFill>
                    <p:spPr bwMode="auto">
                      <a:xfrm>
                        <a:off x="1752803" y="102522"/>
                        <a:ext cx="26035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3" name="Object 1028"/>
          <p:cNvGraphicFramePr>
            <a:graphicFrameLocks noChangeAspect="1"/>
          </p:cNvGraphicFramePr>
          <p:nvPr>
            <p:extLst>
              <p:ext uri="{D42A27DB-BD31-4B8C-83A1-F6EECF244321}">
                <p14:modId xmlns:p14="http://schemas.microsoft.com/office/powerpoint/2010/main" val="1598039086"/>
              </p:ext>
            </p:extLst>
          </p:nvPr>
        </p:nvGraphicFramePr>
        <p:xfrm>
          <a:off x="4429922" y="78340"/>
          <a:ext cx="1662112" cy="1146175"/>
        </p:xfrm>
        <a:graphic>
          <a:graphicData uri="http://schemas.openxmlformats.org/presentationml/2006/ole">
            <mc:AlternateContent xmlns:mc="http://schemas.openxmlformats.org/markup-compatibility/2006">
              <mc:Choice xmlns:v="urn:schemas-microsoft-com:vml" Requires="v">
                <p:oleObj spid="_x0000_s6650" name="公式" r:id="rId5" imgW="571320" imgH="393480" progId="Equation.3">
                  <p:embed/>
                </p:oleObj>
              </mc:Choice>
              <mc:Fallback>
                <p:oleObj name="公式" r:id="rId5" imgW="571320" imgH="393480" progId="Equation.3">
                  <p:embed/>
                  <p:pic>
                    <p:nvPicPr>
                      <p:cNvPr id="0" name=""/>
                      <p:cNvPicPr>
                        <a:picLocks noChangeAspect="1" noChangeArrowheads="1"/>
                      </p:cNvPicPr>
                      <p:nvPr/>
                    </p:nvPicPr>
                    <p:blipFill>
                      <a:blip r:embed="rId6"/>
                      <a:srcRect/>
                      <a:stretch>
                        <a:fillRect/>
                      </a:stretch>
                    </p:blipFill>
                    <p:spPr bwMode="auto">
                      <a:xfrm>
                        <a:off x="4429922" y="78340"/>
                        <a:ext cx="1662112"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4" name="对象 63"/>
          <p:cNvGraphicFramePr>
            <a:graphicFrameLocks noChangeAspect="1"/>
          </p:cNvGraphicFramePr>
          <p:nvPr>
            <p:extLst>
              <p:ext uri="{D42A27DB-BD31-4B8C-83A1-F6EECF244321}">
                <p14:modId xmlns:p14="http://schemas.microsoft.com/office/powerpoint/2010/main" val="2342820773"/>
              </p:ext>
            </p:extLst>
          </p:nvPr>
        </p:nvGraphicFramePr>
        <p:xfrm>
          <a:off x="6213011" y="25862"/>
          <a:ext cx="2754979" cy="1154113"/>
        </p:xfrm>
        <a:graphic>
          <a:graphicData uri="http://schemas.openxmlformats.org/presentationml/2006/ole">
            <mc:AlternateContent xmlns:mc="http://schemas.openxmlformats.org/markup-compatibility/2006">
              <mc:Choice xmlns:v="urn:schemas-microsoft-com:vml" Requires="v">
                <p:oleObj spid="_x0000_s6651" name="公式" r:id="rId7" imgW="939600" imgH="393480" progId="Equation.3">
                  <p:embed/>
                </p:oleObj>
              </mc:Choice>
              <mc:Fallback>
                <p:oleObj name="公式" r:id="rId7" imgW="939600" imgH="393480" progId="Equation.3">
                  <p:embed/>
                  <p:pic>
                    <p:nvPicPr>
                      <p:cNvPr id="0" name=""/>
                      <p:cNvPicPr/>
                      <p:nvPr/>
                    </p:nvPicPr>
                    <p:blipFill>
                      <a:blip r:embed="rId8"/>
                      <a:stretch>
                        <a:fillRect/>
                      </a:stretch>
                    </p:blipFill>
                    <p:spPr>
                      <a:xfrm>
                        <a:off x="6213011" y="25862"/>
                        <a:ext cx="2754979" cy="1154113"/>
                      </a:xfrm>
                      <a:prstGeom prst="rect">
                        <a:avLst/>
                      </a:prstGeom>
                    </p:spPr>
                  </p:pic>
                </p:oleObj>
              </mc:Fallback>
            </mc:AlternateContent>
          </a:graphicData>
        </a:graphic>
      </p:graphicFrame>
      <p:sp>
        <p:nvSpPr>
          <p:cNvPr id="49" name="矩形 48"/>
          <p:cNvSpPr/>
          <p:nvPr/>
        </p:nvSpPr>
        <p:spPr>
          <a:xfrm>
            <a:off x="1838213" y="957243"/>
            <a:ext cx="3550972" cy="523220"/>
          </a:xfrm>
          <a:prstGeom prst="rect">
            <a:avLst/>
          </a:prstGeom>
        </p:spPr>
        <p:txBody>
          <a:bodyPr wrap="none">
            <a:spAutoFit/>
          </a:bodyPr>
          <a:lstStyle/>
          <a:p>
            <a:pPr eaLnBrk="1" hangingPunct="1">
              <a:spcBef>
                <a:spcPct val="50000"/>
              </a:spcBef>
            </a:pPr>
            <a:r>
              <a:rPr kumimoji="1" lang="zh-CN" altLang="en-US" sz="2800" b="1" dirty="0">
                <a:solidFill>
                  <a:srgbClr val="009900"/>
                </a:solidFill>
              </a:rPr>
              <a:t>法拉第</a:t>
            </a:r>
            <a:r>
              <a:rPr kumimoji="1" lang="en-US" altLang="zh-CN" sz="2800" b="1" dirty="0">
                <a:solidFill>
                  <a:srgbClr val="009900"/>
                </a:solidFill>
              </a:rPr>
              <a:t>-</a:t>
            </a:r>
            <a:r>
              <a:rPr lang="zh-CN" altLang="en-US" sz="2800" b="1" dirty="0">
                <a:solidFill>
                  <a:srgbClr val="009900"/>
                </a:solidFill>
                <a:latin typeface="+mj-ea"/>
              </a:rPr>
              <a:t>麦克斯韦方程</a:t>
            </a:r>
            <a:endParaRPr kumimoji="1" lang="zh-CN" altLang="en-US" sz="2800" b="1" dirty="0">
              <a:solidFill>
                <a:srgbClr val="009900"/>
              </a:solidFill>
            </a:endParaRPr>
          </a:p>
        </p:txBody>
      </p:sp>
      <p:grpSp>
        <p:nvGrpSpPr>
          <p:cNvPr id="50" name="Group 59"/>
          <p:cNvGrpSpPr>
            <a:grpSpLocks/>
          </p:cNvGrpSpPr>
          <p:nvPr/>
        </p:nvGrpSpPr>
        <p:grpSpPr bwMode="auto">
          <a:xfrm>
            <a:off x="1856612" y="1461916"/>
            <a:ext cx="5832475" cy="1373188"/>
            <a:chOff x="136" y="345"/>
            <a:chExt cx="3674" cy="865"/>
          </a:xfrm>
        </p:grpSpPr>
        <p:sp>
          <p:nvSpPr>
            <p:cNvPr id="51" name="Text Box 60"/>
            <p:cNvSpPr txBox="1">
              <a:spLocks noChangeArrowheads="1"/>
            </p:cNvSpPr>
            <p:nvPr/>
          </p:nvSpPr>
          <p:spPr bwMode="auto">
            <a:xfrm>
              <a:off x="136" y="345"/>
              <a:ext cx="3674" cy="865"/>
            </a:xfrm>
            <a:prstGeom prst="rect">
              <a:avLst/>
            </a:prstGeom>
            <a:noFill/>
            <a:ln w="9525">
              <a:noFill/>
              <a:miter lim="800000"/>
              <a:headEnd/>
              <a:tailEnd/>
            </a:ln>
          </p:spPr>
          <p:txBody>
            <a:bodyPr anchor="ctr">
              <a:spAutoFit/>
            </a:bodyPr>
            <a:lstStyle/>
            <a:p>
              <a:pPr fontAlgn="auto">
                <a:spcBef>
                  <a:spcPts val="0"/>
                </a:spcBef>
                <a:spcAft>
                  <a:spcPts val="0"/>
                </a:spcAft>
                <a:buFontTx/>
                <a:buChar char="•"/>
                <a:defRPr/>
              </a:pPr>
              <a:r>
                <a:rPr lang="zh-CN" altLang="en-US" sz="2800" b="1" kern="0" dirty="0">
                  <a:solidFill>
                    <a:srgbClr val="FF0000"/>
                  </a:solidFill>
                  <a:latin typeface="+mn-lt"/>
                  <a:ea typeface="+mn-ea"/>
                </a:rPr>
                <a:t>感生电场方向判断</a:t>
              </a:r>
              <a:r>
                <a:rPr lang="zh-CN" altLang="en-US" sz="2800" b="1" kern="0" dirty="0">
                  <a:solidFill>
                    <a:sysClr val="windowText" lastClr="000000"/>
                  </a:solidFill>
                  <a:latin typeface="+mn-lt"/>
                  <a:ea typeface="+mn-ea"/>
                </a:rPr>
                <a:t>：</a:t>
              </a:r>
            </a:p>
            <a:p>
              <a:pPr fontAlgn="auto">
                <a:spcBef>
                  <a:spcPts val="0"/>
                </a:spcBef>
                <a:spcAft>
                  <a:spcPts val="0"/>
                </a:spcAft>
                <a:defRPr/>
              </a:pPr>
              <a:r>
                <a:rPr lang="zh-CN" altLang="en-US" sz="2800" b="1" kern="0" dirty="0">
                  <a:solidFill>
                    <a:sysClr val="windowText" lastClr="000000"/>
                  </a:solidFill>
                  <a:latin typeface="+mn-lt"/>
                  <a:ea typeface="+mn-ea"/>
                </a:rPr>
                <a:t>感生电场和磁感应强度的变化       在方向上满足</a:t>
              </a:r>
              <a:r>
                <a:rPr lang="en-US" altLang="zh-CN" sz="2800" b="1" kern="0" dirty="0">
                  <a:solidFill>
                    <a:sysClr val="windowText" lastClr="000000"/>
                  </a:solidFill>
                  <a:latin typeface="宋体" pitchFamily="2" charset="-122"/>
                  <a:ea typeface="+mn-ea"/>
                </a:rPr>
                <a:t>——</a:t>
              </a:r>
              <a:r>
                <a:rPr lang="zh-CN" altLang="en-US" sz="2800" b="1" kern="0" dirty="0">
                  <a:solidFill>
                    <a:srgbClr val="3E27E7"/>
                  </a:solidFill>
                  <a:latin typeface="+mn-lt"/>
                  <a:ea typeface="+mn-ea"/>
                </a:rPr>
                <a:t>左手螺旋关系</a:t>
              </a:r>
              <a:r>
                <a:rPr lang="zh-CN" altLang="en-US" sz="2800" b="1" kern="0" dirty="0">
                  <a:solidFill>
                    <a:sysClr val="windowText" lastClr="000000"/>
                  </a:solidFill>
                  <a:latin typeface="+mn-lt"/>
                  <a:ea typeface="+mn-ea"/>
                </a:rPr>
                <a:t>。</a:t>
              </a:r>
              <a:r>
                <a:rPr lang="zh-CN" altLang="en-US" sz="2400" b="1" kern="0" dirty="0">
                  <a:solidFill>
                    <a:sysClr val="windowText" lastClr="000000"/>
                  </a:solidFill>
                  <a:latin typeface="+mn-lt"/>
                  <a:ea typeface="+mn-ea"/>
                </a:rPr>
                <a:t> </a:t>
              </a:r>
            </a:p>
          </p:txBody>
        </p:sp>
        <p:graphicFrame>
          <p:nvGraphicFramePr>
            <p:cNvPr id="52" name="Object 61"/>
            <p:cNvGraphicFramePr>
              <a:graphicFrameLocks noChangeAspect="1"/>
            </p:cNvGraphicFramePr>
            <p:nvPr/>
          </p:nvGraphicFramePr>
          <p:xfrm>
            <a:off x="3107" y="549"/>
            <a:ext cx="386" cy="386"/>
          </p:xfrm>
          <a:graphic>
            <a:graphicData uri="http://schemas.openxmlformats.org/presentationml/2006/ole">
              <mc:AlternateContent xmlns:mc="http://schemas.openxmlformats.org/markup-compatibility/2006">
                <mc:Choice xmlns:v="urn:schemas-microsoft-com:vml" Requires="v">
                  <p:oleObj spid="_x0000_s6652" name="Equation" r:id="rId9" imgW="161965" imgH="161960" progId="Equation.DSMT4">
                    <p:embed/>
                  </p:oleObj>
                </mc:Choice>
                <mc:Fallback>
                  <p:oleObj name="Equation" r:id="rId9" imgW="161965" imgH="16196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07" y="549"/>
                          <a:ext cx="386"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3" name="矩形 52"/>
          <p:cNvSpPr>
            <a:spLocks noChangeArrowheads="1"/>
          </p:cNvSpPr>
          <p:nvPr/>
        </p:nvSpPr>
        <p:spPr bwMode="auto">
          <a:xfrm>
            <a:off x="1856611" y="3010274"/>
            <a:ext cx="503949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kern="0" dirty="0">
                <a:solidFill>
                  <a:srgbClr val="FF0000"/>
                </a:solidFill>
              </a:rPr>
              <a:t>左</a:t>
            </a:r>
            <a:r>
              <a:rPr lang="zh-CN" altLang="en-US" sz="2800" b="1" dirty="0">
                <a:solidFill>
                  <a:srgbClr val="FF0000"/>
                </a:solidFill>
                <a:latin typeface="Calibri" panose="020F0502020204030204" pitchFamily="34" charset="0"/>
              </a:rPr>
              <a:t>手</a:t>
            </a:r>
            <a:r>
              <a:rPr lang="zh-CN" altLang="en-US" sz="2800" b="1" dirty="0">
                <a:solidFill>
                  <a:srgbClr val="FF0066"/>
                </a:solidFill>
                <a:latin typeface="Calibri" panose="020F0502020204030204" pitchFamily="34" charset="0"/>
              </a:rPr>
              <a:t>拇指指向磁场变化的方向，四指握拳，四指方向即为感应电动势方向。</a:t>
            </a:r>
          </a:p>
        </p:txBody>
      </p:sp>
      <p:grpSp>
        <p:nvGrpSpPr>
          <p:cNvPr id="54" name="Group 24"/>
          <p:cNvGrpSpPr>
            <a:grpSpLocks/>
          </p:cNvGrpSpPr>
          <p:nvPr/>
        </p:nvGrpSpPr>
        <p:grpSpPr bwMode="auto">
          <a:xfrm rot="16200000" flipV="1">
            <a:off x="8111986" y="2225407"/>
            <a:ext cx="2353354" cy="2281549"/>
            <a:chOff x="4091" y="1656"/>
            <a:chExt cx="1164" cy="1099"/>
          </a:xfrm>
        </p:grpSpPr>
        <p:sp>
          <p:nvSpPr>
            <p:cNvPr id="55" name="Freeform 25"/>
            <p:cNvSpPr>
              <a:spLocks/>
            </p:cNvSpPr>
            <p:nvPr/>
          </p:nvSpPr>
          <p:spPr bwMode="auto">
            <a:xfrm>
              <a:off x="4420" y="2109"/>
              <a:ext cx="835" cy="646"/>
            </a:xfrm>
            <a:custGeom>
              <a:avLst/>
              <a:gdLst>
                <a:gd name="T0" fmla="*/ 6 w 835"/>
                <a:gd name="T1" fmla="*/ 149 h 646"/>
                <a:gd name="T2" fmla="*/ 6 w 835"/>
                <a:gd name="T3" fmla="*/ 203 h 646"/>
                <a:gd name="T4" fmla="*/ 18 w 835"/>
                <a:gd name="T5" fmla="*/ 280 h 646"/>
                <a:gd name="T6" fmla="*/ 54 w 835"/>
                <a:gd name="T7" fmla="*/ 383 h 646"/>
                <a:gd name="T8" fmla="*/ 113 w 835"/>
                <a:gd name="T9" fmla="*/ 526 h 646"/>
                <a:gd name="T10" fmla="*/ 143 w 835"/>
                <a:gd name="T11" fmla="*/ 562 h 646"/>
                <a:gd name="T12" fmla="*/ 238 w 835"/>
                <a:gd name="T13" fmla="*/ 615 h 646"/>
                <a:gd name="T14" fmla="*/ 298 w 835"/>
                <a:gd name="T15" fmla="*/ 645 h 646"/>
                <a:gd name="T16" fmla="*/ 339 w 835"/>
                <a:gd name="T17" fmla="*/ 615 h 646"/>
                <a:gd name="T18" fmla="*/ 369 w 835"/>
                <a:gd name="T19" fmla="*/ 615 h 646"/>
                <a:gd name="T20" fmla="*/ 417 w 835"/>
                <a:gd name="T21" fmla="*/ 639 h 646"/>
                <a:gd name="T22" fmla="*/ 458 w 835"/>
                <a:gd name="T23" fmla="*/ 633 h 646"/>
                <a:gd name="T24" fmla="*/ 488 w 835"/>
                <a:gd name="T25" fmla="*/ 591 h 646"/>
                <a:gd name="T26" fmla="*/ 524 w 835"/>
                <a:gd name="T27" fmla="*/ 603 h 646"/>
                <a:gd name="T28" fmla="*/ 572 w 835"/>
                <a:gd name="T29" fmla="*/ 585 h 646"/>
                <a:gd name="T30" fmla="*/ 590 w 835"/>
                <a:gd name="T31" fmla="*/ 526 h 646"/>
                <a:gd name="T32" fmla="*/ 626 w 835"/>
                <a:gd name="T33" fmla="*/ 502 h 646"/>
                <a:gd name="T34" fmla="*/ 644 w 835"/>
                <a:gd name="T35" fmla="*/ 454 h 646"/>
                <a:gd name="T36" fmla="*/ 650 w 835"/>
                <a:gd name="T37" fmla="*/ 358 h 646"/>
                <a:gd name="T38" fmla="*/ 632 w 835"/>
                <a:gd name="T39" fmla="*/ 298 h 646"/>
                <a:gd name="T40" fmla="*/ 584 w 835"/>
                <a:gd name="T41" fmla="*/ 256 h 646"/>
                <a:gd name="T42" fmla="*/ 524 w 835"/>
                <a:gd name="T43" fmla="*/ 221 h 646"/>
                <a:gd name="T44" fmla="*/ 500 w 835"/>
                <a:gd name="T45" fmla="*/ 238 h 646"/>
                <a:gd name="T46" fmla="*/ 494 w 835"/>
                <a:gd name="T47" fmla="*/ 274 h 646"/>
                <a:gd name="T48" fmla="*/ 518 w 835"/>
                <a:gd name="T49" fmla="*/ 304 h 646"/>
                <a:gd name="T50" fmla="*/ 494 w 835"/>
                <a:gd name="T51" fmla="*/ 280 h 646"/>
                <a:gd name="T52" fmla="*/ 488 w 835"/>
                <a:gd name="T53" fmla="*/ 268 h 646"/>
                <a:gd name="T54" fmla="*/ 470 w 835"/>
                <a:gd name="T55" fmla="*/ 244 h 646"/>
                <a:gd name="T56" fmla="*/ 482 w 835"/>
                <a:gd name="T57" fmla="*/ 203 h 646"/>
                <a:gd name="T58" fmla="*/ 512 w 835"/>
                <a:gd name="T59" fmla="*/ 197 h 646"/>
                <a:gd name="T60" fmla="*/ 602 w 835"/>
                <a:gd name="T61" fmla="*/ 203 h 646"/>
                <a:gd name="T62" fmla="*/ 697 w 835"/>
                <a:gd name="T63" fmla="*/ 227 h 646"/>
                <a:gd name="T64" fmla="*/ 786 w 835"/>
                <a:gd name="T65" fmla="*/ 227 h 646"/>
                <a:gd name="T66" fmla="*/ 822 w 835"/>
                <a:gd name="T67" fmla="*/ 203 h 646"/>
                <a:gd name="T68" fmla="*/ 828 w 835"/>
                <a:gd name="T69" fmla="*/ 149 h 646"/>
                <a:gd name="T70" fmla="*/ 769 w 835"/>
                <a:gd name="T71" fmla="*/ 131 h 646"/>
                <a:gd name="T72" fmla="*/ 703 w 835"/>
                <a:gd name="T73" fmla="*/ 107 h 646"/>
                <a:gd name="T74" fmla="*/ 679 w 835"/>
                <a:gd name="T75" fmla="*/ 95 h 646"/>
                <a:gd name="T76" fmla="*/ 650 w 835"/>
                <a:gd name="T77" fmla="*/ 83 h 646"/>
                <a:gd name="T78" fmla="*/ 518 w 835"/>
                <a:gd name="T79" fmla="*/ 48 h 646"/>
                <a:gd name="T80" fmla="*/ 363 w 835"/>
                <a:gd name="T81" fmla="*/ 18 h 646"/>
                <a:gd name="T82" fmla="*/ 268 w 835"/>
                <a:gd name="T83" fmla="*/ 0 h 6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35"/>
                <a:gd name="T127" fmla="*/ 0 h 646"/>
                <a:gd name="T128" fmla="*/ 835 w 835"/>
                <a:gd name="T129" fmla="*/ 646 h 6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35" h="646">
                  <a:moveTo>
                    <a:pt x="0" y="107"/>
                  </a:moveTo>
                  <a:lnTo>
                    <a:pt x="6" y="131"/>
                  </a:lnTo>
                  <a:lnTo>
                    <a:pt x="6" y="149"/>
                  </a:lnTo>
                  <a:lnTo>
                    <a:pt x="12" y="167"/>
                  </a:lnTo>
                  <a:lnTo>
                    <a:pt x="12" y="179"/>
                  </a:lnTo>
                  <a:lnTo>
                    <a:pt x="6" y="203"/>
                  </a:lnTo>
                  <a:lnTo>
                    <a:pt x="6" y="227"/>
                  </a:lnTo>
                  <a:lnTo>
                    <a:pt x="12" y="250"/>
                  </a:lnTo>
                  <a:lnTo>
                    <a:pt x="18" y="280"/>
                  </a:lnTo>
                  <a:lnTo>
                    <a:pt x="24" y="310"/>
                  </a:lnTo>
                  <a:lnTo>
                    <a:pt x="36" y="340"/>
                  </a:lnTo>
                  <a:lnTo>
                    <a:pt x="54" y="383"/>
                  </a:lnTo>
                  <a:lnTo>
                    <a:pt x="72" y="424"/>
                  </a:lnTo>
                  <a:lnTo>
                    <a:pt x="96" y="478"/>
                  </a:lnTo>
                  <a:lnTo>
                    <a:pt x="113" y="526"/>
                  </a:lnTo>
                  <a:lnTo>
                    <a:pt x="119" y="544"/>
                  </a:lnTo>
                  <a:lnTo>
                    <a:pt x="131" y="556"/>
                  </a:lnTo>
                  <a:lnTo>
                    <a:pt x="143" y="562"/>
                  </a:lnTo>
                  <a:lnTo>
                    <a:pt x="161" y="573"/>
                  </a:lnTo>
                  <a:lnTo>
                    <a:pt x="191" y="591"/>
                  </a:lnTo>
                  <a:lnTo>
                    <a:pt x="238" y="615"/>
                  </a:lnTo>
                  <a:lnTo>
                    <a:pt x="262" y="633"/>
                  </a:lnTo>
                  <a:lnTo>
                    <a:pt x="286" y="639"/>
                  </a:lnTo>
                  <a:lnTo>
                    <a:pt x="298" y="645"/>
                  </a:lnTo>
                  <a:lnTo>
                    <a:pt x="316" y="639"/>
                  </a:lnTo>
                  <a:lnTo>
                    <a:pt x="333" y="627"/>
                  </a:lnTo>
                  <a:lnTo>
                    <a:pt x="339" y="615"/>
                  </a:lnTo>
                  <a:lnTo>
                    <a:pt x="345" y="609"/>
                  </a:lnTo>
                  <a:lnTo>
                    <a:pt x="357" y="609"/>
                  </a:lnTo>
                  <a:lnTo>
                    <a:pt x="369" y="615"/>
                  </a:lnTo>
                  <a:lnTo>
                    <a:pt x="381" y="621"/>
                  </a:lnTo>
                  <a:lnTo>
                    <a:pt x="399" y="633"/>
                  </a:lnTo>
                  <a:lnTo>
                    <a:pt x="417" y="639"/>
                  </a:lnTo>
                  <a:lnTo>
                    <a:pt x="429" y="639"/>
                  </a:lnTo>
                  <a:lnTo>
                    <a:pt x="446" y="639"/>
                  </a:lnTo>
                  <a:lnTo>
                    <a:pt x="458" y="633"/>
                  </a:lnTo>
                  <a:lnTo>
                    <a:pt x="470" y="621"/>
                  </a:lnTo>
                  <a:lnTo>
                    <a:pt x="482" y="603"/>
                  </a:lnTo>
                  <a:lnTo>
                    <a:pt x="488" y="591"/>
                  </a:lnTo>
                  <a:lnTo>
                    <a:pt x="500" y="591"/>
                  </a:lnTo>
                  <a:lnTo>
                    <a:pt x="512" y="597"/>
                  </a:lnTo>
                  <a:lnTo>
                    <a:pt x="524" y="603"/>
                  </a:lnTo>
                  <a:lnTo>
                    <a:pt x="542" y="597"/>
                  </a:lnTo>
                  <a:lnTo>
                    <a:pt x="560" y="597"/>
                  </a:lnTo>
                  <a:lnTo>
                    <a:pt x="572" y="585"/>
                  </a:lnTo>
                  <a:lnTo>
                    <a:pt x="578" y="573"/>
                  </a:lnTo>
                  <a:lnTo>
                    <a:pt x="584" y="550"/>
                  </a:lnTo>
                  <a:lnTo>
                    <a:pt x="590" y="526"/>
                  </a:lnTo>
                  <a:lnTo>
                    <a:pt x="590" y="514"/>
                  </a:lnTo>
                  <a:lnTo>
                    <a:pt x="614" y="508"/>
                  </a:lnTo>
                  <a:lnTo>
                    <a:pt x="626" y="502"/>
                  </a:lnTo>
                  <a:lnTo>
                    <a:pt x="638" y="490"/>
                  </a:lnTo>
                  <a:lnTo>
                    <a:pt x="644" y="472"/>
                  </a:lnTo>
                  <a:lnTo>
                    <a:pt x="644" y="454"/>
                  </a:lnTo>
                  <a:lnTo>
                    <a:pt x="644" y="430"/>
                  </a:lnTo>
                  <a:lnTo>
                    <a:pt x="650" y="400"/>
                  </a:lnTo>
                  <a:lnTo>
                    <a:pt x="650" y="358"/>
                  </a:lnTo>
                  <a:lnTo>
                    <a:pt x="650" y="340"/>
                  </a:lnTo>
                  <a:lnTo>
                    <a:pt x="644" y="322"/>
                  </a:lnTo>
                  <a:lnTo>
                    <a:pt x="632" y="298"/>
                  </a:lnTo>
                  <a:lnTo>
                    <a:pt x="620" y="280"/>
                  </a:lnTo>
                  <a:lnTo>
                    <a:pt x="602" y="268"/>
                  </a:lnTo>
                  <a:lnTo>
                    <a:pt x="584" y="256"/>
                  </a:lnTo>
                  <a:lnTo>
                    <a:pt x="560" y="238"/>
                  </a:lnTo>
                  <a:lnTo>
                    <a:pt x="536" y="227"/>
                  </a:lnTo>
                  <a:lnTo>
                    <a:pt x="524" y="221"/>
                  </a:lnTo>
                  <a:lnTo>
                    <a:pt x="518" y="227"/>
                  </a:lnTo>
                  <a:lnTo>
                    <a:pt x="506" y="232"/>
                  </a:lnTo>
                  <a:lnTo>
                    <a:pt x="500" y="238"/>
                  </a:lnTo>
                  <a:lnTo>
                    <a:pt x="494" y="250"/>
                  </a:lnTo>
                  <a:lnTo>
                    <a:pt x="494" y="262"/>
                  </a:lnTo>
                  <a:lnTo>
                    <a:pt x="494" y="274"/>
                  </a:lnTo>
                  <a:lnTo>
                    <a:pt x="506" y="286"/>
                  </a:lnTo>
                  <a:lnTo>
                    <a:pt x="512" y="298"/>
                  </a:lnTo>
                  <a:lnTo>
                    <a:pt x="518" y="304"/>
                  </a:lnTo>
                  <a:lnTo>
                    <a:pt x="524" y="316"/>
                  </a:lnTo>
                  <a:lnTo>
                    <a:pt x="512" y="304"/>
                  </a:lnTo>
                  <a:lnTo>
                    <a:pt x="494" y="280"/>
                  </a:lnTo>
                  <a:lnTo>
                    <a:pt x="488" y="286"/>
                  </a:lnTo>
                  <a:lnTo>
                    <a:pt x="488" y="280"/>
                  </a:lnTo>
                  <a:lnTo>
                    <a:pt x="488" y="268"/>
                  </a:lnTo>
                  <a:lnTo>
                    <a:pt x="482" y="262"/>
                  </a:lnTo>
                  <a:lnTo>
                    <a:pt x="476" y="250"/>
                  </a:lnTo>
                  <a:lnTo>
                    <a:pt x="470" y="244"/>
                  </a:lnTo>
                  <a:lnTo>
                    <a:pt x="470" y="227"/>
                  </a:lnTo>
                  <a:lnTo>
                    <a:pt x="470" y="215"/>
                  </a:lnTo>
                  <a:lnTo>
                    <a:pt x="482" y="203"/>
                  </a:lnTo>
                  <a:lnTo>
                    <a:pt x="488" y="197"/>
                  </a:lnTo>
                  <a:lnTo>
                    <a:pt x="500" y="197"/>
                  </a:lnTo>
                  <a:lnTo>
                    <a:pt x="512" y="197"/>
                  </a:lnTo>
                  <a:lnTo>
                    <a:pt x="542" y="197"/>
                  </a:lnTo>
                  <a:lnTo>
                    <a:pt x="572" y="197"/>
                  </a:lnTo>
                  <a:lnTo>
                    <a:pt x="602" y="203"/>
                  </a:lnTo>
                  <a:lnTo>
                    <a:pt x="632" y="203"/>
                  </a:lnTo>
                  <a:lnTo>
                    <a:pt x="673" y="215"/>
                  </a:lnTo>
                  <a:lnTo>
                    <a:pt x="697" y="227"/>
                  </a:lnTo>
                  <a:lnTo>
                    <a:pt x="715" y="232"/>
                  </a:lnTo>
                  <a:lnTo>
                    <a:pt x="757" y="232"/>
                  </a:lnTo>
                  <a:lnTo>
                    <a:pt x="786" y="227"/>
                  </a:lnTo>
                  <a:lnTo>
                    <a:pt x="804" y="221"/>
                  </a:lnTo>
                  <a:lnTo>
                    <a:pt x="816" y="215"/>
                  </a:lnTo>
                  <a:lnTo>
                    <a:pt x="822" y="203"/>
                  </a:lnTo>
                  <a:lnTo>
                    <a:pt x="828" y="185"/>
                  </a:lnTo>
                  <a:lnTo>
                    <a:pt x="834" y="167"/>
                  </a:lnTo>
                  <a:lnTo>
                    <a:pt x="828" y="149"/>
                  </a:lnTo>
                  <a:lnTo>
                    <a:pt x="822" y="143"/>
                  </a:lnTo>
                  <a:lnTo>
                    <a:pt x="781" y="137"/>
                  </a:lnTo>
                  <a:lnTo>
                    <a:pt x="769" y="131"/>
                  </a:lnTo>
                  <a:lnTo>
                    <a:pt x="763" y="131"/>
                  </a:lnTo>
                  <a:lnTo>
                    <a:pt x="739" y="125"/>
                  </a:lnTo>
                  <a:lnTo>
                    <a:pt x="703" y="107"/>
                  </a:lnTo>
                  <a:lnTo>
                    <a:pt x="691" y="101"/>
                  </a:lnTo>
                  <a:lnTo>
                    <a:pt x="679" y="101"/>
                  </a:lnTo>
                  <a:lnTo>
                    <a:pt x="679" y="95"/>
                  </a:lnTo>
                  <a:lnTo>
                    <a:pt x="673" y="95"/>
                  </a:lnTo>
                  <a:lnTo>
                    <a:pt x="668" y="95"/>
                  </a:lnTo>
                  <a:lnTo>
                    <a:pt x="650" y="83"/>
                  </a:lnTo>
                  <a:lnTo>
                    <a:pt x="608" y="77"/>
                  </a:lnTo>
                  <a:lnTo>
                    <a:pt x="566" y="59"/>
                  </a:lnTo>
                  <a:lnTo>
                    <a:pt x="518" y="48"/>
                  </a:lnTo>
                  <a:lnTo>
                    <a:pt x="464" y="30"/>
                  </a:lnTo>
                  <a:lnTo>
                    <a:pt x="423" y="24"/>
                  </a:lnTo>
                  <a:lnTo>
                    <a:pt x="363" y="18"/>
                  </a:lnTo>
                  <a:lnTo>
                    <a:pt x="304" y="18"/>
                  </a:lnTo>
                  <a:lnTo>
                    <a:pt x="298" y="18"/>
                  </a:lnTo>
                  <a:lnTo>
                    <a:pt x="268" y="0"/>
                  </a:lnTo>
                  <a:lnTo>
                    <a:pt x="203" y="71"/>
                  </a:lnTo>
                  <a:lnTo>
                    <a:pt x="0" y="107"/>
                  </a:lnTo>
                </a:path>
              </a:pathLst>
            </a:custGeom>
            <a:solidFill>
              <a:srgbClr val="FFBD7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6" name="Freeform 26"/>
            <p:cNvSpPr>
              <a:spLocks/>
            </p:cNvSpPr>
            <p:nvPr/>
          </p:nvSpPr>
          <p:spPr bwMode="auto">
            <a:xfrm>
              <a:off x="4420" y="2210"/>
              <a:ext cx="132" cy="444"/>
            </a:xfrm>
            <a:custGeom>
              <a:avLst/>
              <a:gdLst>
                <a:gd name="T0" fmla="*/ 0 w 132"/>
                <a:gd name="T1" fmla="*/ 24 h 444"/>
                <a:gd name="T2" fmla="*/ 6 w 132"/>
                <a:gd name="T3" fmla="*/ 42 h 444"/>
                <a:gd name="T4" fmla="*/ 6 w 132"/>
                <a:gd name="T5" fmla="*/ 60 h 444"/>
                <a:gd name="T6" fmla="*/ 12 w 132"/>
                <a:gd name="T7" fmla="*/ 72 h 444"/>
                <a:gd name="T8" fmla="*/ 6 w 132"/>
                <a:gd name="T9" fmla="*/ 90 h 444"/>
                <a:gd name="T10" fmla="*/ 6 w 132"/>
                <a:gd name="T11" fmla="*/ 102 h 444"/>
                <a:gd name="T12" fmla="*/ 6 w 132"/>
                <a:gd name="T13" fmla="*/ 120 h 444"/>
                <a:gd name="T14" fmla="*/ 6 w 132"/>
                <a:gd name="T15" fmla="*/ 143 h 444"/>
                <a:gd name="T16" fmla="*/ 18 w 132"/>
                <a:gd name="T17" fmla="*/ 173 h 444"/>
                <a:gd name="T18" fmla="*/ 24 w 132"/>
                <a:gd name="T19" fmla="*/ 209 h 444"/>
                <a:gd name="T20" fmla="*/ 36 w 132"/>
                <a:gd name="T21" fmla="*/ 245 h 444"/>
                <a:gd name="T22" fmla="*/ 54 w 132"/>
                <a:gd name="T23" fmla="*/ 288 h 444"/>
                <a:gd name="T24" fmla="*/ 72 w 132"/>
                <a:gd name="T25" fmla="*/ 335 h 444"/>
                <a:gd name="T26" fmla="*/ 96 w 132"/>
                <a:gd name="T27" fmla="*/ 377 h 444"/>
                <a:gd name="T28" fmla="*/ 107 w 132"/>
                <a:gd name="T29" fmla="*/ 407 h 444"/>
                <a:gd name="T30" fmla="*/ 113 w 132"/>
                <a:gd name="T31" fmla="*/ 425 h 444"/>
                <a:gd name="T32" fmla="*/ 125 w 132"/>
                <a:gd name="T33" fmla="*/ 443 h 444"/>
                <a:gd name="T34" fmla="*/ 119 w 132"/>
                <a:gd name="T35" fmla="*/ 431 h 444"/>
                <a:gd name="T36" fmla="*/ 119 w 132"/>
                <a:gd name="T37" fmla="*/ 419 h 444"/>
                <a:gd name="T38" fmla="*/ 125 w 132"/>
                <a:gd name="T39" fmla="*/ 407 h 444"/>
                <a:gd name="T40" fmla="*/ 125 w 132"/>
                <a:gd name="T41" fmla="*/ 401 h 444"/>
                <a:gd name="T42" fmla="*/ 119 w 132"/>
                <a:gd name="T43" fmla="*/ 383 h 444"/>
                <a:gd name="T44" fmla="*/ 107 w 132"/>
                <a:gd name="T45" fmla="*/ 365 h 444"/>
                <a:gd name="T46" fmla="*/ 96 w 132"/>
                <a:gd name="T47" fmla="*/ 347 h 444"/>
                <a:gd name="T48" fmla="*/ 84 w 132"/>
                <a:gd name="T49" fmla="*/ 323 h 444"/>
                <a:gd name="T50" fmla="*/ 72 w 132"/>
                <a:gd name="T51" fmla="*/ 299 h 444"/>
                <a:gd name="T52" fmla="*/ 60 w 132"/>
                <a:gd name="T53" fmla="*/ 270 h 444"/>
                <a:gd name="T54" fmla="*/ 54 w 132"/>
                <a:gd name="T55" fmla="*/ 245 h 444"/>
                <a:gd name="T56" fmla="*/ 42 w 132"/>
                <a:gd name="T57" fmla="*/ 221 h 444"/>
                <a:gd name="T58" fmla="*/ 36 w 132"/>
                <a:gd name="T59" fmla="*/ 203 h 444"/>
                <a:gd name="T60" fmla="*/ 36 w 132"/>
                <a:gd name="T61" fmla="*/ 185 h 444"/>
                <a:gd name="T62" fmla="*/ 30 w 132"/>
                <a:gd name="T63" fmla="*/ 173 h 444"/>
                <a:gd name="T64" fmla="*/ 30 w 132"/>
                <a:gd name="T65" fmla="*/ 149 h 444"/>
                <a:gd name="T66" fmla="*/ 30 w 132"/>
                <a:gd name="T67" fmla="*/ 126 h 444"/>
                <a:gd name="T68" fmla="*/ 30 w 132"/>
                <a:gd name="T69" fmla="*/ 102 h 444"/>
                <a:gd name="T70" fmla="*/ 36 w 132"/>
                <a:gd name="T71" fmla="*/ 84 h 444"/>
                <a:gd name="T72" fmla="*/ 42 w 132"/>
                <a:gd name="T73" fmla="*/ 66 h 444"/>
                <a:gd name="T74" fmla="*/ 60 w 132"/>
                <a:gd name="T75" fmla="*/ 54 h 444"/>
                <a:gd name="T76" fmla="*/ 72 w 132"/>
                <a:gd name="T77" fmla="*/ 42 h 444"/>
                <a:gd name="T78" fmla="*/ 90 w 132"/>
                <a:gd name="T79" fmla="*/ 30 h 444"/>
                <a:gd name="T80" fmla="*/ 107 w 132"/>
                <a:gd name="T81" fmla="*/ 18 h 444"/>
                <a:gd name="T82" fmla="*/ 119 w 132"/>
                <a:gd name="T83" fmla="*/ 12 h 444"/>
                <a:gd name="T84" fmla="*/ 131 w 132"/>
                <a:gd name="T85" fmla="*/ 0 h 444"/>
                <a:gd name="T86" fmla="*/ 0 w 132"/>
                <a:gd name="T87" fmla="*/ 24 h 4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2"/>
                <a:gd name="T133" fmla="*/ 0 h 444"/>
                <a:gd name="T134" fmla="*/ 132 w 132"/>
                <a:gd name="T135" fmla="*/ 444 h 44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2" h="444">
                  <a:moveTo>
                    <a:pt x="0" y="24"/>
                  </a:moveTo>
                  <a:lnTo>
                    <a:pt x="6" y="42"/>
                  </a:lnTo>
                  <a:lnTo>
                    <a:pt x="6" y="60"/>
                  </a:lnTo>
                  <a:lnTo>
                    <a:pt x="12" y="72"/>
                  </a:lnTo>
                  <a:lnTo>
                    <a:pt x="6" y="90"/>
                  </a:lnTo>
                  <a:lnTo>
                    <a:pt x="6" y="102"/>
                  </a:lnTo>
                  <a:lnTo>
                    <a:pt x="6" y="120"/>
                  </a:lnTo>
                  <a:lnTo>
                    <a:pt x="6" y="143"/>
                  </a:lnTo>
                  <a:lnTo>
                    <a:pt x="18" y="173"/>
                  </a:lnTo>
                  <a:lnTo>
                    <a:pt x="24" y="209"/>
                  </a:lnTo>
                  <a:lnTo>
                    <a:pt x="36" y="245"/>
                  </a:lnTo>
                  <a:lnTo>
                    <a:pt x="54" y="288"/>
                  </a:lnTo>
                  <a:lnTo>
                    <a:pt x="72" y="335"/>
                  </a:lnTo>
                  <a:lnTo>
                    <a:pt x="96" y="377"/>
                  </a:lnTo>
                  <a:lnTo>
                    <a:pt x="107" y="407"/>
                  </a:lnTo>
                  <a:lnTo>
                    <a:pt x="113" y="425"/>
                  </a:lnTo>
                  <a:lnTo>
                    <a:pt x="125" y="443"/>
                  </a:lnTo>
                  <a:lnTo>
                    <a:pt x="119" y="431"/>
                  </a:lnTo>
                  <a:lnTo>
                    <a:pt x="119" y="419"/>
                  </a:lnTo>
                  <a:lnTo>
                    <a:pt x="125" y="407"/>
                  </a:lnTo>
                  <a:lnTo>
                    <a:pt x="125" y="401"/>
                  </a:lnTo>
                  <a:lnTo>
                    <a:pt x="119" y="383"/>
                  </a:lnTo>
                  <a:lnTo>
                    <a:pt x="107" y="365"/>
                  </a:lnTo>
                  <a:lnTo>
                    <a:pt x="96" y="347"/>
                  </a:lnTo>
                  <a:lnTo>
                    <a:pt x="84" y="323"/>
                  </a:lnTo>
                  <a:lnTo>
                    <a:pt x="72" y="299"/>
                  </a:lnTo>
                  <a:lnTo>
                    <a:pt x="60" y="270"/>
                  </a:lnTo>
                  <a:lnTo>
                    <a:pt x="54" y="245"/>
                  </a:lnTo>
                  <a:lnTo>
                    <a:pt x="42" y="221"/>
                  </a:lnTo>
                  <a:lnTo>
                    <a:pt x="36" y="203"/>
                  </a:lnTo>
                  <a:lnTo>
                    <a:pt x="36" y="185"/>
                  </a:lnTo>
                  <a:lnTo>
                    <a:pt x="30" y="173"/>
                  </a:lnTo>
                  <a:lnTo>
                    <a:pt x="30" y="149"/>
                  </a:lnTo>
                  <a:lnTo>
                    <a:pt x="30" y="126"/>
                  </a:lnTo>
                  <a:lnTo>
                    <a:pt x="30" y="102"/>
                  </a:lnTo>
                  <a:lnTo>
                    <a:pt x="36" y="84"/>
                  </a:lnTo>
                  <a:lnTo>
                    <a:pt x="42" y="66"/>
                  </a:lnTo>
                  <a:lnTo>
                    <a:pt x="60" y="54"/>
                  </a:lnTo>
                  <a:lnTo>
                    <a:pt x="72" y="42"/>
                  </a:lnTo>
                  <a:lnTo>
                    <a:pt x="90" y="30"/>
                  </a:lnTo>
                  <a:lnTo>
                    <a:pt x="107" y="18"/>
                  </a:lnTo>
                  <a:lnTo>
                    <a:pt x="119" y="12"/>
                  </a:lnTo>
                  <a:lnTo>
                    <a:pt x="131" y="0"/>
                  </a:lnTo>
                  <a:lnTo>
                    <a:pt x="0" y="24"/>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 name="Freeform 27"/>
            <p:cNvSpPr>
              <a:spLocks/>
            </p:cNvSpPr>
            <p:nvPr/>
          </p:nvSpPr>
          <p:spPr bwMode="auto">
            <a:xfrm>
              <a:off x="4652" y="2635"/>
              <a:ext cx="114" cy="96"/>
            </a:xfrm>
            <a:custGeom>
              <a:avLst/>
              <a:gdLst>
                <a:gd name="T0" fmla="*/ 107 w 114"/>
                <a:gd name="T1" fmla="*/ 89 h 96"/>
                <a:gd name="T2" fmla="*/ 96 w 114"/>
                <a:gd name="T3" fmla="*/ 95 h 96"/>
                <a:gd name="T4" fmla="*/ 84 w 114"/>
                <a:gd name="T5" fmla="*/ 95 h 96"/>
                <a:gd name="T6" fmla="*/ 66 w 114"/>
                <a:gd name="T7" fmla="*/ 89 h 96"/>
                <a:gd name="T8" fmla="*/ 54 w 114"/>
                <a:gd name="T9" fmla="*/ 77 h 96"/>
                <a:gd name="T10" fmla="*/ 36 w 114"/>
                <a:gd name="T11" fmla="*/ 65 h 96"/>
                <a:gd name="T12" fmla="*/ 24 w 114"/>
                <a:gd name="T13" fmla="*/ 42 h 96"/>
                <a:gd name="T14" fmla="*/ 12 w 114"/>
                <a:gd name="T15" fmla="*/ 24 h 96"/>
                <a:gd name="T16" fmla="*/ 0 w 114"/>
                <a:gd name="T17" fmla="*/ 0 h 96"/>
                <a:gd name="T18" fmla="*/ 18 w 114"/>
                <a:gd name="T19" fmla="*/ 24 h 96"/>
                <a:gd name="T20" fmla="*/ 24 w 114"/>
                <a:gd name="T21" fmla="*/ 30 h 96"/>
                <a:gd name="T22" fmla="*/ 30 w 114"/>
                <a:gd name="T23" fmla="*/ 42 h 96"/>
                <a:gd name="T24" fmla="*/ 42 w 114"/>
                <a:gd name="T25" fmla="*/ 53 h 96"/>
                <a:gd name="T26" fmla="*/ 48 w 114"/>
                <a:gd name="T27" fmla="*/ 59 h 96"/>
                <a:gd name="T28" fmla="*/ 60 w 114"/>
                <a:gd name="T29" fmla="*/ 71 h 96"/>
                <a:gd name="T30" fmla="*/ 72 w 114"/>
                <a:gd name="T31" fmla="*/ 77 h 96"/>
                <a:gd name="T32" fmla="*/ 90 w 114"/>
                <a:gd name="T33" fmla="*/ 83 h 96"/>
                <a:gd name="T34" fmla="*/ 101 w 114"/>
                <a:gd name="T35" fmla="*/ 83 h 96"/>
                <a:gd name="T36" fmla="*/ 113 w 114"/>
                <a:gd name="T37" fmla="*/ 83 h 96"/>
                <a:gd name="T38" fmla="*/ 107 w 114"/>
                <a:gd name="T39" fmla="*/ 89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4"/>
                <a:gd name="T61" fmla="*/ 0 h 96"/>
                <a:gd name="T62" fmla="*/ 114 w 114"/>
                <a:gd name="T63" fmla="*/ 96 h 9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4" h="96">
                  <a:moveTo>
                    <a:pt x="107" y="89"/>
                  </a:moveTo>
                  <a:lnTo>
                    <a:pt x="96" y="95"/>
                  </a:lnTo>
                  <a:lnTo>
                    <a:pt x="84" y="95"/>
                  </a:lnTo>
                  <a:lnTo>
                    <a:pt x="66" y="89"/>
                  </a:lnTo>
                  <a:lnTo>
                    <a:pt x="54" y="77"/>
                  </a:lnTo>
                  <a:lnTo>
                    <a:pt x="36" y="65"/>
                  </a:lnTo>
                  <a:lnTo>
                    <a:pt x="24" y="42"/>
                  </a:lnTo>
                  <a:lnTo>
                    <a:pt x="12" y="24"/>
                  </a:lnTo>
                  <a:lnTo>
                    <a:pt x="0" y="0"/>
                  </a:lnTo>
                  <a:lnTo>
                    <a:pt x="18" y="24"/>
                  </a:lnTo>
                  <a:lnTo>
                    <a:pt x="24" y="30"/>
                  </a:lnTo>
                  <a:lnTo>
                    <a:pt x="30" y="42"/>
                  </a:lnTo>
                  <a:lnTo>
                    <a:pt x="42" y="53"/>
                  </a:lnTo>
                  <a:lnTo>
                    <a:pt x="48" y="59"/>
                  </a:lnTo>
                  <a:lnTo>
                    <a:pt x="60" y="71"/>
                  </a:lnTo>
                  <a:lnTo>
                    <a:pt x="72" y="77"/>
                  </a:lnTo>
                  <a:lnTo>
                    <a:pt x="90" y="83"/>
                  </a:lnTo>
                  <a:lnTo>
                    <a:pt x="101" y="83"/>
                  </a:lnTo>
                  <a:lnTo>
                    <a:pt x="113" y="83"/>
                  </a:lnTo>
                  <a:lnTo>
                    <a:pt x="107" y="89"/>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8" name="Freeform 28"/>
            <p:cNvSpPr>
              <a:spLocks/>
            </p:cNvSpPr>
            <p:nvPr/>
          </p:nvSpPr>
          <p:spPr bwMode="auto">
            <a:xfrm>
              <a:off x="4771" y="2599"/>
              <a:ext cx="138" cy="114"/>
            </a:xfrm>
            <a:custGeom>
              <a:avLst/>
              <a:gdLst>
                <a:gd name="T0" fmla="*/ 131 w 138"/>
                <a:gd name="T1" fmla="*/ 107 h 114"/>
                <a:gd name="T2" fmla="*/ 113 w 138"/>
                <a:gd name="T3" fmla="*/ 113 h 114"/>
                <a:gd name="T4" fmla="*/ 95 w 138"/>
                <a:gd name="T5" fmla="*/ 107 h 114"/>
                <a:gd name="T6" fmla="*/ 84 w 138"/>
                <a:gd name="T7" fmla="*/ 107 h 114"/>
                <a:gd name="T8" fmla="*/ 66 w 138"/>
                <a:gd name="T9" fmla="*/ 95 h 114"/>
                <a:gd name="T10" fmla="*/ 54 w 138"/>
                <a:gd name="T11" fmla="*/ 89 h 114"/>
                <a:gd name="T12" fmla="*/ 42 w 138"/>
                <a:gd name="T13" fmla="*/ 72 h 114"/>
                <a:gd name="T14" fmla="*/ 30 w 138"/>
                <a:gd name="T15" fmla="*/ 54 h 114"/>
                <a:gd name="T16" fmla="*/ 18 w 138"/>
                <a:gd name="T17" fmla="*/ 30 h 114"/>
                <a:gd name="T18" fmla="*/ 0 w 138"/>
                <a:gd name="T19" fmla="*/ 0 h 114"/>
                <a:gd name="T20" fmla="*/ 12 w 138"/>
                <a:gd name="T21" fmla="*/ 18 h 114"/>
                <a:gd name="T22" fmla="*/ 24 w 138"/>
                <a:gd name="T23" fmla="*/ 30 h 114"/>
                <a:gd name="T24" fmla="*/ 36 w 138"/>
                <a:gd name="T25" fmla="*/ 48 h 114"/>
                <a:gd name="T26" fmla="*/ 48 w 138"/>
                <a:gd name="T27" fmla="*/ 60 h 114"/>
                <a:gd name="T28" fmla="*/ 60 w 138"/>
                <a:gd name="T29" fmla="*/ 72 h 114"/>
                <a:gd name="T30" fmla="*/ 78 w 138"/>
                <a:gd name="T31" fmla="*/ 83 h 114"/>
                <a:gd name="T32" fmla="*/ 95 w 138"/>
                <a:gd name="T33" fmla="*/ 89 h 114"/>
                <a:gd name="T34" fmla="*/ 119 w 138"/>
                <a:gd name="T35" fmla="*/ 95 h 114"/>
                <a:gd name="T36" fmla="*/ 137 w 138"/>
                <a:gd name="T37" fmla="*/ 101 h 114"/>
                <a:gd name="T38" fmla="*/ 131 w 138"/>
                <a:gd name="T39" fmla="*/ 107 h 1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8"/>
                <a:gd name="T61" fmla="*/ 0 h 114"/>
                <a:gd name="T62" fmla="*/ 138 w 138"/>
                <a:gd name="T63" fmla="*/ 114 h 1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8" h="114">
                  <a:moveTo>
                    <a:pt x="131" y="107"/>
                  </a:moveTo>
                  <a:lnTo>
                    <a:pt x="113" y="113"/>
                  </a:lnTo>
                  <a:lnTo>
                    <a:pt x="95" y="107"/>
                  </a:lnTo>
                  <a:lnTo>
                    <a:pt x="84" y="107"/>
                  </a:lnTo>
                  <a:lnTo>
                    <a:pt x="66" y="95"/>
                  </a:lnTo>
                  <a:lnTo>
                    <a:pt x="54" y="89"/>
                  </a:lnTo>
                  <a:lnTo>
                    <a:pt x="42" y="72"/>
                  </a:lnTo>
                  <a:lnTo>
                    <a:pt x="30" y="54"/>
                  </a:lnTo>
                  <a:lnTo>
                    <a:pt x="18" y="30"/>
                  </a:lnTo>
                  <a:lnTo>
                    <a:pt x="0" y="0"/>
                  </a:lnTo>
                  <a:lnTo>
                    <a:pt x="12" y="18"/>
                  </a:lnTo>
                  <a:lnTo>
                    <a:pt x="24" y="30"/>
                  </a:lnTo>
                  <a:lnTo>
                    <a:pt x="36" y="48"/>
                  </a:lnTo>
                  <a:lnTo>
                    <a:pt x="48" y="60"/>
                  </a:lnTo>
                  <a:lnTo>
                    <a:pt x="60" y="72"/>
                  </a:lnTo>
                  <a:lnTo>
                    <a:pt x="78" y="83"/>
                  </a:lnTo>
                  <a:lnTo>
                    <a:pt x="95" y="89"/>
                  </a:lnTo>
                  <a:lnTo>
                    <a:pt x="119" y="95"/>
                  </a:lnTo>
                  <a:lnTo>
                    <a:pt x="137" y="101"/>
                  </a:lnTo>
                  <a:lnTo>
                    <a:pt x="131" y="107"/>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9" name="Freeform 29"/>
            <p:cNvSpPr>
              <a:spLocks/>
            </p:cNvSpPr>
            <p:nvPr/>
          </p:nvSpPr>
          <p:spPr bwMode="auto">
            <a:xfrm>
              <a:off x="4908" y="2545"/>
              <a:ext cx="103" cy="91"/>
            </a:xfrm>
            <a:custGeom>
              <a:avLst/>
              <a:gdLst>
                <a:gd name="T0" fmla="*/ 0 w 103"/>
                <a:gd name="T1" fmla="*/ 0 h 91"/>
                <a:gd name="T2" fmla="*/ 12 w 103"/>
                <a:gd name="T3" fmla="*/ 24 h 91"/>
                <a:gd name="T4" fmla="*/ 24 w 103"/>
                <a:gd name="T5" fmla="*/ 48 h 91"/>
                <a:gd name="T6" fmla="*/ 36 w 103"/>
                <a:gd name="T7" fmla="*/ 66 h 91"/>
                <a:gd name="T8" fmla="*/ 48 w 103"/>
                <a:gd name="T9" fmla="*/ 78 h 91"/>
                <a:gd name="T10" fmla="*/ 67 w 103"/>
                <a:gd name="T11" fmla="*/ 84 h 91"/>
                <a:gd name="T12" fmla="*/ 84 w 103"/>
                <a:gd name="T13" fmla="*/ 90 h 91"/>
                <a:gd name="T14" fmla="*/ 102 w 103"/>
                <a:gd name="T15" fmla="*/ 90 h 91"/>
                <a:gd name="T16" fmla="*/ 102 w 103"/>
                <a:gd name="T17" fmla="*/ 84 h 91"/>
                <a:gd name="T18" fmla="*/ 102 w 103"/>
                <a:gd name="T19" fmla="*/ 72 h 91"/>
                <a:gd name="T20" fmla="*/ 90 w 103"/>
                <a:gd name="T21" fmla="*/ 72 h 91"/>
                <a:gd name="T22" fmla="*/ 72 w 103"/>
                <a:gd name="T23" fmla="*/ 66 h 91"/>
                <a:gd name="T24" fmla="*/ 54 w 103"/>
                <a:gd name="T25" fmla="*/ 60 h 91"/>
                <a:gd name="T26" fmla="*/ 36 w 103"/>
                <a:gd name="T27" fmla="*/ 48 h 91"/>
                <a:gd name="T28" fmla="*/ 24 w 103"/>
                <a:gd name="T29" fmla="*/ 30 h 91"/>
                <a:gd name="T30" fmla="*/ 12 w 103"/>
                <a:gd name="T31" fmla="*/ 18 h 91"/>
                <a:gd name="T32" fmla="*/ 0 w 103"/>
                <a:gd name="T33" fmla="*/ 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91"/>
                <a:gd name="T53" fmla="*/ 103 w 103"/>
                <a:gd name="T54" fmla="*/ 91 h 9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91">
                  <a:moveTo>
                    <a:pt x="0" y="0"/>
                  </a:moveTo>
                  <a:lnTo>
                    <a:pt x="12" y="24"/>
                  </a:lnTo>
                  <a:lnTo>
                    <a:pt x="24" y="48"/>
                  </a:lnTo>
                  <a:lnTo>
                    <a:pt x="36" y="66"/>
                  </a:lnTo>
                  <a:lnTo>
                    <a:pt x="48" y="78"/>
                  </a:lnTo>
                  <a:lnTo>
                    <a:pt x="67" y="84"/>
                  </a:lnTo>
                  <a:lnTo>
                    <a:pt x="84" y="90"/>
                  </a:lnTo>
                  <a:lnTo>
                    <a:pt x="102" y="90"/>
                  </a:lnTo>
                  <a:lnTo>
                    <a:pt x="102" y="84"/>
                  </a:lnTo>
                  <a:lnTo>
                    <a:pt x="102" y="72"/>
                  </a:lnTo>
                  <a:lnTo>
                    <a:pt x="90" y="72"/>
                  </a:lnTo>
                  <a:lnTo>
                    <a:pt x="72" y="66"/>
                  </a:lnTo>
                  <a:lnTo>
                    <a:pt x="54" y="60"/>
                  </a:lnTo>
                  <a:lnTo>
                    <a:pt x="36" y="48"/>
                  </a:lnTo>
                  <a:lnTo>
                    <a:pt x="24" y="30"/>
                  </a:lnTo>
                  <a:lnTo>
                    <a:pt x="12" y="18"/>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0" name="Freeform 30"/>
            <p:cNvSpPr>
              <a:spLocks/>
            </p:cNvSpPr>
            <p:nvPr/>
          </p:nvSpPr>
          <p:spPr bwMode="auto">
            <a:xfrm>
              <a:off x="4914" y="2330"/>
              <a:ext cx="151" cy="234"/>
            </a:xfrm>
            <a:custGeom>
              <a:avLst/>
              <a:gdLst>
                <a:gd name="T0" fmla="*/ 24 w 151"/>
                <a:gd name="T1" fmla="*/ 83 h 234"/>
                <a:gd name="T2" fmla="*/ 30 w 151"/>
                <a:gd name="T3" fmla="*/ 119 h 234"/>
                <a:gd name="T4" fmla="*/ 42 w 151"/>
                <a:gd name="T5" fmla="*/ 156 h 234"/>
                <a:gd name="T6" fmla="*/ 54 w 151"/>
                <a:gd name="T7" fmla="*/ 174 h 234"/>
                <a:gd name="T8" fmla="*/ 72 w 151"/>
                <a:gd name="T9" fmla="*/ 197 h 234"/>
                <a:gd name="T10" fmla="*/ 90 w 151"/>
                <a:gd name="T11" fmla="*/ 215 h 234"/>
                <a:gd name="T12" fmla="*/ 108 w 151"/>
                <a:gd name="T13" fmla="*/ 233 h 234"/>
                <a:gd name="T14" fmla="*/ 84 w 151"/>
                <a:gd name="T15" fmla="*/ 203 h 234"/>
                <a:gd name="T16" fmla="*/ 66 w 151"/>
                <a:gd name="T17" fmla="*/ 174 h 234"/>
                <a:gd name="T18" fmla="*/ 48 w 151"/>
                <a:gd name="T19" fmla="*/ 156 h 234"/>
                <a:gd name="T20" fmla="*/ 48 w 151"/>
                <a:gd name="T21" fmla="*/ 131 h 234"/>
                <a:gd name="T22" fmla="*/ 42 w 151"/>
                <a:gd name="T23" fmla="*/ 113 h 234"/>
                <a:gd name="T24" fmla="*/ 36 w 151"/>
                <a:gd name="T25" fmla="*/ 101 h 234"/>
                <a:gd name="T26" fmla="*/ 54 w 151"/>
                <a:gd name="T27" fmla="*/ 107 h 234"/>
                <a:gd name="T28" fmla="*/ 72 w 151"/>
                <a:gd name="T29" fmla="*/ 107 h 234"/>
                <a:gd name="T30" fmla="*/ 90 w 151"/>
                <a:gd name="T31" fmla="*/ 113 h 234"/>
                <a:gd name="T32" fmla="*/ 108 w 151"/>
                <a:gd name="T33" fmla="*/ 119 h 234"/>
                <a:gd name="T34" fmla="*/ 126 w 151"/>
                <a:gd name="T35" fmla="*/ 125 h 234"/>
                <a:gd name="T36" fmla="*/ 132 w 151"/>
                <a:gd name="T37" fmla="*/ 131 h 234"/>
                <a:gd name="T38" fmla="*/ 150 w 151"/>
                <a:gd name="T39" fmla="*/ 137 h 234"/>
                <a:gd name="T40" fmla="*/ 132 w 151"/>
                <a:gd name="T41" fmla="*/ 125 h 234"/>
                <a:gd name="T42" fmla="*/ 114 w 151"/>
                <a:gd name="T43" fmla="*/ 119 h 234"/>
                <a:gd name="T44" fmla="*/ 96 w 151"/>
                <a:gd name="T45" fmla="*/ 107 h 234"/>
                <a:gd name="T46" fmla="*/ 84 w 151"/>
                <a:gd name="T47" fmla="*/ 101 h 234"/>
                <a:gd name="T48" fmla="*/ 66 w 151"/>
                <a:gd name="T49" fmla="*/ 95 h 234"/>
                <a:gd name="T50" fmla="*/ 54 w 151"/>
                <a:gd name="T51" fmla="*/ 95 h 234"/>
                <a:gd name="T52" fmla="*/ 42 w 151"/>
                <a:gd name="T53" fmla="*/ 83 h 234"/>
                <a:gd name="T54" fmla="*/ 30 w 151"/>
                <a:gd name="T55" fmla="*/ 77 h 234"/>
                <a:gd name="T56" fmla="*/ 18 w 151"/>
                <a:gd name="T57" fmla="*/ 65 h 234"/>
                <a:gd name="T58" fmla="*/ 12 w 151"/>
                <a:gd name="T59" fmla="*/ 53 h 234"/>
                <a:gd name="T60" fmla="*/ 12 w 151"/>
                <a:gd name="T61" fmla="*/ 35 h 234"/>
                <a:gd name="T62" fmla="*/ 18 w 151"/>
                <a:gd name="T63" fmla="*/ 17 h 234"/>
                <a:gd name="T64" fmla="*/ 30 w 151"/>
                <a:gd name="T65" fmla="*/ 11 h 234"/>
                <a:gd name="T66" fmla="*/ 42 w 151"/>
                <a:gd name="T67" fmla="*/ 29 h 234"/>
                <a:gd name="T68" fmla="*/ 54 w 151"/>
                <a:gd name="T69" fmla="*/ 35 h 234"/>
                <a:gd name="T70" fmla="*/ 78 w 151"/>
                <a:gd name="T71" fmla="*/ 41 h 234"/>
                <a:gd name="T72" fmla="*/ 90 w 151"/>
                <a:gd name="T73" fmla="*/ 41 h 234"/>
                <a:gd name="T74" fmla="*/ 78 w 151"/>
                <a:gd name="T75" fmla="*/ 41 h 234"/>
                <a:gd name="T76" fmla="*/ 66 w 151"/>
                <a:gd name="T77" fmla="*/ 35 h 234"/>
                <a:gd name="T78" fmla="*/ 54 w 151"/>
                <a:gd name="T79" fmla="*/ 29 h 234"/>
                <a:gd name="T80" fmla="*/ 42 w 151"/>
                <a:gd name="T81" fmla="*/ 23 h 234"/>
                <a:gd name="T82" fmla="*/ 36 w 151"/>
                <a:gd name="T83" fmla="*/ 11 h 234"/>
                <a:gd name="T84" fmla="*/ 36 w 151"/>
                <a:gd name="T85" fmla="*/ 0 h 234"/>
                <a:gd name="T86" fmla="*/ 24 w 151"/>
                <a:gd name="T87" fmla="*/ 6 h 234"/>
                <a:gd name="T88" fmla="*/ 18 w 151"/>
                <a:gd name="T89" fmla="*/ 6 h 234"/>
                <a:gd name="T90" fmla="*/ 6 w 151"/>
                <a:gd name="T91" fmla="*/ 11 h 234"/>
                <a:gd name="T92" fmla="*/ 6 w 151"/>
                <a:gd name="T93" fmla="*/ 23 h 234"/>
                <a:gd name="T94" fmla="*/ 0 w 151"/>
                <a:gd name="T95" fmla="*/ 35 h 234"/>
                <a:gd name="T96" fmla="*/ 0 w 151"/>
                <a:gd name="T97" fmla="*/ 53 h 234"/>
                <a:gd name="T98" fmla="*/ 12 w 151"/>
                <a:gd name="T99" fmla="*/ 71 h 234"/>
                <a:gd name="T100" fmla="*/ 24 w 151"/>
                <a:gd name="T101" fmla="*/ 83 h 23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1"/>
                <a:gd name="T154" fmla="*/ 0 h 234"/>
                <a:gd name="T155" fmla="*/ 151 w 151"/>
                <a:gd name="T156" fmla="*/ 234 h 23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1" h="234">
                  <a:moveTo>
                    <a:pt x="24" y="83"/>
                  </a:moveTo>
                  <a:lnTo>
                    <a:pt x="30" y="119"/>
                  </a:lnTo>
                  <a:lnTo>
                    <a:pt x="42" y="156"/>
                  </a:lnTo>
                  <a:lnTo>
                    <a:pt x="54" y="174"/>
                  </a:lnTo>
                  <a:lnTo>
                    <a:pt x="72" y="197"/>
                  </a:lnTo>
                  <a:lnTo>
                    <a:pt x="90" y="215"/>
                  </a:lnTo>
                  <a:lnTo>
                    <a:pt x="108" y="233"/>
                  </a:lnTo>
                  <a:lnTo>
                    <a:pt x="84" y="203"/>
                  </a:lnTo>
                  <a:lnTo>
                    <a:pt x="66" y="174"/>
                  </a:lnTo>
                  <a:lnTo>
                    <a:pt x="48" y="156"/>
                  </a:lnTo>
                  <a:lnTo>
                    <a:pt x="48" y="131"/>
                  </a:lnTo>
                  <a:lnTo>
                    <a:pt x="42" y="113"/>
                  </a:lnTo>
                  <a:lnTo>
                    <a:pt x="36" y="101"/>
                  </a:lnTo>
                  <a:lnTo>
                    <a:pt x="54" y="107"/>
                  </a:lnTo>
                  <a:lnTo>
                    <a:pt x="72" y="107"/>
                  </a:lnTo>
                  <a:lnTo>
                    <a:pt x="90" y="113"/>
                  </a:lnTo>
                  <a:lnTo>
                    <a:pt x="108" y="119"/>
                  </a:lnTo>
                  <a:lnTo>
                    <a:pt x="126" y="125"/>
                  </a:lnTo>
                  <a:lnTo>
                    <a:pt x="132" y="131"/>
                  </a:lnTo>
                  <a:lnTo>
                    <a:pt x="150" y="137"/>
                  </a:lnTo>
                  <a:lnTo>
                    <a:pt x="132" y="125"/>
                  </a:lnTo>
                  <a:lnTo>
                    <a:pt x="114" y="119"/>
                  </a:lnTo>
                  <a:lnTo>
                    <a:pt x="96" y="107"/>
                  </a:lnTo>
                  <a:lnTo>
                    <a:pt x="84" y="101"/>
                  </a:lnTo>
                  <a:lnTo>
                    <a:pt x="66" y="95"/>
                  </a:lnTo>
                  <a:lnTo>
                    <a:pt x="54" y="95"/>
                  </a:lnTo>
                  <a:lnTo>
                    <a:pt x="42" y="83"/>
                  </a:lnTo>
                  <a:lnTo>
                    <a:pt x="30" y="77"/>
                  </a:lnTo>
                  <a:lnTo>
                    <a:pt x="18" y="65"/>
                  </a:lnTo>
                  <a:lnTo>
                    <a:pt x="12" y="53"/>
                  </a:lnTo>
                  <a:lnTo>
                    <a:pt x="12" y="35"/>
                  </a:lnTo>
                  <a:lnTo>
                    <a:pt x="18" y="17"/>
                  </a:lnTo>
                  <a:lnTo>
                    <a:pt x="30" y="11"/>
                  </a:lnTo>
                  <a:lnTo>
                    <a:pt x="42" y="29"/>
                  </a:lnTo>
                  <a:lnTo>
                    <a:pt x="54" y="35"/>
                  </a:lnTo>
                  <a:lnTo>
                    <a:pt x="78" y="41"/>
                  </a:lnTo>
                  <a:lnTo>
                    <a:pt x="90" y="41"/>
                  </a:lnTo>
                  <a:lnTo>
                    <a:pt x="78" y="41"/>
                  </a:lnTo>
                  <a:lnTo>
                    <a:pt x="66" y="35"/>
                  </a:lnTo>
                  <a:lnTo>
                    <a:pt x="54" y="29"/>
                  </a:lnTo>
                  <a:lnTo>
                    <a:pt x="42" y="23"/>
                  </a:lnTo>
                  <a:lnTo>
                    <a:pt x="36" y="11"/>
                  </a:lnTo>
                  <a:lnTo>
                    <a:pt x="36" y="0"/>
                  </a:lnTo>
                  <a:lnTo>
                    <a:pt x="24" y="6"/>
                  </a:lnTo>
                  <a:lnTo>
                    <a:pt x="18" y="6"/>
                  </a:lnTo>
                  <a:lnTo>
                    <a:pt x="6" y="11"/>
                  </a:lnTo>
                  <a:lnTo>
                    <a:pt x="6" y="23"/>
                  </a:lnTo>
                  <a:lnTo>
                    <a:pt x="0" y="35"/>
                  </a:lnTo>
                  <a:lnTo>
                    <a:pt x="0" y="53"/>
                  </a:lnTo>
                  <a:lnTo>
                    <a:pt x="12" y="71"/>
                  </a:lnTo>
                  <a:lnTo>
                    <a:pt x="24" y="83"/>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 name="Freeform 31"/>
            <p:cNvSpPr>
              <a:spLocks/>
            </p:cNvSpPr>
            <p:nvPr/>
          </p:nvSpPr>
          <p:spPr bwMode="auto">
            <a:xfrm>
              <a:off x="4884" y="2395"/>
              <a:ext cx="43" cy="49"/>
            </a:xfrm>
            <a:custGeom>
              <a:avLst/>
              <a:gdLst>
                <a:gd name="T0" fmla="*/ 42 w 43"/>
                <a:gd name="T1" fmla="*/ 6 h 49"/>
                <a:gd name="T2" fmla="*/ 30 w 43"/>
                <a:gd name="T3" fmla="*/ 12 h 49"/>
                <a:gd name="T4" fmla="*/ 18 w 43"/>
                <a:gd name="T5" fmla="*/ 12 h 49"/>
                <a:gd name="T6" fmla="*/ 12 w 43"/>
                <a:gd name="T7" fmla="*/ 24 h 49"/>
                <a:gd name="T8" fmla="*/ 6 w 43"/>
                <a:gd name="T9" fmla="*/ 30 h 49"/>
                <a:gd name="T10" fmla="*/ 0 w 43"/>
                <a:gd name="T11" fmla="*/ 48 h 49"/>
                <a:gd name="T12" fmla="*/ 0 w 43"/>
                <a:gd name="T13" fmla="*/ 36 h 49"/>
                <a:gd name="T14" fmla="*/ 6 w 43"/>
                <a:gd name="T15" fmla="*/ 18 h 49"/>
                <a:gd name="T16" fmla="*/ 18 w 43"/>
                <a:gd name="T17" fmla="*/ 6 h 49"/>
                <a:gd name="T18" fmla="*/ 30 w 43"/>
                <a:gd name="T19" fmla="*/ 0 h 49"/>
                <a:gd name="T20" fmla="*/ 42 w 43"/>
                <a:gd name="T21" fmla="*/ 6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
                <a:gd name="T34" fmla="*/ 0 h 49"/>
                <a:gd name="T35" fmla="*/ 43 w 43"/>
                <a:gd name="T36" fmla="*/ 49 h 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 h="49">
                  <a:moveTo>
                    <a:pt x="42" y="6"/>
                  </a:moveTo>
                  <a:lnTo>
                    <a:pt x="30" y="12"/>
                  </a:lnTo>
                  <a:lnTo>
                    <a:pt x="18" y="12"/>
                  </a:lnTo>
                  <a:lnTo>
                    <a:pt x="12" y="24"/>
                  </a:lnTo>
                  <a:lnTo>
                    <a:pt x="6" y="30"/>
                  </a:lnTo>
                  <a:lnTo>
                    <a:pt x="0" y="48"/>
                  </a:lnTo>
                  <a:lnTo>
                    <a:pt x="0" y="36"/>
                  </a:lnTo>
                  <a:lnTo>
                    <a:pt x="6" y="18"/>
                  </a:lnTo>
                  <a:lnTo>
                    <a:pt x="18" y="6"/>
                  </a:lnTo>
                  <a:lnTo>
                    <a:pt x="30" y="0"/>
                  </a:lnTo>
                  <a:lnTo>
                    <a:pt x="42" y="6"/>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9" name="Freeform 32"/>
            <p:cNvSpPr>
              <a:spLocks/>
            </p:cNvSpPr>
            <p:nvPr/>
          </p:nvSpPr>
          <p:spPr bwMode="auto">
            <a:xfrm>
              <a:off x="4855" y="2371"/>
              <a:ext cx="48" cy="19"/>
            </a:xfrm>
            <a:custGeom>
              <a:avLst/>
              <a:gdLst>
                <a:gd name="T0" fmla="*/ 47 w 48"/>
                <a:gd name="T1" fmla="*/ 0 h 19"/>
                <a:gd name="T2" fmla="*/ 35 w 48"/>
                <a:gd name="T3" fmla="*/ 0 h 19"/>
                <a:gd name="T4" fmla="*/ 23 w 48"/>
                <a:gd name="T5" fmla="*/ 0 h 19"/>
                <a:gd name="T6" fmla="*/ 17 w 48"/>
                <a:gd name="T7" fmla="*/ 12 h 19"/>
                <a:gd name="T8" fmla="*/ 6 w 48"/>
                <a:gd name="T9" fmla="*/ 18 h 19"/>
                <a:gd name="T10" fmla="*/ 0 w 48"/>
                <a:gd name="T11" fmla="*/ 12 h 19"/>
                <a:gd name="T12" fmla="*/ 47 w 48"/>
                <a:gd name="T13" fmla="*/ 0 h 19"/>
                <a:gd name="T14" fmla="*/ 0 60000 65536"/>
                <a:gd name="T15" fmla="*/ 0 60000 65536"/>
                <a:gd name="T16" fmla="*/ 0 60000 65536"/>
                <a:gd name="T17" fmla="*/ 0 60000 65536"/>
                <a:gd name="T18" fmla="*/ 0 60000 65536"/>
                <a:gd name="T19" fmla="*/ 0 60000 65536"/>
                <a:gd name="T20" fmla="*/ 0 60000 65536"/>
                <a:gd name="T21" fmla="*/ 0 w 48"/>
                <a:gd name="T22" fmla="*/ 0 h 19"/>
                <a:gd name="T23" fmla="*/ 48 w 4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19">
                  <a:moveTo>
                    <a:pt x="47" y="0"/>
                  </a:moveTo>
                  <a:lnTo>
                    <a:pt x="35" y="0"/>
                  </a:lnTo>
                  <a:lnTo>
                    <a:pt x="23" y="0"/>
                  </a:lnTo>
                  <a:lnTo>
                    <a:pt x="17" y="12"/>
                  </a:lnTo>
                  <a:lnTo>
                    <a:pt x="6" y="18"/>
                  </a:lnTo>
                  <a:lnTo>
                    <a:pt x="0" y="12"/>
                  </a:lnTo>
                  <a:lnTo>
                    <a:pt x="47"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70" name="Freeform 33"/>
            <p:cNvSpPr>
              <a:spLocks/>
            </p:cNvSpPr>
            <p:nvPr/>
          </p:nvSpPr>
          <p:spPr bwMode="auto">
            <a:xfrm>
              <a:off x="4861" y="2276"/>
              <a:ext cx="192" cy="72"/>
            </a:xfrm>
            <a:custGeom>
              <a:avLst/>
              <a:gdLst>
                <a:gd name="T0" fmla="*/ 191 w 192"/>
                <a:gd name="T1" fmla="*/ 30 h 72"/>
                <a:gd name="T2" fmla="*/ 167 w 192"/>
                <a:gd name="T3" fmla="*/ 36 h 72"/>
                <a:gd name="T4" fmla="*/ 137 w 192"/>
                <a:gd name="T5" fmla="*/ 30 h 72"/>
                <a:gd name="T6" fmla="*/ 101 w 192"/>
                <a:gd name="T7" fmla="*/ 30 h 72"/>
                <a:gd name="T8" fmla="*/ 65 w 192"/>
                <a:gd name="T9" fmla="*/ 30 h 72"/>
                <a:gd name="T10" fmla="*/ 53 w 192"/>
                <a:gd name="T11" fmla="*/ 30 h 72"/>
                <a:gd name="T12" fmla="*/ 41 w 192"/>
                <a:gd name="T13" fmla="*/ 36 h 72"/>
                <a:gd name="T14" fmla="*/ 35 w 192"/>
                <a:gd name="T15" fmla="*/ 48 h 72"/>
                <a:gd name="T16" fmla="*/ 29 w 192"/>
                <a:gd name="T17" fmla="*/ 60 h 72"/>
                <a:gd name="T18" fmla="*/ 23 w 192"/>
                <a:gd name="T19" fmla="*/ 65 h 72"/>
                <a:gd name="T20" fmla="*/ 11 w 192"/>
                <a:gd name="T21" fmla="*/ 65 h 72"/>
                <a:gd name="T22" fmla="*/ 0 w 192"/>
                <a:gd name="T23" fmla="*/ 71 h 72"/>
                <a:gd name="T24" fmla="*/ 11 w 192"/>
                <a:gd name="T25" fmla="*/ 60 h 72"/>
                <a:gd name="T26" fmla="*/ 23 w 192"/>
                <a:gd name="T27" fmla="*/ 60 h 72"/>
                <a:gd name="T28" fmla="*/ 23 w 192"/>
                <a:gd name="T29" fmla="*/ 48 h 72"/>
                <a:gd name="T30" fmla="*/ 29 w 192"/>
                <a:gd name="T31" fmla="*/ 36 h 72"/>
                <a:gd name="T32" fmla="*/ 35 w 192"/>
                <a:gd name="T33" fmla="*/ 30 h 72"/>
                <a:gd name="T34" fmla="*/ 41 w 192"/>
                <a:gd name="T35" fmla="*/ 24 h 72"/>
                <a:gd name="T36" fmla="*/ 35 w 192"/>
                <a:gd name="T37" fmla="*/ 12 h 72"/>
                <a:gd name="T38" fmla="*/ 23 w 192"/>
                <a:gd name="T39" fmla="*/ 6 h 72"/>
                <a:gd name="T40" fmla="*/ 11 w 192"/>
                <a:gd name="T41" fmla="*/ 6 h 72"/>
                <a:gd name="T42" fmla="*/ 5 w 192"/>
                <a:gd name="T43" fmla="*/ 0 h 72"/>
                <a:gd name="T44" fmla="*/ 17 w 192"/>
                <a:gd name="T45" fmla="*/ 0 h 72"/>
                <a:gd name="T46" fmla="*/ 35 w 192"/>
                <a:gd name="T47" fmla="*/ 0 h 72"/>
                <a:gd name="T48" fmla="*/ 47 w 192"/>
                <a:gd name="T49" fmla="*/ 0 h 72"/>
                <a:gd name="T50" fmla="*/ 59 w 192"/>
                <a:gd name="T51" fmla="*/ 6 h 72"/>
                <a:gd name="T52" fmla="*/ 71 w 192"/>
                <a:gd name="T53" fmla="*/ 0 h 72"/>
                <a:gd name="T54" fmla="*/ 89 w 192"/>
                <a:gd name="T55" fmla="*/ 6 h 72"/>
                <a:gd name="T56" fmla="*/ 101 w 192"/>
                <a:gd name="T57" fmla="*/ 12 h 72"/>
                <a:gd name="T58" fmla="*/ 114 w 192"/>
                <a:gd name="T59" fmla="*/ 12 h 72"/>
                <a:gd name="T60" fmla="*/ 125 w 192"/>
                <a:gd name="T61" fmla="*/ 18 h 72"/>
                <a:gd name="T62" fmla="*/ 137 w 192"/>
                <a:gd name="T63" fmla="*/ 18 h 72"/>
                <a:gd name="T64" fmla="*/ 143 w 192"/>
                <a:gd name="T65" fmla="*/ 12 h 72"/>
                <a:gd name="T66" fmla="*/ 137 w 192"/>
                <a:gd name="T67" fmla="*/ 0 h 72"/>
                <a:gd name="T68" fmla="*/ 149 w 192"/>
                <a:gd name="T69" fmla="*/ 6 h 72"/>
                <a:gd name="T70" fmla="*/ 161 w 192"/>
                <a:gd name="T71" fmla="*/ 12 h 72"/>
                <a:gd name="T72" fmla="*/ 173 w 192"/>
                <a:gd name="T73" fmla="*/ 12 h 72"/>
                <a:gd name="T74" fmla="*/ 185 w 192"/>
                <a:gd name="T75" fmla="*/ 18 h 72"/>
                <a:gd name="T76" fmla="*/ 191 w 192"/>
                <a:gd name="T77" fmla="*/ 30 h 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2"/>
                <a:gd name="T118" fmla="*/ 0 h 72"/>
                <a:gd name="T119" fmla="*/ 192 w 192"/>
                <a:gd name="T120" fmla="*/ 72 h 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2" h="72">
                  <a:moveTo>
                    <a:pt x="191" y="30"/>
                  </a:moveTo>
                  <a:lnTo>
                    <a:pt x="167" y="36"/>
                  </a:lnTo>
                  <a:lnTo>
                    <a:pt x="137" y="30"/>
                  </a:lnTo>
                  <a:lnTo>
                    <a:pt x="101" y="30"/>
                  </a:lnTo>
                  <a:lnTo>
                    <a:pt x="65" y="30"/>
                  </a:lnTo>
                  <a:lnTo>
                    <a:pt x="53" y="30"/>
                  </a:lnTo>
                  <a:lnTo>
                    <a:pt x="41" y="36"/>
                  </a:lnTo>
                  <a:lnTo>
                    <a:pt x="35" y="48"/>
                  </a:lnTo>
                  <a:lnTo>
                    <a:pt x="29" y="60"/>
                  </a:lnTo>
                  <a:lnTo>
                    <a:pt x="23" y="65"/>
                  </a:lnTo>
                  <a:lnTo>
                    <a:pt x="11" y="65"/>
                  </a:lnTo>
                  <a:lnTo>
                    <a:pt x="0" y="71"/>
                  </a:lnTo>
                  <a:lnTo>
                    <a:pt x="11" y="60"/>
                  </a:lnTo>
                  <a:lnTo>
                    <a:pt x="23" y="60"/>
                  </a:lnTo>
                  <a:lnTo>
                    <a:pt x="23" y="48"/>
                  </a:lnTo>
                  <a:lnTo>
                    <a:pt x="29" y="36"/>
                  </a:lnTo>
                  <a:lnTo>
                    <a:pt x="35" y="30"/>
                  </a:lnTo>
                  <a:lnTo>
                    <a:pt x="41" y="24"/>
                  </a:lnTo>
                  <a:lnTo>
                    <a:pt x="35" y="12"/>
                  </a:lnTo>
                  <a:lnTo>
                    <a:pt x="23" y="6"/>
                  </a:lnTo>
                  <a:lnTo>
                    <a:pt x="11" y="6"/>
                  </a:lnTo>
                  <a:lnTo>
                    <a:pt x="5" y="0"/>
                  </a:lnTo>
                  <a:lnTo>
                    <a:pt x="17" y="0"/>
                  </a:lnTo>
                  <a:lnTo>
                    <a:pt x="35" y="0"/>
                  </a:lnTo>
                  <a:lnTo>
                    <a:pt x="47" y="0"/>
                  </a:lnTo>
                  <a:lnTo>
                    <a:pt x="59" y="6"/>
                  </a:lnTo>
                  <a:lnTo>
                    <a:pt x="71" y="0"/>
                  </a:lnTo>
                  <a:lnTo>
                    <a:pt x="89" y="6"/>
                  </a:lnTo>
                  <a:lnTo>
                    <a:pt x="101" y="12"/>
                  </a:lnTo>
                  <a:lnTo>
                    <a:pt x="114" y="12"/>
                  </a:lnTo>
                  <a:lnTo>
                    <a:pt x="125" y="18"/>
                  </a:lnTo>
                  <a:lnTo>
                    <a:pt x="137" y="18"/>
                  </a:lnTo>
                  <a:lnTo>
                    <a:pt x="143" y="12"/>
                  </a:lnTo>
                  <a:lnTo>
                    <a:pt x="137" y="0"/>
                  </a:lnTo>
                  <a:lnTo>
                    <a:pt x="149" y="6"/>
                  </a:lnTo>
                  <a:lnTo>
                    <a:pt x="161" y="12"/>
                  </a:lnTo>
                  <a:lnTo>
                    <a:pt x="173" y="12"/>
                  </a:lnTo>
                  <a:lnTo>
                    <a:pt x="185" y="18"/>
                  </a:lnTo>
                  <a:lnTo>
                    <a:pt x="191" y="3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73" name="Freeform 34"/>
            <p:cNvSpPr>
              <a:spLocks/>
            </p:cNvSpPr>
            <p:nvPr/>
          </p:nvSpPr>
          <p:spPr bwMode="auto">
            <a:xfrm>
              <a:off x="5010" y="2174"/>
              <a:ext cx="37" cy="37"/>
            </a:xfrm>
            <a:custGeom>
              <a:avLst/>
              <a:gdLst>
                <a:gd name="T0" fmla="*/ 12 w 37"/>
                <a:gd name="T1" fmla="*/ 6 h 37"/>
                <a:gd name="T2" fmla="*/ 12 w 37"/>
                <a:gd name="T3" fmla="*/ 12 h 37"/>
                <a:gd name="T4" fmla="*/ 12 w 37"/>
                <a:gd name="T5" fmla="*/ 24 h 37"/>
                <a:gd name="T6" fmla="*/ 18 w 37"/>
                <a:gd name="T7" fmla="*/ 30 h 37"/>
                <a:gd name="T8" fmla="*/ 36 w 37"/>
                <a:gd name="T9" fmla="*/ 36 h 37"/>
                <a:gd name="T10" fmla="*/ 24 w 37"/>
                <a:gd name="T11" fmla="*/ 36 h 37"/>
                <a:gd name="T12" fmla="*/ 12 w 37"/>
                <a:gd name="T13" fmla="*/ 30 h 37"/>
                <a:gd name="T14" fmla="*/ 6 w 37"/>
                <a:gd name="T15" fmla="*/ 24 h 37"/>
                <a:gd name="T16" fmla="*/ 0 w 37"/>
                <a:gd name="T17" fmla="*/ 12 h 37"/>
                <a:gd name="T18" fmla="*/ 0 w 37"/>
                <a:gd name="T19" fmla="*/ 0 h 37"/>
                <a:gd name="T20" fmla="*/ 12 w 37"/>
                <a:gd name="T21" fmla="*/ 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37"/>
                <a:gd name="T35" fmla="*/ 37 w 37"/>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37">
                  <a:moveTo>
                    <a:pt x="12" y="6"/>
                  </a:moveTo>
                  <a:lnTo>
                    <a:pt x="12" y="12"/>
                  </a:lnTo>
                  <a:lnTo>
                    <a:pt x="12" y="24"/>
                  </a:lnTo>
                  <a:lnTo>
                    <a:pt x="18" y="30"/>
                  </a:lnTo>
                  <a:lnTo>
                    <a:pt x="36" y="36"/>
                  </a:lnTo>
                  <a:lnTo>
                    <a:pt x="24" y="36"/>
                  </a:lnTo>
                  <a:lnTo>
                    <a:pt x="12" y="30"/>
                  </a:lnTo>
                  <a:lnTo>
                    <a:pt x="6" y="24"/>
                  </a:lnTo>
                  <a:lnTo>
                    <a:pt x="0" y="12"/>
                  </a:lnTo>
                  <a:lnTo>
                    <a:pt x="0" y="0"/>
                  </a:lnTo>
                  <a:lnTo>
                    <a:pt x="12" y="6"/>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74" name="Freeform 35"/>
            <p:cNvSpPr>
              <a:spLocks/>
            </p:cNvSpPr>
            <p:nvPr/>
          </p:nvSpPr>
          <p:spPr bwMode="auto">
            <a:xfrm>
              <a:off x="4640" y="2109"/>
              <a:ext cx="109" cy="60"/>
            </a:xfrm>
            <a:custGeom>
              <a:avLst/>
              <a:gdLst>
                <a:gd name="T0" fmla="*/ 42 w 109"/>
                <a:gd name="T1" fmla="*/ 0 h 60"/>
                <a:gd name="T2" fmla="*/ 54 w 109"/>
                <a:gd name="T3" fmla="*/ 6 h 60"/>
                <a:gd name="T4" fmla="*/ 66 w 109"/>
                <a:gd name="T5" fmla="*/ 12 h 60"/>
                <a:gd name="T6" fmla="*/ 72 w 109"/>
                <a:gd name="T7" fmla="*/ 18 h 60"/>
                <a:gd name="T8" fmla="*/ 78 w 109"/>
                <a:gd name="T9" fmla="*/ 24 h 60"/>
                <a:gd name="T10" fmla="*/ 96 w 109"/>
                <a:gd name="T11" fmla="*/ 30 h 60"/>
                <a:gd name="T12" fmla="*/ 108 w 109"/>
                <a:gd name="T13" fmla="*/ 36 h 60"/>
                <a:gd name="T14" fmla="*/ 90 w 109"/>
                <a:gd name="T15" fmla="*/ 36 h 60"/>
                <a:gd name="T16" fmla="*/ 78 w 109"/>
                <a:gd name="T17" fmla="*/ 30 h 60"/>
                <a:gd name="T18" fmla="*/ 66 w 109"/>
                <a:gd name="T19" fmla="*/ 24 h 60"/>
                <a:gd name="T20" fmla="*/ 54 w 109"/>
                <a:gd name="T21" fmla="*/ 18 h 60"/>
                <a:gd name="T22" fmla="*/ 48 w 109"/>
                <a:gd name="T23" fmla="*/ 30 h 60"/>
                <a:gd name="T24" fmla="*/ 42 w 109"/>
                <a:gd name="T25" fmla="*/ 36 h 60"/>
                <a:gd name="T26" fmla="*/ 36 w 109"/>
                <a:gd name="T27" fmla="*/ 42 h 60"/>
                <a:gd name="T28" fmla="*/ 18 w 109"/>
                <a:gd name="T29" fmla="*/ 54 h 60"/>
                <a:gd name="T30" fmla="*/ 0 w 109"/>
                <a:gd name="T31" fmla="*/ 59 h 60"/>
                <a:gd name="T32" fmla="*/ 42 w 109"/>
                <a:gd name="T33" fmla="*/ 0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
                <a:gd name="T52" fmla="*/ 0 h 60"/>
                <a:gd name="T53" fmla="*/ 109 w 109"/>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 h="60">
                  <a:moveTo>
                    <a:pt x="42" y="0"/>
                  </a:moveTo>
                  <a:lnTo>
                    <a:pt x="54" y="6"/>
                  </a:lnTo>
                  <a:lnTo>
                    <a:pt x="66" y="12"/>
                  </a:lnTo>
                  <a:lnTo>
                    <a:pt x="72" y="18"/>
                  </a:lnTo>
                  <a:lnTo>
                    <a:pt x="78" y="24"/>
                  </a:lnTo>
                  <a:lnTo>
                    <a:pt x="96" y="30"/>
                  </a:lnTo>
                  <a:lnTo>
                    <a:pt x="108" y="36"/>
                  </a:lnTo>
                  <a:lnTo>
                    <a:pt x="90" y="36"/>
                  </a:lnTo>
                  <a:lnTo>
                    <a:pt x="78" y="30"/>
                  </a:lnTo>
                  <a:lnTo>
                    <a:pt x="66" y="24"/>
                  </a:lnTo>
                  <a:lnTo>
                    <a:pt x="54" y="18"/>
                  </a:lnTo>
                  <a:lnTo>
                    <a:pt x="48" y="30"/>
                  </a:lnTo>
                  <a:lnTo>
                    <a:pt x="42" y="36"/>
                  </a:lnTo>
                  <a:lnTo>
                    <a:pt x="36" y="42"/>
                  </a:lnTo>
                  <a:lnTo>
                    <a:pt x="18" y="54"/>
                  </a:lnTo>
                  <a:lnTo>
                    <a:pt x="0" y="59"/>
                  </a:lnTo>
                  <a:lnTo>
                    <a:pt x="42"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75" name="Freeform 36"/>
            <p:cNvSpPr>
              <a:spLocks/>
            </p:cNvSpPr>
            <p:nvPr/>
          </p:nvSpPr>
          <p:spPr bwMode="auto">
            <a:xfrm>
              <a:off x="5183" y="2240"/>
              <a:ext cx="72" cy="43"/>
            </a:xfrm>
            <a:custGeom>
              <a:avLst/>
              <a:gdLst>
                <a:gd name="T0" fmla="*/ 6 w 72"/>
                <a:gd name="T1" fmla="*/ 0 h 43"/>
                <a:gd name="T2" fmla="*/ 0 w 72"/>
                <a:gd name="T3" fmla="*/ 12 h 43"/>
                <a:gd name="T4" fmla="*/ 0 w 72"/>
                <a:gd name="T5" fmla="*/ 18 h 43"/>
                <a:gd name="T6" fmla="*/ 0 w 72"/>
                <a:gd name="T7" fmla="*/ 30 h 43"/>
                <a:gd name="T8" fmla="*/ 6 w 72"/>
                <a:gd name="T9" fmla="*/ 36 h 43"/>
                <a:gd name="T10" fmla="*/ 12 w 72"/>
                <a:gd name="T11" fmla="*/ 42 h 43"/>
                <a:gd name="T12" fmla="*/ 23 w 72"/>
                <a:gd name="T13" fmla="*/ 42 h 43"/>
                <a:gd name="T14" fmla="*/ 41 w 72"/>
                <a:gd name="T15" fmla="*/ 42 h 43"/>
                <a:gd name="T16" fmla="*/ 53 w 72"/>
                <a:gd name="T17" fmla="*/ 42 h 43"/>
                <a:gd name="T18" fmla="*/ 59 w 72"/>
                <a:gd name="T19" fmla="*/ 42 h 43"/>
                <a:gd name="T20" fmla="*/ 71 w 72"/>
                <a:gd name="T21" fmla="*/ 36 h 43"/>
                <a:gd name="T22" fmla="*/ 71 w 72"/>
                <a:gd name="T23" fmla="*/ 30 h 43"/>
                <a:gd name="T24" fmla="*/ 71 w 72"/>
                <a:gd name="T25" fmla="*/ 18 h 43"/>
                <a:gd name="T26" fmla="*/ 65 w 72"/>
                <a:gd name="T27" fmla="*/ 12 h 43"/>
                <a:gd name="T28" fmla="*/ 59 w 72"/>
                <a:gd name="T29" fmla="*/ 12 h 43"/>
                <a:gd name="T30" fmla="*/ 41 w 72"/>
                <a:gd name="T31" fmla="*/ 6 h 43"/>
                <a:gd name="T32" fmla="*/ 35 w 72"/>
                <a:gd name="T33" fmla="*/ 6 h 43"/>
                <a:gd name="T34" fmla="*/ 18 w 72"/>
                <a:gd name="T35" fmla="*/ 6 h 43"/>
                <a:gd name="T36" fmla="*/ 6 w 72"/>
                <a:gd name="T37" fmla="*/ 0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43"/>
                <a:gd name="T59" fmla="*/ 72 w 72"/>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43">
                  <a:moveTo>
                    <a:pt x="6" y="0"/>
                  </a:moveTo>
                  <a:lnTo>
                    <a:pt x="0" y="12"/>
                  </a:lnTo>
                  <a:lnTo>
                    <a:pt x="0" y="18"/>
                  </a:lnTo>
                  <a:lnTo>
                    <a:pt x="0" y="30"/>
                  </a:lnTo>
                  <a:lnTo>
                    <a:pt x="6" y="36"/>
                  </a:lnTo>
                  <a:lnTo>
                    <a:pt x="12" y="42"/>
                  </a:lnTo>
                  <a:lnTo>
                    <a:pt x="23" y="42"/>
                  </a:lnTo>
                  <a:lnTo>
                    <a:pt x="41" y="42"/>
                  </a:lnTo>
                  <a:lnTo>
                    <a:pt x="53" y="42"/>
                  </a:lnTo>
                  <a:lnTo>
                    <a:pt x="59" y="42"/>
                  </a:lnTo>
                  <a:lnTo>
                    <a:pt x="71" y="36"/>
                  </a:lnTo>
                  <a:lnTo>
                    <a:pt x="71" y="30"/>
                  </a:lnTo>
                  <a:lnTo>
                    <a:pt x="71" y="18"/>
                  </a:lnTo>
                  <a:lnTo>
                    <a:pt x="65" y="12"/>
                  </a:lnTo>
                  <a:lnTo>
                    <a:pt x="59" y="12"/>
                  </a:lnTo>
                  <a:lnTo>
                    <a:pt x="41" y="6"/>
                  </a:lnTo>
                  <a:lnTo>
                    <a:pt x="35" y="6"/>
                  </a:lnTo>
                  <a:lnTo>
                    <a:pt x="18" y="6"/>
                  </a:lnTo>
                  <a:lnTo>
                    <a:pt x="6" y="0"/>
                  </a:lnTo>
                </a:path>
              </a:pathLst>
            </a:custGeom>
            <a:solidFill>
              <a:srgbClr val="FF66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 name="Freeform 37"/>
            <p:cNvSpPr>
              <a:spLocks/>
            </p:cNvSpPr>
            <p:nvPr/>
          </p:nvSpPr>
          <p:spPr bwMode="auto">
            <a:xfrm>
              <a:off x="5064" y="2192"/>
              <a:ext cx="60" cy="85"/>
            </a:xfrm>
            <a:custGeom>
              <a:avLst/>
              <a:gdLst>
                <a:gd name="T0" fmla="*/ 0 w 60"/>
                <a:gd name="T1" fmla="*/ 0 h 85"/>
                <a:gd name="T2" fmla="*/ 12 w 60"/>
                <a:gd name="T3" fmla="*/ 0 h 85"/>
                <a:gd name="T4" fmla="*/ 18 w 60"/>
                <a:gd name="T5" fmla="*/ 6 h 85"/>
                <a:gd name="T6" fmla="*/ 24 w 60"/>
                <a:gd name="T7" fmla="*/ 6 h 85"/>
                <a:gd name="T8" fmla="*/ 24 w 60"/>
                <a:gd name="T9" fmla="*/ 12 h 85"/>
                <a:gd name="T10" fmla="*/ 29 w 60"/>
                <a:gd name="T11" fmla="*/ 18 h 85"/>
                <a:gd name="T12" fmla="*/ 29 w 60"/>
                <a:gd name="T13" fmla="*/ 12 h 85"/>
                <a:gd name="T14" fmla="*/ 35 w 60"/>
                <a:gd name="T15" fmla="*/ 12 h 85"/>
                <a:gd name="T16" fmla="*/ 41 w 60"/>
                <a:gd name="T17" fmla="*/ 18 h 85"/>
                <a:gd name="T18" fmla="*/ 47 w 60"/>
                <a:gd name="T19" fmla="*/ 18 h 85"/>
                <a:gd name="T20" fmla="*/ 53 w 60"/>
                <a:gd name="T21" fmla="*/ 18 h 85"/>
                <a:gd name="T22" fmla="*/ 59 w 60"/>
                <a:gd name="T23" fmla="*/ 24 h 85"/>
                <a:gd name="T24" fmla="*/ 53 w 60"/>
                <a:gd name="T25" fmla="*/ 30 h 85"/>
                <a:gd name="T26" fmla="*/ 47 w 60"/>
                <a:gd name="T27" fmla="*/ 36 h 85"/>
                <a:gd name="T28" fmla="*/ 41 w 60"/>
                <a:gd name="T29" fmla="*/ 42 h 85"/>
                <a:gd name="T30" fmla="*/ 41 w 60"/>
                <a:gd name="T31" fmla="*/ 54 h 85"/>
                <a:gd name="T32" fmla="*/ 41 w 60"/>
                <a:gd name="T33" fmla="*/ 60 h 85"/>
                <a:gd name="T34" fmla="*/ 47 w 60"/>
                <a:gd name="T35" fmla="*/ 72 h 85"/>
                <a:gd name="T36" fmla="*/ 41 w 60"/>
                <a:gd name="T37" fmla="*/ 60 h 85"/>
                <a:gd name="T38" fmla="*/ 35 w 60"/>
                <a:gd name="T39" fmla="*/ 48 h 85"/>
                <a:gd name="T40" fmla="*/ 35 w 60"/>
                <a:gd name="T41" fmla="*/ 36 h 85"/>
                <a:gd name="T42" fmla="*/ 41 w 60"/>
                <a:gd name="T43" fmla="*/ 30 h 85"/>
                <a:gd name="T44" fmla="*/ 47 w 60"/>
                <a:gd name="T45" fmla="*/ 24 h 85"/>
                <a:gd name="T46" fmla="*/ 41 w 60"/>
                <a:gd name="T47" fmla="*/ 18 h 85"/>
                <a:gd name="T48" fmla="*/ 35 w 60"/>
                <a:gd name="T49" fmla="*/ 24 h 85"/>
                <a:gd name="T50" fmla="*/ 29 w 60"/>
                <a:gd name="T51" fmla="*/ 30 h 85"/>
                <a:gd name="T52" fmla="*/ 29 w 60"/>
                <a:gd name="T53" fmla="*/ 36 h 85"/>
                <a:gd name="T54" fmla="*/ 29 w 60"/>
                <a:gd name="T55" fmla="*/ 42 h 85"/>
                <a:gd name="T56" fmla="*/ 24 w 60"/>
                <a:gd name="T57" fmla="*/ 36 h 85"/>
                <a:gd name="T58" fmla="*/ 24 w 60"/>
                <a:gd name="T59" fmla="*/ 24 h 85"/>
                <a:gd name="T60" fmla="*/ 29 w 60"/>
                <a:gd name="T61" fmla="*/ 18 h 85"/>
                <a:gd name="T62" fmla="*/ 24 w 60"/>
                <a:gd name="T63" fmla="*/ 18 h 85"/>
                <a:gd name="T64" fmla="*/ 18 w 60"/>
                <a:gd name="T65" fmla="*/ 30 h 85"/>
                <a:gd name="T66" fmla="*/ 18 w 60"/>
                <a:gd name="T67" fmla="*/ 42 h 85"/>
                <a:gd name="T68" fmla="*/ 18 w 60"/>
                <a:gd name="T69" fmla="*/ 54 h 85"/>
                <a:gd name="T70" fmla="*/ 18 w 60"/>
                <a:gd name="T71" fmla="*/ 72 h 85"/>
                <a:gd name="T72" fmla="*/ 24 w 60"/>
                <a:gd name="T73" fmla="*/ 84 h 85"/>
                <a:gd name="T74" fmla="*/ 18 w 60"/>
                <a:gd name="T75" fmla="*/ 72 h 85"/>
                <a:gd name="T76" fmla="*/ 12 w 60"/>
                <a:gd name="T77" fmla="*/ 54 h 85"/>
                <a:gd name="T78" fmla="*/ 12 w 60"/>
                <a:gd name="T79" fmla="*/ 48 h 85"/>
                <a:gd name="T80" fmla="*/ 12 w 60"/>
                <a:gd name="T81" fmla="*/ 36 h 85"/>
                <a:gd name="T82" fmla="*/ 12 w 60"/>
                <a:gd name="T83" fmla="*/ 24 h 85"/>
                <a:gd name="T84" fmla="*/ 12 w 60"/>
                <a:gd name="T85" fmla="*/ 12 h 85"/>
                <a:gd name="T86" fmla="*/ 6 w 60"/>
                <a:gd name="T87" fmla="*/ 6 h 85"/>
                <a:gd name="T88" fmla="*/ 0 w 60"/>
                <a:gd name="T89" fmla="*/ 0 h 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0"/>
                <a:gd name="T136" fmla="*/ 0 h 85"/>
                <a:gd name="T137" fmla="*/ 60 w 60"/>
                <a:gd name="T138" fmla="*/ 85 h 8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0" h="85">
                  <a:moveTo>
                    <a:pt x="0" y="0"/>
                  </a:moveTo>
                  <a:lnTo>
                    <a:pt x="12" y="0"/>
                  </a:lnTo>
                  <a:lnTo>
                    <a:pt x="18" y="6"/>
                  </a:lnTo>
                  <a:lnTo>
                    <a:pt x="24" y="6"/>
                  </a:lnTo>
                  <a:lnTo>
                    <a:pt x="24" y="12"/>
                  </a:lnTo>
                  <a:lnTo>
                    <a:pt x="29" y="18"/>
                  </a:lnTo>
                  <a:lnTo>
                    <a:pt x="29" y="12"/>
                  </a:lnTo>
                  <a:lnTo>
                    <a:pt x="35" y="12"/>
                  </a:lnTo>
                  <a:lnTo>
                    <a:pt x="41" y="18"/>
                  </a:lnTo>
                  <a:lnTo>
                    <a:pt x="47" y="18"/>
                  </a:lnTo>
                  <a:lnTo>
                    <a:pt x="53" y="18"/>
                  </a:lnTo>
                  <a:lnTo>
                    <a:pt x="59" y="24"/>
                  </a:lnTo>
                  <a:lnTo>
                    <a:pt x="53" y="30"/>
                  </a:lnTo>
                  <a:lnTo>
                    <a:pt x="47" y="36"/>
                  </a:lnTo>
                  <a:lnTo>
                    <a:pt x="41" y="42"/>
                  </a:lnTo>
                  <a:lnTo>
                    <a:pt x="41" y="54"/>
                  </a:lnTo>
                  <a:lnTo>
                    <a:pt x="41" y="60"/>
                  </a:lnTo>
                  <a:lnTo>
                    <a:pt x="47" y="72"/>
                  </a:lnTo>
                  <a:lnTo>
                    <a:pt x="41" y="60"/>
                  </a:lnTo>
                  <a:lnTo>
                    <a:pt x="35" y="48"/>
                  </a:lnTo>
                  <a:lnTo>
                    <a:pt x="35" y="36"/>
                  </a:lnTo>
                  <a:lnTo>
                    <a:pt x="41" y="30"/>
                  </a:lnTo>
                  <a:lnTo>
                    <a:pt x="47" y="24"/>
                  </a:lnTo>
                  <a:lnTo>
                    <a:pt x="41" y="18"/>
                  </a:lnTo>
                  <a:lnTo>
                    <a:pt x="35" y="24"/>
                  </a:lnTo>
                  <a:lnTo>
                    <a:pt x="29" y="30"/>
                  </a:lnTo>
                  <a:lnTo>
                    <a:pt x="29" y="36"/>
                  </a:lnTo>
                  <a:lnTo>
                    <a:pt x="29" y="42"/>
                  </a:lnTo>
                  <a:lnTo>
                    <a:pt x="24" y="36"/>
                  </a:lnTo>
                  <a:lnTo>
                    <a:pt x="24" y="24"/>
                  </a:lnTo>
                  <a:lnTo>
                    <a:pt x="29" y="18"/>
                  </a:lnTo>
                  <a:lnTo>
                    <a:pt x="24" y="18"/>
                  </a:lnTo>
                  <a:lnTo>
                    <a:pt x="18" y="30"/>
                  </a:lnTo>
                  <a:lnTo>
                    <a:pt x="18" y="42"/>
                  </a:lnTo>
                  <a:lnTo>
                    <a:pt x="18" y="54"/>
                  </a:lnTo>
                  <a:lnTo>
                    <a:pt x="18" y="72"/>
                  </a:lnTo>
                  <a:lnTo>
                    <a:pt x="24" y="84"/>
                  </a:lnTo>
                  <a:lnTo>
                    <a:pt x="18" y="72"/>
                  </a:lnTo>
                  <a:lnTo>
                    <a:pt x="12" y="54"/>
                  </a:lnTo>
                  <a:lnTo>
                    <a:pt x="12" y="48"/>
                  </a:lnTo>
                  <a:lnTo>
                    <a:pt x="12" y="36"/>
                  </a:lnTo>
                  <a:lnTo>
                    <a:pt x="12" y="24"/>
                  </a:lnTo>
                  <a:lnTo>
                    <a:pt x="12" y="12"/>
                  </a:lnTo>
                  <a:lnTo>
                    <a:pt x="6" y="6"/>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 name="Freeform 38"/>
            <p:cNvSpPr>
              <a:spLocks/>
            </p:cNvSpPr>
            <p:nvPr/>
          </p:nvSpPr>
          <p:spPr bwMode="auto">
            <a:xfrm>
              <a:off x="5147" y="2228"/>
              <a:ext cx="19" cy="25"/>
            </a:xfrm>
            <a:custGeom>
              <a:avLst/>
              <a:gdLst>
                <a:gd name="T0" fmla="*/ 0 w 19"/>
                <a:gd name="T1" fmla="*/ 0 h 25"/>
                <a:gd name="T2" fmla="*/ 6 w 19"/>
                <a:gd name="T3" fmla="*/ 0 h 25"/>
                <a:gd name="T4" fmla="*/ 12 w 19"/>
                <a:gd name="T5" fmla="*/ 6 h 25"/>
                <a:gd name="T6" fmla="*/ 18 w 19"/>
                <a:gd name="T7" fmla="*/ 6 h 25"/>
                <a:gd name="T8" fmla="*/ 18 w 19"/>
                <a:gd name="T9" fmla="*/ 12 h 25"/>
                <a:gd name="T10" fmla="*/ 12 w 19"/>
                <a:gd name="T11" fmla="*/ 18 h 25"/>
                <a:gd name="T12" fmla="*/ 12 w 19"/>
                <a:gd name="T13" fmla="*/ 24 h 25"/>
                <a:gd name="T14" fmla="*/ 12 w 19"/>
                <a:gd name="T15" fmla="*/ 18 h 25"/>
                <a:gd name="T16" fmla="*/ 12 w 19"/>
                <a:gd name="T17" fmla="*/ 12 h 25"/>
                <a:gd name="T18" fmla="*/ 0 w 19"/>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25"/>
                <a:gd name="T32" fmla="*/ 19 w 19"/>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25">
                  <a:moveTo>
                    <a:pt x="0" y="0"/>
                  </a:moveTo>
                  <a:lnTo>
                    <a:pt x="6" y="0"/>
                  </a:lnTo>
                  <a:lnTo>
                    <a:pt x="12" y="6"/>
                  </a:lnTo>
                  <a:lnTo>
                    <a:pt x="18" y="6"/>
                  </a:lnTo>
                  <a:lnTo>
                    <a:pt x="18" y="12"/>
                  </a:lnTo>
                  <a:lnTo>
                    <a:pt x="12" y="18"/>
                  </a:lnTo>
                  <a:lnTo>
                    <a:pt x="12" y="24"/>
                  </a:lnTo>
                  <a:lnTo>
                    <a:pt x="12" y="18"/>
                  </a:lnTo>
                  <a:lnTo>
                    <a:pt x="12" y="12"/>
                  </a:lnTo>
                  <a:lnTo>
                    <a:pt x="0"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nvGrpSpPr>
            <p:cNvPr id="94" name="Group 39"/>
            <p:cNvGrpSpPr>
              <a:grpSpLocks/>
            </p:cNvGrpSpPr>
            <p:nvPr/>
          </p:nvGrpSpPr>
          <p:grpSpPr bwMode="auto">
            <a:xfrm>
              <a:off x="4091" y="1656"/>
              <a:ext cx="732" cy="579"/>
              <a:chOff x="4091" y="1656"/>
              <a:chExt cx="732" cy="579"/>
            </a:xfrm>
          </p:grpSpPr>
          <p:sp>
            <p:nvSpPr>
              <p:cNvPr id="95" name="Freeform 40"/>
              <p:cNvSpPr>
                <a:spLocks/>
              </p:cNvSpPr>
              <p:nvPr/>
            </p:nvSpPr>
            <p:spPr bwMode="auto">
              <a:xfrm>
                <a:off x="4091" y="1656"/>
                <a:ext cx="732" cy="577"/>
              </a:xfrm>
              <a:custGeom>
                <a:avLst/>
                <a:gdLst>
                  <a:gd name="T0" fmla="*/ 89 w 732"/>
                  <a:gd name="T1" fmla="*/ 201 h 577"/>
                  <a:gd name="T2" fmla="*/ 78 w 732"/>
                  <a:gd name="T3" fmla="*/ 213 h 577"/>
                  <a:gd name="T4" fmla="*/ 73 w 732"/>
                  <a:gd name="T5" fmla="*/ 225 h 577"/>
                  <a:gd name="T6" fmla="*/ 81 w 732"/>
                  <a:gd name="T7" fmla="*/ 239 h 577"/>
                  <a:gd name="T8" fmla="*/ 89 w 732"/>
                  <a:gd name="T9" fmla="*/ 252 h 577"/>
                  <a:gd name="T10" fmla="*/ 90 w 732"/>
                  <a:gd name="T11" fmla="*/ 266 h 577"/>
                  <a:gd name="T12" fmla="*/ 87 w 732"/>
                  <a:gd name="T13" fmla="*/ 283 h 577"/>
                  <a:gd name="T14" fmla="*/ 94 w 732"/>
                  <a:gd name="T15" fmla="*/ 296 h 577"/>
                  <a:gd name="T16" fmla="*/ 109 w 732"/>
                  <a:gd name="T17" fmla="*/ 306 h 577"/>
                  <a:gd name="T18" fmla="*/ 125 w 732"/>
                  <a:gd name="T19" fmla="*/ 324 h 577"/>
                  <a:gd name="T20" fmla="*/ 154 w 732"/>
                  <a:gd name="T21" fmla="*/ 345 h 577"/>
                  <a:gd name="T22" fmla="*/ 177 w 732"/>
                  <a:gd name="T23" fmla="*/ 365 h 577"/>
                  <a:gd name="T24" fmla="*/ 199 w 732"/>
                  <a:gd name="T25" fmla="*/ 380 h 577"/>
                  <a:gd name="T26" fmla="*/ 180 w 732"/>
                  <a:gd name="T27" fmla="*/ 388 h 577"/>
                  <a:gd name="T28" fmla="*/ 174 w 732"/>
                  <a:gd name="T29" fmla="*/ 397 h 577"/>
                  <a:gd name="T30" fmla="*/ 190 w 732"/>
                  <a:gd name="T31" fmla="*/ 420 h 577"/>
                  <a:gd name="T32" fmla="*/ 214 w 732"/>
                  <a:gd name="T33" fmla="*/ 446 h 577"/>
                  <a:gd name="T34" fmla="*/ 250 w 732"/>
                  <a:gd name="T35" fmla="*/ 473 h 577"/>
                  <a:gd name="T36" fmla="*/ 280 w 732"/>
                  <a:gd name="T37" fmla="*/ 497 h 577"/>
                  <a:gd name="T38" fmla="*/ 297 w 732"/>
                  <a:gd name="T39" fmla="*/ 529 h 577"/>
                  <a:gd name="T40" fmla="*/ 320 w 732"/>
                  <a:gd name="T41" fmla="*/ 552 h 577"/>
                  <a:gd name="T42" fmla="*/ 343 w 732"/>
                  <a:gd name="T43" fmla="*/ 572 h 577"/>
                  <a:gd name="T44" fmla="*/ 357 w 732"/>
                  <a:gd name="T45" fmla="*/ 576 h 577"/>
                  <a:gd name="T46" fmla="*/ 397 w 732"/>
                  <a:gd name="T47" fmla="*/ 573 h 577"/>
                  <a:gd name="T48" fmla="*/ 443 w 732"/>
                  <a:gd name="T49" fmla="*/ 568 h 577"/>
                  <a:gd name="T50" fmla="*/ 508 w 732"/>
                  <a:gd name="T51" fmla="*/ 554 h 577"/>
                  <a:gd name="T52" fmla="*/ 580 w 732"/>
                  <a:gd name="T53" fmla="*/ 537 h 577"/>
                  <a:gd name="T54" fmla="*/ 657 w 732"/>
                  <a:gd name="T55" fmla="*/ 516 h 577"/>
                  <a:gd name="T56" fmla="*/ 669 w 732"/>
                  <a:gd name="T57" fmla="*/ 506 h 577"/>
                  <a:gd name="T58" fmla="*/ 688 w 732"/>
                  <a:gd name="T59" fmla="*/ 493 h 577"/>
                  <a:gd name="T60" fmla="*/ 707 w 732"/>
                  <a:gd name="T61" fmla="*/ 485 h 577"/>
                  <a:gd name="T62" fmla="*/ 720 w 732"/>
                  <a:gd name="T63" fmla="*/ 477 h 577"/>
                  <a:gd name="T64" fmla="*/ 719 w 732"/>
                  <a:gd name="T65" fmla="*/ 469 h 577"/>
                  <a:gd name="T66" fmla="*/ 731 w 732"/>
                  <a:gd name="T67" fmla="*/ 462 h 577"/>
                  <a:gd name="T68" fmla="*/ 716 w 732"/>
                  <a:gd name="T69" fmla="*/ 449 h 577"/>
                  <a:gd name="T70" fmla="*/ 715 w 732"/>
                  <a:gd name="T71" fmla="*/ 435 h 577"/>
                  <a:gd name="T72" fmla="*/ 707 w 732"/>
                  <a:gd name="T73" fmla="*/ 425 h 577"/>
                  <a:gd name="T74" fmla="*/ 684 w 732"/>
                  <a:gd name="T75" fmla="*/ 403 h 577"/>
                  <a:gd name="T76" fmla="*/ 667 w 732"/>
                  <a:gd name="T77" fmla="*/ 381 h 577"/>
                  <a:gd name="T78" fmla="*/ 664 w 732"/>
                  <a:gd name="T79" fmla="*/ 353 h 577"/>
                  <a:gd name="T80" fmla="*/ 652 w 732"/>
                  <a:gd name="T81" fmla="*/ 310 h 577"/>
                  <a:gd name="T82" fmla="*/ 645 w 732"/>
                  <a:gd name="T83" fmla="*/ 254 h 577"/>
                  <a:gd name="T84" fmla="*/ 647 w 732"/>
                  <a:gd name="T85" fmla="*/ 211 h 577"/>
                  <a:gd name="T86" fmla="*/ 647 w 732"/>
                  <a:gd name="T87" fmla="*/ 158 h 577"/>
                  <a:gd name="T88" fmla="*/ 654 w 732"/>
                  <a:gd name="T89" fmla="*/ 108 h 577"/>
                  <a:gd name="T90" fmla="*/ 647 w 732"/>
                  <a:gd name="T91" fmla="*/ 50 h 577"/>
                  <a:gd name="T92" fmla="*/ 641 w 732"/>
                  <a:gd name="T93" fmla="*/ 0 h 577"/>
                  <a:gd name="T94" fmla="*/ 0 w 732"/>
                  <a:gd name="T95" fmla="*/ 67 h 577"/>
                  <a:gd name="T96" fmla="*/ 17 w 732"/>
                  <a:gd name="T97" fmla="*/ 96 h 577"/>
                  <a:gd name="T98" fmla="*/ 42 w 732"/>
                  <a:gd name="T99" fmla="*/ 138 h 577"/>
                  <a:gd name="T100" fmla="*/ 67 w 732"/>
                  <a:gd name="T101" fmla="*/ 172 h 577"/>
                  <a:gd name="T102" fmla="*/ 89 w 732"/>
                  <a:gd name="T103" fmla="*/ 201 h 5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32"/>
                  <a:gd name="T157" fmla="*/ 0 h 577"/>
                  <a:gd name="T158" fmla="*/ 732 w 732"/>
                  <a:gd name="T159" fmla="*/ 577 h 5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32" h="577">
                    <a:moveTo>
                      <a:pt x="89" y="201"/>
                    </a:moveTo>
                    <a:lnTo>
                      <a:pt x="78" y="213"/>
                    </a:lnTo>
                    <a:lnTo>
                      <a:pt x="73" y="225"/>
                    </a:lnTo>
                    <a:lnTo>
                      <a:pt x="81" y="239"/>
                    </a:lnTo>
                    <a:lnTo>
                      <a:pt x="89" y="252"/>
                    </a:lnTo>
                    <a:lnTo>
                      <a:pt x="90" y="266"/>
                    </a:lnTo>
                    <a:lnTo>
                      <a:pt x="87" y="283"/>
                    </a:lnTo>
                    <a:lnTo>
                      <a:pt x="94" y="296"/>
                    </a:lnTo>
                    <a:lnTo>
                      <a:pt x="109" y="306"/>
                    </a:lnTo>
                    <a:lnTo>
                      <a:pt x="125" y="324"/>
                    </a:lnTo>
                    <a:lnTo>
                      <a:pt x="154" y="345"/>
                    </a:lnTo>
                    <a:lnTo>
                      <a:pt x="177" y="365"/>
                    </a:lnTo>
                    <a:lnTo>
                      <a:pt x="199" y="380"/>
                    </a:lnTo>
                    <a:lnTo>
                      <a:pt x="180" y="388"/>
                    </a:lnTo>
                    <a:lnTo>
                      <a:pt x="174" y="397"/>
                    </a:lnTo>
                    <a:lnTo>
                      <a:pt x="190" y="420"/>
                    </a:lnTo>
                    <a:lnTo>
                      <a:pt x="214" y="446"/>
                    </a:lnTo>
                    <a:lnTo>
                      <a:pt x="250" y="473"/>
                    </a:lnTo>
                    <a:lnTo>
                      <a:pt x="280" y="497"/>
                    </a:lnTo>
                    <a:lnTo>
                      <a:pt x="297" y="529"/>
                    </a:lnTo>
                    <a:lnTo>
                      <a:pt x="320" y="552"/>
                    </a:lnTo>
                    <a:lnTo>
                      <a:pt x="343" y="572"/>
                    </a:lnTo>
                    <a:lnTo>
                      <a:pt x="357" y="576"/>
                    </a:lnTo>
                    <a:lnTo>
                      <a:pt x="397" y="573"/>
                    </a:lnTo>
                    <a:lnTo>
                      <a:pt x="443" y="568"/>
                    </a:lnTo>
                    <a:lnTo>
                      <a:pt x="508" y="554"/>
                    </a:lnTo>
                    <a:lnTo>
                      <a:pt x="580" y="537"/>
                    </a:lnTo>
                    <a:lnTo>
                      <a:pt x="657" y="516"/>
                    </a:lnTo>
                    <a:lnTo>
                      <a:pt x="669" y="506"/>
                    </a:lnTo>
                    <a:lnTo>
                      <a:pt x="688" y="493"/>
                    </a:lnTo>
                    <a:lnTo>
                      <a:pt x="707" y="485"/>
                    </a:lnTo>
                    <a:lnTo>
                      <a:pt x="720" y="477"/>
                    </a:lnTo>
                    <a:lnTo>
                      <a:pt x="719" y="469"/>
                    </a:lnTo>
                    <a:lnTo>
                      <a:pt x="731" y="462"/>
                    </a:lnTo>
                    <a:lnTo>
                      <a:pt x="716" y="449"/>
                    </a:lnTo>
                    <a:lnTo>
                      <a:pt x="715" y="435"/>
                    </a:lnTo>
                    <a:lnTo>
                      <a:pt x="707" y="425"/>
                    </a:lnTo>
                    <a:lnTo>
                      <a:pt x="684" y="403"/>
                    </a:lnTo>
                    <a:lnTo>
                      <a:pt x="667" y="381"/>
                    </a:lnTo>
                    <a:lnTo>
                      <a:pt x="664" y="353"/>
                    </a:lnTo>
                    <a:lnTo>
                      <a:pt x="652" y="310"/>
                    </a:lnTo>
                    <a:lnTo>
                      <a:pt x="645" y="254"/>
                    </a:lnTo>
                    <a:lnTo>
                      <a:pt x="647" y="211"/>
                    </a:lnTo>
                    <a:lnTo>
                      <a:pt x="647" y="158"/>
                    </a:lnTo>
                    <a:lnTo>
                      <a:pt x="654" y="108"/>
                    </a:lnTo>
                    <a:lnTo>
                      <a:pt x="647" y="50"/>
                    </a:lnTo>
                    <a:lnTo>
                      <a:pt x="641" y="0"/>
                    </a:lnTo>
                    <a:lnTo>
                      <a:pt x="0" y="67"/>
                    </a:lnTo>
                    <a:lnTo>
                      <a:pt x="17" y="96"/>
                    </a:lnTo>
                    <a:lnTo>
                      <a:pt x="42" y="138"/>
                    </a:lnTo>
                    <a:lnTo>
                      <a:pt x="67" y="172"/>
                    </a:lnTo>
                    <a:lnTo>
                      <a:pt x="89" y="201"/>
                    </a:lnTo>
                  </a:path>
                </a:pathLst>
              </a:custGeom>
              <a:solidFill>
                <a:srgbClr val="80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6" name="Freeform 41"/>
              <p:cNvSpPr>
                <a:spLocks/>
              </p:cNvSpPr>
              <p:nvPr/>
            </p:nvSpPr>
            <p:spPr bwMode="auto">
              <a:xfrm>
                <a:off x="4657" y="1720"/>
                <a:ext cx="152" cy="399"/>
              </a:xfrm>
              <a:custGeom>
                <a:avLst/>
                <a:gdLst>
                  <a:gd name="T0" fmla="*/ 83 w 152"/>
                  <a:gd name="T1" fmla="*/ 0 h 399"/>
                  <a:gd name="T2" fmla="*/ 88 w 152"/>
                  <a:gd name="T3" fmla="*/ 40 h 399"/>
                  <a:gd name="T4" fmla="*/ 85 w 152"/>
                  <a:gd name="T5" fmla="*/ 68 h 399"/>
                  <a:gd name="T6" fmla="*/ 82 w 152"/>
                  <a:gd name="T7" fmla="*/ 100 h 399"/>
                  <a:gd name="T8" fmla="*/ 81 w 152"/>
                  <a:gd name="T9" fmla="*/ 148 h 399"/>
                  <a:gd name="T10" fmla="*/ 80 w 152"/>
                  <a:gd name="T11" fmla="*/ 194 h 399"/>
                  <a:gd name="T12" fmla="*/ 92 w 152"/>
                  <a:gd name="T13" fmla="*/ 237 h 399"/>
                  <a:gd name="T14" fmla="*/ 98 w 152"/>
                  <a:gd name="T15" fmla="*/ 287 h 399"/>
                  <a:gd name="T16" fmla="*/ 102 w 152"/>
                  <a:gd name="T17" fmla="*/ 318 h 399"/>
                  <a:gd name="T18" fmla="*/ 133 w 152"/>
                  <a:gd name="T19" fmla="*/ 349 h 399"/>
                  <a:gd name="T20" fmla="*/ 149 w 152"/>
                  <a:gd name="T21" fmla="*/ 372 h 399"/>
                  <a:gd name="T22" fmla="*/ 151 w 152"/>
                  <a:gd name="T23" fmla="*/ 386 h 399"/>
                  <a:gd name="T24" fmla="*/ 146 w 152"/>
                  <a:gd name="T25" fmla="*/ 398 h 399"/>
                  <a:gd name="T26" fmla="*/ 137 w 152"/>
                  <a:gd name="T27" fmla="*/ 382 h 399"/>
                  <a:gd name="T28" fmla="*/ 129 w 152"/>
                  <a:gd name="T29" fmla="*/ 374 h 399"/>
                  <a:gd name="T30" fmla="*/ 121 w 152"/>
                  <a:gd name="T31" fmla="*/ 364 h 399"/>
                  <a:gd name="T32" fmla="*/ 107 w 152"/>
                  <a:gd name="T33" fmla="*/ 358 h 399"/>
                  <a:gd name="T34" fmla="*/ 93 w 152"/>
                  <a:gd name="T35" fmla="*/ 351 h 399"/>
                  <a:gd name="T36" fmla="*/ 78 w 152"/>
                  <a:gd name="T37" fmla="*/ 338 h 399"/>
                  <a:gd name="T38" fmla="*/ 77 w 152"/>
                  <a:gd name="T39" fmla="*/ 330 h 399"/>
                  <a:gd name="T40" fmla="*/ 57 w 152"/>
                  <a:gd name="T41" fmla="*/ 335 h 399"/>
                  <a:gd name="T42" fmla="*/ 46 w 152"/>
                  <a:gd name="T43" fmla="*/ 345 h 399"/>
                  <a:gd name="T44" fmla="*/ 35 w 152"/>
                  <a:gd name="T45" fmla="*/ 361 h 399"/>
                  <a:gd name="T46" fmla="*/ 33 w 152"/>
                  <a:gd name="T47" fmla="*/ 350 h 399"/>
                  <a:gd name="T48" fmla="*/ 38 w 152"/>
                  <a:gd name="T49" fmla="*/ 332 h 399"/>
                  <a:gd name="T50" fmla="*/ 48 w 152"/>
                  <a:gd name="T51" fmla="*/ 319 h 399"/>
                  <a:gd name="T52" fmla="*/ 54 w 152"/>
                  <a:gd name="T53" fmla="*/ 310 h 399"/>
                  <a:gd name="T54" fmla="*/ 40 w 152"/>
                  <a:gd name="T55" fmla="*/ 297 h 399"/>
                  <a:gd name="T56" fmla="*/ 31 w 152"/>
                  <a:gd name="T57" fmla="*/ 279 h 399"/>
                  <a:gd name="T58" fmla="*/ 36 w 152"/>
                  <a:gd name="T59" fmla="*/ 261 h 399"/>
                  <a:gd name="T60" fmla="*/ 47 w 152"/>
                  <a:gd name="T61" fmla="*/ 248 h 399"/>
                  <a:gd name="T62" fmla="*/ 51 w 152"/>
                  <a:gd name="T63" fmla="*/ 234 h 399"/>
                  <a:gd name="T64" fmla="*/ 56 w 152"/>
                  <a:gd name="T65" fmla="*/ 213 h 399"/>
                  <a:gd name="T66" fmla="*/ 54 w 152"/>
                  <a:gd name="T67" fmla="*/ 197 h 399"/>
                  <a:gd name="T68" fmla="*/ 38 w 152"/>
                  <a:gd name="T69" fmla="*/ 176 h 399"/>
                  <a:gd name="T70" fmla="*/ 24 w 152"/>
                  <a:gd name="T71" fmla="*/ 164 h 399"/>
                  <a:gd name="T72" fmla="*/ 27 w 152"/>
                  <a:gd name="T73" fmla="*/ 141 h 399"/>
                  <a:gd name="T74" fmla="*/ 37 w 152"/>
                  <a:gd name="T75" fmla="*/ 117 h 399"/>
                  <a:gd name="T76" fmla="*/ 19 w 152"/>
                  <a:gd name="T77" fmla="*/ 125 h 399"/>
                  <a:gd name="T78" fmla="*/ 0 w 152"/>
                  <a:gd name="T79" fmla="*/ 136 h 399"/>
                  <a:gd name="T80" fmla="*/ 11 w 152"/>
                  <a:gd name="T81" fmla="*/ 117 h 399"/>
                  <a:gd name="T82" fmla="*/ 22 w 152"/>
                  <a:gd name="T83" fmla="*/ 107 h 399"/>
                  <a:gd name="T84" fmla="*/ 35 w 152"/>
                  <a:gd name="T85" fmla="*/ 100 h 399"/>
                  <a:gd name="T86" fmla="*/ 34 w 152"/>
                  <a:gd name="T87" fmla="*/ 92 h 399"/>
                  <a:gd name="T88" fmla="*/ 20 w 152"/>
                  <a:gd name="T89" fmla="*/ 88 h 399"/>
                  <a:gd name="T90" fmla="*/ 26 w 152"/>
                  <a:gd name="T91" fmla="*/ 84 h 399"/>
                  <a:gd name="T92" fmla="*/ 38 w 152"/>
                  <a:gd name="T93" fmla="*/ 71 h 399"/>
                  <a:gd name="T94" fmla="*/ 43 w 152"/>
                  <a:gd name="T95" fmla="*/ 53 h 399"/>
                  <a:gd name="T96" fmla="*/ 62 w 152"/>
                  <a:gd name="T97" fmla="*/ 43 h 399"/>
                  <a:gd name="T98" fmla="*/ 66 w 152"/>
                  <a:gd name="T99" fmla="*/ 25 h 399"/>
                  <a:gd name="T100" fmla="*/ 71 w 152"/>
                  <a:gd name="T101" fmla="*/ 13 h 399"/>
                  <a:gd name="T102" fmla="*/ 83 w 152"/>
                  <a:gd name="T103" fmla="*/ 0 h 39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2"/>
                  <a:gd name="T157" fmla="*/ 0 h 399"/>
                  <a:gd name="T158" fmla="*/ 152 w 152"/>
                  <a:gd name="T159" fmla="*/ 399 h 39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2" h="399">
                    <a:moveTo>
                      <a:pt x="83" y="0"/>
                    </a:moveTo>
                    <a:lnTo>
                      <a:pt x="88" y="40"/>
                    </a:lnTo>
                    <a:lnTo>
                      <a:pt x="85" y="68"/>
                    </a:lnTo>
                    <a:lnTo>
                      <a:pt x="82" y="100"/>
                    </a:lnTo>
                    <a:lnTo>
                      <a:pt x="81" y="148"/>
                    </a:lnTo>
                    <a:lnTo>
                      <a:pt x="80" y="194"/>
                    </a:lnTo>
                    <a:lnTo>
                      <a:pt x="92" y="237"/>
                    </a:lnTo>
                    <a:lnTo>
                      <a:pt x="98" y="287"/>
                    </a:lnTo>
                    <a:lnTo>
                      <a:pt x="102" y="318"/>
                    </a:lnTo>
                    <a:lnTo>
                      <a:pt x="133" y="349"/>
                    </a:lnTo>
                    <a:lnTo>
                      <a:pt x="149" y="372"/>
                    </a:lnTo>
                    <a:lnTo>
                      <a:pt x="151" y="386"/>
                    </a:lnTo>
                    <a:lnTo>
                      <a:pt x="146" y="398"/>
                    </a:lnTo>
                    <a:lnTo>
                      <a:pt x="137" y="382"/>
                    </a:lnTo>
                    <a:lnTo>
                      <a:pt x="129" y="374"/>
                    </a:lnTo>
                    <a:lnTo>
                      <a:pt x="121" y="364"/>
                    </a:lnTo>
                    <a:lnTo>
                      <a:pt x="107" y="358"/>
                    </a:lnTo>
                    <a:lnTo>
                      <a:pt x="93" y="351"/>
                    </a:lnTo>
                    <a:lnTo>
                      <a:pt x="78" y="338"/>
                    </a:lnTo>
                    <a:lnTo>
                      <a:pt x="77" y="330"/>
                    </a:lnTo>
                    <a:lnTo>
                      <a:pt x="57" y="335"/>
                    </a:lnTo>
                    <a:lnTo>
                      <a:pt x="46" y="345"/>
                    </a:lnTo>
                    <a:lnTo>
                      <a:pt x="35" y="361"/>
                    </a:lnTo>
                    <a:lnTo>
                      <a:pt x="33" y="350"/>
                    </a:lnTo>
                    <a:lnTo>
                      <a:pt x="38" y="332"/>
                    </a:lnTo>
                    <a:lnTo>
                      <a:pt x="48" y="319"/>
                    </a:lnTo>
                    <a:lnTo>
                      <a:pt x="54" y="310"/>
                    </a:lnTo>
                    <a:lnTo>
                      <a:pt x="40" y="297"/>
                    </a:lnTo>
                    <a:lnTo>
                      <a:pt x="31" y="279"/>
                    </a:lnTo>
                    <a:lnTo>
                      <a:pt x="36" y="261"/>
                    </a:lnTo>
                    <a:lnTo>
                      <a:pt x="47" y="248"/>
                    </a:lnTo>
                    <a:lnTo>
                      <a:pt x="51" y="234"/>
                    </a:lnTo>
                    <a:lnTo>
                      <a:pt x="56" y="213"/>
                    </a:lnTo>
                    <a:lnTo>
                      <a:pt x="54" y="197"/>
                    </a:lnTo>
                    <a:lnTo>
                      <a:pt x="38" y="176"/>
                    </a:lnTo>
                    <a:lnTo>
                      <a:pt x="24" y="164"/>
                    </a:lnTo>
                    <a:lnTo>
                      <a:pt x="27" y="141"/>
                    </a:lnTo>
                    <a:lnTo>
                      <a:pt x="37" y="117"/>
                    </a:lnTo>
                    <a:lnTo>
                      <a:pt x="19" y="125"/>
                    </a:lnTo>
                    <a:lnTo>
                      <a:pt x="0" y="136"/>
                    </a:lnTo>
                    <a:lnTo>
                      <a:pt x="11" y="117"/>
                    </a:lnTo>
                    <a:lnTo>
                      <a:pt x="22" y="107"/>
                    </a:lnTo>
                    <a:lnTo>
                      <a:pt x="35" y="100"/>
                    </a:lnTo>
                    <a:lnTo>
                      <a:pt x="34" y="92"/>
                    </a:lnTo>
                    <a:lnTo>
                      <a:pt x="20" y="88"/>
                    </a:lnTo>
                    <a:lnTo>
                      <a:pt x="26" y="84"/>
                    </a:lnTo>
                    <a:lnTo>
                      <a:pt x="38" y="71"/>
                    </a:lnTo>
                    <a:lnTo>
                      <a:pt x="43" y="53"/>
                    </a:lnTo>
                    <a:lnTo>
                      <a:pt x="62" y="43"/>
                    </a:lnTo>
                    <a:lnTo>
                      <a:pt x="66" y="25"/>
                    </a:lnTo>
                    <a:lnTo>
                      <a:pt x="71" y="13"/>
                    </a:lnTo>
                    <a:lnTo>
                      <a:pt x="83" y="0"/>
                    </a:lnTo>
                  </a:path>
                </a:pathLst>
              </a:custGeom>
              <a:solidFill>
                <a:srgbClr val="96969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02" name="Freeform 42"/>
              <p:cNvSpPr>
                <a:spLocks/>
              </p:cNvSpPr>
              <p:nvPr/>
            </p:nvSpPr>
            <p:spPr bwMode="auto">
              <a:xfrm>
                <a:off x="4245" y="1999"/>
                <a:ext cx="172" cy="79"/>
              </a:xfrm>
              <a:custGeom>
                <a:avLst/>
                <a:gdLst>
                  <a:gd name="T0" fmla="*/ 21 w 172"/>
                  <a:gd name="T1" fmla="*/ 58 h 79"/>
                  <a:gd name="T2" fmla="*/ 26 w 172"/>
                  <a:gd name="T3" fmla="*/ 45 h 79"/>
                  <a:gd name="T4" fmla="*/ 45 w 172"/>
                  <a:gd name="T5" fmla="*/ 37 h 79"/>
                  <a:gd name="T6" fmla="*/ 16 w 172"/>
                  <a:gd name="T7" fmla="*/ 21 h 79"/>
                  <a:gd name="T8" fmla="*/ 0 w 172"/>
                  <a:gd name="T9" fmla="*/ 0 h 79"/>
                  <a:gd name="T10" fmla="*/ 22 w 172"/>
                  <a:gd name="T11" fmla="*/ 17 h 79"/>
                  <a:gd name="T12" fmla="*/ 44 w 172"/>
                  <a:gd name="T13" fmla="*/ 26 h 79"/>
                  <a:gd name="T14" fmla="*/ 71 w 172"/>
                  <a:gd name="T15" fmla="*/ 26 h 79"/>
                  <a:gd name="T16" fmla="*/ 103 w 172"/>
                  <a:gd name="T17" fmla="*/ 27 h 79"/>
                  <a:gd name="T18" fmla="*/ 137 w 172"/>
                  <a:gd name="T19" fmla="*/ 26 h 79"/>
                  <a:gd name="T20" fmla="*/ 171 w 172"/>
                  <a:gd name="T21" fmla="*/ 30 h 79"/>
                  <a:gd name="T22" fmla="*/ 131 w 172"/>
                  <a:gd name="T23" fmla="*/ 33 h 79"/>
                  <a:gd name="T24" fmla="*/ 104 w 172"/>
                  <a:gd name="T25" fmla="*/ 36 h 79"/>
                  <a:gd name="T26" fmla="*/ 73 w 172"/>
                  <a:gd name="T27" fmla="*/ 43 h 79"/>
                  <a:gd name="T28" fmla="*/ 92 w 172"/>
                  <a:gd name="T29" fmla="*/ 43 h 79"/>
                  <a:gd name="T30" fmla="*/ 106 w 172"/>
                  <a:gd name="T31" fmla="*/ 50 h 79"/>
                  <a:gd name="T32" fmla="*/ 73 w 172"/>
                  <a:gd name="T33" fmla="*/ 48 h 79"/>
                  <a:gd name="T34" fmla="*/ 46 w 172"/>
                  <a:gd name="T35" fmla="*/ 49 h 79"/>
                  <a:gd name="T36" fmla="*/ 34 w 172"/>
                  <a:gd name="T37" fmla="*/ 59 h 79"/>
                  <a:gd name="T38" fmla="*/ 37 w 172"/>
                  <a:gd name="T39" fmla="*/ 78 h 79"/>
                  <a:gd name="T40" fmla="*/ 28 w 172"/>
                  <a:gd name="T41" fmla="*/ 65 h 79"/>
                  <a:gd name="T42" fmla="*/ 21 w 172"/>
                  <a:gd name="T43" fmla="*/ 58 h 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2"/>
                  <a:gd name="T67" fmla="*/ 0 h 79"/>
                  <a:gd name="T68" fmla="*/ 172 w 172"/>
                  <a:gd name="T69" fmla="*/ 79 h 7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2" h="79">
                    <a:moveTo>
                      <a:pt x="21" y="58"/>
                    </a:moveTo>
                    <a:lnTo>
                      <a:pt x="26" y="45"/>
                    </a:lnTo>
                    <a:lnTo>
                      <a:pt x="45" y="37"/>
                    </a:lnTo>
                    <a:lnTo>
                      <a:pt x="16" y="21"/>
                    </a:lnTo>
                    <a:lnTo>
                      <a:pt x="0" y="0"/>
                    </a:lnTo>
                    <a:lnTo>
                      <a:pt x="22" y="17"/>
                    </a:lnTo>
                    <a:lnTo>
                      <a:pt x="44" y="26"/>
                    </a:lnTo>
                    <a:lnTo>
                      <a:pt x="71" y="26"/>
                    </a:lnTo>
                    <a:lnTo>
                      <a:pt x="103" y="27"/>
                    </a:lnTo>
                    <a:lnTo>
                      <a:pt x="137" y="26"/>
                    </a:lnTo>
                    <a:lnTo>
                      <a:pt x="171" y="30"/>
                    </a:lnTo>
                    <a:lnTo>
                      <a:pt x="131" y="33"/>
                    </a:lnTo>
                    <a:lnTo>
                      <a:pt x="104" y="36"/>
                    </a:lnTo>
                    <a:lnTo>
                      <a:pt x="73" y="43"/>
                    </a:lnTo>
                    <a:lnTo>
                      <a:pt x="92" y="43"/>
                    </a:lnTo>
                    <a:lnTo>
                      <a:pt x="106" y="50"/>
                    </a:lnTo>
                    <a:lnTo>
                      <a:pt x="73" y="48"/>
                    </a:lnTo>
                    <a:lnTo>
                      <a:pt x="46" y="49"/>
                    </a:lnTo>
                    <a:lnTo>
                      <a:pt x="34" y="59"/>
                    </a:lnTo>
                    <a:lnTo>
                      <a:pt x="37" y="78"/>
                    </a:lnTo>
                    <a:lnTo>
                      <a:pt x="28" y="65"/>
                    </a:lnTo>
                    <a:lnTo>
                      <a:pt x="21" y="58"/>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03" name="Freeform 43"/>
              <p:cNvSpPr>
                <a:spLocks/>
              </p:cNvSpPr>
              <p:nvPr/>
            </p:nvSpPr>
            <p:spPr bwMode="auto">
              <a:xfrm>
                <a:off x="4164" y="1785"/>
                <a:ext cx="216" cy="138"/>
              </a:xfrm>
              <a:custGeom>
                <a:avLst/>
                <a:gdLst>
                  <a:gd name="T0" fmla="*/ 9 w 216"/>
                  <a:gd name="T1" fmla="*/ 116 h 138"/>
                  <a:gd name="T2" fmla="*/ 8 w 216"/>
                  <a:gd name="T3" fmla="*/ 105 h 138"/>
                  <a:gd name="T4" fmla="*/ 0 w 216"/>
                  <a:gd name="T5" fmla="*/ 94 h 138"/>
                  <a:gd name="T6" fmla="*/ 5 w 216"/>
                  <a:gd name="T7" fmla="*/ 82 h 138"/>
                  <a:gd name="T8" fmla="*/ 16 w 216"/>
                  <a:gd name="T9" fmla="*/ 73 h 138"/>
                  <a:gd name="T10" fmla="*/ 2 w 216"/>
                  <a:gd name="T11" fmla="*/ 57 h 138"/>
                  <a:gd name="T12" fmla="*/ 54 w 216"/>
                  <a:gd name="T13" fmla="*/ 48 h 138"/>
                  <a:gd name="T14" fmla="*/ 92 w 216"/>
                  <a:gd name="T15" fmla="*/ 32 h 138"/>
                  <a:gd name="T16" fmla="*/ 143 w 216"/>
                  <a:gd name="T17" fmla="*/ 17 h 138"/>
                  <a:gd name="T18" fmla="*/ 215 w 216"/>
                  <a:gd name="T19" fmla="*/ 0 h 138"/>
                  <a:gd name="T20" fmla="*/ 144 w 216"/>
                  <a:gd name="T21" fmla="*/ 23 h 138"/>
                  <a:gd name="T22" fmla="*/ 80 w 216"/>
                  <a:gd name="T23" fmla="*/ 47 h 138"/>
                  <a:gd name="T24" fmla="*/ 55 w 216"/>
                  <a:gd name="T25" fmla="*/ 62 h 138"/>
                  <a:gd name="T26" fmla="*/ 18 w 216"/>
                  <a:gd name="T27" fmla="*/ 86 h 138"/>
                  <a:gd name="T28" fmla="*/ 69 w 216"/>
                  <a:gd name="T29" fmla="*/ 63 h 138"/>
                  <a:gd name="T30" fmla="*/ 101 w 216"/>
                  <a:gd name="T31" fmla="*/ 51 h 138"/>
                  <a:gd name="T32" fmla="*/ 139 w 216"/>
                  <a:gd name="T33" fmla="*/ 37 h 138"/>
                  <a:gd name="T34" fmla="*/ 178 w 216"/>
                  <a:gd name="T35" fmla="*/ 32 h 138"/>
                  <a:gd name="T36" fmla="*/ 127 w 216"/>
                  <a:gd name="T37" fmla="*/ 44 h 138"/>
                  <a:gd name="T38" fmla="*/ 108 w 216"/>
                  <a:gd name="T39" fmla="*/ 53 h 138"/>
                  <a:gd name="T40" fmla="*/ 89 w 216"/>
                  <a:gd name="T41" fmla="*/ 61 h 138"/>
                  <a:gd name="T42" fmla="*/ 63 w 216"/>
                  <a:gd name="T43" fmla="*/ 72 h 138"/>
                  <a:gd name="T44" fmla="*/ 45 w 216"/>
                  <a:gd name="T45" fmla="*/ 86 h 138"/>
                  <a:gd name="T46" fmla="*/ 65 w 216"/>
                  <a:gd name="T47" fmla="*/ 89 h 138"/>
                  <a:gd name="T48" fmla="*/ 99 w 216"/>
                  <a:gd name="T49" fmla="*/ 88 h 138"/>
                  <a:gd name="T50" fmla="*/ 126 w 216"/>
                  <a:gd name="T51" fmla="*/ 87 h 138"/>
                  <a:gd name="T52" fmla="*/ 73 w 216"/>
                  <a:gd name="T53" fmla="*/ 94 h 138"/>
                  <a:gd name="T54" fmla="*/ 39 w 216"/>
                  <a:gd name="T55" fmla="*/ 92 h 138"/>
                  <a:gd name="T56" fmla="*/ 40 w 216"/>
                  <a:gd name="T57" fmla="*/ 101 h 138"/>
                  <a:gd name="T58" fmla="*/ 54 w 216"/>
                  <a:gd name="T59" fmla="*/ 108 h 138"/>
                  <a:gd name="T60" fmla="*/ 49 w 216"/>
                  <a:gd name="T61" fmla="*/ 117 h 138"/>
                  <a:gd name="T62" fmla="*/ 36 w 216"/>
                  <a:gd name="T63" fmla="*/ 121 h 138"/>
                  <a:gd name="T64" fmla="*/ 23 w 216"/>
                  <a:gd name="T65" fmla="*/ 131 h 138"/>
                  <a:gd name="T66" fmla="*/ 17 w 216"/>
                  <a:gd name="T67" fmla="*/ 137 h 138"/>
                  <a:gd name="T68" fmla="*/ 11 w 216"/>
                  <a:gd name="T69" fmla="*/ 127 h 138"/>
                  <a:gd name="T70" fmla="*/ 9 w 216"/>
                  <a:gd name="T71" fmla="*/ 116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6"/>
                  <a:gd name="T109" fmla="*/ 0 h 138"/>
                  <a:gd name="T110" fmla="*/ 216 w 216"/>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6" h="138">
                    <a:moveTo>
                      <a:pt x="9" y="116"/>
                    </a:moveTo>
                    <a:lnTo>
                      <a:pt x="8" y="105"/>
                    </a:lnTo>
                    <a:lnTo>
                      <a:pt x="0" y="94"/>
                    </a:lnTo>
                    <a:lnTo>
                      <a:pt x="5" y="82"/>
                    </a:lnTo>
                    <a:lnTo>
                      <a:pt x="16" y="73"/>
                    </a:lnTo>
                    <a:lnTo>
                      <a:pt x="2" y="57"/>
                    </a:lnTo>
                    <a:lnTo>
                      <a:pt x="54" y="48"/>
                    </a:lnTo>
                    <a:lnTo>
                      <a:pt x="92" y="32"/>
                    </a:lnTo>
                    <a:lnTo>
                      <a:pt x="143" y="17"/>
                    </a:lnTo>
                    <a:lnTo>
                      <a:pt x="215" y="0"/>
                    </a:lnTo>
                    <a:lnTo>
                      <a:pt x="144" y="23"/>
                    </a:lnTo>
                    <a:lnTo>
                      <a:pt x="80" y="47"/>
                    </a:lnTo>
                    <a:lnTo>
                      <a:pt x="55" y="62"/>
                    </a:lnTo>
                    <a:lnTo>
                      <a:pt x="18" y="86"/>
                    </a:lnTo>
                    <a:lnTo>
                      <a:pt x="69" y="63"/>
                    </a:lnTo>
                    <a:lnTo>
                      <a:pt x="101" y="51"/>
                    </a:lnTo>
                    <a:lnTo>
                      <a:pt x="139" y="37"/>
                    </a:lnTo>
                    <a:lnTo>
                      <a:pt x="178" y="32"/>
                    </a:lnTo>
                    <a:lnTo>
                      <a:pt x="127" y="44"/>
                    </a:lnTo>
                    <a:lnTo>
                      <a:pt x="108" y="53"/>
                    </a:lnTo>
                    <a:lnTo>
                      <a:pt x="89" y="61"/>
                    </a:lnTo>
                    <a:lnTo>
                      <a:pt x="63" y="72"/>
                    </a:lnTo>
                    <a:lnTo>
                      <a:pt x="45" y="86"/>
                    </a:lnTo>
                    <a:lnTo>
                      <a:pt x="65" y="89"/>
                    </a:lnTo>
                    <a:lnTo>
                      <a:pt x="99" y="88"/>
                    </a:lnTo>
                    <a:lnTo>
                      <a:pt x="126" y="87"/>
                    </a:lnTo>
                    <a:lnTo>
                      <a:pt x="73" y="94"/>
                    </a:lnTo>
                    <a:lnTo>
                      <a:pt x="39" y="92"/>
                    </a:lnTo>
                    <a:lnTo>
                      <a:pt x="40" y="101"/>
                    </a:lnTo>
                    <a:lnTo>
                      <a:pt x="54" y="108"/>
                    </a:lnTo>
                    <a:lnTo>
                      <a:pt x="49" y="117"/>
                    </a:lnTo>
                    <a:lnTo>
                      <a:pt x="36" y="121"/>
                    </a:lnTo>
                    <a:lnTo>
                      <a:pt x="23" y="131"/>
                    </a:lnTo>
                    <a:lnTo>
                      <a:pt x="17" y="137"/>
                    </a:lnTo>
                    <a:lnTo>
                      <a:pt x="11" y="127"/>
                    </a:lnTo>
                    <a:lnTo>
                      <a:pt x="9" y="116"/>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04" name="Freeform 44"/>
              <p:cNvSpPr>
                <a:spLocks/>
              </p:cNvSpPr>
              <p:nvPr/>
            </p:nvSpPr>
            <p:spPr bwMode="auto">
              <a:xfrm>
                <a:off x="4432" y="2164"/>
                <a:ext cx="296" cy="71"/>
              </a:xfrm>
              <a:custGeom>
                <a:avLst/>
                <a:gdLst>
                  <a:gd name="T0" fmla="*/ 15 w 296"/>
                  <a:gd name="T1" fmla="*/ 68 h 71"/>
                  <a:gd name="T2" fmla="*/ 43 w 296"/>
                  <a:gd name="T3" fmla="*/ 70 h 71"/>
                  <a:gd name="T4" fmla="*/ 69 w 296"/>
                  <a:gd name="T5" fmla="*/ 67 h 71"/>
                  <a:gd name="T6" fmla="*/ 95 w 296"/>
                  <a:gd name="T7" fmla="*/ 61 h 71"/>
                  <a:gd name="T8" fmla="*/ 88 w 296"/>
                  <a:gd name="T9" fmla="*/ 53 h 71"/>
                  <a:gd name="T10" fmla="*/ 107 w 296"/>
                  <a:gd name="T11" fmla="*/ 48 h 71"/>
                  <a:gd name="T12" fmla="*/ 133 w 296"/>
                  <a:gd name="T13" fmla="*/ 42 h 71"/>
                  <a:gd name="T14" fmla="*/ 165 w 296"/>
                  <a:gd name="T15" fmla="*/ 35 h 71"/>
                  <a:gd name="T16" fmla="*/ 211 w 296"/>
                  <a:gd name="T17" fmla="*/ 27 h 71"/>
                  <a:gd name="T18" fmla="*/ 264 w 296"/>
                  <a:gd name="T19" fmla="*/ 17 h 71"/>
                  <a:gd name="T20" fmla="*/ 283 w 296"/>
                  <a:gd name="T21" fmla="*/ 9 h 71"/>
                  <a:gd name="T22" fmla="*/ 295 w 296"/>
                  <a:gd name="T23" fmla="*/ 0 h 71"/>
                  <a:gd name="T24" fmla="*/ 270 w 296"/>
                  <a:gd name="T25" fmla="*/ 11 h 71"/>
                  <a:gd name="T26" fmla="*/ 244 w 296"/>
                  <a:gd name="T27" fmla="*/ 14 h 71"/>
                  <a:gd name="T28" fmla="*/ 217 w 296"/>
                  <a:gd name="T29" fmla="*/ 20 h 71"/>
                  <a:gd name="T30" fmla="*/ 184 w 296"/>
                  <a:gd name="T31" fmla="*/ 24 h 71"/>
                  <a:gd name="T32" fmla="*/ 152 w 296"/>
                  <a:gd name="T33" fmla="*/ 31 h 71"/>
                  <a:gd name="T34" fmla="*/ 126 w 296"/>
                  <a:gd name="T35" fmla="*/ 37 h 71"/>
                  <a:gd name="T36" fmla="*/ 100 w 296"/>
                  <a:gd name="T37" fmla="*/ 43 h 71"/>
                  <a:gd name="T38" fmla="*/ 86 w 296"/>
                  <a:gd name="T39" fmla="*/ 36 h 71"/>
                  <a:gd name="T40" fmla="*/ 87 w 296"/>
                  <a:gd name="T41" fmla="*/ 45 h 71"/>
                  <a:gd name="T42" fmla="*/ 81 w 296"/>
                  <a:gd name="T43" fmla="*/ 54 h 71"/>
                  <a:gd name="T44" fmla="*/ 68 w 296"/>
                  <a:gd name="T45" fmla="*/ 58 h 71"/>
                  <a:gd name="T46" fmla="*/ 48 w 296"/>
                  <a:gd name="T47" fmla="*/ 64 h 71"/>
                  <a:gd name="T48" fmla="*/ 22 w 296"/>
                  <a:gd name="T49" fmla="*/ 64 h 71"/>
                  <a:gd name="T50" fmla="*/ 0 w 296"/>
                  <a:gd name="T51" fmla="*/ 55 h 71"/>
                  <a:gd name="T52" fmla="*/ 15 w 296"/>
                  <a:gd name="T53" fmla="*/ 68 h 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96"/>
                  <a:gd name="T82" fmla="*/ 0 h 71"/>
                  <a:gd name="T83" fmla="*/ 296 w 296"/>
                  <a:gd name="T84" fmla="*/ 71 h 7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96" h="71">
                    <a:moveTo>
                      <a:pt x="15" y="68"/>
                    </a:moveTo>
                    <a:lnTo>
                      <a:pt x="43" y="70"/>
                    </a:lnTo>
                    <a:lnTo>
                      <a:pt x="69" y="67"/>
                    </a:lnTo>
                    <a:lnTo>
                      <a:pt x="95" y="61"/>
                    </a:lnTo>
                    <a:lnTo>
                      <a:pt x="88" y="53"/>
                    </a:lnTo>
                    <a:lnTo>
                      <a:pt x="107" y="48"/>
                    </a:lnTo>
                    <a:lnTo>
                      <a:pt x="133" y="42"/>
                    </a:lnTo>
                    <a:lnTo>
                      <a:pt x="165" y="35"/>
                    </a:lnTo>
                    <a:lnTo>
                      <a:pt x="211" y="27"/>
                    </a:lnTo>
                    <a:lnTo>
                      <a:pt x="264" y="17"/>
                    </a:lnTo>
                    <a:lnTo>
                      <a:pt x="283" y="9"/>
                    </a:lnTo>
                    <a:lnTo>
                      <a:pt x="295" y="0"/>
                    </a:lnTo>
                    <a:lnTo>
                      <a:pt x="270" y="11"/>
                    </a:lnTo>
                    <a:lnTo>
                      <a:pt x="244" y="14"/>
                    </a:lnTo>
                    <a:lnTo>
                      <a:pt x="217" y="20"/>
                    </a:lnTo>
                    <a:lnTo>
                      <a:pt x="184" y="24"/>
                    </a:lnTo>
                    <a:lnTo>
                      <a:pt x="152" y="31"/>
                    </a:lnTo>
                    <a:lnTo>
                      <a:pt x="126" y="37"/>
                    </a:lnTo>
                    <a:lnTo>
                      <a:pt x="100" y="43"/>
                    </a:lnTo>
                    <a:lnTo>
                      <a:pt x="86" y="36"/>
                    </a:lnTo>
                    <a:lnTo>
                      <a:pt x="87" y="45"/>
                    </a:lnTo>
                    <a:lnTo>
                      <a:pt x="81" y="54"/>
                    </a:lnTo>
                    <a:lnTo>
                      <a:pt x="68" y="58"/>
                    </a:lnTo>
                    <a:lnTo>
                      <a:pt x="48" y="64"/>
                    </a:lnTo>
                    <a:lnTo>
                      <a:pt x="22" y="64"/>
                    </a:lnTo>
                    <a:lnTo>
                      <a:pt x="0" y="55"/>
                    </a:lnTo>
                    <a:lnTo>
                      <a:pt x="15" y="68"/>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05" name="Freeform 45"/>
              <p:cNvSpPr>
                <a:spLocks/>
              </p:cNvSpPr>
              <p:nvPr/>
            </p:nvSpPr>
            <p:spPr bwMode="auto">
              <a:xfrm>
                <a:off x="4746" y="2126"/>
                <a:ext cx="72" cy="39"/>
              </a:xfrm>
              <a:custGeom>
                <a:avLst/>
                <a:gdLst>
                  <a:gd name="T0" fmla="*/ 57 w 72"/>
                  <a:gd name="T1" fmla="*/ 0 h 39"/>
                  <a:gd name="T2" fmla="*/ 71 w 72"/>
                  <a:gd name="T3" fmla="*/ 4 h 39"/>
                  <a:gd name="T4" fmla="*/ 58 w 72"/>
                  <a:gd name="T5" fmla="*/ 6 h 39"/>
                  <a:gd name="T6" fmla="*/ 45 w 72"/>
                  <a:gd name="T7" fmla="*/ 13 h 39"/>
                  <a:gd name="T8" fmla="*/ 32 w 72"/>
                  <a:gd name="T9" fmla="*/ 20 h 39"/>
                  <a:gd name="T10" fmla="*/ 26 w 72"/>
                  <a:gd name="T11" fmla="*/ 27 h 39"/>
                  <a:gd name="T12" fmla="*/ 0 w 72"/>
                  <a:gd name="T13" fmla="*/ 38 h 39"/>
                  <a:gd name="T14" fmla="*/ 19 w 72"/>
                  <a:gd name="T15" fmla="*/ 27 h 39"/>
                  <a:gd name="T16" fmla="*/ 25 w 72"/>
                  <a:gd name="T17" fmla="*/ 21 h 39"/>
                  <a:gd name="T18" fmla="*/ 31 w 72"/>
                  <a:gd name="T19" fmla="*/ 12 h 39"/>
                  <a:gd name="T20" fmla="*/ 44 w 72"/>
                  <a:gd name="T21" fmla="*/ 5 h 39"/>
                  <a:gd name="T22" fmla="*/ 57 w 72"/>
                  <a:gd name="T23" fmla="*/ 0 h 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2"/>
                  <a:gd name="T37" fmla="*/ 0 h 39"/>
                  <a:gd name="T38" fmla="*/ 72 w 72"/>
                  <a:gd name="T39" fmla="*/ 39 h 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2" h="39">
                    <a:moveTo>
                      <a:pt x="57" y="0"/>
                    </a:moveTo>
                    <a:lnTo>
                      <a:pt x="71" y="4"/>
                    </a:lnTo>
                    <a:lnTo>
                      <a:pt x="58" y="6"/>
                    </a:lnTo>
                    <a:lnTo>
                      <a:pt x="45" y="13"/>
                    </a:lnTo>
                    <a:lnTo>
                      <a:pt x="32" y="20"/>
                    </a:lnTo>
                    <a:lnTo>
                      <a:pt x="26" y="27"/>
                    </a:lnTo>
                    <a:lnTo>
                      <a:pt x="0" y="38"/>
                    </a:lnTo>
                    <a:lnTo>
                      <a:pt x="19" y="27"/>
                    </a:lnTo>
                    <a:lnTo>
                      <a:pt x="25" y="21"/>
                    </a:lnTo>
                    <a:lnTo>
                      <a:pt x="31" y="12"/>
                    </a:lnTo>
                    <a:lnTo>
                      <a:pt x="44" y="5"/>
                    </a:lnTo>
                    <a:lnTo>
                      <a:pt x="57" y="0"/>
                    </a:lnTo>
                  </a:path>
                </a:pathLst>
              </a:custGeom>
              <a:solidFill>
                <a:srgbClr val="4362B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sp>
        <p:nvSpPr>
          <p:cNvPr id="106" name="Arc 31"/>
          <p:cNvSpPr>
            <a:spLocks/>
          </p:cNvSpPr>
          <p:nvPr/>
        </p:nvSpPr>
        <p:spPr bwMode="auto">
          <a:xfrm>
            <a:off x="8296424" y="2112575"/>
            <a:ext cx="1676400" cy="687387"/>
          </a:xfrm>
          <a:custGeom>
            <a:avLst/>
            <a:gdLst>
              <a:gd name="T0" fmla="*/ 0 w 43200"/>
              <a:gd name="T1" fmla="*/ 0 h 38928"/>
              <a:gd name="T2" fmla="*/ 0 w 43200"/>
              <a:gd name="T3" fmla="*/ 0 h 38928"/>
              <a:gd name="T4" fmla="*/ 0 w 43200"/>
              <a:gd name="T5" fmla="*/ 0 h 38928"/>
              <a:gd name="T6" fmla="*/ 0 60000 65536"/>
              <a:gd name="T7" fmla="*/ 0 60000 65536"/>
              <a:gd name="T8" fmla="*/ 0 60000 65536"/>
              <a:gd name="T9" fmla="*/ 0 w 43200"/>
              <a:gd name="T10" fmla="*/ 0 h 38928"/>
              <a:gd name="T11" fmla="*/ 43200 w 43200"/>
              <a:gd name="T12" fmla="*/ 38928 h 38928"/>
            </a:gdLst>
            <a:ahLst/>
            <a:cxnLst>
              <a:cxn ang="T6">
                <a:pos x="T0" y="T1"/>
              </a:cxn>
              <a:cxn ang="T7">
                <a:pos x="T2" y="T3"/>
              </a:cxn>
              <a:cxn ang="T8">
                <a:pos x="T4" y="T5"/>
              </a:cxn>
            </a:cxnLst>
            <a:rect l="T9" t="T10" r="T11" b="T12"/>
            <a:pathLst>
              <a:path w="43200" h="38928" fill="none" extrusionOk="0">
                <a:moveTo>
                  <a:pt x="36873" y="2054"/>
                </a:moveTo>
                <a:cubicBezTo>
                  <a:pt x="40924" y="6105"/>
                  <a:pt x="43200" y="11599"/>
                  <a:pt x="43200" y="17328"/>
                </a:cubicBezTo>
                <a:cubicBezTo>
                  <a:pt x="43200" y="29257"/>
                  <a:pt x="33529" y="38928"/>
                  <a:pt x="21600" y="38928"/>
                </a:cubicBezTo>
                <a:cubicBezTo>
                  <a:pt x="9670" y="38928"/>
                  <a:pt x="0" y="29257"/>
                  <a:pt x="0" y="17328"/>
                </a:cubicBezTo>
                <a:cubicBezTo>
                  <a:pt x="-1" y="10501"/>
                  <a:pt x="3227" y="4076"/>
                  <a:pt x="8704" y="0"/>
                </a:cubicBezTo>
              </a:path>
              <a:path w="43200" h="38928" stroke="0" extrusionOk="0">
                <a:moveTo>
                  <a:pt x="36873" y="2054"/>
                </a:moveTo>
                <a:cubicBezTo>
                  <a:pt x="40924" y="6105"/>
                  <a:pt x="43200" y="11599"/>
                  <a:pt x="43200" y="17328"/>
                </a:cubicBezTo>
                <a:cubicBezTo>
                  <a:pt x="43200" y="29257"/>
                  <a:pt x="33529" y="38928"/>
                  <a:pt x="21600" y="38928"/>
                </a:cubicBezTo>
                <a:cubicBezTo>
                  <a:pt x="9670" y="38928"/>
                  <a:pt x="0" y="29257"/>
                  <a:pt x="0" y="17328"/>
                </a:cubicBezTo>
                <a:cubicBezTo>
                  <a:pt x="-1" y="10501"/>
                  <a:pt x="3227" y="4076"/>
                  <a:pt x="8704" y="0"/>
                </a:cubicBezTo>
                <a:lnTo>
                  <a:pt x="21600" y="17328"/>
                </a:lnTo>
                <a:close/>
              </a:path>
            </a:pathLst>
          </a:custGeom>
          <a:noFill/>
          <a:ln w="38100" cap="rnd">
            <a:solidFill>
              <a:srgbClr val="FF0000"/>
            </a:solidFill>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7" name="Object 32"/>
          <p:cNvGraphicFramePr>
            <a:graphicFrameLocks noChangeAspect="1"/>
          </p:cNvGraphicFramePr>
          <p:nvPr>
            <p:extLst>
              <p:ext uri="{D42A27DB-BD31-4B8C-83A1-F6EECF244321}">
                <p14:modId xmlns:p14="http://schemas.microsoft.com/office/powerpoint/2010/main" val="4051532947"/>
              </p:ext>
            </p:extLst>
          </p:nvPr>
        </p:nvGraphicFramePr>
        <p:xfrm>
          <a:off x="7663098" y="1539115"/>
          <a:ext cx="735013" cy="814387"/>
        </p:xfrm>
        <a:graphic>
          <a:graphicData uri="http://schemas.openxmlformats.org/presentationml/2006/ole">
            <mc:AlternateContent xmlns:mc="http://schemas.openxmlformats.org/markup-compatibility/2006">
              <mc:Choice xmlns:v="urn:schemas-microsoft-com:vml" Requires="v">
                <p:oleObj spid="_x0000_s6653" name="公式" r:id="rId11" imgW="241200" imgH="253800" progId="Equation.3">
                  <p:embed/>
                </p:oleObj>
              </mc:Choice>
              <mc:Fallback>
                <p:oleObj name="公式" r:id="rId11" imgW="241200" imgH="253800" progId="Equation.3">
                  <p:embed/>
                  <p:pic>
                    <p:nvPicPr>
                      <p:cNvPr id="0" name=""/>
                      <p:cNvPicPr>
                        <a:picLocks noChangeAspect="1" noChangeArrowheads="1"/>
                      </p:cNvPicPr>
                      <p:nvPr/>
                    </p:nvPicPr>
                    <p:blipFill>
                      <a:blip r:embed="rId12"/>
                      <a:srcRect/>
                      <a:stretch>
                        <a:fillRect/>
                      </a:stretch>
                    </p:blipFill>
                    <p:spPr bwMode="auto">
                      <a:xfrm>
                        <a:off x="7663098" y="1539115"/>
                        <a:ext cx="735013" cy="814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 name="Line 30"/>
          <p:cNvSpPr>
            <a:spLocks noChangeShapeType="1"/>
          </p:cNvSpPr>
          <p:nvPr/>
        </p:nvSpPr>
        <p:spPr bwMode="auto">
          <a:xfrm>
            <a:off x="9148998" y="1250189"/>
            <a:ext cx="0" cy="963612"/>
          </a:xfrm>
          <a:prstGeom prst="line">
            <a:avLst/>
          </a:prstGeom>
          <a:noFill/>
          <a:ln w="38100">
            <a:solidFill>
              <a:srgbClr val="3E27E7"/>
            </a:solidFill>
            <a:round/>
            <a:headEnd type="stealth" w="med" len="lg"/>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9" name="Object 33"/>
          <p:cNvGraphicFramePr>
            <a:graphicFrameLocks noChangeAspect="1"/>
          </p:cNvGraphicFramePr>
          <p:nvPr>
            <p:extLst>
              <p:ext uri="{D42A27DB-BD31-4B8C-83A1-F6EECF244321}">
                <p14:modId xmlns:p14="http://schemas.microsoft.com/office/powerpoint/2010/main" val="3710590334"/>
              </p:ext>
            </p:extLst>
          </p:nvPr>
        </p:nvGraphicFramePr>
        <p:xfrm>
          <a:off x="9268061" y="813628"/>
          <a:ext cx="661988" cy="1068387"/>
        </p:xfrm>
        <a:graphic>
          <a:graphicData uri="http://schemas.openxmlformats.org/presentationml/2006/ole">
            <mc:AlternateContent xmlns:mc="http://schemas.openxmlformats.org/markup-compatibility/2006">
              <mc:Choice xmlns:v="urn:schemas-microsoft-com:vml" Requires="v">
                <p:oleObj spid="_x0000_s6654" name="公式" r:id="rId13" imgW="253800" imgH="457200" progId="Equation.3">
                  <p:embed/>
                </p:oleObj>
              </mc:Choice>
              <mc:Fallback>
                <p:oleObj name="公式" r:id="rId13" imgW="253800" imgH="457200" progId="Equation.3">
                  <p:embed/>
                  <p:pic>
                    <p:nvPicPr>
                      <p:cNvPr id="0" name=""/>
                      <p:cNvPicPr>
                        <a:picLocks noChangeAspect="1" noChangeArrowheads="1"/>
                      </p:cNvPicPr>
                      <p:nvPr/>
                    </p:nvPicPr>
                    <p:blipFill>
                      <a:blip r:embed="rId14"/>
                      <a:srcRect/>
                      <a:stretch>
                        <a:fillRect/>
                      </a:stretch>
                    </p:blipFill>
                    <p:spPr bwMode="auto">
                      <a:xfrm>
                        <a:off x="9268061" y="813628"/>
                        <a:ext cx="661988" cy="1068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6" name="Group 34"/>
          <p:cNvGrpSpPr>
            <a:grpSpLocks/>
          </p:cNvGrpSpPr>
          <p:nvPr/>
        </p:nvGrpSpPr>
        <p:grpSpPr bwMode="auto">
          <a:xfrm>
            <a:off x="1994359" y="4327897"/>
            <a:ext cx="4827752" cy="1080726"/>
            <a:chOff x="768" y="-58"/>
            <a:chExt cx="3467" cy="787"/>
          </a:xfrm>
        </p:grpSpPr>
        <p:sp>
          <p:nvSpPr>
            <p:cNvPr id="137" name="Rectangle 35"/>
            <p:cNvSpPr>
              <a:spLocks noChangeArrowheads="1"/>
            </p:cNvSpPr>
            <p:nvPr/>
          </p:nvSpPr>
          <p:spPr bwMode="auto">
            <a:xfrm>
              <a:off x="1295" y="192"/>
              <a:ext cx="389" cy="378"/>
            </a:xfrm>
            <a:prstGeom prst="rect">
              <a:avLst/>
            </a:prstGeom>
            <a:noFill/>
            <a:ln w="9525">
              <a:noFill/>
              <a:miter lim="800000"/>
              <a:headEnd/>
              <a:tailEnd/>
            </a:ln>
          </p:spPr>
          <p:txBody>
            <a:bodyPr wrap="none" lIns="92075" tIns="46038" rIns="92075" bIns="46038">
              <a:spAutoFit/>
            </a:bodyPr>
            <a:lstStyle/>
            <a:p>
              <a:pPr eaLnBrk="0" fontAlgn="auto" hangingPunct="0">
                <a:spcBef>
                  <a:spcPts val="0"/>
                </a:spcBef>
                <a:spcAft>
                  <a:spcPts val="0"/>
                </a:spcAft>
                <a:defRPr/>
              </a:pPr>
              <a:r>
                <a:rPr lang="zh-CN" altLang="en-US" sz="2800" b="1" kern="0" dirty="0">
                  <a:solidFill>
                    <a:srgbClr val="009900"/>
                  </a:solidFill>
                  <a:latin typeface="Bookman Old Style" pitchFamily="18" charset="0"/>
                  <a:ea typeface="+mn-ea"/>
                </a:rPr>
                <a:t>与</a:t>
              </a:r>
            </a:p>
          </p:txBody>
        </p:sp>
        <p:sp>
          <p:nvSpPr>
            <p:cNvPr id="138" name="Rectangle 36"/>
            <p:cNvSpPr>
              <a:spLocks noChangeArrowheads="1"/>
            </p:cNvSpPr>
            <p:nvPr/>
          </p:nvSpPr>
          <p:spPr bwMode="auto">
            <a:xfrm>
              <a:off x="2257" y="192"/>
              <a:ext cx="1978" cy="378"/>
            </a:xfrm>
            <a:prstGeom prst="rect">
              <a:avLst/>
            </a:prstGeom>
            <a:noFill/>
            <a:ln w="9525">
              <a:noFill/>
              <a:miter lim="800000"/>
              <a:headEnd/>
              <a:tailEnd/>
            </a:ln>
          </p:spPr>
          <p:txBody>
            <a:bodyPr lIns="92075" tIns="46038" rIns="92075" bIns="46038">
              <a:spAutoFit/>
            </a:bodyPr>
            <a:lstStyle/>
            <a:p>
              <a:pPr eaLnBrk="0" fontAlgn="auto" hangingPunct="0">
                <a:spcBef>
                  <a:spcPts val="0"/>
                </a:spcBef>
                <a:spcAft>
                  <a:spcPts val="0"/>
                </a:spcAft>
                <a:defRPr/>
              </a:pPr>
              <a:r>
                <a:rPr lang="zh-CN" altLang="en-US" sz="2800" b="1" kern="0" dirty="0">
                  <a:solidFill>
                    <a:srgbClr val="009900"/>
                  </a:solidFill>
                  <a:latin typeface="Bookman Old Style" pitchFamily="18" charset="0"/>
                  <a:ea typeface="+mn-ea"/>
                </a:rPr>
                <a:t>构成</a:t>
              </a:r>
              <a:r>
                <a:rPr lang="zh-CN" altLang="en-US" sz="2800" b="1" kern="0" dirty="0">
                  <a:solidFill>
                    <a:srgbClr val="C00000"/>
                  </a:solidFill>
                  <a:latin typeface="Bookman Old Style" pitchFamily="18" charset="0"/>
                  <a:ea typeface="+mn-ea"/>
                </a:rPr>
                <a:t>左旋关系</a:t>
              </a:r>
              <a:r>
                <a:rPr lang="zh-CN" altLang="en-US" sz="2800" b="1" kern="0" dirty="0">
                  <a:solidFill>
                    <a:sysClr val="windowText" lastClr="000000"/>
                  </a:solidFill>
                  <a:latin typeface="Bookman Old Style" pitchFamily="18" charset="0"/>
                  <a:ea typeface="+mn-ea"/>
                </a:rPr>
                <a:t>。</a:t>
              </a:r>
            </a:p>
          </p:txBody>
        </p:sp>
        <p:graphicFrame>
          <p:nvGraphicFramePr>
            <p:cNvPr id="139" name="Object 37"/>
            <p:cNvGraphicFramePr>
              <a:graphicFrameLocks noChangeAspect="1"/>
            </p:cNvGraphicFramePr>
            <p:nvPr>
              <p:extLst>
                <p:ext uri="{D42A27DB-BD31-4B8C-83A1-F6EECF244321}">
                  <p14:modId xmlns:p14="http://schemas.microsoft.com/office/powerpoint/2010/main" val="2017187700"/>
                </p:ext>
              </p:extLst>
            </p:nvPr>
          </p:nvGraphicFramePr>
          <p:xfrm>
            <a:off x="768" y="103"/>
            <a:ext cx="560" cy="618"/>
          </p:xfrm>
          <a:graphic>
            <a:graphicData uri="http://schemas.openxmlformats.org/presentationml/2006/ole">
              <mc:AlternateContent xmlns:mc="http://schemas.openxmlformats.org/markup-compatibility/2006">
                <mc:Choice xmlns:v="urn:schemas-microsoft-com:vml" Requires="v">
                  <p:oleObj spid="_x0000_s6655" name="公式" r:id="rId15" imgW="241200" imgH="253800" progId="Equation.3">
                    <p:embed/>
                  </p:oleObj>
                </mc:Choice>
                <mc:Fallback>
                  <p:oleObj name="公式" r:id="rId15" imgW="241200" imgH="253800" progId="Equation.3">
                    <p:embed/>
                    <p:pic>
                      <p:nvPicPr>
                        <p:cNvPr id="0" name=""/>
                        <p:cNvPicPr>
                          <a:picLocks noChangeAspect="1" noChangeArrowheads="1"/>
                        </p:cNvPicPr>
                        <p:nvPr/>
                      </p:nvPicPr>
                      <p:blipFill>
                        <a:blip r:embed="rId16"/>
                        <a:srcRect/>
                        <a:stretch>
                          <a:fillRect/>
                        </a:stretch>
                      </p:blipFill>
                      <p:spPr bwMode="auto">
                        <a:xfrm>
                          <a:off x="768" y="103"/>
                          <a:ext cx="560" cy="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 name="Object 38"/>
            <p:cNvGraphicFramePr>
              <a:graphicFrameLocks noChangeAspect="1"/>
            </p:cNvGraphicFramePr>
            <p:nvPr>
              <p:extLst>
                <p:ext uri="{D42A27DB-BD31-4B8C-83A1-F6EECF244321}">
                  <p14:modId xmlns:p14="http://schemas.microsoft.com/office/powerpoint/2010/main" val="2331588515"/>
                </p:ext>
              </p:extLst>
            </p:nvPr>
          </p:nvGraphicFramePr>
          <p:xfrm>
            <a:off x="1734" y="-58"/>
            <a:ext cx="487" cy="787"/>
          </p:xfrm>
          <a:graphic>
            <a:graphicData uri="http://schemas.openxmlformats.org/presentationml/2006/ole">
              <mc:AlternateContent xmlns:mc="http://schemas.openxmlformats.org/markup-compatibility/2006">
                <mc:Choice xmlns:v="urn:schemas-microsoft-com:vml" Requires="v">
                  <p:oleObj spid="_x0000_s6656" name="公式" r:id="rId17" imgW="253800" imgH="457200" progId="Equation.3">
                    <p:embed/>
                  </p:oleObj>
                </mc:Choice>
                <mc:Fallback>
                  <p:oleObj name="公式" r:id="rId17" imgW="253800" imgH="457200" progId="Equation.3">
                    <p:embed/>
                    <p:pic>
                      <p:nvPicPr>
                        <p:cNvPr id="0" name=""/>
                        <p:cNvPicPr>
                          <a:picLocks noChangeAspect="1" noChangeArrowheads="1"/>
                        </p:cNvPicPr>
                        <p:nvPr/>
                      </p:nvPicPr>
                      <p:blipFill>
                        <a:blip r:embed="rId18"/>
                        <a:srcRect/>
                        <a:stretch>
                          <a:fillRect/>
                        </a:stretch>
                      </p:blipFill>
                      <p:spPr bwMode="auto">
                        <a:xfrm>
                          <a:off x="1734" y="-58"/>
                          <a:ext cx="487" cy="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73" name="Group 34"/>
          <p:cNvGrpSpPr>
            <a:grpSpLocks/>
          </p:cNvGrpSpPr>
          <p:nvPr/>
        </p:nvGrpSpPr>
        <p:grpSpPr bwMode="auto">
          <a:xfrm>
            <a:off x="2032506" y="5456847"/>
            <a:ext cx="4827752" cy="1080726"/>
            <a:chOff x="768" y="-58"/>
            <a:chExt cx="3467" cy="787"/>
          </a:xfrm>
        </p:grpSpPr>
        <p:sp>
          <p:nvSpPr>
            <p:cNvPr id="174" name="Rectangle 35"/>
            <p:cNvSpPr>
              <a:spLocks noChangeArrowheads="1"/>
            </p:cNvSpPr>
            <p:nvPr/>
          </p:nvSpPr>
          <p:spPr bwMode="auto">
            <a:xfrm>
              <a:off x="1295" y="192"/>
              <a:ext cx="389" cy="378"/>
            </a:xfrm>
            <a:prstGeom prst="rect">
              <a:avLst/>
            </a:prstGeom>
            <a:noFill/>
            <a:ln w="9525">
              <a:noFill/>
              <a:miter lim="800000"/>
              <a:headEnd/>
              <a:tailEnd/>
            </a:ln>
          </p:spPr>
          <p:txBody>
            <a:bodyPr wrap="none" lIns="92075" tIns="46038" rIns="92075" bIns="46038">
              <a:spAutoFit/>
            </a:bodyPr>
            <a:lstStyle/>
            <a:p>
              <a:pPr eaLnBrk="0" fontAlgn="auto" hangingPunct="0">
                <a:spcBef>
                  <a:spcPts val="0"/>
                </a:spcBef>
                <a:spcAft>
                  <a:spcPts val="0"/>
                </a:spcAft>
                <a:defRPr/>
              </a:pPr>
              <a:r>
                <a:rPr lang="zh-CN" altLang="en-US" sz="2800" b="1" kern="0" dirty="0">
                  <a:solidFill>
                    <a:srgbClr val="3333FF"/>
                  </a:solidFill>
                  <a:latin typeface="Bookman Old Style" pitchFamily="18" charset="0"/>
                  <a:ea typeface="+mn-ea"/>
                </a:rPr>
                <a:t>与</a:t>
              </a:r>
            </a:p>
          </p:txBody>
        </p:sp>
        <p:sp>
          <p:nvSpPr>
            <p:cNvPr id="175" name="Rectangle 36"/>
            <p:cNvSpPr>
              <a:spLocks noChangeArrowheads="1"/>
            </p:cNvSpPr>
            <p:nvPr/>
          </p:nvSpPr>
          <p:spPr bwMode="auto">
            <a:xfrm>
              <a:off x="2257" y="192"/>
              <a:ext cx="1978" cy="381"/>
            </a:xfrm>
            <a:prstGeom prst="rect">
              <a:avLst/>
            </a:prstGeom>
            <a:noFill/>
            <a:ln w="9525">
              <a:noFill/>
              <a:miter lim="800000"/>
              <a:headEnd/>
              <a:tailEnd/>
            </a:ln>
          </p:spPr>
          <p:txBody>
            <a:bodyPr lIns="92075" tIns="46038" rIns="92075" bIns="46038">
              <a:spAutoFit/>
            </a:bodyPr>
            <a:lstStyle/>
            <a:p>
              <a:pPr eaLnBrk="0" fontAlgn="auto" hangingPunct="0">
                <a:spcBef>
                  <a:spcPts val="0"/>
                </a:spcBef>
                <a:spcAft>
                  <a:spcPts val="0"/>
                </a:spcAft>
                <a:defRPr/>
              </a:pPr>
              <a:r>
                <a:rPr lang="zh-CN" altLang="en-US" sz="2800" b="1" kern="0" dirty="0">
                  <a:solidFill>
                    <a:srgbClr val="3333FF"/>
                  </a:solidFill>
                  <a:latin typeface="Bookman Old Style" pitchFamily="18" charset="0"/>
                  <a:ea typeface="+mn-ea"/>
                </a:rPr>
                <a:t>构成</a:t>
              </a:r>
              <a:r>
                <a:rPr lang="zh-CN" altLang="en-US" sz="2800" b="1" kern="0" dirty="0">
                  <a:solidFill>
                    <a:srgbClr val="FF00FF"/>
                  </a:solidFill>
                  <a:latin typeface="Bookman Old Style" pitchFamily="18" charset="0"/>
                  <a:ea typeface="+mn-ea"/>
                </a:rPr>
                <a:t>右旋关系</a:t>
              </a:r>
              <a:r>
                <a:rPr lang="zh-CN" altLang="en-US" sz="2800" b="1" kern="0" dirty="0">
                  <a:solidFill>
                    <a:srgbClr val="3333FF"/>
                  </a:solidFill>
                  <a:latin typeface="Bookman Old Style" pitchFamily="18" charset="0"/>
                  <a:ea typeface="+mn-ea"/>
                </a:rPr>
                <a:t>。</a:t>
              </a:r>
            </a:p>
          </p:txBody>
        </p:sp>
        <p:graphicFrame>
          <p:nvGraphicFramePr>
            <p:cNvPr id="176" name="Object 37"/>
            <p:cNvGraphicFramePr>
              <a:graphicFrameLocks noChangeAspect="1"/>
            </p:cNvGraphicFramePr>
            <p:nvPr>
              <p:extLst>
                <p:ext uri="{D42A27DB-BD31-4B8C-83A1-F6EECF244321}">
                  <p14:modId xmlns:p14="http://schemas.microsoft.com/office/powerpoint/2010/main" val="3282213535"/>
                </p:ext>
              </p:extLst>
            </p:nvPr>
          </p:nvGraphicFramePr>
          <p:xfrm>
            <a:off x="768" y="103"/>
            <a:ext cx="560" cy="618"/>
          </p:xfrm>
          <a:graphic>
            <a:graphicData uri="http://schemas.openxmlformats.org/presentationml/2006/ole">
              <mc:AlternateContent xmlns:mc="http://schemas.openxmlformats.org/markup-compatibility/2006">
                <mc:Choice xmlns:v="urn:schemas-microsoft-com:vml" Requires="v">
                  <p:oleObj spid="_x0000_s6657" name="公式" r:id="rId19" imgW="241200" imgH="253800" progId="Equation.3">
                    <p:embed/>
                  </p:oleObj>
                </mc:Choice>
                <mc:Fallback>
                  <p:oleObj name="公式" r:id="rId19" imgW="241200" imgH="253800" progId="Equation.3">
                    <p:embed/>
                    <p:pic>
                      <p:nvPicPr>
                        <p:cNvPr id="0" name=""/>
                        <p:cNvPicPr>
                          <a:picLocks noChangeAspect="1" noChangeArrowheads="1"/>
                        </p:cNvPicPr>
                        <p:nvPr/>
                      </p:nvPicPr>
                      <p:blipFill>
                        <a:blip r:embed="rId16"/>
                        <a:srcRect/>
                        <a:stretch>
                          <a:fillRect/>
                        </a:stretch>
                      </p:blipFill>
                      <p:spPr bwMode="auto">
                        <a:xfrm>
                          <a:off x="768" y="103"/>
                          <a:ext cx="560" cy="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7" name="Object 38"/>
            <p:cNvGraphicFramePr>
              <a:graphicFrameLocks noChangeAspect="1"/>
            </p:cNvGraphicFramePr>
            <p:nvPr>
              <p:extLst>
                <p:ext uri="{D42A27DB-BD31-4B8C-83A1-F6EECF244321}">
                  <p14:modId xmlns:p14="http://schemas.microsoft.com/office/powerpoint/2010/main" val="485736021"/>
                </p:ext>
              </p:extLst>
            </p:nvPr>
          </p:nvGraphicFramePr>
          <p:xfrm>
            <a:off x="1625" y="-58"/>
            <a:ext cx="706" cy="787"/>
          </p:xfrm>
          <a:graphic>
            <a:graphicData uri="http://schemas.openxmlformats.org/presentationml/2006/ole">
              <mc:AlternateContent xmlns:mc="http://schemas.openxmlformats.org/markup-compatibility/2006">
                <mc:Choice xmlns:v="urn:schemas-microsoft-com:vml" Requires="v">
                  <p:oleObj spid="_x0000_s6658" name="公式" r:id="rId20" imgW="368280" imgH="457200" progId="Equation.3">
                    <p:embed/>
                  </p:oleObj>
                </mc:Choice>
                <mc:Fallback>
                  <p:oleObj name="公式" r:id="rId20" imgW="368280" imgH="457200" progId="Equation.3">
                    <p:embed/>
                    <p:pic>
                      <p:nvPicPr>
                        <p:cNvPr id="0" name=""/>
                        <p:cNvPicPr>
                          <a:picLocks noChangeAspect="1" noChangeArrowheads="1"/>
                        </p:cNvPicPr>
                        <p:nvPr/>
                      </p:nvPicPr>
                      <p:blipFill>
                        <a:blip r:embed="rId21"/>
                        <a:srcRect/>
                        <a:stretch>
                          <a:fillRect/>
                        </a:stretch>
                      </p:blipFill>
                      <p:spPr bwMode="auto">
                        <a:xfrm>
                          <a:off x="1625" y="-58"/>
                          <a:ext cx="706" cy="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78" name="Object 18"/>
          <p:cNvGraphicFramePr>
            <a:graphicFrameLocks noChangeAspect="1"/>
          </p:cNvGraphicFramePr>
          <p:nvPr>
            <p:extLst>
              <p:ext uri="{D42A27DB-BD31-4B8C-83A1-F6EECF244321}">
                <p14:modId xmlns:p14="http://schemas.microsoft.com/office/powerpoint/2010/main" val="1057830823"/>
              </p:ext>
            </p:extLst>
          </p:nvPr>
        </p:nvGraphicFramePr>
        <p:xfrm>
          <a:off x="8747030" y="4320461"/>
          <a:ext cx="1108179" cy="1037476"/>
        </p:xfrm>
        <a:graphic>
          <a:graphicData uri="http://schemas.openxmlformats.org/presentationml/2006/ole">
            <mc:AlternateContent xmlns:mc="http://schemas.openxmlformats.org/markup-compatibility/2006">
              <mc:Choice xmlns:v="urn:schemas-microsoft-com:vml" Requires="v">
                <p:oleObj spid="_x0000_s6659" name="公式" r:id="rId22" imgW="355320" imgH="419040" progId="Equation.3">
                  <p:embed/>
                </p:oleObj>
              </mc:Choice>
              <mc:Fallback>
                <p:oleObj name="公式" r:id="rId22" imgW="355320" imgH="419040" progId="Equation.3">
                  <p:embed/>
                  <p:pic>
                    <p:nvPicPr>
                      <p:cNvPr id="0" name=""/>
                      <p:cNvPicPr>
                        <a:picLocks noChangeAspect="1" noChangeArrowheads="1"/>
                      </p:cNvPicPr>
                      <p:nvPr/>
                    </p:nvPicPr>
                    <p:blipFill>
                      <a:blip r:embed="rId23"/>
                      <a:srcRect/>
                      <a:stretch>
                        <a:fillRect/>
                      </a:stretch>
                    </p:blipFill>
                    <p:spPr bwMode="auto">
                      <a:xfrm>
                        <a:off x="8747030" y="4320461"/>
                        <a:ext cx="1108179" cy="1037476"/>
                      </a:xfrm>
                      <a:prstGeom prst="rect">
                        <a:avLst/>
                      </a:prstGeom>
                      <a:noFill/>
                      <a:ln>
                        <a:noFill/>
                      </a:ln>
                      <a:effectLst/>
                      <a:extLst/>
                    </p:spPr>
                  </p:pic>
                </p:oleObj>
              </mc:Fallback>
            </mc:AlternateContent>
          </a:graphicData>
        </a:graphic>
      </p:graphicFrame>
      <p:sp>
        <p:nvSpPr>
          <p:cNvPr id="179" name="Line 47"/>
          <p:cNvSpPr>
            <a:spLocks noChangeShapeType="1"/>
          </p:cNvSpPr>
          <p:nvPr/>
        </p:nvSpPr>
        <p:spPr bwMode="auto">
          <a:xfrm>
            <a:off x="8627804" y="4362574"/>
            <a:ext cx="2525" cy="1124902"/>
          </a:xfrm>
          <a:prstGeom prst="line">
            <a:avLst/>
          </a:prstGeom>
          <a:noFill/>
          <a:ln w="57150">
            <a:solidFill>
              <a:srgbClr val="009900"/>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80" name="Group 24"/>
          <p:cNvGrpSpPr>
            <a:grpSpLocks/>
          </p:cNvGrpSpPr>
          <p:nvPr/>
        </p:nvGrpSpPr>
        <p:grpSpPr bwMode="auto">
          <a:xfrm rot="17022990">
            <a:off x="7186716" y="5174653"/>
            <a:ext cx="1847850" cy="1744663"/>
            <a:chOff x="4091" y="1656"/>
            <a:chExt cx="1164" cy="1099"/>
          </a:xfrm>
        </p:grpSpPr>
        <p:sp>
          <p:nvSpPr>
            <p:cNvPr id="181" name="Freeform 25"/>
            <p:cNvSpPr>
              <a:spLocks/>
            </p:cNvSpPr>
            <p:nvPr/>
          </p:nvSpPr>
          <p:spPr bwMode="auto">
            <a:xfrm>
              <a:off x="4420" y="2109"/>
              <a:ext cx="835" cy="646"/>
            </a:xfrm>
            <a:custGeom>
              <a:avLst/>
              <a:gdLst>
                <a:gd name="T0" fmla="*/ 6 w 835"/>
                <a:gd name="T1" fmla="*/ 149 h 646"/>
                <a:gd name="T2" fmla="*/ 6 w 835"/>
                <a:gd name="T3" fmla="*/ 203 h 646"/>
                <a:gd name="T4" fmla="*/ 18 w 835"/>
                <a:gd name="T5" fmla="*/ 280 h 646"/>
                <a:gd name="T6" fmla="*/ 54 w 835"/>
                <a:gd name="T7" fmla="*/ 383 h 646"/>
                <a:gd name="T8" fmla="*/ 113 w 835"/>
                <a:gd name="T9" fmla="*/ 526 h 646"/>
                <a:gd name="T10" fmla="*/ 143 w 835"/>
                <a:gd name="T11" fmla="*/ 562 h 646"/>
                <a:gd name="T12" fmla="*/ 238 w 835"/>
                <a:gd name="T13" fmla="*/ 615 h 646"/>
                <a:gd name="T14" fmla="*/ 298 w 835"/>
                <a:gd name="T15" fmla="*/ 645 h 646"/>
                <a:gd name="T16" fmla="*/ 339 w 835"/>
                <a:gd name="T17" fmla="*/ 615 h 646"/>
                <a:gd name="T18" fmla="*/ 369 w 835"/>
                <a:gd name="T19" fmla="*/ 615 h 646"/>
                <a:gd name="T20" fmla="*/ 417 w 835"/>
                <a:gd name="T21" fmla="*/ 639 h 646"/>
                <a:gd name="T22" fmla="*/ 458 w 835"/>
                <a:gd name="T23" fmla="*/ 633 h 646"/>
                <a:gd name="T24" fmla="*/ 488 w 835"/>
                <a:gd name="T25" fmla="*/ 591 h 646"/>
                <a:gd name="T26" fmla="*/ 524 w 835"/>
                <a:gd name="T27" fmla="*/ 603 h 646"/>
                <a:gd name="T28" fmla="*/ 572 w 835"/>
                <a:gd name="T29" fmla="*/ 585 h 646"/>
                <a:gd name="T30" fmla="*/ 590 w 835"/>
                <a:gd name="T31" fmla="*/ 526 h 646"/>
                <a:gd name="T32" fmla="*/ 626 w 835"/>
                <a:gd name="T33" fmla="*/ 502 h 646"/>
                <a:gd name="T34" fmla="*/ 644 w 835"/>
                <a:gd name="T35" fmla="*/ 454 h 646"/>
                <a:gd name="T36" fmla="*/ 650 w 835"/>
                <a:gd name="T37" fmla="*/ 358 h 646"/>
                <a:gd name="T38" fmla="*/ 632 w 835"/>
                <a:gd name="T39" fmla="*/ 298 h 646"/>
                <a:gd name="T40" fmla="*/ 584 w 835"/>
                <a:gd name="T41" fmla="*/ 256 h 646"/>
                <a:gd name="T42" fmla="*/ 524 w 835"/>
                <a:gd name="T43" fmla="*/ 221 h 646"/>
                <a:gd name="T44" fmla="*/ 500 w 835"/>
                <a:gd name="T45" fmla="*/ 238 h 646"/>
                <a:gd name="T46" fmla="*/ 494 w 835"/>
                <a:gd name="T47" fmla="*/ 274 h 646"/>
                <a:gd name="T48" fmla="*/ 518 w 835"/>
                <a:gd name="T49" fmla="*/ 304 h 646"/>
                <a:gd name="T50" fmla="*/ 494 w 835"/>
                <a:gd name="T51" fmla="*/ 280 h 646"/>
                <a:gd name="T52" fmla="*/ 488 w 835"/>
                <a:gd name="T53" fmla="*/ 268 h 646"/>
                <a:gd name="T54" fmla="*/ 470 w 835"/>
                <a:gd name="T55" fmla="*/ 244 h 646"/>
                <a:gd name="T56" fmla="*/ 482 w 835"/>
                <a:gd name="T57" fmla="*/ 203 h 646"/>
                <a:gd name="T58" fmla="*/ 512 w 835"/>
                <a:gd name="T59" fmla="*/ 197 h 646"/>
                <a:gd name="T60" fmla="*/ 602 w 835"/>
                <a:gd name="T61" fmla="*/ 203 h 646"/>
                <a:gd name="T62" fmla="*/ 697 w 835"/>
                <a:gd name="T63" fmla="*/ 227 h 646"/>
                <a:gd name="T64" fmla="*/ 786 w 835"/>
                <a:gd name="T65" fmla="*/ 227 h 646"/>
                <a:gd name="T66" fmla="*/ 822 w 835"/>
                <a:gd name="T67" fmla="*/ 203 h 646"/>
                <a:gd name="T68" fmla="*/ 828 w 835"/>
                <a:gd name="T69" fmla="*/ 149 h 646"/>
                <a:gd name="T70" fmla="*/ 769 w 835"/>
                <a:gd name="T71" fmla="*/ 131 h 646"/>
                <a:gd name="T72" fmla="*/ 703 w 835"/>
                <a:gd name="T73" fmla="*/ 107 h 646"/>
                <a:gd name="T74" fmla="*/ 679 w 835"/>
                <a:gd name="T75" fmla="*/ 95 h 646"/>
                <a:gd name="T76" fmla="*/ 650 w 835"/>
                <a:gd name="T77" fmla="*/ 83 h 646"/>
                <a:gd name="T78" fmla="*/ 518 w 835"/>
                <a:gd name="T79" fmla="*/ 48 h 646"/>
                <a:gd name="T80" fmla="*/ 363 w 835"/>
                <a:gd name="T81" fmla="*/ 18 h 646"/>
                <a:gd name="T82" fmla="*/ 268 w 835"/>
                <a:gd name="T83" fmla="*/ 0 h 6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35"/>
                <a:gd name="T127" fmla="*/ 0 h 646"/>
                <a:gd name="T128" fmla="*/ 835 w 835"/>
                <a:gd name="T129" fmla="*/ 646 h 6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35" h="646">
                  <a:moveTo>
                    <a:pt x="0" y="107"/>
                  </a:moveTo>
                  <a:lnTo>
                    <a:pt x="6" y="131"/>
                  </a:lnTo>
                  <a:lnTo>
                    <a:pt x="6" y="149"/>
                  </a:lnTo>
                  <a:lnTo>
                    <a:pt x="12" y="167"/>
                  </a:lnTo>
                  <a:lnTo>
                    <a:pt x="12" y="179"/>
                  </a:lnTo>
                  <a:lnTo>
                    <a:pt x="6" y="203"/>
                  </a:lnTo>
                  <a:lnTo>
                    <a:pt x="6" y="227"/>
                  </a:lnTo>
                  <a:lnTo>
                    <a:pt x="12" y="250"/>
                  </a:lnTo>
                  <a:lnTo>
                    <a:pt x="18" y="280"/>
                  </a:lnTo>
                  <a:lnTo>
                    <a:pt x="24" y="310"/>
                  </a:lnTo>
                  <a:lnTo>
                    <a:pt x="36" y="340"/>
                  </a:lnTo>
                  <a:lnTo>
                    <a:pt x="54" y="383"/>
                  </a:lnTo>
                  <a:lnTo>
                    <a:pt x="72" y="424"/>
                  </a:lnTo>
                  <a:lnTo>
                    <a:pt x="96" y="478"/>
                  </a:lnTo>
                  <a:lnTo>
                    <a:pt x="113" y="526"/>
                  </a:lnTo>
                  <a:lnTo>
                    <a:pt x="119" y="544"/>
                  </a:lnTo>
                  <a:lnTo>
                    <a:pt x="131" y="556"/>
                  </a:lnTo>
                  <a:lnTo>
                    <a:pt x="143" y="562"/>
                  </a:lnTo>
                  <a:lnTo>
                    <a:pt x="161" y="573"/>
                  </a:lnTo>
                  <a:lnTo>
                    <a:pt x="191" y="591"/>
                  </a:lnTo>
                  <a:lnTo>
                    <a:pt x="238" y="615"/>
                  </a:lnTo>
                  <a:lnTo>
                    <a:pt x="262" y="633"/>
                  </a:lnTo>
                  <a:lnTo>
                    <a:pt x="286" y="639"/>
                  </a:lnTo>
                  <a:lnTo>
                    <a:pt x="298" y="645"/>
                  </a:lnTo>
                  <a:lnTo>
                    <a:pt x="316" y="639"/>
                  </a:lnTo>
                  <a:lnTo>
                    <a:pt x="333" y="627"/>
                  </a:lnTo>
                  <a:lnTo>
                    <a:pt x="339" y="615"/>
                  </a:lnTo>
                  <a:lnTo>
                    <a:pt x="345" y="609"/>
                  </a:lnTo>
                  <a:lnTo>
                    <a:pt x="357" y="609"/>
                  </a:lnTo>
                  <a:lnTo>
                    <a:pt x="369" y="615"/>
                  </a:lnTo>
                  <a:lnTo>
                    <a:pt x="381" y="621"/>
                  </a:lnTo>
                  <a:lnTo>
                    <a:pt x="399" y="633"/>
                  </a:lnTo>
                  <a:lnTo>
                    <a:pt x="417" y="639"/>
                  </a:lnTo>
                  <a:lnTo>
                    <a:pt x="429" y="639"/>
                  </a:lnTo>
                  <a:lnTo>
                    <a:pt x="446" y="639"/>
                  </a:lnTo>
                  <a:lnTo>
                    <a:pt x="458" y="633"/>
                  </a:lnTo>
                  <a:lnTo>
                    <a:pt x="470" y="621"/>
                  </a:lnTo>
                  <a:lnTo>
                    <a:pt x="482" y="603"/>
                  </a:lnTo>
                  <a:lnTo>
                    <a:pt x="488" y="591"/>
                  </a:lnTo>
                  <a:lnTo>
                    <a:pt x="500" y="591"/>
                  </a:lnTo>
                  <a:lnTo>
                    <a:pt x="512" y="597"/>
                  </a:lnTo>
                  <a:lnTo>
                    <a:pt x="524" y="603"/>
                  </a:lnTo>
                  <a:lnTo>
                    <a:pt x="542" y="597"/>
                  </a:lnTo>
                  <a:lnTo>
                    <a:pt x="560" y="597"/>
                  </a:lnTo>
                  <a:lnTo>
                    <a:pt x="572" y="585"/>
                  </a:lnTo>
                  <a:lnTo>
                    <a:pt x="578" y="573"/>
                  </a:lnTo>
                  <a:lnTo>
                    <a:pt x="584" y="550"/>
                  </a:lnTo>
                  <a:lnTo>
                    <a:pt x="590" y="526"/>
                  </a:lnTo>
                  <a:lnTo>
                    <a:pt x="590" y="514"/>
                  </a:lnTo>
                  <a:lnTo>
                    <a:pt x="614" y="508"/>
                  </a:lnTo>
                  <a:lnTo>
                    <a:pt x="626" y="502"/>
                  </a:lnTo>
                  <a:lnTo>
                    <a:pt x="638" y="490"/>
                  </a:lnTo>
                  <a:lnTo>
                    <a:pt x="644" y="472"/>
                  </a:lnTo>
                  <a:lnTo>
                    <a:pt x="644" y="454"/>
                  </a:lnTo>
                  <a:lnTo>
                    <a:pt x="644" y="430"/>
                  </a:lnTo>
                  <a:lnTo>
                    <a:pt x="650" y="400"/>
                  </a:lnTo>
                  <a:lnTo>
                    <a:pt x="650" y="358"/>
                  </a:lnTo>
                  <a:lnTo>
                    <a:pt x="650" y="340"/>
                  </a:lnTo>
                  <a:lnTo>
                    <a:pt x="644" y="322"/>
                  </a:lnTo>
                  <a:lnTo>
                    <a:pt x="632" y="298"/>
                  </a:lnTo>
                  <a:lnTo>
                    <a:pt x="620" y="280"/>
                  </a:lnTo>
                  <a:lnTo>
                    <a:pt x="602" y="268"/>
                  </a:lnTo>
                  <a:lnTo>
                    <a:pt x="584" y="256"/>
                  </a:lnTo>
                  <a:lnTo>
                    <a:pt x="560" y="238"/>
                  </a:lnTo>
                  <a:lnTo>
                    <a:pt x="536" y="227"/>
                  </a:lnTo>
                  <a:lnTo>
                    <a:pt x="524" y="221"/>
                  </a:lnTo>
                  <a:lnTo>
                    <a:pt x="518" y="227"/>
                  </a:lnTo>
                  <a:lnTo>
                    <a:pt x="506" y="232"/>
                  </a:lnTo>
                  <a:lnTo>
                    <a:pt x="500" y="238"/>
                  </a:lnTo>
                  <a:lnTo>
                    <a:pt x="494" y="250"/>
                  </a:lnTo>
                  <a:lnTo>
                    <a:pt x="494" y="262"/>
                  </a:lnTo>
                  <a:lnTo>
                    <a:pt x="494" y="274"/>
                  </a:lnTo>
                  <a:lnTo>
                    <a:pt x="506" y="286"/>
                  </a:lnTo>
                  <a:lnTo>
                    <a:pt x="512" y="298"/>
                  </a:lnTo>
                  <a:lnTo>
                    <a:pt x="518" y="304"/>
                  </a:lnTo>
                  <a:lnTo>
                    <a:pt x="524" y="316"/>
                  </a:lnTo>
                  <a:lnTo>
                    <a:pt x="512" y="304"/>
                  </a:lnTo>
                  <a:lnTo>
                    <a:pt x="494" y="280"/>
                  </a:lnTo>
                  <a:lnTo>
                    <a:pt x="488" y="286"/>
                  </a:lnTo>
                  <a:lnTo>
                    <a:pt x="488" y="280"/>
                  </a:lnTo>
                  <a:lnTo>
                    <a:pt x="488" y="268"/>
                  </a:lnTo>
                  <a:lnTo>
                    <a:pt x="482" y="262"/>
                  </a:lnTo>
                  <a:lnTo>
                    <a:pt x="476" y="250"/>
                  </a:lnTo>
                  <a:lnTo>
                    <a:pt x="470" y="244"/>
                  </a:lnTo>
                  <a:lnTo>
                    <a:pt x="470" y="227"/>
                  </a:lnTo>
                  <a:lnTo>
                    <a:pt x="470" y="215"/>
                  </a:lnTo>
                  <a:lnTo>
                    <a:pt x="482" y="203"/>
                  </a:lnTo>
                  <a:lnTo>
                    <a:pt x="488" y="197"/>
                  </a:lnTo>
                  <a:lnTo>
                    <a:pt x="500" y="197"/>
                  </a:lnTo>
                  <a:lnTo>
                    <a:pt x="512" y="197"/>
                  </a:lnTo>
                  <a:lnTo>
                    <a:pt x="542" y="197"/>
                  </a:lnTo>
                  <a:lnTo>
                    <a:pt x="572" y="197"/>
                  </a:lnTo>
                  <a:lnTo>
                    <a:pt x="602" y="203"/>
                  </a:lnTo>
                  <a:lnTo>
                    <a:pt x="632" y="203"/>
                  </a:lnTo>
                  <a:lnTo>
                    <a:pt x="673" y="215"/>
                  </a:lnTo>
                  <a:lnTo>
                    <a:pt x="697" y="227"/>
                  </a:lnTo>
                  <a:lnTo>
                    <a:pt x="715" y="232"/>
                  </a:lnTo>
                  <a:lnTo>
                    <a:pt x="757" y="232"/>
                  </a:lnTo>
                  <a:lnTo>
                    <a:pt x="786" y="227"/>
                  </a:lnTo>
                  <a:lnTo>
                    <a:pt x="804" y="221"/>
                  </a:lnTo>
                  <a:lnTo>
                    <a:pt x="816" y="215"/>
                  </a:lnTo>
                  <a:lnTo>
                    <a:pt x="822" y="203"/>
                  </a:lnTo>
                  <a:lnTo>
                    <a:pt x="828" y="185"/>
                  </a:lnTo>
                  <a:lnTo>
                    <a:pt x="834" y="167"/>
                  </a:lnTo>
                  <a:lnTo>
                    <a:pt x="828" y="149"/>
                  </a:lnTo>
                  <a:lnTo>
                    <a:pt x="822" y="143"/>
                  </a:lnTo>
                  <a:lnTo>
                    <a:pt x="781" y="137"/>
                  </a:lnTo>
                  <a:lnTo>
                    <a:pt x="769" y="131"/>
                  </a:lnTo>
                  <a:lnTo>
                    <a:pt x="763" y="131"/>
                  </a:lnTo>
                  <a:lnTo>
                    <a:pt x="739" y="125"/>
                  </a:lnTo>
                  <a:lnTo>
                    <a:pt x="703" y="107"/>
                  </a:lnTo>
                  <a:lnTo>
                    <a:pt x="691" y="101"/>
                  </a:lnTo>
                  <a:lnTo>
                    <a:pt x="679" y="101"/>
                  </a:lnTo>
                  <a:lnTo>
                    <a:pt x="679" y="95"/>
                  </a:lnTo>
                  <a:lnTo>
                    <a:pt x="673" y="95"/>
                  </a:lnTo>
                  <a:lnTo>
                    <a:pt x="668" y="95"/>
                  </a:lnTo>
                  <a:lnTo>
                    <a:pt x="650" y="83"/>
                  </a:lnTo>
                  <a:lnTo>
                    <a:pt x="608" y="77"/>
                  </a:lnTo>
                  <a:lnTo>
                    <a:pt x="566" y="59"/>
                  </a:lnTo>
                  <a:lnTo>
                    <a:pt x="518" y="48"/>
                  </a:lnTo>
                  <a:lnTo>
                    <a:pt x="464" y="30"/>
                  </a:lnTo>
                  <a:lnTo>
                    <a:pt x="423" y="24"/>
                  </a:lnTo>
                  <a:lnTo>
                    <a:pt x="363" y="18"/>
                  </a:lnTo>
                  <a:lnTo>
                    <a:pt x="304" y="18"/>
                  </a:lnTo>
                  <a:lnTo>
                    <a:pt x="298" y="18"/>
                  </a:lnTo>
                  <a:lnTo>
                    <a:pt x="268" y="0"/>
                  </a:lnTo>
                  <a:lnTo>
                    <a:pt x="203" y="71"/>
                  </a:lnTo>
                  <a:lnTo>
                    <a:pt x="0" y="107"/>
                  </a:lnTo>
                </a:path>
              </a:pathLst>
            </a:custGeom>
            <a:solidFill>
              <a:srgbClr val="FFBD7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82" name="Freeform 26"/>
            <p:cNvSpPr>
              <a:spLocks/>
            </p:cNvSpPr>
            <p:nvPr/>
          </p:nvSpPr>
          <p:spPr bwMode="auto">
            <a:xfrm>
              <a:off x="4420" y="2210"/>
              <a:ext cx="132" cy="444"/>
            </a:xfrm>
            <a:custGeom>
              <a:avLst/>
              <a:gdLst>
                <a:gd name="T0" fmla="*/ 0 w 132"/>
                <a:gd name="T1" fmla="*/ 24 h 444"/>
                <a:gd name="T2" fmla="*/ 6 w 132"/>
                <a:gd name="T3" fmla="*/ 42 h 444"/>
                <a:gd name="T4" fmla="*/ 6 w 132"/>
                <a:gd name="T5" fmla="*/ 60 h 444"/>
                <a:gd name="T6" fmla="*/ 12 w 132"/>
                <a:gd name="T7" fmla="*/ 72 h 444"/>
                <a:gd name="T8" fmla="*/ 6 w 132"/>
                <a:gd name="T9" fmla="*/ 90 h 444"/>
                <a:gd name="T10" fmla="*/ 6 w 132"/>
                <a:gd name="T11" fmla="*/ 102 h 444"/>
                <a:gd name="T12" fmla="*/ 6 w 132"/>
                <a:gd name="T13" fmla="*/ 120 h 444"/>
                <a:gd name="T14" fmla="*/ 6 w 132"/>
                <a:gd name="T15" fmla="*/ 143 h 444"/>
                <a:gd name="T16" fmla="*/ 18 w 132"/>
                <a:gd name="T17" fmla="*/ 173 h 444"/>
                <a:gd name="T18" fmla="*/ 24 w 132"/>
                <a:gd name="T19" fmla="*/ 209 h 444"/>
                <a:gd name="T20" fmla="*/ 36 w 132"/>
                <a:gd name="T21" fmla="*/ 245 h 444"/>
                <a:gd name="T22" fmla="*/ 54 w 132"/>
                <a:gd name="T23" fmla="*/ 288 h 444"/>
                <a:gd name="T24" fmla="*/ 72 w 132"/>
                <a:gd name="T25" fmla="*/ 335 h 444"/>
                <a:gd name="T26" fmla="*/ 96 w 132"/>
                <a:gd name="T27" fmla="*/ 377 h 444"/>
                <a:gd name="T28" fmla="*/ 107 w 132"/>
                <a:gd name="T29" fmla="*/ 407 h 444"/>
                <a:gd name="T30" fmla="*/ 113 w 132"/>
                <a:gd name="T31" fmla="*/ 425 h 444"/>
                <a:gd name="T32" fmla="*/ 125 w 132"/>
                <a:gd name="T33" fmla="*/ 443 h 444"/>
                <a:gd name="T34" fmla="*/ 119 w 132"/>
                <a:gd name="T35" fmla="*/ 431 h 444"/>
                <a:gd name="T36" fmla="*/ 119 w 132"/>
                <a:gd name="T37" fmla="*/ 419 h 444"/>
                <a:gd name="T38" fmla="*/ 125 w 132"/>
                <a:gd name="T39" fmla="*/ 407 h 444"/>
                <a:gd name="T40" fmla="*/ 125 w 132"/>
                <a:gd name="T41" fmla="*/ 401 h 444"/>
                <a:gd name="T42" fmla="*/ 119 w 132"/>
                <a:gd name="T43" fmla="*/ 383 h 444"/>
                <a:gd name="T44" fmla="*/ 107 w 132"/>
                <a:gd name="T45" fmla="*/ 365 h 444"/>
                <a:gd name="T46" fmla="*/ 96 w 132"/>
                <a:gd name="T47" fmla="*/ 347 h 444"/>
                <a:gd name="T48" fmla="*/ 84 w 132"/>
                <a:gd name="T49" fmla="*/ 323 h 444"/>
                <a:gd name="T50" fmla="*/ 72 w 132"/>
                <a:gd name="T51" fmla="*/ 299 h 444"/>
                <a:gd name="T52" fmla="*/ 60 w 132"/>
                <a:gd name="T53" fmla="*/ 270 h 444"/>
                <a:gd name="T54" fmla="*/ 54 w 132"/>
                <a:gd name="T55" fmla="*/ 245 h 444"/>
                <a:gd name="T56" fmla="*/ 42 w 132"/>
                <a:gd name="T57" fmla="*/ 221 h 444"/>
                <a:gd name="T58" fmla="*/ 36 w 132"/>
                <a:gd name="T59" fmla="*/ 203 h 444"/>
                <a:gd name="T60" fmla="*/ 36 w 132"/>
                <a:gd name="T61" fmla="*/ 185 h 444"/>
                <a:gd name="T62" fmla="*/ 30 w 132"/>
                <a:gd name="T63" fmla="*/ 173 h 444"/>
                <a:gd name="T64" fmla="*/ 30 w 132"/>
                <a:gd name="T65" fmla="*/ 149 h 444"/>
                <a:gd name="T66" fmla="*/ 30 w 132"/>
                <a:gd name="T67" fmla="*/ 126 h 444"/>
                <a:gd name="T68" fmla="*/ 30 w 132"/>
                <a:gd name="T69" fmla="*/ 102 h 444"/>
                <a:gd name="T70" fmla="*/ 36 w 132"/>
                <a:gd name="T71" fmla="*/ 84 h 444"/>
                <a:gd name="T72" fmla="*/ 42 w 132"/>
                <a:gd name="T73" fmla="*/ 66 h 444"/>
                <a:gd name="T74" fmla="*/ 60 w 132"/>
                <a:gd name="T75" fmla="*/ 54 h 444"/>
                <a:gd name="T76" fmla="*/ 72 w 132"/>
                <a:gd name="T77" fmla="*/ 42 h 444"/>
                <a:gd name="T78" fmla="*/ 90 w 132"/>
                <a:gd name="T79" fmla="*/ 30 h 444"/>
                <a:gd name="T80" fmla="*/ 107 w 132"/>
                <a:gd name="T81" fmla="*/ 18 h 444"/>
                <a:gd name="T82" fmla="*/ 119 w 132"/>
                <a:gd name="T83" fmla="*/ 12 h 444"/>
                <a:gd name="T84" fmla="*/ 131 w 132"/>
                <a:gd name="T85" fmla="*/ 0 h 444"/>
                <a:gd name="T86" fmla="*/ 0 w 132"/>
                <a:gd name="T87" fmla="*/ 24 h 4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2"/>
                <a:gd name="T133" fmla="*/ 0 h 444"/>
                <a:gd name="T134" fmla="*/ 132 w 132"/>
                <a:gd name="T135" fmla="*/ 444 h 44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2" h="444">
                  <a:moveTo>
                    <a:pt x="0" y="24"/>
                  </a:moveTo>
                  <a:lnTo>
                    <a:pt x="6" y="42"/>
                  </a:lnTo>
                  <a:lnTo>
                    <a:pt x="6" y="60"/>
                  </a:lnTo>
                  <a:lnTo>
                    <a:pt x="12" y="72"/>
                  </a:lnTo>
                  <a:lnTo>
                    <a:pt x="6" y="90"/>
                  </a:lnTo>
                  <a:lnTo>
                    <a:pt x="6" y="102"/>
                  </a:lnTo>
                  <a:lnTo>
                    <a:pt x="6" y="120"/>
                  </a:lnTo>
                  <a:lnTo>
                    <a:pt x="6" y="143"/>
                  </a:lnTo>
                  <a:lnTo>
                    <a:pt x="18" y="173"/>
                  </a:lnTo>
                  <a:lnTo>
                    <a:pt x="24" y="209"/>
                  </a:lnTo>
                  <a:lnTo>
                    <a:pt x="36" y="245"/>
                  </a:lnTo>
                  <a:lnTo>
                    <a:pt x="54" y="288"/>
                  </a:lnTo>
                  <a:lnTo>
                    <a:pt x="72" y="335"/>
                  </a:lnTo>
                  <a:lnTo>
                    <a:pt x="96" y="377"/>
                  </a:lnTo>
                  <a:lnTo>
                    <a:pt x="107" y="407"/>
                  </a:lnTo>
                  <a:lnTo>
                    <a:pt x="113" y="425"/>
                  </a:lnTo>
                  <a:lnTo>
                    <a:pt x="125" y="443"/>
                  </a:lnTo>
                  <a:lnTo>
                    <a:pt x="119" y="431"/>
                  </a:lnTo>
                  <a:lnTo>
                    <a:pt x="119" y="419"/>
                  </a:lnTo>
                  <a:lnTo>
                    <a:pt x="125" y="407"/>
                  </a:lnTo>
                  <a:lnTo>
                    <a:pt x="125" y="401"/>
                  </a:lnTo>
                  <a:lnTo>
                    <a:pt x="119" y="383"/>
                  </a:lnTo>
                  <a:lnTo>
                    <a:pt x="107" y="365"/>
                  </a:lnTo>
                  <a:lnTo>
                    <a:pt x="96" y="347"/>
                  </a:lnTo>
                  <a:lnTo>
                    <a:pt x="84" y="323"/>
                  </a:lnTo>
                  <a:lnTo>
                    <a:pt x="72" y="299"/>
                  </a:lnTo>
                  <a:lnTo>
                    <a:pt x="60" y="270"/>
                  </a:lnTo>
                  <a:lnTo>
                    <a:pt x="54" y="245"/>
                  </a:lnTo>
                  <a:lnTo>
                    <a:pt x="42" y="221"/>
                  </a:lnTo>
                  <a:lnTo>
                    <a:pt x="36" y="203"/>
                  </a:lnTo>
                  <a:lnTo>
                    <a:pt x="36" y="185"/>
                  </a:lnTo>
                  <a:lnTo>
                    <a:pt x="30" y="173"/>
                  </a:lnTo>
                  <a:lnTo>
                    <a:pt x="30" y="149"/>
                  </a:lnTo>
                  <a:lnTo>
                    <a:pt x="30" y="126"/>
                  </a:lnTo>
                  <a:lnTo>
                    <a:pt x="30" y="102"/>
                  </a:lnTo>
                  <a:lnTo>
                    <a:pt x="36" y="84"/>
                  </a:lnTo>
                  <a:lnTo>
                    <a:pt x="42" y="66"/>
                  </a:lnTo>
                  <a:lnTo>
                    <a:pt x="60" y="54"/>
                  </a:lnTo>
                  <a:lnTo>
                    <a:pt x="72" y="42"/>
                  </a:lnTo>
                  <a:lnTo>
                    <a:pt x="90" y="30"/>
                  </a:lnTo>
                  <a:lnTo>
                    <a:pt x="107" y="18"/>
                  </a:lnTo>
                  <a:lnTo>
                    <a:pt x="119" y="12"/>
                  </a:lnTo>
                  <a:lnTo>
                    <a:pt x="131" y="0"/>
                  </a:lnTo>
                  <a:lnTo>
                    <a:pt x="0" y="24"/>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83" name="Freeform 27"/>
            <p:cNvSpPr>
              <a:spLocks/>
            </p:cNvSpPr>
            <p:nvPr/>
          </p:nvSpPr>
          <p:spPr bwMode="auto">
            <a:xfrm>
              <a:off x="4652" y="2635"/>
              <a:ext cx="114" cy="96"/>
            </a:xfrm>
            <a:custGeom>
              <a:avLst/>
              <a:gdLst>
                <a:gd name="T0" fmla="*/ 107 w 114"/>
                <a:gd name="T1" fmla="*/ 89 h 96"/>
                <a:gd name="T2" fmla="*/ 96 w 114"/>
                <a:gd name="T3" fmla="*/ 95 h 96"/>
                <a:gd name="T4" fmla="*/ 84 w 114"/>
                <a:gd name="T5" fmla="*/ 95 h 96"/>
                <a:gd name="T6" fmla="*/ 66 w 114"/>
                <a:gd name="T7" fmla="*/ 89 h 96"/>
                <a:gd name="T8" fmla="*/ 54 w 114"/>
                <a:gd name="T9" fmla="*/ 77 h 96"/>
                <a:gd name="T10" fmla="*/ 36 w 114"/>
                <a:gd name="T11" fmla="*/ 65 h 96"/>
                <a:gd name="T12" fmla="*/ 24 w 114"/>
                <a:gd name="T13" fmla="*/ 42 h 96"/>
                <a:gd name="T14" fmla="*/ 12 w 114"/>
                <a:gd name="T15" fmla="*/ 24 h 96"/>
                <a:gd name="T16" fmla="*/ 0 w 114"/>
                <a:gd name="T17" fmla="*/ 0 h 96"/>
                <a:gd name="T18" fmla="*/ 18 w 114"/>
                <a:gd name="T19" fmla="*/ 24 h 96"/>
                <a:gd name="T20" fmla="*/ 24 w 114"/>
                <a:gd name="T21" fmla="*/ 30 h 96"/>
                <a:gd name="T22" fmla="*/ 30 w 114"/>
                <a:gd name="T23" fmla="*/ 42 h 96"/>
                <a:gd name="T24" fmla="*/ 42 w 114"/>
                <a:gd name="T25" fmla="*/ 53 h 96"/>
                <a:gd name="T26" fmla="*/ 48 w 114"/>
                <a:gd name="T27" fmla="*/ 59 h 96"/>
                <a:gd name="T28" fmla="*/ 60 w 114"/>
                <a:gd name="T29" fmla="*/ 71 h 96"/>
                <a:gd name="T30" fmla="*/ 72 w 114"/>
                <a:gd name="T31" fmla="*/ 77 h 96"/>
                <a:gd name="T32" fmla="*/ 90 w 114"/>
                <a:gd name="T33" fmla="*/ 83 h 96"/>
                <a:gd name="T34" fmla="*/ 101 w 114"/>
                <a:gd name="T35" fmla="*/ 83 h 96"/>
                <a:gd name="T36" fmla="*/ 113 w 114"/>
                <a:gd name="T37" fmla="*/ 83 h 96"/>
                <a:gd name="T38" fmla="*/ 107 w 114"/>
                <a:gd name="T39" fmla="*/ 89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4"/>
                <a:gd name="T61" fmla="*/ 0 h 96"/>
                <a:gd name="T62" fmla="*/ 114 w 114"/>
                <a:gd name="T63" fmla="*/ 96 h 9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4" h="96">
                  <a:moveTo>
                    <a:pt x="107" y="89"/>
                  </a:moveTo>
                  <a:lnTo>
                    <a:pt x="96" y="95"/>
                  </a:lnTo>
                  <a:lnTo>
                    <a:pt x="84" y="95"/>
                  </a:lnTo>
                  <a:lnTo>
                    <a:pt x="66" y="89"/>
                  </a:lnTo>
                  <a:lnTo>
                    <a:pt x="54" y="77"/>
                  </a:lnTo>
                  <a:lnTo>
                    <a:pt x="36" y="65"/>
                  </a:lnTo>
                  <a:lnTo>
                    <a:pt x="24" y="42"/>
                  </a:lnTo>
                  <a:lnTo>
                    <a:pt x="12" y="24"/>
                  </a:lnTo>
                  <a:lnTo>
                    <a:pt x="0" y="0"/>
                  </a:lnTo>
                  <a:lnTo>
                    <a:pt x="18" y="24"/>
                  </a:lnTo>
                  <a:lnTo>
                    <a:pt x="24" y="30"/>
                  </a:lnTo>
                  <a:lnTo>
                    <a:pt x="30" y="42"/>
                  </a:lnTo>
                  <a:lnTo>
                    <a:pt x="42" y="53"/>
                  </a:lnTo>
                  <a:lnTo>
                    <a:pt x="48" y="59"/>
                  </a:lnTo>
                  <a:lnTo>
                    <a:pt x="60" y="71"/>
                  </a:lnTo>
                  <a:lnTo>
                    <a:pt x="72" y="77"/>
                  </a:lnTo>
                  <a:lnTo>
                    <a:pt x="90" y="83"/>
                  </a:lnTo>
                  <a:lnTo>
                    <a:pt x="101" y="83"/>
                  </a:lnTo>
                  <a:lnTo>
                    <a:pt x="113" y="83"/>
                  </a:lnTo>
                  <a:lnTo>
                    <a:pt x="107" y="89"/>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84" name="Freeform 28"/>
            <p:cNvSpPr>
              <a:spLocks/>
            </p:cNvSpPr>
            <p:nvPr/>
          </p:nvSpPr>
          <p:spPr bwMode="auto">
            <a:xfrm>
              <a:off x="4771" y="2599"/>
              <a:ext cx="138" cy="114"/>
            </a:xfrm>
            <a:custGeom>
              <a:avLst/>
              <a:gdLst>
                <a:gd name="T0" fmla="*/ 131 w 138"/>
                <a:gd name="T1" fmla="*/ 107 h 114"/>
                <a:gd name="T2" fmla="*/ 113 w 138"/>
                <a:gd name="T3" fmla="*/ 113 h 114"/>
                <a:gd name="T4" fmla="*/ 95 w 138"/>
                <a:gd name="T5" fmla="*/ 107 h 114"/>
                <a:gd name="T6" fmla="*/ 84 w 138"/>
                <a:gd name="T7" fmla="*/ 107 h 114"/>
                <a:gd name="T8" fmla="*/ 66 w 138"/>
                <a:gd name="T9" fmla="*/ 95 h 114"/>
                <a:gd name="T10" fmla="*/ 54 w 138"/>
                <a:gd name="T11" fmla="*/ 89 h 114"/>
                <a:gd name="T12" fmla="*/ 42 w 138"/>
                <a:gd name="T13" fmla="*/ 72 h 114"/>
                <a:gd name="T14" fmla="*/ 30 w 138"/>
                <a:gd name="T15" fmla="*/ 54 h 114"/>
                <a:gd name="T16" fmla="*/ 18 w 138"/>
                <a:gd name="T17" fmla="*/ 30 h 114"/>
                <a:gd name="T18" fmla="*/ 0 w 138"/>
                <a:gd name="T19" fmla="*/ 0 h 114"/>
                <a:gd name="T20" fmla="*/ 12 w 138"/>
                <a:gd name="T21" fmla="*/ 18 h 114"/>
                <a:gd name="T22" fmla="*/ 24 w 138"/>
                <a:gd name="T23" fmla="*/ 30 h 114"/>
                <a:gd name="T24" fmla="*/ 36 w 138"/>
                <a:gd name="T25" fmla="*/ 48 h 114"/>
                <a:gd name="T26" fmla="*/ 48 w 138"/>
                <a:gd name="T27" fmla="*/ 60 h 114"/>
                <a:gd name="T28" fmla="*/ 60 w 138"/>
                <a:gd name="T29" fmla="*/ 72 h 114"/>
                <a:gd name="T30" fmla="*/ 78 w 138"/>
                <a:gd name="T31" fmla="*/ 83 h 114"/>
                <a:gd name="T32" fmla="*/ 95 w 138"/>
                <a:gd name="T33" fmla="*/ 89 h 114"/>
                <a:gd name="T34" fmla="*/ 119 w 138"/>
                <a:gd name="T35" fmla="*/ 95 h 114"/>
                <a:gd name="T36" fmla="*/ 137 w 138"/>
                <a:gd name="T37" fmla="*/ 101 h 114"/>
                <a:gd name="T38" fmla="*/ 131 w 138"/>
                <a:gd name="T39" fmla="*/ 107 h 1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8"/>
                <a:gd name="T61" fmla="*/ 0 h 114"/>
                <a:gd name="T62" fmla="*/ 138 w 138"/>
                <a:gd name="T63" fmla="*/ 114 h 1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8" h="114">
                  <a:moveTo>
                    <a:pt x="131" y="107"/>
                  </a:moveTo>
                  <a:lnTo>
                    <a:pt x="113" y="113"/>
                  </a:lnTo>
                  <a:lnTo>
                    <a:pt x="95" y="107"/>
                  </a:lnTo>
                  <a:lnTo>
                    <a:pt x="84" y="107"/>
                  </a:lnTo>
                  <a:lnTo>
                    <a:pt x="66" y="95"/>
                  </a:lnTo>
                  <a:lnTo>
                    <a:pt x="54" y="89"/>
                  </a:lnTo>
                  <a:lnTo>
                    <a:pt x="42" y="72"/>
                  </a:lnTo>
                  <a:lnTo>
                    <a:pt x="30" y="54"/>
                  </a:lnTo>
                  <a:lnTo>
                    <a:pt x="18" y="30"/>
                  </a:lnTo>
                  <a:lnTo>
                    <a:pt x="0" y="0"/>
                  </a:lnTo>
                  <a:lnTo>
                    <a:pt x="12" y="18"/>
                  </a:lnTo>
                  <a:lnTo>
                    <a:pt x="24" y="30"/>
                  </a:lnTo>
                  <a:lnTo>
                    <a:pt x="36" y="48"/>
                  </a:lnTo>
                  <a:lnTo>
                    <a:pt x="48" y="60"/>
                  </a:lnTo>
                  <a:lnTo>
                    <a:pt x="60" y="72"/>
                  </a:lnTo>
                  <a:lnTo>
                    <a:pt x="78" y="83"/>
                  </a:lnTo>
                  <a:lnTo>
                    <a:pt x="95" y="89"/>
                  </a:lnTo>
                  <a:lnTo>
                    <a:pt x="119" y="95"/>
                  </a:lnTo>
                  <a:lnTo>
                    <a:pt x="137" y="101"/>
                  </a:lnTo>
                  <a:lnTo>
                    <a:pt x="131" y="107"/>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85" name="Freeform 29"/>
            <p:cNvSpPr>
              <a:spLocks/>
            </p:cNvSpPr>
            <p:nvPr/>
          </p:nvSpPr>
          <p:spPr bwMode="auto">
            <a:xfrm>
              <a:off x="4908" y="2545"/>
              <a:ext cx="103" cy="91"/>
            </a:xfrm>
            <a:custGeom>
              <a:avLst/>
              <a:gdLst>
                <a:gd name="T0" fmla="*/ 0 w 103"/>
                <a:gd name="T1" fmla="*/ 0 h 91"/>
                <a:gd name="T2" fmla="*/ 12 w 103"/>
                <a:gd name="T3" fmla="*/ 24 h 91"/>
                <a:gd name="T4" fmla="*/ 24 w 103"/>
                <a:gd name="T5" fmla="*/ 48 h 91"/>
                <a:gd name="T6" fmla="*/ 36 w 103"/>
                <a:gd name="T7" fmla="*/ 66 h 91"/>
                <a:gd name="T8" fmla="*/ 48 w 103"/>
                <a:gd name="T9" fmla="*/ 78 h 91"/>
                <a:gd name="T10" fmla="*/ 67 w 103"/>
                <a:gd name="T11" fmla="*/ 84 h 91"/>
                <a:gd name="T12" fmla="*/ 84 w 103"/>
                <a:gd name="T13" fmla="*/ 90 h 91"/>
                <a:gd name="T14" fmla="*/ 102 w 103"/>
                <a:gd name="T15" fmla="*/ 90 h 91"/>
                <a:gd name="T16" fmla="*/ 102 w 103"/>
                <a:gd name="T17" fmla="*/ 84 h 91"/>
                <a:gd name="T18" fmla="*/ 102 w 103"/>
                <a:gd name="T19" fmla="*/ 72 h 91"/>
                <a:gd name="T20" fmla="*/ 90 w 103"/>
                <a:gd name="T21" fmla="*/ 72 h 91"/>
                <a:gd name="T22" fmla="*/ 72 w 103"/>
                <a:gd name="T23" fmla="*/ 66 h 91"/>
                <a:gd name="T24" fmla="*/ 54 w 103"/>
                <a:gd name="T25" fmla="*/ 60 h 91"/>
                <a:gd name="T26" fmla="*/ 36 w 103"/>
                <a:gd name="T27" fmla="*/ 48 h 91"/>
                <a:gd name="T28" fmla="*/ 24 w 103"/>
                <a:gd name="T29" fmla="*/ 30 h 91"/>
                <a:gd name="T30" fmla="*/ 12 w 103"/>
                <a:gd name="T31" fmla="*/ 18 h 91"/>
                <a:gd name="T32" fmla="*/ 0 w 103"/>
                <a:gd name="T33" fmla="*/ 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91"/>
                <a:gd name="T53" fmla="*/ 103 w 103"/>
                <a:gd name="T54" fmla="*/ 91 h 9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91">
                  <a:moveTo>
                    <a:pt x="0" y="0"/>
                  </a:moveTo>
                  <a:lnTo>
                    <a:pt x="12" y="24"/>
                  </a:lnTo>
                  <a:lnTo>
                    <a:pt x="24" y="48"/>
                  </a:lnTo>
                  <a:lnTo>
                    <a:pt x="36" y="66"/>
                  </a:lnTo>
                  <a:lnTo>
                    <a:pt x="48" y="78"/>
                  </a:lnTo>
                  <a:lnTo>
                    <a:pt x="67" y="84"/>
                  </a:lnTo>
                  <a:lnTo>
                    <a:pt x="84" y="90"/>
                  </a:lnTo>
                  <a:lnTo>
                    <a:pt x="102" y="90"/>
                  </a:lnTo>
                  <a:lnTo>
                    <a:pt x="102" y="84"/>
                  </a:lnTo>
                  <a:lnTo>
                    <a:pt x="102" y="72"/>
                  </a:lnTo>
                  <a:lnTo>
                    <a:pt x="90" y="72"/>
                  </a:lnTo>
                  <a:lnTo>
                    <a:pt x="72" y="66"/>
                  </a:lnTo>
                  <a:lnTo>
                    <a:pt x="54" y="60"/>
                  </a:lnTo>
                  <a:lnTo>
                    <a:pt x="36" y="48"/>
                  </a:lnTo>
                  <a:lnTo>
                    <a:pt x="24" y="30"/>
                  </a:lnTo>
                  <a:lnTo>
                    <a:pt x="12" y="18"/>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86" name="Freeform 30"/>
            <p:cNvSpPr>
              <a:spLocks/>
            </p:cNvSpPr>
            <p:nvPr/>
          </p:nvSpPr>
          <p:spPr bwMode="auto">
            <a:xfrm>
              <a:off x="4914" y="2330"/>
              <a:ext cx="151" cy="234"/>
            </a:xfrm>
            <a:custGeom>
              <a:avLst/>
              <a:gdLst>
                <a:gd name="T0" fmla="*/ 24 w 151"/>
                <a:gd name="T1" fmla="*/ 83 h 234"/>
                <a:gd name="T2" fmla="*/ 30 w 151"/>
                <a:gd name="T3" fmla="*/ 119 h 234"/>
                <a:gd name="T4" fmla="*/ 42 w 151"/>
                <a:gd name="T5" fmla="*/ 156 h 234"/>
                <a:gd name="T6" fmla="*/ 54 w 151"/>
                <a:gd name="T7" fmla="*/ 174 h 234"/>
                <a:gd name="T8" fmla="*/ 72 w 151"/>
                <a:gd name="T9" fmla="*/ 197 h 234"/>
                <a:gd name="T10" fmla="*/ 90 w 151"/>
                <a:gd name="T11" fmla="*/ 215 h 234"/>
                <a:gd name="T12" fmla="*/ 108 w 151"/>
                <a:gd name="T13" fmla="*/ 233 h 234"/>
                <a:gd name="T14" fmla="*/ 84 w 151"/>
                <a:gd name="T15" fmla="*/ 203 h 234"/>
                <a:gd name="T16" fmla="*/ 66 w 151"/>
                <a:gd name="T17" fmla="*/ 174 h 234"/>
                <a:gd name="T18" fmla="*/ 48 w 151"/>
                <a:gd name="T19" fmla="*/ 156 h 234"/>
                <a:gd name="T20" fmla="*/ 48 w 151"/>
                <a:gd name="T21" fmla="*/ 131 h 234"/>
                <a:gd name="T22" fmla="*/ 42 w 151"/>
                <a:gd name="T23" fmla="*/ 113 h 234"/>
                <a:gd name="T24" fmla="*/ 36 w 151"/>
                <a:gd name="T25" fmla="*/ 101 h 234"/>
                <a:gd name="T26" fmla="*/ 54 w 151"/>
                <a:gd name="T27" fmla="*/ 107 h 234"/>
                <a:gd name="T28" fmla="*/ 72 w 151"/>
                <a:gd name="T29" fmla="*/ 107 h 234"/>
                <a:gd name="T30" fmla="*/ 90 w 151"/>
                <a:gd name="T31" fmla="*/ 113 h 234"/>
                <a:gd name="T32" fmla="*/ 108 w 151"/>
                <a:gd name="T33" fmla="*/ 119 h 234"/>
                <a:gd name="T34" fmla="*/ 126 w 151"/>
                <a:gd name="T35" fmla="*/ 125 h 234"/>
                <a:gd name="T36" fmla="*/ 132 w 151"/>
                <a:gd name="T37" fmla="*/ 131 h 234"/>
                <a:gd name="T38" fmla="*/ 150 w 151"/>
                <a:gd name="T39" fmla="*/ 137 h 234"/>
                <a:gd name="T40" fmla="*/ 132 w 151"/>
                <a:gd name="T41" fmla="*/ 125 h 234"/>
                <a:gd name="T42" fmla="*/ 114 w 151"/>
                <a:gd name="T43" fmla="*/ 119 h 234"/>
                <a:gd name="T44" fmla="*/ 96 w 151"/>
                <a:gd name="T45" fmla="*/ 107 h 234"/>
                <a:gd name="T46" fmla="*/ 84 w 151"/>
                <a:gd name="T47" fmla="*/ 101 h 234"/>
                <a:gd name="T48" fmla="*/ 66 w 151"/>
                <a:gd name="T49" fmla="*/ 95 h 234"/>
                <a:gd name="T50" fmla="*/ 54 w 151"/>
                <a:gd name="T51" fmla="*/ 95 h 234"/>
                <a:gd name="T52" fmla="*/ 42 w 151"/>
                <a:gd name="T53" fmla="*/ 83 h 234"/>
                <a:gd name="T54" fmla="*/ 30 w 151"/>
                <a:gd name="T55" fmla="*/ 77 h 234"/>
                <a:gd name="T56" fmla="*/ 18 w 151"/>
                <a:gd name="T57" fmla="*/ 65 h 234"/>
                <a:gd name="T58" fmla="*/ 12 w 151"/>
                <a:gd name="T59" fmla="*/ 53 h 234"/>
                <a:gd name="T60" fmla="*/ 12 w 151"/>
                <a:gd name="T61" fmla="*/ 35 h 234"/>
                <a:gd name="T62" fmla="*/ 18 w 151"/>
                <a:gd name="T63" fmla="*/ 17 h 234"/>
                <a:gd name="T64" fmla="*/ 30 w 151"/>
                <a:gd name="T65" fmla="*/ 11 h 234"/>
                <a:gd name="T66" fmla="*/ 42 w 151"/>
                <a:gd name="T67" fmla="*/ 29 h 234"/>
                <a:gd name="T68" fmla="*/ 54 w 151"/>
                <a:gd name="T69" fmla="*/ 35 h 234"/>
                <a:gd name="T70" fmla="*/ 78 w 151"/>
                <a:gd name="T71" fmla="*/ 41 h 234"/>
                <a:gd name="T72" fmla="*/ 90 w 151"/>
                <a:gd name="T73" fmla="*/ 41 h 234"/>
                <a:gd name="T74" fmla="*/ 78 w 151"/>
                <a:gd name="T75" fmla="*/ 41 h 234"/>
                <a:gd name="T76" fmla="*/ 66 w 151"/>
                <a:gd name="T77" fmla="*/ 35 h 234"/>
                <a:gd name="T78" fmla="*/ 54 w 151"/>
                <a:gd name="T79" fmla="*/ 29 h 234"/>
                <a:gd name="T80" fmla="*/ 42 w 151"/>
                <a:gd name="T81" fmla="*/ 23 h 234"/>
                <a:gd name="T82" fmla="*/ 36 w 151"/>
                <a:gd name="T83" fmla="*/ 11 h 234"/>
                <a:gd name="T84" fmla="*/ 36 w 151"/>
                <a:gd name="T85" fmla="*/ 0 h 234"/>
                <a:gd name="T86" fmla="*/ 24 w 151"/>
                <a:gd name="T87" fmla="*/ 6 h 234"/>
                <a:gd name="T88" fmla="*/ 18 w 151"/>
                <a:gd name="T89" fmla="*/ 6 h 234"/>
                <a:gd name="T90" fmla="*/ 6 w 151"/>
                <a:gd name="T91" fmla="*/ 11 h 234"/>
                <a:gd name="T92" fmla="*/ 6 w 151"/>
                <a:gd name="T93" fmla="*/ 23 h 234"/>
                <a:gd name="T94" fmla="*/ 0 w 151"/>
                <a:gd name="T95" fmla="*/ 35 h 234"/>
                <a:gd name="T96" fmla="*/ 0 w 151"/>
                <a:gd name="T97" fmla="*/ 53 h 234"/>
                <a:gd name="T98" fmla="*/ 12 w 151"/>
                <a:gd name="T99" fmla="*/ 71 h 234"/>
                <a:gd name="T100" fmla="*/ 24 w 151"/>
                <a:gd name="T101" fmla="*/ 83 h 23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1"/>
                <a:gd name="T154" fmla="*/ 0 h 234"/>
                <a:gd name="T155" fmla="*/ 151 w 151"/>
                <a:gd name="T156" fmla="*/ 234 h 23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1" h="234">
                  <a:moveTo>
                    <a:pt x="24" y="83"/>
                  </a:moveTo>
                  <a:lnTo>
                    <a:pt x="30" y="119"/>
                  </a:lnTo>
                  <a:lnTo>
                    <a:pt x="42" y="156"/>
                  </a:lnTo>
                  <a:lnTo>
                    <a:pt x="54" y="174"/>
                  </a:lnTo>
                  <a:lnTo>
                    <a:pt x="72" y="197"/>
                  </a:lnTo>
                  <a:lnTo>
                    <a:pt x="90" y="215"/>
                  </a:lnTo>
                  <a:lnTo>
                    <a:pt x="108" y="233"/>
                  </a:lnTo>
                  <a:lnTo>
                    <a:pt x="84" y="203"/>
                  </a:lnTo>
                  <a:lnTo>
                    <a:pt x="66" y="174"/>
                  </a:lnTo>
                  <a:lnTo>
                    <a:pt x="48" y="156"/>
                  </a:lnTo>
                  <a:lnTo>
                    <a:pt x="48" y="131"/>
                  </a:lnTo>
                  <a:lnTo>
                    <a:pt x="42" y="113"/>
                  </a:lnTo>
                  <a:lnTo>
                    <a:pt x="36" y="101"/>
                  </a:lnTo>
                  <a:lnTo>
                    <a:pt x="54" y="107"/>
                  </a:lnTo>
                  <a:lnTo>
                    <a:pt x="72" y="107"/>
                  </a:lnTo>
                  <a:lnTo>
                    <a:pt x="90" y="113"/>
                  </a:lnTo>
                  <a:lnTo>
                    <a:pt x="108" y="119"/>
                  </a:lnTo>
                  <a:lnTo>
                    <a:pt x="126" y="125"/>
                  </a:lnTo>
                  <a:lnTo>
                    <a:pt x="132" y="131"/>
                  </a:lnTo>
                  <a:lnTo>
                    <a:pt x="150" y="137"/>
                  </a:lnTo>
                  <a:lnTo>
                    <a:pt x="132" y="125"/>
                  </a:lnTo>
                  <a:lnTo>
                    <a:pt x="114" y="119"/>
                  </a:lnTo>
                  <a:lnTo>
                    <a:pt x="96" y="107"/>
                  </a:lnTo>
                  <a:lnTo>
                    <a:pt x="84" y="101"/>
                  </a:lnTo>
                  <a:lnTo>
                    <a:pt x="66" y="95"/>
                  </a:lnTo>
                  <a:lnTo>
                    <a:pt x="54" y="95"/>
                  </a:lnTo>
                  <a:lnTo>
                    <a:pt x="42" y="83"/>
                  </a:lnTo>
                  <a:lnTo>
                    <a:pt x="30" y="77"/>
                  </a:lnTo>
                  <a:lnTo>
                    <a:pt x="18" y="65"/>
                  </a:lnTo>
                  <a:lnTo>
                    <a:pt x="12" y="53"/>
                  </a:lnTo>
                  <a:lnTo>
                    <a:pt x="12" y="35"/>
                  </a:lnTo>
                  <a:lnTo>
                    <a:pt x="18" y="17"/>
                  </a:lnTo>
                  <a:lnTo>
                    <a:pt x="30" y="11"/>
                  </a:lnTo>
                  <a:lnTo>
                    <a:pt x="42" y="29"/>
                  </a:lnTo>
                  <a:lnTo>
                    <a:pt x="54" y="35"/>
                  </a:lnTo>
                  <a:lnTo>
                    <a:pt x="78" y="41"/>
                  </a:lnTo>
                  <a:lnTo>
                    <a:pt x="90" y="41"/>
                  </a:lnTo>
                  <a:lnTo>
                    <a:pt x="78" y="41"/>
                  </a:lnTo>
                  <a:lnTo>
                    <a:pt x="66" y="35"/>
                  </a:lnTo>
                  <a:lnTo>
                    <a:pt x="54" y="29"/>
                  </a:lnTo>
                  <a:lnTo>
                    <a:pt x="42" y="23"/>
                  </a:lnTo>
                  <a:lnTo>
                    <a:pt x="36" y="11"/>
                  </a:lnTo>
                  <a:lnTo>
                    <a:pt x="36" y="0"/>
                  </a:lnTo>
                  <a:lnTo>
                    <a:pt x="24" y="6"/>
                  </a:lnTo>
                  <a:lnTo>
                    <a:pt x="18" y="6"/>
                  </a:lnTo>
                  <a:lnTo>
                    <a:pt x="6" y="11"/>
                  </a:lnTo>
                  <a:lnTo>
                    <a:pt x="6" y="23"/>
                  </a:lnTo>
                  <a:lnTo>
                    <a:pt x="0" y="35"/>
                  </a:lnTo>
                  <a:lnTo>
                    <a:pt x="0" y="53"/>
                  </a:lnTo>
                  <a:lnTo>
                    <a:pt x="12" y="71"/>
                  </a:lnTo>
                  <a:lnTo>
                    <a:pt x="24" y="83"/>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87" name="Freeform 31"/>
            <p:cNvSpPr>
              <a:spLocks/>
            </p:cNvSpPr>
            <p:nvPr/>
          </p:nvSpPr>
          <p:spPr bwMode="auto">
            <a:xfrm>
              <a:off x="4884" y="2395"/>
              <a:ext cx="43" cy="49"/>
            </a:xfrm>
            <a:custGeom>
              <a:avLst/>
              <a:gdLst>
                <a:gd name="T0" fmla="*/ 42 w 43"/>
                <a:gd name="T1" fmla="*/ 6 h 49"/>
                <a:gd name="T2" fmla="*/ 30 w 43"/>
                <a:gd name="T3" fmla="*/ 12 h 49"/>
                <a:gd name="T4" fmla="*/ 18 w 43"/>
                <a:gd name="T5" fmla="*/ 12 h 49"/>
                <a:gd name="T6" fmla="*/ 12 w 43"/>
                <a:gd name="T7" fmla="*/ 24 h 49"/>
                <a:gd name="T8" fmla="*/ 6 w 43"/>
                <a:gd name="T9" fmla="*/ 30 h 49"/>
                <a:gd name="T10" fmla="*/ 0 w 43"/>
                <a:gd name="T11" fmla="*/ 48 h 49"/>
                <a:gd name="T12" fmla="*/ 0 w 43"/>
                <a:gd name="T13" fmla="*/ 36 h 49"/>
                <a:gd name="T14" fmla="*/ 6 w 43"/>
                <a:gd name="T15" fmla="*/ 18 h 49"/>
                <a:gd name="T16" fmla="*/ 18 w 43"/>
                <a:gd name="T17" fmla="*/ 6 h 49"/>
                <a:gd name="T18" fmla="*/ 30 w 43"/>
                <a:gd name="T19" fmla="*/ 0 h 49"/>
                <a:gd name="T20" fmla="*/ 42 w 43"/>
                <a:gd name="T21" fmla="*/ 6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
                <a:gd name="T34" fmla="*/ 0 h 49"/>
                <a:gd name="T35" fmla="*/ 43 w 43"/>
                <a:gd name="T36" fmla="*/ 49 h 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 h="49">
                  <a:moveTo>
                    <a:pt x="42" y="6"/>
                  </a:moveTo>
                  <a:lnTo>
                    <a:pt x="30" y="12"/>
                  </a:lnTo>
                  <a:lnTo>
                    <a:pt x="18" y="12"/>
                  </a:lnTo>
                  <a:lnTo>
                    <a:pt x="12" y="24"/>
                  </a:lnTo>
                  <a:lnTo>
                    <a:pt x="6" y="30"/>
                  </a:lnTo>
                  <a:lnTo>
                    <a:pt x="0" y="48"/>
                  </a:lnTo>
                  <a:lnTo>
                    <a:pt x="0" y="36"/>
                  </a:lnTo>
                  <a:lnTo>
                    <a:pt x="6" y="18"/>
                  </a:lnTo>
                  <a:lnTo>
                    <a:pt x="18" y="6"/>
                  </a:lnTo>
                  <a:lnTo>
                    <a:pt x="30" y="0"/>
                  </a:lnTo>
                  <a:lnTo>
                    <a:pt x="42" y="6"/>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88" name="Freeform 32"/>
            <p:cNvSpPr>
              <a:spLocks/>
            </p:cNvSpPr>
            <p:nvPr/>
          </p:nvSpPr>
          <p:spPr bwMode="auto">
            <a:xfrm>
              <a:off x="4855" y="2371"/>
              <a:ext cx="48" cy="19"/>
            </a:xfrm>
            <a:custGeom>
              <a:avLst/>
              <a:gdLst>
                <a:gd name="T0" fmla="*/ 47 w 48"/>
                <a:gd name="T1" fmla="*/ 0 h 19"/>
                <a:gd name="T2" fmla="*/ 35 w 48"/>
                <a:gd name="T3" fmla="*/ 0 h 19"/>
                <a:gd name="T4" fmla="*/ 23 w 48"/>
                <a:gd name="T5" fmla="*/ 0 h 19"/>
                <a:gd name="T6" fmla="*/ 17 w 48"/>
                <a:gd name="T7" fmla="*/ 12 h 19"/>
                <a:gd name="T8" fmla="*/ 6 w 48"/>
                <a:gd name="T9" fmla="*/ 18 h 19"/>
                <a:gd name="T10" fmla="*/ 0 w 48"/>
                <a:gd name="T11" fmla="*/ 12 h 19"/>
                <a:gd name="T12" fmla="*/ 47 w 48"/>
                <a:gd name="T13" fmla="*/ 0 h 19"/>
                <a:gd name="T14" fmla="*/ 0 60000 65536"/>
                <a:gd name="T15" fmla="*/ 0 60000 65536"/>
                <a:gd name="T16" fmla="*/ 0 60000 65536"/>
                <a:gd name="T17" fmla="*/ 0 60000 65536"/>
                <a:gd name="T18" fmla="*/ 0 60000 65536"/>
                <a:gd name="T19" fmla="*/ 0 60000 65536"/>
                <a:gd name="T20" fmla="*/ 0 60000 65536"/>
                <a:gd name="T21" fmla="*/ 0 w 48"/>
                <a:gd name="T22" fmla="*/ 0 h 19"/>
                <a:gd name="T23" fmla="*/ 48 w 4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19">
                  <a:moveTo>
                    <a:pt x="47" y="0"/>
                  </a:moveTo>
                  <a:lnTo>
                    <a:pt x="35" y="0"/>
                  </a:lnTo>
                  <a:lnTo>
                    <a:pt x="23" y="0"/>
                  </a:lnTo>
                  <a:lnTo>
                    <a:pt x="17" y="12"/>
                  </a:lnTo>
                  <a:lnTo>
                    <a:pt x="6" y="18"/>
                  </a:lnTo>
                  <a:lnTo>
                    <a:pt x="0" y="12"/>
                  </a:lnTo>
                  <a:lnTo>
                    <a:pt x="47"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89" name="Freeform 33"/>
            <p:cNvSpPr>
              <a:spLocks/>
            </p:cNvSpPr>
            <p:nvPr/>
          </p:nvSpPr>
          <p:spPr bwMode="auto">
            <a:xfrm>
              <a:off x="4861" y="2276"/>
              <a:ext cx="192" cy="72"/>
            </a:xfrm>
            <a:custGeom>
              <a:avLst/>
              <a:gdLst>
                <a:gd name="T0" fmla="*/ 191 w 192"/>
                <a:gd name="T1" fmla="*/ 30 h 72"/>
                <a:gd name="T2" fmla="*/ 167 w 192"/>
                <a:gd name="T3" fmla="*/ 36 h 72"/>
                <a:gd name="T4" fmla="*/ 137 w 192"/>
                <a:gd name="T5" fmla="*/ 30 h 72"/>
                <a:gd name="T6" fmla="*/ 101 w 192"/>
                <a:gd name="T7" fmla="*/ 30 h 72"/>
                <a:gd name="T8" fmla="*/ 65 w 192"/>
                <a:gd name="T9" fmla="*/ 30 h 72"/>
                <a:gd name="T10" fmla="*/ 53 w 192"/>
                <a:gd name="T11" fmla="*/ 30 h 72"/>
                <a:gd name="T12" fmla="*/ 41 w 192"/>
                <a:gd name="T13" fmla="*/ 36 h 72"/>
                <a:gd name="T14" fmla="*/ 35 w 192"/>
                <a:gd name="T15" fmla="*/ 48 h 72"/>
                <a:gd name="T16" fmla="*/ 29 w 192"/>
                <a:gd name="T17" fmla="*/ 60 h 72"/>
                <a:gd name="T18" fmla="*/ 23 w 192"/>
                <a:gd name="T19" fmla="*/ 65 h 72"/>
                <a:gd name="T20" fmla="*/ 11 w 192"/>
                <a:gd name="T21" fmla="*/ 65 h 72"/>
                <a:gd name="T22" fmla="*/ 0 w 192"/>
                <a:gd name="T23" fmla="*/ 71 h 72"/>
                <a:gd name="T24" fmla="*/ 11 w 192"/>
                <a:gd name="T25" fmla="*/ 60 h 72"/>
                <a:gd name="T26" fmla="*/ 23 w 192"/>
                <a:gd name="T27" fmla="*/ 60 h 72"/>
                <a:gd name="T28" fmla="*/ 23 w 192"/>
                <a:gd name="T29" fmla="*/ 48 h 72"/>
                <a:gd name="T30" fmla="*/ 29 w 192"/>
                <a:gd name="T31" fmla="*/ 36 h 72"/>
                <a:gd name="T32" fmla="*/ 35 w 192"/>
                <a:gd name="T33" fmla="*/ 30 h 72"/>
                <a:gd name="T34" fmla="*/ 41 w 192"/>
                <a:gd name="T35" fmla="*/ 24 h 72"/>
                <a:gd name="T36" fmla="*/ 35 w 192"/>
                <a:gd name="T37" fmla="*/ 12 h 72"/>
                <a:gd name="T38" fmla="*/ 23 w 192"/>
                <a:gd name="T39" fmla="*/ 6 h 72"/>
                <a:gd name="T40" fmla="*/ 11 w 192"/>
                <a:gd name="T41" fmla="*/ 6 h 72"/>
                <a:gd name="T42" fmla="*/ 5 w 192"/>
                <a:gd name="T43" fmla="*/ 0 h 72"/>
                <a:gd name="T44" fmla="*/ 17 w 192"/>
                <a:gd name="T45" fmla="*/ 0 h 72"/>
                <a:gd name="T46" fmla="*/ 35 w 192"/>
                <a:gd name="T47" fmla="*/ 0 h 72"/>
                <a:gd name="T48" fmla="*/ 47 w 192"/>
                <a:gd name="T49" fmla="*/ 0 h 72"/>
                <a:gd name="T50" fmla="*/ 59 w 192"/>
                <a:gd name="T51" fmla="*/ 6 h 72"/>
                <a:gd name="T52" fmla="*/ 71 w 192"/>
                <a:gd name="T53" fmla="*/ 0 h 72"/>
                <a:gd name="T54" fmla="*/ 89 w 192"/>
                <a:gd name="T55" fmla="*/ 6 h 72"/>
                <a:gd name="T56" fmla="*/ 101 w 192"/>
                <a:gd name="T57" fmla="*/ 12 h 72"/>
                <a:gd name="T58" fmla="*/ 114 w 192"/>
                <a:gd name="T59" fmla="*/ 12 h 72"/>
                <a:gd name="T60" fmla="*/ 125 w 192"/>
                <a:gd name="T61" fmla="*/ 18 h 72"/>
                <a:gd name="T62" fmla="*/ 137 w 192"/>
                <a:gd name="T63" fmla="*/ 18 h 72"/>
                <a:gd name="T64" fmla="*/ 143 w 192"/>
                <a:gd name="T65" fmla="*/ 12 h 72"/>
                <a:gd name="T66" fmla="*/ 137 w 192"/>
                <a:gd name="T67" fmla="*/ 0 h 72"/>
                <a:gd name="T68" fmla="*/ 149 w 192"/>
                <a:gd name="T69" fmla="*/ 6 h 72"/>
                <a:gd name="T70" fmla="*/ 161 w 192"/>
                <a:gd name="T71" fmla="*/ 12 h 72"/>
                <a:gd name="T72" fmla="*/ 173 w 192"/>
                <a:gd name="T73" fmla="*/ 12 h 72"/>
                <a:gd name="T74" fmla="*/ 185 w 192"/>
                <a:gd name="T75" fmla="*/ 18 h 72"/>
                <a:gd name="T76" fmla="*/ 191 w 192"/>
                <a:gd name="T77" fmla="*/ 30 h 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2"/>
                <a:gd name="T118" fmla="*/ 0 h 72"/>
                <a:gd name="T119" fmla="*/ 192 w 192"/>
                <a:gd name="T120" fmla="*/ 72 h 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2" h="72">
                  <a:moveTo>
                    <a:pt x="191" y="30"/>
                  </a:moveTo>
                  <a:lnTo>
                    <a:pt x="167" y="36"/>
                  </a:lnTo>
                  <a:lnTo>
                    <a:pt x="137" y="30"/>
                  </a:lnTo>
                  <a:lnTo>
                    <a:pt x="101" y="30"/>
                  </a:lnTo>
                  <a:lnTo>
                    <a:pt x="65" y="30"/>
                  </a:lnTo>
                  <a:lnTo>
                    <a:pt x="53" y="30"/>
                  </a:lnTo>
                  <a:lnTo>
                    <a:pt x="41" y="36"/>
                  </a:lnTo>
                  <a:lnTo>
                    <a:pt x="35" y="48"/>
                  </a:lnTo>
                  <a:lnTo>
                    <a:pt x="29" y="60"/>
                  </a:lnTo>
                  <a:lnTo>
                    <a:pt x="23" y="65"/>
                  </a:lnTo>
                  <a:lnTo>
                    <a:pt x="11" y="65"/>
                  </a:lnTo>
                  <a:lnTo>
                    <a:pt x="0" y="71"/>
                  </a:lnTo>
                  <a:lnTo>
                    <a:pt x="11" y="60"/>
                  </a:lnTo>
                  <a:lnTo>
                    <a:pt x="23" y="60"/>
                  </a:lnTo>
                  <a:lnTo>
                    <a:pt x="23" y="48"/>
                  </a:lnTo>
                  <a:lnTo>
                    <a:pt x="29" y="36"/>
                  </a:lnTo>
                  <a:lnTo>
                    <a:pt x="35" y="30"/>
                  </a:lnTo>
                  <a:lnTo>
                    <a:pt x="41" y="24"/>
                  </a:lnTo>
                  <a:lnTo>
                    <a:pt x="35" y="12"/>
                  </a:lnTo>
                  <a:lnTo>
                    <a:pt x="23" y="6"/>
                  </a:lnTo>
                  <a:lnTo>
                    <a:pt x="11" y="6"/>
                  </a:lnTo>
                  <a:lnTo>
                    <a:pt x="5" y="0"/>
                  </a:lnTo>
                  <a:lnTo>
                    <a:pt x="17" y="0"/>
                  </a:lnTo>
                  <a:lnTo>
                    <a:pt x="35" y="0"/>
                  </a:lnTo>
                  <a:lnTo>
                    <a:pt x="47" y="0"/>
                  </a:lnTo>
                  <a:lnTo>
                    <a:pt x="59" y="6"/>
                  </a:lnTo>
                  <a:lnTo>
                    <a:pt x="71" y="0"/>
                  </a:lnTo>
                  <a:lnTo>
                    <a:pt x="89" y="6"/>
                  </a:lnTo>
                  <a:lnTo>
                    <a:pt x="101" y="12"/>
                  </a:lnTo>
                  <a:lnTo>
                    <a:pt x="114" y="12"/>
                  </a:lnTo>
                  <a:lnTo>
                    <a:pt x="125" y="18"/>
                  </a:lnTo>
                  <a:lnTo>
                    <a:pt x="137" y="18"/>
                  </a:lnTo>
                  <a:lnTo>
                    <a:pt x="143" y="12"/>
                  </a:lnTo>
                  <a:lnTo>
                    <a:pt x="137" y="0"/>
                  </a:lnTo>
                  <a:lnTo>
                    <a:pt x="149" y="6"/>
                  </a:lnTo>
                  <a:lnTo>
                    <a:pt x="161" y="12"/>
                  </a:lnTo>
                  <a:lnTo>
                    <a:pt x="173" y="12"/>
                  </a:lnTo>
                  <a:lnTo>
                    <a:pt x="185" y="18"/>
                  </a:lnTo>
                  <a:lnTo>
                    <a:pt x="191" y="3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90" name="Freeform 34"/>
            <p:cNvSpPr>
              <a:spLocks/>
            </p:cNvSpPr>
            <p:nvPr/>
          </p:nvSpPr>
          <p:spPr bwMode="auto">
            <a:xfrm>
              <a:off x="5010" y="2174"/>
              <a:ext cx="37" cy="37"/>
            </a:xfrm>
            <a:custGeom>
              <a:avLst/>
              <a:gdLst>
                <a:gd name="T0" fmla="*/ 12 w 37"/>
                <a:gd name="T1" fmla="*/ 6 h 37"/>
                <a:gd name="T2" fmla="*/ 12 w 37"/>
                <a:gd name="T3" fmla="*/ 12 h 37"/>
                <a:gd name="T4" fmla="*/ 12 w 37"/>
                <a:gd name="T5" fmla="*/ 24 h 37"/>
                <a:gd name="T6" fmla="*/ 18 w 37"/>
                <a:gd name="T7" fmla="*/ 30 h 37"/>
                <a:gd name="T8" fmla="*/ 36 w 37"/>
                <a:gd name="T9" fmla="*/ 36 h 37"/>
                <a:gd name="T10" fmla="*/ 24 w 37"/>
                <a:gd name="T11" fmla="*/ 36 h 37"/>
                <a:gd name="T12" fmla="*/ 12 w 37"/>
                <a:gd name="T13" fmla="*/ 30 h 37"/>
                <a:gd name="T14" fmla="*/ 6 w 37"/>
                <a:gd name="T15" fmla="*/ 24 h 37"/>
                <a:gd name="T16" fmla="*/ 0 w 37"/>
                <a:gd name="T17" fmla="*/ 12 h 37"/>
                <a:gd name="T18" fmla="*/ 0 w 37"/>
                <a:gd name="T19" fmla="*/ 0 h 37"/>
                <a:gd name="T20" fmla="*/ 12 w 37"/>
                <a:gd name="T21" fmla="*/ 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37"/>
                <a:gd name="T35" fmla="*/ 37 w 37"/>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37">
                  <a:moveTo>
                    <a:pt x="12" y="6"/>
                  </a:moveTo>
                  <a:lnTo>
                    <a:pt x="12" y="12"/>
                  </a:lnTo>
                  <a:lnTo>
                    <a:pt x="12" y="24"/>
                  </a:lnTo>
                  <a:lnTo>
                    <a:pt x="18" y="30"/>
                  </a:lnTo>
                  <a:lnTo>
                    <a:pt x="36" y="36"/>
                  </a:lnTo>
                  <a:lnTo>
                    <a:pt x="24" y="36"/>
                  </a:lnTo>
                  <a:lnTo>
                    <a:pt x="12" y="30"/>
                  </a:lnTo>
                  <a:lnTo>
                    <a:pt x="6" y="24"/>
                  </a:lnTo>
                  <a:lnTo>
                    <a:pt x="0" y="12"/>
                  </a:lnTo>
                  <a:lnTo>
                    <a:pt x="0" y="0"/>
                  </a:lnTo>
                  <a:lnTo>
                    <a:pt x="12" y="6"/>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91" name="Freeform 35"/>
            <p:cNvSpPr>
              <a:spLocks/>
            </p:cNvSpPr>
            <p:nvPr/>
          </p:nvSpPr>
          <p:spPr bwMode="auto">
            <a:xfrm>
              <a:off x="4640" y="2109"/>
              <a:ext cx="109" cy="60"/>
            </a:xfrm>
            <a:custGeom>
              <a:avLst/>
              <a:gdLst>
                <a:gd name="T0" fmla="*/ 42 w 109"/>
                <a:gd name="T1" fmla="*/ 0 h 60"/>
                <a:gd name="T2" fmla="*/ 54 w 109"/>
                <a:gd name="T3" fmla="*/ 6 h 60"/>
                <a:gd name="T4" fmla="*/ 66 w 109"/>
                <a:gd name="T5" fmla="*/ 12 h 60"/>
                <a:gd name="T6" fmla="*/ 72 w 109"/>
                <a:gd name="T7" fmla="*/ 18 h 60"/>
                <a:gd name="T8" fmla="*/ 78 w 109"/>
                <a:gd name="T9" fmla="*/ 24 h 60"/>
                <a:gd name="T10" fmla="*/ 96 w 109"/>
                <a:gd name="T11" fmla="*/ 30 h 60"/>
                <a:gd name="T12" fmla="*/ 108 w 109"/>
                <a:gd name="T13" fmla="*/ 36 h 60"/>
                <a:gd name="T14" fmla="*/ 90 w 109"/>
                <a:gd name="T15" fmla="*/ 36 h 60"/>
                <a:gd name="T16" fmla="*/ 78 w 109"/>
                <a:gd name="T17" fmla="*/ 30 h 60"/>
                <a:gd name="T18" fmla="*/ 66 w 109"/>
                <a:gd name="T19" fmla="*/ 24 h 60"/>
                <a:gd name="T20" fmla="*/ 54 w 109"/>
                <a:gd name="T21" fmla="*/ 18 h 60"/>
                <a:gd name="T22" fmla="*/ 48 w 109"/>
                <a:gd name="T23" fmla="*/ 30 h 60"/>
                <a:gd name="T24" fmla="*/ 42 w 109"/>
                <a:gd name="T25" fmla="*/ 36 h 60"/>
                <a:gd name="T26" fmla="*/ 36 w 109"/>
                <a:gd name="T27" fmla="*/ 42 h 60"/>
                <a:gd name="T28" fmla="*/ 18 w 109"/>
                <a:gd name="T29" fmla="*/ 54 h 60"/>
                <a:gd name="T30" fmla="*/ 0 w 109"/>
                <a:gd name="T31" fmla="*/ 59 h 60"/>
                <a:gd name="T32" fmla="*/ 42 w 109"/>
                <a:gd name="T33" fmla="*/ 0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
                <a:gd name="T52" fmla="*/ 0 h 60"/>
                <a:gd name="T53" fmla="*/ 109 w 109"/>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 h="60">
                  <a:moveTo>
                    <a:pt x="42" y="0"/>
                  </a:moveTo>
                  <a:lnTo>
                    <a:pt x="54" y="6"/>
                  </a:lnTo>
                  <a:lnTo>
                    <a:pt x="66" y="12"/>
                  </a:lnTo>
                  <a:lnTo>
                    <a:pt x="72" y="18"/>
                  </a:lnTo>
                  <a:lnTo>
                    <a:pt x="78" y="24"/>
                  </a:lnTo>
                  <a:lnTo>
                    <a:pt x="96" y="30"/>
                  </a:lnTo>
                  <a:lnTo>
                    <a:pt x="108" y="36"/>
                  </a:lnTo>
                  <a:lnTo>
                    <a:pt x="90" y="36"/>
                  </a:lnTo>
                  <a:lnTo>
                    <a:pt x="78" y="30"/>
                  </a:lnTo>
                  <a:lnTo>
                    <a:pt x="66" y="24"/>
                  </a:lnTo>
                  <a:lnTo>
                    <a:pt x="54" y="18"/>
                  </a:lnTo>
                  <a:lnTo>
                    <a:pt x="48" y="30"/>
                  </a:lnTo>
                  <a:lnTo>
                    <a:pt x="42" y="36"/>
                  </a:lnTo>
                  <a:lnTo>
                    <a:pt x="36" y="42"/>
                  </a:lnTo>
                  <a:lnTo>
                    <a:pt x="18" y="54"/>
                  </a:lnTo>
                  <a:lnTo>
                    <a:pt x="0" y="59"/>
                  </a:lnTo>
                  <a:lnTo>
                    <a:pt x="42"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92" name="Freeform 36"/>
            <p:cNvSpPr>
              <a:spLocks/>
            </p:cNvSpPr>
            <p:nvPr/>
          </p:nvSpPr>
          <p:spPr bwMode="auto">
            <a:xfrm>
              <a:off x="5183" y="2240"/>
              <a:ext cx="72" cy="43"/>
            </a:xfrm>
            <a:custGeom>
              <a:avLst/>
              <a:gdLst>
                <a:gd name="T0" fmla="*/ 6 w 72"/>
                <a:gd name="T1" fmla="*/ 0 h 43"/>
                <a:gd name="T2" fmla="*/ 0 w 72"/>
                <a:gd name="T3" fmla="*/ 12 h 43"/>
                <a:gd name="T4" fmla="*/ 0 w 72"/>
                <a:gd name="T5" fmla="*/ 18 h 43"/>
                <a:gd name="T6" fmla="*/ 0 w 72"/>
                <a:gd name="T7" fmla="*/ 30 h 43"/>
                <a:gd name="T8" fmla="*/ 6 w 72"/>
                <a:gd name="T9" fmla="*/ 36 h 43"/>
                <a:gd name="T10" fmla="*/ 12 w 72"/>
                <a:gd name="T11" fmla="*/ 42 h 43"/>
                <a:gd name="T12" fmla="*/ 23 w 72"/>
                <a:gd name="T13" fmla="*/ 42 h 43"/>
                <a:gd name="T14" fmla="*/ 41 w 72"/>
                <a:gd name="T15" fmla="*/ 42 h 43"/>
                <a:gd name="T16" fmla="*/ 53 w 72"/>
                <a:gd name="T17" fmla="*/ 42 h 43"/>
                <a:gd name="T18" fmla="*/ 59 w 72"/>
                <a:gd name="T19" fmla="*/ 42 h 43"/>
                <a:gd name="T20" fmla="*/ 71 w 72"/>
                <a:gd name="T21" fmla="*/ 36 h 43"/>
                <a:gd name="T22" fmla="*/ 71 w 72"/>
                <a:gd name="T23" fmla="*/ 30 h 43"/>
                <a:gd name="T24" fmla="*/ 71 w 72"/>
                <a:gd name="T25" fmla="*/ 18 h 43"/>
                <a:gd name="T26" fmla="*/ 65 w 72"/>
                <a:gd name="T27" fmla="*/ 12 h 43"/>
                <a:gd name="T28" fmla="*/ 59 w 72"/>
                <a:gd name="T29" fmla="*/ 12 h 43"/>
                <a:gd name="T30" fmla="*/ 41 w 72"/>
                <a:gd name="T31" fmla="*/ 6 h 43"/>
                <a:gd name="T32" fmla="*/ 35 w 72"/>
                <a:gd name="T33" fmla="*/ 6 h 43"/>
                <a:gd name="T34" fmla="*/ 18 w 72"/>
                <a:gd name="T35" fmla="*/ 6 h 43"/>
                <a:gd name="T36" fmla="*/ 6 w 72"/>
                <a:gd name="T37" fmla="*/ 0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43"/>
                <a:gd name="T59" fmla="*/ 72 w 72"/>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43">
                  <a:moveTo>
                    <a:pt x="6" y="0"/>
                  </a:moveTo>
                  <a:lnTo>
                    <a:pt x="0" y="12"/>
                  </a:lnTo>
                  <a:lnTo>
                    <a:pt x="0" y="18"/>
                  </a:lnTo>
                  <a:lnTo>
                    <a:pt x="0" y="30"/>
                  </a:lnTo>
                  <a:lnTo>
                    <a:pt x="6" y="36"/>
                  </a:lnTo>
                  <a:lnTo>
                    <a:pt x="12" y="42"/>
                  </a:lnTo>
                  <a:lnTo>
                    <a:pt x="23" y="42"/>
                  </a:lnTo>
                  <a:lnTo>
                    <a:pt x="41" y="42"/>
                  </a:lnTo>
                  <a:lnTo>
                    <a:pt x="53" y="42"/>
                  </a:lnTo>
                  <a:lnTo>
                    <a:pt x="59" y="42"/>
                  </a:lnTo>
                  <a:lnTo>
                    <a:pt x="71" y="36"/>
                  </a:lnTo>
                  <a:lnTo>
                    <a:pt x="71" y="30"/>
                  </a:lnTo>
                  <a:lnTo>
                    <a:pt x="71" y="18"/>
                  </a:lnTo>
                  <a:lnTo>
                    <a:pt x="65" y="12"/>
                  </a:lnTo>
                  <a:lnTo>
                    <a:pt x="59" y="12"/>
                  </a:lnTo>
                  <a:lnTo>
                    <a:pt x="41" y="6"/>
                  </a:lnTo>
                  <a:lnTo>
                    <a:pt x="35" y="6"/>
                  </a:lnTo>
                  <a:lnTo>
                    <a:pt x="18" y="6"/>
                  </a:lnTo>
                  <a:lnTo>
                    <a:pt x="6" y="0"/>
                  </a:lnTo>
                </a:path>
              </a:pathLst>
            </a:custGeom>
            <a:solidFill>
              <a:srgbClr val="FF66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93" name="Freeform 37"/>
            <p:cNvSpPr>
              <a:spLocks/>
            </p:cNvSpPr>
            <p:nvPr/>
          </p:nvSpPr>
          <p:spPr bwMode="auto">
            <a:xfrm>
              <a:off x="5064" y="2192"/>
              <a:ext cx="60" cy="85"/>
            </a:xfrm>
            <a:custGeom>
              <a:avLst/>
              <a:gdLst>
                <a:gd name="T0" fmla="*/ 0 w 60"/>
                <a:gd name="T1" fmla="*/ 0 h 85"/>
                <a:gd name="T2" fmla="*/ 12 w 60"/>
                <a:gd name="T3" fmla="*/ 0 h 85"/>
                <a:gd name="T4" fmla="*/ 18 w 60"/>
                <a:gd name="T5" fmla="*/ 6 h 85"/>
                <a:gd name="T6" fmla="*/ 24 w 60"/>
                <a:gd name="T7" fmla="*/ 6 h 85"/>
                <a:gd name="T8" fmla="*/ 24 w 60"/>
                <a:gd name="T9" fmla="*/ 12 h 85"/>
                <a:gd name="T10" fmla="*/ 29 w 60"/>
                <a:gd name="T11" fmla="*/ 18 h 85"/>
                <a:gd name="T12" fmla="*/ 29 w 60"/>
                <a:gd name="T13" fmla="*/ 12 h 85"/>
                <a:gd name="T14" fmla="*/ 35 w 60"/>
                <a:gd name="T15" fmla="*/ 12 h 85"/>
                <a:gd name="T16" fmla="*/ 41 w 60"/>
                <a:gd name="T17" fmla="*/ 18 h 85"/>
                <a:gd name="T18" fmla="*/ 47 w 60"/>
                <a:gd name="T19" fmla="*/ 18 h 85"/>
                <a:gd name="T20" fmla="*/ 53 w 60"/>
                <a:gd name="T21" fmla="*/ 18 h 85"/>
                <a:gd name="T22" fmla="*/ 59 w 60"/>
                <a:gd name="T23" fmla="*/ 24 h 85"/>
                <a:gd name="T24" fmla="*/ 53 w 60"/>
                <a:gd name="T25" fmla="*/ 30 h 85"/>
                <a:gd name="T26" fmla="*/ 47 w 60"/>
                <a:gd name="T27" fmla="*/ 36 h 85"/>
                <a:gd name="T28" fmla="*/ 41 w 60"/>
                <a:gd name="T29" fmla="*/ 42 h 85"/>
                <a:gd name="T30" fmla="*/ 41 w 60"/>
                <a:gd name="T31" fmla="*/ 54 h 85"/>
                <a:gd name="T32" fmla="*/ 41 w 60"/>
                <a:gd name="T33" fmla="*/ 60 h 85"/>
                <a:gd name="T34" fmla="*/ 47 w 60"/>
                <a:gd name="T35" fmla="*/ 72 h 85"/>
                <a:gd name="T36" fmla="*/ 41 w 60"/>
                <a:gd name="T37" fmla="*/ 60 h 85"/>
                <a:gd name="T38" fmla="*/ 35 w 60"/>
                <a:gd name="T39" fmla="*/ 48 h 85"/>
                <a:gd name="T40" fmla="*/ 35 w 60"/>
                <a:gd name="T41" fmla="*/ 36 h 85"/>
                <a:gd name="T42" fmla="*/ 41 w 60"/>
                <a:gd name="T43" fmla="*/ 30 h 85"/>
                <a:gd name="T44" fmla="*/ 47 w 60"/>
                <a:gd name="T45" fmla="*/ 24 h 85"/>
                <a:gd name="T46" fmla="*/ 41 w 60"/>
                <a:gd name="T47" fmla="*/ 18 h 85"/>
                <a:gd name="T48" fmla="*/ 35 w 60"/>
                <a:gd name="T49" fmla="*/ 24 h 85"/>
                <a:gd name="T50" fmla="*/ 29 w 60"/>
                <a:gd name="T51" fmla="*/ 30 h 85"/>
                <a:gd name="T52" fmla="*/ 29 w 60"/>
                <a:gd name="T53" fmla="*/ 36 h 85"/>
                <a:gd name="T54" fmla="*/ 29 w 60"/>
                <a:gd name="T55" fmla="*/ 42 h 85"/>
                <a:gd name="T56" fmla="*/ 24 w 60"/>
                <a:gd name="T57" fmla="*/ 36 h 85"/>
                <a:gd name="T58" fmla="*/ 24 w 60"/>
                <a:gd name="T59" fmla="*/ 24 h 85"/>
                <a:gd name="T60" fmla="*/ 29 w 60"/>
                <a:gd name="T61" fmla="*/ 18 h 85"/>
                <a:gd name="T62" fmla="*/ 24 w 60"/>
                <a:gd name="T63" fmla="*/ 18 h 85"/>
                <a:gd name="T64" fmla="*/ 18 w 60"/>
                <a:gd name="T65" fmla="*/ 30 h 85"/>
                <a:gd name="T66" fmla="*/ 18 w 60"/>
                <a:gd name="T67" fmla="*/ 42 h 85"/>
                <a:gd name="T68" fmla="*/ 18 w 60"/>
                <a:gd name="T69" fmla="*/ 54 h 85"/>
                <a:gd name="T70" fmla="*/ 18 w 60"/>
                <a:gd name="T71" fmla="*/ 72 h 85"/>
                <a:gd name="T72" fmla="*/ 24 w 60"/>
                <a:gd name="T73" fmla="*/ 84 h 85"/>
                <a:gd name="T74" fmla="*/ 18 w 60"/>
                <a:gd name="T75" fmla="*/ 72 h 85"/>
                <a:gd name="T76" fmla="*/ 12 w 60"/>
                <a:gd name="T77" fmla="*/ 54 h 85"/>
                <a:gd name="T78" fmla="*/ 12 w 60"/>
                <a:gd name="T79" fmla="*/ 48 h 85"/>
                <a:gd name="T80" fmla="*/ 12 w 60"/>
                <a:gd name="T81" fmla="*/ 36 h 85"/>
                <a:gd name="T82" fmla="*/ 12 w 60"/>
                <a:gd name="T83" fmla="*/ 24 h 85"/>
                <a:gd name="T84" fmla="*/ 12 w 60"/>
                <a:gd name="T85" fmla="*/ 12 h 85"/>
                <a:gd name="T86" fmla="*/ 6 w 60"/>
                <a:gd name="T87" fmla="*/ 6 h 85"/>
                <a:gd name="T88" fmla="*/ 0 w 60"/>
                <a:gd name="T89" fmla="*/ 0 h 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0"/>
                <a:gd name="T136" fmla="*/ 0 h 85"/>
                <a:gd name="T137" fmla="*/ 60 w 60"/>
                <a:gd name="T138" fmla="*/ 85 h 8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0" h="85">
                  <a:moveTo>
                    <a:pt x="0" y="0"/>
                  </a:moveTo>
                  <a:lnTo>
                    <a:pt x="12" y="0"/>
                  </a:lnTo>
                  <a:lnTo>
                    <a:pt x="18" y="6"/>
                  </a:lnTo>
                  <a:lnTo>
                    <a:pt x="24" y="6"/>
                  </a:lnTo>
                  <a:lnTo>
                    <a:pt x="24" y="12"/>
                  </a:lnTo>
                  <a:lnTo>
                    <a:pt x="29" y="18"/>
                  </a:lnTo>
                  <a:lnTo>
                    <a:pt x="29" y="12"/>
                  </a:lnTo>
                  <a:lnTo>
                    <a:pt x="35" y="12"/>
                  </a:lnTo>
                  <a:lnTo>
                    <a:pt x="41" y="18"/>
                  </a:lnTo>
                  <a:lnTo>
                    <a:pt x="47" y="18"/>
                  </a:lnTo>
                  <a:lnTo>
                    <a:pt x="53" y="18"/>
                  </a:lnTo>
                  <a:lnTo>
                    <a:pt x="59" y="24"/>
                  </a:lnTo>
                  <a:lnTo>
                    <a:pt x="53" y="30"/>
                  </a:lnTo>
                  <a:lnTo>
                    <a:pt x="47" y="36"/>
                  </a:lnTo>
                  <a:lnTo>
                    <a:pt x="41" y="42"/>
                  </a:lnTo>
                  <a:lnTo>
                    <a:pt x="41" y="54"/>
                  </a:lnTo>
                  <a:lnTo>
                    <a:pt x="41" y="60"/>
                  </a:lnTo>
                  <a:lnTo>
                    <a:pt x="47" y="72"/>
                  </a:lnTo>
                  <a:lnTo>
                    <a:pt x="41" y="60"/>
                  </a:lnTo>
                  <a:lnTo>
                    <a:pt x="35" y="48"/>
                  </a:lnTo>
                  <a:lnTo>
                    <a:pt x="35" y="36"/>
                  </a:lnTo>
                  <a:lnTo>
                    <a:pt x="41" y="30"/>
                  </a:lnTo>
                  <a:lnTo>
                    <a:pt x="47" y="24"/>
                  </a:lnTo>
                  <a:lnTo>
                    <a:pt x="41" y="18"/>
                  </a:lnTo>
                  <a:lnTo>
                    <a:pt x="35" y="24"/>
                  </a:lnTo>
                  <a:lnTo>
                    <a:pt x="29" y="30"/>
                  </a:lnTo>
                  <a:lnTo>
                    <a:pt x="29" y="36"/>
                  </a:lnTo>
                  <a:lnTo>
                    <a:pt x="29" y="42"/>
                  </a:lnTo>
                  <a:lnTo>
                    <a:pt x="24" y="36"/>
                  </a:lnTo>
                  <a:lnTo>
                    <a:pt x="24" y="24"/>
                  </a:lnTo>
                  <a:lnTo>
                    <a:pt x="29" y="18"/>
                  </a:lnTo>
                  <a:lnTo>
                    <a:pt x="24" y="18"/>
                  </a:lnTo>
                  <a:lnTo>
                    <a:pt x="18" y="30"/>
                  </a:lnTo>
                  <a:lnTo>
                    <a:pt x="18" y="42"/>
                  </a:lnTo>
                  <a:lnTo>
                    <a:pt x="18" y="54"/>
                  </a:lnTo>
                  <a:lnTo>
                    <a:pt x="18" y="72"/>
                  </a:lnTo>
                  <a:lnTo>
                    <a:pt x="24" y="84"/>
                  </a:lnTo>
                  <a:lnTo>
                    <a:pt x="18" y="72"/>
                  </a:lnTo>
                  <a:lnTo>
                    <a:pt x="12" y="54"/>
                  </a:lnTo>
                  <a:lnTo>
                    <a:pt x="12" y="48"/>
                  </a:lnTo>
                  <a:lnTo>
                    <a:pt x="12" y="36"/>
                  </a:lnTo>
                  <a:lnTo>
                    <a:pt x="12" y="24"/>
                  </a:lnTo>
                  <a:lnTo>
                    <a:pt x="12" y="12"/>
                  </a:lnTo>
                  <a:lnTo>
                    <a:pt x="6" y="6"/>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94" name="Freeform 38"/>
            <p:cNvSpPr>
              <a:spLocks/>
            </p:cNvSpPr>
            <p:nvPr/>
          </p:nvSpPr>
          <p:spPr bwMode="auto">
            <a:xfrm>
              <a:off x="5147" y="2228"/>
              <a:ext cx="19" cy="25"/>
            </a:xfrm>
            <a:custGeom>
              <a:avLst/>
              <a:gdLst>
                <a:gd name="T0" fmla="*/ 0 w 19"/>
                <a:gd name="T1" fmla="*/ 0 h 25"/>
                <a:gd name="T2" fmla="*/ 6 w 19"/>
                <a:gd name="T3" fmla="*/ 0 h 25"/>
                <a:gd name="T4" fmla="*/ 12 w 19"/>
                <a:gd name="T5" fmla="*/ 6 h 25"/>
                <a:gd name="T6" fmla="*/ 18 w 19"/>
                <a:gd name="T7" fmla="*/ 6 h 25"/>
                <a:gd name="T8" fmla="*/ 18 w 19"/>
                <a:gd name="T9" fmla="*/ 12 h 25"/>
                <a:gd name="T10" fmla="*/ 12 w 19"/>
                <a:gd name="T11" fmla="*/ 18 h 25"/>
                <a:gd name="T12" fmla="*/ 12 w 19"/>
                <a:gd name="T13" fmla="*/ 24 h 25"/>
                <a:gd name="T14" fmla="*/ 12 w 19"/>
                <a:gd name="T15" fmla="*/ 18 h 25"/>
                <a:gd name="T16" fmla="*/ 12 w 19"/>
                <a:gd name="T17" fmla="*/ 12 h 25"/>
                <a:gd name="T18" fmla="*/ 0 w 19"/>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25"/>
                <a:gd name="T32" fmla="*/ 19 w 19"/>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25">
                  <a:moveTo>
                    <a:pt x="0" y="0"/>
                  </a:moveTo>
                  <a:lnTo>
                    <a:pt x="6" y="0"/>
                  </a:lnTo>
                  <a:lnTo>
                    <a:pt x="12" y="6"/>
                  </a:lnTo>
                  <a:lnTo>
                    <a:pt x="18" y="6"/>
                  </a:lnTo>
                  <a:lnTo>
                    <a:pt x="18" y="12"/>
                  </a:lnTo>
                  <a:lnTo>
                    <a:pt x="12" y="18"/>
                  </a:lnTo>
                  <a:lnTo>
                    <a:pt x="12" y="24"/>
                  </a:lnTo>
                  <a:lnTo>
                    <a:pt x="12" y="18"/>
                  </a:lnTo>
                  <a:lnTo>
                    <a:pt x="12" y="12"/>
                  </a:lnTo>
                  <a:lnTo>
                    <a:pt x="0"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nvGrpSpPr>
            <p:cNvPr id="195" name="Group 39"/>
            <p:cNvGrpSpPr>
              <a:grpSpLocks/>
            </p:cNvGrpSpPr>
            <p:nvPr/>
          </p:nvGrpSpPr>
          <p:grpSpPr bwMode="auto">
            <a:xfrm>
              <a:off x="4091" y="1656"/>
              <a:ext cx="732" cy="579"/>
              <a:chOff x="4091" y="1656"/>
              <a:chExt cx="732" cy="579"/>
            </a:xfrm>
          </p:grpSpPr>
          <p:sp>
            <p:nvSpPr>
              <p:cNvPr id="196" name="Freeform 40"/>
              <p:cNvSpPr>
                <a:spLocks/>
              </p:cNvSpPr>
              <p:nvPr/>
            </p:nvSpPr>
            <p:spPr bwMode="auto">
              <a:xfrm>
                <a:off x="4091" y="1656"/>
                <a:ext cx="732" cy="577"/>
              </a:xfrm>
              <a:custGeom>
                <a:avLst/>
                <a:gdLst>
                  <a:gd name="T0" fmla="*/ 89 w 732"/>
                  <a:gd name="T1" fmla="*/ 201 h 577"/>
                  <a:gd name="T2" fmla="*/ 78 w 732"/>
                  <a:gd name="T3" fmla="*/ 213 h 577"/>
                  <a:gd name="T4" fmla="*/ 73 w 732"/>
                  <a:gd name="T5" fmla="*/ 225 h 577"/>
                  <a:gd name="T6" fmla="*/ 81 w 732"/>
                  <a:gd name="T7" fmla="*/ 239 h 577"/>
                  <a:gd name="T8" fmla="*/ 89 w 732"/>
                  <a:gd name="T9" fmla="*/ 252 h 577"/>
                  <a:gd name="T10" fmla="*/ 90 w 732"/>
                  <a:gd name="T11" fmla="*/ 266 h 577"/>
                  <a:gd name="T12" fmla="*/ 87 w 732"/>
                  <a:gd name="T13" fmla="*/ 283 h 577"/>
                  <a:gd name="T14" fmla="*/ 94 w 732"/>
                  <a:gd name="T15" fmla="*/ 296 h 577"/>
                  <a:gd name="T16" fmla="*/ 109 w 732"/>
                  <a:gd name="T17" fmla="*/ 306 h 577"/>
                  <a:gd name="T18" fmla="*/ 125 w 732"/>
                  <a:gd name="T19" fmla="*/ 324 h 577"/>
                  <a:gd name="T20" fmla="*/ 154 w 732"/>
                  <a:gd name="T21" fmla="*/ 345 h 577"/>
                  <a:gd name="T22" fmla="*/ 177 w 732"/>
                  <a:gd name="T23" fmla="*/ 365 h 577"/>
                  <a:gd name="T24" fmla="*/ 199 w 732"/>
                  <a:gd name="T25" fmla="*/ 380 h 577"/>
                  <a:gd name="T26" fmla="*/ 180 w 732"/>
                  <a:gd name="T27" fmla="*/ 388 h 577"/>
                  <a:gd name="T28" fmla="*/ 174 w 732"/>
                  <a:gd name="T29" fmla="*/ 397 h 577"/>
                  <a:gd name="T30" fmla="*/ 190 w 732"/>
                  <a:gd name="T31" fmla="*/ 420 h 577"/>
                  <a:gd name="T32" fmla="*/ 214 w 732"/>
                  <a:gd name="T33" fmla="*/ 446 h 577"/>
                  <a:gd name="T34" fmla="*/ 250 w 732"/>
                  <a:gd name="T35" fmla="*/ 473 h 577"/>
                  <a:gd name="T36" fmla="*/ 280 w 732"/>
                  <a:gd name="T37" fmla="*/ 497 h 577"/>
                  <a:gd name="T38" fmla="*/ 297 w 732"/>
                  <a:gd name="T39" fmla="*/ 529 h 577"/>
                  <a:gd name="T40" fmla="*/ 320 w 732"/>
                  <a:gd name="T41" fmla="*/ 552 h 577"/>
                  <a:gd name="T42" fmla="*/ 343 w 732"/>
                  <a:gd name="T43" fmla="*/ 572 h 577"/>
                  <a:gd name="T44" fmla="*/ 357 w 732"/>
                  <a:gd name="T45" fmla="*/ 576 h 577"/>
                  <a:gd name="T46" fmla="*/ 397 w 732"/>
                  <a:gd name="T47" fmla="*/ 573 h 577"/>
                  <a:gd name="T48" fmla="*/ 443 w 732"/>
                  <a:gd name="T49" fmla="*/ 568 h 577"/>
                  <a:gd name="T50" fmla="*/ 508 w 732"/>
                  <a:gd name="T51" fmla="*/ 554 h 577"/>
                  <a:gd name="T52" fmla="*/ 580 w 732"/>
                  <a:gd name="T53" fmla="*/ 537 h 577"/>
                  <a:gd name="T54" fmla="*/ 657 w 732"/>
                  <a:gd name="T55" fmla="*/ 516 h 577"/>
                  <a:gd name="T56" fmla="*/ 669 w 732"/>
                  <a:gd name="T57" fmla="*/ 506 h 577"/>
                  <a:gd name="T58" fmla="*/ 688 w 732"/>
                  <a:gd name="T59" fmla="*/ 493 h 577"/>
                  <a:gd name="T60" fmla="*/ 707 w 732"/>
                  <a:gd name="T61" fmla="*/ 485 h 577"/>
                  <a:gd name="T62" fmla="*/ 720 w 732"/>
                  <a:gd name="T63" fmla="*/ 477 h 577"/>
                  <a:gd name="T64" fmla="*/ 719 w 732"/>
                  <a:gd name="T65" fmla="*/ 469 h 577"/>
                  <a:gd name="T66" fmla="*/ 731 w 732"/>
                  <a:gd name="T67" fmla="*/ 462 h 577"/>
                  <a:gd name="T68" fmla="*/ 716 w 732"/>
                  <a:gd name="T69" fmla="*/ 449 h 577"/>
                  <a:gd name="T70" fmla="*/ 715 w 732"/>
                  <a:gd name="T71" fmla="*/ 435 h 577"/>
                  <a:gd name="T72" fmla="*/ 707 w 732"/>
                  <a:gd name="T73" fmla="*/ 425 h 577"/>
                  <a:gd name="T74" fmla="*/ 684 w 732"/>
                  <a:gd name="T75" fmla="*/ 403 h 577"/>
                  <a:gd name="T76" fmla="*/ 667 w 732"/>
                  <a:gd name="T77" fmla="*/ 381 h 577"/>
                  <a:gd name="T78" fmla="*/ 664 w 732"/>
                  <a:gd name="T79" fmla="*/ 353 h 577"/>
                  <a:gd name="T80" fmla="*/ 652 w 732"/>
                  <a:gd name="T81" fmla="*/ 310 h 577"/>
                  <a:gd name="T82" fmla="*/ 645 w 732"/>
                  <a:gd name="T83" fmla="*/ 254 h 577"/>
                  <a:gd name="T84" fmla="*/ 647 w 732"/>
                  <a:gd name="T85" fmla="*/ 211 h 577"/>
                  <a:gd name="T86" fmla="*/ 647 w 732"/>
                  <a:gd name="T87" fmla="*/ 158 h 577"/>
                  <a:gd name="T88" fmla="*/ 654 w 732"/>
                  <a:gd name="T89" fmla="*/ 108 h 577"/>
                  <a:gd name="T90" fmla="*/ 647 w 732"/>
                  <a:gd name="T91" fmla="*/ 50 h 577"/>
                  <a:gd name="T92" fmla="*/ 641 w 732"/>
                  <a:gd name="T93" fmla="*/ 0 h 577"/>
                  <a:gd name="T94" fmla="*/ 0 w 732"/>
                  <a:gd name="T95" fmla="*/ 67 h 577"/>
                  <a:gd name="T96" fmla="*/ 17 w 732"/>
                  <a:gd name="T97" fmla="*/ 96 h 577"/>
                  <a:gd name="T98" fmla="*/ 42 w 732"/>
                  <a:gd name="T99" fmla="*/ 138 h 577"/>
                  <a:gd name="T100" fmla="*/ 67 w 732"/>
                  <a:gd name="T101" fmla="*/ 172 h 577"/>
                  <a:gd name="T102" fmla="*/ 89 w 732"/>
                  <a:gd name="T103" fmla="*/ 201 h 5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32"/>
                  <a:gd name="T157" fmla="*/ 0 h 577"/>
                  <a:gd name="T158" fmla="*/ 732 w 732"/>
                  <a:gd name="T159" fmla="*/ 577 h 5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32" h="577">
                    <a:moveTo>
                      <a:pt x="89" y="201"/>
                    </a:moveTo>
                    <a:lnTo>
                      <a:pt x="78" y="213"/>
                    </a:lnTo>
                    <a:lnTo>
                      <a:pt x="73" y="225"/>
                    </a:lnTo>
                    <a:lnTo>
                      <a:pt x="81" y="239"/>
                    </a:lnTo>
                    <a:lnTo>
                      <a:pt x="89" y="252"/>
                    </a:lnTo>
                    <a:lnTo>
                      <a:pt x="90" y="266"/>
                    </a:lnTo>
                    <a:lnTo>
                      <a:pt x="87" y="283"/>
                    </a:lnTo>
                    <a:lnTo>
                      <a:pt x="94" y="296"/>
                    </a:lnTo>
                    <a:lnTo>
                      <a:pt x="109" y="306"/>
                    </a:lnTo>
                    <a:lnTo>
                      <a:pt x="125" y="324"/>
                    </a:lnTo>
                    <a:lnTo>
                      <a:pt x="154" y="345"/>
                    </a:lnTo>
                    <a:lnTo>
                      <a:pt x="177" y="365"/>
                    </a:lnTo>
                    <a:lnTo>
                      <a:pt x="199" y="380"/>
                    </a:lnTo>
                    <a:lnTo>
                      <a:pt x="180" y="388"/>
                    </a:lnTo>
                    <a:lnTo>
                      <a:pt x="174" y="397"/>
                    </a:lnTo>
                    <a:lnTo>
                      <a:pt x="190" y="420"/>
                    </a:lnTo>
                    <a:lnTo>
                      <a:pt x="214" y="446"/>
                    </a:lnTo>
                    <a:lnTo>
                      <a:pt x="250" y="473"/>
                    </a:lnTo>
                    <a:lnTo>
                      <a:pt x="280" y="497"/>
                    </a:lnTo>
                    <a:lnTo>
                      <a:pt x="297" y="529"/>
                    </a:lnTo>
                    <a:lnTo>
                      <a:pt x="320" y="552"/>
                    </a:lnTo>
                    <a:lnTo>
                      <a:pt x="343" y="572"/>
                    </a:lnTo>
                    <a:lnTo>
                      <a:pt x="357" y="576"/>
                    </a:lnTo>
                    <a:lnTo>
                      <a:pt x="397" y="573"/>
                    </a:lnTo>
                    <a:lnTo>
                      <a:pt x="443" y="568"/>
                    </a:lnTo>
                    <a:lnTo>
                      <a:pt x="508" y="554"/>
                    </a:lnTo>
                    <a:lnTo>
                      <a:pt x="580" y="537"/>
                    </a:lnTo>
                    <a:lnTo>
                      <a:pt x="657" y="516"/>
                    </a:lnTo>
                    <a:lnTo>
                      <a:pt x="669" y="506"/>
                    </a:lnTo>
                    <a:lnTo>
                      <a:pt x="688" y="493"/>
                    </a:lnTo>
                    <a:lnTo>
                      <a:pt x="707" y="485"/>
                    </a:lnTo>
                    <a:lnTo>
                      <a:pt x="720" y="477"/>
                    </a:lnTo>
                    <a:lnTo>
                      <a:pt x="719" y="469"/>
                    </a:lnTo>
                    <a:lnTo>
                      <a:pt x="731" y="462"/>
                    </a:lnTo>
                    <a:lnTo>
                      <a:pt x="716" y="449"/>
                    </a:lnTo>
                    <a:lnTo>
                      <a:pt x="715" y="435"/>
                    </a:lnTo>
                    <a:lnTo>
                      <a:pt x="707" y="425"/>
                    </a:lnTo>
                    <a:lnTo>
                      <a:pt x="684" y="403"/>
                    </a:lnTo>
                    <a:lnTo>
                      <a:pt x="667" y="381"/>
                    </a:lnTo>
                    <a:lnTo>
                      <a:pt x="664" y="353"/>
                    </a:lnTo>
                    <a:lnTo>
                      <a:pt x="652" y="310"/>
                    </a:lnTo>
                    <a:lnTo>
                      <a:pt x="645" y="254"/>
                    </a:lnTo>
                    <a:lnTo>
                      <a:pt x="647" y="211"/>
                    </a:lnTo>
                    <a:lnTo>
                      <a:pt x="647" y="158"/>
                    </a:lnTo>
                    <a:lnTo>
                      <a:pt x="654" y="108"/>
                    </a:lnTo>
                    <a:lnTo>
                      <a:pt x="647" y="50"/>
                    </a:lnTo>
                    <a:lnTo>
                      <a:pt x="641" y="0"/>
                    </a:lnTo>
                    <a:lnTo>
                      <a:pt x="0" y="67"/>
                    </a:lnTo>
                    <a:lnTo>
                      <a:pt x="17" y="96"/>
                    </a:lnTo>
                    <a:lnTo>
                      <a:pt x="42" y="138"/>
                    </a:lnTo>
                    <a:lnTo>
                      <a:pt x="67" y="172"/>
                    </a:lnTo>
                    <a:lnTo>
                      <a:pt x="89" y="201"/>
                    </a:lnTo>
                  </a:path>
                </a:pathLst>
              </a:custGeom>
              <a:solidFill>
                <a:srgbClr val="80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97" name="Freeform 41"/>
              <p:cNvSpPr>
                <a:spLocks/>
              </p:cNvSpPr>
              <p:nvPr/>
            </p:nvSpPr>
            <p:spPr bwMode="auto">
              <a:xfrm>
                <a:off x="4657" y="1720"/>
                <a:ext cx="152" cy="399"/>
              </a:xfrm>
              <a:custGeom>
                <a:avLst/>
                <a:gdLst>
                  <a:gd name="T0" fmla="*/ 83 w 152"/>
                  <a:gd name="T1" fmla="*/ 0 h 399"/>
                  <a:gd name="T2" fmla="*/ 88 w 152"/>
                  <a:gd name="T3" fmla="*/ 40 h 399"/>
                  <a:gd name="T4" fmla="*/ 85 w 152"/>
                  <a:gd name="T5" fmla="*/ 68 h 399"/>
                  <a:gd name="T6" fmla="*/ 82 w 152"/>
                  <a:gd name="T7" fmla="*/ 100 h 399"/>
                  <a:gd name="T8" fmla="*/ 81 w 152"/>
                  <a:gd name="T9" fmla="*/ 148 h 399"/>
                  <a:gd name="T10" fmla="*/ 80 w 152"/>
                  <a:gd name="T11" fmla="*/ 194 h 399"/>
                  <a:gd name="T12" fmla="*/ 92 w 152"/>
                  <a:gd name="T13" fmla="*/ 237 h 399"/>
                  <a:gd name="T14" fmla="*/ 98 w 152"/>
                  <a:gd name="T15" fmla="*/ 287 h 399"/>
                  <a:gd name="T16" fmla="*/ 102 w 152"/>
                  <a:gd name="T17" fmla="*/ 318 h 399"/>
                  <a:gd name="T18" fmla="*/ 133 w 152"/>
                  <a:gd name="T19" fmla="*/ 349 h 399"/>
                  <a:gd name="T20" fmla="*/ 149 w 152"/>
                  <a:gd name="T21" fmla="*/ 372 h 399"/>
                  <a:gd name="T22" fmla="*/ 151 w 152"/>
                  <a:gd name="T23" fmla="*/ 386 h 399"/>
                  <a:gd name="T24" fmla="*/ 146 w 152"/>
                  <a:gd name="T25" fmla="*/ 398 h 399"/>
                  <a:gd name="T26" fmla="*/ 137 w 152"/>
                  <a:gd name="T27" fmla="*/ 382 h 399"/>
                  <a:gd name="T28" fmla="*/ 129 w 152"/>
                  <a:gd name="T29" fmla="*/ 374 h 399"/>
                  <a:gd name="T30" fmla="*/ 121 w 152"/>
                  <a:gd name="T31" fmla="*/ 364 h 399"/>
                  <a:gd name="T32" fmla="*/ 107 w 152"/>
                  <a:gd name="T33" fmla="*/ 358 h 399"/>
                  <a:gd name="T34" fmla="*/ 93 w 152"/>
                  <a:gd name="T35" fmla="*/ 351 h 399"/>
                  <a:gd name="T36" fmla="*/ 78 w 152"/>
                  <a:gd name="T37" fmla="*/ 338 h 399"/>
                  <a:gd name="T38" fmla="*/ 77 w 152"/>
                  <a:gd name="T39" fmla="*/ 330 h 399"/>
                  <a:gd name="T40" fmla="*/ 57 w 152"/>
                  <a:gd name="T41" fmla="*/ 335 h 399"/>
                  <a:gd name="T42" fmla="*/ 46 w 152"/>
                  <a:gd name="T43" fmla="*/ 345 h 399"/>
                  <a:gd name="T44" fmla="*/ 35 w 152"/>
                  <a:gd name="T45" fmla="*/ 361 h 399"/>
                  <a:gd name="T46" fmla="*/ 33 w 152"/>
                  <a:gd name="T47" fmla="*/ 350 h 399"/>
                  <a:gd name="T48" fmla="*/ 38 w 152"/>
                  <a:gd name="T49" fmla="*/ 332 h 399"/>
                  <a:gd name="T50" fmla="*/ 48 w 152"/>
                  <a:gd name="T51" fmla="*/ 319 h 399"/>
                  <a:gd name="T52" fmla="*/ 54 w 152"/>
                  <a:gd name="T53" fmla="*/ 310 h 399"/>
                  <a:gd name="T54" fmla="*/ 40 w 152"/>
                  <a:gd name="T55" fmla="*/ 297 h 399"/>
                  <a:gd name="T56" fmla="*/ 31 w 152"/>
                  <a:gd name="T57" fmla="*/ 279 h 399"/>
                  <a:gd name="T58" fmla="*/ 36 w 152"/>
                  <a:gd name="T59" fmla="*/ 261 h 399"/>
                  <a:gd name="T60" fmla="*/ 47 w 152"/>
                  <a:gd name="T61" fmla="*/ 248 h 399"/>
                  <a:gd name="T62" fmla="*/ 51 w 152"/>
                  <a:gd name="T63" fmla="*/ 234 h 399"/>
                  <a:gd name="T64" fmla="*/ 56 w 152"/>
                  <a:gd name="T65" fmla="*/ 213 h 399"/>
                  <a:gd name="T66" fmla="*/ 54 w 152"/>
                  <a:gd name="T67" fmla="*/ 197 h 399"/>
                  <a:gd name="T68" fmla="*/ 38 w 152"/>
                  <a:gd name="T69" fmla="*/ 176 h 399"/>
                  <a:gd name="T70" fmla="*/ 24 w 152"/>
                  <a:gd name="T71" fmla="*/ 164 h 399"/>
                  <a:gd name="T72" fmla="*/ 27 w 152"/>
                  <a:gd name="T73" fmla="*/ 141 h 399"/>
                  <a:gd name="T74" fmla="*/ 37 w 152"/>
                  <a:gd name="T75" fmla="*/ 117 h 399"/>
                  <a:gd name="T76" fmla="*/ 19 w 152"/>
                  <a:gd name="T77" fmla="*/ 125 h 399"/>
                  <a:gd name="T78" fmla="*/ 0 w 152"/>
                  <a:gd name="T79" fmla="*/ 136 h 399"/>
                  <a:gd name="T80" fmla="*/ 11 w 152"/>
                  <a:gd name="T81" fmla="*/ 117 h 399"/>
                  <a:gd name="T82" fmla="*/ 22 w 152"/>
                  <a:gd name="T83" fmla="*/ 107 h 399"/>
                  <a:gd name="T84" fmla="*/ 35 w 152"/>
                  <a:gd name="T85" fmla="*/ 100 h 399"/>
                  <a:gd name="T86" fmla="*/ 34 w 152"/>
                  <a:gd name="T87" fmla="*/ 92 h 399"/>
                  <a:gd name="T88" fmla="*/ 20 w 152"/>
                  <a:gd name="T89" fmla="*/ 88 h 399"/>
                  <a:gd name="T90" fmla="*/ 26 w 152"/>
                  <a:gd name="T91" fmla="*/ 84 h 399"/>
                  <a:gd name="T92" fmla="*/ 38 w 152"/>
                  <a:gd name="T93" fmla="*/ 71 h 399"/>
                  <a:gd name="T94" fmla="*/ 43 w 152"/>
                  <a:gd name="T95" fmla="*/ 53 h 399"/>
                  <a:gd name="T96" fmla="*/ 62 w 152"/>
                  <a:gd name="T97" fmla="*/ 43 h 399"/>
                  <a:gd name="T98" fmla="*/ 66 w 152"/>
                  <a:gd name="T99" fmla="*/ 25 h 399"/>
                  <a:gd name="T100" fmla="*/ 71 w 152"/>
                  <a:gd name="T101" fmla="*/ 13 h 399"/>
                  <a:gd name="T102" fmla="*/ 83 w 152"/>
                  <a:gd name="T103" fmla="*/ 0 h 39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2"/>
                  <a:gd name="T157" fmla="*/ 0 h 399"/>
                  <a:gd name="T158" fmla="*/ 152 w 152"/>
                  <a:gd name="T159" fmla="*/ 399 h 39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2" h="399">
                    <a:moveTo>
                      <a:pt x="83" y="0"/>
                    </a:moveTo>
                    <a:lnTo>
                      <a:pt x="88" y="40"/>
                    </a:lnTo>
                    <a:lnTo>
                      <a:pt x="85" y="68"/>
                    </a:lnTo>
                    <a:lnTo>
                      <a:pt x="82" y="100"/>
                    </a:lnTo>
                    <a:lnTo>
                      <a:pt x="81" y="148"/>
                    </a:lnTo>
                    <a:lnTo>
                      <a:pt x="80" y="194"/>
                    </a:lnTo>
                    <a:lnTo>
                      <a:pt x="92" y="237"/>
                    </a:lnTo>
                    <a:lnTo>
                      <a:pt x="98" y="287"/>
                    </a:lnTo>
                    <a:lnTo>
                      <a:pt x="102" y="318"/>
                    </a:lnTo>
                    <a:lnTo>
                      <a:pt x="133" y="349"/>
                    </a:lnTo>
                    <a:lnTo>
                      <a:pt x="149" y="372"/>
                    </a:lnTo>
                    <a:lnTo>
                      <a:pt x="151" y="386"/>
                    </a:lnTo>
                    <a:lnTo>
                      <a:pt x="146" y="398"/>
                    </a:lnTo>
                    <a:lnTo>
                      <a:pt x="137" y="382"/>
                    </a:lnTo>
                    <a:lnTo>
                      <a:pt x="129" y="374"/>
                    </a:lnTo>
                    <a:lnTo>
                      <a:pt x="121" y="364"/>
                    </a:lnTo>
                    <a:lnTo>
                      <a:pt x="107" y="358"/>
                    </a:lnTo>
                    <a:lnTo>
                      <a:pt x="93" y="351"/>
                    </a:lnTo>
                    <a:lnTo>
                      <a:pt x="78" y="338"/>
                    </a:lnTo>
                    <a:lnTo>
                      <a:pt x="77" y="330"/>
                    </a:lnTo>
                    <a:lnTo>
                      <a:pt x="57" y="335"/>
                    </a:lnTo>
                    <a:lnTo>
                      <a:pt x="46" y="345"/>
                    </a:lnTo>
                    <a:lnTo>
                      <a:pt x="35" y="361"/>
                    </a:lnTo>
                    <a:lnTo>
                      <a:pt x="33" y="350"/>
                    </a:lnTo>
                    <a:lnTo>
                      <a:pt x="38" y="332"/>
                    </a:lnTo>
                    <a:lnTo>
                      <a:pt x="48" y="319"/>
                    </a:lnTo>
                    <a:lnTo>
                      <a:pt x="54" y="310"/>
                    </a:lnTo>
                    <a:lnTo>
                      <a:pt x="40" y="297"/>
                    </a:lnTo>
                    <a:lnTo>
                      <a:pt x="31" y="279"/>
                    </a:lnTo>
                    <a:lnTo>
                      <a:pt x="36" y="261"/>
                    </a:lnTo>
                    <a:lnTo>
                      <a:pt x="47" y="248"/>
                    </a:lnTo>
                    <a:lnTo>
                      <a:pt x="51" y="234"/>
                    </a:lnTo>
                    <a:lnTo>
                      <a:pt x="56" y="213"/>
                    </a:lnTo>
                    <a:lnTo>
                      <a:pt x="54" y="197"/>
                    </a:lnTo>
                    <a:lnTo>
                      <a:pt x="38" y="176"/>
                    </a:lnTo>
                    <a:lnTo>
                      <a:pt x="24" y="164"/>
                    </a:lnTo>
                    <a:lnTo>
                      <a:pt x="27" y="141"/>
                    </a:lnTo>
                    <a:lnTo>
                      <a:pt x="37" y="117"/>
                    </a:lnTo>
                    <a:lnTo>
                      <a:pt x="19" y="125"/>
                    </a:lnTo>
                    <a:lnTo>
                      <a:pt x="0" y="136"/>
                    </a:lnTo>
                    <a:lnTo>
                      <a:pt x="11" y="117"/>
                    </a:lnTo>
                    <a:lnTo>
                      <a:pt x="22" y="107"/>
                    </a:lnTo>
                    <a:lnTo>
                      <a:pt x="35" y="100"/>
                    </a:lnTo>
                    <a:lnTo>
                      <a:pt x="34" y="92"/>
                    </a:lnTo>
                    <a:lnTo>
                      <a:pt x="20" y="88"/>
                    </a:lnTo>
                    <a:lnTo>
                      <a:pt x="26" y="84"/>
                    </a:lnTo>
                    <a:lnTo>
                      <a:pt x="38" y="71"/>
                    </a:lnTo>
                    <a:lnTo>
                      <a:pt x="43" y="53"/>
                    </a:lnTo>
                    <a:lnTo>
                      <a:pt x="62" y="43"/>
                    </a:lnTo>
                    <a:lnTo>
                      <a:pt x="66" y="25"/>
                    </a:lnTo>
                    <a:lnTo>
                      <a:pt x="71" y="13"/>
                    </a:lnTo>
                    <a:lnTo>
                      <a:pt x="83" y="0"/>
                    </a:lnTo>
                  </a:path>
                </a:pathLst>
              </a:custGeom>
              <a:solidFill>
                <a:srgbClr val="96969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98" name="Freeform 42"/>
              <p:cNvSpPr>
                <a:spLocks/>
              </p:cNvSpPr>
              <p:nvPr/>
            </p:nvSpPr>
            <p:spPr bwMode="auto">
              <a:xfrm>
                <a:off x="4245" y="1999"/>
                <a:ext cx="172" cy="79"/>
              </a:xfrm>
              <a:custGeom>
                <a:avLst/>
                <a:gdLst>
                  <a:gd name="T0" fmla="*/ 21 w 172"/>
                  <a:gd name="T1" fmla="*/ 58 h 79"/>
                  <a:gd name="T2" fmla="*/ 26 w 172"/>
                  <a:gd name="T3" fmla="*/ 45 h 79"/>
                  <a:gd name="T4" fmla="*/ 45 w 172"/>
                  <a:gd name="T5" fmla="*/ 37 h 79"/>
                  <a:gd name="T6" fmla="*/ 16 w 172"/>
                  <a:gd name="T7" fmla="*/ 21 h 79"/>
                  <a:gd name="T8" fmla="*/ 0 w 172"/>
                  <a:gd name="T9" fmla="*/ 0 h 79"/>
                  <a:gd name="T10" fmla="*/ 22 w 172"/>
                  <a:gd name="T11" fmla="*/ 17 h 79"/>
                  <a:gd name="T12" fmla="*/ 44 w 172"/>
                  <a:gd name="T13" fmla="*/ 26 h 79"/>
                  <a:gd name="T14" fmla="*/ 71 w 172"/>
                  <a:gd name="T15" fmla="*/ 26 h 79"/>
                  <a:gd name="T16" fmla="*/ 103 w 172"/>
                  <a:gd name="T17" fmla="*/ 27 h 79"/>
                  <a:gd name="T18" fmla="*/ 137 w 172"/>
                  <a:gd name="T19" fmla="*/ 26 h 79"/>
                  <a:gd name="T20" fmla="*/ 171 w 172"/>
                  <a:gd name="T21" fmla="*/ 30 h 79"/>
                  <a:gd name="T22" fmla="*/ 131 w 172"/>
                  <a:gd name="T23" fmla="*/ 33 h 79"/>
                  <a:gd name="T24" fmla="*/ 104 w 172"/>
                  <a:gd name="T25" fmla="*/ 36 h 79"/>
                  <a:gd name="T26" fmla="*/ 73 w 172"/>
                  <a:gd name="T27" fmla="*/ 43 h 79"/>
                  <a:gd name="T28" fmla="*/ 92 w 172"/>
                  <a:gd name="T29" fmla="*/ 43 h 79"/>
                  <a:gd name="T30" fmla="*/ 106 w 172"/>
                  <a:gd name="T31" fmla="*/ 50 h 79"/>
                  <a:gd name="T32" fmla="*/ 73 w 172"/>
                  <a:gd name="T33" fmla="*/ 48 h 79"/>
                  <a:gd name="T34" fmla="*/ 46 w 172"/>
                  <a:gd name="T35" fmla="*/ 49 h 79"/>
                  <a:gd name="T36" fmla="*/ 34 w 172"/>
                  <a:gd name="T37" fmla="*/ 59 h 79"/>
                  <a:gd name="T38" fmla="*/ 37 w 172"/>
                  <a:gd name="T39" fmla="*/ 78 h 79"/>
                  <a:gd name="T40" fmla="*/ 28 w 172"/>
                  <a:gd name="T41" fmla="*/ 65 h 79"/>
                  <a:gd name="T42" fmla="*/ 21 w 172"/>
                  <a:gd name="T43" fmla="*/ 58 h 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2"/>
                  <a:gd name="T67" fmla="*/ 0 h 79"/>
                  <a:gd name="T68" fmla="*/ 172 w 172"/>
                  <a:gd name="T69" fmla="*/ 79 h 7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2" h="79">
                    <a:moveTo>
                      <a:pt x="21" y="58"/>
                    </a:moveTo>
                    <a:lnTo>
                      <a:pt x="26" y="45"/>
                    </a:lnTo>
                    <a:lnTo>
                      <a:pt x="45" y="37"/>
                    </a:lnTo>
                    <a:lnTo>
                      <a:pt x="16" y="21"/>
                    </a:lnTo>
                    <a:lnTo>
                      <a:pt x="0" y="0"/>
                    </a:lnTo>
                    <a:lnTo>
                      <a:pt x="22" y="17"/>
                    </a:lnTo>
                    <a:lnTo>
                      <a:pt x="44" y="26"/>
                    </a:lnTo>
                    <a:lnTo>
                      <a:pt x="71" y="26"/>
                    </a:lnTo>
                    <a:lnTo>
                      <a:pt x="103" y="27"/>
                    </a:lnTo>
                    <a:lnTo>
                      <a:pt x="137" y="26"/>
                    </a:lnTo>
                    <a:lnTo>
                      <a:pt x="171" y="30"/>
                    </a:lnTo>
                    <a:lnTo>
                      <a:pt x="131" y="33"/>
                    </a:lnTo>
                    <a:lnTo>
                      <a:pt x="104" y="36"/>
                    </a:lnTo>
                    <a:lnTo>
                      <a:pt x="73" y="43"/>
                    </a:lnTo>
                    <a:lnTo>
                      <a:pt x="92" y="43"/>
                    </a:lnTo>
                    <a:lnTo>
                      <a:pt x="106" y="50"/>
                    </a:lnTo>
                    <a:lnTo>
                      <a:pt x="73" y="48"/>
                    </a:lnTo>
                    <a:lnTo>
                      <a:pt x="46" y="49"/>
                    </a:lnTo>
                    <a:lnTo>
                      <a:pt x="34" y="59"/>
                    </a:lnTo>
                    <a:lnTo>
                      <a:pt x="37" y="78"/>
                    </a:lnTo>
                    <a:lnTo>
                      <a:pt x="28" y="65"/>
                    </a:lnTo>
                    <a:lnTo>
                      <a:pt x="21" y="58"/>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99" name="Freeform 43"/>
              <p:cNvSpPr>
                <a:spLocks/>
              </p:cNvSpPr>
              <p:nvPr/>
            </p:nvSpPr>
            <p:spPr bwMode="auto">
              <a:xfrm>
                <a:off x="4164" y="1785"/>
                <a:ext cx="216" cy="138"/>
              </a:xfrm>
              <a:custGeom>
                <a:avLst/>
                <a:gdLst>
                  <a:gd name="T0" fmla="*/ 9 w 216"/>
                  <a:gd name="T1" fmla="*/ 116 h 138"/>
                  <a:gd name="T2" fmla="*/ 8 w 216"/>
                  <a:gd name="T3" fmla="*/ 105 h 138"/>
                  <a:gd name="T4" fmla="*/ 0 w 216"/>
                  <a:gd name="T5" fmla="*/ 94 h 138"/>
                  <a:gd name="T6" fmla="*/ 5 w 216"/>
                  <a:gd name="T7" fmla="*/ 82 h 138"/>
                  <a:gd name="T8" fmla="*/ 16 w 216"/>
                  <a:gd name="T9" fmla="*/ 73 h 138"/>
                  <a:gd name="T10" fmla="*/ 2 w 216"/>
                  <a:gd name="T11" fmla="*/ 57 h 138"/>
                  <a:gd name="T12" fmla="*/ 54 w 216"/>
                  <a:gd name="T13" fmla="*/ 48 h 138"/>
                  <a:gd name="T14" fmla="*/ 92 w 216"/>
                  <a:gd name="T15" fmla="*/ 32 h 138"/>
                  <a:gd name="T16" fmla="*/ 143 w 216"/>
                  <a:gd name="T17" fmla="*/ 17 h 138"/>
                  <a:gd name="T18" fmla="*/ 215 w 216"/>
                  <a:gd name="T19" fmla="*/ 0 h 138"/>
                  <a:gd name="T20" fmla="*/ 144 w 216"/>
                  <a:gd name="T21" fmla="*/ 23 h 138"/>
                  <a:gd name="T22" fmla="*/ 80 w 216"/>
                  <a:gd name="T23" fmla="*/ 47 h 138"/>
                  <a:gd name="T24" fmla="*/ 55 w 216"/>
                  <a:gd name="T25" fmla="*/ 62 h 138"/>
                  <a:gd name="T26" fmla="*/ 18 w 216"/>
                  <a:gd name="T27" fmla="*/ 86 h 138"/>
                  <a:gd name="T28" fmla="*/ 69 w 216"/>
                  <a:gd name="T29" fmla="*/ 63 h 138"/>
                  <a:gd name="T30" fmla="*/ 101 w 216"/>
                  <a:gd name="T31" fmla="*/ 51 h 138"/>
                  <a:gd name="T32" fmla="*/ 139 w 216"/>
                  <a:gd name="T33" fmla="*/ 37 h 138"/>
                  <a:gd name="T34" fmla="*/ 178 w 216"/>
                  <a:gd name="T35" fmla="*/ 32 h 138"/>
                  <a:gd name="T36" fmla="*/ 127 w 216"/>
                  <a:gd name="T37" fmla="*/ 44 h 138"/>
                  <a:gd name="T38" fmla="*/ 108 w 216"/>
                  <a:gd name="T39" fmla="*/ 53 h 138"/>
                  <a:gd name="T40" fmla="*/ 89 w 216"/>
                  <a:gd name="T41" fmla="*/ 61 h 138"/>
                  <a:gd name="T42" fmla="*/ 63 w 216"/>
                  <a:gd name="T43" fmla="*/ 72 h 138"/>
                  <a:gd name="T44" fmla="*/ 45 w 216"/>
                  <a:gd name="T45" fmla="*/ 86 h 138"/>
                  <a:gd name="T46" fmla="*/ 65 w 216"/>
                  <a:gd name="T47" fmla="*/ 89 h 138"/>
                  <a:gd name="T48" fmla="*/ 99 w 216"/>
                  <a:gd name="T49" fmla="*/ 88 h 138"/>
                  <a:gd name="T50" fmla="*/ 126 w 216"/>
                  <a:gd name="T51" fmla="*/ 87 h 138"/>
                  <a:gd name="T52" fmla="*/ 73 w 216"/>
                  <a:gd name="T53" fmla="*/ 94 h 138"/>
                  <a:gd name="T54" fmla="*/ 39 w 216"/>
                  <a:gd name="T55" fmla="*/ 92 h 138"/>
                  <a:gd name="T56" fmla="*/ 40 w 216"/>
                  <a:gd name="T57" fmla="*/ 101 h 138"/>
                  <a:gd name="T58" fmla="*/ 54 w 216"/>
                  <a:gd name="T59" fmla="*/ 108 h 138"/>
                  <a:gd name="T60" fmla="*/ 49 w 216"/>
                  <a:gd name="T61" fmla="*/ 117 h 138"/>
                  <a:gd name="T62" fmla="*/ 36 w 216"/>
                  <a:gd name="T63" fmla="*/ 121 h 138"/>
                  <a:gd name="T64" fmla="*/ 23 w 216"/>
                  <a:gd name="T65" fmla="*/ 131 h 138"/>
                  <a:gd name="T66" fmla="*/ 17 w 216"/>
                  <a:gd name="T67" fmla="*/ 137 h 138"/>
                  <a:gd name="T68" fmla="*/ 11 w 216"/>
                  <a:gd name="T69" fmla="*/ 127 h 138"/>
                  <a:gd name="T70" fmla="*/ 9 w 216"/>
                  <a:gd name="T71" fmla="*/ 116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6"/>
                  <a:gd name="T109" fmla="*/ 0 h 138"/>
                  <a:gd name="T110" fmla="*/ 216 w 216"/>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6" h="138">
                    <a:moveTo>
                      <a:pt x="9" y="116"/>
                    </a:moveTo>
                    <a:lnTo>
                      <a:pt x="8" y="105"/>
                    </a:lnTo>
                    <a:lnTo>
                      <a:pt x="0" y="94"/>
                    </a:lnTo>
                    <a:lnTo>
                      <a:pt x="5" y="82"/>
                    </a:lnTo>
                    <a:lnTo>
                      <a:pt x="16" y="73"/>
                    </a:lnTo>
                    <a:lnTo>
                      <a:pt x="2" y="57"/>
                    </a:lnTo>
                    <a:lnTo>
                      <a:pt x="54" y="48"/>
                    </a:lnTo>
                    <a:lnTo>
                      <a:pt x="92" y="32"/>
                    </a:lnTo>
                    <a:lnTo>
                      <a:pt x="143" y="17"/>
                    </a:lnTo>
                    <a:lnTo>
                      <a:pt x="215" y="0"/>
                    </a:lnTo>
                    <a:lnTo>
                      <a:pt x="144" y="23"/>
                    </a:lnTo>
                    <a:lnTo>
                      <a:pt x="80" y="47"/>
                    </a:lnTo>
                    <a:lnTo>
                      <a:pt x="55" y="62"/>
                    </a:lnTo>
                    <a:lnTo>
                      <a:pt x="18" y="86"/>
                    </a:lnTo>
                    <a:lnTo>
                      <a:pt x="69" y="63"/>
                    </a:lnTo>
                    <a:lnTo>
                      <a:pt x="101" y="51"/>
                    </a:lnTo>
                    <a:lnTo>
                      <a:pt x="139" y="37"/>
                    </a:lnTo>
                    <a:lnTo>
                      <a:pt x="178" y="32"/>
                    </a:lnTo>
                    <a:lnTo>
                      <a:pt x="127" y="44"/>
                    </a:lnTo>
                    <a:lnTo>
                      <a:pt x="108" y="53"/>
                    </a:lnTo>
                    <a:lnTo>
                      <a:pt x="89" y="61"/>
                    </a:lnTo>
                    <a:lnTo>
                      <a:pt x="63" y="72"/>
                    </a:lnTo>
                    <a:lnTo>
                      <a:pt x="45" y="86"/>
                    </a:lnTo>
                    <a:lnTo>
                      <a:pt x="65" y="89"/>
                    </a:lnTo>
                    <a:lnTo>
                      <a:pt x="99" y="88"/>
                    </a:lnTo>
                    <a:lnTo>
                      <a:pt x="126" y="87"/>
                    </a:lnTo>
                    <a:lnTo>
                      <a:pt x="73" y="94"/>
                    </a:lnTo>
                    <a:lnTo>
                      <a:pt x="39" y="92"/>
                    </a:lnTo>
                    <a:lnTo>
                      <a:pt x="40" y="101"/>
                    </a:lnTo>
                    <a:lnTo>
                      <a:pt x="54" y="108"/>
                    </a:lnTo>
                    <a:lnTo>
                      <a:pt x="49" y="117"/>
                    </a:lnTo>
                    <a:lnTo>
                      <a:pt x="36" y="121"/>
                    </a:lnTo>
                    <a:lnTo>
                      <a:pt x="23" y="131"/>
                    </a:lnTo>
                    <a:lnTo>
                      <a:pt x="17" y="137"/>
                    </a:lnTo>
                    <a:lnTo>
                      <a:pt x="11" y="127"/>
                    </a:lnTo>
                    <a:lnTo>
                      <a:pt x="9" y="116"/>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00" name="Freeform 44"/>
              <p:cNvSpPr>
                <a:spLocks/>
              </p:cNvSpPr>
              <p:nvPr/>
            </p:nvSpPr>
            <p:spPr bwMode="auto">
              <a:xfrm>
                <a:off x="4432" y="2164"/>
                <a:ext cx="296" cy="71"/>
              </a:xfrm>
              <a:custGeom>
                <a:avLst/>
                <a:gdLst>
                  <a:gd name="T0" fmla="*/ 15 w 296"/>
                  <a:gd name="T1" fmla="*/ 68 h 71"/>
                  <a:gd name="T2" fmla="*/ 43 w 296"/>
                  <a:gd name="T3" fmla="*/ 70 h 71"/>
                  <a:gd name="T4" fmla="*/ 69 w 296"/>
                  <a:gd name="T5" fmla="*/ 67 h 71"/>
                  <a:gd name="T6" fmla="*/ 95 w 296"/>
                  <a:gd name="T7" fmla="*/ 61 h 71"/>
                  <a:gd name="T8" fmla="*/ 88 w 296"/>
                  <a:gd name="T9" fmla="*/ 53 h 71"/>
                  <a:gd name="T10" fmla="*/ 107 w 296"/>
                  <a:gd name="T11" fmla="*/ 48 h 71"/>
                  <a:gd name="T12" fmla="*/ 133 w 296"/>
                  <a:gd name="T13" fmla="*/ 42 h 71"/>
                  <a:gd name="T14" fmla="*/ 165 w 296"/>
                  <a:gd name="T15" fmla="*/ 35 h 71"/>
                  <a:gd name="T16" fmla="*/ 211 w 296"/>
                  <a:gd name="T17" fmla="*/ 27 h 71"/>
                  <a:gd name="T18" fmla="*/ 264 w 296"/>
                  <a:gd name="T19" fmla="*/ 17 h 71"/>
                  <a:gd name="T20" fmla="*/ 283 w 296"/>
                  <a:gd name="T21" fmla="*/ 9 h 71"/>
                  <a:gd name="T22" fmla="*/ 295 w 296"/>
                  <a:gd name="T23" fmla="*/ 0 h 71"/>
                  <a:gd name="T24" fmla="*/ 270 w 296"/>
                  <a:gd name="T25" fmla="*/ 11 h 71"/>
                  <a:gd name="T26" fmla="*/ 244 w 296"/>
                  <a:gd name="T27" fmla="*/ 14 h 71"/>
                  <a:gd name="T28" fmla="*/ 217 w 296"/>
                  <a:gd name="T29" fmla="*/ 20 h 71"/>
                  <a:gd name="T30" fmla="*/ 184 w 296"/>
                  <a:gd name="T31" fmla="*/ 24 h 71"/>
                  <a:gd name="T32" fmla="*/ 152 w 296"/>
                  <a:gd name="T33" fmla="*/ 31 h 71"/>
                  <a:gd name="T34" fmla="*/ 126 w 296"/>
                  <a:gd name="T35" fmla="*/ 37 h 71"/>
                  <a:gd name="T36" fmla="*/ 100 w 296"/>
                  <a:gd name="T37" fmla="*/ 43 h 71"/>
                  <a:gd name="T38" fmla="*/ 86 w 296"/>
                  <a:gd name="T39" fmla="*/ 36 h 71"/>
                  <a:gd name="T40" fmla="*/ 87 w 296"/>
                  <a:gd name="T41" fmla="*/ 45 h 71"/>
                  <a:gd name="T42" fmla="*/ 81 w 296"/>
                  <a:gd name="T43" fmla="*/ 54 h 71"/>
                  <a:gd name="T44" fmla="*/ 68 w 296"/>
                  <a:gd name="T45" fmla="*/ 58 h 71"/>
                  <a:gd name="T46" fmla="*/ 48 w 296"/>
                  <a:gd name="T47" fmla="*/ 64 h 71"/>
                  <a:gd name="T48" fmla="*/ 22 w 296"/>
                  <a:gd name="T49" fmla="*/ 64 h 71"/>
                  <a:gd name="T50" fmla="*/ 0 w 296"/>
                  <a:gd name="T51" fmla="*/ 55 h 71"/>
                  <a:gd name="T52" fmla="*/ 15 w 296"/>
                  <a:gd name="T53" fmla="*/ 68 h 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96"/>
                  <a:gd name="T82" fmla="*/ 0 h 71"/>
                  <a:gd name="T83" fmla="*/ 296 w 296"/>
                  <a:gd name="T84" fmla="*/ 71 h 7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96" h="71">
                    <a:moveTo>
                      <a:pt x="15" y="68"/>
                    </a:moveTo>
                    <a:lnTo>
                      <a:pt x="43" y="70"/>
                    </a:lnTo>
                    <a:lnTo>
                      <a:pt x="69" y="67"/>
                    </a:lnTo>
                    <a:lnTo>
                      <a:pt x="95" y="61"/>
                    </a:lnTo>
                    <a:lnTo>
                      <a:pt x="88" y="53"/>
                    </a:lnTo>
                    <a:lnTo>
                      <a:pt x="107" y="48"/>
                    </a:lnTo>
                    <a:lnTo>
                      <a:pt x="133" y="42"/>
                    </a:lnTo>
                    <a:lnTo>
                      <a:pt x="165" y="35"/>
                    </a:lnTo>
                    <a:lnTo>
                      <a:pt x="211" y="27"/>
                    </a:lnTo>
                    <a:lnTo>
                      <a:pt x="264" y="17"/>
                    </a:lnTo>
                    <a:lnTo>
                      <a:pt x="283" y="9"/>
                    </a:lnTo>
                    <a:lnTo>
                      <a:pt x="295" y="0"/>
                    </a:lnTo>
                    <a:lnTo>
                      <a:pt x="270" y="11"/>
                    </a:lnTo>
                    <a:lnTo>
                      <a:pt x="244" y="14"/>
                    </a:lnTo>
                    <a:lnTo>
                      <a:pt x="217" y="20"/>
                    </a:lnTo>
                    <a:lnTo>
                      <a:pt x="184" y="24"/>
                    </a:lnTo>
                    <a:lnTo>
                      <a:pt x="152" y="31"/>
                    </a:lnTo>
                    <a:lnTo>
                      <a:pt x="126" y="37"/>
                    </a:lnTo>
                    <a:lnTo>
                      <a:pt x="100" y="43"/>
                    </a:lnTo>
                    <a:lnTo>
                      <a:pt x="86" y="36"/>
                    </a:lnTo>
                    <a:lnTo>
                      <a:pt x="87" y="45"/>
                    </a:lnTo>
                    <a:lnTo>
                      <a:pt x="81" y="54"/>
                    </a:lnTo>
                    <a:lnTo>
                      <a:pt x="68" y="58"/>
                    </a:lnTo>
                    <a:lnTo>
                      <a:pt x="48" y="64"/>
                    </a:lnTo>
                    <a:lnTo>
                      <a:pt x="22" y="64"/>
                    </a:lnTo>
                    <a:lnTo>
                      <a:pt x="0" y="55"/>
                    </a:lnTo>
                    <a:lnTo>
                      <a:pt x="15" y="68"/>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01" name="Freeform 45"/>
              <p:cNvSpPr>
                <a:spLocks/>
              </p:cNvSpPr>
              <p:nvPr/>
            </p:nvSpPr>
            <p:spPr bwMode="auto">
              <a:xfrm>
                <a:off x="4746" y="2126"/>
                <a:ext cx="72" cy="39"/>
              </a:xfrm>
              <a:custGeom>
                <a:avLst/>
                <a:gdLst>
                  <a:gd name="T0" fmla="*/ 57 w 72"/>
                  <a:gd name="T1" fmla="*/ 0 h 39"/>
                  <a:gd name="T2" fmla="*/ 71 w 72"/>
                  <a:gd name="T3" fmla="*/ 4 h 39"/>
                  <a:gd name="T4" fmla="*/ 58 w 72"/>
                  <a:gd name="T5" fmla="*/ 6 h 39"/>
                  <a:gd name="T6" fmla="*/ 45 w 72"/>
                  <a:gd name="T7" fmla="*/ 13 h 39"/>
                  <a:gd name="T8" fmla="*/ 32 w 72"/>
                  <a:gd name="T9" fmla="*/ 20 h 39"/>
                  <a:gd name="T10" fmla="*/ 26 w 72"/>
                  <a:gd name="T11" fmla="*/ 27 h 39"/>
                  <a:gd name="T12" fmla="*/ 0 w 72"/>
                  <a:gd name="T13" fmla="*/ 38 h 39"/>
                  <a:gd name="T14" fmla="*/ 19 w 72"/>
                  <a:gd name="T15" fmla="*/ 27 h 39"/>
                  <a:gd name="T16" fmla="*/ 25 w 72"/>
                  <a:gd name="T17" fmla="*/ 21 h 39"/>
                  <a:gd name="T18" fmla="*/ 31 w 72"/>
                  <a:gd name="T19" fmla="*/ 12 h 39"/>
                  <a:gd name="T20" fmla="*/ 44 w 72"/>
                  <a:gd name="T21" fmla="*/ 5 h 39"/>
                  <a:gd name="T22" fmla="*/ 57 w 72"/>
                  <a:gd name="T23" fmla="*/ 0 h 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2"/>
                  <a:gd name="T37" fmla="*/ 0 h 39"/>
                  <a:gd name="T38" fmla="*/ 72 w 72"/>
                  <a:gd name="T39" fmla="*/ 39 h 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2" h="39">
                    <a:moveTo>
                      <a:pt x="57" y="0"/>
                    </a:moveTo>
                    <a:lnTo>
                      <a:pt x="71" y="4"/>
                    </a:lnTo>
                    <a:lnTo>
                      <a:pt x="58" y="6"/>
                    </a:lnTo>
                    <a:lnTo>
                      <a:pt x="45" y="13"/>
                    </a:lnTo>
                    <a:lnTo>
                      <a:pt x="32" y="20"/>
                    </a:lnTo>
                    <a:lnTo>
                      <a:pt x="26" y="27"/>
                    </a:lnTo>
                    <a:lnTo>
                      <a:pt x="0" y="38"/>
                    </a:lnTo>
                    <a:lnTo>
                      <a:pt x="19" y="27"/>
                    </a:lnTo>
                    <a:lnTo>
                      <a:pt x="25" y="21"/>
                    </a:lnTo>
                    <a:lnTo>
                      <a:pt x="31" y="12"/>
                    </a:lnTo>
                    <a:lnTo>
                      <a:pt x="44" y="5"/>
                    </a:lnTo>
                    <a:lnTo>
                      <a:pt x="57" y="0"/>
                    </a:lnTo>
                  </a:path>
                </a:pathLst>
              </a:custGeom>
              <a:solidFill>
                <a:srgbClr val="4362B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sp>
        <p:nvSpPr>
          <p:cNvPr id="202" name="Arc 46"/>
          <p:cNvSpPr>
            <a:spLocks/>
          </p:cNvSpPr>
          <p:nvPr/>
        </p:nvSpPr>
        <p:spPr bwMode="auto">
          <a:xfrm rot="16446681">
            <a:off x="8171342" y="4800405"/>
            <a:ext cx="609600" cy="1982788"/>
          </a:xfrm>
          <a:custGeom>
            <a:avLst/>
            <a:gdLst>
              <a:gd name="T0" fmla="*/ 0 w 43087"/>
              <a:gd name="T1" fmla="*/ 0 h 43200"/>
              <a:gd name="T2" fmla="*/ 0 w 43087"/>
              <a:gd name="T3" fmla="*/ 0 h 43200"/>
              <a:gd name="T4" fmla="*/ 0 w 43087"/>
              <a:gd name="T5" fmla="*/ 0 h 43200"/>
              <a:gd name="T6" fmla="*/ 0 60000 65536"/>
              <a:gd name="T7" fmla="*/ 0 60000 65536"/>
              <a:gd name="T8" fmla="*/ 0 60000 65536"/>
              <a:gd name="T9" fmla="*/ 0 w 43087"/>
              <a:gd name="T10" fmla="*/ 0 h 43200"/>
              <a:gd name="T11" fmla="*/ 43087 w 43087"/>
              <a:gd name="T12" fmla="*/ 43200 h 43200"/>
            </a:gdLst>
            <a:ahLst/>
            <a:cxnLst>
              <a:cxn ang="T6">
                <a:pos x="T0" y="T1"/>
              </a:cxn>
              <a:cxn ang="T7">
                <a:pos x="T2" y="T3"/>
              </a:cxn>
              <a:cxn ang="T8">
                <a:pos x="T4" y="T5"/>
              </a:cxn>
            </a:cxnLst>
            <a:rect l="T9" t="T10" r="T11" b="T12"/>
            <a:pathLst>
              <a:path w="43087" h="43200" fill="none" extrusionOk="0">
                <a:moveTo>
                  <a:pt x="43086" y="23806"/>
                </a:moveTo>
                <a:cubicBezTo>
                  <a:pt x="41955" y="34823"/>
                  <a:pt x="32674" y="43199"/>
                  <a:pt x="21600" y="43200"/>
                </a:cubicBezTo>
                <a:cubicBezTo>
                  <a:pt x="9670" y="43200"/>
                  <a:pt x="0" y="33529"/>
                  <a:pt x="0" y="21600"/>
                </a:cubicBezTo>
                <a:cubicBezTo>
                  <a:pt x="0" y="9670"/>
                  <a:pt x="9670" y="0"/>
                  <a:pt x="21600" y="0"/>
                </a:cubicBezTo>
                <a:cubicBezTo>
                  <a:pt x="24225" y="-1"/>
                  <a:pt x="26829" y="478"/>
                  <a:pt x="29284" y="1412"/>
                </a:cubicBezTo>
              </a:path>
              <a:path w="43087" h="43200" stroke="0" extrusionOk="0">
                <a:moveTo>
                  <a:pt x="43086" y="23806"/>
                </a:moveTo>
                <a:cubicBezTo>
                  <a:pt x="41955" y="34823"/>
                  <a:pt x="32674" y="43199"/>
                  <a:pt x="21600" y="43200"/>
                </a:cubicBezTo>
                <a:cubicBezTo>
                  <a:pt x="9670" y="43200"/>
                  <a:pt x="0" y="33529"/>
                  <a:pt x="0" y="21600"/>
                </a:cubicBezTo>
                <a:cubicBezTo>
                  <a:pt x="0" y="9670"/>
                  <a:pt x="9670" y="0"/>
                  <a:pt x="21600" y="0"/>
                </a:cubicBezTo>
                <a:cubicBezTo>
                  <a:pt x="24225" y="-1"/>
                  <a:pt x="26829" y="478"/>
                  <a:pt x="29284" y="1412"/>
                </a:cubicBezTo>
                <a:lnTo>
                  <a:pt x="21600" y="21600"/>
                </a:lnTo>
                <a:lnTo>
                  <a:pt x="43086" y="23806"/>
                </a:lnTo>
                <a:close/>
              </a:path>
            </a:pathLst>
          </a:custGeom>
          <a:noFill/>
          <a:ln w="57150" cap="rnd">
            <a:solidFill>
              <a:srgbClr val="FF3300"/>
            </a:solidFill>
            <a:round/>
            <a:headEnd type="stealth" w="med" len="lg"/>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203" name="Object 69"/>
          <p:cNvGraphicFramePr>
            <a:graphicFrameLocks noChangeAspect="1"/>
          </p:cNvGraphicFramePr>
          <p:nvPr>
            <p:extLst>
              <p:ext uri="{D42A27DB-BD31-4B8C-83A1-F6EECF244321}">
                <p14:modId xmlns:p14="http://schemas.microsoft.com/office/powerpoint/2010/main" val="291955675"/>
              </p:ext>
            </p:extLst>
          </p:nvPr>
        </p:nvGraphicFramePr>
        <p:xfrm>
          <a:off x="9406013" y="5863166"/>
          <a:ext cx="835025" cy="873125"/>
        </p:xfrm>
        <a:graphic>
          <a:graphicData uri="http://schemas.openxmlformats.org/presentationml/2006/ole">
            <mc:AlternateContent xmlns:mc="http://schemas.openxmlformats.org/markup-compatibility/2006">
              <mc:Choice xmlns:v="urn:schemas-microsoft-com:vml" Requires="v">
                <p:oleObj spid="_x0000_s6660" name="公式" r:id="rId24" imgW="241200" imgH="253800" progId="Equation.3">
                  <p:embed/>
                </p:oleObj>
              </mc:Choice>
              <mc:Fallback>
                <p:oleObj name="公式" r:id="rId24" imgW="241200" imgH="253800" progId="Equation.3">
                  <p:embed/>
                  <p:pic>
                    <p:nvPicPr>
                      <p:cNvPr id="0" name=""/>
                      <p:cNvPicPr>
                        <a:picLocks noChangeAspect="1" noChangeArrowheads="1"/>
                      </p:cNvPicPr>
                      <p:nvPr/>
                    </p:nvPicPr>
                    <p:blipFill>
                      <a:blip r:embed="rId25"/>
                      <a:srcRect/>
                      <a:stretch>
                        <a:fillRect/>
                      </a:stretch>
                    </p:blipFill>
                    <p:spPr bwMode="auto">
                      <a:xfrm>
                        <a:off x="9406013" y="5863166"/>
                        <a:ext cx="835025" cy="87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ppt_x"/>
                                          </p:val>
                                        </p:tav>
                                        <p:tav tm="100000">
                                          <p:val>
                                            <p:strVal val="#ppt_x"/>
                                          </p:val>
                                        </p:tav>
                                      </p:tavLst>
                                    </p:anim>
                                    <p:anim calcmode="lin" valueType="num">
                                      <p:cBhvr additive="base">
                                        <p:cTn id="8"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1000"/>
                                        <p:tgtEl>
                                          <p:spTgt spid="63"/>
                                        </p:tgtEl>
                                      </p:cBhvr>
                                    </p:animEffect>
                                    <p:anim calcmode="lin" valueType="num">
                                      <p:cBhvr>
                                        <p:cTn id="14" dur="1000" fill="hold"/>
                                        <p:tgtEl>
                                          <p:spTgt spid="63"/>
                                        </p:tgtEl>
                                        <p:attrNameLst>
                                          <p:attrName>ppt_x</p:attrName>
                                        </p:attrNameLst>
                                      </p:cBhvr>
                                      <p:tavLst>
                                        <p:tav tm="0">
                                          <p:val>
                                            <p:strVal val="#ppt_x"/>
                                          </p:val>
                                        </p:tav>
                                        <p:tav tm="100000">
                                          <p:val>
                                            <p:strVal val="#ppt_x"/>
                                          </p:val>
                                        </p:tav>
                                      </p:tavLst>
                                    </p:anim>
                                    <p:anim calcmode="lin" valueType="num">
                                      <p:cBhvr>
                                        <p:cTn id="15"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64"/>
                                        </p:tgtEl>
                                        <p:attrNameLst>
                                          <p:attrName>style.visibility</p:attrName>
                                        </p:attrNameLst>
                                      </p:cBhvr>
                                      <p:to>
                                        <p:strVal val="visible"/>
                                      </p:to>
                                    </p:set>
                                    <p:anim calcmode="lin" valueType="num">
                                      <p:cBhvr>
                                        <p:cTn id="20" dur="1000" fill="hold"/>
                                        <p:tgtEl>
                                          <p:spTgt spid="64"/>
                                        </p:tgtEl>
                                        <p:attrNameLst>
                                          <p:attrName>ppt_w</p:attrName>
                                        </p:attrNameLst>
                                      </p:cBhvr>
                                      <p:tavLst>
                                        <p:tav tm="0">
                                          <p:val>
                                            <p:fltVal val="0"/>
                                          </p:val>
                                        </p:tav>
                                        <p:tav tm="100000">
                                          <p:val>
                                            <p:strVal val="#ppt_w"/>
                                          </p:val>
                                        </p:tav>
                                      </p:tavLst>
                                    </p:anim>
                                    <p:anim calcmode="lin" valueType="num">
                                      <p:cBhvr>
                                        <p:cTn id="21" dur="1000" fill="hold"/>
                                        <p:tgtEl>
                                          <p:spTgt spid="64"/>
                                        </p:tgtEl>
                                        <p:attrNameLst>
                                          <p:attrName>ppt_h</p:attrName>
                                        </p:attrNameLst>
                                      </p:cBhvr>
                                      <p:tavLst>
                                        <p:tav tm="0">
                                          <p:val>
                                            <p:fltVal val="0"/>
                                          </p:val>
                                        </p:tav>
                                        <p:tav tm="100000">
                                          <p:val>
                                            <p:strVal val="#ppt_h"/>
                                          </p:val>
                                        </p:tav>
                                      </p:tavLst>
                                    </p:anim>
                                    <p:anim calcmode="lin" valueType="num">
                                      <p:cBhvr>
                                        <p:cTn id="22" dur="1000" fill="hold"/>
                                        <p:tgtEl>
                                          <p:spTgt spid="64"/>
                                        </p:tgtEl>
                                        <p:attrNameLst>
                                          <p:attrName>style.rotation</p:attrName>
                                        </p:attrNameLst>
                                      </p:cBhvr>
                                      <p:tavLst>
                                        <p:tav tm="0">
                                          <p:val>
                                            <p:fltVal val="90"/>
                                          </p:val>
                                        </p:tav>
                                        <p:tav tm="100000">
                                          <p:val>
                                            <p:fltVal val="0"/>
                                          </p:val>
                                        </p:tav>
                                      </p:tavLst>
                                    </p:anim>
                                    <p:animEffect transition="in" filter="fade">
                                      <p:cBhvr>
                                        <p:cTn id="23" dur="1000"/>
                                        <p:tgtEl>
                                          <p:spTgt spid="6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wipe(down)">
                                      <p:cBhvr>
                                        <p:cTn id="28" dur="500"/>
                                        <p:tgtEl>
                                          <p:spTgt spid="49"/>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circle(in)">
                                      <p:cBhvr>
                                        <p:cTn id="33" dur="2000"/>
                                        <p:tgtEl>
                                          <p:spTgt spid="50"/>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grpId="0" nodeType="click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wheel(1)">
                                      <p:cBhvr>
                                        <p:cTn id="38" dur="2000"/>
                                        <p:tgtEl>
                                          <p:spTgt spid="53"/>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8"/>
                                        </p:tgtEl>
                                        <p:attrNameLst>
                                          <p:attrName>style.visibility</p:attrName>
                                        </p:attrNameLst>
                                      </p:cBhvr>
                                      <p:to>
                                        <p:strVal val="visible"/>
                                      </p:to>
                                    </p:set>
                                    <p:anim calcmode="lin" valueType="num">
                                      <p:cBhvr additive="base">
                                        <p:cTn id="43" dur="500" fill="hold"/>
                                        <p:tgtEl>
                                          <p:spTgt spid="108"/>
                                        </p:tgtEl>
                                        <p:attrNameLst>
                                          <p:attrName>ppt_x</p:attrName>
                                        </p:attrNameLst>
                                      </p:cBhvr>
                                      <p:tavLst>
                                        <p:tav tm="0">
                                          <p:val>
                                            <p:strVal val="#ppt_x"/>
                                          </p:val>
                                        </p:tav>
                                        <p:tav tm="100000">
                                          <p:val>
                                            <p:strVal val="#ppt_x"/>
                                          </p:val>
                                        </p:tav>
                                      </p:tavLst>
                                    </p:anim>
                                    <p:anim calcmode="lin" valueType="num">
                                      <p:cBhvr additive="base">
                                        <p:cTn id="44"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9"/>
                                        </p:tgtEl>
                                        <p:attrNameLst>
                                          <p:attrName>style.visibility</p:attrName>
                                        </p:attrNameLst>
                                      </p:cBhvr>
                                      <p:to>
                                        <p:strVal val="visible"/>
                                      </p:to>
                                    </p:set>
                                    <p:animEffect transition="in" filter="fade">
                                      <p:cBhvr>
                                        <p:cTn id="49" dur="1000"/>
                                        <p:tgtEl>
                                          <p:spTgt spid="109"/>
                                        </p:tgtEl>
                                      </p:cBhvr>
                                    </p:animEffect>
                                    <p:anim calcmode="lin" valueType="num">
                                      <p:cBhvr>
                                        <p:cTn id="50" dur="1000" fill="hold"/>
                                        <p:tgtEl>
                                          <p:spTgt spid="109"/>
                                        </p:tgtEl>
                                        <p:attrNameLst>
                                          <p:attrName>ppt_x</p:attrName>
                                        </p:attrNameLst>
                                      </p:cBhvr>
                                      <p:tavLst>
                                        <p:tav tm="0">
                                          <p:val>
                                            <p:strVal val="#ppt_x"/>
                                          </p:val>
                                        </p:tav>
                                        <p:tav tm="100000">
                                          <p:val>
                                            <p:strVal val="#ppt_x"/>
                                          </p:val>
                                        </p:tav>
                                      </p:tavLst>
                                    </p:anim>
                                    <p:anim calcmode="lin" valueType="num">
                                      <p:cBhvr>
                                        <p:cTn id="51"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54"/>
                                        </p:tgtEl>
                                        <p:attrNameLst>
                                          <p:attrName>style.visibility</p:attrName>
                                        </p:attrNameLst>
                                      </p:cBhvr>
                                      <p:to>
                                        <p:strVal val="visible"/>
                                      </p:to>
                                    </p:set>
                                    <p:anim calcmode="lin" valueType="num">
                                      <p:cBhvr additive="base">
                                        <p:cTn id="56" dur="500" fill="hold"/>
                                        <p:tgtEl>
                                          <p:spTgt spid="54"/>
                                        </p:tgtEl>
                                        <p:attrNameLst>
                                          <p:attrName>ppt_x</p:attrName>
                                        </p:attrNameLst>
                                      </p:cBhvr>
                                      <p:tavLst>
                                        <p:tav tm="0">
                                          <p:val>
                                            <p:strVal val="#ppt_x"/>
                                          </p:val>
                                        </p:tav>
                                        <p:tav tm="100000">
                                          <p:val>
                                            <p:strVal val="#ppt_x"/>
                                          </p:val>
                                        </p:tav>
                                      </p:tavLst>
                                    </p:anim>
                                    <p:anim calcmode="lin" valueType="num">
                                      <p:cBhvr additive="base">
                                        <p:cTn id="57"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06"/>
                                        </p:tgtEl>
                                        <p:attrNameLst>
                                          <p:attrName>style.visibility</p:attrName>
                                        </p:attrNameLst>
                                      </p:cBhvr>
                                      <p:to>
                                        <p:strVal val="visible"/>
                                      </p:to>
                                    </p:set>
                                    <p:anim calcmode="lin" valueType="num">
                                      <p:cBhvr additive="base">
                                        <p:cTn id="62" dur="500" fill="hold"/>
                                        <p:tgtEl>
                                          <p:spTgt spid="106"/>
                                        </p:tgtEl>
                                        <p:attrNameLst>
                                          <p:attrName>ppt_x</p:attrName>
                                        </p:attrNameLst>
                                      </p:cBhvr>
                                      <p:tavLst>
                                        <p:tav tm="0">
                                          <p:val>
                                            <p:strVal val="#ppt_x"/>
                                          </p:val>
                                        </p:tav>
                                        <p:tav tm="100000">
                                          <p:val>
                                            <p:strVal val="#ppt_x"/>
                                          </p:val>
                                        </p:tav>
                                      </p:tavLst>
                                    </p:anim>
                                    <p:anim calcmode="lin" valueType="num">
                                      <p:cBhvr additive="base">
                                        <p:cTn id="63"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07"/>
                                        </p:tgtEl>
                                        <p:attrNameLst>
                                          <p:attrName>style.visibility</p:attrName>
                                        </p:attrNameLst>
                                      </p:cBhvr>
                                      <p:to>
                                        <p:strVal val="visible"/>
                                      </p:to>
                                    </p:set>
                                    <p:animEffect transition="in" filter="fade">
                                      <p:cBhvr>
                                        <p:cTn id="68" dur="1000"/>
                                        <p:tgtEl>
                                          <p:spTgt spid="107"/>
                                        </p:tgtEl>
                                      </p:cBhvr>
                                    </p:animEffect>
                                    <p:anim calcmode="lin" valueType="num">
                                      <p:cBhvr>
                                        <p:cTn id="69" dur="1000" fill="hold"/>
                                        <p:tgtEl>
                                          <p:spTgt spid="107"/>
                                        </p:tgtEl>
                                        <p:attrNameLst>
                                          <p:attrName>ppt_x</p:attrName>
                                        </p:attrNameLst>
                                      </p:cBhvr>
                                      <p:tavLst>
                                        <p:tav tm="0">
                                          <p:val>
                                            <p:strVal val="#ppt_x"/>
                                          </p:val>
                                        </p:tav>
                                        <p:tav tm="100000">
                                          <p:val>
                                            <p:strVal val="#ppt_x"/>
                                          </p:val>
                                        </p:tav>
                                      </p:tavLst>
                                    </p:anim>
                                    <p:anim calcmode="lin" valueType="num">
                                      <p:cBhvr>
                                        <p:cTn id="70"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136"/>
                                        </p:tgtEl>
                                        <p:attrNameLst>
                                          <p:attrName>style.visibility</p:attrName>
                                        </p:attrNameLst>
                                      </p:cBhvr>
                                      <p:to>
                                        <p:strVal val="visible"/>
                                      </p:to>
                                    </p:set>
                                    <p:anim calcmode="lin" valueType="num">
                                      <p:cBhvr additive="base">
                                        <p:cTn id="75" dur="500" fill="hold"/>
                                        <p:tgtEl>
                                          <p:spTgt spid="136"/>
                                        </p:tgtEl>
                                        <p:attrNameLst>
                                          <p:attrName>ppt_x</p:attrName>
                                        </p:attrNameLst>
                                      </p:cBhvr>
                                      <p:tavLst>
                                        <p:tav tm="0">
                                          <p:val>
                                            <p:strVal val="#ppt_x"/>
                                          </p:val>
                                        </p:tav>
                                        <p:tav tm="100000">
                                          <p:val>
                                            <p:strVal val="#ppt_x"/>
                                          </p:val>
                                        </p:tav>
                                      </p:tavLst>
                                    </p:anim>
                                    <p:anim calcmode="lin" valueType="num">
                                      <p:cBhvr additive="base">
                                        <p:cTn id="76" dur="500" fill="hold"/>
                                        <p:tgtEl>
                                          <p:spTgt spid="136"/>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173"/>
                                        </p:tgtEl>
                                        <p:attrNameLst>
                                          <p:attrName>style.visibility</p:attrName>
                                        </p:attrNameLst>
                                      </p:cBhvr>
                                      <p:to>
                                        <p:strVal val="visible"/>
                                      </p:to>
                                    </p:set>
                                    <p:anim calcmode="lin" valueType="num">
                                      <p:cBhvr additive="base">
                                        <p:cTn id="81" dur="500" fill="hold"/>
                                        <p:tgtEl>
                                          <p:spTgt spid="173"/>
                                        </p:tgtEl>
                                        <p:attrNameLst>
                                          <p:attrName>ppt_x</p:attrName>
                                        </p:attrNameLst>
                                      </p:cBhvr>
                                      <p:tavLst>
                                        <p:tav tm="0">
                                          <p:val>
                                            <p:strVal val="#ppt_x"/>
                                          </p:val>
                                        </p:tav>
                                        <p:tav tm="100000">
                                          <p:val>
                                            <p:strVal val="#ppt_x"/>
                                          </p:val>
                                        </p:tav>
                                      </p:tavLst>
                                    </p:anim>
                                    <p:anim calcmode="lin" valueType="num">
                                      <p:cBhvr additive="base">
                                        <p:cTn id="82" dur="500" fill="hold"/>
                                        <p:tgtEl>
                                          <p:spTgt spid="17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79"/>
                                        </p:tgtEl>
                                        <p:attrNameLst>
                                          <p:attrName>style.visibility</p:attrName>
                                        </p:attrNameLst>
                                      </p:cBhvr>
                                      <p:to>
                                        <p:strVal val="visible"/>
                                      </p:to>
                                    </p:set>
                                    <p:anim calcmode="lin" valueType="num">
                                      <p:cBhvr additive="base">
                                        <p:cTn id="87" dur="500" fill="hold"/>
                                        <p:tgtEl>
                                          <p:spTgt spid="179"/>
                                        </p:tgtEl>
                                        <p:attrNameLst>
                                          <p:attrName>ppt_x</p:attrName>
                                        </p:attrNameLst>
                                      </p:cBhvr>
                                      <p:tavLst>
                                        <p:tav tm="0">
                                          <p:val>
                                            <p:strVal val="#ppt_x"/>
                                          </p:val>
                                        </p:tav>
                                        <p:tav tm="100000">
                                          <p:val>
                                            <p:strVal val="#ppt_x"/>
                                          </p:val>
                                        </p:tav>
                                      </p:tavLst>
                                    </p:anim>
                                    <p:anim calcmode="lin" valueType="num">
                                      <p:cBhvr additive="base">
                                        <p:cTn id="88" dur="500" fill="hold"/>
                                        <p:tgtEl>
                                          <p:spTgt spid="179"/>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178"/>
                                        </p:tgtEl>
                                        <p:attrNameLst>
                                          <p:attrName>style.visibility</p:attrName>
                                        </p:attrNameLst>
                                      </p:cBhvr>
                                      <p:to>
                                        <p:strVal val="visible"/>
                                      </p:to>
                                    </p:set>
                                    <p:animEffect transition="in" filter="fade">
                                      <p:cBhvr>
                                        <p:cTn id="93" dur="1000"/>
                                        <p:tgtEl>
                                          <p:spTgt spid="178"/>
                                        </p:tgtEl>
                                      </p:cBhvr>
                                    </p:animEffect>
                                    <p:anim calcmode="lin" valueType="num">
                                      <p:cBhvr>
                                        <p:cTn id="94" dur="1000" fill="hold"/>
                                        <p:tgtEl>
                                          <p:spTgt spid="178"/>
                                        </p:tgtEl>
                                        <p:attrNameLst>
                                          <p:attrName>ppt_x</p:attrName>
                                        </p:attrNameLst>
                                      </p:cBhvr>
                                      <p:tavLst>
                                        <p:tav tm="0">
                                          <p:val>
                                            <p:strVal val="#ppt_x"/>
                                          </p:val>
                                        </p:tav>
                                        <p:tav tm="100000">
                                          <p:val>
                                            <p:strVal val="#ppt_x"/>
                                          </p:val>
                                        </p:tav>
                                      </p:tavLst>
                                    </p:anim>
                                    <p:anim calcmode="lin" valueType="num">
                                      <p:cBhvr>
                                        <p:cTn id="95" dur="1000" fill="hold"/>
                                        <p:tgtEl>
                                          <p:spTgt spid="178"/>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nodeType="clickEffect">
                                  <p:stCondLst>
                                    <p:cond delay="0"/>
                                  </p:stCondLst>
                                  <p:childTnLst>
                                    <p:set>
                                      <p:cBhvr>
                                        <p:cTn id="99" dur="1" fill="hold">
                                          <p:stCondLst>
                                            <p:cond delay="0"/>
                                          </p:stCondLst>
                                        </p:cTn>
                                        <p:tgtEl>
                                          <p:spTgt spid="180"/>
                                        </p:tgtEl>
                                        <p:attrNameLst>
                                          <p:attrName>style.visibility</p:attrName>
                                        </p:attrNameLst>
                                      </p:cBhvr>
                                      <p:to>
                                        <p:strVal val="visible"/>
                                      </p:to>
                                    </p:set>
                                    <p:anim calcmode="lin" valueType="num">
                                      <p:cBhvr additive="base">
                                        <p:cTn id="100" dur="500" fill="hold"/>
                                        <p:tgtEl>
                                          <p:spTgt spid="180"/>
                                        </p:tgtEl>
                                        <p:attrNameLst>
                                          <p:attrName>ppt_x</p:attrName>
                                        </p:attrNameLst>
                                      </p:cBhvr>
                                      <p:tavLst>
                                        <p:tav tm="0">
                                          <p:val>
                                            <p:strVal val="#ppt_x"/>
                                          </p:val>
                                        </p:tav>
                                        <p:tav tm="100000">
                                          <p:val>
                                            <p:strVal val="#ppt_x"/>
                                          </p:val>
                                        </p:tav>
                                      </p:tavLst>
                                    </p:anim>
                                    <p:anim calcmode="lin" valueType="num">
                                      <p:cBhvr additive="base">
                                        <p:cTn id="101" dur="500" fill="hold"/>
                                        <p:tgtEl>
                                          <p:spTgt spid="180"/>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grpId="0" nodeType="clickEffect">
                                  <p:stCondLst>
                                    <p:cond delay="0"/>
                                  </p:stCondLst>
                                  <p:childTnLst>
                                    <p:set>
                                      <p:cBhvr>
                                        <p:cTn id="105" dur="1" fill="hold">
                                          <p:stCondLst>
                                            <p:cond delay="0"/>
                                          </p:stCondLst>
                                        </p:cTn>
                                        <p:tgtEl>
                                          <p:spTgt spid="202"/>
                                        </p:tgtEl>
                                        <p:attrNameLst>
                                          <p:attrName>style.visibility</p:attrName>
                                        </p:attrNameLst>
                                      </p:cBhvr>
                                      <p:to>
                                        <p:strVal val="visible"/>
                                      </p:to>
                                    </p:set>
                                    <p:anim calcmode="lin" valueType="num">
                                      <p:cBhvr additive="base">
                                        <p:cTn id="106" dur="500" fill="hold"/>
                                        <p:tgtEl>
                                          <p:spTgt spid="202"/>
                                        </p:tgtEl>
                                        <p:attrNameLst>
                                          <p:attrName>ppt_x</p:attrName>
                                        </p:attrNameLst>
                                      </p:cBhvr>
                                      <p:tavLst>
                                        <p:tav tm="0">
                                          <p:val>
                                            <p:strVal val="#ppt_x"/>
                                          </p:val>
                                        </p:tav>
                                        <p:tav tm="100000">
                                          <p:val>
                                            <p:strVal val="#ppt_x"/>
                                          </p:val>
                                        </p:tav>
                                      </p:tavLst>
                                    </p:anim>
                                    <p:anim calcmode="lin" valueType="num">
                                      <p:cBhvr additive="base">
                                        <p:cTn id="107" dur="500" fill="hold"/>
                                        <p:tgtEl>
                                          <p:spTgt spid="202"/>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203"/>
                                        </p:tgtEl>
                                        <p:attrNameLst>
                                          <p:attrName>style.visibility</p:attrName>
                                        </p:attrNameLst>
                                      </p:cBhvr>
                                      <p:to>
                                        <p:strVal val="visible"/>
                                      </p:to>
                                    </p:set>
                                    <p:animEffect transition="in" filter="fade">
                                      <p:cBhvr>
                                        <p:cTn id="112" dur="1000"/>
                                        <p:tgtEl>
                                          <p:spTgt spid="203"/>
                                        </p:tgtEl>
                                      </p:cBhvr>
                                    </p:animEffect>
                                    <p:anim calcmode="lin" valueType="num">
                                      <p:cBhvr>
                                        <p:cTn id="113" dur="1000" fill="hold"/>
                                        <p:tgtEl>
                                          <p:spTgt spid="203"/>
                                        </p:tgtEl>
                                        <p:attrNameLst>
                                          <p:attrName>ppt_x</p:attrName>
                                        </p:attrNameLst>
                                      </p:cBhvr>
                                      <p:tavLst>
                                        <p:tav tm="0">
                                          <p:val>
                                            <p:strVal val="#ppt_x"/>
                                          </p:val>
                                        </p:tav>
                                        <p:tav tm="100000">
                                          <p:val>
                                            <p:strVal val="#ppt_x"/>
                                          </p:val>
                                        </p:tav>
                                      </p:tavLst>
                                    </p:anim>
                                    <p:anim calcmode="lin" valueType="num">
                                      <p:cBhvr>
                                        <p:cTn id="114" dur="1000" fill="hold"/>
                                        <p:tgtEl>
                                          <p:spTgt spid="2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3" grpId="0"/>
      <p:bldP spid="106" grpId="0" animBg="1"/>
      <p:bldP spid="108" grpId="0" animBg="1"/>
      <p:bldP spid="179" grpId="0" animBg="1"/>
      <p:bldP spid="20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12865" y="414575"/>
            <a:ext cx="8215312" cy="1815882"/>
          </a:xfrm>
          <a:prstGeom prst="rect">
            <a:avLst/>
          </a:prstGeom>
          <a:noFill/>
          <a:ln w="19050">
            <a:noFill/>
            <a:miter lim="800000"/>
            <a:headEnd type="none" w="sm" len="lg"/>
            <a:tailEnd type="none" w="sm" len="lg"/>
          </a:ln>
          <a:effectLst/>
        </p:spPr>
        <p:txBody>
          <a:bodyPr>
            <a:spAutoFit/>
          </a:bodyPr>
          <a:lstStyle/>
          <a:p>
            <a:pPr fontAlgn="auto">
              <a:spcBef>
                <a:spcPct val="50000"/>
              </a:spcBef>
              <a:spcAft>
                <a:spcPts val="0"/>
              </a:spcAft>
              <a:defRPr/>
            </a:pPr>
            <a:r>
              <a:rPr lang="zh-CN" altLang="en-US" sz="2800" b="1" dirty="0">
                <a:solidFill>
                  <a:srgbClr val="FF0000"/>
                </a:solidFill>
                <a:latin typeface="幼圆" pitchFamily="49" charset="-122"/>
                <a:ea typeface="+mn-ea"/>
              </a:rPr>
              <a:t>练习：</a:t>
            </a:r>
            <a:r>
              <a:rPr lang="zh-CN" altLang="en-US" sz="2800" dirty="0">
                <a:solidFill>
                  <a:srgbClr val="009900"/>
                </a:solidFill>
                <a:ea typeface="华文中宋" panose="02010600040101010101" pitchFamily="2" charset="-122"/>
              </a:rPr>
              <a:t>圆柱形空间充满均匀磁场</a:t>
            </a:r>
            <a:r>
              <a:rPr lang="en-US" altLang="zh-CN" sz="2800" b="1" i="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B </a:t>
            </a:r>
            <a:r>
              <a:rPr lang="zh-CN" altLang="en-US" sz="2800" dirty="0">
                <a:solidFill>
                  <a:srgbClr val="009900"/>
                </a:solidFill>
                <a:ea typeface="华文中宋" panose="02010600040101010101" pitchFamily="2" charset="-122"/>
              </a:rPr>
              <a:t>，</a:t>
            </a:r>
            <a:r>
              <a:rPr lang="zh-CN" altLang="en-US" sz="2800" b="1" dirty="0">
                <a:solidFill>
                  <a:srgbClr val="3E27E7"/>
                </a:solidFill>
                <a:latin typeface="幼圆" pitchFamily="49" charset="-122"/>
                <a:ea typeface="+mn-ea"/>
              </a:rPr>
              <a:t>将电导率为</a:t>
            </a:r>
            <a:r>
              <a:rPr lang="zh-CN" altLang="en-US" sz="2800" b="1" dirty="0">
                <a:solidFill>
                  <a:srgbClr val="FF0000"/>
                </a:solidFill>
                <a:latin typeface="幼圆" pitchFamily="49" charset="-122"/>
                <a:ea typeface="+mn-ea"/>
                <a:sym typeface="Symbol" pitchFamily="18" charset="2"/>
              </a:rPr>
              <a:t></a:t>
            </a:r>
            <a:r>
              <a:rPr lang="zh-CN" altLang="en-US" sz="2800" b="1" dirty="0">
                <a:solidFill>
                  <a:srgbClr val="3E27E7"/>
                </a:solidFill>
                <a:latin typeface="幼圆" pitchFamily="49" charset="-122"/>
                <a:ea typeface="+mn-ea"/>
                <a:sym typeface="Symbol" pitchFamily="18" charset="2"/>
              </a:rPr>
              <a:t> 的铝圆盘放在均匀磁场中，</a:t>
            </a:r>
            <a:r>
              <a:rPr lang="zh-CN" altLang="en-US" sz="2800" b="1" dirty="0">
                <a:latin typeface="幼圆" pitchFamily="49" charset="-122"/>
                <a:sym typeface="Symbol" pitchFamily="18" charset="2"/>
              </a:rPr>
              <a:t>盘和</a:t>
            </a:r>
            <a:r>
              <a:rPr lang="zh-CN" altLang="en-US" sz="2800" dirty="0">
                <a:ea typeface="华文中宋" panose="02010600040101010101" pitchFamily="2" charset="-122"/>
              </a:rPr>
              <a:t>磁场二者的</a:t>
            </a:r>
            <a:r>
              <a:rPr lang="zh-CN" altLang="en-US" sz="2800" b="1" dirty="0">
                <a:latin typeface="幼圆" pitchFamily="49" charset="-122"/>
                <a:sym typeface="Symbol" pitchFamily="18" charset="2"/>
              </a:rPr>
              <a:t>对称轴重合</a:t>
            </a:r>
            <a:r>
              <a:rPr lang="zh-CN" altLang="en-US" sz="2800" b="1" dirty="0">
                <a:solidFill>
                  <a:srgbClr val="3E27E7"/>
                </a:solidFill>
                <a:latin typeface="幼圆" pitchFamily="49" charset="-122"/>
                <a:ea typeface="+mn-ea"/>
                <a:sym typeface="Symbol" pitchFamily="18" charset="2"/>
              </a:rPr>
              <a:t>，</a:t>
            </a:r>
            <a:r>
              <a:rPr lang="en-US" altLang="zh-CN" sz="2800" b="1" dirty="0">
                <a:solidFill>
                  <a:srgbClr val="FF0000"/>
                </a:solidFill>
                <a:latin typeface="+mn-lt"/>
                <a:ea typeface="+mn-ea"/>
                <a:sym typeface="Symbol" pitchFamily="18" charset="2"/>
              </a:rPr>
              <a:t>dB/</a:t>
            </a:r>
            <a:r>
              <a:rPr lang="en-US" altLang="zh-CN" sz="2800" b="1" dirty="0" err="1">
                <a:solidFill>
                  <a:srgbClr val="FF0000"/>
                </a:solidFill>
                <a:latin typeface="+mn-lt"/>
                <a:ea typeface="+mn-ea"/>
                <a:sym typeface="Symbol" pitchFamily="18" charset="2"/>
              </a:rPr>
              <a:t>dt</a:t>
            </a:r>
            <a:r>
              <a:rPr lang="en-US" altLang="zh-CN" sz="2800" b="1" dirty="0">
                <a:solidFill>
                  <a:srgbClr val="FF0000"/>
                </a:solidFill>
                <a:latin typeface="幼圆" pitchFamily="49" charset="-122"/>
                <a:ea typeface="+mn-ea"/>
                <a:sym typeface="Symbol" pitchFamily="18" charset="2"/>
              </a:rPr>
              <a:t>=</a:t>
            </a:r>
            <a:r>
              <a:rPr lang="en-US" altLang="zh-CN" sz="2800" b="1" dirty="0">
                <a:solidFill>
                  <a:srgbClr val="FF0000"/>
                </a:solidFill>
                <a:latin typeface="+mn-lt"/>
                <a:ea typeface="+mn-ea"/>
                <a:sym typeface="Symbol" pitchFamily="18" charset="2"/>
              </a:rPr>
              <a:t>k</a:t>
            </a:r>
            <a:r>
              <a:rPr lang="zh-CN" altLang="en-US" sz="2800" b="1" dirty="0">
                <a:solidFill>
                  <a:srgbClr val="3E27E7"/>
                </a:solidFill>
                <a:latin typeface="幼圆" pitchFamily="49" charset="-122"/>
                <a:ea typeface="+mn-ea"/>
                <a:sym typeface="Symbol" pitchFamily="18" charset="2"/>
              </a:rPr>
              <a:t>，</a:t>
            </a:r>
            <a:r>
              <a:rPr lang="en-US" altLang="zh-CN" sz="2800" b="1" dirty="0">
                <a:solidFill>
                  <a:srgbClr val="FF0000"/>
                </a:solidFill>
                <a:latin typeface="幼圆" pitchFamily="49" charset="-122"/>
                <a:ea typeface="+mn-ea"/>
                <a:sym typeface="Symbol" pitchFamily="18" charset="2"/>
              </a:rPr>
              <a:t>k&gt;0</a:t>
            </a:r>
            <a:r>
              <a:rPr lang="zh-CN" altLang="en-US" sz="2800" b="1" dirty="0">
                <a:solidFill>
                  <a:srgbClr val="3E27E7"/>
                </a:solidFill>
                <a:latin typeface="幼圆" pitchFamily="49" charset="-122"/>
                <a:ea typeface="+mn-ea"/>
                <a:sym typeface="Symbol" pitchFamily="18" charset="2"/>
              </a:rPr>
              <a:t>为常数，求圆盘内感应电流及热功率。</a:t>
            </a:r>
            <a:endParaRPr lang="zh-CN" altLang="en-US" sz="2800" b="1" dirty="0">
              <a:solidFill>
                <a:srgbClr val="3E27E7"/>
              </a:solidFill>
              <a:latin typeface="幼圆" pitchFamily="49" charset="-122"/>
              <a:ea typeface="+mn-ea"/>
            </a:endParaRPr>
          </a:p>
        </p:txBody>
      </p:sp>
      <p:grpSp>
        <p:nvGrpSpPr>
          <p:cNvPr id="3" name="Group 33"/>
          <p:cNvGrpSpPr>
            <a:grpSpLocks/>
          </p:cNvGrpSpPr>
          <p:nvPr/>
        </p:nvGrpSpPr>
        <p:grpSpPr bwMode="auto">
          <a:xfrm>
            <a:off x="6898115" y="1868176"/>
            <a:ext cx="3387725" cy="2701925"/>
            <a:chOff x="3006" y="2119"/>
            <a:chExt cx="2134" cy="1702"/>
          </a:xfrm>
        </p:grpSpPr>
        <p:sp>
          <p:nvSpPr>
            <p:cNvPr id="4" name="Rectangle 4"/>
            <p:cNvSpPr>
              <a:spLocks noChangeArrowheads="1"/>
            </p:cNvSpPr>
            <p:nvPr/>
          </p:nvSpPr>
          <p:spPr bwMode="auto">
            <a:xfrm>
              <a:off x="3006" y="2119"/>
              <a:ext cx="2134" cy="1702"/>
            </a:xfrm>
            <a:prstGeom prst="rect">
              <a:avLst/>
            </a:prstGeom>
            <a:solidFill>
              <a:srgbClr val="CC3399"/>
            </a:solidFill>
            <a:ln w="19050">
              <a:solidFill>
                <a:srgbClr val="6666FF"/>
              </a:solidFill>
              <a:miter lim="800000"/>
              <a:headEnd type="none" w="sm" len="lg"/>
              <a:tailEnd type="none" w="sm" len="lg"/>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5" name="AutoShape 5"/>
            <p:cNvSpPr>
              <a:spLocks noChangeArrowheads="1"/>
            </p:cNvSpPr>
            <p:nvPr/>
          </p:nvSpPr>
          <p:spPr bwMode="auto">
            <a:xfrm>
              <a:off x="3449" y="2775"/>
              <a:ext cx="1440" cy="432"/>
            </a:xfrm>
            <a:prstGeom prst="can">
              <a:avLst>
                <a:gd name="adj" fmla="val 50000"/>
              </a:avLst>
            </a:prstGeom>
            <a:solidFill>
              <a:srgbClr val="FFFF00"/>
            </a:soli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 name="Line 7"/>
            <p:cNvSpPr>
              <a:spLocks noChangeShapeType="1"/>
            </p:cNvSpPr>
            <p:nvPr/>
          </p:nvSpPr>
          <p:spPr bwMode="auto">
            <a:xfrm flipH="1">
              <a:off x="3161" y="2871"/>
              <a:ext cx="288" cy="0"/>
            </a:xfrm>
            <a:prstGeom prst="line">
              <a:avLst/>
            </a:prstGeom>
            <a:noFill/>
            <a:ln w="19050">
              <a:solidFill>
                <a:schemeClr val="tx1"/>
              </a:solidFill>
              <a:round/>
              <a:headEnd type="none" w="sm" len="lg"/>
              <a:tailEnd type="none" w="sm" len="lg"/>
            </a:ln>
            <a:effectLst>
              <a:outerShdw dist="28398" dir="1593903" algn="ctr" rotWithShape="0">
                <a:schemeClr val="bg2"/>
              </a:outerShdw>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7" name="Line 8"/>
            <p:cNvSpPr>
              <a:spLocks noChangeShapeType="1"/>
            </p:cNvSpPr>
            <p:nvPr/>
          </p:nvSpPr>
          <p:spPr bwMode="auto">
            <a:xfrm>
              <a:off x="3305" y="2583"/>
              <a:ext cx="0" cy="288"/>
            </a:xfrm>
            <a:prstGeom prst="line">
              <a:avLst/>
            </a:prstGeom>
            <a:noFill/>
            <a:ln w="19050">
              <a:solidFill>
                <a:schemeClr val="tx1"/>
              </a:solidFill>
              <a:round/>
              <a:headEnd type="none" w="sm" len="lg"/>
              <a:tailEnd type="stealth" w="med" len="lg"/>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8" name="Line 9"/>
            <p:cNvSpPr>
              <a:spLocks noChangeShapeType="1"/>
            </p:cNvSpPr>
            <p:nvPr/>
          </p:nvSpPr>
          <p:spPr bwMode="auto">
            <a:xfrm flipH="1">
              <a:off x="3161" y="3111"/>
              <a:ext cx="288" cy="0"/>
            </a:xfrm>
            <a:prstGeom prst="line">
              <a:avLst/>
            </a:prstGeom>
            <a:noFill/>
            <a:ln w="19050">
              <a:solidFill>
                <a:schemeClr val="tx1"/>
              </a:solidFill>
              <a:round/>
              <a:headEnd type="none" w="sm" len="lg"/>
              <a:tailEnd type="none" w="sm" len="lg"/>
            </a:ln>
            <a:effectLst>
              <a:outerShdw dist="28398" dir="1593903" algn="ctr" rotWithShape="0">
                <a:schemeClr val="bg2"/>
              </a:outerShdw>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9" name="Line 10"/>
            <p:cNvSpPr>
              <a:spLocks noChangeShapeType="1"/>
            </p:cNvSpPr>
            <p:nvPr/>
          </p:nvSpPr>
          <p:spPr bwMode="auto">
            <a:xfrm flipV="1">
              <a:off x="3305" y="3111"/>
              <a:ext cx="0" cy="336"/>
            </a:xfrm>
            <a:prstGeom prst="line">
              <a:avLst/>
            </a:prstGeom>
            <a:noFill/>
            <a:ln w="19050">
              <a:solidFill>
                <a:schemeClr val="tx1"/>
              </a:solidFill>
              <a:round/>
              <a:headEnd type="none" w="sm" len="lg"/>
              <a:tailEnd type="stealth" w="med" len="lg"/>
            </a:ln>
            <a:effectLst>
              <a:outerShdw dist="28398" dir="3806097" algn="ctr" rotWithShape="0">
                <a:schemeClr val="bg2"/>
              </a:outerShdw>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aphicFrame>
          <p:nvGraphicFramePr>
            <p:cNvPr id="10" name="Object 11"/>
            <p:cNvGraphicFramePr>
              <a:graphicFrameLocks noChangeAspect="1"/>
            </p:cNvGraphicFramePr>
            <p:nvPr>
              <p:extLst>
                <p:ext uri="{D42A27DB-BD31-4B8C-83A1-F6EECF244321}">
                  <p14:modId xmlns:p14="http://schemas.microsoft.com/office/powerpoint/2010/main" val="3623243150"/>
                </p:ext>
              </p:extLst>
            </p:nvPr>
          </p:nvGraphicFramePr>
          <p:xfrm>
            <a:off x="3209" y="2871"/>
            <a:ext cx="177" cy="248"/>
          </p:xfrm>
          <a:graphic>
            <a:graphicData uri="http://schemas.openxmlformats.org/presentationml/2006/ole">
              <mc:AlternateContent xmlns:mc="http://schemas.openxmlformats.org/markup-compatibility/2006">
                <mc:Choice xmlns:v="urn:schemas-microsoft-com:vml" Requires="v">
                  <p:oleObj spid="_x0000_s542756" name="Equation" r:id="rId3" imgW="66675" imgH="123900" progId="Equation.DSMT4">
                    <p:embed/>
                  </p:oleObj>
                </mc:Choice>
                <mc:Fallback>
                  <p:oleObj name="Equation" r:id="rId3" imgW="66675" imgH="123900" progId="Equation.DSMT4">
                    <p:embed/>
                    <p:pic>
                      <p:nvPicPr>
                        <p:cNvPr id="1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9" y="2871"/>
                          <a:ext cx="177" cy="248"/>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1" name="Group 28"/>
            <p:cNvGrpSpPr>
              <a:grpSpLocks/>
            </p:cNvGrpSpPr>
            <p:nvPr/>
          </p:nvGrpSpPr>
          <p:grpSpPr bwMode="auto">
            <a:xfrm>
              <a:off x="4169" y="2475"/>
              <a:ext cx="576" cy="444"/>
              <a:chOff x="4128" y="2580"/>
              <a:chExt cx="576" cy="444"/>
            </a:xfrm>
          </p:grpSpPr>
          <p:sp>
            <p:nvSpPr>
              <p:cNvPr id="16" name="Line 13"/>
              <p:cNvSpPr>
                <a:spLocks noChangeShapeType="1"/>
              </p:cNvSpPr>
              <p:nvPr/>
            </p:nvSpPr>
            <p:spPr bwMode="auto">
              <a:xfrm>
                <a:off x="4128" y="2976"/>
                <a:ext cx="576" cy="48"/>
              </a:xfrm>
              <a:prstGeom prst="line">
                <a:avLst/>
              </a:prstGeom>
              <a:noFill/>
              <a:ln w="19050">
                <a:solidFill>
                  <a:schemeClr val="tx1"/>
                </a:solidFill>
                <a:round/>
                <a:headEnd type="none" w="sm" len="lg"/>
                <a:tailEnd type="triangle" w="sm" len="lg"/>
              </a:ln>
              <a:effectLst>
                <a:outerShdw dist="28398" dir="1593903" algn="ctr" rotWithShape="0">
                  <a:srgbClr val="777777"/>
                </a:outerShdw>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aphicFrame>
            <p:nvGraphicFramePr>
              <p:cNvPr id="17" name="Object 14"/>
              <p:cNvGraphicFramePr>
                <a:graphicFrameLocks noChangeAspect="1"/>
              </p:cNvGraphicFramePr>
              <p:nvPr>
                <p:extLst>
                  <p:ext uri="{D42A27DB-BD31-4B8C-83A1-F6EECF244321}">
                    <p14:modId xmlns:p14="http://schemas.microsoft.com/office/powerpoint/2010/main" val="2275187580"/>
                  </p:ext>
                </p:extLst>
              </p:nvPr>
            </p:nvGraphicFramePr>
            <p:xfrm>
              <a:off x="4324" y="2580"/>
              <a:ext cx="286" cy="313"/>
            </p:xfrm>
            <a:graphic>
              <a:graphicData uri="http://schemas.openxmlformats.org/presentationml/2006/ole">
                <mc:AlternateContent xmlns:mc="http://schemas.openxmlformats.org/markup-compatibility/2006">
                  <mc:Choice xmlns:v="urn:schemas-microsoft-com:vml" Requires="v">
                    <p:oleObj spid="_x0000_s542757" name="Equation" r:id="rId5" imgW="95289" imgH="104734" progId="Equation.DSMT4">
                      <p:embed/>
                    </p:oleObj>
                  </mc:Choice>
                  <mc:Fallback>
                    <p:oleObj name="Equation" r:id="rId5" imgW="95289" imgH="104734" progId="Equation.DSMT4">
                      <p:embed/>
                      <p:pic>
                        <p:nvPicPr>
                          <p:cNvPr id="17"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4" y="2580"/>
                            <a:ext cx="286" cy="313"/>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2" name="Group 26"/>
            <p:cNvGrpSpPr>
              <a:grpSpLocks/>
            </p:cNvGrpSpPr>
            <p:nvPr/>
          </p:nvGrpSpPr>
          <p:grpSpPr bwMode="auto">
            <a:xfrm>
              <a:off x="4169" y="2247"/>
              <a:ext cx="343" cy="1552"/>
              <a:chOff x="4128" y="2256"/>
              <a:chExt cx="343" cy="1552"/>
            </a:xfrm>
          </p:grpSpPr>
          <p:sp>
            <p:nvSpPr>
              <p:cNvPr id="13" name="Line 16"/>
              <p:cNvSpPr>
                <a:spLocks noChangeShapeType="1"/>
              </p:cNvSpPr>
              <p:nvPr/>
            </p:nvSpPr>
            <p:spPr bwMode="auto">
              <a:xfrm>
                <a:off x="4128" y="3216"/>
                <a:ext cx="0" cy="432"/>
              </a:xfrm>
              <a:prstGeom prst="line">
                <a:avLst/>
              </a:prstGeom>
              <a:noFill/>
              <a:ln w="19050">
                <a:solidFill>
                  <a:schemeClr val="tx1"/>
                </a:solidFill>
                <a:round/>
                <a:headEnd type="none" w="sm" len="lg"/>
                <a:tailEnd type="stealth" w="lg" len="lg"/>
              </a:ln>
              <a:effectLst>
                <a:outerShdw dist="28398" dir="3806097" algn="ctr" rotWithShape="0">
                  <a:schemeClr val="bg2"/>
                </a:outerShdw>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14" name="Line 17"/>
              <p:cNvSpPr>
                <a:spLocks noChangeShapeType="1"/>
              </p:cNvSpPr>
              <p:nvPr/>
            </p:nvSpPr>
            <p:spPr bwMode="auto">
              <a:xfrm>
                <a:off x="4128" y="2256"/>
                <a:ext cx="0" cy="624"/>
              </a:xfrm>
              <a:prstGeom prst="line">
                <a:avLst/>
              </a:prstGeom>
              <a:noFill/>
              <a:ln w="28575">
                <a:solidFill>
                  <a:schemeClr val="tx1"/>
                </a:solidFill>
                <a:round/>
                <a:headEnd type="none" w="sm" len="lg"/>
                <a:tailEnd type="none" w="sm" len="lg"/>
              </a:ln>
              <a:effectLst>
                <a:outerShdw dist="28398" dir="3806097" algn="ctr" rotWithShape="0">
                  <a:schemeClr val="bg2"/>
                </a:outerShdw>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aphicFrame>
            <p:nvGraphicFramePr>
              <p:cNvPr id="15" name="Object 18"/>
              <p:cNvGraphicFramePr>
                <a:graphicFrameLocks noChangeAspect="1"/>
              </p:cNvGraphicFramePr>
              <p:nvPr/>
            </p:nvGraphicFramePr>
            <p:xfrm>
              <a:off x="4224" y="3504"/>
              <a:ext cx="247" cy="304"/>
            </p:xfrm>
            <a:graphic>
              <a:graphicData uri="http://schemas.openxmlformats.org/presentationml/2006/ole">
                <mc:AlternateContent xmlns:mc="http://schemas.openxmlformats.org/markup-compatibility/2006">
                  <mc:Choice xmlns:v="urn:schemas-microsoft-com:vml" Requires="v">
                    <p:oleObj spid="_x0000_s542758" name="公式" r:id="rId7" imgW="104737" imgH="142795" progId="Equation.3">
                      <p:embed/>
                    </p:oleObj>
                  </mc:Choice>
                  <mc:Fallback>
                    <p:oleObj name="公式" r:id="rId7" imgW="104737" imgH="142795" progId="Equation.3">
                      <p:embed/>
                      <p:pic>
                        <p:nvPicPr>
                          <p:cNvPr id="15"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4" y="3504"/>
                            <a:ext cx="247" cy="304"/>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
        <p:nvSpPr>
          <p:cNvPr id="18" name="矩形 17"/>
          <p:cNvSpPr/>
          <p:nvPr/>
        </p:nvSpPr>
        <p:spPr>
          <a:xfrm>
            <a:off x="1844531" y="2154538"/>
            <a:ext cx="4977384" cy="2246769"/>
          </a:xfrm>
          <a:prstGeom prst="rect">
            <a:avLst/>
          </a:prstGeom>
        </p:spPr>
        <p:txBody>
          <a:bodyPr wrap="square">
            <a:spAutoFit/>
          </a:bodyPr>
          <a:lstStyle/>
          <a:p>
            <a:pPr fontAlgn="auto">
              <a:spcBef>
                <a:spcPct val="50000"/>
              </a:spcBef>
              <a:spcAft>
                <a:spcPts val="0"/>
              </a:spcAft>
              <a:defRPr/>
            </a:pPr>
            <a:r>
              <a:rPr lang="zh-CN" altLang="en-US" sz="2800" b="1" dirty="0">
                <a:solidFill>
                  <a:srgbClr val="FF0066"/>
                </a:solidFill>
                <a:latin typeface="幼圆" pitchFamily="49" charset="-122"/>
                <a:ea typeface="+mn-ea"/>
              </a:rPr>
              <a:t>解：</a:t>
            </a:r>
            <a:r>
              <a:rPr lang="zh-CN" altLang="en-US" sz="2800" b="1" dirty="0">
                <a:solidFill>
                  <a:srgbClr val="009900"/>
                </a:solidFill>
                <a:latin typeface="幼圆" pitchFamily="49" charset="-122"/>
                <a:ea typeface="+mn-ea"/>
              </a:rPr>
              <a:t>根据右手定则可以判断，感应电场与圆盘同轴。由于导体圆盘内不同半径处的感应电动势不等，感应电流的分布与圆盘同轴，</a:t>
            </a:r>
            <a:r>
              <a:rPr lang="zh-CN" altLang="en-US" sz="2800" b="1" dirty="0">
                <a:solidFill>
                  <a:srgbClr val="009900"/>
                </a:solidFill>
                <a:latin typeface="+mn-lt"/>
                <a:ea typeface="+mn-ea"/>
              </a:rPr>
              <a:t>但分布</a:t>
            </a:r>
            <a:r>
              <a:rPr lang="zh-CN" altLang="en-US" sz="2800" b="1" dirty="0">
                <a:solidFill>
                  <a:srgbClr val="009900"/>
                </a:solidFill>
                <a:latin typeface="幼圆" pitchFamily="49" charset="-122"/>
                <a:ea typeface="+mn-ea"/>
              </a:rPr>
              <a:t>不均匀。</a:t>
            </a:r>
          </a:p>
        </p:txBody>
      </p:sp>
      <p:sp>
        <p:nvSpPr>
          <p:cNvPr id="19" name="Oval 100"/>
          <p:cNvSpPr>
            <a:spLocks noChangeArrowheads="1"/>
          </p:cNvSpPr>
          <p:nvPr/>
        </p:nvSpPr>
        <p:spPr bwMode="auto">
          <a:xfrm>
            <a:off x="7733355" y="4788927"/>
            <a:ext cx="1927225" cy="1935162"/>
          </a:xfrm>
          <a:prstGeom prst="ellipse">
            <a:avLst/>
          </a:prstGeom>
          <a:noFill/>
          <a:ln w="38100" cap="rnd">
            <a:solidFill>
              <a:srgbClr val="6600CC"/>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20" name="Group 101"/>
          <p:cNvGrpSpPr>
            <a:grpSpLocks/>
          </p:cNvGrpSpPr>
          <p:nvPr/>
        </p:nvGrpSpPr>
        <p:grpSpPr bwMode="auto">
          <a:xfrm>
            <a:off x="7819080" y="4900053"/>
            <a:ext cx="1654175" cy="1589087"/>
            <a:chOff x="3957" y="482"/>
            <a:chExt cx="1042" cy="1001"/>
          </a:xfrm>
        </p:grpSpPr>
        <p:sp>
          <p:nvSpPr>
            <p:cNvPr id="21" name="Text Box 102"/>
            <p:cNvSpPr txBox="1">
              <a:spLocks noChangeArrowheads="1"/>
            </p:cNvSpPr>
            <p:nvPr/>
          </p:nvSpPr>
          <p:spPr bwMode="auto">
            <a:xfrm>
              <a:off x="4056" y="640"/>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22" name="Text Box 103"/>
            <p:cNvSpPr txBox="1">
              <a:spLocks noChangeArrowheads="1"/>
            </p:cNvSpPr>
            <p:nvPr/>
          </p:nvSpPr>
          <p:spPr bwMode="auto">
            <a:xfrm>
              <a:off x="4282" y="482"/>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23" name="Text Box 104"/>
            <p:cNvSpPr txBox="1">
              <a:spLocks noChangeArrowheads="1"/>
            </p:cNvSpPr>
            <p:nvPr/>
          </p:nvSpPr>
          <p:spPr bwMode="auto">
            <a:xfrm>
              <a:off x="4566" y="537"/>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24" name="Text Box 105"/>
            <p:cNvSpPr txBox="1">
              <a:spLocks noChangeArrowheads="1"/>
            </p:cNvSpPr>
            <p:nvPr/>
          </p:nvSpPr>
          <p:spPr bwMode="auto">
            <a:xfrm>
              <a:off x="4736" y="731"/>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25" name="Text Box 106"/>
            <p:cNvSpPr txBox="1">
              <a:spLocks noChangeArrowheads="1"/>
            </p:cNvSpPr>
            <p:nvPr/>
          </p:nvSpPr>
          <p:spPr bwMode="auto">
            <a:xfrm>
              <a:off x="4365" y="733"/>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26" name="Text Box 107"/>
            <p:cNvSpPr txBox="1">
              <a:spLocks noChangeArrowheads="1"/>
            </p:cNvSpPr>
            <p:nvPr/>
          </p:nvSpPr>
          <p:spPr bwMode="auto">
            <a:xfrm>
              <a:off x="3957" y="809"/>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27" name="Text Box 108"/>
            <p:cNvSpPr txBox="1">
              <a:spLocks noChangeArrowheads="1"/>
            </p:cNvSpPr>
            <p:nvPr/>
          </p:nvSpPr>
          <p:spPr bwMode="auto">
            <a:xfrm>
              <a:off x="4373" y="981"/>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28" name="Text Box 109"/>
            <p:cNvSpPr txBox="1">
              <a:spLocks noChangeArrowheads="1"/>
            </p:cNvSpPr>
            <p:nvPr/>
          </p:nvSpPr>
          <p:spPr bwMode="auto">
            <a:xfrm>
              <a:off x="4724" y="993"/>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29" name="Text Box 110"/>
            <p:cNvSpPr txBox="1">
              <a:spLocks noChangeArrowheads="1"/>
            </p:cNvSpPr>
            <p:nvPr/>
          </p:nvSpPr>
          <p:spPr bwMode="auto">
            <a:xfrm>
              <a:off x="4637" y="1208"/>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30" name="Text Box 111"/>
            <p:cNvSpPr txBox="1">
              <a:spLocks noChangeArrowheads="1"/>
            </p:cNvSpPr>
            <p:nvPr/>
          </p:nvSpPr>
          <p:spPr bwMode="auto">
            <a:xfrm>
              <a:off x="4365" y="1250"/>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31" name="Text Box 112"/>
            <p:cNvSpPr txBox="1">
              <a:spLocks noChangeArrowheads="1"/>
            </p:cNvSpPr>
            <p:nvPr/>
          </p:nvSpPr>
          <p:spPr bwMode="auto">
            <a:xfrm>
              <a:off x="4150" y="1207"/>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32" name="Text Box 113"/>
            <p:cNvSpPr txBox="1">
              <a:spLocks noChangeArrowheads="1"/>
            </p:cNvSpPr>
            <p:nvPr/>
          </p:nvSpPr>
          <p:spPr bwMode="auto">
            <a:xfrm>
              <a:off x="4014" y="1048"/>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grpSp>
      <p:sp>
        <p:nvSpPr>
          <p:cNvPr id="33" name="Oval 115"/>
          <p:cNvSpPr>
            <a:spLocks noChangeAspect="1" noChangeArrowheads="1"/>
          </p:cNvSpPr>
          <p:nvPr/>
        </p:nvSpPr>
        <p:spPr bwMode="auto">
          <a:xfrm>
            <a:off x="8693792" y="5725552"/>
            <a:ext cx="76200" cy="76200"/>
          </a:xfrm>
          <a:prstGeom prst="ellipse">
            <a:avLst/>
          </a:prstGeom>
          <a:solidFill>
            <a:srgbClr val="000000"/>
          </a:solidFill>
          <a:ln w="9525">
            <a:no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34" name="Rectangle 116"/>
          <p:cNvSpPr>
            <a:spLocks noChangeArrowheads="1"/>
          </p:cNvSpPr>
          <p:nvPr/>
        </p:nvSpPr>
        <p:spPr bwMode="auto">
          <a:xfrm>
            <a:off x="8784137" y="5465818"/>
            <a:ext cx="212985" cy="430887"/>
          </a:xfrm>
          <a:prstGeom prst="rect">
            <a:avLst/>
          </a:prstGeom>
          <a:noFill/>
          <a:ln w="9525">
            <a:noFill/>
            <a:miter lim="800000"/>
            <a:headEnd/>
            <a:tailEnd/>
          </a:ln>
        </p:spPr>
        <p:txBody>
          <a:bodyPr wrap="square" lIns="0" tIns="0" rIns="0" bIns="0">
            <a:spAutoFit/>
          </a:bodyPr>
          <a:lstStyle/>
          <a:p>
            <a:pPr eaLnBrk="0" fontAlgn="auto" hangingPunct="0">
              <a:spcBef>
                <a:spcPts val="0"/>
              </a:spcBef>
              <a:spcAft>
                <a:spcPts val="0"/>
              </a:spcAft>
              <a:defRPr/>
            </a:pPr>
            <a:r>
              <a:rPr lang="en-US" altLang="zh-CN" sz="2800" b="1" kern="0" dirty="0">
                <a:solidFill>
                  <a:srgbClr val="000000"/>
                </a:solidFill>
                <a:latin typeface="+mn-lt"/>
                <a:ea typeface="+mn-ea"/>
              </a:rPr>
              <a:t>O</a:t>
            </a:r>
            <a:endParaRPr lang="en-US" altLang="zh-CN" b="1" kern="0" dirty="0">
              <a:solidFill>
                <a:sysClr val="windowText" lastClr="000000"/>
              </a:solidFill>
              <a:latin typeface="+mn-lt"/>
              <a:ea typeface="+mn-ea"/>
            </a:endParaRPr>
          </a:p>
        </p:txBody>
      </p:sp>
      <p:sp>
        <p:nvSpPr>
          <p:cNvPr id="35" name="Rectangle 117"/>
          <p:cNvSpPr>
            <a:spLocks noChangeArrowheads="1"/>
          </p:cNvSpPr>
          <p:nvPr/>
        </p:nvSpPr>
        <p:spPr bwMode="auto">
          <a:xfrm>
            <a:off x="8442174" y="5064358"/>
            <a:ext cx="201613" cy="430212"/>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2800" b="1" kern="0" dirty="0">
                <a:solidFill>
                  <a:srgbClr val="000000"/>
                </a:solidFill>
                <a:latin typeface="+mn-lt"/>
                <a:ea typeface="+mn-ea"/>
              </a:rPr>
              <a:t>R</a:t>
            </a:r>
            <a:endParaRPr lang="en-US" altLang="zh-CN" b="1" kern="0" dirty="0">
              <a:solidFill>
                <a:sysClr val="windowText" lastClr="000000"/>
              </a:solidFill>
              <a:latin typeface="+mn-lt"/>
              <a:ea typeface="+mn-ea"/>
            </a:endParaRPr>
          </a:p>
        </p:txBody>
      </p:sp>
      <p:grpSp>
        <p:nvGrpSpPr>
          <p:cNvPr id="36" name="Group 118"/>
          <p:cNvGrpSpPr>
            <a:grpSpLocks/>
          </p:cNvGrpSpPr>
          <p:nvPr/>
        </p:nvGrpSpPr>
        <p:grpSpPr bwMode="auto">
          <a:xfrm>
            <a:off x="8034980" y="5058802"/>
            <a:ext cx="658813" cy="690562"/>
            <a:chOff x="4592" y="1262"/>
            <a:chExt cx="415" cy="435"/>
          </a:xfrm>
        </p:grpSpPr>
        <p:sp>
          <p:nvSpPr>
            <p:cNvPr id="37" name="Line 119"/>
            <p:cNvSpPr>
              <a:spLocks noChangeShapeType="1"/>
            </p:cNvSpPr>
            <p:nvPr/>
          </p:nvSpPr>
          <p:spPr bwMode="auto">
            <a:xfrm>
              <a:off x="4677" y="1351"/>
              <a:ext cx="330" cy="346"/>
            </a:xfrm>
            <a:prstGeom prst="line">
              <a:avLst/>
            </a:prstGeom>
            <a:noFill/>
            <a:ln w="39688" cap="rnd">
              <a:solidFill>
                <a:srgbClr val="0099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8" name="Freeform 120"/>
            <p:cNvSpPr>
              <a:spLocks/>
            </p:cNvSpPr>
            <p:nvPr/>
          </p:nvSpPr>
          <p:spPr bwMode="auto">
            <a:xfrm>
              <a:off x="4592" y="1262"/>
              <a:ext cx="126" cy="129"/>
            </a:xfrm>
            <a:custGeom>
              <a:avLst/>
              <a:gdLst>
                <a:gd name="T0" fmla="*/ 61 w 126"/>
                <a:gd name="T1" fmla="*/ 129 h 129"/>
                <a:gd name="T2" fmla="*/ 0 w 126"/>
                <a:gd name="T3" fmla="*/ 0 h 129"/>
                <a:gd name="T4" fmla="*/ 126 w 126"/>
                <a:gd name="T5" fmla="*/ 67 h 129"/>
                <a:gd name="T6" fmla="*/ 61 w 126"/>
                <a:gd name="T7" fmla="*/ 129 h 129"/>
                <a:gd name="T8" fmla="*/ 0 60000 65536"/>
                <a:gd name="T9" fmla="*/ 0 60000 65536"/>
                <a:gd name="T10" fmla="*/ 0 60000 65536"/>
                <a:gd name="T11" fmla="*/ 0 60000 65536"/>
                <a:gd name="T12" fmla="*/ 0 w 126"/>
                <a:gd name="T13" fmla="*/ 0 h 129"/>
                <a:gd name="T14" fmla="*/ 126 w 126"/>
                <a:gd name="T15" fmla="*/ 129 h 129"/>
              </a:gdLst>
              <a:ahLst/>
              <a:cxnLst>
                <a:cxn ang="T8">
                  <a:pos x="T0" y="T1"/>
                </a:cxn>
                <a:cxn ang="T9">
                  <a:pos x="T2" y="T3"/>
                </a:cxn>
                <a:cxn ang="T10">
                  <a:pos x="T4" y="T5"/>
                </a:cxn>
                <a:cxn ang="T11">
                  <a:pos x="T6" y="T7"/>
                </a:cxn>
              </a:cxnLst>
              <a:rect l="T12" t="T13" r="T14" b="T15"/>
              <a:pathLst>
                <a:path w="126" h="129">
                  <a:moveTo>
                    <a:pt x="61" y="129"/>
                  </a:moveTo>
                  <a:lnTo>
                    <a:pt x="0" y="0"/>
                  </a:lnTo>
                  <a:lnTo>
                    <a:pt x="126" y="67"/>
                  </a:lnTo>
                  <a:lnTo>
                    <a:pt x="61" y="129"/>
                  </a:lnTo>
                  <a:close/>
                </a:path>
              </a:pathLst>
            </a:custGeom>
            <a:solidFill>
              <a:srgbClr val="009900"/>
            </a:solidFill>
            <a:ln w="9525">
              <a:solidFill>
                <a:srgbClr val="0099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39" name="Object 161"/>
          <p:cNvGraphicFramePr>
            <a:graphicFrameLocks noChangeAspect="1"/>
          </p:cNvGraphicFramePr>
          <p:nvPr>
            <p:extLst>
              <p:ext uri="{D42A27DB-BD31-4B8C-83A1-F6EECF244321}">
                <p14:modId xmlns:p14="http://schemas.microsoft.com/office/powerpoint/2010/main" val="1004439362"/>
              </p:ext>
            </p:extLst>
          </p:nvPr>
        </p:nvGraphicFramePr>
        <p:xfrm>
          <a:off x="8925015" y="5185572"/>
          <a:ext cx="244475" cy="323850"/>
        </p:xfrm>
        <a:graphic>
          <a:graphicData uri="http://schemas.openxmlformats.org/presentationml/2006/ole">
            <mc:AlternateContent xmlns:mc="http://schemas.openxmlformats.org/markup-compatibility/2006">
              <mc:Choice xmlns:v="urn:schemas-microsoft-com:vml" Requires="v">
                <p:oleObj spid="_x0000_s542759" name="公式" r:id="rId9" imgW="95289" imgH="142795" progId="Equation.3">
                  <p:embed/>
                </p:oleObj>
              </mc:Choice>
              <mc:Fallback>
                <p:oleObj name="公式" r:id="rId9" imgW="95289" imgH="142795" progId="Equation.3">
                  <p:embed/>
                  <p:pic>
                    <p:nvPicPr>
                      <p:cNvPr id="39" name="Object 16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25015" y="5185572"/>
                        <a:ext cx="2444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Oval 100"/>
          <p:cNvSpPr>
            <a:spLocks noChangeArrowheads="1"/>
          </p:cNvSpPr>
          <p:nvPr/>
        </p:nvSpPr>
        <p:spPr bwMode="auto">
          <a:xfrm>
            <a:off x="7987501" y="5074921"/>
            <a:ext cx="1407288" cy="1394617"/>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1" name="Oval 100"/>
          <p:cNvSpPr>
            <a:spLocks noChangeArrowheads="1"/>
          </p:cNvSpPr>
          <p:nvPr/>
        </p:nvSpPr>
        <p:spPr bwMode="auto">
          <a:xfrm>
            <a:off x="8341367" y="5408731"/>
            <a:ext cx="760264" cy="743831"/>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2" name="Freeform 109"/>
          <p:cNvSpPr>
            <a:spLocks/>
          </p:cNvSpPr>
          <p:nvPr/>
        </p:nvSpPr>
        <p:spPr bwMode="auto">
          <a:xfrm rot="3600000" flipV="1">
            <a:off x="7872256" y="5661066"/>
            <a:ext cx="253216" cy="227600"/>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3" name="Freeform 109"/>
          <p:cNvSpPr>
            <a:spLocks/>
          </p:cNvSpPr>
          <p:nvPr/>
        </p:nvSpPr>
        <p:spPr bwMode="auto">
          <a:xfrm rot="9086002">
            <a:off x="8254230" y="5644536"/>
            <a:ext cx="219562" cy="242243"/>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4" name="对象 43"/>
          <p:cNvGraphicFramePr>
            <a:graphicFrameLocks noChangeAspect="1"/>
          </p:cNvGraphicFramePr>
          <p:nvPr>
            <p:extLst>
              <p:ext uri="{D42A27DB-BD31-4B8C-83A1-F6EECF244321}">
                <p14:modId xmlns:p14="http://schemas.microsoft.com/office/powerpoint/2010/main" val="1915729264"/>
              </p:ext>
            </p:extLst>
          </p:nvPr>
        </p:nvGraphicFramePr>
        <p:xfrm>
          <a:off x="9351031" y="5394880"/>
          <a:ext cx="334155" cy="546533"/>
        </p:xfrm>
        <a:graphic>
          <a:graphicData uri="http://schemas.openxmlformats.org/presentationml/2006/ole">
            <mc:AlternateContent xmlns:mc="http://schemas.openxmlformats.org/markup-compatibility/2006">
              <mc:Choice xmlns:v="urn:schemas-microsoft-com:vml" Requires="v">
                <p:oleObj spid="_x0000_s542760" name="公式" r:id="rId11" imgW="177480" imgH="253800" progId="Equation.3">
                  <p:embed/>
                </p:oleObj>
              </mc:Choice>
              <mc:Fallback>
                <p:oleObj name="公式" r:id="rId11" imgW="177480" imgH="253800" progId="Equation.3">
                  <p:embed/>
                  <p:pic>
                    <p:nvPicPr>
                      <p:cNvPr id="44" name="对象 43"/>
                      <p:cNvPicPr/>
                      <p:nvPr/>
                    </p:nvPicPr>
                    <p:blipFill>
                      <a:blip r:embed="rId12"/>
                      <a:stretch>
                        <a:fillRect/>
                      </a:stretch>
                    </p:blipFill>
                    <p:spPr>
                      <a:xfrm>
                        <a:off x="9351031" y="5394880"/>
                        <a:ext cx="334155" cy="546533"/>
                      </a:xfrm>
                      <a:prstGeom prst="rect">
                        <a:avLst/>
                      </a:prstGeom>
                    </p:spPr>
                  </p:pic>
                </p:oleObj>
              </mc:Fallback>
            </mc:AlternateContent>
          </a:graphicData>
        </a:graphic>
      </p:graphicFrame>
      <p:graphicFrame>
        <p:nvGraphicFramePr>
          <p:cNvPr id="45" name="Object 0"/>
          <p:cNvGraphicFramePr>
            <a:graphicFrameLocks/>
          </p:cNvGraphicFramePr>
          <p:nvPr>
            <p:extLst>
              <p:ext uri="{D42A27DB-BD31-4B8C-83A1-F6EECF244321}">
                <p14:modId xmlns:p14="http://schemas.microsoft.com/office/powerpoint/2010/main" val="3937950019"/>
              </p:ext>
            </p:extLst>
          </p:nvPr>
        </p:nvGraphicFramePr>
        <p:xfrm>
          <a:off x="2154423" y="4550802"/>
          <a:ext cx="3850885" cy="1220787"/>
        </p:xfrm>
        <a:graphic>
          <a:graphicData uri="http://schemas.openxmlformats.org/presentationml/2006/ole">
            <mc:AlternateContent xmlns:mc="http://schemas.openxmlformats.org/markup-compatibility/2006">
              <mc:Choice xmlns:v="urn:schemas-microsoft-com:vml" Requires="v">
                <p:oleObj spid="_x0000_s542761" name="Equation" r:id="rId13" imgW="1473120" imgH="469800" progId="Equation.DSMT4">
                  <p:embed/>
                </p:oleObj>
              </mc:Choice>
              <mc:Fallback>
                <p:oleObj name="Equation" r:id="rId13" imgW="1473120" imgH="469800" progId="Equation.DSMT4">
                  <p:embed/>
                  <p:pic>
                    <p:nvPicPr>
                      <p:cNvPr id="47" name="Object 0"/>
                      <p:cNvPicPr>
                        <a:picLocks noChangeArrowheads="1"/>
                      </p:cNvPicPr>
                      <p:nvPr/>
                    </p:nvPicPr>
                    <p:blipFill>
                      <a:blip r:embed="rId14"/>
                      <a:srcRect/>
                      <a:stretch>
                        <a:fillRect/>
                      </a:stretch>
                    </p:blipFill>
                    <p:spPr bwMode="auto">
                      <a:xfrm>
                        <a:off x="2154423" y="4550802"/>
                        <a:ext cx="3850885" cy="1220787"/>
                      </a:xfrm>
                      <a:prstGeom prst="rect">
                        <a:avLst/>
                      </a:prstGeom>
                      <a:solidFill>
                        <a:srgbClr val="00FFFF"/>
                      </a:solidFill>
                      <a:ln w="9525">
                        <a:solidFill>
                          <a:srgbClr val="D60093"/>
                        </a:solidFill>
                        <a:prstDash val="dash"/>
                        <a:miter lim="800000"/>
                        <a:headEnd/>
                        <a:tailEnd/>
                      </a:ln>
                      <a:effectLst/>
                      <a:extLst/>
                    </p:spPr>
                  </p:pic>
                </p:oleObj>
              </mc:Fallback>
            </mc:AlternateContent>
          </a:graphicData>
        </a:graphic>
      </p:graphicFrame>
      <p:sp>
        <p:nvSpPr>
          <p:cNvPr id="47" name="Rectangle 56"/>
          <p:cNvSpPr>
            <a:spLocks noChangeArrowheads="1"/>
          </p:cNvSpPr>
          <p:nvPr/>
        </p:nvSpPr>
        <p:spPr bwMode="auto">
          <a:xfrm>
            <a:off x="3186683" y="34060"/>
            <a:ext cx="4514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FF0000"/>
                </a:solidFill>
                <a:latin typeface="宋体" panose="02010600030101010101" pitchFamily="2" charset="-122"/>
              </a:rPr>
              <a:t>三、 感生涡电流的效应 </a:t>
            </a:r>
            <a:r>
              <a:rPr lang="zh-CN" altLang="en-US" sz="2800" b="1" dirty="0">
                <a:latin typeface="宋体" panose="02010600030101010101" pitchFamily="2" charset="-122"/>
              </a:rPr>
              <a:t>　</a:t>
            </a:r>
          </a:p>
        </p:txBody>
      </p:sp>
      <p:sp>
        <p:nvSpPr>
          <p:cNvPr id="49" name="AutoShape 72"/>
          <p:cNvSpPr>
            <a:spLocks noChangeArrowheads="1"/>
          </p:cNvSpPr>
          <p:nvPr/>
        </p:nvSpPr>
        <p:spPr bwMode="auto">
          <a:xfrm>
            <a:off x="1690184" y="6031238"/>
            <a:ext cx="800299" cy="274452"/>
          </a:xfrm>
          <a:prstGeom prst="rightArrow">
            <a:avLst>
              <a:gd name="adj1" fmla="val 50000"/>
              <a:gd name="adj2" fmla="val 81492"/>
            </a:avLst>
          </a:prstGeom>
          <a:solidFill>
            <a:srgbClr val="FFFF00"/>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0" name="Object 8"/>
          <p:cNvGraphicFramePr>
            <a:graphicFrameLocks noChangeAspect="1"/>
          </p:cNvGraphicFramePr>
          <p:nvPr>
            <p:extLst>
              <p:ext uri="{D42A27DB-BD31-4B8C-83A1-F6EECF244321}">
                <p14:modId xmlns:p14="http://schemas.microsoft.com/office/powerpoint/2010/main" val="2135422211"/>
              </p:ext>
            </p:extLst>
          </p:nvPr>
        </p:nvGraphicFramePr>
        <p:xfrm>
          <a:off x="2699961" y="5681261"/>
          <a:ext cx="4733429" cy="1064421"/>
        </p:xfrm>
        <a:graphic>
          <a:graphicData uri="http://schemas.openxmlformats.org/presentationml/2006/ole">
            <mc:AlternateContent xmlns:mc="http://schemas.openxmlformats.org/markup-compatibility/2006">
              <mc:Choice xmlns:v="urn:schemas-microsoft-com:vml" Requires="v">
                <p:oleObj spid="_x0000_s542762" name="Equation" r:id="rId15" imgW="1752480" imgH="393480" progId="Equation.DSMT4">
                  <p:embed/>
                </p:oleObj>
              </mc:Choice>
              <mc:Fallback>
                <p:oleObj name="Equation" r:id="rId15" imgW="1752480" imgH="393480" progId="Equation.DSMT4">
                  <p:embed/>
                  <p:pic>
                    <p:nvPicPr>
                      <p:cNvPr id="46" name="Object 8"/>
                      <p:cNvPicPr>
                        <a:picLocks noChangeAspect="1" noChangeArrowheads="1"/>
                      </p:cNvPicPr>
                      <p:nvPr/>
                    </p:nvPicPr>
                    <p:blipFill>
                      <a:blip r:embed="rId16"/>
                      <a:srcRect/>
                      <a:stretch>
                        <a:fillRect/>
                      </a:stretch>
                    </p:blipFill>
                    <p:spPr bwMode="auto">
                      <a:xfrm>
                        <a:off x="2699961" y="5681261"/>
                        <a:ext cx="4733429" cy="1064421"/>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93875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circle(in)">
                                      <p:cBhvr>
                                        <p:cTn id="23" dur="500"/>
                                        <p:tgtEl>
                                          <p:spTgt spid="20"/>
                                        </p:tgtEl>
                                      </p:cBhvr>
                                    </p:animEffect>
                                  </p:childTnLst>
                                </p:cTn>
                              </p:par>
                            </p:childTnLst>
                          </p:cTn>
                        </p:par>
                        <p:par>
                          <p:cTn id="24" fill="hold">
                            <p:stCondLst>
                              <p:cond delay="500"/>
                            </p:stCondLst>
                            <p:childTnLst>
                              <p:par>
                                <p:cTn id="25" presetID="6" presetClass="entr" presetSubtype="16"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circle(in)">
                                      <p:cBhvr>
                                        <p:cTn id="27" dur="20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left)">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circle(in)">
                                      <p:cBhvr>
                                        <p:cTn id="37" dur="2000"/>
                                        <p:tgtEl>
                                          <p:spTgt spid="33"/>
                                        </p:tgtEl>
                                      </p:cBhvr>
                                    </p:animEffect>
                                  </p:childTnLst>
                                </p:cTn>
                              </p:par>
                            </p:childTnLst>
                          </p:cTn>
                        </p:par>
                        <p:par>
                          <p:cTn id="38" fill="hold">
                            <p:stCondLst>
                              <p:cond delay="2000"/>
                            </p:stCondLst>
                            <p:childTnLst>
                              <p:par>
                                <p:cTn id="39" presetID="22" presetClass="entr" presetSubtype="8"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down)">
                                      <p:cBhvr>
                                        <p:cTn id="46" dur="500"/>
                                        <p:tgtEl>
                                          <p:spTgt spid="36"/>
                                        </p:tgtEl>
                                      </p:cBhvr>
                                    </p:animEffect>
                                  </p:childTnLst>
                                </p:cTn>
                              </p:par>
                            </p:childTnLst>
                          </p:cTn>
                        </p:par>
                        <p:par>
                          <p:cTn id="47" fill="hold">
                            <p:stCondLst>
                              <p:cond delay="500"/>
                            </p:stCondLst>
                            <p:childTnLst>
                              <p:par>
                                <p:cTn id="48" presetID="22" presetClass="entr" presetSubtype="4" fill="hold" grpId="0" nodeType="after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down)">
                                      <p:cBhvr>
                                        <p:cTn id="50" dur="500"/>
                                        <p:tgtEl>
                                          <p:spTgt spid="35"/>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500" fill="hold"/>
                                        <p:tgtEl>
                                          <p:spTgt spid="40"/>
                                        </p:tgtEl>
                                        <p:attrNameLst>
                                          <p:attrName>ppt_x</p:attrName>
                                        </p:attrNameLst>
                                      </p:cBhvr>
                                      <p:tavLst>
                                        <p:tav tm="0">
                                          <p:val>
                                            <p:strVal val="#ppt_x"/>
                                          </p:val>
                                        </p:tav>
                                        <p:tav tm="100000">
                                          <p:val>
                                            <p:strVal val="#ppt_x"/>
                                          </p:val>
                                        </p:tav>
                                      </p:tavLst>
                                    </p:anim>
                                    <p:anim calcmode="lin" valueType="num">
                                      <p:cBhvr additive="base">
                                        <p:cTn id="5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additive="base">
                                        <p:cTn id="61" dur="500" fill="hold"/>
                                        <p:tgtEl>
                                          <p:spTgt spid="42"/>
                                        </p:tgtEl>
                                        <p:attrNameLst>
                                          <p:attrName>ppt_x</p:attrName>
                                        </p:attrNameLst>
                                      </p:cBhvr>
                                      <p:tavLst>
                                        <p:tav tm="0">
                                          <p:val>
                                            <p:strVal val="#ppt_x"/>
                                          </p:val>
                                        </p:tav>
                                        <p:tav tm="100000">
                                          <p:val>
                                            <p:strVal val="#ppt_x"/>
                                          </p:val>
                                        </p:tav>
                                      </p:tavLst>
                                    </p:anim>
                                    <p:anim calcmode="lin" valueType="num">
                                      <p:cBhvr additive="base">
                                        <p:cTn id="6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additive="base">
                                        <p:cTn id="67" dur="500" fill="hold"/>
                                        <p:tgtEl>
                                          <p:spTgt spid="41"/>
                                        </p:tgtEl>
                                        <p:attrNameLst>
                                          <p:attrName>ppt_x</p:attrName>
                                        </p:attrNameLst>
                                      </p:cBhvr>
                                      <p:tavLst>
                                        <p:tav tm="0">
                                          <p:val>
                                            <p:strVal val="#ppt_x"/>
                                          </p:val>
                                        </p:tav>
                                        <p:tav tm="100000">
                                          <p:val>
                                            <p:strVal val="#ppt_x"/>
                                          </p:val>
                                        </p:tav>
                                      </p:tavLst>
                                    </p:anim>
                                    <p:anim calcmode="lin" valueType="num">
                                      <p:cBhvr additive="base">
                                        <p:cTn id="6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43"/>
                                        </p:tgtEl>
                                        <p:attrNameLst>
                                          <p:attrName>style.visibility</p:attrName>
                                        </p:attrNameLst>
                                      </p:cBhvr>
                                      <p:to>
                                        <p:strVal val="visible"/>
                                      </p:to>
                                    </p:set>
                                    <p:anim calcmode="lin" valueType="num">
                                      <p:cBhvr additive="base">
                                        <p:cTn id="73" dur="500" fill="hold"/>
                                        <p:tgtEl>
                                          <p:spTgt spid="43"/>
                                        </p:tgtEl>
                                        <p:attrNameLst>
                                          <p:attrName>ppt_x</p:attrName>
                                        </p:attrNameLst>
                                      </p:cBhvr>
                                      <p:tavLst>
                                        <p:tav tm="0">
                                          <p:val>
                                            <p:strVal val="#ppt_x"/>
                                          </p:val>
                                        </p:tav>
                                        <p:tav tm="100000">
                                          <p:val>
                                            <p:strVal val="#ppt_x"/>
                                          </p:val>
                                        </p:tav>
                                      </p:tavLst>
                                    </p:anim>
                                    <p:anim calcmode="lin" valueType="num">
                                      <p:cBhvr additive="base">
                                        <p:cTn id="7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fade">
                                      <p:cBhvr>
                                        <p:cTn id="79" dur="1000"/>
                                        <p:tgtEl>
                                          <p:spTgt spid="44"/>
                                        </p:tgtEl>
                                      </p:cBhvr>
                                    </p:animEffect>
                                    <p:anim calcmode="lin" valueType="num">
                                      <p:cBhvr>
                                        <p:cTn id="80" dur="1000" fill="hold"/>
                                        <p:tgtEl>
                                          <p:spTgt spid="44"/>
                                        </p:tgtEl>
                                        <p:attrNameLst>
                                          <p:attrName>ppt_x</p:attrName>
                                        </p:attrNameLst>
                                      </p:cBhvr>
                                      <p:tavLst>
                                        <p:tav tm="0">
                                          <p:val>
                                            <p:strVal val="#ppt_x"/>
                                          </p:val>
                                        </p:tav>
                                        <p:tav tm="100000">
                                          <p:val>
                                            <p:strVal val="#ppt_x"/>
                                          </p:val>
                                        </p:tav>
                                      </p:tavLst>
                                    </p:anim>
                                    <p:anim calcmode="lin" valueType="num">
                                      <p:cBhvr>
                                        <p:cTn id="81" dur="1000" fill="hold"/>
                                        <p:tgtEl>
                                          <p:spTgt spid="44"/>
                                        </p:tgtEl>
                                        <p:attrNameLst>
                                          <p:attrName>ppt_y</p:attrName>
                                        </p:attrNameLst>
                                      </p:cBhvr>
                                      <p:tavLst>
                                        <p:tav tm="0">
                                          <p:val>
                                            <p:strVal val="#ppt_y+.1"/>
                                          </p:val>
                                        </p:tav>
                                        <p:tav tm="100000">
                                          <p:val>
                                            <p:strVal val="#ppt_y"/>
                                          </p:val>
                                        </p:tav>
                                      </p:tavLst>
                                    </p:anim>
                                  </p:childTnLst>
                                </p:cTn>
                              </p:par>
                            </p:childTnLst>
                          </p:cTn>
                        </p:par>
                        <p:par>
                          <p:cTn id="82" fill="hold">
                            <p:stCondLst>
                              <p:cond delay="1000"/>
                            </p:stCondLst>
                            <p:childTnLst>
                              <p:par>
                                <p:cTn id="83" presetID="3" presetClass="entr" presetSubtype="10" fill="hold" nodeType="after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blinds(horizontal)">
                                      <p:cBhvr>
                                        <p:cTn id="85" dur="500"/>
                                        <p:tgtEl>
                                          <p:spTgt spid="4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wipe(left)">
                                      <p:cBhvr>
                                        <p:cTn id="90" dur="500"/>
                                        <p:tgtEl>
                                          <p:spTgt spid="49"/>
                                        </p:tgtEl>
                                      </p:cBhvr>
                                    </p:animEffect>
                                  </p:childTnLst>
                                </p:cTn>
                              </p:par>
                            </p:childTnLst>
                          </p:cTn>
                        </p:par>
                      </p:childTnLst>
                    </p:cTn>
                  </p:par>
                  <p:par>
                    <p:cTn id="91" fill="hold">
                      <p:stCondLst>
                        <p:cond delay="indefinite"/>
                      </p:stCondLst>
                      <p:childTnLst>
                        <p:par>
                          <p:cTn id="92" fill="hold">
                            <p:stCondLst>
                              <p:cond delay="0"/>
                            </p:stCondLst>
                            <p:childTnLst>
                              <p:par>
                                <p:cTn id="93" presetID="21" presetClass="entr" presetSubtype="1" fill="hold" nodeType="click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wheel(1)">
                                      <p:cBhvr>
                                        <p:cTn id="95" dur="2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19" grpId="0" animBg="1"/>
      <p:bldP spid="33" grpId="0" animBg="1"/>
      <p:bldP spid="34" grpId="0"/>
      <p:bldP spid="35" grpId="0"/>
      <p:bldP spid="40" grpId="0" animBg="1"/>
      <p:bldP spid="41" grpId="0" animBg="1"/>
      <p:bldP spid="42" grpId="0" animBg="1"/>
      <p:bldP spid="43" grpId="0" animBg="1"/>
      <p:bldP spid="4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7"/>
          <p:cNvGrpSpPr>
            <a:grpSpLocks/>
          </p:cNvGrpSpPr>
          <p:nvPr/>
        </p:nvGrpSpPr>
        <p:grpSpPr bwMode="auto">
          <a:xfrm>
            <a:off x="6253475" y="-140481"/>
            <a:ext cx="4267200" cy="4322763"/>
            <a:chOff x="2784" y="1261"/>
            <a:chExt cx="2688" cy="2723"/>
          </a:xfrm>
        </p:grpSpPr>
        <p:sp>
          <p:nvSpPr>
            <p:cNvPr id="3" name="Rectangle 3"/>
            <p:cNvSpPr>
              <a:spLocks noChangeArrowheads="1"/>
            </p:cNvSpPr>
            <p:nvPr/>
          </p:nvSpPr>
          <p:spPr bwMode="auto">
            <a:xfrm>
              <a:off x="2784" y="1488"/>
              <a:ext cx="2688" cy="2496"/>
            </a:xfrm>
            <a:prstGeom prst="rect">
              <a:avLst/>
            </a:prstGeom>
            <a:solidFill>
              <a:srgbClr val="CC3399"/>
            </a:solidFill>
            <a:ln w="19050">
              <a:solidFill>
                <a:srgbClr val="6666FF"/>
              </a:solidFill>
              <a:miter lim="800000"/>
              <a:headEnd type="none" w="sm" len="lg"/>
              <a:tailEnd type="none" w="sm"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4" name="Oval 4"/>
            <p:cNvSpPr>
              <a:spLocks noChangeArrowheads="1"/>
            </p:cNvSpPr>
            <p:nvPr/>
          </p:nvSpPr>
          <p:spPr bwMode="auto">
            <a:xfrm>
              <a:off x="3496" y="2348"/>
              <a:ext cx="1392" cy="1392"/>
            </a:xfrm>
            <a:prstGeom prst="ellipse">
              <a:avLst/>
            </a:prstGeom>
            <a:gradFill rotWithShape="0">
              <a:gsLst>
                <a:gs pos="0">
                  <a:srgbClr val="CC99FF"/>
                </a:gs>
                <a:gs pos="100000">
                  <a:srgbClr val="CC99FF">
                    <a:gamma/>
                    <a:shade val="53333"/>
                    <a:invGamma/>
                  </a:srgbClr>
                </a:gs>
              </a:gsLst>
              <a:path path="shape">
                <a:fillToRect l="50000" t="50000" r="50000" b="50000"/>
              </a:path>
            </a:gradFill>
            <a:ln w="19050">
              <a:noFill/>
              <a:round/>
              <a:headEnd type="none" w="sm" len="lg"/>
              <a:tailEnd type="none" w="sm" len="lg"/>
            </a:ln>
            <a:effectLst>
              <a:outerShdw dist="3592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5" name="Rectangle 5"/>
            <p:cNvSpPr>
              <a:spLocks noChangeArrowheads="1"/>
            </p:cNvSpPr>
            <p:nvPr/>
          </p:nvSpPr>
          <p:spPr bwMode="auto">
            <a:xfrm>
              <a:off x="3504" y="1920"/>
              <a:ext cx="1392" cy="288"/>
            </a:xfrm>
            <a:prstGeom prst="rect">
              <a:avLst/>
            </a:prstGeom>
            <a:solidFill>
              <a:srgbClr val="FFFF00"/>
            </a:solidFill>
            <a:ln w="19050">
              <a:solidFill>
                <a:schemeClr val="tx1"/>
              </a:solidFill>
              <a:miter lim="800000"/>
              <a:headEnd type="none" w="sm" len="lg"/>
              <a:tailEnd type="none" w="sm" len="lg"/>
            </a:ln>
            <a:effectLst>
              <a:outerShdw dist="28398" dir="1593903"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6" name="Line 6"/>
            <p:cNvSpPr>
              <a:spLocks noChangeShapeType="1"/>
            </p:cNvSpPr>
            <p:nvPr/>
          </p:nvSpPr>
          <p:spPr bwMode="auto">
            <a:xfrm>
              <a:off x="4200" y="1680"/>
              <a:ext cx="0" cy="2208"/>
            </a:xfrm>
            <a:prstGeom prst="line">
              <a:avLst/>
            </a:prstGeom>
            <a:noFill/>
            <a:ln w="12700">
              <a:solidFill>
                <a:srgbClr val="000000"/>
              </a:solidFill>
              <a:prstDash val="lgDashDot"/>
              <a:round/>
              <a:headEnd type="none" w="sm" len="lg"/>
              <a:tailEnd type="none" w="sm" len="lg"/>
            </a:ln>
            <a:effectLst>
              <a:outerShdw dist="1796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pSp>
          <p:nvGrpSpPr>
            <p:cNvPr id="7" name="Group 7"/>
            <p:cNvGrpSpPr>
              <a:grpSpLocks/>
            </p:cNvGrpSpPr>
            <p:nvPr/>
          </p:nvGrpSpPr>
          <p:grpSpPr bwMode="auto">
            <a:xfrm>
              <a:off x="3312" y="1680"/>
              <a:ext cx="192" cy="816"/>
              <a:chOff x="3216" y="1632"/>
              <a:chExt cx="192" cy="816"/>
            </a:xfrm>
          </p:grpSpPr>
          <p:sp>
            <p:nvSpPr>
              <p:cNvPr id="33" name="Line 8"/>
              <p:cNvSpPr>
                <a:spLocks noChangeShapeType="1"/>
              </p:cNvSpPr>
              <p:nvPr/>
            </p:nvSpPr>
            <p:spPr bwMode="auto">
              <a:xfrm flipH="1">
                <a:off x="3216" y="1872"/>
                <a:ext cx="192" cy="0"/>
              </a:xfrm>
              <a:prstGeom prst="line">
                <a:avLst/>
              </a:prstGeom>
              <a:noFill/>
              <a:ln w="19050">
                <a:solidFill>
                  <a:srgbClr val="CCCCFF"/>
                </a:solidFill>
                <a:round/>
                <a:headEnd type="none" w="sm" len="lg"/>
                <a:tailEnd type="none" w="sm" len="lg"/>
              </a:ln>
              <a:effectLst>
                <a:outerShdw dist="1796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34" name="Line 9"/>
              <p:cNvSpPr>
                <a:spLocks noChangeShapeType="1"/>
              </p:cNvSpPr>
              <p:nvPr/>
            </p:nvSpPr>
            <p:spPr bwMode="auto">
              <a:xfrm flipH="1">
                <a:off x="3216" y="2160"/>
                <a:ext cx="192" cy="0"/>
              </a:xfrm>
              <a:prstGeom prst="line">
                <a:avLst/>
              </a:prstGeom>
              <a:noFill/>
              <a:ln w="19050">
                <a:solidFill>
                  <a:srgbClr val="CCCCFF"/>
                </a:solidFill>
                <a:round/>
                <a:headEnd type="none" w="sm" len="lg"/>
                <a:tailEnd type="none" w="sm" len="lg"/>
              </a:ln>
              <a:effectLst>
                <a:outerShdw dist="1796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35" name="Line 10"/>
              <p:cNvSpPr>
                <a:spLocks noChangeShapeType="1"/>
              </p:cNvSpPr>
              <p:nvPr/>
            </p:nvSpPr>
            <p:spPr bwMode="auto">
              <a:xfrm>
                <a:off x="3312" y="1632"/>
                <a:ext cx="0" cy="240"/>
              </a:xfrm>
              <a:prstGeom prst="line">
                <a:avLst/>
              </a:prstGeom>
              <a:noFill/>
              <a:ln w="19050">
                <a:solidFill>
                  <a:srgbClr val="CCCCFF"/>
                </a:solidFill>
                <a:round/>
                <a:headEnd type="none" w="sm" len="lg"/>
                <a:tailEnd type="triangle" w="sm" len="lg"/>
              </a:ln>
              <a:effectLst>
                <a:outerShdw dist="1796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36" name="Line 11"/>
              <p:cNvSpPr>
                <a:spLocks noChangeShapeType="1"/>
              </p:cNvSpPr>
              <p:nvPr/>
            </p:nvSpPr>
            <p:spPr bwMode="auto">
              <a:xfrm flipV="1">
                <a:off x="3304" y="2160"/>
                <a:ext cx="0" cy="288"/>
              </a:xfrm>
              <a:prstGeom prst="line">
                <a:avLst/>
              </a:prstGeom>
              <a:noFill/>
              <a:ln w="19050">
                <a:solidFill>
                  <a:srgbClr val="CCCCFF"/>
                </a:solidFill>
                <a:round/>
                <a:headEnd type="none" w="sm" len="lg"/>
                <a:tailEnd type="triangle" w="sm" len="lg"/>
              </a:ln>
              <a:effectLst>
                <a:outerShdw dist="1796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37" name="Object 11"/>
              <p:cNvGraphicFramePr>
                <a:graphicFrameLocks noChangeAspect="1"/>
              </p:cNvGraphicFramePr>
              <p:nvPr/>
            </p:nvGraphicFramePr>
            <p:xfrm>
              <a:off x="3216" y="1888"/>
              <a:ext cx="177" cy="248"/>
            </p:xfrm>
            <a:graphic>
              <a:graphicData uri="http://schemas.openxmlformats.org/presentationml/2006/ole">
                <mc:AlternateContent xmlns:mc="http://schemas.openxmlformats.org/markup-compatibility/2006">
                  <mc:Choice xmlns:v="urn:schemas-microsoft-com:vml" Requires="v">
                    <p:oleObj spid="_x0000_s846903" name="公式" r:id="rId3" imgW="66675" imgH="123900" progId="Equation.3">
                      <p:embed/>
                    </p:oleObj>
                  </mc:Choice>
                  <mc:Fallback>
                    <p:oleObj name="公式" r:id="rId3" imgW="66675" imgH="123900" progId="Equation.3">
                      <p:embed/>
                      <p:pic>
                        <p:nvPicPr>
                          <p:cNvPr id="37"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 y="1888"/>
                            <a:ext cx="177" cy="248"/>
                          </a:xfrm>
                          <a:prstGeom prst="rect">
                            <a:avLst/>
                          </a:prstGeom>
                          <a:noFill/>
                          <a:ln>
                            <a:noFill/>
                          </a:ln>
                          <a:effectLst>
                            <a:outerShdw dist="17961" dir="2700000" algn="ctr" rotWithShape="0">
                              <a:srgbClr val="777777">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hlink"/>
                                </a:solidFill>
                                <a:miter lim="800000"/>
                                <a:headEnd/>
                                <a:tailEnd/>
                              </a14:hiddenLine>
                            </a:ext>
                          </a:extLst>
                        </p:spPr>
                      </p:pic>
                    </p:oleObj>
                  </mc:Fallback>
                </mc:AlternateContent>
              </a:graphicData>
            </a:graphic>
          </p:graphicFrame>
        </p:grpSp>
        <p:graphicFrame>
          <p:nvGraphicFramePr>
            <p:cNvPr id="8" name="Object 7"/>
            <p:cNvGraphicFramePr>
              <a:graphicFrameLocks noChangeAspect="1"/>
            </p:cNvGraphicFramePr>
            <p:nvPr>
              <p:extLst>
                <p:ext uri="{D42A27DB-BD31-4B8C-83A1-F6EECF244321}">
                  <p14:modId xmlns:p14="http://schemas.microsoft.com/office/powerpoint/2010/main" val="683623346"/>
                </p:ext>
              </p:extLst>
            </p:nvPr>
          </p:nvGraphicFramePr>
          <p:xfrm>
            <a:off x="3736" y="2933"/>
            <a:ext cx="271" cy="277"/>
          </p:xfrm>
          <a:graphic>
            <a:graphicData uri="http://schemas.openxmlformats.org/presentationml/2006/ole">
              <mc:AlternateContent xmlns:mc="http://schemas.openxmlformats.org/markup-compatibility/2006">
                <mc:Choice xmlns:v="urn:schemas-microsoft-com:vml" Requires="v">
                  <p:oleObj spid="_x0000_s846904" name="Equation" r:id="rId5" imgW="152280" imgH="164880" progId="Equation.DSMT4">
                    <p:embed/>
                  </p:oleObj>
                </mc:Choice>
                <mc:Fallback>
                  <p:oleObj name="Equation" r:id="rId5" imgW="152280" imgH="164880" progId="Equation.DSMT4">
                    <p:embed/>
                    <p:pic>
                      <p:nvPicPr>
                        <p:cNvPr id="8" name="Object 7"/>
                        <p:cNvPicPr>
                          <a:picLocks noChangeAspect="1" noChangeArrowheads="1"/>
                        </p:cNvPicPr>
                        <p:nvPr/>
                      </p:nvPicPr>
                      <p:blipFill>
                        <a:blip r:embed="rId6"/>
                        <a:srcRect/>
                        <a:stretch>
                          <a:fillRect/>
                        </a:stretch>
                      </p:blipFill>
                      <p:spPr bwMode="auto">
                        <a:xfrm>
                          <a:off x="3736" y="2933"/>
                          <a:ext cx="271" cy="277"/>
                        </a:xfrm>
                        <a:prstGeom prst="rect">
                          <a:avLst/>
                        </a:prstGeom>
                        <a:noFill/>
                        <a:ln>
                          <a:noFill/>
                        </a:ln>
                        <a:effectLst>
                          <a:outerShdw dist="28398" dir="1593903" algn="ctr" rotWithShape="0">
                            <a:srgbClr val="777777">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26"/>
            <p:cNvGraphicFramePr>
              <a:graphicFrameLocks noChangeAspect="1"/>
            </p:cNvGraphicFramePr>
            <p:nvPr/>
          </p:nvGraphicFramePr>
          <p:xfrm>
            <a:off x="4422" y="2795"/>
            <a:ext cx="175" cy="194"/>
          </p:xfrm>
          <a:graphic>
            <a:graphicData uri="http://schemas.openxmlformats.org/presentationml/2006/ole">
              <mc:AlternateContent xmlns:mc="http://schemas.openxmlformats.org/markup-compatibility/2006">
                <mc:Choice xmlns:v="urn:schemas-microsoft-com:vml" Requires="v">
                  <p:oleObj spid="_x0000_s846905" name="公式" r:id="rId7" imgW="57227" imgH="66674" progId="Equation.3">
                    <p:embed/>
                  </p:oleObj>
                </mc:Choice>
                <mc:Fallback>
                  <p:oleObj name="公式" r:id="rId7" imgW="57227" imgH="66674" progId="Equation.3">
                    <p:embed/>
                    <p:pic>
                      <p:nvPicPr>
                        <p:cNvPr id="9"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2" y="2795"/>
                          <a:ext cx="175" cy="194"/>
                        </a:xfrm>
                        <a:prstGeom prst="rect">
                          <a:avLst/>
                        </a:prstGeom>
                        <a:noFill/>
                        <a:ln>
                          <a:noFill/>
                        </a:ln>
                        <a:effectLst>
                          <a:outerShdw dist="28398" dir="1593903" algn="ctr" rotWithShape="0">
                            <a:srgbClr val="777777">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AutoShape 27"/>
            <p:cNvSpPr>
              <a:spLocks noChangeArrowheads="1"/>
            </p:cNvSpPr>
            <p:nvPr/>
          </p:nvSpPr>
          <p:spPr bwMode="auto">
            <a:xfrm>
              <a:off x="3648" y="2494"/>
              <a:ext cx="1104" cy="1104"/>
            </a:xfrm>
            <a:custGeom>
              <a:avLst/>
              <a:gdLst>
                <a:gd name="G0" fmla="+- 900 0 0"/>
                <a:gd name="G1" fmla="+- 21600 0 900"/>
                <a:gd name="G2" fmla="+- 21600 0 9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900" y="10800"/>
                  </a:moveTo>
                  <a:cubicBezTo>
                    <a:pt x="900" y="16268"/>
                    <a:pt x="5332" y="20700"/>
                    <a:pt x="10800" y="20700"/>
                  </a:cubicBezTo>
                  <a:cubicBezTo>
                    <a:pt x="16268" y="20700"/>
                    <a:pt x="20700" y="16268"/>
                    <a:pt x="20700" y="10800"/>
                  </a:cubicBezTo>
                  <a:cubicBezTo>
                    <a:pt x="20700" y="5332"/>
                    <a:pt x="16268" y="900"/>
                    <a:pt x="10800" y="900"/>
                  </a:cubicBezTo>
                  <a:cubicBezTo>
                    <a:pt x="5332" y="900"/>
                    <a:pt x="900" y="5332"/>
                    <a:pt x="900" y="10800"/>
                  </a:cubicBezTo>
                  <a:close/>
                </a:path>
              </a:pathLst>
            </a:custGeom>
            <a:solidFill>
              <a:srgbClr val="00FF00"/>
            </a:solidFill>
            <a:ln w="19050">
              <a:solidFill>
                <a:srgbClr val="FF7C80"/>
              </a:solidFill>
              <a:round/>
              <a:headEnd type="none" w="sm" len="lg"/>
              <a:tailEnd type="none" w="sm" len="lg"/>
            </a:ln>
            <a:effectLst/>
          </p:spPr>
          <p:txBody>
            <a:bodyPr wrap="none" anchor="ctr"/>
            <a:lstStyle/>
            <a:p>
              <a:pPr algn="ctr" fontAlgn="auto">
                <a:spcBef>
                  <a:spcPts val="0"/>
                </a:spcBef>
                <a:spcAft>
                  <a:spcPts val="0"/>
                </a:spcAft>
                <a:defRPr/>
              </a:pPr>
              <a:endParaRPr lang="zh-CN" altLang="zh-CN" sz="3200" b="1" kern="0">
                <a:solidFill>
                  <a:sysClr val="windowText" lastClr="000000"/>
                </a:solidFill>
                <a:effectLst>
                  <a:outerShdw blurRad="38100" dist="38100" dir="2700000" algn="tl">
                    <a:srgbClr val="000000"/>
                  </a:outerShdw>
                </a:effectLst>
                <a:latin typeface="+mn-lt"/>
                <a:ea typeface="文鼎CS中等线" pitchFamily="49" charset="-122"/>
              </a:endParaRPr>
            </a:p>
          </p:txBody>
        </p:sp>
        <p:sp>
          <p:nvSpPr>
            <p:cNvPr id="11" name="Rectangle 28"/>
            <p:cNvSpPr>
              <a:spLocks noChangeArrowheads="1"/>
            </p:cNvSpPr>
            <p:nvPr/>
          </p:nvSpPr>
          <p:spPr bwMode="auto">
            <a:xfrm>
              <a:off x="3648" y="1918"/>
              <a:ext cx="48" cy="288"/>
            </a:xfrm>
            <a:prstGeom prst="rect">
              <a:avLst/>
            </a:prstGeom>
            <a:solidFill>
              <a:srgbClr val="00FF00"/>
            </a:solidFill>
            <a:ln w="19050">
              <a:solidFill>
                <a:srgbClr val="FF7C80"/>
              </a:solidFill>
              <a:miter lim="800000"/>
              <a:headEnd type="none" w="sm" len="lg"/>
              <a:tailEnd type="none" w="sm"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2" name="Rectangle 29"/>
            <p:cNvSpPr>
              <a:spLocks noChangeArrowheads="1"/>
            </p:cNvSpPr>
            <p:nvPr/>
          </p:nvSpPr>
          <p:spPr bwMode="auto">
            <a:xfrm>
              <a:off x="4704" y="1918"/>
              <a:ext cx="48" cy="288"/>
            </a:xfrm>
            <a:prstGeom prst="rect">
              <a:avLst/>
            </a:prstGeom>
            <a:solidFill>
              <a:srgbClr val="00FF00"/>
            </a:solidFill>
            <a:ln w="19050">
              <a:solidFill>
                <a:srgbClr val="FF7C80"/>
              </a:solidFill>
              <a:miter lim="800000"/>
              <a:headEnd type="none" w="sm" len="lg"/>
              <a:tailEnd type="none" w="sm"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13" name="Object 30"/>
            <p:cNvGraphicFramePr>
              <a:graphicFrameLocks noChangeAspect="1"/>
            </p:cNvGraphicFramePr>
            <p:nvPr>
              <p:extLst>
                <p:ext uri="{D42A27DB-BD31-4B8C-83A1-F6EECF244321}">
                  <p14:modId xmlns:p14="http://schemas.microsoft.com/office/powerpoint/2010/main" val="1385543336"/>
                </p:ext>
              </p:extLst>
            </p:nvPr>
          </p:nvGraphicFramePr>
          <p:xfrm>
            <a:off x="4370" y="1261"/>
            <a:ext cx="729" cy="848"/>
          </p:xfrm>
          <a:graphic>
            <a:graphicData uri="http://schemas.openxmlformats.org/presentationml/2006/ole">
              <mc:AlternateContent xmlns:mc="http://schemas.openxmlformats.org/markup-compatibility/2006">
                <mc:Choice xmlns:v="urn:schemas-microsoft-com:vml" Requires="v">
                  <p:oleObj spid="_x0000_s846906" name="Equation" r:id="rId9" imgW="368280" imgH="431640" progId="Equation.DSMT4">
                    <p:embed/>
                  </p:oleObj>
                </mc:Choice>
                <mc:Fallback>
                  <p:oleObj name="Equation" r:id="rId9" imgW="368280" imgH="431640" progId="Equation.DSMT4">
                    <p:embed/>
                    <p:pic>
                      <p:nvPicPr>
                        <p:cNvPr id="13" name="Object 30"/>
                        <p:cNvPicPr>
                          <a:picLocks noChangeAspect="1" noChangeArrowheads="1"/>
                        </p:cNvPicPr>
                        <p:nvPr/>
                      </p:nvPicPr>
                      <p:blipFill>
                        <a:blip r:embed="rId10"/>
                        <a:srcRect/>
                        <a:stretch>
                          <a:fillRect/>
                        </a:stretch>
                      </p:blipFill>
                      <p:spPr bwMode="auto">
                        <a:xfrm>
                          <a:off x="4370" y="1261"/>
                          <a:ext cx="729" cy="848"/>
                        </a:xfrm>
                        <a:prstGeom prst="rect">
                          <a:avLst/>
                        </a:prstGeom>
                        <a:noFill/>
                        <a:ln>
                          <a:noFill/>
                        </a:ln>
                        <a:effectLst>
                          <a:outerShdw dist="17961" dir="2700000" algn="ctr" rotWithShape="0">
                            <a:srgbClr val="777777">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Line 14"/>
            <p:cNvSpPr>
              <a:spLocks noChangeShapeType="1"/>
            </p:cNvSpPr>
            <p:nvPr/>
          </p:nvSpPr>
          <p:spPr bwMode="auto">
            <a:xfrm flipH="1" flipV="1">
              <a:off x="3582" y="2670"/>
              <a:ext cx="624" cy="384"/>
            </a:xfrm>
            <a:prstGeom prst="line">
              <a:avLst/>
            </a:prstGeom>
            <a:noFill/>
            <a:ln w="19050">
              <a:solidFill>
                <a:srgbClr val="CCFF66"/>
              </a:solidFill>
              <a:round/>
              <a:headEnd type="none" w="sm" len="lg"/>
              <a:tailEnd type="triangle" w="sm" len="lg"/>
            </a:ln>
            <a:effectLst>
              <a:outerShdw dist="3592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5" name="Line 34"/>
            <p:cNvSpPr>
              <a:spLocks noChangeShapeType="1"/>
            </p:cNvSpPr>
            <p:nvPr/>
          </p:nvSpPr>
          <p:spPr bwMode="auto">
            <a:xfrm>
              <a:off x="4695" y="1784"/>
              <a:ext cx="0" cy="136"/>
            </a:xfrm>
            <a:prstGeom prst="line">
              <a:avLst/>
            </a:prstGeom>
            <a:noFill/>
            <a:ln w="19050">
              <a:solidFill>
                <a:srgbClr val="CCCCFF"/>
              </a:solidFill>
              <a:round/>
              <a:headEnd type="none" w="sm" len="lg"/>
              <a:tailEnd type="none" w="sm" len="lg"/>
            </a:ln>
            <a:effectLst>
              <a:outerShdw dist="17961" dir="2700000" algn="ctr" rotWithShape="0">
                <a:srgbClr val="777777">
                  <a:alpha val="50000"/>
                </a:srgbClr>
              </a:outerShdw>
            </a:effectLst>
          </p:spPr>
          <p:txBody>
            <a:bodyP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6" name="Line 35"/>
            <p:cNvSpPr>
              <a:spLocks noChangeShapeType="1"/>
            </p:cNvSpPr>
            <p:nvPr/>
          </p:nvSpPr>
          <p:spPr bwMode="auto">
            <a:xfrm>
              <a:off x="4752" y="1785"/>
              <a:ext cx="0" cy="136"/>
            </a:xfrm>
            <a:prstGeom prst="line">
              <a:avLst/>
            </a:prstGeom>
            <a:noFill/>
            <a:ln w="19050">
              <a:solidFill>
                <a:srgbClr val="CCCCFF"/>
              </a:solidFill>
              <a:round/>
              <a:headEnd type="none" w="sm" len="lg"/>
              <a:tailEnd type="none" w="sm" len="lg"/>
            </a:ln>
            <a:effectLst>
              <a:outerShdw dist="17961" dir="2700000" algn="ctr" rotWithShape="0">
                <a:srgbClr val="777777">
                  <a:alpha val="50000"/>
                </a:srgbClr>
              </a:outerShdw>
            </a:effectLst>
          </p:spPr>
          <p:txBody>
            <a:bodyP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7" name="Line 36"/>
            <p:cNvSpPr>
              <a:spLocks noChangeShapeType="1"/>
            </p:cNvSpPr>
            <p:nvPr/>
          </p:nvSpPr>
          <p:spPr bwMode="auto">
            <a:xfrm>
              <a:off x="4208" y="1834"/>
              <a:ext cx="496" cy="8"/>
            </a:xfrm>
            <a:prstGeom prst="line">
              <a:avLst/>
            </a:prstGeom>
            <a:noFill/>
            <a:ln w="19050">
              <a:solidFill>
                <a:srgbClr val="CCCCFF"/>
              </a:solidFill>
              <a:round/>
              <a:headEnd type="triangle" w="med" len="med"/>
              <a:tailEnd type="triangle" w="med" len="med"/>
            </a:ln>
            <a:effectLst>
              <a:outerShdw dist="17961" dir="2700000" algn="ctr" rotWithShape="0">
                <a:srgbClr val="777777"/>
              </a:outerShdw>
            </a:effectLst>
          </p:spPr>
          <p:txBody>
            <a:bodyP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8" name="Line 37"/>
            <p:cNvSpPr>
              <a:spLocks noChangeShapeType="1"/>
            </p:cNvSpPr>
            <p:nvPr/>
          </p:nvSpPr>
          <p:spPr bwMode="auto">
            <a:xfrm>
              <a:off x="4752" y="1842"/>
              <a:ext cx="240" cy="0"/>
            </a:xfrm>
            <a:prstGeom prst="line">
              <a:avLst/>
            </a:prstGeom>
            <a:noFill/>
            <a:ln w="19050">
              <a:solidFill>
                <a:srgbClr val="CCCCFF"/>
              </a:solidFill>
              <a:round/>
              <a:headEnd type="triangle" w="sm" len="lg"/>
              <a:tailEnd type="none" w="sm" len="lg"/>
            </a:ln>
            <a:effectLst>
              <a:outerShdw dist="17961" dir="2700000" algn="ctr" rotWithShape="0">
                <a:srgbClr val="777777"/>
              </a:outerShdw>
            </a:effectLst>
          </p:spPr>
          <p:txBody>
            <a:bodyP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9" name="Oval 44"/>
            <p:cNvSpPr>
              <a:spLocks noChangeArrowheads="1"/>
            </p:cNvSpPr>
            <p:nvPr/>
          </p:nvSpPr>
          <p:spPr bwMode="auto">
            <a:xfrm>
              <a:off x="3978" y="2814"/>
              <a:ext cx="453" cy="453"/>
            </a:xfrm>
            <a:prstGeom prst="ellipse">
              <a:avLst/>
            </a:prstGeom>
            <a:noFill/>
            <a:ln w="12700">
              <a:solidFill>
                <a:srgbClr val="99FFCC"/>
              </a:solid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0" name="Oval 45"/>
            <p:cNvSpPr>
              <a:spLocks noChangeArrowheads="1"/>
            </p:cNvSpPr>
            <p:nvPr/>
          </p:nvSpPr>
          <p:spPr bwMode="auto">
            <a:xfrm>
              <a:off x="3723" y="2569"/>
              <a:ext cx="952" cy="952"/>
            </a:xfrm>
            <a:prstGeom prst="ellipse">
              <a:avLst/>
            </a:prstGeom>
            <a:noFill/>
            <a:ln w="12700">
              <a:solidFill>
                <a:srgbClr val="99FFCC"/>
              </a:solid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1" name="Oval 46"/>
            <p:cNvSpPr>
              <a:spLocks noChangeArrowheads="1"/>
            </p:cNvSpPr>
            <p:nvPr/>
          </p:nvSpPr>
          <p:spPr bwMode="auto">
            <a:xfrm>
              <a:off x="3606" y="2451"/>
              <a:ext cx="1179" cy="1179"/>
            </a:xfrm>
            <a:prstGeom prst="ellipse">
              <a:avLst/>
            </a:prstGeom>
            <a:noFill/>
            <a:ln w="12700">
              <a:solidFill>
                <a:srgbClr val="99FFCC"/>
              </a:solid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2" name="Oval 47"/>
            <p:cNvSpPr>
              <a:spLocks noChangeArrowheads="1"/>
            </p:cNvSpPr>
            <p:nvPr/>
          </p:nvSpPr>
          <p:spPr bwMode="auto">
            <a:xfrm>
              <a:off x="3534" y="2387"/>
              <a:ext cx="1315" cy="1315"/>
            </a:xfrm>
            <a:prstGeom prst="ellipse">
              <a:avLst/>
            </a:prstGeom>
            <a:noFill/>
            <a:ln w="12700">
              <a:solidFill>
                <a:srgbClr val="99FFCC"/>
              </a:solid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23" name="Object 48"/>
            <p:cNvGraphicFramePr>
              <a:graphicFrameLocks noChangeAspect="1"/>
            </p:cNvGraphicFramePr>
            <p:nvPr/>
          </p:nvGraphicFramePr>
          <p:xfrm>
            <a:off x="3960" y="3249"/>
            <a:ext cx="190" cy="233"/>
          </p:xfrm>
          <a:graphic>
            <a:graphicData uri="http://schemas.openxmlformats.org/presentationml/2006/ole">
              <mc:AlternateContent xmlns:mc="http://schemas.openxmlformats.org/markup-compatibility/2006">
                <mc:Choice xmlns:v="urn:schemas-microsoft-com:vml" Requires="v">
                  <p:oleObj spid="_x0000_s846907" name="公式" r:id="rId11" imgW="104737" imgH="142795" progId="Equation.3">
                    <p:embed/>
                  </p:oleObj>
                </mc:Choice>
                <mc:Fallback>
                  <p:oleObj name="公式" r:id="rId11" imgW="104737" imgH="142795" progId="Equation.3">
                    <p:embed/>
                    <p:pic>
                      <p:nvPicPr>
                        <p:cNvPr id="23" name="Object 4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60" y="3249"/>
                          <a:ext cx="190" cy="233"/>
                        </a:xfrm>
                        <a:prstGeom prst="rect">
                          <a:avLst/>
                        </a:prstGeom>
                        <a:noFill/>
                        <a:ln>
                          <a:noFill/>
                        </a:ln>
                        <a:effectLst>
                          <a:outerShdw dist="35921" dir="2700000" algn="ctr" rotWithShape="0">
                            <a:srgbClr val="777777">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Line 25"/>
            <p:cNvSpPr>
              <a:spLocks noChangeShapeType="1"/>
            </p:cNvSpPr>
            <p:nvPr/>
          </p:nvSpPr>
          <p:spPr bwMode="auto">
            <a:xfrm flipV="1">
              <a:off x="4203" y="2629"/>
              <a:ext cx="336" cy="432"/>
            </a:xfrm>
            <a:prstGeom prst="line">
              <a:avLst/>
            </a:prstGeom>
            <a:noFill/>
            <a:ln w="19050">
              <a:solidFill>
                <a:srgbClr val="CCFF66"/>
              </a:solidFill>
              <a:round/>
              <a:headEnd type="none" w="sm" len="lg"/>
              <a:tailEnd type="triangle" w="sm" len="lg"/>
            </a:ln>
            <a:effectLst>
              <a:outerShdw dist="1796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5" name="Line 49"/>
            <p:cNvSpPr>
              <a:spLocks noChangeShapeType="1"/>
            </p:cNvSpPr>
            <p:nvPr/>
          </p:nvSpPr>
          <p:spPr bwMode="auto">
            <a:xfrm>
              <a:off x="4150" y="3702"/>
              <a:ext cx="136"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6" name="Line 50"/>
            <p:cNvSpPr>
              <a:spLocks noChangeShapeType="1"/>
            </p:cNvSpPr>
            <p:nvPr/>
          </p:nvSpPr>
          <p:spPr bwMode="auto">
            <a:xfrm>
              <a:off x="4146" y="3629"/>
              <a:ext cx="136"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7" name="Line 51"/>
            <p:cNvSpPr>
              <a:spLocks noChangeShapeType="1"/>
            </p:cNvSpPr>
            <p:nvPr/>
          </p:nvSpPr>
          <p:spPr bwMode="auto">
            <a:xfrm>
              <a:off x="4174" y="3265"/>
              <a:ext cx="91"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8" name="Line 52"/>
            <p:cNvSpPr>
              <a:spLocks noChangeShapeType="1"/>
            </p:cNvSpPr>
            <p:nvPr/>
          </p:nvSpPr>
          <p:spPr bwMode="auto">
            <a:xfrm>
              <a:off x="4150" y="3521"/>
              <a:ext cx="136"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29" name="Line 53"/>
            <p:cNvSpPr>
              <a:spLocks noChangeShapeType="1"/>
            </p:cNvSpPr>
            <p:nvPr/>
          </p:nvSpPr>
          <p:spPr bwMode="auto">
            <a:xfrm flipH="1">
              <a:off x="4150" y="2815"/>
              <a:ext cx="91"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30" name="Line 54"/>
            <p:cNvSpPr>
              <a:spLocks noChangeShapeType="1"/>
            </p:cNvSpPr>
            <p:nvPr/>
          </p:nvSpPr>
          <p:spPr bwMode="auto">
            <a:xfrm flipH="1">
              <a:off x="4142" y="2572"/>
              <a:ext cx="136"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31" name="Line 55"/>
            <p:cNvSpPr>
              <a:spLocks noChangeShapeType="1"/>
            </p:cNvSpPr>
            <p:nvPr/>
          </p:nvSpPr>
          <p:spPr bwMode="auto">
            <a:xfrm flipH="1">
              <a:off x="4125" y="2452"/>
              <a:ext cx="136"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32" name="Line 56"/>
            <p:cNvSpPr>
              <a:spLocks noChangeShapeType="1"/>
            </p:cNvSpPr>
            <p:nvPr/>
          </p:nvSpPr>
          <p:spPr bwMode="auto">
            <a:xfrm flipH="1">
              <a:off x="4134" y="2391"/>
              <a:ext cx="136"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pSp>
      <p:graphicFrame>
        <p:nvGraphicFramePr>
          <p:cNvPr id="47" name="Object 8"/>
          <p:cNvGraphicFramePr>
            <a:graphicFrameLocks noChangeAspect="1"/>
          </p:cNvGraphicFramePr>
          <p:nvPr>
            <p:extLst>
              <p:ext uri="{D42A27DB-BD31-4B8C-83A1-F6EECF244321}">
                <p14:modId xmlns:p14="http://schemas.microsoft.com/office/powerpoint/2010/main" val="3041865955"/>
              </p:ext>
            </p:extLst>
          </p:nvPr>
        </p:nvGraphicFramePr>
        <p:xfrm>
          <a:off x="2119315" y="387051"/>
          <a:ext cx="1697037" cy="695325"/>
        </p:xfrm>
        <a:graphic>
          <a:graphicData uri="http://schemas.openxmlformats.org/presentationml/2006/ole">
            <mc:AlternateContent xmlns:mc="http://schemas.openxmlformats.org/markup-compatibility/2006">
              <mc:Choice xmlns:v="urn:schemas-microsoft-com:vml" Requires="v">
                <p:oleObj spid="_x0000_s846908" name="Equation" r:id="rId13" imgW="558720" imgH="228600" progId="Equation.DSMT4">
                  <p:embed/>
                </p:oleObj>
              </mc:Choice>
              <mc:Fallback>
                <p:oleObj name="Equation" r:id="rId13" imgW="558720" imgH="228600" progId="Equation.DSMT4">
                  <p:embed/>
                  <p:pic>
                    <p:nvPicPr>
                      <p:cNvPr id="46" name="Object 8"/>
                      <p:cNvPicPr>
                        <a:picLocks noChangeAspect="1" noChangeArrowheads="1"/>
                      </p:cNvPicPr>
                      <p:nvPr/>
                    </p:nvPicPr>
                    <p:blipFill>
                      <a:blip r:embed="rId14"/>
                      <a:srcRect/>
                      <a:stretch>
                        <a:fillRect/>
                      </a:stretch>
                    </p:blipFill>
                    <p:spPr bwMode="auto">
                      <a:xfrm>
                        <a:off x="2119315" y="387051"/>
                        <a:ext cx="1697037" cy="695325"/>
                      </a:xfrm>
                      <a:prstGeom prst="rect">
                        <a:avLst/>
                      </a:prstGeom>
                      <a:noFill/>
                      <a:ln>
                        <a:noFill/>
                      </a:ln>
                      <a:effectLst/>
                      <a:extLst/>
                    </p:spPr>
                  </p:pic>
                </p:oleObj>
              </mc:Fallback>
            </mc:AlternateContent>
          </a:graphicData>
        </a:graphic>
      </p:graphicFrame>
      <p:graphicFrame>
        <p:nvGraphicFramePr>
          <p:cNvPr id="48" name="Object 8"/>
          <p:cNvGraphicFramePr>
            <a:graphicFrameLocks noChangeAspect="1"/>
          </p:cNvGraphicFramePr>
          <p:nvPr>
            <p:extLst>
              <p:ext uri="{D42A27DB-BD31-4B8C-83A1-F6EECF244321}">
                <p14:modId xmlns:p14="http://schemas.microsoft.com/office/powerpoint/2010/main" val="3477645300"/>
              </p:ext>
            </p:extLst>
          </p:nvPr>
        </p:nvGraphicFramePr>
        <p:xfrm>
          <a:off x="4138613" y="237401"/>
          <a:ext cx="1893332" cy="1069960"/>
        </p:xfrm>
        <a:graphic>
          <a:graphicData uri="http://schemas.openxmlformats.org/presentationml/2006/ole">
            <mc:AlternateContent xmlns:mc="http://schemas.openxmlformats.org/markup-compatibility/2006">
              <mc:Choice xmlns:v="urn:schemas-microsoft-com:vml" Requires="v">
                <p:oleObj spid="_x0000_s846909" name="Equation" r:id="rId15" imgW="698400" imgH="393480" progId="Equation.DSMT4">
                  <p:embed/>
                </p:oleObj>
              </mc:Choice>
              <mc:Fallback>
                <p:oleObj name="Equation" r:id="rId15" imgW="698400" imgH="393480" progId="Equation.DSMT4">
                  <p:embed/>
                  <p:pic>
                    <p:nvPicPr>
                      <p:cNvPr id="38" name="Object 8"/>
                      <p:cNvPicPr>
                        <a:picLocks noChangeAspect="1" noChangeArrowheads="1"/>
                      </p:cNvPicPr>
                      <p:nvPr/>
                    </p:nvPicPr>
                    <p:blipFill>
                      <a:blip r:embed="rId16"/>
                      <a:srcRect/>
                      <a:stretch>
                        <a:fillRect/>
                      </a:stretch>
                    </p:blipFill>
                    <p:spPr bwMode="auto">
                      <a:xfrm>
                        <a:off x="4138613" y="237401"/>
                        <a:ext cx="1893332" cy="1069960"/>
                      </a:xfrm>
                      <a:prstGeom prst="rect">
                        <a:avLst/>
                      </a:prstGeom>
                      <a:noFill/>
                      <a:ln>
                        <a:noFill/>
                      </a:ln>
                      <a:effectLst/>
                      <a:extLst/>
                    </p:spPr>
                  </p:pic>
                </p:oleObj>
              </mc:Fallback>
            </mc:AlternateContent>
          </a:graphicData>
        </a:graphic>
      </p:graphicFrame>
      <p:graphicFrame>
        <p:nvGraphicFramePr>
          <p:cNvPr id="49" name="Object 8"/>
          <p:cNvGraphicFramePr>
            <a:graphicFrameLocks noChangeAspect="1"/>
          </p:cNvGraphicFramePr>
          <p:nvPr>
            <p:extLst>
              <p:ext uri="{D42A27DB-BD31-4B8C-83A1-F6EECF244321}">
                <p14:modId xmlns:p14="http://schemas.microsoft.com/office/powerpoint/2010/main" val="3280374289"/>
              </p:ext>
            </p:extLst>
          </p:nvPr>
        </p:nvGraphicFramePr>
        <p:xfrm>
          <a:off x="2351584" y="1202544"/>
          <a:ext cx="2771194" cy="1104091"/>
        </p:xfrm>
        <a:graphic>
          <a:graphicData uri="http://schemas.openxmlformats.org/presentationml/2006/ole">
            <mc:AlternateContent xmlns:mc="http://schemas.openxmlformats.org/markup-compatibility/2006">
              <mc:Choice xmlns:v="urn:schemas-microsoft-com:vml" Requires="v">
                <p:oleObj spid="_x0000_s846910" name="Equation" r:id="rId17" imgW="990360" imgH="393480" progId="Equation.DSMT4">
                  <p:embed/>
                </p:oleObj>
              </mc:Choice>
              <mc:Fallback>
                <p:oleObj name="Equation" r:id="rId17" imgW="990360" imgH="393480" progId="Equation.DSMT4">
                  <p:embed/>
                  <p:pic>
                    <p:nvPicPr>
                      <p:cNvPr id="39" name="Object 8"/>
                      <p:cNvPicPr>
                        <a:picLocks noChangeAspect="1" noChangeArrowheads="1"/>
                      </p:cNvPicPr>
                      <p:nvPr/>
                    </p:nvPicPr>
                    <p:blipFill>
                      <a:blip r:embed="rId18"/>
                      <a:srcRect/>
                      <a:stretch>
                        <a:fillRect/>
                      </a:stretch>
                    </p:blipFill>
                    <p:spPr bwMode="auto">
                      <a:xfrm>
                        <a:off x="2351584" y="1202544"/>
                        <a:ext cx="2771194" cy="1104091"/>
                      </a:xfrm>
                      <a:prstGeom prst="rect">
                        <a:avLst/>
                      </a:prstGeom>
                      <a:noFill/>
                      <a:ln>
                        <a:noFill/>
                      </a:ln>
                      <a:effectLst/>
                      <a:extLst/>
                    </p:spPr>
                  </p:pic>
                </p:oleObj>
              </mc:Fallback>
            </mc:AlternateContent>
          </a:graphicData>
        </a:graphic>
      </p:graphicFrame>
      <p:graphicFrame>
        <p:nvGraphicFramePr>
          <p:cNvPr id="50" name="Object 7"/>
          <p:cNvGraphicFramePr>
            <a:graphicFrameLocks noChangeAspect="1"/>
          </p:cNvGraphicFramePr>
          <p:nvPr>
            <p:extLst>
              <p:ext uri="{D42A27DB-BD31-4B8C-83A1-F6EECF244321}">
                <p14:modId xmlns:p14="http://schemas.microsoft.com/office/powerpoint/2010/main" val="4045995275"/>
              </p:ext>
            </p:extLst>
          </p:nvPr>
        </p:nvGraphicFramePr>
        <p:xfrm>
          <a:off x="2061361" y="2374119"/>
          <a:ext cx="2789523" cy="707244"/>
        </p:xfrm>
        <a:graphic>
          <a:graphicData uri="http://schemas.openxmlformats.org/presentationml/2006/ole">
            <mc:AlternateContent xmlns:mc="http://schemas.openxmlformats.org/markup-compatibility/2006">
              <mc:Choice xmlns:v="urn:schemas-microsoft-com:vml" Requires="v">
                <p:oleObj spid="_x0000_s846911" name="Equation" r:id="rId19" imgW="1054080" imgH="241200" progId="Equation.DSMT4">
                  <p:embed/>
                </p:oleObj>
              </mc:Choice>
              <mc:Fallback>
                <p:oleObj name="Equation" r:id="rId19" imgW="1054080" imgH="241200" progId="Equation.DSMT4">
                  <p:embed/>
                  <p:pic>
                    <p:nvPicPr>
                      <p:cNvPr id="40" name="Object 7"/>
                      <p:cNvPicPr>
                        <a:picLocks noChangeAspect="1" noChangeArrowheads="1"/>
                      </p:cNvPicPr>
                      <p:nvPr/>
                    </p:nvPicPr>
                    <p:blipFill>
                      <a:blip r:embed="rId20"/>
                      <a:srcRect/>
                      <a:stretch>
                        <a:fillRect/>
                      </a:stretch>
                    </p:blipFill>
                    <p:spPr bwMode="auto">
                      <a:xfrm>
                        <a:off x="2061361" y="2374119"/>
                        <a:ext cx="2789523" cy="707244"/>
                      </a:xfrm>
                      <a:prstGeom prst="rect">
                        <a:avLst/>
                      </a:prstGeom>
                      <a:noFill/>
                      <a:ln>
                        <a:noFill/>
                      </a:ln>
                      <a:effectLst/>
                      <a:extLst/>
                    </p:spPr>
                  </p:pic>
                </p:oleObj>
              </mc:Fallback>
            </mc:AlternateContent>
          </a:graphicData>
        </a:graphic>
      </p:graphicFrame>
      <p:sp>
        <p:nvSpPr>
          <p:cNvPr id="57" name="AutoShape 72"/>
          <p:cNvSpPr>
            <a:spLocks noChangeArrowheads="1"/>
          </p:cNvSpPr>
          <p:nvPr/>
        </p:nvSpPr>
        <p:spPr bwMode="auto">
          <a:xfrm>
            <a:off x="1739583" y="3148074"/>
            <a:ext cx="800299" cy="274452"/>
          </a:xfrm>
          <a:prstGeom prst="rightArrow">
            <a:avLst>
              <a:gd name="adj1" fmla="val 50000"/>
              <a:gd name="adj2" fmla="val 81492"/>
            </a:avLst>
          </a:prstGeom>
          <a:solidFill>
            <a:srgbClr val="00FFFF"/>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8" name="Object 7"/>
          <p:cNvGraphicFramePr>
            <a:graphicFrameLocks noChangeAspect="1"/>
          </p:cNvGraphicFramePr>
          <p:nvPr>
            <p:extLst>
              <p:ext uri="{D42A27DB-BD31-4B8C-83A1-F6EECF244321}">
                <p14:modId xmlns:p14="http://schemas.microsoft.com/office/powerpoint/2010/main" val="4064124762"/>
              </p:ext>
            </p:extLst>
          </p:nvPr>
        </p:nvGraphicFramePr>
        <p:xfrm>
          <a:off x="2009457" y="3271169"/>
          <a:ext cx="1968895" cy="995711"/>
        </p:xfrm>
        <a:graphic>
          <a:graphicData uri="http://schemas.openxmlformats.org/presentationml/2006/ole">
            <mc:AlternateContent xmlns:mc="http://schemas.openxmlformats.org/markup-compatibility/2006">
              <mc:Choice xmlns:v="urn:schemas-microsoft-com:vml" Requires="v">
                <p:oleObj spid="_x0000_s846912" name="Equation" r:id="rId21" imgW="723600" imgH="330120" progId="Equation.DSMT4">
                  <p:embed/>
                </p:oleObj>
              </mc:Choice>
              <mc:Fallback>
                <p:oleObj name="Equation" r:id="rId21" imgW="723600" imgH="330120" progId="Equation.DSMT4">
                  <p:embed/>
                  <p:pic>
                    <p:nvPicPr>
                      <p:cNvPr id="51" name="Object 7"/>
                      <p:cNvPicPr>
                        <a:picLocks noChangeAspect="1" noChangeArrowheads="1"/>
                      </p:cNvPicPr>
                      <p:nvPr/>
                    </p:nvPicPr>
                    <p:blipFill>
                      <a:blip r:embed="rId22"/>
                      <a:srcRect/>
                      <a:stretch>
                        <a:fillRect/>
                      </a:stretch>
                    </p:blipFill>
                    <p:spPr bwMode="auto">
                      <a:xfrm>
                        <a:off x="2009457" y="3271169"/>
                        <a:ext cx="1968895" cy="995711"/>
                      </a:xfrm>
                      <a:prstGeom prst="rect">
                        <a:avLst/>
                      </a:prstGeom>
                      <a:noFill/>
                      <a:ln>
                        <a:noFill/>
                      </a:ln>
                      <a:effectLst/>
                      <a:extLst/>
                    </p:spPr>
                  </p:pic>
                </p:oleObj>
              </mc:Fallback>
            </mc:AlternateContent>
          </a:graphicData>
        </a:graphic>
      </p:graphicFrame>
      <p:graphicFrame>
        <p:nvGraphicFramePr>
          <p:cNvPr id="59" name="Object 8"/>
          <p:cNvGraphicFramePr>
            <a:graphicFrameLocks noChangeAspect="1"/>
          </p:cNvGraphicFramePr>
          <p:nvPr>
            <p:extLst>
              <p:ext uri="{D42A27DB-BD31-4B8C-83A1-F6EECF244321}">
                <p14:modId xmlns:p14="http://schemas.microsoft.com/office/powerpoint/2010/main" val="797629066"/>
              </p:ext>
            </p:extLst>
          </p:nvPr>
        </p:nvGraphicFramePr>
        <p:xfrm>
          <a:off x="4079347" y="3259317"/>
          <a:ext cx="2033208" cy="1071229"/>
        </p:xfrm>
        <a:graphic>
          <a:graphicData uri="http://schemas.openxmlformats.org/presentationml/2006/ole">
            <mc:AlternateContent xmlns:mc="http://schemas.openxmlformats.org/markup-compatibility/2006">
              <mc:Choice xmlns:v="urn:schemas-microsoft-com:vml" Requires="v">
                <p:oleObj spid="_x0000_s846913" name="Equation" r:id="rId23" imgW="749160" imgH="393480" progId="Equation.DSMT4">
                  <p:embed/>
                </p:oleObj>
              </mc:Choice>
              <mc:Fallback>
                <p:oleObj name="Equation" r:id="rId23" imgW="749160" imgH="393480" progId="Equation.DSMT4">
                  <p:embed/>
                  <p:pic>
                    <p:nvPicPr>
                      <p:cNvPr id="52" name="Object 8"/>
                      <p:cNvPicPr>
                        <a:picLocks noChangeAspect="1" noChangeArrowheads="1"/>
                      </p:cNvPicPr>
                      <p:nvPr/>
                    </p:nvPicPr>
                    <p:blipFill>
                      <a:blip r:embed="rId24"/>
                      <a:srcRect/>
                      <a:stretch>
                        <a:fillRect/>
                      </a:stretch>
                    </p:blipFill>
                    <p:spPr bwMode="auto">
                      <a:xfrm>
                        <a:off x="4079347" y="3259317"/>
                        <a:ext cx="2033208" cy="1071229"/>
                      </a:xfrm>
                      <a:prstGeom prst="rect">
                        <a:avLst/>
                      </a:prstGeom>
                      <a:noFill/>
                      <a:ln>
                        <a:noFill/>
                      </a:ln>
                      <a:effectLst/>
                      <a:extLst/>
                    </p:spPr>
                  </p:pic>
                </p:oleObj>
              </mc:Fallback>
            </mc:AlternateContent>
          </a:graphicData>
        </a:graphic>
      </p:graphicFrame>
      <p:graphicFrame>
        <p:nvGraphicFramePr>
          <p:cNvPr id="60" name="Object 5"/>
          <p:cNvGraphicFramePr>
            <a:graphicFrameLocks noChangeAspect="1"/>
          </p:cNvGraphicFramePr>
          <p:nvPr>
            <p:extLst>
              <p:ext uri="{D42A27DB-BD31-4B8C-83A1-F6EECF244321}">
                <p14:modId xmlns:p14="http://schemas.microsoft.com/office/powerpoint/2010/main" val="2253806584"/>
              </p:ext>
            </p:extLst>
          </p:nvPr>
        </p:nvGraphicFramePr>
        <p:xfrm>
          <a:off x="2351584" y="4657736"/>
          <a:ext cx="1764586" cy="537048"/>
        </p:xfrm>
        <a:graphic>
          <a:graphicData uri="http://schemas.openxmlformats.org/presentationml/2006/ole">
            <mc:AlternateContent xmlns:mc="http://schemas.openxmlformats.org/markup-compatibility/2006">
              <mc:Choice xmlns:v="urn:schemas-microsoft-com:vml" Requires="v">
                <p:oleObj spid="_x0000_s846914" name="Equation" r:id="rId25" imgW="583920" imgH="177480" progId="Equation.DSMT4">
                  <p:embed/>
                </p:oleObj>
              </mc:Choice>
              <mc:Fallback>
                <p:oleObj name="Equation" r:id="rId25" imgW="583920" imgH="177480" progId="Equation.DSMT4">
                  <p:embed/>
                  <p:pic>
                    <p:nvPicPr>
                      <p:cNvPr id="53" name="Object 5"/>
                      <p:cNvPicPr>
                        <a:picLocks noChangeAspect="1" noChangeArrowheads="1"/>
                      </p:cNvPicPr>
                      <p:nvPr/>
                    </p:nvPicPr>
                    <p:blipFill>
                      <a:blip r:embed="rId26"/>
                      <a:srcRect/>
                      <a:stretch>
                        <a:fillRect/>
                      </a:stretch>
                    </p:blipFill>
                    <p:spPr bwMode="auto">
                      <a:xfrm>
                        <a:off x="2351584" y="4657736"/>
                        <a:ext cx="1764586" cy="537048"/>
                      </a:xfrm>
                      <a:prstGeom prst="rect">
                        <a:avLst/>
                      </a:prstGeom>
                      <a:noFill/>
                      <a:ln>
                        <a:noFill/>
                      </a:ln>
                      <a:effectLst/>
                      <a:extLst/>
                    </p:spPr>
                  </p:pic>
                </p:oleObj>
              </mc:Fallback>
            </mc:AlternateContent>
          </a:graphicData>
        </a:graphic>
      </p:graphicFrame>
      <p:graphicFrame>
        <p:nvGraphicFramePr>
          <p:cNvPr id="61" name="Object 5"/>
          <p:cNvGraphicFramePr>
            <a:graphicFrameLocks noChangeAspect="1"/>
          </p:cNvGraphicFramePr>
          <p:nvPr>
            <p:extLst>
              <p:ext uri="{D42A27DB-BD31-4B8C-83A1-F6EECF244321}">
                <p14:modId xmlns:p14="http://schemas.microsoft.com/office/powerpoint/2010/main" val="3879269502"/>
              </p:ext>
            </p:extLst>
          </p:nvPr>
        </p:nvGraphicFramePr>
        <p:xfrm>
          <a:off x="4120361" y="4315364"/>
          <a:ext cx="4452407" cy="1204339"/>
        </p:xfrm>
        <a:graphic>
          <a:graphicData uri="http://schemas.openxmlformats.org/presentationml/2006/ole">
            <mc:AlternateContent xmlns:mc="http://schemas.openxmlformats.org/markup-compatibility/2006">
              <mc:Choice xmlns:v="urn:schemas-microsoft-com:vml" Requires="v">
                <p:oleObj spid="_x0000_s846915" name="Equation" r:id="rId27" imgW="1549080" imgH="419040" progId="Equation.DSMT4">
                  <p:embed/>
                </p:oleObj>
              </mc:Choice>
              <mc:Fallback>
                <p:oleObj name="Equation" r:id="rId27" imgW="1549080" imgH="419040" progId="Equation.DSMT4">
                  <p:embed/>
                  <p:pic>
                    <p:nvPicPr>
                      <p:cNvPr id="54" name="Object 5"/>
                      <p:cNvPicPr>
                        <a:picLocks noChangeAspect="1" noChangeArrowheads="1"/>
                      </p:cNvPicPr>
                      <p:nvPr/>
                    </p:nvPicPr>
                    <p:blipFill>
                      <a:blip r:embed="rId28"/>
                      <a:srcRect/>
                      <a:stretch>
                        <a:fillRect/>
                      </a:stretch>
                    </p:blipFill>
                    <p:spPr bwMode="auto">
                      <a:xfrm>
                        <a:off x="4120361" y="4315364"/>
                        <a:ext cx="4452407" cy="1204339"/>
                      </a:xfrm>
                      <a:prstGeom prst="rect">
                        <a:avLst/>
                      </a:prstGeom>
                      <a:noFill/>
                      <a:ln>
                        <a:noFill/>
                      </a:ln>
                      <a:effectLst/>
                      <a:extLst/>
                    </p:spPr>
                  </p:pic>
                </p:oleObj>
              </mc:Fallback>
            </mc:AlternateContent>
          </a:graphicData>
        </a:graphic>
      </p:graphicFrame>
      <p:graphicFrame>
        <p:nvGraphicFramePr>
          <p:cNvPr id="62" name="Object 6"/>
          <p:cNvGraphicFramePr>
            <a:graphicFrameLocks noChangeAspect="1"/>
          </p:cNvGraphicFramePr>
          <p:nvPr>
            <p:extLst>
              <p:ext uri="{D42A27DB-BD31-4B8C-83A1-F6EECF244321}">
                <p14:modId xmlns:p14="http://schemas.microsoft.com/office/powerpoint/2010/main" val="885679092"/>
              </p:ext>
            </p:extLst>
          </p:nvPr>
        </p:nvGraphicFramePr>
        <p:xfrm>
          <a:off x="2295525" y="5586414"/>
          <a:ext cx="6084888" cy="1139825"/>
        </p:xfrm>
        <a:graphic>
          <a:graphicData uri="http://schemas.openxmlformats.org/presentationml/2006/ole">
            <mc:AlternateContent xmlns:mc="http://schemas.openxmlformats.org/markup-compatibility/2006">
              <mc:Choice xmlns:v="urn:schemas-microsoft-com:vml" Requires="v">
                <p:oleObj spid="_x0000_s846916" name="Equation" r:id="rId29" imgW="2234880" imgH="419040" progId="Equation.DSMT4">
                  <p:embed/>
                </p:oleObj>
              </mc:Choice>
              <mc:Fallback>
                <p:oleObj name="Equation" r:id="rId29" imgW="2234880" imgH="419040" progId="Equation.DSMT4">
                  <p:embed/>
                  <p:pic>
                    <p:nvPicPr>
                      <p:cNvPr id="55" name="Object 6"/>
                      <p:cNvPicPr>
                        <a:picLocks noChangeAspect="1" noChangeArrowheads="1"/>
                      </p:cNvPicPr>
                      <p:nvPr/>
                    </p:nvPicPr>
                    <p:blipFill>
                      <a:blip r:embed="rId30"/>
                      <a:srcRect/>
                      <a:stretch>
                        <a:fillRect/>
                      </a:stretch>
                    </p:blipFill>
                    <p:spPr bwMode="auto">
                      <a:xfrm>
                        <a:off x="2295525" y="5586414"/>
                        <a:ext cx="6084888"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2035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heel(1)">
                                      <p:cBhvr>
                                        <p:cTn id="12" dur="20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heel(1)">
                                      <p:cBhvr>
                                        <p:cTn id="17" dur="20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heel(1)">
                                      <p:cBhvr>
                                        <p:cTn id="22" dur="20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500" fill="hold"/>
                                        <p:tgtEl>
                                          <p:spTgt spid="50"/>
                                        </p:tgtEl>
                                        <p:attrNameLst>
                                          <p:attrName>ppt_x</p:attrName>
                                        </p:attrNameLst>
                                      </p:cBhvr>
                                      <p:tavLst>
                                        <p:tav tm="0">
                                          <p:val>
                                            <p:strVal val="#ppt_x"/>
                                          </p:val>
                                        </p:tav>
                                        <p:tav tm="100000">
                                          <p:val>
                                            <p:strVal val="#ppt_x"/>
                                          </p:val>
                                        </p:tav>
                                      </p:tavLst>
                                    </p:anim>
                                    <p:anim calcmode="lin" valueType="num">
                                      <p:cBhvr additive="base">
                                        <p:cTn id="2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wipe(left)">
                                      <p:cBhvr>
                                        <p:cTn id="33" dur="500"/>
                                        <p:tgtEl>
                                          <p:spTgt spid="57"/>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58"/>
                                        </p:tgtEl>
                                        <p:attrNameLst>
                                          <p:attrName>style.visibility</p:attrName>
                                        </p:attrNameLst>
                                      </p:cBhvr>
                                      <p:to>
                                        <p:strVal val="visible"/>
                                      </p:to>
                                    </p:set>
                                    <p:anim calcmode="lin" valueType="num">
                                      <p:cBhvr additive="base">
                                        <p:cTn id="38" dur="500" fill="hold"/>
                                        <p:tgtEl>
                                          <p:spTgt spid="58"/>
                                        </p:tgtEl>
                                        <p:attrNameLst>
                                          <p:attrName>ppt_x</p:attrName>
                                        </p:attrNameLst>
                                      </p:cBhvr>
                                      <p:tavLst>
                                        <p:tav tm="0">
                                          <p:val>
                                            <p:strVal val="#ppt_x"/>
                                          </p:val>
                                        </p:tav>
                                        <p:tav tm="100000">
                                          <p:val>
                                            <p:strVal val="#ppt_x"/>
                                          </p:val>
                                        </p:tav>
                                      </p:tavLst>
                                    </p:anim>
                                    <p:anim calcmode="lin" valueType="num">
                                      <p:cBhvr additive="base">
                                        <p:cTn id="39"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wheel(1)">
                                      <p:cBhvr>
                                        <p:cTn id="44" dur="20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nodeType="click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wheel(1)">
                                      <p:cBhvr>
                                        <p:cTn id="49" dur="2000"/>
                                        <p:tgtEl>
                                          <p:spTgt spid="60"/>
                                        </p:tgtEl>
                                      </p:cBhvr>
                                    </p:animEffect>
                                  </p:childTnLst>
                                </p:cTn>
                              </p:par>
                            </p:childTnLst>
                          </p:cTn>
                        </p:par>
                      </p:childTnLst>
                    </p:cTn>
                  </p:par>
                  <p:par>
                    <p:cTn id="50" fill="hold">
                      <p:stCondLst>
                        <p:cond delay="indefinite"/>
                      </p:stCondLst>
                      <p:childTnLst>
                        <p:par>
                          <p:cTn id="51" fill="hold">
                            <p:stCondLst>
                              <p:cond delay="0"/>
                            </p:stCondLst>
                            <p:childTnLst>
                              <p:par>
                                <p:cTn id="52" presetID="21" presetClass="entr" presetSubtype="1" fill="hold" nodeType="clickEffect">
                                  <p:stCondLst>
                                    <p:cond delay="0"/>
                                  </p:stCondLst>
                                  <p:childTnLst>
                                    <p:set>
                                      <p:cBhvr>
                                        <p:cTn id="53" dur="1" fill="hold">
                                          <p:stCondLst>
                                            <p:cond delay="0"/>
                                          </p:stCondLst>
                                        </p:cTn>
                                        <p:tgtEl>
                                          <p:spTgt spid="61"/>
                                        </p:tgtEl>
                                        <p:attrNameLst>
                                          <p:attrName>style.visibility</p:attrName>
                                        </p:attrNameLst>
                                      </p:cBhvr>
                                      <p:to>
                                        <p:strVal val="visible"/>
                                      </p:to>
                                    </p:set>
                                    <p:animEffect transition="in" filter="wheel(1)">
                                      <p:cBhvr>
                                        <p:cTn id="54" dur="2000"/>
                                        <p:tgtEl>
                                          <p:spTgt spid="61"/>
                                        </p:tgtEl>
                                      </p:cBhvr>
                                    </p:animEffect>
                                  </p:childTnLst>
                                </p:cTn>
                              </p:par>
                            </p:childTnLst>
                          </p:cTn>
                        </p:par>
                      </p:childTnLst>
                    </p:cTn>
                  </p:par>
                  <p:par>
                    <p:cTn id="55" fill="hold">
                      <p:stCondLst>
                        <p:cond delay="indefinite"/>
                      </p:stCondLst>
                      <p:childTnLst>
                        <p:par>
                          <p:cTn id="56" fill="hold">
                            <p:stCondLst>
                              <p:cond delay="0"/>
                            </p:stCondLst>
                            <p:childTnLst>
                              <p:par>
                                <p:cTn id="57" presetID="21" presetClass="entr" presetSubtype="1" fill="hold" nodeType="click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wheel(1)">
                                      <p:cBhvr>
                                        <p:cTn id="59" dur="2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38054" y="260719"/>
            <a:ext cx="8447785" cy="1815882"/>
          </a:xfrm>
          <a:prstGeom prst="rect">
            <a:avLst/>
          </a:prstGeom>
          <a:noFill/>
          <a:ln w="19050">
            <a:noFill/>
            <a:miter lim="800000"/>
            <a:headEnd type="none" w="sm" len="lg"/>
            <a:tailEnd type="none" w="sm" len="lg"/>
          </a:ln>
          <a:effectLst/>
        </p:spPr>
        <p:txBody>
          <a:bodyPr wrap="square">
            <a:spAutoFit/>
          </a:bodyPr>
          <a:lstStyle/>
          <a:p>
            <a:pPr fontAlgn="auto">
              <a:spcBef>
                <a:spcPct val="50000"/>
              </a:spcBef>
              <a:spcAft>
                <a:spcPts val="0"/>
              </a:spcAft>
              <a:defRPr/>
            </a:pPr>
            <a:r>
              <a:rPr lang="zh-CN" altLang="en-US" sz="2800" b="1" dirty="0">
                <a:solidFill>
                  <a:srgbClr val="FF0000"/>
                </a:solidFill>
                <a:latin typeface="幼圆" pitchFamily="49" charset="-122"/>
                <a:ea typeface="+mn-ea"/>
              </a:rPr>
              <a:t>练习：</a:t>
            </a:r>
            <a:r>
              <a:rPr lang="zh-CN" altLang="en-US" sz="2800" dirty="0">
                <a:solidFill>
                  <a:srgbClr val="009900"/>
                </a:solidFill>
                <a:ea typeface="华文中宋" panose="02010600040101010101" pitchFamily="2" charset="-122"/>
              </a:rPr>
              <a:t>圆柱形空间充满均匀磁场</a:t>
            </a:r>
            <a:r>
              <a:rPr lang="en-US" altLang="zh-CN" sz="2800" b="1" i="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B </a:t>
            </a:r>
            <a:r>
              <a:rPr lang="zh-CN" altLang="en-US" sz="2800" dirty="0">
                <a:solidFill>
                  <a:srgbClr val="009900"/>
                </a:solidFill>
                <a:ea typeface="华文中宋" panose="02010600040101010101" pitchFamily="2" charset="-122"/>
              </a:rPr>
              <a:t>，</a:t>
            </a:r>
            <a:r>
              <a:rPr lang="zh-CN" altLang="en-US" sz="2800" b="1" dirty="0">
                <a:solidFill>
                  <a:srgbClr val="3E27E7"/>
                </a:solidFill>
                <a:latin typeface="幼圆" pitchFamily="49" charset="-122"/>
                <a:ea typeface="+mn-ea"/>
              </a:rPr>
              <a:t>将电导率为</a:t>
            </a:r>
            <a:r>
              <a:rPr lang="zh-CN" altLang="en-US" sz="2800" b="1" dirty="0">
                <a:solidFill>
                  <a:srgbClr val="FF0000"/>
                </a:solidFill>
                <a:latin typeface="幼圆" pitchFamily="49" charset="-122"/>
                <a:ea typeface="+mn-ea"/>
                <a:sym typeface="Symbol" pitchFamily="18" charset="2"/>
              </a:rPr>
              <a:t></a:t>
            </a:r>
            <a:r>
              <a:rPr lang="zh-CN" altLang="en-US" sz="2800" b="1" dirty="0">
                <a:solidFill>
                  <a:srgbClr val="3E27E7"/>
                </a:solidFill>
                <a:latin typeface="幼圆" pitchFamily="49" charset="-122"/>
                <a:ea typeface="+mn-ea"/>
                <a:sym typeface="Symbol" pitchFamily="18" charset="2"/>
              </a:rPr>
              <a:t> 的铝圆盘放在均匀磁场中，</a:t>
            </a:r>
            <a:r>
              <a:rPr lang="zh-CN" altLang="en-US" sz="2800" b="1" dirty="0">
                <a:latin typeface="幼圆" pitchFamily="49" charset="-122"/>
                <a:sym typeface="Symbol" pitchFamily="18" charset="2"/>
              </a:rPr>
              <a:t>盘和</a:t>
            </a:r>
            <a:r>
              <a:rPr lang="zh-CN" altLang="en-US" sz="2800" dirty="0">
                <a:ea typeface="华文中宋" panose="02010600040101010101" pitchFamily="2" charset="-122"/>
              </a:rPr>
              <a:t>磁场二者的</a:t>
            </a:r>
            <a:r>
              <a:rPr lang="zh-CN" altLang="en-US" sz="2800" b="1" dirty="0">
                <a:latin typeface="幼圆" pitchFamily="49" charset="-122"/>
                <a:sym typeface="Symbol" pitchFamily="18" charset="2"/>
              </a:rPr>
              <a:t>对称轴重合</a:t>
            </a:r>
            <a:r>
              <a:rPr lang="zh-CN" altLang="en-US" sz="2800" b="1" dirty="0">
                <a:solidFill>
                  <a:srgbClr val="3E27E7"/>
                </a:solidFill>
                <a:latin typeface="幼圆" pitchFamily="49" charset="-122"/>
                <a:ea typeface="+mn-ea"/>
                <a:sym typeface="Symbol" pitchFamily="18" charset="2"/>
              </a:rPr>
              <a:t>，</a:t>
            </a:r>
            <a:r>
              <a:rPr lang="en-US" altLang="zh-CN" sz="2800" b="1" dirty="0">
                <a:solidFill>
                  <a:srgbClr val="FF0000"/>
                </a:solidFill>
                <a:latin typeface="Times New Roman" panose="02020603050405020304" pitchFamily="18" charset="0"/>
                <a:ea typeface="+mn-ea"/>
                <a:cs typeface="Times New Roman" panose="02020603050405020304" pitchFamily="18" charset="0"/>
                <a:sym typeface="Symbol" pitchFamily="18" charset="2"/>
              </a:rPr>
              <a:t>B=</a:t>
            </a:r>
            <a:r>
              <a:rPr lang="en-US" altLang="zh-CN" sz="2800" b="1" kern="0" dirty="0">
                <a:solidFill>
                  <a:srgbClr val="FF0000"/>
                </a:solidFill>
                <a:latin typeface="Times New Roman" panose="02020603050405020304" pitchFamily="18" charset="0"/>
                <a:cs typeface="Times New Roman" panose="02020603050405020304" pitchFamily="18" charset="0"/>
              </a:rPr>
              <a:t> B</a:t>
            </a:r>
            <a:r>
              <a:rPr lang="en-US" altLang="zh-CN" sz="2800" b="1" kern="0" baseline="-25000" dirty="0">
                <a:solidFill>
                  <a:srgbClr val="FF0000"/>
                </a:solidFill>
                <a:latin typeface="Times New Roman" panose="02020603050405020304" pitchFamily="18" charset="0"/>
                <a:cs typeface="Times New Roman" panose="02020603050405020304" pitchFamily="18" charset="0"/>
              </a:rPr>
              <a:t>0 </a:t>
            </a:r>
            <a:r>
              <a:rPr lang="en-US" altLang="zh-CN" sz="2800" b="1" dirty="0">
                <a:solidFill>
                  <a:srgbClr val="FF0000"/>
                </a:solidFill>
                <a:latin typeface="Times New Roman" panose="02020603050405020304" pitchFamily="18" charset="0"/>
                <a:ea typeface="+mn-ea"/>
                <a:cs typeface="Times New Roman" panose="02020603050405020304" pitchFamily="18" charset="0"/>
                <a:sym typeface="Symbol" pitchFamily="18" charset="2"/>
              </a:rPr>
              <a:t>cos</a:t>
            </a:r>
            <a:r>
              <a:rPr lang="el-GR" altLang="zh-CN" sz="2800" b="1" dirty="0">
                <a:solidFill>
                  <a:srgbClr val="FF0000"/>
                </a:solidFill>
                <a:latin typeface="Times New Roman" panose="02020603050405020304" pitchFamily="18" charset="0"/>
                <a:ea typeface="+mn-ea"/>
                <a:cs typeface="Times New Roman" panose="02020603050405020304" pitchFamily="18" charset="0"/>
                <a:sym typeface="Symbol" pitchFamily="18" charset="2"/>
              </a:rPr>
              <a:t>ω</a:t>
            </a:r>
            <a:r>
              <a:rPr lang="en-US" altLang="zh-CN" sz="2800" b="1" dirty="0">
                <a:solidFill>
                  <a:srgbClr val="FF0000"/>
                </a:solidFill>
                <a:latin typeface="Times New Roman" panose="02020603050405020304" pitchFamily="18" charset="0"/>
                <a:ea typeface="+mn-ea"/>
                <a:cs typeface="Times New Roman" panose="02020603050405020304" pitchFamily="18" charset="0"/>
                <a:sym typeface="Symbol" pitchFamily="18" charset="2"/>
              </a:rPr>
              <a:t>t</a:t>
            </a:r>
            <a:r>
              <a:rPr lang="zh-CN" altLang="en-US" sz="2800" b="1" dirty="0">
                <a:solidFill>
                  <a:srgbClr val="3E27E7"/>
                </a:solidFill>
                <a:latin typeface="幼圆" pitchFamily="49" charset="-122"/>
                <a:ea typeface="+mn-ea"/>
                <a:sym typeface="Symbol" pitchFamily="18" charset="2"/>
              </a:rPr>
              <a:t>，</a:t>
            </a:r>
            <a:r>
              <a:rPr lang="en-US" altLang="zh-CN" sz="2800" b="1" kern="0" dirty="0">
                <a:solidFill>
                  <a:srgbClr val="FF0000"/>
                </a:solidFill>
                <a:latin typeface="Times New Roman" panose="02020603050405020304" pitchFamily="18" charset="0"/>
                <a:cs typeface="Times New Roman" panose="02020603050405020304" pitchFamily="18" charset="0"/>
              </a:rPr>
              <a:t> B</a:t>
            </a:r>
            <a:r>
              <a:rPr lang="en-US" altLang="zh-CN" sz="2800" b="1" kern="0" baseline="-25000" dirty="0">
                <a:solidFill>
                  <a:srgbClr val="FF0000"/>
                </a:solidFill>
                <a:latin typeface="Times New Roman" panose="02020603050405020304" pitchFamily="18" charset="0"/>
                <a:cs typeface="Times New Roman" panose="02020603050405020304" pitchFamily="18" charset="0"/>
              </a:rPr>
              <a:t>0 </a:t>
            </a:r>
            <a:r>
              <a:rPr lang="zh-CN" altLang="en-US" sz="2800" b="1" dirty="0">
                <a:solidFill>
                  <a:srgbClr val="FF0000"/>
                </a:solidFill>
                <a:latin typeface="幼圆" pitchFamily="49" charset="-122"/>
                <a:ea typeface="+mn-ea"/>
                <a:sym typeface="Symbol" pitchFamily="18" charset="2"/>
              </a:rPr>
              <a:t>、</a:t>
            </a:r>
            <a:r>
              <a:rPr lang="el-GR" altLang="zh-CN" sz="2800" b="1" dirty="0">
                <a:solidFill>
                  <a:srgbClr val="FF0000"/>
                </a:solidFill>
                <a:latin typeface="Times New Roman" panose="02020603050405020304" pitchFamily="18" charset="0"/>
                <a:cs typeface="Times New Roman" panose="02020603050405020304" pitchFamily="18" charset="0"/>
                <a:sym typeface="Symbol" pitchFamily="18" charset="2"/>
              </a:rPr>
              <a:t> ω</a:t>
            </a:r>
            <a:r>
              <a:rPr lang="zh-CN" altLang="en-US" sz="2800" b="1" dirty="0">
                <a:solidFill>
                  <a:srgbClr val="3E27E7"/>
                </a:solidFill>
                <a:latin typeface="幼圆" pitchFamily="49" charset="-122"/>
                <a:ea typeface="+mn-ea"/>
                <a:sym typeface="Symbol" pitchFamily="18" charset="2"/>
              </a:rPr>
              <a:t>为常数，求圆盘内感应电流及热功率。</a:t>
            </a:r>
            <a:endParaRPr lang="zh-CN" altLang="en-US" sz="2800" b="1" dirty="0">
              <a:solidFill>
                <a:srgbClr val="3E27E7"/>
              </a:solidFill>
              <a:latin typeface="幼圆" pitchFamily="49" charset="-122"/>
              <a:ea typeface="+mn-ea"/>
            </a:endParaRPr>
          </a:p>
        </p:txBody>
      </p:sp>
      <p:grpSp>
        <p:nvGrpSpPr>
          <p:cNvPr id="3" name="Group 33"/>
          <p:cNvGrpSpPr>
            <a:grpSpLocks/>
          </p:cNvGrpSpPr>
          <p:nvPr/>
        </p:nvGrpSpPr>
        <p:grpSpPr bwMode="auto">
          <a:xfrm>
            <a:off x="7059493" y="1584213"/>
            <a:ext cx="3387725" cy="1522413"/>
            <a:chOff x="3006" y="2412"/>
            <a:chExt cx="2134" cy="959"/>
          </a:xfrm>
        </p:grpSpPr>
        <p:sp>
          <p:nvSpPr>
            <p:cNvPr id="4" name="Rectangle 4"/>
            <p:cNvSpPr>
              <a:spLocks noChangeArrowheads="1"/>
            </p:cNvSpPr>
            <p:nvPr/>
          </p:nvSpPr>
          <p:spPr bwMode="auto">
            <a:xfrm>
              <a:off x="3006" y="2435"/>
              <a:ext cx="2134" cy="936"/>
            </a:xfrm>
            <a:prstGeom prst="rect">
              <a:avLst/>
            </a:prstGeom>
            <a:solidFill>
              <a:srgbClr val="CC3399"/>
            </a:solidFill>
            <a:ln w="19050">
              <a:solidFill>
                <a:srgbClr val="6666FF"/>
              </a:solidFill>
              <a:miter lim="800000"/>
              <a:headEnd type="none" w="sm" len="lg"/>
              <a:tailEnd type="none" w="sm" len="lg"/>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5" name="AutoShape 5"/>
            <p:cNvSpPr>
              <a:spLocks noChangeArrowheads="1"/>
            </p:cNvSpPr>
            <p:nvPr/>
          </p:nvSpPr>
          <p:spPr bwMode="auto">
            <a:xfrm>
              <a:off x="3449" y="2775"/>
              <a:ext cx="1440" cy="432"/>
            </a:xfrm>
            <a:prstGeom prst="can">
              <a:avLst>
                <a:gd name="adj" fmla="val 50000"/>
              </a:avLst>
            </a:prstGeom>
            <a:solidFill>
              <a:srgbClr val="FFFF00"/>
            </a:soli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6" name="Line 7"/>
            <p:cNvSpPr>
              <a:spLocks noChangeShapeType="1"/>
            </p:cNvSpPr>
            <p:nvPr/>
          </p:nvSpPr>
          <p:spPr bwMode="auto">
            <a:xfrm flipH="1">
              <a:off x="3161" y="2871"/>
              <a:ext cx="288" cy="0"/>
            </a:xfrm>
            <a:prstGeom prst="line">
              <a:avLst/>
            </a:prstGeom>
            <a:noFill/>
            <a:ln w="19050">
              <a:solidFill>
                <a:schemeClr val="tx1"/>
              </a:solidFill>
              <a:round/>
              <a:headEnd type="none" w="sm" len="lg"/>
              <a:tailEnd type="none" w="sm" len="lg"/>
            </a:ln>
            <a:effectLst>
              <a:outerShdw dist="28398" dir="1593903" algn="ctr" rotWithShape="0">
                <a:schemeClr val="bg2"/>
              </a:outerShdw>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7" name="Line 8"/>
            <p:cNvSpPr>
              <a:spLocks noChangeShapeType="1"/>
            </p:cNvSpPr>
            <p:nvPr/>
          </p:nvSpPr>
          <p:spPr bwMode="auto">
            <a:xfrm>
              <a:off x="3305" y="2583"/>
              <a:ext cx="0" cy="288"/>
            </a:xfrm>
            <a:prstGeom prst="line">
              <a:avLst/>
            </a:prstGeom>
            <a:noFill/>
            <a:ln w="19050">
              <a:solidFill>
                <a:schemeClr val="tx1"/>
              </a:solidFill>
              <a:round/>
              <a:headEnd type="none" w="sm" len="lg"/>
              <a:tailEnd type="stealth" w="med" len="lg"/>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8" name="Line 9"/>
            <p:cNvSpPr>
              <a:spLocks noChangeShapeType="1"/>
            </p:cNvSpPr>
            <p:nvPr/>
          </p:nvSpPr>
          <p:spPr bwMode="auto">
            <a:xfrm flipH="1">
              <a:off x="3161" y="3111"/>
              <a:ext cx="288" cy="0"/>
            </a:xfrm>
            <a:prstGeom prst="line">
              <a:avLst/>
            </a:prstGeom>
            <a:noFill/>
            <a:ln w="19050">
              <a:solidFill>
                <a:schemeClr val="tx1"/>
              </a:solidFill>
              <a:round/>
              <a:headEnd type="none" w="sm" len="lg"/>
              <a:tailEnd type="none" w="sm" len="lg"/>
            </a:ln>
            <a:effectLst>
              <a:outerShdw dist="28398" dir="1593903" algn="ctr" rotWithShape="0">
                <a:schemeClr val="bg2"/>
              </a:outerShdw>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9" name="Line 10"/>
            <p:cNvSpPr>
              <a:spLocks noChangeShapeType="1"/>
            </p:cNvSpPr>
            <p:nvPr/>
          </p:nvSpPr>
          <p:spPr bwMode="auto">
            <a:xfrm flipV="1">
              <a:off x="3305" y="3111"/>
              <a:ext cx="0" cy="240"/>
            </a:xfrm>
            <a:prstGeom prst="line">
              <a:avLst/>
            </a:prstGeom>
            <a:noFill/>
            <a:ln w="19050">
              <a:solidFill>
                <a:schemeClr val="tx1"/>
              </a:solidFill>
              <a:round/>
              <a:headEnd type="none" w="sm" len="lg"/>
              <a:tailEnd type="stealth" w="med" len="lg"/>
            </a:ln>
            <a:effectLst>
              <a:outerShdw dist="28398" dir="3806097" algn="ctr" rotWithShape="0">
                <a:schemeClr val="bg2"/>
              </a:outerShdw>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aphicFrame>
          <p:nvGraphicFramePr>
            <p:cNvPr id="10" name="Object 11"/>
            <p:cNvGraphicFramePr>
              <a:graphicFrameLocks noChangeAspect="1"/>
            </p:cNvGraphicFramePr>
            <p:nvPr>
              <p:extLst>
                <p:ext uri="{D42A27DB-BD31-4B8C-83A1-F6EECF244321}">
                  <p14:modId xmlns:p14="http://schemas.microsoft.com/office/powerpoint/2010/main" val="3016650013"/>
                </p:ext>
              </p:extLst>
            </p:nvPr>
          </p:nvGraphicFramePr>
          <p:xfrm>
            <a:off x="3209" y="2871"/>
            <a:ext cx="177" cy="248"/>
          </p:xfrm>
          <a:graphic>
            <a:graphicData uri="http://schemas.openxmlformats.org/presentationml/2006/ole">
              <mc:AlternateContent xmlns:mc="http://schemas.openxmlformats.org/markup-compatibility/2006">
                <mc:Choice xmlns:v="urn:schemas-microsoft-com:vml" Requires="v">
                  <p:oleObj spid="_x0000_s557249" name="Equation" r:id="rId3" imgW="66675" imgH="123900" progId="Equation.DSMT4">
                    <p:embed/>
                  </p:oleObj>
                </mc:Choice>
                <mc:Fallback>
                  <p:oleObj name="Equation" r:id="rId3" imgW="66675" imgH="123900" progId="Equation.DSMT4">
                    <p:embed/>
                    <p:pic>
                      <p:nvPicPr>
                        <p:cNvPr id="1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9" y="2871"/>
                          <a:ext cx="177" cy="248"/>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1" name="Group 28"/>
            <p:cNvGrpSpPr>
              <a:grpSpLocks/>
            </p:cNvGrpSpPr>
            <p:nvPr/>
          </p:nvGrpSpPr>
          <p:grpSpPr bwMode="auto">
            <a:xfrm>
              <a:off x="4169" y="2475"/>
              <a:ext cx="576" cy="444"/>
              <a:chOff x="4128" y="2580"/>
              <a:chExt cx="576" cy="444"/>
            </a:xfrm>
          </p:grpSpPr>
          <p:sp>
            <p:nvSpPr>
              <p:cNvPr id="16" name="Line 13"/>
              <p:cNvSpPr>
                <a:spLocks noChangeShapeType="1"/>
              </p:cNvSpPr>
              <p:nvPr/>
            </p:nvSpPr>
            <p:spPr bwMode="auto">
              <a:xfrm>
                <a:off x="4128" y="2976"/>
                <a:ext cx="576" cy="48"/>
              </a:xfrm>
              <a:prstGeom prst="line">
                <a:avLst/>
              </a:prstGeom>
              <a:noFill/>
              <a:ln w="19050">
                <a:solidFill>
                  <a:schemeClr val="tx1"/>
                </a:solidFill>
                <a:round/>
                <a:headEnd type="none" w="sm" len="lg"/>
                <a:tailEnd type="triangle" w="sm" len="lg"/>
              </a:ln>
              <a:effectLst>
                <a:outerShdw dist="28398" dir="1593903" algn="ctr" rotWithShape="0">
                  <a:srgbClr val="777777"/>
                </a:outerShdw>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aphicFrame>
            <p:nvGraphicFramePr>
              <p:cNvPr id="17" name="Object 14"/>
              <p:cNvGraphicFramePr>
                <a:graphicFrameLocks noChangeAspect="1"/>
              </p:cNvGraphicFramePr>
              <p:nvPr>
                <p:extLst>
                  <p:ext uri="{D42A27DB-BD31-4B8C-83A1-F6EECF244321}">
                    <p14:modId xmlns:p14="http://schemas.microsoft.com/office/powerpoint/2010/main" val="2767796027"/>
                  </p:ext>
                </p:extLst>
              </p:nvPr>
            </p:nvGraphicFramePr>
            <p:xfrm>
              <a:off x="4324" y="2580"/>
              <a:ext cx="286" cy="313"/>
            </p:xfrm>
            <a:graphic>
              <a:graphicData uri="http://schemas.openxmlformats.org/presentationml/2006/ole">
                <mc:AlternateContent xmlns:mc="http://schemas.openxmlformats.org/markup-compatibility/2006">
                  <mc:Choice xmlns:v="urn:schemas-microsoft-com:vml" Requires="v">
                    <p:oleObj spid="_x0000_s557250" name="Equation" r:id="rId5" imgW="95289" imgH="104734" progId="Equation.DSMT4">
                      <p:embed/>
                    </p:oleObj>
                  </mc:Choice>
                  <mc:Fallback>
                    <p:oleObj name="Equation" r:id="rId5" imgW="95289" imgH="104734" progId="Equation.DSMT4">
                      <p:embed/>
                      <p:pic>
                        <p:nvPicPr>
                          <p:cNvPr id="17"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4" y="2580"/>
                            <a:ext cx="286" cy="313"/>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2" name="Group 26"/>
            <p:cNvGrpSpPr>
              <a:grpSpLocks/>
            </p:cNvGrpSpPr>
            <p:nvPr/>
          </p:nvGrpSpPr>
          <p:grpSpPr bwMode="auto">
            <a:xfrm>
              <a:off x="3869" y="2412"/>
              <a:ext cx="313" cy="466"/>
              <a:chOff x="3828" y="2421"/>
              <a:chExt cx="313" cy="466"/>
            </a:xfrm>
          </p:grpSpPr>
          <p:sp>
            <p:nvSpPr>
              <p:cNvPr id="13" name="Line 16"/>
              <p:cNvSpPr>
                <a:spLocks noChangeShapeType="1"/>
              </p:cNvSpPr>
              <p:nvPr/>
            </p:nvSpPr>
            <p:spPr bwMode="auto">
              <a:xfrm>
                <a:off x="4141" y="2455"/>
                <a:ext cx="0" cy="432"/>
              </a:xfrm>
              <a:prstGeom prst="line">
                <a:avLst/>
              </a:prstGeom>
              <a:noFill/>
              <a:ln w="19050">
                <a:solidFill>
                  <a:schemeClr val="tx1"/>
                </a:solidFill>
                <a:round/>
                <a:headEnd type="none" w="sm" len="lg"/>
                <a:tailEnd type="stealth" w="lg" len="lg"/>
              </a:ln>
              <a:effectLst>
                <a:outerShdw dist="28398" dir="3806097" algn="ctr" rotWithShape="0">
                  <a:schemeClr val="bg2"/>
                </a:outerShdw>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aphicFrame>
            <p:nvGraphicFramePr>
              <p:cNvPr id="15" name="Object 18"/>
              <p:cNvGraphicFramePr>
                <a:graphicFrameLocks noChangeAspect="1"/>
              </p:cNvGraphicFramePr>
              <p:nvPr>
                <p:extLst>
                  <p:ext uri="{D42A27DB-BD31-4B8C-83A1-F6EECF244321}">
                    <p14:modId xmlns:p14="http://schemas.microsoft.com/office/powerpoint/2010/main" val="607948207"/>
                  </p:ext>
                </p:extLst>
              </p:nvPr>
            </p:nvGraphicFramePr>
            <p:xfrm>
              <a:off x="3828" y="2421"/>
              <a:ext cx="247" cy="304"/>
            </p:xfrm>
            <a:graphic>
              <a:graphicData uri="http://schemas.openxmlformats.org/presentationml/2006/ole">
                <mc:AlternateContent xmlns:mc="http://schemas.openxmlformats.org/markup-compatibility/2006">
                  <mc:Choice xmlns:v="urn:schemas-microsoft-com:vml" Requires="v">
                    <p:oleObj spid="_x0000_s557251" name="公式" r:id="rId7" imgW="104737" imgH="142795" progId="Equation.3">
                      <p:embed/>
                    </p:oleObj>
                  </mc:Choice>
                  <mc:Fallback>
                    <p:oleObj name="公式" r:id="rId7" imgW="104737" imgH="142795" progId="Equation.3">
                      <p:embed/>
                      <p:pic>
                        <p:nvPicPr>
                          <p:cNvPr id="15"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8" y="2421"/>
                            <a:ext cx="247" cy="304"/>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57" name="Group 57"/>
          <p:cNvGrpSpPr>
            <a:grpSpLocks/>
          </p:cNvGrpSpPr>
          <p:nvPr/>
        </p:nvGrpSpPr>
        <p:grpSpPr bwMode="auto">
          <a:xfrm>
            <a:off x="7052382" y="2605750"/>
            <a:ext cx="3363913" cy="4170363"/>
            <a:chOff x="3065" y="1261"/>
            <a:chExt cx="2119" cy="2627"/>
          </a:xfrm>
        </p:grpSpPr>
        <p:sp>
          <p:nvSpPr>
            <p:cNvPr id="58" name="Rectangle 3"/>
            <p:cNvSpPr>
              <a:spLocks noChangeArrowheads="1"/>
            </p:cNvSpPr>
            <p:nvPr/>
          </p:nvSpPr>
          <p:spPr bwMode="auto">
            <a:xfrm>
              <a:off x="3065" y="1575"/>
              <a:ext cx="2119" cy="2214"/>
            </a:xfrm>
            <a:prstGeom prst="rect">
              <a:avLst/>
            </a:prstGeom>
            <a:solidFill>
              <a:srgbClr val="CC3399"/>
            </a:solidFill>
            <a:ln w="19050">
              <a:solidFill>
                <a:srgbClr val="6666FF"/>
              </a:solidFill>
              <a:miter lim="800000"/>
              <a:headEnd type="none" w="sm" len="lg"/>
              <a:tailEnd type="none" w="sm"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59" name="Oval 4"/>
            <p:cNvSpPr>
              <a:spLocks noChangeArrowheads="1"/>
            </p:cNvSpPr>
            <p:nvPr/>
          </p:nvSpPr>
          <p:spPr bwMode="auto">
            <a:xfrm>
              <a:off x="3496" y="2348"/>
              <a:ext cx="1392" cy="1392"/>
            </a:xfrm>
            <a:prstGeom prst="ellipse">
              <a:avLst/>
            </a:prstGeom>
            <a:gradFill rotWithShape="0">
              <a:gsLst>
                <a:gs pos="0">
                  <a:srgbClr val="CC99FF"/>
                </a:gs>
                <a:gs pos="100000">
                  <a:srgbClr val="CC99FF">
                    <a:gamma/>
                    <a:shade val="53333"/>
                    <a:invGamma/>
                  </a:srgbClr>
                </a:gs>
              </a:gsLst>
              <a:path path="shape">
                <a:fillToRect l="50000" t="50000" r="50000" b="50000"/>
              </a:path>
            </a:gradFill>
            <a:ln w="19050">
              <a:noFill/>
              <a:round/>
              <a:headEnd type="none" w="sm" len="lg"/>
              <a:tailEnd type="none" w="sm" len="lg"/>
            </a:ln>
            <a:effectLst>
              <a:outerShdw dist="3592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60" name="Rectangle 5"/>
            <p:cNvSpPr>
              <a:spLocks noChangeArrowheads="1"/>
            </p:cNvSpPr>
            <p:nvPr/>
          </p:nvSpPr>
          <p:spPr bwMode="auto">
            <a:xfrm>
              <a:off x="3504" y="1920"/>
              <a:ext cx="1392" cy="288"/>
            </a:xfrm>
            <a:prstGeom prst="rect">
              <a:avLst/>
            </a:prstGeom>
            <a:solidFill>
              <a:srgbClr val="FFFF00"/>
            </a:solidFill>
            <a:ln w="19050">
              <a:solidFill>
                <a:schemeClr val="tx1"/>
              </a:solidFill>
              <a:miter lim="800000"/>
              <a:headEnd type="none" w="sm" len="lg"/>
              <a:tailEnd type="none" w="sm" len="lg"/>
            </a:ln>
            <a:effectLst>
              <a:outerShdw dist="28398" dir="1593903"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61" name="Line 6"/>
            <p:cNvSpPr>
              <a:spLocks noChangeShapeType="1"/>
            </p:cNvSpPr>
            <p:nvPr/>
          </p:nvSpPr>
          <p:spPr bwMode="auto">
            <a:xfrm>
              <a:off x="4200" y="1680"/>
              <a:ext cx="0" cy="2208"/>
            </a:xfrm>
            <a:prstGeom prst="line">
              <a:avLst/>
            </a:prstGeom>
            <a:noFill/>
            <a:ln w="12700">
              <a:solidFill>
                <a:srgbClr val="000000"/>
              </a:solidFill>
              <a:prstDash val="lgDashDot"/>
              <a:round/>
              <a:headEnd type="none" w="sm" len="lg"/>
              <a:tailEnd type="none" w="sm" len="lg"/>
            </a:ln>
            <a:effectLst>
              <a:outerShdw dist="1796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pSp>
          <p:nvGrpSpPr>
            <p:cNvPr id="62" name="Group 7"/>
            <p:cNvGrpSpPr>
              <a:grpSpLocks/>
            </p:cNvGrpSpPr>
            <p:nvPr/>
          </p:nvGrpSpPr>
          <p:grpSpPr bwMode="auto">
            <a:xfrm>
              <a:off x="3312" y="1680"/>
              <a:ext cx="192" cy="816"/>
              <a:chOff x="3216" y="1632"/>
              <a:chExt cx="192" cy="816"/>
            </a:xfrm>
          </p:grpSpPr>
          <p:sp>
            <p:nvSpPr>
              <p:cNvPr id="88" name="Line 8"/>
              <p:cNvSpPr>
                <a:spLocks noChangeShapeType="1"/>
              </p:cNvSpPr>
              <p:nvPr/>
            </p:nvSpPr>
            <p:spPr bwMode="auto">
              <a:xfrm flipH="1">
                <a:off x="3216" y="1872"/>
                <a:ext cx="192" cy="0"/>
              </a:xfrm>
              <a:prstGeom prst="line">
                <a:avLst/>
              </a:prstGeom>
              <a:noFill/>
              <a:ln w="19050">
                <a:solidFill>
                  <a:srgbClr val="CCCCFF"/>
                </a:solidFill>
                <a:round/>
                <a:headEnd type="none" w="sm" len="lg"/>
                <a:tailEnd type="none" w="sm" len="lg"/>
              </a:ln>
              <a:effectLst>
                <a:outerShdw dist="1796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89" name="Line 9"/>
              <p:cNvSpPr>
                <a:spLocks noChangeShapeType="1"/>
              </p:cNvSpPr>
              <p:nvPr/>
            </p:nvSpPr>
            <p:spPr bwMode="auto">
              <a:xfrm flipH="1">
                <a:off x="3216" y="2160"/>
                <a:ext cx="192" cy="0"/>
              </a:xfrm>
              <a:prstGeom prst="line">
                <a:avLst/>
              </a:prstGeom>
              <a:noFill/>
              <a:ln w="19050">
                <a:solidFill>
                  <a:srgbClr val="CCCCFF"/>
                </a:solidFill>
                <a:round/>
                <a:headEnd type="none" w="sm" len="lg"/>
                <a:tailEnd type="none" w="sm" len="lg"/>
              </a:ln>
              <a:effectLst>
                <a:outerShdw dist="1796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90" name="Line 10"/>
              <p:cNvSpPr>
                <a:spLocks noChangeShapeType="1"/>
              </p:cNvSpPr>
              <p:nvPr/>
            </p:nvSpPr>
            <p:spPr bwMode="auto">
              <a:xfrm>
                <a:off x="3312" y="1632"/>
                <a:ext cx="0" cy="240"/>
              </a:xfrm>
              <a:prstGeom prst="line">
                <a:avLst/>
              </a:prstGeom>
              <a:noFill/>
              <a:ln w="19050">
                <a:solidFill>
                  <a:srgbClr val="CCCCFF"/>
                </a:solidFill>
                <a:round/>
                <a:headEnd type="none" w="sm" len="lg"/>
                <a:tailEnd type="triangle" w="sm" len="lg"/>
              </a:ln>
              <a:effectLst>
                <a:outerShdw dist="1796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91" name="Line 11"/>
              <p:cNvSpPr>
                <a:spLocks noChangeShapeType="1"/>
              </p:cNvSpPr>
              <p:nvPr/>
            </p:nvSpPr>
            <p:spPr bwMode="auto">
              <a:xfrm flipV="1">
                <a:off x="3304" y="2160"/>
                <a:ext cx="0" cy="288"/>
              </a:xfrm>
              <a:prstGeom prst="line">
                <a:avLst/>
              </a:prstGeom>
              <a:noFill/>
              <a:ln w="19050">
                <a:solidFill>
                  <a:srgbClr val="CCCCFF"/>
                </a:solidFill>
                <a:round/>
                <a:headEnd type="none" w="sm" len="lg"/>
                <a:tailEnd type="triangle" w="sm" len="lg"/>
              </a:ln>
              <a:effectLst>
                <a:outerShdw dist="1796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92" name="Object 11"/>
              <p:cNvGraphicFramePr>
                <a:graphicFrameLocks noChangeAspect="1"/>
              </p:cNvGraphicFramePr>
              <p:nvPr/>
            </p:nvGraphicFramePr>
            <p:xfrm>
              <a:off x="3216" y="1888"/>
              <a:ext cx="177" cy="248"/>
            </p:xfrm>
            <a:graphic>
              <a:graphicData uri="http://schemas.openxmlformats.org/presentationml/2006/ole">
                <mc:AlternateContent xmlns:mc="http://schemas.openxmlformats.org/markup-compatibility/2006">
                  <mc:Choice xmlns:v="urn:schemas-microsoft-com:vml" Requires="v">
                    <p:oleObj spid="_x0000_s557252" name="公式" r:id="rId9" imgW="66675" imgH="123900" progId="Equation.3">
                      <p:embed/>
                    </p:oleObj>
                  </mc:Choice>
                  <mc:Fallback>
                    <p:oleObj name="公式" r:id="rId9" imgW="66675" imgH="123900" progId="Equation.3">
                      <p:embed/>
                      <p:pic>
                        <p:nvPicPr>
                          <p:cNvPr id="37"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16" y="1888"/>
                            <a:ext cx="177" cy="248"/>
                          </a:xfrm>
                          <a:prstGeom prst="rect">
                            <a:avLst/>
                          </a:prstGeom>
                          <a:noFill/>
                          <a:ln>
                            <a:noFill/>
                          </a:ln>
                          <a:effectLst>
                            <a:outerShdw dist="17961" dir="2700000" algn="ctr" rotWithShape="0">
                              <a:srgbClr val="777777">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hlink"/>
                                </a:solidFill>
                                <a:miter lim="800000"/>
                                <a:headEnd/>
                                <a:tailEnd/>
                              </a14:hiddenLine>
                            </a:ext>
                          </a:extLst>
                        </p:spPr>
                      </p:pic>
                    </p:oleObj>
                  </mc:Fallback>
                </mc:AlternateContent>
              </a:graphicData>
            </a:graphic>
          </p:graphicFrame>
        </p:grpSp>
        <p:graphicFrame>
          <p:nvGraphicFramePr>
            <p:cNvPr id="63" name="Object 7"/>
            <p:cNvGraphicFramePr>
              <a:graphicFrameLocks noChangeAspect="1"/>
            </p:cNvGraphicFramePr>
            <p:nvPr>
              <p:extLst>
                <p:ext uri="{D42A27DB-BD31-4B8C-83A1-F6EECF244321}">
                  <p14:modId xmlns:p14="http://schemas.microsoft.com/office/powerpoint/2010/main" val="3942805788"/>
                </p:ext>
              </p:extLst>
            </p:nvPr>
          </p:nvGraphicFramePr>
          <p:xfrm>
            <a:off x="3736" y="2933"/>
            <a:ext cx="271" cy="277"/>
          </p:xfrm>
          <a:graphic>
            <a:graphicData uri="http://schemas.openxmlformats.org/presentationml/2006/ole">
              <mc:AlternateContent xmlns:mc="http://schemas.openxmlformats.org/markup-compatibility/2006">
                <mc:Choice xmlns:v="urn:schemas-microsoft-com:vml" Requires="v">
                  <p:oleObj spid="_x0000_s557253" name="Equation" r:id="rId11" imgW="152280" imgH="164880" progId="Equation.DSMT4">
                    <p:embed/>
                  </p:oleObj>
                </mc:Choice>
                <mc:Fallback>
                  <p:oleObj name="Equation" r:id="rId11" imgW="152280" imgH="164880" progId="Equation.DSMT4">
                    <p:embed/>
                    <p:pic>
                      <p:nvPicPr>
                        <p:cNvPr id="8" name="Object 7"/>
                        <p:cNvPicPr>
                          <a:picLocks noChangeAspect="1" noChangeArrowheads="1"/>
                        </p:cNvPicPr>
                        <p:nvPr/>
                      </p:nvPicPr>
                      <p:blipFill>
                        <a:blip r:embed="rId12"/>
                        <a:srcRect/>
                        <a:stretch>
                          <a:fillRect/>
                        </a:stretch>
                      </p:blipFill>
                      <p:spPr bwMode="auto">
                        <a:xfrm>
                          <a:off x="3736" y="2933"/>
                          <a:ext cx="271" cy="277"/>
                        </a:xfrm>
                        <a:prstGeom prst="rect">
                          <a:avLst/>
                        </a:prstGeom>
                        <a:noFill/>
                        <a:ln>
                          <a:noFill/>
                        </a:ln>
                        <a:effectLst>
                          <a:outerShdw dist="28398" dir="1593903" algn="ctr" rotWithShape="0">
                            <a:srgbClr val="777777">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4" name="Object 26"/>
            <p:cNvGraphicFramePr>
              <a:graphicFrameLocks noChangeAspect="1"/>
            </p:cNvGraphicFramePr>
            <p:nvPr/>
          </p:nvGraphicFramePr>
          <p:xfrm>
            <a:off x="4422" y="2795"/>
            <a:ext cx="175" cy="194"/>
          </p:xfrm>
          <a:graphic>
            <a:graphicData uri="http://schemas.openxmlformats.org/presentationml/2006/ole">
              <mc:AlternateContent xmlns:mc="http://schemas.openxmlformats.org/markup-compatibility/2006">
                <mc:Choice xmlns:v="urn:schemas-microsoft-com:vml" Requires="v">
                  <p:oleObj spid="_x0000_s557254" name="公式" r:id="rId13" imgW="57227" imgH="66674" progId="Equation.3">
                    <p:embed/>
                  </p:oleObj>
                </mc:Choice>
                <mc:Fallback>
                  <p:oleObj name="公式" r:id="rId13" imgW="57227" imgH="66674" progId="Equation.3">
                    <p:embed/>
                    <p:pic>
                      <p:nvPicPr>
                        <p:cNvPr id="9" name="Object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22" y="2795"/>
                          <a:ext cx="175" cy="194"/>
                        </a:xfrm>
                        <a:prstGeom prst="rect">
                          <a:avLst/>
                        </a:prstGeom>
                        <a:noFill/>
                        <a:ln>
                          <a:noFill/>
                        </a:ln>
                        <a:effectLst>
                          <a:outerShdw dist="28398" dir="1593903" algn="ctr" rotWithShape="0">
                            <a:srgbClr val="777777">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 name="AutoShape 27"/>
            <p:cNvSpPr>
              <a:spLocks noChangeArrowheads="1"/>
            </p:cNvSpPr>
            <p:nvPr/>
          </p:nvSpPr>
          <p:spPr bwMode="auto">
            <a:xfrm>
              <a:off x="3648" y="2494"/>
              <a:ext cx="1104" cy="1104"/>
            </a:xfrm>
            <a:custGeom>
              <a:avLst/>
              <a:gdLst>
                <a:gd name="G0" fmla="+- 900 0 0"/>
                <a:gd name="G1" fmla="+- 21600 0 900"/>
                <a:gd name="G2" fmla="+- 21600 0 9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900" y="10800"/>
                  </a:moveTo>
                  <a:cubicBezTo>
                    <a:pt x="900" y="16268"/>
                    <a:pt x="5332" y="20700"/>
                    <a:pt x="10800" y="20700"/>
                  </a:cubicBezTo>
                  <a:cubicBezTo>
                    <a:pt x="16268" y="20700"/>
                    <a:pt x="20700" y="16268"/>
                    <a:pt x="20700" y="10800"/>
                  </a:cubicBezTo>
                  <a:cubicBezTo>
                    <a:pt x="20700" y="5332"/>
                    <a:pt x="16268" y="900"/>
                    <a:pt x="10800" y="900"/>
                  </a:cubicBezTo>
                  <a:cubicBezTo>
                    <a:pt x="5332" y="900"/>
                    <a:pt x="900" y="5332"/>
                    <a:pt x="900" y="10800"/>
                  </a:cubicBezTo>
                  <a:close/>
                </a:path>
              </a:pathLst>
            </a:custGeom>
            <a:solidFill>
              <a:srgbClr val="00FF00"/>
            </a:solidFill>
            <a:ln w="19050">
              <a:solidFill>
                <a:srgbClr val="FF7C80"/>
              </a:solidFill>
              <a:round/>
              <a:headEnd type="none" w="sm" len="lg"/>
              <a:tailEnd type="none" w="sm" len="lg"/>
            </a:ln>
            <a:effectLst/>
          </p:spPr>
          <p:txBody>
            <a:bodyPr wrap="none" anchor="ctr"/>
            <a:lstStyle/>
            <a:p>
              <a:pPr algn="ctr" fontAlgn="auto">
                <a:spcBef>
                  <a:spcPts val="0"/>
                </a:spcBef>
                <a:spcAft>
                  <a:spcPts val="0"/>
                </a:spcAft>
                <a:defRPr/>
              </a:pPr>
              <a:endParaRPr lang="zh-CN" altLang="zh-CN" sz="3200" b="1" kern="0">
                <a:solidFill>
                  <a:sysClr val="windowText" lastClr="000000"/>
                </a:solidFill>
                <a:effectLst>
                  <a:outerShdw blurRad="38100" dist="38100" dir="2700000" algn="tl">
                    <a:srgbClr val="000000"/>
                  </a:outerShdw>
                </a:effectLst>
                <a:latin typeface="+mn-lt"/>
                <a:ea typeface="文鼎CS中等线" pitchFamily="49" charset="-122"/>
              </a:endParaRPr>
            </a:p>
          </p:txBody>
        </p:sp>
        <p:sp>
          <p:nvSpPr>
            <p:cNvPr id="66" name="Rectangle 28"/>
            <p:cNvSpPr>
              <a:spLocks noChangeArrowheads="1"/>
            </p:cNvSpPr>
            <p:nvPr/>
          </p:nvSpPr>
          <p:spPr bwMode="auto">
            <a:xfrm>
              <a:off x="3648" y="1918"/>
              <a:ext cx="48" cy="288"/>
            </a:xfrm>
            <a:prstGeom prst="rect">
              <a:avLst/>
            </a:prstGeom>
            <a:solidFill>
              <a:srgbClr val="00FF00"/>
            </a:solidFill>
            <a:ln w="19050">
              <a:solidFill>
                <a:srgbClr val="FF7C80"/>
              </a:solidFill>
              <a:miter lim="800000"/>
              <a:headEnd type="none" w="sm" len="lg"/>
              <a:tailEnd type="none" w="sm"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67" name="Rectangle 29"/>
            <p:cNvSpPr>
              <a:spLocks noChangeArrowheads="1"/>
            </p:cNvSpPr>
            <p:nvPr/>
          </p:nvSpPr>
          <p:spPr bwMode="auto">
            <a:xfrm>
              <a:off x="4704" y="1918"/>
              <a:ext cx="48" cy="288"/>
            </a:xfrm>
            <a:prstGeom prst="rect">
              <a:avLst/>
            </a:prstGeom>
            <a:solidFill>
              <a:srgbClr val="00FF00"/>
            </a:solidFill>
            <a:ln w="19050">
              <a:solidFill>
                <a:srgbClr val="FF7C80"/>
              </a:solidFill>
              <a:miter lim="800000"/>
              <a:headEnd type="none" w="sm" len="lg"/>
              <a:tailEnd type="none" w="sm"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68" name="Object 30"/>
            <p:cNvGraphicFramePr>
              <a:graphicFrameLocks noChangeAspect="1"/>
            </p:cNvGraphicFramePr>
            <p:nvPr>
              <p:extLst>
                <p:ext uri="{D42A27DB-BD31-4B8C-83A1-F6EECF244321}">
                  <p14:modId xmlns:p14="http://schemas.microsoft.com/office/powerpoint/2010/main" val="1542808668"/>
                </p:ext>
              </p:extLst>
            </p:nvPr>
          </p:nvGraphicFramePr>
          <p:xfrm>
            <a:off x="4370" y="1261"/>
            <a:ext cx="729" cy="847"/>
          </p:xfrm>
          <a:graphic>
            <a:graphicData uri="http://schemas.openxmlformats.org/presentationml/2006/ole">
              <mc:AlternateContent xmlns:mc="http://schemas.openxmlformats.org/markup-compatibility/2006">
                <mc:Choice xmlns:v="urn:schemas-microsoft-com:vml" Requires="v">
                  <p:oleObj spid="_x0000_s557255" name="Equation" r:id="rId15" imgW="368280" imgH="431640" progId="Equation.DSMT4">
                    <p:embed/>
                  </p:oleObj>
                </mc:Choice>
                <mc:Fallback>
                  <p:oleObj name="Equation" r:id="rId15" imgW="368280" imgH="431640" progId="Equation.DSMT4">
                    <p:embed/>
                    <p:pic>
                      <p:nvPicPr>
                        <p:cNvPr id="13" name="Object 30"/>
                        <p:cNvPicPr>
                          <a:picLocks noChangeAspect="1" noChangeArrowheads="1"/>
                        </p:cNvPicPr>
                        <p:nvPr/>
                      </p:nvPicPr>
                      <p:blipFill>
                        <a:blip r:embed="rId16"/>
                        <a:srcRect/>
                        <a:stretch>
                          <a:fillRect/>
                        </a:stretch>
                      </p:blipFill>
                      <p:spPr bwMode="auto">
                        <a:xfrm>
                          <a:off x="4370" y="1261"/>
                          <a:ext cx="729" cy="847"/>
                        </a:xfrm>
                        <a:prstGeom prst="rect">
                          <a:avLst/>
                        </a:prstGeom>
                        <a:noFill/>
                        <a:ln>
                          <a:noFill/>
                        </a:ln>
                        <a:effectLst>
                          <a:outerShdw dist="17961" dir="2700000" algn="ctr" rotWithShape="0">
                            <a:srgbClr val="777777">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 name="Line 14"/>
            <p:cNvSpPr>
              <a:spLocks noChangeShapeType="1"/>
            </p:cNvSpPr>
            <p:nvPr/>
          </p:nvSpPr>
          <p:spPr bwMode="auto">
            <a:xfrm flipH="1" flipV="1">
              <a:off x="3582" y="2670"/>
              <a:ext cx="624" cy="384"/>
            </a:xfrm>
            <a:prstGeom prst="line">
              <a:avLst/>
            </a:prstGeom>
            <a:noFill/>
            <a:ln w="19050">
              <a:solidFill>
                <a:srgbClr val="CCFF66"/>
              </a:solidFill>
              <a:round/>
              <a:headEnd type="none" w="sm" len="lg"/>
              <a:tailEnd type="triangle" w="sm" len="lg"/>
            </a:ln>
            <a:effectLst>
              <a:outerShdw dist="3592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0" name="Line 34"/>
            <p:cNvSpPr>
              <a:spLocks noChangeShapeType="1"/>
            </p:cNvSpPr>
            <p:nvPr/>
          </p:nvSpPr>
          <p:spPr bwMode="auto">
            <a:xfrm>
              <a:off x="4695" y="1784"/>
              <a:ext cx="0" cy="136"/>
            </a:xfrm>
            <a:prstGeom prst="line">
              <a:avLst/>
            </a:prstGeom>
            <a:noFill/>
            <a:ln w="19050">
              <a:solidFill>
                <a:srgbClr val="CCCCFF"/>
              </a:solidFill>
              <a:round/>
              <a:headEnd type="none" w="sm" len="lg"/>
              <a:tailEnd type="none" w="sm" len="lg"/>
            </a:ln>
            <a:effectLst>
              <a:outerShdw dist="17961" dir="2700000" algn="ctr" rotWithShape="0">
                <a:srgbClr val="777777">
                  <a:alpha val="50000"/>
                </a:srgbClr>
              </a:outerShdw>
            </a:effectLst>
          </p:spPr>
          <p:txBody>
            <a:bodyP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1" name="Line 35"/>
            <p:cNvSpPr>
              <a:spLocks noChangeShapeType="1"/>
            </p:cNvSpPr>
            <p:nvPr/>
          </p:nvSpPr>
          <p:spPr bwMode="auto">
            <a:xfrm>
              <a:off x="4752" y="1785"/>
              <a:ext cx="0" cy="136"/>
            </a:xfrm>
            <a:prstGeom prst="line">
              <a:avLst/>
            </a:prstGeom>
            <a:noFill/>
            <a:ln w="19050">
              <a:solidFill>
                <a:srgbClr val="CCCCFF"/>
              </a:solidFill>
              <a:round/>
              <a:headEnd type="none" w="sm" len="lg"/>
              <a:tailEnd type="none" w="sm" len="lg"/>
            </a:ln>
            <a:effectLst>
              <a:outerShdw dist="17961" dir="2700000" algn="ctr" rotWithShape="0">
                <a:srgbClr val="777777">
                  <a:alpha val="50000"/>
                </a:srgbClr>
              </a:outerShdw>
            </a:effectLst>
          </p:spPr>
          <p:txBody>
            <a:bodyP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2" name="Line 36"/>
            <p:cNvSpPr>
              <a:spLocks noChangeShapeType="1"/>
            </p:cNvSpPr>
            <p:nvPr/>
          </p:nvSpPr>
          <p:spPr bwMode="auto">
            <a:xfrm>
              <a:off x="4200" y="1842"/>
              <a:ext cx="504" cy="0"/>
            </a:xfrm>
            <a:prstGeom prst="line">
              <a:avLst/>
            </a:prstGeom>
            <a:noFill/>
            <a:ln w="19050">
              <a:solidFill>
                <a:srgbClr val="CCCCFF"/>
              </a:solidFill>
              <a:round/>
              <a:headEnd type="triangle" w="med" len="med"/>
              <a:tailEnd type="triangle" w="med" len="med"/>
            </a:ln>
            <a:effectLst>
              <a:outerShdw dist="17961" dir="2700000" algn="ctr" rotWithShape="0">
                <a:srgbClr val="777777"/>
              </a:outerShdw>
            </a:effectLst>
          </p:spPr>
          <p:txBody>
            <a:bodyP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3" name="Line 37"/>
            <p:cNvSpPr>
              <a:spLocks noChangeShapeType="1"/>
            </p:cNvSpPr>
            <p:nvPr/>
          </p:nvSpPr>
          <p:spPr bwMode="auto">
            <a:xfrm>
              <a:off x="4752" y="1842"/>
              <a:ext cx="240" cy="0"/>
            </a:xfrm>
            <a:prstGeom prst="line">
              <a:avLst/>
            </a:prstGeom>
            <a:noFill/>
            <a:ln w="19050">
              <a:solidFill>
                <a:srgbClr val="CCCCFF"/>
              </a:solidFill>
              <a:round/>
              <a:headEnd type="triangle" w="sm" len="lg"/>
              <a:tailEnd type="none" w="sm" len="lg"/>
            </a:ln>
            <a:effectLst>
              <a:outerShdw dist="17961" dir="2700000" algn="ctr" rotWithShape="0">
                <a:srgbClr val="777777"/>
              </a:outerShdw>
            </a:effectLst>
          </p:spPr>
          <p:txBody>
            <a:bodyP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4" name="Oval 44"/>
            <p:cNvSpPr>
              <a:spLocks noChangeArrowheads="1"/>
            </p:cNvSpPr>
            <p:nvPr/>
          </p:nvSpPr>
          <p:spPr bwMode="auto">
            <a:xfrm>
              <a:off x="3978" y="2814"/>
              <a:ext cx="453" cy="453"/>
            </a:xfrm>
            <a:prstGeom prst="ellipse">
              <a:avLst/>
            </a:prstGeom>
            <a:noFill/>
            <a:ln w="12700">
              <a:solidFill>
                <a:srgbClr val="99FFCC"/>
              </a:solid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5" name="Oval 45"/>
            <p:cNvSpPr>
              <a:spLocks noChangeArrowheads="1"/>
            </p:cNvSpPr>
            <p:nvPr/>
          </p:nvSpPr>
          <p:spPr bwMode="auto">
            <a:xfrm>
              <a:off x="3723" y="2569"/>
              <a:ext cx="952" cy="952"/>
            </a:xfrm>
            <a:prstGeom prst="ellipse">
              <a:avLst/>
            </a:prstGeom>
            <a:noFill/>
            <a:ln w="12700">
              <a:solidFill>
                <a:srgbClr val="99FFCC"/>
              </a:solid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6" name="Oval 46"/>
            <p:cNvSpPr>
              <a:spLocks noChangeArrowheads="1"/>
            </p:cNvSpPr>
            <p:nvPr/>
          </p:nvSpPr>
          <p:spPr bwMode="auto">
            <a:xfrm>
              <a:off x="3606" y="2451"/>
              <a:ext cx="1179" cy="1179"/>
            </a:xfrm>
            <a:prstGeom prst="ellipse">
              <a:avLst/>
            </a:prstGeom>
            <a:noFill/>
            <a:ln w="12700">
              <a:solidFill>
                <a:srgbClr val="99FFCC"/>
              </a:solid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7" name="Oval 47"/>
            <p:cNvSpPr>
              <a:spLocks noChangeArrowheads="1"/>
            </p:cNvSpPr>
            <p:nvPr/>
          </p:nvSpPr>
          <p:spPr bwMode="auto">
            <a:xfrm>
              <a:off x="3534" y="2387"/>
              <a:ext cx="1315" cy="1315"/>
            </a:xfrm>
            <a:prstGeom prst="ellipse">
              <a:avLst/>
            </a:prstGeom>
            <a:noFill/>
            <a:ln w="12700">
              <a:solidFill>
                <a:srgbClr val="99FFCC"/>
              </a:solid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78" name="Object 48"/>
            <p:cNvGraphicFramePr>
              <a:graphicFrameLocks noChangeAspect="1"/>
            </p:cNvGraphicFramePr>
            <p:nvPr>
              <p:extLst>
                <p:ext uri="{D42A27DB-BD31-4B8C-83A1-F6EECF244321}">
                  <p14:modId xmlns:p14="http://schemas.microsoft.com/office/powerpoint/2010/main" val="2466115694"/>
                </p:ext>
              </p:extLst>
            </p:nvPr>
          </p:nvGraphicFramePr>
          <p:xfrm>
            <a:off x="3960" y="3249"/>
            <a:ext cx="190" cy="233"/>
          </p:xfrm>
          <a:graphic>
            <a:graphicData uri="http://schemas.openxmlformats.org/presentationml/2006/ole">
              <mc:AlternateContent xmlns:mc="http://schemas.openxmlformats.org/markup-compatibility/2006">
                <mc:Choice xmlns:v="urn:schemas-microsoft-com:vml" Requires="v">
                  <p:oleObj spid="_x0000_s557256" name="Equation" r:id="rId17" imgW="104737" imgH="142795" progId="Equation.DSMT4">
                    <p:embed/>
                  </p:oleObj>
                </mc:Choice>
                <mc:Fallback>
                  <p:oleObj name="Equation" r:id="rId17" imgW="104737" imgH="142795" progId="Equation.DSMT4">
                    <p:embed/>
                    <p:pic>
                      <p:nvPicPr>
                        <p:cNvPr id="23" name="Object 4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60" y="3249"/>
                          <a:ext cx="190" cy="233"/>
                        </a:xfrm>
                        <a:prstGeom prst="rect">
                          <a:avLst/>
                        </a:prstGeom>
                        <a:noFill/>
                        <a:ln>
                          <a:noFill/>
                        </a:ln>
                        <a:effectLst>
                          <a:outerShdw dist="35921" dir="2700000" algn="ctr" rotWithShape="0">
                            <a:srgbClr val="777777">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9" name="Line 25"/>
            <p:cNvSpPr>
              <a:spLocks noChangeShapeType="1"/>
            </p:cNvSpPr>
            <p:nvPr/>
          </p:nvSpPr>
          <p:spPr bwMode="auto">
            <a:xfrm flipV="1">
              <a:off x="4203" y="2629"/>
              <a:ext cx="336" cy="432"/>
            </a:xfrm>
            <a:prstGeom prst="line">
              <a:avLst/>
            </a:prstGeom>
            <a:noFill/>
            <a:ln w="19050">
              <a:solidFill>
                <a:srgbClr val="CCFF66"/>
              </a:solidFill>
              <a:round/>
              <a:headEnd type="none" w="sm" len="lg"/>
              <a:tailEnd type="triangle" w="sm" len="lg"/>
            </a:ln>
            <a:effectLst>
              <a:outerShdw dist="1796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80" name="Line 49"/>
            <p:cNvSpPr>
              <a:spLocks noChangeShapeType="1"/>
            </p:cNvSpPr>
            <p:nvPr/>
          </p:nvSpPr>
          <p:spPr bwMode="auto">
            <a:xfrm>
              <a:off x="4150" y="3702"/>
              <a:ext cx="136"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81" name="Line 50"/>
            <p:cNvSpPr>
              <a:spLocks noChangeShapeType="1"/>
            </p:cNvSpPr>
            <p:nvPr/>
          </p:nvSpPr>
          <p:spPr bwMode="auto">
            <a:xfrm>
              <a:off x="4146" y="3629"/>
              <a:ext cx="136"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82" name="Line 51"/>
            <p:cNvSpPr>
              <a:spLocks noChangeShapeType="1"/>
            </p:cNvSpPr>
            <p:nvPr/>
          </p:nvSpPr>
          <p:spPr bwMode="auto">
            <a:xfrm>
              <a:off x="4174" y="3265"/>
              <a:ext cx="91"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83" name="Line 52"/>
            <p:cNvSpPr>
              <a:spLocks noChangeShapeType="1"/>
            </p:cNvSpPr>
            <p:nvPr/>
          </p:nvSpPr>
          <p:spPr bwMode="auto">
            <a:xfrm>
              <a:off x="4150" y="3521"/>
              <a:ext cx="136"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84" name="Line 53"/>
            <p:cNvSpPr>
              <a:spLocks noChangeShapeType="1"/>
            </p:cNvSpPr>
            <p:nvPr/>
          </p:nvSpPr>
          <p:spPr bwMode="auto">
            <a:xfrm flipH="1">
              <a:off x="4150" y="2815"/>
              <a:ext cx="91"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85" name="Line 54"/>
            <p:cNvSpPr>
              <a:spLocks noChangeShapeType="1"/>
            </p:cNvSpPr>
            <p:nvPr/>
          </p:nvSpPr>
          <p:spPr bwMode="auto">
            <a:xfrm flipH="1">
              <a:off x="4142" y="2572"/>
              <a:ext cx="136"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86" name="Line 55"/>
            <p:cNvSpPr>
              <a:spLocks noChangeShapeType="1"/>
            </p:cNvSpPr>
            <p:nvPr/>
          </p:nvSpPr>
          <p:spPr bwMode="auto">
            <a:xfrm flipH="1">
              <a:off x="4125" y="2452"/>
              <a:ext cx="136"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87" name="Line 56"/>
            <p:cNvSpPr>
              <a:spLocks noChangeShapeType="1"/>
            </p:cNvSpPr>
            <p:nvPr/>
          </p:nvSpPr>
          <p:spPr bwMode="auto">
            <a:xfrm flipH="1">
              <a:off x="4134" y="2391"/>
              <a:ext cx="136"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pSp>
      <p:graphicFrame>
        <p:nvGraphicFramePr>
          <p:cNvPr id="93" name="Object 8"/>
          <p:cNvGraphicFramePr>
            <a:graphicFrameLocks noChangeAspect="1"/>
          </p:cNvGraphicFramePr>
          <p:nvPr>
            <p:extLst>
              <p:ext uri="{D42A27DB-BD31-4B8C-83A1-F6EECF244321}">
                <p14:modId xmlns:p14="http://schemas.microsoft.com/office/powerpoint/2010/main" val="670872549"/>
              </p:ext>
            </p:extLst>
          </p:nvPr>
        </p:nvGraphicFramePr>
        <p:xfrm>
          <a:off x="3329225" y="1536497"/>
          <a:ext cx="2835123" cy="906698"/>
        </p:xfrm>
        <a:graphic>
          <a:graphicData uri="http://schemas.openxmlformats.org/presentationml/2006/ole">
            <mc:AlternateContent xmlns:mc="http://schemas.openxmlformats.org/markup-compatibility/2006">
              <mc:Choice xmlns:v="urn:schemas-microsoft-com:vml" Requires="v">
                <p:oleObj spid="_x0000_s557257" name="Equation" r:id="rId19" imgW="1231560" imgH="393480" progId="Equation.DSMT4">
                  <p:embed/>
                </p:oleObj>
              </mc:Choice>
              <mc:Fallback>
                <p:oleObj name="Equation" r:id="rId19" imgW="1231560" imgH="393480" progId="Equation.DSMT4">
                  <p:embed/>
                  <p:pic>
                    <p:nvPicPr>
                      <p:cNvPr id="49" name="Object 8"/>
                      <p:cNvPicPr>
                        <a:picLocks noChangeAspect="1" noChangeArrowheads="1"/>
                      </p:cNvPicPr>
                      <p:nvPr/>
                    </p:nvPicPr>
                    <p:blipFill>
                      <a:blip r:embed="rId20"/>
                      <a:srcRect/>
                      <a:stretch>
                        <a:fillRect/>
                      </a:stretch>
                    </p:blipFill>
                    <p:spPr bwMode="auto">
                      <a:xfrm>
                        <a:off x="3329225" y="1536497"/>
                        <a:ext cx="2835123" cy="906698"/>
                      </a:xfrm>
                      <a:prstGeom prst="rect">
                        <a:avLst/>
                      </a:prstGeom>
                      <a:noFill/>
                      <a:ln>
                        <a:noFill/>
                      </a:ln>
                      <a:effectLst/>
                      <a:extLst/>
                    </p:spPr>
                  </p:pic>
                </p:oleObj>
              </mc:Fallback>
            </mc:AlternateContent>
          </a:graphicData>
        </a:graphic>
      </p:graphicFrame>
      <p:graphicFrame>
        <p:nvGraphicFramePr>
          <p:cNvPr id="94" name="Object 8"/>
          <p:cNvGraphicFramePr>
            <a:graphicFrameLocks noChangeAspect="1"/>
          </p:cNvGraphicFramePr>
          <p:nvPr>
            <p:extLst>
              <p:ext uri="{D42A27DB-BD31-4B8C-83A1-F6EECF244321}">
                <p14:modId xmlns:p14="http://schemas.microsoft.com/office/powerpoint/2010/main" val="3303265076"/>
              </p:ext>
            </p:extLst>
          </p:nvPr>
        </p:nvGraphicFramePr>
        <p:xfrm>
          <a:off x="1950467" y="2324398"/>
          <a:ext cx="1020544" cy="573612"/>
        </p:xfrm>
        <a:graphic>
          <a:graphicData uri="http://schemas.openxmlformats.org/presentationml/2006/ole">
            <mc:AlternateContent xmlns:mc="http://schemas.openxmlformats.org/markup-compatibility/2006">
              <mc:Choice xmlns:v="urn:schemas-microsoft-com:vml" Requires="v">
                <p:oleObj spid="_x0000_s557258" name="Equation" r:id="rId21" imgW="406080" imgH="228600" progId="Equation.DSMT4">
                  <p:embed/>
                </p:oleObj>
              </mc:Choice>
              <mc:Fallback>
                <p:oleObj name="Equation" r:id="rId21" imgW="406080" imgH="228600" progId="Equation.DSMT4">
                  <p:embed/>
                  <p:pic>
                    <p:nvPicPr>
                      <p:cNvPr id="50" name="Object 8"/>
                      <p:cNvPicPr>
                        <a:picLocks noChangeAspect="1" noChangeArrowheads="1"/>
                      </p:cNvPicPr>
                      <p:nvPr/>
                    </p:nvPicPr>
                    <p:blipFill>
                      <a:blip r:embed="rId22"/>
                      <a:srcRect/>
                      <a:stretch>
                        <a:fillRect/>
                      </a:stretch>
                    </p:blipFill>
                    <p:spPr bwMode="auto">
                      <a:xfrm>
                        <a:off x="1950467" y="2324398"/>
                        <a:ext cx="1020544" cy="573612"/>
                      </a:xfrm>
                      <a:prstGeom prst="rect">
                        <a:avLst/>
                      </a:prstGeom>
                      <a:noFill/>
                      <a:ln>
                        <a:noFill/>
                      </a:ln>
                      <a:effectLst/>
                      <a:extLst/>
                    </p:spPr>
                  </p:pic>
                </p:oleObj>
              </mc:Fallback>
            </mc:AlternateContent>
          </a:graphicData>
        </a:graphic>
      </p:graphicFrame>
      <p:graphicFrame>
        <p:nvGraphicFramePr>
          <p:cNvPr id="95" name="Object 7"/>
          <p:cNvGraphicFramePr>
            <a:graphicFrameLocks noChangeAspect="1"/>
          </p:cNvGraphicFramePr>
          <p:nvPr>
            <p:extLst>
              <p:ext uri="{D42A27DB-BD31-4B8C-83A1-F6EECF244321}">
                <p14:modId xmlns:p14="http://schemas.microsoft.com/office/powerpoint/2010/main" val="3094106992"/>
              </p:ext>
            </p:extLst>
          </p:nvPr>
        </p:nvGraphicFramePr>
        <p:xfrm>
          <a:off x="3199610" y="2269035"/>
          <a:ext cx="2580890" cy="654348"/>
        </p:xfrm>
        <a:graphic>
          <a:graphicData uri="http://schemas.openxmlformats.org/presentationml/2006/ole">
            <mc:AlternateContent xmlns:mc="http://schemas.openxmlformats.org/markup-compatibility/2006">
              <mc:Choice xmlns:v="urn:schemas-microsoft-com:vml" Requires="v">
                <p:oleObj spid="_x0000_s557259" name="Equation" r:id="rId23" imgW="1054080" imgH="241200" progId="Equation.DSMT4">
                  <p:embed/>
                </p:oleObj>
              </mc:Choice>
              <mc:Fallback>
                <p:oleObj name="Equation" r:id="rId23" imgW="1054080" imgH="241200" progId="Equation.DSMT4">
                  <p:embed/>
                  <p:pic>
                    <p:nvPicPr>
                      <p:cNvPr id="51" name="Object 7"/>
                      <p:cNvPicPr>
                        <a:picLocks noChangeAspect="1" noChangeArrowheads="1"/>
                      </p:cNvPicPr>
                      <p:nvPr/>
                    </p:nvPicPr>
                    <p:blipFill>
                      <a:blip r:embed="rId24"/>
                      <a:srcRect/>
                      <a:stretch>
                        <a:fillRect/>
                      </a:stretch>
                    </p:blipFill>
                    <p:spPr bwMode="auto">
                      <a:xfrm>
                        <a:off x="3199610" y="2269035"/>
                        <a:ext cx="2580890" cy="654348"/>
                      </a:xfrm>
                      <a:prstGeom prst="rect">
                        <a:avLst/>
                      </a:prstGeom>
                      <a:noFill/>
                      <a:ln>
                        <a:noFill/>
                      </a:ln>
                      <a:effectLst/>
                      <a:extLst/>
                    </p:spPr>
                  </p:pic>
                </p:oleObj>
              </mc:Fallback>
            </mc:AlternateContent>
          </a:graphicData>
        </a:graphic>
      </p:graphicFrame>
      <p:graphicFrame>
        <p:nvGraphicFramePr>
          <p:cNvPr id="102" name="Object 5"/>
          <p:cNvGraphicFramePr>
            <a:graphicFrameLocks noChangeAspect="1"/>
          </p:cNvGraphicFramePr>
          <p:nvPr>
            <p:extLst>
              <p:ext uri="{D42A27DB-BD31-4B8C-83A1-F6EECF244321}">
                <p14:modId xmlns:p14="http://schemas.microsoft.com/office/powerpoint/2010/main" val="3022719195"/>
              </p:ext>
            </p:extLst>
          </p:nvPr>
        </p:nvGraphicFramePr>
        <p:xfrm>
          <a:off x="3772113" y="2860294"/>
          <a:ext cx="1584540" cy="482251"/>
        </p:xfrm>
        <a:graphic>
          <a:graphicData uri="http://schemas.openxmlformats.org/presentationml/2006/ole">
            <mc:AlternateContent xmlns:mc="http://schemas.openxmlformats.org/markup-compatibility/2006">
              <mc:Choice xmlns:v="urn:schemas-microsoft-com:vml" Requires="v">
                <p:oleObj spid="_x0000_s557260" name="Equation" r:id="rId25" imgW="583920" imgH="177480" progId="Equation.DSMT4">
                  <p:embed/>
                </p:oleObj>
              </mc:Choice>
              <mc:Fallback>
                <p:oleObj name="Equation" r:id="rId25" imgW="583920" imgH="177480" progId="Equation.DSMT4">
                  <p:embed/>
                  <p:pic>
                    <p:nvPicPr>
                      <p:cNvPr id="96" name="Object 5"/>
                      <p:cNvPicPr>
                        <a:picLocks noChangeAspect="1" noChangeArrowheads="1"/>
                      </p:cNvPicPr>
                      <p:nvPr/>
                    </p:nvPicPr>
                    <p:blipFill>
                      <a:blip r:embed="rId26"/>
                      <a:srcRect/>
                      <a:stretch>
                        <a:fillRect/>
                      </a:stretch>
                    </p:blipFill>
                    <p:spPr bwMode="auto">
                      <a:xfrm>
                        <a:off x="3772113" y="2860294"/>
                        <a:ext cx="1584540" cy="482251"/>
                      </a:xfrm>
                      <a:prstGeom prst="rect">
                        <a:avLst/>
                      </a:prstGeom>
                      <a:noFill/>
                      <a:ln>
                        <a:noFill/>
                      </a:ln>
                      <a:effectLst/>
                      <a:extLst/>
                    </p:spPr>
                  </p:pic>
                </p:oleObj>
              </mc:Fallback>
            </mc:AlternateContent>
          </a:graphicData>
        </a:graphic>
      </p:graphicFrame>
      <p:sp>
        <p:nvSpPr>
          <p:cNvPr id="108" name="AutoShape 72"/>
          <p:cNvSpPr>
            <a:spLocks noChangeArrowheads="1"/>
          </p:cNvSpPr>
          <p:nvPr/>
        </p:nvSpPr>
        <p:spPr bwMode="auto">
          <a:xfrm>
            <a:off x="1689333" y="3689262"/>
            <a:ext cx="800299" cy="274452"/>
          </a:xfrm>
          <a:prstGeom prst="rightArrow">
            <a:avLst>
              <a:gd name="adj1" fmla="val 50000"/>
              <a:gd name="adj2" fmla="val 81492"/>
            </a:avLst>
          </a:prstGeom>
          <a:solidFill>
            <a:srgbClr val="FFFF00"/>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9" name="Object 7"/>
          <p:cNvGraphicFramePr>
            <a:graphicFrameLocks noChangeAspect="1"/>
          </p:cNvGraphicFramePr>
          <p:nvPr>
            <p:extLst>
              <p:ext uri="{D42A27DB-BD31-4B8C-83A1-F6EECF244321}">
                <p14:modId xmlns:p14="http://schemas.microsoft.com/office/powerpoint/2010/main" val="1809272689"/>
              </p:ext>
            </p:extLst>
          </p:nvPr>
        </p:nvGraphicFramePr>
        <p:xfrm>
          <a:off x="2504065" y="3241547"/>
          <a:ext cx="3826998" cy="1009593"/>
        </p:xfrm>
        <a:graphic>
          <a:graphicData uri="http://schemas.openxmlformats.org/presentationml/2006/ole">
            <mc:AlternateContent xmlns:mc="http://schemas.openxmlformats.org/markup-compatibility/2006">
              <mc:Choice xmlns:v="urn:schemas-microsoft-com:vml" Requires="v">
                <p:oleObj spid="_x0000_s557261" name="Equation" r:id="rId27" imgW="1650960" imgH="393480" progId="Equation.DSMT4">
                  <p:embed/>
                </p:oleObj>
              </mc:Choice>
              <mc:Fallback>
                <p:oleObj name="Equation" r:id="rId27" imgW="1650960" imgH="393480" progId="Equation.DSMT4">
                  <p:embed/>
                  <p:pic>
                    <p:nvPicPr>
                      <p:cNvPr id="103" name="Object 7"/>
                      <p:cNvPicPr>
                        <a:picLocks noChangeAspect="1" noChangeArrowheads="1"/>
                      </p:cNvPicPr>
                      <p:nvPr/>
                    </p:nvPicPr>
                    <p:blipFill>
                      <a:blip r:embed="rId28"/>
                      <a:srcRect/>
                      <a:stretch>
                        <a:fillRect/>
                      </a:stretch>
                    </p:blipFill>
                    <p:spPr bwMode="auto">
                      <a:xfrm>
                        <a:off x="2504065" y="3241547"/>
                        <a:ext cx="3826998" cy="1009593"/>
                      </a:xfrm>
                      <a:prstGeom prst="rect">
                        <a:avLst/>
                      </a:prstGeom>
                      <a:noFill/>
                      <a:ln>
                        <a:noFill/>
                      </a:ln>
                      <a:effectLst/>
                      <a:extLst/>
                    </p:spPr>
                  </p:pic>
                </p:oleObj>
              </mc:Fallback>
            </mc:AlternateContent>
          </a:graphicData>
        </a:graphic>
      </p:graphicFrame>
      <p:graphicFrame>
        <p:nvGraphicFramePr>
          <p:cNvPr id="110" name="Object 7"/>
          <p:cNvGraphicFramePr>
            <a:graphicFrameLocks noChangeAspect="1"/>
          </p:cNvGraphicFramePr>
          <p:nvPr>
            <p:extLst>
              <p:ext uri="{D42A27DB-BD31-4B8C-83A1-F6EECF244321}">
                <p14:modId xmlns:p14="http://schemas.microsoft.com/office/powerpoint/2010/main" val="1473475715"/>
              </p:ext>
            </p:extLst>
          </p:nvPr>
        </p:nvGraphicFramePr>
        <p:xfrm>
          <a:off x="2637802" y="4052575"/>
          <a:ext cx="4260313" cy="967768"/>
        </p:xfrm>
        <a:graphic>
          <a:graphicData uri="http://schemas.openxmlformats.org/presentationml/2006/ole">
            <mc:AlternateContent xmlns:mc="http://schemas.openxmlformats.org/markup-compatibility/2006">
              <mc:Choice xmlns:v="urn:schemas-microsoft-com:vml" Requires="v">
                <p:oleObj spid="_x0000_s557262" name="Equation" r:id="rId29" imgW="1917360" imgH="393480" progId="Equation.DSMT4">
                  <p:embed/>
                </p:oleObj>
              </mc:Choice>
              <mc:Fallback>
                <p:oleObj name="Equation" r:id="rId29" imgW="1917360" imgH="393480" progId="Equation.DSMT4">
                  <p:embed/>
                  <p:pic>
                    <p:nvPicPr>
                      <p:cNvPr id="104" name="Object 7"/>
                      <p:cNvPicPr>
                        <a:picLocks noChangeAspect="1" noChangeArrowheads="1"/>
                      </p:cNvPicPr>
                      <p:nvPr/>
                    </p:nvPicPr>
                    <p:blipFill>
                      <a:blip r:embed="rId30"/>
                      <a:srcRect/>
                      <a:stretch>
                        <a:fillRect/>
                      </a:stretch>
                    </p:blipFill>
                    <p:spPr bwMode="auto">
                      <a:xfrm>
                        <a:off x="2637802" y="4052575"/>
                        <a:ext cx="4260313" cy="967768"/>
                      </a:xfrm>
                      <a:prstGeom prst="rect">
                        <a:avLst/>
                      </a:prstGeom>
                      <a:noFill/>
                      <a:ln>
                        <a:noFill/>
                      </a:ln>
                      <a:effectLst/>
                      <a:extLst/>
                    </p:spPr>
                  </p:pic>
                </p:oleObj>
              </mc:Fallback>
            </mc:AlternateContent>
          </a:graphicData>
        </a:graphic>
      </p:graphicFrame>
      <p:sp>
        <p:nvSpPr>
          <p:cNvPr id="111" name="AutoShape 72"/>
          <p:cNvSpPr>
            <a:spLocks noChangeArrowheads="1"/>
          </p:cNvSpPr>
          <p:nvPr/>
        </p:nvSpPr>
        <p:spPr bwMode="auto">
          <a:xfrm>
            <a:off x="1828219" y="5245599"/>
            <a:ext cx="800299" cy="274452"/>
          </a:xfrm>
          <a:prstGeom prst="rightArrow">
            <a:avLst>
              <a:gd name="adj1" fmla="val 50000"/>
              <a:gd name="adj2" fmla="val 81492"/>
            </a:avLst>
          </a:prstGeom>
          <a:solidFill>
            <a:srgbClr val="00FFFF"/>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12" name="Object 7"/>
          <p:cNvGraphicFramePr>
            <a:graphicFrameLocks noChangeAspect="1"/>
          </p:cNvGraphicFramePr>
          <p:nvPr>
            <p:extLst>
              <p:ext uri="{D42A27DB-BD31-4B8C-83A1-F6EECF244321}">
                <p14:modId xmlns:p14="http://schemas.microsoft.com/office/powerpoint/2010/main" val="3562192159"/>
              </p:ext>
            </p:extLst>
          </p:nvPr>
        </p:nvGraphicFramePr>
        <p:xfrm>
          <a:off x="2849078" y="4961171"/>
          <a:ext cx="3107774" cy="935037"/>
        </p:xfrm>
        <a:graphic>
          <a:graphicData uri="http://schemas.openxmlformats.org/presentationml/2006/ole">
            <mc:AlternateContent xmlns:mc="http://schemas.openxmlformats.org/markup-compatibility/2006">
              <mc:Choice xmlns:v="urn:schemas-microsoft-com:vml" Requires="v">
                <p:oleObj spid="_x0000_s557263" name="Equation" r:id="rId31" imgW="1447560" imgH="393480" progId="Equation.DSMT4">
                  <p:embed/>
                </p:oleObj>
              </mc:Choice>
              <mc:Fallback>
                <p:oleObj name="Equation" r:id="rId31" imgW="1447560" imgH="393480" progId="Equation.DSMT4">
                  <p:embed/>
                  <p:pic>
                    <p:nvPicPr>
                      <p:cNvPr id="106" name="Object 7"/>
                      <p:cNvPicPr>
                        <a:picLocks noChangeAspect="1" noChangeArrowheads="1"/>
                      </p:cNvPicPr>
                      <p:nvPr/>
                    </p:nvPicPr>
                    <p:blipFill>
                      <a:blip r:embed="rId32"/>
                      <a:srcRect/>
                      <a:stretch>
                        <a:fillRect/>
                      </a:stretch>
                    </p:blipFill>
                    <p:spPr bwMode="auto">
                      <a:xfrm>
                        <a:off x="2849078" y="4961171"/>
                        <a:ext cx="3107774" cy="935037"/>
                      </a:xfrm>
                      <a:prstGeom prst="rect">
                        <a:avLst/>
                      </a:prstGeom>
                      <a:noFill/>
                      <a:ln>
                        <a:noFill/>
                      </a:ln>
                      <a:effectLst/>
                      <a:extLst/>
                    </p:spPr>
                  </p:pic>
                </p:oleObj>
              </mc:Fallback>
            </mc:AlternateContent>
          </a:graphicData>
        </a:graphic>
      </p:graphicFrame>
      <p:graphicFrame>
        <p:nvGraphicFramePr>
          <p:cNvPr id="113" name="Object 7"/>
          <p:cNvGraphicFramePr>
            <a:graphicFrameLocks noChangeAspect="1"/>
          </p:cNvGraphicFramePr>
          <p:nvPr>
            <p:extLst>
              <p:ext uri="{D42A27DB-BD31-4B8C-83A1-F6EECF244321}">
                <p14:modId xmlns:p14="http://schemas.microsoft.com/office/powerpoint/2010/main" val="1728982477"/>
              </p:ext>
            </p:extLst>
          </p:nvPr>
        </p:nvGraphicFramePr>
        <p:xfrm>
          <a:off x="2686280" y="5751794"/>
          <a:ext cx="3748564" cy="989079"/>
        </p:xfrm>
        <a:graphic>
          <a:graphicData uri="http://schemas.openxmlformats.org/presentationml/2006/ole">
            <mc:AlternateContent xmlns:mc="http://schemas.openxmlformats.org/markup-compatibility/2006">
              <mc:Choice xmlns:v="urn:schemas-microsoft-com:vml" Requires="v">
                <p:oleObj spid="_x0000_s557264" name="Equation" r:id="rId33" imgW="1650960" imgH="393480" progId="Equation.DSMT4">
                  <p:embed/>
                </p:oleObj>
              </mc:Choice>
              <mc:Fallback>
                <p:oleObj name="Equation" r:id="rId33" imgW="1650960" imgH="393480" progId="Equation.DSMT4">
                  <p:embed/>
                  <p:pic>
                    <p:nvPicPr>
                      <p:cNvPr id="107" name="Object 7"/>
                      <p:cNvPicPr>
                        <a:picLocks noChangeAspect="1" noChangeArrowheads="1"/>
                      </p:cNvPicPr>
                      <p:nvPr/>
                    </p:nvPicPr>
                    <p:blipFill>
                      <a:blip r:embed="rId34"/>
                      <a:srcRect/>
                      <a:stretch>
                        <a:fillRect/>
                      </a:stretch>
                    </p:blipFill>
                    <p:spPr bwMode="auto">
                      <a:xfrm>
                        <a:off x="2686280" y="5751794"/>
                        <a:ext cx="3748564" cy="989079"/>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304325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blinds(horizontal)">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wheel(1)">
                                      <p:cBhvr>
                                        <p:cTn id="22" dur="2000"/>
                                        <p:tgtEl>
                                          <p:spTgt spid="93"/>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wheel(1)">
                                      <p:cBhvr>
                                        <p:cTn id="27" dur="2000"/>
                                        <p:tgtEl>
                                          <p:spTgt spid="9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95"/>
                                        </p:tgtEl>
                                        <p:attrNameLst>
                                          <p:attrName>style.visibility</p:attrName>
                                        </p:attrNameLst>
                                      </p:cBhvr>
                                      <p:to>
                                        <p:strVal val="visible"/>
                                      </p:to>
                                    </p:set>
                                    <p:anim calcmode="lin" valueType="num">
                                      <p:cBhvr additive="base">
                                        <p:cTn id="32" dur="500" fill="hold"/>
                                        <p:tgtEl>
                                          <p:spTgt spid="95"/>
                                        </p:tgtEl>
                                        <p:attrNameLst>
                                          <p:attrName>ppt_x</p:attrName>
                                        </p:attrNameLst>
                                      </p:cBhvr>
                                      <p:tavLst>
                                        <p:tav tm="0">
                                          <p:val>
                                            <p:strVal val="#ppt_x"/>
                                          </p:val>
                                        </p:tav>
                                        <p:tav tm="100000">
                                          <p:val>
                                            <p:strVal val="#ppt_x"/>
                                          </p:val>
                                        </p:tav>
                                      </p:tavLst>
                                    </p:anim>
                                    <p:anim calcmode="lin" valueType="num">
                                      <p:cBhvr additive="base">
                                        <p:cTn id="33"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nodeType="clickEffect">
                                  <p:stCondLst>
                                    <p:cond delay="0"/>
                                  </p:stCondLst>
                                  <p:childTnLst>
                                    <p:set>
                                      <p:cBhvr>
                                        <p:cTn id="37" dur="1" fill="hold">
                                          <p:stCondLst>
                                            <p:cond delay="0"/>
                                          </p:stCondLst>
                                        </p:cTn>
                                        <p:tgtEl>
                                          <p:spTgt spid="102"/>
                                        </p:tgtEl>
                                        <p:attrNameLst>
                                          <p:attrName>style.visibility</p:attrName>
                                        </p:attrNameLst>
                                      </p:cBhvr>
                                      <p:to>
                                        <p:strVal val="visible"/>
                                      </p:to>
                                    </p:set>
                                    <p:animEffect transition="in" filter="wheel(1)">
                                      <p:cBhvr>
                                        <p:cTn id="38" dur="2000"/>
                                        <p:tgtEl>
                                          <p:spTgt spid="10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wipe(left)">
                                      <p:cBhvr>
                                        <p:cTn id="43" dur="500"/>
                                        <p:tgtEl>
                                          <p:spTgt spid="108"/>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09"/>
                                        </p:tgtEl>
                                        <p:attrNameLst>
                                          <p:attrName>style.visibility</p:attrName>
                                        </p:attrNameLst>
                                      </p:cBhvr>
                                      <p:to>
                                        <p:strVal val="visible"/>
                                      </p:to>
                                    </p:set>
                                    <p:anim calcmode="lin" valueType="num">
                                      <p:cBhvr additive="base">
                                        <p:cTn id="48" dur="500" fill="hold"/>
                                        <p:tgtEl>
                                          <p:spTgt spid="109"/>
                                        </p:tgtEl>
                                        <p:attrNameLst>
                                          <p:attrName>ppt_x</p:attrName>
                                        </p:attrNameLst>
                                      </p:cBhvr>
                                      <p:tavLst>
                                        <p:tav tm="0">
                                          <p:val>
                                            <p:strVal val="#ppt_x"/>
                                          </p:val>
                                        </p:tav>
                                        <p:tav tm="100000">
                                          <p:val>
                                            <p:strVal val="#ppt_x"/>
                                          </p:val>
                                        </p:tav>
                                      </p:tavLst>
                                    </p:anim>
                                    <p:anim calcmode="lin" valueType="num">
                                      <p:cBhvr additive="base">
                                        <p:cTn id="49"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110"/>
                                        </p:tgtEl>
                                        <p:attrNameLst>
                                          <p:attrName>style.visibility</p:attrName>
                                        </p:attrNameLst>
                                      </p:cBhvr>
                                      <p:to>
                                        <p:strVal val="visible"/>
                                      </p:to>
                                    </p:set>
                                    <p:anim calcmode="lin" valueType="num">
                                      <p:cBhvr additive="base">
                                        <p:cTn id="54" dur="500" fill="hold"/>
                                        <p:tgtEl>
                                          <p:spTgt spid="110"/>
                                        </p:tgtEl>
                                        <p:attrNameLst>
                                          <p:attrName>ppt_x</p:attrName>
                                        </p:attrNameLst>
                                      </p:cBhvr>
                                      <p:tavLst>
                                        <p:tav tm="0">
                                          <p:val>
                                            <p:strVal val="#ppt_x"/>
                                          </p:val>
                                        </p:tav>
                                        <p:tav tm="100000">
                                          <p:val>
                                            <p:strVal val="#ppt_x"/>
                                          </p:val>
                                        </p:tav>
                                      </p:tavLst>
                                    </p:anim>
                                    <p:anim calcmode="lin" valueType="num">
                                      <p:cBhvr additive="base">
                                        <p:cTn id="55"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11"/>
                                        </p:tgtEl>
                                        <p:attrNameLst>
                                          <p:attrName>style.visibility</p:attrName>
                                        </p:attrNameLst>
                                      </p:cBhvr>
                                      <p:to>
                                        <p:strVal val="visible"/>
                                      </p:to>
                                    </p:set>
                                    <p:animEffect transition="in" filter="wipe(left)">
                                      <p:cBhvr>
                                        <p:cTn id="60" dur="500"/>
                                        <p:tgtEl>
                                          <p:spTgt spid="111"/>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12"/>
                                        </p:tgtEl>
                                        <p:attrNameLst>
                                          <p:attrName>style.visibility</p:attrName>
                                        </p:attrNameLst>
                                      </p:cBhvr>
                                      <p:to>
                                        <p:strVal val="visible"/>
                                      </p:to>
                                    </p:set>
                                    <p:anim calcmode="lin" valueType="num">
                                      <p:cBhvr additive="base">
                                        <p:cTn id="65" dur="500" fill="hold"/>
                                        <p:tgtEl>
                                          <p:spTgt spid="112"/>
                                        </p:tgtEl>
                                        <p:attrNameLst>
                                          <p:attrName>ppt_x</p:attrName>
                                        </p:attrNameLst>
                                      </p:cBhvr>
                                      <p:tavLst>
                                        <p:tav tm="0">
                                          <p:val>
                                            <p:strVal val="#ppt_x"/>
                                          </p:val>
                                        </p:tav>
                                        <p:tav tm="100000">
                                          <p:val>
                                            <p:strVal val="#ppt_x"/>
                                          </p:val>
                                        </p:tav>
                                      </p:tavLst>
                                    </p:anim>
                                    <p:anim calcmode="lin" valueType="num">
                                      <p:cBhvr additive="base">
                                        <p:cTn id="66"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13"/>
                                        </p:tgtEl>
                                        <p:attrNameLst>
                                          <p:attrName>style.visibility</p:attrName>
                                        </p:attrNameLst>
                                      </p:cBhvr>
                                      <p:to>
                                        <p:strVal val="visible"/>
                                      </p:to>
                                    </p:set>
                                    <p:anim calcmode="lin" valueType="num">
                                      <p:cBhvr additive="base">
                                        <p:cTn id="71" dur="500" fill="hold"/>
                                        <p:tgtEl>
                                          <p:spTgt spid="113"/>
                                        </p:tgtEl>
                                        <p:attrNameLst>
                                          <p:attrName>ppt_x</p:attrName>
                                        </p:attrNameLst>
                                      </p:cBhvr>
                                      <p:tavLst>
                                        <p:tav tm="0">
                                          <p:val>
                                            <p:strVal val="#ppt_x"/>
                                          </p:val>
                                        </p:tav>
                                        <p:tav tm="100000">
                                          <p:val>
                                            <p:strVal val="#ppt_x"/>
                                          </p:val>
                                        </p:tav>
                                      </p:tavLst>
                                    </p:anim>
                                    <p:anim calcmode="lin" valueType="num">
                                      <p:cBhvr additive="base">
                                        <p:cTn id="72"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8" grpId="0" animBg="1"/>
      <p:bldP spid="11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38054" y="260720"/>
            <a:ext cx="8447785" cy="1384995"/>
          </a:xfrm>
          <a:prstGeom prst="rect">
            <a:avLst/>
          </a:prstGeom>
          <a:noFill/>
          <a:ln w="19050">
            <a:noFill/>
            <a:miter lim="800000"/>
            <a:headEnd type="none" w="sm" len="lg"/>
            <a:tailEnd type="none" w="sm" len="lg"/>
          </a:ln>
          <a:effectLst/>
        </p:spPr>
        <p:txBody>
          <a:bodyPr wrap="square">
            <a:spAutoFit/>
          </a:bodyPr>
          <a:lstStyle/>
          <a:p>
            <a:pPr fontAlgn="auto">
              <a:spcBef>
                <a:spcPct val="50000"/>
              </a:spcBef>
              <a:spcAft>
                <a:spcPts val="0"/>
              </a:spcAft>
              <a:defRPr/>
            </a:pPr>
            <a:r>
              <a:rPr lang="zh-CN" altLang="en-US" sz="2800" b="1" dirty="0">
                <a:solidFill>
                  <a:srgbClr val="FF0000"/>
                </a:solidFill>
                <a:latin typeface="幼圆" pitchFamily="49" charset="-122"/>
                <a:ea typeface="+mn-ea"/>
              </a:rPr>
              <a:t>练习：</a:t>
            </a:r>
            <a:r>
              <a:rPr lang="zh-CN" altLang="en-US" sz="2800" dirty="0">
                <a:solidFill>
                  <a:srgbClr val="009900"/>
                </a:solidFill>
                <a:ea typeface="华文中宋" panose="02010600040101010101" pitchFamily="2" charset="-122"/>
              </a:rPr>
              <a:t>圆柱形空间充满均匀磁场</a:t>
            </a:r>
            <a:r>
              <a:rPr lang="en-US" altLang="zh-CN" sz="2800" b="1" i="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B </a:t>
            </a:r>
            <a:r>
              <a:rPr lang="zh-CN" altLang="en-US" sz="2800" dirty="0">
                <a:solidFill>
                  <a:srgbClr val="009900"/>
                </a:solidFill>
                <a:ea typeface="华文中宋" panose="02010600040101010101" pitchFamily="2" charset="-122"/>
              </a:rPr>
              <a:t>，</a:t>
            </a:r>
            <a:r>
              <a:rPr lang="zh-CN" altLang="en-US" sz="2800" b="1" dirty="0">
                <a:solidFill>
                  <a:srgbClr val="3E27E7"/>
                </a:solidFill>
                <a:latin typeface="幼圆" pitchFamily="49" charset="-122"/>
                <a:ea typeface="+mn-ea"/>
              </a:rPr>
              <a:t>将电导率为</a:t>
            </a:r>
            <a:r>
              <a:rPr lang="zh-CN" altLang="en-US" sz="2800" b="1" dirty="0">
                <a:solidFill>
                  <a:srgbClr val="FF0000"/>
                </a:solidFill>
                <a:latin typeface="幼圆" pitchFamily="49" charset="-122"/>
                <a:ea typeface="+mn-ea"/>
                <a:sym typeface="Symbol" pitchFamily="18" charset="2"/>
              </a:rPr>
              <a:t></a:t>
            </a:r>
            <a:r>
              <a:rPr lang="zh-CN" altLang="en-US" sz="2800" b="1" dirty="0">
                <a:solidFill>
                  <a:srgbClr val="3E27E7"/>
                </a:solidFill>
                <a:latin typeface="幼圆" pitchFamily="49" charset="-122"/>
                <a:ea typeface="+mn-ea"/>
                <a:sym typeface="Symbol" pitchFamily="18" charset="2"/>
              </a:rPr>
              <a:t> 的铝圆盘放在均匀磁场中，</a:t>
            </a:r>
            <a:r>
              <a:rPr lang="zh-CN" altLang="en-US" sz="2800" b="1" dirty="0">
                <a:latin typeface="幼圆" pitchFamily="49" charset="-122"/>
                <a:sym typeface="Symbol" pitchFamily="18" charset="2"/>
              </a:rPr>
              <a:t>盘和</a:t>
            </a:r>
            <a:r>
              <a:rPr lang="zh-CN" altLang="en-US" sz="2800" dirty="0">
                <a:ea typeface="华文中宋" panose="02010600040101010101" pitchFamily="2" charset="-122"/>
              </a:rPr>
              <a:t>磁场二者的</a:t>
            </a:r>
            <a:r>
              <a:rPr lang="zh-CN" altLang="en-US" sz="2800" b="1" dirty="0">
                <a:latin typeface="幼圆" pitchFamily="49" charset="-122"/>
                <a:sym typeface="Symbol" pitchFamily="18" charset="2"/>
              </a:rPr>
              <a:t>对称轴重合</a:t>
            </a:r>
            <a:r>
              <a:rPr lang="zh-CN" altLang="en-US" sz="2800" b="1" dirty="0">
                <a:solidFill>
                  <a:srgbClr val="3E27E7"/>
                </a:solidFill>
                <a:latin typeface="幼圆" pitchFamily="49" charset="-122"/>
                <a:ea typeface="+mn-ea"/>
                <a:sym typeface="Symbol" pitchFamily="18" charset="2"/>
              </a:rPr>
              <a:t>，</a:t>
            </a:r>
            <a:r>
              <a:rPr lang="en-US" altLang="zh-CN" sz="2800" b="1" dirty="0">
                <a:solidFill>
                  <a:srgbClr val="FF0000"/>
                </a:solidFill>
                <a:latin typeface="Times New Roman" panose="02020603050405020304" pitchFamily="18" charset="0"/>
                <a:ea typeface="+mn-ea"/>
                <a:cs typeface="Times New Roman" panose="02020603050405020304" pitchFamily="18" charset="0"/>
                <a:sym typeface="Symbol" pitchFamily="18" charset="2"/>
              </a:rPr>
              <a:t>B=</a:t>
            </a:r>
            <a:r>
              <a:rPr lang="en-US" altLang="zh-CN" sz="2800" b="1" kern="0" dirty="0">
                <a:solidFill>
                  <a:srgbClr val="FF0000"/>
                </a:solidFill>
                <a:latin typeface="Times New Roman" panose="02020603050405020304" pitchFamily="18" charset="0"/>
                <a:cs typeface="Times New Roman" panose="02020603050405020304" pitchFamily="18" charset="0"/>
              </a:rPr>
              <a:t> B(t)</a:t>
            </a:r>
            <a:r>
              <a:rPr lang="zh-CN" altLang="en-US" sz="2800" b="1" dirty="0">
                <a:solidFill>
                  <a:srgbClr val="3E27E7"/>
                </a:solidFill>
                <a:latin typeface="幼圆" pitchFamily="49" charset="-122"/>
                <a:ea typeface="+mn-ea"/>
                <a:sym typeface="Symbol" pitchFamily="18" charset="2"/>
              </a:rPr>
              <a:t>，求圆盘内感应电流及热功率。</a:t>
            </a:r>
            <a:endParaRPr lang="zh-CN" altLang="en-US" sz="2800" b="1" dirty="0">
              <a:solidFill>
                <a:srgbClr val="3E27E7"/>
              </a:solidFill>
              <a:latin typeface="幼圆" pitchFamily="49" charset="-122"/>
              <a:ea typeface="+mn-ea"/>
            </a:endParaRPr>
          </a:p>
        </p:txBody>
      </p:sp>
      <p:grpSp>
        <p:nvGrpSpPr>
          <p:cNvPr id="53" name="Group 33"/>
          <p:cNvGrpSpPr>
            <a:grpSpLocks/>
          </p:cNvGrpSpPr>
          <p:nvPr/>
        </p:nvGrpSpPr>
        <p:grpSpPr bwMode="auto">
          <a:xfrm>
            <a:off x="7059493" y="1584213"/>
            <a:ext cx="3387725" cy="1522413"/>
            <a:chOff x="3006" y="2412"/>
            <a:chExt cx="2134" cy="959"/>
          </a:xfrm>
        </p:grpSpPr>
        <p:sp>
          <p:nvSpPr>
            <p:cNvPr id="54" name="Rectangle 4"/>
            <p:cNvSpPr>
              <a:spLocks noChangeArrowheads="1"/>
            </p:cNvSpPr>
            <p:nvPr/>
          </p:nvSpPr>
          <p:spPr bwMode="auto">
            <a:xfrm>
              <a:off x="3006" y="2435"/>
              <a:ext cx="2134" cy="936"/>
            </a:xfrm>
            <a:prstGeom prst="rect">
              <a:avLst/>
            </a:prstGeom>
            <a:solidFill>
              <a:srgbClr val="CC3399"/>
            </a:solidFill>
            <a:ln w="19050">
              <a:solidFill>
                <a:srgbClr val="6666FF"/>
              </a:solidFill>
              <a:miter lim="800000"/>
              <a:headEnd type="none" w="sm" len="lg"/>
              <a:tailEnd type="none" w="sm" len="lg"/>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55" name="AutoShape 5"/>
            <p:cNvSpPr>
              <a:spLocks noChangeArrowheads="1"/>
            </p:cNvSpPr>
            <p:nvPr/>
          </p:nvSpPr>
          <p:spPr bwMode="auto">
            <a:xfrm>
              <a:off x="3449" y="2775"/>
              <a:ext cx="1440" cy="432"/>
            </a:xfrm>
            <a:prstGeom prst="can">
              <a:avLst>
                <a:gd name="adj" fmla="val 50000"/>
              </a:avLst>
            </a:prstGeom>
            <a:solidFill>
              <a:srgbClr val="FFFF00"/>
            </a:soli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56" name="Line 7"/>
            <p:cNvSpPr>
              <a:spLocks noChangeShapeType="1"/>
            </p:cNvSpPr>
            <p:nvPr/>
          </p:nvSpPr>
          <p:spPr bwMode="auto">
            <a:xfrm flipH="1">
              <a:off x="3161" y="2871"/>
              <a:ext cx="288" cy="0"/>
            </a:xfrm>
            <a:prstGeom prst="line">
              <a:avLst/>
            </a:prstGeom>
            <a:noFill/>
            <a:ln w="19050">
              <a:solidFill>
                <a:schemeClr val="tx1"/>
              </a:solidFill>
              <a:round/>
              <a:headEnd type="none" w="sm" len="lg"/>
              <a:tailEnd type="none" w="sm" len="lg"/>
            </a:ln>
            <a:effectLst>
              <a:outerShdw dist="28398" dir="1593903" algn="ctr" rotWithShape="0">
                <a:schemeClr val="bg2"/>
              </a:outerShdw>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57" name="Line 8"/>
            <p:cNvSpPr>
              <a:spLocks noChangeShapeType="1"/>
            </p:cNvSpPr>
            <p:nvPr/>
          </p:nvSpPr>
          <p:spPr bwMode="auto">
            <a:xfrm>
              <a:off x="3305" y="2583"/>
              <a:ext cx="0" cy="288"/>
            </a:xfrm>
            <a:prstGeom prst="line">
              <a:avLst/>
            </a:prstGeom>
            <a:noFill/>
            <a:ln w="19050">
              <a:solidFill>
                <a:schemeClr val="tx1"/>
              </a:solidFill>
              <a:round/>
              <a:headEnd type="none" w="sm" len="lg"/>
              <a:tailEnd type="stealth" w="med" len="lg"/>
            </a:ln>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58" name="Line 9"/>
            <p:cNvSpPr>
              <a:spLocks noChangeShapeType="1"/>
            </p:cNvSpPr>
            <p:nvPr/>
          </p:nvSpPr>
          <p:spPr bwMode="auto">
            <a:xfrm flipH="1">
              <a:off x="3161" y="3111"/>
              <a:ext cx="288" cy="0"/>
            </a:xfrm>
            <a:prstGeom prst="line">
              <a:avLst/>
            </a:prstGeom>
            <a:noFill/>
            <a:ln w="19050">
              <a:solidFill>
                <a:schemeClr val="tx1"/>
              </a:solidFill>
              <a:round/>
              <a:headEnd type="none" w="sm" len="lg"/>
              <a:tailEnd type="none" w="sm" len="lg"/>
            </a:ln>
            <a:effectLst>
              <a:outerShdw dist="28398" dir="1593903" algn="ctr" rotWithShape="0">
                <a:schemeClr val="bg2"/>
              </a:outerShdw>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sp>
          <p:nvSpPr>
            <p:cNvPr id="59" name="Line 10"/>
            <p:cNvSpPr>
              <a:spLocks noChangeShapeType="1"/>
            </p:cNvSpPr>
            <p:nvPr/>
          </p:nvSpPr>
          <p:spPr bwMode="auto">
            <a:xfrm flipV="1">
              <a:off x="3305" y="3111"/>
              <a:ext cx="0" cy="240"/>
            </a:xfrm>
            <a:prstGeom prst="line">
              <a:avLst/>
            </a:prstGeom>
            <a:noFill/>
            <a:ln w="19050">
              <a:solidFill>
                <a:schemeClr val="tx1"/>
              </a:solidFill>
              <a:round/>
              <a:headEnd type="none" w="sm" len="lg"/>
              <a:tailEnd type="stealth" w="med" len="lg"/>
            </a:ln>
            <a:effectLst>
              <a:outerShdw dist="28398" dir="3806097" algn="ctr" rotWithShape="0">
                <a:schemeClr val="bg2"/>
              </a:outerShdw>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aphicFrame>
          <p:nvGraphicFramePr>
            <p:cNvPr id="60" name="Object 11"/>
            <p:cNvGraphicFramePr>
              <a:graphicFrameLocks noChangeAspect="1"/>
            </p:cNvGraphicFramePr>
            <p:nvPr>
              <p:extLst>
                <p:ext uri="{D42A27DB-BD31-4B8C-83A1-F6EECF244321}">
                  <p14:modId xmlns:p14="http://schemas.microsoft.com/office/powerpoint/2010/main" val="908815303"/>
                </p:ext>
              </p:extLst>
            </p:nvPr>
          </p:nvGraphicFramePr>
          <p:xfrm>
            <a:off x="3209" y="2871"/>
            <a:ext cx="177" cy="248"/>
          </p:xfrm>
          <a:graphic>
            <a:graphicData uri="http://schemas.openxmlformats.org/presentationml/2006/ole">
              <mc:AlternateContent xmlns:mc="http://schemas.openxmlformats.org/markup-compatibility/2006">
                <mc:Choice xmlns:v="urn:schemas-microsoft-com:vml" Requires="v">
                  <p:oleObj spid="_x0000_s559297" name="Equation" r:id="rId3" imgW="66675" imgH="123900" progId="Equation.DSMT4">
                    <p:embed/>
                  </p:oleObj>
                </mc:Choice>
                <mc:Fallback>
                  <p:oleObj name="Equation" r:id="rId3" imgW="66675" imgH="123900" progId="Equation.DSMT4">
                    <p:embed/>
                    <p:pic>
                      <p:nvPicPr>
                        <p:cNvPr id="1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9" y="2871"/>
                          <a:ext cx="177" cy="248"/>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1" name="Group 28"/>
            <p:cNvGrpSpPr>
              <a:grpSpLocks/>
            </p:cNvGrpSpPr>
            <p:nvPr/>
          </p:nvGrpSpPr>
          <p:grpSpPr bwMode="auto">
            <a:xfrm>
              <a:off x="4169" y="2475"/>
              <a:ext cx="576" cy="444"/>
              <a:chOff x="4128" y="2580"/>
              <a:chExt cx="576" cy="444"/>
            </a:xfrm>
          </p:grpSpPr>
          <p:sp>
            <p:nvSpPr>
              <p:cNvPr id="65" name="Line 13"/>
              <p:cNvSpPr>
                <a:spLocks noChangeShapeType="1"/>
              </p:cNvSpPr>
              <p:nvPr/>
            </p:nvSpPr>
            <p:spPr bwMode="auto">
              <a:xfrm>
                <a:off x="4128" y="2976"/>
                <a:ext cx="576" cy="48"/>
              </a:xfrm>
              <a:prstGeom prst="line">
                <a:avLst/>
              </a:prstGeom>
              <a:noFill/>
              <a:ln w="19050">
                <a:solidFill>
                  <a:schemeClr val="tx1"/>
                </a:solidFill>
                <a:round/>
                <a:headEnd type="none" w="sm" len="lg"/>
                <a:tailEnd type="triangle" w="sm" len="lg"/>
              </a:ln>
              <a:effectLst>
                <a:outerShdw dist="28398" dir="1593903" algn="ctr" rotWithShape="0">
                  <a:srgbClr val="777777"/>
                </a:outerShdw>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aphicFrame>
            <p:nvGraphicFramePr>
              <p:cNvPr id="66" name="Object 14"/>
              <p:cNvGraphicFramePr>
                <a:graphicFrameLocks noChangeAspect="1"/>
              </p:cNvGraphicFramePr>
              <p:nvPr>
                <p:extLst>
                  <p:ext uri="{D42A27DB-BD31-4B8C-83A1-F6EECF244321}">
                    <p14:modId xmlns:p14="http://schemas.microsoft.com/office/powerpoint/2010/main" val="250316358"/>
                  </p:ext>
                </p:extLst>
              </p:nvPr>
            </p:nvGraphicFramePr>
            <p:xfrm>
              <a:off x="4324" y="2580"/>
              <a:ext cx="286" cy="313"/>
            </p:xfrm>
            <a:graphic>
              <a:graphicData uri="http://schemas.openxmlformats.org/presentationml/2006/ole">
                <mc:AlternateContent xmlns:mc="http://schemas.openxmlformats.org/markup-compatibility/2006">
                  <mc:Choice xmlns:v="urn:schemas-microsoft-com:vml" Requires="v">
                    <p:oleObj spid="_x0000_s559298" name="Equation" r:id="rId5" imgW="95289" imgH="104734" progId="Equation.DSMT4">
                      <p:embed/>
                    </p:oleObj>
                  </mc:Choice>
                  <mc:Fallback>
                    <p:oleObj name="Equation" r:id="rId5" imgW="95289" imgH="104734" progId="Equation.DSMT4">
                      <p:embed/>
                      <p:pic>
                        <p:nvPicPr>
                          <p:cNvPr id="17"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4" y="2580"/>
                            <a:ext cx="286" cy="313"/>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2" name="Group 26"/>
            <p:cNvGrpSpPr>
              <a:grpSpLocks/>
            </p:cNvGrpSpPr>
            <p:nvPr/>
          </p:nvGrpSpPr>
          <p:grpSpPr bwMode="auto">
            <a:xfrm>
              <a:off x="3869" y="2412"/>
              <a:ext cx="313" cy="466"/>
              <a:chOff x="3828" y="2421"/>
              <a:chExt cx="313" cy="466"/>
            </a:xfrm>
          </p:grpSpPr>
          <p:sp>
            <p:nvSpPr>
              <p:cNvPr id="63" name="Line 16"/>
              <p:cNvSpPr>
                <a:spLocks noChangeShapeType="1"/>
              </p:cNvSpPr>
              <p:nvPr/>
            </p:nvSpPr>
            <p:spPr bwMode="auto">
              <a:xfrm>
                <a:off x="4141" y="2455"/>
                <a:ext cx="0" cy="432"/>
              </a:xfrm>
              <a:prstGeom prst="line">
                <a:avLst/>
              </a:prstGeom>
              <a:noFill/>
              <a:ln w="19050">
                <a:solidFill>
                  <a:schemeClr val="tx1"/>
                </a:solidFill>
                <a:round/>
                <a:headEnd type="none" w="sm" len="lg"/>
                <a:tailEnd type="stealth" w="lg" len="lg"/>
              </a:ln>
              <a:effectLst>
                <a:outerShdw dist="28398" dir="3806097" algn="ctr" rotWithShape="0">
                  <a:schemeClr val="bg2"/>
                </a:outerShdw>
              </a:effectLst>
            </p:spPr>
            <p:txBody>
              <a:bodyPr wrap="none" anchor="ctr"/>
              <a:lstStyle/>
              <a:p>
                <a:pPr fontAlgn="auto">
                  <a:spcBef>
                    <a:spcPts val="0"/>
                  </a:spcBef>
                  <a:spcAft>
                    <a:spcPts val="0"/>
                  </a:spcAft>
                  <a:defRPr/>
                </a:pPr>
                <a:endParaRPr lang="zh-CN" altLang="en-US" sz="2800" b="1">
                  <a:effectLst>
                    <a:outerShdw blurRad="38100" dist="38100" dir="2700000" algn="tl">
                      <a:srgbClr val="000000">
                        <a:alpha val="43137"/>
                      </a:srgbClr>
                    </a:outerShdw>
                  </a:effectLst>
                  <a:latin typeface="+mn-lt"/>
                  <a:ea typeface="+mn-ea"/>
                </a:endParaRPr>
              </a:p>
            </p:txBody>
          </p:sp>
          <p:graphicFrame>
            <p:nvGraphicFramePr>
              <p:cNvPr id="64" name="Object 18"/>
              <p:cNvGraphicFramePr>
                <a:graphicFrameLocks noChangeAspect="1"/>
              </p:cNvGraphicFramePr>
              <p:nvPr>
                <p:extLst>
                  <p:ext uri="{D42A27DB-BD31-4B8C-83A1-F6EECF244321}">
                    <p14:modId xmlns:p14="http://schemas.microsoft.com/office/powerpoint/2010/main" val="928391492"/>
                  </p:ext>
                </p:extLst>
              </p:nvPr>
            </p:nvGraphicFramePr>
            <p:xfrm>
              <a:off x="3828" y="2421"/>
              <a:ext cx="247" cy="304"/>
            </p:xfrm>
            <a:graphic>
              <a:graphicData uri="http://schemas.openxmlformats.org/presentationml/2006/ole">
                <mc:AlternateContent xmlns:mc="http://schemas.openxmlformats.org/markup-compatibility/2006">
                  <mc:Choice xmlns:v="urn:schemas-microsoft-com:vml" Requires="v">
                    <p:oleObj spid="_x0000_s559299" name="公式" r:id="rId7" imgW="104737" imgH="142795" progId="Equation.3">
                      <p:embed/>
                    </p:oleObj>
                  </mc:Choice>
                  <mc:Fallback>
                    <p:oleObj name="公式" r:id="rId7" imgW="104737" imgH="142795" progId="Equation.3">
                      <p:embed/>
                      <p:pic>
                        <p:nvPicPr>
                          <p:cNvPr id="15"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8" y="2421"/>
                            <a:ext cx="247" cy="304"/>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67" name="Group 57"/>
          <p:cNvGrpSpPr>
            <a:grpSpLocks/>
          </p:cNvGrpSpPr>
          <p:nvPr/>
        </p:nvGrpSpPr>
        <p:grpSpPr bwMode="auto">
          <a:xfrm>
            <a:off x="7052382" y="2605750"/>
            <a:ext cx="3363913" cy="4170363"/>
            <a:chOff x="3065" y="1261"/>
            <a:chExt cx="2119" cy="2627"/>
          </a:xfrm>
        </p:grpSpPr>
        <p:sp>
          <p:nvSpPr>
            <p:cNvPr id="68" name="Rectangle 3"/>
            <p:cNvSpPr>
              <a:spLocks noChangeArrowheads="1"/>
            </p:cNvSpPr>
            <p:nvPr/>
          </p:nvSpPr>
          <p:spPr bwMode="auto">
            <a:xfrm>
              <a:off x="3065" y="1575"/>
              <a:ext cx="2119" cy="2214"/>
            </a:xfrm>
            <a:prstGeom prst="rect">
              <a:avLst/>
            </a:prstGeom>
            <a:solidFill>
              <a:srgbClr val="CC3399"/>
            </a:solidFill>
            <a:ln w="19050">
              <a:solidFill>
                <a:srgbClr val="6666FF"/>
              </a:solidFill>
              <a:miter lim="800000"/>
              <a:headEnd type="none" w="sm" len="lg"/>
              <a:tailEnd type="none" w="sm"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69" name="Oval 4"/>
            <p:cNvSpPr>
              <a:spLocks noChangeArrowheads="1"/>
            </p:cNvSpPr>
            <p:nvPr/>
          </p:nvSpPr>
          <p:spPr bwMode="auto">
            <a:xfrm>
              <a:off x="3496" y="2348"/>
              <a:ext cx="1392" cy="1392"/>
            </a:xfrm>
            <a:prstGeom prst="ellipse">
              <a:avLst/>
            </a:prstGeom>
            <a:gradFill rotWithShape="0">
              <a:gsLst>
                <a:gs pos="0">
                  <a:srgbClr val="CC99FF"/>
                </a:gs>
                <a:gs pos="100000">
                  <a:srgbClr val="CC99FF">
                    <a:gamma/>
                    <a:shade val="53333"/>
                    <a:invGamma/>
                  </a:srgbClr>
                </a:gs>
              </a:gsLst>
              <a:path path="shape">
                <a:fillToRect l="50000" t="50000" r="50000" b="50000"/>
              </a:path>
            </a:gradFill>
            <a:ln w="19050">
              <a:noFill/>
              <a:round/>
              <a:headEnd type="none" w="sm" len="lg"/>
              <a:tailEnd type="none" w="sm" len="lg"/>
            </a:ln>
            <a:effectLst>
              <a:outerShdw dist="3592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0" name="Rectangle 5"/>
            <p:cNvSpPr>
              <a:spLocks noChangeArrowheads="1"/>
            </p:cNvSpPr>
            <p:nvPr/>
          </p:nvSpPr>
          <p:spPr bwMode="auto">
            <a:xfrm>
              <a:off x="3504" y="1920"/>
              <a:ext cx="1392" cy="288"/>
            </a:xfrm>
            <a:prstGeom prst="rect">
              <a:avLst/>
            </a:prstGeom>
            <a:solidFill>
              <a:srgbClr val="FFFF00"/>
            </a:solidFill>
            <a:ln w="19050">
              <a:solidFill>
                <a:schemeClr val="tx1"/>
              </a:solidFill>
              <a:miter lim="800000"/>
              <a:headEnd type="none" w="sm" len="lg"/>
              <a:tailEnd type="none" w="sm" len="lg"/>
            </a:ln>
            <a:effectLst>
              <a:outerShdw dist="28398" dir="1593903"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1" name="Line 6"/>
            <p:cNvSpPr>
              <a:spLocks noChangeShapeType="1"/>
            </p:cNvSpPr>
            <p:nvPr/>
          </p:nvSpPr>
          <p:spPr bwMode="auto">
            <a:xfrm>
              <a:off x="4200" y="1680"/>
              <a:ext cx="0" cy="2208"/>
            </a:xfrm>
            <a:prstGeom prst="line">
              <a:avLst/>
            </a:prstGeom>
            <a:noFill/>
            <a:ln w="12700">
              <a:solidFill>
                <a:srgbClr val="000000"/>
              </a:solidFill>
              <a:prstDash val="lgDashDot"/>
              <a:round/>
              <a:headEnd type="none" w="sm" len="lg"/>
              <a:tailEnd type="none" w="sm" len="lg"/>
            </a:ln>
            <a:effectLst>
              <a:outerShdw dist="1796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pSp>
          <p:nvGrpSpPr>
            <p:cNvPr id="72" name="Group 7"/>
            <p:cNvGrpSpPr>
              <a:grpSpLocks/>
            </p:cNvGrpSpPr>
            <p:nvPr/>
          </p:nvGrpSpPr>
          <p:grpSpPr bwMode="auto">
            <a:xfrm>
              <a:off x="3312" y="1680"/>
              <a:ext cx="192" cy="816"/>
              <a:chOff x="3216" y="1632"/>
              <a:chExt cx="192" cy="816"/>
            </a:xfrm>
          </p:grpSpPr>
          <p:sp>
            <p:nvSpPr>
              <p:cNvPr id="98" name="Line 8"/>
              <p:cNvSpPr>
                <a:spLocks noChangeShapeType="1"/>
              </p:cNvSpPr>
              <p:nvPr/>
            </p:nvSpPr>
            <p:spPr bwMode="auto">
              <a:xfrm flipH="1">
                <a:off x="3216" y="1872"/>
                <a:ext cx="192" cy="0"/>
              </a:xfrm>
              <a:prstGeom prst="line">
                <a:avLst/>
              </a:prstGeom>
              <a:noFill/>
              <a:ln w="19050">
                <a:solidFill>
                  <a:srgbClr val="CCCCFF"/>
                </a:solidFill>
                <a:round/>
                <a:headEnd type="none" w="sm" len="lg"/>
                <a:tailEnd type="none" w="sm" len="lg"/>
              </a:ln>
              <a:effectLst>
                <a:outerShdw dist="1796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99" name="Line 9"/>
              <p:cNvSpPr>
                <a:spLocks noChangeShapeType="1"/>
              </p:cNvSpPr>
              <p:nvPr/>
            </p:nvSpPr>
            <p:spPr bwMode="auto">
              <a:xfrm flipH="1">
                <a:off x="3216" y="2160"/>
                <a:ext cx="192" cy="0"/>
              </a:xfrm>
              <a:prstGeom prst="line">
                <a:avLst/>
              </a:prstGeom>
              <a:noFill/>
              <a:ln w="19050">
                <a:solidFill>
                  <a:srgbClr val="CCCCFF"/>
                </a:solidFill>
                <a:round/>
                <a:headEnd type="none" w="sm" len="lg"/>
                <a:tailEnd type="none" w="sm" len="lg"/>
              </a:ln>
              <a:effectLst>
                <a:outerShdw dist="1796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00" name="Line 10"/>
              <p:cNvSpPr>
                <a:spLocks noChangeShapeType="1"/>
              </p:cNvSpPr>
              <p:nvPr/>
            </p:nvSpPr>
            <p:spPr bwMode="auto">
              <a:xfrm>
                <a:off x="3312" y="1632"/>
                <a:ext cx="0" cy="240"/>
              </a:xfrm>
              <a:prstGeom prst="line">
                <a:avLst/>
              </a:prstGeom>
              <a:noFill/>
              <a:ln w="19050">
                <a:solidFill>
                  <a:srgbClr val="CCCCFF"/>
                </a:solidFill>
                <a:round/>
                <a:headEnd type="none" w="sm" len="lg"/>
                <a:tailEnd type="triangle" w="sm" len="lg"/>
              </a:ln>
              <a:effectLst>
                <a:outerShdw dist="1796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101" name="Line 11"/>
              <p:cNvSpPr>
                <a:spLocks noChangeShapeType="1"/>
              </p:cNvSpPr>
              <p:nvPr/>
            </p:nvSpPr>
            <p:spPr bwMode="auto">
              <a:xfrm flipV="1">
                <a:off x="3304" y="2160"/>
                <a:ext cx="0" cy="288"/>
              </a:xfrm>
              <a:prstGeom prst="line">
                <a:avLst/>
              </a:prstGeom>
              <a:noFill/>
              <a:ln w="19050">
                <a:solidFill>
                  <a:srgbClr val="CCCCFF"/>
                </a:solidFill>
                <a:round/>
                <a:headEnd type="none" w="sm" len="lg"/>
                <a:tailEnd type="triangle" w="sm" len="lg"/>
              </a:ln>
              <a:effectLst>
                <a:outerShdw dist="1796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102" name="Object 11"/>
              <p:cNvGraphicFramePr>
                <a:graphicFrameLocks noChangeAspect="1"/>
              </p:cNvGraphicFramePr>
              <p:nvPr/>
            </p:nvGraphicFramePr>
            <p:xfrm>
              <a:off x="3216" y="1888"/>
              <a:ext cx="177" cy="248"/>
            </p:xfrm>
            <a:graphic>
              <a:graphicData uri="http://schemas.openxmlformats.org/presentationml/2006/ole">
                <mc:AlternateContent xmlns:mc="http://schemas.openxmlformats.org/markup-compatibility/2006">
                  <mc:Choice xmlns:v="urn:schemas-microsoft-com:vml" Requires="v">
                    <p:oleObj spid="_x0000_s559300" name="公式" r:id="rId9" imgW="66675" imgH="123900" progId="Equation.3">
                      <p:embed/>
                    </p:oleObj>
                  </mc:Choice>
                  <mc:Fallback>
                    <p:oleObj name="公式" r:id="rId9" imgW="66675" imgH="123900" progId="Equation.3">
                      <p:embed/>
                      <p:pic>
                        <p:nvPicPr>
                          <p:cNvPr id="92"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16" y="1888"/>
                            <a:ext cx="177" cy="248"/>
                          </a:xfrm>
                          <a:prstGeom prst="rect">
                            <a:avLst/>
                          </a:prstGeom>
                          <a:noFill/>
                          <a:ln>
                            <a:noFill/>
                          </a:ln>
                          <a:effectLst>
                            <a:outerShdw dist="17961" dir="2700000" algn="ctr" rotWithShape="0">
                              <a:srgbClr val="777777">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hlink"/>
                                </a:solidFill>
                                <a:miter lim="800000"/>
                                <a:headEnd/>
                                <a:tailEnd/>
                              </a14:hiddenLine>
                            </a:ext>
                          </a:extLst>
                        </p:spPr>
                      </p:pic>
                    </p:oleObj>
                  </mc:Fallback>
                </mc:AlternateContent>
              </a:graphicData>
            </a:graphic>
          </p:graphicFrame>
        </p:grpSp>
        <p:graphicFrame>
          <p:nvGraphicFramePr>
            <p:cNvPr id="73" name="Object 7"/>
            <p:cNvGraphicFramePr>
              <a:graphicFrameLocks noChangeAspect="1"/>
            </p:cNvGraphicFramePr>
            <p:nvPr>
              <p:extLst>
                <p:ext uri="{D42A27DB-BD31-4B8C-83A1-F6EECF244321}">
                  <p14:modId xmlns:p14="http://schemas.microsoft.com/office/powerpoint/2010/main" val="3394999208"/>
                </p:ext>
              </p:extLst>
            </p:nvPr>
          </p:nvGraphicFramePr>
          <p:xfrm>
            <a:off x="3736" y="2933"/>
            <a:ext cx="271" cy="277"/>
          </p:xfrm>
          <a:graphic>
            <a:graphicData uri="http://schemas.openxmlformats.org/presentationml/2006/ole">
              <mc:AlternateContent xmlns:mc="http://schemas.openxmlformats.org/markup-compatibility/2006">
                <mc:Choice xmlns:v="urn:schemas-microsoft-com:vml" Requires="v">
                  <p:oleObj spid="_x0000_s559301" name="Equation" r:id="rId11" imgW="152280" imgH="164880" progId="Equation.DSMT4">
                    <p:embed/>
                  </p:oleObj>
                </mc:Choice>
                <mc:Fallback>
                  <p:oleObj name="Equation" r:id="rId11" imgW="152280" imgH="164880" progId="Equation.DSMT4">
                    <p:embed/>
                    <p:pic>
                      <p:nvPicPr>
                        <p:cNvPr id="63" name="Object 7"/>
                        <p:cNvPicPr>
                          <a:picLocks noChangeAspect="1" noChangeArrowheads="1"/>
                        </p:cNvPicPr>
                        <p:nvPr/>
                      </p:nvPicPr>
                      <p:blipFill>
                        <a:blip r:embed="rId12"/>
                        <a:srcRect/>
                        <a:stretch>
                          <a:fillRect/>
                        </a:stretch>
                      </p:blipFill>
                      <p:spPr bwMode="auto">
                        <a:xfrm>
                          <a:off x="3736" y="2933"/>
                          <a:ext cx="271" cy="277"/>
                        </a:xfrm>
                        <a:prstGeom prst="rect">
                          <a:avLst/>
                        </a:prstGeom>
                        <a:noFill/>
                        <a:ln>
                          <a:noFill/>
                        </a:ln>
                        <a:effectLst>
                          <a:outerShdw dist="28398" dir="1593903" algn="ctr" rotWithShape="0">
                            <a:srgbClr val="777777">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4" name="Object 26"/>
            <p:cNvGraphicFramePr>
              <a:graphicFrameLocks noChangeAspect="1"/>
            </p:cNvGraphicFramePr>
            <p:nvPr/>
          </p:nvGraphicFramePr>
          <p:xfrm>
            <a:off x="4422" y="2795"/>
            <a:ext cx="175" cy="194"/>
          </p:xfrm>
          <a:graphic>
            <a:graphicData uri="http://schemas.openxmlformats.org/presentationml/2006/ole">
              <mc:AlternateContent xmlns:mc="http://schemas.openxmlformats.org/markup-compatibility/2006">
                <mc:Choice xmlns:v="urn:schemas-microsoft-com:vml" Requires="v">
                  <p:oleObj spid="_x0000_s559302" name="公式" r:id="rId13" imgW="57227" imgH="66674" progId="Equation.3">
                    <p:embed/>
                  </p:oleObj>
                </mc:Choice>
                <mc:Fallback>
                  <p:oleObj name="公式" r:id="rId13" imgW="57227" imgH="66674" progId="Equation.3">
                    <p:embed/>
                    <p:pic>
                      <p:nvPicPr>
                        <p:cNvPr id="64" name="Object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22" y="2795"/>
                          <a:ext cx="175" cy="194"/>
                        </a:xfrm>
                        <a:prstGeom prst="rect">
                          <a:avLst/>
                        </a:prstGeom>
                        <a:noFill/>
                        <a:ln>
                          <a:noFill/>
                        </a:ln>
                        <a:effectLst>
                          <a:outerShdw dist="28398" dir="1593903" algn="ctr" rotWithShape="0">
                            <a:srgbClr val="777777">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 name="AutoShape 27"/>
            <p:cNvSpPr>
              <a:spLocks noChangeArrowheads="1"/>
            </p:cNvSpPr>
            <p:nvPr/>
          </p:nvSpPr>
          <p:spPr bwMode="auto">
            <a:xfrm>
              <a:off x="3648" y="2494"/>
              <a:ext cx="1104" cy="1104"/>
            </a:xfrm>
            <a:custGeom>
              <a:avLst/>
              <a:gdLst>
                <a:gd name="G0" fmla="+- 900 0 0"/>
                <a:gd name="G1" fmla="+- 21600 0 900"/>
                <a:gd name="G2" fmla="+- 21600 0 9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900" y="10800"/>
                  </a:moveTo>
                  <a:cubicBezTo>
                    <a:pt x="900" y="16268"/>
                    <a:pt x="5332" y="20700"/>
                    <a:pt x="10800" y="20700"/>
                  </a:cubicBezTo>
                  <a:cubicBezTo>
                    <a:pt x="16268" y="20700"/>
                    <a:pt x="20700" y="16268"/>
                    <a:pt x="20700" y="10800"/>
                  </a:cubicBezTo>
                  <a:cubicBezTo>
                    <a:pt x="20700" y="5332"/>
                    <a:pt x="16268" y="900"/>
                    <a:pt x="10800" y="900"/>
                  </a:cubicBezTo>
                  <a:cubicBezTo>
                    <a:pt x="5332" y="900"/>
                    <a:pt x="900" y="5332"/>
                    <a:pt x="900" y="10800"/>
                  </a:cubicBezTo>
                  <a:close/>
                </a:path>
              </a:pathLst>
            </a:custGeom>
            <a:solidFill>
              <a:srgbClr val="00FF00"/>
            </a:solidFill>
            <a:ln w="19050">
              <a:solidFill>
                <a:srgbClr val="FF7C80"/>
              </a:solidFill>
              <a:round/>
              <a:headEnd type="none" w="sm" len="lg"/>
              <a:tailEnd type="none" w="sm" len="lg"/>
            </a:ln>
            <a:effectLst/>
          </p:spPr>
          <p:txBody>
            <a:bodyPr wrap="none" anchor="ctr"/>
            <a:lstStyle/>
            <a:p>
              <a:pPr algn="ctr" fontAlgn="auto">
                <a:spcBef>
                  <a:spcPts val="0"/>
                </a:spcBef>
                <a:spcAft>
                  <a:spcPts val="0"/>
                </a:spcAft>
                <a:defRPr/>
              </a:pPr>
              <a:endParaRPr lang="zh-CN" altLang="zh-CN" sz="3200" b="1" kern="0">
                <a:solidFill>
                  <a:sysClr val="windowText" lastClr="000000"/>
                </a:solidFill>
                <a:effectLst>
                  <a:outerShdw blurRad="38100" dist="38100" dir="2700000" algn="tl">
                    <a:srgbClr val="000000"/>
                  </a:outerShdw>
                </a:effectLst>
                <a:latin typeface="+mn-lt"/>
                <a:ea typeface="文鼎CS中等线" pitchFamily="49" charset="-122"/>
              </a:endParaRPr>
            </a:p>
          </p:txBody>
        </p:sp>
        <p:sp>
          <p:nvSpPr>
            <p:cNvPr id="76" name="Rectangle 28"/>
            <p:cNvSpPr>
              <a:spLocks noChangeArrowheads="1"/>
            </p:cNvSpPr>
            <p:nvPr/>
          </p:nvSpPr>
          <p:spPr bwMode="auto">
            <a:xfrm>
              <a:off x="3648" y="1918"/>
              <a:ext cx="48" cy="288"/>
            </a:xfrm>
            <a:prstGeom prst="rect">
              <a:avLst/>
            </a:prstGeom>
            <a:solidFill>
              <a:srgbClr val="00FF00"/>
            </a:solidFill>
            <a:ln w="19050">
              <a:solidFill>
                <a:srgbClr val="FF7C80"/>
              </a:solidFill>
              <a:miter lim="800000"/>
              <a:headEnd type="none" w="sm" len="lg"/>
              <a:tailEnd type="none" w="sm"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77" name="Rectangle 29"/>
            <p:cNvSpPr>
              <a:spLocks noChangeArrowheads="1"/>
            </p:cNvSpPr>
            <p:nvPr/>
          </p:nvSpPr>
          <p:spPr bwMode="auto">
            <a:xfrm>
              <a:off x="4704" y="1918"/>
              <a:ext cx="48" cy="288"/>
            </a:xfrm>
            <a:prstGeom prst="rect">
              <a:avLst/>
            </a:prstGeom>
            <a:solidFill>
              <a:srgbClr val="00FF00"/>
            </a:solidFill>
            <a:ln w="19050">
              <a:solidFill>
                <a:srgbClr val="FF7C80"/>
              </a:solidFill>
              <a:miter lim="800000"/>
              <a:headEnd type="none" w="sm" len="lg"/>
              <a:tailEnd type="none" w="sm" len="lg"/>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78" name="Object 30"/>
            <p:cNvGraphicFramePr>
              <a:graphicFrameLocks noChangeAspect="1"/>
            </p:cNvGraphicFramePr>
            <p:nvPr>
              <p:extLst>
                <p:ext uri="{D42A27DB-BD31-4B8C-83A1-F6EECF244321}">
                  <p14:modId xmlns:p14="http://schemas.microsoft.com/office/powerpoint/2010/main" val="132046045"/>
                </p:ext>
              </p:extLst>
            </p:nvPr>
          </p:nvGraphicFramePr>
          <p:xfrm>
            <a:off x="4370" y="1261"/>
            <a:ext cx="729" cy="847"/>
          </p:xfrm>
          <a:graphic>
            <a:graphicData uri="http://schemas.openxmlformats.org/presentationml/2006/ole">
              <mc:AlternateContent xmlns:mc="http://schemas.openxmlformats.org/markup-compatibility/2006">
                <mc:Choice xmlns:v="urn:schemas-microsoft-com:vml" Requires="v">
                  <p:oleObj spid="_x0000_s559303" name="Equation" r:id="rId15" imgW="368280" imgH="431640" progId="Equation.DSMT4">
                    <p:embed/>
                  </p:oleObj>
                </mc:Choice>
                <mc:Fallback>
                  <p:oleObj name="Equation" r:id="rId15" imgW="368280" imgH="431640" progId="Equation.DSMT4">
                    <p:embed/>
                    <p:pic>
                      <p:nvPicPr>
                        <p:cNvPr id="68" name="Object 30"/>
                        <p:cNvPicPr>
                          <a:picLocks noChangeAspect="1" noChangeArrowheads="1"/>
                        </p:cNvPicPr>
                        <p:nvPr/>
                      </p:nvPicPr>
                      <p:blipFill>
                        <a:blip r:embed="rId16"/>
                        <a:srcRect/>
                        <a:stretch>
                          <a:fillRect/>
                        </a:stretch>
                      </p:blipFill>
                      <p:spPr bwMode="auto">
                        <a:xfrm>
                          <a:off x="4370" y="1261"/>
                          <a:ext cx="729" cy="847"/>
                        </a:xfrm>
                        <a:prstGeom prst="rect">
                          <a:avLst/>
                        </a:prstGeom>
                        <a:noFill/>
                        <a:ln>
                          <a:noFill/>
                        </a:ln>
                        <a:effectLst>
                          <a:outerShdw dist="17961" dir="2700000" algn="ctr" rotWithShape="0">
                            <a:srgbClr val="777777">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9" name="Line 14"/>
            <p:cNvSpPr>
              <a:spLocks noChangeShapeType="1"/>
            </p:cNvSpPr>
            <p:nvPr/>
          </p:nvSpPr>
          <p:spPr bwMode="auto">
            <a:xfrm flipH="1" flipV="1">
              <a:off x="3582" y="2670"/>
              <a:ext cx="624" cy="384"/>
            </a:xfrm>
            <a:prstGeom prst="line">
              <a:avLst/>
            </a:prstGeom>
            <a:noFill/>
            <a:ln w="19050">
              <a:solidFill>
                <a:srgbClr val="CCFF66"/>
              </a:solidFill>
              <a:round/>
              <a:headEnd type="none" w="sm" len="lg"/>
              <a:tailEnd type="triangle" w="sm" len="lg"/>
            </a:ln>
            <a:effectLst>
              <a:outerShdw dist="3592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80" name="Line 34"/>
            <p:cNvSpPr>
              <a:spLocks noChangeShapeType="1"/>
            </p:cNvSpPr>
            <p:nvPr/>
          </p:nvSpPr>
          <p:spPr bwMode="auto">
            <a:xfrm>
              <a:off x="4695" y="1784"/>
              <a:ext cx="0" cy="136"/>
            </a:xfrm>
            <a:prstGeom prst="line">
              <a:avLst/>
            </a:prstGeom>
            <a:noFill/>
            <a:ln w="19050">
              <a:solidFill>
                <a:srgbClr val="CCCCFF"/>
              </a:solidFill>
              <a:round/>
              <a:headEnd type="none" w="sm" len="lg"/>
              <a:tailEnd type="none" w="sm" len="lg"/>
            </a:ln>
            <a:effectLst>
              <a:outerShdw dist="17961" dir="2700000" algn="ctr" rotWithShape="0">
                <a:srgbClr val="777777">
                  <a:alpha val="50000"/>
                </a:srgbClr>
              </a:outerShdw>
            </a:effectLst>
          </p:spPr>
          <p:txBody>
            <a:bodyP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81" name="Line 35"/>
            <p:cNvSpPr>
              <a:spLocks noChangeShapeType="1"/>
            </p:cNvSpPr>
            <p:nvPr/>
          </p:nvSpPr>
          <p:spPr bwMode="auto">
            <a:xfrm>
              <a:off x="4752" y="1785"/>
              <a:ext cx="0" cy="136"/>
            </a:xfrm>
            <a:prstGeom prst="line">
              <a:avLst/>
            </a:prstGeom>
            <a:noFill/>
            <a:ln w="19050">
              <a:solidFill>
                <a:srgbClr val="CCCCFF"/>
              </a:solidFill>
              <a:round/>
              <a:headEnd type="none" w="sm" len="lg"/>
              <a:tailEnd type="none" w="sm" len="lg"/>
            </a:ln>
            <a:effectLst>
              <a:outerShdw dist="17961" dir="2700000" algn="ctr" rotWithShape="0">
                <a:srgbClr val="777777">
                  <a:alpha val="50000"/>
                </a:srgbClr>
              </a:outerShdw>
            </a:effectLst>
          </p:spPr>
          <p:txBody>
            <a:bodyP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82" name="Line 36"/>
            <p:cNvSpPr>
              <a:spLocks noChangeShapeType="1"/>
            </p:cNvSpPr>
            <p:nvPr/>
          </p:nvSpPr>
          <p:spPr bwMode="auto">
            <a:xfrm>
              <a:off x="4206" y="1842"/>
              <a:ext cx="498" cy="0"/>
            </a:xfrm>
            <a:prstGeom prst="line">
              <a:avLst/>
            </a:prstGeom>
            <a:noFill/>
            <a:ln w="19050">
              <a:solidFill>
                <a:srgbClr val="CCCCFF"/>
              </a:solidFill>
              <a:round/>
              <a:headEnd type="triangle" w="med" len="med"/>
              <a:tailEnd type="triangle" w="med" len="med"/>
            </a:ln>
            <a:effectLst>
              <a:outerShdw dist="17961" dir="2700000" algn="ctr" rotWithShape="0">
                <a:srgbClr val="777777"/>
              </a:outerShdw>
            </a:effectLst>
          </p:spPr>
          <p:txBody>
            <a:bodyP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83" name="Line 37"/>
            <p:cNvSpPr>
              <a:spLocks noChangeShapeType="1"/>
            </p:cNvSpPr>
            <p:nvPr/>
          </p:nvSpPr>
          <p:spPr bwMode="auto">
            <a:xfrm>
              <a:off x="4752" y="1842"/>
              <a:ext cx="240" cy="0"/>
            </a:xfrm>
            <a:prstGeom prst="line">
              <a:avLst/>
            </a:prstGeom>
            <a:noFill/>
            <a:ln w="19050">
              <a:solidFill>
                <a:srgbClr val="CCCCFF"/>
              </a:solidFill>
              <a:round/>
              <a:headEnd type="triangle" w="sm" len="lg"/>
              <a:tailEnd type="none" w="sm" len="lg"/>
            </a:ln>
            <a:effectLst>
              <a:outerShdw dist="17961" dir="2700000" algn="ctr" rotWithShape="0">
                <a:srgbClr val="777777"/>
              </a:outerShdw>
            </a:effectLst>
          </p:spPr>
          <p:txBody>
            <a:bodyP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84" name="Oval 44"/>
            <p:cNvSpPr>
              <a:spLocks noChangeArrowheads="1"/>
            </p:cNvSpPr>
            <p:nvPr/>
          </p:nvSpPr>
          <p:spPr bwMode="auto">
            <a:xfrm>
              <a:off x="3978" y="2814"/>
              <a:ext cx="453" cy="453"/>
            </a:xfrm>
            <a:prstGeom prst="ellipse">
              <a:avLst/>
            </a:prstGeom>
            <a:noFill/>
            <a:ln w="12700">
              <a:solidFill>
                <a:srgbClr val="99FFCC"/>
              </a:solid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85" name="Oval 45"/>
            <p:cNvSpPr>
              <a:spLocks noChangeArrowheads="1"/>
            </p:cNvSpPr>
            <p:nvPr/>
          </p:nvSpPr>
          <p:spPr bwMode="auto">
            <a:xfrm>
              <a:off x="3723" y="2569"/>
              <a:ext cx="952" cy="952"/>
            </a:xfrm>
            <a:prstGeom prst="ellipse">
              <a:avLst/>
            </a:prstGeom>
            <a:noFill/>
            <a:ln w="12700">
              <a:solidFill>
                <a:srgbClr val="99FFCC"/>
              </a:solid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86" name="Oval 46"/>
            <p:cNvSpPr>
              <a:spLocks noChangeArrowheads="1"/>
            </p:cNvSpPr>
            <p:nvPr/>
          </p:nvSpPr>
          <p:spPr bwMode="auto">
            <a:xfrm>
              <a:off x="3606" y="2451"/>
              <a:ext cx="1179" cy="1179"/>
            </a:xfrm>
            <a:prstGeom prst="ellipse">
              <a:avLst/>
            </a:prstGeom>
            <a:noFill/>
            <a:ln w="12700">
              <a:solidFill>
                <a:srgbClr val="99FFCC"/>
              </a:solid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87" name="Oval 47"/>
            <p:cNvSpPr>
              <a:spLocks noChangeArrowheads="1"/>
            </p:cNvSpPr>
            <p:nvPr/>
          </p:nvSpPr>
          <p:spPr bwMode="auto">
            <a:xfrm>
              <a:off x="3534" y="2387"/>
              <a:ext cx="1315" cy="1315"/>
            </a:xfrm>
            <a:prstGeom prst="ellipse">
              <a:avLst/>
            </a:prstGeom>
            <a:noFill/>
            <a:ln w="12700">
              <a:solidFill>
                <a:srgbClr val="99FFCC"/>
              </a:solidFill>
              <a:miter lim="800000"/>
              <a:headEnd/>
              <a:tailEnd/>
            </a:ln>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aphicFrame>
          <p:nvGraphicFramePr>
            <p:cNvPr id="88" name="Object 48"/>
            <p:cNvGraphicFramePr>
              <a:graphicFrameLocks noChangeAspect="1"/>
            </p:cNvGraphicFramePr>
            <p:nvPr>
              <p:extLst>
                <p:ext uri="{D42A27DB-BD31-4B8C-83A1-F6EECF244321}">
                  <p14:modId xmlns:p14="http://schemas.microsoft.com/office/powerpoint/2010/main" val="4261821109"/>
                </p:ext>
              </p:extLst>
            </p:nvPr>
          </p:nvGraphicFramePr>
          <p:xfrm>
            <a:off x="3960" y="3249"/>
            <a:ext cx="190" cy="233"/>
          </p:xfrm>
          <a:graphic>
            <a:graphicData uri="http://schemas.openxmlformats.org/presentationml/2006/ole">
              <mc:AlternateContent xmlns:mc="http://schemas.openxmlformats.org/markup-compatibility/2006">
                <mc:Choice xmlns:v="urn:schemas-microsoft-com:vml" Requires="v">
                  <p:oleObj spid="_x0000_s559304" name="Equation" r:id="rId17" imgW="104737" imgH="142795" progId="Equation.DSMT4">
                    <p:embed/>
                  </p:oleObj>
                </mc:Choice>
                <mc:Fallback>
                  <p:oleObj name="Equation" r:id="rId17" imgW="104737" imgH="142795" progId="Equation.DSMT4">
                    <p:embed/>
                    <p:pic>
                      <p:nvPicPr>
                        <p:cNvPr id="78" name="Object 4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60" y="3249"/>
                          <a:ext cx="190" cy="233"/>
                        </a:xfrm>
                        <a:prstGeom prst="rect">
                          <a:avLst/>
                        </a:prstGeom>
                        <a:noFill/>
                        <a:ln>
                          <a:noFill/>
                        </a:ln>
                        <a:effectLst>
                          <a:outerShdw dist="35921" dir="2700000" algn="ctr" rotWithShape="0">
                            <a:srgbClr val="777777">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 name="Line 25"/>
            <p:cNvSpPr>
              <a:spLocks noChangeShapeType="1"/>
            </p:cNvSpPr>
            <p:nvPr/>
          </p:nvSpPr>
          <p:spPr bwMode="auto">
            <a:xfrm flipV="1">
              <a:off x="4203" y="2629"/>
              <a:ext cx="336" cy="432"/>
            </a:xfrm>
            <a:prstGeom prst="line">
              <a:avLst/>
            </a:prstGeom>
            <a:noFill/>
            <a:ln w="19050">
              <a:solidFill>
                <a:srgbClr val="CCFF66"/>
              </a:solidFill>
              <a:round/>
              <a:headEnd type="none" w="sm" len="lg"/>
              <a:tailEnd type="triangle" w="sm" len="lg"/>
            </a:ln>
            <a:effectLst>
              <a:outerShdw dist="17961" dir="2700000" algn="ctr" rotWithShape="0">
                <a:srgbClr val="777777">
                  <a:alpha val="50000"/>
                </a:srgbClr>
              </a:outerShdw>
            </a:effectLst>
          </p:spPr>
          <p:txBody>
            <a:bodyPr wrap="none" anchor="ctr"/>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90" name="Line 49"/>
            <p:cNvSpPr>
              <a:spLocks noChangeShapeType="1"/>
            </p:cNvSpPr>
            <p:nvPr/>
          </p:nvSpPr>
          <p:spPr bwMode="auto">
            <a:xfrm>
              <a:off x="4150" y="3702"/>
              <a:ext cx="136"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91" name="Line 50"/>
            <p:cNvSpPr>
              <a:spLocks noChangeShapeType="1"/>
            </p:cNvSpPr>
            <p:nvPr/>
          </p:nvSpPr>
          <p:spPr bwMode="auto">
            <a:xfrm>
              <a:off x="4146" y="3629"/>
              <a:ext cx="136"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92" name="Line 51"/>
            <p:cNvSpPr>
              <a:spLocks noChangeShapeType="1"/>
            </p:cNvSpPr>
            <p:nvPr/>
          </p:nvSpPr>
          <p:spPr bwMode="auto">
            <a:xfrm>
              <a:off x="4174" y="3265"/>
              <a:ext cx="91"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93" name="Line 52"/>
            <p:cNvSpPr>
              <a:spLocks noChangeShapeType="1"/>
            </p:cNvSpPr>
            <p:nvPr/>
          </p:nvSpPr>
          <p:spPr bwMode="auto">
            <a:xfrm>
              <a:off x="4150" y="3521"/>
              <a:ext cx="136"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94" name="Line 53"/>
            <p:cNvSpPr>
              <a:spLocks noChangeShapeType="1"/>
            </p:cNvSpPr>
            <p:nvPr/>
          </p:nvSpPr>
          <p:spPr bwMode="auto">
            <a:xfrm flipH="1">
              <a:off x="4150" y="2815"/>
              <a:ext cx="91"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95" name="Line 54"/>
            <p:cNvSpPr>
              <a:spLocks noChangeShapeType="1"/>
            </p:cNvSpPr>
            <p:nvPr/>
          </p:nvSpPr>
          <p:spPr bwMode="auto">
            <a:xfrm flipH="1">
              <a:off x="4142" y="2572"/>
              <a:ext cx="136"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96" name="Line 55"/>
            <p:cNvSpPr>
              <a:spLocks noChangeShapeType="1"/>
            </p:cNvSpPr>
            <p:nvPr/>
          </p:nvSpPr>
          <p:spPr bwMode="auto">
            <a:xfrm flipH="1">
              <a:off x="4125" y="2452"/>
              <a:ext cx="136"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sp>
          <p:nvSpPr>
            <p:cNvPr id="97" name="Line 56"/>
            <p:cNvSpPr>
              <a:spLocks noChangeShapeType="1"/>
            </p:cNvSpPr>
            <p:nvPr/>
          </p:nvSpPr>
          <p:spPr bwMode="auto">
            <a:xfrm flipH="1">
              <a:off x="4134" y="2391"/>
              <a:ext cx="136" cy="0"/>
            </a:xfrm>
            <a:prstGeom prst="line">
              <a:avLst/>
            </a:prstGeom>
            <a:noFill/>
            <a:ln w="9525">
              <a:solidFill>
                <a:srgbClr val="99FFCC"/>
              </a:solidFill>
              <a:miter lim="800000"/>
              <a:headEnd/>
              <a:tailEnd type="stealth" w="lg" len="lg"/>
            </a:ln>
            <a:effectLst/>
          </p:spPr>
          <p:txBody>
            <a:bodyPr wrap="none"/>
            <a:lstStyle/>
            <a:p>
              <a:pPr fontAlgn="auto">
                <a:spcBef>
                  <a:spcPts val="0"/>
                </a:spcBef>
                <a:spcAft>
                  <a:spcPts val="0"/>
                </a:spcAft>
                <a:defRPr/>
              </a:pPr>
              <a:endParaRPr lang="zh-CN" altLang="en-US" b="1" kern="0">
                <a:solidFill>
                  <a:sysClr val="windowText" lastClr="000000"/>
                </a:solidFill>
                <a:effectLst>
                  <a:outerShdw blurRad="38100" dist="38100" dir="2700000" algn="tl">
                    <a:srgbClr val="000000">
                      <a:alpha val="43137"/>
                    </a:srgbClr>
                  </a:outerShdw>
                </a:effectLst>
                <a:latin typeface="+mn-lt"/>
                <a:ea typeface="+mn-ea"/>
              </a:endParaRPr>
            </a:p>
          </p:txBody>
        </p:sp>
      </p:grpSp>
      <p:graphicFrame>
        <p:nvGraphicFramePr>
          <p:cNvPr id="103" name="Object 8"/>
          <p:cNvGraphicFramePr>
            <a:graphicFrameLocks noChangeAspect="1"/>
          </p:cNvGraphicFramePr>
          <p:nvPr>
            <p:extLst>
              <p:ext uri="{D42A27DB-BD31-4B8C-83A1-F6EECF244321}">
                <p14:modId xmlns:p14="http://schemas.microsoft.com/office/powerpoint/2010/main" val="3619633201"/>
              </p:ext>
            </p:extLst>
          </p:nvPr>
        </p:nvGraphicFramePr>
        <p:xfrm>
          <a:off x="2522712" y="1497238"/>
          <a:ext cx="2835123" cy="906698"/>
        </p:xfrm>
        <a:graphic>
          <a:graphicData uri="http://schemas.openxmlformats.org/presentationml/2006/ole">
            <mc:AlternateContent xmlns:mc="http://schemas.openxmlformats.org/markup-compatibility/2006">
              <mc:Choice xmlns:v="urn:schemas-microsoft-com:vml" Requires="v">
                <p:oleObj spid="_x0000_s559305" name="Equation" r:id="rId19" imgW="1231560" imgH="393480" progId="Equation.DSMT4">
                  <p:embed/>
                </p:oleObj>
              </mc:Choice>
              <mc:Fallback>
                <p:oleObj name="Equation" r:id="rId19" imgW="1231560" imgH="393480" progId="Equation.DSMT4">
                  <p:embed/>
                  <p:pic>
                    <p:nvPicPr>
                      <p:cNvPr id="44" name="Object 8"/>
                      <p:cNvPicPr>
                        <a:picLocks noChangeAspect="1" noChangeArrowheads="1"/>
                      </p:cNvPicPr>
                      <p:nvPr/>
                    </p:nvPicPr>
                    <p:blipFill>
                      <a:blip r:embed="rId20"/>
                      <a:srcRect/>
                      <a:stretch>
                        <a:fillRect/>
                      </a:stretch>
                    </p:blipFill>
                    <p:spPr bwMode="auto">
                      <a:xfrm>
                        <a:off x="2522712" y="1497238"/>
                        <a:ext cx="2835123" cy="906698"/>
                      </a:xfrm>
                      <a:prstGeom prst="rect">
                        <a:avLst/>
                      </a:prstGeom>
                      <a:noFill/>
                      <a:ln>
                        <a:noFill/>
                      </a:ln>
                      <a:effectLst/>
                      <a:extLst/>
                    </p:spPr>
                  </p:pic>
                </p:oleObj>
              </mc:Fallback>
            </mc:AlternateContent>
          </a:graphicData>
        </a:graphic>
      </p:graphicFrame>
      <p:graphicFrame>
        <p:nvGraphicFramePr>
          <p:cNvPr id="104" name="Object 8"/>
          <p:cNvGraphicFramePr>
            <a:graphicFrameLocks noChangeAspect="1"/>
          </p:cNvGraphicFramePr>
          <p:nvPr>
            <p:extLst>
              <p:ext uri="{D42A27DB-BD31-4B8C-83A1-F6EECF244321}">
                <p14:modId xmlns:p14="http://schemas.microsoft.com/office/powerpoint/2010/main" val="661018307"/>
              </p:ext>
            </p:extLst>
          </p:nvPr>
        </p:nvGraphicFramePr>
        <p:xfrm>
          <a:off x="1950467" y="2324398"/>
          <a:ext cx="1020544" cy="573612"/>
        </p:xfrm>
        <a:graphic>
          <a:graphicData uri="http://schemas.openxmlformats.org/presentationml/2006/ole">
            <mc:AlternateContent xmlns:mc="http://schemas.openxmlformats.org/markup-compatibility/2006">
              <mc:Choice xmlns:v="urn:schemas-microsoft-com:vml" Requires="v">
                <p:oleObj spid="_x0000_s559306" name="Equation" r:id="rId21" imgW="406080" imgH="228600" progId="Equation.DSMT4">
                  <p:embed/>
                </p:oleObj>
              </mc:Choice>
              <mc:Fallback>
                <p:oleObj name="Equation" r:id="rId21" imgW="406080" imgH="228600" progId="Equation.DSMT4">
                  <p:embed/>
                  <p:pic>
                    <p:nvPicPr>
                      <p:cNvPr id="45" name="Object 8"/>
                      <p:cNvPicPr>
                        <a:picLocks noChangeAspect="1" noChangeArrowheads="1"/>
                      </p:cNvPicPr>
                      <p:nvPr/>
                    </p:nvPicPr>
                    <p:blipFill>
                      <a:blip r:embed="rId22"/>
                      <a:srcRect/>
                      <a:stretch>
                        <a:fillRect/>
                      </a:stretch>
                    </p:blipFill>
                    <p:spPr bwMode="auto">
                      <a:xfrm>
                        <a:off x="1950467" y="2324398"/>
                        <a:ext cx="1020544" cy="573612"/>
                      </a:xfrm>
                      <a:prstGeom prst="rect">
                        <a:avLst/>
                      </a:prstGeom>
                      <a:noFill/>
                      <a:ln>
                        <a:noFill/>
                      </a:ln>
                      <a:effectLst/>
                      <a:extLst/>
                    </p:spPr>
                  </p:pic>
                </p:oleObj>
              </mc:Fallback>
            </mc:AlternateContent>
          </a:graphicData>
        </a:graphic>
      </p:graphicFrame>
      <p:graphicFrame>
        <p:nvGraphicFramePr>
          <p:cNvPr id="105" name="Object 7"/>
          <p:cNvGraphicFramePr>
            <a:graphicFrameLocks noChangeAspect="1"/>
          </p:cNvGraphicFramePr>
          <p:nvPr>
            <p:extLst>
              <p:ext uri="{D42A27DB-BD31-4B8C-83A1-F6EECF244321}">
                <p14:modId xmlns:p14="http://schemas.microsoft.com/office/powerpoint/2010/main" val="2572185408"/>
              </p:ext>
            </p:extLst>
          </p:nvPr>
        </p:nvGraphicFramePr>
        <p:xfrm>
          <a:off x="4114011" y="2297510"/>
          <a:ext cx="2580890" cy="654348"/>
        </p:xfrm>
        <a:graphic>
          <a:graphicData uri="http://schemas.openxmlformats.org/presentationml/2006/ole">
            <mc:AlternateContent xmlns:mc="http://schemas.openxmlformats.org/markup-compatibility/2006">
              <mc:Choice xmlns:v="urn:schemas-microsoft-com:vml" Requires="v">
                <p:oleObj spid="_x0000_s559307" name="Equation" r:id="rId23" imgW="1054080" imgH="241200" progId="Equation.DSMT4">
                  <p:embed/>
                </p:oleObj>
              </mc:Choice>
              <mc:Fallback>
                <p:oleObj name="Equation" r:id="rId23" imgW="1054080" imgH="241200" progId="Equation.DSMT4">
                  <p:embed/>
                  <p:pic>
                    <p:nvPicPr>
                      <p:cNvPr id="46" name="Object 7"/>
                      <p:cNvPicPr>
                        <a:picLocks noChangeAspect="1" noChangeArrowheads="1"/>
                      </p:cNvPicPr>
                      <p:nvPr/>
                    </p:nvPicPr>
                    <p:blipFill>
                      <a:blip r:embed="rId24"/>
                      <a:srcRect/>
                      <a:stretch>
                        <a:fillRect/>
                      </a:stretch>
                    </p:blipFill>
                    <p:spPr bwMode="auto">
                      <a:xfrm>
                        <a:off x="4114011" y="2297510"/>
                        <a:ext cx="2580890" cy="654348"/>
                      </a:xfrm>
                      <a:prstGeom prst="rect">
                        <a:avLst/>
                      </a:prstGeom>
                      <a:noFill/>
                      <a:ln>
                        <a:noFill/>
                      </a:ln>
                      <a:effectLst/>
                      <a:extLst/>
                    </p:spPr>
                  </p:pic>
                </p:oleObj>
              </mc:Fallback>
            </mc:AlternateContent>
          </a:graphicData>
        </a:graphic>
      </p:graphicFrame>
      <p:graphicFrame>
        <p:nvGraphicFramePr>
          <p:cNvPr id="106" name="Object 5"/>
          <p:cNvGraphicFramePr>
            <a:graphicFrameLocks noChangeAspect="1"/>
          </p:cNvGraphicFramePr>
          <p:nvPr>
            <p:extLst>
              <p:ext uri="{D42A27DB-BD31-4B8C-83A1-F6EECF244321}">
                <p14:modId xmlns:p14="http://schemas.microsoft.com/office/powerpoint/2010/main" val="1873310941"/>
              </p:ext>
            </p:extLst>
          </p:nvPr>
        </p:nvGraphicFramePr>
        <p:xfrm>
          <a:off x="1852765" y="3240417"/>
          <a:ext cx="1631463" cy="496532"/>
        </p:xfrm>
        <a:graphic>
          <a:graphicData uri="http://schemas.openxmlformats.org/presentationml/2006/ole">
            <mc:AlternateContent xmlns:mc="http://schemas.openxmlformats.org/markup-compatibility/2006">
              <mc:Choice xmlns:v="urn:schemas-microsoft-com:vml" Requires="v">
                <p:oleObj spid="_x0000_s559308" name="Equation" r:id="rId25" imgW="583920" imgH="177480" progId="Equation.DSMT4">
                  <p:embed/>
                </p:oleObj>
              </mc:Choice>
              <mc:Fallback>
                <p:oleObj name="Equation" r:id="rId25" imgW="583920" imgH="177480" progId="Equation.DSMT4">
                  <p:embed/>
                  <p:pic>
                    <p:nvPicPr>
                      <p:cNvPr id="47" name="Object 5"/>
                      <p:cNvPicPr>
                        <a:picLocks noChangeAspect="1" noChangeArrowheads="1"/>
                      </p:cNvPicPr>
                      <p:nvPr/>
                    </p:nvPicPr>
                    <p:blipFill>
                      <a:blip r:embed="rId26"/>
                      <a:srcRect/>
                      <a:stretch>
                        <a:fillRect/>
                      </a:stretch>
                    </p:blipFill>
                    <p:spPr bwMode="auto">
                      <a:xfrm>
                        <a:off x="1852765" y="3240417"/>
                        <a:ext cx="1631463" cy="496532"/>
                      </a:xfrm>
                      <a:prstGeom prst="rect">
                        <a:avLst/>
                      </a:prstGeom>
                      <a:noFill/>
                      <a:ln>
                        <a:noFill/>
                      </a:ln>
                      <a:effectLst/>
                      <a:extLst/>
                    </p:spPr>
                  </p:pic>
                </p:oleObj>
              </mc:Fallback>
            </mc:AlternateContent>
          </a:graphicData>
        </a:graphic>
      </p:graphicFrame>
      <p:graphicFrame>
        <p:nvGraphicFramePr>
          <p:cNvPr id="107" name="Object 7"/>
          <p:cNvGraphicFramePr>
            <a:graphicFrameLocks noChangeAspect="1"/>
          </p:cNvGraphicFramePr>
          <p:nvPr>
            <p:extLst>
              <p:ext uri="{D42A27DB-BD31-4B8C-83A1-F6EECF244321}">
                <p14:modId xmlns:p14="http://schemas.microsoft.com/office/powerpoint/2010/main" val="579379782"/>
              </p:ext>
            </p:extLst>
          </p:nvPr>
        </p:nvGraphicFramePr>
        <p:xfrm>
          <a:off x="3605126" y="2888769"/>
          <a:ext cx="3173412" cy="1057275"/>
        </p:xfrm>
        <a:graphic>
          <a:graphicData uri="http://schemas.openxmlformats.org/presentationml/2006/ole">
            <mc:AlternateContent xmlns:mc="http://schemas.openxmlformats.org/markup-compatibility/2006">
              <mc:Choice xmlns:v="urn:schemas-microsoft-com:vml" Requires="v">
                <p:oleObj spid="_x0000_s559309" name="Equation" r:id="rId27" imgW="1307880" imgH="393480" progId="Equation.DSMT4">
                  <p:embed/>
                </p:oleObj>
              </mc:Choice>
              <mc:Fallback>
                <p:oleObj name="Equation" r:id="rId27" imgW="1307880" imgH="393480" progId="Equation.DSMT4">
                  <p:embed/>
                  <p:pic>
                    <p:nvPicPr>
                      <p:cNvPr id="48" name="Object 7"/>
                      <p:cNvPicPr>
                        <a:picLocks noChangeAspect="1" noChangeArrowheads="1"/>
                      </p:cNvPicPr>
                      <p:nvPr/>
                    </p:nvPicPr>
                    <p:blipFill>
                      <a:blip r:embed="rId28"/>
                      <a:srcRect/>
                      <a:stretch>
                        <a:fillRect/>
                      </a:stretch>
                    </p:blipFill>
                    <p:spPr bwMode="auto">
                      <a:xfrm>
                        <a:off x="3605126" y="2888769"/>
                        <a:ext cx="3173412" cy="1057275"/>
                      </a:xfrm>
                      <a:prstGeom prst="rect">
                        <a:avLst/>
                      </a:prstGeom>
                      <a:noFill/>
                      <a:ln>
                        <a:noFill/>
                      </a:ln>
                      <a:effectLst/>
                      <a:extLst/>
                    </p:spPr>
                  </p:pic>
                </p:oleObj>
              </mc:Fallback>
            </mc:AlternateContent>
          </a:graphicData>
        </a:graphic>
      </p:graphicFrame>
      <p:graphicFrame>
        <p:nvGraphicFramePr>
          <p:cNvPr id="108" name="Object 7"/>
          <p:cNvGraphicFramePr>
            <a:graphicFrameLocks noChangeAspect="1"/>
          </p:cNvGraphicFramePr>
          <p:nvPr>
            <p:extLst>
              <p:ext uri="{D42A27DB-BD31-4B8C-83A1-F6EECF244321}">
                <p14:modId xmlns:p14="http://schemas.microsoft.com/office/powerpoint/2010/main" val="653830048"/>
              </p:ext>
            </p:extLst>
          </p:nvPr>
        </p:nvGraphicFramePr>
        <p:xfrm>
          <a:off x="1979526" y="3801135"/>
          <a:ext cx="3529012" cy="1244600"/>
        </p:xfrm>
        <a:graphic>
          <a:graphicData uri="http://schemas.openxmlformats.org/presentationml/2006/ole">
            <mc:AlternateContent xmlns:mc="http://schemas.openxmlformats.org/markup-compatibility/2006">
              <mc:Choice xmlns:v="urn:schemas-microsoft-com:vml" Requires="v">
                <p:oleObj spid="_x0000_s559310" name="Equation" r:id="rId29" imgW="1473120" imgH="469800" progId="Equation.DSMT4">
                  <p:embed/>
                </p:oleObj>
              </mc:Choice>
              <mc:Fallback>
                <p:oleObj name="Equation" r:id="rId29" imgW="1473120" imgH="469800" progId="Equation.DSMT4">
                  <p:embed/>
                  <p:pic>
                    <p:nvPicPr>
                      <p:cNvPr id="49" name="Object 7"/>
                      <p:cNvPicPr>
                        <a:picLocks noChangeAspect="1" noChangeArrowheads="1"/>
                      </p:cNvPicPr>
                      <p:nvPr/>
                    </p:nvPicPr>
                    <p:blipFill>
                      <a:blip r:embed="rId30"/>
                      <a:srcRect/>
                      <a:stretch>
                        <a:fillRect/>
                      </a:stretch>
                    </p:blipFill>
                    <p:spPr bwMode="auto">
                      <a:xfrm>
                        <a:off x="1979526" y="3801135"/>
                        <a:ext cx="3529012" cy="1244600"/>
                      </a:xfrm>
                      <a:prstGeom prst="rect">
                        <a:avLst/>
                      </a:prstGeom>
                      <a:noFill/>
                      <a:ln>
                        <a:noFill/>
                      </a:ln>
                      <a:effectLst/>
                      <a:extLst/>
                    </p:spPr>
                  </p:pic>
                </p:oleObj>
              </mc:Fallback>
            </mc:AlternateContent>
          </a:graphicData>
        </a:graphic>
      </p:graphicFrame>
      <p:graphicFrame>
        <p:nvGraphicFramePr>
          <p:cNvPr id="109" name="Object 7"/>
          <p:cNvGraphicFramePr>
            <a:graphicFrameLocks noChangeAspect="1"/>
          </p:cNvGraphicFramePr>
          <p:nvPr>
            <p:extLst>
              <p:ext uri="{D42A27DB-BD31-4B8C-83A1-F6EECF244321}">
                <p14:modId xmlns:p14="http://schemas.microsoft.com/office/powerpoint/2010/main" val="1435440230"/>
              </p:ext>
            </p:extLst>
          </p:nvPr>
        </p:nvGraphicFramePr>
        <p:xfrm>
          <a:off x="1745009" y="5095845"/>
          <a:ext cx="2626447" cy="1035742"/>
        </p:xfrm>
        <a:graphic>
          <a:graphicData uri="http://schemas.openxmlformats.org/presentationml/2006/ole">
            <mc:AlternateContent xmlns:mc="http://schemas.openxmlformats.org/markup-compatibility/2006">
              <mc:Choice xmlns:v="urn:schemas-microsoft-com:vml" Requires="v">
                <p:oleObj spid="_x0000_s559311" name="Equation" r:id="rId31" imgW="1104840" imgH="393480" progId="Equation.DSMT4">
                  <p:embed/>
                </p:oleObj>
              </mc:Choice>
              <mc:Fallback>
                <p:oleObj name="Equation" r:id="rId31" imgW="1104840" imgH="393480" progId="Equation.DSMT4">
                  <p:embed/>
                  <p:pic>
                    <p:nvPicPr>
                      <p:cNvPr id="50" name="Object 7"/>
                      <p:cNvPicPr>
                        <a:picLocks noChangeAspect="1" noChangeArrowheads="1"/>
                      </p:cNvPicPr>
                      <p:nvPr/>
                    </p:nvPicPr>
                    <p:blipFill>
                      <a:blip r:embed="rId32"/>
                      <a:srcRect/>
                      <a:stretch>
                        <a:fillRect/>
                      </a:stretch>
                    </p:blipFill>
                    <p:spPr bwMode="auto">
                      <a:xfrm>
                        <a:off x="1745009" y="5095845"/>
                        <a:ext cx="2626447" cy="1035742"/>
                      </a:xfrm>
                      <a:prstGeom prst="rect">
                        <a:avLst/>
                      </a:prstGeom>
                      <a:noFill/>
                      <a:ln>
                        <a:noFill/>
                      </a:ln>
                      <a:effectLst/>
                      <a:extLst/>
                    </p:spPr>
                  </p:pic>
                </p:oleObj>
              </mc:Fallback>
            </mc:AlternateContent>
          </a:graphicData>
        </a:graphic>
      </p:graphicFrame>
      <p:graphicFrame>
        <p:nvGraphicFramePr>
          <p:cNvPr id="110" name="Object 7"/>
          <p:cNvGraphicFramePr>
            <a:graphicFrameLocks noChangeAspect="1"/>
          </p:cNvGraphicFramePr>
          <p:nvPr>
            <p:extLst>
              <p:ext uri="{D42A27DB-BD31-4B8C-83A1-F6EECF244321}">
                <p14:modId xmlns:p14="http://schemas.microsoft.com/office/powerpoint/2010/main" val="3795684455"/>
              </p:ext>
            </p:extLst>
          </p:nvPr>
        </p:nvGraphicFramePr>
        <p:xfrm>
          <a:off x="3934531" y="5571199"/>
          <a:ext cx="2890838" cy="1244600"/>
        </p:xfrm>
        <a:graphic>
          <a:graphicData uri="http://schemas.openxmlformats.org/presentationml/2006/ole">
            <mc:AlternateContent xmlns:mc="http://schemas.openxmlformats.org/markup-compatibility/2006">
              <mc:Choice xmlns:v="urn:schemas-microsoft-com:vml" Requires="v">
                <p:oleObj spid="_x0000_s559312" name="Equation" r:id="rId33" imgW="1206360" imgH="469800" progId="Equation.DSMT4">
                  <p:embed/>
                </p:oleObj>
              </mc:Choice>
              <mc:Fallback>
                <p:oleObj name="Equation" r:id="rId33" imgW="1206360" imgH="469800" progId="Equation.DSMT4">
                  <p:embed/>
                  <p:pic>
                    <p:nvPicPr>
                      <p:cNvPr id="52" name="Object 7"/>
                      <p:cNvPicPr>
                        <a:picLocks noChangeAspect="1" noChangeArrowheads="1"/>
                      </p:cNvPicPr>
                      <p:nvPr/>
                    </p:nvPicPr>
                    <p:blipFill>
                      <a:blip r:embed="rId34"/>
                      <a:srcRect/>
                      <a:stretch>
                        <a:fillRect/>
                      </a:stretch>
                    </p:blipFill>
                    <p:spPr bwMode="auto">
                      <a:xfrm>
                        <a:off x="3934531" y="5571199"/>
                        <a:ext cx="2890838" cy="12446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450764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blinds(horizontal)">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blinds(horizontal)">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103"/>
                                        </p:tgtEl>
                                        <p:attrNameLst>
                                          <p:attrName>style.visibility</p:attrName>
                                        </p:attrNameLst>
                                      </p:cBhvr>
                                      <p:to>
                                        <p:strVal val="visible"/>
                                      </p:to>
                                    </p:set>
                                    <p:animEffect transition="in" filter="wheel(1)">
                                      <p:cBhvr>
                                        <p:cTn id="22" dur="2000"/>
                                        <p:tgtEl>
                                          <p:spTgt spid="103"/>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wheel(1)">
                                      <p:cBhvr>
                                        <p:cTn id="27" dur="2000"/>
                                        <p:tgtEl>
                                          <p:spTgt spid="10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05"/>
                                        </p:tgtEl>
                                        <p:attrNameLst>
                                          <p:attrName>style.visibility</p:attrName>
                                        </p:attrNameLst>
                                      </p:cBhvr>
                                      <p:to>
                                        <p:strVal val="visible"/>
                                      </p:to>
                                    </p:set>
                                    <p:anim calcmode="lin" valueType="num">
                                      <p:cBhvr additive="base">
                                        <p:cTn id="32" dur="500" fill="hold"/>
                                        <p:tgtEl>
                                          <p:spTgt spid="105"/>
                                        </p:tgtEl>
                                        <p:attrNameLst>
                                          <p:attrName>ppt_x</p:attrName>
                                        </p:attrNameLst>
                                      </p:cBhvr>
                                      <p:tavLst>
                                        <p:tav tm="0">
                                          <p:val>
                                            <p:strVal val="#ppt_x"/>
                                          </p:val>
                                        </p:tav>
                                        <p:tav tm="100000">
                                          <p:val>
                                            <p:strVal val="#ppt_x"/>
                                          </p:val>
                                        </p:tav>
                                      </p:tavLst>
                                    </p:anim>
                                    <p:anim calcmode="lin" valueType="num">
                                      <p:cBhvr additive="base">
                                        <p:cTn id="33"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nodeType="click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heel(1)">
                                      <p:cBhvr>
                                        <p:cTn id="38" dur="200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7"/>
                                        </p:tgtEl>
                                        <p:attrNameLst>
                                          <p:attrName>style.visibility</p:attrName>
                                        </p:attrNameLst>
                                      </p:cBhvr>
                                      <p:to>
                                        <p:strVal val="visible"/>
                                      </p:to>
                                    </p:set>
                                    <p:anim calcmode="lin" valueType="num">
                                      <p:cBhvr additive="base">
                                        <p:cTn id="43" dur="500" fill="hold"/>
                                        <p:tgtEl>
                                          <p:spTgt spid="107"/>
                                        </p:tgtEl>
                                        <p:attrNameLst>
                                          <p:attrName>ppt_x</p:attrName>
                                        </p:attrNameLst>
                                      </p:cBhvr>
                                      <p:tavLst>
                                        <p:tav tm="0">
                                          <p:val>
                                            <p:strVal val="#ppt_x"/>
                                          </p:val>
                                        </p:tav>
                                        <p:tav tm="100000">
                                          <p:val>
                                            <p:strVal val="#ppt_x"/>
                                          </p:val>
                                        </p:tav>
                                      </p:tavLst>
                                    </p:anim>
                                    <p:anim calcmode="lin" valueType="num">
                                      <p:cBhvr additive="base">
                                        <p:cTn id="44"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8"/>
                                        </p:tgtEl>
                                        <p:attrNameLst>
                                          <p:attrName>style.visibility</p:attrName>
                                        </p:attrNameLst>
                                      </p:cBhvr>
                                      <p:to>
                                        <p:strVal val="visible"/>
                                      </p:to>
                                    </p:set>
                                    <p:anim calcmode="lin" valueType="num">
                                      <p:cBhvr additive="base">
                                        <p:cTn id="49" dur="500" fill="hold"/>
                                        <p:tgtEl>
                                          <p:spTgt spid="108"/>
                                        </p:tgtEl>
                                        <p:attrNameLst>
                                          <p:attrName>ppt_x</p:attrName>
                                        </p:attrNameLst>
                                      </p:cBhvr>
                                      <p:tavLst>
                                        <p:tav tm="0">
                                          <p:val>
                                            <p:strVal val="#ppt_x"/>
                                          </p:val>
                                        </p:tav>
                                        <p:tav tm="100000">
                                          <p:val>
                                            <p:strVal val="#ppt_x"/>
                                          </p:val>
                                        </p:tav>
                                      </p:tavLst>
                                    </p:anim>
                                    <p:anim calcmode="lin" valueType="num">
                                      <p:cBhvr additive="base">
                                        <p:cTn id="50"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09"/>
                                        </p:tgtEl>
                                        <p:attrNameLst>
                                          <p:attrName>style.visibility</p:attrName>
                                        </p:attrNameLst>
                                      </p:cBhvr>
                                      <p:to>
                                        <p:strVal val="visible"/>
                                      </p:to>
                                    </p:set>
                                    <p:anim calcmode="lin" valueType="num">
                                      <p:cBhvr additive="base">
                                        <p:cTn id="55" dur="500" fill="hold"/>
                                        <p:tgtEl>
                                          <p:spTgt spid="109"/>
                                        </p:tgtEl>
                                        <p:attrNameLst>
                                          <p:attrName>ppt_x</p:attrName>
                                        </p:attrNameLst>
                                      </p:cBhvr>
                                      <p:tavLst>
                                        <p:tav tm="0">
                                          <p:val>
                                            <p:strVal val="#ppt_x"/>
                                          </p:val>
                                        </p:tav>
                                        <p:tav tm="100000">
                                          <p:val>
                                            <p:strVal val="#ppt_x"/>
                                          </p:val>
                                        </p:tav>
                                      </p:tavLst>
                                    </p:anim>
                                    <p:anim calcmode="lin" valueType="num">
                                      <p:cBhvr additive="base">
                                        <p:cTn id="56"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10"/>
                                        </p:tgtEl>
                                        <p:attrNameLst>
                                          <p:attrName>style.visibility</p:attrName>
                                        </p:attrNameLst>
                                      </p:cBhvr>
                                      <p:to>
                                        <p:strVal val="visible"/>
                                      </p:to>
                                    </p:set>
                                    <p:anim calcmode="lin" valueType="num">
                                      <p:cBhvr additive="base">
                                        <p:cTn id="61" dur="500" fill="hold"/>
                                        <p:tgtEl>
                                          <p:spTgt spid="110"/>
                                        </p:tgtEl>
                                        <p:attrNameLst>
                                          <p:attrName>ppt_x</p:attrName>
                                        </p:attrNameLst>
                                      </p:cBhvr>
                                      <p:tavLst>
                                        <p:tav tm="0">
                                          <p:val>
                                            <p:strVal val="#ppt_x"/>
                                          </p:val>
                                        </p:tav>
                                        <p:tav tm="100000">
                                          <p:val>
                                            <p:strVal val="#ppt_x"/>
                                          </p:val>
                                        </p:tav>
                                      </p:tavLst>
                                    </p:anim>
                                    <p:anim calcmode="lin" valueType="num">
                                      <p:cBhvr additive="base">
                                        <p:cTn id="62"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6"/>
          <p:cNvSpPr>
            <a:spLocks noChangeArrowheads="1"/>
          </p:cNvSpPr>
          <p:nvPr/>
        </p:nvSpPr>
        <p:spPr bwMode="auto">
          <a:xfrm>
            <a:off x="5328642" y="97640"/>
            <a:ext cx="37930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FF0000"/>
                </a:solidFill>
                <a:latin typeface="宋体" panose="02010600030101010101" pitchFamily="2" charset="-122"/>
              </a:rPr>
              <a:t> 感生涡电流的效应 </a:t>
            </a:r>
            <a:r>
              <a:rPr lang="zh-CN" altLang="en-US" sz="2800" b="1" dirty="0">
                <a:latin typeface="宋体" panose="02010600030101010101" pitchFamily="2" charset="-122"/>
              </a:rPr>
              <a:t>　</a:t>
            </a:r>
          </a:p>
        </p:txBody>
      </p:sp>
      <p:graphicFrame>
        <p:nvGraphicFramePr>
          <p:cNvPr id="3" name="Object 0"/>
          <p:cNvGraphicFramePr>
            <a:graphicFrameLocks noChangeAspect="1"/>
          </p:cNvGraphicFramePr>
          <p:nvPr>
            <p:extLst>
              <p:ext uri="{D42A27DB-BD31-4B8C-83A1-F6EECF244321}">
                <p14:modId xmlns:p14="http://schemas.microsoft.com/office/powerpoint/2010/main" val="361939011"/>
              </p:ext>
            </p:extLst>
          </p:nvPr>
        </p:nvGraphicFramePr>
        <p:xfrm>
          <a:off x="2102101" y="201642"/>
          <a:ext cx="3168650" cy="2438400"/>
        </p:xfrm>
        <a:graphic>
          <a:graphicData uri="http://schemas.openxmlformats.org/presentationml/2006/ole">
            <mc:AlternateContent xmlns:mc="http://schemas.openxmlformats.org/markup-compatibility/2006">
              <mc:Choice xmlns:v="urn:schemas-microsoft-com:vml" Requires="v">
                <p:oleObj spid="_x0000_s47005" name="Visio" r:id="rId3" imgW="1952387" imgH="1501378" progId="">
                  <p:embed/>
                </p:oleObj>
              </mc:Choice>
              <mc:Fallback>
                <p:oleObj name="Visio" r:id="rId3" imgW="1952387" imgH="1501378" progId="">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101" y="201642"/>
                        <a:ext cx="316865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 name="Oval 100"/>
          <p:cNvSpPr>
            <a:spLocks noChangeArrowheads="1"/>
          </p:cNvSpPr>
          <p:nvPr/>
        </p:nvSpPr>
        <p:spPr bwMode="auto">
          <a:xfrm>
            <a:off x="2068751" y="2774597"/>
            <a:ext cx="1927225" cy="1935162"/>
          </a:xfrm>
          <a:prstGeom prst="ellipse">
            <a:avLst/>
          </a:prstGeom>
          <a:noFill/>
          <a:ln w="38100" cap="rnd">
            <a:solidFill>
              <a:schemeClr val="tx1"/>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10" name="Group 101"/>
          <p:cNvGrpSpPr>
            <a:grpSpLocks/>
          </p:cNvGrpSpPr>
          <p:nvPr/>
        </p:nvGrpSpPr>
        <p:grpSpPr bwMode="auto">
          <a:xfrm>
            <a:off x="2154476" y="2885723"/>
            <a:ext cx="1654175" cy="1589087"/>
            <a:chOff x="3957" y="482"/>
            <a:chExt cx="1042" cy="1001"/>
          </a:xfrm>
        </p:grpSpPr>
        <p:sp>
          <p:nvSpPr>
            <p:cNvPr id="11" name="Text Box 102"/>
            <p:cNvSpPr txBox="1">
              <a:spLocks noChangeArrowheads="1"/>
            </p:cNvSpPr>
            <p:nvPr/>
          </p:nvSpPr>
          <p:spPr bwMode="auto">
            <a:xfrm>
              <a:off x="4056" y="640"/>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2" name="Text Box 103"/>
            <p:cNvSpPr txBox="1">
              <a:spLocks noChangeArrowheads="1"/>
            </p:cNvSpPr>
            <p:nvPr/>
          </p:nvSpPr>
          <p:spPr bwMode="auto">
            <a:xfrm>
              <a:off x="4282" y="482"/>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3" name="Text Box 104"/>
            <p:cNvSpPr txBox="1">
              <a:spLocks noChangeArrowheads="1"/>
            </p:cNvSpPr>
            <p:nvPr/>
          </p:nvSpPr>
          <p:spPr bwMode="auto">
            <a:xfrm>
              <a:off x="4566" y="537"/>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4" name="Text Box 105"/>
            <p:cNvSpPr txBox="1">
              <a:spLocks noChangeArrowheads="1"/>
            </p:cNvSpPr>
            <p:nvPr/>
          </p:nvSpPr>
          <p:spPr bwMode="auto">
            <a:xfrm>
              <a:off x="4736" y="731"/>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5" name="Text Box 106"/>
            <p:cNvSpPr txBox="1">
              <a:spLocks noChangeArrowheads="1"/>
            </p:cNvSpPr>
            <p:nvPr/>
          </p:nvSpPr>
          <p:spPr bwMode="auto">
            <a:xfrm>
              <a:off x="4365" y="733"/>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6" name="Text Box 107"/>
            <p:cNvSpPr txBox="1">
              <a:spLocks noChangeArrowheads="1"/>
            </p:cNvSpPr>
            <p:nvPr/>
          </p:nvSpPr>
          <p:spPr bwMode="auto">
            <a:xfrm>
              <a:off x="3957" y="809"/>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17" name="Text Box 108"/>
            <p:cNvSpPr txBox="1">
              <a:spLocks noChangeArrowheads="1"/>
            </p:cNvSpPr>
            <p:nvPr/>
          </p:nvSpPr>
          <p:spPr bwMode="auto">
            <a:xfrm>
              <a:off x="4373" y="981"/>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18" name="Text Box 109"/>
            <p:cNvSpPr txBox="1">
              <a:spLocks noChangeArrowheads="1"/>
            </p:cNvSpPr>
            <p:nvPr/>
          </p:nvSpPr>
          <p:spPr bwMode="auto">
            <a:xfrm>
              <a:off x="4724" y="993"/>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9" name="Text Box 110"/>
            <p:cNvSpPr txBox="1">
              <a:spLocks noChangeArrowheads="1"/>
            </p:cNvSpPr>
            <p:nvPr/>
          </p:nvSpPr>
          <p:spPr bwMode="auto">
            <a:xfrm>
              <a:off x="4637" y="1208"/>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20" name="Text Box 111"/>
            <p:cNvSpPr txBox="1">
              <a:spLocks noChangeArrowheads="1"/>
            </p:cNvSpPr>
            <p:nvPr/>
          </p:nvSpPr>
          <p:spPr bwMode="auto">
            <a:xfrm>
              <a:off x="4365" y="1250"/>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21" name="Text Box 112"/>
            <p:cNvSpPr txBox="1">
              <a:spLocks noChangeArrowheads="1"/>
            </p:cNvSpPr>
            <p:nvPr/>
          </p:nvSpPr>
          <p:spPr bwMode="auto">
            <a:xfrm>
              <a:off x="4150" y="1207"/>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22" name="Text Box 113"/>
            <p:cNvSpPr txBox="1">
              <a:spLocks noChangeArrowheads="1"/>
            </p:cNvSpPr>
            <p:nvPr/>
          </p:nvSpPr>
          <p:spPr bwMode="auto">
            <a:xfrm>
              <a:off x="4014" y="1048"/>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grpSp>
      <p:sp>
        <p:nvSpPr>
          <p:cNvPr id="23" name="Oval 115"/>
          <p:cNvSpPr>
            <a:spLocks noChangeAspect="1" noChangeArrowheads="1"/>
          </p:cNvSpPr>
          <p:nvPr/>
        </p:nvSpPr>
        <p:spPr bwMode="auto">
          <a:xfrm>
            <a:off x="3029188" y="3711222"/>
            <a:ext cx="76200" cy="76200"/>
          </a:xfrm>
          <a:prstGeom prst="ellipse">
            <a:avLst/>
          </a:prstGeom>
          <a:solidFill>
            <a:srgbClr val="000000"/>
          </a:solidFill>
          <a:ln w="9525">
            <a:no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24" name="Rectangle 116"/>
          <p:cNvSpPr>
            <a:spLocks noChangeArrowheads="1"/>
          </p:cNvSpPr>
          <p:nvPr/>
        </p:nvSpPr>
        <p:spPr bwMode="auto">
          <a:xfrm>
            <a:off x="3119533" y="3451488"/>
            <a:ext cx="212985" cy="430887"/>
          </a:xfrm>
          <a:prstGeom prst="rect">
            <a:avLst/>
          </a:prstGeom>
          <a:noFill/>
          <a:ln w="9525">
            <a:noFill/>
            <a:miter lim="800000"/>
            <a:headEnd/>
            <a:tailEnd/>
          </a:ln>
        </p:spPr>
        <p:txBody>
          <a:bodyPr wrap="square" lIns="0" tIns="0" rIns="0" bIns="0">
            <a:spAutoFit/>
          </a:bodyPr>
          <a:lstStyle/>
          <a:p>
            <a:pPr eaLnBrk="0" fontAlgn="auto" hangingPunct="0">
              <a:spcBef>
                <a:spcPts val="0"/>
              </a:spcBef>
              <a:spcAft>
                <a:spcPts val="0"/>
              </a:spcAft>
              <a:defRPr/>
            </a:pPr>
            <a:r>
              <a:rPr lang="en-US" altLang="zh-CN" sz="2800" b="1" kern="0" dirty="0">
                <a:solidFill>
                  <a:srgbClr val="000000"/>
                </a:solidFill>
                <a:latin typeface="+mn-lt"/>
                <a:ea typeface="+mn-ea"/>
              </a:rPr>
              <a:t>O</a:t>
            </a:r>
            <a:endParaRPr lang="en-US" altLang="zh-CN" b="1" kern="0" dirty="0">
              <a:solidFill>
                <a:sysClr val="windowText" lastClr="000000"/>
              </a:solidFill>
              <a:latin typeface="+mn-lt"/>
              <a:ea typeface="+mn-ea"/>
            </a:endParaRPr>
          </a:p>
        </p:txBody>
      </p:sp>
      <p:sp>
        <p:nvSpPr>
          <p:cNvPr id="25" name="Rectangle 117"/>
          <p:cNvSpPr>
            <a:spLocks noChangeArrowheads="1"/>
          </p:cNvSpPr>
          <p:nvPr/>
        </p:nvSpPr>
        <p:spPr bwMode="auto">
          <a:xfrm>
            <a:off x="2777570" y="3050028"/>
            <a:ext cx="201613" cy="430212"/>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2800" b="1" kern="0" dirty="0">
                <a:solidFill>
                  <a:srgbClr val="000000"/>
                </a:solidFill>
                <a:latin typeface="+mn-lt"/>
                <a:ea typeface="+mn-ea"/>
              </a:rPr>
              <a:t>R</a:t>
            </a:r>
            <a:endParaRPr lang="en-US" altLang="zh-CN" b="1" kern="0" dirty="0">
              <a:solidFill>
                <a:sysClr val="windowText" lastClr="000000"/>
              </a:solidFill>
              <a:latin typeface="+mn-lt"/>
              <a:ea typeface="+mn-ea"/>
            </a:endParaRPr>
          </a:p>
        </p:txBody>
      </p:sp>
      <p:grpSp>
        <p:nvGrpSpPr>
          <p:cNvPr id="26" name="Group 118"/>
          <p:cNvGrpSpPr>
            <a:grpSpLocks/>
          </p:cNvGrpSpPr>
          <p:nvPr/>
        </p:nvGrpSpPr>
        <p:grpSpPr bwMode="auto">
          <a:xfrm>
            <a:off x="2370376" y="3044472"/>
            <a:ext cx="658813" cy="690562"/>
            <a:chOff x="4592" y="1262"/>
            <a:chExt cx="415" cy="435"/>
          </a:xfrm>
        </p:grpSpPr>
        <p:sp>
          <p:nvSpPr>
            <p:cNvPr id="27" name="Line 119"/>
            <p:cNvSpPr>
              <a:spLocks noChangeShapeType="1"/>
            </p:cNvSpPr>
            <p:nvPr/>
          </p:nvSpPr>
          <p:spPr bwMode="auto">
            <a:xfrm>
              <a:off x="4677" y="1351"/>
              <a:ext cx="330" cy="346"/>
            </a:xfrm>
            <a:prstGeom prst="line">
              <a:avLst/>
            </a:prstGeom>
            <a:noFill/>
            <a:ln w="39688" cap="rnd">
              <a:solidFill>
                <a:srgbClr val="0099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8" name="Freeform 120"/>
            <p:cNvSpPr>
              <a:spLocks/>
            </p:cNvSpPr>
            <p:nvPr/>
          </p:nvSpPr>
          <p:spPr bwMode="auto">
            <a:xfrm>
              <a:off x="4592" y="1262"/>
              <a:ext cx="126" cy="129"/>
            </a:xfrm>
            <a:custGeom>
              <a:avLst/>
              <a:gdLst>
                <a:gd name="T0" fmla="*/ 61 w 126"/>
                <a:gd name="T1" fmla="*/ 129 h 129"/>
                <a:gd name="T2" fmla="*/ 0 w 126"/>
                <a:gd name="T3" fmla="*/ 0 h 129"/>
                <a:gd name="T4" fmla="*/ 126 w 126"/>
                <a:gd name="T5" fmla="*/ 67 h 129"/>
                <a:gd name="T6" fmla="*/ 61 w 126"/>
                <a:gd name="T7" fmla="*/ 129 h 129"/>
                <a:gd name="T8" fmla="*/ 0 60000 65536"/>
                <a:gd name="T9" fmla="*/ 0 60000 65536"/>
                <a:gd name="T10" fmla="*/ 0 60000 65536"/>
                <a:gd name="T11" fmla="*/ 0 60000 65536"/>
                <a:gd name="T12" fmla="*/ 0 w 126"/>
                <a:gd name="T13" fmla="*/ 0 h 129"/>
                <a:gd name="T14" fmla="*/ 126 w 126"/>
                <a:gd name="T15" fmla="*/ 129 h 129"/>
              </a:gdLst>
              <a:ahLst/>
              <a:cxnLst>
                <a:cxn ang="T8">
                  <a:pos x="T0" y="T1"/>
                </a:cxn>
                <a:cxn ang="T9">
                  <a:pos x="T2" y="T3"/>
                </a:cxn>
                <a:cxn ang="T10">
                  <a:pos x="T4" y="T5"/>
                </a:cxn>
                <a:cxn ang="T11">
                  <a:pos x="T6" y="T7"/>
                </a:cxn>
              </a:cxnLst>
              <a:rect l="T12" t="T13" r="T14" b="T15"/>
              <a:pathLst>
                <a:path w="126" h="129">
                  <a:moveTo>
                    <a:pt x="61" y="129"/>
                  </a:moveTo>
                  <a:lnTo>
                    <a:pt x="0" y="0"/>
                  </a:lnTo>
                  <a:lnTo>
                    <a:pt x="126" y="67"/>
                  </a:lnTo>
                  <a:lnTo>
                    <a:pt x="61" y="129"/>
                  </a:lnTo>
                  <a:close/>
                </a:path>
              </a:pathLst>
            </a:custGeom>
            <a:solidFill>
              <a:srgbClr val="009900"/>
            </a:solidFill>
            <a:ln w="9525">
              <a:solidFill>
                <a:srgbClr val="0099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29" name="Object 161"/>
          <p:cNvGraphicFramePr>
            <a:graphicFrameLocks noChangeAspect="1"/>
          </p:cNvGraphicFramePr>
          <p:nvPr>
            <p:extLst>
              <p:ext uri="{D42A27DB-BD31-4B8C-83A1-F6EECF244321}">
                <p14:modId xmlns:p14="http://schemas.microsoft.com/office/powerpoint/2010/main" val="2149509055"/>
              </p:ext>
            </p:extLst>
          </p:nvPr>
        </p:nvGraphicFramePr>
        <p:xfrm>
          <a:off x="3260411" y="3171242"/>
          <a:ext cx="244475" cy="323850"/>
        </p:xfrm>
        <a:graphic>
          <a:graphicData uri="http://schemas.openxmlformats.org/presentationml/2006/ole">
            <mc:AlternateContent xmlns:mc="http://schemas.openxmlformats.org/markup-compatibility/2006">
              <mc:Choice xmlns:v="urn:schemas-microsoft-com:vml" Requires="v">
                <p:oleObj spid="_x0000_s47006" name="公式" r:id="rId5" imgW="95289" imgH="142795" progId="Equation.3">
                  <p:embed/>
                </p:oleObj>
              </mc:Choice>
              <mc:Fallback>
                <p:oleObj name="公式" r:id="rId5" imgW="95289" imgH="1427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0411" y="3171242"/>
                        <a:ext cx="2444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Oval 100"/>
          <p:cNvSpPr>
            <a:spLocks noChangeArrowheads="1"/>
          </p:cNvSpPr>
          <p:nvPr/>
        </p:nvSpPr>
        <p:spPr bwMode="auto">
          <a:xfrm>
            <a:off x="2322897" y="3060591"/>
            <a:ext cx="1407288" cy="1394617"/>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31" name="Oval 100"/>
          <p:cNvSpPr>
            <a:spLocks noChangeArrowheads="1"/>
          </p:cNvSpPr>
          <p:nvPr/>
        </p:nvSpPr>
        <p:spPr bwMode="auto">
          <a:xfrm>
            <a:off x="2676763" y="3394401"/>
            <a:ext cx="760264" cy="743831"/>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32" name="Freeform 109"/>
          <p:cNvSpPr>
            <a:spLocks/>
          </p:cNvSpPr>
          <p:nvPr/>
        </p:nvSpPr>
        <p:spPr bwMode="auto">
          <a:xfrm rot="3600000" flipH="1">
            <a:off x="2234512" y="3611997"/>
            <a:ext cx="203374" cy="198450"/>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3" name="Freeform 109"/>
          <p:cNvSpPr>
            <a:spLocks/>
          </p:cNvSpPr>
          <p:nvPr/>
        </p:nvSpPr>
        <p:spPr bwMode="auto">
          <a:xfrm rot="9086002" flipH="1" flipV="1">
            <a:off x="2582354" y="3616361"/>
            <a:ext cx="202203" cy="199976"/>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4" name="对象 33"/>
          <p:cNvGraphicFramePr>
            <a:graphicFrameLocks noChangeAspect="1"/>
          </p:cNvGraphicFramePr>
          <p:nvPr>
            <p:extLst>
              <p:ext uri="{D42A27DB-BD31-4B8C-83A1-F6EECF244321}">
                <p14:modId xmlns:p14="http://schemas.microsoft.com/office/powerpoint/2010/main" val="3939906227"/>
              </p:ext>
            </p:extLst>
          </p:nvPr>
        </p:nvGraphicFramePr>
        <p:xfrm>
          <a:off x="3686427" y="3380550"/>
          <a:ext cx="334155" cy="546533"/>
        </p:xfrm>
        <a:graphic>
          <a:graphicData uri="http://schemas.openxmlformats.org/presentationml/2006/ole">
            <mc:AlternateContent xmlns:mc="http://schemas.openxmlformats.org/markup-compatibility/2006">
              <mc:Choice xmlns:v="urn:schemas-microsoft-com:vml" Requires="v">
                <p:oleObj spid="_x0000_s47007" name="公式" r:id="rId7" imgW="177480" imgH="253800" progId="Equation.3">
                  <p:embed/>
                </p:oleObj>
              </mc:Choice>
              <mc:Fallback>
                <p:oleObj name="公式" r:id="rId7" imgW="177480" imgH="253800" progId="Equation.3">
                  <p:embed/>
                  <p:pic>
                    <p:nvPicPr>
                      <p:cNvPr id="0" name=""/>
                      <p:cNvPicPr/>
                      <p:nvPr/>
                    </p:nvPicPr>
                    <p:blipFill>
                      <a:blip r:embed="rId8"/>
                      <a:stretch>
                        <a:fillRect/>
                      </a:stretch>
                    </p:blipFill>
                    <p:spPr>
                      <a:xfrm>
                        <a:off x="3686427" y="3380550"/>
                        <a:ext cx="334155" cy="546533"/>
                      </a:xfrm>
                      <a:prstGeom prst="rect">
                        <a:avLst/>
                      </a:prstGeom>
                    </p:spPr>
                  </p:pic>
                </p:oleObj>
              </mc:Fallback>
            </mc:AlternateContent>
          </a:graphicData>
        </a:graphic>
      </p:graphicFrame>
      <p:sp>
        <p:nvSpPr>
          <p:cNvPr id="35" name="矩形 30"/>
          <p:cNvSpPr>
            <a:spLocks noChangeArrowheads="1"/>
          </p:cNvSpPr>
          <p:nvPr/>
        </p:nvSpPr>
        <p:spPr bwMode="auto">
          <a:xfrm>
            <a:off x="5360716" y="715152"/>
            <a:ext cx="4568335" cy="1384995"/>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800" b="1" kern="0" dirty="0">
                <a:solidFill>
                  <a:srgbClr val="009900"/>
                </a:solidFill>
                <a:latin typeface="+mn-lt"/>
                <a:ea typeface="+mn-ea"/>
              </a:rPr>
              <a:t>在圆柱形的铁芯上绕有线圈，当线圈通上交变电流时，铁芯就处在交变磁场中。</a:t>
            </a:r>
          </a:p>
        </p:txBody>
      </p:sp>
      <p:sp>
        <p:nvSpPr>
          <p:cNvPr id="120" name="Oval 5"/>
          <p:cNvSpPr>
            <a:spLocks noChangeArrowheads="1"/>
          </p:cNvSpPr>
          <p:nvPr/>
        </p:nvSpPr>
        <p:spPr bwMode="auto">
          <a:xfrm>
            <a:off x="3691163" y="3844431"/>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122" name="Line 1176"/>
          <p:cNvSpPr>
            <a:spLocks noChangeShapeType="1"/>
          </p:cNvSpPr>
          <p:nvPr/>
        </p:nvSpPr>
        <p:spPr bwMode="auto">
          <a:xfrm flipV="1">
            <a:off x="3687898" y="3898295"/>
            <a:ext cx="48459" cy="912634"/>
          </a:xfrm>
          <a:prstGeom prst="line">
            <a:avLst/>
          </a:prstGeom>
          <a:noFill/>
          <a:ln w="38100">
            <a:solidFill>
              <a:srgbClr val="FF00FF"/>
            </a:solidFill>
            <a:round/>
            <a:headEnd type="triangle" w="sm" len="lg"/>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4" name="Line 1176"/>
          <p:cNvSpPr>
            <a:spLocks noChangeShapeType="1"/>
          </p:cNvSpPr>
          <p:nvPr/>
        </p:nvSpPr>
        <p:spPr bwMode="auto">
          <a:xfrm flipV="1">
            <a:off x="3703981" y="3912296"/>
            <a:ext cx="37531" cy="568920"/>
          </a:xfrm>
          <a:prstGeom prst="line">
            <a:avLst/>
          </a:prstGeom>
          <a:noFill/>
          <a:ln w="38100">
            <a:solidFill>
              <a:srgbClr val="3E27E7"/>
            </a:solidFill>
            <a:round/>
            <a:headEnd type="arrow" w="med" len="med"/>
            <a:tailEnd type="non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25" name="对象 124"/>
          <p:cNvGraphicFramePr>
            <a:graphicFrameLocks noChangeAspect="1"/>
          </p:cNvGraphicFramePr>
          <p:nvPr>
            <p:extLst>
              <p:ext uri="{D42A27DB-BD31-4B8C-83A1-F6EECF244321}">
                <p14:modId xmlns:p14="http://schemas.microsoft.com/office/powerpoint/2010/main" val="1435712651"/>
              </p:ext>
            </p:extLst>
          </p:nvPr>
        </p:nvGraphicFramePr>
        <p:xfrm>
          <a:off x="3890963" y="4177167"/>
          <a:ext cx="238125" cy="384175"/>
        </p:xfrm>
        <a:graphic>
          <a:graphicData uri="http://schemas.openxmlformats.org/presentationml/2006/ole">
            <mc:AlternateContent xmlns:mc="http://schemas.openxmlformats.org/markup-compatibility/2006">
              <mc:Choice xmlns:v="urn:schemas-microsoft-com:vml" Requires="v">
                <p:oleObj spid="_x0000_s47008" name="公式" r:id="rId9" imgW="126720" imgH="177480" progId="Equation.3">
                  <p:embed/>
                </p:oleObj>
              </mc:Choice>
              <mc:Fallback>
                <p:oleObj name="公式" r:id="rId9" imgW="126720" imgH="177480" progId="Equation.3">
                  <p:embed/>
                  <p:pic>
                    <p:nvPicPr>
                      <p:cNvPr id="0" name=""/>
                      <p:cNvPicPr/>
                      <p:nvPr/>
                    </p:nvPicPr>
                    <p:blipFill>
                      <a:blip r:embed="rId10"/>
                      <a:stretch>
                        <a:fillRect/>
                      </a:stretch>
                    </p:blipFill>
                    <p:spPr>
                      <a:xfrm>
                        <a:off x="3890963" y="4177167"/>
                        <a:ext cx="238125" cy="384175"/>
                      </a:xfrm>
                      <a:prstGeom prst="rect">
                        <a:avLst/>
                      </a:prstGeom>
                    </p:spPr>
                  </p:pic>
                </p:oleObj>
              </mc:Fallback>
            </mc:AlternateContent>
          </a:graphicData>
        </a:graphic>
      </p:graphicFrame>
      <p:sp>
        <p:nvSpPr>
          <p:cNvPr id="152" name="Text Box 189"/>
          <p:cNvSpPr txBox="1">
            <a:spLocks noChangeArrowheads="1"/>
          </p:cNvSpPr>
          <p:nvPr/>
        </p:nvSpPr>
        <p:spPr bwMode="auto">
          <a:xfrm>
            <a:off x="5381500" y="1936496"/>
            <a:ext cx="4482777" cy="1384995"/>
          </a:xfrm>
          <a:prstGeom prst="rect">
            <a:avLst/>
          </a:prstGeom>
          <a:noFill/>
          <a:ln w="9525">
            <a:noFill/>
            <a:miter lim="800000"/>
            <a:headEnd/>
            <a:tailEnd/>
          </a:ln>
        </p:spPr>
        <p:txBody>
          <a:bodyPr wrap="square" anchor="ctr">
            <a:spAutoFit/>
          </a:bodyPr>
          <a:lstStyle/>
          <a:p>
            <a:pPr fontAlgn="auto">
              <a:spcBef>
                <a:spcPts val="0"/>
              </a:spcBef>
              <a:spcAft>
                <a:spcPts val="0"/>
              </a:spcAft>
              <a:defRPr/>
            </a:pPr>
            <a:r>
              <a:rPr lang="zh-CN" altLang="en-US" sz="2800" b="1" kern="0" dirty="0">
                <a:solidFill>
                  <a:srgbClr val="3333FF"/>
                </a:solidFill>
              </a:rPr>
              <a:t>柱对称</a:t>
            </a:r>
            <a:r>
              <a:rPr lang="zh-CN" altLang="en-US" sz="2800" b="1" kern="0" dirty="0">
                <a:solidFill>
                  <a:srgbClr val="3333FF"/>
                </a:solidFill>
                <a:latin typeface="+mn-lt"/>
                <a:ea typeface="+mn-ea"/>
              </a:rPr>
              <a:t>分布的变化磁场激发的感生电场线为以对称轴为圆</a:t>
            </a:r>
            <a:r>
              <a:rPr lang="zh-CN" altLang="en-US" sz="2800" b="1" kern="0" dirty="0">
                <a:solidFill>
                  <a:srgbClr val="3333FF"/>
                </a:solidFill>
              </a:rPr>
              <a:t>心</a:t>
            </a:r>
            <a:r>
              <a:rPr lang="zh-CN" altLang="en-US" sz="2800" b="1" kern="0" dirty="0">
                <a:solidFill>
                  <a:srgbClr val="3333FF"/>
                </a:solidFill>
                <a:latin typeface="+mn-lt"/>
                <a:ea typeface="+mn-ea"/>
              </a:rPr>
              <a:t>的一系列同心的圆周。</a:t>
            </a:r>
          </a:p>
        </p:txBody>
      </p:sp>
      <p:sp>
        <p:nvSpPr>
          <p:cNvPr id="153" name="矩形 152"/>
          <p:cNvSpPr/>
          <p:nvPr/>
        </p:nvSpPr>
        <p:spPr>
          <a:xfrm>
            <a:off x="5143082" y="3404835"/>
            <a:ext cx="5222555" cy="1384995"/>
          </a:xfrm>
          <a:prstGeom prst="rect">
            <a:avLst/>
          </a:prstGeom>
        </p:spPr>
        <p:txBody>
          <a:bodyPr wrap="square">
            <a:spAutoFit/>
          </a:bodyPr>
          <a:lstStyle/>
          <a:p>
            <a:r>
              <a:rPr lang="zh-CN" altLang="en-US" sz="2800" b="1" kern="0" dirty="0">
                <a:solidFill>
                  <a:srgbClr val="009900"/>
                </a:solidFill>
              </a:rPr>
              <a:t>铁芯内部的自由电子受到沿圆周的切线方向的感生电场力的作用，作圆周运动，形成圆电流。</a:t>
            </a:r>
            <a:endParaRPr lang="zh-CN" altLang="en-US" sz="2800" dirty="0">
              <a:solidFill>
                <a:srgbClr val="009900"/>
              </a:solidFill>
            </a:endParaRPr>
          </a:p>
        </p:txBody>
      </p:sp>
      <p:graphicFrame>
        <p:nvGraphicFramePr>
          <p:cNvPr id="154" name="对象 153"/>
          <p:cNvGraphicFramePr>
            <a:graphicFrameLocks noChangeAspect="1"/>
          </p:cNvGraphicFramePr>
          <p:nvPr>
            <p:extLst>
              <p:ext uri="{D42A27DB-BD31-4B8C-83A1-F6EECF244321}">
                <p14:modId xmlns:p14="http://schemas.microsoft.com/office/powerpoint/2010/main" val="1014352265"/>
              </p:ext>
            </p:extLst>
          </p:nvPr>
        </p:nvGraphicFramePr>
        <p:xfrm>
          <a:off x="3803212" y="4523510"/>
          <a:ext cx="333375" cy="549275"/>
        </p:xfrm>
        <a:graphic>
          <a:graphicData uri="http://schemas.openxmlformats.org/presentationml/2006/ole">
            <mc:AlternateContent xmlns:mc="http://schemas.openxmlformats.org/markup-compatibility/2006">
              <mc:Choice xmlns:v="urn:schemas-microsoft-com:vml" Requires="v">
                <p:oleObj spid="_x0000_s47009" name="公式" r:id="rId11" imgW="177480" imgH="253800" progId="Equation.3">
                  <p:embed/>
                </p:oleObj>
              </mc:Choice>
              <mc:Fallback>
                <p:oleObj name="公式" r:id="rId11" imgW="177480" imgH="253800" progId="Equation.3">
                  <p:embed/>
                  <p:pic>
                    <p:nvPicPr>
                      <p:cNvPr id="0" name=""/>
                      <p:cNvPicPr/>
                      <p:nvPr/>
                    </p:nvPicPr>
                    <p:blipFill>
                      <a:blip r:embed="rId12"/>
                      <a:stretch>
                        <a:fillRect/>
                      </a:stretch>
                    </p:blipFill>
                    <p:spPr>
                      <a:xfrm>
                        <a:off x="3803212" y="4523510"/>
                        <a:ext cx="333375" cy="549275"/>
                      </a:xfrm>
                      <a:prstGeom prst="rect">
                        <a:avLst/>
                      </a:prstGeom>
                    </p:spPr>
                  </p:pic>
                </p:oleObj>
              </mc:Fallback>
            </mc:AlternateContent>
          </a:graphicData>
        </a:graphic>
      </p:graphicFrame>
      <p:sp>
        <p:nvSpPr>
          <p:cNvPr id="155" name="Oval 100"/>
          <p:cNvSpPr>
            <a:spLocks noChangeArrowheads="1"/>
          </p:cNvSpPr>
          <p:nvPr/>
        </p:nvSpPr>
        <p:spPr bwMode="auto">
          <a:xfrm>
            <a:off x="2049702" y="4789848"/>
            <a:ext cx="1927225" cy="1935162"/>
          </a:xfrm>
          <a:prstGeom prst="ellipse">
            <a:avLst/>
          </a:prstGeom>
          <a:noFill/>
          <a:ln w="38100" cap="rnd">
            <a:solidFill>
              <a:schemeClr val="tx1"/>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156" name="Group 101"/>
          <p:cNvGrpSpPr>
            <a:grpSpLocks/>
          </p:cNvGrpSpPr>
          <p:nvPr/>
        </p:nvGrpSpPr>
        <p:grpSpPr bwMode="auto">
          <a:xfrm>
            <a:off x="2135427" y="4900974"/>
            <a:ext cx="1654175" cy="1589087"/>
            <a:chOff x="3957" y="482"/>
            <a:chExt cx="1042" cy="1001"/>
          </a:xfrm>
        </p:grpSpPr>
        <p:sp>
          <p:nvSpPr>
            <p:cNvPr id="157" name="Text Box 102"/>
            <p:cNvSpPr txBox="1">
              <a:spLocks noChangeArrowheads="1"/>
            </p:cNvSpPr>
            <p:nvPr/>
          </p:nvSpPr>
          <p:spPr bwMode="auto">
            <a:xfrm>
              <a:off x="4056" y="640"/>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58" name="Text Box 103"/>
            <p:cNvSpPr txBox="1">
              <a:spLocks noChangeArrowheads="1"/>
            </p:cNvSpPr>
            <p:nvPr/>
          </p:nvSpPr>
          <p:spPr bwMode="auto">
            <a:xfrm>
              <a:off x="4282" y="482"/>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59" name="Text Box 104"/>
            <p:cNvSpPr txBox="1">
              <a:spLocks noChangeArrowheads="1"/>
            </p:cNvSpPr>
            <p:nvPr/>
          </p:nvSpPr>
          <p:spPr bwMode="auto">
            <a:xfrm>
              <a:off x="4566" y="537"/>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60" name="Text Box 105"/>
            <p:cNvSpPr txBox="1">
              <a:spLocks noChangeArrowheads="1"/>
            </p:cNvSpPr>
            <p:nvPr/>
          </p:nvSpPr>
          <p:spPr bwMode="auto">
            <a:xfrm>
              <a:off x="4736" y="731"/>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61" name="Text Box 106"/>
            <p:cNvSpPr txBox="1">
              <a:spLocks noChangeArrowheads="1"/>
            </p:cNvSpPr>
            <p:nvPr/>
          </p:nvSpPr>
          <p:spPr bwMode="auto">
            <a:xfrm>
              <a:off x="4365" y="733"/>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62" name="Text Box 107"/>
            <p:cNvSpPr txBox="1">
              <a:spLocks noChangeArrowheads="1"/>
            </p:cNvSpPr>
            <p:nvPr/>
          </p:nvSpPr>
          <p:spPr bwMode="auto">
            <a:xfrm>
              <a:off x="3957" y="809"/>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163" name="Text Box 108"/>
            <p:cNvSpPr txBox="1">
              <a:spLocks noChangeArrowheads="1"/>
            </p:cNvSpPr>
            <p:nvPr/>
          </p:nvSpPr>
          <p:spPr bwMode="auto">
            <a:xfrm>
              <a:off x="4373" y="981"/>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164" name="Text Box 109"/>
            <p:cNvSpPr txBox="1">
              <a:spLocks noChangeArrowheads="1"/>
            </p:cNvSpPr>
            <p:nvPr/>
          </p:nvSpPr>
          <p:spPr bwMode="auto">
            <a:xfrm>
              <a:off x="4724" y="993"/>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65" name="Text Box 110"/>
            <p:cNvSpPr txBox="1">
              <a:spLocks noChangeArrowheads="1"/>
            </p:cNvSpPr>
            <p:nvPr/>
          </p:nvSpPr>
          <p:spPr bwMode="auto">
            <a:xfrm>
              <a:off x="4637" y="1208"/>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166" name="Text Box 111"/>
            <p:cNvSpPr txBox="1">
              <a:spLocks noChangeArrowheads="1"/>
            </p:cNvSpPr>
            <p:nvPr/>
          </p:nvSpPr>
          <p:spPr bwMode="auto">
            <a:xfrm>
              <a:off x="4365" y="1250"/>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67" name="Text Box 112"/>
            <p:cNvSpPr txBox="1">
              <a:spLocks noChangeArrowheads="1"/>
            </p:cNvSpPr>
            <p:nvPr/>
          </p:nvSpPr>
          <p:spPr bwMode="auto">
            <a:xfrm>
              <a:off x="4150" y="1207"/>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168" name="Text Box 113"/>
            <p:cNvSpPr txBox="1">
              <a:spLocks noChangeArrowheads="1"/>
            </p:cNvSpPr>
            <p:nvPr/>
          </p:nvSpPr>
          <p:spPr bwMode="auto">
            <a:xfrm>
              <a:off x="4014" y="1048"/>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grpSp>
      <p:sp>
        <p:nvSpPr>
          <p:cNvPr id="169" name="Oval 115"/>
          <p:cNvSpPr>
            <a:spLocks noChangeAspect="1" noChangeArrowheads="1"/>
          </p:cNvSpPr>
          <p:nvPr/>
        </p:nvSpPr>
        <p:spPr bwMode="auto">
          <a:xfrm>
            <a:off x="3010139" y="5726473"/>
            <a:ext cx="76200" cy="76200"/>
          </a:xfrm>
          <a:prstGeom prst="ellipse">
            <a:avLst/>
          </a:prstGeom>
          <a:solidFill>
            <a:srgbClr val="000000"/>
          </a:solidFill>
          <a:ln w="9525">
            <a:no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70" name="Rectangle 116"/>
          <p:cNvSpPr>
            <a:spLocks noChangeArrowheads="1"/>
          </p:cNvSpPr>
          <p:nvPr/>
        </p:nvSpPr>
        <p:spPr bwMode="auto">
          <a:xfrm>
            <a:off x="2828326" y="5723445"/>
            <a:ext cx="212985" cy="430887"/>
          </a:xfrm>
          <a:prstGeom prst="rect">
            <a:avLst/>
          </a:prstGeom>
          <a:noFill/>
          <a:ln w="9525">
            <a:noFill/>
            <a:miter lim="800000"/>
            <a:headEnd/>
            <a:tailEnd/>
          </a:ln>
        </p:spPr>
        <p:txBody>
          <a:bodyPr wrap="square" lIns="0" tIns="0" rIns="0" bIns="0">
            <a:spAutoFit/>
          </a:bodyPr>
          <a:lstStyle/>
          <a:p>
            <a:pPr eaLnBrk="0" fontAlgn="auto" hangingPunct="0">
              <a:spcBef>
                <a:spcPts val="0"/>
              </a:spcBef>
              <a:spcAft>
                <a:spcPts val="0"/>
              </a:spcAft>
              <a:defRPr/>
            </a:pPr>
            <a:r>
              <a:rPr lang="en-US" altLang="zh-CN" sz="2800" b="1" kern="0" dirty="0">
                <a:solidFill>
                  <a:srgbClr val="000000"/>
                </a:solidFill>
                <a:latin typeface="+mn-lt"/>
                <a:ea typeface="+mn-ea"/>
              </a:rPr>
              <a:t>O</a:t>
            </a:r>
            <a:endParaRPr lang="en-US" altLang="zh-CN" b="1" kern="0" dirty="0">
              <a:solidFill>
                <a:sysClr val="windowText" lastClr="000000"/>
              </a:solidFill>
              <a:latin typeface="+mn-lt"/>
              <a:ea typeface="+mn-ea"/>
            </a:endParaRPr>
          </a:p>
        </p:txBody>
      </p:sp>
      <p:sp>
        <p:nvSpPr>
          <p:cNvPr id="171" name="Rectangle 117"/>
          <p:cNvSpPr>
            <a:spLocks noChangeArrowheads="1"/>
          </p:cNvSpPr>
          <p:nvPr/>
        </p:nvSpPr>
        <p:spPr bwMode="auto">
          <a:xfrm>
            <a:off x="2758521" y="5065279"/>
            <a:ext cx="201613" cy="430212"/>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2800" b="1" kern="0" dirty="0">
                <a:solidFill>
                  <a:srgbClr val="000000"/>
                </a:solidFill>
                <a:latin typeface="+mn-lt"/>
                <a:ea typeface="+mn-ea"/>
              </a:rPr>
              <a:t>R</a:t>
            </a:r>
            <a:endParaRPr lang="en-US" altLang="zh-CN" b="1" kern="0" dirty="0">
              <a:solidFill>
                <a:sysClr val="windowText" lastClr="000000"/>
              </a:solidFill>
              <a:latin typeface="+mn-lt"/>
              <a:ea typeface="+mn-ea"/>
            </a:endParaRPr>
          </a:p>
        </p:txBody>
      </p:sp>
      <p:grpSp>
        <p:nvGrpSpPr>
          <p:cNvPr id="172" name="Group 118"/>
          <p:cNvGrpSpPr>
            <a:grpSpLocks/>
          </p:cNvGrpSpPr>
          <p:nvPr/>
        </p:nvGrpSpPr>
        <p:grpSpPr bwMode="auto">
          <a:xfrm>
            <a:off x="2351327" y="5059723"/>
            <a:ext cx="658813" cy="690562"/>
            <a:chOff x="4592" y="1262"/>
            <a:chExt cx="415" cy="435"/>
          </a:xfrm>
        </p:grpSpPr>
        <p:sp>
          <p:nvSpPr>
            <p:cNvPr id="173" name="Line 119"/>
            <p:cNvSpPr>
              <a:spLocks noChangeShapeType="1"/>
            </p:cNvSpPr>
            <p:nvPr/>
          </p:nvSpPr>
          <p:spPr bwMode="auto">
            <a:xfrm>
              <a:off x="4677" y="1351"/>
              <a:ext cx="330" cy="346"/>
            </a:xfrm>
            <a:prstGeom prst="line">
              <a:avLst/>
            </a:prstGeom>
            <a:noFill/>
            <a:ln w="39688" cap="rnd">
              <a:solidFill>
                <a:srgbClr val="0099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74" name="Freeform 120"/>
            <p:cNvSpPr>
              <a:spLocks/>
            </p:cNvSpPr>
            <p:nvPr/>
          </p:nvSpPr>
          <p:spPr bwMode="auto">
            <a:xfrm>
              <a:off x="4592" y="1262"/>
              <a:ext cx="126" cy="129"/>
            </a:xfrm>
            <a:custGeom>
              <a:avLst/>
              <a:gdLst>
                <a:gd name="T0" fmla="*/ 61 w 126"/>
                <a:gd name="T1" fmla="*/ 129 h 129"/>
                <a:gd name="T2" fmla="*/ 0 w 126"/>
                <a:gd name="T3" fmla="*/ 0 h 129"/>
                <a:gd name="T4" fmla="*/ 126 w 126"/>
                <a:gd name="T5" fmla="*/ 67 h 129"/>
                <a:gd name="T6" fmla="*/ 61 w 126"/>
                <a:gd name="T7" fmla="*/ 129 h 129"/>
                <a:gd name="T8" fmla="*/ 0 60000 65536"/>
                <a:gd name="T9" fmla="*/ 0 60000 65536"/>
                <a:gd name="T10" fmla="*/ 0 60000 65536"/>
                <a:gd name="T11" fmla="*/ 0 60000 65536"/>
                <a:gd name="T12" fmla="*/ 0 w 126"/>
                <a:gd name="T13" fmla="*/ 0 h 129"/>
                <a:gd name="T14" fmla="*/ 126 w 126"/>
                <a:gd name="T15" fmla="*/ 129 h 129"/>
              </a:gdLst>
              <a:ahLst/>
              <a:cxnLst>
                <a:cxn ang="T8">
                  <a:pos x="T0" y="T1"/>
                </a:cxn>
                <a:cxn ang="T9">
                  <a:pos x="T2" y="T3"/>
                </a:cxn>
                <a:cxn ang="T10">
                  <a:pos x="T4" y="T5"/>
                </a:cxn>
                <a:cxn ang="T11">
                  <a:pos x="T6" y="T7"/>
                </a:cxn>
              </a:cxnLst>
              <a:rect l="T12" t="T13" r="T14" b="T15"/>
              <a:pathLst>
                <a:path w="126" h="129">
                  <a:moveTo>
                    <a:pt x="61" y="129"/>
                  </a:moveTo>
                  <a:lnTo>
                    <a:pt x="0" y="0"/>
                  </a:lnTo>
                  <a:lnTo>
                    <a:pt x="126" y="67"/>
                  </a:lnTo>
                  <a:lnTo>
                    <a:pt x="61" y="129"/>
                  </a:lnTo>
                  <a:close/>
                </a:path>
              </a:pathLst>
            </a:custGeom>
            <a:solidFill>
              <a:srgbClr val="009900"/>
            </a:solidFill>
            <a:ln w="9525">
              <a:solidFill>
                <a:srgbClr val="0099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175" name="Object 161"/>
          <p:cNvGraphicFramePr>
            <a:graphicFrameLocks noChangeAspect="1"/>
          </p:cNvGraphicFramePr>
          <p:nvPr>
            <p:extLst>
              <p:ext uri="{D42A27DB-BD31-4B8C-83A1-F6EECF244321}">
                <p14:modId xmlns:p14="http://schemas.microsoft.com/office/powerpoint/2010/main" val="1526253010"/>
              </p:ext>
            </p:extLst>
          </p:nvPr>
        </p:nvGraphicFramePr>
        <p:xfrm>
          <a:off x="2983360" y="5085122"/>
          <a:ext cx="255240" cy="338110"/>
        </p:xfrm>
        <a:graphic>
          <a:graphicData uri="http://schemas.openxmlformats.org/presentationml/2006/ole">
            <mc:AlternateContent xmlns:mc="http://schemas.openxmlformats.org/markup-compatibility/2006">
              <mc:Choice xmlns:v="urn:schemas-microsoft-com:vml" Requires="v">
                <p:oleObj spid="_x0000_s47010" name="公式" r:id="rId13" imgW="95289" imgH="142795" progId="Equation.3">
                  <p:embed/>
                </p:oleObj>
              </mc:Choice>
              <mc:Fallback>
                <p:oleObj name="公式" r:id="rId13" imgW="95289" imgH="1427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3360" y="5085122"/>
                        <a:ext cx="255240" cy="338110"/>
                      </a:xfrm>
                      <a:prstGeom prst="rect">
                        <a:avLst/>
                      </a:prstGeom>
                      <a:noFill/>
                      <a:ln>
                        <a:noFill/>
                      </a:ln>
                      <a:extLst/>
                    </p:spPr>
                  </p:pic>
                </p:oleObj>
              </mc:Fallback>
            </mc:AlternateContent>
          </a:graphicData>
        </a:graphic>
      </p:graphicFrame>
      <p:sp>
        <p:nvSpPr>
          <p:cNvPr id="176" name="Oval 100"/>
          <p:cNvSpPr>
            <a:spLocks noChangeArrowheads="1"/>
          </p:cNvSpPr>
          <p:nvPr/>
        </p:nvSpPr>
        <p:spPr bwMode="auto">
          <a:xfrm>
            <a:off x="2303848" y="5075842"/>
            <a:ext cx="1407288" cy="1394617"/>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77" name="Oval 100"/>
          <p:cNvSpPr>
            <a:spLocks noChangeArrowheads="1"/>
          </p:cNvSpPr>
          <p:nvPr/>
        </p:nvSpPr>
        <p:spPr bwMode="auto">
          <a:xfrm>
            <a:off x="2657714" y="5409652"/>
            <a:ext cx="760264" cy="743831"/>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78" name="Freeform 109"/>
          <p:cNvSpPr>
            <a:spLocks/>
          </p:cNvSpPr>
          <p:nvPr/>
        </p:nvSpPr>
        <p:spPr bwMode="auto">
          <a:xfrm rot="2398061" flipV="1">
            <a:off x="2186763" y="5699049"/>
            <a:ext cx="260615" cy="269777"/>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79" name="Freeform 109"/>
          <p:cNvSpPr>
            <a:spLocks/>
          </p:cNvSpPr>
          <p:nvPr/>
        </p:nvSpPr>
        <p:spPr bwMode="auto">
          <a:xfrm rot="7402990">
            <a:off x="2574581" y="5715891"/>
            <a:ext cx="209140" cy="228160"/>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80" name="对象 179"/>
          <p:cNvGraphicFramePr>
            <a:graphicFrameLocks noChangeAspect="1"/>
          </p:cNvGraphicFramePr>
          <p:nvPr>
            <p:extLst>
              <p:ext uri="{D42A27DB-BD31-4B8C-83A1-F6EECF244321}">
                <p14:modId xmlns:p14="http://schemas.microsoft.com/office/powerpoint/2010/main" val="2440310981"/>
              </p:ext>
            </p:extLst>
          </p:nvPr>
        </p:nvGraphicFramePr>
        <p:xfrm>
          <a:off x="2078038" y="5838825"/>
          <a:ext cx="239712" cy="355600"/>
        </p:xfrm>
        <a:graphic>
          <a:graphicData uri="http://schemas.openxmlformats.org/presentationml/2006/ole">
            <mc:AlternateContent xmlns:mc="http://schemas.openxmlformats.org/markup-compatibility/2006">
              <mc:Choice xmlns:v="urn:schemas-microsoft-com:vml" Requires="v">
                <p:oleObj spid="_x0000_s47011" name="公式" r:id="rId14" imgW="126720" imgH="164880" progId="Equation.3">
                  <p:embed/>
                </p:oleObj>
              </mc:Choice>
              <mc:Fallback>
                <p:oleObj name="公式" r:id="rId14" imgW="126720" imgH="164880" progId="Equation.3">
                  <p:embed/>
                  <p:pic>
                    <p:nvPicPr>
                      <p:cNvPr id="0" name=""/>
                      <p:cNvPicPr/>
                      <p:nvPr/>
                    </p:nvPicPr>
                    <p:blipFill>
                      <a:blip r:embed="rId15"/>
                      <a:stretch>
                        <a:fillRect/>
                      </a:stretch>
                    </p:blipFill>
                    <p:spPr>
                      <a:xfrm>
                        <a:off x="2078038" y="5838825"/>
                        <a:ext cx="239712" cy="355600"/>
                      </a:xfrm>
                      <a:prstGeom prst="rect">
                        <a:avLst/>
                      </a:prstGeom>
                    </p:spPr>
                  </p:pic>
                </p:oleObj>
              </mc:Fallback>
            </mc:AlternateContent>
          </a:graphicData>
        </a:graphic>
      </p:graphicFrame>
      <p:sp>
        <p:nvSpPr>
          <p:cNvPr id="181" name="矩形 180"/>
          <p:cNvSpPr/>
          <p:nvPr/>
        </p:nvSpPr>
        <p:spPr>
          <a:xfrm>
            <a:off x="4283631" y="4932598"/>
            <a:ext cx="6344224" cy="954107"/>
          </a:xfrm>
          <a:prstGeom prst="rect">
            <a:avLst/>
          </a:prstGeom>
        </p:spPr>
        <p:txBody>
          <a:bodyPr wrap="square">
            <a:spAutoFit/>
          </a:bodyPr>
          <a:lstStyle/>
          <a:p>
            <a:r>
              <a:rPr lang="zh-CN" altLang="en-US" sz="2800" b="1" kern="0" dirty="0">
                <a:solidFill>
                  <a:sysClr val="windowText" lastClr="000000"/>
                </a:solidFill>
              </a:rPr>
              <a:t>从铁芯的上端俯视，电流的流线呈闭合的涡旋状，这种感应电流叫做</a:t>
            </a:r>
            <a:r>
              <a:rPr lang="zh-CN" altLang="en-US" sz="2800" b="1" kern="0" dirty="0">
                <a:solidFill>
                  <a:srgbClr val="FF0000"/>
                </a:solidFill>
              </a:rPr>
              <a:t>涡电流</a:t>
            </a:r>
            <a:r>
              <a:rPr lang="zh-CN" altLang="en-US" sz="2800" b="1" kern="0" dirty="0">
                <a:solidFill>
                  <a:sysClr val="windowText" lastClr="000000"/>
                </a:solidFill>
              </a:rPr>
              <a:t>。</a:t>
            </a:r>
            <a:endParaRPr lang="zh-CN" altLang="en-US" sz="2800" dirty="0"/>
          </a:p>
        </p:txBody>
      </p:sp>
      <p:sp>
        <p:nvSpPr>
          <p:cNvPr id="182" name="矩形 32"/>
          <p:cNvSpPr>
            <a:spLocks noChangeArrowheads="1"/>
          </p:cNvSpPr>
          <p:nvPr/>
        </p:nvSpPr>
        <p:spPr bwMode="auto">
          <a:xfrm>
            <a:off x="4792301" y="5853943"/>
            <a:ext cx="5407174" cy="954107"/>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800" b="1" kern="0" dirty="0">
                <a:solidFill>
                  <a:srgbClr val="3E27E7"/>
                </a:solidFill>
                <a:latin typeface="+mn-lt"/>
                <a:ea typeface="+mn-ea"/>
              </a:rPr>
              <a:t>由于大块金属的电阻很小，因此涡电流可达非常大的强度。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circle(in)">
                                      <p:cBhvr>
                                        <p:cTn id="18" dur="500"/>
                                        <p:tgtEl>
                                          <p:spTgt spid="10"/>
                                        </p:tgtEl>
                                      </p:cBhvr>
                                    </p:animEffect>
                                  </p:childTnLst>
                                </p:cTn>
                              </p:par>
                            </p:childTnLst>
                          </p:cTn>
                        </p:par>
                        <p:par>
                          <p:cTn id="19" fill="hold">
                            <p:stCondLst>
                              <p:cond delay="500"/>
                            </p:stCondLst>
                            <p:childTnLst>
                              <p:par>
                                <p:cTn id="20" presetID="6" presetClass="entr" presetSubtype="16"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ircle(in)">
                                      <p:cBhvr>
                                        <p:cTn id="22" dur="2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circle(in)">
                                      <p:cBhvr>
                                        <p:cTn id="32" dur="2000"/>
                                        <p:tgtEl>
                                          <p:spTgt spid="23"/>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left)">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down)">
                                      <p:cBhvr>
                                        <p:cTn id="41" dur="500"/>
                                        <p:tgtEl>
                                          <p:spTgt spid="26"/>
                                        </p:tgtEl>
                                      </p:cBhvr>
                                    </p:animEffect>
                                  </p:childTnLst>
                                </p:cTn>
                              </p:par>
                            </p:childTnLst>
                          </p:cTn>
                        </p:par>
                        <p:par>
                          <p:cTn id="42" fill="hold">
                            <p:stCondLst>
                              <p:cond delay="500"/>
                            </p:stCondLst>
                            <p:childTnLst>
                              <p:par>
                                <p:cTn id="43" presetID="22" presetClass="entr" presetSubtype="4" fill="hold" grpId="0"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down)">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500" fill="hold"/>
                                        <p:tgtEl>
                                          <p:spTgt spid="30"/>
                                        </p:tgtEl>
                                        <p:attrNameLst>
                                          <p:attrName>ppt_x</p:attrName>
                                        </p:attrNameLst>
                                      </p:cBhvr>
                                      <p:tavLst>
                                        <p:tav tm="0">
                                          <p:val>
                                            <p:strVal val="#ppt_x"/>
                                          </p:val>
                                        </p:tav>
                                        <p:tav tm="100000">
                                          <p:val>
                                            <p:strVal val="#ppt_x"/>
                                          </p:val>
                                        </p:tav>
                                      </p:tavLst>
                                    </p:anim>
                                    <p:anim calcmode="lin" valueType="num">
                                      <p:cBhvr additive="base">
                                        <p:cTn id="5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ppt_x"/>
                                          </p:val>
                                        </p:tav>
                                        <p:tav tm="100000">
                                          <p:val>
                                            <p:strVal val="#ppt_x"/>
                                          </p:val>
                                        </p:tav>
                                      </p:tavLst>
                                    </p:anim>
                                    <p:anim calcmode="lin" valueType="num">
                                      <p:cBhvr additive="base">
                                        <p:cTn id="57"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 calcmode="lin" valueType="num">
                                      <p:cBhvr additive="base">
                                        <p:cTn id="62" dur="500" fill="hold"/>
                                        <p:tgtEl>
                                          <p:spTgt spid="31"/>
                                        </p:tgtEl>
                                        <p:attrNameLst>
                                          <p:attrName>ppt_x</p:attrName>
                                        </p:attrNameLst>
                                      </p:cBhvr>
                                      <p:tavLst>
                                        <p:tav tm="0">
                                          <p:val>
                                            <p:strVal val="#ppt_x"/>
                                          </p:val>
                                        </p:tav>
                                        <p:tav tm="100000">
                                          <p:val>
                                            <p:strVal val="#ppt_x"/>
                                          </p:val>
                                        </p:tav>
                                      </p:tavLst>
                                    </p:anim>
                                    <p:anim calcmode="lin" valueType="num">
                                      <p:cBhvr additive="base">
                                        <p:cTn id="6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33"/>
                                        </p:tgtEl>
                                        <p:attrNameLst>
                                          <p:attrName>style.visibility</p:attrName>
                                        </p:attrNameLst>
                                      </p:cBhvr>
                                      <p:to>
                                        <p:strVal val="visible"/>
                                      </p:to>
                                    </p:set>
                                    <p:anim calcmode="lin" valueType="num">
                                      <p:cBhvr additive="base">
                                        <p:cTn id="68" dur="500" fill="hold"/>
                                        <p:tgtEl>
                                          <p:spTgt spid="33"/>
                                        </p:tgtEl>
                                        <p:attrNameLst>
                                          <p:attrName>ppt_x</p:attrName>
                                        </p:attrNameLst>
                                      </p:cBhvr>
                                      <p:tavLst>
                                        <p:tav tm="0">
                                          <p:val>
                                            <p:strVal val="#ppt_x"/>
                                          </p:val>
                                        </p:tav>
                                        <p:tav tm="100000">
                                          <p:val>
                                            <p:strVal val="#ppt_x"/>
                                          </p:val>
                                        </p:tav>
                                      </p:tavLst>
                                    </p:anim>
                                    <p:anim calcmode="lin" valueType="num">
                                      <p:cBhvr additive="base">
                                        <p:cTn id="6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1000"/>
                                        <p:tgtEl>
                                          <p:spTgt spid="34"/>
                                        </p:tgtEl>
                                      </p:cBhvr>
                                    </p:animEffect>
                                    <p:anim calcmode="lin" valueType="num">
                                      <p:cBhvr>
                                        <p:cTn id="75" dur="1000" fill="hold"/>
                                        <p:tgtEl>
                                          <p:spTgt spid="34"/>
                                        </p:tgtEl>
                                        <p:attrNameLst>
                                          <p:attrName>ppt_x</p:attrName>
                                        </p:attrNameLst>
                                      </p:cBhvr>
                                      <p:tavLst>
                                        <p:tav tm="0">
                                          <p:val>
                                            <p:strVal val="#ppt_x"/>
                                          </p:val>
                                        </p:tav>
                                        <p:tav tm="100000">
                                          <p:val>
                                            <p:strVal val="#ppt_x"/>
                                          </p:val>
                                        </p:tav>
                                      </p:tavLst>
                                    </p:anim>
                                    <p:anim calcmode="lin" valueType="num">
                                      <p:cBhvr>
                                        <p:cTn id="7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grpId="0" nodeType="clickEffect">
                                  <p:stCondLst>
                                    <p:cond delay="0"/>
                                  </p:stCondLst>
                                  <p:childTnLst>
                                    <p:set>
                                      <p:cBhvr>
                                        <p:cTn id="80" dur="1" fill="hold">
                                          <p:stCondLst>
                                            <p:cond delay="0"/>
                                          </p:stCondLst>
                                        </p:cTn>
                                        <p:tgtEl>
                                          <p:spTgt spid="35"/>
                                        </p:tgtEl>
                                        <p:attrNameLst>
                                          <p:attrName>style.visibility</p:attrName>
                                        </p:attrNameLst>
                                      </p:cBhvr>
                                      <p:to>
                                        <p:strVal val="visible"/>
                                      </p:to>
                                    </p:set>
                                    <p:anim calcmode="lin" valueType="num">
                                      <p:cBhvr>
                                        <p:cTn id="81" dur="500" fill="hold"/>
                                        <p:tgtEl>
                                          <p:spTgt spid="35"/>
                                        </p:tgtEl>
                                        <p:attrNameLst>
                                          <p:attrName>ppt_w</p:attrName>
                                        </p:attrNameLst>
                                      </p:cBhvr>
                                      <p:tavLst>
                                        <p:tav tm="0">
                                          <p:val>
                                            <p:fltVal val="0"/>
                                          </p:val>
                                        </p:tav>
                                        <p:tav tm="100000">
                                          <p:val>
                                            <p:strVal val="#ppt_w"/>
                                          </p:val>
                                        </p:tav>
                                      </p:tavLst>
                                    </p:anim>
                                    <p:anim calcmode="lin" valueType="num">
                                      <p:cBhvr>
                                        <p:cTn id="82" dur="500" fill="hold"/>
                                        <p:tgtEl>
                                          <p:spTgt spid="35"/>
                                        </p:tgtEl>
                                        <p:attrNameLst>
                                          <p:attrName>ppt_h</p:attrName>
                                        </p:attrNameLst>
                                      </p:cBhvr>
                                      <p:tavLst>
                                        <p:tav tm="0">
                                          <p:val>
                                            <p:fltVal val="0"/>
                                          </p:val>
                                        </p:tav>
                                        <p:tav tm="100000">
                                          <p:val>
                                            <p:strVal val="#ppt_h"/>
                                          </p:val>
                                        </p:tav>
                                      </p:tavLst>
                                    </p:anim>
                                    <p:animEffect transition="in" filter="fade">
                                      <p:cBhvr>
                                        <p:cTn id="83" dur="500"/>
                                        <p:tgtEl>
                                          <p:spTgt spid="35"/>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120"/>
                                        </p:tgtEl>
                                        <p:attrNameLst>
                                          <p:attrName>style.visibility</p:attrName>
                                        </p:attrNameLst>
                                      </p:cBhvr>
                                      <p:to>
                                        <p:strVal val="visible"/>
                                      </p:to>
                                    </p:set>
                                    <p:anim calcmode="lin" valueType="num">
                                      <p:cBhvr additive="base">
                                        <p:cTn id="88" dur="500" fill="hold"/>
                                        <p:tgtEl>
                                          <p:spTgt spid="120"/>
                                        </p:tgtEl>
                                        <p:attrNameLst>
                                          <p:attrName>ppt_x</p:attrName>
                                        </p:attrNameLst>
                                      </p:cBhvr>
                                      <p:tavLst>
                                        <p:tav tm="0">
                                          <p:val>
                                            <p:strVal val="#ppt_x"/>
                                          </p:val>
                                        </p:tav>
                                        <p:tav tm="100000">
                                          <p:val>
                                            <p:strVal val="#ppt_x"/>
                                          </p:val>
                                        </p:tav>
                                      </p:tavLst>
                                    </p:anim>
                                    <p:anim calcmode="lin" valueType="num">
                                      <p:cBhvr additive="base">
                                        <p:cTn id="89"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52"/>
                                        </p:tgtEl>
                                        <p:attrNameLst>
                                          <p:attrName>style.visibility</p:attrName>
                                        </p:attrNameLst>
                                      </p:cBhvr>
                                      <p:to>
                                        <p:strVal val="visible"/>
                                      </p:to>
                                    </p:set>
                                    <p:animEffect transition="in" filter="wipe(left)">
                                      <p:cBhvr>
                                        <p:cTn id="94" dur="500"/>
                                        <p:tgtEl>
                                          <p:spTgt spid="152"/>
                                        </p:tgtEl>
                                      </p:cBhvr>
                                    </p:animEffect>
                                  </p:childTnLst>
                                </p:cTn>
                              </p:par>
                            </p:childTnLst>
                          </p:cTn>
                        </p:par>
                      </p:childTnLst>
                    </p:cTn>
                  </p:par>
                  <p:par>
                    <p:cTn id="95" fill="hold">
                      <p:stCondLst>
                        <p:cond delay="indefinite"/>
                      </p:stCondLst>
                      <p:childTnLst>
                        <p:par>
                          <p:cTn id="96" fill="hold">
                            <p:stCondLst>
                              <p:cond delay="0"/>
                            </p:stCondLst>
                            <p:childTnLst>
                              <p:par>
                                <p:cTn id="97" presetID="6" presetClass="entr" presetSubtype="16" fill="hold" grpId="0" nodeType="clickEffect">
                                  <p:stCondLst>
                                    <p:cond delay="0"/>
                                  </p:stCondLst>
                                  <p:childTnLst>
                                    <p:set>
                                      <p:cBhvr>
                                        <p:cTn id="98" dur="1" fill="hold">
                                          <p:stCondLst>
                                            <p:cond delay="0"/>
                                          </p:stCondLst>
                                        </p:cTn>
                                        <p:tgtEl>
                                          <p:spTgt spid="153"/>
                                        </p:tgtEl>
                                        <p:attrNameLst>
                                          <p:attrName>style.visibility</p:attrName>
                                        </p:attrNameLst>
                                      </p:cBhvr>
                                      <p:to>
                                        <p:strVal val="visible"/>
                                      </p:to>
                                    </p:set>
                                    <p:animEffect transition="in" filter="circle(in)">
                                      <p:cBhvr>
                                        <p:cTn id="99" dur="2000"/>
                                        <p:tgtEl>
                                          <p:spTgt spid="153"/>
                                        </p:tgtEl>
                                      </p:cBhvr>
                                    </p:animEffect>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grpId="0" nodeType="clickEffect">
                                  <p:stCondLst>
                                    <p:cond delay="0"/>
                                  </p:stCondLst>
                                  <p:childTnLst>
                                    <p:set>
                                      <p:cBhvr>
                                        <p:cTn id="103" dur="1" fill="hold">
                                          <p:stCondLst>
                                            <p:cond delay="0"/>
                                          </p:stCondLst>
                                        </p:cTn>
                                        <p:tgtEl>
                                          <p:spTgt spid="122"/>
                                        </p:tgtEl>
                                        <p:attrNameLst>
                                          <p:attrName>style.visibility</p:attrName>
                                        </p:attrNameLst>
                                      </p:cBhvr>
                                      <p:to>
                                        <p:strVal val="visible"/>
                                      </p:to>
                                    </p:set>
                                    <p:anim calcmode="lin" valueType="num">
                                      <p:cBhvr additive="base">
                                        <p:cTn id="104" dur="500" fill="hold"/>
                                        <p:tgtEl>
                                          <p:spTgt spid="122"/>
                                        </p:tgtEl>
                                        <p:attrNameLst>
                                          <p:attrName>ppt_x</p:attrName>
                                        </p:attrNameLst>
                                      </p:cBhvr>
                                      <p:tavLst>
                                        <p:tav tm="0">
                                          <p:val>
                                            <p:strVal val="#ppt_x"/>
                                          </p:val>
                                        </p:tav>
                                        <p:tav tm="100000">
                                          <p:val>
                                            <p:strVal val="#ppt_x"/>
                                          </p:val>
                                        </p:tav>
                                      </p:tavLst>
                                    </p:anim>
                                    <p:anim calcmode="lin" valueType="num">
                                      <p:cBhvr additive="base">
                                        <p:cTn id="105"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nodeType="clickEffect">
                                  <p:stCondLst>
                                    <p:cond delay="0"/>
                                  </p:stCondLst>
                                  <p:childTnLst>
                                    <p:set>
                                      <p:cBhvr>
                                        <p:cTn id="109" dur="1" fill="hold">
                                          <p:stCondLst>
                                            <p:cond delay="0"/>
                                          </p:stCondLst>
                                        </p:cTn>
                                        <p:tgtEl>
                                          <p:spTgt spid="154"/>
                                        </p:tgtEl>
                                        <p:attrNameLst>
                                          <p:attrName>style.visibility</p:attrName>
                                        </p:attrNameLst>
                                      </p:cBhvr>
                                      <p:to>
                                        <p:strVal val="visible"/>
                                      </p:to>
                                    </p:set>
                                    <p:animEffect transition="in" filter="fade">
                                      <p:cBhvr>
                                        <p:cTn id="110" dur="1000"/>
                                        <p:tgtEl>
                                          <p:spTgt spid="154"/>
                                        </p:tgtEl>
                                      </p:cBhvr>
                                    </p:animEffect>
                                    <p:anim calcmode="lin" valueType="num">
                                      <p:cBhvr>
                                        <p:cTn id="111" dur="1000" fill="hold"/>
                                        <p:tgtEl>
                                          <p:spTgt spid="154"/>
                                        </p:tgtEl>
                                        <p:attrNameLst>
                                          <p:attrName>ppt_x</p:attrName>
                                        </p:attrNameLst>
                                      </p:cBhvr>
                                      <p:tavLst>
                                        <p:tav tm="0">
                                          <p:val>
                                            <p:strVal val="#ppt_x"/>
                                          </p:val>
                                        </p:tav>
                                        <p:tav tm="100000">
                                          <p:val>
                                            <p:strVal val="#ppt_x"/>
                                          </p:val>
                                        </p:tav>
                                      </p:tavLst>
                                    </p:anim>
                                    <p:anim calcmode="lin" valueType="num">
                                      <p:cBhvr>
                                        <p:cTn id="112" dur="1000" fill="hold"/>
                                        <p:tgtEl>
                                          <p:spTgt spid="154"/>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124"/>
                                        </p:tgtEl>
                                        <p:attrNameLst>
                                          <p:attrName>style.visibility</p:attrName>
                                        </p:attrNameLst>
                                      </p:cBhvr>
                                      <p:to>
                                        <p:strVal val="visible"/>
                                      </p:to>
                                    </p:set>
                                    <p:anim calcmode="lin" valueType="num">
                                      <p:cBhvr additive="base">
                                        <p:cTn id="117" dur="500" fill="hold"/>
                                        <p:tgtEl>
                                          <p:spTgt spid="124"/>
                                        </p:tgtEl>
                                        <p:attrNameLst>
                                          <p:attrName>ppt_x</p:attrName>
                                        </p:attrNameLst>
                                      </p:cBhvr>
                                      <p:tavLst>
                                        <p:tav tm="0">
                                          <p:val>
                                            <p:strVal val="#ppt_x"/>
                                          </p:val>
                                        </p:tav>
                                        <p:tav tm="100000">
                                          <p:val>
                                            <p:strVal val="#ppt_x"/>
                                          </p:val>
                                        </p:tav>
                                      </p:tavLst>
                                    </p:anim>
                                    <p:anim calcmode="lin" valueType="num">
                                      <p:cBhvr additive="base">
                                        <p:cTn id="118"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nodeType="clickEffect">
                                  <p:stCondLst>
                                    <p:cond delay="0"/>
                                  </p:stCondLst>
                                  <p:childTnLst>
                                    <p:set>
                                      <p:cBhvr>
                                        <p:cTn id="122" dur="1" fill="hold">
                                          <p:stCondLst>
                                            <p:cond delay="0"/>
                                          </p:stCondLst>
                                        </p:cTn>
                                        <p:tgtEl>
                                          <p:spTgt spid="125"/>
                                        </p:tgtEl>
                                        <p:attrNameLst>
                                          <p:attrName>style.visibility</p:attrName>
                                        </p:attrNameLst>
                                      </p:cBhvr>
                                      <p:to>
                                        <p:strVal val="visible"/>
                                      </p:to>
                                    </p:set>
                                    <p:animEffect transition="in" filter="fade">
                                      <p:cBhvr>
                                        <p:cTn id="123" dur="1000"/>
                                        <p:tgtEl>
                                          <p:spTgt spid="125"/>
                                        </p:tgtEl>
                                      </p:cBhvr>
                                    </p:animEffect>
                                    <p:anim calcmode="lin" valueType="num">
                                      <p:cBhvr>
                                        <p:cTn id="124" dur="1000" fill="hold"/>
                                        <p:tgtEl>
                                          <p:spTgt spid="125"/>
                                        </p:tgtEl>
                                        <p:attrNameLst>
                                          <p:attrName>ppt_x</p:attrName>
                                        </p:attrNameLst>
                                      </p:cBhvr>
                                      <p:tavLst>
                                        <p:tav tm="0">
                                          <p:val>
                                            <p:strVal val="#ppt_x"/>
                                          </p:val>
                                        </p:tav>
                                        <p:tav tm="100000">
                                          <p:val>
                                            <p:strVal val="#ppt_x"/>
                                          </p:val>
                                        </p:tav>
                                      </p:tavLst>
                                    </p:anim>
                                    <p:anim calcmode="lin" valueType="num">
                                      <p:cBhvr>
                                        <p:cTn id="125" dur="1000" fill="hold"/>
                                        <p:tgtEl>
                                          <p:spTgt spid="125"/>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6" presetClass="entr" presetSubtype="16" fill="hold" nodeType="clickEffect">
                                  <p:stCondLst>
                                    <p:cond delay="0"/>
                                  </p:stCondLst>
                                  <p:childTnLst>
                                    <p:set>
                                      <p:cBhvr>
                                        <p:cTn id="129" dur="1" fill="hold">
                                          <p:stCondLst>
                                            <p:cond delay="0"/>
                                          </p:stCondLst>
                                        </p:cTn>
                                        <p:tgtEl>
                                          <p:spTgt spid="156"/>
                                        </p:tgtEl>
                                        <p:attrNameLst>
                                          <p:attrName>style.visibility</p:attrName>
                                        </p:attrNameLst>
                                      </p:cBhvr>
                                      <p:to>
                                        <p:strVal val="visible"/>
                                      </p:to>
                                    </p:set>
                                    <p:animEffect transition="in" filter="circle(in)">
                                      <p:cBhvr>
                                        <p:cTn id="130" dur="500"/>
                                        <p:tgtEl>
                                          <p:spTgt spid="156"/>
                                        </p:tgtEl>
                                      </p:cBhvr>
                                    </p:animEffect>
                                  </p:childTnLst>
                                </p:cTn>
                              </p:par>
                            </p:childTnLst>
                          </p:cTn>
                        </p:par>
                        <p:par>
                          <p:cTn id="131" fill="hold">
                            <p:stCondLst>
                              <p:cond delay="500"/>
                            </p:stCondLst>
                            <p:childTnLst>
                              <p:par>
                                <p:cTn id="132" presetID="6" presetClass="entr" presetSubtype="16" fill="hold" grpId="0" nodeType="afterEffect">
                                  <p:stCondLst>
                                    <p:cond delay="0"/>
                                  </p:stCondLst>
                                  <p:childTnLst>
                                    <p:set>
                                      <p:cBhvr>
                                        <p:cTn id="133" dur="1" fill="hold">
                                          <p:stCondLst>
                                            <p:cond delay="0"/>
                                          </p:stCondLst>
                                        </p:cTn>
                                        <p:tgtEl>
                                          <p:spTgt spid="155"/>
                                        </p:tgtEl>
                                        <p:attrNameLst>
                                          <p:attrName>style.visibility</p:attrName>
                                        </p:attrNameLst>
                                      </p:cBhvr>
                                      <p:to>
                                        <p:strVal val="visible"/>
                                      </p:to>
                                    </p:set>
                                    <p:animEffect transition="in" filter="circle(in)">
                                      <p:cBhvr>
                                        <p:cTn id="134" dur="2000"/>
                                        <p:tgtEl>
                                          <p:spTgt spid="155"/>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nodeType="clickEffect">
                                  <p:stCondLst>
                                    <p:cond delay="0"/>
                                  </p:stCondLst>
                                  <p:childTnLst>
                                    <p:set>
                                      <p:cBhvr>
                                        <p:cTn id="138" dur="1" fill="hold">
                                          <p:stCondLst>
                                            <p:cond delay="0"/>
                                          </p:stCondLst>
                                        </p:cTn>
                                        <p:tgtEl>
                                          <p:spTgt spid="175"/>
                                        </p:tgtEl>
                                        <p:attrNameLst>
                                          <p:attrName>style.visibility</p:attrName>
                                        </p:attrNameLst>
                                      </p:cBhvr>
                                      <p:to>
                                        <p:strVal val="visible"/>
                                      </p:to>
                                    </p:set>
                                    <p:animEffect transition="in" filter="wipe(left)">
                                      <p:cBhvr>
                                        <p:cTn id="139" dur="500"/>
                                        <p:tgtEl>
                                          <p:spTgt spid="175"/>
                                        </p:tgtEl>
                                      </p:cBhvr>
                                    </p:animEffect>
                                  </p:childTnLst>
                                </p:cTn>
                              </p:par>
                            </p:childTnLst>
                          </p:cTn>
                        </p:par>
                      </p:childTnLst>
                    </p:cTn>
                  </p:par>
                  <p:par>
                    <p:cTn id="140" fill="hold">
                      <p:stCondLst>
                        <p:cond delay="indefinite"/>
                      </p:stCondLst>
                      <p:childTnLst>
                        <p:par>
                          <p:cTn id="141" fill="hold">
                            <p:stCondLst>
                              <p:cond delay="0"/>
                            </p:stCondLst>
                            <p:childTnLst>
                              <p:par>
                                <p:cTn id="142" presetID="6" presetClass="entr" presetSubtype="16" fill="hold" grpId="0" nodeType="clickEffect">
                                  <p:stCondLst>
                                    <p:cond delay="0"/>
                                  </p:stCondLst>
                                  <p:childTnLst>
                                    <p:set>
                                      <p:cBhvr>
                                        <p:cTn id="143" dur="1" fill="hold">
                                          <p:stCondLst>
                                            <p:cond delay="0"/>
                                          </p:stCondLst>
                                        </p:cTn>
                                        <p:tgtEl>
                                          <p:spTgt spid="169"/>
                                        </p:tgtEl>
                                        <p:attrNameLst>
                                          <p:attrName>style.visibility</p:attrName>
                                        </p:attrNameLst>
                                      </p:cBhvr>
                                      <p:to>
                                        <p:strVal val="visible"/>
                                      </p:to>
                                    </p:set>
                                    <p:animEffect transition="in" filter="circle(in)">
                                      <p:cBhvr>
                                        <p:cTn id="144" dur="2000"/>
                                        <p:tgtEl>
                                          <p:spTgt spid="169"/>
                                        </p:tgtEl>
                                      </p:cBhvr>
                                    </p:animEffect>
                                  </p:childTnLst>
                                </p:cTn>
                              </p:par>
                            </p:childTnLst>
                          </p:cTn>
                        </p:par>
                        <p:par>
                          <p:cTn id="145" fill="hold">
                            <p:stCondLst>
                              <p:cond delay="2000"/>
                            </p:stCondLst>
                            <p:childTnLst>
                              <p:par>
                                <p:cTn id="146" presetID="22" presetClass="entr" presetSubtype="8" fill="hold" grpId="0" nodeType="afterEffect">
                                  <p:stCondLst>
                                    <p:cond delay="0"/>
                                  </p:stCondLst>
                                  <p:childTnLst>
                                    <p:set>
                                      <p:cBhvr>
                                        <p:cTn id="147" dur="1" fill="hold">
                                          <p:stCondLst>
                                            <p:cond delay="0"/>
                                          </p:stCondLst>
                                        </p:cTn>
                                        <p:tgtEl>
                                          <p:spTgt spid="170"/>
                                        </p:tgtEl>
                                        <p:attrNameLst>
                                          <p:attrName>style.visibility</p:attrName>
                                        </p:attrNameLst>
                                      </p:cBhvr>
                                      <p:to>
                                        <p:strVal val="visible"/>
                                      </p:to>
                                    </p:set>
                                    <p:animEffect transition="in" filter="wipe(left)">
                                      <p:cBhvr>
                                        <p:cTn id="148" dur="500"/>
                                        <p:tgtEl>
                                          <p:spTgt spid="170"/>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nodeType="clickEffect">
                                  <p:stCondLst>
                                    <p:cond delay="0"/>
                                  </p:stCondLst>
                                  <p:childTnLst>
                                    <p:set>
                                      <p:cBhvr>
                                        <p:cTn id="152" dur="1" fill="hold">
                                          <p:stCondLst>
                                            <p:cond delay="0"/>
                                          </p:stCondLst>
                                        </p:cTn>
                                        <p:tgtEl>
                                          <p:spTgt spid="172"/>
                                        </p:tgtEl>
                                        <p:attrNameLst>
                                          <p:attrName>style.visibility</p:attrName>
                                        </p:attrNameLst>
                                      </p:cBhvr>
                                      <p:to>
                                        <p:strVal val="visible"/>
                                      </p:to>
                                    </p:set>
                                    <p:animEffect transition="in" filter="wipe(down)">
                                      <p:cBhvr>
                                        <p:cTn id="153" dur="500"/>
                                        <p:tgtEl>
                                          <p:spTgt spid="172"/>
                                        </p:tgtEl>
                                      </p:cBhvr>
                                    </p:animEffect>
                                  </p:childTnLst>
                                </p:cTn>
                              </p:par>
                            </p:childTnLst>
                          </p:cTn>
                        </p:par>
                        <p:par>
                          <p:cTn id="154" fill="hold">
                            <p:stCondLst>
                              <p:cond delay="500"/>
                            </p:stCondLst>
                            <p:childTnLst>
                              <p:par>
                                <p:cTn id="155" presetID="22" presetClass="entr" presetSubtype="4" fill="hold" grpId="0" nodeType="afterEffect">
                                  <p:stCondLst>
                                    <p:cond delay="0"/>
                                  </p:stCondLst>
                                  <p:childTnLst>
                                    <p:set>
                                      <p:cBhvr>
                                        <p:cTn id="156" dur="1" fill="hold">
                                          <p:stCondLst>
                                            <p:cond delay="0"/>
                                          </p:stCondLst>
                                        </p:cTn>
                                        <p:tgtEl>
                                          <p:spTgt spid="171"/>
                                        </p:tgtEl>
                                        <p:attrNameLst>
                                          <p:attrName>style.visibility</p:attrName>
                                        </p:attrNameLst>
                                      </p:cBhvr>
                                      <p:to>
                                        <p:strVal val="visible"/>
                                      </p:to>
                                    </p:set>
                                    <p:animEffect transition="in" filter="wipe(down)">
                                      <p:cBhvr>
                                        <p:cTn id="157" dur="500"/>
                                        <p:tgtEl>
                                          <p:spTgt spid="171"/>
                                        </p:tgtEl>
                                      </p:cBhvr>
                                    </p:animEffect>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grpId="0" nodeType="clickEffect">
                                  <p:stCondLst>
                                    <p:cond delay="0"/>
                                  </p:stCondLst>
                                  <p:childTnLst>
                                    <p:set>
                                      <p:cBhvr>
                                        <p:cTn id="161" dur="1" fill="hold">
                                          <p:stCondLst>
                                            <p:cond delay="0"/>
                                          </p:stCondLst>
                                        </p:cTn>
                                        <p:tgtEl>
                                          <p:spTgt spid="176"/>
                                        </p:tgtEl>
                                        <p:attrNameLst>
                                          <p:attrName>style.visibility</p:attrName>
                                        </p:attrNameLst>
                                      </p:cBhvr>
                                      <p:to>
                                        <p:strVal val="visible"/>
                                      </p:to>
                                    </p:set>
                                    <p:anim calcmode="lin" valueType="num">
                                      <p:cBhvr additive="base">
                                        <p:cTn id="162" dur="500" fill="hold"/>
                                        <p:tgtEl>
                                          <p:spTgt spid="176"/>
                                        </p:tgtEl>
                                        <p:attrNameLst>
                                          <p:attrName>ppt_x</p:attrName>
                                        </p:attrNameLst>
                                      </p:cBhvr>
                                      <p:tavLst>
                                        <p:tav tm="0">
                                          <p:val>
                                            <p:strVal val="#ppt_x"/>
                                          </p:val>
                                        </p:tav>
                                        <p:tav tm="100000">
                                          <p:val>
                                            <p:strVal val="#ppt_x"/>
                                          </p:val>
                                        </p:tav>
                                      </p:tavLst>
                                    </p:anim>
                                    <p:anim calcmode="lin" valueType="num">
                                      <p:cBhvr additive="base">
                                        <p:cTn id="163" dur="500" fill="hold"/>
                                        <p:tgtEl>
                                          <p:spTgt spid="176"/>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2" presetClass="entr" presetSubtype="4" fill="hold" grpId="0" nodeType="clickEffect">
                                  <p:stCondLst>
                                    <p:cond delay="0"/>
                                  </p:stCondLst>
                                  <p:childTnLst>
                                    <p:set>
                                      <p:cBhvr>
                                        <p:cTn id="167" dur="1" fill="hold">
                                          <p:stCondLst>
                                            <p:cond delay="0"/>
                                          </p:stCondLst>
                                        </p:cTn>
                                        <p:tgtEl>
                                          <p:spTgt spid="178"/>
                                        </p:tgtEl>
                                        <p:attrNameLst>
                                          <p:attrName>style.visibility</p:attrName>
                                        </p:attrNameLst>
                                      </p:cBhvr>
                                      <p:to>
                                        <p:strVal val="visible"/>
                                      </p:to>
                                    </p:set>
                                    <p:anim calcmode="lin" valueType="num">
                                      <p:cBhvr additive="base">
                                        <p:cTn id="168" dur="500" fill="hold"/>
                                        <p:tgtEl>
                                          <p:spTgt spid="178"/>
                                        </p:tgtEl>
                                        <p:attrNameLst>
                                          <p:attrName>ppt_x</p:attrName>
                                        </p:attrNameLst>
                                      </p:cBhvr>
                                      <p:tavLst>
                                        <p:tav tm="0">
                                          <p:val>
                                            <p:strVal val="#ppt_x"/>
                                          </p:val>
                                        </p:tav>
                                        <p:tav tm="100000">
                                          <p:val>
                                            <p:strVal val="#ppt_x"/>
                                          </p:val>
                                        </p:tav>
                                      </p:tavLst>
                                    </p:anim>
                                    <p:anim calcmode="lin" valueType="num">
                                      <p:cBhvr additive="base">
                                        <p:cTn id="169" dur="500" fill="hold"/>
                                        <p:tgtEl>
                                          <p:spTgt spid="178"/>
                                        </p:tgtEl>
                                        <p:attrNameLst>
                                          <p:attrName>ppt_y</p:attrName>
                                        </p:attrNameLst>
                                      </p:cBhvr>
                                      <p:tavLst>
                                        <p:tav tm="0">
                                          <p:val>
                                            <p:strVal val="1+#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2" presetClass="entr" presetSubtype="4" fill="hold" grpId="0" nodeType="clickEffect">
                                  <p:stCondLst>
                                    <p:cond delay="0"/>
                                  </p:stCondLst>
                                  <p:childTnLst>
                                    <p:set>
                                      <p:cBhvr>
                                        <p:cTn id="173" dur="1" fill="hold">
                                          <p:stCondLst>
                                            <p:cond delay="0"/>
                                          </p:stCondLst>
                                        </p:cTn>
                                        <p:tgtEl>
                                          <p:spTgt spid="177"/>
                                        </p:tgtEl>
                                        <p:attrNameLst>
                                          <p:attrName>style.visibility</p:attrName>
                                        </p:attrNameLst>
                                      </p:cBhvr>
                                      <p:to>
                                        <p:strVal val="visible"/>
                                      </p:to>
                                    </p:set>
                                    <p:anim calcmode="lin" valueType="num">
                                      <p:cBhvr additive="base">
                                        <p:cTn id="174" dur="500" fill="hold"/>
                                        <p:tgtEl>
                                          <p:spTgt spid="177"/>
                                        </p:tgtEl>
                                        <p:attrNameLst>
                                          <p:attrName>ppt_x</p:attrName>
                                        </p:attrNameLst>
                                      </p:cBhvr>
                                      <p:tavLst>
                                        <p:tav tm="0">
                                          <p:val>
                                            <p:strVal val="#ppt_x"/>
                                          </p:val>
                                        </p:tav>
                                        <p:tav tm="100000">
                                          <p:val>
                                            <p:strVal val="#ppt_x"/>
                                          </p:val>
                                        </p:tav>
                                      </p:tavLst>
                                    </p:anim>
                                    <p:anim calcmode="lin" valueType="num">
                                      <p:cBhvr additive="base">
                                        <p:cTn id="175" dur="500" fill="hold"/>
                                        <p:tgtEl>
                                          <p:spTgt spid="177"/>
                                        </p:tgtEl>
                                        <p:attrNameLst>
                                          <p:attrName>ppt_y</p:attrName>
                                        </p:attrNameLst>
                                      </p:cBhvr>
                                      <p:tavLst>
                                        <p:tav tm="0">
                                          <p:val>
                                            <p:strVal val="1+#ppt_h/2"/>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2" presetClass="entr" presetSubtype="4" fill="hold" grpId="0" nodeType="clickEffect">
                                  <p:stCondLst>
                                    <p:cond delay="0"/>
                                  </p:stCondLst>
                                  <p:childTnLst>
                                    <p:set>
                                      <p:cBhvr>
                                        <p:cTn id="179" dur="1" fill="hold">
                                          <p:stCondLst>
                                            <p:cond delay="0"/>
                                          </p:stCondLst>
                                        </p:cTn>
                                        <p:tgtEl>
                                          <p:spTgt spid="179"/>
                                        </p:tgtEl>
                                        <p:attrNameLst>
                                          <p:attrName>style.visibility</p:attrName>
                                        </p:attrNameLst>
                                      </p:cBhvr>
                                      <p:to>
                                        <p:strVal val="visible"/>
                                      </p:to>
                                    </p:set>
                                    <p:anim calcmode="lin" valueType="num">
                                      <p:cBhvr additive="base">
                                        <p:cTn id="180" dur="500" fill="hold"/>
                                        <p:tgtEl>
                                          <p:spTgt spid="179"/>
                                        </p:tgtEl>
                                        <p:attrNameLst>
                                          <p:attrName>ppt_x</p:attrName>
                                        </p:attrNameLst>
                                      </p:cBhvr>
                                      <p:tavLst>
                                        <p:tav tm="0">
                                          <p:val>
                                            <p:strVal val="#ppt_x"/>
                                          </p:val>
                                        </p:tav>
                                        <p:tav tm="100000">
                                          <p:val>
                                            <p:strVal val="#ppt_x"/>
                                          </p:val>
                                        </p:tav>
                                      </p:tavLst>
                                    </p:anim>
                                    <p:anim calcmode="lin" valueType="num">
                                      <p:cBhvr additive="base">
                                        <p:cTn id="181" dur="500" fill="hold"/>
                                        <p:tgtEl>
                                          <p:spTgt spid="179"/>
                                        </p:tgtEl>
                                        <p:attrNameLst>
                                          <p:attrName>ppt_y</p:attrName>
                                        </p:attrNameLst>
                                      </p:cBhvr>
                                      <p:tavLst>
                                        <p:tav tm="0">
                                          <p:val>
                                            <p:strVal val="1+#ppt_h/2"/>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42" presetClass="entr" presetSubtype="0" fill="hold" nodeType="clickEffect">
                                  <p:stCondLst>
                                    <p:cond delay="0"/>
                                  </p:stCondLst>
                                  <p:childTnLst>
                                    <p:set>
                                      <p:cBhvr>
                                        <p:cTn id="185" dur="1" fill="hold">
                                          <p:stCondLst>
                                            <p:cond delay="0"/>
                                          </p:stCondLst>
                                        </p:cTn>
                                        <p:tgtEl>
                                          <p:spTgt spid="180"/>
                                        </p:tgtEl>
                                        <p:attrNameLst>
                                          <p:attrName>style.visibility</p:attrName>
                                        </p:attrNameLst>
                                      </p:cBhvr>
                                      <p:to>
                                        <p:strVal val="visible"/>
                                      </p:to>
                                    </p:set>
                                    <p:animEffect transition="in" filter="fade">
                                      <p:cBhvr>
                                        <p:cTn id="186" dur="1000"/>
                                        <p:tgtEl>
                                          <p:spTgt spid="180"/>
                                        </p:tgtEl>
                                      </p:cBhvr>
                                    </p:animEffect>
                                    <p:anim calcmode="lin" valueType="num">
                                      <p:cBhvr>
                                        <p:cTn id="187" dur="1000" fill="hold"/>
                                        <p:tgtEl>
                                          <p:spTgt spid="180"/>
                                        </p:tgtEl>
                                        <p:attrNameLst>
                                          <p:attrName>ppt_x</p:attrName>
                                        </p:attrNameLst>
                                      </p:cBhvr>
                                      <p:tavLst>
                                        <p:tav tm="0">
                                          <p:val>
                                            <p:strVal val="#ppt_x"/>
                                          </p:val>
                                        </p:tav>
                                        <p:tav tm="100000">
                                          <p:val>
                                            <p:strVal val="#ppt_x"/>
                                          </p:val>
                                        </p:tav>
                                      </p:tavLst>
                                    </p:anim>
                                    <p:anim calcmode="lin" valueType="num">
                                      <p:cBhvr>
                                        <p:cTn id="188" dur="1000" fill="hold"/>
                                        <p:tgtEl>
                                          <p:spTgt spid="180"/>
                                        </p:tgtEl>
                                        <p:attrNameLst>
                                          <p:attrName>ppt_y</p:attrName>
                                        </p:attrNameLst>
                                      </p:cBhvr>
                                      <p:tavLst>
                                        <p:tav tm="0">
                                          <p:val>
                                            <p:strVal val="#ppt_y+.1"/>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2" presetClass="entr" presetSubtype="4" fill="hold" grpId="0" nodeType="clickEffect">
                                  <p:stCondLst>
                                    <p:cond delay="0"/>
                                  </p:stCondLst>
                                  <p:childTnLst>
                                    <p:set>
                                      <p:cBhvr>
                                        <p:cTn id="192" dur="1" fill="hold">
                                          <p:stCondLst>
                                            <p:cond delay="0"/>
                                          </p:stCondLst>
                                        </p:cTn>
                                        <p:tgtEl>
                                          <p:spTgt spid="181"/>
                                        </p:tgtEl>
                                        <p:attrNameLst>
                                          <p:attrName>style.visibility</p:attrName>
                                        </p:attrNameLst>
                                      </p:cBhvr>
                                      <p:to>
                                        <p:strVal val="visible"/>
                                      </p:to>
                                    </p:set>
                                    <p:animEffect transition="in" filter="wipe(down)">
                                      <p:cBhvr>
                                        <p:cTn id="193" dur="500"/>
                                        <p:tgtEl>
                                          <p:spTgt spid="181"/>
                                        </p:tgtEl>
                                      </p:cBhvr>
                                    </p:animEffect>
                                  </p:childTnLst>
                                </p:cTn>
                              </p:par>
                            </p:childTnLst>
                          </p:cTn>
                        </p:par>
                      </p:childTnLst>
                    </p:cTn>
                  </p:par>
                  <p:par>
                    <p:cTn id="194" fill="hold">
                      <p:stCondLst>
                        <p:cond delay="indefinite"/>
                      </p:stCondLst>
                      <p:childTnLst>
                        <p:par>
                          <p:cTn id="195" fill="hold">
                            <p:stCondLst>
                              <p:cond delay="0"/>
                            </p:stCondLst>
                            <p:childTnLst>
                              <p:par>
                                <p:cTn id="196" presetID="16" presetClass="entr" presetSubtype="21" fill="hold" grpId="0" nodeType="clickEffect">
                                  <p:stCondLst>
                                    <p:cond delay="0"/>
                                  </p:stCondLst>
                                  <p:childTnLst>
                                    <p:set>
                                      <p:cBhvr>
                                        <p:cTn id="197" dur="1" fill="hold">
                                          <p:stCondLst>
                                            <p:cond delay="0"/>
                                          </p:stCondLst>
                                        </p:cTn>
                                        <p:tgtEl>
                                          <p:spTgt spid="182"/>
                                        </p:tgtEl>
                                        <p:attrNameLst>
                                          <p:attrName>style.visibility</p:attrName>
                                        </p:attrNameLst>
                                      </p:cBhvr>
                                      <p:to>
                                        <p:strVal val="visible"/>
                                      </p:to>
                                    </p:set>
                                    <p:animEffect transition="in" filter="barn(inVertical)">
                                      <p:cBhvr>
                                        <p:cTn id="198"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23" grpId="0" animBg="1"/>
      <p:bldP spid="24" grpId="0"/>
      <p:bldP spid="25" grpId="0"/>
      <p:bldP spid="30" grpId="0" animBg="1"/>
      <p:bldP spid="31" grpId="0" animBg="1"/>
      <p:bldP spid="32" grpId="0" animBg="1"/>
      <p:bldP spid="33" grpId="0" animBg="1"/>
      <p:bldP spid="35" grpId="0"/>
      <p:bldP spid="120" grpId="0" animBg="1"/>
      <p:bldP spid="122" grpId="0" animBg="1"/>
      <p:bldP spid="124" grpId="0" animBg="1"/>
      <p:bldP spid="152" grpId="0" autoUpdateAnimBg="0"/>
      <p:bldP spid="153" grpId="0"/>
      <p:bldP spid="155" grpId="0" animBg="1"/>
      <p:bldP spid="169" grpId="0" animBg="1"/>
      <p:bldP spid="170" grpId="0"/>
      <p:bldP spid="171" grpId="0"/>
      <p:bldP spid="176" grpId="0" animBg="1"/>
      <p:bldP spid="177" grpId="0" animBg="1"/>
      <p:bldP spid="178" grpId="0" animBg="1"/>
      <p:bldP spid="179" grpId="0" animBg="1"/>
      <p:bldP spid="181" grpId="0"/>
      <p:bldP spid="18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0"/>
          <p:cNvGraphicFramePr>
            <a:graphicFrameLocks noChangeAspect="1"/>
          </p:cNvGraphicFramePr>
          <p:nvPr>
            <p:extLst>
              <p:ext uri="{D42A27DB-BD31-4B8C-83A1-F6EECF244321}">
                <p14:modId xmlns:p14="http://schemas.microsoft.com/office/powerpoint/2010/main" val="722619993"/>
              </p:ext>
            </p:extLst>
          </p:nvPr>
        </p:nvGraphicFramePr>
        <p:xfrm>
          <a:off x="2010683" y="119773"/>
          <a:ext cx="3168650" cy="2438400"/>
        </p:xfrm>
        <a:graphic>
          <a:graphicData uri="http://schemas.openxmlformats.org/presentationml/2006/ole">
            <mc:AlternateContent xmlns:mc="http://schemas.openxmlformats.org/markup-compatibility/2006">
              <mc:Choice xmlns:v="urn:schemas-microsoft-com:vml" Requires="v">
                <p:oleObj spid="_x0000_s47978" name="Visio" r:id="rId3" imgW="1952387" imgH="1501378" progId="">
                  <p:embed/>
                </p:oleObj>
              </mc:Choice>
              <mc:Fallback>
                <p:oleObj name="Visio" r:id="rId3" imgW="1952387" imgH="1501378" progId="">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0683" y="119773"/>
                        <a:ext cx="316865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83" name="Oval 100"/>
          <p:cNvSpPr>
            <a:spLocks noChangeArrowheads="1"/>
          </p:cNvSpPr>
          <p:nvPr/>
        </p:nvSpPr>
        <p:spPr bwMode="auto">
          <a:xfrm>
            <a:off x="2068751" y="2774597"/>
            <a:ext cx="1927225" cy="1935162"/>
          </a:xfrm>
          <a:prstGeom prst="ellipse">
            <a:avLst/>
          </a:prstGeom>
          <a:noFill/>
          <a:ln w="38100" cap="rnd">
            <a:solidFill>
              <a:schemeClr val="tx1"/>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84" name="Group 101"/>
          <p:cNvGrpSpPr>
            <a:grpSpLocks/>
          </p:cNvGrpSpPr>
          <p:nvPr/>
        </p:nvGrpSpPr>
        <p:grpSpPr bwMode="auto">
          <a:xfrm>
            <a:off x="2154476" y="2885723"/>
            <a:ext cx="1654175" cy="1589087"/>
            <a:chOff x="3957" y="482"/>
            <a:chExt cx="1042" cy="1001"/>
          </a:xfrm>
        </p:grpSpPr>
        <p:sp>
          <p:nvSpPr>
            <p:cNvPr id="85" name="Text Box 102"/>
            <p:cNvSpPr txBox="1">
              <a:spLocks noChangeArrowheads="1"/>
            </p:cNvSpPr>
            <p:nvPr/>
          </p:nvSpPr>
          <p:spPr bwMode="auto">
            <a:xfrm>
              <a:off x="4056" y="640"/>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86" name="Text Box 103"/>
            <p:cNvSpPr txBox="1">
              <a:spLocks noChangeArrowheads="1"/>
            </p:cNvSpPr>
            <p:nvPr/>
          </p:nvSpPr>
          <p:spPr bwMode="auto">
            <a:xfrm>
              <a:off x="4282" y="482"/>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87" name="Text Box 104"/>
            <p:cNvSpPr txBox="1">
              <a:spLocks noChangeArrowheads="1"/>
            </p:cNvSpPr>
            <p:nvPr/>
          </p:nvSpPr>
          <p:spPr bwMode="auto">
            <a:xfrm>
              <a:off x="4566" y="537"/>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88" name="Text Box 105"/>
            <p:cNvSpPr txBox="1">
              <a:spLocks noChangeArrowheads="1"/>
            </p:cNvSpPr>
            <p:nvPr/>
          </p:nvSpPr>
          <p:spPr bwMode="auto">
            <a:xfrm>
              <a:off x="4736" y="731"/>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89" name="Text Box 106"/>
            <p:cNvSpPr txBox="1">
              <a:spLocks noChangeArrowheads="1"/>
            </p:cNvSpPr>
            <p:nvPr/>
          </p:nvSpPr>
          <p:spPr bwMode="auto">
            <a:xfrm>
              <a:off x="4365" y="733"/>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90" name="Text Box 107"/>
            <p:cNvSpPr txBox="1">
              <a:spLocks noChangeArrowheads="1"/>
            </p:cNvSpPr>
            <p:nvPr/>
          </p:nvSpPr>
          <p:spPr bwMode="auto">
            <a:xfrm>
              <a:off x="3957" y="809"/>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91" name="Text Box 108"/>
            <p:cNvSpPr txBox="1">
              <a:spLocks noChangeArrowheads="1"/>
            </p:cNvSpPr>
            <p:nvPr/>
          </p:nvSpPr>
          <p:spPr bwMode="auto">
            <a:xfrm>
              <a:off x="4373" y="981"/>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92" name="Text Box 109"/>
            <p:cNvSpPr txBox="1">
              <a:spLocks noChangeArrowheads="1"/>
            </p:cNvSpPr>
            <p:nvPr/>
          </p:nvSpPr>
          <p:spPr bwMode="auto">
            <a:xfrm>
              <a:off x="4724" y="993"/>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93" name="Text Box 110"/>
            <p:cNvSpPr txBox="1">
              <a:spLocks noChangeArrowheads="1"/>
            </p:cNvSpPr>
            <p:nvPr/>
          </p:nvSpPr>
          <p:spPr bwMode="auto">
            <a:xfrm>
              <a:off x="4637" y="1208"/>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94" name="Text Box 111"/>
            <p:cNvSpPr txBox="1">
              <a:spLocks noChangeArrowheads="1"/>
            </p:cNvSpPr>
            <p:nvPr/>
          </p:nvSpPr>
          <p:spPr bwMode="auto">
            <a:xfrm>
              <a:off x="4365" y="1250"/>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95" name="Text Box 112"/>
            <p:cNvSpPr txBox="1">
              <a:spLocks noChangeArrowheads="1"/>
            </p:cNvSpPr>
            <p:nvPr/>
          </p:nvSpPr>
          <p:spPr bwMode="auto">
            <a:xfrm>
              <a:off x="4150" y="1207"/>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96" name="Text Box 113"/>
            <p:cNvSpPr txBox="1">
              <a:spLocks noChangeArrowheads="1"/>
            </p:cNvSpPr>
            <p:nvPr/>
          </p:nvSpPr>
          <p:spPr bwMode="auto">
            <a:xfrm>
              <a:off x="4014" y="1048"/>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grpSp>
      <p:sp>
        <p:nvSpPr>
          <p:cNvPr id="97" name="Oval 115"/>
          <p:cNvSpPr>
            <a:spLocks noChangeAspect="1" noChangeArrowheads="1"/>
          </p:cNvSpPr>
          <p:nvPr/>
        </p:nvSpPr>
        <p:spPr bwMode="auto">
          <a:xfrm>
            <a:off x="3029188" y="3711222"/>
            <a:ext cx="76200" cy="76200"/>
          </a:xfrm>
          <a:prstGeom prst="ellipse">
            <a:avLst/>
          </a:prstGeom>
          <a:solidFill>
            <a:srgbClr val="000000"/>
          </a:solidFill>
          <a:ln w="9525">
            <a:no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98" name="Rectangle 116"/>
          <p:cNvSpPr>
            <a:spLocks noChangeArrowheads="1"/>
          </p:cNvSpPr>
          <p:nvPr/>
        </p:nvSpPr>
        <p:spPr bwMode="auto">
          <a:xfrm>
            <a:off x="3119533" y="3451488"/>
            <a:ext cx="212985" cy="430887"/>
          </a:xfrm>
          <a:prstGeom prst="rect">
            <a:avLst/>
          </a:prstGeom>
          <a:noFill/>
          <a:ln w="9525">
            <a:noFill/>
            <a:miter lim="800000"/>
            <a:headEnd/>
            <a:tailEnd/>
          </a:ln>
        </p:spPr>
        <p:txBody>
          <a:bodyPr wrap="square" lIns="0" tIns="0" rIns="0" bIns="0">
            <a:spAutoFit/>
          </a:bodyPr>
          <a:lstStyle/>
          <a:p>
            <a:pPr eaLnBrk="0" fontAlgn="auto" hangingPunct="0">
              <a:spcBef>
                <a:spcPts val="0"/>
              </a:spcBef>
              <a:spcAft>
                <a:spcPts val="0"/>
              </a:spcAft>
              <a:defRPr/>
            </a:pPr>
            <a:r>
              <a:rPr lang="en-US" altLang="zh-CN" sz="2800" b="1" kern="0" dirty="0">
                <a:solidFill>
                  <a:srgbClr val="000000"/>
                </a:solidFill>
                <a:latin typeface="+mn-lt"/>
                <a:ea typeface="+mn-ea"/>
              </a:rPr>
              <a:t>O</a:t>
            </a:r>
            <a:endParaRPr lang="en-US" altLang="zh-CN" b="1" kern="0" dirty="0">
              <a:solidFill>
                <a:sysClr val="windowText" lastClr="000000"/>
              </a:solidFill>
              <a:latin typeface="+mn-lt"/>
              <a:ea typeface="+mn-ea"/>
            </a:endParaRPr>
          </a:p>
        </p:txBody>
      </p:sp>
      <p:sp>
        <p:nvSpPr>
          <p:cNvPr id="116" name="Rectangle 117"/>
          <p:cNvSpPr>
            <a:spLocks noChangeArrowheads="1"/>
          </p:cNvSpPr>
          <p:nvPr/>
        </p:nvSpPr>
        <p:spPr bwMode="auto">
          <a:xfrm>
            <a:off x="2777570" y="3050028"/>
            <a:ext cx="201613" cy="430212"/>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2800" b="1" kern="0" dirty="0">
                <a:solidFill>
                  <a:srgbClr val="000000"/>
                </a:solidFill>
                <a:latin typeface="+mn-lt"/>
                <a:ea typeface="+mn-ea"/>
              </a:rPr>
              <a:t>R</a:t>
            </a:r>
            <a:endParaRPr lang="en-US" altLang="zh-CN" b="1" kern="0" dirty="0">
              <a:solidFill>
                <a:sysClr val="windowText" lastClr="000000"/>
              </a:solidFill>
              <a:latin typeface="+mn-lt"/>
              <a:ea typeface="+mn-ea"/>
            </a:endParaRPr>
          </a:p>
        </p:txBody>
      </p:sp>
      <p:grpSp>
        <p:nvGrpSpPr>
          <p:cNvPr id="117" name="Group 118"/>
          <p:cNvGrpSpPr>
            <a:grpSpLocks/>
          </p:cNvGrpSpPr>
          <p:nvPr/>
        </p:nvGrpSpPr>
        <p:grpSpPr bwMode="auto">
          <a:xfrm>
            <a:off x="2370376" y="3044472"/>
            <a:ext cx="658813" cy="690562"/>
            <a:chOff x="4592" y="1262"/>
            <a:chExt cx="415" cy="435"/>
          </a:xfrm>
        </p:grpSpPr>
        <p:sp>
          <p:nvSpPr>
            <p:cNvPr id="118" name="Line 119"/>
            <p:cNvSpPr>
              <a:spLocks noChangeShapeType="1"/>
            </p:cNvSpPr>
            <p:nvPr/>
          </p:nvSpPr>
          <p:spPr bwMode="auto">
            <a:xfrm>
              <a:off x="4677" y="1351"/>
              <a:ext cx="330" cy="346"/>
            </a:xfrm>
            <a:prstGeom prst="line">
              <a:avLst/>
            </a:prstGeom>
            <a:noFill/>
            <a:ln w="39688" cap="rnd">
              <a:solidFill>
                <a:srgbClr val="0099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19" name="Freeform 120"/>
            <p:cNvSpPr>
              <a:spLocks/>
            </p:cNvSpPr>
            <p:nvPr/>
          </p:nvSpPr>
          <p:spPr bwMode="auto">
            <a:xfrm>
              <a:off x="4592" y="1262"/>
              <a:ext cx="126" cy="129"/>
            </a:xfrm>
            <a:custGeom>
              <a:avLst/>
              <a:gdLst>
                <a:gd name="T0" fmla="*/ 61 w 126"/>
                <a:gd name="T1" fmla="*/ 129 h 129"/>
                <a:gd name="T2" fmla="*/ 0 w 126"/>
                <a:gd name="T3" fmla="*/ 0 h 129"/>
                <a:gd name="T4" fmla="*/ 126 w 126"/>
                <a:gd name="T5" fmla="*/ 67 h 129"/>
                <a:gd name="T6" fmla="*/ 61 w 126"/>
                <a:gd name="T7" fmla="*/ 129 h 129"/>
                <a:gd name="T8" fmla="*/ 0 60000 65536"/>
                <a:gd name="T9" fmla="*/ 0 60000 65536"/>
                <a:gd name="T10" fmla="*/ 0 60000 65536"/>
                <a:gd name="T11" fmla="*/ 0 60000 65536"/>
                <a:gd name="T12" fmla="*/ 0 w 126"/>
                <a:gd name="T13" fmla="*/ 0 h 129"/>
                <a:gd name="T14" fmla="*/ 126 w 126"/>
                <a:gd name="T15" fmla="*/ 129 h 129"/>
              </a:gdLst>
              <a:ahLst/>
              <a:cxnLst>
                <a:cxn ang="T8">
                  <a:pos x="T0" y="T1"/>
                </a:cxn>
                <a:cxn ang="T9">
                  <a:pos x="T2" y="T3"/>
                </a:cxn>
                <a:cxn ang="T10">
                  <a:pos x="T4" y="T5"/>
                </a:cxn>
                <a:cxn ang="T11">
                  <a:pos x="T6" y="T7"/>
                </a:cxn>
              </a:cxnLst>
              <a:rect l="T12" t="T13" r="T14" b="T15"/>
              <a:pathLst>
                <a:path w="126" h="129">
                  <a:moveTo>
                    <a:pt x="61" y="129"/>
                  </a:moveTo>
                  <a:lnTo>
                    <a:pt x="0" y="0"/>
                  </a:lnTo>
                  <a:lnTo>
                    <a:pt x="126" y="67"/>
                  </a:lnTo>
                  <a:lnTo>
                    <a:pt x="61" y="129"/>
                  </a:lnTo>
                  <a:close/>
                </a:path>
              </a:pathLst>
            </a:custGeom>
            <a:solidFill>
              <a:srgbClr val="009900"/>
            </a:solidFill>
            <a:ln w="9525">
              <a:solidFill>
                <a:srgbClr val="0099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120" name="Object 161"/>
          <p:cNvGraphicFramePr>
            <a:graphicFrameLocks noChangeAspect="1"/>
          </p:cNvGraphicFramePr>
          <p:nvPr>
            <p:extLst>
              <p:ext uri="{D42A27DB-BD31-4B8C-83A1-F6EECF244321}">
                <p14:modId xmlns:p14="http://schemas.microsoft.com/office/powerpoint/2010/main" val="2861479490"/>
              </p:ext>
            </p:extLst>
          </p:nvPr>
        </p:nvGraphicFramePr>
        <p:xfrm>
          <a:off x="3260411" y="3171242"/>
          <a:ext cx="244475" cy="323850"/>
        </p:xfrm>
        <a:graphic>
          <a:graphicData uri="http://schemas.openxmlformats.org/presentationml/2006/ole">
            <mc:AlternateContent xmlns:mc="http://schemas.openxmlformats.org/markup-compatibility/2006">
              <mc:Choice xmlns:v="urn:schemas-microsoft-com:vml" Requires="v">
                <p:oleObj spid="_x0000_s47979" name="公式" r:id="rId5" imgW="95289" imgH="142795" progId="Equation.3">
                  <p:embed/>
                </p:oleObj>
              </mc:Choice>
              <mc:Fallback>
                <p:oleObj name="公式" r:id="rId5" imgW="95289" imgH="1427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0411" y="3171242"/>
                        <a:ext cx="2444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1" name="Oval 100"/>
          <p:cNvSpPr>
            <a:spLocks noChangeArrowheads="1"/>
          </p:cNvSpPr>
          <p:nvPr/>
        </p:nvSpPr>
        <p:spPr bwMode="auto">
          <a:xfrm>
            <a:off x="2322897" y="3060591"/>
            <a:ext cx="1407288" cy="1394617"/>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22" name="Oval 100"/>
          <p:cNvSpPr>
            <a:spLocks noChangeArrowheads="1"/>
          </p:cNvSpPr>
          <p:nvPr/>
        </p:nvSpPr>
        <p:spPr bwMode="auto">
          <a:xfrm>
            <a:off x="2676763" y="3394401"/>
            <a:ext cx="760264" cy="743831"/>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23" name="Freeform 109"/>
          <p:cNvSpPr>
            <a:spLocks/>
          </p:cNvSpPr>
          <p:nvPr/>
        </p:nvSpPr>
        <p:spPr bwMode="auto">
          <a:xfrm rot="3600000" flipH="1">
            <a:off x="2234512" y="3611997"/>
            <a:ext cx="203374" cy="198450"/>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4" name="Freeform 109"/>
          <p:cNvSpPr>
            <a:spLocks/>
          </p:cNvSpPr>
          <p:nvPr/>
        </p:nvSpPr>
        <p:spPr bwMode="auto">
          <a:xfrm rot="9086002" flipH="1" flipV="1">
            <a:off x="2582354" y="3616361"/>
            <a:ext cx="202203" cy="199976"/>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25" name="对象 124"/>
          <p:cNvGraphicFramePr>
            <a:graphicFrameLocks noChangeAspect="1"/>
          </p:cNvGraphicFramePr>
          <p:nvPr>
            <p:extLst>
              <p:ext uri="{D42A27DB-BD31-4B8C-83A1-F6EECF244321}">
                <p14:modId xmlns:p14="http://schemas.microsoft.com/office/powerpoint/2010/main" val="1862785754"/>
              </p:ext>
            </p:extLst>
          </p:nvPr>
        </p:nvGraphicFramePr>
        <p:xfrm>
          <a:off x="3686427" y="3380550"/>
          <a:ext cx="334155" cy="546533"/>
        </p:xfrm>
        <a:graphic>
          <a:graphicData uri="http://schemas.openxmlformats.org/presentationml/2006/ole">
            <mc:AlternateContent xmlns:mc="http://schemas.openxmlformats.org/markup-compatibility/2006">
              <mc:Choice xmlns:v="urn:schemas-microsoft-com:vml" Requires="v">
                <p:oleObj spid="_x0000_s47980" name="公式" r:id="rId7" imgW="177480" imgH="253800" progId="Equation.3">
                  <p:embed/>
                </p:oleObj>
              </mc:Choice>
              <mc:Fallback>
                <p:oleObj name="公式" r:id="rId7" imgW="177480" imgH="253800" progId="Equation.3">
                  <p:embed/>
                  <p:pic>
                    <p:nvPicPr>
                      <p:cNvPr id="0" name=""/>
                      <p:cNvPicPr/>
                      <p:nvPr/>
                    </p:nvPicPr>
                    <p:blipFill>
                      <a:blip r:embed="rId8"/>
                      <a:stretch>
                        <a:fillRect/>
                      </a:stretch>
                    </p:blipFill>
                    <p:spPr>
                      <a:xfrm>
                        <a:off x="3686427" y="3380550"/>
                        <a:ext cx="334155" cy="546533"/>
                      </a:xfrm>
                      <a:prstGeom prst="rect">
                        <a:avLst/>
                      </a:prstGeom>
                    </p:spPr>
                  </p:pic>
                </p:oleObj>
              </mc:Fallback>
            </mc:AlternateContent>
          </a:graphicData>
        </a:graphic>
      </p:graphicFrame>
      <p:sp>
        <p:nvSpPr>
          <p:cNvPr id="126" name="Oval 5"/>
          <p:cNvSpPr>
            <a:spLocks noChangeArrowheads="1"/>
          </p:cNvSpPr>
          <p:nvPr/>
        </p:nvSpPr>
        <p:spPr bwMode="auto">
          <a:xfrm>
            <a:off x="3691163" y="3844431"/>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127" name="Line 1176"/>
          <p:cNvSpPr>
            <a:spLocks noChangeShapeType="1"/>
          </p:cNvSpPr>
          <p:nvPr/>
        </p:nvSpPr>
        <p:spPr bwMode="auto">
          <a:xfrm flipV="1">
            <a:off x="3687898" y="3898295"/>
            <a:ext cx="48459" cy="912634"/>
          </a:xfrm>
          <a:prstGeom prst="line">
            <a:avLst/>
          </a:prstGeom>
          <a:noFill/>
          <a:ln w="38100">
            <a:solidFill>
              <a:srgbClr val="FF00FF"/>
            </a:solidFill>
            <a:round/>
            <a:headEnd type="triangle" w="sm" len="lg"/>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8" name="Line 1176"/>
          <p:cNvSpPr>
            <a:spLocks noChangeShapeType="1"/>
          </p:cNvSpPr>
          <p:nvPr/>
        </p:nvSpPr>
        <p:spPr bwMode="auto">
          <a:xfrm flipV="1">
            <a:off x="3703981" y="3912296"/>
            <a:ext cx="37531" cy="568920"/>
          </a:xfrm>
          <a:prstGeom prst="line">
            <a:avLst/>
          </a:prstGeom>
          <a:noFill/>
          <a:ln w="38100">
            <a:solidFill>
              <a:srgbClr val="3E27E7"/>
            </a:solidFill>
            <a:round/>
            <a:headEnd type="arrow" w="med" len="med"/>
            <a:tailEnd type="non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29" name="对象 128"/>
          <p:cNvGraphicFramePr>
            <a:graphicFrameLocks noChangeAspect="1"/>
          </p:cNvGraphicFramePr>
          <p:nvPr>
            <p:extLst>
              <p:ext uri="{D42A27DB-BD31-4B8C-83A1-F6EECF244321}">
                <p14:modId xmlns:p14="http://schemas.microsoft.com/office/powerpoint/2010/main" val="3831446014"/>
              </p:ext>
            </p:extLst>
          </p:nvPr>
        </p:nvGraphicFramePr>
        <p:xfrm>
          <a:off x="3890963" y="4177167"/>
          <a:ext cx="238125" cy="384175"/>
        </p:xfrm>
        <a:graphic>
          <a:graphicData uri="http://schemas.openxmlformats.org/presentationml/2006/ole">
            <mc:AlternateContent xmlns:mc="http://schemas.openxmlformats.org/markup-compatibility/2006">
              <mc:Choice xmlns:v="urn:schemas-microsoft-com:vml" Requires="v">
                <p:oleObj spid="_x0000_s47981" name="公式" r:id="rId9" imgW="126720" imgH="177480" progId="Equation.3">
                  <p:embed/>
                </p:oleObj>
              </mc:Choice>
              <mc:Fallback>
                <p:oleObj name="公式" r:id="rId9" imgW="126720" imgH="177480" progId="Equation.3">
                  <p:embed/>
                  <p:pic>
                    <p:nvPicPr>
                      <p:cNvPr id="0" name=""/>
                      <p:cNvPicPr/>
                      <p:nvPr/>
                    </p:nvPicPr>
                    <p:blipFill>
                      <a:blip r:embed="rId10"/>
                      <a:stretch>
                        <a:fillRect/>
                      </a:stretch>
                    </p:blipFill>
                    <p:spPr>
                      <a:xfrm>
                        <a:off x="3890963" y="4177167"/>
                        <a:ext cx="238125" cy="384175"/>
                      </a:xfrm>
                      <a:prstGeom prst="rect">
                        <a:avLst/>
                      </a:prstGeom>
                    </p:spPr>
                  </p:pic>
                </p:oleObj>
              </mc:Fallback>
            </mc:AlternateContent>
          </a:graphicData>
        </a:graphic>
      </p:graphicFrame>
      <p:graphicFrame>
        <p:nvGraphicFramePr>
          <p:cNvPr id="130" name="对象 129"/>
          <p:cNvGraphicFramePr>
            <a:graphicFrameLocks noChangeAspect="1"/>
          </p:cNvGraphicFramePr>
          <p:nvPr>
            <p:extLst>
              <p:ext uri="{D42A27DB-BD31-4B8C-83A1-F6EECF244321}">
                <p14:modId xmlns:p14="http://schemas.microsoft.com/office/powerpoint/2010/main" val="4196952764"/>
              </p:ext>
            </p:extLst>
          </p:nvPr>
        </p:nvGraphicFramePr>
        <p:xfrm>
          <a:off x="3803212" y="4523510"/>
          <a:ext cx="333375" cy="549275"/>
        </p:xfrm>
        <a:graphic>
          <a:graphicData uri="http://schemas.openxmlformats.org/presentationml/2006/ole">
            <mc:AlternateContent xmlns:mc="http://schemas.openxmlformats.org/markup-compatibility/2006">
              <mc:Choice xmlns:v="urn:schemas-microsoft-com:vml" Requires="v">
                <p:oleObj spid="_x0000_s47982" name="公式" r:id="rId11" imgW="177480" imgH="253800" progId="Equation.3">
                  <p:embed/>
                </p:oleObj>
              </mc:Choice>
              <mc:Fallback>
                <p:oleObj name="公式" r:id="rId11" imgW="177480" imgH="253800" progId="Equation.3">
                  <p:embed/>
                  <p:pic>
                    <p:nvPicPr>
                      <p:cNvPr id="0" name=""/>
                      <p:cNvPicPr/>
                      <p:nvPr/>
                    </p:nvPicPr>
                    <p:blipFill>
                      <a:blip r:embed="rId12"/>
                      <a:stretch>
                        <a:fillRect/>
                      </a:stretch>
                    </p:blipFill>
                    <p:spPr>
                      <a:xfrm>
                        <a:off x="3803212" y="4523510"/>
                        <a:ext cx="333375" cy="549275"/>
                      </a:xfrm>
                      <a:prstGeom prst="rect">
                        <a:avLst/>
                      </a:prstGeom>
                    </p:spPr>
                  </p:pic>
                </p:oleObj>
              </mc:Fallback>
            </mc:AlternateContent>
          </a:graphicData>
        </a:graphic>
      </p:graphicFrame>
      <p:sp>
        <p:nvSpPr>
          <p:cNvPr id="131" name="Oval 100"/>
          <p:cNvSpPr>
            <a:spLocks noChangeArrowheads="1"/>
          </p:cNvSpPr>
          <p:nvPr/>
        </p:nvSpPr>
        <p:spPr bwMode="auto">
          <a:xfrm>
            <a:off x="2049702" y="4789848"/>
            <a:ext cx="1927225" cy="1935162"/>
          </a:xfrm>
          <a:prstGeom prst="ellipse">
            <a:avLst/>
          </a:prstGeom>
          <a:noFill/>
          <a:ln w="38100" cap="rnd">
            <a:solidFill>
              <a:schemeClr val="tx1"/>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132" name="Group 101"/>
          <p:cNvGrpSpPr>
            <a:grpSpLocks/>
          </p:cNvGrpSpPr>
          <p:nvPr/>
        </p:nvGrpSpPr>
        <p:grpSpPr bwMode="auto">
          <a:xfrm>
            <a:off x="2135427" y="4900974"/>
            <a:ext cx="1654175" cy="1589087"/>
            <a:chOff x="3957" y="482"/>
            <a:chExt cx="1042" cy="1001"/>
          </a:xfrm>
        </p:grpSpPr>
        <p:sp>
          <p:nvSpPr>
            <p:cNvPr id="133" name="Text Box 102"/>
            <p:cNvSpPr txBox="1">
              <a:spLocks noChangeArrowheads="1"/>
            </p:cNvSpPr>
            <p:nvPr/>
          </p:nvSpPr>
          <p:spPr bwMode="auto">
            <a:xfrm>
              <a:off x="4056" y="640"/>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34" name="Text Box 103"/>
            <p:cNvSpPr txBox="1">
              <a:spLocks noChangeArrowheads="1"/>
            </p:cNvSpPr>
            <p:nvPr/>
          </p:nvSpPr>
          <p:spPr bwMode="auto">
            <a:xfrm>
              <a:off x="4282" y="482"/>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35" name="Text Box 104"/>
            <p:cNvSpPr txBox="1">
              <a:spLocks noChangeArrowheads="1"/>
            </p:cNvSpPr>
            <p:nvPr/>
          </p:nvSpPr>
          <p:spPr bwMode="auto">
            <a:xfrm>
              <a:off x="4566" y="537"/>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36" name="Text Box 105"/>
            <p:cNvSpPr txBox="1">
              <a:spLocks noChangeArrowheads="1"/>
            </p:cNvSpPr>
            <p:nvPr/>
          </p:nvSpPr>
          <p:spPr bwMode="auto">
            <a:xfrm>
              <a:off x="4736" y="731"/>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37" name="Text Box 106"/>
            <p:cNvSpPr txBox="1">
              <a:spLocks noChangeArrowheads="1"/>
            </p:cNvSpPr>
            <p:nvPr/>
          </p:nvSpPr>
          <p:spPr bwMode="auto">
            <a:xfrm>
              <a:off x="4365" y="733"/>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38" name="Text Box 107"/>
            <p:cNvSpPr txBox="1">
              <a:spLocks noChangeArrowheads="1"/>
            </p:cNvSpPr>
            <p:nvPr/>
          </p:nvSpPr>
          <p:spPr bwMode="auto">
            <a:xfrm>
              <a:off x="3957" y="809"/>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139" name="Text Box 108"/>
            <p:cNvSpPr txBox="1">
              <a:spLocks noChangeArrowheads="1"/>
            </p:cNvSpPr>
            <p:nvPr/>
          </p:nvSpPr>
          <p:spPr bwMode="auto">
            <a:xfrm>
              <a:off x="4373" y="981"/>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140" name="Text Box 109"/>
            <p:cNvSpPr txBox="1">
              <a:spLocks noChangeArrowheads="1"/>
            </p:cNvSpPr>
            <p:nvPr/>
          </p:nvSpPr>
          <p:spPr bwMode="auto">
            <a:xfrm>
              <a:off x="4724" y="993"/>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41" name="Text Box 110"/>
            <p:cNvSpPr txBox="1">
              <a:spLocks noChangeArrowheads="1"/>
            </p:cNvSpPr>
            <p:nvPr/>
          </p:nvSpPr>
          <p:spPr bwMode="auto">
            <a:xfrm>
              <a:off x="4637" y="1208"/>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142" name="Text Box 111"/>
            <p:cNvSpPr txBox="1">
              <a:spLocks noChangeArrowheads="1"/>
            </p:cNvSpPr>
            <p:nvPr/>
          </p:nvSpPr>
          <p:spPr bwMode="auto">
            <a:xfrm>
              <a:off x="4365" y="1250"/>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143" name="Text Box 112"/>
            <p:cNvSpPr txBox="1">
              <a:spLocks noChangeArrowheads="1"/>
            </p:cNvSpPr>
            <p:nvPr/>
          </p:nvSpPr>
          <p:spPr bwMode="auto">
            <a:xfrm>
              <a:off x="4150" y="1207"/>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144" name="Text Box 113"/>
            <p:cNvSpPr txBox="1">
              <a:spLocks noChangeArrowheads="1"/>
            </p:cNvSpPr>
            <p:nvPr/>
          </p:nvSpPr>
          <p:spPr bwMode="auto">
            <a:xfrm>
              <a:off x="4014" y="1048"/>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grpSp>
      <p:sp>
        <p:nvSpPr>
          <p:cNvPr id="145" name="Oval 115"/>
          <p:cNvSpPr>
            <a:spLocks noChangeAspect="1" noChangeArrowheads="1"/>
          </p:cNvSpPr>
          <p:nvPr/>
        </p:nvSpPr>
        <p:spPr bwMode="auto">
          <a:xfrm>
            <a:off x="3010139" y="5726473"/>
            <a:ext cx="76200" cy="76200"/>
          </a:xfrm>
          <a:prstGeom prst="ellipse">
            <a:avLst/>
          </a:prstGeom>
          <a:solidFill>
            <a:srgbClr val="000000"/>
          </a:solidFill>
          <a:ln w="9525">
            <a:no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46" name="Rectangle 116"/>
          <p:cNvSpPr>
            <a:spLocks noChangeArrowheads="1"/>
          </p:cNvSpPr>
          <p:nvPr/>
        </p:nvSpPr>
        <p:spPr bwMode="auto">
          <a:xfrm>
            <a:off x="2828326" y="5723445"/>
            <a:ext cx="212985" cy="430887"/>
          </a:xfrm>
          <a:prstGeom prst="rect">
            <a:avLst/>
          </a:prstGeom>
          <a:noFill/>
          <a:ln w="9525">
            <a:noFill/>
            <a:miter lim="800000"/>
            <a:headEnd/>
            <a:tailEnd/>
          </a:ln>
        </p:spPr>
        <p:txBody>
          <a:bodyPr wrap="square" lIns="0" tIns="0" rIns="0" bIns="0">
            <a:spAutoFit/>
          </a:bodyPr>
          <a:lstStyle/>
          <a:p>
            <a:pPr eaLnBrk="0" fontAlgn="auto" hangingPunct="0">
              <a:spcBef>
                <a:spcPts val="0"/>
              </a:spcBef>
              <a:spcAft>
                <a:spcPts val="0"/>
              </a:spcAft>
              <a:defRPr/>
            </a:pPr>
            <a:r>
              <a:rPr lang="en-US" altLang="zh-CN" sz="2800" b="1" kern="0" dirty="0">
                <a:solidFill>
                  <a:srgbClr val="000000"/>
                </a:solidFill>
                <a:latin typeface="+mn-lt"/>
                <a:ea typeface="+mn-ea"/>
              </a:rPr>
              <a:t>O</a:t>
            </a:r>
            <a:endParaRPr lang="en-US" altLang="zh-CN" b="1" kern="0" dirty="0">
              <a:solidFill>
                <a:sysClr val="windowText" lastClr="000000"/>
              </a:solidFill>
              <a:latin typeface="+mn-lt"/>
              <a:ea typeface="+mn-ea"/>
            </a:endParaRPr>
          </a:p>
        </p:txBody>
      </p:sp>
      <p:sp>
        <p:nvSpPr>
          <p:cNvPr id="147" name="Rectangle 117"/>
          <p:cNvSpPr>
            <a:spLocks noChangeArrowheads="1"/>
          </p:cNvSpPr>
          <p:nvPr/>
        </p:nvSpPr>
        <p:spPr bwMode="auto">
          <a:xfrm>
            <a:off x="2758521" y="5065279"/>
            <a:ext cx="201613" cy="430212"/>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2800" b="1" kern="0" dirty="0">
                <a:solidFill>
                  <a:srgbClr val="000000"/>
                </a:solidFill>
                <a:latin typeface="+mn-lt"/>
                <a:ea typeface="+mn-ea"/>
              </a:rPr>
              <a:t>R</a:t>
            </a:r>
            <a:endParaRPr lang="en-US" altLang="zh-CN" b="1" kern="0" dirty="0">
              <a:solidFill>
                <a:sysClr val="windowText" lastClr="000000"/>
              </a:solidFill>
              <a:latin typeface="+mn-lt"/>
              <a:ea typeface="+mn-ea"/>
            </a:endParaRPr>
          </a:p>
        </p:txBody>
      </p:sp>
      <p:grpSp>
        <p:nvGrpSpPr>
          <p:cNvPr id="148" name="Group 118"/>
          <p:cNvGrpSpPr>
            <a:grpSpLocks/>
          </p:cNvGrpSpPr>
          <p:nvPr/>
        </p:nvGrpSpPr>
        <p:grpSpPr bwMode="auto">
          <a:xfrm>
            <a:off x="2351327" y="5059723"/>
            <a:ext cx="658813" cy="690562"/>
            <a:chOff x="4592" y="1262"/>
            <a:chExt cx="415" cy="435"/>
          </a:xfrm>
        </p:grpSpPr>
        <p:sp>
          <p:nvSpPr>
            <p:cNvPr id="149" name="Line 119"/>
            <p:cNvSpPr>
              <a:spLocks noChangeShapeType="1"/>
            </p:cNvSpPr>
            <p:nvPr/>
          </p:nvSpPr>
          <p:spPr bwMode="auto">
            <a:xfrm>
              <a:off x="4677" y="1351"/>
              <a:ext cx="330" cy="346"/>
            </a:xfrm>
            <a:prstGeom prst="line">
              <a:avLst/>
            </a:prstGeom>
            <a:noFill/>
            <a:ln w="39688" cap="rnd">
              <a:solidFill>
                <a:srgbClr val="0099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50" name="Freeform 120"/>
            <p:cNvSpPr>
              <a:spLocks/>
            </p:cNvSpPr>
            <p:nvPr/>
          </p:nvSpPr>
          <p:spPr bwMode="auto">
            <a:xfrm>
              <a:off x="4592" y="1262"/>
              <a:ext cx="126" cy="129"/>
            </a:xfrm>
            <a:custGeom>
              <a:avLst/>
              <a:gdLst>
                <a:gd name="T0" fmla="*/ 61 w 126"/>
                <a:gd name="T1" fmla="*/ 129 h 129"/>
                <a:gd name="T2" fmla="*/ 0 w 126"/>
                <a:gd name="T3" fmla="*/ 0 h 129"/>
                <a:gd name="T4" fmla="*/ 126 w 126"/>
                <a:gd name="T5" fmla="*/ 67 h 129"/>
                <a:gd name="T6" fmla="*/ 61 w 126"/>
                <a:gd name="T7" fmla="*/ 129 h 129"/>
                <a:gd name="T8" fmla="*/ 0 60000 65536"/>
                <a:gd name="T9" fmla="*/ 0 60000 65536"/>
                <a:gd name="T10" fmla="*/ 0 60000 65536"/>
                <a:gd name="T11" fmla="*/ 0 60000 65536"/>
                <a:gd name="T12" fmla="*/ 0 w 126"/>
                <a:gd name="T13" fmla="*/ 0 h 129"/>
                <a:gd name="T14" fmla="*/ 126 w 126"/>
                <a:gd name="T15" fmla="*/ 129 h 129"/>
              </a:gdLst>
              <a:ahLst/>
              <a:cxnLst>
                <a:cxn ang="T8">
                  <a:pos x="T0" y="T1"/>
                </a:cxn>
                <a:cxn ang="T9">
                  <a:pos x="T2" y="T3"/>
                </a:cxn>
                <a:cxn ang="T10">
                  <a:pos x="T4" y="T5"/>
                </a:cxn>
                <a:cxn ang="T11">
                  <a:pos x="T6" y="T7"/>
                </a:cxn>
              </a:cxnLst>
              <a:rect l="T12" t="T13" r="T14" b="T15"/>
              <a:pathLst>
                <a:path w="126" h="129">
                  <a:moveTo>
                    <a:pt x="61" y="129"/>
                  </a:moveTo>
                  <a:lnTo>
                    <a:pt x="0" y="0"/>
                  </a:lnTo>
                  <a:lnTo>
                    <a:pt x="126" y="67"/>
                  </a:lnTo>
                  <a:lnTo>
                    <a:pt x="61" y="129"/>
                  </a:lnTo>
                  <a:close/>
                </a:path>
              </a:pathLst>
            </a:custGeom>
            <a:solidFill>
              <a:srgbClr val="009900"/>
            </a:solidFill>
            <a:ln w="9525">
              <a:solidFill>
                <a:srgbClr val="0099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151" name="Object 161"/>
          <p:cNvGraphicFramePr>
            <a:graphicFrameLocks noChangeAspect="1"/>
          </p:cNvGraphicFramePr>
          <p:nvPr>
            <p:extLst>
              <p:ext uri="{D42A27DB-BD31-4B8C-83A1-F6EECF244321}">
                <p14:modId xmlns:p14="http://schemas.microsoft.com/office/powerpoint/2010/main" val="3311633951"/>
              </p:ext>
            </p:extLst>
          </p:nvPr>
        </p:nvGraphicFramePr>
        <p:xfrm>
          <a:off x="2983360" y="5085122"/>
          <a:ext cx="255240" cy="338110"/>
        </p:xfrm>
        <a:graphic>
          <a:graphicData uri="http://schemas.openxmlformats.org/presentationml/2006/ole">
            <mc:AlternateContent xmlns:mc="http://schemas.openxmlformats.org/markup-compatibility/2006">
              <mc:Choice xmlns:v="urn:schemas-microsoft-com:vml" Requires="v">
                <p:oleObj spid="_x0000_s47983" name="公式" r:id="rId13" imgW="95289" imgH="142795" progId="Equation.3">
                  <p:embed/>
                </p:oleObj>
              </mc:Choice>
              <mc:Fallback>
                <p:oleObj name="公式" r:id="rId13" imgW="95289" imgH="1427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3360" y="5085122"/>
                        <a:ext cx="255240" cy="338110"/>
                      </a:xfrm>
                      <a:prstGeom prst="rect">
                        <a:avLst/>
                      </a:prstGeom>
                      <a:noFill/>
                      <a:ln>
                        <a:noFill/>
                      </a:ln>
                      <a:extLst/>
                    </p:spPr>
                  </p:pic>
                </p:oleObj>
              </mc:Fallback>
            </mc:AlternateContent>
          </a:graphicData>
        </a:graphic>
      </p:graphicFrame>
      <p:sp>
        <p:nvSpPr>
          <p:cNvPr id="152" name="Oval 100"/>
          <p:cNvSpPr>
            <a:spLocks noChangeArrowheads="1"/>
          </p:cNvSpPr>
          <p:nvPr/>
        </p:nvSpPr>
        <p:spPr bwMode="auto">
          <a:xfrm>
            <a:off x="2303848" y="5075842"/>
            <a:ext cx="1407288" cy="1394617"/>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53" name="Oval 100"/>
          <p:cNvSpPr>
            <a:spLocks noChangeArrowheads="1"/>
          </p:cNvSpPr>
          <p:nvPr/>
        </p:nvSpPr>
        <p:spPr bwMode="auto">
          <a:xfrm>
            <a:off x="2657714" y="5409652"/>
            <a:ext cx="760264" cy="743831"/>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54" name="Freeform 109"/>
          <p:cNvSpPr>
            <a:spLocks/>
          </p:cNvSpPr>
          <p:nvPr/>
        </p:nvSpPr>
        <p:spPr bwMode="auto">
          <a:xfrm rot="2398061" flipV="1">
            <a:off x="2186763" y="5699049"/>
            <a:ext cx="260615" cy="269777"/>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55" name="Freeform 109"/>
          <p:cNvSpPr>
            <a:spLocks/>
          </p:cNvSpPr>
          <p:nvPr/>
        </p:nvSpPr>
        <p:spPr bwMode="auto">
          <a:xfrm rot="7402990">
            <a:off x="2574581" y="5715891"/>
            <a:ext cx="209140" cy="228160"/>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56" name="对象 155"/>
          <p:cNvGraphicFramePr>
            <a:graphicFrameLocks noChangeAspect="1"/>
          </p:cNvGraphicFramePr>
          <p:nvPr>
            <p:extLst>
              <p:ext uri="{D42A27DB-BD31-4B8C-83A1-F6EECF244321}">
                <p14:modId xmlns:p14="http://schemas.microsoft.com/office/powerpoint/2010/main" val="618571259"/>
              </p:ext>
            </p:extLst>
          </p:nvPr>
        </p:nvGraphicFramePr>
        <p:xfrm>
          <a:off x="2078038" y="5838825"/>
          <a:ext cx="239712" cy="355600"/>
        </p:xfrm>
        <a:graphic>
          <a:graphicData uri="http://schemas.openxmlformats.org/presentationml/2006/ole">
            <mc:AlternateContent xmlns:mc="http://schemas.openxmlformats.org/markup-compatibility/2006">
              <mc:Choice xmlns:v="urn:schemas-microsoft-com:vml" Requires="v">
                <p:oleObj spid="_x0000_s47984" name="公式" r:id="rId14" imgW="126720" imgH="164880" progId="Equation.3">
                  <p:embed/>
                </p:oleObj>
              </mc:Choice>
              <mc:Fallback>
                <p:oleObj name="公式" r:id="rId14" imgW="126720" imgH="164880" progId="Equation.3">
                  <p:embed/>
                  <p:pic>
                    <p:nvPicPr>
                      <p:cNvPr id="0" name=""/>
                      <p:cNvPicPr/>
                      <p:nvPr/>
                    </p:nvPicPr>
                    <p:blipFill>
                      <a:blip r:embed="rId15"/>
                      <a:stretch>
                        <a:fillRect/>
                      </a:stretch>
                    </p:blipFill>
                    <p:spPr>
                      <a:xfrm>
                        <a:off x="2078038" y="5838825"/>
                        <a:ext cx="239712" cy="355600"/>
                      </a:xfrm>
                      <a:prstGeom prst="rect">
                        <a:avLst/>
                      </a:prstGeom>
                    </p:spPr>
                  </p:pic>
                </p:oleObj>
              </mc:Fallback>
            </mc:AlternateContent>
          </a:graphicData>
        </a:graphic>
      </p:graphicFrame>
      <p:sp>
        <p:nvSpPr>
          <p:cNvPr id="157" name="Rectangle 88"/>
          <p:cNvSpPr>
            <a:spLocks noChangeArrowheads="1"/>
          </p:cNvSpPr>
          <p:nvPr/>
        </p:nvSpPr>
        <p:spPr bwMode="auto">
          <a:xfrm>
            <a:off x="4729400" y="3792884"/>
            <a:ext cx="5540674"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latin typeface="宋体" panose="02010600030101010101" pitchFamily="2" charset="-122"/>
              </a:rPr>
              <a:t>涡流损耗：浪费能量，烧毁设备 　</a:t>
            </a:r>
          </a:p>
        </p:txBody>
      </p:sp>
      <p:sp>
        <p:nvSpPr>
          <p:cNvPr id="158" name="Rectangle 82"/>
          <p:cNvSpPr>
            <a:spLocks noChangeArrowheads="1"/>
          </p:cNvSpPr>
          <p:nvPr/>
        </p:nvSpPr>
        <p:spPr bwMode="auto">
          <a:xfrm>
            <a:off x="5871483" y="119773"/>
            <a:ext cx="3886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FF0066"/>
                </a:solidFill>
                <a:latin typeface="宋体" panose="02010600030101010101" pitchFamily="2" charset="-122"/>
              </a:rPr>
              <a:t>1. </a:t>
            </a:r>
            <a:r>
              <a:rPr lang="zh-CN" altLang="en-US" sz="2800" b="1" dirty="0">
                <a:solidFill>
                  <a:srgbClr val="FF0066"/>
                </a:solidFill>
                <a:latin typeface="宋体" panose="02010600030101010101" pitchFamily="2" charset="-122"/>
              </a:rPr>
              <a:t>涡电流的热效应 </a:t>
            </a:r>
            <a:r>
              <a:rPr lang="zh-CN" altLang="en-US" sz="2800" b="1" dirty="0">
                <a:latin typeface="宋体" panose="02010600030101010101" pitchFamily="2" charset="-122"/>
              </a:rPr>
              <a:t>　</a:t>
            </a:r>
          </a:p>
        </p:txBody>
      </p:sp>
      <p:graphicFrame>
        <p:nvGraphicFramePr>
          <p:cNvPr id="159" name="Object 1"/>
          <p:cNvGraphicFramePr>
            <a:graphicFrameLocks noChangeAspect="1"/>
          </p:cNvGraphicFramePr>
          <p:nvPr>
            <p:extLst>
              <p:ext uri="{D42A27DB-BD31-4B8C-83A1-F6EECF244321}">
                <p14:modId xmlns:p14="http://schemas.microsoft.com/office/powerpoint/2010/main" val="200138707"/>
              </p:ext>
            </p:extLst>
          </p:nvPr>
        </p:nvGraphicFramePr>
        <p:xfrm>
          <a:off x="6283951" y="523225"/>
          <a:ext cx="2835275" cy="1014413"/>
        </p:xfrm>
        <a:graphic>
          <a:graphicData uri="http://schemas.openxmlformats.org/presentationml/2006/ole">
            <mc:AlternateContent xmlns:mc="http://schemas.openxmlformats.org/markup-compatibility/2006">
              <mc:Choice xmlns:v="urn:schemas-microsoft-com:vml" Requires="v">
                <p:oleObj spid="_x0000_s47985" name="公式" r:id="rId16" imgW="1129810" imgH="406224" progId="Equation.3">
                  <p:embed/>
                </p:oleObj>
              </mc:Choice>
              <mc:Fallback>
                <p:oleObj name="公式" r:id="rId16" imgW="1129810" imgH="406224"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83951" y="523225"/>
                        <a:ext cx="2835275"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0" name="Text Box 85"/>
          <p:cNvSpPr txBox="1">
            <a:spLocks noChangeArrowheads="1"/>
          </p:cNvSpPr>
          <p:nvPr/>
        </p:nvSpPr>
        <p:spPr bwMode="auto">
          <a:xfrm>
            <a:off x="6108814" y="1560593"/>
            <a:ext cx="1581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FF00FF"/>
                </a:solidFill>
                <a:latin typeface="Calibri" panose="020F0502020204030204" pitchFamily="34" charset="0"/>
              </a:rPr>
              <a:t>热功率</a:t>
            </a:r>
          </a:p>
        </p:txBody>
      </p:sp>
      <p:graphicFrame>
        <p:nvGraphicFramePr>
          <p:cNvPr id="161" name="Object 2"/>
          <p:cNvGraphicFramePr>
            <a:graphicFrameLocks noChangeAspect="1"/>
          </p:cNvGraphicFramePr>
          <p:nvPr>
            <p:extLst>
              <p:ext uri="{D42A27DB-BD31-4B8C-83A1-F6EECF244321}">
                <p14:modId xmlns:p14="http://schemas.microsoft.com/office/powerpoint/2010/main" val="119423520"/>
              </p:ext>
            </p:extLst>
          </p:nvPr>
        </p:nvGraphicFramePr>
        <p:xfrm>
          <a:off x="7654926" y="1561068"/>
          <a:ext cx="2260600" cy="506412"/>
        </p:xfrm>
        <a:graphic>
          <a:graphicData uri="http://schemas.openxmlformats.org/presentationml/2006/ole">
            <mc:AlternateContent xmlns:mc="http://schemas.openxmlformats.org/markup-compatibility/2006">
              <mc:Choice xmlns:v="urn:schemas-microsoft-com:vml" Requires="v">
                <p:oleObj spid="_x0000_s47986" name="公式" r:id="rId18" imgW="901309" imgH="203112" progId="Equation.3">
                  <p:embed/>
                </p:oleObj>
              </mc:Choice>
              <mc:Fallback>
                <p:oleObj name="公式" r:id="rId18" imgW="901309" imgH="203112"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654926" y="1561068"/>
                        <a:ext cx="22606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2" name="Rectangle 87"/>
          <p:cNvSpPr>
            <a:spLocks noChangeArrowheads="1"/>
          </p:cNvSpPr>
          <p:nvPr/>
        </p:nvSpPr>
        <p:spPr bwMode="auto">
          <a:xfrm>
            <a:off x="5486400" y="3290888"/>
            <a:ext cx="5181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9900"/>
                </a:solidFill>
                <a:latin typeface="宋体" panose="02010600030101010101" pitchFamily="2" charset="-122"/>
              </a:rPr>
              <a:t>高频感应电炉：</a:t>
            </a:r>
            <a:r>
              <a:rPr lang="zh-CN" altLang="en-US" sz="2800" b="1" dirty="0">
                <a:solidFill>
                  <a:srgbClr val="FF00FF"/>
                </a:solidFill>
                <a:latin typeface="宋体" panose="02010600030101010101" pitchFamily="2" charset="-122"/>
              </a:rPr>
              <a:t>加热冶炼</a:t>
            </a:r>
          </a:p>
        </p:txBody>
      </p:sp>
      <p:sp>
        <p:nvSpPr>
          <p:cNvPr id="163" name="矩形 59"/>
          <p:cNvSpPr>
            <a:spLocks noChangeArrowheads="1"/>
          </p:cNvSpPr>
          <p:nvPr/>
        </p:nvSpPr>
        <p:spPr bwMode="auto">
          <a:xfrm>
            <a:off x="5483762" y="2269086"/>
            <a:ext cx="478631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chemeClr val="accent2"/>
                </a:solidFill>
                <a:latin typeface="宋体" panose="02010600030101010101" pitchFamily="2" charset="-122"/>
              </a:rPr>
              <a:t>强大的涡电流在金属内流动时，会释放大量的</a:t>
            </a:r>
            <a:r>
              <a:rPr lang="zh-CN" altLang="en-US" sz="2800" b="1" dirty="0">
                <a:solidFill>
                  <a:srgbClr val="FF0000"/>
                </a:solidFill>
                <a:latin typeface="宋体" panose="02010600030101010101" pitchFamily="2" charset="-122"/>
              </a:rPr>
              <a:t>焦耳热</a:t>
            </a:r>
            <a:r>
              <a:rPr lang="zh-CN" altLang="en-US" sz="2800" b="1" dirty="0">
                <a:latin typeface="宋体" panose="02010600030101010101" pitchFamily="2" charset="-122"/>
              </a:rPr>
              <a:t>。</a:t>
            </a:r>
            <a:endParaRPr lang="zh-CN" altLang="en-US" sz="2800" b="1" dirty="0">
              <a:latin typeface="Calibri" panose="020F0502020204030204" pitchFamily="34" charset="0"/>
            </a:endParaRPr>
          </a:p>
        </p:txBody>
      </p:sp>
      <p:sp>
        <p:nvSpPr>
          <p:cNvPr id="164" name="Rectangle 89"/>
          <p:cNvSpPr>
            <a:spLocks noChangeArrowheads="1"/>
          </p:cNvSpPr>
          <p:nvPr/>
        </p:nvSpPr>
        <p:spPr bwMode="auto">
          <a:xfrm>
            <a:off x="4456204" y="4415386"/>
            <a:ext cx="34401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dirty="0">
                <a:solidFill>
                  <a:srgbClr val="3E27E7"/>
                </a:solidFill>
                <a:latin typeface="Calibri" panose="020F0502020204030204" pitchFamily="34" charset="0"/>
              </a:rPr>
              <a:t>减小涡电流的方法：</a:t>
            </a:r>
          </a:p>
        </p:txBody>
      </p:sp>
      <p:grpSp>
        <p:nvGrpSpPr>
          <p:cNvPr id="165" name="Group 91"/>
          <p:cNvGrpSpPr>
            <a:grpSpLocks/>
          </p:cNvGrpSpPr>
          <p:nvPr/>
        </p:nvGrpSpPr>
        <p:grpSpPr bwMode="auto">
          <a:xfrm>
            <a:off x="4913938" y="5059723"/>
            <a:ext cx="2209800" cy="1524000"/>
            <a:chOff x="885" y="2924"/>
            <a:chExt cx="1392" cy="960"/>
          </a:xfrm>
        </p:grpSpPr>
        <p:sp>
          <p:nvSpPr>
            <p:cNvPr id="166" name="Rectangle 92"/>
            <p:cNvSpPr>
              <a:spLocks noChangeArrowheads="1"/>
            </p:cNvSpPr>
            <p:nvPr/>
          </p:nvSpPr>
          <p:spPr bwMode="auto">
            <a:xfrm>
              <a:off x="885" y="2924"/>
              <a:ext cx="1392" cy="960"/>
            </a:xfrm>
            <a:prstGeom prst="rect">
              <a:avLst/>
            </a:prstGeom>
            <a:solidFill>
              <a:srgbClr val="FFFFFF"/>
            </a:solidFill>
            <a:ln w="381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167" name="Rectangle 93"/>
            <p:cNvSpPr>
              <a:spLocks noChangeArrowheads="1"/>
            </p:cNvSpPr>
            <p:nvPr/>
          </p:nvSpPr>
          <p:spPr bwMode="auto">
            <a:xfrm>
              <a:off x="1077" y="3116"/>
              <a:ext cx="1008" cy="576"/>
            </a:xfrm>
            <a:prstGeom prst="rect">
              <a:avLst/>
            </a:prstGeom>
            <a:solidFill>
              <a:srgbClr val="FFFFFF"/>
            </a:solidFill>
            <a:ln w="38100">
              <a:solidFill>
                <a:srgbClr val="FF0000"/>
              </a:solidFill>
              <a:prstDash val="sysDot"/>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168" name="Rectangle 94"/>
            <p:cNvSpPr>
              <a:spLocks noChangeArrowheads="1"/>
            </p:cNvSpPr>
            <p:nvPr/>
          </p:nvSpPr>
          <p:spPr bwMode="auto">
            <a:xfrm>
              <a:off x="1269" y="3260"/>
              <a:ext cx="672" cy="288"/>
            </a:xfrm>
            <a:prstGeom prst="rect">
              <a:avLst/>
            </a:prstGeom>
            <a:solidFill>
              <a:srgbClr val="FFFFFF"/>
            </a:solidFill>
            <a:ln w="38100">
              <a:solidFill>
                <a:srgbClr val="FF0000"/>
              </a:solidFill>
              <a:prstDash val="sysDot"/>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169" name="Rectangle 95"/>
            <p:cNvSpPr>
              <a:spLocks noChangeArrowheads="1"/>
            </p:cNvSpPr>
            <p:nvPr/>
          </p:nvSpPr>
          <p:spPr bwMode="auto">
            <a:xfrm>
              <a:off x="1413" y="3332"/>
              <a:ext cx="384" cy="144"/>
            </a:xfrm>
            <a:prstGeom prst="rect">
              <a:avLst/>
            </a:prstGeom>
            <a:solidFill>
              <a:srgbClr val="FFFFFF"/>
            </a:solidFill>
            <a:ln w="38100">
              <a:solidFill>
                <a:srgbClr val="FF0000"/>
              </a:solidFill>
              <a:prstDash val="sysDot"/>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Calibri" panose="020F0502020204030204" pitchFamily="34" charset="0"/>
              </a:endParaRPr>
            </a:p>
          </p:txBody>
        </p:sp>
      </p:grpSp>
      <p:sp>
        <p:nvSpPr>
          <p:cNvPr id="170" name="Text Box 96"/>
          <p:cNvSpPr txBox="1">
            <a:spLocks noChangeArrowheads="1"/>
          </p:cNvSpPr>
          <p:nvPr/>
        </p:nvSpPr>
        <p:spPr bwMode="auto">
          <a:xfrm>
            <a:off x="7725788" y="4373379"/>
            <a:ext cx="2955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dirty="0">
                <a:solidFill>
                  <a:srgbClr val="FF0000"/>
                </a:solidFill>
                <a:latin typeface="Calibri" panose="020F0502020204030204" pitchFamily="34" charset="0"/>
              </a:rPr>
              <a:t>使用硅钢片材料</a:t>
            </a:r>
          </a:p>
        </p:txBody>
      </p:sp>
      <p:grpSp>
        <p:nvGrpSpPr>
          <p:cNvPr id="171" name="Group 97"/>
          <p:cNvGrpSpPr>
            <a:grpSpLocks/>
          </p:cNvGrpSpPr>
          <p:nvPr/>
        </p:nvGrpSpPr>
        <p:grpSpPr bwMode="auto">
          <a:xfrm>
            <a:off x="7654926" y="5085122"/>
            <a:ext cx="2209800" cy="1524000"/>
            <a:chOff x="624" y="2688"/>
            <a:chExt cx="1344" cy="864"/>
          </a:xfrm>
        </p:grpSpPr>
        <p:sp>
          <p:nvSpPr>
            <p:cNvPr id="172" name="Rectangle 98"/>
            <p:cNvSpPr>
              <a:spLocks noChangeArrowheads="1"/>
            </p:cNvSpPr>
            <p:nvPr/>
          </p:nvSpPr>
          <p:spPr bwMode="auto">
            <a:xfrm>
              <a:off x="624" y="2688"/>
              <a:ext cx="336" cy="864"/>
            </a:xfrm>
            <a:prstGeom prst="rect">
              <a:avLst/>
            </a:prstGeom>
            <a:solidFill>
              <a:srgbClr val="FFFFFF"/>
            </a:solidFill>
            <a:ln w="381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173" name="Rectangle 99"/>
            <p:cNvSpPr>
              <a:spLocks noChangeArrowheads="1"/>
            </p:cNvSpPr>
            <p:nvPr/>
          </p:nvSpPr>
          <p:spPr bwMode="auto">
            <a:xfrm>
              <a:off x="960" y="2688"/>
              <a:ext cx="336" cy="864"/>
            </a:xfrm>
            <a:prstGeom prst="rect">
              <a:avLst/>
            </a:prstGeom>
            <a:solidFill>
              <a:srgbClr val="FFFFFF"/>
            </a:solidFill>
            <a:ln w="381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174" name="Rectangle 100"/>
            <p:cNvSpPr>
              <a:spLocks noChangeArrowheads="1"/>
            </p:cNvSpPr>
            <p:nvPr/>
          </p:nvSpPr>
          <p:spPr bwMode="auto">
            <a:xfrm>
              <a:off x="1296" y="2688"/>
              <a:ext cx="336" cy="864"/>
            </a:xfrm>
            <a:prstGeom prst="rect">
              <a:avLst/>
            </a:prstGeom>
            <a:solidFill>
              <a:srgbClr val="FFFFFF"/>
            </a:solidFill>
            <a:ln w="381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175" name="Rectangle 101"/>
            <p:cNvSpPr>
              <a:spLocks noChangeArrowheads="1"/>
            </p:cNvSpPr>
            <p:nvPr/>
          </p:nvSpPr>
          <p:spPr bwMode="auto">
            <a:xfrm>
              <a:off x="1632" y="2688"/>
              <a:ext cx="336" cy="864"/>
            </a:xfrm>
            <a:prstGeom prst="rect">
              <a:avLst/>
            </a:prstGeom>
            <a:solidFill>
              <a:srgbClr val="FFFFFF"/>
            </a:solidFill>
            <a:ln w="381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176" name="Oval 102"/>
            <p:cNvSpPr>
              <a:spLocks noChangeArrowheads="1"/>
            </p:cNvSpPr>
            <p:nvPr/>
          </p:nvSpPr>
          <p:spPr bwMode="auto">
            <a:xfrm>
              <a:off x="720" y="2832"/>
              <a:ext cx="144" cy="624"/>
            </a:xfrm>
            <a:prstGeom prst="ellipse">
              <a:avLst/>
            </a:prstGeom>
            <a:solidFill>
              <a:srgbClr val="FFFFFF"/>
            </a:solidFill>
            <a:ln w="38100">
              <a:solidFill>
                <a:srgbClr val="FF0000"/>
              </a:solidFill>
              <a:prstDash val="sysDot"/>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177" name="Oval 103"/>
            <p:cNvSpPr>
              <a:spLocks noChangeArrowheads="1"/>
            </p:cNvSpPr>
            <p:nvPr/>
          </p:nvSpPr>
          <p:spPr bwMode="auto">
            <a:xfrm>
              <a:off x="1056" y="2832"/>
              <a:ext cx="144" cy="624"/>
            </a:xfrm>
            <a:prstGeom prst="ellipse">
              <a:avLst/>
            </a:prstGeom>
            <a:solidFill>
              <a:srgbClr val="FFFFFF"/>
            </a:solidFill>
            <a:ln w="38100">
              <a:solidFill>
                <a:srgbClr val="FF0000"/>
              </a:solidFill>
              <a:prstDash val="sysDot"/>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178" name="Oval 104"/>
            <p:cNvSpPr>
              <a:spLocks noChangeArrowheads="1"/>
            </p:cNvSpPr>
            <p:nvPr/>
          </p:nvSpPr>
          <p:spPr bwMode="auto">
            <a:xfrm>
              <a:off x="1392" y="2832"/>
              <a:ext cx="144" cy="624"/>
            </a:xfrm>
            <a:prstGeom prst="ellipse">
              <a:avLst/>
            </a:prstGeom>
            <a:solidFill>
              <a:srgbClr val="FFFFFF"/>
            </a:solidFill>
            <a:ln w="38100">
              <a:solidFill>
                <a:srgbClr val="FF0000"/>
              </a:solidFill>
              <a:prstDash val="sysDot"/>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Calibri" panose="020F0502020204030204" pitchFamily="34" charset="0"/>
              </a:endParaRPr>
            </a:p>
          </p:txBody>
        </p:sp>
        <p:sp>
          <p:nvSpPr>
            <p:cNvPr id="179" name="Oval 105"/>
            <p:cNvSpPr>
              <a:spLocks noChangeArrowheads="1"/>
            </p:cNvSpPr>
            <p:nvPr/>
          </p:nvSpPr>
          <p:spPr bwMode="auto">
            <a:xfrm>
              <a:off x="1728" y="2832"/>
              <a:ext cx="144" cy="624"/>
            </a:xfrm>
            <a:prstGeom prst="ellipse">
              <a:avLst/>
            </a:prstGeom>
            <a:solidFill>
              <a:srgbClr val="FFFFFF"/>
            </a:solidFill>
            <a:ln w="38100">
              <a:solidFill>
                <a:srgbClr val="FF0000"/>
              </a:solidFill>
              <a:prstDash val="sysDot"/>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Calibri" panose="020F0502020204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circle(in)">
                                      <p:cBhvr>
                                        <p:cTn id="12" dur="500"/>
                                        <p:tgtEl>
                                          <p:spTgt spid="84"/>
                                        </p:tgtEl>
                                      </p:cBhvr>
                                    </p:animEffect>
                                  </p:childTnLst>
                                </p:cTn>
                              </p:par>
                            </p:childTnLst>
                          </p:cTn>
                        </p:par>
                        <p:par>
                          <p:cTn id="13" fill="hold">
                            <p:stCondLst>
                              <p:cond delay="500"/>
                            </p:stCondLst>
                            <p:childTnLst>
                              <p:par>
                                <p:cTn id="14" presetID="6" presetClass="entr" presetSubtype="16" fill="hold" grpId="0" nodeType="after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circle(in)">
                                      <p:cBhvr>
                                        <p:cTn id="16" dur="2000"/>
                                        <p:tgtEl>
                                          <p:spTgt spid="8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20"/>
                                        </p:tgtEl>
                                        <p:attrNameLst>
                                          <p:attrName>style.visibility</p:attrName>
                                        </p:attrNameLst>
                                      </p:cBhvr>
                                      <p:to>
                                        <p:strVal val="visible"/>
                                      </p:to>
                                    </p:set>
                                    <p:animEffect transition="in" filter="wipe(left)">
                                      <p:cBhvr>
                                        <p:cTn id="21" dur="500"/>
                                        <p:tgtEl>
                                          <p:spTgt spid="120"/>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97"/>
                                        </p:tgtEl>
                                        <p:attrNameLst>
                                          <p:attrName>style.visibility</p:attrName>
                                        </p:attrNameLst>
                                      </p:cBhvr>
                                      <p:to>
                                        <p:strVal val="visible"/>
                                      </p:to>
                                    </p:set>
                                    <p:animEffect transition="in" filter="circle(in)">
                                      <p:cBhvr>
                                        <p:cTn id="26" dur="2000"/>
                                        <p:tgtEl>
                                          <p:spTgt spid="97"/>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wipe(left)">
                                      <p:cBhvr>
                                        <p:cTn id="30" dur="500"/>
                                        <p:tgtEl>
                                          <p:spTgt spid="9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17"/>
                                        </p:tgtEl>
                                        <p:attrNameLst>
                                          <p:attrName>style.visibility</p:attrName>
                                        </p:attrNameLst>
                                      </p:cBhvr>
                                      <p:to>
                                        <p:strVal val="visible"/>
                                      </p:to>
                                    </p:set>
                                    <p:animEffect transition="in" filter="wipe(down)">
                                      <p:cBhvr>
                                        <p:cTn id="35" dur="500"/>
                                        <p:tgtEl>
                                          <p:spTgt spid="117"/>
                                        </p:tgtEl>
                                      </p:cBhvr>
                                    </p:animEffect>
                                  </p:childTnLst>
                                </p:cTn>
                              </p:par>
                            </p:childTnLst>
                          </p:cTn>
                        </p:par>
                        <p:par>
                          <p:cTn id="36" fill="hold">
                            <p:stCondLst>
                              <p:cond delay="500"/>
                            </p:stCondLst>
                            <p:childTnLst>
                              <p:par>
                                <p:cTn id="37" presetID="22" presetClass="entr" presetSubtype="4" fill="hold" grpId="0" nodeType="afterEffect">
                                  <p:stCondLst>
                                    <p:cond delay="0"/>
                                  </p:stCondLst>
                                  <p:childTnLst>
                                    <p:set>
                                      <p:cBhvr>
                                        <p:cTn id="38" dur="1" fill="hold">
                                          <p:stCondLst>
                                            <p:cond delay="0"/>
                                          </p:stCondLst>
                                        </p:cTn>
                                        <p:tgtEl>
                                          <p:spTgt spid="116"/>
                                        </p:tgtEl>
                                        <p:attrNameLst>
                                          <p:attrName>style.visibility</p:attrName>
                                        </p:attrNameLst>
                                      </p:cBhvr>
                                      <p:to>
                                        <p:strVal val="visible"/>
                                      </p:to>
                                    </p:set>
                                    <p:animEffect transition="in" filter="wipe(down)">
                                      <p:cBhvr>
                                        <p:cTn id="39" dur="500"/>
                                        <p:tgtEl>
                                          <p:spTgt spid="116"/>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21"/>
                                        </p:tgtEl>
                                        <p:attrNameLst>
                                          <p:attrName>style.visibility</p:attrName>
                                        </p:attrNameLst>
                                      </p:cBhvr>
                                      <p:to>
                                        <p:strVal val="visible"/>
                                      </p:to>
                                    </p:set>
                                    <p:anim calcmode="lin" valueType="num">
                                      <p:cBhvr additive="base">
                                        <p:cTn id="44" dur="500" fill="hold"/>
                                        <p:tgtEl>
                                          <p:spTgt spid="121"/>
                                        </p:tgtEl>
                                        <p:attrNameLst>
                                          <p:attrName>ppt_x</p:attrName>
                                        </p:attrNameLst>
                                      </p:cBhvr>
                                      <p:tavLst>
                                        <p:tav tm="0">
                                          <p:val>
                                            <p:strVal val="#ppt_x"/>
                                          </p:val>
                                        </p:tav>
                                        <p:tav tm="100000">
                                          <p:val>
                                            <p:strVal val="#ppt_x"/>
                                          </p:val>
                                        </p:tav>
                                      </p:tavLst>
                                    </p:anim>
                                    <p:anim calcmode="lin" valueType="num">
                                      <p:cBhvr additive="base">
                                        <p:cTn id="45"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23"/>
                                        </p:tgtEl>
                                        <p:attrNameLst>
                                          <p:attrName>style.visibility</p:attrName>
                                        </p:attrNameLst>
                                      </p:cBhvr>
                                      <p:to>
                                        <p:strVal val="visible"/>
                                      </p:to>
                                    </p:set>
                                    <p:anim calcmode="lin" valueType="num">
                                      <p:cBhvr additive="base">
                                        <p:cTn id="50" dur="500" fill="hold"/>
                                        <p:tgtEl>
                                          <p:spTgt spid="123"/>
                                        </p:tgtEl>
                                        <p:attrNameLst>
                                          <p:attrName>ppt_x</p:attrName>
                                        </p:attrNameLst>
                                      </p:cBhvr>
                                      <p:tavLst>
                                        <p:tav tm="0">
                                          <p:val>
                                            <p:strVal val="#ppt_x"/>
                                          </p:val>
                                        </p:tav>
                                        <p:tav tm="100000">
                                          <p:val>
                                            <p:strVal val="#ppt_x"/>
                                          </p:val>
                                        </p:tav>
                                      </p:tavLst>
                                    </p:anim>
                                    <p:anim calcmode="lin" valueType="num">
                                      <p:cBhvr additive="base">
                                        <p:cTn id="51" dur="500" fill="hold"/>
                                        <p:tgtEl>
                                          <p:spTgt spid="123"/>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22"/>
                                        </p:tgtEl>
                                        <p:attrNameLst>
                                          <p:attrName>style.visibility</p:attrName>
                                        </p:attrNameLst>
                                      </p:cBhvr>
                                      <p:to>
                                        <p:strVal val="visible"/>
                                      </p:to>
                                    </p:set>
                                    <p:anim calcmode="lin" valueType="num">
                                      <p:cBhvr additive="base">
                                        <p:cTn id="56" dur="500" fill="hold"/>
                                        <p:tgtEl>
                                          <p:spTgt spid="122"/>
                                        </p:tgtEl>
                                        <p:attrNameLst>
                                          <p:attrName>ppt_x</p:attrName>
                                        </p:attrNameLst>
                                      </p:cBhvr>
                                      <p:tavLst>
                                        <p:tav tm="0">
                                          <p:val>
                                            <p:strVal val="#ppt_x"/>
                                          </p:val>
                                        </p:tav>
                                        <p:tav tm="100000">
                                          <p:val>
                                            <p:strVal val="#ppt_x"/>
                                          </p:val>
                                        </p:tav>
                                      </p:tavLst>
                                    </p:anim>
                                    <p:anim calcmode="lin" valueType="num">
                                      <p:cBhvr additive="base">
                                        <p:cTn id="57"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24"/>
                                        </p:tgtEl>
                                        <p:attrNameLst>
                                          <p:attrName>style.visibility</p:attrName>
                                        </p:attrNameLst>
                                      </p:cBhvr>
                                      <p:to>
                                        <p:strVal val="visible"/>
                                      </p:to>
                                    </p:set>
                                    <p:anim calcmode="lin" valueType="num">
                                      <p:cBhvr additive="base">
                                        <p:cTn id="62" dur="500" fill="hold"/>
                                        <p:tgtEl>
                                          <p:spTgt spid="124"/>
                                        </p:tgtEl>
                                        <p:attrNameLst>
                                          <p:attrName>ppt_x</p:attrName>
                                        </p:attrNameLst>
                                      </p:cBhvr>
                                      <p:tavLst>
                                        <p:tav tm="0">
                                          <p:val>
                                            <p:strVal val="#ppt_x"/>
                                          </p:val>
                                        </p:tav>
                                        <p:tav tm="100000">
                                          <p:val>
                                            <p:strVal val="#ppt_x"/>
                                          </p:val>
                                        </p:tav>
                                      </p:tavLst>
                                    </p:anim>
                                    <p:anim calcmode="lin" valueType="num">
                                      <p:cBhvr additive="base">
                                        <p:cTn id="63"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25"/>
                                        </p:tgtEl>
                                        <p:attrNameLst>
                                          <p:attrName>style.visibility</p:attrName>
                                        </p:attrNameLst>
                                      </p:cBhvr>
                                      <p:to>
                                        <p:strVal val="visible"/>
                                      </p:to>
                                    </p:set>
                                    <p:animEffect transition="in" filter="fade">
                                      <p:cBhvr>
                                        <p:cTn id="68" dur="1000"/>
                                        <p:tgtEl>
                                          <p:spTgt spid="125"/>
                                        </p:tgtEl>
                                      </p:cBhvr>
                                    </p:animEffect>
                                    <p:anim calcmode="lin" valueType="num">
                                      <p:cBhvr>
                                        <p:cTn id="69" dur="1000" fill="hold"/>
                                        <p:tgtEl>
                                          <p:spTgt spid="125"/>
                                        </p:tgtEl>
                                        <p:attrNameLst>
                                          <p:attrName>ppt_x</p:attrName>
                                        </p:attrNameLst>
                                      </p:cBhvr>
                                      <p:tavLst>
                                        <p:tav tm="0">
                                          <p:val>
                                            <p:strVal val="#ppt_x"/>
                                          </p:val>
                                        </p:tav>
                                        <p:tav tm="100000">
                                          <p:val>
                                            <p:strVal val="#ppt_x"/>
                                          </p:val>
                                        </p:tav>
                                      </p:tavLst>
                                    </p:anim>
                                    <p:anim calcmode="lin" valueType="num">
                                      <p:cBhvr>
                                        <p:cTn id="70" dur="1000" fill="hold"/>
                                        <p:tgtEl>
                                          <p:spTgt spid="125"/>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6"/>
                                        </p:tgtEl>
                                        <p:attrNameLst>
                                          <p:attrName>style.visibility</p:attrName>
                                        </p:attrNameLst>
                                      </p:cBhvr>
                                      <p:to>
                                        <p:strVal val="visible"/>
                                      </p:to>
                                    </p:set>
                                    <p:anim calcmode="lin" valueType="num">
                                      <p:cBhvr additive="base">
                                        <p:cTn id="75" dur="500" fill="hold"/>
                                        <p:tgtEl>
                                          <p:spTgt spid="126"/>
                                        </p:tgtEl>
                                        <p:attrNameLst>
                                          <p:attrName>ppt_x</p:attrName>
                                        </p:attrNameLst>
                                      </p:cBhvr>
                                      <p:tavLst>
                                        <p:tav tm="0">
                                          <p:val>
                                            <p:strVal val="#ppt_x"/>
                                          </p:val>
                                        </p:tav>
                                        <p:tav tm="100000">
                                          <p:val>
                                            <p:strVal val="#ppt_x"/>
                                          </p:val>
                                        </p:tav>
                                      </p:tavLst>
                                    </p:anim>
                                    <p:anim calcmode="lin" valueType="num">
                                      <p:cBhvr additive="base">
                                        <p:cTn id="76" dur="500" fill="hold"/>
                                        <p:tgtEl>
                                          <p:spTgt spid="126"/>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27"/>
                                        </p:tgtEl>
                                        <p:attrNameLst>
                                          <p:attrName>style.visibility</p:attrName>
                                        </p:attrNameLst>
                                      </p:cBhvr>
                                      <p:to>
                                        <p:strVal val="visible"/>
                                      </p:to>
                                    </p:set>
                                    <p:anim calcmode="lin" valueType="num">
                                      <p:cBhvr additive="base">
                                        <p:cTn id="81" dur="500" fill="hold"/>
                                        <p:tgtEl>
                                          <p:spTgt spid="127"/>
                                        </p:tgtEl>
                                        <p:attrNameLst>
                                          <p:attrName>ppt_x</p:attrName>
                                        </p:attrNameLst>
                                      </p:cBhvr>
                                      <p:tavLst>
                                        <p:tav tm="0">
                                          <p:val>
                                            <p:strVal val="#ppt_x"/>
                                          </p:val>
                                        </p:tav>
                                        <p:tav tm="100000">
                                          <p:val>
                                            <p:strVal val="#ppt_x"/>
                                          </p:val>
                                        </p:tav>
                                      </p:tavLst>
                                    </p:anim>
                                    <p:anim calcmode="lin" valueType="num">
                                      <p:cBhvr additive="base">
                                        <p:cTn id="82" dur="500" fill="hold"/>
                                        <p:tgtEl>
                                          <p:spTgt spid="127"/>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130"/>
                                        </p:tgtEl>
                                        <p:attrNameLst>
                                          <p:attrName>style.visibility</p:attrName>
                                        </p:attrNameLst>
                                      </p:cBhvr>
                                      <p:to>
                                        <p:strVal val="visible"/>
                                      </p:to>
                                    </p:set>
                                    <p:animEffect transition="in" filter="fade">
                                      <p:cBhvr>
                                        <p:cTn id="87" dur="1000"/>
                                        <p:tgtEl>
                                          <p:spTgt spid="130"/>
                                        </p:tgtEl>
                                      </p:cBhvr>
                                    </p:animEffect>
                                    <p:anim calcmode="lin" valueType="num">
                                      <p:cBhvr>
                                        <p:cTn id="88" dur="1000" fill="hold"/>
                                        <p:tgtEl>
                                          <p:spTgt spid="130"/>
                                        </p:tgtEl>
                                        <p:attrNameLst>
                                          <p:attrName>ppt_x</p:attrName>
                                        </p:attrNameLst>
                                      </p:cBhvr>
                                      <p:tavLst>
                                        <p:tav tm="0">
                                          <p:val>
                                            <p:strVal val="#ppt_x"/>
                                          </p:val>
                                        </p:tav>
                                        <p:tav tm="100000">
                                          <p:val>
                                            <p:strVal val="#ppt_x"/>
                                          </p:val>
                                        </p:tav>
                                      </p:tavLst>
                                    </p:anim>
                                    <p:anim calcmode="lin" valueType="num">
                                      <p:cBhvr>
                                        <p:cTn id="89"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128"/>
                                        </p:tgtEl>
                                        <p:attrNameLst>
                                          <p:attrName>style.visibility</p:attrName>
                                        </p:attrNameLst>
                                      </p:cBhvr>
                                      <p:to>
                                        <p:strVal val="visible"/>
                                      </p:to>
                                    </p:set>
                                    <p:anim calcmode="lin" valueType="num">
                                      <p:cBhvr additive="base">
                                        <p:cTn id="94" dur="500" fill="hold"/>
                                        <p:tgtEl>
                                          <p:spTgt spid="128"/>
                                        </p:tgtEl>
                                        <p:attrNameLst>
                                          <p:attrName>ppt_x</p:attrName>
                                        </p:attrNameLst>
                                      </p:cBhvr>
                                      <p:tavLst>
                                        <p:tav tm="0">
                                          <p:val>
                                            <p:strVal val="#ppt_x"/>
                                          </p:val>
                                        </p:tav>
                                        <p:tav tm="100000">
                                          <p:val>
                                            <p:strVal val="#ppt_x"/>
                                          </p:val>
                                        </p:tav>
                                      </p:tavLst>
                                    </p:anim>
                                    <p:anim calcmode="lin" valueType="num">
                                      <p:cBhvr additive="base">
                                        <p:cTn id="95" dur="500" fill="hold"/>
                                        <p:tgtEl>
                                          <p:spTgt spid="128"/>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129"/>
                                        </p:tgtEl>
                                        <p:attrNameLst>
                                          <p:attrName>style.visibility</p:attrName>
                                        </p:attrNameLst>
                                      </p:cBhvr>
                                      <p:to>
                                        <p:strVal val="visible"/>
                                      </p:to>
                                    </p:set>
                                    <p:animEffect transition="in" filter="fade">
                                      <p:cBhvr>
                                        <p:cTn id="100" dur="1000"/>
                                        <p:tgtEl>
                                          <p:spTgt spid="129"/>
                                        </p:tgtEl>
                                      </p:cBhvr>
                                    </p:animEffect>
                                    <p:anim calcmode="lin" valueType="num">
                                      <p:cBhvr>
                                        <p:cTn id="101" dur="1000" fill="hold"/>
                                        <p:tgtEl>
                                          <p:spTgt spid="129"/>
                                        </p:tgtEl>
                                        <p:attrNameLst>
                                          <p:attrName>ppt_x</p:attrName>
                                        </p:attrNameLst>
                                      </p:cBhvr>
                                      <p:tavLst>
                                        <p:tav tm="0">
                                          <p:val>
                                            <p:strVal val="#ppt_x"/>
                                          </p:val>
                                        </p:tav>
                                        <p:tav tm="100000">
                                          <p:val>
                                            <p:strVal val="#ppt_x"/>
                                          </p:val>
                                        </p:tav>
                                      </p:tavLst>
                                    </p:anim>
                                    <p:anim calcmode="lin" valueType="num">
                                      <p:cBhvr>
                                        <p:cTn id="102" dur="1000" fill="hold"/>
                                        <p:tgtEl>
                                          <p:spTgt spid="129"/>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6" presetClass="entr" presetSubtype="16" fill="hold" nodeType="clickEffect">
                                  <p:stCondLst>
                                    <p:cond delay="0"/>
                                  </p:stCondLst>
                                  <p:childTnLst>
                                    <p:set>
                                      <p:cBhvr>
                                        <p:cTn id="106" dur="1" fill="hold">
                                          <p:stCondLst>
                                            <p:cond delay="0"/>
                                          </p:stCondLst>
                                        </p:cTn>
                                        <p:tgtEl>
                                          <p:spTgt spid="132"/>
                                        </p:tgtEl>
                                        <p:attrNameLst>
                                          <p:attrName>style.visibility</p:attrName>
                                        </p:attrNameLst>
                                      </p:cBhvr>
                                      <p:to>
                                        <p:strVal val="visible"/>
                                      </p:to>
                                    </p:set>
                                    <p:animEffect transition="in" filter="circle(in)">
                                      <p:cBhvr>
                                        <p:cTn id="107" dur="500"/>
                                        <p:tgtEl>
                                          <p:spTgt spid="132"/>
                                        </p:tgtEl>
                                      </p:cBhvr>
                                    </p:animEffect>
                                  </p:childTnLst>
                                </p:cTn>
                              </p:par>
                            </p:childTnLst>
                          </p:cTn>
                        </p:par>
                        <p:par>
                          <p:cTn id="108" fill="hold">
                            <p:stCondLst>
                              <p:cond delay="500"/>
                            </p:stCondLst>
                            <p:childTnLst>
                              <p:par>
                                <p:cTn id="109" presetID="6" presetClass="entr" presetSubtype="16" fill="hold" grpId="0" nodeType="afterEffect">
                                  <p:stCondLst>
                                    <p:cond delay="0"/>
                                  </p:stCondLst>
                                  <p:childTnLst>
                                    <p:set>
                                      <p:cBhvr>
                                        <p:cTn id="110" dur="1" fill="hold">
                                          <p:stCondLst>
                                            <p:cond delay="0"/>
                                          </p:stCondLst>
                                        </p:cTn>
                                        <p:tgtEl>
                                          <p:spTgt spid="131"/>
                                        </p:tgtEl>
                                        <p:attrNameLst>
                                          <p:attrName>style.visibility</p:attrName>
                                        </p:attrNameLst>
                                      </p:cBhvr>
                                      <p:to>
                                        <p:strVal val="visible"/>
                                      </p:to>
                                    </p:set>
                                    <p:animEffect transition="in" filter="circle(in)">
                                      <p:cBhvr>
                                        <p:cTn id="111" dur="2000"/>
                                        <p:tgtEl>
                                          <p:spTgt spid="131"/>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151"/>
                                        </p:tgtEl>
                                        <p:attrNameLst>
                                          <p:attrName>style.visibility</p:attrName>
                                        </p:attrNameLst>
                                      </p:cBhvr>
                                      <p:to>
                                        <p:strVal val="visible"/>
                                      </p:to>
                                    </p:set>
                                    <p:animEffect transition="in" filter="wipe(left)">
                                      <p:cBhvr>
                                        <p:cTn id="116" dur="500"/>
                                        <p:tgtEl>
                                          <p:spTgt spid="151"/>
                                        </p:tgtEl>
                                      </p:cBhvr>
                                    </p:animEffect>
                                  </p:childTnLst>
                                </p:cTn>
                              </p:par>
                            </p:childTnLst>
                          </p:cTn>
                        </p:par>
                      </p:childTnLst>
                    </p:cTn>
                  </p:par>
                  <p:par>
                    <p:cTn id="117" fill="hold">
                      <p:stCondLst>
                        <p:cond delay="indefinite"/>
                      </p:stCondLst>
                      <p:childTnLst>
                        <p:par>
                          <p:cTn id="118" fill="hold">
                            <p:stCondLst>
                              <p:cond delay="0"/>
                            </p:stCondLst>
                            <p:childTnLst>
                              <p:par>
                                <p:cTn id="119" presetID="6" presetClass="entr" presetSubtype="16" fill="hold" grpId="0" nodeType="clickEffect">
                                  <p:stCondLst>
                                    <p:cond delay="0"/>
                                  </p:stCondLst>
                                  <p:childTnLst>
                                    <p:set>
                                      <p:cBhvr>
                                        <p:cTn id="120" dur="1" fill="hold">
                                          <p:stCondLst>
                                            <p:cond delay="0"/>
                                          </p:stCondLst>
                                        </p:cTn>
                                        <p:tgtEl>
                                          <p:spTgt spid="145"/>
                                        </p:tgtEl>
                                        <p:attrNameLst>
                                          <p:attrName>style.visibility</p:attrName>
                                        </p:attrNameLst>
                                      </p:cBhvr>
                                      <p:to>
                                        <p:strVal val="visible"/>
                                      </p:to>
                                    </p:set>
                                    <p:animEffect transition="in" filter="circle(in)">
                                      <p:cBhvr>
                                        <p:cTn id="121" dur="2000"/>
                                        <p:tgtEl>
                                          <p:spTgt spid="145"/>
                                        </p:tgtEl>
                                      </p:cBhvr>
                                    </p:animEffect>
                                  </p:childTnLst>
                                </p:cTn>
                              </p:par>
                            </p:childTnLst>
                          </p:cTn>
                        </p:par>
                        <p:par>
                          <p:cTn id="122" fill="hold">
                            <p:stCondLst>
                              <p:cond delay="2000"/>
                            </p:stCondLst>
                            <p:childTnLst>
                              <p:par>
                                <p:cTn id="123" presetID="22" presetClass="entr" presetSubtype="8" fill="hold" grpId="0" nodeType="afterEffect">
                                  <p:stCondLst>
                                    <p:cond delay="0"/>
                                  </p:stCondLst>
                                  <p:childTnLst>
                                    <p:set>
                                      <p:cBhvr>
                                        <p:cTn id="124" dur="1" fill="hold">
                                          <p:stCondLst>
                                            <p:cond delay="0"/>
                                          </p:stCondLst>
                                        </p:cTn>
                                        <p:tgtEl>
                                          <p:spTgt spid="146"/>
                                        </p:tgtEl>
                                        <p:attrNameLst>
                                          <p:attrName>style.visibility</p:attrName>
                                        </p:attrNameLst>
                                      </p:cBhvr>
                                      <p:to>
                                        <p:strVal val="visible"/>
                                      </p:to>
                                    </p:set>
                                    <p:animEffect transition="in" filter="wipe(left)">
                                      <p:cBhvr>
                                        <p:cTn id="125" dur="500"/>
                                        <p:tgtEl>
                                          <p:spTgt spid="146"/>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nodeType="clickEffect">
                                  <p:stCondLst>
                                    <p:cond delay="0"/>
                                  </p:stCondLst>
                                  <p:childTnLst>
                                    <p:set>
                                      <p:cBhvr>
                                        <p:cTn id="129" dur="1" fill="hold">
                                          <p:stCondLst>
                                            <p:cond delay="0"/>
                                          </p:stCondLst>
                                        </p:cTn>
                                        <p:tgtEl>
                                          <p:spTgt spid="148"/>
                                        </p:tgtEl>
                                        <p:attrNameLst>
                                          <p:attrName>style.visibility</p:attrName>
                                        </p:attrNameLst>
                                      </p:cBhvr>
                                      <p:to>
                                        <p:strVal val="visible"/>
                                      </p:to>
                                    </p:set>
                                    <p:animEffect transition="in" filter="wipe(down)">
                                      <p:cBhvr>
                                        <p:cTn id="130" dur="500"/>
                                        <p:tgtEl>
                                          <p:spTgt spid="148"/>
                                        </p:tgtEl>
                                      </p:cBhvr>
                                    </p:animEffect>
                                  </p:childTnLst>
                                </p:cTn>
                              </p:par>
                            </p:childTnLst>
                          </p:cTn>
                        </p:par>
                        <p:par>
                          <p:cTn id="131" fill="hold">
                            <p:stCondLst>
                              <p:cond delay="500"/>
                            </p:stCondLst>
                            <p:childTnLst>
                              <p:par>
                                <p:cTn id="132" presetID="22" presetClass="entr" presetSubtype="4" fill="hold" grpId="0" nodeType="afterEffect">
                                  <p:stCondLst>
                                    <p:cond delay="0"/>
                                  </p:stCondLst>
                                  <p:childTnLst>
                                    <p:set>
                                      <p:cBhvr>
                                        <p:cTn id="133" dur="1" fill="hold">
                                          <p:stCondLst>
                                            <p:cond delay="0"/>
                                          </p:stCondLst>
                                        </p:cTn>
                                        <p:tgtEl>
                                          <p:spTgt spid="147"/>
                                        </p:tgtEl>
                                        <p:attrNameLst>
                                          <p:attrName>style.visibility</p:attrName>
                                        </p:attrNameLst>
                                      </p:cBhvr>
                                      <p:to>
                                        <p:strVal val="visible"/>
                                      </p:to>
                                    </p:set>
                                    <p:animEffect transition="in" filter="wipe(down)">
                                      <p:cBhvr>
                                        <p:cTn id="134" dur="500"/>
                                        <p:tgtEl>
                                          <p:spTgt spid="147"/>
                                        </p:tgtEl>
                                      </p:cBhvr>
                                    </p:animEffect>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grpId="0" nodeType="clickEffect">
                                  <p:stCondLst>
                                    <p:cond delay="0"/>
                                  </p:stCondLst>
                                  <p:childTnLst>
                                    <p:set>
                                      <p:cBhvr>
                                        <p:cTn id="138" dur="1" fill="hold">
                                          <p:stCondLst>
                                            <p:cond delay="0"/>
                                          </p:stCondLst>
                                        </p:cTn>
                                        <p:tgtEl>
                                          <p:spTgt spid="152"/>
                                        </p:tgtEl>
                                        <p:attrNameLst>
                                          <p:attrName>style.visibility</p:attrName>
                                        </p:attrNameLst>
                                      </p:cBhvr>
                                      <p:to>
                                        <p:strVal val="visible"/>
                                      </p:to>
                                    </p:set>
                                    <p:anim calcmode="lin" valueType="num">
                                      <p:cBhvr additive="base">
                                        <p:cTn id="139" dur="500" fill="hold"/>
                                        <p:tgtEl>
                                          <p:spTgt spid="152"/>
                                        </p:tgtEl>
                                        <p:attrNameLst>
                                          <p:attrName>ppt_x</p:attrName>
                                        </p:attrNameLst>
                                      </p:cBhvr>
                                      <p:tavLst>
                                        <p:tav tm="0">
                                          <p:val>
                                            <p:strVal val="#ppt_x"/>
                                          </p:val>
                                        </p:tav>
                                        <p:tav tm="100000">
                                          <p:val>
                                            <p:strVal val="#ppt_x"/>
                                          </p:val>
                                        </p:tav>
                                      </p:tavLst>
                                    </p:anim>
                                    <p:anim calcmode="lin" valueType="num">
                                      <p:cBhvr additive="base">
                                        <p:cTn id="140" dur="500" fill="hold"/>
                                        <p:tgtEl>
                                          <p:spTgt spid="152"/>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grpId="0" nodeType="clickEffect">
                                  <p:stCondLst>
                                    <p:cond delay="0"/>
                                  </p:stCondLst>
                                  <p:childTnLst>
                                    <p:set>
                                      <p:cBhvr>
                                        <p:cTn id="144" dur="1" fill="hold">
                                          <p:stCondLst>
                                            <p:cond delay="0"/>
                                          </p:stCondLst>
                                        </p:cTn>
                                        <p:tgtEl>
                                          <p:spTgt spid="154"/>
                                        </p:tgtEl>
                                        <p:attrNameLst>
                                          <p:attrName>style.visibility</p:attrName>
                                        </p:attrNameLst>
                                      </p:cBhvr>
                                      <p:to>
                                        <p:strVal val="visible"/>
                                      </p:to>
                                    </p:set>
                                    <p:anim calcmode="lin" valueType="num">
                                      <p:cBhvr additive="base">
                                        <p:cTn id="145" dur="500" fill="hold"/>
                                        <p:tgtEl>
                                          <p:spTgt spid="154"/>
                                        </p:tgtEl>
                                        <p:attrNameLst>
                                          <p:attrName>ppt_x</p:attrName>
                                        </p:attrNameLst>
                                      </p:cBhvr>
                                      <p:tavLst>
                                        <p:tav tm="0">
                                          <p:val>
                                            <p:strVal val="#ppt_x"/>
                                          </p:val>
                                        </p:tav>
                                        <p:tav tm="100000">
                                          <p:val>
                                            <p:strVal val="#ppt_x"/>
                                          </p:val>
                                        </p:tav>
                                      </p:tavLst>
                                    </p:anim>
                                    <p:anim calcmode="lin" valueType="num">
                                      <p:cBhvr additive="base">
                                        <p:cTn id="146" dur="500" fill="hold"/>
                                        <p:tgtEl>
                                          <p:spTgt spid="154"/>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grpId="0" nodeType="clickEffect">
                                  <p:stCondLst>
                                    <p:cond delay="0"/>
                                  </p:stCondLst>
                                  <p:childTnLst>
                                    <p:set>
                                      <p:cBhvr>
                                        <p:cTn id="150" dur="1" fill="hold">
                                          <p:stCondLst>
                                            <p:cond delay="0"/>
                                          </p:stCondLst>
                                        </p:cTn>
                                        <p:tgtEl>
                                          <p:spTgt spid="153"/>
                                        </p:tgtEl>
                                        <p:attrNameLst>
                                          <p:attrName>style.visibility</p:attrName>
                                        </p:attrNameLst>
                                      </p:cBhvr>
                                      <p:to>
                                        <p:strVal val="visible"/>
                                      </p:to>
                                    </p:set>
                                    <p:anim calcmode="lin" valueType="num">
                                      <p:cBhvr additive="base">
                                        <p:cTn id="151" dur="500" fill="hold"/>
                                        <p:tgtEl>
                                          <p:spTgt spid="153"/>
                                        </p:tgtEl>
                                        <p:attrNameLst>
                                          <p:attrName>ppt_x</p:attrName>
                                        </p:attrNameLst>
                                      </p:cBhvr>
                                      <p:tavLst>
                                        <p:tav tm="0">
                                          <p:val>
                                            <p:strVal val="#ppt_x"/>
                                          </p:val>
                                        </p:tav>
                                        <p:tav tm="100000">
                                          <p:val>
                                            <p:strVal val="#ppt_x"/>
                                          </p:val>
                                        </p:tav>
                                      </p:tavLst>
                                    </p:anim>
                                    <p:anim calcmode="lin" valueType="num">
                                      <p:cBhvr additive="base">
                                        <p:cTn id="152" dur="500" fill="hold"/>
                                        <p:tgtEl>
                                          <p:spTgt spid="153"/>
                                        </p:tgtEl>
                                        <p:attrNameLst>
                                          <p:attrName>ppt_y</p:attrName>
                                        </p:attrNameLst>
                                      </p:cBhvr>
                                      <p:tavLst>
                                        <p:tav tm="0">
                                          <p:val>
                                            <p:strVal val="1+#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grpId="0" nodeType="clickEffect">
                                  <p:stCondLst>
                                    <p:cond delay="0"/>
                                  </p:stCondLst>
                                  <p:childTnLst>
                                    <p:set>
                                      <p:cBhvr>
                                        <p:cTn id="156" dur="1" fill="hold">
                                          <p:stCondLst>
                                            <p:cond delay="0"/>
                                          </p:stCondLst>
                                        </p:cTn>
                                        <p:tgtEl>
                                          <p:spTgt spid="155"/>
                                        </p:tgtEl>
                                        <p:attrNameLst>
                                          <p:attrName>style.visibility</p:attrName>
                                        </p:attrNameLst>
                                      </p:cBhvr>
                                      <p:to>
                                        <p:strVal val="visible"/>
                                      </p:to>
                                    </p:set>
                                    <p:anim calcmode="lin" valueType="num">
                                      <p:cBhvr additive="base">
                                        <p:cTn id="157" dur="500" fill="hold"/>
                                        <p:tgtEl>
                                          <p:spTgt spid="155"/>
                                        </p:tgtEl>
                                        <p:attrNameLst>
                                          <p:attrName>ppt_x</p:attrName>
                                        </p:attrNameLst>
                                      </p:cBhvr>
                                      <p:tavLst>
                                        <p:tav tm="0">
                                          <p:val>
                                            <p:strVal val="#ppt_x"/>
                                          </p:val>
                                        </p:tav>
                                        <p:tav tm="100000">
                                          <p:val>
                                            <p:strVal val="#ppt_x"/>
                                          </p:val>
                                        </p:tav>
                                      </p:tavLst>
                                    </p:anim>
                                    <p:anim calcmode="lin" valueType="num">
                                      <p:cBhvr additive="base">
                                        <p:cTn id="158" dur="500" fill="hold"/>
                                        <p:tgtEl>
                                          <p:spTgt spid="155"/>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42" presetClass="entr" presetSubtype="0" fill="hold" nodeType="clickEffect">
                                  <p:stCondLst>
                                    <p:cond delay="0"/>
                                  </p:stCondLst>
                                  <p:childTnLst>
                                    <p:set>
                                      <p:cBhvr>
                                        <p:cTn id="162" dur="1" fill="hold">
                                          <p:stCondLst>
                                            <p:cond delay="0"/>
                                          </p:stCondLst>
                                        </p:cTn>
                                        <p:tgtEl>
                                          <p:spTgt spid="156"/>
                                        </p:tgtEl>
                                        <p:attrNameLst>
                                          <p:attrName>style.visibility</p:attrName>
                                        </p:attrNameLst>
                                      </p:cBhvr>
                                      <p:to>
                                        <p:strVal val="visible"/>
                                      </p:to>
                                    </p:set>
                                    <p:animEffect transition="in" filter="fade">
                                      <p:cBhvr>
                                        <p:cTn id="163" dur="1000"/>
                                        <p:tgtEl>
                                          <p:spTgt spid="156"/>
                                        </p:tgtEl>
                                      </p:cBhvr>
                                    </p:animEffect>
                                    <p:anim calcmode="lin" valueType="num">
                                      <p:cBhvr>
                                        <p:cTn id="164" dur="1000" fill="hold"/>
                                        <p:tgtEl>
                                          <p:spTgt spid="156"/>
                                        </p:tgtEl>
                                        <p:attrNameLst>
                                          <p:attrName>ppt_x</p:attrName>
                                        </p:attrNameLst>
                                      </p:cBhvr>
                                      <p:tavLst>
                                        <p:tav tm="0">
                                          <p:val>
                                            <p:strVal val="#ppt_x"/>
                                          </p:val>
                                        </p:tav>
                                        <p:tav tm="100000">
                                          <p:val>
                                            <p:strVal val="#ppt_x"/>
                                          </p:val>
                                        </p:tav>
                                      </p:tavLst>
                                    </p:anim>
                                    <p:anim calcmode="lin" valueType="num">
                                      <p:cBhvr>
                                        <p:cTn id="165" dur="10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grpId="0" nodeType="clickEffect">
                                  <p:stCondLst>
                                    <p:cond delay="0"/>
                                  </p:stCondLst>
                                  <p:iterate type="wd">
                                    <p:tmPct val="100000"/>
                                  </p:iterate>
                                  <p:childTnLst>
                                    <p:set>
                                      <p:cBhvr>
                                        <p:cTn id="169" dur="1" fill="hold">
                                          <p:stCondLst>
                                            <p:cond delay="0"/>
                                          </p:stCondLst>
                                        </p:cTn>
                                        <p:tgtEl>
                                          <p:spTgt spid="158"/>
                                        </p:tgtEl>
                                        <p:attrNameLst>
                                          <p:attrName>style.visibility</p:attrName>
                                        </p:attrNameLst>
                                      </p:cBhvr>
                                      <p:to>
                                        <p:strVal val="visible"/>
                                      </p:to>
                                    </p:set>
                                    <p:animEffect transition="in" filter="wipe(left)">
                                      <p:cBhvr>
                                        <p:cTn id="170" dur="300"/>
                                        <p:tgtEl>
                                          <p:spTgt spid="158"/>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nodeType="clickEffect">
                                  <p:stCondLst>
                                    <p:cond delay="0"/>
                                  </p:stCondLst>
                                  <p:childTnLst>
                                    <p:set>
                                      <p:cBhvr>
                                        <p:cTn id="174" dur="1" fill="hold">
                                          <p:stCondLst>
                                            <p:cond delay="0"/>
                                          </p:stCondLst>
                                        </p:cTn>
                                        <p:tgtEl>
                                          <p:spTgt spid="159"/>
                                        </p:tgtEl>
                                        <p:attrNameLst>
                                          <p:attrName>style.visibility</p:attrName>
                                        </p:attrNameLst>
                                      </p:cBhvr>
                                      <p:to>
                                        <p:strVal val="visible"/>
                                      </p:to>
                                    </p:set>
                                    <p:animEffect transition="in" filter="wipe(left)">
                                      <p:cBhvr>
                                        <p:cTn id="175" dur="500"/>
                                        <p:tgtEl>
                                          <p:spTgt spid="159"/>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grpId="0" nodeType="clickEffect">
                                  <p:stCondLst>
                                    <p:cond delay="0"/>
                                  </p:stCondLst>
                                  <p:iterate type="wd">
                                    <p:tmPct val="100000"/>
                                  </p:iterate>
                                  <p:childTnLst>
                                    <p:set>
                                      <p:cBhvr>
                                        <p:cTn id="179" dur="1" fill="hold">
                                          <p:stCondLst>
                                            <p:cond delay="0"/>
                                          </p:stCondLst>
                                        </p:cTn>
                                        <p:tgtEl>
                                          <p:spTgt spid="160"/>
                                        </p:tgtEl>
                                        <p:attrNameLst>
                                          <p:attrName>style.visibility</p:attrName>
                                        </p:attrNameLst>
                                      </p:cBhvr>
                                      <p:to>
                                        <p:strVal val="visible"/>
                                      </p:to>
                                    </p:set>
                                    <p:animEffect transition="in" filter="wipe(left)">
                                      <p:cBhvr>
                                        <p:cTn id="180" dur="300"/>
                                        <p:tgtEl>
                                          <p:spTgt spid="160"/>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8" fill="hold" nodeType="clickEffect">
                                  <p:stCondLst>
                                    <p:cond delay="0"/>
                                  </p:stCondLst>
                                  <p:childTnLst>
                                    <p:set>
                                      <p:cBhvr>
                                        <p:cTn id="184" dur="1" fill="hold">
                                          <p:stCondLst>
                                            <p:cond delay="0"/>
                                          </p:stCondLst>
                                        </p:cTn>
                                        <p:tgtEl>
                                          <p:spTgt spid="161"/>
                                        </p:tgtEl>
                                        <p:attrNameLst>
                                          <p:attrName>style.visibility</p:attrName>
                                        </p:attrNameLst>
                                      </p:cBhvr>
                                      <p:to>
                                        <p:strVal val="visible"/>
                                      </p:to>
                                    </p:set>
                                    <p:animEffect transition="in" filter="wipe(left)">
                                      <p:cBhvr>
                                        <p:cTn id="185" dur="500"/>
                                        <p:tgtEl>
                                          <p:spTgt spid="161"/>
                                        </p:tgtEl>
                                      </p:cBhvr>
                                    </p:animEffect>
                                  </p:childTnLst>
                                </p:cTn>
                              </p:par>
                            </p:childTnLst>
                          </p:cTn>
                        </p:par>
                      </p:childTnLst>
                    </p:cTn>
                  </p:par>
                  <p:par>
                    <p:cTn id="186" fill="hold">
                      <p:stCondLst>
                        <p:cond delay="indefinite"/>
                      </p:stCondLst>
                      <p:childTnLst>
                        <p:par>
                          <p:cTn id="187" fill="hold">
                            <p:stCondLst>
                              <p:cond delay="0"/>
                            </p:stCondLst>
                            <p:childTnLst>
                              <p:par>
                                <p:cTn id="188" presetID="2" presetClass="entr" presetSubtype="4" fill="hold" grpId="0" nodeType="clickEffect">
                                  <p:stCondLst>
                                    <p:cond delay="0"/>
                                  </p:stCondLst>
                                  <p:childTnLst>
                                    <p:set>
                                      <p:cBhvr>
                                        <p:cTn id="189" dur="1" fill="hold">
                                          <p:stCondLst>
                                            <p:cond delay="0"/>
                                          </p:stCondLst>
                                        </p:cTn>
                                        <p:tgtEl>
                                          <p:spTgt spid="163"/>
                                        </p:tgtEl>
                                        <p:attrNameLst>
                                          <p:attrName>style.visibility</p:attrName>
                                        </p:attrNameLst>
                                      </p:cBhvr>
                                      <p:to>
                                        <p:strVal val="visible"/>
                                      </p:to>
                                    </p:set>
                                    <p:anim calcmode="lin" valueType="num">
                                      <p:cBhvr additive="base">
                                        <p:cTn id="190" dur="500" fill="hold"/>
                                        <p:tgtEl>
                                          <p:spTgt spid="163"/>
                                        </p:tgtEl>
                                        <p:attrNameLst>
                                          <p:attrName>ppt_x</p:attrName>
                                        </p:attrNameLst>
                                      </p:cBhvr>
                                      <p:tavLst>
                                        <p:tav tm="0">
                                          <p:val>
                                            <p:strVal val="#ppt_x"/>
                                          </p:val>
                                        </p:tav>
                                        <p:tav tm="100000">
                                          <p:val>
                                            <p:strVal val="#ppt_x"/>
                                          </p:val>
                                        </p:tav>
                                      </p:tavLst>
                                    </p:anim>
                                    <p:anim calcmode="lin" valueType="num">
                                      <p:cBhvr additive="base">
                                        <p:cTn id="191" dur="500" fill="hold"/>
                                        <p:tgtEl>
                                          <p:spTgt spid="163"/>
                                        </p:tgtEl>
                                        <p:attrNameLst>
                                          <p:attrName>ppt_y</p:attrName>
                                        </p:attrNameLst>
                                      </p:cBhvr>
                                      <p:tavLst>
                                        <p:tav tm="0">
                                          <p:val>
                                            <p:strVal val="1+#ppt_h/2"/>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21" presetClass="entr" presetSubtype="1" fill="hold" grpId="0" nodeType="clickEffect">
                                  <p:stCondLst>
                                    <p:cond delay="0"/>
                                  </p:stCondLst>
                                  <p:childTnLst>
                                    <p:set>
                                      <p:cBhvr>
                                        <p:cTn id="195" dur="1" fill="hold">
                                          <p:stCondLst>
                                            <p:cond delay="0"/>
                                          </p:stCondLst>
                                        </p:cTn>
                                        <p:tgtEl>
                                          <p:spTgt spid="162"/>
                                        </p:tgtEl>
                                        <p:attrNameLst>
                                          <p:attrName>style.visibility</p:attrName>
                                        </p:attrNameLst>
                                      </p:cBhvr>
                                      <p:to>
                                        <p:strVal val="visible"/>
                                      </p:to>
                                    </p:set>
                                    <p:animEffect transition="in" filter="wheel(1)">
                                      <p:cBhvr>
                                        <p:cTn id="196" dur="2000"/>
                                        <p:tgtEl>
                                          <p:spTgt spid="162"/>
                                        </p:tgtEl>
                                      </p:cBhvr>
                                    </p:animEffect>
                                  </p:childTnLst>
                                </p:cTn>
                              </p:par>
                            </p:childTnLst>
                          </p:cTn>
                        </p:par>
                      </p:childTnLst>
                    </p:cTn>
                  </p:par>
                  <p:par>
                    <p:cTn id="197" fill="hold">
                      <p:stCondLst>
                        <p:cond delay="indefinite"/>
                      </p:stCondLst>
                      <p:childTnLst>
                        <p:par>
                          <p:cTn id="198" fill="hold">
                            <p:stCondLst>
                              <p:cond delay="0"/>
                            </p:stCondLst>
                            <p:childTnLst>
                              <p:par>
                                <p:cTn id="199" presetID="21" presetClass="entr" presetSubtype="1" fill="hold" grpId="0" nodeType="clickEffect">
                                  <p:stCondLst>
                                    <p:cond delay="0"/>
                                  </p:stCondLst>
                                  <p:childTnLst>
                                    <p:set>
                                      <p:cBhvr>
                                        <p:cTn id="200" dur="1" fill="hold">
                                          <p:stCondLst>
                                            <p:cond delay="0"/>
                                          </p:stCondLst>
                                        </p:cTn>
                                        <p:tgtEl>
                                          <p:spTgt spid="157"/>
                                        </p:tgtEl>
                                        <p:attrNameLst>
                                          <p:attrName>style.visibility</p:attrName>
                                        </p:attrNameLst>
                                      </p:cBhvr>
                                      <p:to>
                                        <p:strVal val="visible"/>
                                      </p:to>
                                    </p:set>
                                    <p:animEffect transition="in" filter="wheel(1)">
                                      <p:cBhvr>
                                        <p:cTn id="201" dur="2000"/>
                                        <p:tgtEl>
                                          <p:spTgt spid="157"/>
                                        </p:tgtEl>
                                      </p:cBhvr>
                                    </p:animEffect>
                                  </p:childTnLst>
                                </p:cTn>
                              </p:par>
                            </p:childTnLst>
                          </p:cTn>
                        </p:par>
                      </p:childTnLst>
                    </p:cTn>
                  </p:par>
                  <p:par>
                    <p:cTn id="202" fill="hold">
                      <p:stCondLst>
                        <p:cond delay="indefinite"/>
                      </p:stCondLst>
                      <p:childTnLst>
                        <p:par>
                          <p:cTn id="203" fill="hold">
                            <p:stCondLst>
                              <p:cond delay="0"/>
                            </p:stCondLst>
                            <p:childTnLst>
                              <p:par>
                                <p:cTn id="204" presetID="2" presetClass="entr" presetSubtype="4" fill="hold" grpId="0" nodeType="clickEffect">
                                  <p:stCondLst>
                                    <p:cond delay="0"/>
                                  </p:stCondLst>
                                  <p:childTnLst>
                                    <p:set>
                                      <p:cBhvr>
                                        <p:cTn id="205" dur="1" fill="hold">
                                          <p:stCondLst>
                                            <p:cond delay="0"/>
                                          </p:stCondLst>
                                        </p:cTn>
                                        <p:tgtEl>
                                          <p:spTgt spid="164"/>
                                        </p:tgtEl>
                                        <p:attrNameLst>
                                          <p:attrName>style.visibility</p:attrName>
                                        </p:attrNameLst>
                                      </p:cBhvr>
                                      <p:to>
                                        <p:strVal val="visible"/>
                                      </p:to>
                                    </p:set>
                                    <p:anim calcmode="lin" valueType="num">
                                      <p:cBhvr additive="base">
                                        <p:cTn id="206" dur="500" fill="hold"/>
                                        <p:tgtEl>
                                          <p:spTgt spid="164"/>
                                        </p:tgtEl>
                                        <p:attrNameLst>
                                          <p:attrName>ppt_x</p:attrName>
                                        </p:attrNameLst>
                                      </p:cBhvr>
                                      <p:tavLst>
                                        <p:tav tm="0">
                                          <p:val>
                                            <p:strVal val="#ppt_x"/>
                                          </p:val>
                                        </p:tav>
                                        <p:tav tm="100000">
                                          <p:val>
                                            <p:strVal val="#ppt_x"/>
                                          </p:val>
                                        </p:tav>
                                      </p:tavLst>
                                    </p:anim>
                                    <p:anim calcmode="lin" valueType="num">
                                      <p:cBhvr additive="base">
                                        <p:cTn id="207" dur="500" fill="hold"/>
                                        <p:tgtEl>
                                          <p:spTgt spid="164"/>
                                        </p:tgtEl>
                                        <p:attrNameLst>
                                          <p:attrName>ppt_y</p:attrName>
                                        </p:attrNameLst>
                                      </p:cBhvr>
                                      <p:tavLst>
                                        <p:tav tm="0">
                                          <p:val>
                                            <p:strVal val="1+#ppt_h/2"/>
                                          </p:val>
                                        </p:tav>
                                        <p:tav tm="100000">
                                          <p:val>
                                            <p:strVal val="#ppt_y"/>
                                          </p:val>
                                        </p:tav>
                                      </p:tavLst>
                                    </p:anim>
                                  </p:childTnLst>
                                </p:cTn>
                              </p:par>
                            </p:childTnLst>
                          </p:cTn>
                        </p:par>
                      </p:childTnLst>
                    </p:cTn>
                  </p:par>
                  <p:par>
                    <p:cTn id="208" fill="hold">
                      <p:stCondLst>
                        <p:cond delay="indefinite"/>
                      </p:stCondLst>
                      <p:childTnLst>
                        <p:par>
                          <p:cTn id="209" fill="hold">
                            <p:stCondLst>
                              <p:cond delay="0"/>
                            </p:stCondLst>
                            <p:childTnLst>
                              <p:par>
                                <p:cTn id="210" presetID="21" presetClass="entr" presetSubtype="1" fill="hold" grpId="0" nodeType="clickEffect">
                                  <p:stCondLst>
                                    <p:cond delay="0"/>
                                  </p:stCondLst>
                                  <p:childTnLst>
                                    <p:set>
                                      <p:cBhvr>
                                        <p:cTn id="211" dur="1" fill="hold">
                                          <p:stCondLst>
                                            <p:cond delay="0"/>
                                          </p:stCondLst>
                                        </p:cTn>
                                        <p:tgtEl>
                                          <p:spTgt spid="170"/>
                                        </p:tgtEl>
                                        <p:attrNameLst>
                                          <p:attrName>style.visibility</p:attrName>
                                        </p:attrNameLst>
                                      </p:cBhvr>
                                      <p:to>
                                        <p:strVal val="visible"/>
                                      </p:to>
                                    </p:set>
                                    <p:animEffect transition="in" filter="wheel(1)">
                                      <p:cBhvr>
                                        <p:cTn id="212" dur="2000"/>
                                        <p:tgtEl>
                                          <p:spTgt spid="170"/>
                                        </p:tgtEl>
                                      </p:cBhvr>
                                    </p:animEffect>
                                  </p:childTnLst>
                                </p:cTn>
                              </p:par>
                            </p:childTnLst>
                          </p:cTn>
                        </p:par>
                      </p:childTnLst>
                    </p:cTn>
                  </p:par>
                  <p:par>
                    <p:cTn id="213" fill="hold">
                      <p:stCondLst>
                        <p:cond delay="indefinite"/>
                      </p:stCondLst>
                      <p:childTnLst>
                        <p:par>
                          <p:cTn id="214" fill="hold">
                            <p:stCondLst>
                              <p:cond delay="0"/>
                            </p:stCondLst>
                            <p:childTnLst>
                              <p:par>
                                <p:cTn id="215" presetID="2" presetClass="entr" presetSubtype="4" fill="hold" nodeType="clickEffect">
                                  <p:stCondLst>
                                    <p:cond delay="0"/>
                                  </p:stCondLst>
                                  <p:childTnLst>
                                    <p:set>
                                      <p:cBhvr>
                                        <p:cTn id="216" dur="1" fill="hold">
                                          <p:stCondLst>
                                            <p:cond delay="0"/>
                                          </p:stCondLst>
                                        </p:cTn>
                                        <p:tgtEl>
                                          <p:spTgt spid="165"/>
                                        </p:tgtEl>
                                        <p:attrNameLst>
                                          <p:attrName>style.visibility</p:attrName>
                                        </p:attrNameLst>
                                      </p:cBhvr>
                                      <p:to>
                                        <p:strVal val="visible"/>
                                      </p:to>
                                    </p:set>
                                    <p:anim calcmode="lin" valueType="num">
                                      <p:cBhvr additive="base">
                                        <p:cTn id="217" dur="500" fill="hold"/>
                                        <p:tgtEl>
                                          <p:spTgt spid="165"/>
                                        </p:tgtEl>
                                        <p:attrNameLst>
                                          <p:attrName>ppt_x</p:attrName>
                                        </p:attrNameLst>
                                      </p:cBhvr>
                                      <p:tavLst>
                                        <p:tav tm="0">
                                          <p:val>
                                            <p:strVal val="#ppt_x"/>
                                          </p:val>
                                        </p:tav>
                                        <p:tav tm="100000">
                                          <p:val>
                                            <p:strVal val="#ppt_x"/>
                                          </p:val>
                                        </p:tav>
                                      </p:tavLst>
                                    </p:anim>
                                    <p:anim calcmode="lin" valueType="num">
                                      <p:cBhvr additive="base">
                                        <p:cTn id="218"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par>
                    <p:cTn id="219" fill="hold">
                      <p:stCondLst>
                        <p:cond delay="indefinite"/>
                      </p:stCondLst>
                      <p:childTnLst>
                        <p:par>
                          <p:cTn id="220" fill="hold">
                            <p:stCondLst>
                              <p:cond delay="0"/>
                            </p:stCondLst>
                            <p:childTnLst>
                              <p:par>
                                <p:cTn id="221" presetID="14" presetClass="entr" presetSubtype="10" fill="hold" nodeType="clickEffect">
                                  <p:stCondLst>
                                    <p:cond delay="0"/>
                                  </p:stCondLst>
                                  <p:childTnLst>
                                    <p:set>
                                      <p:cBhvr>
                                        <p:cTn id="222" dur="1" fill="hold">
                                          <p:stCondLst>
                                            <p:cond delay="0"/>
                                          </p:stCondLst>
                                        </p:cTn>
                                        <p:tgtEl>
                                          <p:spTgt spid="171"/>
                                        </p:tgtEl>
                                        <p:attrNameLst>
                                          <p:attrName>style.visibility</p:attrName>
                                        </p:attrNameLst>
                                      </p:cBhvr>
                                      <p:to>
                                        <p:strVal val="visible"/>
                                      </p:to>
                                    </p:set>
                                    <p:animEffect transition="in" filter="randombar(horizontal)">
                                      <p:cBhvr>
                                        <p:cTn id="223"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97" grpId="0" animBg="1"/>
      <p:bldP spid="98" grpId="0"/>
      <p:bldP spid="116" grpId="0"/>
      <p:bldP spid="121" grpId="0" animBg="1"/>
      <p:bldP spid="122" grpId="0" animBg="1"/>
      <p:bldP spid="123" grpId="0" animBg="1"/>
      <p:bldP spid="124" grpId="0" animBg="1"/>
      <p:bldP spid="126" grpId="0" animBg="1"/>
      <p:bldP spid="127" grpId="0" animBg="1"/>
      <p:bldP spid="128" grpId="0" animBg="1"/>
      <p:bldP spid="131" grpId="0" animBg="1"/>
      <p:bldP spid="145" grpId="0" animBg="1"/>
      <p:bldP spid="146" grpId="0"/>
      <p:bldP spid="147" grpId="0"/>
      <p:bldP spid="152" grpId="0" animBg="1"/>
      <p:bldP spid="153" grpId="0" animBg="1"/>
      <p:bldP spid="154" grpId="0" animBg="1"/>
      <p:bldP spid="155" grpId="0" animBg="1"/>
      <p:bldP spid="157" grpId="0"/>
      <p:bldP spid="158" grpId="0" autoUpdateAnimBg="0"/>
      <p:bldP spid="160" grpId="0" autoUpdateAnimBg="0"/>
      <p:bldP spid="162" grpId="0"/>
      <p:bldP spid="163" grpId="0"/>
      <p:bldP spid="164" grpId="0"/>
      <p:bldP spid="17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148"/>
          <p:cNvSpPr txBox="1">
            <a:spLocks noChangeArrowheads="1"/>
          </p:cNvSpPr>
          <p:nvPr/>
        </p:nvSpPr>
        <p:spPr bwMode="auto">
          <a:xfrm>
            <a:off x="1966464" y="647251"/>
            <a:ext cx="2819400" cy="488950"/>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600" b="1" kern="0" dirty="0">
                <a:solidFill>
                  <a:srgbClr val="FF00FF"/>
                </a:solidFill>
                <a:latin typeface="+mn-lt"/>
                <a:ea typeface="+mn-ea"/>
              </a:rPr>
              <a:t>（</a:t>
            </a:r>
            <a:r>
              <a:rPr lang="en-US" altLang="zh-CN" sz="2600" b="1" kern="0" dirty="0">
                <a:solidFill>
                  <a:srgbClr val="FF00FF"/>
                </a:solidFill>
                <a:latin typeface="+mn-lt"/>
                <a:ea typeface="+mn-ea"/>
              </a:rPr>
              <a:t>1</a:t>
            </a:r>
            <a:r>
              <a:rPr lang="zh-CN" altLang="en-US" sz="2600" b="1" kern="0" dirty="0">
                <a:solidFill>
                  <a:srgbClr val="FF00FF"/>
                </a:solidFill>
                <a:latin typeface="+mn-lt"/>
                <a:ea typeface="+mn-ea"/>
              </a:rPr>
              <a:t>）电磁阻尼</a:t>
            </a:r>
          </a:p>
        </p:txBody>
      </p:sp>
      <p:sp>
        <p:nvSpPr>
          <p:cNvPr id="3" name="Text Box 1212"/>
          <p:cNvSpPr txBox="1">
            <a:spLocks noChangeArrowheads="1"/>
          </p:cNvSpPr>
          <p:nvPr/>
        </p:nvSpPr>
        <p:spPr bwMode="auto">
          <a:xfrm>
            <a:off x="1858517" y="162192"/>
            <a:ext cx="3981789" cy="522288"/>
          </a:xfrm>
          <a:prstGeom prst="rect">
            <a:avLst/>
          </a:prstGeom>
          <a:noFill/>
          <a:ln w="9525">
            <a:noFill/>
            <a:miter lim="800000"/>
            <a:headEnd/>
            <a:tailEnd/>
          </a:ln>
        </p:spPr>
        <p:txBody>
          <a:bodyPr wrap="square">
            <a:spAutoFit/>
          </a:bodyPr>
          <a:lstStyle/>
          <a:p>
            <a:pPr fontAlgn="auto">
              <a:spcBef>
                <a:spcPts val="0"/>
              </a:spcBef>
              <a:spcAft>
                <a:spcPts val="0"/>
              </a:spcAft>
              <a:defRPr/>
            </a:pPr>
            <a:r>
              <a:rPr lang="en-US" altLang="zh-CN" sz="2800" b="1" kern="0" dirty="0">
                <a:solidFill>
                  <a:srgbClr val="FF0000"/>
                </a:solidFill>
                <a:latin typeface="+mn-lt"/>
                <a:ea typeface="+mn-ea"/>
              </a:rPr>
              <a:t>2. </a:t>
            </a:r>
            <a:r>
              <a:rPr lang="zh-CN" altLang="en-US" sz="2800" b="1" kern="0" dirty="0">
                <a:solidFill>
                  <a:srgbClr val="FF0000"/>
                </a:solidFill>
                <a:latin typeface="+mn-lt"/>
                <a:ea typeface="+mn-ea"/>
              </a:rPr>
              <a:t>涡电流的机械效应</a:t>
            </a:r>
          </a:p>
        </p:txBody>
      </p:sp>
      <p:sp>
        <p:nvSpPr>
          <p:cNvPr id="4" name="矩形 3"/>
          <p:cNvSpPr/>
          <p:nvPr/>
        </p:nvSpPr>
        <p:spPr>
          <a:xfrm>
            <a:off x="1966464" y="957201"/>
            <a:ext cx="8701536" cy="954107"/>
          </a:xfrm>
          <a:prstGeom prst="rect">
            <a:avLst/>
          </a:prstGeom>
        </p:spPr>
        <p:txBody>
          <a:bodyPr wrap="square">
            <a:spAutoFit/>
          </a:bodyPr>
          <a:lstStyle/>
          <a:p>
            <a:pPr>
              <a:defRPr/>
            </a:pPr>
            <a:r>
              <a:rPr lang="zh-CN" altLang="en-US" sz="2800" b="1" kern="0" dirty="0">
                <a:solidFill>
                  <a:srgbClr val="FF0000"/>
                </a:solidFill>
              </a:rPr>
              <a:t>练习</a:t>
            </a:r>
            <a:r>
              <a:rPr lang="en-US" altLang="zh-CN" sz="2800" b="1" kern="0" dirty="0">
                <a:solidFill>
                  <a:srgbClr val="FF0000"/>
                </a:solidFill>
              </a:rPr>
              <a:t>(1)</a:t>
            </a:r>
            <a:r>
              <a:rPr lang="zh-CN" altLang="en-US" sz="2800" b="1" kern="0" dirty="0">
                <a:solidFill>
                  <a:srgbClr val="FF0000"/>
                </a:solidFill>
              </a:rPr>
              <a:t>：</a:t>
            </a:r>
            <a:r>
              <a:rPr lang="zh-CN" altLang="en-US" sz="2800" b="1" kern="0" dirty="0">
                <a:solidFill>
                  <a:srgbClr val="009900"/>
                </a:solidFill>
              </a:rPr>
              <a:t>一电阻为</a:t>
            </a:r>
            <a:r>
              <a:rPr lang="en-US" altLang="zh-CN" sz="2800" b="1" kern="0" dirty="0">
                <a:solidFill>
                  <a:srgbClr val="FF0000"/>
                </a:solidFill>
              </a:rPr>
              <a:t>R</a:t>
            </a:r>
            <a:r>
              <a:rPr lang="zh-CN" altLang="en-US" sz="2800" b="1" kern="0" dirty="0">
                <a:solidFill>
                  <a:srgbClr val="009900"/>
                </a:solidFill>
              </a:rPr>
              <a:t>、质量</a:t>
            </a:r>
            <a:r>
              <a:rPr lang="en-US" altLang="zh-CN" sz="2800" b="1" kern="0" dirty="0">
                <a:solidFill>
                  <a:srgbClr val="FF0000"/>
                </a:solidFill>
              </a:rPr>
              <a:t>m</a:t>
            </a:r>
            <a:r>
              <a:rPr lang="zh-CN" altLang="en-US" sz="2800" b="1" kern="0" dirty="0">
                <a:solidFill>
                  <a:srgbClr val="009900"/>
                </a:solidFill>
              </a:rPr>
              <a:t>的导线弯成矩形，以初速度</a:t>
            </a:r>
            <a:r>
              <a:rPr lang="en-US" altLang="zh-CN" sz="2800" b="1" kern="0" dirty="0">
                <a:solidFill>
                  <a:srgbClr val="FF0000"/>
                </a:solidFill>
              </a:rPr>
              <a:t>v</a:t>
            </a:r>
            <a:r>
              <a:rPr lang="en-US" altLang="zh-CN" sz="2800" b="1" kern="0" baseline="-25000" dirty="0">
                <a:solidFill>
                  <a:srgbClr val="FF0000"/>
                </a:solidFill>
                <a:latin typeface="Times New Roman" panose="02020603050405020304" pitchFamily="18" charset="0"/>
                <a:cs typeface="Times New Roman" panose="02020603050405020304" pitchFamily="18" charset="0"/>
              </a:rPr>
              <a:t>0</a:t>
            </a:r>
            <a:r>
              <a:rPr lang="zh-CN" altLang="en-US" sz="2800" b="1" kern="0" dirty="0">
                <a:solidFill>
                  <a:srgbClr val="009900"/>
                </a:solidFill>
              </a:rPr>
              <a:t>进入均匀磁场</a:t>
            </a:r>
            <a:r>
              <a:rPr lang="en-US" altLang="zh-CN" sz="2800" b="1" kern="0" dirty="0">
                <a:solidFill>
                  <a:srgbClr val="FF0000"/>
                </a:solidFill>
              </a:rPr>
              <a:t>B</a:t>
            </a:r>
            <a:r>
              <a:rPr lang="zh-CN" altLang="en-US" sz="2800" b="1" kern="0" dirty="0">
                <a:solidFill>
                  <a:srgbClr val="009900"/>
                </a:solidFill>
              </a:rPr>
              <a:t>区域，不考虑其它力。求其速度。</a:t>
            </a:r>
            <a:endParaRPr lang="zh-CN" altLang="en-US" sz="2800" dirty="0">
              <a:solidFill>
                <a:srgbClr val="009900"/>
              </a:solidFill>
            </a:endParaRPr>
          </a:p>
        </p:txBody>
      </p:sp>
      <p:grpSp>
        <p:nvGrpSpPr>
          <p:cNvPr id="5" name="Group 1150"/>
          <p:cNvGrpSpPr>
            <a:grpSpLocks/>
          </p:cNvGrpSpPr>
          <p:nvPr/>
        </p:nvGrpSpPr>
        <p:grpSpPr bwMode="auto">
          <a:xfrm>
            <a:off x="8240947" y="2913281"/>
            <a:ext cx="1517650" cy="1447800"/>
            <a:chOff x="3408" y="764"/>
            <a:chExt cx="956" cy="912"/>
          </a:xfrm>
        </p:grpSpPr>
        <p:graphicFrame>
          <p:nvGraphicFramePr>
            <p:cNvPr id="6" name="Object 1151"/>
            <p:cNvGraphicFramePr>
              <a:graphicFrameLocks noChangeAspect="1"/>
            </p:cNvGraphicFramePr>
            <p:nvPr/>
          </p:nvGraphicFramePr>
          <p:xfrm>
            <a:off x="3412" y="960"/>
            <a:ext cx="236" cy="236"/>
          </p:xfrm>
          <a:graphic>
            <a:graphicData uri="http://schemas.openxmlformats.org/presentationml/2006/ole">
              <mc:AlternateContent xmlns:mc="http://schemas.openxmlformats.org/markup-compatibility/2006">
                <mc:Choice xmlns:v="urn:schemas-microsoft-com:vml" Requires="v">
                  <p:oleObj spid="_x0000_s843956" name="公式" r:id="rId3" imgW="139700" imgH="139700" progId="Equation.3">
                    <p:embed/>
                  </p:oleObj>
                </mc:Choice>
                <mc:Fallback>
                  <p:oleObj name="公式" r:id="rId3" imgW="139700" imgH="139700" progId="Equation.3">
                    <p:embed/>
                    <p:pic>
                      <p:nvPicPr>
                        <p:cNvPr id="114" name="Object 11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2" y="96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1152"/>
            <p:cNvGraphicFramePr>
              <a:graphicFrameLocks noChangeAspect="1"/>
            </p:cNvGraphicFramePr>
            <p:nvPr/>
          </p:nvGraphicFramePr>
          <p:xfrm>
            <a:off x="3648" y="964"/>
            <a:ext cx="236" cy="236"/>
          </p:xfrm>
          <a:graphic>
            <a:graphicData uri="http://schemas.openxmlformats.org/presentationml/2006/ole">
              <mc:AlternateContent xmlns:mc="http://schemas.openxmlformats.org/markup-compatibility/2006">
                <mc:Choice xmlns:v="urn:schemas-microsoft-com:vml" Requires="v">
                  <p:oleObj spid="_x0000_s843957" name="公式" r:id="rId5" imgW="139700" imgH="139700" progId="Equation.3">
                    <p:embed/>
                  </p:oleObj>
                </mc:Choice>
                <mc:Fallback>
                  <p:oleObj name="公式" r:id="rId5" imgW="139700" imgH="139700" progId="Equation.3">
                    <p:embed/>
                    <p:pic>
                      <p:nvPicPr>
                        <p:cNvPr id="115" name="Object 11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96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153"/>
            <p:cNvGraphicFramePr>
              <a:graphicFrameLocks noChangeAspect="1"/>
            </p:cNvGraphicFramePr>
            <p:nvPr/>
          </p:nvGraphicFramePr>
          <p:xfrm>
            <a:off x="3888" y="964"/>
            <a:ext cx="236" cy="236"/>
          </p:xfrm>
          <a:graphic>
            <a:graphicData uri="http://schemas.openxmlformats.org/presentationml/2006/ole">
              <mc:AlternateContent xmlns:mc="http://schemas.openxmlformats.org/markup-compatibility/2006">
                <mc:Choice xmlns:v="urn:schemas-microsoft-com:vml" Requires="v">
                  <p:oleObj spid="_x0000_s843958" name="公式" r:id="rId6" imgW="139700" imgH="139700" progId="Equation.3">
                    <p:embed/>
                  </p:oleObj>
                </mc:Choice>
                <mc:Fallback>
                  <p:oleObj name="公式" r:id="rId6" imgW="139700" imgH="139700" progId="Equation.3">
                    <p:embed/>
                    <p:pic>
                      <p:nvPicPr>
                        <p:cNvPr id="116" name="Object 11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 y="96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1154"/>
            <p:cNvGraphicFramePr>
              <a:graphicFrameLocks noChangeAspect="1"/>
            </p:cNvGraphicFramePr>
            <p:nvPr/>
          </p:nvGraphicFramePr>
          <p:xfrm>
            <a:off x="4128" y="964"/>
            <a:ext cx="236" cy="236"/>
          </p:xfrm>
          <a:graphic>
            <a:graphicData uri="http://schemas.openxmlformats.org/presentationml/2006/ole">
              <mc:AlternateContent xmlns:mc="http://schemas.openxmlformats.org/markup-compatibility/2006">
                <mc:Choice xmlns:v="urn:schemas-microsoft-com:vml" Requires="v">
                  <p:oleObj spid="_x0000_s843959" name="公式" r:id="rId7" imgW="139700" imgH="139700" progId="Equation.3">
                    <p:embed/>
                  </p:oleObj>
                </mc:Choice>
                <mc:Fallback>
                  <p:oleObj name="公式" r:id="rId7" imgW="139700" imgH="139700" progId="Equation.3">
                    <p:embed/>
                    <p:pic>
                      <p:nvPicPr>
                        <p:cNvPr id="117" name="Object 11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 y="96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1155"/>
            <p:cNvGraphicFramePr>
              <a:graphicFrameLocks noChangeAspect="1"/>
            </p:cNvGraphicFramePr>
            <p:nvPr/>
          </p:nvGraphicFramePr>
          <p:xfrm>
            <a:off x="3412" y="1200"/>
            <a:ext cx="236" cy="236"/>
          </p:xfrm>
          <a:graphic>
            <a:graphicData uri="http://schemas.openxmlformats.org/presentationml/2006/ole">
              <mc:AlternateContent xmlns:mc="http://schemas.openxmlformats.org/markup-compatibility/2006">
                <mc:Choice xmlns:v="urn:schemas-microsoft-com:vml" Requires="v">
                  <p:oleObj spid="_x0000_s843960" name="公式" r:id="rId8" imgW="139700" imgH="139700" progId="Equation.3">
                    <p:embed/>
                  </p:oleObj>
                </mc:Choice>
                <mc:Fallback>
                  <p:oleObj name="公式" r:id="rId8" imgW="139700" imgH="139700" progId="Equation.3">
                    <p:embed/>
                    <p:pic>
                      <p:nvPicPr>
                        <p:cNvPr id="118" name="Object 11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2" y="120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156"/>
            <p:cNvGraphicFramePr>
              <a:graphicFrameLocks noChangeAspect="1"/>
            </p:cNvGraphicFramePr>
            <p:nvPr/>
          </p:nvGraphicFramePr>
          <p:xfrm>
            <a:off x="4128" y="1200"/>
            <a:ext cx="236" cy="236"/>
          </p:xfrm>
          <a:graphic>
            <a:graphicData uri="http://schemas.openxmlformats.org/presentationml/2006/ole">
              <mc:AlternateContent xmlns:mc="http://schemas.openxmlformats.org/markup-compatibility/2006">
                <mc:Choice xmlns:v="urn:schemas-microsoft-com:vml" Requires="v">
                  <p:oleObj spid="_x0000_s843961" name="公式" r:id="rId9" imgW="139700" imgH="139700" progId="Equation.3">
                    <p:embed/>
                  </p:oleObj>
                </mc:Choice>
                <mc:Fallback>
                  <p:oleObj name="公式" r:id="rId9" imgW="139700" imgH="139700" progId="Equation.3">
                    <p:embed/>
                    <p:pic>
                      <p:nvPicPr>
                        <p:cNvPr id="119" name="Object 11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 y="120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57"/>
            <p:cNvGraphicFramePr>
              <a:graphicFrameLocks noChangeAspect="1"/>
            </p:cNvGraphicFramePr>
            <p:nvPr/>
          </p:nvGraphicFramePr>
          <p:xfrm>
            <a:off x="4128" y="1440"/>
            <a:ext cx="236" cy="236"/>
          </p:xfrm>
          <a:graphic>
            <a:graphicData uri="http://schemas.openxmlformats.org/presentationml/2006/ole">
              <mc:AlternateContent xmlns:mc="http://schemas.openxmlformats.org/markup-compatibility/2006">
                <mc:Choice xmlns:v="urn:schemas-microsoft-com:vml" Requires="v">
                  <p:oleObj spid="_x0000_s843962" name="公式" r:id="rId10" imgW="139700" imgH="139700" progId="Equation.3">
                    <p:embed/>
                  </p:oleObj>
                </mc:Choice>
                <mc:Fallback>
                  <p:oleObj name="公式" r:id="rId10" imgW="139700" imgH="139700" progId="Equation.3">
                    <p:embed/>
                    <p:pic>
                      <p:nvPicPr>
                        <p:cNvPr id="120" name="Object 11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 y="144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158"/>
            <p:cNvGraphicFramePr>
              <a:graphicFrameLocks noChangeAspect="1"/>
            </p:cNvGraphicFramePr>
            <p:nvPr/>
          </p:nvGraphicFramePr>
          <p:xfrm>
            <a:off x="3888" y="1440"/>
            <a:ext cx="236" cy="236"/>
          </p:xfrm>
          <a:graphic>
            <a:graphicData uri="http://schemas.openxmlformats.org/presentationml/2006/ole">
              <mc:AlternateContent xmlns:mc="http://schemas.openxmlformats.org/markup-compatibility/2006">
                <mc:Choice xmlns:v="urn:schemas-microsoft-com:vml" Requires="v">
                  <p:oleObj spid="_x0000_s843963" name="公式" r:id="rId11" imgW="139700" imgH="139700" progId="Equation.3">
                    <p:embed/>
                  </p:oleObj>
                </mc:Choice>
                <mc:Fallback>
                  <p:oleObj name="公式" r:id="rId11" imgW="139700" imgH="139700" progId="Equation.3">
                    <p:embed/>
                    <p:pic>
                      <p:nvPicPr>
                        <p:cNvPr id="121" name="Object 11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 y="144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159"/>
            <p:cNvGraphicFramePr>
              <a:graphicFrameLocks noChangeAspect="1"/>
            </p:cNvGraphicFramePr>
            <p:nvPr/>
          </p:nvGraphicFramePr>
          <p:xfrm>
            <a:off x="3648" y="1440"/>
            <a:ext cx="236" cy="236"/>
          </p:xfrm>
          <a:graphic>
            <a:graphicData uri="http://schemas.openxmlformats.org/presentationml/2006/ole">
              <mc:AlternateContent xmlns:mc="http://schemas.openxmlformats.org/markup-compatibility/2006">
                <mc:Choice xmlns:v="urn:schemas-microsoft-com:vml" Requires="v">
                  <p:oleObj spid="_x0000_s843964" name="公式" r:id="rId12" imgW="139700" imgH="139700" progId="Equation.3">
                    <p:embed/>
                  </p:oleObj>
                </mc:Choice>
                <mc:Fallback>
                  <p:oleObj name="公式" r:id="rId12" imgW="139700" imgH="139700" progId="Equation.3">
                    <p:embed/>
                    <p:pic>
                      <p:nvPicPr>
                        <p:cNvPr id="122" name="Object 11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144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160"/>
            <p:cNvGraphicFramePr>
              <a:graphicFrameLocks noChangeAspect="1"/>
            </p:cNvGraphicFramePr>
            <p:nvPr/>
          </p:nvGraphicFramePr>
          <p:xfrm>
            <a:off x="3412" y="1440"/>
            <a:ext cx="236" cy="236"/>
          </p:xfrm>
          <a:graphic>
            <a:graphicData uri="http://schemas.openxmlformats.org/presentationml/2006/ole">
              <mc:AlternateContent xmlns:mc="http://schemas.openxmlformats.org/markup-compatibility/2006">
                <mc:Choice xmlns:v="urn:schemas-microsoft-com:vml" Requires="v">
                  <p:oleObj spid="_x0000_s843965" name="公式" r:id="rId13" imgW="139700" imgH="139700" progId="Equation.3">
                    <p:embed/>
                  </p:oleObj>
                </mc:Choice>
                <mc:Fallback>
                  <p:oleObj name="公式" r:id="rId13" imgW="139700" imgH="139700" progId="Equation.3">
                    <p:embed/>
                    <p:pic>
                      <p:nvPicPr>
                        <p:cNvPr id="123" name="Object 11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2" y="144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161"/>
            <p:cNvGraphicFramePr>
              <a:graphicFrameLocks noChangeAspect="1"/>
            </p:cNvGraphicFramePr>
            <p:nvPr/>
          </p:nvGraphicFramePr>
          <p:xfrm>
            <a:off x="3888" y="1200"/>
            <a:ext cx="236" cy="236"/>
          </p:xfrm>
          <a:graphic>
            <a:graphicData uri="http://schemas.openxmlformats.org/presentationml/2006/ole">
              <mc:AlternateContent xmlns:mc="http://schemas.openxmlformats.org/markup-compatibility/2006">
                <mc:Choice xmlns:v="urn:schemas-microsoft-com:vml" Requires="v">
                  <p:oleObj spid="_x0000_s843966" name="公式" r:id="rId14" imgW="139700" imgH="139700" progId="Equation.3">
                    <p:embed/>
                  </p:oleObj>
                </mc:Choice>
                <mc:Fallback>
                  <p:oleObj name="公式" r:id="rId14" imgW="139700" imgH="139700" progId="Equation.3">
                    <p:embed/>
                    <p:pic>
                      <p:nvPicPr>
                        <p:cNvPr id="124" name="Object 11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 y="120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162"/>
            <p:cNvGraphicFramePr>
              <a:graphicFrameLocks noChangeAspect="1"/>
            </p:cNvGraphicFramePr>
            <p:nvPr/>
          </p:nvGraphicFramePr>
          <p:xfrm>
            <a:off x="3648" y="1200"/>
            <a:ext cx="236" cy="236"/>
          </p:xfrm>
          <a:graphic>
            <a:graphicData uri="http://schemas.openxmlformats.org/presentationml/2006/ole">
              <mc:AlternateContent xmlns:mc="http://schemas.openxmlformats.org/markup-compatibility/2006">
                <mc:Choice xmlns:v="urn:schemas-microsoft-com:vml" Requires="v">
                  <p:oleObj spid="_x0000_s843967" name="公式" r:id="rId15" imgW="139700" imgH="139700" progId="Equation.3">
                    <p:embed/>
                  </p:oleObj>
                </mc:Choice>
                <mc:Fallback>
                  <p:oleObj name="公式" r:id="rId15" imgW="139700" imgH="139700" progId="Equation.3">
                    <p:embed/>
                    <p:pic>
                      <p:nvPicPr>
                        <p:cNvPr id="125" name="Object 11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120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163"/>
            <p:cNvGraphicFramePr>
              <a:graphicFrameLocks noChangeAspect="1"/>
            </p:cNvGraphicFramePr>
            <p:nvPr/>
          </p:nvGraphicFramePr>
          <p:xfrm>
            <a:off x="3408" y="764"/>
            <a:ext cx="236" cy="236"/>
          </p:xfrm>
          <a:graphic>
            <a:graphicData uri="http://schemas.openxmlformats.org/presentationml/2006/ole">
              <mc:AlternateContent xmlns:mc="http://schemas.openxmlformats.org/markup-compatibility/2006">
                <mc:Choice xmlns:v="urn:schemas-microsoft-com:vml" Requires="v">
                  <p:oleObj spid="_x0000_s843968" name="公式" r:id="rId16" imgW="139700" imgH="139700" progId="Equation.3">
                    <p:embed/>
                  </p:oleObj>
                </mc:Choice>
                <mc:Fallback>
                  <p:oleObj name="公式" r:id="rId16" imgW="139700" imgH="139700" progId="Equation.3">
                    <p:embed/>
                    <p:pic>
                      <p:nvPicPr>
                        <p:cNvPr id="126" name="Object 1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8" y="76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164"/>
            <p:cNvGraphicFramePr>
              <a:graphicFrameLocks noChangeAspect="1"/>
            </p:cNvGraphicFramePr>
            <p:nvPr/>
          </p:nvGraphicFramePr>
          <p:xfrm>
            <a:off x="3644" y="768"/>
            <a:ext cx="236" cy="236"/>
          </p:xfrm>
          <a:graphic>
            <a:graphicData uri="http://schemas.openxmlformats.org/presentationml/2006/ole">
              <mc:AlternateContent xmlns:mc="http://schemas.openxmlformats.org/markup-compatibility/2006">
                <mc:Choice xmlns:v="urn:schemas-microsoft-com:vml" Requires="v">
                  <p:oleObj spid="_x0000_s843969" name="公式" r:id="rId17" imgW="139700" imgH="139700" progId="Equation.3">
                    <p:embed/>
                  </p:oleObj>
                </mc:Choice>
                <mc:Fallback>
                  <p:oleObj name="公式" r:id="rId17" imgW="139700" imgH="139700" progId="Equation.3">
                    <p:embed/>
                    <p:pic>
                      <p:nvPicPr>
                        <p:cNvPr id="127" name="Object 11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4" y="76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1165"/>
            <p:cNvGraphicFramePr>
              <a:graphicFrameLocks noChangeAspect="1"/>
            </p:cNvGraphicFramePr>
            <p:nvPr/>
          </p:nvGraphicFramePr>
          <p:xfrm>
            <a:off x="3884" y="768"/>
            <a:ext cx="236" cy="236"/>
          </p:xfrm>
          <a:graphic>
            <a:graphicData uri="http://schemas.openxmlformats.org/presentationml/2006/ole">
              <mc:AlternateContent xmlns:mc="http://schemas.openxmlformats.org/markup-compatibility/2006">
                <mc:Choice xmlns:v="urn:schemas-microsoft-com:vml" Requires="v">
                  <p:oleObj spid="_x0000_s843970" name="公式" r:id="rId18" imgW="139700" imgH="139700" progId="Equation.3">
                    <p:embed/>
                  </p:oleObj>
                </mc:Choice>
                <mc:Fallback>
                  <p:oleObj name="公式" r:id="rId18" imgW="139700" imgH="139700" progId="Equation.3">
                    <p:embed/>
                    <p:pic>
                      <p:nvPicPr>
                        <p:cNvPr id="128" name="Object 11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4" y="76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1166"/>
            <p:cNvGraphicFramePr>
              <a:graphicFrameLocks noChangeAspect="1"/>
            </p:cNvGraphicFramePr>
            <p:nvPr/>
          </p:nvGraphicFramePr>
          <p:xfrm>
            <a:off x="4124" y="768"/>
            <a:ext cx="236" cy="236"/>
          </p:xfrm>
          <a:graphic>
            <a:graphicData uri="http://schemas.openxmlformats.org/presentationml/2006/ole">
              <mc:AlternateContent xmlns:mc="http://schemas.openxmlformats.org/markup-compatibility/2006">
                <mc:Choice xmlns:v="urn:schemas-microsoft-com:vml" Requires="v">
                  <p:oleObj spid="_x0000_s843971" name="公式" r:id="rId19" imgW="139700" imgH="139700" progId="Equation.3">
                    <p:embed/>
                  </p:oleObj>
                </mc:Choice>
                <mc:Fallback>
                  <p:oleObj name="公式" r:id="rId19" imgW="139700" imgH="139700" progId="Equation.3">
                    <p:embed/>
                    <p:pic>
                      <p:nvPicPr>
                        <p:cNvPr id="129" name="Object 11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4" y="76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9" name="Object 4"/>
          <p:cNvGraphicFramePr>
            <a:graphicFrameLocks noChangeAspect="1"/>
          </p:cNvGraphicFramePr>
          <p:nvPr>
            <p:extLst>
              <p:ext uri="{D42A27DB-BD31-4B8C-83A1-F6EECF244321}">
                <p14:modId xmlns:p14="http://schemas.microsoft.com/office/powerpoint/2010/main" val="772316615"/>
              </p:ext>
            </p:extLst>
          </p:nvPr>
        </p:nvGraphicFramePr>
        <p:xfrm>
          <a:off x="9571370" y="2663888"/>
          <a:ext cx="377825" cy="411163"/>
        </p:xfrm>
        <a:graphic>
          <a:graphicData uri="http://schemas.openxmlformats.org/presentationml/2006/ole">
            <mc:AlternateContent xmlns:mc="http://schemas.openxmlformats.org/markup-compatibility/2006">
              <mc:Choice xmlns:v="urn:schemas-microsoft-com:vml" Requires="v">
                <p:oleObj spid="_x0000_s843972" name="Equation" r:id="rId20" imgW="152280" imgH="164880" progId="Equation.DSMT4">
                  <p:embed/>
                </p:oleObj>
              </mc:Choice>
              <mc:Fallback>
                <p:oleObj name="Equation" r:id="rId20" imgW="152280" imgH="164880" progId="Equation.DSMT4">
                  <p:embed/>
                  <p:pic>
                    <p:nvPicPr>
                      <p:cNvPr id="160" name="Object 4"/>
                      <p:cNvPicPr>
                        <a:picLocks noChangeAspect="1" noChangeArrowheads="1"/>
                      </p:cNvPicPr>
                      <p:nvPr/>
                    </p:nvPicPr>
                    <p:blipFill>
                      <a:blip r:embed="rId21"/>
                      <a:srcRect/>
                      <a:stretch>
                        <a:fillRect/>
                      </a:stretch>
                    </p:blipFill>
                    <p:spPr bwMode="auto">
                      <a:xfrm>
                        <a:off x="9571370" y="2663888"/>
                        <a:ext cx="3778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Rectangle 1149"/>
          <p:cNvSpPr>
            <a:spLocks noChangeArrowheads="1"/>
          </p:cNvSpPr>
          <p:nvPr/>
        </p:nvSpPr>
        <p:spPr bwMode="auto">
          <a:xfrm>
            <a:off x="7097947" y="3148231"/>
            <a:ext cx="1905000" cy="990600"/>
          </a:xfrm>
          <a:prstGeom prst="rect">
            <a:avLst/>
          </a:prstGeom>
          <a:noFill/>
          <a:ln w="38100">
            <a:solidFill>
              <a:srgbClr val="3E27E7"/>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31" name="对象 30"/>
          <p:cNvGraphicFramePr>
            <a:graphicFrameLocks noChangeAspect="1"/>
          </p:cNvGraphicFramePr>
          <p:nvPr>
            <p:extLst>
              <p:ext uri="{D42A27DB-BD31-4B8C-83A1-F6EECF244321}">
                <p14:modId xmlns:p14="http://schemas.microsoft.com/office/powerpoint/2010/main" val="11112686"/>
              </p:ext>
            </p:extLst>
          </p:nvPr>
        </p:nvGraphicFramePr>
        <p:xfrm>
          <a:off x="6680683" y="2718569"/>
          <a:ext cx="276225" cy="501650"/>
        </p:xfrm>
        <a:graphic>
          <a:graphicData uri="http://schemas.openxmlformats.org/presentationml/2006/ole">
            <mc:AlternateContent xmlns:mc="http://schemas.openxmlformats.org/markup-compatibility/2006">
              <mc:Choice xmlns:v="urn:schemas-microsoft-com:vml" Requires="v">
                <p:oleObj spid="_x0000_s843973" name="Equation" r:id="rId22" imgW="88560" imgH="164880" progId="Equation.DSMT4">
                  <p:embed/>
                </p:oleObj>
              </mc:Choice>
              <mc:Fallback>
                <p:oleObj name="Equation" r:id="rId22" imgW="88560" imgH="164880" progId="Equation.DSMT4">
                  <p:embed/>
                  <p:pic>
                    <p:nvPicPr>
                      <p:cNvPr id="23" name="对象 22"/>
                      <p:cNvPicPr>
                        <a:picLocks noChangeAspect="1" noChangeArrowheads="1"/>
                      </p:cNvPicPr>
                      <p:nvPr/>
                    </p:nvPicPr>
                    <p:blipFill>
                      <a:blip r:embed="rId23"/>
                      <a:srcRect/>
                      <a:stretch>
                        <a:fillRect/>
                      </a:stretch>
                    </p:blipFill>
                    <p:spPr bwMode="auto">
                      <a:xfrm>
                        <a:off x="6680683" y="2718569"/>
                        <a:ext cx="276225" cy="501650"/>
                      </a:xfrm>
                      <a:prstGeom prst="rect">
                        <a:avLst/>
                      </a:prstGeom>
                      <a:noFill/>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1125971655"/>
              </p:ext>
            </p:extLst>
          </p:nvPr>
        </p:nvGraphicFramePr>
        <p:xfrm>
          <a:off x="8860169" y="2700400"/>
          <a:ext cx="393700" cy="501650"/>
        </p:xfrm>
        <a:graphic>
          <a:graphicData uri="http://schemas.openxmlformats.org/presentationml/2006/ole">
            <mc:AlternateContent xmlns:mc="http://schemas.openxmlformats.org/markup-compatibility/2006">
              <mc:Choice xmlns:v="urn:schemas-microsoft-com:vml" Requires="v">
                <p:oleObj spid="_x0000_s843974" name="Equation" r:id="rId24" imgW="126720" imgH="164880" progId="Equation.DSMT4">
                  <p:embed/>
                </p:oleObj>
              </mc:Choice>
              <mc:Fallback>
                <p:oleObj name="Equation" r:id="rId24" imgW="126720" imgH="164880" progId="Equation.DSMT4">
                  <p:embed/>
                  <p:pic>
                    <p:nvPicPr>
                      <p:cNvPr id="24" name="对象 23"/>
                      <p:cNvPicPr>
                        <a:picLocks noChangeAspect="1" noChangeArrowheads="1"/>
                      </p:cNvPicPr>
                      <p:nvPr/>
                    </p:nvPicPr>
                    <p:blipFill>
                      <a:blip r:embed="rId25"/>
                      <a:srcRect/>
                      <a:stretch>
                        <a:fillRect/>
                      </a:stretch>
                    </p:blipFill>
                    <p:spPr bwMode="auto">
                      <a:xfrm>
                        <a:off x="8860169" y="2700400"/>
                        <a:ext cx="393700" cy="501650"/>
                      </a:xfrm>
                      <a:prstGeom prst="rect">
                        <a:avLst/>
                      </a:prstGeom>
                      <a:noFill/>
                    </p:spPr>
                  </p:pic>
                </p:oleObj>
              </mc:Fallback>
            </mc:AlternateContent>
          </a:graphicData>
        </a:graphic>
      </p:graphicFrame>
      <p:graphicFrame>
        <p:nvGraphicFramePr>
          <p:cNvPr id="33" name="对象 32"/>
          <p:cNvGraphicFramePr>
            <a:graphicFrameLocks noChangeAspect="1"/>
          </p:cNvGraphicFramePr>
          <p:nvPr>
            <p:extLst>
              <p:ext uri="{D42A27DB-BD31-4B8C-83A1-F6EECF244321}">
                <p14:modId xmlns:p14="http://schemas.microsoft.com/office/powerpoint/2010/main" val="3568257178"/>
              </p:ext>
            </p:extLst>
          </p:nvPr>
        </p:nvGraphicFramePr>
        <p:xfrm>
          <a:off x="8837944" y="4186300"/>
          <a:ext cx="354012" cy="539750"/>
        </p:xfrm>
        <a:graphic>
          <a:graphicData uri="http://schemas.openxmlformats.org/presentationml/2006/ole">
            <mc:AlternateContent xmlns:mc="http://schemas.openxmlformats.org/markup-compatibility/2006">
              <mc:Choice xmlns:v="urn:schemas-microsoft-com:vml" Requires="v">
                <p:oleObj spid="_x0000_s843975" name="Equation" r:id="rId26" imgW="114120" imgH="177480" progId="Equation.DSMT4">
                  <p:embed/>
                </p:oleObj>
              </mc:Choice>
              <mc:Fallback>
                <p:oleObj name="Equation" r:id="rId26" imgW="114120" imgH="177480" progId="Equation.DSMT4">
                  <p:embed/>
                  <p:pic>
                    <p:nvPicPr>
                      <p:cNvPr id="25" name="对象 24"/>
                      <p:cNvPicPr>
                        <a:picLocks noChangeAspect="1" noChangeArrowheads="1"/>
                      </p:cNvPicPr>
                      <p:nvPr/>
                    </p:nvPicPr>
                    <p:blipFill>
                      <a:blip r:embed="rId27"/>
                      <a:srcRect/>
                      <a:stretch>
                        <a:fillRect/>
                      </a:stretch>
                    </p:blipFill>
                    <p:spPr bwMode="auto">
                      <a:xfrm>
                        <a:off x="8837944" y="4186300"/>
                        <a:ext cx="354012" cy="539750"/>
                      </a:xfrm>
                      <a:prstGeom prst="rect">
                        <a:avLst/>
                      </a:prstGeom>
                      <a:noFill/>
                    </p:spPr>
                  </p:pic>
                </p:oleObj>
              </mc:Fallback>
            </mc:AlternateContent>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3223078264"/>
              </p:ext>
            </p:extLst>
          </p:nvPr>
        </p:nvGraphicFramePr>
        <p:xfrm>
          <a:off x="6526436" y="3758186"/>
          <a:ext cx="393700" cy="500062"/>
        </p:xfrm>
        <a:graphic>
          <a:graphicData uri="http://schemas.openxmlformats.org/presentationml/2006/ole">
            <mc:AlternateContent xmlns:mc="http://schemas.openxmlformats.org/markup-compatibility/2006">
              <mc:Choice xmlns:v="urn:schemas-microsoft-com:vml" Requires="v">
                <p:oleObj spid="_x0000_s843976" name="Equation" r:id="rId28" imgW="126720" imgH="164880" progId="Equation.DSMT4">
                  <p:embed/>
                </p:oleObj>
              </mc:Choice>
              <mc:Fallback>
                <p:oleObj name="Equation" r:id="rId28" imgW="126720" imgH="164880" progId="Equation.DSMT4">
                  <p:embed/>
                  <p:pic>
                    <p:nvPicPr>
                      <p:cNvPr id="26" name="对象 25"/>
                      <p:cNvPicPr>
                        <a:picLocks noChangeAspect="1" noChangeArrowheads="1"/>
                      </p:cNvPicPr>
                      <p:nvPr/>
                    </p:nvPicPr>
                    <p:blipFill>
                      <a:blip r:embed="rId29"/>
                      <a:srcRect/>
                      <a:stretch>
                        <a:fillRect/>
                      </a:stretch>
                    </p:blipFill>
                    <p:spPr bwMode="auto">
                      <a:xfrm>
                        <a:off x="6526436" y="3758186"/>
                        <a:ext cx="393700" cy="500062"/>
                      </a:xfrm>
                      <a:prstGeom prst="rect">
                        <a:avLst/>
                      </a:prstGeom>
                      <a:noFill/>
                    </p:spPr>
                  </p:pic>
                </p:oleObj>
              </mc:Fallback>
            </mc:AlternateContent>
          </a:graphicData>
        </a:graphic>
      </p:graphicFrame>
      <p:sp>
        <p:nvSpPr>
          <p:cNvPr id="35" name="Line 5"/>
          <p:cNvSpPr>
            <a:spLocks noChangeShapeType="1"/>
          </p:cNvSpPr>
          <p:nvPr/>
        </p:nvSpPr>
        <p:spPr bwMode="auto">
          <a:xfrm>
            <a:off x="7259070" y="3165537"/>
            <a:ext cx="0" cy="990600"/>
          </a:xfrm>
          <a:prstGeom prst="line">
            <a:avLst/>
          </a:prstGeom>
          <a:noFill/>
          <a:ln w="9525">
            <a:solidFill>
              <a:srgbClr val="9900CC"/>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6" name="Object 4"/>
          <p:cNvGraphicFramePr>
            <a:graphicFrameLocks noChangeAspect="1"/>
          </p:cNvGraphicFramePr>
          <p:nvPr>
            <p:extLst>
              <p:ext uri="{D42A27DB-BD31-4B8C-83A1-F6EECF244321}">
                <p14:modId xmlns:p14="http://schemas.microsoft.com/office/powerpoint/2010/main" val="3471773946"/>
              </p:ext>
            </p:extLst>
          </p:nvPr>
        </p:nvGraphicFramePr>
        <p:xfrm>
          <a:off x="7377113" y="3394076"/>
          <a:ext cx="220662" cy="442913"/>
        </p:xfrm>
        <a:graphic>
          <a:graphicData uri="http://schemas.openxmlformats.org/presentationml/2006/ole">
            <mc:AlternateContent xmlns:mc="http://schemas.openxmlformats.org/markup-compatibility/2006">
              <mc:Choice xmlns:v="urn:schemas-microsoft-com:vml" Requires="v">
                <p:oleObj spid="_x0000_s843977" name="Equation" r:id="rId30" imgW="88560" imgH="177480" progId="Equation.DSMT4">
                  <p:embed/>
                </p:oleObj>
              </mc:Choice>
              <mc:Fallback>
                <p:oleObj name="Equation" r:id="rId30" imgW="88560" imgH="177480" progId="Equation.DSMT4">
                  <p:embed/>
                  <p:pic>
                    <p:nvPicPr>
                      <p:cNvPr id="28" name="Object 4"/>
                      <p:cNvPicPr>
                        <a:picLocks noChangeAspect="1" noChangeArrowheads="1"/>
                      </p:cNvPicPr>
                      <p:nvPr/>
                    </p:nvPicPr>
                    <p:blipFill>
                      <a:blip r:embed="rId31"/>
                      <a:srcRect/>
                      <a:stretch>
                        <a:fillRect/>
                      </a:stretch>
                    </p:blipFill>
                    <p:spPr bwMode="auto">
                      <a:xfrm>
                        <a:off x="7377113" y="3394076"/>
                        <a:ext cx="220662"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 name="Line 5"/>
          <p:cNvSpPr>
            <a:spLocks noChangeShapeType="1"/>
          </p:cNvSpPr>
          <p:nvPr/>
        </p:nvSpPr>
        <p:spPr bwMode="auto">
          <a:xfrm flipH="1" flipV="1">
            <a:off x="9011199" y="2286107"/>
            <a:ext cx="5975" cy="667530"/>
          </a:xfrm>
          <a:prstGeom prst="line">
            <a:avLst/>
          </a:prstGeom>
          <a:noFill/>
          <a:ln w="9525">
            <a:solidFill>
              <a:srgbClr val="99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5"/>
          <p:cNvSpPr>
            <a:spLocks noChangeShapeType="1"/>
          </p:cNvSpPr>
          <p:nvPr/>
        </p:nvSpPr>
        <p:spPr bwMode="auto">
          <a:xfrm flipH="1" flipV="1">
            <a:off x="7076299" y="2274522"/>
            <a:ext cx="5975" cy="667530"/>
          </a:xfrm>
          <a:prstGeom prst="line">
            <a:avLst/>
          </a:prstGeom>
          <a:noFill/>
          <a:ln w="9525">
            <a:solidFill>
              <a:srgbClr val="99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5"/>
          <p:cNvSpPr>
            <a:spLocks noChangeShapeType="1"/>
          </p:cNvSpPr>
          <p:nvPr/>
        </p:nvSpPr>
        <p:spPr bwMode="auto">
          <a:xfrm>
            <a:off x="7065022" y="2452535"/>
            <a:ext cx="1987030" cy="8308"/>
          </a:xfrm>
          <a:prstGeom prst="line">
            <a:avLst/>
          </a:prstGeom>
          <a:noFill/>
          <a:ln w="9525">
            <a:solidFill>
              <a:srgbClr val="9900CC"/>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0" name="对象 39"/>
          <p:cNvGraphicFramePr>
            <a:graphicFrameLocks noChangeAspect="1"/>
          </p:cNvGraphicFramePr>
          <p:nvPr>
            <p:extLst>
              <p:ext uri="{D42A27DB-BD31-4B8C-83A1-F6EECF244321}">
                <p14:modId xmlns:p14="http://schemas.microsoft.com/office/powerpoint/2010/main" val="1412710298"/>
              </p:ext>
            </p:extLst>
          </p:nvPr>
        </p:nvGraphicFramePr>
        <p:xfrm>
          <a:off x="7594916" y="2077076"/>
          <a:ext cx="393700" cy="423862"/>
        </p:xfrm>
        <a:graphic>
          <a:graphicData uri="http://schemas.openxmlformats.org/presentationml/2006/ole">
            <mc:AlternateContent xmlns:mc="http://schemas.openxmlformats.org/markup-compatibility/2006">
              <mc:Choice xmlns:v="urn:schemas-microsoft-com:vml" Requires="v">
                <p:oleObj spid="_x0000_s843978" name="Equation" r:id="rId32" imgW="126720" imgH="139680" progId="Equation.DSMT4">
                  <p:embed/>
                </p:oleObj>
              </mc:Choice>
              <mc:Fallback>
                <p:oleObj name="Equation" r:id="rId32" imgW="126720" imgH="139680" progId="Equation.DSMT4">
                  <p:embed/>
                  <p:pic>
                    <p:nvPicPr>
                      <p:cNvPr id="65" name="对象 64"/>
                      <p:cNvPicPr>
                        <a:picLocks noChangeAspect="1" noChangeArrowheads="1"/>
                      </p:cNvPicPr>
                      <p:nvPr/>
                    </p:nvPicPr>
                    <p:blipFill>
                      <a:blip r:embed="rId33"/>
                      <a:srcRect/>
                      <a:stretch>
                        <a:fillRect/>
                      </a:stretch>
                    </p:blipFill>
                    <p:spPr bwMode="auto">
                      <a:xfrm>
                        <a:off x="7594916" y="2077076"/>
                        <a:ext cx="393700" cy="423862"/>
                      </a:xfrm>
                      <a:prstGeom prst="rect">
                        <a:avLst/>
                      </a:prstGeom>
                      <a:noFill/>
                    </p:spPr>
                  </p:pic>
                </p:oleObj>
              </mc:Fallback>
            </mc:AlternateContent>
          </a:graphicData>
        </a:graphic>
      </p:graphicFrame>
      <p:sp>
        <p:nvSpPr>
          <p:cNvPr id="41" name="Line 5"/>
          <p:cNvSpPr>
            <a:spLocks noChangeShapeType="1"/>
          </p:cNvSpPr>
          <p:nvPr/>
        </p:nvSpPr>
        <p:spPr bwMode="auto">
          <a:xfrm flipH="1" flipV="1">
            <a:off x="8345963" y="2286107"/>
            <a:ext cx="5975" cy="667530"/>
          </a:xfrm>
          <a:prstGeom prst="line">
            <a:avLst/>
          </a:prstGeom>
          <a:noFill/>
          <a:ln w="9525">
            <a:solidFill>
              <a:srgbClr val="99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5"/>
          <p:cNvSpPr>
            <a:spLocks noChangeShapeType="1"/>
          </p:cNvSpPr>
          <p:nvPr/>
        </p:nvSpPr>
        <p:spPr bwMode="auto">
          <a:xfrm flipV="1">
            <a:off x="8345962" y="2697381"/>
            <a:ext cx="665236" cy="1827"/>
          </a:xfrm>
          <a:prstGeom prst="line">
            <a:avLst/>
          </a:prstGeom>
          <a:noFill/>
          <a:ln w="9525">
            <a:solidFill>
              <a:srgbClr val="9900CC"/>
            </a:solidFill>
            <a:round/>
            <a:headEnd type="none"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3" name="对象 42"/>
          <p:cNvGraphicFramePr>
            <a:graphicFrameLocks noChangeAspect="1"/>
          </p:cNvGraphicFramePr>
          <p:nvPr>
            <p:extLst>
              <p:ext uri="{D42A27DB-BD31-4B8C-83A1-F6EECF244321}">
                <p14:modId xmlns:p14="http://schemas.microsoft.com/office/powerpoint/2010/main" val="3487004586"/>
              </p:ext>
            </p:extLst>
          </p:nvPr>
        </p:nvGraphicFramePr>
        <p:xfrm>
          <a:off x="9017048" y="2429158"/>
          <a:ext cx="393700" cy="423862"/>
        </p:xfrm>
        <a:graphic>
          <a:graphicData uri="http://schemas.openxmlformats.org/presentationml/2006/ole">
            <mc:AlternateContent xmlns:mc="http://schemas.openxmlformats.org/markup-compatibility/2006">
              <mc:Choice xmlns:v="urn:schemas-microsoft-com:vml" Requires="v">
                <p:oleObj spid="_x0000_s843979" name="Equation" r:id="rId34" imgW="126720" imgH="139680" progId="Equation.DSMT4">
                  <p:embed/>
                </p:oleObj>
              </mc:Choice>
              <mc:Fallback>
                <p:oleObj name="Equation" r:id="rId34" imgW="126720" imgH="139680" progId="Equation.DSMT4">
                  <p:embed/>
                  <p:pic>
                    <p:nvPicPr>
                      <p:cNvPr id="69" name="对象 68"/>
                      <p:cNvPicPr>
                        <a:picLocks noChangeAspect="1" noChangeArrowheads="1"/>
                      </p:cNvPicPr>
                      <p:nvPr/>
                    </p:nvPicPr>
                    <p:blipFill>
                      <a:blip r:embed="rId35"/>
                      <a:srcRect/>
                      <a:stretch>
                        <a:fillRect/>
                      </a:stretch>
                    </p:blipFill>
                    <p:spPr bwMode="auto">
                      <a:xfrm>
                        <a:off x="9017048" y="2429158"/>
                        <a:ext cx="393700" cy="423862"/>
                      </a:xfrm>
                      <a:prstGeom prst="rect">
                        <a:avLst/>
                      </a:prstGeom>
                      <a:noFill/>
                    </p:spPr>
                  </p:pic>
                </p:oleObj>
              </mc:Fallback>
            </mc:AlternateContent>
          </a:graphicData>
        </a:graphic>
      </p:graphicFrame>
      <p:grpSp>
        <p:nvGrpSpPr>
          <p:cNvPr id="44" name="Group 1167"/>
          <p:cNvGrpSpPr>
            <a:grpSpLocks/>
          </p:cNvGrpSpPr>
          <p:nvPr/>
        </p:nvGrpSpPr>
        <p:grpSpPr bwMode="auto">
          <a:xfrm>
            <a:off x="9052052" y="3408724"/>
            <a:ext cx="1290640" cy="698500"/>
            <a:chOff x="1056" y="665"/>
            <a:chExt cx="813" cy="440"/>
          </a:xfrm>
        </p:grpSpPr>
        <p:graphicFrame>
          <p:nvGraphicFramePr>
            <p:cNvPr id="45" name="Object 1168"/>
            <p:cNvGraphicFramePr>
              <a:graphicFrameLocks noChangeAspect="1"/>
            </p:cNvGraphicFramePr>
            <p:nvPr>
              <p:extLst>
                <p:ext uri="{D42A27DB-BD31-4B8C-83A1-F6EECF244321}">
                  <p14:modId xmlns:p14="http://schemas.microsoft.com/office/powerpoint/2010/main" val="3817392294"/>
                </p:ext>
              </p:extLst>
            </p:nvPr>
          </p:nvGraphicFramePr>
          <p:xfrm>
            <a:off x="1555" y="665"/>
            <a:ext cx="314" cy="440"/>
          </p:xfrm>
          <a:graphic>
            <a:graphicData uri="http://schemas.openxmlformats.org/presentationml/2006/ole">
              <mc:AlternateContent xmlns:mc="http://schemas.openxmlformats.org/markup-compatibility/2006">
                <mc:Choice xmlns:v="urn:schemas-microsoft-com:vml" Requires="v">
                  <p:oleObj spid="_x0000_s843980" name="公式" r:id="rId36" imgW="126720" imgH="177480" progId="Equation.3">
                    <p:embed/>
                  </p:oleObj>
                </mc:Choice>
                <mc:Fallback>
                  <p:oleObj name="公式" r:id="rId36" imgW="126720" imgH="177480" progId="Equation.3">
                    <p:embed/>
                    <p:pic>
                      <p:nvPicPr>
                        <p:cNvPr id="131" name="Object 1168"/>
                        <p:cNvPicPr>
                          <a:picLocks noChangeAspect="1" noChangeArrowheads="1"/>
                        </p:cNvPicPr>
                        <p:nvPr/>
                      </p:nvPicPr>
                      <p:blipFill>
                        <a:blip r:embed="rId37"/>
                        <a:srcRect/>
                        <a:stretch>
                          <a:fillRect/>
                        </a:stretch>
                      </p:blipFill>
                      <p:spPr bwMode="auto">
                        <a:xfrm>
                          <a:off x="1555" y="665"/>
                          <a:ext cx="314"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 name="Line 1169"/>
            <p:cNvSpPr>
              <a:spLocks noChangeShapeType="1"/>
            </p:cNvSpPr>
            <p:nvPr/>
          </p:nvSpPr>
          <p:spPr bwMode="auto">
            <a:xfrm flipV="1">
              <a:off x="1056" y="816"/>
              <a:ext cx="511" cy="4"/>
            </a:xfrm>
            <a:prstGeom prst="line">
              <a:avLst/>
            </a:prstGeom>
            <a:noFill/>
            <a:ln w="38100">
              <a:solidFill>
                <a:srgbClr val="CC33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47" name="Group 1175"/>
          <p:cNvGrpSpPr>
            <a:grpSpLocks/>
          </p:cNvGrpSpPr>
          <p:nvPr/>
        </p:nvGrpSpPr>
        <p:grpSpPr bwMode="auto">
          <a:xfrm>
            <a:off x="7659051" y="3343849"/>
            <a:ext cx="1336676" cy="730250"/>
            <a:chOff x="-122" y="1047"/>
            <a:chExt cx="842" cy="460"/>
          </a:xfrm>
        </p:grpSpPr>
        <p:sp>
          <p:nvSpPr>
            <p:cNvPr id="48" name="Line 1176"/>
            <p:cNvSpPr>
              <a:spLocks noChangeShapeType="1"/>
            </p:cNvSpPr>
            <p:nvPr/>
          </p:nvSpPr>
          <p:spPr bwMode="auto">
            <a:xfrm>
              <a:off x="192" y="1252"/>
              <a:ext cx="528" cy="0"/>
            </a:xfrm>
            <a:prstGeom prst="line">
              <a:avLst/>
            </a:prstGeom>
            <a:noFill/>
            <a:ln w="38100">
              <a:solidFill>
                <a:srgbClr val="009900"/>
              </a:solidFill>
              <a:round/>
              <a:headEnd type="triangle" w="sm" len="lg"/>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9" name="Object 1177"/>
            <p:cNvGraphicFramePr>
              <a:graphicFrameLocks noChangeAspect="1"/>
            </p:cNvGraphicFramePr>
            <p:nvPr>
              <p:extLst>
                <p:ext uri="{D42A27DB-BD31-4B8C-83A1-F6EECF244321}">
                  <p14:modId xmlns:p14="http://schemas.microsoft.com/office/powerpoint/2010/main" val="2313620731"/>
                </p:ext>
              </p:extLst>
            </p:nvPr>
          </p:nvGraphicFramePr>
          <p:xfrm>
            <a:off x="-122" y="1047"/>
            <a:ext cx="391" cy="460"/>
          </p:xfrm>
          <a:graphic>
            <a:graphicData uri="http://schemas.openxmlformats.org/presentationml/2006/ole">
              <mc:AlternateContent xmlns:mc="http://schemas.openxmlformats.org/markup-compatibility/2006">
                <mc:Choice xmlns:v="urn:schemas-microsoft-com:vml" Requires="v">
                  <p:oleObj spid="_x0000_s843981" name="Equation" r:id="rId38" imgW="215640" imgH="253800" progId="Equation.DSMT4">
                    <p:embed/>
                  </p:oleObj>
                </mc:Choice>
                <mc:Fallback>
                  <p:oleObj name="Equation" r:id="rId38" imgW="215640" imgH="253800" progId="Equation.DSMT4">
                    <p:embed/>
                    <p:pic>
                      <p:nvPicPr>
                        <p:cNvPr id="135" name="Object 1177"/>
                        <p:cNvPicPr>
                          <a:picLocks noChangeAspect="1" noChangeArrowheads="1"/>
                        </p:cNvPicPr>
                        <p:nvPr/>
                      </p:nvPicPr>
                      <p:blipFill>
                        <a:blip r:embed="rId39"/>
                        <a:srcRect/>
                        <a:stretch>
                          <a:fillRect/>
                        </a:stretch>
                      </p:blipFill>
                      <p:spPr bwMode="auto">
                        <a:xfrm>
                          <a:off x="-122" y="1047"/>
                          <a:ext cx="391" cy="460"/>
                        </a:xfrm>
                        <a:prstGeom prst="rect">
                          <a:avLst/>
                        </a:prstGeom>
                        <a:noFill/>
                        <a:ln>
                          <a:noFill/>
                        </a:ln>
                        <a:extLst/>
                      </p:spPr>
                    </p:pic>
                  </p:oleObj>
                </mc:Fallback>
              </mc:AlternateContent>
            </a:graphicData>
          </a:graphic>
        </p:graphicFrame>
      </p:grpSp>
      <p:sp>
        <p:nvSpPr>
          <p:cNvPr id="50" name="Line 1178"/>
          <p:cNvSpPr>
            <a:spLocks noChangeShapeType="1"/>
          </p:cNvSpPr>
          <p:nvPr/>
        </p:nvSpPr>
        <p:spPr bwMode="auto">
          <a:xfrm flipV="1">
            <a:off x="9002947" y="3418195"/>
            <a:ext cx="0" cy="3810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1" name="Line 1179"/>
          <p:cNvSpPr>
            <a:spLocks noChangeShapeType="1"/>
          </p:cNvSpPr>
          <p:nvPr/>
        </p:nvSpPr>
        <p:spPr bwMode="auto">
          <a:xfrm>
            <a:off x="7097947" y="3424545"/>
            <a:ext cx="0" cy="3810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2" name="矩形 51"/>
          <p:cNvSpPr/>
          <p:nvPr/>
        </p:nvSpPr>
        <p:spPr>
          <a:xfrm>
            <a:off x="1923259" y="1904346"/>
            <a:ext cx="4655900" cy="954107"/>
          </a:xfrm>
          <a:prstGeom prst="rect">
            <a:avLst/>
          </a:prstGeom>
        </p:spPr>
        <p:txBody>
          <a:bodyPr wrap="square">
            <a:spAutoFit/>
          </a:bodyPr>
          <a:lstStyle/>
          <a:p>
            <a:r>
              <a:rPr lang="zh-CN" altLang="en-US" sz="2800" b="1" kern="0" dirty="0">
                <a:solidFill>
                  <a:srgbClr val="3E27E7"/>
                </a:solidFill>
              </a:rPr>
              <a:t>矩形导线只有一边切割磁感应线，动生电动势</a:t>
            </a:r>
            <a:r>
              <a:rPr lang="zh-CN" altLang="en-US" sz="2800" b="1" dirty="0">
                <a:solidFill>
                  <a:srgbClr val="3E27E7"/>
                </a:solidFill>
              </a:rPr>
              <a:t>为</a:t>
            </a:r>
          </a:p>
        </p:txBody>
      </p:sp>
      <p:graphicFrame>
        <p:nvGraphicFramePr>
          <p:cNvPr id="53" name="Object 4"/>
          <p:cNvGraphicFramePr>
            <a:graphicFrameLocks noChangeAspect="1"/>
          </p:cNvGraphicFramePr>
          <p:nvPr>
            <p:extLst>
              <p:ext uri="{D42A27DB-BD31-4B8C-83A1-F6EECF244321}">
                <p14:modId xmlns:p14="http://schemas.microsoft.com/office/powerpoint/2010/main" val="684966475"/>
              </p:ext>
            </p:extLst>
          </p:nvPr>
        </p:nvGraphicFramePr>
        <p:xfrm>
          <a:off x="5357813" y="2312989"/>
          <a:ext cx="1212850" cy="530225"/>
        </p:xfrm>
        <a:graphic>
          <a:graphicData uri="http://schemas.openxmlformats.org/presentationml/2006/ole">
            <mc:AlternateContent xmlns:mc="http://schemas.openxmlformats.org/markup-compatibility/2006">
              <mc:Choice xmlns:v="urn:schemas-microsoft-com:vml" Requires="v">
                <p:oleObj spid="_x0000_s843982" name="Equation" r:id="rId40" imgW="406080" imgH="177480" progId="Equation.DSMT4">
                  <p:embed/>
                </p:oleObj>
              </mc:Choice>
              <mc:Fallback>
                <p:oleObj name="Equation" r:id="rId40" imgW="406080" imgH="177480" progId="Equation.DSMT4">
                  <p:embed/>
                  <p:pic>
                    <p:nvPicPr>
                      <p:cNvPr id="145" name="Object 4"/>
                      <p:cNvPicPr>
                        <a:picLocks noChangeAspect="1" noChangeArrowheads="1"/>
                      </p:cNvPicPr>
                      <p:nvPr/>
                    </p:nvPicPr>
                    <p:blipFill>
                      <a:blip r:embed="rId41"/>
                      <a:srcRect/>
                      <a:stretch>
                        <a:fillRect/>
                      </a:stretch>
                    </p:blipFill>
                    <p:spPr bwMode="auto">
                      <a:xfrm>
                        <a:off x="5357813" y="2312989"/>
                        <a:ext cx="1212850" cy="530225"/>
                      </a:xfrm>
                      <a:prstGeom prst="rect">
                        <a:avLst/>
                      </a:prstGeom>
                      <a:noFill/>
                      <a:ln>
                        <a:noFill/>
                      </a:ln>
                      <a:extLst/>
                    </p:spPr>
                  </p:pic>
                </p:oleObj>
              </mc:Fallback>
            </mc:AlternateContent>
          </a:graphicData>
        </a:graphic>
      </p:graphicFrame>
      <p:graphicFrame>
        <p:nvGraphicFramePr>
          <p:cNvPr id="54" name="Object 4"/>
          <p:cNvGraphicFramePr>
            <a:graphicFrameLocks noChangeAspect="1"/>
          </p:cNvGraphicFramePr>
          <p:nvPr>
            <p:extLst>
              <p:ext uri="{D42A27DB-BD31-4B8C-83A1-F6EECF244321}">
                <p14:modId xmlns:p14="http://schemas.microsoft.com/office/powerpoint/2010/main" val="2227043727"/>
              </p:ext>
            </p:extLst>
          </p:nvPr>
        </p:nvGraphicFramePr>
        <p:xfrm>
          <a:off x="2398714" y="2735263"/>
          <a:ext cx="1901825" cy="982662"/>
        </p:xfrm>
        <a:graphic>
          <a:graphicData uri="http://schemas.openxmlformats.org/presentationml/2006/ole">
            <mc:AlternateContent xmlns:mc="http://schemas.openxmlformats.org/markup-compatibility/2006">
              <mc:Choice xmlns:v="urn:schemas-microsoft-com:vml" Requires="v">
                <p:oleObj spid="_x0000_s843983" name="Equation" r:id="rId42" imgW="761760" imgH="393480" progId="Equation.DSMT4">
                  <p:embed/>
                </p:oleObj>
              </mc:Choice>
              <mc:Fallback>
                <p:oleObj name="Equation" r:id="rId42" imgW="761760" imgH="393480" progId="Equation.DSMT4">
                  <p:embed/>
                  <p:pic>
                    <p:nvPicPr>
                      <p:cNvPr id="146" name="Object 4"/>
                      <p:cNvPicPr>
                        <a:picLocks noChangeAspect="1" noChangeArrowheads="1"/>
                      </p:cNvPicPr>
                      <p:nvPr/>
                    </p:nvPicPr>
                    <p:blipFill>
                      <a:blip r:embed="rId43"/>
                      <a:srcRect/>
                      <a:stretch>
                        <a:fillRect/>
                      </a:stretch>
                    </p:blipFill>
                    <p:spPr bwMode="auto">
                      <a:xfrm>
                        <a:off x="2398714" y="2735263"/>
                        <a:ext cx="1901825" cy="982662"/>
                      </a:xfrm>
                      <a:prstGeom prst="rect">
                        <a:avLst/>
                      </a:prstGeom>
                      <a:noFill/>
                      <a:ln>
                        <a:noFill/>
                      </a:ln>
                      <a:extLst/>
                    </p:spPr>
                  </p:pic>
                </p:oleObj>
              </mc:Fallback>
            </mc:AlternateContent>
          </a:graphicData>
        </a:graphic>
      </p:graphicFrame>
      <p:graphicFrame>
        <p:nvGraphicFramePr>
          <p:cNvPr id="55" name="Object 4"/>
          <p:cNvGraphicFramePr>
            <a:graphicFrameLocks noChangeAspect="1"/>
          </p:cNvGraphicFramePr>
          <p:nvPr>
            <p:extLst>
              <p:ext uri="{D42A27DB-BD31-4B8C-83A1-F6EECF244321}">
                <p14:modId xmlns:p14="http://schemas.microsoft.com/office/powerpoint/2010/main" val="2978390107"/>
              </p:ext>
            </p:extLst>
          </p:nvPr>
        </p:nvGraphicFramePr>
        <p:xfrm>
          <a:off x="6720176" y="3322866"/>
          <a:ext cx="315913" cy="411163"/>
        </p:xfrm>
        <a:graphic>
          <a:graphicData uri="http://schemas.openxmlformats.org/presentationml/2006/ole">
            <mc:AlternateContent xmlns:mc="http://schemas.openxmlformats.org/markup-compatibility/2006">
              <mc:Choice xmlns:v="urn:schemas-microsoft-com:vml" Requires="v">
                <p:oleObj spid="_x0000_s843984" name="Equation" r:id="rId44" imgW="126720" imgH="164880" progId="Equation.DSMT4">
                  <p:embed/>
                </p:oleObj>
              </mc:Choice>
              <mc:Fallback>
                <p:oleObj name="Equation" r:id="rId44" imgW="126720" imgH="164880" progId="Equation.DSMT4">
                  <p:embed/>
                  <p:pic>
                    <p:nvPicPr>
                      <p:cNvPr id="147" name="Object 4"/>
                      <p:cNvPicPr>
                        <a:picLocks noChangeAspect="1" noChangeArrowheads="1"/>
                      </p:cNvPicPr>
                      <p:nvPr/>
                    </p:nvPicPr>
                    <p:blipFill>
                      <a:blip r:embed="rId45"/>
                      <a:srcRect/>
                      <a:stretch>
                        <a:fillRect/>
                      </a:stretch>
                    </p:blipFill>
                    <p:spPr bwMode="auto">
                      <a:xfrm>
                        <a:off x="6720176" y="3322866"/>
                        <a:ext cx="315913"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6" name="Group 1175"/>
          <p:cNvGrpSpPr>
            <a:grpSpLocks/>
          </p:cNvGrpSpPr>
          <p:nvPr/>
        </p:nvGrpSpPr>
        <p:grpSpPr bwMode="auto">
          <a:xfrm>
            <a:off x="7626523" y="2434937"/>
            <a:ext cx="1030288" cy="1158875"/>
            <a:chOff x="1514" y="1305"/>
            <a:chExt cx="649" cy="730"/>
          </a:xfrm>
        </p:grpSpPr>
        <p:sp>
          <p:nvSpPr>
            <p:cNvPr id="57" name="Line 1176"/>
            <p:cNvSpPr>
              <a:spLocks noChangeShapeType="1"/>
            </p:cNvSpPr>
            <p:nvPr/>
          </p:nvSpPr>
          <p:spPr bwMode="auto">
            <a:xfrm flipV="1">
              <a:off x="2162" y="1761"/>
              <a:ext cx="1" cy="274"/>
            </a:xfrm>
            <a:prstGeom prst="line">
              <a:avLst/>
            </a:prstGeom>
            <a:noFill/>
            <a:ln w="38100">
              <a:solidFill>
                <a:srgbClr val="FF00FF"/>
              </a:solidFill>
              <a:round/>
              <a:headEnd type="triangle" w="sm" len="lg"/>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8" name="Object 1177"/>
            <p:cNvGraphicFramePr>
              <a:graphicFrameLocks noChangeAspect="1"/>
            </p:cNvGraphicFramePr>
            <p:nvPr>
              <p:extLst>
                <p:ext uri="{D42A27DB-BD31-4B8C-83A1-F6EECF244321}">
                  <p14:modId xmlns:p14="http://schemas.microsoft.com/office/powerpoint/2010/main" val="3365907891"/>
                </p:ext>
              </p:extLst>
            </p:nvPr>
          </p:nvGraphicFramePr>
          <p:xfrm>
            <a:off x="1514" y="1305"/>
            <a:ext cx="393" cy="462"/>
          </p:xfrm>
          <a:graphic>
            <a:graphicData uri="http://schemas.openxmlformats.org/presentationml/2006/ole">
              <mc:AlternateContent xmlns:mc="http://schemas.openxmlformats.org/markup-compatibility/2006">
                <mc:Choice xmlns:v="urn:schemas-microsoft-com:vml" Requires="v">
                  <p:oleObj spid="_x0000_s843985" name="Equation" r:id="rId46" imgW="215640" imgH="253800" progId="Equation.DSMT4">
                    <p:embed/>
                  </p:oleObj>
                </mc:Choice>
                <mc:Fallback>
                  <p:oleObj name="Equation" r:id="rId46" imgW="215640" imgH="253800" progId="Equation.DSMT4">
                    <p:embed/>
                    <p:pic>
                      <p:nvPicPr>
                        <p:cNvPr id="154" name="Object 1177"/>
                        <p:cNvPicPr>
                          <a:picLocks noChangeAspect="1" noChangeArrowheads="1"/>
                        </p:cNvPicPr>
                        <p:nvPr/>
                      </p:nvPicPr>
                      <p:blipFill>
                        <a:blip r:embed="rId47"/>
                        <a:srcRect/>
                        <a:stretch>
                          <a:fillRect/>
                        </a:stretch>
                      </p:blipFill>
                      <p:spPr bwMode="auto">
                        <a:xfrm>
                          <a:off x="1514" y="1305"/>
                          <a:ext cx="393" cy="462"/>
                        </a:xfrm>
                        <a:prstGeom prst="rect">
                          <a:avLst/>
                        </a:prstGeom>
                        <a:noFill/>
                        <a:ln>
                          <a:noFill/>
                        </a:ln>
                        <a:extLst/>
                      </p:spPr>
                    </p:pic>
                  </p:oleObj>
                </mc:Fallback>
              </mc:AlternateContent>
            </a:graphicData>
          </a:graphic>
        </p:graphicFrame>
      </p:grpSp>
      <p:grpSp>
        <p:nvGrpSpPr>
          <p:cNvPr id="59" name="Group 1175"/>
          <p:cNvGrpSpPr>
            <a:grpSpLocks/>
          </p:cNvGrpSpPr>
          <p:nvPr/>
        </p:nvGrpSpPr>
        <p:grpSpPr bwMode="auto">
          <a:xfrm>
            <a:off x="8356773" y="3775818"/>
            <a:ext cx="660401" cy="1225550"/>
            <a:chOff x="1763" y="867"/>
            <a:chExt cx="416" cy="772"/>
          </a:xfrm>
        </p:grpSpPr>
        <p:sp>
          <p:nvSpPr>
            <p:cNvPr id="60" name="Line 1176"/>
            <p:cNvSpPr>
              <a:spLocks noChangeShapeType="1"/>
            </p:cNvSpPr>
            <p:nvPr/>
          </p:nvSpPr>
          <p:spPr bwMode="auto">
            <a:xfrm>
              <a:off x="1944" y="867"/>
              <a:ext cx="8" cy="235"/>
            </a:xfrm>
            <a:prstGeom prst="line">
              <a:avLst/>
            </a:prstGeom>
            <a:noFill/>
            <a:ln w="38100">
              <a:solidFill>
                <a:srgbClr val="FF00FF"/>
              </a:solidFill>
              <a:round/>
              <a:headEnd type="triangle" w="sm" len="lg"/>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1" name="Object 1177"/>
            <p:cNvGraphicFramePr>
              <a:graphicFrameLocks noChangeAspect="1"/>
            </p:cNvGraphicFramePr>
            <p:nvPr>
              <p:extLst>
                <p:ext uri="{D42A27DB-BD31-4B8C-83A1-F6EECF244321}">
                  <p14:modId xmlns:p14="http://schemas.microsoft.com/office/powerpoint/2010/main" val="3351340823"/>
                </p:ext>
              </p:extLst>
            </p:nvPr>
          </p:nvGraphicFramePr>
          <p:xfrm>
            <a:off x="1763" y="1177"/>
            <a:ext cx="416" cy="462"/>
          </p:xfrm>
          <a:graphic>
            <a:graphicData uri="http://schemas.openxmlformats.org/presentationml/2006/ole">
              <mc:AlternateContent xmlns:mc="http://schemas.openxmlformats.org/markup-compatibility/2006">
                <mc:Choice xmlns:v="urn:schemas-microsoft-com:vml" Requires="v">
                  <p:oleObj spid="_x0000_s843986" name="Equation" r:id="rId48" imgW="228600" imgH="253800" progId="Equation.DSMT4">
                    <p:embed/>
                  </p:oleObj>
                </mc:Choice>
                <mc:Fallback>
                  <p:oleObj name="Equation" r:id="rId48" imgW="228600" imgH="253800" progId="Equation.DSMT4">
                    <p:embed/>
                    <p:pic>
                      <p:nvPicPr>
                        <p:cNvPr id="157" name="Object 1177"/>
                        <p:cNvPicPr>
                          <a:picLocks noChangeAspect="1" noChangeArrowheads="1"/>
                        </p:cNvPicPr>
                        <p:nvPr/>
                      </p:nvPicPr>
                      <p:blipFill>
                        <a:blip r:embed="rId49"/>
                        <a:srcRect/>
                        <a:stretch>
                          <a:fillRect/>
                        </a:stretch>
                      </p:blipFill>
                      <p:spPr bwMode="auto">
                        <a:xfrm>
                          <a:off x="1763" y="1177"/>
                          <a:ext cx="416" cy="462"/>
                        </a:xfrm>
                        <a:prstGeom prst="rect">
                          <a:avLst/>
                        </a:prstGeom>
                        <a:noFill/>
                        <a:ln>
                          <a:noFill/>
                        </a:ln>
                        <a:extLst/>
                      </p:spPr>
                    </p:pic>
                  </p:oleObj>
                </mc:Fallback>
              </mc:AlternateContent>
            </a:graphicData>
          </a:graphic>
        </p:graphicFrame>
      </p:grpSp>
      <p:graphicFrame>
        <p:nvGraphicFramePr>
          <p:cNvPr id="62" name="Object 1177"/>
          <p:cNvGraphicFramePr>
            <a:graphicFrameLocks noChangeAspect="1"/>
          </p:cNvGraphicFramePr>
          <p:nvPr>
            <p:extLst>
              <p:ext uri="{D42A27DB-BD31-4B8C-83A1-F6EECF244321}">
                <p14:modId xmlns:p14="http://schemas.microsoft.com/office/powerpoint/2010/main" val="3450544950"/>
              </p:ext>
            </p:extLst>
          </p:nvPr>
        </p:nvGraphicFramePr>
        <p:xfrm>
          <a:off x="2274889" y="3757613"/>
          <a:ext cx="1311275" cy="590550"/>
        </p:xfrm>
        <a:graphic>
          <a:graphicData uri="http://schemas.openxmlformats.org/presentationml/2006/ole">
            <mc:AlternateContent xmlns:mc="http://schemas.openxmlformats.org/markup-compatibility/2006">
              <mc:Choice xmlns:v="urn:schemas-microsoft-com:vml" Requires="v">
                <p:oleObj spid="_x0000_s843987" name="Equation" r:id="rId50" imgW="507960" imgH="228600" progId="Equation.DSMT4">
                  <p:embed/>
                </p:oleObj>
              </mc:Choice>
              <mc:Fallback>
                <p:oleObj name="Equation" r:id="rId50" imgW="507960" imgH="228600" progId="Equation.DSMT4">
                  <p:embed/>
                  <p:pic>
                    <p:nvPicPr>
                      <p:cNvPr id="158" name="Object 1177"/>
                      <p:cNvPicPr>
                        <a:picLocks noChangeAspect="1" noChangeArrowheads="1"/>
                      </p:cNvPicPr>
                      <p:nvPr/>
                    </p:nvPicPr>
                    <p:blipFill>
                      <a:blip r:embed="rId51"/>
                      <a:srcRect/>
                      <a:stretch>
                        <a:fillRect/>
                      </a:stretch>
                    </p:blipFill>
                    <p:spPr bwMode="auto">
                      <a:xfrm>
                        <a:off x="2274889" y="3757613"/>
                        <a:ext cx="1311275" cy="590550"/>
                      </a:xfrm>
                      <a:prstGeom prst="rect">
                        <a:avLst/>
                      </a:prstGeom>
                      <a:noFill/>
                      <a:ln>
                        <a:noFill/>
                      </a:ln>
                      <a:extLst/>
                    </p:spPr>
                  </p:pic>
                </p:oleObj>
              </mc:Fallback>
            </mc:AlternateContent>
          </a:graphicData>
        </a:graphic>
      </p:graphicFrame>
      <p:graphicFrame>
        <p:nvGraphicFramePr>
          <p:cNvPr id="63" name="Object 1177"/>
          <p:cNvGraphicFramePr>
            <a:graphicFrameLocks noChangeAspect="1"/>
          </p:cNvGraphicFramePr>
          <p:nvPr>
            <p:extLst>
              <p:ext uri="{D42A27DB-BD31-4B8C-83A1-F6EECF244321}">
                <p14:modId xmlns:p14="http://schemas.microsoft.com/office/powerpoint/2010/main" val="1167883300"/>
              </p:ext>
            </p:extLst>
          </p:nvPr>
        </p:nvGraphicFramePr>
        <p:xfrm>
          <a:off x="4257877" y="3734029"/>
          <a:ext cx="2097468" cy="589913"/>
        </p:xfrm>
        <a:graphic>
          <a:graphicData uri="http://schemas.openxmlformats.org/presentationml/2006/ole">
            <mc:AlternateContent xmlns:mc="http://schemas.openxmlformats.org/markup-compatibility/2006">
              <mc:Choice xmlns:v="urn:schemas-microsoft-com:vml" Requires="v">
                <p:oleObj spid="_x0000_s843988" name="Equation" r:id="rId52" imgW="812520" imgH="228600" progId="Equation.DSMT4">
                  <p:embed/>
                </p:oleObj>
              </mc:Choice>
              <mc:Fallback>
                <p:oleObj name="Equation" r:id="rId52" imgW="812520" imgH="228600" progId="Equation.DSMT4">
                  <p:embed/>
                  <p:pic>
                    <p:nvPicPr>
                      <p:cNvPr id="159" name="Object 1177"/>
                      <p:cNvPicPr>
                        <a:picLocks noChangeAspect="1" noChangeArrowheads="1"/>
                      </p:cNvPicPr>
                      <p:nvPr/>
                    </p:nvPicPr>
                    <p:blipFill>
                      <a:blip r:embed="rId53"/>
                      <a:srcRect/>
                      <a:stretch>
                        <a:fillRect/>
                      </a:stretch>
                    </p:blipFill>
                    <p:spPr bwMode="auto">
                      <a:xfrm>
                        <a:off x="4257877" y="3734029"/>
                        <a:ext cx="2097468" cy="589913"/>
                      </a:xfrm>
                      <a:prstGeom prst="rect">
                        <a:avLst/>
                      </a:prstGeom>
                      <a:noFill/>
                      <a:ln>
                        <a:noFill/>
                      </a:ln>
                      <a:extLst/>
                    </p:spPr>
                  </p:pic>
                </p:oleObj>
              </mc:Fallback>
            </mc:AlternateContent>
          </a:graphicData>
        </a:graphic>
      </p:graphicFrame>
      <p:grpSp>
        <p:nvGrpSpPr>
          <p:cNvPr id="64" name="Group 7"/>
          <p:cNvGrpSpPr>
            <a:grpSpLocks/>
          </p:cNvGrpSpPr>
          <p:nvPr/>
        </p:nvGrpSpPr>
        <p:grpSpPr bwMode="auto">
          <a:xfrm>
            <a:off x="2171340" y="4437720"/>
            <a:ext cx="5459413" cy="1060450"/>
            <a:chOff x="570" y="635"/>
            <a:chExt cx="3439" cy="668"/>
          </a:xfrm>
        </p:grpSpPr>
        <p:sp>
          <p:nvSpPr>
            <p:cNvPr id="65" name="Text Box 8"/>
            <p:cNvSpPr txBox="1">
              <a:spLocks noChangeArrowheads="1"/>
            </p:cNvSpPr>
            <p:nvPr/>
          </p:nvSpPr>
          <p:spPr bwMode="auto">
            <a:xfrm>
              <a:off x="570" y="718"/>
              <a:ext cx="2304" cy="327"/>
            </a:xfrm>
            <a:prstGeom prst="rect">
              <a:avLst/>
            </a:prstGeom>
            <a:noFill/>
            <a:ln w="9525">
              <a:noFill/>
              <a:miter lim="800000"/>
              <a:headEnd/>
              <a:tailEnd/>
            </a:ln>
            <a:effectLst/>
          </p:spPr>
          <p:txBody>
            <a:bodyPr>
              <a:spAutoFit/>
            </a:bodyPr>
            <a:lstStyle/>
            <a:p>
              <a:pPr fontAlgn="auto">
                <a:spcBef>
                  <a:spcPct val="50000"/>
                </a:spcBef>
                <a:spcAft>
                  <a:spcPts val="0"/>
                </a:spcAft>
                <a:defRPr/>
              </a:pPr>
              <a:r>
                <a:rPr lang="zh-CN" altLang="en-US" sz="2800" b="1" kern="0" dirty="0">
                  <a:solidFill>
                    <a:srgbClr val="009900"/>
                  </a:solidFill>
                  <a:latin typeface="宋体"/>
                  <a:ea typeface="宋体"/>
                </a:rPr>
                <a:t>棒的运动方程为 </a:t>
              </a:r>
            </a:p>
          </p:txBody>
        </p:sp>
        <p:graphicFrame>
          <p:nvGraphicFramePr>
            <p:cNvPr id="66" name="Object 4"/>
            <p:cNvGraphicFramePr>
              <a:graphicFrameLocks noChangeAspect="1"/>
            </p:cNvGraphicFramePr>
            <p:nvPr>
              <p:extLst>
                <p:ext uri="{D42A27DB-BD31-4B8C-83A1-F6EECF244321}">
                  <p14:modId xmlns:p14="http://schemas.microsoft.com/office/powerpoint/2010/main" val="2835302011"/>
                </p:ext>
              </p:extLst>
            </p:nvPr>
          </p:nvGraphicFramePr>
          <p:xfrm>
            <a:off x="2202" y="635"/>
            <a:ext cx="1807" cy="668"/>
          </p:xfrm>
          <a:graphic>
            <a:graphicData uri="http://schemas.openxmlformats.org/presentationml/2006/ole">
              <mc:AlternateContent xmlns:mc="http://schemas.openxmlformats.org/markup-compatibility/2006">
                <mc:Choice xmlns:v="urn:schemas-microsoft-com:vml" Requires="v">
                  <p:oleObj spid="_x0000_s843989" name="Equation" r:id="rId54" imgW="990360" imgH="419040" progId="Equation.DSMT4">
                    <p:embed/>
                  </p:oleObj>
                </mc:Choice>
                <mc:Fallback>
                  <p:oleObj name="Equation" r:id="rId54" imgW="990360" imgH="419040" progId="Equation.DSMT4">
                    <p:embed/>
                    <p:pic>
                      <p:nvPicPr>
                        <p:cNvPr id="56" name="Object 4"/>
                        <p:cNvPicPr>
                          <a:picLocks noChangeAspect="1" noChangeArrowheads="1"/>
                        </p:cNvPicPr>
                        <p:nvPr/>
                      </p:nvPicPr>
                      <p:blipFill>
                        <a:blip r:embed="rId55"/>
                        <a:srcRect/>
                        <a:stretch>
                          <a:fillRect/>
                        </a:stretch>
                      </p:blipFill>
                      <p:spPr bwMode="auto">
                        <a:xfrm>
                          <a:off x="2202" y="635"/>
                          <a:ext cx="1807" cy="668"/>
                        </a:xfrm>
                        <a:prstGeom prst="rect">
                          <a:avLst/>
                        </a:prstGeom>
                        <a:noFill/>
                        <a:ln>
                          <a:noFill/>
                        </a:ln>
                        <a:effectLst/>
                        <a:extLst/>
                      </p:spPr>
                    </p:pic>
                  </p:oleObj>
                </mc:Fallback>
              </mc:AlternateContent>
            </a:graphicData>
          </a:graphic>
        </p:graphicFrame>
      </p:grpSp>
      <p:sp>
        <p:nvSpPr>
          <p:cNvPr id="69" name="AutoShape 72"/>
          <p:cNvSpPr>
            <a:spLocks noChangeArrowheads="1"/>
          </p:cNvSpPr>
          <p:nvPr/>
        </p:nvSpPr>
        <p:spPr bwMode="auto">
          <a:xfrm>
            <a:off x="1627860" y="6042606"/>
            <a:ext cx="800299" cy="274452"/>
          </a:xfrm>
          <a:prstGeom prst="rightArrow">
            <a:avLst>
              <a:gd name="adj1" fmla="val 50000"/>
              <a:gd name="adj2" fmla="val 81492"/>
            </a:avLst>
          </a:prstGeom>
          <a:solidFill>
            <a:srgbClr val="FFFF00"/>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70" name="Object 5"/>
          <p:cNvGraphicFramePr>
            <a:graphicFrameLocks noChangeAspect="1"/>
          </p:cNvGraphicFramePr>
          <p:nvPr>
            <p:extLst>
              <p:ext uri="{D42A27DB-BD31-4B8C-83A1-F6EECF244321}">
                <p14:modId xmlns:p14="http://schemas.microsoft.com/office/powerpoint/2010/main" val="2761597888"/>
              </p:ext>
            </p:extLst>
          </p:nvPr>
        </p:nvGraphicFramePr>
        <p:xfrm>
          <a:off x="2615431" y="5541627"/>
          <a:ext cx="3490790" cy="1070270"/>
        </p:xfrm>
        <a:graphic>
          <a:graphicData uri="http://schemas.openxmlformats.org/presentationml/2006/ole">
            <mc:AlternateContent xmlns:mc="http://schemas.openxmlformats.org/markup-compatibility/2006">
              <mc:Choice xmlns:v="urn:schemas-microsoft-com:vml" Requires="v">
                <p:oleObj spid="_x0000_s843990" name="Equation" r:id="rId56" imgW="1193800" imgH="419100" progId="Equation.DSMT4">
                  <p:embed/>
                </p:oleObj>
              </mc:Choice>
              <mc:Fallback>
                <p:oleObj name="Equation" r:id="rId56" imgW="1193800" imgH="419100" progId="Equation.DSMT4">
                  <p:embed/>
                  <p:pic>
                    <p:nvPicPr>
                      <p:cNvPr id="67" name="Object 5"/>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2615431" y="5541627"/>
                        <a:ext cx="3490790" cy="1070270"/>
                      </a:xfrm>
                      <a:prstGeom prst="rect">
                        <a:avLst/>
                      </a:prstGeom>
                      <a:noFill/>
                      <a:ln>
                        <a:noFill/>
                      </a:ln>
                      <a:effectLst/>
                      <a:extLst/>
                    </p:spPr>
                  </p:pic>
                </p:oleObj>
              </mc:Fallback>
            </mc:AlternateContent>
          </a:graphicData>
        </a:graphic>
      </p:graphicFrame>
      <p:sp>
        <p:nvSpPr>
          <p:cNvPr id="71" name="AutoShape 72"/>
          <p:cNvSpPr>
            <a:spLocks noChangeArrowheads="1"/>
          </p:cNvSpPr>
          <p:nvPr/>
        </p:nvSpPr>
        <p:spPr bwMode="auto">
          <a:xfrm>
            <a:off x="6191225" y="6042606"/>
            <a:ext cx="800299" cy="274452"/>
          </a:xfrm>
          <a:prstGeom prst="rightArrow">
            <a:avLst>
              <a:gd name="adj1" fmla="val 50000"/>
              <a:gd name="adj2" fmla="val 81492"/>
            </a:avLst>
          </a:prstGeom>
          <a:solidFill>
            <a:srgbClr val="00FFFF"/>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72" name="Object 6"/>
          <p:cNvGraphicFramePr>
            <a:graphicFrameLocks noChangeAspect="1"/>
          </p:cNvGraphicFramePr>
          <p:nvPr>
            <p:extLst>
              <p:ext uri="{D42A27DB-BD31-4B8C-83A1-F6EECF244321}">
                <p14:modId xmlns:p14="http://schemas.microsoft.com/office/powerpoint/2010/main" val="117193243"/>
              </p:ext>
            </p:extLst>
          </p:nvPr>
        </p:nvGraphicFramePr>
        <p:xfrm>
          <a:off x="7097948" y="5749106"/>
          <a:ext cx="3500757" cy="794443"/>
        </p:xfrm>
        <a:graphic>
          <a:graphicData uri="http://schemas.openxmlformats.org/presentationml/2006/ole">
            <mc:AlternateContent xmlns:mc="http://schemas.openxmlformats.org/markup-compatibility/2006">
              <mc:Choice xmlns:v="urn:schemas-microsoft-com:vml" Requires="v">
                <p:oleObj spid="_x0000_s843991" name="公式" r:id="rId58" imgW="990170" imgH="266584" progId="Equation.3">
                  <p:embed/>
                </p:oleObj>
              </mc:Choice>
              <mc:Fallback>
                <p:oleObj name="公式" r:id="rId58" imgW="990170" imgH="266584" progId="Equation.3">
                  <p:embed/>
                  <p:pic>
                    <p:nvPicPr>
                      <p:cNvPr id="68" name="Object 6"/>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7097948" y="5749106"/>
                        <a:ext cx="3500757" cy="794443"/>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32274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3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1000"/>
                                        <p:tgtEl>
                                          <p:spTgt spid="29"/>
                                        </p:tgtEl>
                                      </p:cBhvr>
                                    </p:animEffect>
                                    <p:anim calcmode="lin" valueType="num">
                                      <p:cBhvr>
                                        <p:cTn id="31" dur="1000" fill="hold"/>
                                        <p:tgtEl>
                                          <p:spTgt spid="29"/>
                                        </p:tgtEl>
                                        <p:attrNameLst>
                                          <p:attrName>ppt_x</p:attrName>
                                        </p:attrNameLst>
                                      </p:cBhvr>
                                      <p:tavLst>
                                        <p:tav tm="0">
                                          <p:val>
                                            <p:strVal val="#ppt_x"/>
                                          </p:val>
                                        </p:tav>
                                        <p:tav tm="100000">
                                          <p:val>
                                            <p:strVal val="#ppt_x"/>
                                          </p:val>
                                        </p:tav>
                                      </p:tavLst>
                                    </p:anim>
                                    <p:anim calcmode="lin" valueType="num">
                                      <p:cBhvr>
                                        <p:cTn id="32"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circle(in)">
                                      <p:cBhvr>
                                        <p:cTn id="37" dur="20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1000"/>
                                        <p:tgtEl>
                                          <p:spTgt spid="31"/>
                                        </p:tgtEl>
                                      </p:cBhvr>
                                    </p:animEffect>
                                    <p:anim calcmode="lin" valueType="num">
                                      <p:cBhvr>
                                        <p:cTn id="43" dur="1000" fill="hold"/>
                                        <p:tgtEl>
                                          <p:spTgt spid="31"/>
                                        </p:tgtEl>
                                        <p:attrNameLst>
                                          <p:attrName>ppt_x</p:attrName>
                                        </p:attrNameLst>
                                      </p:cBhvr>
                                      <p:tavLst>
                                        <p:tav tm="0">
                                          <p:val>
                                            <p:strVal val="#ppt_x"/>
                                          </p:val>
                                        </p:tav>
                                        <p:tav tm="100000">
                                          <p:val>
                                            <p:strVal val="#ppt_x"/>
                                          </p:val>
                                        </p:tav>
                                      </p:tavLst>
                                    </p:anim>
                                    <p:anim calcmode="lin" valueType="num">
                                      <p:cBhvr>
                                        <p:cTn id="4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1000"/>
                                        <p:tgtEl>
                                          <p:spTgt spid="32"/>
                                        </p:tgtEl>
                                      </p:cBhvr>
                                    </p:animEffect>
                                    <p:anim calcmode="lin" valueType="num">
                                      <p:cBhvr>
                                        <p:cTn id="50" dur="1000" fill="hold"/>
                                        <p:tgtEl>
                                          <p:spTgt spid="32"/>
                                        </p:tgtEl>
                                        <p:attrNameLst>
                                          <p:attrName>ppt_x</p:attrName>
                                        </p:attrNameLst>
                                      </p:cBhvr>
                                      <p:tavLst>
                                        <p:tav tm="0">
                                          <p:val>
                                            <p:strVal val="#ppt_x"/>
                                          </p:val>
                                        </p:tav>
                                        <p:tav tm="100000">
                                          <p:val>
                                            <p:strVal val="#ppt_x"/>
                                          </p:val>
                                        </p:tav>
                                      </p:tavLst>
                                    </p:anim>
                                    <p:anim calcmode="lin" valueType="num">
                                      <p:cBhvr>
                                        <p:cTn id="5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1000"/>
                                        <p:tgtEl>
                                          <p:spTgt spid="33"/>
                                        </p:tgtEl>
                                      </p:cBhvr>
                                    </p:animEffect>
                                    <p:anim calcmode="lin" valueType="num">
                                      <p:cBhvr>
                                        <p:cTn id="57" dur="1000" fill="hold"/>
                                        <p:tgtEl>
                                          <p:spTgt spid="33"/>
                                        </p:tgtEl>
                                        <p:attrNameLst>
                                          <p:attrName>ppt_x</p:attrName>
                                        </p:attrNameLst>
                                      </p:cBhvr>
                                      <p:tavLst>
                                        <p:tav tm="0">
                                          <p:val>
                                            <p:strVal val="#ppt_x"/>
                                          </p:val>
                                        </p:tav>
                                        <p:tav tm="100000">
                                          <p:val>
                                            <p:strVal val="#ppt_x"/>
                                          </p:val>
                                        </p:tav>
                                      </p:tavLst>
                                    </p:anim>
                                    <p:anim calcmode="lin" valueType="num">
                                      <p:cBhvr>
                                        <p:cTn id="5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1000"/>
                                        <p:tgtEl>
                                          <p:spTgt spid="34"/>
                                        </p:tgtEl>
                                      </p:cBhvr>
                                    </p:animEffect>
                                    <p:anim calcmode="lin" valueType="num">
                                      <p:cBhvr>
                                        <p:cTn id="64" dur="1000" fill="hold"/>
                                        <p:tgtEl>
                                          <p:spTgt spid="34"/>
                                        </p:tgtEl>
                                        <p:attrNameLst>
                                          <p:attrName>ppt_x</p:attrName>
                                        </p:attrNameLst>
                                      </p:cBhvr>
                                      <p:tavLst>
                                        <p:tav tm="0">
                                          <p:val>
                                            <p:strVal val="#ppt_x"/>
                                          </p:val>
                                        </p:tav>
                                        <p:tav tm="100000">
                                          <p:val>
                                            <p:strVal val="#ppt_x"/>
                                          </p:val>
                                        </p:tav>
                                      </p:tavLst>
                                    </p:anim>
                                    <p:anim calcmode="lin" valueType="num">
                                      <p:cBhvr>
                                        <p:cTn id="6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35"/>
                                        </p:tgtEl>
                                        <p:attrNameLst>
                                          <p:attrName>style.visibility</p:attrName>
                                        </p:attrNameLst>
                                      </p:cBhvr>
                                      <p:to>
                                        <p:strVal val="visible"/>
                                      </p:to>
                                    </p:set>
                                    <p:anim calcmode="lin" valueType="num">
                                      <p:cBhvr additive="base">
                                        <p:cTn id="70" dur="500" fill="hold"/>
                                        <p:tgtEl>
                                          <p:spTgt spid="35"/>
                                        </p:tgtEl>
                                        <p:attrNameLst>
                                          <p:attrName>ppt_x</p:attrName>
                                        </p:attrNameLst>
                                      </p:cBhvr>
                                      <p:tavLst>
                                        <p:tav tm="0">
                                          <p:val>
                                            <p:strVal val="#ppt_x"/>
                                          </p:val>
                                        </p:tav>
                                        <p:tav tm="100000">
                                          <p:val>
                                            <p:strVal val="#ppt_x"/>
                                          </p:val>
                                        </p:tav>
                                      </p:tavLst>
                                    </p:anim>
                                    <p:anim calcmode="lin" valueType="num">
                                      <p:cBhvr additive="base">
                                        <p:cTn id="71"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1000"/>
                                        <p:tgtEl>
                                          <p:spTgt spid="36"/>
                                        </p:tgtEl>
                                      </p:cBhvr>
                                    </p:animEffect>
                                    <p:anim calcmode="lin" valueType="num">
                                      <p:cBhvr>
                                        <p:cTn id="77" dur="1000" fill="hold"/>
                                        <p:tgtEl>
                                          <p:spTgt spid="36"/>
                                        </p:tgtEl>
                                        <p:attrNameLst>
                                          <p:attrName>ppt_x</p:attrName>
                                        </p:attrNameLst>
                                      </p:cBhvr>
                                      <p:tavLst>
                                        <p:tav tm="0">
                                          <p:val>
                                            <p:strVal val="#ppt_x"/>
                                          </p:val>
                                        </p:tav>
                                        <p:tav tm="100000">
                                          <p:val>
                                            <p:strVal val="#ppt_x"/>
                                          </p:val>
                                        </p:tav>
                                      </p:tavLst>
                                    </p:anim>
                                    <p:anim calcmode="lin" valueType="num">
                                      <p:cBhvr>
                                        <p:cTn id="78"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37"/>
                                        </p:tgtEl>
                                        <p:attrNameLst>
                                          <p:attrName>style.visibility</p:attrName>
                                        </p:attrNameLst>
                                      </p:cBhvr>
                                      <p:to>
                                        <p:strVal val="visible"/>
                                      </p:to>
                                    </p:set>
                                    <p:anim calcmode="lin" valueType="num">
                                      <p:cBhvr additive="base">
                                        <p:cTn id="83" dur="500" fill="hold"/>
                                        <p:tgtEl>
                                          <p:spTgt spid="37"/>
                                        </p:tgtEl>
                                        <p:attrNameLst>
                                          <p:attrName>ppt_x</p:attrName>
                                        </p:attrNameLst>
                                      </p:cBhvr>
                                      <p:tavLst>
                                        <p:tav tm="0">
                                          <p:val>
                                            <p:strVal val="#ppt_x"/>
                                          </p:val>
                                        </p:tav>
                                        <p:tav tm="100000">
                                          <p:val>
                                            <p:strVal val="#ppt_x"/>
                                          </p:val>
                                        </p:tav>
                                      </p:tavLst>
                                    </p:anim>
                                    <p:anim calcmode="lin" valueType="num">
                                      <p:cBhvr additive="base">
                                        <p:cTn id="8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38"/>
                                        </p:tgtEl>
                                        <p:attrNameLst>
                                          <p:attrName>style.visibility</p:attrName>
                                        </p:attrNameLst>
                                      </p:cBhvr>
                                      <p:to>
                                        <p:strVal val="visible"/>
                                      </p:to>
                                    </p:set>
                                    <p:anim calcmode="lin" valueType="num">
                                      <p:cBhvr additive="base">
                                        <p:cTn id="89" dur="500" fill="hold"/>
                                        <p:tgtEl>
                                          <p:spTgt spid="38"/>
                                        </p:tgtEl>
                                        <p:attrNameLst>
                                          <p:attrName>ppt_x</p:attrName>
                                        </p:attrNameLst>
                                      </p:cBhvr>
                                      <p:tavLst>
                                        <p:tav tm="0">
                                          <p:val>
                                            <p:strVal val="#ppt_x"/>
                                          </p:val>
                                        </p:tav>
                                        <p:tav tm="100000">
                                          <p:val>
                                            <p:strVal val="#ppt_x"/>
                                          </p:val>
                                        </p:tav>
                                      </p:tavLst>
                                    </p:anim>
                                    <p:anim calcmode="lin" valueType="num">
                                      <p:cBhvr additive="base">
                                        <p:cTn id="9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39"/>
                                        </p:tgtEl>
                                        <p:attrNameLst>
                                          <p:attrName>style.visibility</p:attrName>
                                        </p:attrNameLst>
                                      </p:cBhvr>
                                      <p:to>
                                        <p:strVal val="visible"/>
                                      </p:to>
                                    </p:set>
                                    <p:anim calcmode="lin" valueType="num">
                                      <p:cBhvr additive="base">
                                        <p:cTn id="95" dur="500" fill="hold"/>
                                        <p:tgtEl>
                                          <p:spTgt spid="39"/>
                                        </p:tgtEl>
                                        <p:attrNameLst>
                                          <p:attrName>ppt_x</p:attrName>
                                        </p:attrNameLst>
                                      </p:cBhvr>
                                      <p:tavLst>
                                        <p:tav tm="0">
                                          <p:val>
                                            <p:strVal val="#ppt_x"/>
                                          </p:val>
                                        </p:tav>
                                        <p:tav tm="100000">
                                          <p:val>
                                            <p:strVal val="#ppt_x"/>
                                          </p:val>
                                        </p:tav>
                                      </p:tavLst>
                                    </p:anim>
                                    <p:anim calcmode="lin" valueType="num">
                                      <p:cBhvr additive="base">
                                        <p:cTn id="9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nodeType="click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fade">
                                      <p:cBhvr>
                                        <p:cTn id="101" dur="1000"/>
                                        <p:tgtEl>
                                          <p:spTgt spid="40"/>
                                        </p:tgtEl>
                                      </p:cBhvr>
                                    </p:animEffect>
                                    <p:anim calcmode="lin" valueType="num">
                                      <p:cBhvr>
                                        <p:cTn id="102" dur="1000" fill="hold"/>
                                        <p:tgtEl>
                                          <p:spTgt spid="40"/>
                                        </p:tgtEl>
                                        <p:attrNameLst>
                                          <p:attrName>ppt_x</p:attrName>
                                        </p:attrNameLst>
                                      </p:cBhvr>
                                      <p:tavLst>
                                        <p:tav tm="0">
                                          <p:val>
                                            <p:strVal val="#ppt_x"/>
                                          </p:val>
                                        </p:tav>
                                        <p:tav tm="100000">
                                          <p:val>
                                            <p:strVal val="#ppt_x"/>
                                          </p:val>
                                        </p:tav>
                                      </p:tavLst>
                                    </p:anim>
                                    <p:anim calcmode="lin" valueType="num">
                                      <p:cBhvr>
                                        <p:cTn id="103"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41"/>
                                        </p:tgtEl>
                                        <p:attrNameLst>
                                          <p:attrName>style.visibility</p:attrName>
                                        </p:attrNameLst>
                                      </p:cBhvr>
                                      <p:to>
                                        <p:strVal val="visible"/>
                                      </p:to>
                                    </p:set>
                                    <p:anim calcmode="lin" valueType="num">
                                      <p:cBhvr additive="base">
                                        <p:cTn id="108" dur="500" fill="hold"/>
                                        <p:tgtEl>
                                          <p:spTgt spid="41"/>
                                        </p:tgtEl>
                                        <p:attrNameLst>
                                          <p:attrName>ppt_x</p:attrName>
                                        </p:attrNameLst>
                                      </p:cBhvr>
                                      <p:tavLst>
                                        <p:tav tm="0">
                                          <p:val>
                                            <p:strVal val="#ppt_x"/>
                                          </p:val>
                                        </p:tav>
                                        <p:tav tm="100000">
                                          <p:val>
                                            <p:strVal val="#ppt_x"/>
                                          </p:val>
                                        </p:tav>
                                      </p:tavLst>
                                    </p:anim>
                                    <p:anim calcmode="lin" valueType="num">
                                      <p:cBhvr additive="base">
                                        <p:cTn id="109"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42"/>
                                        </p:tgtEl>
                                        <p:attrNameLst>
                                          <p:attrName>style.visibility</p:attrName>
                                        </p:attrNameLst>
                                      </p:cBhvr>
                                      <p:to>
                                        <p:strVal val="visible"/>
                                      </p:to>
                                    </p:set>
                                    <p:anim calcmode="lin" valueType="num">
                                      <p:cBhvr additive="base">
                                        <p:cTn id="114" dur="500" fill="hold"/>
                                        <p:tgtEl>
                                          <p:spTgt spid="42"/>
                                        </p:tgtEl>
                                        <p:attrNameLst>
                                          <p:attrName>ppt_x</p:attrName>
                                        </p:attrNameLst>
                                      </p:cBhvr>
                                      <p:tavLst>
                                        <p:tav tm="0">
                                          <p:val>
                                            <p:strVal val="#ppt_x"/>
                                          </p:val>
                                        </p:tav>
                                        <p:tav tm="100000">
                                          <p:val>
                                            <p:strVal val="#ppt_x"/>
                                          </p:val>
                                        </p:tav>
                                      </p:tavLst>
                                    </p:anim>
                                    <p:anim calcmode="lin" valueType="num">
                                      <p:cBhvr additive="base">
                                        <p:cTn id="115"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fade">
                                      <p:cBhvr>
                                        <p:cTn id="120" dur="1000"/>
                                        <p:tgtEl>
                                          <p:spTgt spid="43"/>
                                        </p:tgtEl>
                                      </p:cBhvr>
                                    </p:animEffect>
                                    <p:anim calcmode="lin" valueType="num">
                                      <p:cBhvr>
                                        <p:cTn id="121" dur="1000" fill="hold"/>
                                        <p:tgtEl>
                                          <p:spTgt spid="43"/>
                                        </p:tgtEl>
                                        <p:attrNameLst>
                                          <p:attrName>ppt_x</p:attrName>
                                        </p:attrNameLst>
                                      </p:cBhvr>
                                      <p:tavLst>
                                        <p:tav tm="0">
                                          <p:val>
                                            <p:strVal val="#ppt_x"/>
                                          </p:val>
                                        </p:tav>
                                        <p:tav tm="100000">
                                          <p:val>
                                            <p:strVal val="#ppt_x"/>
                                          </p:val>
                                        </p:tav>
                                      </p:tavLst>
                                    </p:anim>
                                    <p:anim calcmode="lin" valueType="num">
                                      <p:cBhvr>
                                        <p:cTn id="122"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1" presetClass="entr" presetSubtype="1" fill="hold" nodeType="click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wheel(1)">
                                      <p:cBhvr>
                                        <p:cTn id="127" dur="2000"/>
                                        <p:tgtEl>
                                          <p:spTgt spid="44"/>
                                        </p:tgtEl>
                                      </p:cBhvr>
                                    </p:animEffect>
                                  </p:childTnLst>
                                </p:cTn>
                              </p:par>
                            </p:childTnLst>
                          </p:cTn>
                        </p:par>
                      </p:childTnLst>
                    </p:cTn>
                  </p:par>
                  <p:par>
                    <p:cTn id="128" fill="hold">
                      <p:stCondLst>
                        <p:cond delay="indefinite"/>
                      </p:stCondLst>
                      <p:childTnLst>
                        <p:par>
                          <p:cTn id="129" fill="hold">
                            <p:stCondLst>
                              <p:cond delay="0"/>
                            </p:stCondLst>
                            <p:childTnLst>
                              <p:par>
                                <p:cTn id="130" presetID="53" presetClass="entr" presetSubtype="16" fill="hold" grpId="0" nodeType="clickEffect">
                                  <p:stCondLst>
                                    <p:cond delay="0"/>
                                  </p:stCondLst>
                                  <p:childTnLst>
                                    <p:set>
                                      <p:cBhvr>
                                        <p:cTn id="131" dur="1" fill="hold">
                                          <p:stCondLst>
                                            <p:cond delay="0"/>
                                          </p:stCondLst>
                                        </p:cTn>
                                        <p:tgtEl>
                                          <p:spTgt spid="52"/>
                                        </p:tgtEl>
                                        <p:attrNameLst>
                                          <p:attrName>style.visibility</p:attrName>
                                        </p:attrNameLst>
                                      </p:cBhvr>
                                      <p:to>
                                        <p:strVal val="visible"/>
                                      </p:to>
                                    </p:set>
                                    <p:anim calcmode="lin" valueType="num">
                                      <p:cBhvr>
                                        <p:cTn id="132" dur="500" fill="hold"/>
                                        <p:tgtEl>
                                          <p:spTgt spid="52"/>
                                        </p:tgtEl>
                                        <p:attrNameLst>
                                          <p:attrName>ppt_w</p:attrName>
                                        </p:attrNameLst>
                                      </p:cBhvr>
                                      <p:tavLst>
                                        <p:tav tm="0">
                                          <p:val>
                                            <p:fltVal val="0"/>
                                          </p:val>
                                        </p:tav>
                                        <p:tav tm="100000">
                                          <p:val>
                                            <p:strVal val="#ppt_w"/>
                                          </p:val>
                                        </p:tav>
                                      </p:tavLst>
                                    </p:anim>
                                    <p:anim calcmode="lin" valueType="num">
                                      <p:cBhvr>
                                        <p:cTn id="133" dur="500" fill="hold"/>
                                        <p:tgtEl>
                                          <p:spTgt spid="52"/>
                                        </p:tgtEl>
                                        <p:attrNameLst>
                                          <p:attrName>ppt_h</p:attrName>
                                        </p:attrNameLst>
                                      </p:cBhvr>
                                      <p:tavLst>
                                        <p:tav tm="0">
                                          <p:val>
                                            <p:fltVal val="0"/>
                                          </p:val>
                                        </p:tav>
                                        <p:tav tm="100000">
                                          <p:val>
                                            <p:strVal val="#ppt_h"/>
                                          </p:val>
                                        </p:tav>
                                      </p:tavLst>
                                    </p:anim>
                                    <p:animEffect transition="in" filter="fade">
                                      <p:cBhvr>
                                        <p:cTn id="134" dur="500"/>
                                        <p:tgtEl>
                                          <p:spTgt spid="52"/>
                                        </p:tgtEl>
                                      </p:cBhvr>
                                    </p:animEffect>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nodeType="clickEffect">
                                  <p:stCondLst>
                                    <p:cond delay="0"/>
                                  </p:stCondLst>
                                  <p:childTnLst>
                                    <p:set>
                                      <p:cBhvr>
                                        <p:cTn id="138" dur="1" fill="hold">
                                          <p:stCondLst>
                                            <p:cond delay="0"/>
                                          </p:stCondLst>
                                        </p:cTn>
                                        <p:tgtEl>
                                          <p:spTgt spid="53"/>
                                        </p:tgtEl>
                                        <p:attrNameLst>
                                          <p:attrName>style.visibility</p:attrName>
                                        </p:attrNameLst>
                                      </p:cBhvr>
                                      <p:to>
                                        <p:strVal val="visible"/>
                                      </p:to>
                                    </p:set>
                                    <p:anim calcmode="lin" valueType="num">
                                      <p:cBhvr additive="base">
                                        <p:cTn id="139" dur="500" fill="hold"/>
                                        <p:tgtEl>
                                          <p:spTgt spid="53"/>
                                        </p:tgtEl>
                                        <p:attrNameLst>
                                          <p:attrName>ppt_x</p:attrName>
                                        </p:attrNameLst>
                                      </p:cBhvr>
                                      <p:tavLst>
                                        <p:tav tm="0">
                                          <p:val>
                                            <p:strVal val="#ppt_x"/>
                                          </p:val>
                                        </p:tav>
                                        <p:tav tm="100000">
                                          <p:val>
                                            <p:strVal val="#ppt_x"/>
                                          </p:val>
                                        </p:tav>
                                      </p:tavLst>
                                    </p:anim>
                                    <p:anim calcmode="lin" valueType="num">
                                      <p:cBhvr additive="base">
                                        <p:cTn id="140"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31" presetClass="entr" presetSubtype="0" fill="hold" nodeType="clickEffect">
                                  <p:stCondLst>
                                    <p:cond delay="0"/>
                                  </p:stCondLst>
                                  <p:childTnLst>
                                    <p:set>
                                      <p:cBhvr>
                                        <p:cTn id="144" dur="1" fill="hold">
                                          <p:stCondLst>
                                            <p:cond delay="0"/>
                                          </p:stCondLst>
                                        </p:cTn>
                                        <p:tgtEl>
                                          <p:spTgt spid="54"/>
                                        </p:tgtEl>
                                        <p:attrNameLst>
                                          <p:attrName>style.visibility</p:attrName>
                                        </p:attrNameLst>
                                      </p:cBhvr>
                                      <p:to>
                                        <p:strVal val="visible"/>
                                      </p:to>
                                    </p:set>
                                    <p:anim calcmode="lin" valueType="num">
                                      <p:cBhvr>
                                        <p:cTn id="145" dur="1000" fill="hold"/>
                                        <p:tgtEl>
                                          <p:spTgt spid="54"/>
                                        </p:tgtEl>
                                        <p:attrNameLst>
                                          <p:attrName>ppt_w</p:attrName>
                                        </p:attrNameLst>
                                      </p:cBhvr>
                                      <p:tavLst>
                                        <p:tav tm="0">
                                          <p:val>
                                            <p:fltVal val="0"/>
                                          </p:val>
                                        </p:tav>
                                        <p:tav tm="100000">
                                          <p:val>
                                            <p:strVal val="#ppt_w"/>
                                          </p:val>
                                        </p:tav>
                                      </p:tavLst>
                                    </p:anim>
                                    <p:anim calcmode="lin" valueType="num">
                                      <p:cBhvr>
                                        <p:cTn id="146" dur="1000" fill="hold"/>
                                        <p:tgtEl>
                                          <p:spTgt spid="54"/>
                                        </p:tgtEl>
                                        <p:attrNameLst>
                                          <p:attrName>ppt_h</p:attrName>
                                        </p:attrNameLst>
                                      </p:cBhvr>
                                      <p:tavLst>
                                        <p:tav tm="0">
                                          <p:val>
                                            <p:fltVal val="0"/>
                                          </p:val>
                                        </p:tav>
                                        <p:tav tm="100000">
                                          <p:val>
                                            <p:strVal val="#ppt_h"/>
                                          </p:val>
                                        </p:tav>
                                      </p:tavLst>
                                    </p:anim>
                                    <p:anim calcmode="lin" valueType="num">
                                      <p:cBhvr>
                                        <p:cTn id="147" dur="1000" fill="hold"/>
                                        <p:tgtEl>
                                          <p:spTgt spid="54"/>
                                        </p:tgtEl>
                                        <p:attrNameLst>
                                          <p:attrName>style.rotation</p:attrName>
                                        </p:attrNameLst>
                                      </p:cBhvr>
                                      <p:tavLst>
                                        <p:tav tm="0">
                                          <p:val>
                                            <p:fltVal val="90"/>
                                          </p:val>
                                        </p:tav>
                                        <p:tav tm="100000">
                                          <p:val>
                                            <p:fltVal val="0"/>
                                          </p:val>
                                        </p:tav>
                                      </p:tavLst>
                                    </p:anim>
                                    <p:animEffect transition="in" filter="fade">
                                      <p:cBhvr>
                                        <p:cTn id="148" dur="1000"/>
                                        <p:tgtEl>
                                          <p:spTgt spid="54"/>
                                        </p:tgtEl>
                                      </p:cBhvr>
                                    </p:animEffect>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50"/>
                                        </p:tgtEl>
                                        <p:attrNameLst>
                                          <p:attrName>style.visibility</p:attrName>
                                        </p:attrNameLst>
                                      </p:cBhvr>
                                      <p:to>
                                        <p:strVal val="visible"/>
                                      </p:to>
                                    </p:set>
                                    <p:anim calcmode="lin" valueType="num">
                                      <p:cBhvr additive="base">
                                        <p:cTn id="153" dur="500" fill="hold"/>
                                        <p:tgtEl>
                                          <p:spTgt spid="50"/>
                                        </p:tgtEl>
                                        <p:attrNameLst>
                                          <p:attrName>ppt_x</p:attrName>
                                        </p:attrNameLst>
                                      </p:cBhvr>
                                      <p:tavLst>
                                        <p:tav tm="0">
                                          <p:val>
                                            <p:strVal val="#ppt_x"/>
                                          </p:val>
                                        </p:tav>
                                        <p:tav tm="100000">
                                          <p:val>
                                            <p:strVal val="#ppt_x"/>
                                          </p:val>
                                        </p:tav>
                                      </p:tavLst>
                                    </p:anim>
                                    <p:anim calcmode="lin" valueType="num">
                                      <p:cBhvr additive="base">
                                        <p:cTn id="15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grpId="0" nodeType="clickEffect">
                                  <p:stCondLst>
                                    <p:cond delay="0"/>
                                  </p:stCondLst>
                                  <p:childTnLst>
                                    <p:set>
                                      <p:cBhvr>
                                        <p:cTn id="158" dur="1" fill="hold">
                                          <p:stCondLst>
                                            <p:cond delay="0"/>
                                          </p:stCondLst>
                                        </p:cTn>
                                        <p:tgtEl>
                                          <p:spTgt spid="51"/>
                                        </p:tgtEl>
                                        <p:attrNameLst>
                                          <p:attrName>style.visibility</p:attrName>
                                        </p:attrNameLst>
                                      </p:cBhvr>
                                      <p:to>
                                        <p:strVal val="visible"/>
                                      </p:to>
                                    </p:set>
                                    <p:anim calcmode="lin" valueType="num">
                                      <p:cBhvr additive="base">
                                        <p:cTn id="159" dur="500" fill="hold"/>
                                        <p:tgtEl>
                                          <p:spTgt spid="51"/>
                                        </p:tgtEl>
                                        <p:attrNameLst>
                                          <p:attrName>ppt_x</p:attrName>
                                        </p:attrNameLst>
                                      </p:cBhvr>
                                      <p:tavLst>
                                        <p:tav tm="0">
                                          <p:val>
                                            <p:strVal val="#ppt_x"/>
                                          </p:val>
                                        </p:tav>
                                        <p:tav tm="100000">
                                          <p:val>
                                            <p:strVal val="#ppt_x"/>
                                          </p:val>
                                        </p:tav>
                                      </p:tavLst>
                                    </p:anim>
                                    <p:anim calcmode="lin" valueType="num">
                                      <p:cBhvr additive="base">
                                        <p:cTn id="160"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42" presetClass="entr" presetSubtype="0" fill="hold" nodeType="clickEffect">
                                  <p:stCondLst>
                                    <p:cond delay="0"/>
                                  </p:stCondLst>
                                  <p:childTnLst>
                                    <p:set>
                                      <p:cBhvr>
                                        <p:cTn id="164" dur="1" fill="hold">
                                          <p:stCondLst>
                                            <p:cond delay="0"/>
                                          </p:stCondLst>
                                        </p:cTn>
                                        <p:tgtEl>
                                          <p:spTgt spid="55"/>
                                        </p:tgtEl>
                                        <p:attrNameLst>
                                          <p:attrName>style.visibility</p:attrName>
                                        </p:attrNameLst>
                                      </p:cBhvr>
                                      <p:to>
                                        <p:strVal val="visible"/>
                                      </p:to>
                                    </p:set>
                                    <p:animEffect transition="in" filter="fade">
                                      <p:cBhvr>
                                        <p:cTn id="165" dur="1000"/>
                                        <p:tgtEl>
                                          <p:spTgt spid="55"/>
                                        </p:tgtEl>
                                      </p:cBhvr>
                                    </p:animEffect>
                                    <p:anim calcmode="lin" valueType="num">
                                      <p:cBhvr>
                                        <p:cTn id="166" dur="1000" fill="hold"/>
                                        <p:tgtEl>
                                          <p:spTgt spid="55"/>
                                        </p:tgtEl>
                                        <p:attrNameLst>
                                          <p:attrName>ppt_x</p:attrName>
                                        </p:attrNameLst>
                                      </p:cBhvr>
                                      <p:tavLst>
                                        <p:tav tm="0">
                                          <p:val>
                                            <p:strVal val="#ppt_x"/>
                                          </p:val>
                                        </p:tav>
                                        <p:tav tm="100000">
                                          <p:val>
                                            <p:strVal val="#ppt_x"/>
                                          </p:val>
                                        </p:tav>
                                      </p:tavLst>
                                    </p:anim>
                                    <p:anim calcmode="lin" valueType="num">
                                      <p:cBhvr>
                                        <p:cTn id="167"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31" presetClass="entr" presetSubtype="0" fill="hold" nodeType="clickEffect">
                                  <p:stCondLst>
                                    <p:cond delay="0"/>
                                  </p:stCondLst>
                                  <p:childTnLst>
                                    <p:set>
                                      <p:cBhvr>
                                        <p:cTn id="171" dur="1" fill="hold">
                                          <p:stCondLst>
                                            <p:cond delay="0"/>
                                          </p:stCondLst>
                                        </p:cTn>
                                        <p:tgtEl>
                                          <p:spTgt spid="62"/>
                                        </p:tgtEl>
                                        <p:attrNameLst>
                                          <p:attrName>style.visibility</p:attrName>
                                        </p:attrNameLst>
                                      </p:cBhvr>
                                      <p:to>
                                        <p:strVal val="visible"/>
                                      </p:to>
                                    </p:set>
                                    <p:anim calcmode="lin" valueType="num">
                                      <p:cBhvr>
                                        <p:cTn id="172" dur="1000" fill="hold"/>
                                        <p:tgtEl>
                                          <p:spTgt spid="62"/>
                                        </p:tgtEl>
                                        <p:attrNameLst>
                                          <p:attrName>ppt_w</p:attrName>
                                        </p:attrNameLst>
                                      </p:cBhvr>
                                      <p:tavLst>
                                        <p:tav tm="0">
                                          <p:val>
                                            <p:fltVal val="0"/>
                                          </p:val>
                                        </p:tav>
                                        <p:tav tm="100000">
                                          <p:val>
                                            <p:strVal val="#ppt_w"/>
                                          </p:val>
                                        </p:tav>
                                      </p:tavLst>
                                    </p:anim>
                                    <p:anim calcmode="lin" valueType="num">
                                      <p:cBhvr>
                                        <p:cTn id="173" dur="1000" fill="hold"/>
                                        <p:tgtEl>
                                          <p:spTgt spid="62"/>
                                        </p:tgtEl>
                                        <p:attrNameLst>
                                          <p:attrName>ppt_h</p:attrName>
                                        </p:attrNameLst>
                                      </p:cBhvr>
                                      <p:tavLst>
                                        <p:tav tm="0">
                                          <p:val>
                                            <p:fltVal val="0"/>
                                          </p:val>
                                        </p:tav>
                                        <p:tav tm="100000">
                                          <p:val>
                                            <p:strVal val="#ppt_h"/>
                                          </p:val>
                                        </p:tav>
                                      </p:tavLst>
                                    </p:anim>
                                    <p:anim calcmode="lin" valueType="num">
                                      <p:cBhvr>
                                        <p:cTn id="174" dur="1000" fill="hold"/>
                                        <p:tgtEl>
                                          <p:spTgt spid="62"/>
                                        </p:tgtEl>
                                        <p:attrNameLst>
                                          <p:attrName>style.rotation</p:attrName>
                                        </p:attrNameLst>
                                      </p:cBhvr>
                                      <p:tavLst>
                                        <p:tav tm="0">
                                          <p:val>
                                            <p:fltVal val="90"/>
                                          </p:val>
                                        </p:tav>
                                        <p:tav tm="100000">
                                          <p:val>
                                            <p:fltVal val="0"/>
                                          </p:val>
                                        </p:tav>
                                      </p:tavLst>
                                    </p:anim>
                                    <p:animEffect transition="in" filter="fade">
                                      <p:cBhvr>
                                        <p:cTn id="175" dur="1000"/>
                                        <p:tgtEl>
                                          <p:spTgt spid="62"/>
                                        </p:tgtEl>
                                      </p:cBhvr>
                                    </p:animEffect>
                                  </p:childTnLst>
                                </p:cTn>
                              </p:par>
                            </p:childTnLst>
                          </p:cTn>
                        </p:par>
                      </p:childTnLst>
                    </p:cTn>
                  </p:par>
                  <p:par>
                    <p:cTn id="176" fill="hold">
                      <p:stCondLst>
                        <p:cond delay="indefinite"/>
                      </p:stCondLst>
                      <p:childTnLst>
                        <p:par>
                          <p:cTn id="177" fill="hold">
                            <p:stCondLst>
                              <p:cond delay="0"/>
                            </p:stCondLst>
                            <p:childTnLst>
                              <p:par>
                                <p:cTn id="178" presetID="2" presetClass="entr" presetSubtype="4" fill="hold" nodeType="clickEffect">
                                  <p:stCondLst>
                                    <p:cond delay="0"/>
                                  </p:stCondLst>
                                  <p:childTnLst>
                                    <p:set>
                                      <p:cBhvr>
                                        <p:cTn id="179" dur="1" fill="hold">
                                          <p:stCondLst>
                                            <p:cond delay="0"/>
                                          </p:stCondLst>
                                        </p:cTn>
                                        <p:tgtEl>
                                          <p:spTgt spid="47"/>
                                        </p:tgtEl>
                                        <p:attrNameLst>
                                          <p:attrName>style.visibility</p:attrName>
                                        </p:attrNameLst>
                                      </p:cBhvr>
                                      <p:to>
                                        <p:strVal val="visible"/>
                                      </p:to>
                                    </p:set>
                                    <p:anim calcmode="lin" valueType="num">
                                      <p:cBhvr additive="base">
                                        <p:cTn id="180" dur="500" fill="hold"/>
                                        <p:tgtEl>
                                          <p:spTgt spid="47"/>
                                        </p:tgtEl>
                                        <p:attrNameLst>
                                          <p:attrName>ppt_x</p:attrName>
                                        </p:attrNameLst>
                                      </p:cBhvr>
                                      <p:tavLst>
                                        <p:tav tm="0">
                                          <p:val>
                                            <p:strVal val="#ppt_x"/>
                                          </p:val>
                                        </p:tav>
                                        <p:tav tm="100000">
                                          <p:val>
                                            <p:strVal val="#ppt_x"/>
                                          </p:val>
                                        </p:tav>
                                      </p:tavLst>
                                    </p:anim>
                                    <p:anim calcmode="lin" valueType="num">
                                      <p:cBhvr additive="base">
                                        <p:cTn id="181"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42" presetClass="entr" presetSubtype="0" fill="hold" nodeType="clickEffect">
                                  <p:stCondLst>
                                    <p:cond delay="0"/>
                                  </p:stCondLst>
                                  <p:childTnLst>
                                    <p:set>
                                      <p:cBhvr>
                                        <p:cTn id="185" dur="1" fill="hold">
                                          <p:stCondLst>
                                            <p:cond delay="0"/>
                                          </p:stCondLst>
                                        </p:cTn>
                                        <p:tgtEl>
                                          <p:spTgt spid="63"/>
                                        </p:tgtEl>
                                        <p:attrNameLst>
                                          <p:attrName>style.visibility</p:attrName>
                                        </p:attrNameLst>
                                      </p:cBhvr>
                                      <p:to>
                                        <p:strVal val="visible"/>
                                      </p:to>
                                    </p:set>
                                    <p:animEffect transition="in" filter="fade">
                                      <p:cBhvr>
                                        <p:cTn id="186" dur="1000"/>
                                        <p:tgtEl>
                                          <p:spTgt spid="63"/>
                                        </p:tgtEl>
                                      </p:cBhvr>
                                    </p:animEffect>
                                    <p:anim calcmode="lin" valueType="num">
                                      <p:cBhvr>
                                        <p:cTn id="187" dur="1000" fill="hold"/>
                                        <p:tgtEl>
                                          <p:spTgt spid="63"/>
                                        </p:tgtEl>
                                        <p:attrNameLst>
                                          <p:attrName>ppt_x</p:attrName>
                                        </p:attrNameLst>
                                      </p:cBhvr>
                                      <p:tavLst>
                                        <p:tav tm="0">
                                          <p:val>
                                            <p:strVal val="#ppt_x"/>
                                          </p:val>
                                        </p:tav>
                                        <p:tav tm="100000">
                                          <p:val>
                                            <p:strVal val="#ppt_x"/>
                                          </p:val>
                                        </p:tav>
                                      </p:tavLst>
                                    </p:anim>
                                    <p:anim calcmode="lin" valueType="num">
                                      <p:cBhvr>
                                        <p:cTn id="188"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 presetClass="entr" presetSubtype="4" fill="hold" nodeType="clickEffect">
                                  <p:stCondLst>
                                    <p:cond delay="0"/>
                                  </p:stCondLst>
                                  <p:childTnLst>
                                    <p:set>
                                      <p:cBhvr>
                                        <p:cTn id="192" dur="1" fill="hold">
                                          <p:stCondLst>
                                            <p:cond delay="0"/>
                                          </p:stCondLst>
                                        </p:cTn>
                                        <p:tgtEl>
                                          <p:spTgt spid="56"/>
                                        </p:tgtEl>
                                        <p:attrNameLst>
                                          <p:attrName>style.visibility</p:attrName>
                                        </p:attrNameLst>
                                      </p:cBhvr>
                                      <p:to>
                                        <p:strVal val="visible"/>
                                      </p:to>
                                    </p:set>
                                    <p:anim calcmode="lin" valueType="num">
                                      <p:cBhvr additive="base">
                                        <p:cTn id="193" dur="500" fill="hold"/>
                                        <p:tgtEl>
                                          <p:spTgt spid="56"/>
                                        </p:tgtEl>
                                        <p:attrNameLst>
                                          <p:attrName>ppt_x</p:attrName>
                                        </p:attrNameLst>
                                      </p:cBhvr>
                                      <p:tavLst>
                                        <p:tav tm="0">
                                          <p:val>
                                            <p:strVal val="#ppt_x"/>
                                          </p:val>
                                        </p:tav>
                                        <p:tav tm="100000">
                                          <p:val>
                                            <p:strVal val="#ppt_x"/>
                                          </p:val>
                                        </p:tav>
                                      </p:tavLst>
                                    </p:anim>
                                    <p:anim calcmode="lin" valueType="num">
                                      <p:cBhvr additive="base">
                                        <p:cTn id="19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2" presetClass="entr" presetSubtype="4" fill="hold" nodeType="clickEffect">
                                  <p:stCondLst>
                                    <p:cond delay="0"/>
                                  </p:stCondLst>
                                  <p:childTnLst>
                                    <p:set>
                                      <p:cBhvr>
                                        <p:cTn id="198" dur="1" fill="hold">
                                          <p:stCondLst>
                                            <p:cond delay="0"/>
                                          </p:stCondLst>
                                        </p:cTn>
                                        <p:tgtEl>
                                          <p:spTgt spid="59"/>
                                        </p:tgtEl>
                                        <p:attrNameLst>
                                          <p:attrName>style.visibility</p:attrName>
                                        </p:attrNameLst>
                                      </p:cBhvr>
                                      <p:to>
                                        <p:strVal val="visible"/>
                                      </p:to>
                                    </p:set>
                                    <p:anim calcmode="lin" valueType="num">
                                      <p:cBhvr additive="base">
                                        <p:cTn id="199" dur="500" fill="hold"/>
                                        <p:tgtEl>
                                          <p:spTgt spid="59"/>
                                        </p:tgtEl>
                                        <p:attrNameLst>
                                          <p:attrName>ppt_x</p:attrName>
                                        </p:attrNameLst>
                                      </p:cBhvr>
                                      <p:tavLst>
                                        <p:tav tm="0">
                                          <p:val>
                                            <p:strVal val="#ppt_x"/>
                                          </p:val>
                                        </p:tav>
                                        <p:tav tm="100000">
                                          <p:val>
                                            <p:strVal val="#ppt_x"/>
                                          </p:val>
                                        </p:tav>
                                      </p:tavLst>
                                    </p:anim>
                                    <p:anim calcmode="lin" valueType="num">
                                      <p:cBhvr additive="base">
                                        <p:cTn id="20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nodeType="clickEffect">
                                  <p:stCondLst>
                                    <p:cond delay="0"/>
                                  </p:stCondLst>
                                  <p:childTnLst>
                                    <p:set>
                                      <p:cBhvr>
                                        <p:cTn id="204" dur="1" fill="hold">
                                          <p:stCondLst>
                                            <p:cond delay="0"/>
                                          </p:stCondLst>
                                        </p:cTn>
                                        <p:tgtEl>
                                          <p:spTgt spid="64"/>
                                        </p:tgtEl>
                                        <p:attrNameLst>
                                          <p:attrName>style.visibility</p:attrName>
                                        </p:attrNameLst>
                                      </p:cBhvr>
                                      <p:to>
                                        <p:strVal val="visible"/>
                                      </p:to>
                                    </p:set>
                                    <p:anim calcmode="lin" valueType="num">
                                      <p:cBhvr additive="base">
                                        <p:cTn id="205" dur="500" fill="hold"/>
                                        <p:tgtEl>
                                          <p:spTgt spid="64"/>
                                        </p:tgtEl>
                                        <p:attrNameLst>
                                          <p:attrName>ppt_x</p:attrName>
                                        </p:attrNameLst>
                                      </p:cBhvr>
                                      <p:tavLst>
                                        <p:tav tm="0">
                                          <p:val>
                                            <p:strVal val="#ppt_x"/>
                                          </p:val>
                                        </p:tav>
                                        <p:tav tm="100000">
                                          <p:val>
                                            <p:strVal val="#ppt_x"/>
                                          </p:val>
                                        </p:tav>
                                      </p:tavLst>
                                    </p:anim>
                                    <p:anim calcmode="lin" valueType="num">
                                      <p:cBhvr additive="base">
                                        <p:cTn id="206"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207" fill="hold">
                      <p:stCondLst>
                        <p:cond delay="indefinite"/>
                      </p:stCondLst>
                      <p:childTnLst>
                        <p:par>
                          <p:cTn id="208" fill="hold">
                            <p:stCondLst>
                              <p:cond delay="0"/>
                            </p:stCondLst>
                            <p:childTnLst>
                              <p:par>
                                <p:cTn id="209" presetID="22" presetClass="entr" presetSubtype="8" fill="hold" grpId="0" nodeType="clickEffect">
                                  <p:stCondLst>
                                    <p:cond delay="0"/>
                                  </p:stCondLst>
                                  <p:childTnLst>
                                    <p:set>
                                      <p:cBhvr>
                                        <p:cTn id="210" dur="1" fill="hold">
                                          <p:stCondLst>
                                            <p:cond delay="0"/>
                                          </p:stCondLst>
                                        </p:cTn>
                                        <p:tgtEl>
                                          <p:spTgt spid="69"/>
                                        </p:tgtEl>
                                        <p:attrNameLst>
                                          <p:attrName>style.visibility</p:attrName>
                                        </p:attrNameLst>
                                      </p:cBhvr>
                                      <p:to>
                                        <p:strVal val="visible"/>
                                      </p:to>
                                    </p:set>
                                    <p:animEffect transition="in" filter="wipe(left)">
                                      <p:cBhvr>
                                        <p:cTn id="211" dur="500"/>
                                        <p:tgtEl>
                                          <p:spTgt spid="69"/>
                                        </p:tgtEl>
                                      </p:cBhvr>
                                    </p:animEffect>
                                  </p:childTnLst>
                                </p:cTn>
                              </p:par>
                            </p:childTnLst>
                          </p:cTn>
                        </p:par>
                      </p:childTnLst>
                    </p:cTn>
                  </p:par>
                  <p:par>
                    <p:cTn id="212" fill="hold">
                      <p:stCondLst>
                        <p:cond delay="indefinite"/>
                      </p:stCondLst>
                      <p:childTnLst>
                        <p:par>
                          <p:cTn id="213" fill="hold">
                            <p:stCondLst>
                              <p:cond delay="0"/>
                            </p:stCondLst>
                            <p:childTnLst>
                              <p:par>
                                <p:cTn id="214" presetID="6" presetClass="entr" presetSubtype="16" fill="hold" nodeType="clickEffect">
                                  <p:stCondLst>
                                    <p:cond delay="0"/>
                                  </p:stCondLst>
                                  <p:childTnLst>
                                    <p:set>
                                      <p:cBhvr>
                                        <p:cTn id="215" dur="1" fill="hold">
                                          <p:stCondLst>
                                            <p:cond delay="0"/>
                                          </p:stCondLst>
                                        </p:cTn>
                                        <p:tgtEl>
                                          <p:spTgt spid="70"/>
                                        </p:tgtEl>
                                        <p:attrNameLst>
                                          <p:attrName>style.visibility</p:attrName>
                                        </p:attrNameLst>
                                      </p:cBhvr>
                                      <p:to>
                                        <p:strVal val="visible"/>
                                      </p:to>
                                    </p:set>
                                    <p:animEffect transition="in" filter="circle(in)">
                                      <p:cBhvr>
                                        <p:cTn id="216" dur="2000"/>
                                        <p:tgtEl>
                                          <p:spTgt spid="70"/>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8" fill="hold" grpId="0" nodeType="clickEffect">
                                  <p:stCondLst>
                                    <p:cond delay="0"/>
                                  </p:stCondLst>
                                  <p:childTnLst>
                                    <p:set>
                                      <p:cBhvr>
                                        <p:cTn id="220" dur="1" fill="hold">
                                          <p:stCondLst>
                                            <p:cond delay="0"/>
                                          </p:stCondLst>
                                        </p:cTn>
                                        <p:tgtEl>
                                          <p:spTgt spid="71"/>
                                        </p:tgtEl>
                                        <p:attrNameLst>
                                          <p:attrName>style.visibility</p:attrName>
                                        </p:attrNameLst>
                                      </p:cBhvr>
                                      <p:to>
                                        <p:strVal val="visible"/>
                                      </p:to>
                                    </p:set>
                                    <p:animEffect transition="in" filter="wipe(left)">
                                      <p:cBhvr>
                                        <p:cTn id="221" dur="500"/>
                                        <p:tgtEl>
                                          <p:spTgt spid="71"/>
                                        </p:tgtEl>
                                      </p:cBhvr>
                                    </p:animEffect>
                                  </p:childTnLst>
                                </p:cTn>
                              </p:par>
                            </p:childTnLst>
                          </p:cTn>
                        </p:par>
                      </p:childTnLst>
                    </p:cTn>
                  </p:par>
                  <p:par>
                    <p:cTn id="222" fill="hold">
                      <p:stCondLst>
                        <p:cond delay="indefinite"/>
                      </p:stCondLst>
                      <p:childTnLst>
                        <p:par>
                          <p:cTn id="223" fill="hold">
                            <p:stCondLst>
                              <p:cond delay="0"/>
                            </p:stCondLst>
                            <p:childTnLst>
                              <p:par>
                                <p:cTn id="224" presetID="21" presetClass="entr" presetSubtype="1" fill="hold" nodeType="clickEffect">
                                  <p:stCondLst>
                                    <p:cond delay="0"/>
                                  </p:stCondLst>
                                  <p:childTnLst>
                                    <p:set>
                                      <p:cBhvr>
                                        <p:cTn id="225" dur="1" fill="hold">
                                          <p:stCondLst>
                                            <p:cond delay="0"/>
                                          </p:stCondLst>
                                        </p:cTn>
                                        <p:tgtEl>
                                          <p:spTgt spid="72"/>
                                        </p:tgtEl>
                                        <p:attrNameLst>
                                          <p:attrName>style.visibility</p:attrName>
                                        </p:attrNameLst>
                                      </p:cBhvr>
                                      <p:to>
                                        <p:strVal val="visible"/>
                                      </p:to>
                                    </p:set>
                                    <p:animEffect transition="in" filter="wheel(1)">
                                      <p:cBhvr>
                                        <p:cTn id="226" dur="2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p:bldP spid="30" grpId="0" animBg="1"/>
      <p:bldP spid="35" grpId="0" animBg="1"/>
      <p:bldP spid="37" grpId="0" animBg="1"/>
      <p:bldP spid="38" grpId="0" animBg="1"/>
      <p:bldP spid="39" grpId="0" animBg="1"/>
      <p:bldP spid="41" grpId="0" animBg="1"/>
      <p:bldP spid="42" grpId="0" animBg="1"/>
      <p:bldP spid="50" grpId="0" animBg="1"/>
      <p:bldP spid="51" grpId="0" animBg="1"/>
      <p:bldP spid="52" grpId="0"/>
      <p:bldP spid="69" grpId="0" animBg="1"/>
      <p:bldP spid="7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9514" y="11489"/>
            <a:ext cx="8701536" cy="1384995"/>
          </a:xfrm>
          <a:prstGeom prst="rect">
            <a:avLst/>
          </a:prstGeom>
        </p:spPr>
        <p:txBody>
          <a:bodyPr wrap="square">
            <a:spAutoFit/>
          </a:bodyPr>
          <a:lstStyle/>
          <a:p>
            <a:pPr>
              <a:defRPr/>
            </a:pPr>
            <a:r>
              <a:rPr lang="zh-CN" altLang="en-US" sz="2800" b="1" kern="0" dirty="0">
                <a:solidFill>
                  <a:srgbClr val="FF0000"/>
                </a:solidFill>
              </a:rPr>
              <a:t>练习</a:t>
            </a:r>
            <a:r>
              <a:rPr lang="en-US" altLang="zh-CN" sz="2800" b="1" kern="0" dirty="0">
                <a:solidFill>
                  <a:srgbClr val="FF0000"/>
                </a:solidFill>
              </a:rPr>
              <a:t>(2)</a:t>
            </a:r>
            <a:r>
              <a:rPr lang="zh-CN" altLang="en-US" sz="2800" b="1" kern="0" dirty="0">
                <a:solidFill>
                  <a:srgbClr val="FF0000"/>
                </a:solidFill>
              </a:rPr>
              <a:t>：</a:t>
            </a:r>
            <a:r>
              <a:rPr lang="zh-CN" altLang="en-US" sz="2800" b="1" kern="0" dirty="0">
                <a:solidFill>
                  <a:srgbClr val="009900"/>
                </a:solidFill>
              </a:rPr>
              <a:t>一电阻为</a:t>
            </a:r>
            <a:r>
              <a:rPr lang="en-US" altLang="zh-CN" sz="2800" b="1" kern="0" dirty="0">
                <a:solidFill>
                  <a:srgbClr val="FF0000"/>
                </a:solidFill>
              </a:rPr>
              <a:t>R</a:t>
            </a:r>
            <a:r>
              <a:rPr lang="zh-CN" altLang="en-US" sz="2800" b="1" kern="0" dirty="0">
                <a:solidFill>
                  <a:srgbClr val="009900"/>
                </a:solidFill>
              </a:rPr>
              <a:t>、质量</a:t>
            </a:r>
            <a:r>
              <a:rPr lang="en-US" altLang="zh-CN" sz="2800" b="1" kern="0" dirty="0">
                <a:solidFill>
                  <a:srgbClr val="FF0000"/>
                </a:solidFill>
              </a:rPr>
              <a:t>m</a:t>
            </a:r>
            <a:r>
              <a:rPr lang="zh-CN" altLang="en-US" sz="2800" b="1" kern="0" dirty="0">
                <a:solidFill>
                  <a:srgbClr val="009900"/>
                </a:solidFill>
              </a:rPr>
              <a:t>的导线弯成矩形，以初速度</a:t>
            </a:r>
            <a:r>
              <a:rPr lang="en-US" altLang="zh-CN" sz="2800" b="1" kern="0" dirty="0">
                <a:solidFill>
                  <a:srgbClr val="FF0000"/>
                </a:solidFill>
              </a:rPr>
              <a:t>v</a:t>
            </a:r>
            <a:r>
              <a:rPr lang="en-US" altLang="zh-CN" sz="2800" b="1" kern="0" baseline="-25000" dirty="0">
                <a:solidFill>
                  <a:srgbClr val="FF0000"/>
                </a:solidFill>
                <a:latin typeface="Times New Roman" panose="02020603050405020304" pitchFamily="18" charset="0"/>
                <a:cs typeface="Times New Roman" panose="02020603050405020304" pitchFamily="18" charset="0"/>
              </a:rPr>
              <a:t>0</a:t>
            </a:r>
            <a:r>
              <a:rPr lang="zh-CN" altLang="en-US" sz="2800" b="1" kern="0" dirty="0">
                <a:solidFill>
                  <a:srgbClr val="009900"/>
                </a:solidFill>
              </a:rPr>
              <a:t>进入均匀磁场</a:t>
            </a:r>
            <a:r>
              <a:rPr lang="en-US" altLang="zh-CN" sz="2800" b="1" kern="0" dirty="0">
                <a:solidFill>
                  <a:srgbClr val="FF0000"/>
                </a:solidFill>
              </a:rPr>
              <a:t>B</a:t>
            </a:r>
            <a:r>
              <a:rPr lang="zh-CN" altLang="en-US" sz="2800" b="1" kern="0" dirty="0">
                <a:solidFill>
                  <a:srgbClr val="009900"/>
                </a:solidFill>
              </a:rPr>
              <a:t>区域，不考虑其它力。求从</a:t>
            </a:r>
            <a:r>
              <a:rPr lang="zh-CN" altLang="en-US" sz="2800" b="1" kern="0" dirty="0">
                <a:solidFill>
                  <a:srgbClr val="3E27E7"/>
                </a:solidFill>
              </a:rPr>
              <a:t>进入</a:t>
            </a:r>
            <a:r>
              <a:rPr lang="zh-CN" altLang="en-US" sz="2800" b="1" kern="0" dirty="0">
                <a:solidFill>
                  <a:srgbClr val="009900"/>
                </a:solidFill>
              </a:rPr>
              <a:t>到</a:t>
            </a:r>
            <a:r>
              <a:rPr lang="zh-CN" altLang="en-US" sz="2800" b="1" dirty="0">
                <a:solidFill>
                  <a:srgbClr val="3E27E7"/>
                </a:solidFill>
              </a:rPr>
              <a:t>作匀速直线运动</a:t>
            </a:r>
            <a:r>
              <a:rPr lang="zh-CN" altLang="en-US" sz="2800" b="1" kern="0" dirty="0">
                <a:solidFill>
                  <a:srgbClr val="009900"/>
                </a:solidFill>
              </a:rPr>
              <a:t>所化时间。</a:t>
            </a:r>
            <a:endParaRPr lang="zh-CN" altLang="en-US" sz="2800" dirty="0">
              <a:solidFill>
                <a:srgbClr val="009900"/>
              </a:solidFill>
            </a:endParaRPr>
          </a:p>
        </p:txBody>
      </p:sp>
      <p:grpSp>
        <p:nvGrpSpPr>
          <p:cNvPr id="3" name="Group 1150"/>
          <p:cNvGrpSpPr>
            <a:grpSpLocks/>
          </p:cNvGrpSpPr>
          <p:nvPr/>
        </p:nvGrpSpPr>
        <p:grpSpPr bwMode="auto">
          <a:xfrm>
            <a:off x="8573400" y="1735522"/>
            <a:ext cx="1517650" cy="1447800"/>
            <a:chOff x="3408" y="764"/>
            <a:chExt cx="956" cy="912"/>
          </a:xfrm>
        </p:grpSpPr>
        <p:graphicFrame>
          <p:nvGraphicFramePr>
            <p:cNvPr id="4" name="Object 1151"/>
            <p:cNvGraphicFramePr>
              <a:graphicFrameLocks noChangeAspect="1"/>
            </p:cNvGraphicFramePr>
            <p:nvPr/>
          </p:nvGraphicFramePr>
          <p:xfrm>
            <a:off x="3412" y="960"/>
            <a:ext cx="236" cy="236"/>
          </p:xfrm>
          <a:graphic>
            <a:graphicData uri="http://schemas.openxmlformats.org/presentationml/2006/ole">
              <mc:AlternateContent xmlns:mc="http://schemas.openxmlformats.org/markup-compatibility/2006">
                <mc:Choice xmlns:v="urn:schemas-microsoft-com:vml" Requires="v">
                  <p:oleObj spid="_x0000_s639901" name="公式" r:id="rId3" imgW="139700" imgH="139700" progId="Equation.3">
                    <p:embed/>
                  </p:oleObj>
                </mc:Choice>
                <mc:Fallback>
                  <p:oleObj name="公式" r:id="rId3" imgW="139700" imgH="139700" progId="Equation.3">
                    <p:embed/>
                    <p:pic>
                      <p:nvPicPr>
                        <p:cNvPr id="6" name="Object 11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2" y="96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1152"/>
            <p:cNvGraphicFramePr>
              <a:graphicFrameLocks noChangeAspect="1"/>
            </p:cNvGraphicFramePr>
            <p:nvPr/>
          </p:nvGraphicFramePr>
          <p:xfrm>
            <a:off x="3648" y="964"/>
            <a:ext cx="236" cy="236"/>
          </p:xfrm>
          <a:graphic>
            <a:graphicData uri="http://schemas.openxmlformats.org/presentationml/2006/ole">
              <mc:AlternateContent xmlns:mc="http://schemas.openxmlformats.org/markup-compatibility/2006">
                <mc:Choice xmlns:v="urn:schemas-microsoft-com:vml" Requires="v">
                  <p:oleObj spid="_x0000_s639902" name="公式" r:id="rId5" imgW="139700" imgH="139700" progId="Equation.3">
                    <p:embed/>
                  </p:oleObj>
                </mc:Choice>
                <mc:Fallback>
                  <p:oleObj name="公式" r:id="rId5" imgW="139700" imgH="139700" progId="Equation.3">
                    <p:embed/>
                    <p:pic>
                      <p:nvPicPr>
                        <p:cNvPr id="7" name="Object 11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96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1153"/>
            <p:cNvGraphicFramePr>
              <a:graphicFrameLocks noChangeAspect="1"/>
            </p:cNvGraphicFramePr>
            <p:nvPr/>
          </p:nvGraphicFramePr>
          <p:xfrm>
            <a:off x="3888" y="964"/>
            <a:ext cx="236" cy="236"/>
          </p:xfrm>
          <a:graphic>
            <a:graphicData uri="http://schemas.openxmlformats.org/presentationml/2006/ole">
              <mc:AlternateContent xmlns:mc="http://schemas.openxmlformats.org/markup-compatibility/2006">
                <mc:Choice xmlns:v="urn:schemas-microsoft-com:vml" Requires="v">
                  <p:oleObj spid="_x0000_s639903" name="公式" r:id="rId6" imgW="139700" imgH="139700" progId="Equation.3">
                    <p:embed/>
                  </p:oleObj>
                </mc:Choice>
                <mc:Fallback>
                  <p:oleObj name="公式" r:id="rId6" imgW="139700" imgH="139700" progId="Equation.3">
                    <p:embed/>
                    <p:pic>
                      <p:nvPicPr>
                        <p:cNvPr id="8" name="Object 11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 y="96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1154"/>
            <p:cNvGraphicFramePr>
              <a:graphicFrameLocks noChangeAspect="1"/>
            </p:cNvGraphicFramePr>
            <p:nvPr/>
          </p:nvGraphicFramePr>
          <p:xfrm>
            <a:off x="4128" y="964"/>
            <a:ext cx="236" cy="236"/>
          </p:xfrm>
          <a:graphic>
            <a:graphicData uri="http://schemas.openxmlformats.org/presentationml/2006/ole">
              <mc:AlternateContent xmlns:mc="http://schemas.openxmlformats.org/markup-compatibility/2006">
                <mc:Choice xmlns:v="urn:schemas-microsoft-com:vml" Requires="v">
                  <p:oleObj spid="_x0000_s639904" name="公式" r:id="rId7" imgW="139700" imgH="139700" progId="Equation.3">
                    <p:embed/>
                  </p:oleObj>
                </mc:Choice>
                <mc:Fallback>
                  <p:oleObj name="公式" r:id="rId7" imgW="139700" imgH="139700" progId="Equation.3">
                    <p:embed/>
                    <p:pic>
                      <p:nvPicPr>
                        <p:cNvPr id="9" name="Object 11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 y="96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155"/>
            <p:cNvGraphicFramePr>
              <a:graphicFrameLocks noChangeAspect="1"/>
            </p:cNvGraphicFramePr>
            <p:nvPr/>
          </p:nvGraphicFramePr>
          <p:xfrm>
            <a:off x="3412" y="1200"/>
            <a:ext cx="236" cy="236"/>
          </p:xfrm>
          <a:graphic>
            <a:graphicData uri="http://schemas.openxmlformats.org/presentationml/2006/ole">
              <mc:AlternateContent xmlns:mc="http://schemas.openxmlformats.org/markup-compatibility/2006">
                <mc:Choice xmlns:v="urn:schemas-microsoft-com:vml" Requires="v">
                  <p:oleObj spid="_x0000_s639905" name="公式" r:id="rId8" imgW="139700" imgH="139700" progId="Equation.3">
                    <p:embed/>
                  </p:oleObj>
                </mc:Choice>
                <mc:Fallback>
                  <p:oleObj name="公式" r:id="rId8" imgW="139700" imgH="139700" progId="Equation.3">
                    <p:embed/>
                    <p:pic>
                      <p:nvPicPr>
                        <p:cNvPr id="10" name="Object 11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2" y="120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1156"/>
            <p:cNvGraphicFramePr>
              <a:graphicFrameLocks noChangeAspect="1"/>
            </p:cNvGraphicFramePr>
            <p:nvPr/>
          </p:nvGraphicFramePr>
          <p:xfrm>
            <a:off x="4128" y="1200"/>
            <a:ext cx="236" cy="236"/>
          </p:xfrm>
          <a:graphic>
            <a:graphicData uri="http://schemas.openxmlformats.org/presentationml/2006/ole">
              <mc:AlternateContent xmlns:mc="http://schemas.openxmlformats.org/markup-compatibility/2006">
                <mc:Choice xmlns:v="urn:schemas-microsoft-com:vml" Requires="v">
                  <p:oleObj spid="_x0000_s639906" name="公式" r:id="rId9" imgW="139700" imgH="139700" progId="Equation.3">
                    <p:embed/>
                  </p:oleObj>
                </mc:Choice>
                <mc:Fallback>
                  <p:oleObj name="公式" r:id="rId9" imgW="139700" imgH="139700" progId="Equation.3">
                    <p:embed/>
                    <p:pic>
                      <p:nvPicPr>
                        <p:cNvPr id="11" name="Object 11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 y="120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1157"/>
            <p:cNvGraphicFramePr>
              <a:graphicFrameLocks noChangeAspect="1"/>
            </p:cNvGraphicFramePr>
            <p:nvPr/>
          </p:nvGraphicFramePr>
          <p:xfrm>
            <a:off x="4128" y="1440"/>
            <a:ext cx="236" cy="236"/>
          </p:xfrm>
          <a:graphic>
            <a:graphicData uri="http://schemas.openxmlformats.org/presentationml/2006/ole">
              <mc:AlternateContent xmlns:mc="http://schemas.openxmlformats.org/markup-compatibility/2006">
                <mc:Choice xmlns:v="urn:schemas-microsoft-com:vml" Requires="v">
                  <p:oleObj spid="_x0000_s639907" name="公式" r:id="rId10" imgW="139700" imgH="139700" progId="Equation.3">
                    <p:embed/>
                  </p:oleObj>
                </mc:Choice>
                <mc:Fallback>
                  <p:oleObj name="公式" r:id="rId10" imgW="139700" imgH="139700" progId="Equation.3">
                    <p:embed/>
                    <p:pic>
                      <p:nvPicPr>
                        <p:cNvPr id="12" name="Object 11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 y="144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158"/>
            <p:cNvGraphicFramePr>
              <a:graphicFrameLocks noChangeAspect="1"/>
            </p:cNvGraphicFramePr>
            <p:nvPr/>
          </p:nvGraphicFramePr>
          <p:xfrm>
            <a:off x="3888" y="1440"/>
            <a:ext cx="236" cy="236"/>
          </p:xfrm>
          <a:graphic>
            <a:graphicData uri="http://schemas.openxmlformats.org/presentationml/2006/ole">
              <mc:AlternateContent xmlns:mc="http://schemas.openxmlformats.org/markup-compatibility/2006">
                <mc:Choice xmlns:v="urn:schemas-microsoft-com:vml" Requires="v">
                  <p:oleObj spid="_x0000_s639908" name="公式" r:id="rId11" imgW="139700" imgH="139700" progId="Equation.3">
                    <p:embed/>
                  </p:oleObj>
                </mc:Choice>
                <mc:Fallback>
                  <p:oleObj name="公式" r:id="rId11" imgW="139700" imgH="139700" progId="Equation.3">
                    <p:embed/>
                    <p:pic>
                      <p:nvPicPr>
                        <p:cNvPr id="13" name="Object 11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 y="144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59"/>
            <p:cNvGraphicFramePr>
              <a:graphicFrameLocks noChangeAspect="1"/>
            </p:cNvGraphicFramePr>
            <p:nvPr/>
          </p:nvGraphicFramePr>
          <p:xfrm>
            <a:off x="3648" y="1440"/>
            <a:ext cx="236" cy="236"/>
          </p:xfrm>
          <a:graphic>
            <a:graphicData uri="http://schemas.openxmlformats.org/presentationml/2006/ole">
              <mc:AlternateContent xmlns:mc="http://schemas.openxmlformats.org/markup-compatibility/2006">
                <mc:Choice xmlns:v="urn:schemas-microsoft-com:vml" Requires="v">
                  <p:oleObj spid="_x0000_s639909" name="公式" r:id="rId12" imgW="139700" imgH="139700" progId="Equation.3">
                    <p:embed/>
                  </p:oleObj>
                </mc:Choice>
                <mc:Fallback>
                  <p:oleObj name="公式" r:id="rId12" imgW="139700" imgH="139700" progId="Equation.3">
                    <p:embed/>
                    <p:pic>
                      <p:nvPicPr>
                        <p:cNvPr id="14" name="Object 11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144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160"/>
            <p:cNvGraphicFramePr>
              <a:graphicFrameLocks noChangeAspect="1"/>
            </p:cNvGraphicFramePr>
            <p:nvPr/>
          </p:nvGraphicFramePr>
          <p:xfrm>
            <a:off x="3412" y="1440"/>
            <a:ext cx="236" cy="236"/>
          </p:xfrm>
          <a:graphic>
            <a:graphicData uri="http://schemas.openxmlformats.org/presentationml/2006/ole">
              <mc:AlternateContent xmlns:mc="http://schemas.openxmlformats.org/markup-compatibility/2006">
                <mc:Choice xmlns:v="urn:schemas-microsoft-com:vml" Requires="v">
                  <p:oleObj spid="_x0000_s639910" name="公式" r:id="rId13" imgW="139700" imgH="139700" progId="Equation.3">
                    <p:embed/>
                  </p:oleObj>
                </mc:Choice>
                <mc:Fallback>
                  <p:oleObj name="公式" r:id="rId13" imgW="139700" imgH="139700" progId="Equation.3">
                    <p:embed/>
                    <p:pic>
                      <p:nvPicPr>
                        <p:cNvPr id="15" name="Object 11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2" y="144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161"/>
            <p:cNvGraphicFramePr>
              <a:graphicFrameLocks noChangeAspect="1"/>
            </p:cNvGraphicFramePr>
            <p:nvPr/>
          </p:nvGraphicFramePr>
          <p:xfrm>
            <a:off x="3888" y="1200"/>
            <a:ext cx="236" cy="236"/>
          </p:xfrm>
          <a:graphic>
            <a:graphicData uri="http://schemas.openxmlformats.org/presentationml/2006/ole">
              <mc:AlternateContent xmlns:mc="http://schemas.openxmlformats.org/markup-compatibility/2006">
                <mc:Choice xmlns:v="urn:schemas-microsoft-com:vml" Requires="v">
                  <p:oleObj spid="_x0000_s639911" name="公式" r:id="rId14" imgW="139700" imgH="139700" progId="Equation.3">
                    <p:embed/>
                  </p:oleObj>
                </mc:Choice>
                <mc:Fallback>
                  <p:oleObj name="公式" r:id="rId14" imgW="139700" imgH="139700" progId="Equation.3">
                    <p:embed/>
                    <p:pic>
                      <p:nvPicPr>
                        <p:cNvPr id="16" name="Object 11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 y="120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162"/>
            <p:cNvGraphicFramePr>
              <a:graphicFrameLocks noChangeAspect="1"/>
            </p:cNvGraphicFramePr>
            <p:nvPr/>
          </p:nvGraphicFramePr>
          <p:xfrm>
            <a:off x="3648" y="1200"/>
            <a:ext cx="236" cy="236"/>
          </p:xfrm>
          <a:graphic>
            <a:graphicData uri="http://schemas.openxmlformats.org/presentationml/2006/ole">
              <mc:AlternateContent xmlns:mc="http://schemas.openxmlformats.org/markup-compatibility/2006">
                <mc:Choice xmlns:v="urn:schemas-microsoft-com:vml" Requires="v">
                  <p:oleObj spid="_x0000_s639912" name="公式" r:id="rId15" imgW="139700" imgH="139700" progId="Equation.3">
                    <p:embed/>
                  </p:oleObj>
                </mc:Choice>
                <mc:Fallback>
                  <p:oleObj name="公式" r:id="rId15" imgW="139700" imgH="139700" progId="Equation.3">
                    <p:embed/>
                    <p:pic>
                      <p:nvPicPr>
                        <p:cNvPr id="17" name="Object 11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120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163"/>
            <p:cNvGraphicFramePr>
              <a:graphicFrameLocks noChangeAspect="1"/>
            </p:cNvGraphicFramePr>
            <p:nvPr/>
          </p:nvGraphicFramePr>
          <p:xfrm>
            <a:off x="3408" y="764"/>
            <a:ext cx="236" cy="236"/>
          </p:xfrm>
          <a:graphic>
            <a:graphicData uri="http://schemas.openxmlformats.org/presentationml/2006/ole">
              <mc:AlternateContent xmlns:mc="http://schemas.openxmlformats.org/markup-compatibility/2006">
                <mc:Choice xmlns:v="urn:schemas-microsoft-com:vml" Requires="v">
                  <p:oleObj spid="_x0000_s639913" name="公式" r:id="rId16" imgW="139700" imgH="139700" progId="Equation.3">
                    <p:embed/>
                  </p:oleObj>
                </mc:Choice>
                <mc:Fallback>
                  <p:oleObj name="公式" r:id="rId16" imgW="139700" imgH="139700" progId="Equation.3">
                    <p:embed/>
                    <p:pic>
                      <p:nvPicPr>
                        <p:cNvPr id="18" name="Object 1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8" y="76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164"/>
            <p:cNvGraphicFramePr>
              <a:graphicFrameLocks noChangeAspect="1"/>
            </p:cNvGraphicFramePr>
            <p:nvPr/>
          </p:nvGraphicFramePr>
          <p:xfrm>
            <a:off x="3644" y="768"/>
            <a:ext cx="236" cy="236"/>
          </p:xfrm>
          <a:graphic>
            <a:graphicData uri="http://schemas.openxmlformats.org/presentationml/2006/ole">
              <mc:AlternateContent xmlns:mc="http://schemas.openxmlformats.org/markup-compatibility/2006">
                <mc:Choice xmlns:v="urn:schemas-microsoft-com:vml" Requires="v">
                  <p:oleObj spid="_x0000_s639914" name="公式" r:id="rId17" imgW="139700" imgH="139700" progId="Equation.3">
                    <p:embed/>
                  </p:oleObj>
                </mc:Choice>
                <mc:Fallback>
                  <p:oleObj name="公式" r:id="rId17" imgW="139700" imgH="139700" progId="Equation.3">
                    <p:embed/>
                    <p:pic>
                      <p:nvPicPr>
                        <p:cNvPr id="19" name="Object 11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4" y="76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165"/>
            <p:cNvGraphicFramePr>
              <a:graphicFrameLocks noChangeAspect="1"/>
            </p:cNvGraphicFramePr>
            <p:nvPr/>
          </p:nvGraphicFramePr>
          <p:xfrm>
            <a:off x="3884" y="768"/>
            <a:ext cx="236" cy="236"/>
          </p:xfrm>
          <a:graphic>
            <a:graphicData uri="http://schemas.openxmlformats.org/presentationml/2006/ole">
              <mc:AlternateContent xmlns:mc="http://schemas.openxmlformats.org/markup-compatibility/2006">
                <mc:Choice xmlns:v="urn:schemas-microsoft-com:vml" Requires="v">
                  <p:oleObj spid="_x0000_s639915" name="公式" r:id="rId18" imgW="139700" imgH="139700" progId="Equation.3">
                    <p:embed/>
                  </p:oleObj>
                </mc:Choice>
                <mc:Fallback>
                  <p:oleObj name="公式" r:id="rId18" imgW="139700" imgH="139700" progId="Equation.3">
                    <p:embed/>
                    <p:pic>
                      <p:nvPicPr>
                        <p:cNvPr id="20" name="Object 11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4" y="76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166"/>
            <p:cNvGraphicFramePr>
              <a:graphicFrameLocks noChangeAspect="1"/>
            </p:cNvGraphicFramePr>
            <p:nvPr/>
          </p:nvGraphicFramePr>
          <p:xfrm>
            <a:off x="4124" y="768"/>
            <a:ext cx="236" cy="236"/>
          </p:xfrm>
          <a:graphic>
            <a:graphicData uri="http://schemas.openxmlformats.org/presentationml/2006/ole">
              <mc:AlternateContent xmlns:mc="http://schemas.openxmlformats.org/markup-compatibility/2006">
                <mc:Choice xmlns:v="urn:schemas-microsoft-com:vml" Requires="v">
                  <p:oleObj spid="_x0000_s639916" name="公式" r:id="rId19" imgW="139700" imgH="139700" progId="Equation.3">
                    <p:embed/>
                  </p:oleObj>
                </mc:Choice>
                <mc:Fallback>
                  <p:oleObj name="公式" r:id="rId19" imgW="139700" imgH="139700" progId="Equation.3">
                    <p:embed/>
                    <p:pic>
                      <p:nvPicPr>
                        <p:cNvPr id="21" name="Object 11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4" y="76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0" name="Object 4"/>
          <p:cNvGraphicFramePr>
            <a:graphicFrameLocks noChangeAspect="1"/>
          </p:cNvGraphicFramePr>
          <p:nvPr>
            <p:extLst>
              <p:ext uri="{D42A27DB-BD31-4B8C-83A1-F6EECF244321}">
                <p14:modId xmlns:p14="http://schemas.microsoft.com/office/powerpoint/2010/main" val="3932177501"/>
              </p:ext>
            </p:extLst>
          </p:nvPr>
        </p:nvGraphicFramePr>
        <p:xfrm>
          <a:off x="9903823" y="1486129"/>
          <a:ext cx="377825" cy="411163"/>
        </p:xfrm>
        <a:graphic>
          <a:graphicData uri="http://schemas.openxmlformats.org/presentationml/2006/ole">
            <mc:AlternateContent xmlns:mc="http://schemas.openxmlformats.org/markup-compatibility/2006">
              <mc:Choice xmlns:v="urn:schemas-microsoft-com:vml" Requires="v">
                <p:oleObj spid="_x0000_s639917" name="Equation" r:id="rId20" imgW="152280" imgH="164880" progId="Equation.DSMT4">
                  <p:embed/>
                </p:oleObj>
              </mc:Choice>
              <mc:Fallback>
                <p:oleObj name="Equation" r:id="rId20" imgW="152280" imgH="164880" progId="Equation.DSMT4">
                  <p:embed/>
                  <p:pic>
                    <p:nvPicPr>
                      <p:cNvPr id="29" name="Object 4"/>
                      <p:cNvPicPr>
                        <a:picLocks noChangeAspect="1" noChangeArrowheads="1"/>
                      </p:cNvPicPr>
                      <p:nvPr/>
                    </p:nvPicPr>
                    <p:blipFill>
                      <a:blip r:embed="rId21"/>
                      <a:srcRect/>
                      <a:stretch>
                        <a:fillRect/>
                      </a:stretch>
                    </p:blipFill>
                    <p:spPr bwMode="auto">
                      <a:xfrm>
                        <a:off x="9903823" y="1486129"/>
                        <a:ext cx="3778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Rectangle 1149"/>
          <p:cNvSpPr>
            <a:spLocks noChangeArrowheads="1"/>
          </p:cNvSpPr>
          <p:nvPr/>
        </p:nvSpPr>
        <p:spPr bwMode="auto">
          <a:xfrm>
            <a:off x="7430400" y="1970472"/>
            <a:ext cx="1905000" cy="990600"/>
          </a:xfrm>
          <a:prstGeom prst="rect">
            <a:avLst/>
          </a:prstGeom>
          <a:noFill/>
          <a:ln w="38100">
            <a:solidFill>
              <a:srgbClr val="3E27E7"/>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22" name="对象 21"/>
          <p:cNvGraphicFramePr>
            <a:graphicFrameLocks noChangeAspect="1"/>
          </p:cNvGraphicFramePr>
          <p:nvPr>
            <p:extLst>
              <p:ext uri="{D42A27DB-BD31-4B8C-83A1-F6EECF244321}">
                <p14:modId xmlns:p14="http://schemas.microsoft.com/office/powerpoint/2010/main" val="241901960"/>
              </p:ext>
            </p:extLst>
          </p:nvPr>
        </p:nvGraphicFramePr>
        <p:xfrm>
          <a:off x="7121697" y="1513468"/>
          <a:ext cx="276225" cy="501650"/>
        </p:xfrm>
        <a:graphic>
          <a:graphicData uri="http://schemas.openxmlformats.org/presentationml/2006/ole">
            <mc:AlternateContent xmlns:mc="http://schemas.openxmlformats.org/markup-compatibility/2006">
              <mc:Choice xmlns:v="urn:schemas-microsoft-com:vml" Requires="v">
                <p:oleObj spid="_x0000_s639918" name="Equation" r:id="rId22" imgW="88560" imgH="164880" progId="Equation.DSMT4">
                  <p:embed/>
                </p:oleObj>
              </mc:Choice>
              <mc:Fallback>
                <p:oleObj name="Equation" r:id="rId22" imgW="88560" imgH="164880" progId="Equation.DSMT4">
                  <p:embed/>
                  <p:pic>
                    <p:nvPicPr>
                      <p:cNvPr id="31" name="对象 30"/>
                      <p:cNvPicPr>
                        <a:picLocks noChangeAspect="1" noChangeArrowheads="1"/>
                      </p:cNvPicPr>
                      <p:nvPr/>
                    </p:nvPicPr>
                    <p:blipFill>
                      <a:blip r:embed="rId23"/>
                      <a:srcRect/>
                      <a:stretch>
                        <a:fillRect/>
                      </a:stretch>
                    </p:blipFill>
                    <p:spPr bwMode="auto">
                      <a:xfrm>
                        <a:off x="7121697" y="1513468"/>
                        <a:ext cx="276225" cy="501650"/>
                      </a:xfrm>
                      <a:prstGeom prst="rect">
                        <a:avLst/>
                      </a:prstGeom>
                      <a:noFill/>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2376761770"/>
              </p:ext>
            </p:extLst>
          </p:nvPr>
        </p:nvGraphicFramePr>
        <p:xfrm>
          <a:off x="9192622" y="1522641"/>
          <a:ext cx="393700" cy="501650"/>
        </p:xfrm>
        <a:graphic>
          <a:graphicData uri="http://schemas.openxmlformats.org/presentationml/2006/ole">
            <mc:AlternateContent xmlns:mc="http://schemas.openxmlformats.org/markup-compatibility/2006">
              <mc:Choice xmlns:v="urn:schemas-microsoft-com:vml" Requires="v">
                <p:oleObj spid="_x0000_s639919" name="Equation" r:id="rId24" imgW="126720" imgH="164880" progId="Equation.DSMT4">
                  <p:embed/>
                </p:oleObj>
              </mc:Choice>
              <mc:Fallback>
                <p:oleObj name="Equation" r:id="rId24" imgW="126720" imgH="164880" progId="Equation.DSMT4">
                  <p:embed/>
                  <p:pic>
                    <p:nvPicPr>
                      <p:cNvPr id="32" name="对象 31"/>
                      <p:cNvPicPr>
                        <a:picLocks noChangeAspect="1" noChangeArrowheads="1"/>
                      </p:cNvPicPr>
                      <p:nvPr/>
                    </p:nvPicPr>
                    <p:blipFill>
                      <a:blip r:embed="rId25"/>
                      <a:srcRect/>
                      <a:stretch>
                        <a:fillRect/>
                      </a:stretch>
                    </p:blipFill>
                    <p:spPr bwMode="auto">
                      <a:xfrm>
                        <a:off x="9192622" y="1522641"/>
                        <a:ext cx="393700" cy="501650"/>
                      </a:xfrm>
                      <a:prstGeom prst="rect">
                        <a:avLst/>
                      </a:prstGeom>
                      <a:noFill/>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15819308"/>
              </p:ext>
            </p:extLst>
          </p:nvPr>
        </p:nvGraphicFramePr>
        <p:xfrm>
          <a:off x="9170397" y="3008541"/>
          <a:ext cx="354012" cy="539750"/>
        </p:xfrm>
        <a:graphic>
          <a:graphicData uri="http://schemas.openxmlformats.org/presentationml/2006/ole">
            <mc:AlternateContent xmlns:mc="http://schemas.openxmlformats.org/markup-compatibility/2006">
              <mc:Choice xmlns:v="urn:schemas-microsoft-com:vml" Requires="v">
                <p:oleObj spid="_x0000_s639920" name="Equation" r:id="rId26" imgW="114120" imgH="177480" progId="Equation.DSMT4">
                  <p:embed/>
                </p:oleObj>
              </mc:Choice>
              <mc:Fallback>
                <p:oleObj name="Equation" r:id="rId26" imgW="114120" imgH="177480" progId="Equation.DSMT4">
                  <p:embed/>
                  <p:pic>
                    <p:nvPicPr>
                      <p:cNvPr id="33" name="对象 32"/>
                      <p:cNvPicPr>
                        <a:picLocks noChangeAspect="1" noChangeArrowheads="1"/>
                      </p:cNvPicPr>
                      <p:nvPr/>
                    </p:nvPicPr>
                    <p:blipFill>
                      <a:blip r:embed="rId27"/>
                      <a:srcRect/>
                      <a:stretch>
                        <a:fillRect/>
                      </a:stretch>
                    </p:blipFill>
                    <p:spPr bwMode="auto">
                      <a:xfrm>
                        <a:off x="9170397" y="3008541"/>
                        <a:ext cx="354012" cy="539750"/>
                      </a:xfrm>
                      <a:prstGeom prst="rect">
                        <a:avLst/>
                      </a:prstGeom>
                      <a:noFill/>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1087104671"/>
              </p:ext>
            </p:extLst>
          </p:nvPr>
        </p:nvGraphicFramePr>
        <p:xfrm>
          <a:off x="6981402" y="2689853"/>
          <a:ext cx="393700" cy="500062"/>
        </p:xfrm>
        <a:graphic>
          <a:graphicData uri="http://schemas.openxmlformats.org/presentationml/2006/ole">
            <mc:AlternateContent xmlns:mc="http://schemas.openxmlformats.org/markup-compatibility/2006">
              <mc:Choice xmlns:v="urn:schemas-microsoft-com:vml" Requires="v">
                <p:oleObj spid="_x0000_s639921" name="Equation" r:id="rId28" imgW="126720" imgH="164880" progId="Equation.DSMT4">
                  <p:embed/>
                </p:oleObj>
              </mc:Choice>
              <mc:Fallback>
                <p:oleObj name="Equation" r:id="rId28" imgW="126720" imgH="164880" progId="Equation.DSMT4">
                  <p:embed/>
                  <p:pic>
                    <p:nvPicPr>
                      <p:cNvPr id="34" name="对象 33"/>
                      <p:cNvPicPr>
                        <a:picLocks noChangeAspect="1" noChangeArrowheads="1"/>
                      </p:cNvPicPr>
                      <p:nvPr/>
                    </p:nvPicPr>
                    <p:blipFill>
                      <a:blip r:embed="rId29"/>
                      <a:srcRect/>
                      <a:stretch>
                        <a:fillRect/>
                      </a:stretch>
                    </p:blipFill>
                    <p:spPr bwMode="auto">
                      <a:xfrm>
                        <a:off x="6981402" y="2689853"/>
                        <a:ext cx="393700" cy="500062"/>
                      </a:xfrm>
                      <a:prstGeom prst="rect">
                        <a:avLst/>
                      </a:prstGeom>
                      <a:noFill/>
                    </p:spPr>
                  </p:pic>
                </p:oleObj>
              </mc:Fallback>
            </mc:AlternateContent>
          </a:graphicData>
        </a:graphic>
      </p:graphicFrame>
      <p:sp>
        <p:nvSpPr>
          <p:cNvPr id="26" name="Line 5"/>
          <p:cNvSpPr>
            <a:spLocks noChangeShapeType="1"/>
          </p:cNvSpPr>
          <p:nvPr/>
        </p:nvSpPr>
        <p:spPr bwMode="auto">
          <a:xfrm>
            <a:off x="7591523" y="1987778"/>
            <a:ext cx="0" cy="990600"/>
          </a:xfrm>
          <a:prstGeom prst="line">
            <a:avLst/>
          </a:prstGeom>
          <a:noFill/>
          <a:ln w="9525">
            <a:solidFill>
              <a:srgbClr val="9900CC"/>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7" name="Object 4"/>
          <p:cNvGraphicFramePr>
            <a:graphicFrameLocks noChangeAspect="1"/>
          </p:cNvGraphicFramePr>
          <p:nvPr>
            <p:extLst>
              <p:ext uri="{D42A27DB-BD31-4B8C-83A1-F6EECF244321}">
                <p14:modId xmlns:p14="http://schemas.microsoft.com/office/powerpoint/2010/main" val="54554527"/>
              </p:ext>
            </p:extLst>
          </p:nvPr>
        </p:nvGraphicFramePr>
        <p:xfrm>
          <a:off x="7709566" y="2216317"/>
          <a:ext cx="220662" cy="442913"/>
        </p:xfrm>
        <a:graphic>
          <a:graphicData uri="http://schemas.openxmlformats.org/presentationml/2006/ole">
            <mc:AlternateContent xmlns:mc="http://schemas.openxmlformats.org/markup-compatibility/2006">
              <mc:Choice xmlns:v="urn:schemas-microsoft-com:vml" Requires="v">
                <p:oleObj spid="_x0000_s639922" name="Equation" r:id="rId30" imgW="88560" imgH="177480" progId="Equation.DSMT4">
                  <p:embed/>
                </p:oleObj>
              </mc:Choice>
              <mc:Fallback>
                <p:oleObj name="Equation" r:id="rId30" imgW="88560" imgH="177480" progId="Equation.DSMT4">
                  <p:embed/>
                  <p:pic>
                    <p:nvPicPr>
                      <p:cNvPr id="36" name="Object 4"/>
                      <p:cNvPicPr>
                        <a:picLocks noChangeAspect="1" noChangeArrowheads="1"/>
                      </p:cNvPicPr>
                      <p:nvPr/>
                    </p:nvPicPr>
                    <p:blipFill>
                      <a:blip r:embed="rId31"/>
                      <a:srcRect/>
                      <a:stretch>
                        <a:fillRect/>
                      </a:stretch>
                    </p:blipFill>
                    <p:spPr bwMode="auto">
                      <a:xfrm>
                        <a:off x="7709566" y="2216317"/>
                        <a:ext cx="220662"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 name="Line 5"/>
          <p:cNvSpPr>
            <a:spLocks noChangeShapeType="1"/>
          </p:cNvSpPr>
          <p:nvPr/>
        </p:nvSpPr>
        <p:spPr bwMode="auto">
          <a:xfrm flipH="1" flipV="1">
            <a:off x="9343652" y="1108348"/>
            <a:ext cx="5975" cy="667530"/>
          </a:xfrm>
          <a:prstGeom prst="line">
            <a:avLst/>
          </a:prstGeom>
          <a:noFill/>
          <a:ln w="9525">
            <a:solidFill>
              <a:srgbClr val="99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5"/>
          <p:cNvSpPr>
            <a:spLocks noChangeShapeType="1"/>
          </p:cNvSpPr>
          <p:nvPr/>
        </p:nvSpPr>
        <p:spPr bwMode="auto">
          <a:xfrm flipH="1" flipV="1">
            <a:off x="7408752" y="1096763"/>
            <a:ext cx="5975" cy="667530"/>
          </a:xfrm>
          <a:prstGeom prst="line">
            <a:avLst/>
          </a:prstGeom>
          <a:noFill/>
          <a:ln w="9525">
            <a:solidFill>
              <a:srgbClr val="99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5"/>
          <p:cNvSpPr>
            <a:spLocks noChangeShapeType="1"/>
          </p:cNvSpPr>
          <p:nvPr/>
        </p:nvSpPr>
        <p:spPr bwMode="auto">
          <a:xfrm>
            <a:off x="7397475" y="1274776"/>
            <a:ext cx="1987030" cy="8308"/>
          </a:xfrm>
          <a:prstGeom prst="line">
            <a:avLst/>
          </a:prstGeom>
          <a:noFill/>
          <a:ln w="9525">
            <a:solidFill>
              <a:srgbClr val="9900CC"/>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1" name="对象 30"/>
          <p:cNvGraphicFramePr>
            <a:graphicFrameLocks noChangeAspect="1"/>
          </p:cNvGraphicFramePr>
          <p:nvPr>
            <p:extLst>
              <p:ext uri="{D42A27DB-BD31-4B8C-83A1-F6EECF244321}">
                <p14:modId xmlns:p14="http://schemas.microsoft.com/office/powerpoint/2010/main" val="2277689233"/>
              </p:ext>
            </p:extLst>
          </p:nvPr>
        </p:nvGraphicFramePr>
        <p:xfrm>
          <a:off x="7927975" y="841375"/>
          <a:ext cx="393700" cy="539750"/>
        </p:xfrm>
        <a:graphic>
          <a:graphicData uri="http://schemas.openxmlformats.org/presentationml/2006/ole">
            <mc:AlternateContent xmlns:mc="http://schemas.openxmlformats.org/markup-compatibility/2006">
              <mc:Choice xmlns:v="urn:schemas-microsoft-com:vml" Requires="v">
                <p:oleObj spid="_x0000_s639923" name="Equation" r:id="rId32" imgW="126720" imgH="177480" progId="Equation.DSMT4">
                  <p:embed/>
                </p:oleObj>
              </mc:Choice>
              <mc:Fallback>
                <p:oleObj name="Equation" r:id="rId32" imgW="126720" imgH="177480" progId="Equation.DSMT4">
                  <p:embed/>
                  <p:pic>
                    <p:nvPicPr>
                      <p:cNvPr id="40" name="对象 39"/>
                      <p:cNvPicPr>
                        <a:picLocks noChangeAspect="1" noChangeArrowheads="1"/>
                      </p:cNvPicPr>
                      <p:nvPr/>
                    </p:nvPicPr>
                    <p:blipFill>
                      <a:blip r:embed="rId33"/>
                      <a:srcRect/>
                      <a:stretch>
                        <a:fillRect/>
                      </a:stretch>
                    </p:blipFill>
                    <p:spPr bwMode="auto">
                      <a:xfrm>
                        <a:off x="7927975" y="841375"/>
                        <a:ext cx="393700" cy="539750"/>
                      </a:xfrm>
                      <a:prstGeom prst="rect">
                        <a:avLst/>
                      </a:prstGeom>
                      <a:noFill/>
                    </p:spPr>
                  </p:pic>
                </p:oleObj>
              </mc:Fallback>
            </mc:AlternateContent>
          </a:graphicData>
        </a:graphic>
      </p:graphicFrame>
      <p:sp>
        <p:nvSpPr>
          <p:cNvPr id="32" name="Line 5"/>
          <p:cNvSpPr>
            <a:spLocks noChangeShapeType="1"/>
          </p:cNvSpPr>
          <p:nvPr/>
        </p:nvSpPr>
        <p:spPr bwMode="auto">
          <a:xfrm flipH="1" flipV="1">
            <a:off x="8678416" y="1108348"/>
            <a:ext cx="5975" cy="667530"/>
          </a:xfrm>
          <a:prstGeom prst="line">
            <a:avLst/>
          </a:prstGeom>
          <a:noFill/>
          <a:ln w="9525">
            <a:solidFill>
              <a:srgbClr val="99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5"/>
          <p:cNvSpPr>
            <a:spLocks noChangeShapeType="1"/>
          </p:cNvSpPr>
          <p:nvPr/>
        </p:nvSpPr>
        <p:spPr bwMode="auto">
          <a:xfrm flipV="1">
            <a:off x="8678415" y="1519622"/>
            <a:ext cx="665236" cy="1827"/>
          </a:xfrm>
          <a:prstGeom prst="line">
            <a:avLst/>
          </a:prstGeom>
          <a:noFill/>
          <a:ln w="9525">
            <a:solidFill>
              <a:srgbClr val="9900CC"/>
            </a:solidFill>
            <a:round/>
            <a:headEnd type="none"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4" name="对象 33"/>
          <p:cNvGraphicFramePr>
            <a:graphicFrameLocks noChangeAspect="1"/>
          </p:cNvGraphicFramePr>
          <p:nvPr>
            <p:extLst>
              <p:ext uri="{D42A27DB-BD31-4B8C-83A1-F6EECF244321}">
                <p14:modId xmlns:p14="http://schemas.microsoft.com/office/powerpoint/2010/main" val="2524307870"/>
              </p:ext>
            </p:extLst>
          </p:nvPr>
        </p:nvGraphicFramePr>
        <p:xfrm>
          <a:off x="9349501" y="1251399"/>
          <a:ext cx="393700" cy="423862"/>
        </p:xfrm>
        <a:graphic>
          <a:graphicData uri="http://schemas.openxmlformats.org/presentationml/2006/ole">
            <mc:AlternateContent xmlns:mc="http://schemas.openxmlformats.org/markup-compatibility/2006">
              <mc:Choice xmlns:v="urn:schemas-microsoft-com:vml" Requires="v">
                <p:oleObj spid="_x0000_s639924" name="Equation" r:id="rId34" imgW="126720" imgH="139680" progId="Equation.DSMT4">
                  <p:embed/>
                </p:oleObj>
              </mc:Choice>
              <mc:Fallback>
                <p:oleObj name="Equation" r:id="rId34" imgW="126720" imgH="139680" progId="Equation.DSMT4">
                  <p:embed/>
                  <p:pic>
                    <p:nvPicPr>
                      <p:cNvPr id="43" name="对象 42"/>
                      <p:cNvPicPr>
                        <a:picLocks noChangeAspect="1" noChangeArrowheads="1"/>
                      </p:cNvPicPr>
                      <p:nvPr/>
                    </p:nvPicPr>
                    <p:blipFill>
                      <a:blip r:embed="rId35"/>
                      <a:srcRect/>
                      <a:stretch>
                        <a:fillRect/>
                      </a:stretch>
                    </p:blipFill>
                    <p:spPr bwMode="auto">
                      <a:xfrm>
                        <a:off x="9349501" y="1251399"/>
                        <a:ext cx="393700" cy="423862"/>
                      </a:xfrm>
                      <a:prstGeom prst="rect">
                        <a:avLst/>
                      </a:prstGeom>
                      <a:noFill/>
                    </p:spPr>
                  </p:pic>
                </p:oleObj>
              </mc:Fallback>
            </mc:AlternateContent>
          </a:graphicData>
        </a:graphic>
      </p:graphicFrame>
      <p:grpSp>
        <p:nvGrpSpPr>
          <p:cNvPr id="35" name="Group 1167"/>
          <p:cNvGrpSpPr>
            <a:grpSpLocks/>
          </p:cNvGrpSpPr>
          <p:nvPr/>
        </p:nvGrpSpPr>
        <p:grpSpPr bwMode="auto">
          <a:xfrm>
            <a:off x="9384505" y="2230965"/>
            <a:ext cx="1290640" cy="698500"/>
            <a:chOff x="1056" y="665"/>
            <a:chExt cx="813" cy="440"/>
          </a:xfrm>
        </p:grpSpPr>
        <p:graphicFrame>
          <p:nvGraphicFramePr>
            <p:cNvPr id="36" name="Object 1168"/>
            <p:cNvGraphicFramePr>
              <a:graphicFrameLocks noChangeAspect="1"/>
            </p:cNvGraphicFramePr>
            <p:nvPr>
              <p:extLst>
                <p:ext uri="{D42A27DB-BD31-4B8C-83A1-F6EECF244321}">
                  <p14:modId xmlns:p14="http://schemas.microsoft.com/office/powerpoint/2010/main" val="3588865097"/>
                </p:ext>
              </p:extLst>
            </p:nvPr>
          </p:nvGraphicFramePr>
          <p:xfrm>
            <a:off x="1555" y="665"/>
            <a:ext cx="314" cy="440"/>
          </p:xfrm>
          <a:graphic>
            <a:graphicData uri="http://schemas.openxmlformats.org/presentationml/2006/ole">
              <mc:AlternateContent xmlns:mc="http://schemas.openxmlformats.org/markup-compatibility/2006">
                <mc:Choice xmlns:v="urn:schemas-microsoft-com:vml" Requires="v">
                  <p:oleObj spid="_x0000_s639925" name="公式" r:id="rId36" imgW="126720" imgH="177480" progId="Equation.3">
                    <p:embed/>
                  </p:oleObj>
                </mc:Choice>
                <mc:Fallback>
                  <p:oleObj name="公式" r:id="rId36" imgW="126720" imgH="177480" progId="Equation.3">
                    <p:embed/>
                    <p:pic>
                      <p:nvPicPr>
                        <p:cNvPr id="45" name="Object 1168"/>
                        <p:cNvPicPr>
                          <a:picLocks noChangeAspect="1" noChangeArrowheads="1"/>
                        </p:cNvPicPr>
                        <p:nvPr/>
                      </p:nvPicPr>
                      <p:blipFill>
                        <a:blip r:embed="rId37"/>
                        <a:srcRect/>
                        <a:stretch>
                          <a:fillRect/>
                        </a:stretch>
                      </p:blipFill>
                      <p:spPr bwMode="auto">
                        <a:xfrm>
                          <a:off x="1555" y="665"/>
                          <a:ext cx="314"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 name="Line 1169"/>
            <p:cNvSpPr>
              <a:spLocks noChangeShapeType="1"/>
            </p:cNvSpPr>
            <p:nvPr/>
          </p:nvSpPr>
          <p:spPr bwMode="auto">
            <a:xfrm flipV="1">
              <a:off x="1056" y="816"/>
              <a:ext cx="511" cy="4"/>
            </a:xfrm>
            <a:prstGeom prst="line">
              <a:avLst/>
            </a:prstGeom>
            <a:noFill/>
            <a:ln w="38100">
              <a:solidFill>
                <a:srgbClr val="CC33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38" name="Group 1175"/>
          <p:cNvGrpSpPr>
            <a:grpSpLocks/>
          </p:cNvGrpSpPr>
          <p:nvPr/>
        </p:nvGrpSpPr>
        <p:grpSpPr bwMode="auto">
          <a:xfrm>
            <a:off x="7991504" y="2166090"/>
            <a:ext cx="1336676" cy="730250"/>
            <a:chOff x="-122" y="1047"/>
            <a:chExt cx="842" cy="460"/>
          </a:xfrm>
        </p:grpSpPr>
        <p:sp>
          <p:nvSpPr>
            <p:cNvPr id="39" name="Line 1176"/>
            <p:cNvSpPr>
              <a:spLocks noChangeShapeType="1"/>
            </p:cNvSpPr>
            <p:nvPr/>
          </p:nvSpPr>
          <p:spPr bwMode="auto">
            <a:xfrm>
              <a:off x="192" y="1252"/>
              <a:ext cx="528" cy="0"/>
            </a:xfrm>
            <a:prstGeom prst="line">
              <a:avLst/>
            </a:prstGeom>
            <a:noFill/>
            <a:ln w="38100">
              <a:solidFill>
                <a:srgbClr val="009900"/>
              </a:solidFill>
              <a:round/>
              <a:headEnd type="triangle" w="sm" len="lg"/>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0" name="Object 1177"/>
            <p:cNvGraphicFramePr>
              <a:graphicFrameLocks noChangeAspect="1"/>
            </p:cNvGraphicFramePr>
            <p:nvPr>
              <p:extLst>
                <p:ext uri="{D42A27DB-BD31-4B8C-83A1-F6EECF244321}">
                  <p14:modId xmlns:p14="http://schemas.microsoft.com/office/powerpoint/2010/main" val="198961628"/>
                </p:ext>
              </p:extLst>
            </p:nvPr>
          </p:nvGraphicFramePr>
          <p:xfrm>
            <a:off x="-122" y="1047"/>
            <a:ext cx="391" cy="460"/>
          </p:xfrm>
          <a:graphic>
            <a:graphicData uri="http://schemas.openxmlformats.org/presentationml/2006/ole">
              <mc:AlternateContent xmlns:mc="http://schemas.openxmlformats.org/markup-compatibility/2006">
                <mc:Choice xmlns:v="urn:schemas-microsoft-com:vml" Requires="v">
                  <p:oleObj spid="_x0000_s639926" name="Equation" r:id="rId38" imgW="215640" imgH="253800" progId="Equation.DSMT4">
                    <p:embed/>
                  </p:oleObj>
                </mc:Choice>
                <mc:Fallback>
                  <p:oleObj name="Equation" r:id="rId38" imgW="215640" imgH="253800" progId="Equation.DSMT4">
                    <p:embed/>
                    <p:pic>
                      <p:nvPicPr>
                        <p:cNvPr id="49" name="Object 1177"/>
                        <p:cNvPicPr>
                          <a:picLocks noChangeAspect="1" noChangeArrowheads="1"/>
                        </p:cNvPicPr>
                        <p:nvPr/>
                      </p:nvPicPr>
                      <p:blipFill>
                        <a:blip r:embed="rId39"/>
                        <a:srcRect/>
                        <a:stretch>
                          <a:fillRect/>
                        </a:stretch>
                      </p:blipFill>
                      <p:spPr bwMode="auto">
                        <a:xfrm>
                          <a:off x="-122" y="1047"/>
                          <a:ext cx="391" cy="460"/>
                        </a:xfrm>
                        <a:prstGeom prst="rect">
                          <a:avLst/>
                        </a:prstGeom>
                        <a:noFill/>
                        <a:ln>
                          <a:noFill/>
                        </a:ln>
                        <a:extLst/>
                      </p:spPr>
                    </p:pic>
                  </p:oleObj>
                </mc:Fallback>
              </mc:AlternateContent>
            </a:graphicData>
          </a:graphic>
        </p:graphicFrame>
      </p:grpSp>
      <p:sp>
        <p:nvSpPr>
          <p:cNvPr id="41" name="Line 1178"/>
          <p:cNvSpPr>
            <a:spLocks noChangeShapeType="1"/>
          </p:cNvSpPr>
          <p:nvPr/>
        </p:nvSpPr>
        <p:spPr bwMode="auto">
          <a:xfrm flipV="1">
            <a:off x="9335400" y="2240436"/>
            <a:ext cx="0" cy="3810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2" name="Line 1179"/>
          <p:cNvSpPr>
            <a:spLocks noChangeShapeType="1"/>
          </p:cNvSpPr>
          <p:nvPr/>
        </p:nvSpPr>
        <p:spPr bwMode="auto">
          <a:xfrm>
            <a:off x="7430400" y="2246786"/>
            <a:ext cx="0" cy="3810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6" name="Object 4"/>
          <p:cNvGraphicFramePr>
            <a:graphicFrameLocks noChangeAspect="1"/>
          </p:cNvGraphicFramePr>
          <p:nvPr>
            <p:extLst>
              <p:ext uri="{D42A27DB-BD31-4B8C-83A1-F6EECF244321}">
                <p14:modId xmlns:p14="http://schemas.microsoft.com/office/powerpoint/2010/main" val="2281277950"/>
              </p:ext>
            </p:extLst>
          </p:nvPr>
        </p:nvGraphicFramePr>
        <p:xfrm>
          <a:off x="7052629" y="2145107"/>
          <a:ext cx="315913" cy="411163"/>
        </p:xfrm>
        <a:graphic>
          <a:graphicData uri="http://schemas.openxmlformats.org/presentationml/2006/ole">
            <mc:AlternateContent xmlns:mc="http://schemas.openxmlformats.org/markup-compatibility/2006">
              <mc:Choice xmlns:v="urn:schemas-microsoft-com:vml" Requires="v">
                <p:oleObj spid="_x0000_s639927" name="Equation" r:id="rId40" imgW="126720" imgH="164880" progId="Equation.DSMT4">
                  <p:embed/>
                </p:oleObj>
              </mc:Choice>
              <mc:Fallback>
                <p:oleObj name="Equation" r:id="rId40" imgW="126720" imgH="164880" progId="Equation.DSMT4">
                  <p:embed/>
                  <p:pic>
                    <p:nvPicPr>
                      <p:cNvPr id="55" name="Object 4"/>
                      <p:cNvPicPr>
                        <a:picLocks noChangeAspect="1" noChangeArrowheads="1"/>
                      </p:cNvPicPr>
                      <p:nvPr/>
                    </p:nvPicPr>
                    <p:blipFill>
                      <a:blip r:embed="rId41"/>
                      <a:srcRect/>
                      <a:stretch>
                        <a:fillRect/>
                      </a:stretch>
                    </p:blipFill>
                    <p:spPr bwMode="auto">
                      <a:xfrm>
                        <a:off x="7052629" y="2145107"/>
                        <a:ext cx="315913"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7" name="Group 1175"/>
          <p:cNvGrpSpPr>
            <a:grpSpLocks/>
          </p:cNvGrpSpPr>
          <p:nvPr/>
        </p:nvGrpSpPr>
        <p:grpSpPr bwMode="auto">
          <a:xfrm>
            <a:off x="7958976" y="1257178"/>
            <a:ext cx="1030288" cy="1158875"/>
            <a:chOff x="1514" y="1305"/>
            <a:chExt cx="649" cy="730"/>
          </a:xfrm>
        </p:grpSpPr>
        <p:sp>
          <p:nvSpPr>
            <p:cNvPr id="48" name="Line 1176"/>
            <p:cNvSpPr>
              <a:spLocks noChangeShapeType="1"/>
            </p:cNvSpPr>
            <p:nvPr/>
          </p:nvSpPr>
          <p:spPr bwMode="auto">
            <a:xfrm flipV="1">
              <a:off x="2162" y="1761"/>
              <a:ext cx="1" cy="274"/>
            </a:xfrm>
            <a:prstGeom prst="line">
              <a:avLst/>
            </a:prstGeom>
            <a:noFill/>
            <a:ln w="38100">
              <a:solidFill>
                <a:srgbClr val="FF00FF"/>
              </a:solidFill>
              <a:round/>
              <a:headEnd type="triangle" w="sm" len="lg"/>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9" name="Object 1177"/>
            <p:cNvGraphicFramePr>
              <a:graphicFrameLocks noChangeAspect="1"/>
            </p:cNvGraphicFramePr>
            <p:nvPr>
              <p:extLst>
                <p:ext uri="{D42A27DB-BD31-4B8C-83A1-F6EECF244321}">
                  <p14:modId xmlns:p14="http://schemas.microsoft.com/office/powerpoint/2010/main" val="2231529623"/>
                </p:ext>
              </p:extLst>
            </p:nvPr>
          </p:nvGraphicFramePr>
          <p:xfrm>
            <a:off x="1514" y="1305"/>
            <a:ext cx="393" cy="462"/>
          </p:xfrm>
          <a:graphic>
            <a:graphicData uri="http://schemas.openxmlformats.org/presentationml/2006/ole">
              <mc:AlternateContent xmlns:mc="http://schemas.openxmlformats.org/markup-compatibility/2006">
                <mc:Choice xmlns:v="urn:schemas-microsoft-com:vml" Requires="v">
                  <p:oleObj spid="_x0000_s639928" name="Equation" r:id="rId42" imgW="215640" imgH="253800" progId="Equation.DSMT4">
                    <p:embed/>
                  </p:oleObj>
                </mc:Choice>
                <mc:Fallback>
                  <p:oleObj name="Equation" r:id="rId42" imgW="215640" imgH="253800" progId="Equation.DSMT4">
                    <p:embed/>
                    <p:pic>
                      <p:nvPicPr>
                        <p:cNvPr id="58" name="Object 1177"/>
                        <p:cNvPicPr>
                          <a:picLocks noChangeAspect="1" noChangeArrowheads="1"/>
                        </p:cNvPicPr>
                        <p:nvPr/>
                      </p:nvPicPr>
                      <p:blipFill>
                        <a:blip r:embed="rId43"/>
                        <a:srcRect/>
                        <a:stretch>
                          <a:fillRect/>
                        </a:stretch>
                      </p:blipFill>
                      <p:spPr bwMode="auto">
                        <a:xfrm>
                          <a:off x="1514" y="1305"/>
                          <a:ext cx="393" cy="462"/>
                        </a:xfrm>
                        <a:prstGeom prst="rect">
                          <a:avLst/>
                        </a:prstGeom>
                        <a:noFill/>
                        <a:ln>
                          <a:noFill/>
                        </a:ln>
                        <a:extLst/>
                      </p:spPr>
                    </p:pic>
                  </p:oleObj>
                </mc:Fallback>
              </mc:AlternateContent>
            </a:graphicData>
          </a:graphic>
        </p:graphicFrame>
      </p:grpSp>
      <p:grpSp>
        <p:nvGrpSpPr>
          <p:cNvPr id="50" name="Group 1175"/>
          <p:cNvGrpSpPr>
            <a:grpSpLocks/>
          </p:cNvGrpSpPr>
          <p:nvPr/>
        </p:nvGrpSpPr>
        <p:grpSpPr bwMode="auto">
          <a:xfrm>
            <a:off x="8662238" y="2598059"/>
            <a:ext cx="660401" cy="1117600"/>
            <a:chOff x="1746" y="867"/>
            <a:chExt cx="416" cy="704"/>
          </a:xfrm>
        </p:grpSpPr>
        <p:sp>
          <p:nvSpPr>
            <p:cNvPr id="51" name="Line 1176"/>
            <p:cNvSpPr>
              <a:spLocks noChangeShapeType="1"/>
            </p:cNvSpPr>
            <p:nvPr/>
          </p:nvSpPr>
          <p:spPr bwMode="auto">
            <a:xfrm>
              <a:off x="1944" y="867"/>
              <a:ext cx="8" cy="235"/>
            </a:xfrm>
            <a:prstGeom prst="line">
              <a:avLst/>
            </a:prstGeom>
            <a:noFill/>
            <a:ln w="38100">
              <a:solidFill>
                <a:srgbClr val="FF00FF"/>
              </a:solidFill>
              <a:round/>
              <a:headEnd type="triangle" w="sm" len="lg"/>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2" name="Object 1177"/>
            <p:cNvGraphicFramePr>
              <a:graphicFrameLocks noChangeAspect="1"/>
            </p:cNvGraphicFramePr>
            <p:nvPr>
              <p:extLst>
                <p:ext uri="{D42A27DB-BD31-4B8C-83A1-F6EECF244321}">
                  <p14:modId xmlns:p14="http://schemas.microsoft.com/office/powerpoint/2010/main" val="3245004338"/>
                </p:ext>
              </p:extLst>
            </p:nvPr>
          </p:nvGraphicFramePr>
          <p:xfrm>
            <a:off x="1746" y="1109"/>
            <a:ext cx="416" cy="462"/>
          </p:xfrm>
          <a:graphic>
            <a:graphicData uri="http://schemas.openxmlformats.org/presentationml/2006/ole">
              <mc:AlternateContent xmlns:mc="http://schemas.openxmlformats.org/markup-compatibility/2006">
                <mc:Choice xmlns:v="urn:schemas-microsoft-com:vml" Requires="v">
                  <p:oleObj spid="_x0000_s639929" name="Equation" r:id="rId44" imgW="228600" imgH="253800" progId="Equation.DSMT4">
                    <p:embed/>
                  </p:oleObj>
                </mc:Choice>
                <mc:Fallback>
                  <p:oleObj name="Equation" r:id="rId44" imgW="228600" imgH="253800" progId="Equation.DSMT4">
                    <p:embed/>
                    <p:pic>
                      <p:nvPicPr>
                        <p:cNvPr id="61" name="Object 1177"/>
                        <p:cNvPicPr>
                          <a:picLocks noChangeAspect="1" noChangeArrowheads="1"/>
                        </p:cNvPicPr>
                        <p:nvPr/>
                      </p:nvPicPr>
                      <p:blipFill>
                        <a:blip r:embed="rId45"/>
                        <a:srcRect/>
                        <a:stretch>
                          <a:fillRect/>
                        </a:stretch>
                      </p:blipFill>
                      <p:spPr bwMode="auto">
                        <a:xfrm>
                          <a:off x="1746" y="1109"/>
                          <a:ext cx="416" cy="462"/>
                        </a:xfrm>
                        <a:prstGeom prst="rect">
                          <a:avLst/>
                        </a:prstGeom>
                        <a:noFill/>
                        <a:ln>
                          <a:noFill/>
                        </a:ln>
                        <a:extLst/>
                      </p:spPr>
                    </p:pic>
                  </p:oleObj>
                </mc:Fallback>
              </mc:AlternateContent>
            </a:graphicData>
          </a:graphic>
        </p:graphicFrame>
      </p:grpSp>
      <p:grpSp>
        <p:nvGrpSpPr>
          <p:cNvPr id="55" name="Group 7"/>
          <p:cNvGrpSpPr>
            <a:grpSpLocks/>
          </p:cNvGrpSpPr>
          <p:nvPr/>
        </p:nvGrpSpPr>
        <p:grpSpPr bwMode="auto">
          <a:xfrm>
            <a:off x="1720939" y="1268572"/>
            <a:ext cx="5359401" cy="1303338"/>
            <a:chOff x="570" y="718"/>
            <a:chExt cx="3376" cy="821"/>
          </a:xfrm>
        </p:grpSpPr>
        <p:sp>
          <p:nvSpPr>
            <p:cNvPr id="56" name="Text Box 8"/>
            <p:cNvSpPr txBox="1">
              <a:spLocks noChangeArrowheads="1"/>
            </p:cNvSpPr>
            <p:nvPr/>
          </p:nvSpPr>
          <p:spPr bwMode="auto">
            <a:xfrm>
              <a:off x="570" y="718"/>
              <a:ext cx="2304" cy="601"/>
            </a:xfrm>
            <a:prstGeom prst="rect">
              <a:avLst/>
            </a:prstGeom>
            <a:noFill/>
            <a:ln w="9525">
              <a:noFill/>
              <a:miter lim="800000"/>
              <a:headEnd/>
              <a:tailEnd/>
            </a:ln>
            <a:effectLst/>
          </p:spPr>
          <p:txBody>
            <a:bodyPr>
              <a:spAutoFit/>
            </a:bodyPr>
            <a:lstStyle/>
            <a:p>
              <a:pPr fontAlgn="auto">
                <a:spcBef>
                  <a:spcPct val="50000"/>
                </a:spcBef>
                <a:spcAft>
                  <a:spcPts val="0"/>
                </a:spcAft>
                <a:defRPr/>
              </a:pPr>
              <a:r>
                <a:rPr lang="zh-CN" altLang="en-US" sz="2800" b="1" kern="0" dirty="0">
                  <a:solidFill>
                    <a:srgbClr val="FF00FF"/>
                  </a:solidFill>
                </a:rPr>
                <a:t>矩形导线全部进入后</a:t>
              </a:r>
              <a:r>
                <a:rPr lang="zh-CN" altLang="en-US" sz="2800" b="1" kern="0" dirty="0">
                  <a:solidFill>
                    <a:srgbClr val="FF00FF"/>
                  </a:solidFill>
                  <a:latin typeface="宋体"/>
                  <a:ea typeface="宋体"/>
                </a:rPr>
                <a:t>棒的运动方程为 </a:t>
              </a:r>
            </a:p>
          </p:txBody>
        </p:sp>
        <p:graphicFrame>
          <p:nvGraphicFramePr>
            <p:cNvPr id="57" name="Object 4"/>
            <p:cNvGraphicFramePr>
              <a:graphicFrameLocks noChangeAspect="1"/>
            </p:cNvGraphicFramePr>
            <p:nvPr>
              <p:extLst>
                <p:ext uri="{D42A27DB-BD31-4B8C-83A1-F6EECF244321}">
                  <p14:modId xmlns:p14="http://schemas.microsoft.com/office/powerpoint/2010/main" val="3423534017"/>
                </p:ext>
              </p:extLst>
            </p:nvPr>
          </p:nvGraphicFramePr>
          <p:xfrm>
            <a:off x="2139" y="871"/>
            <a:ext cx="1807" cy="668"/>
          </p:xfrm>
          <a:graphic>
            <a:graphicData uri="http://schemas.openxmlformats.org/presentationml/2006/ole">
              <mc:AlternateContent xmlns:mc="http://schemas.openxmlformats.org/markup-compatibility/2006">
                <mc:Choice xmlns:v="urn:schemas-microsoft-com:vml" Requires="v">
                  <p:oleObj spid="_x0000_s639930" name="Equation" r:id="rId46" imgW="990360" imgH="419040" progId="Equation.DSMT4">
                    <p:embed/>
                  </p:oleObj>
                </mc:Choice>
                <mc:Fallback>
                  <p:oleObj name="Equation" r:id="rId46" imgW="990360" imgH="419040" progId="Equation.DSMT4">
                    <p:embed/>
                    <p:pic>
                      <p:nvPicPr>
                        <p:cNvPr id="66" name="Object 4"/>
                        <p:cNvPicPr>
                          <a:picLocks noChangeAspect="1" noChangeArrowheads="1"/>
                        </p:cNvPicPr>
                        <p:nvPr/>
                      </p:nvPicPr>
                      <p:blipFill>
                        <a:blip r:embed="rId47"/>
                        <a:srcRect/>
                        <a:stretch>
                          <a:fillRect/>
                        </a:stretch>
                      </p:blipFill>
                      <p:spPr bwMode="auto">
                        <a:xfrm>
                          <a:off x="2139" y="871"/>
                          <a:ext cx="1807" cy="668"/>
                        </a:xfrm>
                        <a:prstGeom prst="rect">
                          <a:avLst/>
                        </a:prstGeom>
                        <a:noFill/>
                        <a:ln>
                          <a:noFill/>
                        </a:ln>
                        <a:effectLst/>
                        <a:extLst/>
                      </p:spPr>
                    </p:pic>
                  </p:oleObj>
                </mc:Fallback>
              </mc:AlternateContent>
            </a:graphicData>
          </a:graphic>
        </p:graphicFrame>
      </p:grpSp>
      <p:graphicFrame>
        <p:nvGraphicFramePr>
          <p:cNvPr id="59" name="Object 6"/>
          <p:cNvGraphicFramePr>
            <a:graphicFrameLocks noChangeAspect="1"/>
          </p:cNvGraphicFramePr>
          <p:nvPr>
            <p:extLst>
              <p:ext uri="{D42A27DB-BD31-4B8C-83A1-F6EECF244321}">
                <p14:modId xmlns:p14="http://schemas.microsoft.com/office/powerpoint/2010/main" val="3119905686"/>
              </p:ext>
            </p:extLst>
          </p:nvPr>
        </p:nvGraphicFramePr>
        <p:xfrm>
          <a:off x="1997076" y="2241550"/>
          <a:ext cx="4532313" cy="1174750"/>
        </p:xfrm>
        <a:graphic>
          <a:graphicData uri="http://schemas.openxmlformats.org/presentationml/2006/ole">
            <mc:AlternateContent xmlns:mc="http://schemas.openxmlformats.org/markup-compatibility/2006">
              <mc:Choice xmlns:v="urn:schemas-microsoft-com:vml" Requires="v">
                <p:oleObj spid="_x0000_s639931" name="Equation" r:id="rId48" imgW="1282680" imgH="393480" progId="Equation.DSMT4">
                  <p:embed/>
                </p:oleObj>
              </mc:Choice>
              <mc:Fallback>
                <p:oleObj name="Equation" r:id="rId48" imgW="1282680" imgH="393480" progId="Equation.DSMT4">
                  <p:embed/>
                  <p:pic>
                    <p:nvPicPr>
                      <p:cNvPr id="68" name="Object 6"/>
                      <p:cNvPicPr>
                        <a:picLocks noChangeAspect="1" noChangeArrowheads="1"/>
                      </p:cNvPicPr>
                      <p:nvPr/>
                    </p:nvPicPr>
                    <p:blipFill>
                      <a:blip r:embed="rId49"/>
                      <a:srcRect/>
                      <a:stretch>
                        <a:fillRect/>
                      </a:stretch>
                    </p:blipFill>
                    <p:spPr bwMode="auto">
                      <a:xfrm>
                        <a:off x="1997076" y="2241550"/>
                        <a:ext cx="4532313" cy="1174750"/>
                      </a:xfrm>
                      <a:prstGeom prst="rect">
                        <a:avLst/>
                      </a:prstGeom>
                      <a:noFill/>
                      <a:ln>
                        <a:noFill/>
                      </a:ln>
                      <a:effectLst/>
                      <a:extLst/>
                    </p:spPr>
                  </p:pic>
                </p:oleObj>
              </mc:Fallback>
            </mc:AlternateContent>
          </a:graphicData>
        </a:graphic>
      </p:graphicFrame>
      <p:sp>
        <p:nvSpPr>
          <p:cNvPr id="60" name="矩形 59"/>
          <p:cNvSpPr/>
          <p:nvPr/>
        </p:nvSpPr>
        <p:spPr>
          <a:xfrm>
            <a:off x="1632720" y="3386759"/>
            <a:ext cx="8775325" cy="1815882"/>
          </a:xfrm>
          <a:prstGeom prst="rect">
            <a:avLst/>
          </a:prstGeom>
        </p:spPr>
        <p:txBody>
          <a:bodyPr wrap="square">
            <a:spAutoFit/>
          </a:bodyPr>
          <a:lstStyle/>
          <a:p>
            <a:r>
              <a:rPr lang="zh-CN" altLang="en-US" sz="2800" b="1" kern="0" dirty="0">
                <a:solidFill>
                  <a:srgbClr val="3E27E7"/>
                </a:solidFill>
              </a:rPr>
              <a:t>当矩形导线全部进入后，</a:t>
            </a:r>
            <a:r>
              <a:rPr lang="en-US" altLang="zh-CN" sz="2800" b="1" kern="0" dirty="0">
                <a:solidFill>
                  <a:srgbClr val="3E27E7"/>
                </a:solidFill>
              </a:rPr>
              <a:t>14</a:t>
            </a:r>
            <a:r>
              <a:rPr lang="zh-CN" altLang="en-US" sz="2800" b="1" kern="0" dirty="0">
                <a:solidFill>
                  <a:srgbClr val="3E27E7"/>
                </a:solidFill>
              </a:rPr>
              <a:t>和</a:t>
            </a:r>
            <a:r>
              <a:rPr lang="en-US" altLang="zh-CN" sz="2800" b="1" kern="0" dirty="0">
                <a:solidFill>
                  <a:srgbClr val="3E27E7"/>
                </a:solidFill>
              </a:rPr>
              <a:t>23</a:t>
            </a:r>
            <a:r>
              <a:rPr lang="zh-CN" altLang="en-US" sz="2800" b="1" kern="0" dirty="0">
                <a:solidFill>
                  <a:srgbClr val="3E27E7"/>
                </a:solidFill>
              </a:rPr>
              <a:t>切割磁感应线，产生的动生电动势大小相等，方向相反</a:t>
            </a:r>
            <a:r>
              <a:rPr lang="zh-CN" altLang="en-US" sz="2800" b="1" dirty="0">
                <a:solidFill>
                  <a:srgbClr val="3E27E7"/>
                </a:solidFill>
              </a:rPr>
              <a:t>，抵消了，环路总的</a:t>
            </a:r>
            <a:r>
              <a:rPr lang="zh-CN" altLang="en-US" sz="2800" b="1" kern="0" dirty="0">
                <a:solidFill>
                  <a:srgbClr val="3E27E7"/>
                </a:solidFill>
              </a:rPr>
              <a:t>动生电动势</a:t>
            </a:r>
            <a:r>
              <a:rPr lang="zh-CN" altLang="en-US" sz="2800" b="1" dirty="0">
                <a:solidFill>
                  <a:srgbClr val="3E27E7"/>
                </a:solidFill>
              </a:rPr>
              <a:t>为零，</a:t>
            </a:r>
            <a:r>
              <a:rPr lang="zh-CN" altLang="en-US" sz="2800" b="1" dirty="0">
                <a:solidFill>
                  <a:srgbClr val="FF0000"/>
                </a:solidFill>
                <a:latin typeface="+mj-ea"/>
              </a:rPr>
              <a:t>感应电流为</a:t>
            </a:r>
            <a:r>
              <a:rPr lang="zh-CN" altLang="en-US" sz="2800" b="1" dirty="0">
                <a:solidFill>
                  <a:srgbClr val="3E27E7"/>
                </a:solidFill>
              </a:rPr>
              <a:t>零，合外力</a:t>
            </a:r>
            <a:r>
              <a:rPr lang="zh-CN" altLang="en-US" sz="2800" b="1" dirty="0">
                <a:solidFill>
                  <a:srgbClr val="FF0000"/>
                </a:solidFill>
                <a:latin typeface="+mj-ea"/>
              </a:rPr>
              <a:t>为</a:t>
            </a:r>
            <a:r>
              <a:rPr lang="zh-CN" altLang="en-US" sz="2800" b="1" dirty="0">
                <a:solidFill>
                  <a:srgbClr val="3E27E7"/>
                </a:solidFill>
              </a:rPr>
              <a:t>零，以速度</a:t>
            </a:r>
            <a:r>
              <a:rPr lang="en-US" altLang="zh-CN" sz="2800" b="1" kern="0" dirty="0" err="1">
                <a:solidFill>
                  <a:srgbClr val="FF0000"/>
                </a:solidFill>
              </a:rPr>
              <a:t>v</a:t>
            </a:r>
            <a:r>
              <a:rPr lang="en-US" altLang="zh-CN" sz="2800" b="1" kern="0" baseline="-25000" dirty="0" err="1">
                <a:solidFill>
                  <a:srgbClr val="FF0000"/>
                </a:solidFill>
                <a:latin typeface="Times New Roman" panose="02020603050405020304" pitchFamily="18" charset="0"/>
                <a:cs typeface="Times New Roman" panose="02020603050405020304" pitchFamily="18" charset="0"/>
              </a:rPr>
              <a:t>f</a:t>
            </a:r>
            <a:r>
              <a:rPr lang="zh-CN" altLang="en-US" sz="2800" b="1" dirty="0">
                <a:solidFill>
                  <a:srgbClr val="3E27E7"/>
                </a:solidFill>
              </a:rPr>
              <a:t>作匀速直线运动。</a:t>
            </a:r>
          </a:p>
        </p:txBody>
      </p:sp>
      <p:graphicFrame>
        <p:nvGraphicFramePr>
          <p:cNvPr id="62" name="Object 6"/>
          <p:cNvGraphicFramePr>
            <a:graphicFrameLocks noChangeAspect="1"/>
          </p:cNvGraphicFramePr>
          <p:nvPr>
            <p:extLst>
              <p:ext uri="{D42A27DB-BD31-4B8C-83A1-F6EECF244321}">
                <p14:modId xmlns:p14="http://schemas.microsoft.com/office/powerpoint/2010/main" val="727828636"/>
              </p:ext>
            </p:extLst>
          </p:nvPr>
        </p:nvGraphicFramePr>
        <p:xfrm>
          <a:off x="4896847" y="4678906"/>
          <a:ext cx="5384800" cy="985838"/>
        </p:xfrm>
        <a:graphic>
          <a:graphicData uri="http://schemas.openxmlformats.org/presentationml/2006/ole">
            <mc:AlternateContent xmlns:mc="http://schemas.openxmlformats.org/markup-compatibility/2006">
              <mc:Choice xmlns:v="urn:schemas-microsoft-com:vml" Requires="v">
                <p:oleObj spid="_x0000_s639932" name="Equation" r:id="rId50" imgW="1523880" imgH="330120" progId="Equation.DSMT4">
                  <p:embed/>
                </p:oleObj>
              </mc:Choice>
              <mc:Fallback>
                <p:oleObj name="Equation" r:id="rId50" imgW="1523880" imgH="330120" progId="Equation.DSMT4">
                  <p:embed/>
                  <p:pic>
                    <p:nvPicPr>
                      <p:cNvPr id="59" name="Object 6"/>
                      <p:cNvPicPr>
                        <a:picLocks noChangeAspect="1" noChangeArrowheads="1"/>
                      </p:cNvPicPr>
                      <p:nvPr/>
                    </p:nvPicPr>
                    <p:blipFill>
                      <a:blip r:embed="rId51"/>
                      <a:srcRect/>
                      <a:stretch>
                        <a:fillRect/>
                      </a:stretch>
                    </p:blipFill>
                    <p:spPr bwMode="auto">
                      <a:xfrm>
                        <a:off x="4896847" y="4678906"/>
                        <a:ext cx="5384800" cy="985838"/>
                      </a:xfrm>
                      <a:prstGeom prst="rect">
                        <a:avLst/>
                      </a:prstGeom>
                      <a:noFill/>
                      <a:ln>
                        <a:noFill/>
                      </a:ln>
                      <a:effectLst/>
                      <a:extLst/>
                    </p:spPr>
                  </p:pic>
                </p:oleObj>
              </mc:Fallback>
            </mc:AlternateContent>
          </a:graphicData>
        </a:graphic>
      </p:graphicFrame>
      <p:sp>
        <p:nvSpPr>
          <p:cNvPr id="58" name="AutoShape 72"/>
          <p:cNvSpPr>
            <a:spLocks noChangeArrowheads="1"/>
          </p:cNvSpPr>
          <p:nvPr/>
        </p:nvSpPr>
        <p:spPr bwMode="auto">
          <a:xfrm>
            <a:off x="1974730" y="6042606"/>
            <a:ext cx="800299" cy="274452"/>
          </a:xfrm>
          <a:prstGeom prst="rightArrow">
            <a:avLst>
              <a:gd name="adj1" fmla="val 50000"/>
              <a:gd name="adj2" fmla="val 81492"/>
            </a:avLst>
          </a:prstGeom>
          <a:solidFill>
            <a:srgbClr val="FFFF00"/>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1" name="Object 4"/>
          <p:cNvGraphicFramePr>
            <a:graphicFrameLocks noChangeAspect="1"/>
          </p:cNvGraphicFramePr>
          <p:nvPr>
            <p:extLst>
              <p:ext uri="{D42A27DB-BD31-4B8C-83A1-F6EECF244321}">
                <p14:modId xmlns:p14="http://schemas.microsoft.com/office/powerpoint/2010/main" val="4105992467"/>
              </p:ext>
            </p:extLst>
          </p:nvPr>
        </p:nvGraphicFramePr>
        <p:xfrm>
          <a:off x="2942802" y="5626504"/>
          <a:ext cx="4432300" cy="1160463"/>
        </p:xfrm>
        <a:graphic>
          <a:graphicData uri="http://schemas.openxmlformats.org/presentationml/2006/ole">
            <mc:AlternateContent xmlns:mc="http://schemas.openxmlformats.org/markup-compatibility/2006">
              <mc:Choice xmlns:v="urn:schemas-microsoft-com:vml" Requires="v">
                <p:oleObj spid="_x0000_s639933" name="Equation" r:id="rId52" imgW="1612800" imgH="482400" progId="Equation.DSMT4">
                  <p:embed/>
                </p:oleObj>
              </mc:Choice>
              <mc:Fallback>
                <p:oleObj name="Equation" r:id="rId52" imgW="1612800" imgH="482400" progId="Equation.DSMT4">
                  <p:embed/>
                  <p:pic>
                    <p:nvPicPr>
                      <p:cNvPr id="64" name="Object 4"/>
                      <p:cNvPicPr>
                        <a:picLocks noChangeAspect="1" noChangeArrowheads="1"/>
                      </p:cNvPicPr>
                      <p:nvPr/>
                    </p:nvPicPr>
                    <p:blipFill>
                      <a:blip r:embed="rId53"/>
                      <a:srcRect/>
                      <a:stretch>
                        <a:fillRect/>
                      </a:stretch>
                    </p:blipFill>
                    <p:spPr bwMode="auto">
                      <a:xfrm>
                        <a:off x="2942802" y="5626504"/>
                        <a:ext cx="4432300" cy="1160463"/>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87095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1000"/>
                                        <p:tgtEl>
                                          <p:spTgt spid="20"/>
                                        </p:tgtEl>
                                      </p:cBhvr>
                                    </p:animEffect>
                                    <p:anim calcmode="lin" valueType="num">
                                      <p:cBhvr>
                                        <p:cTn id="21" dur="1000" fill="hold"/>
                                        <p:tgtEl>
                                          <p:spTgt spid="20"/>
                                        </p:tgtEl>
                                        <p:attrNameLst>
                                          <p:attrName>ppt_x</p:attrName>
                                        </p:attrNameLst>
                                      </p:cBhvr>
                                      <p:tavLst>
                                        <p:tav tm="0">
                                          <p:val>
                                            <p:strVal val="#ppt_x"/>
                                          </p:val>
                                        </p:tav>
                                        <p:tav tm="100000">
                                          <p:val>
                                            <p:strVal val="#ppt_x"/>
                                          </p:val>
                                        </p:tav>
                                      </p:tavLst>
                                    </p:anim>
                                    <p:anim calcmode="lin" valueType="num">
                                      <p:cBhvr>
                                        <p:cTn id="2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circle(in)">
                                      <p:cBhvr>
                                        <p:cTn id="27" dur="20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1000"/>
                                        <p:tgtEl>
                                          <p:spTgt spid="24"/>
                                        </p:tgtEl>
                                      </p:cBhvr>
                                    </p:animEffect>
                                    <p:anim calcmode="lin" valueType="num">
                                      <p:cBhvr>
                                        <p:cTn id="47" dur="1000" fill="hold"/>
                                        <p:tgtEl>
                                          <p:spTgt spid="24"/>
                                        </p:tgtEl>
                                        <p:attrNameLst>
                                          <p:attrName>ppt_x</p:attrName>
                                        </p:attrNameLst>
                                      </p:cBhvr>
                                      <p:tavLst>
                                        <p:tav tm="0">
                                          <p:val>
                                            <p:strVal val="#ppt_x"/>
                                          </p:val>
                                        </p:tav>
                                        <p:tav tm="100000">
                                          <p:val>
                                            <p:strVal val="#ppt_x"/>
                                          </p:val>
                                        </p:tav>
                                      </p:tavLst>
                                    </p:anim>
                                    <p:anim calcmode="lin" valueType="num">
                                      <p:cBhvr>
                                        <p:cTn id="4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1000"/>
                                        <p:tgtEl>
                                          <p:spTgt spid="25"/>
                                        </p:tgtEl>
                                      </p:cBhvr>
                                    </p:animEffect>
                                    <p:anim calcmode="lin" valueType="num">
                                      <p:cBhvr>
                                        <p:cTn id="54" dur="1000" fill="hold"/>
                                        <p:tgtEl>
                                          <p:spTgt spid="25"/>
                                        </p:tgtEl>
                                        <p:attrNameLst>
                                          <p:attrName>ppt_x</p:attrName>
                                        </p:attrNameLst>
                                      </p:cBhvr>
                                      <p:tavLst>
                                        <p:tav tm="0">
                                          <p:val>
                                            <p:strVal val="#ppt_x"/>
                                          </p:val>
                                        </p:tav>
                                        <p:tav tm="100000">
                                          <p:val>
                                            <p:strVal val="#ppt_x"/>
                                          </p:val>
                                        </p:tav>
                                      </p:tavLst>
                                    </p:anim>
                                    <p:anim calcmode="lin" valueType="num">
                                      <p:cBhvr>
                                        <p:cTn id="5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6"/>
                                        </p:tgtEl>
                                        <p:attrNameLst>
                                          <p:attrName>style.visibility</p:attrName>
                                        </p:attrNameLst>
                                      </p:cBhvr>
                                      <p:to>
                                        <p:strVal val="visible"/>
                                      </p:to>
                                    </p:set>
                                    <p:anim calcmode="lin" valueType="num">
                                      <p:cBhvr additive="base">
                                        <p:cTn id="60" dur="500" fill="hold"/>
                                        <p:tgtEl>
                                          <p:spTgt spid="26"/>
                                        </p:tgtEl>
                                        <p:attrNameLst>
                                          <p:attrName>ppt_x</p:attrName>
                                        </p:attrNameLst>
                                      </p:cBhvr>
                                      <p:tavLst>
                                        <p:tav tm="0">
                                          <p:val>
                                            <p:strVal val="#ppt_x"/>
                                          </p:val>
                                        </p:tav>
                                        <p:tav tm="100000">
                                          <p:val>
                                            <p:strVal val="#ppt_x"/>
                                          </p:val>
                                        </p:tav>
                                      </p:tavLst>
                                    </p:anim>
                                    <p:anim calcmode="lin" valueType="num">
                                      <p:cBhvr additive="base">
                                        <p:cTn id="6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1000"/>
                                        <p:tgtEl>
                                          <p:spTgt spid="27"/>
                                        </p:tgtEl>
                                      </p:cBhvr>
                                    </p:animEffect>
                                    <p:anim calcmode="lin" valueType="num">
                                      <p:cBhvr>
                                        <p:cTn id="67" dur="1000" fill="hold"/>
                                        <p:tgtEl>
                                          <p:spTgt spid="27"/>
                                        </p:tgtEl>
                                        <p:attrNameLst>
                                          <p:attrName>ppt_x</p:attrName>
                                        </p:attrNameLst>
                                      </p:cBhvr>
                                      <p:tavLst>
                                        <p:tav tm="0">
                                          <p:val>
                                            <p:strVal val="#ppt_x"/>
                                          </p:val>
                                        </p:tav>
                                        <p:tav tm="100000">
                                          <p:val>
                                            <p:strVal val="#ppt_x"/>
                                          </p:val>
                                        </p:tav>
                                      </p:tavLst>
                                    </p:anim>
                                    <p:anim calcmode="lin" valueType="num">
                                      <p:cBhvr>
                                        <p:cTn id="6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8"/>
                                        </p:tgtEl>
                                        <p:attrNameLst>
                                          <p:attrName>style.visibility</p:attrName>
                                        </p:attrNameLst>
                                      </p:cBhvr>
                                      <p:to>
                                        <p:strVal val="visible"/>
                                      </p:to>
                                    </p:set>
                                    <p:anim calcmode="lin" valueType="num">
                                      <p:cBhvr additive="base">
                                        <p:cTn id="73" dur="500" fill="hold"/>
                                        <p:tgtEl>
                                          <p:spTgt spid="28"/>
                                        </p:tgtEl>
                                        <p:attrNameLst>
                                          <p:attrName>ppt_x</p:attrName>
                                        </p:attrNameLst>
                                      </p:cBhvr>
                                      <p:tavLst>
                                        <p:tav tm="0">
                                          <p:val>
                                            <p:strVal val="#ppt_x"/>
                                          </p:val>
                                        </p:tav>
                                        <p:tav tm="100000">
                                          <p:val>
                                            <p:strVal val="#ppt_x"/>
                                          </p:val>
                                        </p:tav>
                                      </p:tavLst>
                                    </p:anim>
                                    <p:anim calcmode="lin" valueType="num">
                                      <p:cBhvr additive="base">
                                        <p:cTn id="7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additive="base">
                                        <p:cTn id="79" dur="500" fill="hold"/>
                                        <p:tgtEl>
                                          <p:spTgt spid="29"/>
                                        </p:tgtEl>
                                        <p:attrNameLst>
                                          <p:attrName>ppt_x</p:attrName>
                                        </p:attrNameLst>
                                      </p:cBhvr>
                                      <p:tavLst>
                                        <p:tav tm="0">
                                          <p:val>
                                            <p:strVal val="#ppt_x"/>
                                          </p:val>
                                        </p:tav>
                                        <p:tav tm="100000">
                                          <p:val>
                                            <p:strVal val="#ppt_x"/>
                                          </p:val>
                                        </p:tav>
                                      </p:tavLst>
                                    </p:anim>
                                    <p:anim calcmode="lin" valueType="num">
                                      <p:cBhvr additive="base">
                                        <p:cTn id="8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0"/>
                                        </p:tgtEl>
                                        <p:attrNameLst>
                                          <p:attrName>style.visibility</p:attrName>
                                        </p:attrNameLst>
                                      </p:cBhvr>
                                      <p:to>
                                        <p:strVal val="visible"/>
                                      </p:to>
                                    </p:set>
                                    <p:anim calcmode="lin" valueType="num">
                                      <p:cBhvr additive="base">
                                        <p:cTn id="85" dur="500" fill="hold"/>
                                        <p:tgtEl>
                                          <p:spTgt spid="30"/>
                                        </p:tgtEl>
                                        <p:attrNameLst>
                                          <p:attrName>ppt_x</p:attrName>
                                        </p:attrNameLst>
                                      </p:cBhvr>
                                      <p:tavLst>
                                        <p:tav tm="0">
                                          <p:val>
                                            <p:strVal val="#ppt_x"/>
                                          </p:val>
                                        </p:tav>
                                        <p:tav tm="100000">
                                          <p:val>
                                            <p:strVal val="#ppt_x"/>
                                          </p:val>
                                        </p:tav>
                                      </p:tavLst>
                                    </p:anim>
                                    <p:anim calcmode="lin" valueType="num">
                                      <p:cBhvr additive="base">
                                        <p:cTn id="8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1000"/>
                                        <p:tgtEl>
                                          <p:spTgt spid="31"/>
                                        </p:tgtEl>
                                      </p:cBhvr>
                                    </p:animEffect>
                                    <p:anim calcmode="lin" valueType="num">
                                      <p:cBhvr>
                                        <p:cTn id="92" dur="1000" fill="hold"/>
                                        <p:tgtEl>
                                          <p:spTgt spid="31"/>
                                        </p:tgtEl>
                                        <p:attrNameLst>
                                          <p:attrName>ppt_x</p:attrName>
                                        </p:attrNameLst>
                                      </p:cBhvr>
                                      <p:tavLst>
                                        <p:tav tm="0">
                                          <p:val>
                                            <p:strVal val="#ppt_x"/>
                                          </p:val>
                                        </p:tav>
                                        <p:tav tm="100000">
                                          <p:val>
                                            <p:strVal val="#ppt_x"/>
                                          </p:val>
                                        </p:tav>
                                      </p:tavLst>
                                    </p:anim>
                                    <p:anim calcmode="lin" valueType="num">
                                      <p:cBhvr>
                                        <p:cTn id="9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32"/>
                                        </p:tgtEl>
                                        <p:attrNameLst>
                                          <p:attrName>style.visibility</p:attrName>
                                        </p:attrNameLst>
                                      </p:cBhvr>
                                      <p:to>
                                        <p:strVal val="visible"/>
                                      </p:to>
                                    </p:set>
                                    <p:anim calcmode="lin" valueType="num">
                                      <p:cBhvr additive="base">
                                        <p:cTn id="98" dur="500" fill="hold"/>
                                        <p:tgtEl>
                                          <p:spTgt spid="32"/>
                                        </p:tgtEl>
                                        <p:attrNameLst>
                                          <p:attrName>ppt_x</p:attrName>
                                        </p:attrNameLst>
                                      </p:cBhvr>
                                      <p:tavLst>
                                        <p:tav tm="0">
                                          <p:val>
                                            <p:strVal val="#ppt_x"/>
                                          </p:val>
                                        </p:tav>
                                        <p:tav tm="100000">
                                          <p:val>
                                            <p:strVal val="#ppt_x"/>
                                          </p:val>
                                        </p:tav>
                                      </p:tavLst>
                                    </p:anim>
                                    <p:anim calcmode="lin" valueType="num">
                                      <p:cBhvr additive="base">
                                        <p:cTn id="99"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grpId="0" nodeType="clickEffect">
                                  <p:stCondLst>
                                    <p:cond delay="0"/>
                                  </p:stCondLst>
                                  <p:childTnLst>
                                    <p:set>
                                      <p:cBhvr>
                                        <p:cTn id="103" dur="1" fill="hold">
                                          <p:stCondLst>
                                            <p:cond delay="0"/>
                                          </p:stCondLst>
                                        </p:cTn>
                                        <p:tgtEl>
                                          <p:spTgt spid="33"/>
                                        </p:tgtEl>
                                        <p:attrNameLst>
                                          <p:attrName>style.visibility</p:attrName>
                                        </p:attrNameLst>
                                      </p:cBhvr>
                                      <p:to>
                                        <p:strVal val="visible"/>
                                      </p:to>
                                    </p:set>
                                    <p:anim calcmode="lin" valueType="num">
                                      <p:cBhvr additive="base">
                                        <p:cTn id="104" dur="500" fill="hold"/>
                                        <p:tgtEl>
                                          <p:spTgt spid="33"/>
                                        </p:tgtEl>
                                        <p:attrNameLst>
                                          <p:attrName>ppt_x</p:attrName>
                                        </p:attrNameLst>
                                      </p:cBhvr>
                                      <p:tavLst>
                                        <p:tav tm="0">
                                          <p:val>
                                            <p:strVal val="#ppt_x"/>
                                          </p:val>
                                        </p:tav>
                                        <p:tav tm="100000">
                                          <p:val>
                                            <p:strVal val="#ppt_x"/>
                                          </p:val>
                                        </p:tav>
                                      </p:tavLst>
                                    </p:anim>
                                    <p:anim calcmode="lin" valueType="num">
                                      <p:cBhvr additive="base">
                                        <p:cTn id="10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nodeType="clickEffect">
                                  <p:stCondLst>
                                    <p:cond delay="0"/>
                                  </p:stCondLst>
                                  <p:childTnLst>
                                    <p:set>
                                      <p:cBhvr>
                                        <p:cTn id="109" dur="1" fill="hold">
                                          <p:stCondLst>
                                            <p:cond delay="0"/>
                                          </p:stCondLst>
                                        </p:cTn>
                                        <p:tgtEl>
                                          <p:spTgt spid="34"/>
                                        </p:tgtEl>
                                        <p:attrNameLst>
                                          <p:attrName>style.visibility</p:attrName>
                                        </p:attrNameLst>
                                      </p:cBhvr>
                                      <p:to>
                                        <p:strVal val="visible"/>
                                      </p:to>
                                    </p:set>
                                    <p:animEffect transition="in" filter="fade">
                                      <p:cBhvr>
                                        <p:cTn id="110" dur="1000"/>
                                        <p:tgtEl>
                                          <p:spTgt spid="34"/>
                                        </p:tgtEl>
                                      </p:cBhvr>
                                    </p:animEffect>
                                    <p:anim calcmode="lin" valueType="num">
                                      <p:cBhvr>
                                        <p:cTn id="111" dur="1000" fill="hold"/>
                                        <p:tgtEl>
                                          <p:spTgt spid="34"/>
                                        </p:tgtEl>
                                        <p:attrNameLst>
                                          <p:attrName>ppt_x</p:attrName>
                                        </p:attrNameLst>
                                      </p:cBhvr>
                                      <p:tavLst>
                                        <p:tav tm="0">
                                          <p:val>
                                            <p:strVal val="#ppt_x"/>
                                          </p:val>
                                        </p:tav>
                                        <p:tav tm="100000">
                                          <p:val>
                                            <p:strVal val="#ppt_x"/>
                                          </p:val>
                                        </p:tav>
                                      </p:tavLst>
                                    </p:anim>
                                    <p:anim calcmode="lin" valueType="num">
                                      <p:cBhvr>
                                        <p:cTn id="112"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1" presetClass="entr" presetSubtype="1" fill="hold" nodeType="click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wheel(1)">
                                      <p:cBhvr>
                                        <p:cTn id="117" dur="20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grpId="0" nodeType="clickEffect">
                                  <p:stCondLst>
                                    <p:cond delay="0"/>
                                  </p:stCondLst>
                                  <p:childTnLst>
                                    <p:set>
                                      <p:cBhvr>
                                        <p:cTn id="121" dur="1" fill="hold">
                                          <p:stCondLst>
                                            <p:cond delay="0"/>
                                          </p:stCondLst>
                                        </p:cTn>
                                        <p:tgtEl>
                                          <p:spTgt spid="41"/>
                                        </p:tgtEl>
                                        <p:attrNameLst>
                                          <p:attrName>style.visibility</p:attrName>
                                        </p:attrNameLst>
                                      </p:cBhvr>
                                      <p:to>
                                        <p:strVal val="visible"/>
                                      </p:to>
                                    </p:set>
                                    <p:anim calcmode="lin" valueType="num">
                                      <p:cBhvr additive="base">
                                        <p:cTn id="122" dur="500" fill="hold"/>
                                        <p:tgtEl>
                                          <p:spTgt spid="41"/>
                                        </p:tgtEl>
                                        <p:attrNameLst>
                                          <p:attrName>ppt_x</p:attrName>
                                        </p:attrNameLst>
                                      </p:cBhvr>
                                      <p:tavLst>
                                        <p:tav tm="0">
                                          <p:val>
                                            <p:strVal val="#ppt_x"/>
                                          </p:val>
                                        </p:tav>
                                        <p:tav tm="100000">
                                          <p:val>
                                            <p:strVal val="#ppt_x"/>
                                          </p:val>
                                        </p:tav>
                                      </p:tavLst>
                                    </p:anim>
                                    <p:anim calcmode="lin" valueType="num">
                                      <p:cBhvr additive="base">
                                        <p:cTn id="12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grpId="0" nodeType="clickEffect">
                                  <p:stCondLst>
                                    <p:cond delay="0"/>
                                  </p:stCondLst>
                                  <p:childTnLst>
                                    <p:set>
                                      <p:cBhvr>
                                        <p:cTn id="127" dur="1" fill="hold">
                                          <p:stCondLst>
                                            <p:cond delay="0"/>
                                          </p:stCondLst>
                                        </p:cTn>
                                        <p:tgtEl>
                                          <p:spTgt spid="42"/>
                                        </p:tgtEl>
                                        <p:attrNameLst>
                                          <p:attrName>style.visibility</p:attrName>
                                        </p:attrNameLst>
                                      </p:cBhvr>
                                      <p:to>
                                        <p:strVal val="visible"/>
                                      </p:to>
                                    </p:set>
                                    <p:anim calcmode="lin" valueType="num">
                                      <p:cBhvr additive="base">
                                        <p:cTn id="128" dur="500" fill="hold"/>
                                        <p:tgtEl>
                                          <p:spTgt spid="42"/>
                                        </p:tgtEl>
                                        <p:attrNameLst>
                                          <p:attrName>ppt_x</p:attrName>
                                        </p:attrNameLst>
                                      </p:cBhvr>
                                      <p:tavLst>
                                        <p:tav tm="0">
                                          <p:val>
                                            <p:strVal val="#ppt_x"/>
                                          </p:val>
                                        </p:tav>
                                        <p:tav tm="100000">
                                          <p:val>
                                            <p:strVal val="#ppt_x"/>
                                          </p:val>
                                        </p:tav>
                                      </p:tavLst>
                                    </p:anim>
                                    <p:anim calcmode="lin" valueType="num">
                                      <p:cBhvr additive="base">
                                        <p:cTn id="129"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nodeType="clickEffect">
                                  <p:stCondLst>
                                    <p:cond delay="0"/>
                                  </p:stCondLst>
                                  <p:childTnLst>
                                    <p:set>
                                      <p:cBhvr>
                                        <p:cTn id="133" dur="1" fill="hold">
                                          <p:stCondLst>
                                            <p:cond delay="0"/>
                                          </p:stCondLst>
                                        </p:cTn>
                                        <p:tgtEl>
                                          <p:spTgt spid="46"/>
                                        </p:tgtEl>
                                        <p:attrNameLst>
                                          <p:attrName>style.visibility</p:attrName>
                                        </p:attrNameLst>
                                      </p:cBhvr>
                                      <p:to>
                                        <p:strVal val="visible"/>
                                      </p:to>
                                    </p:set>
                                    <p:animEffect transition="in" filter="fade">
                                      <p:cBhvr>
                                        <p:cTn id="134" dur="1000"/>
                                        <p:tgtEl>
                                          <p:spTgt spid="46"/>
                                        </p:tgtEl>
                                      </p:cBhvr>
                                    </p:animEffect>
                                    <p:anim calcmode="lin" valueType="num">
                                      <p:cBhvr>
                                        <p:cTn id="135" dur="1000" fill="hold"/>
                                        <p:tgtEl>
                                          <p:spTgt spid="46"/>
                                        </p:tgtEl>
                                        <p:attrNameLst>
                                          <p:attrName>ppt_x</p:attrName>
                                        </p:attrNameLst>
                                      </p:cBhvr>
                                      <p:tavLst>
                                        <p:tav tm="0">
                                          <p:val>
                                            <p:strVal val="#ppt_x"/>
                                          </p:val>
                                        </p:tav>
                                        <p:tav tm="100000">
                                          <p:val>
                                            <p:strVal val="#ppt_x"/>
                                          </p:val>
                                        </p:tav>
                                      </p:tavLst>
                                    </p:anim>
                                    <p:anim calcmode="lin" valueType="num">
                                      <p:cBhvr>
                                        <p:cTn id="136"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nodeType="clickEffect">
                                  <p:stCondLst>
                                    <p:cond delay="0"/>
                                  </p:stCondLst>
                                  <p:childTnLst>
                                    <p:set>
                                      <p:cBhvr>
                                        <p:cTn id="140" dur="1" fill="hold">
                                          <p:stCondLst>
                                            <p:cond delay="0"/>
                                          </p:stCondLst>
                                        </p:cTn>
                                        <p:tgtEl>
                                          <p:spTgt spid="38"/>
                                        </p:tgtEl>
                                        <p:attrNameLst>
                                          <p:attrName>style.visibility</p:attrName>
                                        </p:attrNameLst>
                                      </p:cBhvr>
                                      <p:to>
                                        <p:strVal val="visible"/>
                                      </p:to>
                                    </p:set>
                                    <p:anim calcmode="lin" valueType="num">
                                      <p:cBhvr additive="base">
                                        <p:cTn id="141" dur="500" fill="hold"/>
                                        <p:tgtEl>
                                          <p:spTgt spid="38"/>
                                        </p:tgtEl>
                                        <p:attrNameLst>
                                          <p:attrName>ppt_x</p:attrName>
                                        </p:attrNameLst>
                                      </p:cBhvr>
                                      <p:tavLst>
                                        <p:tav tm="0">
                                          <p:val>
                                            <p:strVal val="#ppt_x"/>
                                          </p:val>
                                        </p:tav>
                                        <p:tav tm="100000">
                                          <p:val>
                                            <p:strVal val="#ppt_x"/>
                                          </p:val>
                                        </p:tav>
                                      </p:tavLst>
                                    </p:anim>
                                    <p:anim calcmode="lin" valueType="num">
                                      <p:cBhvr additive="base">
                                        <p:cTn id="14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nodeType="clickEffect">
                                  <p:stCondLst>
                                    <p:cond delay="0"/>
                                  </p:stCondLst>
                                  <p:childTnLst>
                                    <p:set>
                                      <p:cBhvr>
                                        <p:cTn id="146" dur="1" fill="hold">
                                          <p:stCondLst>
                                            <p:cond delay="0"/>
                                          </p:stCondLst>
                                        </p:cTn>
                                        <p:tgtEl>
                                          <p:spTgt spid="47"/>
                                        </p:tgtEl>
                                        <p:attrNameLst>
                                          <p:attrName>style.visibility</p:attrName>
                                        </p:attrNameLst>
                                      </p:cBhvr>
                                      <p:to>
                                        <p:strVal val="visible"/>
                                      </p:to>
                                    </p:set>
                                    <p:anim calcmode="lin" valueType="num">
                                      <p:cBhvr additive="base">
                                        <p:cTn id="147" dur="500" fill="hold"/>
                                        <p:tgtEl>
                                          <p:spTgt spid="47"/>
                                        </p:tgtEl>
                                        <p:attrNameLst>
                                          <p:attrName>ppt_x</p:attrName>
                                        </p:attrNameLst>
                                      </p:cBhvr>
                                      <p:tavLst>
                                        <p:tav tm="0">
                                          <p:val>
                                            <p:strVal val="#ppt_x"/>
                                          </p:val>
                                        </p:tav>
                                        <p:tav tm="100000">
                                          <p:val>
                                            <p:strVal val="#ppt_x"/>
                                          </p:val>
                                        </p:tav>
                                      </p:tavLst>
                                    </p:anim>
                                    <p:anim calcmode="lin" valueType="num">
                                      <p:cBhvr additive="base">
                                        <p:cTn id="14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nodeType="clickEffect">
                                  <p:stCondLst>
                                    <p:cond delay="0"/>
                                  </p:stCondLst>
                                  <p:childTnLst>
                                    <p:set>
                                      <p:cBhvr>
                                        <p:cTn id="152" dur="1" fill="hold">
                                          <p:stCondLst>
                                            <p:cond delay="0"/>
                                          </p:stCondLst>
                                        </p:cTn>
                                        <p:tgtEl>
                                          <p:spTgt spid="50"/>
                                        </p:tgtEl>
                                        <p:attrNameLst>
                                          <p:attrName>style.visibility</p:attrName>
                                        </p:attrNameLst>
                                      </p:cBhvr>
                                      <p:to>
                                        <p:strVal val="visible"/>
                                      </p:to>
                                    </p:set>
                                    <p:anim calcmode="lin" valueType="num">
                                      <p:cBhvr additive="base">
                                        <p:cTn id="153" dur="500" fill="hold"/>
                                        <p:tgtEl>
                                          <p:spTgt spid="50"/>
                                        </p:tgtEl>
                                        <p:attrNameLst>
                                          <p:attrName>ppt_x</p:attrName>
                                        </p:attrNameLst>
                                      </p:cBhvr>
                                      <p:tavLst>
                                        <p:tav tm="0">
                                          <p:val>
                                            <p:strVal val="#ppt_x"/>
                                          </p:val>
                                        </p:tav>
                                        <p:tav tm="100000">
                                          <p:val>
                                            <p:strVal val="#ppt_x"/>
                                          </p:val>
                                        </p:tav>
                                      </p:tavLst>
                                    </p:anim>
                                    <p:anim calcmode="lin" valueType="num">
                                      <p:cBhvr additive="base">
                                        <p:cTn id="15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nodeType="clickEffect">
                                  <p:stCondLst>
                                    <p:cond delay="0"/>
                                  </p:stCondLst>
                                  <p:childTnLst>
                                    <p:set>
                                      <p:cBhvr>
                                        <p:cTn id="158" dur="1" fill="hold">
                                          <p:stCondLst>
                                            <p:cond delay="0"/>
                                          </p:stCondLst>
                                        </p:cTn>
                                        <p:tgtEl>
                                          <p:spTgt spid="55"/>
                                        </p:tgtEl>
                                        <p:attrNameLst>
                                          <p:attrName>style.visibility</p:attrName>
                                        </p:attrNameLst>
                                      </p:cBhvr>
                                      <p:to>
                                        <p:strVal val="visible"/>
                                      </p:to>
                                    </p:set>
                                    <p:anim calcmode="lin" valueType="num">
                                      <p:cBhvr additive="base">
                                        <p:cTn id="159" dur="500" fill="hold"/>
                                        <p:tgtEl>
                                          <p:spTgt spid="55"/>
                                        </p:tgtEl>
                                        <p:attrNameLst>
                                          <p:attrName>ppt_x</p:attrName>
                                        </p:attrNameLst>
                                      </p:cBhvr>
                                      <p:tavLst>
                                        <p:tav tm="0">
                                          <p:val>
                                            <p:strVal val="#ppt_x"/>
                                          </p:val>
                                        </p:tav>
                                        <p:tav tm="100000">
                                          <p:val>
                                            <p:strVal val="#ppt_x"/>
                                          </p:val>
                                        </p:tav>
                                      </p:tavLst>
                                    </p:anim>
                                    <p:anim calcmode="lin" valueType="num">
                                      <p:cBhvr additive="base">
                                        <p:cTn id="160"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1" presetClass="entr" presetSubtype="1" fill="hold" nodeType="clickEffect">
                                  <p:stCondLst>
                                    <p:cond delay="0"/>
                                  </p:stCondLst>
                                  <p:childTnLst>
                                    <p:set>
                                      <p:cBhvr>
                                        <p:cTn id="164" dur="1" fill="hold">
                                          <p:stCondLst>
                                            <p:cond delay="0"/>
                                          </p:stCondLst>
                                        </p:cTn>
                                        <p:tgtEl>
                                          <p:spTgt spid="59"/>
                                        </p:tgtEl>
                                        <p:attrNameLst>
                                          <p:attrName>style.visibility</p:attrName>
                                        </p:attrNameLst>
                                      </p:cBhvr>
                                      <p:to>
                                        <p:strVal val="visible"/>
                                      </p:to>
                                    </p:set>
                                    <p:animEffect transition="in" filter="wheel(1)">
                                      <p:cBhvr>
                                        <p:cTn id="165" dur="2000"/>
                                        <p:tgtEl>
                                          <p:spTgt spid="59"/>
                                        </p:tgtEl>
                                      </p:cBhvr>
                                    </p:animEffect>
                                  </p:childTnLst>
                                </p:cTn>
                              </p:par>
                            </p:childTnLst>
                          </p:cTn>
                        </p:par>
                      </p:childTnLst>
                    </p:cTn>
                  </p:par>
                  <p:par>
                    <p:cTn id="166" fill="hold">
                      <p:stCondLst>
                        <p:cond delay="indefinite"/>
                      </p:stCondLst>
                      <p:childTnLst>
                        <p:par>
                          <p:cTn id="167" fill="hold">
                            <p:stCondLst>
                              <p:cond delay="0"/>
                            </p:stCondLst>
                            <p:childTnLst>
                              <p:par>
                                <p:cTn id="168" presetID="53" presetClass="entr" presetSubtype="16" fill="hold" grpId="0" nodeType="clickEffect">
                                  <p:stCondLst>
                                    <p:cond delay="0"/>
                                  </p:stCondLst>
                                  <p:childTnLst>
                                    <p:set>
                                      <p:cBhvr>
                                        <p:cTn id="169" dur="1" fill="hold">
                                          <p:stCondLst>
                                            <p:cond delay="0"/>
                                          </p:stCondLst>
                                        </p:cTn>
                                        <p:tgtEl>
                                          <p:spTgt spid="60"/>
                                        </p:tgtEl>
                                        <p:attrNameLst>
                                          <p:attrName>style.visibility</p:attrName>
                                        </p:attrNameLst>
                                      </p:cBhvr>
                                      <p:to>
                                        <p:strVal val="visible"/>
                                      </p:to>
                                    </p:set>
                                    <p:anim calcmode="lin" valueType="num">
                                      <p:cBhvr>
                                        <p:cTn id="170" dur="500" fill="hold"/>
                                        <p:tgtEl>
                                          <p:spTgt spid="60"/>
                                        </p:tgtEl>
                                        <p:attrNameLst>
                                          <p:attrName>ppt_w</p:attrName>
                                        </p:attrNameLst>
                                      </p:cBhvr>
                                      <p:tavLst>
                                        <p:tav tm="0">
                                          <p:val>
                                            <p:fltVal val="0"/>
                                          </p:val>
                                        </p:tav>
                                        <p:tav tm="100000">
                                          <p:val>
                                            <p:strVal val="#ppt_w"/>
                                          </p:val>
                                        </p:tav>
                                      </p:tavLst>
                                    </p:anim>
                                    <p:anim calcmode="lin" valueType="num">
                                      <p:cBhvr>
                                        <p:cTn id="171" dur="500" fill="hold"/>
                                        <p:tgtEl>
                                          <p:spTgt spid="60"/>
                                        </p:tgtEl>
                                        <p:attrNameLst>
                                          <p:attrName>ppt_h</p:attrName>
                                        </p:attrNameLst>
                                      </p:cBhvr>
                                      <p:tavLst>
                                        <p:tav tm="0">
                                          <p:val>
                                            <p:fltVal val="0"/>
                                          </p:val>
                                        </p:tav>
                                        <p:tav tm="100000">
                                          <p:val>
                                            <p:strVal val="#ppt_h"/>
                                          </p:val>
                                        </p:tav>
                                      </p:tavLst>
                                    </p:anim>
                                    <p:animEffect transition="in" filter="fade">
                                      <p:cBhvr>
                                        <p:cTn id="172" dur="500"/>
                                        <p:tgtEl>
                                          <p:spTgt spid="60"/>
                                        </p:tgtEl>
                                      </p:cBhvr>
                                    </p:animEffect>
                                  </p:childTnLst>
                                </p:cTn>
                              </p:par>
                            </p:childTnLst>
                          </p:cTn>
                        </p:par>
                      </p:childTnLst>
                    </p:cTn>
                  </p:par>
                  <p:par>
                    <p:cTn id="173" fill="hold">
                      <p:stCondLst>
                        <p:cond delay="indefinite"/>
                      </p:stCondLst>
                      <p:childTnLst>
                        <p:par>
                          <p:cTn id="174" fill="hold">
                            <p:stCondLst>
                              <p:cond delay="0"/>
                            </p:stCondLst>
                            <p:childTnLst>
                              <p:par>
                                <p:cTn id="175" presetID="21" presetClass="entr" presetSubtype="1" fill="hold" nodeType="clickEffect">
                                  <p:stCondLst>
                                    <p:cond delay="0"/>
                                  </p:stCondLst>
                                  <p:childTnLst>
                                    <p:set>
                                      <p:cBhvr>
                                        <p:cTn id="176" dur="1" fill="hold">
                                          <p:stCondLst>
                                            <p:cond delay="0"/>
                                          </p:stCondLst>
                                        </p:cTn>
                                        <p:tgtEl>
                                          <p:spTgt spid="62"/>
                                        </p:tgtEl>
                                        <p:attrNameLst>
                                          <p:attrName>style.visibility</p:attrName>
                                        </p:attrNameLst>
                                      </p:cBhvr>
                                      <p:to>
                                        <p:strVal val="visible"/>
                                      </p:to>
                                    </p:set>
                                    <p:animEffect transition="in" filter="wheel(1)">
                                      <p:cBhvr>
                                        <p:cTn id="177" dur="2000"/>
                                        <p:tgtEl>
                                          <p:spTgt spid="62"/>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8" fill="hold" grpId="0" nodeType="clickEffect">
                                  <p:stCondLst>
                                    <p:cond delay="0"/>
                                  </p:stCondLst>
                                  <p:childTnLst>
                                    <p:set>
                                      <p:cBhvr>
                                        <p:cTn id="181" dur="1" fill="hold">
                                          <p:stCondLst>
                                            <p:cond delay="0"/>
                                          </p:stCondLst>
                                        </p:cTn>
                                        <p:tgtEl>
                                          <p:spTgt spid="58"/>
                                        </p:tgtEl>
                                        <p:attrNameLst>
                                          <p:attrName>style.visibility</p:attrName>
                                        </p:attrNameLst>
                                      </p:cBhvr>
                                      <p:to>
                                        <p:strVal val="visible"/>
                                      </p:to>
                                    </p:set>
                                    <p:animEffect transition="in" filter="wipe(left)">
                                      <p:cBhvr>
                                        <p:cTn id="182" dur="500"/>
                                        <p:tgtEl>
                                          <p:spTgt spid="58"/>
                                        </p:tgtEl>
                                      </p:cBhvr>
                                    </p:animEffect>
                                  </p:childTnLst>
                                </p:cTn>
                              </p:par>
                            </p:childTnLst>
                          </p:cTn>
                        </p:par>
                      </p:childTnLst>
                    </p:cTn>
                  </p:par>
                  <p:par>
                    <p:cTn id="183" fill="hold">
                      <p:stCondLst>
                        <p:cond delay="indefinite"/>
                      </p:stCondLst>
                      <p:childTnLst>
                        <p:par>
                          <p:cTn id="184" fill="hold">
                            <p:stCondLst>
                              <p:cond delay="0"/>
                            </p:stCondLst>
                            <p:childTnLst>
                              <p:par>
                                <p:cTn id="185" presetID="53" presetClass="entr" presetSubtype="16" fill="hold" nodeType="clickEffect">
                                  <p:stCondLst>
                                    <p:cond delay="0"/>
                                  </p:stCondLst>
                                  <p:childTnLst>
                                    <p:set>
                                      <p:cBhvr>
                                        <p:cTn id="186" dur="1" fill="hold">
                                          <p:stCondLst>
                                            <p:cond delay="0"/>
                                          </p:stCondLst>
                                        </p:cTn>
                                        <p:tgtEl>
                                          <p:spTgt spid="61"/>
                                        </p:tgtEl>
                                        <p:attrNameLst>
                                          <p:attrName>style.visibility</p:attrName>
                                        </p:attrNameLst>
                                      </p:cBhvr>
                                      <p:to>
                                        <p:strVal val="visible"/>
                                      </p:to>
                                    </p:set>
                                    <p:anim calcmode="lin" valueType="num">
                                      <p:cBhvr>
                                        <p:cTn id="187" dur="500" fill="hold"/>
                                        <p:tgtEl>
                                          <p:spTgt spid="61"/>
                                        </p:tgtEl>
                                        <p:attrNameLst>
                                          <p:attrName>ppt_w</p:attrName>
                                        </p:attrNameLst>
                                      </p:cBhvr>
                                      <p:tavLst>
                                        <p:tav tm="0">
                                          <p:val>
                                            <p:fltVal val="0"/>
                                          </p:val>
                                        </p:tav>
                                        <p:tav tm="100000">
                                          <p:val>
                                            <p:strVal val="#ppt_w"/>
                                          </p:val>
                                        </p:tav>
                                      </p:tavLst>
                                    </p:anim>
                                    <p:anim calcmode="lin" valueType="num">
                                      <p:cBhvr>
                                        <p:cTn id="188" dur="500" fill="hold"/>
                                        <p:tgtEl>
                                          <p:spTgt spid="61"/>
                                        </p:tgtEl>
                                        <p:attrNameLst>
                                          <p:attrName>ppt_h</p:attrName>
                                        </p:attrNameLst>
                                      </p:cBhvr>
                                      <p:tavLst>
                                        <p:tav tm="0">
                                          <p:val>
                                            <p:fltVal val="0"/>
                                          </p:val>
                                        </p:tav>
                                        <p:tav tm="100000">
                                          <p:val>
                                            <p:strVal val="#ppt_h"/>
                                          </p:val>
                                        </p:tav>
                                      </p:tavLst>
                                    </p:anim>
                                    <p:animEffect transition="in" filter="fade">
                                      <p:cBhvr>
                                        <p:cTn id="189"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animBg="1"/>
      <p:bldP spid="26" grpId="0" animBg="1"/>
      <p:bldP spid="28" grpId="0" animBg="1"/>
      <p:bldP spid="29" grpId="0" animBg="1"/>
      <p:bldP spid="30" grpId="0" animBg="1"/>
      <p:bldP spid="32" grpId="0" animBg="1"/>
      <p:bldP spid="33" grpId="0" animBg="1"/>
      <p:bldP spid="41" grpId="0" animBg="1"/>
      <p:bldP spid="42" grpId="0" animBg="1"/>
      <p:bldP spid="60" grpId="0"/>
      <p:bldP spid="5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61574" y="972037"/>
            <a:ext cx="8502650" cy="831850"/>
          </a:xfrm>
          <a:prstGeom prst="rect">
            <a:avLst/>
          </a:prstGeom>
        </p:spPr>
        <p:txBody>
          <a:bodyPr>
            <a:spAutoFit/>
          </a:bodyPr>
          <a:lstStyle/>
          <a:p>
            <a:pPr>
              <a:defRPr/>
            </a:pPr>
            <a:r>
              <a:rPr lang="zh-CN" altLang="en-US" sz="2400" b="1" kern="0" dirty="0">
                <a:solidFill>
                  <a:srgbClr val="009900"/>
                </a:solidFill>
              </a:rPr>
              <a:t>把铜（或铝）片悬挂在电磁铁的两极间，形成一个摆。在电磁铁未通电时，铜片可以自由摆动，要经过较长时间才会停下来。</a:t>
            </a:r>
            <a:endParaRPr lang="zh-CN" altLang="en-US" sz="2400" dirty="0">
              <a:solidFill>
                <a:srgbClr val="009900"/>
              </a:solidFill>
            </a:endParaRPr>
          </a:p>
        </p:txBody>
      </p:sp>
      <p:sp>
        <p:nvSpPr>
          <p:cNvPr id="3" name="矩形 75"/>
          <p:cNvSpPr>
            <a:spLocks noChangeArrowheads="1"/>
          </p:cNvSpPr>
          <p:nvPr/>
        </p:nvSpPr>
        <p:spPr bwMode="auto">
          <a:xfrm>
            <a:off x="1951625" y="1870407"/>
            <a:ext cx="7960799" cy="830997"/>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400" b="1" kern="0" dirty="0">
                <a:solidFill>
                  <a:srgbClr val="3E27E7"/>
                </a:solidFill>
                <a:latin typeface="+mn-lt"/>
                <a:ea typeface="+mn-ea"/>
              </a:rPr>
              <a:t>一旦当电磁铁被励磁之后，由于穿过运动导体的磁通量发生变化，铜片内将产生感应电流。</a:t>
            </a:r>
            <a:endParaRPr lang="zh-CN" altLang="en-US" sz="2400" b="1" dirty="0">
              <a:solidFill>
                <a:srgbClr val="3E27E7"/>
              </a:solidFill>
              <a:latin typeface="Calibri" pitchFamily="34" charset="0"/>
            </a:endParaRPr>
          </a:p>
        </p:txBody>
      </p:sp>
      <p:pic>
        <p:nvPicPr>
          <p:cNvPr id="4" name="Picture 1208" descr="HWOCRTEMP_ROC00"/>
          <p:cNvPicPr>
            <a:picLocks noChangeAspect="1" noChangeArrowheads="1"/>
          </p:cNvPicPr>
          <p:nvPr/>
        </p:nvPicPr>
        <p:blipFill>
          <a:blip r:embed="rId3">
            <a:lum bright="20000" contrast="60000"/>
            <a:extLst>
              <a:ext uri="{28A0092B-C50C-407E-A947-70E740481C1C}">
                <a14:useLocalDpi xmlns:a14="http://schemas.microsoft.com/office/drawing/2010/main" val="0"/>
              </a:ext>
            </a:extLst>
          </a:blip>
          <a:srcRect/>
          <a:stretch>
            <a:fillRect/>
          </a:stretch>
        </p:blipFill>
        <p:spPr bwMode="auto">
          <a:xfrm>
            <a:off x="1910895" y="2767923"/>
            <a:ext cx="3354388"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49"/>
          <p:cNvSpPr>
            <a:spLocks noChangeArrowheads="1"/>
          </p:cNvSpPr>
          <p:nvPr/>
        </p:nvSpPr>
        <p:spPr bwMode="auto">
          <a:xfrm>
            <a:off x="7383366" y="2611594"/>
            <a:ext cx="1905000" cy="990600"/>
          </a:xfrm>
          <a:prstGeom prst="rect">
            <a:avLst/>
          </a:prstGeom>
          <a:solidFill>
            <a:srgbClr val="FFFF00"/>
          </a:solidFill>
          <a:ln w="9525">
            <a:solidFill>
              <a:srgbClr val="000000"/>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6" name="Group 1150"/>
          <p:cNvGrpSpPr>
            <a:grpSpLocks/>
          </p:cNvGrpSpPr>
          <p:nvPr/>
        </p:nvGrpSpPr>
        <p:grpSpPr bwMode="auto">
          <a:xfrm>
            <a:off x="8526366" y="2376644"/>
            <a:ext cx="1517650" cy="1447800"/>
            <a:chOff x="3408" y="764"/>
            <a:chExt cx="956" cy="912"/>
          </a:xfrm>
        </p:grpSpPr>
        <p:graphicFrame>
          <p:nvGraphicFramePr>
            <p:cNvPr id="7" name="Object 1151"/>
            <p:cNvGraphicFramePr>
              <a:graphicFrameLocks noChangeAspect="1"/>
            </p:cNvGraphicFramePr>
            <p:nvPr/>
          </p:nvGraphicFramePr>
          <p:xfrm>
            <a:off x="3412" y="960"/>
            <a:ext cx="236" cy="236"/>
          </p:xfrm>
          <a:graphic>
            <a:graphicData uri="http://schemas.openxmlformats.org/presentationml/2006/ole">
              <mc:AlternateContent xmlns:mc="http://schemas.openxmlformats.org/markup-compatibility/2006">
                <mc:Choice xmlns:v="urn:schemas-microsoft-com:vml" Requires="v">
                  <p:oleObj spid="_x0000_s844980" name="公式" r:id="rId4" imgW="139700" imgH="139700" progId="Equation.3">
                    <p:embed/>
                  </p:oleObj>
                </mc:Choice>
                <mc:Fallback>
                  <p:oleObj name="公式" r:id="rId4" imgW="139700" imgH="139700" progId="Equation.3">
                    <p:embed/>
                    <p:pic>
                      <p:nvPicPr>
                        <p:cNvPr id="130" name="Object 11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2" y="96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152"/>
            <p:cNvGraphicFramePr>
              <a:graphicFrameLocks noChangeAspect="1"/>
            </p:cNvGraphicFramePr>
            <p:nvPr/>
          </p:nvGraphicFramePr>
          <p:xfrm>
            <a:off x="3648" y="964"/>
            <a:ext cx="236" cy="236"/>
          </p:xfrm>
          <a:graphic>
            <a:graphicData uri="http://schemas.openxmlformats.org/presentationml/2006/ole">
              <mc:AlternateContent xmlns:mc="http://schemas.openxmlformats.org/markup-compatibility/2006">
                <mc:Choice xmlns:v="urn:schemas-microsoft-com:vml" Requires="v">
                  <p:oleObj spid="_x0000_s844981" name="公式" r:id="rId6" imgW="139700" imgH="139700" progId="Equation.3">
                    <p:embed/>
                  </p:oleObj>
                </mc:Choice>
                <mc:Fallback>
                  <p:oleObj name="公式" r:id="rId6" imgW="139700" imgH="139700" progId="Equation.3">
                    <p:embed/>
                    <p:pic>
                      <p:nvPicPr>
                        <p:cNvPr id="131" name="Object 11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8" y="96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1153"/>
            <p:cNvGraphicFramePr>
              <a:graphicFrameLocks noChangeAspect="1"/>
            </p:cNvGraphicFramePr>
            <p:nvPr/>
          </p:nvGraphicFramePr>
          <p:xfrm>
            <a:off x="3888" y="964"/>
            <a:ext cx="236" cy="236"/>
          </p:xfrm>
          <a:graphic>
            <a:graphicData uri="http://schemas.openxmlformats.org/presentationml/2006/ole">
              <mc:AlternateContent xmlns:mc="http://schemas.openxmlformats.org/markup-compatibility/2006">
                <mc:Choice xmlns:v="urn:schemas-microsoft-com:vml" Requires="v">
                  <p:oleObj spid="_x0000_s844982" name="公式" r:id="rId7" imgW="139700" imgH="139700" progId="Equation.3">
                    <p:embed/>
                  </p:oleObj>
                </mc:Choice>
                <mc:Fallback>
                  <p:oleObj name="公式" r:id="rId7" imgW="139700" imgH="139700" progId="Equation.3">
                    <p:embed/>
                    <p:pic>
                      <p:nvPicPr>
                        <p:cNvPr id="132" name="Object 11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 y="96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1154"/>
            <p:cNvGraphicFramePr>
              <a:graphicFrameLocks noChangeAspect="1"/>
            </p:cNvGraphicFramePr>
            <p:nvPr/>
          </p:nvGraphicFramePr>
          <p:xfrm>
            <a:off x="4128" y="964"/>
            <a:ext cx="236" cy="236"/>
          </p:xfrm>
          <a:graphic>
            <a:graphicData uri="http://schemas.openxmlformats.org/presentationml/2006/ole">
              <mc:AlternateContent xmlns:mc="http://schemas.openxmlformats.org/markup-compatibility/2006">
                <mc:Choice xmlns:v="urn:schemas-microsoft-com:vml" Requires="v">
                  <p:oleObj spid="_x0000_s844983" name="公式" r:id="rId8" imgW="139700" imgH="139700" progId="Equation.3">
                    <p:embed/>
                  </p:oleObj>
                </mc:Choice>
                <mc:Fallback>
                  <p:oleObj name="公式" r:id="rId8" imgW="139700" imgH="139700" progId="Equation.3">
                    <p:embed/>
                    <p:pic>
                      <p:nvPicPr>
                        <p:cNvPr id="133" name="Object 11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8" y="96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155"/>
            <p:cNvGraphicFramePr>
              <a:graphicFrameLocks noChangeAspect="1"/>
            </p:cNvGraphicFramePr>
            <p:nvPr/>
          </p:nvGraphicFramePr>
          <p:xfrm>
            <a:off x="3412" y="1200"/>
            <a:ext cx="236" cy="236"/>
          </p:xfrm>
          <a:graphic>
            <a:graphicData uri="http://schemas.openxmlformats.org/presentationml/2006/ole">
              <mc:AlternateContent xmlns:mc="http://schemas.openxmlformats.org/markup-compatibility/2006">
                <mc:Choice xmlns:v="urn:schemas-microsoft-com:vml" Requires="v">
                  <p:oleObj spid="_x0000_s844984" name="公式" r:id="rId9" imgW="139700" imgH="139700" progId="Equation.3">
                    <p:embed/>
                  </p:oleObj>
                </mc:Choice>
                <mc:Fallback>
                  <p:oleObj name="公式" r:id="rId9" imgW="139700" imgH="139700" progId="Equation.3">
                    <p:embed/>
                    <p:pic>
                      <p:nvPicPr>
                        <p:cNvPr id="134" name="Object 11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2" y="120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56"/>
            <p:cNvGraphicFramePr>
              <a:graphicFrameLocks noChangeAspect="1"/>
            </p:cNvGraphicFramePr>
            <p:nvPr/>
          </p:nvGraphicFramePr>
          <p:xfrm>
            <a:off x="4128" y="1200"/>
            <a:ext cx="236" cy="236"/>
          </p:xfrm>
          <a:graphic>
            <a:graphicData uri="http://schemas.openxmlformats.org/presentationml/2006/ole">
              <mc:AlternateContent xmlns:mc="http://schemas.openxmlformats.org/markup-compatibility/2006">
                <mc:Choice xmlns:v="urn:schemas-microsoft-com:vml" Requires="v">
                  <p:oleObj spid="_x0000_s844985" name="公式" r:id="rId10" imgW="139700" imgH="139700" progId="Equation.3">
                    <p:embed/>
                  </p:oleObj>
                </mc:Choice>
                <mc:Fallback>
                  <p:oleObj name="公式" r:id="rId10" imgW="139700" imgH="139700" progId="Equation.3">
                    <p:embed/>
                    <p:pic>
                      <p:nvPicPr>
                        <p:cNvPr id="135" name="Object 11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8" y="120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157"/>
            <p:cNvGraphicFramePr>
              <a:graphicFrameLocks noChangeAspect="1"/>
            </p:cNvGraphicFramePr>
            <p:nvPr/>
          </p:nvGraphicFramePr>
          <p:xfrm>
            <a:off x="4128" y="1440"/>
            <a:ext cx="236" cy="236"/>
          </p:xfrm>
          <a:graphic>
            <a:graphicData uri="http://schemas.openxmlformats.org/presentationml/2006/ole">
              <mc:AlternateContent xmlns:mc="http://schemas.openxmlformats.org/markup-compatibility/2006">
                <mc:Choice xmlns:v="urn:schemas-microsoft-com:vml" Requires="v">
                  <p:oleObj spid="_x0000_s844986" name="公式" r:id="rId11" imgW="139700" imgH="139700" progId="Equation.3">
                    <p:embed/>
                  </p:oleObj>
                </mc:Choice>
                <mc:Fallback>
                  <p:oleObj name="公式" r:id="rId11" imgW="139700" imgH="139700" progId="Equation.3">
                    <p:embed/>
                    <p:pic>
                      <p:nvPicPr>
                        <p:cNvPr id="136" name="Object 11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8" y="144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158"/>
            <p:cNvGraphicFramePr>
              <a:graphicFrameLocks noChangeAspect="1"/>
            </p:cNvGraphicFramePr>
            <p:nvPr/>
          </p:nvGraphicFramePr>
          <p:xfrm>
            <a:off x="3888" y="1440"/>
            <a:ext cx="236" cy="236"/>
          </p:xfrm>
          <a:graphic>
            <a:graphicData uri="http://schemas.openxmlformats.org/presentationml/2006/ole">
              <mc:AlternateContent xmlns:mc="http://schemas.openxmlformats.org/markup-compatibility/2006">
                <mc:Choice xmlns:v="urn:schemas-microsoft-com:vml" Requires="v">
                  <p:oleObj spid="_x0000_s844987" name="公式" r:id="rId12" imgW="139700" imgH="139700" progId="Equation.3">
                    <p:embed/>
                  </p:oleObj>
                </mc:Choice>
                <mc:Fallback>
                  <p:oleObj name="公式" r:id="rId12" imgW="139700" imgH="139700" progId="Equation.3">
                    <p:embed/>
                    <p:pic>
                      <p:nvPicPr>
                        <p:cNvPr id="137" name="Object 11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 y="144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159"/>
            <p:cNvGraphicFramePr>
              <a:graphicFrameLocks noChangeAspect="1"/>
            </p:cNvGraphicFramePr>
            <p:nvPr/>
          </p:nvGraphicFramePr>
          <p:xfrm>
            <a:off x="3648" y="1440"/>
            <a:ext cx="236" cy="236"/>
          </p:xfrm>
          <a:graphic>
            <a:graphicData uri="http://schemas.openxmlformats.org/presentationml/2006/ole">
              <mc:AlternateContent xmlns:mc="http://schemas.openxmlformats.org/markup-compatibility/2006">
                <mc:Choice xmlns:v="urn:schemas-microsoft-com:vml" Requires="v">
                  <p:oleObj spid="_x0000_s844988" name="公式" r:id="rId13" imgW="139700" imgH="139700" progId="Equation.3">
                    <p:embed/>
                  </p:oleObj>
                </mc:Choice>
                <mc:Fallback>
                  <p:oleObj name="公式" r:id="rId13" imgW="139700" imgH="139700" progId="Equation.3">
                    <p:embed/>
                    <p:pic>
                      <p:nvPicPr>
                        <p:cNvPr id="138" name="Object 11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8" y="144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160"/>
            <p:cNvGraphicFramePr>
              <a:graphicFrameLocks noChangeAspect="1"/>
            </p:cNvGraphicFramePr>
            <p:nvPr/>
          </p:nvGraphicFramePr>
          <p:xfrm>
            <a:off x="3412" y="1440"/>
            <a:ext cx="236" cy="236"/>
          </p:xfrm>
          <a:graphic>
            <a:graphicData uri="http://schemas.openxmlformats.org/presentationml/2006/ole">
              <mc:AlternateContent xmlns:mc="http://schemas.openxmlformats.org/markup-compatibility/2006">
                <mc:Choice xmlns:v="urn:schemas-microsoft-com:vml" Requires="v">
                  <p:oleObj spid="_x0000_s844989" name="公式" r:id="rId14" imgW="139700" imgH="139700" progId="Equation.3">
                    <p:embed/>
                  </p:oleObj>
                </mc:Choice>
                <mc:Fallback>
                  <p:oleObj name="公式" r:id="rId14" imgW="139700" imgH="139700" progId="Equation.3">
                    <p:embed/>
                    <p:pic>
                      <p:nvPicPr>
                        <p:cNvPr id="139" name="Object 11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2" y="144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161"/>
            <p:cNvGraphicFramePr>
              <a:graphicFrameLocks noChangeAspect="1"/>
            </p:cNvGraphicFramePr>
            <p:nvPr/>
          </p:nvGraphicFramePr>
          <p:xfrm>
            <a:off x="3888" y="1200"/>
            <a:ext cx="236" cy="236"/>
          </p:xfrm>
          <a:graphic>
            <a:graphicData uri="http://schemas.openxmlformats.org/presentationml/2006/ole">
              <mc:AlternateContent xmlns:mc="http://schemas.openxmlformats.org/markup-compatibility/2006">
                <mc:Choice xmlns:v="urn:schemas-microsoft-com:vml" Requires="v">
                  <p:oleObj spid="_x0000_s844990" name="公式" r:id="rId15" imgW="139700" imgH="139700" progId="Equation.3">
                    <p:embed/>
                  </p:oleObj>
                </mc:Choice>
                <mc:Fallback>
                  <p:oleObj name="公式" r:id="rId15" imgW="139700" imgH="139700" progId="Equation.3">
                    <p:embed/>
                    <p:pic>
                      <p:nvPicPr>
                        <p:cNvPr id="140" name="Object 11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 y="120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162"/>
            <p:cNvGraphicFramePr>
              <a:graphicFrameLocks noChangeAspect="1"/>
            </p:cNvGraphicFramePr>
            <p:nvPr/>
          </p:nvGraphicFramePr>
          <p:xfrm>
            <a:off x="3648" y="1200"/>
            <a:ext cx="236" cy="236"/>
          </p:xfrm>
          <a:graphic>
            <a:graphicData uri="http://schemas.openxmlformats.org/presentationml/2006/ole">
              <mc:AlternateContent xmlns:mc="http://schemas.openxmlformats.org/markup-compatibility/2006">
                <mc:Choice xmlns:v="urn:schemas-microsoft-com:vml" Requires="v">
                  <p:oleObj spid="_x0000_s844991" name="公式" r:id="rId16" imgW="139700" imgH="139700" progId="Equation.3">
                    <p:embed/>
                  </p:oleObj>
                </mc:Choice>
                <mc:Fallback>
                  <p:oleObj name="公式" r:id="rId16" imgW="139700" imgH="139700" progId="Equation.3">
                    <p:embed/>
                    <p:pic>
                      <p:nvPicPr>
                        <p:cNvPr id="141" name="Object 11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8" y="120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163"/>
            <p:cNvGraphicFramePr>
              <a:graphicFrameLocks noChangeAspect="1"/>
            </p:cNvGraphicFramePr>
            <p:nvPr/>
          </p:nvGraphicFramePr>
          <p:xfrm>
            <a:off x="3408" y="764"/>
            <a:ext cx="236" cy="236"/>
          </p:xfrm>
          <a:graphic>
            <a:graphicData uri="http://schemas.openxmlformats.org/presentationml/2006/ole">
              <mc:AlternateContent xmlns:mc="http://schemas.openxmlformats.org/markup-compatibility/2006">
                <mc:Choice xmlns:v="urn:schemas-microsoft-com:vml" Requires="v">
                  <p:oleObj spid="_x0000_s844992" name="公式" r:id="rId17" imgW="139700" imgH="139700" progId="Equation.3">
                    <p:embed/>
                  </p:oleObj>
                </mc:Choice>
                <mc:Fallback>
                  <p:oleObj name="公式" r:id="rId17" imgW="139700" imgH="139700" progId="Equation.3">
                    <p:embed/>
                    <p:pic>
                      <p:nvPicPr>
                        <p:cNvPr id="142" name="Object 11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8" y="76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1164"/>
            <p:cNvGraphicFramePr>
              <a:graphicFrameLocks noChangeAspect="1"/>
            </p:cNvGraphicFramePr>
            <p:nvPr/>
          </p:nvGraphicFramePr>
          <p:xfrm>
            <a:off x="3644" y="768"/>
            <a:ext cx="236" cy="236"/>
          </p:xfrm>
          <a:graphic>
            <a:graphicData uri="http://schemas.openxmlformats.org/presentationml/2006/ole">
              <mc:AlternateContent xmlns:mc="http://schemas.openxmlformats.org/markup-compatibility/2006">
                <mc:Choice xmlns:v="urn:schemas-microsoft-com:vml" Requires="v">
                  <p:oleObj spid="_x0000_s844993" name="公式" r:id="rId18" imgW="139700" imgH="139700" progId="Equation.3">
                    <p:embed/>
                  </p:oleObj>
                </mc:Choice>
                <mc:Fallback>
                  <p:oleObj name="公式" r:id="rId18" imgW="139700" imgH="139700" progId="Equation.3">
                    <p:embed/>
                    <p:pic>
                      <p:nvPicPr>
                        <p:cNvPr id="143" name="Object 11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4" y="76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1165"/>
            <p:cNvGraphicFramePr>
              <a:graphicFrameLocks noChangeAspect="1"/>
            </p:cNvGraphicFramePr>
            <p:nvPr/>
          </p:nvGraphicFramePr>
          <p:xfrm>
            <a:off x="3884" y="768"/>
            <a:ext cx="236" cy="236"/>
          </p:xfrm>
          <a:graphic>
            <a:graphicData uri="http://schemas.openxmlformats.org/presentationml/2006/ole">
              <mc:AlternateContent xmlns:mc="http://schemas.openxmlformats.org/markup-compatibility/2006">
                <mc:Choice xmlns:v="urn:schemas-microsoft-com:vml" Requires="v">
                  <p:oleObj spid="_x0000_s844994" name="公式" r:id="rId19" imgW="139700" imgH="139700" progId="Equation.3">
                    <p:embed/>
                  </p:oleObj>
                </mc:Choice>
                <mc:Fallback>
                  <p:oleObj name="公式" r:id="rId19" imgW="139700" imgH="139700" progId="Equation.3">
                    <p:embed/>
                    <p:pic>
                      <p:nvPicPr>
                        <p:cNvPr id="144" name="Object 11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4" y="76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1166"/>
            <p:cNvGraphicFramePr>
              <a:graphicFrameLocks noChangeAspect="1"/>
            </p:cNvGraphicFramePr>
            <p:nvPr/>
          </p:nvGraphicFramePr>
          <p:xfrm>
            <a:off x="4124" y="768"/>
            <a:ext cx="236" cy="236"/>
          </p:xfrm>
          <a:graphic>
            <a:graphicData uri="http://schemas.openxmlformats.org/presentationml/2006/ole">
              <mc:AlternateContent xmlns:mc="http://schemas.openxmlformats.org/markup-compatibility/2006">
                <mc:Choice xmlns:v="urn:schemas-microsoft-com:vml" Requires="v">
                  <p:oleObj spid="_x0000_s844995" name="公式" r:id="rId20" imgW="139700" imgH="139700" progId="Equation.3">
                    <p:embed/>
                  </p:oleObj>
                </mc:Choice>
                <mc:Fallback>
                  <p:oleObj name="公式" r:id="rId20" imgW="139700" imgH="139700" progId="Equation.3">
                    <p:embed/>
                    <p:pic>
                      <p:nvPicPr>
                        <p:cNvPr id="145" name="Object 11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4" y="76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3" name="Group 1167"/>
          <p:cNvGrpSpPr>
            <a:grpSpLocks/>
          </p:cNvGrpSpPr>
          <p:nvPr/>
        </p:nvGrpSpPr>
        <p:grpSpPr bwMode="auto">
          <a:xfrm>
            <a:off x="7312403" y="3561325"/>
            <a:ext cx="1327152" cy="698500"/>
            <a:chOff x="731" y="672"/>
            <a:chExt cx="836" cy="440"/>
          </a:xfrm>
        </p:grpSpPr>
        <p:graphicFrame>
          <p:nvGraphicFramePr>
            <p:cNvPr id="24" name="Object 1168"/>
            <p:cNvGraphicFramePr>
              <a:graphicFrameLocks noChangeAspect="1"/>
            </p:cNvGraphicFramePr>
            <p:nvPr>
              <p:extLst>
                <p:ext uri="{D42A27DB-BD31-4B8C-83A1-F6EECF244321}">
                  <p14:modId xmlns:p14="http://schemas.microsoft.com/office/powerpoint/2010/main" val="407982422"/>
                </p:ext>
              </p:extLst>
            </p:nvPr>
          </p:nvGraphicFramePr>
          <p:xfrm>
            <a:off x="731" y="672"/>
            <a:ext cx="314" cy="440"/>
          </p:xfrm>
          <a:graphic>
            <a:graphicData uri="http://schemas.openxmlformats.org/presentationml/2006/ole">
              <mc:AlternateContent xmlns:mc="http://schemas.openxmlformats.org/markup-compatibility/2006">
                <mc:Choice xmlns:v="urn:schemas-microsoft-com:vml" Requires="v">
                  <p:oleObj spid="_x0000_s844996" name="公式" r:id="rId21" imgW="126720" imgH="177480" progId="Equation.3">
                    <p:embed/>
                  </p:oleObj>
                </mc:Choice>
                <mc:Fallback>
                  <p:oleObj name="公式" r:id="rId21" imgW="126720" imgH="177480" progId="Equation.3">
                    <p:embed/>
                    <p:pic>
                      <p:nvPicPr>
                        <p:cNvPr id="147" name="Object 1168"/>
                        <p:cNvPicPr>
                          <a:picLocks noChangeAspect="1" noChangeArrowheads="1"/>
                        </p:cNvPicPr>
                        <p:nvPr/>
                      </p:nvPicPr>
                      <p:blipFill>
                        <a:blip r:embed="rId22"/>
                        <a:srcRect/>
                        <a:stretch>
                          <a:fillRect/>
                        </a:stretch>
                      </p:blipFill>
                      <p:spPr bwMode="auto">
                        <a:xfrm>
                          <a:off x="731" y="672"/>
                          <a:ext cx="314"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Line 1169"/>
            <p:cNvSpPr>
              <a:spLocks noChangeShapeType="1"/>
            </p:cNvSpPr>
            <p:nvPr/>
          </p:nvSpPr>
          <p:spPr bwMode="auto">
            <a:xfrm flipV="1">
              <a:off x="1056" y="816"/>
              <a:ext cx="511" cy="4"/>
            </a:xfrm>
            <a:prstGeom prst="line">
              <a:avLst/>
            </a:prstGeom>
            <a:noFill/>
            <a:ln w="38100">
              <a:solidFill>
                <a:srgbClr val="CC33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26" name="Group 1170"/>
          <p:cNvGrpSpPr>
            <a:grpSpLocks/>
          </p:cNvGrpSpPr>
          <p:nvPr/>
        </p:nvGrpSpPr>
        <p:grpSpPr bwMode="auto">
          <a:xfrm>
            <a:off x="7916766" y="2840194"/>
            <a:ext cx="1066800" cy="609600"/>
            <a:chOff x="3024" y="1056"/>
            <a:chExt cx="672" cy="384"/>
          </a:xfrm>
        </p:grpSpPr>
        <p:sp>
          <p:nvSpPr>
            <p:cNvPr id="27" name="Line 1171"/>
            <p:cNvSpPr>
              <a:spLocks noChangeShapeType="1"/>
            </p:cNvSpPr>
            <p:nvPr/>
          </p:nvSpPr>
          <p:spPr bwMode="auto">
            <a:xfrm>
              <a:off x="3024" y="1056"/>
              <a:ext cx="672" cy="0"/>
            </a:xfrm>
            <a:prstGeom prst="line">
              <a:avLst/>
            </a:prstGeom>
            <a:noFill/>
            <a:ln w="28575">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8" name="Line 1172"/>
            <p:cNvSpPr>
              <a:spLocks noChangeShapeType="1"/>
            </p:cNvSpPr>
            <p:nvPr/>
          </p:nvSpPr>
          <p:spPr bwMode="auto">
            <a:xfrm>
              <a:off x="3024" y="1056"/>
              <a:ext cx="0" cy="384"/>
            </a:xfrm>
            <a:prstGeom prst="line">
              <a:avLst/>
            </a:prstGeom>
            <a:noFill/>
            <a:ln w="28575">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9" name="Line 1173"/>
            <p:cNvSpPr>
              <a:spLocks noChangeShapeType="1"/>
            </p:cNvSpPr>
            <p:nvPr/>
          </p:nvSpPr>
          <p:spPr bwMode="auto">
            <a:xfrm>
              <a:off x="3024" y="1440"/>
              <a:ext cx="672" cy="0"/>
            </a:xfrm>
            <a:prstGeom prst="line">
              <a:avLst/>
            </a:prstGeom>
            <a:noFill/>
            <a:ln w="28575">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0" name="Line 1174"/>
            <p:cNvSpPr>
              <a:spLocks noChangeShapeType="1"/>
            </p:cNvSpPr>
            <p:nvPr/>
          </p:nvSpPr>
          <p:spPr bwMode="auto">
            <a:xfrm>
              <a:off x="3696" y="1056"/>
              <a:ext cx="0" cy="384"/>
            </a:xfrm>
            <a:prstGeom prst="line">
              <a:avLst/>
            </a:prstGeom>
            <a:noFill/>
            <a:ln w="28575">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31" name="Group 1175"/>
          <p:cNvGrpSpPr>
            <a:grpSpLocks/>
          </p:cNvGrpSpPr>
          <p:nvPr/>
        </p:nvGrpSpPr>
        <p:grpSpPr bwMode="auto">
          <a:xfrm>
            <a:off x="6468966" y="3068795"/>
            <a:ext cx="838200" cy="798513"/>
            <a:chOff x="192" y="1252"/>
            <a:chExt cx="528" cy="503"/>
          </a:xfrm>
        </p:grpSpPr>
        <p:sp>
          <p:nvSpPr>
            <p:cNvPr id="32" name="Line 1176"/>
            <p:cNvSpPr>
              <a:spLocks noChangeShapeType="1"/>
            </p:cNvSpPr>
            <p:nvPr/>
          </p:nvSpPr>
          <p:spPr bwMode="auto">
            <a:xfrm>
              <a:off x="192" y="1252"/>
              <a:ext cx="528" cy="0"/>
            </a:xfrm>
            <a:prstGeom prst="line">
              <a:avLst/>
            </a:prstGeom>
            <a:noFill/>
            <a:ln w="38100">
              <a:solidFill>
                <a:srgbClr val="009900"/>
              </a:solidFill>
              <a:round/>
              <a:headEnd type="triangle" w="sm" len="lg"/>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3" name="Object 1177"/>
            <p:cNvGraphicFramePr>
              <a:graphicFrameLocks noChangeAspect="1"/>
            </p:cNvGraphicFramePr>
            <p:nvPr/>
          </p:nvGraphicFramePr>
          <p:xfrm>
            <a:off x="240" y="1252"/>
            <a:ext cx="409" cy="503"/>
          </p:xfrm>
          <a:graphic>
            <a:graphicData uri="http://schemas.openxmlformats.org/presentationml/2006/ole">
              <mc:AlternateContent xmlns:mc="http://schemas.openxmlformats.org/markup-compatibility/2006">
                <mc:Choice xmlns:v="urn:schemas-microsoft-com:vml" Requires="v">
                  <p:oleObj spid="_x0000_s844997" name="公式" r:id="rId23" imgW="164957" imgH="203024" progId="Equation.3">
                    <p:embed/>
                  </p:oleObj>
                </mc:Choice>
                <mc:Fallback>
                  <p:oleObj name="公式" r:id="rId23" imgW="164957" imgH="203024" progId="Equation.3">
                    <p:embed/>
                    <p:pic>
                      <p:nvPicPr>
                        <p:cNvPr id="156" name="Object 117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0" y="1252"/>
                          <a:ext cx="409"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4" name="Line 1178"/>
          <p:cNvSpPr>
            <a:spLocks noChangeShapeType="1"/>
          </p:cNvSpPr>
          <p:nvPr/>
        </p:nvSpPr>
        <p:spPr bwMode="auto">
          <a:xfrm flipV="1">
            <a:off x="8983566" y="2910044"/>
            <a:ext cx="0" cy="3810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5" name="Line 1179"/>
          <p:cNvSpPr>
            <a:spLocks noChangeShapeType="1"/>
          </p:cNvSpPr>
          <p:nvPr/>
        </p:nvSpPr>
        <p:spPr bwMode="auto">
          <a:xfrm>
            <a:off x="7916766" y="2910044"/>
            <a:ext cx="0" cy="3810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6" name="Rectangle 1180"/>
          <p:cNvSpPr>
            <a:spLocks noChangeArrowheads="1"/>
          </p:cNvSpPr>
          <p:nvPr/>
        </p:nvSpPr>
        <p:spPr bwMode="auto">
          <a:xfrm>
            <a:off x="7687053" y="4970421"/>
            <a:ext cx="1905000" cy="990600"/>
          </a:xfrm>
          <a:prstGeom prst="rect">
            <a:avLst/>
          </a:prstGeom>
          <a:solidFill>
            <a:srgbClr val="FFFF00"/>
          </a:solidFill>
          <a:ln w="9525">
            <a:solidFill>
              <a:srgbClr val="000000"/>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37" name="Group 1181"/>
          <p:cNvGrpSpPr>
            <a:grpSpLocks/>
          </p:cNvGrpSpPr>
          <p:nvPr/>
        </p:nvGrpSpPr>
        <p:grpSpPr bwMode="auto">
          <a:xfrm>
            <a:off x="7306053" y="4732297"/>
            <a:ext cx="1517650" cy="1457325"/>
            <a:chOff x="3408" y="758"/>
            <a:chExt cx="956" cy="918"/>
          </a:xfrm>
        </p:grpSpPr>
        <p:graphicFrame>
          <p:nvGraphicFramePr>
            <p:cNvPr id="38" name="Object 1182"/>
            <p:cNvGraphicFramePr>
              <a:graphicFrameLocks noChangeAspect="1"/>
            </p:cNvGraphicFramePr>
            <p:nvPr/>
          </p:nvGraphicFramePr>
          <p:xfrm>
            <a:off x="3412" y="960"/>
            <a:ext cx="236" cy="236"/>
          </p:xfrm>
          <a:graphic>
            <a:graphicData uri="http://schemas.openxmlformats.org/presentationml/2006/ole">
              <mc:AlternateContent xmlns:mc="http://schemas.openxmlformats.org/markup-compatibility/2006">
                <mc:Choice xmlns:v="urn:schemas-microsoft-com:vml" Requires="v">
                  <p:oleObj spid="_x0000_s844998" name="公式" r:id="rId25" imgW="139700" imgH="139700" progId="Equation.3">
                    <p:embed/>
                  </p:oleObj>
                </mc:Choice>
                <mc:Fallback>
                  <p:oleObj name="公式" r:id="rId25" imgW="139700" imgH="139700" progId="Equation.3">
                    <p:embed/>
                    <p:pic>
                      <p:nvPicPr>
                        <p:cNvPr id="161" name="Object 11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2" y="96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 name="Object 1183"/>
            <p:cNvGraphicFramePr>
              <a:graphicFrameLocks noChangeAspect="1"/>
            </p:cNvGraphicFramePr>
            <p:nvPr/>
          </p:nvGraphicFramePr>
          <p:xfrm>
            <a:off x="3648" y="964"/>
            <a:ext cx="236" cy="236"/>
          </p:xfrm>
          <a:graphic>
            <a:graphicData uri="http://schemas.openxmlformats.org/presentationml/2006/ole">
              <mc:AlternateContent xmlns:mc="http://schemas.openxmlformats.org/markup-compatibility/2006">
                <mc:Choice xmlns:v="urn:schemas-microsoft-com:vml" Requires="v">
                  <p:oleObj spid="_x0000_s844999" name="公式" r:id="rId26" imgW="139700" imgH="139700" progId="Equation.3">
                    <p:embed/>
                  </p:oleObj>
                </mc:Choice>
                <mc:Fallback>
                  <p:oleObj name="公式" r:id="rId26" imgW="139700" imgH="139700" progId="Equation.3">
                    <p:embed/>
                    <p:pic>
                      <p:nvPicPr>
                        <p:cNvPr id="162" name="Object 11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8" y="96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 name="Object 1184"/>
            <p:cNvGraphicFramePr>
              <a:graphicFrameLocks noChangeAspect="1"/>
            </p:cNvGraphicFramePr>
            <p:nvPr/>
          </p:nvGraphicFramePr>
          <p:xfrm>
            <a:off x="3888" y="964"/>
            <a:ext cx="236" cy="236"/>
          </p:xfrm>
          <a:graphic>
            <a:graphicData uri="http://schemas.openxmlformats.org/presentationml/2006/ole">
              <mc:AlternateContent xmlns:mc="http://schemas.openxmlformats.org/markup-compatibility/2006">
                <mc:Choice xmlns:v="urn:schemas-microsoft-com:vml" Requires="v">
                  <p:oleObj spid="_x0000_s845000" name="公式" r:id="rId27" imgW="139700" imgH="139700" progId="Equation.3">
                    <p:embed/>
                  </p:oleObj>
                </mc:Choice>
                <mc:Fallback>
                  <p:oleObj name="公式" r:id="rId27" imgW="139700" imgH="139700" progId="Equation.3">
                    <p:embed/>
                    <p:pic>
                      <p:nvPicPr>
                        <p:cNvPr id="163" name="Object 118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 y="96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 name="Object 1185"/>
            <p:cNvGraphicFramePr>
              <a:graphicFrameLocks noChangeAspect="1"/>
            </p:cNvGraphicFramePr>
            <p:nvPr/>
          </p:nvGraphicFramePr>
          <p:xfrm>
            <a:off x="4128" y="964"/>
            <a:ext cx="236" cy="236"/>
          </p:xfrm>
          <a:graphic>
            <a:graphicData uri="http://schemas.openxmlformats.org/presentationml/2006/ole">
              <mc:AlternateContent xmlns:mc="http://schemas.openxmlformats.org/markup-compatibility/2006">
                <mc:Choice xmlns:v="urn:schemas-microsoft-com:vml" Requires="v">
                  <p:oleObj spid="_x0000_s845001" name="公式" r:id="rId28" imgW="139700" imgH="139700" progId="Equation.3">
                    <p:embed/>
                  </p:oleObj>
                </mc:Choice>
                <mc:Fallback>
                  <p:oleObj name="公式" r:id="rId28" imgW="139700" imgH="139700" progId="Equation.3">
                    <p:embed/>
                    <p:pic>
                      <p:nvPicPr>
                        <p:cNvPr id="164" name="Object 11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8" y="96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 name="Object 1186"/>
            <p:cNvGraphicFramePr>
              <a:graphicFrameLocks noChangeAspect="1"/>
            </p:cNvGraphicFramePr>
            <p:nvPr/>
          </p:nvGraphicFramePr>
          <p:xfrm>
            <a:off x="3412" y="1200"/>
            <a:ext cx="236" cy="236"/>
          </p:xfrm>
          <a:graphic>
            <a:graphicData uri="http://schemas.openxmlformats.org/presentationml/2006/ole">
              <mc:AlternateContent xmlns:mc="http://schemas.openxmlformats.org/markup-compatibility/2006">
                <mc:Choice xmlns:v="urn:schemas-microsoft-com:vml" Requires="v">
                  <p:oleObj spid="_x0000_s845002" name="公式" r:id="rId29" imgW="139700" imgH="139700" progId="Equation.3">
                    <p:embed/>
                  </p:oleObj>
                </mc:Choice>
                <mc:Fallback>
                  <p:oleObj name="公式" r:id="rId29" imgW="139700" imgH="139700" progId="Equation.3">
                    <p:embed/>
                    <p:pic>
                      <p:nvPicPr>
                        <p:cNvPr id="165" name="Object 118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2" y="120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 name="Object 1187"/>
            <p:cNvGraphicFramePr>
              <a:graphicFrameLocks noChangeAspect="1"/>
            </p:cNvGraphicFramePr>
            <p:nvPr/>
          </p:nvGraphicFramePr>
          <p:xfrm>
            <a:off x="4128" y="1200"/>
            <a:ext cx="236" cy="236"/>
          </p:xfrm>
          <a:graphic>
            <a:graphicData uri="http://schemas.openxmlformats.org/presentationml/2006/ole">
              <mc:AlternateContent xmlns:mc="http://schemas.openxmlformats.org/markup-compatibility/2006">
                <mc:Choice xmlns:v="urn:schemas-microsoft-com:vml" Requires="v">
                  <p:oleObj spid="_x0000_s845003" name="公式" r:id="rId30" imgW="139700" imgH="139700" progId="Equation.3">
                    <p:embed/>
                  </p:oleObj>
                </mc:Choice>
                <mc:Fallback>
                  <p:oleObj name="公式" r:id="rId30" imgW="139700" imgH="139700" progId="Equation.3">
                    <p:embed/>
                    <p:pic>
                      <p:nvPicPr>
                        <p:cNvPr id="166" name="Object 11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8" y="120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 name="Object 1188"/>
            <p:cNvGraphicFramePr>
              <a:graphicFrameLocks noChangeAspect="1"/>
            </p:cNvGraphicFramePr>
            <p:nvPr/>
          </p:nvGraphicFramePr>
          <p:xfrm>
            <a:off x="4128" y="1440"/>
            <a:ext cx="236" cy="236"/>
          </p:xfrm>
          <a:graphic>
            <a:graphicData uri="http://schemas.openxmlformats.org/presentationml/2006/ole">
              <mc:AlternateContent xmlns:mc="http://schemas.openxmlformats.org/markup-compatibility/2006">
                <mc:Choice xmlns:v="urn:schemas-microsoft-com:vml" Requires="v">
                  <p:oleObj spid="_x0000_s845004" name="公式" r:id="rId31" imgW="139700" imgH="139700" progId="Equation.3">
                    <p:embed/>
                  </p:oleObj>
                </mc:Choice>
                <mc:Fallback>
                  <p:oleObj name="公式" r:id="rId31" imgW="139700" imgH="139700" progId="Equation.3">
                    <p:embed/>
                    <p:pic>
                      <p:nvPicPr>
                        <p:cNvPr id="167" name="Object 118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8" y="144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 name="Object 1189"/>
            <p:cNvGraphicFramePr>
              <a:graphicFrameLocks noChangeAspect="1"/>
            </p:cNvGraphicFramePr>
            <p:nvPr/>
          </p:nvGraphicFramePr>
          <p:xfrm>
            <a:off x="3888" y="1440"/>
            <a:ext cx="236" cy="236"/>
          </p:xfrm>
          <a:graphic>
            <a:graphicData uri="http://schemas.openxmlformats.org/presentationml/2006/ole">
              <mc:AlternateContent xmlns:mc="http://schemas.openxmlformats.org/markup-compatibility/2006">
                <mc:Choice xmlns:v="urn:schemas-microsoft-com:vml" Requires="v">
                  <p:oleObj spid="_x0000_s845005" name="公式" r:id="rId32" imgW="139700" imgH="139700" progId="Equation.3">
                    <p:embed/>
                  </p:oleObj>
                </mc:Choice>
                <mc:Fallback>
                  <p:oleObj name="公式" r:id="rId32" imgW="139700" imgH="139700" progId="Equation.3">
                    <p:embed/>
                    <p:pic>
                      <p:nvPicPr>
                        <p:cNvPr id="168" name="Object 11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 y="144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 name="Object 1190"/>
            <p:cNvGraphicFramePr>
              <a:graphicFrameLocks noChangeAspect="1"/>
            </p:cNvGraphicFramePr>
            <p:nvPr/>
          </p:nvGraphicFramePr>
          <p:xfrm>
            <a:off x="3648" y="1440"/>
            <a:ext cx="236" cy="236"/>
          </p:xfrm>
          <a:graphic>
            <a:graphicData uri="http://schemas.openxmlformats.org/presentationml/2006/ole">
              <mc:AlternateContent xmlns:mc="http://schemas.openxmlformats.org/markup-compatibility/2006">
                <mc:Choice xmlns:v="urn:schemas-microsoft-com:vml" Requires="v">
                  <p:oleObj spid="_x0000_s845006" name="公式" r:id="rId33" imgW="139700" imgH="139700" progId="Equation.3">
                    <p:embed/>
                  </p:oleObj>
                </mc:Choice>
                <mc:Fallback>
                  <p:oleObj name="公式" r:id="rId33" imgW="139700" imgH="139700" progId="Equation.3">
                    <p:embed/>
                    <p:pic>
                      <p:nvPicPr>
                        <p:cNvPr id="169" name="Object 11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8" y="144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 name="Object 1191"/>
            <p:cNvGraphicFramePr>
              <a:graphicFrameLocks noChangeAspect="1"/>
            </p:cNvGraphicFramePr>
            <p:nvPr/>
          </p:nvGraphicFramePr>
          <p:xfrm>
            <a:off x="3412" y="1440"/>
            <a:ext cx="236" cy="236"/>
          </p:xfrm>
          <a:graphic>
            <a:graphicData uri="http://schemas.openxmlformats.org/presentationml/2006/ole">
              <mc:AlternateContent xmlns:mc="http://schemas.openxmlformats.org/markup-compatibility/2006">
                <mc:Choice xmlns:v="urn:schemas-microsoft-com:vml" Requires="v">
                  <p:oleObj spid="_x0000_s845007" name="公式" r:id="rId34" imgW="139700" imgH="139700" progId="Equation.3">
                    <p:embed/>
                  </p:oleObj>
                </mc:Choice>
                <mc:Fallback>
                  <p:oleObj name="公式" r:id="rId34" imgW="139700" imgH="139700" progId="Equation.3">
                    <p:embed/>
                    <p:pic>
                      <p:nvPicPr>
                        <p:cNvPr id="170" name="Object 119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2" y="144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 name="Object 1192"/>
            <p:cNvGraphicFramePr>
              <a:graphicFrameLocks noChangeAspect="1"/>
            </p:cNvGraphicFramePr>
            <p:nvPr/>
          </p:nvGraphicFramePr>
          <p:xfrm>
            <a:off x="3888" y="1200"/>
            <a:ext cx="236" cy="236"/>
          </p:xfrm>
          <a:graphic>
            <a:graphicData uri="http://schemas.openxmlformats.org/presentationml/2006/ole">
              <mc:AlternateContent xmlns:mc="http://schemas.openxmlformats.org/markup-compatibility/2006">
                <mc:Choice xmlns:v="urn:schemas-microsoft-com:vml" Requires="v">
                  <p:oleObj spid="_x0000_s845008" name="公式" r:id="rId35" imgW="139700" imgH="139700" progId="Equation.3">
                    <p:embed/>
                  </p:oleObj>
                </mc:Choice>
                <mc:Fallback>
                  <p:oleObj name="公式" r:id="rId35" imgW="139700" imgH="139700" progId="Equation.3">
                    <p:embed/>
                    <p:pic>
                      <p:nvPicPr>
                        <p:cNvPr id="171" name="Object 11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 y="120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 name="Object 1193"/>
            <p:cNvGraphicFramePr>
              <a:graphicFrameLocks noChangeAspect="1"/>
            </p:cNvGraphicFramePr>
            <p:nvPr/>
          </p:nvGraphicFramePr>
          <p:xfrm>
            <a:off x="3648" y="1200"/>
            <a:ext cx="236" cy="236"/>
          </p:xfrm>
          <a:graphic>
            <a:graphicData uri="http://schemas.openxmlformats.org/presentationml/2006/ole">
              <mc:AlternateContent xmlns:mc="http://schemas.openxmlformats.org/markup-compatibility/2006">
                <mc:Choice xmlns:v="urn:schemas-microsoft-com:vml" Requires="v">
                  <p:oleObj spid="_x0000_s845009" name="公式" r:id="rId36" imgW="139700" imgH="139700" progId="Equation.3">
                    <p:embed/>
                  </p:oleObj>
                </mc:Choice>
                <mc:Fallback>
                  <p:oleObj name="公式" r:id="rId36" imgW="139700" imgH="139700" progId="Equation.3">
                    <p:embed/>
                    <p:pic>
                      <p:nvPicPr>
                        <p:cNvPr id="172" name="Object 119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8" y="1200"/>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 name="Object 1194"/>
            <p:cNvGraphicFramePr>
              <a:graphicFrameLocks noChangeAspect="1"/>
            </p:cNvGraphicFramePr>
            <p:nvPr/>
          </p:nvGraphicFramePr>
          <p:xfrm>
            <a:off x="3408" y="764"/>
            <a:ext cx="236" cy="236"/>
          </p:xfrm>
          <a:graphic>
            <a:graphicData uri="http://schemas.openxmlformats.org/presentationml/2006/ole">
              <mc:AlternateContent xmlns:mc="http://schemas.openxmlformats.org/markup-compatibility/2006">
                <mc:Choice xmlns:v="urn:schemas-microsoft-com:vml" Requires="v">
                  <p:oleObj spid="_x0000_s845010" name="公式" r:id="rId37" imgW="139700" imgH="139700" progId="Equation.3">
                    <p:embed/>
                  </p:oleObj>
                </mc:Choice>
                <mc:Fallback>
                  <p:oleObj name="公式" r:id="rId37" imgW="139700" imgH="139700" progId="Equation.3">
                    <p:embed/>
                    <p:pic>
                      <p:nvPicPr>
                        <p:cNvPr id="173" name="Object 119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8" y="764"/>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 name="Object 1195"/>
            <p:cNvGraphicFramePr>
              <a:graphicFrameLocks noChangeAspect="1"/>
            </p:cNvGraphicFramePr>
            <p:nvPr>
              <p:extLst>
                <p:ext uri="{D42A27DB-BD31-4B8C-83A1-F6EECF244321}">
                  <p14:modId xmlns:p14="http://schemas.microsoft.com/office/powerpoint/2010/main" val="1571614210"/>
                </p:ext>
              </p:extLst>
            </p:nvPr>
          </p:nvGraphicFramePr>
          <p:xfrm>
            <a:off x="3657" y="758"/>
            <a:ext cx="236" cy="236"/>
          </p:xfrm>
          <a:graphic>
            <a:graphicData uri="http://schemas.openxmlformats.org/presentationml/2006/ole">
              <mc:AlternateContent xmlns:mc="http://schemas.openxmlformats.org/markup-compatibility/2006">
                <mc:Choice xmlns:v="urn:schemas-microsoft-com:vml" Requires="v">
                  <p:oleObj spid="_x0000_s845011" name="公式" r:id="rId38" imgW="139700" imgH="139700" progId="Equation.3">
                    <p:embed/>
                  </p:oleObj>
                </mc:Choice>
                <mc:Fallback>
                  <p:oleObj name="公式" r:id="rId38" imgW="139700" imgH="139700" progId="Equation.3">
                    <p:embed/>
                    <p:pic>
                      <p:nvPicPr>
                        <p:cNvPr id="174" name="Object 119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 y="75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 name="Object 1196"/>
            <p:cNvGraphicFramePr>
              <a:graphicFrameLocks noChangeAspect="1"/>
            </p:cNvGraphicFramePr>
            <p:nvPr/>
          </p:nvGraphicFramePr>
          <p:xfrm>
            <a:off x="3884" y="768"/>
            <a:ext cx="236" cy="236"/>
          </p:xfrm>
          <a:graphic>
            <a:graphicData uri="http://schemas.openxmlformats.org/presentationml/2006/ole">
              <mc:AlternateContent xmlns:mc="http://schemas.openxmlformats.org/markup-compatibility/2006">
                <mc:Choice xmlns:v="urn:schemas-microsoft-com:vml" Requires="v">
                  <p:oleObj spid="_x0000_s845012" name="公式" r:id="rId39" imgW="139700" imgH="139700" progId="Equation.3">
                    <p:embed/>
                  </p:oleObj>
                </mc:Choice>
                <mc:Fallback>
                  <p:oleObj name="公式" r:id="rId39" imgW="139700" imgH="139700" progId="Equation.3">
                    <p:embed/>
                    <p:pic>
                      <p:nvPicPr>
                        <p:cNvPr id="175" name="Object 119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4" y="76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 name="Object 1197"/>
            <p:cNvGraphicFramePr>
              <a:graphicFrameLocks noChangeAspect="1"/>
            </p:cNvGraphicFramePr>
            <p:nvPr/>
          </p:nvGraphicFramePr>
          <p:xfrm>
            <a:off x="4124" y="768"/>
            <a:ext cx="236" cy="236"/>
          </p:xfrm>
          <a:graphic>
            <a:graphicData uri="http://schemas.openxmlformats.org/presentationml/2006/ole">
              <mc:AlternateContent xmlns:mc="http://schemas.openxmlformats.org/markup-compatibility/2006">
                <mc:Choice xmlns:v="urn:schemas-microsoft-com:vml" Requires="v">
                  <p:oleObj spid="_x0000_s845013" name="公式" r:id="rId40" imgW="139700" imgH="139700" progId="Equation.3">
                    <p:embed/>
                  </p:oleObj>
                </mc:Choice>
                <mc:Fallback>
                  <p:oleObj name="公式" r:id="rId40" imgW="139700" imgH="139700" progId="Equation.3">
                    <p:embed/>
                    <p:pic>
                      <p:nvPicPr>
                        <p:cNvPr id="176" name="Object 119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4" y="768"/>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4" name="Group 1198"/>
          <p:cNvGrpSpPr>
            <a:grpSpLocks/>
          </p:cNvGrpSpPr>
          <p:nvPr/>
        </p:nvGrpSpPr>
        <p:grpSpPr bwMode="auto">
          <a:xfrm>
            <a:off x="8220453" y="5199021"/>
            <a:ext cx="1066800" cy="609600"/>
            <a:chOff x="3024" y="1056"/>
            <a:chExt cx="672" cy="384"/>
          </a:xfrm>
        </p:grpSpPr>
        <p:sp>
          <p:nvSpPr>
            <p:cNvPr id="55" name="Line 1199"/>
            <p:cNvSpPr>
              <a:spLocks noChangeShapeType="1"/>
            </p:cNvSpPr>
            <p:nvPr/>
          </p:nvSpPr>
          <p:spPr bwMode="auto">
            <a:xfrm>
              <a:off x="3024" y="1056"/>
              <a:ext cx="672" cy="0"/>
            </a:xfrm>
            <a:prstGeom prst="line">
              <a:avLst/>
            </a:prstGeom>
            <a:noFill/>
            <a:ln w="28575">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6" name="Line 1200"/>
            <p:cNvSpPr>
              <a:spLocks noChangeShapeType="1"/>
            </p:cNvSpPr>
            <p:nvPr/>
          </p:nvSpPr>
          <p:spPr bwMode="auto">
            <a:xfrm>
              <a:off x="3024" y="1056"/>
              <a:ext cx="0" cy="384"/>
            </a:xfrm>
            <a:prstGeom prst="line">
              <a:avLst/>
            </a:prstGeom>
            <a:noFill/>
            <a:ln w="28575">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7" name="Line 1201"/>
            <p:cNvSpPr>
              <a:spLocks noChangeShapeType="1"/>
            </p:cNvSpPr>
            <p:nvPr/>
          </p:nvSpPr>
          <p:spPr bwMode="auto">
            <a:xfrm>
              <a:off x="3024" y="1440"/>
              <a:ext cx="672" cy="0"/>
            </a:xfrm>
            <a:prstGeom prst="line">
              <a:avLst/>
            </a:prstGeom>
            <a:noFill/>
            <a:ln w="28575">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8" name="Line 1202"/>
            <p:cNvSpPr>
              <a:spLocks noChangeShapeType="1"/>
            </p:cNvSpPr>
            <p:nvPr/>
          </p:nvSpPr>
          <p:spPr bwMode="auto">
            <a:xfrm>
              <a:off x="3696" y="1056"/>
              <a:ext cx="0" cy="384"/>
            </a:xfrm>
            <a:prstGeom prst="line">
              <a:avLst/>
            </a:prstGeom>
            <a:noFill/>
            <a:ln w="28575">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59" name="Group 1203"/>
          <p:cNvGrpSpPr>
            <a:grpSpLocks/>
          </p:cNvGrpSpPr>
          <p:nvPr/>
        </p:nvGrpSpPr>
        <p:grpSpPr bwMode="auto">
          <a:xfrm>
            <a:off x="9744453" y="5122822"/>
            <a:ext cx="838200" cy="798513"/>
            <a:chOff x="192" y="1252"/>
            <a:chExt cx="528" cy="503"/>
          </a:xfrm>
        </p:grpSpPr>
        <p:sp>
          <p:nvSpPr>
            <p:cNvPr id="60" name="Line 1204"/>
            <p:cNvSpPr>
              <a:spLocks noChangeShapeType="1"/>
            </p:cNvSpPr>
            <p:nvPr/>
          </p:nvSpPr>
          <p:spPr bwMode="auto">
            <a:xfrm>
              <a:off x="192" y="1252"/>
              <a:ext cx="528" cy="0"/>
            </a:xfrm>
            <a:prstGeom prst="line">
              <a:avLst/>
            </a:prstGeom>
            <a:noFill/>
            <a:ln w="38100">
              <a:solidFill>
                <a:srgbClr val="3E27E7"/>
              </a:solidFill>
              <a:round/>
              <a:headEnd type="triangle" w="sm" len="lg"/>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1" name="Object 1205"/>
            <p:cNvGraphicFramePr>
              <a:graphicFrameLocks noChangeAspect="1"/>
            </p:cNvGraphicFramePr>
            <p:nvPr/>
          </p:nvGraphicFramePr>
          <p:xfrm>
            <a:off x="240" y="1252"/>
            <a:ext cx="409" cy="503"/>
          </p:xfrm>
          <a:graphic>
            <a:graphicData uri="http://schemas.openxmlformats.org/presentationml/2006/ole">
              <mc:AlternateContent xmlns:mc="http://schemas.openxmlformats.org/markup-compatibility/2006">
                <mc:Choice xmlns:v="urn:schemas-microsoft-com:vml" Requires="v">
                  <p:oleObj spid="_x0000_s845014" name="公式" r:id="rId41" imgW="164957" imgH="203024" progId="Equation.3">
                    <p:embed/>
                  </p:oleObj>
                </mc:Choice>
                <mc:Fallback>
                  <p:oleObj name="公式" r:id="rId41" imgW="164957" imgH="203024" progId="Equation.3">
                    <p:embed/>
                    <p:pic>
                      <p:nvPicPr>
                        <p:cNvPr id="184" name="Object 120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0" y="1252"/>
                          <a:ext cx="409"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62" name="Line 1206"/>
          <p:cNvSpPr>
            <a:spLocks noChangeShapeType="1"/>
          </p:cNvSpPr>
          <p:nvPr/>
        </p:nvSpPr>
        <p:spPr bwMode="auto">
          <a:xfrm>
            <a:off x="9287253" y="5351421"/>
            <a:ext cx="0" cy="3048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3" name="Line 1207"/>
          <p:cNvSpPr>
            <a:spLocks noChangeShapeType="1"/>
          </p:cNvSpPr>
          <p:nvPr/>
        </p:nvSpPr>
        <p:spPr bwMode="auto">
          <a:xfrm flipV="1">
            <a:off x="8220453" y="5275221"/>
            <a:ext cx="0" cy="381000"/>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64" name="Group 1167"/>
          <p:cNvGrpSpPr>
            <a:grpSpLocks/>
          </p:cNvGrpSpPr>
          <p:nvPr/>
        </p:nvGrpSpPr>
        <p:grpSpPr bwMode="auto">
          <a:xfrm>
            <a:off x="8264901" y="6119771"/>
            <a:ext cx="1327152" cy="698500"/>
            <a:chOff x="731" y="672"/>
            <a:chExt cx="836" cy="440"/>
          </a:xfrm>
        </p:grpSpPr>
        <p:graphicFrame>
          <p:nvGraphicFramePr>
            <p:cNvPr id="65" name="Object 1168"/>
            <p:cNvGraphicFramePr>
              <a:graphicFrameLocks noChangeAspect="1"/>
            </p:cNvGraphicFramePr>
            <p:nvPr>
              <p:extLst>
                <p:ext uri="{D42A27DB-BD31-4B8C-83A1-F6EECF244321}">
                  <p14:modId xmlns:p14="http://schemas.microsoft.com/office/powerpoint/2010/main" val="538501321"/>
                </p:ext>
              </p:extLst>
            </p:nvPr>
          </p:nvGraphicFramePr>
          <p:xfrm>
            <a:off x="731" y="672"/>
            <a:ext cx="314" cy="440"/>
          </p:xfrm>
          <a:graphic>
            <a:graphicData uri="http://schemas.openxmlformats.org/presentationml/2006/ole">
              <mc:AlternateContent xmlns:mc="http://schemas.openxmlformats.org/markup-compatibility/2006">
                <mc:Choice xmlns:v="urn:schemas-microsoft-com:vml" Requires="v">
                  <p:oleObj spid="_x0000_s845015" name="公式" r:id="rId42" imgW="126720" imgH="177480" progId="Equation.3">
                    <p:embed/>
                  </p:oleObj>
                </mc:Choice>
                <mc:Fallback>
                  <p:oleObj name="公式" r:id="rId42" imgW="126720" imgH="177480" progId="Equation.3">
                    <p:embed/>
                    <p:pic>
                      <p:nvPicPr>
                        <p:cNvPr id="68" name="Object 1168"/>
                        <p:cNvPicPr>
                          <a:picLocks noChangeAspect="1" noChangeArrowheads="1"/>
                        </p:cNvPicPr>
                        <p:nvPr/>
                      </p:nvPicPr>
                      <p:blipFill>
                        <a:blip r:embed="rId22"/>
                        <a:srcRect/>
                        <a:stretch>
                          <a:fillRect/>
                        </a:stretch>
                      </p:blipFill>
                      <p:spPr bwMode="auto">
                        <a:xfrm>
                          <a:off x="731" y="672"/>
                          <a:ext cx="314"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 name="Line 1169"/>
            <p:cNvSpPr>
              <a:spLocks noChangeShapeType="1"/>
            </p:cNvSpPr>
            <p:nvPr/>
          </p:nvSpPr>
          <p:spPr bwMode="auto">
            <a:xfrm flipV="1">
              <a:off x="1056" y="816"/>
              <a:ext cx="511" cy="4"/>
            </a:xfrm>
            <a:prstGeom prst="line">
              <a:avLst/>
            </a:prstGeom>
            <a:noFill/>
            <a:ln w="38100">
              <a:solidFill>
                <a:srgbClr val="CC33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67" name="矩形 66"/>
          <p:cNvSpPr/>
          <p:nvPr/>
        </p:nvSpPr>
        <p:spPr>
          <a:xfrm>
            <a:off x="1951624" y="5589457"/>
            <a:ext cx="5024742" cy="1200329"/>
          </a:xfrm>
          <a:prstGeom prst="rect">
            <a:avLst/>
          </a:prstGeom>
        </p:spPr>
        <p:txBody>
          <a:bodyPr wrap="square">
            <a:spAutoFit/>
          </a:bodyPr>
          <a:lstStyle/>
          <a:p>
            <a:pPr fontAlgn="auto">
              <a:spcBef>
                <a:spcPts val="0"/>
              </a:spcBef>
              <a:spcAft>
                <a:spcPts val="0"/>
              </a:spcAft>
              <a:defRPr/>
            </a:pPr>
            <a:r>
              <a:rPr lang="zh-CN" altLang="en-US" sz="2400" b="1" kern="0" dirty="0">
                <a:solidFill>
                  <a:srgbClr val="9900FF"/>
                </a:solidFill>
              </a:rPr>
              <a:t>根据楞次定律，</a:t>
            </a:r>
            <a:r>
              <a:rPr lang="zh-CN" altLang="en-US" sz="2400" b="1" kern="0" dirty="0">
                <a:solidFill>
                  <a:srgbClr val="FF0000"/>
                </a:solidFill>
              </a:rPr>
              <a:t>感应电流的效果</a:t>
            </a:r>
            <a:r>
              <a:rPr lang="zh-CN" altLang="en-US" sz="2400" b="1" dirty="0">
                <a:solidFill>
                  <a:srgbClr val="FF0000"/>
                </a:solidFill>
                <a:latin typeface="Calibri" pitchFamily="34" charset="0"/>
              </a:rPr>
              <a:t>总是反抗感应电流的原因</a:t>
            </a:r>
            <a:r>
              <a:rPr lang="zh-CN" altLang="en-US" sz="2400" b="1" dirty="0">
                <a:solidFill>
                  <a:srgbClr val="9900FF"/>
                </a:solidFill>
                <a:latin typeface="Calibri" pitchFamily="34" charset="0"/>
              </a:rPr>
              <a:t>，因此铜片的摆动便受阻力而迅速停止。</a:t>
            </a:r>
          </a:p>
        </p:txBody>
      </p:sp>
      <p:sp>
        <p:nvSpPr>
          <p:cNvPr id="68" name="Text Box 1148"/>
          <p:cNvSpPr txBox="1">
            <a:spLocks noChangeArrowheads="1"/>
          </p:cNvSpPr>
          <p:nvPr/>
        </p:nvSpPr>
        <p:spPr bwMode="auto">
          <a:xfrm>
            <a:off x="1945390" y="605379"/>
            <a:ext cx="2819400" cy="488950"/>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600" b="1" kern="0" dirty="0">
                <a:solidFill>
                  <a:srgbClr val="FF00FF"/>
                </a:solidFill>
                <a:latin typeface="+mn-lt"/>
                <a:ea typeface="+mn-ea"/>
              </a:rPr>
              <a:t>电磁阻尼</a:t>
            </a:r>
          </a:p>
        </p:txBody>
      </p:sp>
    </p:spTree>
    <p:extLst>
      <p:ext uri="{BB962C8B-B14F-4D97-AF65-F5344CB8AC3E}">
        <p14:creationId xmlns:p14="http://schemas.microsoft.com/office/powerpoint/2010/main" val="5519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2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32"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ox(ou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7" presetClass="entr" presetSubtype="8"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0" fill="hold"/>
                                        <p:tgtEl>
                                          <p:spTgt spid="5"/>
                                        </p:tgtEl>
                                        <p:attrNameLst>
                                          <p:attrName>ppt_x</p:attrName>
                                        </p:attrNameLst>
                                      </p:cBhvr>
                                      <p:tavLst>
                                        <p:tav tm="0">
                                          <p:val>
                                            <p:strVal val="0-#ppt_w/2"/>
                                          </p:val>
                                        </p:tav>
                                        <p:tav tm="100000">
                                          <p:val>
                                            <p:strVal val="#ppt_x"/>
                                          </p:val>
                                        </p:tav>
                                      </p:tavLst>
                                    </p:anim>
                                    <p:anim calcmode="lin" valueType="num">
                                      <p:cBhvr additive="base">
                                        <p:cTn id="29" dur="5000" fill="hold"/>
                                        <p:tgtEl>
                                          <p:spTgt spid="5"/>
                                        </p:tgtEl>
                                        <p:attrNameLst>
                                          <p:attrName>ppt_y</p:attrName>
                                        </p:attrNameLst>
                                      </p:cBhvr>
                                      <p:tavLst>
                                        <p:tav tm="0">
                                          <p:val>
                                            <p:strVal val="#ppt_y"/>
                                          </p:val>
                                        </p:tav>
                                        <p:tav tm="100000">
                                          <p:val>
                                            <p:strVal val="#ppt_y"/>
                                          </p:val>
                                        </p:tav>
                                      </p:tavLst>
                                    </p:anim>
                                  </p:childTnLst>
                                </p:cTn>
                              </p:par>
                            </p:childTnLst>
                          </p:cTn>
                        </p:par>
                        <p:par>
                          <p:cTn id="30" fill="hold">
                            <p:stCondLst>
                              <p:cond delay="5000"/>
                            </p:stCondLst>
                            <p:childTnLst>
                              <p:par>
                                <p:cTn id="31" presetID="22" presetClass="entr" presetSubtype="8"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32" fill="hold"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box(out)">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childTnLst>
                          </p:cTn>
                        </p:par>
                        <p:par>
                          <p:cTn id="44" fill="hold">
                            <p:stCondLst>
                              <p:cond delay="500"/>
                            </p:stCondLst>
                            <p:childTnLst>
                              <p:par>
                                <p:cTn id="45" presetID="22" presetClass="entr" presetSubtype="1" fill="hold"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up)">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right)">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32" fill="hold"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box(out)">
                                      <p:cBhvr>
                                        <p:cTn id="57" dur="500"/>
                                        <p:tgtEl>
                                          <p:spTgt spid="37"/>
                                        </p:tgtEl>
                                      </p:cBhvr>
                                    </p:animEffect>
                                  </p:childTnLst>
                                </p:cTn>
                              </p:par>
                            </p:childTnLst>
                          </p:cTn>
                        </p:par>
                      </p:childTnLst>
                    </p:cTn>
                  </p:par>
                  <p:par>
                    <p:cTn id="58" fill="hold">
                      <p:stCondLst>
                        <p:cond delay="indefinite"/>
                      </p:stCondLst>
                      <p:childTnLst>
                        <p:par>
                          <p:cTn id="59" fill="hold">
                            <p:stCondLst>
                              <p:cond delay="0"/>
                            </p:stCondLst>
                            <p:childTnLst>
                              <p:par>
                                <p:cTn id="60" presetID="7" presetClass="entr" presetSubtype="8" fill="hold" grpId="0" nodeType="clickEffect">
                                  <p:stCondLst>
                                    <p:cond delay="0"/>
                                  </p:stCondLst>
                                  <p:childTnLst>
                                    <p:set>
                                      <p:cBhvr>
                                        <p:cTn id="61" dur="1" fill="hold">
                                          <p:stCondLst>
                                            <p:cond delay="0"/>
                                          </p:stCondLst>
                                        </p:cTn>
                                        <p:tgtEl>
                                          <p:spTgt spid="36"/>
                                        </p:tgtEl>
                                        <p:attrNameLst>
                                          <p:attrName>style.visibility</p:attrName>
                                        </p:attrNameLst>
                                      </p:cBhvr>
                                      <p:to>
                                        <p:strVal val="visible"/>
                                      </p:to>
                                    </p:set>
                                    <p:anim calcmode="lin" valueType="num">
                                      <p:cBhvr additive="base">
                                        <p:cTn id="62" dur="5000" fill="hold"/>
                                        <p:tgtEl>
                                          <p:spTgt spid="36"/>
                                        </p:tgtEl>
                                        <p:attrNameLst>
                                          <p:attrName>ppt_x</p:attrName>
                                        </p:attrNameLst>
                                      </p:cBhvr>
                                      <p:tavLst>
                                        <p:tav tm="0">
                                          <p:val>
                                            <p:strVal val="0-#ppt_w/2"/>
                                          </p:val>
                                        </p:tav>
                                        <p:tav tm="100000">
                                          <p:val>
                                            <p:strVal val="#ppt_x"/>
                                          </p:val>
                                        </p:tav>
                                      </p:tavLst>
                                    </p:anim>
                                    <p:anim calcmode="lin" valueType="num">
                                      <p:cBhvr additive="base">
                                        <p:cTn id="63" dur="5000" fill="hold"/>
                                        <p:tgtEl>
                                          <p:spTgt spid="36"/>
                                        </p:tgtEl>
                                        <p:attrNameLst>
                                          <p:attrName>ppt_y</p:attrName>
                                        </p:attrNameLst>
                                      </p:cBhvr>
                                      <p:tavLst>
                                        <p:tav tm="0">
                                          <p:val>
                                            <p:strVal val="#ppt_y"/>
                                          </p:val>
                                        </p:tav>
                                        <p:tav tm="100000">
                                          <p:val>
                                            <p:strVal val="#ppt_y"/>
                                          </p:val>
                                        </p:tav>
                                      </p:tavLst>
                                    </p:anim>
                                  </p:childTnLst>
                                </p:cTn>
                              </p:par>
                            </p:childTnLst>
                          </p:cTn>
                        </p:par>
                        <p:par>
                          <p:cTn id="64" fill="hold">
                            <p:stCondLst>
                              <p:cond delay="5000"/>
                            </p:stCondLst>
                            <p:childTnLst>
                              <p:par>
                                <p:cTn id="65" presetID="22" presetClass="entr" presetSubtype="8" fill="hold" nodeType="after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wipe(left)">
                                      <p:cBhvr>
                                        <p:cTn id="67" dur="500"/>
                                        <p:tgtEl>
                                          <p:spTgt spid="64"/>
                                        </p:tgtEl>
                                      </p:cBhvr>
                                    </p:animEffec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nodeType="click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circle(in)">
                                      <p:cBhvr>
                                        <p:cTn id="72" dur="2000"/>
                                        <p:tgtEl>
                                          <p:spTgt spid="54"/>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grpId="0" nodeType="clickEffect">
                                  <p:stCondLst>
                                    <p:cond delay="0"/>
                                  </p:stCondLst>
                                  <p:childTnLst>
                                    <p:set>
                                      <p:cBhvr>
                                        <p:cTn id="76" dur="1" fill="hold">
                                          <p:stCondLst>
                                            <p:cond delay="0"/>
                                          </p:stCondLst>
                                        </p:cTn>
                                        <p:tgtEl>
                                          <p:spTgt spid="63"/>
                                        </p:tgtEl>
                                        <p:attrNameLst>
                                          <p:attrName>style.visibility</p:attrName>
                                        </p:attrNameLst>
                                      </p:cBhvr>
                                      <p:to>
                                        <p:strVal val="visible"/>
                                      </p:to>
                                    </p:set>
                                    <p:animEffect transition="in" filter="circle(in)">
                                      <p:cBhvr>
                                        <p:cTn id="77" dur="2000"/>
                                        <p:tgtEl>
                                          <p:spTgt spid="63"/>
                                        </p:tgtEl>
                                      </p:cBhvr>
                                    </p:animEffect>
                                  </p:childTnLst>
                                </p:cTn>
                              </p:par>
                            </p:childTnLst>
                          </p:cTn>
                        </p:par>
                      </p:childTnLst>
                    </p:cTn>
                  </p:par>
                  <p:par>
                    <p:cTn id="78" fill="hold">
                      <p:stCondLst>
                        <p:cond delay="indefinite"/>
                      </p:stCondLst>
                      <p:childTnLst>
                        <p:par>
                          <p:cTn id="79" fill="hold">
                            <p:stCondLst>
                              <p:cond delay="0"/>
                            </p:stCondLst>
                            <p:childTnLst>
                              <p:par>
                                <p:cTn id="80" presetID="6" presetClass="entr" presetSubtype="16" fill="hold" grpId="0" nodeType="clickEffect">
                                  <p:stCondLst>
                                    <p:cond delay="0"/>
                                  </p:stCondLst>
                                  <p:childTnLst>
                                    <p:set>
                                      <p:cBhvr>
                                        <p:cTn id="81" dur="1" fill="hold">
                                          <p:stCondLst>
                                            <p:cond delay="0"/>
                                          </p:stCondLst>
                                        </p:cTn>
                                        <p:tgtEl>
                                          <p:spTgt spid="62"/>
                                        </p:tgtEl>
                                        <p:attrNameLst>
                                          <p:attrName>style.visibility</p:attrName>
                                        </p:attrNameLst>
                                      </p:cBhvr>
                                      <p:to>
                                        <p:strVal val="visible"/>
                                      </p:to>
                                    </p:set>
                                    <p:animEffect transition="in" filter="circle(in)">
                                      <p:cBhvr>
                                        <p:cTn id="82" dur="2000"/>
                                        <p:tgtEl>
                                          <p:spTgt spid="62"/>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nodeType="clickEffect">
                                  <p:stCondLst>
                                    <p:cond delay="0"/>
                                  </p:stCondLst>
                                  <p:childTnLst>
                                    <p:set>
                                      <p:cBhvr>
                                        <p:cTn id="86" dur="1" fill="hold">
                                          <p:stCondLst>
                                            <p:cond delay="0"/>
                                          </p:stCondLst>
                                        </p:cTn>
                                        <p:tgtEl>
                                          <p:spTgt spid="59"/>
                                        </p:tgtEl>
                                        <p:attrNameLst>
                                          <p:attrName>style.visibility</p:attrName>
                                        </p:attrNameLst>
                                      </p:cBhvr>
                                      <p:to>
                                        <p:strVal val="visible"/>
                                      </p:to>
                                    </p:set>
                                    <p:anim calcmode="lin" valueType="num">
                                      <p:cBhvr>
                                        <p:cTn id="87" dur="500" fill="hold"/>
                                        <p:tgtEl>
                                          <p:spTgt spid="59"/>
                                        </p:tgtEl>
                                        <p:attrNameLst>
                                          <p:attrName>ppt_w</p:attrName>
                                        </p:attrNameLst>
                                      </p:cBhvr>
                                      <p:tavLst>
                                        <p:tav tm="0">
                                          <p:val>
                                            <p:fltVal val="0"/>
                                          </p:val>
                                        </p:tav>
                                        <p:tav tm="100000">
                                          <p:val>
                                            <p:strVal val="#ppt_w"/>
                                          </p:val>
                                        </p:tav>
                                      </p:tavLst>
                                    </p:anim>
                                    <p:anim calcmode="lin" valueType="num">
                                      <p:cBhvr>
                                        <p:cTn id="88" dur="500" fill="hold"/>
                                        <p:tgtEl>
                                          <p:spTgt spid="59"/>
                                        </p:tgtEl>
                                        <p:attrNameLst>
                                          <p:attrName>ppt_h</p:attrName>
                                        </p:attrNameLst>
                                      </p:cBhvr>
                                      <p:tavLst>
                                        <p:tav tm="0">
                                          <p:val>
                                            <p:fltVal val="0"/>
                                          </p:val>
                                        </p:tav>
                                        <p:tav tm="100000">
                                          <p:val>
                                            <p:strVal val="#ppt_h"/>
                                          </p:val>
                                        </p:tav>
                                      </p:tavLst>
                                    </p:anim>
                                    <p:animEffect transition="in" filter="fade">
                                      <p:cBhvr>
                                        <p:cTn id="89" dur="500"/>
                                        <p:tgtEl>
                                          <p:spTgt spid="59"/>
                                        </p:tgtEl>
                                      </p:cBhvr>
                                    </p:animEffect>
                                  </p:childTnLst>
                                </p:cTn>
                              </p:par>
                            </p:childTnLst>
                          </p:cTn>
                        </p:par>
                      </p:childTnLst>
                    </p:cTn>
                  </p:par>
                  <p:par>
                    <p:cTn id="90" fill="hold">
                      <p:stCondLst>
                        <p:cond delay="indefinite"/>
                      </p:stCondLst>
                      <p:childTnLst>
                        <p:par>
                          <p:cTn id="91" fill="hold">
                            <p:stCondLst>
                              <p:cond delay="0"/>
                            </p:stCondLst>
                            <p:childTnLst>
                              <p:par>
                                <p:cTn id="92" presetID="6" presetClass="entr" presetSubtype="16" fill="hold" grpId="0" nodeType="clickEffect">
                                  <p:stCondLst>
                                    <p:cond delay="0"/>
                                  </p:stCondLst>
                                  <p:childTnLst>
                                    <p:set>
                                      <p:cBhvr>
                                        <p:cTn id="93" dur="1" fill="hold">
                                          <p:stCondLst>
                                            <p:cond delay="0"/>
                                          </p:stCondLst>
                                        </p:cTn>
                                        <p:tgtEl>
                                          <p:spTgt spid="67"/>
                                        </p:tgtEl>
                                        <p:attrNameLst>
                                          <p:attrName>style.visibility</p:attrName>
                                        </p:attrNameLst>
                                      </p:cBhvr>
                                      <p:to>
                                        <p:strVal val="visible"/>
                                      </p:to>
                                    </p:set>
                                    <p:animEffect transition="in" filter="circle(in)">
                                      <p:cBhvr>
                                        <p:cTn id="94"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P spid="36" grpId="0" animBg="1"/>
      <p:bldP spid="62" grpId="0" animBg="1"/>
      <p:bldP spid="63" grpId="0" animBg="1"/>
      <p:bldP spid="6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1209"/>
          <p:cNvSpPr txBox="1">
            <a:spLocks noChangeArrowheads="1"/>
          </p:cNvSpPr>
          <p:nvPr/>
        </p:nvSpPr>
        <p:spPr bwMode="auto">
          <a:xfrm>
            <a:off x="1770967" y="255588"/>
            <a:ext cx="36385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FF0000"/>
                </a:solidFill>
                <a:latin typeface="Calibri" panose="020F0502020204030204" pitchFamily="34" charset="0"/>
              </a:rPr>
              <a:t>（</a:t>
            </a:r>
            <a:r>
              <a:rPr lang="en-US" altLang="zh-CN" sz="3200" b="1" dirty="0">
                <a:solidFill>
                  <a:srgbClr val="FF0000"/>
                </a:solidFill>
                <a:latin typeface="Calibri" panose="020F0502020204030204" pitchFamily="34" charset="0"/>
              </a:rPr>
              <a:t>2</a:t>
            </a:r>
            <a:r>
              <a:rPr lang="zh-CN" altLang="en-US" sz="3200" b="1" dirty="0">
                <a:solidFill>
                  <a:srgbClr val="FF0000"/>
                </a:solidFill>
                <a:latin typeface="Calibri" panose="020F0502020204030204" pitchFamily="34" charset="0"/>
              </a:rPr>
              <a:t>） 电磁驱动</a:t>
            </a:r>
          </a:p>
        </p:txBody>
      </p:sp>
      <p:sp>
        <p:nvSpPr>
          <p:cNvPr id="8" name="Text Box 1210"/>
          <p:cNvSpPr txBox="1">
            <a:spLocks noChangeArrowheads="1"/>
          </p:cNvSpPr>
          <p:nvPr/>
        </p:nvSpPr>
        <p:spPr bwMode="auto">
          <a:xfrm>
            <a:off x="1738313" y="3649663"/>
            <a:ext cx="5072062"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Calibri" panose="020F0502020204030204" pitchFamily="34" charset="0"/>
              </a:rPr>
              <a:t>在这里，涡电流的机械效应表现为电磁驱动，这种驱动作用是因感应现象产生的，因此圆盘的转速总是小于磁铁的转速，或者说两者的转动是异步的。</a:t>
            </a:r>
          </a:p>
        </p:txBody>
      </p:sp>
      <p:pic>
        <p:nvPicPr>
          <p:cNvPr id="9" name="Picture 1211" descr="HWOCRTEMP_ROC10"/>
          <p:cNvPicPr>
            <a:picLocks noChangeAspect="1" noChangeArrowheads="1"/>
          </p:cNvPicPr>
          <p:nvPr/>
        </p:nvPicPr>
        <p:blipFill>
          <a:blip r:embed="rId2">
            <a:lum bright="20000" contrast="60000"/>
            <a:extLst>
              <a:ext uri="{28A0092B-C50C-407E-A947-70E740481C1C}">
                <a14:useLocalDpi xmlns:a14="http://schemas.microsoft.com/office/drawing/2010/main" val="0"/>
              </a:ext>
            </a:extLst>
          </a:blip>
          <a:srcRect/>
          <a:stretch>
            <a:fillRect/>
          </a:stretch>
        </p:blipFill>
        <p:spPr bwMode="auto">
          <a:xfrm>
            <a:off x="7165976" y="3657601"/>
            <a:ext cx="3425825" cy="175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72"/>
          <p:cNvSpPr>
            <a:spLocks noChangeArrowheads="1"/>
          </p:cNvSpPr>
          <p:nvPr/>
        </p:nvSpPr>
        <p:spPr bwMode="auto">
          <a:xfrm>
            <a:off x="2112963" y="6143626"/>
            <a:ext cx="4151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FF0000"/>
                </a:solidFill>
                <a:latin typeface="Calibri" panose="020F0502020204030204" pitchFamily="34" charset="0"/>
              </a:rPr>
              <a:t>感应式异步电动机的原理</a:t>
            </a:r>
          </a:p>
        </p:txBody>
      </p:sp>
      <p:sp>
        <p:nvSpPr>
          <p:cNvPr id="11" name="矩形 73"/>
          <p:cNvSpPr>
            <a:spLocks noChangeArrowheads="1"/>
          </p:cNvSpPr>
          <p:nvPr/>
        </p:nvSpPr>
        <p:spPr bwMode="auto">
          <a:xfrm>
            <a:off x="6567489" y="496889"/>
            <a:ext cx="35718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FF00FF"/>
                </a:solidFill>
                <a:latin typeface="Calibri" panose="020F0502020204030204" pitchFamily="34" charset="0"/>
              </a:rPr>
              <a:t>电磁阻尼作用是一种阻碍相对运动的作用</a:t>
            </a:r>
          </a:p>
        </p:txBody>
      </p:sp>
      <p:sp>
        <p:nvSpPr>
          <p:cNvPr id="12" name="矩形 11"/>
          <p:cNvSpPr>
            <a:spLocks noChangeArrowheads="1"/>
          </p:cNvSpPr>
          <p:nvPr/>
        </p:nvSpPr>
        <p:spPr bwMode="auto">
          <a:xfrm>
            <a:off x="1738313" y="795338"/>
            <a:ext cx="457200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3E27E7"/>
                </a:solidFill>
                <a:latin typeface="Calibri" panose="020F0502020204030204" pitchFamily="34" charset="0"/>
              </a:rPr>
              <a:t>如果使一金属盘紧靠磁铁的两极而不接触，使磁铁旋转起来，因磁铁旋转在金属圆盘引起的涡电流阻碍金属圆盘与磁铁的相对运动而使圆盘跟随旋转。</a:t>
            </a:r>
            <a:endParaRPr lang="zh-CN" altLang="en-US" sz="2800">
              <a:solidFill>
                <a:srgbClr val="3E27E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barn(inVertical)">
                                      <p:cBhvr>
                                        <p:cTn id="7" dur="500"/>
                                        <p:tgtEl>
                                          <p:spTgt spid="4915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circle(in)">
                                      <p:cBhvr>
                                        <p:cTn id="25" dur="20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randombar(horizontal)">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arn(inVertical)">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p:bldP spid="8" grpId="0"/>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78"/>
          <p:cNvSpPr>
            <a:spLocks noChangeArrowheads="1"/>
          </p:cNvSpPr>
          <p:nvPr/>
        </p:nvSpPr>
        <p:spPr bwMode="auto">
          <a:xfrm>
            <a:off x="1893456" y="197648"/>
            <a:ext cx="503949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kern="0" dirty="0">
                <a:solidFill>
                  <a:srgbClr val="FF0000"/>
                </a:solidFill>
              </a:rPr>
              <a:t>左</a:t>
            </a:r>
            <a:r>
              <a:rPr lang="zh-CN" altLang="en-US" sz="2800" b="1" dirty="0">
                <a:solidFill>
                  <a:srgbClr val="FF0066"/>
                </a:solidFill>
                <a:latin typeface="Calibri" panose="020F0502020204030204" pitchFamily="34" charset="0"/>
              </a:rPr>
              <a:t>手拇指指向磁场变化的方向，四指握拳，四指方向即为感应电动势方向。</a:t>
            </a:r>
          </a:p>
        </p:txBody>
      </p:sp>
      <p:grpSp>
        <p:nvGrpSpPr>
          <p:cNvPr id="80" name="Group 34"/>
          <p:cNvGrpSpPr>
            <a:grpSpLocks/>
          </p:cNvGrpSpPr>
          <p:nvPr/>
        </p:nvGrpSpPr>
        <p:grpSpPr bwMode="auto">
          <a:xfrm>
            <a:off x="1957691" y="1786357"/>
            <a:ext cx="4827752" cy="1080726"/>
            <a:chOff x="768" y="-58"/>
            <a:chExt cx="3467" cy="787"/>
          </a:xfrm>
        </p:grpSpPr>
        <p:sp>
          <p:nvSpPr>
            <p:cNvPr id="81" name="Rectangle 35"/>
            <p:cNvSpPr>
              <a:spLocks noChangeArrowheads="1"/>
            </p:cNvSpPr>
            <p:nvPr/>
          </p:nvSpPr>
          <p:spPr bwMode="auto">
            <a:xfrm>
              <a:off x="1295" y="192"/>
              <a:ext cx="389" cy="378"/>
            </a:xfrm>
            <a:prstGeom prst="rect">
              <a:avLst/>
            </a:prstGeom>
            <a:noFill/>
            <a:ln w="9525">
              <a:noFill/>
              <a:miter lim="800000"/>
              <a:headEnd/>
              <a:tailEnd/>
            </a:ln>
          </p:spPr>
          <p:txBody>
            <a:bodyPr wrap="none" lIns="92075" tIns="46038" rIns="92075" bIns="46038">
              <a:spAutoFit/>
            </a:bodyPr>
            <a:lstStyle/>
            <a:p>
              <a:pPr eaLnBrk="0" fontAlgn="auto" hangingPunct="0">
                <a:spcBef>
                  <a:spcPts val="0"/>
                </a:spcBef>
                <a:spcAft>
                  <a:spcPts val="0"/>
                </a:spcAft>
                <a:defRPr/>
              </a:pPr>
              <a:r>
                <a:rPr lang="zh-CN" altLang="en-US" sz="2800" b="1" kern="0" dirty="0">
                  <a:solidFill>
                    <a:srgbClr val="009900"/>
                  </a:solidFill>
                  <a:latin typeface="Bookman Old Style" pitchFamily="18" charset="0"/>
                  <a:ea typeface="+mn-ea"/>
                </a:rPr>
                <a:t>与</a:t>
              </a:r>
            </a:p>
          </p:txBody>
        </p:sp>
        <p:sp>
          <p:nvSpPr>
            <p:cNvPr id="82" name="Rectangle 36"/>
            <p:cNvSpPr>
              <a:spLocks noChangeArrowheads="1"/>
            </p:cNvSpPr>
            <p:nvPr/>
          </p:nvSpPr>
          <p:spPr bwMode="auto">
            <a:xfrm>
              <a:off x="2257" y="192"/>
              <a:ext cx="1978" cy="378"/>
            </a:xfrm>
            <a:prstGeom prst="rect">
              <a:avLst/>
            </a:prstGeom>
            <a:noFill/>
            <a:ln w="9525">
              <a:noFill/>
              <a:miter lim="800000"/>
              <a:headEnd/>
              <a:tailEnd/>
            </a:ln>
          </p:spPr>
          <p:txBody>
            <a:bodyPr lIns="92075" tIns="46038" rIns="92075" bIns="46038">
              <a:spAutoFit/>
            </a:bodyPr>
            <a:lstStyle/>
            <a:p>
              <a:pPr eaLnBrk="0" fontAlgn="auto" hangingPunct="0">
                <a:spcBef>
                  <a:spcPts val="0"/>
                </a:spcBef>
                <a:spcAft>
                  <a:spcPts val="0"/>
                </a:spcAft>
                <a:defRPr/>
              </a:pPr>
              <a:r>
                <a:rPr lang="zh-CN" altLang="en-US" sz="2800" b="1" kern="0" dirty="0">
                  <a:solidFill>
                    <a:srgbClr val="009900"/>
                  </a:solidFill>
                  <a:latin typeface="Bookman Old Style" pitchFamily="18" charset="0"/>
                  <a:ea typeface="+mn-ea"/>
                </a:rPr>
                <a:t>构成</a:t>
              </a:r>
              <a:r>
                <a:rPr lang="zh-CN" altLang="en-US" sz="2800" b="1" kern="0" dirty="0">
                  <a:solidFill>
                    <a:srgbClr val="C00000"/>
                  </a:solidFill>
                  <a:latin typeface="Bookman Old Style" pitchFamily="18" charset="0"/>
                  <a:ea typeface="+mn-ea"/>
                </a:rPr>
                <a:t>左旋关系</a:t>
              </a:r>
              <a:r>
                <a:rPr lang="zh-CN" altLang="en-US" sz="2800" b="1" kern="0" dirty="0">
                  <a:solidFill>
                    <a:sysClr val="windowText" lastClr="000000"/>
                  </a:solidFill>
                  <a:latin typeface="Bookman Old Style" pitchFamily="18" charset="0"/>
                  <a:ea typeface="+mn-ea"/>
                </a:rPr>
                <a:t>。</a:t>
              </a:r>
            </a:p>
          </p:txBody>
        </p:sp>
        <p:graphicFrame>
          <p:nvGraphicFramePr>
            <p:cNvPr id="83" name="Object 37"/>
            <p:cNvGraphicFramePr>
              <a:graphicFrameLocks noChangeAspect="1"/>
            </p:cNvGraphicFramePr>
            <p:nvPr>
              <p:extLst>
                <p:ext uri="{D42A27DB-BD31-4B8C-83A1-F6EECF244321}">
                  <p14:modId xmlns:p14="http://schemas.microsoft.com/office/powerpoint/2010/main" val="437022149"/>
                </p:ext>
              </p:extLst>
            </p:nvPr>
          </p:nvGraphicFramePr>
          <p:xfrm>
            <a:off x="768" y="103"/>
            <a:ext cx="560" cy="618"/>
          </p:xfrm>
          <a:graphic>
            <a:graphicData uri="http://schemas.openxmlformats.org/presentationml/2006/ole">
              <mc:AlternateContent xmlns:mc="http://schemas.openxmlformats.org/markup-compatibility/2006">
                <mc:Choice xmlns:v="urn:schemas-microsoft-com:vml" Requires="v">
                  <p:oleObj spid="_x0000_s847929" name="公式" r:id="rId3" imgW="241200" imgH="253800" progId="Equation.3">
                    <p:embed/>
                  </p:oleObj>
                </mc:Choice>
                <mc:Fallback>
                  <p:oleObj name="公式" r:id="rId3" imgW="241200" imgH="253800" progId="Equation.3">
                    <p:embed/>
                    <p:pic>
                      <p:nvPicPr>
                        <p:cNvPr id="0" name=""/>
                        <p:cNvPicPr>
                          <a:picLocks noChangeAspect="1" noChangeArrowheads="1"/>
                        </p:cNvPicPr>
                        <p:nvPr/>
                      </p:nvPicPr>
                      <p:blipFill>
                        <a:blip r:embed="rId4"/>
                        <a:srcRect/>
                        <a:stretch>
                          <a:fillRect/>
                        </a:stretch>
                      </p:blipFill>
                      <p:spPr bwMode="auto">
                        <a:xfrm>
                          <a:off x="768" y="103"/>
                          <a:ext cx="560" cy="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 name="Object 38"/>
            <p:cNvGraphicFramePr>
              <a:graphicFrameLocks noChangeAspect="1"/>
            </p:cNvGraphicFramePr>
            <p:nvPr>
              <p:extLst>
                <p:ext uri="{D42A27DB-BD31-4B8C-83A1-F6EECF244321}">
                  <p14:modId xmlns:p14="http://schemas.microsoft.com/office/powerpoint/2010/main" val="3199069065"/>
                </p:ext>
              </p:extLst>
            </p:nvPr>
          </p:nvGraphicFramePr>
          <p:xfrm>
            <a:off x="1734" y="-58"/>
            <a:ext cx="487" cy="787"/>
          </p:xfrm>
          <a:graphic>
            <a:graphicData uri="http://schemas.openxmlformats.org/presentationml/2006/ole">
              <mc:AlternateContent xmlns:mc="http://schemas.openxmlformats.org/markup-compatibility/2006">
                <mc:Choice xmlns:v="urn:schemas-microsoft-com:vml" Requires="v">
                  <p:oleObj spid="_x0000_s847930" name="公式" r:id="rId5" imgW="253800" imgH="457200" progId="Equation.3">
                    <p:embed/>
                  </p:oleObj>
                </mc:Choice>
                <mc:Fallback>
                  <p:oleObj name="公式" r:id="rId5" imgW="253800" imgH="457200" progId="Equation.3">
                    <p:embed/>
                    <p:pic>
                      <p:nvPicPr>
                        <p:cNvPr id="0" name=""/>
                        <p:cNvPicPr>
                          <a:picLocks noChangeAspect="1" noChangeArrowheads="1"/>
                        </p:cNvPicPr>
                        <p:nvPr/>
                      </p:nvPicPr>
                      <p:blipFill>
                        <a:blip r:embed="rId6"/>
                        <a:srcRect/>
                        <a:stretch>
                          <a:fillRect/>
                        </a:stretch>
                      </p:blipFill>
                      <p:spPr bwMode="auto">
                        <a:xfrm>
                          <a:off x="1734" y="-58"/>
                          <a:ext cx="487" cy="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57" name="Group 24"/>
          <p:cNvGrpSpPr>
            <a:grpSpLocks/>
          </p:cNvGrpSpPr>
          <p:nvPr/>
        </p:nvGrpSpPr>
        <p:grpSpPr bwMode="auto">
          <a:xfrm rot="16200000" flipV="1">
            <a:off x="7443313" y="1493585"/>
            <a:ext cx="2353354" cy="2281549"/>
            <a:chOff x="4091" y="1656"/>
            <a:chExt cx="1164" cy="1099"/>
          </a:xfrm>
        </p:grpSpPr>
        <p:sp>
          <p:nvSpPr>
            <p:cNvPr id="158" name="Freeform 25"/>
            <p:cNvSpPr>
              <a:spLocks/>
            </p:cNvSpPr>
            <p:nvPr/>
          </p:nvSpPr>
          <p:spPr bwMode="auto">
            <a:xfrm>
              <a:off x="4420" y="2109"/>
              <a:ext cx="835" cy="646"/>
            </a:xfrm>
            <a:custGeom>
              <a:avLst/>
              <a:gdLst>
                <a:gd name="T0" fmla="*/ 6 w 835"/>
                <a:gd name="T1" fmla="*/ 149 h 646"/>
                <a:gd name="T2" fmla="*/ 6 w 835"/>
                <a:gd name="T3" fmla="*/ 203 h 646"/>
                <a:gd name="T4" fmla="*/ 18 w 835"/>
                <a:gd name="T5" fmla="*/ 280 h 646"/>
                <a:gd name="T6" fmla="*/ 54 w 835"/>
                <a:gd name="T7" fmla="*/ 383 h 646"/>
                <a:gd name="T8" fmla="*/ 113 w 835"/>
                <a:gd name="T9" fmla="*/ 526 h 646"/>
                <a:gd name="T10" fmla="*/ 143 w 835"/>
                <a:gd name="T11" fmla="*/ 562 h 646"/>
                <a:gd name="T12" fmla="*/ 238 w 835"/>
                <a:gd name="T13" fmla="*/ 615 h 646"/>
                <a:gd name="T14" fmla="*/ 298 w 835"/>
                <a:gd name="T15" fmla="*/ 645 h 646"/>
                <a:gd name="T16" fmla="*/ 339 w 835"/>
                <a:gd name="T17" fmla="*/ 615 h 646"/>
                <a:gd name="T18" fmla="*/ 369 w 835"/>
                <a:gd name="T19" fmla="*/ 615 h 646"/>
                <a:gd name="T20" fmla="*/ 417 w 835"/>
                <a:gd name="T21" fmla="*/ 639 h 646"/>
                <a:gd name="T22" fmla="*/ 458 w 835"/>
                <a:gd name="T23" fmla="*/ 633 h 646"/>
                <a:gd name="T24" fmla="*/ 488 w 835"/>
                <a:gd name="T25" fmla="*/ 591 h 646"/>
                <a:gd name="T26" fmla="*/ 524 w 835"/>
                <a:gd name="T27" fmla="*/ 603 h 646"/>
                <a:gd name="T28" fmla="*/ 572 w 835"/>
                <a:gd name="T29" fmla="*/ 585 h 646"/>
                <a:gd name="T30" fmla="*/ 590 w 835"/>
                <a:gd name="T31" fmla="*/ 526 h 646"/>
                <a:gd name="T32" fmla="*/ 626 w 835"/>
                <a:gd name="T33" fmla="*/ 502 h 646"/>
                <a:gd name="T34" fmla="*/ 644 w 835"/>
                <a:gd name="T35" fmla="*/ 454 h 646"/>
                <a:gd name="T36" fmla="*/ 650 w 835"/>
                <a:gd name="T37" fmla="*/ 358 h 646"/>
                <a:gd name="T38" fmla="*/ 632 w 835"/>
                <a:gd name="T39" fmla="*/ 298 h 646"/>
                <a:gd name="T40" fmla="*/ 584 w 835"/>
                <a:gd name="T41" fmla="*/ 256 h 646"/>
                <a:gd name="T42" fmla="*/ 524 w 835"/>
                <a:gd name="T43" fmla="*/ 221 h 646"/>
                <a:gd name="T44" fmla="*/ 500 w 835"/>
                <a:gd name="T45" fmla="*/ 238 h 646"/>
                <a:gd name="T46" fmla="*/ 494 w 835"/>
                <a:gd name="T47" fmla="*/ 274 h 646"/>
                <a:gd name="T48" fmla="*/ 518 w 835"/>
                <a:gd name="T49" fmla="*/ 304 h 646"/>
                <a:gd name="T50" fmla="*/ 494 w 835"/>
                <a:gd name="T51" fmla="*/ 280 h 646"/>
                <a:gd name="T52" fmla="*/ 488 w 835"/>
                <a:gd name="T53" fmla="*/ 268 h 646"/>
                <a:gd name="T54" fmla="*/ 470 w 835"/>
                <a:gd name="T55" fmla="*/ 244 h 646"/>
                <a:gd name="T56" fmla="*/ 482 w 835"/>
                <a:gd name="T57" fmla="*/ 203 h 646"/>
                <a:gd name="T58" fmla="*/ 512 w 835"/>
                <a:gd name="T59" fmla="*/ 197 h 646"/>
                <a:gd name="T60" fmla="*/ 602 w 835"/>
                <a:gd name="T61" fmla="*/ 203 h 646"/>
                <a:gd name="T62" fmla="*/ 697 w 835"/>
                <a:gd name="T63" fmla="*/ 227 h 646"/>
                <a:gd name="T64" fmla="*/ 786 w 835"/>
                <a:gd name="T65" fmla="*/ 227 h 646"/>
                <a:gd name="T66" fmla="*/ 822 w 835"/>
                <a:gd name="T67" fmla="*/ 203 h 646"/>
                <a:gd name="T68" fmla="*/ 828 w 835"/>
                <a:gd name="T69" fmla="*/ 149 h 646"/>
                <a:gd name="T70" fmla="*/ 769 w 835"/>
                <a:gd name="T71" fmla="*/ 131 h 646"/>
                <a:gd name="T72" fmla="*/ 703 w 835"/>
                <a:gd name="T73" fmla="*/ 107 h 646"/>
                <a:gd name="T74" fmla="*/ 679 w 835"/>
                <a:gd name="T75" fmla="*/ 95 h 646"/>
                <a:gd name="T76" fmla="*/ 650 w 835"/>
                <a:gd name="T77" fmla="*/ 83 h 646"/>
                <a:gd name="T78" fmla="*/ 518 w 835"/>
                <a:gd name="T79" fmla="*/ 48 h 646"/>
                <a:gd name="T80" fmla="*/ 363 w 835"/>
                <a:gd name="T81" fmla="*/ 18 h 646"/>
                <a:gd name="T82" fmla="*/ 268 w 835"/>
                <a:gd name="T83" fmla="*/ 0 h 6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35"/>
                <a:gd name="T127" fmla="*/ 0 h 646"/>
                <a:gd name="T128" fmla="*/ 835 w 835"/>
                <a:gd name="T129" fmla="*/ 646 h 6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35" h="646">
                  <a:moveTo>
                    <a:pt x="0" y="107"/>
                  </a:moveTo>
                  <a:lnTo>
                    <a:pt x="6" y="131"/>
                  </a:lnTo>
                  <a:lnTo>
                    <a:pt x="6" y="149"/>
                  </a:lnTo>
                  <a:lnTo>
                    <a:pt x="12" y="167"/>
                  </a:lnTo>
                  <a:lnTo>
                    <a:pt x="12" y="179"/>
                  </a:lnTo>
                  <a:lnTo>
                    <a:pt x="6" y="203"/>
                  </a:lnTo>
                  <a:lnTo>
                    <a:pt x="6" y="227"/>
                  </a:lnTo>
                  <a:lnTo>
                    <a:pt x="12" y="250"/>
                  </a:lnTo>
                  <a:lnTo>
                    <a:pt x="18" y="280"/>
                  </a:lnTo>
                  <a:lnTo>
                    <a:pt x="24" y="310"/>
                  </a:lnTo>
                  <a:lnTo>
                    <a:pt x="36" y="340"/>
                  </a:lnTo>
                  <a:lnTo>
                    <a:pt x="54" y="383"/>
                  </a:lnTo>
                  <a:lnTo>
                    <a:pt x="72" y="424"/>
                  </a:lnTo>
                  <a:lnTo>
                    <a:pt x="96" y="478"/>
                  </a:lnTo>
                  <a:lnTo>
                    <a:pt x="113" y="526"/>
                  </a:lnTo>
                  <a:lnTo>
                    <a:pt x="119" y="544"/>
                  </a:lnTo>
                  <a:lnTo>
                    <a:pt x="131" y="556"/>
                  </a:lnTo>
                  <a:lnTo>
                    <a:pt x="143" y="562"/>
                  </a:lnTo>
                  <a:lnTo>
                    <a:pt x="161" y="573"/>
                  </a:lnTo>
                  <a:lnTo>
                    <a:pt x="191" y="591"/>
                  </a:lnTo>
                  <a:lnTo>
                    <a:pt x="238" y="615"/>
                  </a:lnTo>
                  <a:lnTo>
                    <a:pt x="262" y="633"/>
                  </a:lnTo>
                  <a:lnTo>
                    <a:pt x="286" y="639"/>
                  </a:lnTo>
                  <a:lnTo>
                    <a:pt x="298" y="645"/>
                  </a:lnTo>
                  <a:lnTo>
                    <a:pt x="316" y="639"/>
                  </a:lnTo>
                  <a:lnTo>
                    <a:pt x="333" y="627"/>
                  </a:lnTo>
                  <a:lnTo>
                    <a:pt x="339" y="615"/>
                  </a:lnTo>
                  <a:lnTo>
                    <a:pt x="345" y="609"/>
                  </a:lnTo>
                  <a:lnTo>
                    <a:pt x="357" y="609"/>
                  </a:lnTo>
                  <a:lnTo>
                    <a:pt x="369" y="615"/>
                  </a:lnTo>
                  <a:lnTo>
                    <a:pt x="381" y="621"/>
                  </a:lnTo>
                  <a:lnTo>
                    <a:pt x="399" y="633"/>
                  </a:lnTo>
                  <a:lnTo>
                    <a:pt x="417" y="639"/>
                  </a:lnTo>
                  <a:lnTo>
                    <a:pt x="429" y="639"/>
                  </a:lnTo>
                  <a:lnTo>
                    <a:pt x="446" y="639"/>
                  </a:lnTo>
                  <a:lnTo>
                    <a:pt x="458" y="633"/>
                  </a:lnTo>
                  <a:lnTo>
                    <a:pt x="470" y="621"/>
                  </a:lnTo>
                  <a:lnTo>
                    <a:pt x="482" y="603"/>
                  </a:lnTo>
                  <a:lnTo>
                    <a:pt x="488" y="591"/>
                  </a:lnTo>
                  <a:lnTo>
                    <a:pt x="500" y="591"/>
                  </a:lnTo>
                  <a:lnTo>
                    <a:pt x="512" y="597"/>
                  </a:lnTo>
                  <a:lnTo>
                    <a:pt x="524" y="603"/>
                  </a:lnTo>
                  <a:lnTo>
                    <a:pt x="542" y="597"/>
                  </a:lnTo>
                  <a:lnTo>
                    <a:pt x="560" y="597"/>
                  </a:lnTo>
                  <a:lnTo>
                    <a:pt x="572" y="585"/>
                  </a:lnTo>
                  <a:lnTo>
                    <a:pt x="578" y="573"/>
                  </a:lnTo>
                  <a:lnTo>
                    <a:pt x="584" y="550"/>
                  </a:lnTo>
                  <a:lnTo>
                    <a:pt x="590" y="526"/>
                  </a:lnTo>
                  <a:lnTo>
                    <a:pt x="590" y="514"/>
                  </a:lnTo>
                  <a:lnTo>
                    <a:pt x="614" y="508"/>
                  </a:lnTo>
                  <a:lnTo>
                    <a:pt x="626" y="502"/>
                  </a:lnTo>
                  <a:lnTo>
                    <a:pt x="638" y="490"/>
                  </a:lnTo>
                  <a:lnTo>
                    <a:pt x="644" y="472"/>
                  </a:lnTo>
                  <a:lnTo>
                    <a:pt x="644" y="454"/>
                  </a:lnTo>
                  <a:lnTo>
                    <a:pt x="644" y="430"/>
                  </a:lnTo>
                  <a:lnTo>
                    <a:pt x="650" y="400"/>
                  </a:lnTo>
                  <a:lnTo>
                    <a:pt x="650" y="358"/>
                  </a:lnTo>
                  <a:lnTo>
                    <a:pt x="650" y="340"/>
                  </a:lnTo>
                  <a:lnTo>
                    <a:pt x="644" y="322"/>
                  </a:lnTo>
                  <a:lnTo>
                    <a:pt x="632" y="298"/>
                  </a:lnTo>
                  <a:lnTo>
                    <a:pt x="620" y="280"/>
                  </a:lnTo>
                  <a:lnTo>
                    <a:pt x="602" y="268"/>
                  </a:lnTo>
                  <a:lnTo>
                    <a:pt x="584" y="256"/>
                  </a:lnTo>
                  <a:lnTo>
                    <a:pt x="560" y="238"/>
                  </a:lnTo>
                  <a:lnTo>
                    <a:pt x="536" y="227"/>
                  </a:lnTo>
                  <a:lnTo>
                    <a:pt x="524" y="221"/>
                  </a:lnTo>
                  <a:lnTo>
                    <a:pt x="518" y="227"/>
                  </a:lnTo>
                  <a:lnTo>
                    <a:pt x="506" y="232"/>
                  </a:lnTo>
                  <a:lnTo>
                    <a:pt x="500" y="238"/>
                  </a:lnTo>
                  <a:lnTo>
                    <a:pt x="494" y="250"/>
                  </a:lnTo>
                  <a:lnTo>
                    <a:pt x="494" y="262"/>
                  </a:lnTo>
                  <a:lnTo>
                    <a:pt x="494" y="274"/>
                  </a:lnTo>
                  <a:lnTo>
                    <a:pt x="506" y="286"/>
                  </a:lnTo>
                  <a:lnTo>
                    <a:pt x="512" y="298"/>
                  </a:lnTo>
                  <a:lnTo>
                    <a:pt x="518" y="304"/>
                  </a:lnTo>
                  <a:lnTo>
                    <a:pt x="524" y="316"/>
                  </a:lnTo>
                  <a:lnTo>
                    <a:pt x="512" y="304"/>
                  </a:lnTo>
                  <a:lnTo>
                    <a:pt x="494" y="280"/>
                  </a:lnTo>
                  <a:lnTo>
                    <a:pt x="488" y="286"/>
                  </a:lnTo>
                  <a:lnTo>
                    <a:pt x="488" y="280"/>
                  </a:lnTo>
                  <a:lnTo>
                    <a:pt x="488" y="268"/>
                  </a:lnTo>
                  <a:lnTo>
                    <a:pt x="482" y="262"/>
                  </a:lnTo>
                  <a:lnTo>
                    <a:pt x="476" y="250"/>
                  </a:lnTo>
                  <a:lnTo>
                    <a:pt x="470" y="244"/>
                  </a:lnTo>
                  <a:lnTo>
                    <a:pt x="470" y="227"/>
                  </a:lnTo>
                  <a:lnTo>
                    <a:pt x="470" y="215"/>
                  </a:lnTo>
                  <a:lnTo>
                    <a:pt x="482" y="203"/>
                  </a:lnTo>
                  <a:lnTo>
                    <a:pt x="488" y="197"/>
                  </a:lnTo>
                  <a:lnTo>
                    <a:pt x="500" y="197"/>
                  </a:lnTo>
                  <a:lnTo>
                    <a:pt x="512" y="197"/>
                  </a:lnTo>
                  <a:lnTo>
                    <a:pt x="542" y="197"/>
                  </a:lnTo>
                  <a:lnTo>
                    <a:pt x="572" y="197"/>
                  </a:lnTo>
                  <a:lnTo>
                    <a:pt x="602" y="203"/>
                  </a:lnTo>
                  <a:lnTo>
                    <a:pt x="632" y="203"/>
                  </a:lnTo>
                  <a:lnTo>
                    <a:pt x="673" y="215"/>
                  </a:lnTo>
                  <a:lnTo>
                    <a:pt x="697" y="227"/>
                  </a:lnTo>
                  <a:lnTo>
                    <a:pt x="715" y="232"/>
                  </a:lnTo>
                  <a:lnTo>
                    <a:pt x="757" y="232"/>
                  </a:lnTo>
                  <a:lnTo>
                    <a:pt x="786" y="227"/>
                  </a:lnTo>
                  <a:lnTo>
                    <a:pt x="804" y="221"/>
                  </a:lnTo>
                  <a:lnTo>
                    <a:pt x="816" y="215"/>
                  </a:lnTo>
                  <a:lnTo>
                    <a:pt x="822" y="203"/>
                  </a:lnTo>
                  <a:lnTo>
                    <a:pt x="828" y="185"/>
                  </a:lnTo>
                  <a:lnTo>
                    <a:pt x="834" y="167"/>
                  </a:lnTo>
                  <a:lnTo>
                    <a:pt x="828" y="149"/>
                  </a:lnTo>
                  <a:lnTo>
                    <a:pt x="822" y="143"/>
                  </a:lnTo>
                  <a:lnTo>
                    <a:pt x="781" y="137"/>
                  </a:lnTo>
                  <a:lnTo>
                    <a:pt x="769" y="131"/>
                  </a:lnTo>
                  <a:lnTo>
                    <a:pt x="763" y="131"/>
                  </a:lnTo>
                  <a:lnTo>
                    <a:pt x="739" y="125"/>
                  </a:lnTo>
                  <a:lnTo>
                    <a:pt x="703" y="107"/>
                  </a:lnTo>
                  <a:lnTo>
                    <a:pt x="691" y="101"/>
                  </a:lnTo>
                  <a:lnTo>
                    <a:pt x="679" y="101"/>
                  </a:lnTo>
                  <a:lnTo>
                    <a:pt x="679" y="95"/>
                  </a:lnTo>
                  <a:lnTo>
                    <a:pt x="673" y="95"/>
                  </a:lnTo>
                  <a:lnTo>
                    <a:pt x="668" y="95"/>
                  </a:lnTo>
                  <a:lnTo>
                    <a:pt x="650" y="83"/>
                  </a:lnTo>
                  <a:lnTo>
                    <a:pt x="608" y="77"/>
                  </a:lnTo>
                  <a:lnTo>
                    <a:pt x="566" y="59"/>
                  </a:lnTo>
                  <a:lnTo>
                    <a:pt x="518" y="48"/>
                  </a:lnTo>
                  <a:lnTo>
                    <a:pt x="464" y="30"/>
                  </a:lnTo>
                  <a:lnTo>
                    <a:pt x="423" y="24"/>
                  </a:lnTo>
                  <a:lnTo>
                    <a:pt x="363" y="18"/>
                  </a:lnTo>
                  <a:lnTo>
                    <a:pt x="304" y="18"/>
                  </a:lnTo>
                  <a:lnTo>
                    <a:pt x="298" y="18"/>
                  </a:lnTo>
                  <a:lnTo>
                    <a:pt x="268" y="0"/>
                  </a:lnTo>
                  <a:lnTo>
                    <a:pt x="203" y="71"/>
                  </a:lnTo>
                  <a:lnTo>
                    <a:pt x="0" y="107"/>
                  </a:lnTo>
                </a:path>
              </a:pathLst>
            </a:custGeom>
            <a:solidFill>
              <a:srgbClr val="FFBD7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59" name="Freeform 26"/>
            <p:cNvSpPr>
              <a:spLocks/>
            </p:cNvSpPr>
            <p:nvPr/>
          </p:nvSpPr>
          <p:spPr bwMode="auto">
            <a:xfrm>
              <a:off x="4420" y="2210"/>
              <a:ext cx="132" cy="444"/>
            </a:xfrm>
            <a:custGeom>
              <a:avLst/>
              <a:gdLst>
                <a:gd name="T0" fmla="*/ 0 w 132"/>
                <a:gd name="T1" fmla="*/ 24 h 444"/>
                <a:gd name="T2" fmla="*/ 6 w 132"/>
                <a:gd name="T3" fmla="*/ 42 h 444"/>
                <a:gd name="T4" fmla="*/ 6 w 132"/>
                <a:gd name="T5" fmla="*/ 60 h 444"/>
                <a:gd name="T6" fmla="*/ 12 w 132"/>
                <a:gd name="T7" fmla="*/ 72 h 444"/>
                <a:gd name="T8" fmla="*/ 6 w 132"/>
                <a:gd name="T9" fmla="*/ 90 h 444"/>
                <a:gd name="T10" fmla="*/ 6 w 132"/>
                <a:gd name="T11" fmla="*/ 102 h 444"/>
                <a:gd name="T12" fmla="*/ 6 w 132"/>
                <a:gd name="T13" fmla="*/ 120 h 444"/>
                <a:gd name="T14" fmla="*/ 6 w 132"/>
                <a:gd name="T15" fmla="*/ 143 h 444"/>
                <a:gd name="T16" fmla="*/ 18 w 132"/>
                <a:gd name="T17" fmla="*/ 173 h 444"/>
                <a:gd name="T18" fmla="*/ 24 w 132"/>
                <a:gd name="T19" fmla="*/ 209 h 444"/>
                <a:gd name="T20" fmla="*/ 36 w 132"/>
                <a:gd name="T21" fmla="*/ 245 h 444"/>
                <a:gd name="T22" fmla="*/ 54 w 132"/>
                <a:gd name="T23" fmla="*/ 288 h 444"/>
                <a:gd name="T24" fmla="*/ 72 w 132"/>
                <a:gd name="T25" fmla="*/ 335 h 444"/>
                <a:gd name="T26" fmla="*/ 96 w 132"/>
                <a:gd name="T27" fmla="*/ 377 h 444"/>
                <a:gd name="T28" fmla="*/ 107 w 132"/>
                <a:gd name="T29" fmla="*/ 407 h 444"/>
                <a:gd name="T30" fmla="*/ 113 w 132"/>
                <a:gd name="T31" fmla="*/ 425 h 444"/>
                <a:gd name="T32" fmla="*/ 125 w 132"/>
                <a:gd name="T33" fmla="*/ 443 h 444"/>
                <a:gd name="T34" fmla="*/ 119 w 132"/>
                <a:gd name="T35" fmla="*/ 431 h 444"/>
                <a:gd name="T36" fmla="*/ 119 w 132"/>
                <a:gd name="T37" fmla="*/ 419 h 444"/>
                <a:gd name="T38" fmla="*/ 125 w 132"/>
                <a:gd name="T39" fmla="*/ 407 h 444"/>
                <a:gd name="T40" fmla="*/ 125 w 132"/>
                <a:gd name="T41" fmla="*/ 401 h 444"/>
                <a:gd name="T42" fmla="*/ 119 w 132"/>
                <a:gd name="T43" fmla="*/ 383 h 444"/>
                <a:gd name="T44" fmla="*/ 107 w 132"/>
                <a:gd name="T45" fmla="*/ 365 h 444"/>
                <a:gd name="T46" fmla="*/ 96 w 132"/>
                <a:gd name="T47" fmla="*/ 347 h 444"/>
                <a:gd name="T48" fmla="*/ 84 w 132"/>
                <a:gd name="T49" fmla="*/ 323 h 444"/>
                <a:gd name="T50" fmla="*/ 72 w 132"/>
                <a:gd name="T51" fmla="*/ 299 h 444"/>
                <a:gd name="T52" fmla="*/ 60 w 132"/>
                <a:gd name="T53" fmla="*/ 270 h 444"/>
                <a:gd name="T54" fmla="*/ 54 w 132"/>
                <a:gd name="T55" fmla="*/ 245 h 444"/>
                <a:gd name="T56" fmla="*/ 42 w 132"/>
                <a:gd name="T57" fmla="*/ 221 h 444"/>
                <a:gd name="T58" fmla="*/ 36 w 132"/>
                <a:gd name="T59" fmla="*/ 203 h 444"/>
                <a:gd name="T60" fmla="*/ 36 w 132"/>
                <a:gd name="T61" fmla="*/ 185 h 444"/>
                <a:gd name="T62" fmla="*/ 30 w 132"/>
                <a:gd name="T63" fmla="*/ 173 h 444"/>
                <a:gd name="T64" fmla="*/ 30 w 132"/>
                <a:gd name="T65" fmla="*/ 149 h 444"/>
                <a:gd name="T66" fmla="*/ 30 w 132"/>
                <a:gd name="T67" fmla="*/ 126 h 444"/>
                <a:gd name="T68" fmla="*/ 30 w 132"/>
                <a:gd name="T69" fmla="*/ 102 h 444"/>
                <a:gd name="T70" fmla="*/ 36 w 132"/>
                <a:gd name="T71" fmla="*/ 84 h 444"/>
                <a:gd name="T72" fmla="*/ 42 w 132"/>
                <a:gd name="T73" fmla="*/ 66 h 444"/>
                <a:gd name="T74" fmla="*/ 60 w 132"/>
                <a:gd name="T75" fmla="*/ 54 h 444"/>
                <a:gd name="T76" fmla="*/ 72 w 132"/>
                <a:gd name="T77" fmla="*/ 42 h 444"/>
                <a:gd name="T78" fmla="*/ 90 w 132"/>
                <a:gd name="T79" fmla="*/ 30 h 444"/>
                <a:gd name="T80" fmla="*/ 107 w 132"/>
                <a:gd name="T81" fmla="*/ 18 h 444"/>
                <a:gd name="T82" fmla="*/ 119 w 132"/>
                <a:gd name="T83" fmla="*/ 12 h 444"/>
                <a:gd name="T84" fmla="*/ 131 w 132"/>
                <a:gd name="T85" fmla="*/ 0 h 444"/>
                <a:gd name="T86" fmla="*/ 0 w 132"/>
                <a:gd name="T87" fmla="*/ 24 h 4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2"/>
                <a:gd name="T133" fmla="*/ 0 h 444"/>
                <a:gd name="T134" fmla="*/ 132 w 132"/>
                <a:gd name="T135" fmla="*/ 444 h 44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2" h="444">
                  <a:moveTo>
                    <a:pt x="0" y="24"/>
                  </a:moveTo>
                  <a:lnTo>
                    <a:pt x="6" y="42"/>
                  </a:lnTo>
                  <a:lnTo>
                    <a:pt x="6" y="60"/>
                  </a:lnTo>
                  <a:lnTo>
                    <a:pt x="12" y="72"/>
                  </a:lnTo>
                  <a:lnTo>
                    <a:pt x="6" y="90"/>
                  </a:lnTo>
                  <a:lnTo>
                    <a:pt x="6" y="102"/>
                  </a:lnTo>
                  <a:lnTo>
                    <a:pt x="6" y="120"/>
                  </a:lnTo>
                  <a:lnTo>
                    <a:pt x="6" y="143"/>
                  </a:lnTo>
                  <a:lnTo>
                    <a:pt x="18" y="173"/>
                  </a:lnTo>
                  <a:lnTo>
                    <a:pt x="24" y="209"/>
                  </a:lnTo>
                  <a:lnTo>
                    <a:pt x="36" y="245"/>
                  </a:lnTo>
                  <a:lnTo>
                    <a:pt x="54" y="288"/>
                  </a:lnTo>
                  <a:lnTo>
                    <a:pt x="72" y="335"/>
                  </a:lnTo>
                  <a:lnTo>
                    <a:pt x="96" y="377"/>
                  </a:lnTo>
                  <a:lnTo>
                    <a:pt x="107" y="407"/>
                  </a:lnTo>
                  <a:lnTo>
                    <a:pt x="113" y="425"/>
                  </a:lnTo>
                  <a:lnTo>
                    <a:pt x="125" y="443"/>
                  </a:lnTo>
                  <a:lnTo>
                    <a:pt x="119" y="431"/>
                  </a:lnTo>
                  <a:lnTo>
                    <a:pt x="119" y="419"/>
                  </a:lnTo>
                  <a:lnTo>
                    <a:pt x="125" y="407"/>
                  </a:lnTo>
                  <a:lnTo>
                    <a:pt x="125" y="401"/>
                  </a:lnTo>
                  <a:lnTo>
                    <a:pt x="119" y="383"/>
                  </a:lnTo>
                  <a:lnTo>
                    <a:pt x="107" y="365"/>
                  </a:lnTo>
                  <a:lnTo>
                    <a:pt x="96" y="347"/>
                  </a:lnTo>
                  <a:lnTo>
                    <a:pt x="84" y="323"/>
                  </a:lnTo>
                  <a:lnTo>
                    <a:pt x="72" y="299"/>
                  </a:lnTo>
                  <a:lnTo>
                    <a:pt x="60" y="270"/>
                  </a:lnTo>
                  <a:lnTo>
                    <a:pt x="54" y="245"/>
                  </a:lnTo>
                  <a:lnTo>
                    <a:pt x="42" y="221"/>
                  </a:lnTo>
                  <a:lnTo>
                    <a:pt x="36" y="203"/>
                  </a:lnTo>
                  <a:lnTo>
                    <a:pt x="36" y="185"/>
                  </a:lnTo>
                  <a:lnTo>
                    <a:pt x="30" y="173"/>
                  </a:lnTo>
                  <a:lnTo>
                    <a:pt x="30" y="149"/>
                  </a:lnTo>
                  <a:lnTo>
                    <a:pt x="30" y="126"/>
                  </a:lnTo>
                  <a:lnTo>
                    <a:pt x="30" y="102"/>
                  </a:lnTo>
                  <a:lnTo>
                    <a:pt x="36" y="84"/>
                  </a:lnTo>
                  <a:lnTo>
                    <a:pt x="42" y="66"/>
                  </a:lnTo>
                  <a:lnTo>
                    <a:pt x="60" y="54"/>
                  </a:lnTo>
                  <a:lnTo>
                    <a:pt x="72" y="42"/>
                  </a:lnTo>
                  <a:lnTo>
                    <a:pt x="90" y="30"/>
                  </a:lnTo>
                  <a:lnTo>
                    <a:pt x="107" y="18"/>
                  </a:lnTo>
                  <a:lnTo>
                    <a:pt x="119" y="12"/>
                  </a:lnTo>
                  <a:lnTo>
                    <a:pt x="131" y="0"/>
                  </a:lnTo>
                  <a:lnTo>
                    <a:pt x="0" y="24"/>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60" name="Freeform 27"/>
            <p:cNvSpPr>
              <a:spLocks/>
            </p:cNvSpPr>
            <p:nvPr/>
          </p:nvSpPr>
          <p:spPr bwMode="auto">
            <a:xfrm>
              <a:off x="4652" y="2635"/>
              <a:ext cx="114" cy="96"/>
            </a:xfrm>
            <a:custGeom>
              <a:avLst/>
              <a:gdLst>
                <a:gd name="T0" fmla="*/ 107 w 114"/>
                <a:gd name="T1" fmla="*/ 89 h 96"/>
                <a:gd name="T2" fmla="*/ 96 w 114"/>
                <a:gd name="T3" fmla="*/ 95 h 96"/>
                <a:gd name="T4" fmla="*/ 84 w 114"/>
                <a:gd name="T5" fmla="*/ 95 h 96"/>
                <a:gd name="T6" fmla="*/ 66 w 114"/>
                <a:gd name="T7" fmla="*/ 89 h 96"/>
                <a:gd name="T8" fmla="*/ 54 w 114"/>
                <a:gd name="T9" fmla="*/ 77 h 96"/>
                <a:gd name="T10" fmla="*/ 36 w 114"/>
                <a:gd name="T11" fmla="*/ 65 h 96"/>
                <a:gd name="T12" fmla="*/ 24 w 114"/>
                <a:gd name="T13" fmla="*/ 42 h 96"/>
                <a:gd name="T14" fmla="*/ 12 w 114"/>
                <a:gd name="T15" fmla="*/ 24 h 96"/>
                <a:gd name="T16" fmla="*/ 0 w 114"/>
                <a:gd name="T17" fmla="*/ 0 h 96"/>
                <a:gd name="T18" fmla="*/ 18 w 114"/>
                <a:gd name="T19" fmla="*/ 24 h 96"/>
                <a:gd name="T20" fmla="*/ 24 w 114"/>
                <a:gd name="T21" fmla="*/ 30 h 96"/>
                <a:gd name="T22" fmla="*/ 30 w 114"/>
                <a:gd name="T23" fmla="*/ 42 h 96"/>
                <a:gd name="T24" fmla="*/ 42 w 114"/>
                <a:gd name="T25" fmla="*/ 53 h 96"/>
                <a:gd name="T26" fmla="*/ 48 w 114"/>
                <a:gd name="T27" fmla="*/ 59 h 96"/>
                <a:gd name="T28" fmla="*/ 60 w 114"/>
                <a:gd name="T29" fmla="*/ 71 h 96"/>
                <a:gd name="T30" fmla="*/ 72 w 114"/>
                <a:gd name="T31" fmla="*/ 77 h 96"/>
                <a:gd name="T32" fmla="*/ 90 w 114"/>
                <a:gd name="T33" fmla="*/ 83 h 96"/>
                <a:gd name="T34" fmla="*/ 101 w 114"/>
                <a:gd name="T35" fmla="*/ 83 h 96"/>
                <a:gd name="T36" fmla="*/ 113 w 114"/>
                <a:gd name="T37" fmla="*/ 83 h 96"/>
                <a:gd name="T38" fmla="*/ 107 w 114"/>
                <a:gd name="T39" fmla="*/ 89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4"/>
                <a:gd name="T61" fmla="*/ 0 h 96"/>
                <a:gd name="T62" fmla="*/ 114 w 114"/>
                <a:gd name="T63" fmla="*/ 96 h 9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4" h="96">
                  <a:moveTo>
                    <a:pt x="107" y="89"/>
                  </a:moveTo>
                  <a:lnTo>
                    <a:pt x="96" y="95"/>
                  </a:lnTo>
                  <a:lnTo>
                    <a:pt x="84" y="95"/>
                  </a:lnTo>
                  <a:lnTo>
                    <a:pt x="66" y="89"/>
                  </a:lnTo>
                  <a:lnTo>
                    <a:pt x="54" y="77"/>
                  </a:lnTo>
                  <a:lnTo>
                    <a:pt x="36" y="65"/>
                  </a:lnTo>
                  <a:lnTo>
                    <a:pt x="24" y="42"/>
                  </a:lnTo>
                  <a:lnTo>
                    <a:pt x="12" y="24"/>
                  </a:lnTo>
                  <a:lnTo>
                    <a:pt x="0" y="0"/>
                  </a:lnTo>
                  <a:lnTo>
                    <a:pt x="18" y="24"/>
                  </a:lnTo>
                  <a:lnTo>
                    <a:pt x="24" y="30"/>
                  </a:lnTo>
                  <a:lnTo>
                    <a:pt x="30" y="42"/>
                  </a:lnTo>
                  <a:lnTo>
                    <a:pt x="42" y="53"/>
                  </a:lnTo>
                  <a:lnTo>
                    <a:pt x="48" y="59"/>
                  </a:lnTo>
                  <a:lnTo>
                    <a:pt x="60" y="71"/>
                  </a:lnTo>
                  <a:lnTo>
                    <a:pt x="72" y="77"/>
                  </a:lnTo>
                  <a:lnTo>
                    <a:pt x="90" y="83"/>
                  </a:lnTo>
                  <a:lnTo>
                    <a:pt x="101" y="83"/>
                  </a:lnTo>
                  <a:lnTo>
                    <a:pt x="113" y="83"/>
                  </a:lnTo>
                  <a:lnTo>
                    <a:pt x="107" y="89"/>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61" name="Freeform 28"/>
            <p:cNvSpPr>
              <a:spLocks/>
            </p:cNvSpPr>
            <p:nvPr/>
          </p:nvSpPr>
          <p:spPr bwMode="auto">
            <a:xfrm>
              <a:off x="4771" y="2599"/>
              <a:ext cx="138" cy="114"/>
            </a:xfrm>
            <a:custGeom>
              <a:avLst/>
              <a:gdLst>
                <a:gd name="T0" fmla="*/ 131 w 138"/>
                <a:gd name="T1" fmla="*/ 107 h 114"/>
                <a:gd name="T2" fmla="*/ 113 w 138"/>
                <a:gd name="T3" fmla="*/ 113 h 114"/>
                <a:gd name="T4" fmla="*/ 95 w 138"/>
                <a:gd name="T5" fmla="*/ 107 h 114"/>
                <a:gd name="T6" fmla="*/ 84 w 138"/>
                <a:gd name="T7" fmla="*/ 107 h 114"/>
                <a:gd name="T8" fmla="*/ 66 w 138"/>
                <a:gd name="T9" fmla="*/ 95 h 114"/>
                <a:gd name="T10" fmla="*/ 54 w 138"/>
                <a:gd name="T11" fmla="*/ 89 h 114"/>
                <a:gd name="T12" fmla="*/ 42 w 138"/>
                <a:gd name="T13" fmla="*/ 72 h 114"/>
                <a:gd name="T14" fmla="*/ 30 w 138"/>
                <a:gd name="T15" fmla="*/ 54 h 114"/>
                <a:gd name="T16" fmla="*/ 18 w 138"/>
                <a:gd name="T17" fmla="*/ 30 h 114"/>
                <a:gd name="T18" fmla="*/ 0 w 138"/>
                <a:gd name="T19" fmla="*/ 0 h 114"/>
                <a:gd name="T20" fmla="*/ 12 w 138"/>
                <a:gd name="T21" fmla="*/ 18 h 114"/>
                <a:gd name="T22" fmla="*/ 24 w 138"/>
                <a:gd name="T23" fmla="*/ 30 h 114"/>
                <a:gd name="T24" fmla="*/ 36 w 138"/>
                <a:gd name="T25" fmla="*/ 48 h 114"/>
                <a:gd name="T26" fmla="*/ 48 w 138"/>
                <a:gd name="T27" fmla="*/ 60 h 114"/>
                <a:gd name="T28" fmla="*/ 60 w 138"/>
                <a:gd name="T29" fmla="*/ 72 h 114"/>
                <a:gd name="T30" fmla="*/ 78 w 138"/>
                <a:gd name="T31" fmla="*/ 83 h 114"/>
                <a:gd name="T32" fmla="*/ 95 w 138"/>
                <a:gd name="T33" fmla="*/ 89 h 114"/>
                <a:gd name="T34" fmla="*/ 119 w 138"/>
                <a:gd name="T35" fmla="*/ 95 h 114"/>
                <a:gd name="T36" fmla="*/ 137 w 138"/>
                <a:gd name="T37" fmla="*/ 101 h 114"/>
                <a:gd name="T38" fmla="*/ 131 w 138"/>
                <a:gd name="T39" fmla="*/ 107 h 1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8"/>
                <a:gd name="T61" fmla="*/ 0 h 114"/>
                <a:gd name="T62" fmla="*/ 138 w 138"/>
                <a:gd name="T63" fmla="*/ 114 h 1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8" h="114">
                  <a:moveTo>
                    <a:pt x="131" y="107"/>
                  </a:moveTo>
                  <a:lnTo>
                    <a:pt x="113" y="113"/>
                  </a:lnTo>
                  <a:lnTo>
                    <a:pt x="95" y="107"/>
                  </a:lnTo>
                  <a:lnTo>
                    <a:pt x="84" y="107"/>
                  </a:lnTo>
                  <a:lnTo>
                    <a:pt x="66" y="95"/>
                  </a:lnTo>
                  <a:lnTo>
                    <a:pt x="54" y="89"/>
                  </a:lnTo>
                  <a:lnTo>
                    <a:pt x="42" y="72"/>
                  </a:lnTo>
                  <a:lnTo>
                    <a:pt x="30" y="54"/>
                  </a:lnTo>
                  <a:lnTo>
                    <a:pt x="18" y="30"/>
                  </a:lnTo>
                  <a:lnTo>
                    <a:pt x="0" y="0"/>
                  </a:lnTo>
                  <a:lnTo>
                    <a:pt x="12" y="18"/>
                  </a:lnTo>
                  <a:lnTo>
                    <a:pt x="24" y="30"/>
                  </a:lnTo>
                  <a:lnTo>
                    <a:pt x="36" y="48"/>
                  </a:lnTo>
                  <a:lnTo>
                    <a:pt x="48" y="60"/>
                  </a:lnTo>
                  <a:lnTo>
                    <a:pt x="60" y="72"/>
                  </a:lnTo>
                  <a:lnTo>
                    <a:pt x="78" y="83"/>
                  </a:lnTo>
                  <a:lnTo>
                    <a:pt x="95" y="89"/>
                  </a:lnTo>
                  <a:lnTo>
                    <a:pt x="119" y="95"/>
                  </a:lnTo>
                  <a:lnTo>
                    <a:pt x="137" y="101"/>
                  </a:lnTo>
                  <a:lnTo>
                    <a:pt x="131" y="107"/>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62" name="Freeform 29"/>
            <p:cNvSpPr>
              <a:spLocks/>
            </p:cNvSpPr>
            <p:nvPr/>
          </p:nvSpPr>
          <p:spPr bwMode="auto">
            <a:xfrm>
              <a:off x="4908" y="2545"/>
              <a:ext cx="103" cy="91"/>
            </a:xfrm>
            <a:custGeom>
              <a:avLst/>
              <a:gdLst>
                <a:gd name="T0" fmla="*/ 0 w 103"/>
                <a:gd name="T1" fmla="*/ 0 h 91"/>
                <a:gd name="T2" fmla="*/ 12 w 103"/>
                <a:gd name="T3" fmla="*/ 24 h 91"/>
                <a:gd name="T4" fmla="*/ 24 w 103"/>
                <a:gd name="T5" fmla="*/ 48 h 91"/>
                <a:gd name="T6" fmla="*/ 36 w 103"/>
                <a:gd name="T7" fmla="*/ 66 h 91"/>
                <a:gd name="T8" fmla="*/ 48 w 103"/>
                <a:gd name="T9" fmla="*/ 78 h 91"/>
                <a:gd name="T10" fmla="*/ 67 w 103"/>
                <a:gd name="T11" fmla="*/ 84 h 91"/>
                <a:gd name="T12" fmla="*/ 84 w 103"/>
                <a:gd name="T13" fmla="*/ 90 h 91"/>
                <a:gd name="T14" fmla="*/ 102 w 103"/>
                <a:gd name="T15" fmla="*/ 90 h 91"/>
                <a:gd name="T16" fmla="*/ 102 w 103"/>
                <a:gd name="T17" fmla="*/ 84 h 91"/>
                <a:gd name="T18" fmla="*/ 102 w 103"/>
                <a:gd name="T19" fmla="*/ 72 h 91"/>
                <a:gd name="T20" fmla="*/ 90 w 103"/>
                <a:gd name="T21" fmla="*/ 72 h 91"/>
                <a:gd name="T22" fmla="*/ 72 w 103"/>
                <a:gd name="T23" fmla="*/ 66 h 91"/>
                <a:gd name="T24" fmla="*/ 54 w 103"/>
                <a:gd name="T25" fmla="*/ 60 h 91"/>
                <a:gd name="T26" fmla="*/ 36 w 103"/>
                <a:gd name="T27" fmla="*/ 48 h 91"/>
                <a:gd name="T28" fmla="*/ 24 w 103"/>
                <a:gd name="T29" fmla="*/ 30 h 91"/>
                <a:gd name="T30" fmla="*/ 12 w 103"/>
                <a:gd name="T31" fmla="*/ 18 h 91"/>
                <a:gd name="T32" fmla="*/ 0 w 103"/>
                <a:gd name="T33" fmla="*/ 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91"/>
                <a:gd name="T53" fmla="*/ 103 w 103"/>
                <a:gd name="T54" fmla="*/ 91 h 9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91">
                  <a:moveTo>
                    <a:pt x="0" y="0"/>
                  </a:moveTo>
                  <a:lnTo>
                    <a:pt x="12" y="24"/>
                  </a:lnTo>
                  <a:lnTo>
                    <a:pt x="24" y="48"/>
                  </a:lnTo>
                  <a:lnTo>
                    <a:pt x="36" y="66"/>
                  </a:lnTo>
                  <a:lnTo>
                    <a:pt x="48" y="78"/>
                  </a:lnTo>
                  <a:lnTo>
                    <a:pt x="67" y="84"/>
                  </a:lnTo>
                  <a:lnTo>
                    <a:pt x="84" y="90"/>
                  </a:lnTo>
                  <a:lnTo>
                    <a:pt x="102" y="90"/>
                  </a:lnTo>
                  <a:lnTo>
                    <a:pt x="102" y="84"/>
                  </a:lnTo>
                  <a:lnTo>
                    <a:pt x="102" y="72"/>
                  </a:lnTo>
                  <a:lnTo>
                    <a:pt x="90" y="72"/>
                  </a:lnTo>
                  <a:lnTo>
                    <a:pt x="72" y="66"/>
                  </a:lnTo>
                  <a:lnTo>
                    <a:pt x="54" y="60"/>
                  </a:lnTo>
                  <a:lnTo>
                    <a:pt x="36" y="48"/>
                  </a:lnTo>
                  <a:lnTo>
                    <a:pt x="24" y="30"/>
                  </a:lnTo>
                  <a:lnTo>
                    <a:pt x="12" y="18"/>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63" name="Freeform 30"/>
            <p:cNvSpPr>
              <a:spLocks/>
            </p:cNvSpPr>
            <p:nvPr/>
          </p:nvSpPr>
          <p:spPr bwMode="auto">
            <a:xfrm>
              <a:off x="4914" y="2330"/>
              <a:ext cx="151" cy="234"/>
            </a:xfrm>
            <a:custGeom>
              <a:avLst/>
              <a:gdLst>
                <a:gd name="T0" fmla="*/ 24 w 151"/>
                <a:gd name="T1" fmla="*/ 83 h 234"/>
                <a:gd name="T2" fmla="*/ 30 w 151"/>
                <a:gd name="T3" fmla="*/ 119 h 234"/>
                <a:gd name="T4" fmla="*/ 42 w 151"/>
                <a:gd name="T5" fmla="*/ 156 h 234"/>
                <a:gd name="T6" fmla="*/ 54 w 151"/>
                <a:gd name="T7" fmla="*/ 174 h 234"/>
                <a:gd name="T8" fmla="*/ 72 w 151"/>
                <a:gd name="T9" fmla="*/ 197 h 234"/>
                <a:gd name="T10" fmla="*/ 90 w 151"/>
                <a:gd name="T11" fmla="*/ 215 h 234"/>
                <a:gd name="T12" fmla="*/ 108 w 151"/>
                <a:gd name="T13" fmla="*/ 233 h 234"/>
                <a:gd name="T14" fmla="*/ 84 w 151"/>
                <a:gd name="T15" fmla="*/ 203 h 234"/>
                <a:gd name="T16" fmla="*/ 66 w 151"/>
                <a:gd name="T17" fmla="*/ 174 h 234"/>
                <a:gd name="T18" fmla="*/ 48 w 151"/>
                <a:gd name="T19" fmla="*/ 156 h 234"/>
                <a:gd name="T20" fmla="*/ 48 w 151"/>
                <a:gd name="T21" fmla="*/ 131 h 234"/>
                <a:gd name="T22" fmla="*/ 42 w 151"/>
                <a:gd name="T23" fmla="*/ 113 h 234"/>
                <a:gd name="T24" fmla="*/ 36 w 151"/>
                <a:gd name="T25" fmla="*/ 101 h 234"/>
                <a:gd name="T26" fmla="*/ 54 w 151"/>
                <a:gd name="T27" fmla="*/ 107 h 234"/>
                <a:gd name="T28" fmla="*/ 72 w 151"/>
                <a:gd name="T29" fmla="*/ 107 h 234"/>
                <a:gd name="T30" fmla="*/ 90 w 151"/>
                <a:gd name="T31" fmla="*/ 113 h 234"/>
                <a:gd name="T32" fmla="*/ 108 w 151"/>
                <a:gd name="T33" fmla="*/ 119 h 234"/>
                <a:gd name="T34" fmla="*/ 126 w 151"/>
                <a:gd name="T35" fmla="*/ 125 h 234"/>
                <a:gd name="T36" fmla="*/ 132 w 151"/>
                <a:gd name="T37" fmla="*/ 131 h 234"/>
                <a:gd name="T38" fmla="*/ 150 w 151"/>
                <a:gd name="T39" fmla="*/ 137 h 234"/>
                <a:gd name="T40" fmla="*/ 132 w 151"/>
                <a:gd name="T41" fmla="*/ 125 h 234"/>
                <a:gd name="T42" fmla="*/ 114 w 151"/>
                <a:gd name="T43" fmla="*/ 119 h 234"/>
                <a:gd name="T44" fmla="*/ 96 w 151"/>
                <a:gd name="T45" fmla="*/ 107 h 234"/>
                <a:gd name="T46" fmla="*/ 84 w 151"/>
                <a:gd name="T47" fmla="*/ 101 h 234"/>
                <a:gd name="T48" fmla="*/ 66 w 151"/>
                <a:gd name="T49" fmla="*/ 95 h 234"/>
                <a:gd name="T50" fmla="*/ 54 w 151"/>
                <a:gd name="T51" fmla="*/ 95 h 234"/>
                <a:gd name="T52" fmla="*/ 42 w 151"/>
                <a:gd name="T53" fmla="*/ 83 h 234"/>
                <a:gd name="T54" fmla="*/ 30 w 151"/>
                <a:gd name="T55" fmla="*/ 77 h 234"/>
                <a:gd name="T56" fmla="*/ 18 w 151"/>
                <a:gd name="T57" fmla="*/ 65 h 234"/>
                <a:gd name="T58" fmla="*/ 12 w 151"/>
                <a:gd name="T59" fmla="*/ 53 h 234"/>
                <a:gd name="T60" fmla="*/ 12 w 151"/>
                <a:gd name="T61" fmla="*/ 35 h 234"/>
                <a:gd name="T62" fmla="*/ 18 w 151"/>
                <a:gd name="T63" fmla="*/ 17 h 234"/>
                <a:gd name="T64" fmla="*/ 30 w 151"/>
                <a:gd name="T65" fmla="*/ 11 h 234"/>
                <a:gd name="T66" fmla="*/ 42 w 151"/>
                <a:gd name="T67" fmla="*/ 29 h 234"/>
                <a:gd name="T68" fmla="*/ 54 w 151"/>
                <a:gd name="T69" fmla="*/ 35 h 234"/>
                <a:gd name="T70" fmla="*/ 78 w 151"/>
                <a:gd name="T71" fmla="*/ 41 h 234"/>
                <a:gd name="T72" fmla="*/ 90 w 151"/>
                <a:gd name="T73" fmla="*/ 41 h 234"/>
                <a:gd name="T74" fmla="*/ 78 w 151"/>
                <a:gd name="T75" fmla="*/ 41 h 234"/>
                <a:gd name="T76" fmla="*/ 66 w 151"/>
                <a:gd name="T77" fmla="*/ 35 h 234"/>
                <a:gd name="T78" fmla="*/ 54 w 151"/>
                <a:gd name="T79" fmla="*/ 29 h 234"/>
                <a:gd name="T80" fmla="*/ 42 w 151"/>
                <a:gd name="T81" fmla="*/ 23 h 234"/>
                <a:gd name="T82" fmla="*/ 36 w 151"/>
                <a:gd name="T83" fmla="*/ 11 h 234"/>
                <a:gd name="T84" fmla="*/ 36 w 151"/>
                <a:gd name="T85" fmla="*/ 0 h 234"/>
                <a:gd name="T86" fmla="*/ 24 w 151"/>
                <a:gd name="T87" fmla="*/ 6 h 234"/>
                <a:gd name="T88" fmla="*/ 18 w 151"/>
                <a:gd name="T89" fmla="*/ 6 h 234"/>
                <a:gd name="T90" fmla="*/ 6 w 151"/>
                <a:gd name="T91" fmla="*/ 11 h 234"/>
                <a:gd name="T92" fmla="*/ 6 w 151"/>
                <a:gd name="T93" fmla="*/ 23 h 234"/>
                <a:gd name="T94" fmla="*/ 0 w 151"/>
                <a:gd name="T95" fmla="*/ 35 h 234"/>
                <a:gd name="T96" fmla="*/ 0 w 151"/>
                <a:gd name="T97" fmla="*/ 53 h 234"/>
                <a:gd name="T98" fmla="*/ 12 w 151"/>
                <a:gd name="T99" fmla="*/ 71 h 234"/>
                <a:gd name="T100" fmla="*/ 24 w 151"/>
                <a:gd name="T101" fmla="*/ 83 h 23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1"/>
                <a:gd name="T154" fmla="*/ 0 h 234"/>
                <a:gd name="T155" fmla="*/ 151 w 151"/>
                <a:gd name="T156" fmla="*/ 234 h 23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1" h="234">
                  <a:moveTo>
                    <a:pt x="24" y="83"/>
                  </a:moveTo>
                  <a:lnTo>
                    <a:pt x="30" y="119"/>
                  </a:lnTo>
                  <a:lnTo>
                    <a:pt x="42" y="156"/>
                  </a:lnTo>
                  <a:lnTo>
                    <a:pt x="54" y="174"/>
                  </a:lnTo>
                  <a:lnTo>
                    <a:pt x="72" y="197"/>
                  </a:lnTo>
                  <a:lnTo>
                    <a:pt x="90" y="215"/>
                  </a:lnTo>
                  <a:lnTo>
                    <a:pt x="108" y="233"/>
                  </a:lnTo>
                  <a:lnTo>
                    <a:pt x="84" y="203"/>
                  </a:lnTo>
                  <a:lnTo>
                    <a:pt x="66" y="174"/>
                  </a:lnTo>
                  <a:lnTo>
                    <a:pt x="48" y="156"/>
                  </a:lnTo>
                  <a:lnTo>
                    <a:pt x="48" y="131"/>
                  </a:lnTo>
                  <a:lnTo>
                    <a:pt x="42" y="113"/>
                  </a:lnTo>
                  <a:lnTo>
                    <a:pt x="36" y="101"/>
                  </a:lnTo>
                  <a:lnTo>
                    <a:pt x="54" y="107"/>
                  </a:lnTo>
                  <a:lnTo>
                    <a:pt x="72" y="107"/>
                  </a:lnTo>
                  <a:lnTo>
                    <a:pt x="90" y="113"/>
                  </a:lnTo>
                  <a:lnTo>
                    <a:pt x="108" y="119"/>
                  </a:lnTo>
                  <a:lnTo>
                    <a:pt x="126" y="125"/>
                  </a:lnTo>
                  <a:lnTo>
                    <a:pt x="132" y="131"/>
                  </a:lnTo>
                  <a:lnTo>
                    <a:pt x="150" y="137"/>
                  </a:lnTo>
                  <a:lnTo>
                    <a:pt x="132" y="125"/>
                  </a:lnTo>
                  <a:lnTo>
                    <a:pt x="114" y="119"/>
                  </a:lnTo>
                  <a:lnTo>
                    <a:pt x="96" y="107"/>
                  </a:lnTo>
                  <a:lnTo>
                    <a:pt x="84" y="101"/>
                  </a:lnTo>
                  <a:lnTo>
                    <a:pt x="66" y="95"/>
                  </a:lnTo>
                  <a:lnTo>
                    <a:pt x="54" y="95"/>
                  </a:lnTo>
                  <a:lnTo>
                    <a:pt x="42" y="83"/>
                  </a:lnTo>
                  <a:lnTo>
                    <a:pt x="30" y="77"/>
                  </a:lnTo>
                  <a:lnTo>
                    <a:pt x="18" y="65"/>
                  </a:lnTo>
                  <a:lnTo>
                    <a:pt x="12" y="53"/>
                  </a:lnTo>
                  <a:lnTo>
                    <a:pt x="12" y="35"/>
                  </a:lnTo>
                  <a:lnTo>
                    <a:pt x="18" y="17"/>
                  </a:lnTo>
                  <a:lnTo>
                    <a:pt x="30" y="11"/>
                  </a:lnTo>
                  <a:lnTo>
                    <a:pt x="42" y="29"/>
                  </a:lnTo>
                  <a:lnTo>
                    <a:pt x="54" y="35"/>
                  </a:lnTo>
                  <a:lnTo>
                    <a:pt x="78" y="41"/>
                  </a:lnTo>
                  <a:lnTo>
                    <a:pt x="90" y="41"/>
                  </a:lnTo>
                  <a:lnTo>
                    <a:pt x="78" y="41"/>
                  </a:lnTo>
                  <a:lnTo>
                    <a:pt x="66" y="35"/>
                  </a:lnTo>
                  <a:lnTo>
                    <a:pt x="54" y="29"/>
                  </a:lnTo>
                  <a:lnTo>
                    <a:pt x="42" y="23"/>
                  </a:lnTo>
                  <a:lnTo>
                    <a:pt x="36" y="11"/>
                  </a:lnTo>
                  <a:lnTo>
                    <a:pt x="36" y="0"/>
                  </a:lnTo>
                  <a:lnTo>
                    <a:pt x="24" y="6"/>
                  </a:lnTo>
                  <a:lnTo>
                    <a:pt x="18" y="6"/>
                  </a:lnTo>
                  <a:lnTo>
                    <a:pt x="6" y="11"/>
                  </a:lnTo>
                  <a:lnTo>
                    <a:pt x="6" y="23"/>
                  </a:lnTo>
                  <a:lnTo>
                    <a:pt x="0" y="35"/>
                  </a:lnTo>
                  <a:lnTo>
                    <a:pt x="0" y="53"/>
                  </a:lnTo>
                  <a:lnTo>
                    <a:pt x="12" y="71"/>
                  </a:lnTo>
                  <a:lnTo>
                    <a:pt x="24" y="83"/>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64" name="Freeform 31"/>
            <p:cNvSpPr>
              <a:spLocks/>
            </p:cNvSpPr>
            <p:nvPr/>
          </p:nvSpPr>
          <p:spPr bwMode="auto">
            <a:xfrm>
              <a:off x="4884" y="2395"/>
              <a:ext cx="43" cy="49"/>
            </a:xfrm>
            <a:custGeom>
              <a:avLst/>
              <a:gdLst>
                <a:gd name="T0" fmla="*/ 42 w 43"/>
                <a:gd name="T1" fmla="*/ 6 h 49"/>
                <a:gd name="T2" fmla="*/ 30 w 43"/>
                <a:gd name="T3" fmla="*/ 12 h 49"/>
                <a:gd name="T4" fmla="*/ 18 w 43"/>
                <a:gd name="T5" fmla="*/ 12 h 49"/>
                <a:gd name="T6" fmla="*/ 12 w 43"/>
                <a:gd name="T7" fmla="*/ 24 h 49"/>
                <a:gd name="T8" fmla="*/ 6 w 43"/>
                <a:gd name="T9" fmla="*/ 30 h 49"/>
                <a:gd name="T10" fmla="*/ 0 w 43"/>
                <a:gd name="T11" fmla="*/ 48 h 49"/>
                <a:gd name="T12" fmla="*/ 0 w 43"/>
                <a:gd name="T13" fmla="*/ 36 h 49"/>
                <a:gd name="T14" fmla="*/ 6 w 43"/>
                <a:gd name="T15" fmla="*/ 18 h 49"/>
                <a:gd name="T16" fmla="*/ 18 w 43"/>
                <a:gd name="T17" fmla="*/ 6 h 49"/>
                <a:gd name="T18" fmla="*/ 30 w 43"/>
                <a:gd name="T19" fmla="*/ 0 h 49"/>
                <a:gd name="T20" fmla="*/ 42 w 43"/>
                <a:gd name="T21" fmla="*/ 6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
                <a:gd name="T34" fmla="*/ 0 h 49"/>
                <a:gd name="T35" fmla="*/ 43 w 43"/>
                <a:gd name="T36" fmla="*/ 49 h 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 h="49">
                  <a:moveTo>
                    <a:pt x="42" y="6"/>
                  </a:moveTo>
                  <a:lnTo>
                    <a:pt x="30" y="12"/>
                  </a:lnTo>
                  <a:lnTo>
                    <a:pt x="18" y="12"/>
                  </a:lnTo>
                  <a:lnTo>
                    <a:pt x="12" y="24"/>
                  </a:lnTo>
                  <a:lnTo>
                    <a:pt x="6" y="30"/>
                  </a:lnTo>
                  <a:lnTo>
                    <a:pt x="0" y="48"/>
                  </a:lnTo>
                  <a:lnTo>
                    <a:pt x="0" y="36"/>
                  </a:lnTo>
                  <a:lnTo>
                    <a:pt x="6" y="18"/>
                  </a:lnTo>
                  <a:lnTo>
                    <a:pt x="18" y="6"/>
                  </a:lnTo>
                  <a:lnTo>
                    <a:pt x="30" y="0"/>
                  </a:lnTo>
                  <a:lnTo>
                    <a:pt x="42" y="6"/>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65" name="Freeform 32"/>
            <p:cNvSpPr>
              <a:spLocks/>
            </p:cNvSpPr>
            <p:nvPr/>
          </p:nvSpPr>
          <p:spPr bwMode="auto">
            <a:xfrm>
              <a:off x="4855" y="2371"/>
              <a:ext cx="48" cy="19"/>
            </a:xfrm>
            <a:custGeom>
              <a:avLst/>
              <a:gdLst>
                <a:gd name="T0" fmla="*/ 47 w 48"/>
                <a:gd name="T1" fmla="*/ 0 h 19"/>
                <a:gd name="T2" fmla="*/ 35 w 48"/>
                <a:gd name="T3" fmla="*/ 0 h 19"/>
                <a:gd name="T4" fmla="*/ 23 w 48"/>
                <a:gd name="T5" fmla="*/ 0 h 19"/>
                <a:gd name="T6" fmla="*/ 17 w 48"/>
                <a:gd name="T7" fmla="*/ 12 h 19"/>
                <a:gd name="T8" fmla="*/ 6 w 48"/>
                <a:gd name="T9" fmla="*/ 18 h 19"/>
                <a:gd name="T10" fmla="*/ 0 w 48"/>
                <a:gd name="T11" fmla="*/ 12 h 19"/>
                <a:gd name="T12" fmla="*/ 47 w 48"/>
                <a:gd name="T13" fmla="*/ 0 h 19"/>
                <a:gd name="T14" fmla="*/ 0 60000 65536"/>
                <a:gd name="T15" fmla="*/ 0 60000 65536"/>
                <a:gd name="T16" fmla="*/ 0 60000 65536"/>
                <a:gd name="T17" fmla="*/ 0 60000 65536"/>
                <a:gd name="T18" fmla="*/ 0 60000 65536"/>
                <a:gd name="T19" fmla="*/ 0 60000 65536"/>
                <a:gd name="T20" fmla="*/ 0 60000 65536"/>
                <a:gd name="T21" fmla="*/ 0 w 48"/>
                <a:gd name="T22" fmla="*/ 0 h 19"/>
                <a:gd name="T23" fmla="*/ 48 w 4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19">
                  <a:moveTo>
                    <a:pt x="47" y="0"/>
                  </a:moveTo>
                  <a:lnTo>
                    <a:pt x="35" y="0"/>
                  </a:lnTo>
                  <a:lnTo>
                    <a:pt x="23" y="0"/>
                  </a:lnTo>
                  <a:lnTo>
                    <a:pt x="17" y="12"/>
                  </a:lnTo>
                  <a:lnTo>
                    <a:pt x="6" y="18"/>
                  </a:lnTo>
                  <a:lnTo>
                    <a:pt x="0" y="12"/>
                  </a:lnTo>
                  <a:lnTo>
                    <a:pt x="47"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66" name="Freeform 33"/>
            <p:cNvSpPr>
              <a:spLocks/>
            </p:cNvSpPr>
            <p:nvPr/>
          </p:nvSpPr>
          <p:spPr bwMode="auto">
            <a:xfrm>
              <a:off x="4861" y="2276"/>
              <a:ext cx="192" cy="72"/>
            </a:xfrm>
            <a:custGeom>
              <a:avLst/>
              <a:gdLst>
                <a:gd name="T0" fmla="*/ 191 w 192"/>
                <a:gd name="T1" fmla="*/ 30 h 72"/>
                <a:gd name="T2" fmla="*/ 167 w 192"/>
                <a:gd name="T3" fmla="*/ 36 h 72"/>
                <a:gd name="T4" fmla="*/ 137 w 192"/>
                <a:gd name="T5" fmla="*/ 30 h 72"/>
                <a:gd name="T6" fmla="*/ 101 w 192"/>
                <a:gd name="T7" fmla="*/ 30 h 72"/>
                <a:gd name="T8" fmla="*/ 65 w 192"/>
                <a:gd name="T9" fmla="*/ 30 h 72"/>
                <a:gd name="T10" fmla="*/ 53 w 192"/>
                <a:gd name="T11" fmla="*/ 30 h 72"/>
                <a:gd name="T12" fmla="*/ 41 w 192"/>
                <a:gd name="T13" fmla="*/ 36 h 72"/>
                <a:gd name="T14" fmla="*/ 35 w 192"/>
                <a:gd name="T15" fmla="*/ 48 h 72"/>
                <a:gd name="T16" fmla="*/ 29 w 192"/>
                <a:gd name="T17" fmla="*/ 60 h 72"/>
                <a:gd name="T18" fmla="*/ 23 w 192"/>
                <a:gd name="T19" fmla="*/ 65 h 72"/>
                <a:gd name="T20" fmla="*/ 11 w 192"/>
                <a:gd name="T21" fmla="*/ 65 h 72"/>
                <a:gd name="T22" fmla="*/ 0 w 192"/>
                <a:gd name="T23" fmla="*/ 71 h 72"/>
                <a:gd name="T24" fmla="*/ 11 w 192"/>
                <a:gd name="T25" fmla="*/ 60 h 72"/>
                <a:gd name="T26" fmla="*/ 23 w 192"/>
                <a:gd name="T27" fmla="*/ 60 h 72"/>
                <a:gd name="T28" fmla="*/ 23 w 192"/>
                <a:gd name="T29" fmla="*/ 48 h 72"/>
                <a:gd name="T30" fmla="*/ 29 w 192"/>
                <a:gd name="T31" fmla="*/ 36 h 72"/>
                <a:gd name="T32" fmla="*/ 35 w 192"/>
                <a:gd name="T33" fmla="*/ 30 h 72"/>
                <a:gd name="T34" fmla="*/ 41 w 192"/>
                <a:gd name="T35" fmla="*/ 24 h 72"/>
                <a:gd name="T36" fmla="*/ 35 w 192"/>
                <a:gd name="T37" fmla="*/ 12 h 72"/>
                <a:gd name="T38" fmla="*/ 23 w 192"/>
                <a:gd name="T39" fmla="*/ 6 h 72"/>
                <a:gd name="T40" fmla="*/ 11 w 192"/>
                <a:gd name="T41" fmla="*/ 6 h 72"/>
                <a:gd name="T42" fmla="*/ 5 w 192"/>
                <a:gd name="T43" fmla="*/ 0 h 72"/>
                <a:gd name="T44" fmla="*/ 17 w 192"/>
                <a:gd name="T45" fmla="*/ 0 h 72"/>
                <a:gd name="T46" fmla="*/ 35 w 192"/>
                <a:gd name="T47" fmla="*/ 0 h 72"/>
                <a:gd name="T48" fmla="*/ 47 w 192"/>
                <a:gd name="T49" fmla="*/ 0 h 72"/>
                <a:gd name="T50" fmla="*/ 59 w 192"/>
                <a:gd name="T51" fmla="*/ 6 h 72"/>
                <a:gd name="T52" fmla="*/ 71 w 192"/>
                <a:gd name="T53" fmla="*/ 0 h 72"/>
                <a:gd name="T54" fmla="*/ 89 w 192"/>
                <a:gd name="T55" fmla="*/ 6 h 72"/>
                <a:gd name="T56" fmla="*/ 101 w 192"/>
                <a:gd name="T57" fmla="*/ 12 h 72"/>
                <a:gd name="T58" fmla="*/ 114 w 192"/>
                <a:gd name="T59" fmla="*/ 12 h 72"/>
                <a:gd name="T60" fmla="*/ 125 w 192"/>
                <a:gd name="T61" fmla="*/ 18 h 72"/>
                <a:gd name="T62" fmla="*/ 137 w 192"/>
                <a:gd name="T63" fmla="*/ 18 h 72"/>
                <a:gd name="T64" fmla="*/ 143 w 192"/>
                <a:gd name="T65" fmla="*/ 12 h 72"/>
                <a:gd name="T66" fmla="*/ 137 w 192"/>
                <a:gd name="T67" fmla="*/ 0 h 72"/>
                <a:gd name="T68" fmla="*/ 149 w 192"/>
                <a:gd name="T69" fmla="*/ 6 h 72"/>
                <a:gd name="T70" fmla="*/ 161 w 192"/>
                <a:gd name="T71" fmla="*/ 12 h 72"/>
                <a:gd name="T72" fmla="*/ 173 w 192"/>
                <a:gd name="T73" fmla="*/ 12 h 72"/>
                <a:gd name="T74" fmla="*/ 185 w 192"/>
                <a:gd name="T75" fmla="*/ 18 h 72"/>
                <a:gd name="T76" fmla="*/ 191 w 192"/>
                <a:gd name="T77" fmla="*/ 30 h 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2"/>
                <a:gd name="T118" fmla="*/ 0 h 72"/>
                <a:gd name="T119" fmla="*/ 192 w 192"/>
                <a:gd name="T120" fmla="*/ 72 h 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2" h="72">
                  <a:moveTo>
                    <a:pt x="191" y="30"/>
                  </a:moveTo>
                  <a:lnTo>
                    <a:pt x="167" y="36"/>
                  </a:lnTo>
                  <a:lnTo>
                    <a:pt x="137" y="30"/>
                  </a:lnTo>
                  <a:lnTo>
                    <a:pt x="101" y="30"/>
                  </a:lnTo>
                  <a:lnTo>
                    <a:pt x="65" y="30"/>
                  </a:lnTo>
                  <a:lnTo>
                    <a:pt x="53" y="30"/>
                  </a:lnTo>
                  <a:lnTo>
                    <a:pt x="41" y="36"/>
                  </a:lnTo>
                  <a:lnTo>
                    <a:pt x="35" y="48"/>
                  </a:lnTo>
                  <a:lnTo>
                    <a:pt x="29" y="60"/>
                  </a:lnTo>
                  <a:lnTo>
                    <a:pt x="23" y="65"/>
                  </a:lnTo>
                  <a:lnTo>
                    <a:pt x="11" y="65"/>
                  </a:lnTo>
                  <a:lnTo>
                    <a:pt x="0" y="71"/>
                  </a:lnTo>
                  <a:lnTo>
                    <a:pt x="11" y="60"/>
                  </a:lnTo>
                  <a:lnTo>
                    <a:pt x="23" y="60"/>
                  </a:lnTo>
                  <a:lnTo>
                    <a:pt x="23" y="48"/>
                  </a:lnTo>
                  <a:lnTo>
                    <a:pt x="29" y="36"/>
                  </a:lnTo>
                  <a:lnTo>
                    <a:pt x="35" y="30"/>
                  </a:lnTo>
                  <a:lnTo>
                    <a:pt x="41" y="24"/>
                  </a:lnTo>
                  <a:lnTo>
                    <a:pt x="35" y="12"/>
                  </a:lnTo>
                  <a:lnTo>
                    <a:pt x="23" y="6"/>
                  </a:lnTo>
                  <a:lnTo>
                    <a:pt x="11" y="6"/>
                  </a:lnTo>
                  <a:lnTo>
                    <a:pt x="5" y="0"/>
                  </a:lnTo>
                  <a:lnTo>
                    <a:pt x="17" y="0"/>
                  </a:lnTo>
                  <a:lnTo>
                    <a:pt x="35" y="0"/>
                  </a:lnTo>
                  <a:lnTo>
                    <a:pt x="47" y="0"/>
                  </a:lnTo>
                  <a:lnTo>
                    <a:pt x="59" y="6"/>
                  </a:lnTo>
                  <a:lnTo>
                    <a:pt x="71" y="0"/>
                  </a:lnTo>
                  <a:lnTo>
                    <a:pt x="89" y="6"/>
                  </a:lnTo>
                  <a:lnTo>
                    <a:pt x="101" y="12"/>
                  </a:lnTo>
                  <a:lnTo>
                    <a:pt x="114" y="12"/>
                  </a:lnTo>
                  <a:lnTo>
                    <a:pt x="125" y="18"/>
                  </a:lnTo>
                  <a:lnTo>
                    <a:pt x="137" y="18"/>
                  </a:lnTo>
                  <a:lnTo>
                    <a:pt x="143" y="12"/>
                  </a:lnTo>
                  <a:lnTo>
                    <a:pt x="137" y="0"/>
                  </a:lnTo>
                  <a:lnTo>
                    <a:pt x="149" y="6"/>
                  </a:lnTo>
                  <a:lnTo>
                    <a:pt x="161" y="12"/>
                  </a:lnTo>
                  <a:lnTo>
                    <a:pt x="173" y="12"/>
                  </a:lnTo>
                  <a:lnTo>
                    <a:pt x="185" y="18"/>
                  </a:lnTo>
                  <a:lnTo>
                    <a:pt x="191" y="3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67" name="Freeform 34"/>
            <p:cNvSpPr>
              <a:spLocks/>
            </p:cNvSpPr>
            <p:nvPr/>
          </p:nvSpPr>
          <p:spPr bwMode="auto">
            <a:xfrm>
              <a:off x="5010" y="2174"/>
              <a:ext cx="37" cy="37"/>
            </a:xfrm>
            <a:custGeom>
              <a:avLst/>
              <a:gdLst>
                <a:gd name="T0" fmla="*/ 12 w 37"/>
                <a:gd name="T1" fmla="*/ 6 h 37"/>
                <a:gd name="T2" fmla="*/ 12 w 37"/>
                <a:gd name="T3" fmla="*/ 12 h 37"/>
                <a:gd name="T4" fmla="*/ 12 w 37"/>
                <a:gd name="T5" fmla="*/ 24 h 37"/>
                <a:gd name="T6" fmla="*/ 18 w 37"/>
                <a:gd name="T7" fmla="*/ 30 h 37"/>
                <a:gd name="T8" fmla="*/ 36 w 37"/>
                <a:gd name="T9" fmla="*/ 36 h 37"/>
                <a:gd name="T10" fmla="*/ 24 w 37"/>
                <a:gd name="T11" fmla="*/ 36 h 37"/>
                <a:gd name="T12" fmla="*/ 12 w 37"/>
                <a:gd name="T13" fmla="*/ 30 h 37"/>
                <a:gd name="T14" fmla="*/ 6 w 37"/>
                <a:gd name="T15" fmla="*/ 24 h 37"/>
                <a:gd name="T16" fmla="*/ 0 w 37"/>
                <a:gd name="T17" fmla="*/ 12 h 37"/>
                <a:gd name="T18" fmla="*/ 0 w 37"/>
                <a:gd name="T19" fmla="*/ 0 h 37"/>
                <a:gd name="T20" fmla="*/ 12 w 37"/>
                <a:gd name="T21" fmla="*/ 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37"/>
                <a:gd name="T35" fmla="*/ 37 w 37"/>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37">
                  <a:moveTo>
                    <a:pt x="12" y="6"/>
                  </a:moveTo>
                  <a:lnTo>
                    <a:pt x="12" y="12"/>
                  </a:lnTo>
                  <a:lnTo>
                    <a:pt x="12" y="24"/>
                  </a:lnTo>
                  <a:lnTo>
                    <a:pt x="18" y="30"/>
                  </a:lnTo>
                  <a:lnTo>
                    <a:pt x="36" y="36"/>
                  </a:lnTo>
                  <a:lnTo>
                    <a:pt x="24" y="36"/>
                  </a:lnTo>
                  <a:lnTo>
                    <a:pt x="12" y="30"/>
                  </a:lnTo>
                  <a:lnTo>
                    <a:pt x="6" y="24"/>
                  </a:lnTo>
                  <a:lnTo>
                    <a:pt x="0" y="12"/>
                  </a:lnTo>
                  <a:lnTo>
                    <a:pt x="0" y="0"/>
                  </a:lnTo>
                  <a:lnTo>
                    <a:pt x="12" y="6"/>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68" name="Freeform 35"/>
            <p:cNvSpPr>
              <a:spLocks/>
            </p:cNvSpPr>
            <p:nvPr/>
          </p:nvSpPr>
          <p:spPr bwMode="auto">
            <a:xfrm>
              <a:off x="4640" y="2109"/>
              <a:ext cx="109" cy="60"/>
            </a:xfrm>
            <a:custGeom>
              <a:avLst/>
              <a:gdLst>
                <a:gd name="T0" fmla="*/ 42 w 109"/>
                <a:gd name="T1" fmla="*/ 0 h 60"/>
                <a:gd name="T2" fmla="*/ 54 w 109"/>
                <a:gd name="T3" fmla="*/ 6 h 60"/>
                <a:gd name="T4" fmla="*/ 66 w 109"/>
                <a:gd name="T5" fmla="*/ 12 h 60"/>
                <a:gd name="T6" fmla="*/ 72 w 109"/>
                <a:gd name="T7" fmla="*/ 18 h 60"/>
                <a:gd name="T8" fmla="*/ 78 w 109"/>
                <a:gd name="T9" fmla="*/ 24 h 60"/>
                <a:gd name="T10" fmla="*/ 96 w 109"/>
                <a:gd name="T11" fmla="*/ 30 h 60"/>
                <a:gd name="T12" fmla="*/ 108 w 109"/>
                <a:gd name="T13" fmla="*/ 36 h 60"/>
                <a:gd name="T14" fmla="*/ 90 w 109"/>
                <a:gd name="T15" fmla="*/ 36 h 60"/>
                <a:gd name="T16" fmla="*/ 78 w 109"/>
                <a:gd name="T17" fmla="*/ 30 h 60"/>
                <a:gd name="T18" fmla="*/ 66 w 109"/>
                <a:gd name="T19" fmla="*/ 24 h 60"/>
                <a:gd name="T20" fmla="*/ 54 w 109"/>
                <a:gd name="T21" fmla="*/ 18 h 60"/>
                <a:gd name="T22" fmla="*/ 48 w 109"/>
                <a:gd name="T23" fmla="*/ 30 h 60"/>
                <a:gd name="T24" fmla="*/ 42 w 109"/>
                <a:gd name="T25" fmla="*/ 36 h 60"/>
                <a:gd name="T26" fmla="*/ 36 w 109"/>
                <a:gd name="T27" fmla="*/ 42 h 60"/>
                <a:gd name="T28" fmla="*/ 18 w 109"/>
                <a:gd name="T29" fmla="*/ 54 h 60"/>
                <a:gd name="T30" fmla="*/ 0 w 109"/>
                <a:gd name="T31" fmla="*/ 59 h 60"/>
                <a:gd name="T32" fmla="*/ 42 w 109"/>
                <a:gd name="T33" fmla="*/ 0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
                <a:gd name="T52" fmla="*/ 0 h 60"/>
                <a:gd name="T53" fmla="*/ 109 w 109"/>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 h="60">
                  <a:moveTo>
                    <a:pt x="42" y="0"/>
                  </a:moveTo>
                  <a:lnTo>
                    <a:pt x="54" y="6"/>
                  </a:lnTo>
                  <a:lnTo>
                    <a:pt x="66" y="12"/>
                  </a:lnTo>
                  <a:lnTo>
                    <a:pt x="72" y="18"/>
                  </a:lnTo>
                  <a:lnTo>
                    <a:pt x="78" y="24"/>
                  </a:lnTo>
                  <a:lnTo>
                    <a:pt x="96" y="30"/>
                  </a:lnTo>
                  <a:lnTo>
                    <a:pt x="108" y="36"/>
                  </a:lnTo>
                  <a:lnTo>
                    <a:pt x="90" y="36"/>
                  </a:lnTo>
                  <a:lnTo>
                    <a:pt x="78" y="30"/>
                  </a:lnTo>
                  <a:lnTo>
                    <a:pt x="66" y="24"/>
                  </a:lnTo>
                  <a:lnTo>
                    <a:pt x="54" y="18"/>
                  </a:lnTo>
                  <a:lnTo>
                    <a:pt x="48" y="30"/>
                  </a:lnTo>
                  <a:lnTo>
                    <a:pt x="42" y="36"/>
                  </a:lnTo>
                  <a:lnTo>
                    <a:pt x="36" y="42"/>
                  </a:lnTo>
                  <a:lnTo>
                    <a:pt x="18" y="54"/>
                  </a:lnTo>
                  <a:lnTo>
                    <a:pt x="0" y="59"/>
                  </a:lnTo>
                  <a:lnTo>
                    <a:pt x="42"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69" name="Freeform 36"/>
            <p:cNvSpPr>
              <a:spLocks/>
            </p:cNvSpPr>
            <p:nvPr/>
          </p:nvSpPr>
          <p:spPr bwMode="auto">
            <a:xfrm>
              <a:off x="5183" y="2240"/>
              <a:ext cx="72" cy="43"/>
            </a:xfrm>
            <a:custGeom>
              <a:avLst/>
              <a:gdLst>
                <a:gd name="T0" fmla="*/ 6 w 72"/>
                <a:gd name="T1" fmla="*/ 0 h 43"/>
                <a:gd name="T2" fmla="*/ 0 w 72"/>
                <a:gd name="T3" fmla="*/ 12 h 43"/>
                <a:gd name="T4" fmla="*/ 0 w 72"/>
                <a:gd name="T5" fmla="*/ 18 h 43"/>
                <a:gd name="T6" fmla="*/ 0 w 72"/>
                <a:gd name="T7" fmla="*/ 30 h 43"/>
                <a:gd name="T8" fmla="*/ 6 w 72"/>
                <a:gd name="T9" fmla="*/ 36 h 43"/>
                <a:gd name="T10" fmla="*/ 12 w 72"/>
                <a:gd name="T11" fmla="*/ 42 h 43"/>
                <a:gd name="T12" fmla="*/ 23 w 72"/>
                <a:gd name="T13" fmla="*/ 42 h 43"/>
                <a:gd name="T14" fmla="*/ 41 w 72"/>
                <a:gd name="T15" fmla="*/ 42 h 43"/>
                <a:gd name="T16" fmla="*/ 53 w 72"/>
                <a:gd name="T17" fmla="*/ 42 h 43"/>
                <a:gd name="T18" fmla="*/ 59 w 72"/>
                <a:gd name="T19" fmla="*/ 42 h 43"/>
                <a:gd name="T20" fmla="*/ 71 w 72"/>
                <a:gd name="T21" fmla="*/ 36 h 43"/>
                <a:gd name="T22" fmla="*/ 71 w 72"/>
                <a:gd name="T23" fmla="*/ 30 h 43"/>
                <a:gd name="T24" fmla="*/ 71 w 72"/>
                <a:gd name="T25" fmla="*/ 18 h 43"/>
                <a:gd name="T26" fmla="*/ 65 w 72"/>
                <a:gd name="T27" fmla="*/ 12 h 43"/>
                <a:gd name="T28" fmla="*/ 59 w 72"/>
                <a:gd name="T29" fmla="*/ 12 h 43"/>
                <a:gd name="T30" fmla="*/ 41 w 72"/>
                <a:gd name="T31" fmla="*/ 6 h 43"/>
                <a:gd name="T32" fmla="*/ 35 w 72"/>
                <a:gd name="T33" fmla="*/ 6 h 43"/>
                <a:gd name="T34" fmla="*/ 18 w 72"/>
                <a:gd name="T35" fmla="*/ 6 h 43"/>
                <a:gd name="T36" fmla="*/ 6 w 72"/>
                <a:gd name="T37" fmla="*/ 0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43"/>
                <a:gd name="T59" fmla="*/ 72 w 72"/>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43">
                  <a:moveTo>
                    <a:pt x="6" y="0"/>
                  </a:moveTo>
                  <a:lnTo>
                    <a:pt x="0" y="12"/>
                  </a:lnTo>
                  <a:lnTo>
                    <a:pt x="0" y="18"/>
                  </a:lnTo>
                  <a:lnTo>
                    <a:pt x="0" y="30"/>
                  </a:lnTo>
                  <a:lnTo>
                    <a:pt x="6" y="36"/>
                  </a:lnTo>
                  <a:lnTo>
                    <a:pt x="12" y="42"/>
                  </a:lnTo>
                  <a:lnTo>
                    <a:pt x="23" y="42"/>
                  </a:lnTo>
                  <a:lnTo>
                    <a:pt x="41" y="42"/>
                  </a:lnTo>
                  <a:lnTo>
                    <a:pt x="53" y="42"/>
                  </a:lnTo>
                  <a:lnTo>
                    <a:pt x="59" y="42"/>
                  </a:lnTo>
                  <a:lnTo>
                    <a:pt x="71" y="36"/>
                  </a:lnTo>
                  <a:lnTo>
                    <a:pt x="71" y="30"/>
                  </a:lnTo>
                  <a:lnTo>
                    <a:pt x="71" y="18"/>
                  </a:lnTo>
                  <a:lnTo>
                    <a:pt x="65" y="12"/>
                  </a:lnTo>
                  <a:lnTo>
                    <a:pt x="59" y="12"/>
                  </a:lnTo>
                  <a:lnTo>
                    <a:pt x="41" y="6"/>
                  </a:lnTo>
                  <a:lnTo>
                    <a:pt x="35" y="6"/>
                  </a:lnTo>
                  <a:lnTo>
                    <a:pt x="18" y="6"/>
                  </a:lnTo>
                  <a:lnTo>
                    <a:pt x="6" y="0"/>
                  </a:lnTo>
                </a:path>
              </a:pathLst>
            </a:custGeom>
            <a:solidFill>
              <a:srgbClr val="FF66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70" name="Freeform 37"/>
            <p:cNvSpPr>
              <a:spLocks/>
            </p:cNvSpPr>
            <p:nvPr/>
          </p:nvSpPr>
          <p:spPr bwMode="auto">
            <a:xfrm>
              <a:off x="5064" y="2192"/>
              <a:ext cx="60" cy="85"/>
            </a:xfrm>
            <a:custGeom>
              <a:avLst/>
              <a:gdLst>
                <a:gd name="T0" fmla="*/ 0 w 60"/>
                <a:gd name="T1" fmla="*/ 0 h 85"/>
                <a:gd name="T2" fmla="*/ 12 w 60"/>
                <a:gd name="T3" fmla="*/ 0 h 85"/>
                <a:gd name="T4" fmla="*/ 18 w 60"/>
                <a:gd name="T5" fmla="*/ 6 h 85"/>
                <a:gd name="T6" fmla="*/ 24 w 60"/>
                <a:gd name="T7" fmla="*/ 6 h 85"/>
                <a:gd name="T8" fmla="*/ 24 w 60"/>
                <a:gd name="T9" fmla="*/ 12 h 85"/>
                <a:gd name="T10" fmla="*/ 29 w 60"/>
                <a:gd name="T11" fmla="*/ 18 h 85"/>
                <a:gd name="T12" fmla="*/ 29 w 60"/>
                <a:gd name="T13" fmla="*/ 12 h 85"/>
                <a:gd name="T14" fmla="*/ 35 w 60"/>
                <a:gd name="T15" fmla="*/ 12 h 85"/>
                <a:gd name="T16" fmla="*/ 41 w 60"/>
                <a:gd name="T17" fmla="*/ 18 h 85"/>
                <a:gd name="T18" fmla="*/ 47 w 60"/>
                <a:gd name="T19" fmla="*/ 18 h 85"/>
                <a:gd name="T20" fmla="*/ 53 w 60"/>
                <a:gd name="T21" fmla="*/ 18 h 85"/>
                <a:gd name="T22" fmla="*/ 59 w 60"/>
                <a:gd name="T23" fmla="*/ 24 h 85"/>
                <a:gd name="T24" fmla="*/ 53 w 60"/>
                <a:gd name="T25" fmla="*/ 30 h 85"/>
                <a:gd name="T26" fmla="*/ 47 w 60"/>
                <a:gd name="T27" fmla="*/ 36 h 85"/>
                <a:gd name="T28" fmla="*/ 41 w 60"/>
                <a:gd name="T29" fmla="*/ 42 h 85"/>
                <a:gd name="T30" fmla="*/ 41 w 60"/>
                <a:gd name="T31" fmla="*/ 54 h 85"/>
                <a:gd name="T32" fmla="*/ 41 w 60"/>
                <a:gd name="T33" fmla="*/ 60 h 85"/>
                <a:gd name="T34" fmla="*/ 47 w 60"/>
                <a:gd name="T35" fmla="*/ 72 h 85"/>
                <a:gd name="T36" fmla="*/ 41 w 60"/>
                <a:gd name="T37" fmla="*/ 60 h 85"/>
                <a:gd name="T38" fmla="*/ 35 w 60"/>
                <a:gd name="T39" fmla="*/ 48 h 85"/>
                <a:gd name="T40" fmla="*/ 35 w 60"/>
                <a:gd name="T41" fmla="*/ 36 h 85"/>
                <a:gd name="T42" fmla="*/ 41 w 60"/>
                <a:gd name="T43" fmla="*/ 30 h 85"/>
                <a:gd name="T44" fmla="*/ 47 w 60"/>
                <a:gd name="T45" fmla="*/ 24 h 85"/>
                <a:gd name="T46" fmla="*/ 41 w 60"/>
                <a:gd name="T47" fmla="*/ 18 h 85"/>
                <a:gd name="T48" fmla="*/ 35 w 60"/>
                <a:gd name="T49" fmla="*/ 24 h 85"/>
                <a:gd name="T50" fmla="*/ 29 w 60"/>
                <a:gd name="T51" fmla="*/ 30 h 85"/>
                <a:gd name="T52" fmla="*/ 29 w 60"/>
                <a:gd name="T53" fmla="*/ 36 h 85"/>
                <a:gd name="T54" fmla="*/ 29 w 60"/>
                <a:gd name="T55" fmla="*/ 42 h 85"/>
                <a:gd name="T56" fmla="*/ 24 w 60"/>
                <a:gd name="T57" fmla="*/ 36 h 85"/>
                <a:gd name="T58" fmla="*/ 24 w 60"/>
                <a:gd name="T59" fmla="*/ 24 h 85"/>
                <a:gd name="T60" fmla="*/ 29 w 60"/>
                <a:gd name="T61" fmla="*/ 18 h 85"/>
                <a:gd name="T62" fmla="*/ 24 w 60"/>
                <a:gd name="T63" fmla="*/ 18 h 85"/>
                <a:gd name="T64" fmla="*/ 18 w 60"/>
                <a:gd name="T65" fmla="*/ 30 h 85"/>
                <a:gd name="T66" fmla="*/ 18 w 60"/>
                <a:gd name="T67" fmla="*/ 42 h 85"/>
                <a:gd name="T68" fmla="*/ 18 w 60"/>
                <a:gd name="T69" fmla="*/ 54 h 85"/>
                <a:gd name="T70" fmla="*/ 18 w 60"/>
                <a:gd name="T71" fmla="*/ 72 h 85"/>
                <a:gd name="T72" fmla="*/ 24 w 60"/>
                <a:gd name="T73" fmla="*/ 84 h 85"/>
                <a:gd name="T74" fmla="*/ 18 w 60"/>
                <a:gd name="T75" fmla="*/ 72 h 85"/>
                <a:gd name="T76" fmla="*/ 12 w 60"/>
                <a:gd name="T77" fmla="*/ 54 h 85"/>
                <a:gd name="T78" fmla="*/ 12 w 60"/>
                <a:gd name="T79" fmla="*/ 48 h 85"/>
                <a:gd name="T80" fmla="*/ 12 w 60"/>
                <a:gd name="T81" fmla="*/ 36 h 85"/>
                <a:gd name="T82" fmla="*/ 12 w 60"/>
                <a:gd name="T83" fmla="*/ 24 h 85"/>
                <a:gd name="T84" fmla="*/ 12 w 60"/>
                <a:gd name="T85" fmla="*/ 12 h 85"/>
                <a:gd name="T86" fmla="*/ 6 w 60"/>
                <a:gd name="T87" fmla="*/ 6 h 85"/>
                <a:gd name="T88" fmla="*/ 0 w 60"/>
                <a:gd name="T89" fmla="*/ 0 h 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0"/>
                <a:gd name="T136" fmla="*/ 0 h 85"/>
                <a:gd name="T137" fmla="*/ 60 w 60"/>
                <a:gd name="T138" fmla="*/ 85 h 8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0" h="85">
                  <a:moveTo>
                    <a:pt x="0" y="0"/>
                  </a:moveTo>
                  <a:lnTo>
                    <a:pt x="12" y="0"/>
                  </a:lnTo>
                  <a:lnTo>
                    <a:pt x="18" y="6"/>
                  </a:lnTo>
                  <a:lnTo>
                    <a:pt x="24" y="6"/>
                  </a:lnTo>
                  <a:lnTo>
                    <a:pt x="24" y="12"/>
                  </a:lnTo>
                  <a:lnTo>
                    <a:pt x="29" y="18"/>
                  </a:lnTo>
                  <a:lnTo>
                    <a:pt x="29" y="12"/>
                  </a:lnTo>
                  <a:lnTo>
                    <a:pt x="35" y="12"/>
                  </a:lnTo>
                  <a:lnTo>
                    <a:pt x="41" y="18"/>
                  </a:lnTo>
                  <a:lnTo>
                    <a:pt x="47" y="18"/>
                  </a:lnTo>
                  <a:lnTo>
                    <a:pt x="53" y="18"/>
                  </a:lnTo>
                  <a:lnTo>
                    <a:pt x="59" y="24"/>
                  </a:lnTo>
                  <a:lnTo>
                    <a:pt x="53" y="30"/>
                  </a:lnTo>
                  <a:lnTo>
                    <a:pt x="47" y="36"/>
                  </a:lnTo>
                  <a:lnTo>
                    <a:pt x="41" y="42"/>
                  </a:lnTo>
                  <a:lnTo>
                    <a:pt x="41" y="54"/>
                  </a:lnTo>
                  <a:lnTo>
                    <a:pt x="41" y="60"/>
                  </a:lnTo>
                  <a:lnTo>
                    <a:pt x="47" y="72"/>
                  </a:lnTo>
                  <a:lnTo>
                    <a:pt x="41" y="60"/>
                  </a:lnTo>
                  <a:lnTo>
                    <a:pt x="35" y="48"/>
                  </a:lnTo>
                  <a:lnTo>
                    <a:pt x="35" y="36"/>
                  </a:lnTo>
                  <a:lnTo>
                    <a:pt x="41" y="30"/>
                  </a:lnTo>
                  <a:lnTo>
                    <a:pt x="47" y="24"/>
                  </a:lnTo>
                  <a:lnTo>
                    <a:pt x="41" y="18"/>
                  </a:lnTo>
                  <a:lnTo>
                    <a:pt x="35" y="24"/>
                  </a:lnTo>
                  <a:lnTo>
                    <a:pt x="29" y="30"/>
                  </a:lnTo>
                  <a:lnTo>
                    <a:pt x="29" y="36"/>
                  </a:lnTo>
                  <a:lnTo>
                    <a:pt x="29" y="42"/>
                  </a:lnTo>
                  <a:lnTo>
                    <a:pt x="24" y="36"/>
                  </a:lnTo>
                  <a:lnTo>
                    <a:pt x="24" y="24"/>
                  </a:lnTo>
                  <a:lnTo>
                    <a:pt x="29" y="18"/>
                  </a:lnTo>
                  <a:lnTo>
                    <a:pt x="24" y="18"/>
                  </a:lnTo>
                  <a:lnTo>
                    <a:pt x="18" y="30"/>
                  </a:lnTo>
                  <a:lnTo>
                    <a:pt x="18" y="42"/>
                  </a:lnTo>
                  <a:lnTo>
                    <a:pt x="18" y="54"/>
                  </a:lnTo>
                  <a:lnTo>
                    <a:pt x="18" y="72"/>
                  </a:lnTo>
                  <a:lnTo>
                    <a:pt x="24" y="84"/>
                  </a:lnTo>
                  <a:lnTo>
                    <a:pt x="18" y="72"/>
                  </a:lnTo>
                  <a:lnTo>
                    <a:pt x="12" y="54"/>
                  </a:lnTo>
                  <a:lnTo>
                    <a:pt x="12" y="48"/>
                  </a:lnTo>
                  <a:lnTo>
                    <a:pt x="12" y="36"/>
                  </a:lnTo>
                  <a:lnTo>
                    <a:pt x="12" y="24"/>
                  </a:lnTo>
                  <a:lnTo>
                    <a:pt x="12" y="12"/>
                  </a:lnTo>
                  <a:lnTo>
                    <a:pt x="6" y="6"/>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71" name="Freeform 38"/>
            <p:cNvSpPr>
              <a:spLocks/>
            </p:cNvSpPr>
            <p:nvPr/>
          </p:nvSpPr>
          <p:spPr bwMode="auto">
            <a:xfrm>
              <a:off x="5147" y="2228"/>
              <a:ext cx="19" cy="25"/>
            </a:xfrm>
            <a:custGeom>
              <a:avLst/>
              <a:gdLst>
                <a:gd name="T0" fmla="*/ 0 w 19"/>
                <a:gd name="T1" fmla="*/ 0 h 25"/>
                <a:gd name="T2" fmla="*/ 6 w 19"/>
                <a:gd name="T3" fmla="*/ 0 h 25"/>
                <a:gd name="T4" fmla="*/ 12 w 19"/>
                <a:gd name="T5" fmla="*/ 6 h 25"/>
                <a:gd name="T6" fmla="*/ 18 w 19"/>
                <a:gd name="T7" fmla="*/ 6 h 25"/>
                <a:gd name="T8" fmla="*/ 18 w 19"/>
                <a:gd name="T9" fmla="*/ 12 h 25"/>
                <a:gd name="T10" fmla="*/ 12 w 19"/>
                <a:gd name="T11" fmla="*/ 18 h 25"/>
                <a:gd name="T12" fmla="*/ 12 w 19"/>
                <a:gd name="T13" fmla="*/ 24 h 25"/>
                <a:gd name="T14" fmla="*/ 12 w 19"/>
                <a:gd name="T15" fmla="*/ 18 h 25"/>
                <a:gd name="T16" fmla="*/ 12 w 19"/>
                <a:gd name="T17" fmla="*/ 12 h 25"/>
                <a:gd name="T18" fmla="*/ 0 w 19"/>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25"/>
                <a:gd name="T32" fmla="*/ 19 w 19"/>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25">
                  <a:moveTo>
                    <a:pt x="0" y="0"/>
                  </a:moveTo>
                  <a:lnTo>
                    <a:pt x="6" y="0"/>
                  </a:lnTo>
                  <a:lnTo>
                    <a:pt x="12" y="6"/>
                  </a:lnTo>
                  <a:lnTo>
                    <a:pt x="18" y="6"/>
                  </a:lnTo>
                  <a:lnTo>
                    <a:pt x="18" y="12"/>
                  </a:lnTo>
                  <a:lnTo>
                    <a:pt x="12" y="18"/>
                  </a:lnTo>
                  <a:lnTo>
                    <a:pt x="12" y="24"/>
                  </a:lnTo>
                  <a:lnTo>
                    <a:pt x="12" y="18"/>
                  </a:lnTo>
                  <a:lnTo>
                    <a:pt x="12" y="12"/>
                  </a:lnTo>
                  <a:lnTo>
                    <a:pt x="0"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nvGrpSpPr>
            <p:cNvPr id="172" name="Group 39"/>
            <p:cNvGrpSpPr>
              <a:grpSpLocks/>
            </p:cNvGrpSpPr>
            <p:nvPr/>
          </p:nvGrpSpPr>
          <p:grpSpPr bwMode="auto">
            <a:xfrm>
              <a:off x="4091" y="1656"/>
              <a:ext cx="732" cy="579"/>
              <a:chOff x="4091" y="1656"/>
              <a:chExt cx="732" cy="579"/>
            </a:xfrm>
          </p:grpSpPr>
          <p:sp>
            <p:nvSpPr>
              <p:cNvPr id="173" name="Freeform 40"/>
              <p:cNvSpPr>
                <a:spLocks/>
              </p:cNvSpPr>
              <p:nvPr/>
            </p:nvSpPr>
            <p:spPr bwMode="auto">
              <a:xfrm>
                <a:off x="4091" y="1656"/>
                <a:ext cx="732" cy="577"/>
              </a:xfrm>
              <a:custGeom>
                <a:avLst/>
                <a:gdLst>
                  <a:gd name="T0" fmla="*/ 89 w 732"/>
                  <a:gd name="T1" fmla="*/ 201 h 577"/>
                  <a:gd name="T2" fmla="*/ 78 w 732"/>
                  <a:gd name="T3" fmla="*/ 213 h 577"/>
                  <a:gd name="T4" fmla="*/ 73 w 732"/>
                  <a:gd name="T5" fmla="*/ 225 h 577"/>
                  <a:gd name="T6" fmla="*/ 81 w 732"/>
                  <a:gd name="T7" fmla="*/ 239 h 577"/>
                  <a:gd name="T8" fmla="*/ 89 w 732"/>
                  <a:gd name="T9" fmla="*/ 252 h 577"/>
                  <a:gd name="T10" fmla="*/ 90 w 732"/>
                  <a:gd name="T11" fmla="*/ 266 h 577"/>
                  <a:gd name="T12" fmla="*/ 87 w 732"/>
                  <a:gd name="T13" fmla="*/ 283 h 577"/>
                  <a:gd name="T14" fmla="*/ 94 w 732"/>
                  <a:gd name="T15" fmla="*/ 296 h 577"/>
                  <a:gd name="T16" fmla="*/ 109 w 732"/>
                  <a:gd name="T17" fmla="*/ 306 h 577"/>
                  <a:gd name="T18" fmla="*/ 125 w 732"/>
                  <a:gd name="T19" fmla="*/ 324 h 577"/>
                  <a:gd name="T20" fmla="*/ 154 w 732"/>
                  <a:gd name="T21" fmla="*/ 345 h 577"/>
                  <a:gd name="T22" fmla="*/ 177 w 732"/>
                  <a:gd name="T23" fmla="*/ 365 h 577"/>
                  <a:gd name="T24" fmla="*/ 199 w 732"/>
                  <a:gd name="T25" fmla="*/ 380 h 577"/>
                  <a:gd name="T26" fmla="*/ 180 w 732"/>
                  <a:gd name="T27" fmla="*/ 388 h 577"/>
                  <a:gd name="T28" fmla="*/ 174 w 732"/>
                  <a:gd name="T29" fmla="*/ 397 h 577"/>
                  <a:gd name="T30" fmla="*/ 190 w 732"/>
                  <a:gd name="T31" fmla="*/ 420 h 577"/>
                  <a:gd name="T32" fmla="*/ 214 w 732"/>
                  <a:gd name="T33" fmla="*/ 446 h 577"/>
                  <a:gd name="T34" fmla="*/ 250 w 732"/>
                  <a:gd name="T35" fmla="*/ 473 h 577"/>
                  <a:gd name="T36" fmla="*/ 280 w 732"/>
                  <a:gd name="T37" fmla="*/ 497 h 577"/>
                  <a:gd name="T38" fmla="*/ 297 w 732"/>
                  <a:gd name="T39" fmla="*/ 529 h 577"/>
                  <a:gd name="T40" fmla="*/ 320 w 732"/>
                  <a:gd name="T41" fmla="*/ 552 h 577"/>
                  <a:gd name="T42" fmla="*/ 343 w 732"/>
                  <a:gd name="T43" fmla="*/ 572 h 577"/>
                  <a:gd name="T44" fmla="*/ 357 w 732"/>
                  <a:gd name="T45" fmla="*/ 576 h 577"/>
                  <a:gd name="T46" fmla="*/ 397 w 732"/>
                  <a:gd name="T47" fmla="*/ 573 h 577"/>
                  <a:gd name="T48" fmla="*/ 443 w 732"/>
                  <a:gd name="T49" fmla="*/ 568 h 577"/>
                  <a:gd name="T50" fmla="*/ 508 w 732"/>
                  <a:gd name="T51" fmla="*/ 554 h 577"/>
                  <a:gd name="T52" fmla="*/ 580 w 732"/>
                  <a:gd name="T53" fmla="*/ 537 h 577"/>
                  <a:gd name="T54" fmla="*/ 657 w 732"/>
                  <a:gd name="T55" fmla="*/ 516 h 577"/>
                  <a:gd name="T56" fmla="*/ 669 w 732"/>
                  <a:gd name="T57" fmla="*/ 506 h 577"/>
                  <a:gd name="T58" fmla="*/ 688 w 732"/>
                  <a:gd name="T59" fmla="*/ 493 h 577"/>
                  <a:gd name="T60" fmla="*/ 707 w 732"/>
                  <a:gd name="T61" fmla="*/ 485 h 577"/>
                  <a:gd name="T62" fmla="*/ 720 w 732"/>
                  <a:gd name="T63" fmla="*/ 477 h 577"/>
                  <a:gd name="T64" fmla="*/ 719 w 732"/>
                  <a:gd name="T65" fmla="*/ 469 h 577"/>
                  <a:gd name="T66" fmla="*/ 731 w 732"/>
                  <a:gd name="T67" fmla="*/ 462 h 577"/>
                  <a:gd name="T68" fmla="*/ 716 w 732"/>
                  <a:gd name="T69" fmla="*/ 449 h 577"/>
                  <a:gd name="T70" fmla="*/ 715 w 732"/>
                  <a:gd name="T71" fmla="*/ 435 h 577"/>
                  <a:gd name="T72" fmla="*/ 707 w 732"/>
                  <a:gd name="T73" fmla="*/ 425 h 577"/>
                  <a:gd name="T74" fmla="*/ 684 w 732"/>
                  <a:gd name="T75" fmla="*/ 403 h 577"/>
                  <a:gd name="T76" fmla="*/ 667 w 732"/>
                  <a:gd name="T77" fmla="*/ 381 h 577"/>
                  <a:gd name="T78" fmla="*/ 664 w 732"/>
                  <a:gd name="T79" fmla="*/ 353 h 577"/>
                  <a:gd name="T80" fmla="*/ 652 w 732"/>
                  <a:gd name="T81" fmla="*/ 310 h 577"/>
                  <a:gd name="T82" fmla="*/ 645 w 732"/>
                  <a:gd name="T83" fmla="*/ 254 h 577"/>
                  <a:gd name="T84" fmla="*/ 647 w 732"/>
                  <a:gd name="T85" fmla="*/ 211 h 577"/>
                  <a:gd name="T86" fmla="*/ 647 w 732"/>
                  <a:gd name="T87" fmla="*/ 158 h 577"/>
                  <a:gd name="T88" fmla="*/ 654 w 732"/>
                  <a:gd name="T89" fmla="*/ 108 h 577"/>
                  <a:gd name="T90" fmla="*/ 647 w 732"/>
                  <a:gd name="T91" fmla="*/ 50 h 577"/>
                  <a:gd name="T92" fmla="*/ 641 w 732"/>
                  <a:gd name="T93" fmla="*/ 0 h 577"/>
                  <a:gd name="T94" fmla="*/ 0 w 732"/>
                  <a:gd name="T95" fmla="*/ 67 h 577"/>
                  <a:gd name="T96" fmla="*/ 17 w 732"/>
                  <a:gd name="T97" fmla="*/ 96 h 577"/>
                  <a:gd name="T98" fmla="*/ 42 w 732"/>
                  <a:gd name="T99" fmla="*/ 138 h 577"/>
                  <a:gd name="T100" fmla="*/ 67 w 732"/>
                  <a:gd name="T101" fmla="*/ 172 h 577"/>
                  <a:gd name="T102" fmla="*/ 89 w 732"/>
                  <a:gd name="T103" fmla="*/ 201 h 5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32"/>
                  <a:gd name="T157" fmla="*/ 0 h 577"/>
                  <a:gd name="T158" fmla="*/ 732 w 732"/>
                  <a:gd name="T159" fmla="*/ 577 h 5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32" h="577">
                    <a:moveTo>
                      <a:pt x="89" y="201"/>
                    </a:moveTo>
                    <a:lnTo>
                      <a:pt x="78" y="213"/>
                    </a:lnTo>
                    <a:lnTo>
                      <a:pt x="73" y="225"/>
                    </a:lnTo>
                    <a:lnTo>
                      <a:pt x="81" y="239"/>
                    </a:lnTo>
                    <a:lnTo>
                      <a:pt x="89" y="252"/>
                    </a:lnTo>
                    <a:lnTo>
                      <a:pt x="90" y="266"/>
                    </a:lnTo>
                    <a:lnTo>
                      <a:pt x="87" y="283"/>
                    </a:lnTo>
                    <a:lnTo>
                      <a:pt x="94" y="296"/>
                    </a:lnTo>
                    <a:lnTo>
                      <a:pt x="109" y="306"/>
                    </a:lnTo>
                    <a:lnTo>
                      <a:pt x="125" y="324"/>
                    </a:lnTo>
                    <a:lnTo>
                      <a:pt x="154" y="345"/>
                    </a:lnTo>
                    <a:lnTo>
                      <a:pt x="177" y="365"/>
                    </a:lnTo>
                    <a:lnTo>
                      <a:pt x="199" y="380"/>
                    </a:lnTo>
                    <a:lnTo>
                      <a:pt x="180" y="388"/>
                    </a:lnTo>
                    <a:lnTo>
                      <a:pt x="174" y="397"/>
                    </a:lnTo>
                    <a:lnTo>
                      <a:pt x="190" y="420"/>
                    </a:lnTo>
                    <a:lnTo>
                      <a:pt x="214" y="446"/>
                    </a:lnTo>
                    <a:lnTo>
                      <a:pt x="250" y="473"/>
                    </a:lnTo>
                    <a:lnTo>
                      <a:pt x="280" y="497"/>
                    </a:lnTo>
                    <a:lnTo>
                      <a:pt x="297" y="529"/>
                    </a:lnTo>
                    <a:lnTo>
                      <a:pt x="320" y="552"/>
                    </a:lnTo>
                    <a:lnTo>
                      <a:pt x="343" y="572"/>
                    </a:lnTo>
                    <a:lnTo>
                      <a:pt x="357" y="576"/>
                    </a:lnTo>
                    <a:lnTo>
                      <a:pt x="397" y="573"/>
                    </a:lnTo>
                    <a:lnTo>
                      <a:pt x="443" y="568"/>
                    </a:lnTo>
                    <a:lnTo>
                      <a:pt x="508" y="554"/>
                    </a:lnTo>
                    <a:lnTo>
                      <a:pt x="580" y="537"/>
                    </a:lnTo>
                    <a:lnTo>
                      <a:pt x="657" y="516"/>
                    </a:lnTo>
                    <a:lnTo>
                      <a:pt x="669" y="506"/>
                    </a:lnTo>
                    <a:lnTo>
                      <a:pt x="688" y="493"/>
                    </a:lnTo>
                    <a:lnTo>
                      <a:pt x="707" y="485"/>
                    </a:lnTo>
                    <a:lnTo>
                      <a:pt x="720" y="477"/>
                    </a:lnTo>
                    <a:lnTo>
                      <a:pt x="719" y="469"/>
                    </a:lnTo>
                    <a:lnTo>
                      <a:pt x="731" y="462"/>
                    </a:lnTo>
                    <a:lnTo>
                      <a:pt x="716" y="449"/>
                    </a:lnTo>
                    <a:lnTo>
                      <a:pt x="715" y="435"/>
                    </a:lnTo>
                    <a:lnTo>
                      <a:pt x="707" y="425"/>
                    </a:lnTo>
                    <a:lnTo>
                      <a:pt x="684" y="403"/>
                    </a:lnTo>
                    <a:lnTo>
                      <a:pt x="667" y="381"/>
                    </a:lnTo>
                    <a:lnTo>
                      <a:pt x="664" y="353"/>
                    </a:lnTo>
                    <a:lnTo>
                      <a:pt x="652" y="310"/>
                    </a:lnTo>
                    <a:lnTo>
                      <a:pt x="645" y="254"/>
                    </a:lnTo>
                    <a:lnTo>
                      <a:pt x="647" y="211"/>
                    </a:lnTo>
                    <a:lnTo>
                      <a:pt x="647" y="158"/>
                    </a:lnTo>
                    <a:lnTo>
                      <a:pt x="654" y="108"/>
                    </a:lnTo>
                    <a:lnTo>
                      <a:pt x="647" y="50"/>
                    </a:lnTo>
                    <a:lnTo>
                      <a:pt x="641" y="0"/>
                    </a:lnTo>
                    <a:lnTo>
                      <a:pt x="0" y="67"/>
                    </a:lnTo>
                    <a:lnTo>
                      <a:pt x="17" y="96"/>
                    </a:lnTo>
                    <a:lnTo>
                      <a:pt x="42" y="138"/>
                    </a:lnTo>
                    <a:lnTo>
                      <a:pt x="67" y="172"/>
                    </a:lnTo>
                    <a:lnTo>
                      <a:pt x="89" y="201"/>
                    </a:lnTo>
                  </a:path>
                </a:pathLst>
              </a:custGeom>
              <a:solidFill>
                <a:srgbClr val="80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74" name="Freeform 41"/>
              <p:cNvSpPr>
                <a:spLocks/>
              </p:cNvSpPr>
              <p:nvPr/>
            </p:nvSpPr>
            <p:spPr bwMode="auto">
              <a:xfrm>
                <a:off x="4657" y="1720"/>
                <a:ext cx="152" cy="399"/>
              </a:xfrm>
              <a:custGeom>
                <a:avLst/>
                <a:gdLst>
                  <a:gd name="T0" fmla="*/ 83 w 152"/>
                  <a:gd name="T1" fmla="*/ 0 h 399"/>
                  <a:gd name="T2" fmla="*/ 88 w 152"/>
                  <a:gd name="T3" fmla="*/ 40 h 399"/>
                  <a:gd name="T4" fmla="*/ 85 w 152"/>
                  <a:gd name="T5" fmla="*/ 68 h 399"/>
                  <a:gd name="T6" fmla="*/ 82 w 152"/>
                  <a:gd name="T7" fmla="*/ 100 h 399"/>
                  <a:gd name="T8" fmla="*/ 81 w 152"/>
                  <a:gd name="T9" fmla="*/ 148 h 399"/>
                  <a:gd name="T10" fmla="*/ 80 w 152"/>
                  <a:gd name="T11" fmla="*/ 194 h 399"/>
                  <a:gd name="T12" fmla="*/ 92 w 152"/>
                  <a:gd name="T13" fmla="*/ 237 h 399"/>
                  <a:gd name="T14" fmla="*/ 98 w 152"/>
                  <a:gd name="T15" fmla="*/ 287 h 399"/>
                  <a:gd name="T16" fmla="*/ 102 w 152"/>
                  <a:gd name="T17" fmla="*/ 318 h 399"/>
                  <a:gd name="T18" fmla="*/ 133 w 152"/>
                  <a:gd name="T19" fmla="*/ 349 h 399"/>
                  <a:gd name="T20" fmla="*/ 149 w 152"/>
                  <a:gd name="T21" fmla="*/ 372 h 399"/>
                  <a:gd name="T22" fmla="*/ 151 w 152"/>
                  <a:gd name="T23" fmla="*/ 386 h 399"/>
                  <a:gd name="T24" fmla="*/ 146 w 152"/>
                  <a:gd name="T25" fmla="*/ 398 h 399"/>
                  <a:gd name="T26" fmla="*/ 137 w 152"/>
                  <a:gd name="T27" fmla="*/ 382 h 399"/>
                  <a:gd name="T28" fmla="*/ 129 w 152"/>
                  <a:gd name="T29" fmla="*/ 374 h 399"/>
                  <a:gd name="T30" fmla="*/ 121 w 152"/>
                  <a:gd name="T31" fmla="*/ 364 h 399"/>
                  <a:gd name="T32" fmla="*/ 107 w 152"/>
                  <a:gd name="T33" fmla="*/ 358 h 399"/>
                  <a:gd name="T34" fmla="*/ 93 w 152"/>
                  <a:gd name="T35" fmla="*/ 351 h 399"/>
                  <a:gd name="T36" fmla="*/ 78 w 152"/>
                  <a:gd name="T37" fmla="*/ 338 h 399"/>
                  <a:gd name="T38" fmla="*/ 77 w 152"/>
                  <a:gd name="T39" fmla="*/ 330 h 399"/>
                  <a:gd name="T40" fmla="*/ 57 w 152"/>
                  <a:gd name="T41" fmla="*/ 335 h 399"/>
                  <a:gd name="T42" fmla="*/ 46 w 152"/>
                  <a:gd name="T43" fmla="*/ 345 h 399"/>
                  <a:gd name="T44" fmla="*/ 35 w 152"/>
                  <a:gd name="T45" fmla="*/ 361 h 399"/>
                  <a:gd name="T46" fmla="*/ 33 w 152"/>
                  <a:gd name="T47" fmla="*/ 350 h 399"/>
                  <a:gd name="T48" fmla="*/ 38 w 152"/>
                  <a:gd name="T49" fmla="*/ 332 h 399"/>
                  <a:gd name="T50" fmla="*/ 48 w 152"/>
                  <a:gd name="T51" fmla="*/ 319 h 399"/>
                  <a:gd name="T52" fmla="*/ 54 w 152"/>
                  <a:gd name="T53" fmla="*/ 310 h 399"/>
                  <a:gd name="T54" fmla="*/ 40 w 152"/>
                  <a:gd name="T55" fmla="*/ 297 h 399"/>
                  <a:gd name="T56" fmla="*/ 31 w 152"/>
                  <a:gd name="T57" fmla="*/ 279 h 399"/>
                  <a:gd name="T58" fmla="*/ 36 w 152"/>
                  <a:gd name="T59" fmla="*/ 261 h 399"/>
                  <a:gd name="T60" fmla="*/ 47 w 152"/>
                  <a:gd name="T61" fmla="*/ 248 h 399"/>
                  <a:gd name="T62" fmla="*/ 51 w 152"/>
                  <a:gd name="T63" fmla="*/ 234 h 399"/>
                  <a:gd name="T64" fmla="*/ 56 w 152"/>
                  <a:gd name="T65" fmla="*/ 213 h 399"/>
                  <a:gd name="T66" fmla="*/ 54 w 152"/>
                  <a:gd name="T67" fmla="*/ 197 h 399"/>
                  <a:gd name="T68" fmla="*/ 38 w 152"/>
                  <a:gd name="T69" fmla="*/ 176 h 399"/>
                  <a:gd name="T70" fmla="*/ 24 w 152"/>
                  <a:gd name="T71" fmla="*/ 164 h 399"/>
                  <a:gd name="T72" fmla="*/ 27 w 152"/>
                  <a:gd name="T73" fmla="*/ 141 h 399"/>
                  <a:gd name="T74" fmla="*/ 37 w 152"/>
                  <a:gd name="T75" fmla="*/ 117 h 399"/>
                  <a:gd name="T76" fmla="*/ 19 w 152"/>
                  <a:gd name="T77" fmla="*/ 125 h 399"/>
                  <a:gd name="T78" fmla="*/ 0 w 152"/>
                  <a:gd name="T79" fmla="*/ 136 h 399"/>
                  <a:gd name="T80" fmla="*/ 11 w 152"/>
                  <a:gd name="T81" fmla="*/ 117 h 399"/>
                  <a:gd name="T82" fmla="*/ 22 w 152"/>
                  <a:gd name="T83" fmla="*/ 107 h 399"/>
                  <a:gd name="T84" fmla="*/ 35 w 152"/>
                  <a:gd name="T85" fmla="*/ 100 h 399"/>
                  <a:gd name="T86" fmla="*/ 34 w 152"/>
                  <a:gd name="T87" fmla="*/ 92 h 399"/>
                  <a:gd name="T88" fmla="*/ 20 w 152"/>
                  <a:gd name="T89" fmla="*/ 88 h 399"/>
                  <a:gd name="T90" fmla="*/ 26 w 152"/>
                  <a:gd name="T91" fmla="*/ 84 h 399"/>
                  <a:gd name="T92" fmla="*/ 38 w 152"/>
                  <a:gd name="T93" fmla="*/ 71 h 399"/>
                  <a:gd name="T94" fmla="*/ 43 w 152"/>
                  <a:gd name="T95" fmla="*/ 53 h 399"/>
                  <a:gd name="T96" fmla="*/ 62 w 152"/>
                  <a:gd name="T97" fmla="*/ 43 h 399"/>
                  <a:gd name="T98" fmla="*/ 66 w 152"/>
                  <a:gd name="T99" fmla="*/ 25 h 399"/>
                  <a:gd name="T100" fmla="*/ 71 w 152"/>
                  <a:gd name="T101" fmla="*/ 13 h 399"/>
                  <a:gd name="T102" fmla="*/ 83 w 152"/>
                  <a:gd name="T103" fmla="*/ 0 h 39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2"/>
                  <a:gd name="T157" fmla="*/ 0 h 399"/>
                  <a:gd name="T158" fmla="*/ 152 w 152"/>
                  <a:gd name="T159" fmla="*/ 399 h 39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2" h="399">
                    <a:moveTo>
                      <a:pt x="83" y="0"/>
                    </a:moveTo>
                    <a:lnTo>
                      <a:pt x="88" y="40"/>
                    </a:lnTo>
                    <a:lnTo>
                      <a:pt x="85" y="68"/>
                    </a:lnTo>
                    <a:lnTo>
                      <a:pt x="82" y="100"/>
                    </a:lnTo>
                    <a:lnTo>
                      <a:pt x="81" y="148"/>
                    </a:lnTo>
                    <a:lnTo>
                      <a:pt x="80" y="194"/>
                    </a:lnTo>
                    <a:lnTo>
                      <a:pt x="92" y="237"/>
                    </a:lnTo>
                    <a:lnTo>
                      <a:pt x="98" y="287"/>
                    </a:lnTo>
                    <a:lnTo>
                      <a:pt x="102" y="318"/>
                    </a:lnTo>
                    <a:lnTo>
                      <a:pt x="133" y="349"/>
                    </a:lnTo>
                    <a:lnTo>
                      <a:pt x="149" y="372"/>
                    </a:lnTo>
                    <a:lnTo>
                      <a:pt x="151" y="386"/>
                    </a:lnTo>
                    <a:lnTo>
                      <a:pt x="146" y="398"/>
                    </a:lnTo>
                    <a:lnTo>
                      <a:pt x="137" y="382"/>
                    </a:lnTo>
                    <a:lnTo>
                      <a:pt x="129" y="374"/>
                    </a:lnTo>
                    <a:lnTo>
                      <a:pt x="121" y="364"/>
                    </a:lnTo>
                    <a:lnTo>
                      <a:pt x="107" y="358"/>
                    </a:lnTo>
                    <a:lnTo>
                      <a:pt x="93" y="351"/>
                    </a:lnTo>
                    <a:lnTo>
                      <a:pt x="78" y="338"/>
                    </a:lnTo>
                    <a:lnTo>
                      <a:pt x="77" y="330"/>
                    </a:lnTo>
                    <a:lnTo>
                      <a:pt x="57" y="335"/>
                    </a:lnTo>
                    <a:lnTo>
                      <a:pt x="46" y="345"/>
                    </a:lnTo>
                    <a:lnTo>
                      <a:pt x="35" y="361"/>
                    </a:lnTo>
                    <a:lnTo>
                      <a:pt x="33" y="350"/>
                    </a:lnTo>
                    <a:lnTo>
                      <a:pt x="38" y="332"/>
                    </a:lnTo>
                    <a:lnTo>
                      <a:pt x="48" y="319"/>
                    </a:lnTo>
                    <a:lnTo>
                      <a:pt x="54" y="310"/>
                    </a:lnTo>
                    <a:lnTo>
                      <a:pt x="40" y="297"/>
                    </a:lnTo>
                    <a:lnTo>
                      <a:pt x="31" y="279"/>
                    </a:lnTo>
                    <a:lnTo>
                      <a:pt x="36" y="261"/>
                    </a:lnTo>
                    <a:lnTo>
                      <a:pt x="47" y="248"/>
                    </a:lnTo>
                    <a:lnTo>
                      <a:pt x="51" y="234"/>
                    </a:lnTo>
                    <a:lnTo>
                      <a:pt x="56" y="213"/>
                    </a:lnTo>
                    <a:lnTo>
                      <a:pt x="54" y="197"/>
                    </a:lnTo>
                    <a:lnTo>
                      <a:pt x="38" y="176"/>
                    </a:lnTo>
                    <a:lnTo>
                      <a:pt x="24" y="164"/>
                    </a:lnTo>
                    <a:lnTo>
                      <a:pt x="27" y="141"/>
                    </a:lnTo>
                    <a:lnTo>
                      <a:pt x="37" y="117"/>
                    </a:lnTo>
                    <a:lnTo>
                      <a:pt x="19" y="125"/>
                    </a:lnTo>
                    <a:lnTo>
                      <a:pt x="0" y="136"/>
                    </a:lnTo>
                    <a:lnTo>
                      <a:pt x="11" y="117"/>
                    </a:lnTo>
                    <a:lnTo>
                      <a:pt x="22" y="107"/>
                    </a:lnTo>
                    <a:lnTo>
                      <a:pt x="35" y="100"/>
                    </a:lnTo>
                    <a:lnTo>
                      <a:pt x="34" y="92"/>
                    </a:lnTo>
                    <a:lnTo>
                      <a:pt x="20" y="88"/>
                    </a:lnTo>
                    <a:lnTo>
                      <a:pt x="26" y="84"/>
                    </a:lnTo>
                    <a:lnTo>
                      <a:pt x="38" y="71"/>
                    </a:lnTo>
                    <a:lnTo>
                      <a:pt x="43" y="53"/>
                    </a:lnTo>
                    <a:lnTo>
                      <a:pt x="62" y="43"/>
                    </a:lnTo>
                    <a:lnTo>
                      <a:pt x="66" y="25"/>
                    </a:lnTo>
                    <a:lnTo>
                      <a:pt x="71" y="13"/>
                    </a:lnTo>
                    <a:lnTo>
                      <a:pt x="83" y="0"/>
                    </a:lnTo>
                  </a:path>
                </a:pathLst>
              </a:custGeom>
              <a:solidFill>
                <a:srgbClr val="96969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75" name="Freeform 42"/>
              <p:cNvSpPr>
                <a:spLocks/>
              </p:cNvSpPr>
              <p:nvPr/>
            </p:nvSpPr>
            <p:spPr bwMode="auto">
              <a:xfrm>
                <a:off x="4245" y="1999"/>
                <a:ext cx="172" cy="79"/>
              </a:xfrm>
              <a:custGeom>
                <a:avLst/>
                <a:gdLst>
                  <a:gd name="T0" fmla="*/ 21 w 172"/>
                  <a:gd name="T1" fmla="*/ 58 h 79"/>
                  <a:gd name="T2" fmla="*/ 26 w 172"/>
                  <a:gd name="T3" fmla="*/ 45 h 79"/>
                  <a:gd name="T4" fmla="*/ 45 w 172"/>
                  <a:gd name="T5" fmla="*/ 37 h 79"/>
                  <a:gd name="T6" fmla="*/ 16 w 172"/>
                  <a:gd name="T7" fmla="*/ 21 h 79"/>
                  <a:gd name="T8" fmla="*/ 0 w 172"/>
                  <a:gd name="T9" fmla="*/ 0 h 79"/>
                  <a:gd name="T10" fmla="*/ 22 w 172"/>
                  <a:gd name="T11" fmla="*/ 17 h 79"/>
                  <a:gd name="T12" fmla="*/ 44 w 172"/>
                  <a:gd name="T13" fmla="*/ 26 h 79"/>
                  <a:gd name="T14" fmla="*/ 71 w 172"/>
                  <a:gd name="T15" fmla="*/ 26 h 79"/>
                  <a:gd name="T16" fmla="*/ 103 w 172"/>
                  <a:gd name="T17" fmla="*/ 27 h 79"/>
                  <a:gd name="T18" fmla="*/ 137 w 172"/>
                  <a:gd name="T19" fmla="*/ 26 h 79"/>
                  <a:gd name="T20" fmla="*/ 171 w 172"/>
                  <a:gd name="T21" fmla="*/ 30 h 79"/>
                  <a:gd name="T22" fmla="*/ 131 w 172"/>
                  <a:gd name="T23" fmla="*/ 33 h 79"/>
                  <a:gd name="T24" fmla="*/ 104 w 172"/>
                  <a:gd name="T25" fmla="*/ 36 h 79"/>
                  <a:gd name="T26" fmla="*/ 73 w 172"/>
                  <a:gd name="T27" fmla="*/ 43 h 79"/>
                  <a:gd name="T28" fmla="*/ 92 w 172"/>
                  <a:gd name="T29" fmla="*/ 43 h 79"/>
                  <a:gd name="T30" fmla="*/ 106 w 172"/>
                  <a:gd name="T31" fmla="*/ 50 h 79"/>
                  <a:gd name="T32" fmla="*/ 73 w 172"/>
                  <a:gd name="T33" fmla="*/ 48 h 79"/>
                  <a:gd name="T34" fmla="*/ 46 w 172"/>
                  <a:gd name="T35" fmla="*/ 49 h 79"/>
                  <a:gd name="T36" fmla="*/ 34 w 172"/>
                  <a:gd name="T37" fmla="*/ 59 h 79"/>
                  <a:gd name="T38" fmla="*/ 37 w 172"/>
                  <a:gd name="T39" fmla="*/ 78 h 79"/>
                  <a:gd name="T40" fmla="*/ 28 w 172"/>
                  <a:gd name="T41" fmla="*/ 65 h 79"/>
                  <a:gd name="T42" fmla="*/ 21 w 172"/>
                  <a:gd name="T43" fmla="*/ 58 h 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2"/>
                  <a:gd name="T67" fmla="*/ 0 h 79"/>
                  <a:gd name="T68" fmla="*/ 172 w 172"/>
                  <a:gd name="T69" fmla="*/ 79 h 7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2" h="79">
                    <a:moveTo>
                      <a:pt x="21" y="58"/>
                    </a:moveTo>
                    <a:lnTo>
                      <a:pt x="26" y="45"/>
                    </a:lnTo>
                    <a:lnTo>
                      <a:pt x="45" y="37"/>
                    </a:lnTo>
                    <a:lnTo>
                      <a:pt x="16" y="21"/>
                    </a:lnTo>
                    <a:lnTo>
                      <a:pt x="0" y="0"/>
                    </a:lnTo>
                    <a:lnTo>
                      <a:pt x="22" y="17"/>
                    </a:lnTo>
                    <a:lnTo>
                      <a:pt x="44" y="26"/>
                    </a:lnTo>
                    <a:lnTo>
                      <a:pt x="71" y="26"/>
                    </a:lnTo>
                    <a:lnTo>
                      <a:pt x="103" y="27"/>
                    </a:lnTo>
                    <a:lnTo>
                      <a:pt x="137" y="26"/>
                    </a:lnTo>
                    <a:lnTo>
                      <a:pt x="171" y="30"/>
                    </a:lnTo>
                    <a:lnTo>
                      <a:pt x="131" y="33"/>
                    </a:lnTo>
                    <a:lnTo>
                      <a:pt x="104" y="36"/>
                    </a:lnTo>
                    <a:lnTo>
                      <a:pt x="73" y="43"/>
                    </a:lnTo>
                    <a:lnTo>
                      <a:pt x="92" y="43"/>
                    </a:lnTo>
                    <a:lnTo>
                      <a:pt x="106" y="50"/>
                    </a:lnTo>
                    <a:lnTo>
                      <a:pt x="73" y="48"/>
                    </a:lnTo>
                    <a:lnTo>
                      <a:pt x="46" y="49"/>
                    </a:lnTo>
                    <a:lnTo>
                      <a:pt x="34" y="59"/>
                    </a:lnTo>
                    <a:lnTo>
                      <a:pt x="37" y="78"/>
                    </a:lnTo>
                    <a:lnTo>
                      <a:pt x="28" y="65"/>
                    </a:lnTo>
                    <a:lnTo>
                      <a:pt x="21" y="58"/>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76" name="Freeform 43"/>
              <p:cNvSpPr>
                <a:spLocks/>
              </p:cNvSpPr>
              <p:nvPr/>
            </p:nvSpPr>
            <p:spPr bwMode="auto">
              <a:xfrm>
                <a:off x="4164" y="1785"/>
                <a:ext cx="216" cy="138"/>
              </a:xfrm>
              <a:custGeom>
                <a:avLst/>
                <a:gdLst>
                  <a:gd name="T0" fmla="*/ 9 w 216"/>
                  <a:gd name="T1" fmla="*/ 116 h 138"/>
                  <a:gd name="T2" fmla="*/ 8 w 216"/>
                  <a:gd name="T3" fmla="*/ 105 h 138"/>
                  <a:gd name="T4" fmla="*/ 0 w 216"/>
                  <a:gd name="T5" fmla="*/ 94 h 138"/>
                  <a:gd name="T6" fmla="*/ 5 w 216"/>
                  <a:gd name="T7" fmla="*/ 82 h 138"/>
                  <a:gd name="T8" fmla="*/ 16 w 216"/>
                  <a:gd name="T9" fmla="*/ 73 h 138"/>
                  <a:gd name="T10" fmla="*/ 2 w 216"/>
                  <a:gd name="T11" fmla="*/ 57 h 138"/>
                  <a:gd name="T12" fmla="*/ 54 w 216"/>
                  <a:gd name="T13" fmla="*/ 48 h 138"/>
                  <a:gd name="T14" fmla="*/ 92 w 216"/>
                  <a:gd name="T15" fmla="*/ 32 h 138"/>
                  <a:gd name="T16" fmla="*/ 143 w 216"/>
                  <a:gd name="T17" fmla="*/ 17 h 138"/>
                  <a:gd name="T18" fmla="*/ 215 w 216"/>
                  <a:gd name="T19" fmla="*/ 0 h 138"/>
                  <a:gd name="T20" fmla="*/ 144 w 216"/>
                  <a:gd name="T21" fmla="*/ 23 h 138"/>
                  <a:gd name="T22" fmla="*/ 80 w 216"/>
                  <a:gd name="T23" fmla="*/ 47 h 138"/>
                  <a:gd name="T24" fmla="*/ 55 w 216"/>
                  <a:gd name="T25" fmla="*/ 62 h 138"/>
                  <a:gd name="T26" fmla="*/ 18 w 216"/>
                  <a:gd name="T27" fmla="*/ 86 h 138"/>
                  <a:gd name="T28" fmla="*/ 69 w 216"/>
                  <a:gd name="T29" fmla="*/ 63 h 138"/>
                  <a:gd name="T30" fmla="*/ 101 w 216"/>
                  <a:gd name="T31" fmla="*/ 51 h 138"/>
                  <a:gd name="T32" fmla="*/ 139 w 216"/>
                  <a:gd name="T33" fmla="*/ 37 h 138"/>
                  <a:gd name="T34" fmla="*/ 178 w 216"/>
                  <a:gd name="T35" fmla="*/ 32 h 138"/>
                  <a:gd name="T36" fmla="*/ 127 w 216"/>
                  <a:gd name="T37" fmla="*/ 44 h 138"/>
                  <a:gd name="T38" fmla="*/ 108 w 216"/>
                  <a:gd name="T39" fmla="*/ 53 h 138"/>
                  <a:gd name="T40" fmla="*/ 89 w 216"/>
                  <a:gd name="T41" fmla="*/ 61 h 138"/>
                  <a:gd name="T42" fmla="*/ 63 w 216"/>
                  <a:gd name="T43" fmla="*/ 72 h 138"/>
                  <a:gd name="T44" fmla="*/ 45 w 216"/>
                  <a:gd name="T45" fmla="*/ 86 h 138"/>
                  <a:gd name="T46" fmla="*/ 65 w 216"/>
                  <a:gd name="T47" fmla="*/ 89 h 138"/>
                  <a:gd name="T48" fmla="*/ 99 w 216"/>
                  <a:gd name="T49" fmla="*/ 88 h 138"/>
                  <a:gd name="T50" fmla="*/ 126 w 216"/>
                  <a:gd name="T51" fmla="*/ 87 h 138"/>
                  <a:gd name="T52" fmla="*/ 73 w 216"/>
                  <a:gd name="T53" fmla="*/ 94 h 138"/>
                  <a:gd name="T54" fmla="*/ 39 w 216"/>
                  <a:gd name="T55" fmla="*/ 92 h 138"/>
                  <a:gd name="T56" fmla="*/ 40 w 216"/>
                  <a:gd name="T57" fmla="*/ 101 h 138"/>
                  <a:gd name="T58" fmla="*/ 54 w 216"/>
                  <a:gd name="T59" fmla="*/ 108 h 138"/>
                  <a:gd name="T60" fmla="*/ 49 w 216"/>
                  <a:gd name="T61" fmla="*/ 117 h 138"/>
                  <a:gd name="T62" fmla="*/ 36 w 216"/>
                  <a:gd name="T63" fmla="*/ 121 h 138"/>
                  <a:gd name="T64" fmla="*/ 23 w 216"/>
                  <a:gd name="T65" fmla="*/ 131 h 138"/>
                  <a:gd name="T66" fmla="*/ 17 w 216"/>
                  <a:gd name="T67" fmla="*/ 137 h 138"/>
                  <a:gd name="T68" fmla="*/ 11 w 216"/>
                  <a:gd name="T69" fmla="*/ 127 h 138"/>
                  <a:gd name="T70" fmla="*/ 9 w 216"/>
                  <a:gd name="T71" fmla="*/ 116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6"/>
                  <a:gd name="T109" fmla="*/ 0 h 138"/>
                  <a:gd name="T110" fmla="*/ 216 w 216"/>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6" h="138">
                    <a:moveTo>
                      <a:pt x="9" y="116"/>
                    </a:moveTo>
                    <a:lnTo>
                      <a:pt x="8" y="105"/>
                    </a:lnTo>
                    <a:lnTo>
                      <a:pt x="0" y="94"/>
                    </a:lnTo>
                    <a:lnTo>
                      <a:pt x="5" y="82"/>
                    </a:lnTo>
                    <a:lnTo>
                      <a:pt x="16" y="73"/>
                    </a:lnTo>
                    <a:lnTo>
                      <a:pt x="2" y="57"/>
                    </a:lnTo>
                    <a:lnTo>
                      <a:pt x="54" y="48"/>
                    </a:lnTo>
                    <a:lnTo>
                      <a:pt x="92" y="32"/>
                    </a:lnTo>
                    <a:lnTo>
                      <a:pt x="143" y="17"/>
                    </a:lnTo>
                    <a:lnTo>
                      <a:pt x="215" y="0"/>
                    </a:lnTo>
                    <a:lnTo>
                      <a:pt x="144" y="23"/>
                    </a:lnTo>
                    <a:lnTo>
                      <a:pt x="80" y="47"/>
                    </a:lnTo>
                    <a:lnTo>
                      <a:pt x="55" y="62"/>
                    </a:lnTo>
                    <a:lnTo>
                      <a:pt x="18" y="86"/>
                    </a:lnTo>
                    <a:lnTo>
                      <a:pt x="69" y="63"/>
                    </a:lnTo>
                    <a:lnTo>
                      <a:pt x="101" y="51"/>
                    </a:lnTo>
                    <a:lnTo>
                      <a:pt x="139" y="37"/>
                    </a:lnTo>
                    <a:lnTo>
                      <a:pt x="178" y="32"/>
                    </a:lnTo>
                    <a:lnTo>
                      <a:pt x="127" y="44"/>
                    </a:lnTo>
                    <a:lnTo>
                      <a:pt x="108" y="53"/>
                    </a:lnTo>
                    <a:lnTo>
                      <a:pt x="89" y="61"/>
                    </a:lnTo>
                    <a:lnTo>
                      <a:pt x="63" y="72"/>
                    </a:lnTo>
                    <a:lnTo>
                      <a:pt x="45" y="86"/>
                    </a:lnTo>
                    <a:lnTo>
                      <a:pt x="65" y="89"/>
                    </a:lnTo>
                    <a:lnTo>
                      <a:pt x="99" y="88"/>
                    </a:lnTo>
                    <a:lnTo>
                      <a:pt x="126" y="87"/>
                    </a:lnTo>
                    <a:lnTo>
                      <a:pt x="73" y="94"/>
                    </a:lnTo>
                    <a:lnTo>
                      <a:pt x="39" y="92"/>
                    </a:lnTo>
                    <a:lnTo>
                      <a:pt x="40" y="101"/>
                    </a:lnTo>
                    <a:lnTo>
                      <a:pt x="54" y="108"/>
                    </a:lnTo>
                    <a:lnTo>
                      <a:pt x="49" y="117"/>
                    </a:lnTo>
                    <a:lnTo>
                      <a:pt x="36" y="121"/>
                    </a:lnTo>
                    <a:lnTo>
                      <a:pt x="23" y="131"/>
                    </a:lnTo>
                    <a:lnTo>
                      <a:pt x="17" y="137"/>
                    </a:lnTo>
                    <a:lnTo>
                      <a:pt x="11" y="127"/>
                    </a:lnTo>
                    <a:lnTo>
                      <a:pt x="9" y="116"/>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77" name="Freeform 44"/>
              <p:cNvSpPr>
                <a:spLocks/>
              </p:cNvSpPr>
              <p:nvPr/>
            </p:nvSpPr>
            <p:spPr bwMode="auto">
              <a:xfrm>
                <a:off x="4432" y="2164"/>
                <a:ext cx="296" cy="71"/>
              </a:xfrm>
              <a:custGeom>
                <a:avLst/>
                <a:gdLst>
                  <a:gd name="T0" fmla="*/ 15 w 296"/>
                  <a:gd name="T1" fmla="*/ 68 h 71"/>
                  <a:gd name="T2" fmla="*/ 43 w 296"/>
                  <a:gd name="T3" fmla="*/ 70 h 71"/>
                  <a:gd name="T4" fmla="*/ 69 w 296"/>
                  <a:gd name="T5" fmla="*/ 67 h 71"/>
                  <a:gd name="T6" fmla="*/ 95 w 296"/>
                  <a:gd name="T7" fmla="*/ 61 h 71"/>
                  <a:gd name="T8" fmla="*/ 88 w 296"/>
                  <a:gd name="T9" fmla="*/ 53 h 71"/>
                  <a:gd name="T10" fmla="*/ 107 w 296"/>
                  <a:gd name="T11" fmla="*/ 48 h 71"/>
                  <a:gd name="T12" fmla="*/ 133 w 296"/>
                  <a:gd name="T13" fmla="*/ 42 h 71"/>
                  <a:gd name="T14" fmla="*/ 165 w 296"/>
                  <a:gd name="T15" fmla="*/ 35 h 71"/>
                  <a:gd name="T16" fmla="*/ 211 w 296"/>
                  <a:gd name="T17" fmla="*/ 27 h 71"/>
                  <a:gd name="T18" fmla="*/ 264 w 296"/>
                  <a:gd name="T19" fmla="*/ 17 h 71"/>
                  <a:gd name="T20" fmla="*/ 283 w 296"/>
                  <a:gd name="T21" fmla="*/ 9 h 71"/>
                  <a:gd name="T22" fmla="*/ 295 w 296"/>
                  <a:gd name="T23" fmla="*/ 0 h 71"/>
                  <a:gd name="T24" fmla="*/ 270 w 296"/>
                  <a:gd name="T25" fmla="*/ 11 h 71"/>
                  <a:gd name="T26" fmla="*/ 244 w 296"/>
                  <a:gd name="T27" fmla="*/ 14 h 71"/>
                  <a:gd name="T28" fmla="*/ 217 w 296"/>
                  <a:gd name="T29" fmla="*/ 20 h 71"/>
                  <a:gd name="T30" fmla="*/ 184 w 296"/>
                  <a:gd name="T31" fmla="*/ 24 h 71"/>
                  <a:gd name="T32" fmla="*/ 152 w 296"/>
                  <a:gd name="T33" fmla="*/ 31 h 71"/>
                  <a:gd name="T34" fmla="*/ 126 w 296"/>
                  <a:gd name="T35" fmla="*/ 37 h 71"/>
                  <a:gd name="T36" fmla="*/ 100 w 296"/>
                  <a:gd name="T37" fmla="*/ 43 h 71"/>
                  <a:gd name="T38" fmla="*/ 86 w 296"/>
                  <a:gd name="T39" fmla="*/ 36 h 71"/>
                  <a:gd name="T40" fmla="*/ 87 w 296"/>
                  <a:gd name="T41" fmla="*/ 45 h 71"/>
                  <a:gd name="T42" fmla="*/ 81 w 296"/>
                  <a:gd name="T43" fmla="*/ 54 h 71"/>
                  <a:gd name="T44" fmla="*/ 68 w 296"/>
                  <a:gd name="T45" fmla="*/ 58 h 71"/>
                  <a:gd name="T46" fmla="*/ 48 w 296"/>
                  <a:gd name="T47" fmla="*/ 64 h 71"/>
                  <a:gd name="T48" fmla="*/ 22 w 296"/>
                  <a:gd name="T49" fmla="*/ 64 h 71"/>
                  <a:gd name="T50" fmla="*/ 0 w 296"/>
                  <a:gd name="T51" fmla="*/ 55 h 71"/>
                  <a:gd name="T52" fmla="*/ 15 w 296"/>
                  <a:gd name="T53" fmla="*/ 68 h 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96"/>
                  <a:gd name="T82" fmla="*/ 0 h 71"/>
                  <a:gd name="T83" fmla="*/ 296 w 296"/>
                  <a:gd name="T84" fmla="*/ 71 h 7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96" h="71">
                    <a:moveTo>
                      <a:pt x="15" y="68"/>
                    </a:moveTo>
                    <a:lnTo>
                      <a:pt x="43" y="70"/>
                    </a:lnTo>
                    <a:lnTo>
                      <a:pt x="69" y="67"/>
                    </a:lnTo>
                    <a:lnTo>
                      <a:pt x="95" y="61"/>
                    </a:lnTo>
                    <a:lnTo>
                      <a:pt x="88" y="53"/>
                    </a:lnTo>
                    <a:lnTo>
                      <a:pt x="107" y="48"/>
                    </a:lnTo>
                    <a:lnTo>
                      <a:pt x="133" y="42"/>
                    </a:lnTo>
                    <a:lnTo>
                      <a:pt x="165" y="35"/>
                    </a:lnTo>
                    <a:lnTo>
                      <a:pt x="211" y="27"/>
                    </a:lnTo>
                    <a:lnTo>
                      <a:pt x="264" y="17"/>
                    </a:lnTo>
                    <a:lnTo>
                      <a:pt x="283" y="9"/>
                    </a:lnTo>
                    <a:lnTo>
                      <a:pt x="295" y="0"/>
                    </a:lnTo>
                    <a:lnTo>
                      <a:pt x="270" y="11"/>
                    </a:lnTo>
                    <a:lnTo>
                      <a:pt x="244" y="14"/>
                    </a:lnTo>
                    <a:lnTo>
                      <a:pt x="217" y="20"/>
                    </a:lnTo>
                    <a:lnTo>
                      <a:pt x="184" y="24"/>
                    </a:lnTo>
                    <a:lnTo>
                      <a:pt x="152" y="31"/>
                    </a:lnTo>
                    <a:lnTo>
                      <a:pt x="126" y="37"/>
                    </a:lnTo>
                    <a:lnTo>
                      <a:pt x="100" y="43"/>
                    </a:lnTo>
                    <a:lnTo>
                      <a:pt x="86" y="36"/>
                    </a:lnTo>
                    <a:lnTo>
                      <a:pt x="87" y="45"/>
                    </a:lnTo>
                    <a:lnTo>
                      <a:pt x="81" y="54"/>
                    </a:lnTo>
                    <a:lnTo>
                      <a:pt x="68" y="58"/>
                    </a:lnTo>
                    <a:lnTo>
                      <a:pt x="48" y="64"/>
                    </a:lnTo>
                    <a:lnTo>
                      <a:pt x="22" y="64"/>
                    </a:lnTo>
                    <a:lnTo>
                      <a:pt x="0" y="55"/>
                    </a:lnTo>
                    <a:lnTo>
                      <a:pt x="15" y="68"/>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78" name="Freeform 45"/>
              <p:cNvSpPr>
                <a:spLocks/>
              </p:cNvSpPr>
              <p:nvPr/>
            </p:nvSpPr>
            <p:spPr bwMode="auto">
              <a:xfrm>
                <a:off x="4746" y="2126"/>
                <a:ext cx="72" cy="39"/>
              </a:xfrm>
              <a:custGeom>
                <a:avLst/>
                <a:gdLst>
                  <a:gd name="T0" fmla="*/ 57 w 72"/>
                  <a:gd name="T1" fmla="*/ 0 h 39"/>
                  <a:gd name="T2" fmla="*/ 71 w 72"/>
                  <a:gd name="T3" fmla="*/ 4 h 39"/>
                  <a:gd name="T4" fmla="*/ 58 w 72"/>
                  <a:gd name="T5" fmla="*/ 6 h 39"/>
                  <a:gd name="T6" fmla="*/ 45 w 72"/>
                  <a:gd name="T7" fmla="*/ 13 h 39"/>
                  <a:gd name="T8" fmla="*/ 32 w 72"/>
                  <a:gd name="T9" fmla="*/ 20 h 39"/>
                  <a:gd name="T10" fmla="*/ 26 w 72"/>
                  <a:gd name="T11" fmla="*/ 27 h 39"/>
                  <a:gd name="T12" fmla="*/ 0 w 72"/>
                  <a:gd name="T13" fmla="*/ 38 h 39"/>
                  <a:gd name="T14" fmla="*/ 19 w 72"/>
                  <a:gd name="T15" fmla="*/ 27 h 39"/>
                  <a:gd name="T16" fmla="*/ 25 w 72"/>
                  <a:gd name="T17" fmla="*/ 21 h 39"/>
                  <a:gd name="T18" fmla="*/ 31 w 72"/>
                  <a:gd name="T19" fmla="*/ 12 h 39"/>
                  <a:gd name="T20" fmla="*/ 44 w 72"/>
                  <a:gd name="T21" fmla="*/ 5 h 39"/>
                  <a:gd name="T22" fmla="*/ 57 w 72"/>
                  <a:gd name="T23" fmla="*/ 0 h 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2"/>
                  <a:gd name="T37" fmla="*/ 0 h 39"/>
                  <a:gd name="T38" fmla="*/ 72 w 72"/>
                  <a:gd name="T39" fmla="*/ 39 h 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2" h="39">
                    <a:moveTo>
                      <a:pt x="57" y="0"/>
                    </a:moveTo>
                    <a:lnTo>
                      <a:pt x="71" y="4"/>
                    </a:lnTo>
                    <a:lnTo>
                      <a:pt x="58" y="6"/>
                    </a:lnTo>
                    <a:lnTo>
                      <a:pt x="45" y="13"/>
                    </a:lnTo>
                    <a:lnTo>
                      <a:pt x="32" y="20"/>
                    </a:lnTo>
                    <a:lnTo>
                      <a:pt x="26" y="27"/>
                    </a:lnTo>
                    <a:lnTo>
                      <a:pt x="0" y="38"/>
                    </a:lnTo>
                    <a:lnTo>
                      <a:pt x="19" y="27"/>
                    </a:lnTo>
                    <a:lnTo>
                      <a:pt x="25" y="21"/>
                    </a:lnTo>
                    <a:lnTo>
                      <a:pt x="31" y="12"/>
                    </a:lnTo>
                    <a:lnTo>
                      <a:pt x="44" y="5"/>
                    </a:lnTo>
                    <a:lnTo>
                      <a:pt x="57" y="0"/>
                    </a:lnTo>
                  </a:path>
                </a:pathLst>
              </a:custGeom>
              <a:solidFill>
                <a:srgbClr val="4362B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sp>
        <p:nvSpPr>
          <p:cNvPr id="179" name="Arc 31"/>
          <p:cNvSpPr>
            <a:spLocks/>
          </p:cNvSpPr>
          <p:nvPr/>
        </p:nvSpPr>
        <p:spPr bwMode="auto">
          <a:xfrm>
            <a:off x="7627751" y="1380753"/>
            <a:ext cx="1676400" cy="687387"/>
          </a:xfrm>
          <a:custGeom>
            <a:avLst/>
            <a:gdLst>
              <a:gd name="T0" fmla="*/ 0 w 43200"/>
              <a:gd name="T1" fmla="*/ 0 h 38928"/>
              <a:gd name="T2" fmla="*/ 0 w 43200"/>
              <a:gd name="T3" fmla="*/ 0 h 38928"/>
              <a:gd name="T4" fmla="*/ 0 w 43200"/>
              <a:gd name="T5" fmla="*/ 0 h 38928"/>
              <a:gd name="T6" fmla="*/ 0 60000 65536"/>
              <a:gd name="T7" fmla="*/ 0 60000 65536"/>
              <a:gd name="T8" fmla="*/ 0 60000 65536"/>
              <a:gd name="T9" fmla="*/ 0 w 43200"/>
              <a:gd name="T10" fmla="*/ 0 h 38928"/>
              <a:gd name="T11" fmla="*/ 43200 w 43200"/>
              <a:gd name="T12" fmla="*/ 38928 h 38928"/>
            </a:gdLst>
            <a:ahLst/>
            <a:cxnLst>
              <a:cxn ang="T6">
                <a:pos x="T0" y="T1"/>
              </a:cxn>
              <a:cxn ang="T7">
                <a:pos x="T2" y="T3"/>
              </a:cxn>
              <a:cxn ang="T8">
                <a:pos x="T4" y="T5"/>
              </a:cxn>
            </a:cxnLst>
            <a:rect l="T9" t="T10" r="T11" b="T12"/>
            <a:pathLst>
              <a:path w="43200" h="38928" fill="none" extrusionOk="0">
                <a:moveTo>
                  <a:pt x="36873" y="2054"/>
                </a:moveTo>
                <a:cubicBezTo>
                  <a:pt x="40924" y="6105"/>
                  <a:pt x="43200" y="11599"/>
                  <a:pt x="43200" y="17328"/>
                </a:cubicBezTo>
                <a:cubicBezTo>
                  <a:pt x="43200" y="29257"/>
                  <a:pt x="33529" y="38928"/>
                  <a:pt x="21600" y="38928"/>
                </a:cubicBezTo>
                <a:cubicBezTo>
                  <a:pt x="9670" y="38928"/>
                  <a:pt x="0" y="29257"/>
                  <a:pt x="0" y="17328"/>
                </a:cubicBezTo>
                <a:cubicBezTo>
                  <a:pt x="-1" y="10501"/>
                  <a:pt x="3227" y="4076"/>
                  <a:pt x="8704" y="0"/>
                </a:cubicBezTo>
              </a:path>
              <a:path w="43200" h="38928" stroke="0" extrusionOk="0">
                <a:moveTo>
                  <a:pt x="36873" y="2054"/>
                </a:moveTo>
                <a:cubicBezTo>
                  <a:pt x="40924" y="6105"/>
                  <a:pt x="43200" y="11599"/>
                  <a:pt x="43200" y="17328"/>
                </a:cubicBezTo>
                <a:cubicBezTo>
                  <a:pt x="43200" y="29257"/>
                  <a:pt x="33529" y="38928"/>
                  <a:pt x="21600" y="38928"/>
                </a:cubicBezTo>
                <a:cubicBezTo>
                  <a:pt x="9670" y="38928"/>
                  <a:pt x="0" y="29257"/>
                  <a:pt x="0" y="17328"/>
                </a:cubicBezTo>
                <a:cubicBezTo>
                  <a:pt x="-1" y="10501"/>
                  <a:pt x="3227" y="4076"/>
                  <a:pt x="8704" y="0"/>
                </a:cubicBezTo>
                <a:lnTo>
                  <a:pt x="21600" y="17328"/>
                </a:lnTo>
                <a:close/>
              </a:path>
            </a:pathLst>
          </a:custGeom>
          <a:noFill/>
          <a:ln w="38100" cap="rnd">
            <a:solidFill>
              <a:srgbClr val="FF0000"/>
            </a:solidFill>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80" name="Object 32"/>
          <p:cNvGraphicFramePr>
            <a:graphicFrameLocks noChangeAspect="1"/>
          </p:cNvGraphicFramePr>
          <p:nvPr>
            <p:extLst>
              <p:ext uri="{D42A27DB-BD31-4B8C-83A1-F6EECF244321}">
                <p14:modId xmlns:p14="http://schemas.microsoft.com/office/powerpoint/2010/main" val="3743663694"/>
              </p:ext>
            </p:extLst>
          </p:nvPr>
        </p:nvGraphicFramePr>
        <p:xfrm>
          <a:off x="6994425" y="807293"/>
          <a:ext cx="735013" cy="814387"/>
        </p:xfrm>
        <a:graphic>
          <a:graphicData uri="http://schemas.openxmlformats.org/presentationml/2006/ole">
            <mc:AlternateContent xmlns:mc="http://schemas.openxmlformats.org/markup-compatibility/2006">
              <mc:Choice xmlns:v="urn:schemas-microsoft-com:vml" Requires="v">
                <p:oleObj spid="_x0000_s847931" name="公式" r:id="rId7" imgW="241200" imgH="253800" progId="Equation.3">
                  <p:embed/>
                </p:oleObj>
              </mc:Choice>
              <mc:Fallback>
                <p:oleObj name="公式" r:id="rId7" imgW="241200" imgH="253800" progId="Equation.3">
                  <p:embed/>
                  <p:pic>
                    <p:nvPicPr>
                      <p:cNvPr id="0" name=""/>
                      <p:cNvPicPr>
                        <a:picLocks noChangeAspect="1" noChangeArrowheads="1"/>
                      </p:cNvPicPr>
                      <p:nvPr/>
                    </p:nvPicPr>
                    <p:blipFill>
                      <a:blip r:embed="rId8"/>
                      <a:srcRect/>
                      <a:stretch>
                        <a:fillRect/>
                      </a:stretch>
                    </p:blipFill>
                    <p:spPr bwMode="auto">
                      <a:xfrm>
                        <a:off x="6994425" y="807293"/>
                        <a:ext cx="735013" cy="814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1" name="Line 30"/>
          <p:cNvSpPr>
            <a:spLocks noChangeShapeType="1"/>
          </p:cNvSpPr>
          <p:nvPr/>
        </p:nvSpPr>
        <p:spPr bwMode="auto">
          <a:xfrm>
            <a:off x="8480325" y="518367"/>
            <a:ext cx="0" cy="963612"/>
          </a:xfrm>
          <a:prstGeom prst="line">
            <a:avLst/>
          </a:prstGeom>
          <a:noFill/>
          <a:ln w="38100">
            <a:solidFill>
              <a:srgbClr val="3E27E7"/>
            </a:solidFill>
            <a:round/>
            <a:headEnd type="stealth" w="med" len="lg"/>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82" name="Object 33"/>
          <p:cNvGraphicFramePr>
            <a:graphicFrameLocks noChangeAspect="1"/>
          </p:cNvGraphicFramePr>
          <p:nvPr>
            <p:extLst>
              <p:ext uri="{D42A27DB-BD31-4B8C-83A1-F6EECF244321}">
                <p14:modId xmlns:p14="http://schemas.microsoft.com/office/powerpoint/2010/main" val="1738155036"/>
              </p:ext>
            </p:extLst>
          </p:nvPr>
        </p:nvGraphicFramePr>
        <p:xfrm>
          <a:off x="8599388" y="81806"/>
          <a:ext cx="661988" cy="1068387"/>
        </p:xfrm>
        <a:graphic>
          <a:graphicData uri="http://schemas.openxmlformats.org/presentationml/2006/ole">
            <mc:AlternateContent xmlns:mc="http://schemas.openxmlformats.org/markup-compatibility/2006">
              <mc:Choice xmlns:v="urn:schemas-microsoft-com:vml" Requires="v">
                <p:oleObj spid="_x0000_s847932" name="公式" r:id="rId9" imgW="253800" imgH="457200" progId="Equation.3">
                  <p:embed/>
                </p:oleObj>
              </mc:Choice>
              <mc:Fallback>
                <p:oleObj name="公式" r:id="rId9" imgW="253800" imgH="457200" progId="Equation.3">
                  <p:embed/>
                  <p:pic>
                    <p:nvPicPr>
                      <p:cNvPr id="0" name=""/>
                      <p:cNvPicPr>
                        <a:picLocks noChangeAspect="1" noChangeArrowheads="1"/>
                      </p:cNvPicPr>
                      <p:nvPr/>
                    </p:nvPicPr>
                    <p:blipFill>
                      <a:blip r:embed="rId10"/>
                      <a:srcRect/>
                      <a:stretch>
                        <a:fillRect/>
                      </a:stretch>
                    </p:blipFill>
                    <p:spPr bwMode="auto">
                      <a:xfrm>
                        <a:off x="8599388" y="81806"/>
                        <a:ext cx="661988" cy="1068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3" name="Group 2"/>
          <p:cNvGrpSpPr>
            <a:grpSpLocks/>
          </p:cNvGrpSpPr>
          <p:nvPr/>
        </p:nvGrpSpPr>
        <p:grpSpPr bwMode="auto">
          <a:xfrm>
            <a:off x="2711624" y="3467345"/>
            <a:ext cx="5957888" cy="2984500"/>
            <a:chOff x="432" y="816"/>
            <a:chExt cx="4514" cy="2188"/>
          </a:xfrm>
        </p:grpSpPr>
        <p:graphicFrame>
          <p:nvGraphicFramePr>
            <p:cNvPr id="184" name="Object 4"/>
            <p:cNvGraphicFramePr>
              <a:graphicFrameLocks noChangeAspect="1"/>
            </p:cNvGraphicFramePr>
            <p:nvPr/>
          </p:nvGraphicFramePr>
          <p:xfrm>
            <a:off x="1152" y="2448"/>
            <a:ext cx="720" cy="556"/>
          </p:xfrm>
          <a:graphic>
            <a:graphicData uri="http://schemas.openxmlformats.org/presentationml/2006/ole">
              <mc:AlternateContent xmlns:mc="http://schemas.openxmlformats.org/markup-compatibility/2006">
                <mc:Choice xmlns:v="urn:schemas-microsoft-com:vml" Requires="v">
                  <p:oleObj spid="_x0000_s847933" name="公式" r:id="rId11" imgW="469696" imgH="393529" progId="Equation.3">
                    <p:embed/>
                  </p:oleObj>
                </mc:Choice>
                <mc:Fallback>
                  <p:oleObj name="公式" r:id="rId11" imgW="469696" imgH="39352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52" y="2448"/>
                          <a:ext cx="720" cy="5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5" name="Group 5"/>
            <p:cNvGrpSpPr>
              <a:grpSpLocks/>
            </p:cNvGrpSpPr>
            <p:nvPr/>
          </p:nvGrpSpPr>
          <p:grpSpPr bwMode="auto">
            <a:xfrm>
              <a:off x="3072" y="864"/>
              <a:ext cx="1874" cy="1683"/>
              <a:chOff x="3072" y="864"/>
              <a:chExt cx="1874" cy="1683"/>
            </a:xfrm>
          </p:grpSpPr>
          <p:grpSp>
            <p:nvGrpSpPr>
              <p:cNvPr id="209" name="Group 6"/>
              <p:cNvGrpSpPr>
                <a:grpSpLocks/>
              </p:cNvGrpSpPr>
              <p:nvPr/>
            </p:nvGrpSpPr>
            <p:grpSpPr bwMode="auto">
              <a:xfrm>
                <a:off x="3072" y="864"/>
                <a:ext cx="1874" cy="1683"/>
                <a:chOff x="240" y="336"/>
                <a:chExt cx="1874" cy="1683"/>
              </a:xfrm>
            </p:grpSpPr>
            <p:sp>
              <p:nvSpPr>
                <p:cNvPr id="216" name="AutoShape 7"/>
                <p:cNvSpPr>
                  <a:spLocks noChangeArrowheads="1"/>
                </p:cNvSpPr>
                <p:nvPr/>
              </p:nvSpPr>
              <p:spPr bwMode="auto">
                <a:xfrm>
                  <a:off x="706" y="602"/>
                  <a:ext cx="1234" cy="11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1 w 21600"/>
                    <a:gd name="T25" fmla="*/ 3154 h 21600"/>
                    <a:gd name="T26" fmla="*/ 18439 w 21600"/>
                    <a:gd name="T27" fmla="*/ 1844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17" name="Object 8"/>
                <p:cNvGraphicFramePr>
                  <a:graphicFrameLocks noChangeAspect="1"/>
                </p:cNvGraphicFramePr>
                <p:nvPr/>
              </p:nvGraphicFramePr>
              <p:xfrm>
                <a:off x="240" y="336"/>
                <a:ext cx="230" cy="335"/>
              </p:xfrm>
              <a:graphic>
                <a:graphicData uri="http://schemas.openxmlformats.org/presentationml/2006/ole">
                  <mc:AlternateContent xmlns:mc="http://schemas.openxmlformats.org/markup-compatibility/2006">
                    <mc:Choice xmlns:v="urn:schemas-microsoft-com:vml" Requires="v">
                      <p:oleObj spid="_x0000_s847934" name="公式" r:id="rId13" imgW="257254" imgH="371429" progId="Equation.3">
                        <p:embed/>
                      </p:oleObj>
                    </mc:Choice>
                    <mc:Fallback>
                      <p:oleObj name="公式" r:id="rId13" imgW="257254" imgH="37142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0" y="336"/>
                              <a:ext cx="230" cy="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18" name="Group 9"/>
                <p:cNvGrpSpPr>
                  <a:grpSpLocks/>
                </p:cNvGrpSpPr>
                <p:nvPr/>
              </p:nvGrpSpPr>
              <p:grpSpPr bwMode="auto">
                <a:xfrm>
                  <a:off x="528" y="455"/>
                  <a:ext cx="145" cy="1564"/>
                  <a:chOff x="288" y="192"/>
                  <a:chExt cx="198" cy="1984"/>
                </a:xfrm>
              </p:grpSpPr>
              <p:graphicFrame>
                <p:nvGraphicFramePr>
                  <p:cNvPr id="227" name="Object 10"/>
                  <p:cNvGraphicFramePr>
                    <a:graphicFrameLocks noChangeAspect="1"/>
                  </p:cNvGraphicFramePr>
                  <p:nvPr/>
                </p:nvGraphicFramePr>
                <p:xfrm>
                  <a:off x="288" y="192"/>
                  <a:ext cx="198" cy="208"/>
                </p:xfrm>
                <a:graphic>
                  <a:graphicData uri="http://schemas.openxmlformats.org/presentationml/2006/ole">
                    <mc:AlternateContent xmlns:mc="http://schemas.openxmlformats.org/markup-compatibility/2006">
                      <mc:Choice xmlns:v="urn:schemas-microsoft-com:vml" Requires="v">
                        <p:oleObj spid="_x0000_s847935" name="公式" r:id="rId15" imgW="171412" imgH="180855" progId="Equation.3">
                          <p:embed/>
                        </p:oleObj>
                      </mc:Choice>
                      <mc:Fallback>
                        <p:oleObj name="公式" r:id="rId15" imgW="171412" imgH="180855"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8" y="192"/>
                                <a:ext cx="19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8" name="Object 11"/>
                  <p:cNvGraphicFramePr>
                    <a:graphicFrameLocks noChangeAspect="1"/>
                  </p:cNvGraphicFramePr>
                  <p:nvPr/>
                </p:nvGraphicFramePr>
                <p:xfrm>
                  <a:off x="288" y="1008"/>
                  <a:ext cx="198" cy="208"/>
                </p:xfrm>
                <a:graphic>
                  <a:graphicData uri="http://schemas.openxmlformats.org/presentationml/2006/ole">
                    <mc:AlternateContent xmlns:mc="http://schemas.openxmlformats.org/markup-compatibility/2006">
                      <mc:Choice xmlns:v="urn:schemas-microsoft-com:vml" Requires="v">
                        <p:oleObj spid="_x0000_s847936" name="公式" r:id="rId17" imgW="171412" imgH="180855" progId="Equation.3">
                          <p:embed/>
                        </p:oleObj>
                      </mc:Choice>
                      <mc:Fallback>
                        <p:oleObj name="公式" r:id="rId17" imgW="171412" imgH="180855"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8" y="1008"/>
                                <a:ext cx="19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9" name="Object 12"/>
                  <p:cNvGraphicFramePr>
                    <a:graphicFrameLocks noChangeAspect="1"/>
                  </p:cNvGraphicFramePr>
                  <p:nvPr/>
                </p:nvGraphicFramePr>
                <p:xfrm>
                  <a:off x="288" y="1968"/>
                  <a:ext cx="198" cy="208"/>
                </p:xfrm>
                <a:graphic>
                  <a:graphicData uri="http://schemas.openxmlformats.org/presentationml/2006/ole">
                    <mc:AlternateContent xmlns:mc="http://schemas.openxmlformats.org/markup-compatibility/2006">
                      <mc:Choice xmlns:v="urn:schemas-microsoft-com:vml" Requires="v">
                        <p:oleObj spid="_x0000_s847937" name="公式" r:id="rId19" imgW="171412" imgH="180855" progId="Equation.3">
                          <p:embed/>
                        </p:oleObj>
                      </mc:Choice>
                      <mc:Fallback>
                        <p:oleObj name="公式" r:id="rId19" imgW="171412" imgH="180855"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8" y="1968"/>
                                <a:ext cx="19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9" name="Group 13"/>
                <p:cNvGrpSpPr>
                  <a:grpSpLocks/>
                </p:cNvGrpSpPr>
                <p:nvPr/>
              </p:nvGrpSpPr>
              <p:grpSpPr bwMode="auto">
                <a:xfrm>
                  <a:off x="1266" y="455"/>
                  <a:ext cx="145" cy="1564"/>
                  <a:chOff x="288" y="192"/>
                  <a:chExt cx="198" cy="1984"/>
                </a:xfrm>
              </p:grpSpPr>
              <p:graphicFrame>
                <p:nvGraphicFramePr>
                  <p:cNvPr id="224" name="Object 14"/>
                  <p:cNvGraphicFramePr>
                    <a:graphicFrameLocks noChangeAspect="1"/>
                  </p:cNvGraphicFramePr>
                  <p:nvPr/>
                </p:nvGraphicFramePr>
                <p:xfrm>
                  <a:off x="288" y="192"/>
                  <a:ext cx="198" cy="208"/>
                </p:xfrm>
                <a:graphic>
                  <a:graphicData uri="http://schemas.openxmlformats.org/presentationml/2006/ole">
                    <mc:AlternateContent xmlns:mc="http://schemas.openxmlformats.org/markup-compatibility/2006">
                      <mc:Choice xmlns:v="urn:schemas-microsoft-com:vml" Requires="v">
                        <p:oleObj spid="_x0000_s847938" name="公式" r:id="rId21" imgW="171412" imgH="180855" progId="Equation.3">
                          <p:embed/>
                        </p:oleObj>
                      </mc:Choice>
                      <mc:Fallback>
                        <p:oleObj name="公式" r:id="rId21" imgW="171412" imgH="180855"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8" y="192"/>
                                <a:ext cx="19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 name="Object 15"/>
                  <p:cNvGraphicFramePr>
                    <a:graphicFrameLocks noChangeAspect="1"/>
                  </p:cNvGraphicFramePr>
                  <p:nvPr/>
                </p:nvGraphicFramePr>
                <p:xfrm>
                  <a:off x="288" y="1008"/>
                  <a:ext cx="198" cy="208"/>
                </p:xfrm>
                <a:graphic>
                  <a:graphicData uri="http://schemas.openxmlformats.org/presentationml/2006/ole">
                    <mc:AlternateContent xmlns:mc="http://schemas.openxmlformats.org/markup-compatibility/2006">
                      <mc:Choice xmlns:v="urn:schemas-microsoft-com:vml" Requires="v">
                        <p:oleObj spid="_x0000_s847939" name="公式" r:id="rId23" imgW="171412" imgH="180855" progId="Equation.3">
                          <p:embed/>
                        </p:oleObj>
                      </mc:Choice>
                      <mc:Fallback>
                        <p:oleObj name="公式" r:id="rId23" imgW="171412" imgH="180855"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88" y="1008"/>
                                <a:ext cx="19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6" name="Object 16"/>
                  <p:cNvGraphicFramePr>
                    <a:graphicFrameLocks noChangeAspect="1"/>
                  </p:cNvGraphicFramePr>
                  <p:nvPr/>
                </p:nvGraphicFramePr>
                <p:xfrm>
                  <a:off x="288" y="1968"/>
                  <a:ext cx="198" cy="208"/>
                </p:xfrm>
                <a:graphic>
                  <a:graphicData uri="http://schemas.openxmlformats.org/presentationml/2006/ole">
                    <mc:AlternateContent xmlns:mc="http://schemas.openxmlformats.org/markup-compatibility/2006">
                      <mc:Choice xmlns:v="urn:schemas-microsoft-com:vml" Requires="v">
                        <p:oleObj spid="_x0000_s847940" name="公式" r:id="rId25" imgW="171412" imgH="180855" progId="Equation.3">
                          <p:embed/>
                        </p:oleObj>
                      </mc:Choice>
                      <mc:Fallback>
                        <p:oleObj name="公式" r:id="rId25" imgW="171412" imgH="180855"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88" y="1968"/>
                                <a:ext cx="19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0" name="Group 17"/>
                <p:cNvGrpSpPr>
                  <a:grpSpLocks/>
                </p:cNvGrpSpPr>
                <p:nvPr/>
              </p:nvGrpSpPr>
              <p:grpSpPr bwMode="auto">
                <a:xfrm>
                  <a:off x="1969" y="455"/>
                  <a:ext cx="145" cy="1564"/>
                  <a:chOff x="288" y="192"/>
                  <a:chExt cx="198" cy="1984"/>
                </a:xfrm>
              </p:grpSpPr>
              <p:graphicFrame>
                <p:nvGraphicFramePr>
                  <p:cNvPr id="221" name="Object 18"/>
                  <p:cNvGraphicFramePr>
                    <a:graphicFrameLocks noChangeAspect="1"/>
                  </p:cNvGraphicFramePr>
                  <p:nvPr/>
                </p:nvGraphicFramePr>
                <p:xfrm>
                  <a:off x="288" y="192"/>
                  <a:ext cx="198" cy="208"/>
                </p:xfrm>
                <a:graphic>
                  <a:graphicData uri="http://schemas.openxmlformats.org/presentationml/2006/ole">
                    <mc:AlternateContent xmlns:mc="http://schemas.openxmlformats.org/markup-compatibility/2006">
                      <mc:Choice xmlns:v="urn:schemas-microsoft-com:vml" Requires="v">
                        <p:oleObj spid="_x0000_s847941" name="公式" r:id="rId27" imgW="171412" imgH="180855" progId="Equation.3">
                          <p:embed/>
                        </p:oleObj>
                      </mc:Choice>
                      <mc:Fallback>
                        <p:oleObj name="公式" r:id="rId27" imgW="171412" imgH="180855"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88" y="192"/>
                                <a:ext cx="19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2" name="Object 19"/>
                  <p:cNvGraphicFramePr>
                    <a:graphicFrameLocks noChangeAspect="1"/>
                  </p:cNvGraphicFramePr>
                  <p:nvPr/>
                </p:nvGraphicFramePr>
                <p:xfrm>
                  <a:off x="288" y="1008"/>
                  <a:ext cx="198" cy="208"/>
                </p:xfrm>
                <a:graphic>
                  <a:graphicData uri="http://schemas.openxmlformats.org/presentationml/2006/ole">
                    <mc:AlternateContent xmlns:mc="http://schemas.openxmlformats.org/markup-compatibility/2006">
                      <mc:Choice xmlns:v="urn:schemas-microsoft-com:vml" Requires="v">
                        <p:oleObj spid="_x0000_s847942" name="公式" r:id="rId29" imgW="171412" imgH="180855" progId="Equation.3">
                          <p:embed/>
                        </p:oleObj>
                      </mc:Choice>
                      <mc:Fallback>
                        <p:oleObj name="公式" r:id="rId29" imgW="171412" imgH="180855"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88" y="1008"/>
                                <a:ext cx="19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 name="Object 20"/>
                  <p:cNvGraphicFramePr>
                    <a:graphicFrameLocks noChangeAspect="1"/>
                  </p:cNvGraphicFramePr>
                  <p:nvPr/>
                </p:nvGraphicFramePr>
                <p:xfrm>
                  <a:off x="288" y="1968"/>
                  <a:ext cx="198" cy="208"/>
                </p:xfrm>
                <a:graphic>
                  <a:graphicData uri="http://schemas.openxmlformats.org/presentationml/2006/ole">
                    <mc:AlternateContent xmlns:mc="http://schemas.openxmlformats.org/markup-compatibility/2006">
                      <mc:Choice xmlns:v="urn:schemas-microsoft-com:vml" Requires="v">
                        <p:oleObj spid="_x0000_s847943" name="公式" r:id="rId31" imgW="171412" imgH="180855" progId="Equation.3">
                          <p:embed/>
                        </p:oleObj>
                      </mc:Choice>
                      <mc:Fallback>
                        <p:oleObj name="公式" r:id="rId31" imgW="171412" imgH="180855"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88" y="1968"/>
                                <a:ext cx="19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210" name="Line 21"/>
              <p:cNvSpPr>
                <a:spLocks noChangeShapeType="1"/>
              </p:cNvSpPr>
              <p:nvPr/>
            </p:nvSpPr>
            <p:spPr bwMode="auto">
              <a:xfrm flipV="1">
                <a:off x="4476" y="1655"/>
                <a:ext cx="0" cy="433"/>
              </a:xfrm>
              <a:prstGeom prst="line">
                <a:avLst/>
              </a:prstGeom>
              <a:noFill/>
              <a:ln w="38100">
                <a:solidFill>
                  <a:srgbClr val="FF0000"/>
                </a:solidFill>
                <a:round/>
                <a:headEnd type="triangle" w="med" len="me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11" name="Line 22"/>
              <p:cNvSpPr>
                <a:spLocks noChangeShapeType="1"/>
              </p:cNvSpPr>
              <p:nvPr/>
            </p:nvSpPr>
            <p:spPr bwMode="auto">
              <a:xfrm flipH="1">
                <a:off x="4116" y="1116"/>
                <a:ext cx="432" cy="21"/>
              </a:xfrm>
              <a:prstGeom prst="line">
                <a:avLst/>
              </a:prstGeom>
              <a:noFill/>
              <a:ln w="38100">
                <a:solidFill>
                  <a:srgbClr val="FF0000"/>
                </a:solidFill>
                <a:round/>
                <a:headEnd type="triangle" w="med" len="me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12" name="Object 23"/>
              <p:cNvGraphicFramePr>
                <a:graphicFrameLocks noChangeAspect="1"/>
              </p:cNvGraphicFramePr>
              <p:nvPr/>
            </p:nvGraphicFramePr>
            <p:xfrm>
              <a:off x="4560" y="865"/>
              <a:ext cx="378" cy="344"/>
            </p:xfrm>
            <a:graphic>
              <a:graphicData uri="http://schemas.openxmlformats.org/presentationml/2006/ole">
                <mc:AlternateContent xmlns:mc="http://schemas.openxmlformats.org/markup-compatibility/2006">
                  <mc:Choice xmlns:v="urn:schemas-microsoft-com:vml" Requires="v">
                    <p:oleObj spid="_x0000_s847944" name="公式" r:id="rId33" imgW="504789" imgH="514223" progId="Equation.3">
                      <p:embed/>
                    </p:oleObj>
                  </mc:Choice>
                  <mc:Fallback>
                    <p:oleObj name="公式" r:id="rId33" imgW="504789" imgH="514223"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560" y="865"/>
                            <a:ext cx="378" cy="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3" name="Object 24"/>
              <p:cNvGraphicFramePr>
                <a:graphicFrameLocks noChangeAspect="1"/>
              </p:cNvGraphicFramePr>
              <p:nvPr/>
            </p:nvGraphicFramePr>
            <p:xfrm>
              <a:off x="4512" y="1729"/>
              <a:ext cx="415" cy="379"/>
            </p:xfrm>
            <a:graphic>
              <a:graphicData uri="http://schemas.openxmlformats.org/presentationml/2006/ole">
                <mc:AlternateContent xmlns:mc="http://schemas.openxmlformats.org/markup-compatibility/2006">
                  <mc:Choice xmlns:v="urn:schemas-microsoft-com:vml" Requires="v">
                    <p:oleObj spid="_x0000_s847945" name="公式" r:id="rId35" imgW="504789" imgH="514223" progId="Equation.3">
                      <p:embed/>
                    </p:oleObj>
                  </mc:Choice>
                  <mc:Fallback>
                    <p:oleObj name="公式" r:id="rId35" imgW="504789" imgH="514223"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512" y="1729"/>
                            <a:ext cx="415" cy="3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 name="Line 25"/>
              <p:cNvSpPr>
                <a:spLocks noChangeShapeType="1"/>
              </p:cNvSpPr>
              <p:nvPr/>
            </p:nvSpPr>
            <p:spPr bwMode="auto">
              <a:xfrm flipV="1">
                <a:off x="4112" y="2280"/>
                <a:ext cx="208" cy="43"/>
              </a:xfrm>
              <a:prstGeom prst="line">
                <a:avLst/>
              </a:prstGeom>
              <a:noFill/>
              <a:ln w="38100">
                <a:solidFill>
                  <a:srgbClr val="000000"/>
                </a:solidFill>
                <a:round/>
                <a:headEnd type="triangle" w="med" len="med"/>
                <a:tailEnd/>
              </a:ln>
            </p:spPr>
            <p:txBody>
              <a:bodyPr anchor="ctr">
                <a:spAutoFit/>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15" name="Line 26"/>
              <p:cNvSpPr>
                <a:spLocks noChangeShapeType="1"/>
              </p:cNvSpPr>
              <p:nvPr/>
            </p:nvSpPr>
            <p:spPr bwMode="auto">
              <a:xfrm flipV="1">
                <a:off x="4128" y="1968"/>
                <a:ext cx="167" cy="42"/>
              </a:xfrm>
              <a:prstGeom prst="line">
                <a:avLst/>
              </a:prstGeom>
              <a:noFill/>
              <a:ln w="38100">
                <a:solidFill>
                  <a:srgbClr val="000000"/>
                </a:solidFill>
                <a:round/>
                <a:headEnd type="triangle" w="med" len="med"/>
                <a:tailEnd/>
              </a:ln>
            </p:spPr>
            <p:txBody>
              <a:bodyPr anchor="ctr">
                <a:spAutoFit/>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186" name="Group 27"/>
            <p:cNvGrpSpPr>
              <a:grpSpLocks/>
            </p:cNvGrpSpPr>
            <p:nvPr/>
          </p:nvGrpSpPr>
          <p:grpSpPr bwMode="auto">
            <a:xfrm>
              <a:off x="432" y="816"/>
              <a:ext cx="2031" cy="1778"/>
              <a:chOff x="432" y="816"/>
              <a:chExt cx="2031" cy="1778"/>
            </a:xfrm>
          </p:grpSpPr>
          <p:grpSp>
            <p:nvGrpSpPr>
              <p:cNvPr id="188" name="Group 28"/>
              <p:cNvGrpSpPr>
                <a:grpSpLocks/>
              </p:cNvGrpSpPr>
              <p:nvPr/>
            </p:nvGrpSpPr>
            <p:grpSpPr bwMode="auto">
              <a:xfrm>
                <a:off x="432" y="911"/>
                <a:ext cx="1874" cy="1683"/>
                <a:chOff x="240" y="336"/>
                <a:chExt cx="1874" cy="1683"/>
              </a:xfrm>
            </p:grpSpPr>
            <p:sp>
              <p:nvSpPr>
                <p:cNvPr id="195" name="AutoShape 29"/>
                <p:cNvSpPr>
                  <a:spLocks noChangeArrowheads="1"/>
                </p:cNvSpPr>
                <p:nvPr/>
              </p:nvSpPr>
              <p:spPr bwMode="auto">
                <a:xfrm>
                  <a:off x="704" y="603"/>
                  <a:ext cx="1229" cy="117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1 w 21600"/>
                    <a:gd name="T25" fmla="*/ 3154 h 21600"/>
                    <a:gd name="T26" fmla="*/ 18439 w 21600"/>
                    <a:gd name="T27" fmla="*/ 1844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96" name="Object 30"/>
                <p:cNvGraphicFramePr>
                  <a:graphicFrameLocks noChangeAspect="1"/>
                </p:cNvGraphicFramePr>
                <p:nvPr/>
              </p:nvGraphicFramePr>
              <p:xfrm>
                <a:off x="240" y="336"/>
                <a:ext cx="230" cy="335"/>
              </p:xfrm>
              <a:graphic>
                <a:graphicData uri="http://schemas.openxmlformats.org/presentationml/2006/ole">
                  <mc:AlternateContent xmlns:mc="http://schemas.openxmlformats.org/markup-compatibility/2006">
                    <mc:Choice xmlns:v="urn:schemas-microsoft-com:vml" Requires="v">
                      <p:oleObj spid="_x0000_s847946" name="公式" r:id="rId37" imgW="257254" imgH="371429" progId="Equation.3">
                        <p:embed/>
                      </p:oleObj>
                    </mc:Choice>
                    <mc:Fallback>
                      <p:oleObj name="公式" r:id="rId37" imgW="257254" imgH="371429"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40" y="336"/>
                              <a:ext cx="230" cy="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7" name="Group 31"/>
                <p:cNvGrpSpPr>
                  <a:grpSpLocks/>
                </p:cNvGrpSpPr>
                <p:nvPr/>
              </p:nvGrpSpPr>
              <p:grpSpPr bwMode="auto">
                <a:xfrm>
                  <a:off x="528" y="455"/>
                  <a:ext cx="145" cy="1564"/>
                  <a:chOff x="288" y="192"/>
                  <a:chExt cx="198" cy="1984"/>
                </a:xfrm>
              </p:grpSpPr>
              <p:graphicFrame>
                <p:nvGraphicFramePr>
                  <p:cNvPr id="206" name="Object 32"/>
                  <p:cNvGraphicFramePr>
                    <a:graphicFrameLocks noChangeAspect="1"/>
                  </p:cNvGraphicFramePr>
                  <p:nvPr/>
                </p:nvGraphicFramePr>
                <p:xfrm>
                  <a:off x="288" y="192"/>
                  <a:ext cx="198" cy="208"/>
                </p:xfrm>
                <a:graphic>
                  <a:graphicData uri="http://schemas.openxmlformats.org/presentationml/2006/ole">
                    <mc:AlternateContent xmlns:mc="http://schemas.openxmlformats.org/markup-compatibility/2006">
                      <mc:Choice xmlns:v="urn:schemas-microsoft-com:vml" Requires="v">
                        <p:oleObj spid="_x0000_s847947" name="公式" r:id="rId39" imgW="171412" imgH="180855" progId="Equation.3">
                          <p:embed/>
                        </p:oleObj>
                      </mc:Choice>
                      <mc:Fallback>
                        <p:oleObj name="公式" r:id="rId39" imgW="171412" imgH="180855"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88" y="192"/>
                                <a:ext cx="19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7" name="Object 33"/>
                  <p:cNvGraphicFramePr>
                    <a:graphicFrameLocks noChangeAspect="1"/>
                  </p:cNvGraphicFramePr>
                  <p:nvPr/>
                </p:nvGraphicFramePr>
                <p:xfrm>
                  <a:off x="288" y="1008"/>
                  <a:ext cx="198" cy="208"/>
                </p:xfrm>
                <a:graphic>
                  <a:graphicData uri="http://schemas.openxmlformats.org/presentationml/2006/ole">
                    <mc:AlternateContent xmlns:mc="http://schemas.openxmlformats.org/markup-compatibility/2006">
                      <mc:Choice xmlns:v="urn:schemas-microsoft-com:vml" Requires="v">
                        <p:oleObj spid="_x0000_s847948" name="公式" r:id="rId41" imgW="171412" imgH="180855" progId="Equation.3">
                          <p:embed/>
                        </p:oleObj>
                      </mc:Choice>
                      <mc:Fallback>
                        <p:oleObj name="公式" r:id="rId41" imgW="171412" imgH="180855" progId="Equation.3">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88" y="1008"/>
                                <a:ext cx="19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8" name="Object 34"/>
                  <p:cNvGraphicFramePr>
                    <a:graphicFrameLocks noChangeAspect="1"/>
                  </p:cNvGraphicFramePr>
                  <p:nvPr/>
                </p:nvGraphicFramePr>
                <p:xfrm>
                  <a:off x="288" y="1968"/>
                  <a:ext cx="198" cy="208"/>
                </p:xfrm>
                <a:graphic>
                  <a:graphicData uri="http://schemas.openxmlformats.org/presentationml/2006/ole">
                    <mc:AlternateContent xmlns:mc="http://schemas.openxmlformats.org/markup-compatibility/2006">
                      <mc:Choice xmlns:v="urn:schemas-microsoft-com:vml" Requires="v">
                        <p:oleObj spid="_x0000_s847949" name="公式" r:id="rId43" imgW="171412" imgH="180855" progId="Equation.3">
                          <p:embed/>
                        </p:oleObj>
                      </mc:Choice>
                      <mc:Fallback>
                        <p:oleObj name="公式" r:id="rId43" imgW="171412" imgH="180855" progId="Equation.3">
                          <p:embed/>
                          <p:pic>
                            <p:nvPicPr>
                              <p:cNvPr id="0" nam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288" y="1968"/>
                                <a:ext cx="19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8" name="Group 35"/>
                <p:cNvGrpSpPr>
                  <a:grpSpLocks/>
                </p:cNvGrpSpPr>
                <p:nvPr/>
              </p:nvGrpSpPr>
              <p:grpSpPr bwMode="auto">
                <a:xfrm>
                  <a:off x="1266" y="455"/>
                  <a:ext cx="145" cy="1564"/>
                  <a:chOff x="288" y="192"/>
                  <a:chExt cx="198" cy="1984"/>
                </a:xfrm>
              </p:grpSpPr>
              <p:graphicFrame>
                <p:nvGraphicFramePr>
                  <p:cNvPr id="203" name="Object 36"/>
                  <p:cNvGraphicFramePr>
                    <a:graphicFrameLocks noChangeAspect="1"/>
                  </p:cNvGraphicFramePr>
                  <p:nvPr/>
                </p:nvGraphicFramePr>
                <p:xfrm>
                  <a:off x="288" y="192"/>
                  <a:ext cx="198" cy="208"/>
                </p:xfrm>
                <a:graphic>
                  <a:graphicData uri="http://schemas.openxmlformats.org/presentationml/2006/ole">
                    <mc:AlternateContent xmlns:mc="http://schemas.openxmlformats.org/markup-compatibility/2006">
                      <mc:Choice xmlns:v="urn:schemas-microsoft-com:vml" Requires="v">
                        <p:oleObj spid="_x0000_s847950" name="公式" r:id="rId45" imgW="171412" imgH="180855" progId="Equation.3">
                          <p:embed/>
                        </p:oleObj>
                      </mc:Choice>
                      <mc:Fallback>
                        <p:oleObj name="公式" r:id="rId45" imgW="171412" imgH="180855" progId="Equation.3">
                          <p:embed/>
                          <p:pic>
                            <p:nvPicPr>
                              <p:cNvPr id="0" name=""/>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88" y="192"/>
                                <a:ext cx="19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 name="Object 37"/>
                  <p:cNvGraphicFramePr>
                    <a:graphicFrameLocks noChangeAspect="1"/>
                  </p:cNvGraphicFramePr>
                  <p:nvPr/>
                </p:nvGraphicFramePr>
                <p:xfrm>
                  <a:off x="288" y="1008"/>
                  <a:ext cx="198" cy="208"/>
                </p:xfrm>
                <a:graphic>
                  <a:graphicData uri="http://schemas.openxmlformats.org/presentationml/2006/ole">
                    <mc:AlternateContent xmlns:mc="http://schemas.openxmlformats.org/markup-compatibility/2006">
                      <mc:Choice xmlns:v="urn:schemas-microsoft-com:vml" Requires="v">
                        <p:oleObj spid="_x0000_s847951" name="公式" r:id="rId47" imgW="171412" imgH="180855" progId="Equation.3">
                          <p:embed/>
                        </p:oleObj>
                      </mc:Choice>
                      <mc:Fallback>
                        <p:oleObj name="公式" r:id="rId47" imgW="171412" imgH="180855" progId="Equation.3">
                          <p:embed/>
                          <p:pic>
                            <p:nvPicPr>
                              <p:cNvPr id="0" name=""/>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88" y="1008"/>
                                <a:ext cx="19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 name="Object 38"/>
                  <p:cNvGraphicFramePr>
                    <a:graphicFrameLocks noChangeAspect="1"/>
                  </p:cNvGraphicFramePr>
                  <p:nvPr/>
                </p:nvGraphicFramePr>
                <p:xfrm>
                  <a:off x="288" y="1968"/>
                  <a:ext cx="198" cy="208"/>
                </p:xfrm>
                <a:graphic>
                  <a:graphicData uri="http://schemas.openxmlformats.org/presentationml/2006/ole">
                    <mc:AlternateContent xmlns:mc="http://schemas.openxmlformats.org/markup-compatibility/2006">
                      <mc:Choice xmlns:v="urn:schemas-microsoft-com:vml" Requires="v">
                        <p:oleObj spid="_x0000_s847952" name="公式" r:id="rId49" imgW="171412" imgH="180855" progId="Equation.3">
                          <p:embed/>
                        </p:oleObj>
                      </mc:Choice>
                      <mc:Fallback>
                        <p:oleObj name="公式" r:id="rId49" imgW="171412" imgH="180855" progId="Equation.3">
                          <p:embed/>
                          <p:pic>
                            <p:nvPicPr>
                              <p:cNvPr id="0" name=""/>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288" y="1968"/>
                                <a:ext cx="19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9" name="Group 39"/>
                <p:cNvGrpSpPr>
                  <a:grpSpLocks/>
                </p:cNvGrpSpPr>
                <p:nvPr/>
              </p:nvGrpSpPr>
              <p:grpSpPr bwMode="auto">
                <a:xfrm>
                  <a:off x="1969" y="455"/>
                  <a:ext cx="145" cy="1564"/>
                  <a:chOff x="288" y="192"/>
                  <a:chExt cx="198" cy="1984"/>
                </a:xfrm>
              </p:grpSpPr>
              <p:graphicFrame>
                <p:nvGraphicFramePr>
                  <p:cNvPr id="200" name="Object 40"/>
                  <p:cNvGraphicFramePr>
                    <a:graphicFrameLocks noChangeAspect="1"/>
                  </p:cNvGraphicFramePr>
                  <p:nvPr/>
                </p:nvGraphicFramePr>
                <p:xfrm>
                  <a:off x="288" y="192"/>
                  <a:ext cx="198" cy="208"/>
                </p:xfrm>
                <a:graphic>
                  <a:graphicData uri="http://schemas.openxmlformats.org/presentationml/2006/ole">
                    <mc:AlternateContent xmlns:mc="http://schemas.openxmlformats.org/markup-compatibility/2006">
                      <mc:Choice xmlns:v="urn:schemas-microsoft-com:vml" Requires="v">
                        <p:oleObj spid="_x0000_s847953" name="公式" r:id="rId51" imgW="171412" imgH="180855" progId="Equation.3">
                          <p:embed/>
                        </p:oleObj>
                      </mc:Choice>
                      <mc:Fallback>
                        <p:oleObj name="公式" r:id="rId51" imgW="171412" imgH="180855" progId="Equation.3">
                          <p:embed/>
                          <p:pic>
                            <p:nvPicPr>
                              <p:cNvPr id="0" na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288" y="192"/>
                                <a:ext cx="19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1" name="Object 41"/>
                  <p:cNvGraphicFramePr>
                    <a:graphicFrameLocks noChangeAspect="1"/>
                  </p:cNvGraphicFramePr>
                  <p:nvPr/>
                </p:nvGraphicFramePr>
                <p:xfrm>
                  <a:off x="288" y="1008"/>
                  <a:ext cx="198" cy="208"/>
                </p:xfrm>
                <a:graphic>
                  <a:graphicData uri="http://schemas.openxmlformats.org/presentationml/2006/ole">
                    <mc:AlternateContent xmlns:mc="http://schemas.openxmlformats.org/markup-compatibility/2006">
                      <mc:Choice xmlns:v="urn:schemas-microsoft-com:vml" Requires="v">
                        <p:oleObj spid="_x0000_s847954" name="公式" r:id="rId53" imgW="171412" imgH="180855" progId="Equation.3">
                          <p:embed/>
                        </p:oleObj>
                      </mc:Choice>
                      <mc:Fallback>
                        <p:oleObj name="公式" r:id="rId53" imgW="171412" imgH="180855" progId="Equation.3">
                          <p:embed/>
                          <p:pic>
                            <p:nvPicPr>
                              <p:cNvPr id="0" name=""/>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288" y="1008"/>
                                <a:ext cx="19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2" name="Object 42"/>
                  <p:cNvGraphicFramePr>
                    <a:graphicFrameLocks noChangeAspect="1"/>
                  </p:cNvGraphicFramePr>
                  <p:nvPr/>
                </p:nvGraphicFramePr>
                <p:xfrm>
                  <a:off x="288" y="1968"/>
                  <a:ext cx="198" cy="208"/>
                </p:xfrm>
                <a:graphic>
                  <a:graphicData uri="http://schemas.openxmlformats.org/presentationml/2006/ole">
                    <mc:AlternateContent xmlns:mc="http://schemas.openxmlformats.org/markup-compatibility/2006">
                      <mc:Choice xmlns:v="urn:schemas-microsoft-com:vml" Requires="v">
                        <p:oleObj spid="_x0000_s847955" name="公式" r:id="rId55" imgW="171412" imgH="180855" progId="Equation.3">
                          <p:embed/>
                        </p:oleObj>
                      </mc:Choice>
                      <mc:Fallback>
                        <p:oleObj name="公式" r:id="rId55" imgW="171412" imgH="180855" progId="Equation.3">
                          <p:embed/>
                          <p:pic>
                            <p:nvPicPr>
                              <p:cNvPr id="0" name=""/>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288" y="1968"/>
                                <a:ext cx="19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189" name="Line 43"/>
              <p:cNvSpPr>
                <a:spLocks noChangeShapeType="1"/>
              </p:cNvSpPr>
              <p:nvPr/>
            </p:nvSpPr>
            <p:spPr bwMode="auto">
              <a:xfrm flipV="1">
                <a:off x="1825" y="1295"/>
                <a:ext cx="0" cy="541"/>
              </a:xfrm>
              <a:prstGeom prst="line">
                <a:avLst/>
              </a:prstGeom>
              <a:noFill/>
              <a:ln w="38100">
                <a:solidFill>
                  <a:srgbClr val="FF0000"/>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90" name="Line 44"/>
              <p:cNvSpPr>
                <a:spLocks noChangeShapeType="1"/>
              </p:cNvSpPr>
              <p:nvPr/>
            </p:nvSpPr>
            <p:spPr bwMode="auto">
              <a:xfrm flipH="1">
                <a:off x="934" y="1185"/>
                <a:ext cx="588" cy="0"/>
              </a:xfrm>
              <a:prstGeom prst="line">
                <a:avLst/>
              </a:prstGeom>
              <a:noFill/>
              <a:ln w="38100">
                <a:solidFill>
                  <a:srgbClr val="FF0000"/>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91" name="Object 45"/>
              <p:cNvGraphicFramePr>
                <a:graphicFrameLocks noChangeAspect="1"/>
              </p:cNvGraphicFramePr>
              <p:nvPr/>
            </p:nvGraphicFramePr>
            <p:xfrm>
              <a:off x="960" y="816"/>
              <a:ext cx="378" cy="344"/>
            </p:xfrm>
            <a:graphic>
              <a:graphicData uri="http://schemas.openxmlformats.org/presentationml/2006/ole">
                <mc:AlternateContent xmlns:mc="http://schemas.openxmlformats.org/markup-compatibility/2006">
                  <mc:Choice xmlns:v="urn:schemas-microsoft-com:vml" Requires="v">
                    <p:oleObj spid="_x0000_s847956" name="公式" r:id="rId57" imgW="504789" imgH="514223" progId="Equation.3">
                      <p:embed/>
                    </p:oleObj>
                  </mc:Choice>
                  <mc:Fallback>
                    <p:oleObj name="公式" r:id="rId57" imgW="504789" imgH="514223" progId="Equation.3">
                      <p:embed/>
                      <p:pic>
                        <p:nvPicPr>
                          <p:cNvPr id="0" name=""/>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960" y="816"/>
                            <a:ext cx="378" cy="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2" name="Object 46"/>
              <p:cNvGraphicFramePr>
                <a:graphicFrameLocks noChangeAspect="1"/>
              </p:cNvGraphicFramePr>
              <p:nvPr/>
            </p:nvGraphicFramePr>
            <p:xfrm>
              <a:off x="2007" y="1179"/>
              <a:ext cx="456" cy="426"/>
            </p:xfrm>
            <a:graphic>
              <a:graphicData uri="http://schemas.openxmlformats.org/presentationml/2006/ole">
                <mc:AlternateContent xmlns:mc="http://schemas.openxmlformats.org/markup-compatibility/2006">
                  <mc:Choice xmlns:v="urn:schemas-microsoft-com:vml" Requires="v">
                    <p:oleObj spid="_x0000_s847957" name="公式" r:id="rId59" imgW="180860" imgH="200021" progId="Equation.3">
                      <p:embed/>
                    </p:oleObj>
                  </mc:Choice>
                  <mc:Fallback>
                    <p:oleObj name="公式" r:id="rId59" imgW="180860" imgH="200021" progId="Equation.3">
                      <p:embed/>
                      <p:pic>
                        <p:nvPicPr>
                          <p:cNvPr id="0" name=""/>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2007" y="1179"/>
                            <a:ext cx="456" cy="4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3" name="Line 47"/>
              <p:cNvSpPr>
                <a:spLocks noChangeShapeType="1"/>
              </p:cNvSpPr>
              <p:nvPr/>
            </p:nvSpPr>
            <p:spPr bwMode="auto">
              <a:xfrm flipV="1">
                <a:off x="1471" y="2324"/>
                <a:ext cx="209" cy="42"/>
              </a:xfrm>
              <a:prstGeom prst="line">
                <a:avLst/>
              </a:prstGeom>
              <a:noFill/>
              <a:ln w="38100">
                <a:solidFill>
                  <a:srgbClr val="000000"/>
                </a:solidFill>
                <a:round/>
                <a:headEnd/>
                <a:tailEnd type="triangle" w="med" len="med"/>
              </a:ln>
            </p:spPr>
            <p:txBody>
              <a:bodyPr anchor="ctr">
                <a:spAutoFit/>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94" name="Line 48"/>
              <p:cNvSpPr>
                <a:spLocks noChangeShapeType="1"/>
              </p:cNvSpPr>
              <p:nvPr/>
            </p:nvSpPr>
            <p:spPr bwMode="auto">
              <a:xfrm flipV="1">
                <a:off x="1488" y="2016"/>
                <a:ext cx="167" cy="42"/>
              </a:xfrm>
              <a:prstGeom prst="line">
                <a:avLst/>
              </a:prstGeom>
              <a:noFill/>
              <a:ln w="38100">
                <a:solidFill>
                  <a:srgbClr val="000000"/>
                </a:solidFill>
                <a:round/>
                <a:headEnd/>
                <a:tailEnd type="triangle" w="med" len="med"/>
              </a:ln>
            </p:spPr>
            <p:txBody>
              <a:bodyPr anchor="ctr">
                <a:spAutoFit/>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187" name="Object 49"/>
            <p:cNvGraphicFramePr>
              <a:graphicFrameLocks noChangeAspect="1"/>
            </p:cNvGraphicFramePr>
            <p:nvPr/>
          </p:nvGraphicFramePr>
          <p:xfrm>
            <a:off x="3840" y="2448"/>
            <a:ext cx="720" cy="556"/>
          </p:xfrm>
          <a:graphic>
            <a:graphicData uri="http://schemas.openxmlformats.org/presentationml/2006/ole">
              <mc:AlternateContent xmlns:mc="http://schemas.openxmlformats.org/markup-compatibility/2006">
                <mc:Choice xmlns:v="urn:schemas-microsoft-com:vml" Requires="v">
                  <p:oleObj spid="_x0000_s847958" name="公式" r:id="rId61" imgW="469696" imgH="393529" progId="Equation.3">
                    <p:embed/>
                  </p:oleObj>
                </mc:Choice>
                <mc:Fallback>
                  <p:oleObj name="公式" r:id="rId61" imgW="469696" imgH="393529" progId="Equation.3">
                    <p:embed/>
                    <p:pic>
                      <p:nvPicPr>
                        <p:cNvPr id="0" name=""/>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3840" y="2448"/>
                          <a:ext cx="720" cy="5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38132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heel(1)">
                                      <p:cBhvr>
                                        <p:cTn id="7" dur="20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 calcmode="lin" valueType="num">
                                      <p:cBhvr additive="base">
                                        <p:cTn id="12" dur="500" fill="hold"/>
                                        <p:tgtEl>
                                          <p:spTgt spid="80"/>
                                        </p:tgtEl>
                                        <p:attrNameLst>
                                          <p:attrName>ppt_x</p:attrName>
                                        </p:attrNameLst>
                                      </p:cBhvr>
                                      <p:tavLst>
                                        <p:tav tm="0">
                                          <p:val>
                                            <p:strVal val="#ppt_x"/>
                                          </p:val>
                                        </p:tav>
                                        <p:tav tm="100000">
                                          <p:val>
                                            <p:strVal val="#ppt_x"/>
                                          </p:val>
                                        </p:tav>
                                      </p:tavLst>
                                    </p:anim>
                                    <p:anim calcmode="lin" valueType="num">
                                      <p:cBhvr additive="base">
                                        <p:cTn id="13"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81"/>
                                        </p:tgtEl>
                                        <p:attrNameLst>
                                          <p:attrName>style.visibility</p:attrName>
                                        </p:attrNameLst>
                                      </p:cBhvr>
                                      <p:to>
                                        <p:strVal val="visible"/>
                                      </p:to>
                                    </p:set>
                                    <p:anim calcmode="lin" valueType="num">
                                      <p:cBhvr additive="base">
                                        <p:cTn id="18" dur="500" fill="hold"/>
                                        <p:tgtEl>
                                          <p:spTgt spid="181"/>
                                        </p:tgtEl>
                                        <p:attrNameLst>
                                          <p:attrName>ppt_x</p:attrName>
                                        </p:attrNameLst>
                                      </p:cBhvr>
                                      <p:tavLst>
                                        <p:tav tm="0">
                                          <p:val>
                                            <p:strVal val="#ppt_x"/>
                                          </p:val>
                                        </p:tav>
                                        <p:tav tm="100000">
                                          <p:val>
                                            <p:strVal val="#ppt_x"/>
                                          </p:val>
                                        </p:tav>
                                      </p:tavLst>
                                    </p:anim>
                                    <p:anim calcmode="lin" valueType="num">
                                      <p:cBhvr additive="base">
                                        <p:cTn id="19"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82"/>
                                        </p:tgtEl>
                                        <p:attrNameLst>
                                          <p:attrName>style.visibility</p:attrName>
                                        </p:attrNameLst>
                                      </p:cBhvr>
                                      <p:to>
                                        <p:strVal val="visible"/>
                                      </p:to>
                                    </p:set>
                                    <p:animEffect transition="in" filter="fade">
                                      <p:cBhvr>
                                        <p:cTn id="24" dur="1000"/>
                                        <p:tgtEl>
                                          <p:spTgt spid="182"/>
                                        </p:tgtEl>
                                      </p:cBhvr>
                                    </p:animEffect>
                                    <p:anim calcmode="lin" valueType="num">
                                      <p:cBhvr>
                                        <p:cTn id="25" dur="1000" fill="hold"/>
                                        <p:tgtEl>
                                          <p:spTgt spid="182"/>
                                        </p:tgtEl>
                                        <p:attrNameLst>
                                          <p:attrName>ppt_x</p:attrName>
                                        </p:attrNameLst>
                                      </p:cBhvr>
                                      <p:tavLst>
                                        <p:tav tm="0">
                                          <p:val>
                                            <p:strVal val="#ppt_x"/>
                                          </p:val>
                                        </p:tav>
                                        <p:tav tm="100000">
                                          <p:val>
                                            <p:strVal val="#ppt_x"/>
                                          </p:val>
                                        </p:tav>
                                      </p:tavLst>
                                    </p:anim>
                                    <p:anim calcmode="lin" valueType="num">
                                      <p:cBhvr>
                                        <p:cTn id="26" dur="1000" fill="hold"/>
                                        <p:tgtEl>
                                          <p:spTgt spid="18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7"/>
                                        </p:tgtEl>
                                        <p:attrNameLst>
                                          <p:attrName>style.visibility</p:attrName>
                                        </p:attrNameLst>
                                      </p:cBhvr>
                                      <p:to>
                                        <p:strVal val="visible"/>
                                      </p:to>
                                    </p:set>
                                    <p:anim calcmode="lin" valueType="num">
                                      <p:cBhvr additive="base">
                                        <p:cTn id="31" dur="500" fill="hold"/>
                                        <p:tgtEl>
                                          <p:spTgt spid="157"/>
                                        </p:tgtEl>
                                        <p:attrNameLst>
                                          <p:attrName>ppt_x</p:attrName>
                                        </p:attrNameLst>
                                      </p:cBhvr>
                                      <p:tavLst>
                                        <p:tav tm="0">
                                          <p:val>
                                            <p:strVal val="#ppt_x"/>
                                          </p:val>
                                        </p:tav>
                                        <p:tav tm="100000">
                                          <p:val>
                                            <p:strVal val="#ppt_x"/>
                                          </p:val>
                                        </p:tav>
                                      </p:tavLst>
                                    </p:anim>
                                    <p:anim calcmode="lin" valueType="num">
                                      <p:cBhvr additive="base">
                                        <p:cTn id="32" dur="500" fill="hold"/>
                                        <p:tgtEl>
                                          <p:spTgt spid="15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79"/>
                                        </p:tgtEl>
                                        <p:attrNameLst>
                                          <p:attrName>style.visibility</p:attrName>
                                        </p:attrNameLst>
                                      </p:cBhvr>
                                      <p:to>
                                        <p:strVal val="visible"/>
                                      </p:to>
                                    </p:set>
                                    <p:anim calcmode="lin" valueType="num">
                                      <p:cBhvr additive="base">
                                        <p:cTn id="37" dur="500" fill="hold"/>
                                        <p:tgtEl>
                                          <p:spTgt spid="179"/>
                                        </p:tgtEl>
                                        <p:attrNameLst>
                                          <p:attrName>ppt_x</p:attrName>
                                        </p:attrNameLst>
                                      </p:cBhvr>
                                      <p:tavLst>
                                        <p:tav tm="0">
                                          <p:val>
                                            <p:strVal val="#ppt_x"/>
                                          </p:val>
                                        </p:tav>
                                        <p:tav tm="100000">
                                          <p:val>
                                            <p:strVal val="#ppt_x"/>
                                          </p:val>
                                        </p:tav>
                                      </p:tavLst>
                                    </p:anim>
                                    <p:anim calcmode="lin" valueType="num">
                                      <p:cBhvr additive="base">
                                        <p:cTn id="38" dur="500" fill="hold"/>
                                        <p:tgtEl>
                                          <p:spTgt spid="17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80"/>
                                        </p:tgtEl>
                                        <p:attrNameLst>
                                          <p:attrName>style.visibility</p:attrName>
                                        </p:attrNameLst>
                                      </p:cBhvr>
                                      <p:to>
                                        <p:strVal val="visible"/>
                                      </p:to>
                                    </p:set>
                                    <p:animEffect transition="in" filter="fade">
                                      <p:cBhvr>
                                        <p:cTn id="43" dur="1000"/>
                                        <p:tgtEl>
                                          <p:spTgt spid="180"/>
                                        </p:tgtEl>
                                      </p:cBhvr>
                                    </p:animEffect>
                                    <p:anim calcmode="lin" valueType="num">
                                      <p:cBhvr>
                                        <p:cTn id="44" dur="1000" fill="hold"/>
                                        <p:tgtEl>
                                          <p:spTgt spid="180"/>
                                        </p:tgtEl>
                                        <p:attrNameLst>
                                          <p:attrName>ppt_x</p:attrName>
                                        </p:attrNameLst>
                                      </p:cBhvr>
                                      <p:tavLst>
                                        <p:tav tm="0">
                                          <p:val>
                                            <p:strVal val="#ppt_x"/>
                                          </p:val>
                                        </p:tav>
                                        <p:tav tm="100000">
                                          <p:val>
                                            <p:strVal val="#ppt_x"/>
                                          </p:val>
                                        </p:tav>
                                      </p:tavLst>
                                    </p:anim>
                                    <p:anim calcmode="lin" valueType="num">
                                      <p:cBhvr>
                                        <p:cTn id="45" dur="1000" fill="hold"/>
                                        <p:tgtEl>
                                          <p:spTgt spid="180"/>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83"/>
                                        </p:tgtEl>
                                        <p:attrNameLst>
                                          <p:attrName>style.visibility</p:attrName>
                                        </p:attrNameLst>
                                      </p:cBhvr>
                                      <p:to>
                                        <p:strVal val="visible"/>
                                      </p:to>
                                    </p:set>
                                    <p:anim calcmode="lin" valueType="num">
                                      <p:cBhvr additive="base">
                                        <p:cTn id="50" dur="500" fill="hold"/>
                                        <p:tgtEl>
                                          <p:spTgt spid="183"/>
                                        </p:tgtEl>
                                        <p:attrNameLst>
                                          <p:attrName>ppt_x</p:attrName>
                                        </p:attrNameLst>
                                      </p:cBhvr>
                                      <p:tavLst>
                                        <p:tav tm="0">
                                          <p:val>
                                            <p:strVal val="#ppt_x"/>
                                          </p:val>
                                        </p:tav>
                                        <p:tav tm="100000">
                                          <p:val>
                                            <p:strVal val="#ppt_x"/>
                                          </p:val>
                                        </p:tav>
                                      </p:tavLst>
                                    </p:anim>
                                    <p:anim calcmode="lin" valueType="num">
                                      <p:cBhvr additive="base">
                                        <p:cTn id="51" dur="500" fill="hold"/>
                                        <p:tgtEl>
                                          <p:spTgt spid="1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179" grpId="0" animBg="1"/>
      <p:bldP spid="18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738314" y="0"/>
            <a:ext cx="4816475" cy="488950"/>
          </a:xfrm>
          <a:prstGeom prst="rect">
            <a:avLst/>
          </a:prstGeom>
          <a:noFill/>
          <a:ln w="9525">
            <a:noFill/>
            <a:miter lim="800000"/>
            <a:headEnd/>
            <a:tailEnd/>
          </a:ln>
        </p:spPr>
        <p:txBody>
          <a:bodyPr>
            <a:spAutoFit/>
          </a:bodyPr>
          <a:lstStyle/>
          <a:p>
            <a:pPr algn="ctr" fontAlgn="auto">
              <a:spcBef>
                <a:spcPts val="0"/>
              </a:spcBef>
              <a:spcAft>
                <a:spcPts val="0"/>
              </a:spcAft>
              <a:defRPr/>
            </a:pPr>
            <a:r>
              <a:rPr lang="en-US" altLang="zh-CN" sz="2600" b="1" kern="0" dirty="0">
                <a:solidFill>
                  <a:srgbClr val="FF0000"/>
                </a:solidFill>
                <a:latin typeface="+mn-lt"/>
                <a:ea typeface="+mn-ea"/>
              </a:rPr>
              <a:t>3.  </a:t>
            </a:r>
            <a:r>
              <a:rPr lang="zh-CN" altLang="en-US" sz="2600" b="1" kern="0" dirty="0">
                <a:solidFill>
                  <a:srgbClr val="FF0000"/>
                </a:solidFill>
                <a:latin typeface="+mn-lt"/>
                <a:ea typeface="+mn-ea"/>
              </a:rPr>
              <a:t>趋肤效应（对于高频电流） 　</a:t>
            </a:r>
            <a:endParaRPr lang="zh-CN" altLang="en-US" sz="3200" b="1" kern="0" dirty="0">
              <a:solidFill>
                <a:srgbClr val="FF0000"/>
              </a:solidFill>
              <a:latin typeface="+mn-lt"/>
              <a:ea typeface="+mn-ea"/>
            </a:endParaRPr>
          </a:p>
        </p:txBody>
      </p:sp>
      <p:sp>
        <p:nvSpPr>
          <p:cNvPr id="34" name="矩形 33"/>
          <p:cNvSpPr/>
          <p:nvPr/>
        </p:nvSpPr>
        <p:spPr>
          <a:xfrm>
            <a:off x="1692871" y="511308"/>
            <a:ext cx="4682780" cy="954107"/>
          </a:xfrm>
          <a:prstGeom prst="rect">
            <a:avLst/>
          </a:prstGeom>
        </p:spPr>
        <p:txBody>
          <a:bodyPr wrap="square">
            <a:spAutoFit/>
          </a:bodyPr>
          <a:lstStyle/>
          <a:p>
            <a:pPr>
              <a:defRPr/>
            </a:pPr>
            <a:r>
              <a:rPr lang="zh-CN" altLang="en-US" sz="2800" b="1" kern="0" dirty="0">
                <a:solidFill>
                  <a:srgbClr val="FF00FF"/>
                </a:solidFill>
              </a:rPr>
              <a:t>在直流电路里，均匀导线横截面上的电流密度是均匀的。</a:t>
            </a:r>
            <a:endParaRPr lang="zh-CN" altLang="en-US" sz="2800" dirty="0">
              <a:solidFill>
                <a:srgbClr val="FF00FF"/>
              </a:solidFill>
            </a:endParaRPr>
          </a:p>
        </p:txBody>
      </p:sp>
      <p:sp>
        <p:nvSpPr>
          <p:cNvPr id="93" name="Oval 30"/>
          <p:cNvSpPr>
            <a:spLocks noChangeArrowheads="1"/>
          </p:cNvSpPr>
          <p:nvPr/>
        </p:nvSpPr>
        <p:spPr bwMode="auto">
          <a:xfrm>
            <a:off x="8814598" y="398102"/>
            <a:ext cx="211137" cy="866775"/>
          </a:xfrm>
          <a:prstGeom prst="ellipse">
            <a:avLst/>
          </a:prstGeom>
          <a:solidFill>
            <a:srgbClr val="FFFF00"/>
          </a:solidFill>
          <a:ln w="38100">
            <a:solidFill>
              <a:srgbClr val="00B050"/>
            </a:solidFill>
            <a:round/>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sp>
        <p:nvSpPr>
          <p:cNvPr id="94" name="Line 31"/>
          <p:cNvSpPr>
            <a:spLocks noChangeShapeType="1"/>
          </p:cNvSpPr>
          <p:nvPr/>
        </p:nvSpPr>
        <p:spPr bwMode="auto">
          <a:xfrm>
            <a:off x="7593809" y="398101"/>
            <a:ext cx="1328738" cy="4762"/>
          </a:xfrm>
          <a:prstGeom prst="line">
            <a:avLst/>
          </a:prstGeom>
          <a:noFill/>
          <a:ln w="38100">
            <a:solidFill>
              <a:srgbClr val="00B05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95" name="Line 32"/>
          <p:cNvSpPr>
            <a:spLocks noChangeAspect="1" noChangeShapeType="1"/>
          </p:cNvSpPr>
          <p:nvPr/>
        </p:nvSpPr>
        <p:spPr bwMode="auto">
          <a:xfrm rot="21540000">
            <a:off x="7608097" y="1280752"/>
            <a:ext cx="1300162" cy="3175"/>
          </a:xfrm>
          <a:prstGeom prst="line">
            <a:avLst/>
          </a:prstGeom>
          <a:noFill/>
          <a:ln w="38100">
            <a:solidFill>
              <a:srgbClr val="00B05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96" name="Oval 33"/>
          <p:cNvSpPr>
            <a:spLocks noChangeArrowheads="1"/>
          </p:cNvSpPr>
          <p:nvPr/>
        </p:nvSpPr>
        <p:spPr bwMode="auto">
          <a:xfrm>
            <a:off x="7504909" y="398102"/>
            <a:ext cx="211138" cy="898525"/>
          </a:xfrm>
          <a:prstGeom prst="ellipse">
            <a:avLst/>
          </a:prstGeom>
          <a:noFill/>
          <a:ln w="38100">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pSp>
        <p:nvGrpSpPr>
          <p:cNvPr id="97" name="Group 76"/>
          <p:cNvGrpSpPr>
            <a:grpSpLocks/>
          </p:cNvGrpSpPr>
          <p:nvPr/>
        </p:nvGrpSpPr>
        <p:grpSpPr bwMode="auto">
          <a:xfrm>
            <a:off x="7593809" y="606063"/>
            <a:ext cx="192088" cy="539750"/>
            <a:chOff x="3920" y="3003"/>
            <a:chExt cx="121" cy="340"/>
          </a:xfrm>
        </p:grpSpPr>
        <p:sp>
          <p:nvSpPr>
            <p:cNvPr id="98" name="Line 34"/>
            <p:cNvSpPr>
              <a:spLocks noChangeShapeType="1"/>
            </p:cNvSpPr>
            <p:nvPr/>
          </p:nvSpPr>
          <p:spPr bwMode="auto">
            <a:xfrm flipV="1">
              <a:off x="3920" y="3003"/>
              <a:ext cx="121" cy="21"/>
            </a:xfrm>
            <a:prstGeom prst="line">
              <a:avLst/>
            </a:prstGeom>
            <a:noFill/>
            <a:ln w="381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99" name="Line 35"/>
            <p:cNvSpPr>
              <a:spLocks noChangeShapeType="1"/>
            </p:cNvSpPr>
            <p:nvPr/>
          </p:nvSpPr>
          <p:spPr bwMode="auto">
            <a:xfrm>
              <a:off x="3929" y="3135"/>
              <a:ext cx="100" cy="3"/>
            </a:xfrm>
            <a:prstGeom prst="line">
              <a:avLst/>
            </a:prstGeom>
            <a:noFill/>
            <a:ln w="381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00" name="Line 36"/>
            <p:cNvSpPr>
              <a:spLocks noChangeShapeType="1"/>
            </p:cNvSpPr>
            <p:nvPr/>
          </p:nvSpPr>
          <p:spPr bwMode="auto">
            <a:xfrm>
              <a:off x="3964" y="3229"/>
              <a:ext cx="77" cy="0"/>
            </a:xfrm>
            <a:prstGeom prst="line">
              <a:avLst/>
            </a:prstGeom>
            <a:noFill/>
            <a:ln w="381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01" name="Line 37"/>
            <p:cNvSpPr>
              <a:spLocks noChangeShapeType="1"/>
            </p:cNvSpPr>
            <p:nvPr/>
          </p:nvSpPr>
          <p:spPr bwMode="auto">
            <a:xfrm>
              <a:off x="3952" y="3343"/>
              <a:ext cx="56" cy="0"/>
            </a:xfrm>
            <a:prstGeom prst="line">
              <a:avLst/>
            </a:prstGeom>
            <a:noFill/>
            <a:ln w="381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sp>
        <p:nvSpPr>
          <p:cNvPr id="102" name="Line 42"/>
          <p:cNvSpPr>
            <a:spLocks noChangeShapeType="1"/>
          </p:cNvSpPr>
          <p:nvPr/>
        </p:nvSpPr>
        <p:spPr bwMode="auto">
          <a:xfrm flipH="1">
            <a:off x="8899529" y="554181"/>
            <a:ext cx="816024" cy="15518"/>
          </a:xfrm>
          <a:prstGeom prst="line">
            <a:avLst/>
          </a:prstGeom>
          <a:noFill/>
          <a:ln w="38100">
            <a:solidFill>
              <a:srgbClr val="FF3300"/>
            </a:solidFill>
            <a:round/>
            <a:headEnd type="triangle" w="sm" len="lg"/>
            <a:tailEnd type="none" w="med" len="sm"/>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3" name="Object 45"/>
          <p:cNvGraphicFramePr>
            <a:graphicFrameLocks noChangeAspect="1"/>
          </p:cNvGraphicFramePr>
          <p:nvPr>
            <p:extLst>
              <p:ext uri="{D42A27DB-BD31-4B8C-83A1-F6EECF244321}">
                <p14:modId xmlns:p14="http://schemas.microsoft.com/office/powerpoint/2010/main" val="469330020"/>
              </p:ext>
            </p:extLst>
          </p:nvPr>
        </p:nvGraphicFramePr>
        <p:xfrm>
          <a:off x="9779003" y="533038"/>
          <a:ext cx="550862" cy="596900"/>
        </p:xfrm>
        <a:graphic>
          <a:graphicData uri="http://schemas.openxmlformats.org/presentationml/2006/ole">
            <mc:AlternateContent xmlns:mc="http://schemas.openxmlformats.org/markup-compatibility/2006">
              <mc:Choice xmlns:v="urn:schemas-microsoft-com:vml" Requires="v">
                <p:oleObj spid="_x0000_s50497" name="公式" r:id="rId3" imgW="139680" imgH="228600" progId="Equation.3">
                  <p:embed/>
                </p:oleObj>
              </mc:Choice>
              <mc:Fallback>
                <p:oleObj name="公式" r:id="rId3" imgW="13968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9003" y="533038"/>
                        <a:ext cx="550862"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4" name="Line 42"/>
          <p:cNvSpPr>
            <a:spLocks noChangeShapeType="1"/>
          </p:cNvSpPr>
          <p:nvPr/>
        </p:nvSpPr>
        <p:spPr bwMode="auto">
          <a:xfrm flipH="1">
            <a:off x="8910262" y="758322"/>
            <a:ext cx="816024" cy="15518"/>
          </a:xfrm>
          <a:prstGeom prst="line">
            <a:avLst/>
          </a:prstGeom>
          <a:noFill/>
          <a:ln w="38100">
            <a:solidFill>
              <a:srgbClr val="FF3300"/>
            </a:solidFill>
            <a:round/>
            <a:headEnd type="triangle" w="sm" len="lg"/>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05" name="Line 42"/>
          <p:cNvSpPr>
            <a:spLocks noChangeShapeType="1"/>
          </p:cNvSpPr>
          <p:nvPr/>
        </p:nvSpPr>
        <p:spPr bwMode="auto">
          <a:xfrm flipH="1">
            <a:off x="8920165" y="927366"/>
            <a:ext cx="816024" cy="15518"/>
          </a:xfrm>
          <a:prstGeom prst="line">
            <a:avLst/>
          </a:prstGeom>
          <a:noFill/>
          <a:ln w="38100">
            <a:solidFill>
              <a:srgbClr val="FF3300"/>
            </a:solidFill>
            <a:round/>
            <a:headEnd type="triangle" w="sm" len="lg"/>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06" name="Line 42"/>
          <p:cNvSpPr>
            <a:spLocks noChangeShapeType="1"/>
          </p:cNvSpPr>
          <p:nvPr/>
        </p:nvSpPr>
        <p:spPr bwMode="auto">
          <a:xfrm flipH="1">
            <a:off x="8920165" y="1104468"/>
            <a:ext cx="816024" cy="15518"/>
          </a:xfrm>
          <a:prstGeom prst="line">
            <a:avLst/>
          </a:prstGeom>
          <a:noFill/>
          <a:ln w="38100">
            <a:solidFill>
              <a:srgbClr val="FF3300"/>
            </a:solidFill>
            <a:round/>
            <a:headEnd type="triangle" w="sm" len="lg"/>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07" name="矩形 106"/>
          <p:cNvSpPr/>
          <p:nvPr/>
        </p:nvSpPr>
        <p:spPr>
          <a:xfrm>
            <a:off x="1738313" y="1490921"/>
            <a:ext cx="8022682" cy="1384995"/>
          </a:xfrm>
          <a:prstGeom prst="rect">
            <a:avLst/>
          </a:prstGeom>
        </p:spPr>
        <p:txBody>
          <a:bodyPr wrap="square">
            <a:spAutoFit/>
          </a:bodyPr>
          <a:lstStyle/>
          <a:p>
            <a:pPr>
              <a:defRPr/>
            </a:pPr>
            <a:r>
              <a:rPr lang="zh-CN" altLang="en-US" sz="2800" b="1" kern="0" dirty="0">
                <a:solidFill>
                  <a:srgbClr val="000000"/>
                </a:solidFill>
              </a:rPr>
              <a:t>但在交流电路里，随着频率的增加，在导线横截面上的电流分布越来越向导线表面集中，这种现象叫做</a:t>
            </a:r>
            <a:r>
              <a:rPr lang="zh-CN" altLang="en-US" sz="2800" b="1" kern="0" dirty="0">
                <a:solidFill>
                  <a:srgbClr val="FF0000"/>
                </a:solidFill>
              </a:rPr>
              <a:t>趋肤效应</a:t>
            </a:r>
            <a:r>
              <a:rPr lang="zh-CN" altLang="en-US" sz="2800" b="1" kern="0" dirty="0">
                <a:solidFill>
                  <a:srgbClr val="000000"/>
                </a:solidFill>
              </a:rPr>
              <a:t>。</a:t>
            </a:r>
            <a:endParaRPr lang="zh-CN" altLang="en-US" sz="2800" dirty="0"/>
          </a:p>
        </p:txBody>
      </p:sp>
      <p:sp>
        <p:nvSpPr>
          <p:cNvPr id="15" name="矩形 14"/>
          <p:cNvSpPr/>
          <p:nvPr/>
        </p:nvSpPr>
        <p:spPr>
          <a:xfrm>
            <a:off x="1738313" y="2795512"/>
            <a:ext cx="4572000" cy="2246769"/>
          </a:xfrm>
          <a:prstGeom prst="rect">
            <a:avLst/>
          </a:prstGeom>
        </p:spPr>
        <p:txBody>
          <a:bodyPr>
            <a:spAutoFit/>
          </a:bodyPr>
          <a:lstStyle/>
          <a:p>
            <a:r>
              <a:rPr lang="zh-CN" altLang="en-US" sz="2800" b="1" kern="0" dirty="0">
                <a:solidFill>
                  <a:srgbClr val="FF0066"/>
                </a:solidFill>
              </a:rPr>
              <a:t>原因：</a:t>
            </a:r>
            <a:r>
              <a:rPr lang="zh-CN" altLang="en-US" sz="2800" b="1" kern="0" dirty="0">
                <a:solidFill>
                  <a:srgbClr val="009900"/>
                </a:solidFill>
              </a:rPr>
              <a:t>在一个周期的大部分时间里，导线表面附近的涡电流与原来的电流密度方向</a:t>
            </a:r>
            <a:r>
              <a:rPr lang="zh-CN" altLang="en-US" sz="2800" b="1" kern="0" dirty="0">
                <a:solidFill>
                  <a:srgbClr val="FF0066"/>
                </a:solidFill>
              </a:rPr>
              <a:t>相反</a:t>
            </a:r>
            <a:r>
              <a:rPr lang="zh-CN" altLang="en-US" sz="2800" b="1" kern="0" dirty="0">
                <a:solidFill>
                  <a:srgbClr val="009900"/>
                </a:solidFill>
              </a:rPr>
              <a:t>，轴线附近的与原来的电流密度方向</a:t>
            </a:r>
            <a:r>
              <a:rPr lang="zh-CN" altLang="en-US" sz="2800" b="1" kern="0" dirty="0">
                <a:solidFill>
                  <a:srgbClr val="FF0066"/>
                </a:solidFill>
              </a:rPr>
              <a:t>相同</a:t>
            </a:r>
            <a:r>
              <a:rPr lang="zh-CN" altLang="en-US" sz="2800" b="1" kern="0" dirty="0">
                <a:solidFill>
                  <a:srgbClr val="009900"/>
                </a:solidFill>
              </a:rPr>
              <a:t>。</a:t>
            </a:r>
            <a:endParaRPr lang="zh-CN" altLang="en-US" sz="2800" dirty="0">
              <a:solidFill>
                <a:srgbClr val="009900"/>
              </a:solidFill>
            </a:endParaRPr>
          </a:p>
        </p:txBody>
      </p:sp>
      <p:grpSp>
        <p:nvGrpSpPr>
          <p:cNvPr id="153" name="Group 56"/>
          <p:cNvGrpSpPr>
            <a:grpSpLocks/>
          </p:cNvGrpSpPr>
          <p:nvPr/>
        </p:nvGrpSpPr>
        <p:grpSpPr bwMode="auto">
          <a:xfrm>
            <a:off x="7769384" y="2836314"/>
            <a:ext cx="1752600" cy="1682750"/>
            <a:chOff x="746" y="1129"/>
            <a:chExt cx="1104" cy="1060"/>
          </a:xfrm>
        </p:grpSpPr>
        <p:sp>
          <p:nvSpPr>
            <p:cNvPr id="154" name="Oval 4"/>
            <p:cNvSpPr>
              <a:spLocks noChangeArrowheads="1"/>
            </p:cNvSpPr>
            <p:nvPr/>
          </p:nvSpPr>
          <p:spPr bwMode="auto">
            <a:xfrm>
              <a:off x="746" y="1133"/>
              <a:ext cx="1104" cy="288"/>
            </a:xfrm>
            <a:prstGeom prst="ellipse">
              <a:avLst/>
            </a:prstGeom>
            <a:solidFill>
              <a:srgbClr val="FFFFFF"/>
            </a:solidFill>
            <a:ln w="38100">
              <a:solidFill>
                <a:srgbClr val="3E27E7"/>
              </a:solid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55" name="Line 5"/>
            <p:cNvSpPr>
              <a:spLocks noChangeShapeType="1"/>
            </p:cNvSpPr>
            <p:nvPr/>
          </p:nvSpPr>
          <p:spPr bwMode="auto">
            <a:xfrm>
              <a:off x="746" y="1277"/>
              <a:ext cx="0" cy="912"/>
            </a:xfrm>
            <a:prstGeom prst="line">
              <a:avLst/>
            </a:prstGeom>
            <a:noFill/>
            <a:ln w="38100">
              <a:solidFill>
                <a:srgbClr val="3E27E7"/>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56" name="Line 6"/>
            <p:cNvSpPr>
              <a:spLocks noChangeShapeType="1"/>
            </p:cNvSpPr>
            <p:nvPr/>
          </p:nvSpPr>
          <p:spPr bwMode="auto">
            <a:xfrm>
              <a:off x="1850" y="1277"/>
              <a:ext cx="0" cy="912"/>
            </a:xfrm>
            <a:prstGeom prst="line">
              <a:avLst/>
            </a:prstGeom>
            <a:noFill/>
            <a:ln w="38100">
              <a:solidFill>
                <a:srgbClr val="3E27E7"/>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57" name="Line 7"/>
            <p:cNvSpPr>
              <a:spLocks noChangeShapeType="1"/>
            </p:cNvSpPr>
            <p:nvPr/>
          </p:nvSpPr>
          <p:spPr bwMode="auto">
            <a:xfrm flipV="1">
              <a:off x="1274" y="1277"/>
              <a:ext cx="0" cy="912"/>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58" name="Object 8"/>
            <p:cNvGraphicFramePr>
              <a:graphicFrameLocks noChangeAspect="1"/>
            </p:cNvGraphicFramePr>
            <p:nvPr/>
          </p:nvGraphicFramePr>
          <p:xfrm>
            <a:off x="1322" y="1129"/>
            <a:ext cx="224" cy="292"/>
          </p:xfrm>
          <a:graphic>
            <a:graphicData uri="http://schemas.openxmlformats.org/presentationml/2006/ole">
              <mc:AlternateContent xmlns:mc="http://schemas.openxmlformats.org/markup-compatibility/2006">
                <mc:Choice xmlns:v="urn:schemas-microsoft-com:vml" Requires="v">
                  <p:oleObj spid="_x0000_s50498" name="公式" r:id="rId5" imgW="126780" imgH="164814" progId="Equation.3">
                    <p:embed/>
                  </p:oleObj>
                </mc:Choice>
                <mc:Fallback>
                  <p:oleObj name="公式" r:id="rId5" imgW="126780" imgH="16481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2" y="1129"/>
                          <a:ext cx="224"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59" name="Group 36"/>
          <p:cNvGrpSpPr>
            <a:grpSpLocks/>
          </p:cNvGrpSpPr>
          <p:nvPr/>
        </p:nvGrpSpPr>
        <p:grpSpPr bwMode="auto">
          <a:xfrm>
            <a:off x="7769384" y="4506364"/>
            <a:ext cx="1752600" cy="1987550"/>
            <a:chOff x="960" y="1816"/>
            <a:chExt cx="1104" cy="1252"/>
          </a:xfrm>
        </p:grpSpPr>
        <p:sp>
          <p:nvSpPr>
            <p:cNvPr id="160" name="Line 20"/>
            <p:cNvSpPr>
              <a:spLocks noChangeShapeType="1"/>
            </p:cNvSpPr>
            <p:nvPr/>
          </p:nvSpPr>
          <p:spPr bwMode="auto">
            <a:xfrm>
              <a:off x="1488" y="1872"/>
              <a:ext cx="0" cy="912"/>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61" name="Line 21"/>
            <p:cNvSpPr>
              <a:spLocks noChangeShapeType="1"/>
            </p:cNvSpPr>
            <p:nvPr/>
          </p:nvSpPr>
          <p:spPr bwMode="auto">
            <a:xfrm>
              <a:off x="960" y="1872"/>
              <a:ext cx="0" cy="912"/>
            </a:xfrm>
            <a:prstGeom prst="line">
              <a:avLst/>
            </a:prstGeom>
            <a:noFill/>
            <a:ln w="38100">
              <a:solidFill>
                <a:srgbClr val="3E27E7"/>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62" name="Line 22"/>
            <p:cNvSpPr>
              <a:spLocks noChangeShapeType="1"/>
            </p:cNvSpPr>
            <p:nvPr/>
          </p:nvSpPr>
          <p:spPr bwMode="auto">
            <a:xfrm>
              <a:off x="2064" y="1872"/>
              <a:ext cx="0" cy="912"/>
            </a:xfrm>
            <a:prstGeom prst="line">
              <a:avLst/>
            </a:prstGeom>
            <a:noFill/>
            <a:ln w="38100">
              <a:solidFill>
                <a:srgbClr val="3E27E7"/>
              </a:solidFill>
              <a:prstDash val="sysDot"/>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63" name="Freeform 23"/>
            <p:cNvSpPr>
              <a:spLocks/>
            </p:cNvSpPr>
            <p:nvPr/>
          </p:nvSpPr>
          <p:spPr bwMode="auto">
            <a:xfrm>
              <a:off x="1056" y="2016"/>
              <a:ext cx="432" cy="672"/>
            </a:xfrm>
            <a:custGeom>
              <a:avLst/>
              <a:gdLst>
                <a:gd name="T0" fmla="*/ 0 w 432"/>
                <a:gd name="T1" fmla="*/ 0 h 672"/>
                <a:gd name="T2" fmla="*/ 96 w 432"/>
                <a:gd name="T3" fmla="*/ 480 h 672"/>
                <a:gd name="T4" fmla="*/ 432 w 432"/>
                <a:gd name="T5" fmla="*/ 672 h 672"/>
                <a:gd name="T6" fmla="*/ 0 60000 65536"/>
                <a:gd name="T7" fmla="*/ 0 60000 65536"/>
                <a:gd name="T8" fmla="*/ 0 60000 65536"/>
                <a:gd name="T9" fmla="*/ 0 w 432"/>
                <a:gd name="T10" fmla="*/ 0 h 672"/>
                <a:gd name="T11" fmla="*/ 432 w 432"/>
                <a:gd name="T12" fmla="*/ 672 h 672"/>
              </a:gdLst>
              <a:ahLst/>
              <a:cxnLst>
                <a:cxn ang="T6">
                  <a:pos x="T0" y="T1"/>
                </a:cxn>
                <a:cxn ang="T7">
                  <a:pos x="T2" y="T3"/>
                </a:cxn>
                <a:cxn ang="T8">
                  <a:pos x="T4" y="T5"/>
                </a:cxn>
              </a:cxnLst>
              <a:rect l="T9" t="T10" r="T11" b="T12"/>
              <a:pathLst>
                <a:path w="432" h="672">
                  <a:moveTo>
                    <a:pt x="0" y="0"/>
                  </a:moveTo>
                  <a:cubicBezTo>
                    <a:pt x="12" y="184"/>
                    <a:pt x="24" y="368"/>
                    <a:pt x="96" y="480"/>
                  </a:cubicBezTo>
                  <a:cubicBezTo>
                    <a:pt x="168" y="592"/>
                    <a:pt x="376" y="640"/>
                    <a:pt x="432" y="672"/>
                  </a:cubicBezTo>
                </a:path>
              </a:pathLst>
            </a:custGeom>
            <a:noFill/>
            <a:ln w="38100">
              <a:solidFill>
                <a:srgbClr val="FF0000"/>
              </a:solid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64" name="Freeform 24"/>
            <p:cNvSpPr>
              <a:spLocks/>
            </p:cNvSpPr>
            <p:nvPr/>
          </p:nvSpPr>
          <p:spPr bwMode="auto">
            <a:xfrm flipH="1">
              <a:off x="1488" y="2016"/>
              <a:ext cx="432" cy="672"/>
            </a:xfrm>
            <a:custGeom>
              <a:avLst/>
              <a:gdLst>
                <a:gd name="T0" fmla="*/ 0 w 432"/>
                <a:gd name="T1" fmla="*/ 0 h 672"/>
                <a:gd name="T2" fmla="*/ 96 w 432"/>
                <a:gd name="T3" fmla="*/ 480 h 672"/>
                <a:gd name="T4" fmla="*/ 432 w 432"/>
                <a:gd name="T5" fmla="*/ 672 h 672"/>
                <a:gd name="T6" fmla="*/ 0 60000 65536"/>
                <a:gd name="T7" fmla="*/ 0 60000 65536"/>
                <a:gd name="T8" fmla="*/ 0 60000 65536"/>
                <a:gd name="T9" fmla="*/ 0 w 432"/>
                <a:gd name="T10" fmla="*/ 0 h 672"/>
                <a:gd name="T11" fmla="*/ 432 w 432"/>
                <a:gd name="T12" fmla="*/ 672 h 672"/>
              </a:gdLst>
              <a:ahLst/>
              <a:cxnLst>
                <a:cxn ang="T6">
                  <a:pos x="T0" y="T1"/>
                </a:cxn>
                <a:cxn ang="T7">
                  <a:pos x="T2" y="T3"/>
                </a:cxn>
                <a:cxn ang="T8">
                  <a:pos x="T4" y="T5"/>
                </a:cxn>
              </a:cxnLst>
              <a:rect l="T9" t="T10" r="T11" b="T12"/>
              <a:pathLst>
                <a:path w="432" h="672">
                  <a:moveTo>
                    <a:pt x="0" y="0"/>
                  </a:moveTo>
                  <a:cubicBezTo>
                    <a:pt x="12" y="184"/>
                    <a:pt x="24" y="368"/>
                    <a:pt x="96" y="480"/>
                  </a:cubicBezTo>
                  <a:cubicBezTo>
                    <a:pt x="168" y="592"/>
                    <a:pt x="376" y="640"/>
                    <a:pt x="432" y="672"/>
                  </a:cubicBezTo>
                </a:path>
              </a:pathLst>
            </a:custGeom>
            <a:noFill/>
            <a:ln w="38100">
              <a:solidFill>
                <a:srgbClr val="FF0000"/>
              </a:solid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165" name="Object 25"/>
            <p:cNvGraphicFramePr>
              <a:graphicFrameLocks noChangeAspect="1"/>
            </p:cNvGraphicFramePr>
            <p:nvPr>
              <p:extLst>
                <p:ext uri="{D42A27DB-BD31-4B8C-83A1-F6EECF244321}">
                  <p14:modId xmlns:p14="http://schemas.microsoft.com/office/powerpoint/2010/main" val="1263745992"/>
                </p:ext>
              </p:extLst>
            </p:nvPr>
          </p:nvGraphicFramePr>
          <p:xfrm>
            <a:off x="1488" y="1816"/>
            <a:ext cx="380" cy="296"/>
          </p:xfrm>
          <a:graphic>
            <a:graphicData uri="http://schemas.openxmlformats.org/presentationml/2006/ole">
              <mc:AlternateContent xmlns:mc="http://schemas.openxmlformats.org/markup-compatibility/2006">
                <mc:Choice xmlns:v="urn:schemas-microsoft-com:vml" Requires="v">
                  <p:oleObj spid="_x0000_s50499" name="公式" r:id="rId7" imgW="291960" imgH="228600" progId="Equation.3">
                    <p:embed/>
                  </p:oleObj>
                </mc:Choice>
                <mc:Fallback>
                  <p:oleObj name="公式" r:id="rId7" imgW="291960" imgH="228600" progId="Equation.3">
                    <p:embed/>
                    <p:pic>
                      <p:nvPicPr>
                        <p:cNvPr id="0" name=""/>
                        <p:cNvPicPr>
                          <a:picLocks noChangeAspect="1" noChangeArrowheads="1"/>
                        </p:cNvPicPr>
                        <p:nvPr/>
                      </p:nvPicPr>
                      <p:blipFill>
                        <a:blip r:embed="rId8"/>
                        <a:srcRect/>
                        <a:stretch>
                          <a:fillRect/>
                        </a:stretch>
                      </p:blipFill>
                      <p:spPr bwMode="auto">
                        <a:xfrm>
                          <a:off x="1488" y="1816"/>
                          <a:ext cx="380"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6" name="Line 26"/>
            <p:cNvSpPr>
              <a:spLocks noChangeShapeType="1"/>
            </p:cNvSpPr>
            <p:nvPr/>
          </p:nvSpPr>
          <p:spPr bwMode="auto">
            <a:xfrm>
              <a:off x="960" y="2736"/>
              <a:ext cx="1104" cy="0"/>
            </a:xfrm>
            <a:prstGeom prst="line">
              <a:avLst/>
            </a:prstGeom>
            <a:noFill/>
            <a:ln w="38100">
              <a:solidFill>
                <a:schemeClr val="accent2"/>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67" name="Text Box 27"/>
            <p:cNvSpPr txBox="1">
              <a:spLocks noChangeArrowheads="1"/>
            </p:cNvSpPr>
            <p:nvPr/>
          </p:nvSpPr>
          <p:spPr bwMode="auto">
            <a:xfrm>
              <a:off x="1270" y="2700"/>
              <a:ext cx="25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a:solidFill>
                    <a:srgbClr val="000000"/>
                  </a:solidFill>
                  <a:latin typeface="Calibri" panose="020F0502020204030204" pitchFamily="34" charset="0"/>
                </a:rPr>
                <a:t>o</a:t>
              </a:r>
            </a:p>
          </p:txBody>
        </p:sp>
      </p:grpSp>
      <p:sp>
        <p:nvSpPr>
          <p:cNvPr id="177" name="Line 42"/>
          <p:cNvSpPr>
            <a:spLocks noChangeShapeType="1"/>
          </p:cNvSpPr>
          <p:nvPr/>
        </p:nvSpPr>
        <p:spPr bwMode="auto">
          <a:xfrm>
            <a:off x="7944017" y="5096963"/>
            <a:ext cx="6342" cy="869901"/>
          </a:xfrm>
          <a:prstGeom prst="line">
            <a:avLst/>
          </a:prstGeom>
          <a:noFill/>
          <a:ln w="28575">
            <a:solidFill>
              <a:srgbClr val="009900"/>
            </a:solidFill>
            <a:round/>
            <a:headEnd type="triangle" w="sm" len="lg"/>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78" name="Line 42"/>
          <p:cNvSpPr>
            <a:spLocks noChangeShapeType="1"/>
          </p:cNvSpPr>
          <p:nvPr/>
        </p:nvSpPr>
        <p:spPr bwMode="auto">
          <a:xfrm flipH="1">
            <a:off x="8080535" y="5585864"/>
            <a:ext cx="0" cy="361950"/>
          </a:xfrm>
          <a:prstGeom prst="line">
            <a:avLst/>
          </a:prstGeom>
          <a:noFill/>
          <a:ln w="28575">
            <a:solidFill>
              <a:srgbClr val="009900"/>
            </a:solidFill>
            <a:round/>
            <a:headEnd type="triangle" w="sm" len="lg"/>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79" name="Line 42"/>
          <p:cNvSpPr>
            <a:spLocks noChangeShapeType="1"/>
          </p:cNvSpPr>
          <p:nvPr/>
        </p:nvSpPr>
        <p:spPr bwMode="auto">
          <a:xfrm flipH="1">
            <a:off x="8210712" y="5673028"/>
            <a:ext cx="0" cy="293837"/>
          </a:xfrm>
          <a:prstGeom prst="line">
            <a:avLst/>
          </a:prstGeom>
          <a:noFill/>
          <a:ln w="28575">
            <a:solidFill>
              <a:srgbClr val="009900"/>
            </a:solidFill>
            <a:round/>
            <a:headEnd type="triangle" w="sm" len="lg"/>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80" name="Line 42"/>
          <p:cNvSpPr>
            <a:spLocks noChangeShapeType="1"/>
          </p:cNvSpPr>
          <p:nvPr/>
        </p:nvSpPr>
        <p:spPr bwMode="auto">
          <a:xfrm flipH="1">
            <a:off x="8338681" y="5735090"/>
            <a:ext cx="2208" cy="227594"/>
          </a:xfrm>
          <a:prstGeom prst="line">
            <a:avLst/>
          </a:prstGeom>
          <a:noFill/>
          <a:ln w="28575">
            <a:solidFill>
              <a:srgbClr val="009900"/>
            </a:solidFill>
            <a:round/>
            <a:headEnd type="triangle" w="sm" len="lg"/>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81" name="Line 42"/>
          <p:cNvSpPr>
            <a:spLocks noChangeShapeType="1"/>
          </p:cNvSpPr>
          <p:nvPr/>
        </p:nvSpPr>
        <p:spPr bwMode="auto">
          <a:xfrm>
            <a:off x="8452731" y="5781140"/>
            <a:ext cx="2454" cy="204775"/>
          </a:xfrm>
          <a:prstGeom prst="line">
            <a:avLst/>
          </a:prstGeom>
          <a:noFill/>
          <a:ln w="28575">
            <a:solidFill>
              <a:srgbClr val="009900"/>
            </a:solidFill>
            <a:round/>
            <a:headEnd type="triangle" w="sm" len="lg"/>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82" name="Line 42"/>
          <p:cNvSpPr>
            <a:spLocks noChangeShapeType="1"/>
          </p:cNvSpPr>
          <p:nvPr/>
        </p:nvSpPr>
        <p:spPr bwMode="auto">
          <a:xfrm>
            <a:off x="8768237" y="5777271"/>
            <a:ext cx="2454" cy="204775"/>
          </a:xfrm>
          <a:prstGeom prst="line">
            <a:avLst/>
          </a:prstGeom>
          <a:noFill/>
          <a:ln w="28575">
            <a:solidFill>
              <a:srgbClr val="009900"/>
            </a:solidFill>
            <a:round/>
            <a:headEnd type="triangle" w="sm" len="lg"/>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83" name="Line 42"/>
          <p:cNvSpPr>
            <a:spLocks noChangeShapeType="1"/>
          </p:cNvSpPr>
          <p:nvPr/>
        </p:nvSpPr>
        <p:spPr bwMode="auto">
          <a:xfrm flipH="1">
            <a:off x="8916526" y="5735090"/>
            <a:ext cx="2208" cy="227594"/>
          </a:xfrm>
          <a:prstGeom prst="line">
            <a:avLst/>
          </a:prstGeom>
          <a:noFill/>
          <a:ln w="28575">
            <a:solidFill>
              <a:srgbClr val="009900"/>
            </a:solidFill>
            <a:round/>
            <a:headEnd type="triangle" w="sm" len="lg"/>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84" name="Line 42"/>
          <p:cNvSpPr>
            <a:spLocks noChangeShapeType="1"/>
          </p:cNvSpPr>
          <p:nvPr/>
        </p:nvSpPr>
        <p:spPr bwMode="auto">
          <a:xfrm flipH="1">
            <a:off x="9039384" y="5701969"/>
            <a:ext cx="0" cy="293837"/>
          </a:xfrm>
          <a:prstGeom prst="line">
            <a:avLst/>
          </a:prstGeom>
          <a:noFill/>
          <a:ln w="28575">
            <a:solidFill>
              <a:srgbClr val="009900"/>
            </a:solidFill>
            <a:round/>
            <a:headEnd type="triangle" w="sm" len="lg"/>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85" name="Line 42"/>
          <p:cNvSpPr>
            <a:spLocks noChangeShapeType="1"/>
          </p:cNvSpPr>
          <p:nvPr/>
        </p:nvSpPr>
        <p:spPr bwMode="auto">
          <a:xfrm flipH="1">
            <a:off x="9150823" y="5600734"/>
            <a:ext cx="0" cy="361950"/>
          </a:xfrm>
          <a:prstGeom prst="line">
            <a:avLst/>
          </a:prstGeom>
          <a:noFill/>
          <a:ln w="28575">
            <a:solidFill>
              <a:srgbClr val="009900"/>
            </a:solidFill>
            <a:round/>
            <a:headEnd type="triangle" w="sm" len="lg"/>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186" name="Line 42"/>
          <p:cNvSpPr>
            <a:spLocks noChangeShapeType="1"/>
          </p:cNvSpPr>
          <p:nvPr/>
        </p:nvSpPr>
        <p:spPr bwMode="auto">
          <a:xfrm>
            <a:off x="9296567" y="5092784"/>
            <a:ext cx="6342" cy="869901"/>
          </a:xfrm>
          <a:prstGeom prst="line">
            <a:avLst/>
          </a:prstGeom>
          <a:noFill/>
          <a:ln w="28575">
            <a:solidFill>
              <a:srgbClr val="009900"/>
            </a:solidFill>
            <a:round/>
            <a:headEnd type="triangle" w="sm" len="lg"/>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5" name="Arc 24"/>
          <p:cNvSpPr>
            <a:spLocks/>
          </p:cNvSpPr>
          <p:nvPr/>
        </p:nvSpPr>
        <p:spPr bwMode="auto">
          <a:xfrm rot="5400000" flipH="1">
            <a:off x="7834556" y="4039009"/>
            <a:ext cx="1026200" cy="238125"/>
          </a:xfrm>
          <a:custGeom>
            <a:avLst/>
            <a:gdLst>
              <a:gd name="T0" fmla="*/ 0 w 41909"/>
              <a:gd name="T1" fmla="*/ 0 h 21600"/>
              <a:gd name="T2" fmla="*/ 0 w 41909"/>
              <a:gd name="T3" fmla="*/ 0 h 21600"/>
              <a:gd name="T4" fmla="*/ 0 w 41909"/>
              <a:gd name="T5" fmla="*/ 0 h 21600"/>
              <a:gd name="T6" fmla="*/ 0 60000 65536"/>
              <a:gd name="T7" fmla="*/ 0 60000 65536"/>
              <a:gd name="T8" fmla="*/ 0 60000 65536"/>
              <a:gd name="T9" fmla="*/ 0 w 41909"/>
              <a:gd name="T10" fmla="*/ 0 h 21600"/>
              <a:gd name="T11" fmla="*/ 41909 w 41909"/>
              <a:gd name="T12" fmla="*/ 21600 h 21600"/>
            </a:gdLst>
            <a:ahLst/>
            <a:cxnLst>
              <a:cxn ang="T6">
                <a:pos x="T0" y="T1"/>
              </a:cxn>
              <a:cxn ang="T7">
                <a:pos x="T2" y="T3"/>
              </a:cxn>
              <a:cxn ang="T8">
                <a:pos x="T4" y="T5"/>
              </a:cxn>
            </a:cxnLst>
            <a:rect l="T9" t="T10" r="T11" b="T12"/>
            <a:pathLst>
              <a:path w="41909" h="21600" fill="none" extrusionOk="0">
                <a:moveTo>
                  <a:pt x="0" y="17001"/>
                </a:moveTo>
                <a:cubicBezTo>
                  <a:pt x="2162" y="7076"/>
                  <a:pt x="10947" y="-1"/>
                  <a:pt x="21105" y="0"/>
                </a:cubicBezTo>
                <a:cubicBezTo>
                  <a:pt x="30796" y="0"/>
                  <a:pt x="39301" y="6454"/>
                  <a:pt x="41908" y="15789"/>
                </a:cubicBezTo>
              </a:path>
              <a:path w="41909" h="21600" stroke="0" extrusionOk="0">
                <a:moveTo>
                  <a:pt x="0" y="17001"/>
                </a:moveTo>
                <a:cubicBezTo>
                  <a:pt x="2162" y="7076"/>
                  <a:pt x="10947" y="-1"/>
                  <a:pt x="21105" y="0"/>
                </a:cubicBezTo>
                <a:cubicBezTo>
                  <a:pt x="30796" y="0"/>
                  <a:pt x="39301" y="6454"/>
                  <a:pt x="41908" y="15789"/>
                </a:cubicBezTo>
                <a:lnTo>
                  <a:pt x="21105" y="21600"/>
                </a:lnTo>
                <a:lnTo>
                  <a:pt x="0" y="17001"/>
                </a:lnTo>
                <a:close/>
              </a:path>
            </a:pathLst>
          </a:custGeom>
          <a:noFill/>
          <a:ln w="3810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 name="Arc 24"/>
          <p:cNvSpPr>
            <a:spLocks/>
          </p:cNvSpPr>
          <p:nvPr/>
        </p:nvSpPr>
        <p:spPr bwMode="auto">
          <a:xfrm rot="5400000" flipH="1" flipV="1">
            <a:off x="7686918" y="4007216"/>
            <a:ext cx="1026200" cy="301710"/>
          </a:xfrm>
          <a:custGeom>
            <a:avLst/>
            <a:gdLst>
              <a:gd name="T0" fmla="*/ 0 w 41909"/>
              <a:gd name="T1" fmla="*/ 0 h 21600"/>
              <a:gd name="T2" fmla="*/ 0 w 41909"/>
              <a:gd name="T3" fmla="*/ 0 h 21600"/>
              <a:gd name="T4" fmla="*/ 0 w 41909"/>
              <a:gd name="T5" fmla="*/ 0 h 21600"/>
              <a:gd name="T6" fmla="*/ 0 60000 65536"/>
              <a:gd name="T7" fmla="*/ 0 60000 65536"/>
              <a:gd name="T8" fmla="*/ 0 60000 65536"/>
              <a:gd name="T9" fmla="*/ 0 w 41909"/>
              <a:gd name="T10" fmla="*/ 0 h 21600"/>
              <a:gd name="T11" fmla="*/ 41909 w 41909"/>
              <a:gd name="T12" fmla="*/ 21600 h 21600"/>
            </a:gdLst>
            <a:ahLst/>
            <a:cxnLst>
              <a:cxn ang="T6">
                <a:pos x="T0" y="T1"/>
              </a:cxn>
              <a:cxn ang="T7">
                <a:pos x="T2" y="T3"/>
              </a:cxn>
              <a:cxn ang="T8">
                <a:pos x="T4" y="T5"/>
              </a:cxn>
            </a:cxnLst>
            <a:rect l="T9" t="T10" r="T11" b="T12"/>
            <a:pathLst>
              <a:path w="41909" h="21600" fill="none" extrusionOk="0">
                <a:moveTo>
                  <a:pt x="0" y="17001"/>
                </a:moveTo>
                <a:cubicBezTo>
                  <a:pt x="2162" y="7076"/>
                  <a:pt x="10947" y="-1"/>
                  <a:pt x="21105" y="0"/>
                </a:cubicBezTo>
                <a:cubicBezTo>
                  <a:pt x="30796" y="0"/>
                  <a:pt x="39301" y="6454"/>
                  <a:pt x="41908" y="15789"/>
                </a:cubicBezTo>
              </a:path>
              <a:path w="41909" h="21600" stroke="0" extrusionOk="0">
                <a:moveTo>
                  <a:pt x="0" y="17001"/>
                </a:moveTo>
                <a:cubicBezTo>
                  <a:pt x="2162" y="7076"/>
                  <a:pt x="10947" y="-1"/>
                  <a:pt x="21105" y="0"/>
                </a:cubicBezTo>
                <a:cubicBezTo>
                  <a:pt x="30796" y="0"/>
                  <a:pt x="39301" y="6454"/>
                  <a:pt x="41908" y="15789"/>
                </a:cubicBezTo>
                <a:lnTo>
                  <a:pt x="21105" y="21600"/>
                </a:lnTo>
                <a:lnTo>
                  <a:pt x="0" y="17001"/>
                </a:lnTo>
                <a:close/>
              </a:path>
            </a:pathLst>
          </a:custGeom>
          <a:noFill/>
          <a:ln w="38100">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7" name="Line 73"/>
          <p:cNvSpPr>
            <a:spLocks noChangeShapeType="1"/>
          </p:cNvSpPr>
          <p:nvPr/>
        </p:nvSpPr>
        <p:spPr bwMode="auto">
          <a:xfrm flipV="1">
            <a:off x="8464709" y="3956294"/>
            <a:ext cx="0" cy="228600"/>
          </a:xfrm>
          <a:prstGeom prst="line">
            <a:avLst/>
          </a:prstGeom>
          <a:noFill/>
          <a:ln w="57150">
            <a:solidFill>
              <a:srgbClr val="00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8" name="Line 69"/>
          <p:cNvSpPr>
            <a:spLocks noChangeShapeType="1"/>
          </p:cNvSpPr>
          <p:nvPr/>
        </p:nvSpPr>
        <p:spPr bwMode="auto">
          <a:xfrm flipH="1">
            <a:off x="8037647" y="4132119"/>
            <a:ext cx="13988" cy="164697"/>
          </a:xfrm>
          <a:prstGeom prst="line">
            <a:avLst/>
          </a:prstGeom>
          <a:noFill/>
          <a:ln w="57150">
            <a:solidFill>
              <a:srgbClr val="00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9" name="Object 75"/>
          <p:cNvGraphicFramePr>
            <a:graphicFrameLocks noChangeAspect="1"/>
          </p:cNvGraphicFramePr>
          <p:nvPr>
            <p:extLst>
              <p:ext uri="{D42A27DB-BD31-4B8C-83A1-F6EECF244321}">
                <p14:modId xmlns:p14="http://schemas.microsoft.com/office/powerpoint/2010/main" val="3777847665"/>
              </p:ext>
            </p:extLst>
          </p:nvPr>
        </p:nvGraphicFramePr>
        <p:xfrm>
          <a:off x="8026096" y="3864834"/>
          <a:ext cx="465138" cy="606425"/>
        </p:xfrm>
        <a:graphic>
          <a:graphicData uri="http://schemas.openxmlformats.org/presentationml/2006/ole">
            <mc:AlternateContent xmlns:mc="http://schemas.openxmlformats.org/markup-compatibility/2006">
              <mc:Choice xmlns:v="urn:schemas-microsoft-com:vml" Requires="v">
                <p:oleObj spid="_x0000_s50500" name="公式" r:id="rId9" imgW="164885" imgH="215619" progId="Equation.3">
                  <p:embed/>
                </p:oleObj>
              </mc:Choice>
              <mc:Fallback>
                <p:oleObj name="公式" r:id="rId9" imgW="164885" imgH="21561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26096" y="3864834"/>
                        <a:ext cx="465138"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 name="Arc 24"/>
          <p:cNvSpPr>
            <a:spLocks/>
          </p:cNvSpPr>
          <p:nvPr/>
        </p:nvSpPr>
        <p:spPr bwMode="auto">
          <a:xfrm rot="5400000" flipH="1">
            <a:off x="8620739" y="3962703"/>
            <a:ext cx="1026200" cy="238125"/>
          </a:xfrm>
          <a:custGeom>
            <a:avLst/>
            <a:gdLst>
              <a:gd name="T0" fmla="*/ 0 w 41909"/>
              <a:gd name="T1" fmla="*/ 0 h 21600"/>
              <a:gd name="T2" fmla="*/ 0 w 41909"/>
              <a:gd name="T3" fmla="*/ 0 h 21600"/>
              <a:gd name="T4" fmla="*/ 0 w 41909"/>
              <a:gd name="T5" fmla="*/ 0 h 21600"/>
              <a:gd name="T6" fmla="*/ 0 60000 65536"/>
              <a:gd name="T7" fmla="*/ 0 60000 65536"/>
              <a:gd name="T8" fmla="*/ 0 60000 65536"/>
              <a:gd name="T9" fmla="*/ 0 w 41909"/>
              <a:gd name="T10" fmla="*/ 0 h 21600"/>
              <a:gd name="T11" fmla="*/ 41909 w 41909"/>
              <a:gd name="T12" fmla="*/ 21600 h 21600"/>
            </a:gdLst>
            <a:ahLst/>
            <a:cxnLst>
              <a:cxn ang="T6">
                <a:pos x="T0" y="T1"/>
              </a:cxn>
              <a:cxn ang="T7">
                <a:pos x="T2" y="T3"/>
              </a:cxn>
              <a:cxn ang="T8">
                <a:pos x="T4" y="T5"/>
              </a:cxn>
            </a:cxnLst>
            <a:rect l="T9" t="T10" r="T11" b="T12"/>
            <a:pathLst>
              <a:path w="41909" h="21600" fill="none" extrusionOk="0">
                <a:moveTo>
                  <a:pt x="0" y="17001"/>
                </a:moveTo>
                <a:cubicBezTo>
                  <a:pt x="2162" y="7076"/>
                  <a:pt x="10947" y="-1"/>
                  <a:pt x="21105" y="0"/>
                </a:cubicBezTo>
                <a:cubicBezTo>
                  <a:pt x="30796" y="0"/>
                  <a:pt x="39301" y="6454"/>
                  <a:pt x="41908" y="15789"/>
                </a:cubicBezTo>
              </a:path>
              <a:path w="41909" h="21600" stroke="0" extrusionOk="0">
                <a:moveTo>
                  <a:pt x="0" y="17001"/>
                </a:moveTo>
                <a:cubicBezTo>
                  <a:pt x="2162" y="7076"/>
                  <a:pt x="10947" y="-1"/>
                  <a:pt x="21105" y="0"/>
                </a:cubicBezTo>
                <a:cubicBezTo>
                  <a:pt x="30796" y="0"/>
                  <a:pt x="39301" y="6454"/>
                  <a:pt x="41908" y="15789"/>
                </a:cubicBezTo>
                <a:lnTo>
                  <a:pt x="21105" y="21600"/>
                </a:lnTo>
                <a:lnTo>
                  <a:pt x="0" y="17001"/>
                </a:lnTo>
                <a:close/>
              </a:path>
            </a:pathLst>
          </a:custGeom>
          <a:noFill/>
          <a:ln w="38100">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1" name="Arc 24"/>
          <p:cNvSpPr>
            <a:spLocks/>
          </p:cNvSpPr>
          <p:nvPr/>
        </p:nvSpPr>
        <p:spPr bwMode="auto">
          <a:xfrm rot="5400000" flipH="1" flipV="1">
            <a:off x="8473101" y="3930910"/>
            <a:ext cx="1026200" cy="301710"/>
          </a:xfrm>
          <a:custGeom>
            <a:avLst/>
            <a:gdLst>
              <a:gd name="T0" fmla="*/ 0 w 41909"/>
              <a:gd name="T1" fmla="*/ 0 h 21600"/>
              <a:gd name="T2" fmla="*/ 0 w 41909"/>
              <a:gd name="T3" fmla="*/ 0 h 21600"/>
              <a:gd name="T4" fmla="*/ 0 w 41909"/>
              <a:gd name="T5" fmla="*/ 0 h 21600"/>
              <a:gd name="T6" fmla="*/ 0 60000 65536"/>
              <a:gd name="T7" fmla="*/ 0 60000 65536"/>
              <a:gd name="T8" fmla="*/ 0 60000 65536"/>
              <a:gd name="T9" fmla="*/ 0 w 41909"/>
              <a:gd name="T10" fmla="*/ 0 h 21600"/>
              <a:gd name="T11" fmla="*/ 41909 w 41909"/>
              <a:gd name="T12" fmla="*/ 21600 h 21600"/>
            </a:gdLst>
            <a:ahLst/>
            <a:cxnLst>
              <a:cxn ang="T6">
                <a:pos x="T0" y="T1"/>
              </a:cxn>
              <a:cxn ang="T7">
                <a:pos x="T2" y="T3"/>
              </a:cxn>
              <a:cxn ang="T8">
                <a:pos x="T4" y="T5"/>
              </a:cxn>
            </a:cxnLst>
            <a:rect l="T9" t="T10" r="T11" b="T12"/>
            <a:pathLst>
              <a:path w="41909" h="21600" fill="none" extrusionOk="0">
                <a:moveTo>
                  <a:pt x="0" y="17001"/>
                </a:moveTo>
                <a:cubicBezTo>
                  <a:pt x="2162" y="7076"/>
                  <a:pt x="10947" y="-1"/>
                  <a:pt x="21105" y="0"/>
                </a:cubicBezTo>
                <a:cubicBezTo>
                  <a:pt x="30796" y="0"/>
                  <a:pt x="39301" y="6454"/>
                  <a:pt x="41908" y="15789"/>
                </a:cubicBezTo>
              </a:path>
              <a:path w="41909" h="21600" stroke="0" extrusionOk="0">
                <a:moveTo>
                  <a:pt x="0" y="17001"/>
                </a:moveTo>
                <a:cubicBezTo>
                  <a:pt x="2162" y="7076"/>
                  <a:pt x="10947" y="-1"/>
                  <a:pt x="21105" y="0"/>
                </a:cubicBezTo>
                <a:cubicBezTo>
                  <a:pt x="30796" y="0"/>
                  <a:pt x="39301" y="6454"/>
                  <a:pt x="41908" y="15789"/>
                </a:cubicBezTo>
                <a:lnTo>
                  <a:pt x="21105" y="21600"/>
                </a:lnTo>
                <a:lnTo>
                  <a:pt x="0" y="17001"/>
                </a:lnTo>
                <a:close/>
              </a:path>
            </a:pathLst>
          </a:custGeom>
          <a:noFill/>
          <a:ln w="3810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2" name="Line 73"/>
          <p:cNvSpPr>
            <a:spLocks noChangeShapeType="1"/>
          </p:cNvSpPr>
          <p:nvPr/>
        </p:nvSpPr>
        <p:spPr bwMode="auto">
          <a:xfrm flipH="1">
            <a:off x="9265272" y="4055986"/>
            <a:ext cx="3252" cy="165764"/>
          </a:xfrm>
          <a:prstGeom prst="line">
            <a:avLst/>
          </a:prstGeom>
          <a:noFill/>
          <a:ln w="57150">
            <a:solidFill>
              <a:srgbClr val="00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3" name="Line 69"/>
          <p:cNvSpPr>
            <a:spLocks noChangeShapeType="1"/>
          </p:cNvSpPr>
          <p:nvPr/>
        </p:nvSpPr>
        <p:spPr bwMode="auto">
          <a:xfrm flipV="1">
            <a:off x="8860391" y="3940816"/>
            <a:ext cx="0" cy="228600"/>
          </a:xfrm>
          <a:prstGeom prst="line">
            <a:avLst/>
          </a:prstGeom>
          <a:noFill/>
          <a:ln w="57150">
            <a:solidFill>
              <a:srgbClr val="00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74" name="Object 75"/>
          <p:cNvGraphicFramePr>
            <a:graphicFrameLocks noChangeAspect="1"/>
          </p:cNvGraphicFramePr>
          <p:nvPr>
            <p:extLst>
              <p:ext uri="{D42A27DB-BD31-4B8C-83A1-F6EECF244321}">
                <p14:modId xmlns:p14="http://schemas.microsoft.com/office/powerpoint/2010/main" val="3709097520"/>
              </p:ext>
            </p:extLst>
          </p:nvPr>
        </p:nvGraphicFramePr>
        <p:xfrm>
          <a:off x="8899529" y="3827920"/>
          <a:ext cx="393700" cy="606425"/>
        </p:xfrm>
        <a:graphic>
          <a:graphicData uri="http://schemas.openxmlformats.org/presentationml/2006/ole">
            <mc:AlternateContent xmlns:mc="http://schemas.openxmlformats.org/markup-compatibility/2006">
              <mc:Choice xmlns:v="urn:schemas-microsoft-com:vml" Requires="v">
                <p:oleObj spid="_x0000_s50501" name="公式" r:id="rId11" imgW="139680" imgH="215640" progId="Equation.3">
                  <p:embed/>
                </p:oleObj>
              </mc:Choice>
              <mc:Fallback>
                <p:oleObj name="公式" r:id="rId11" imgW="139680" imgH="215640" progId="Equation.3">
                  <p:embed/>
                  <p:pic>
                    <p:nvPicPr>
                      <p:cNvPr id="0" name=""/>
                      <p:cNvPicPr>
                        <a:picLocks noChangeAspect="1" noChangeArrowheads="1"/>
                      </p:cNvPicPr>
                      <p:nvPr/>
                    </p:nvPicPr>
                    <p:blipFill>
                      <a:blip r:embed="rId12"/>
                      <a:srcRect/>
                      <a:stretch>
                        <a:fillRect/>
                      </a:stretch>
                    </p:blipFill>
                    <p:spPr bwMode="auto">
                      <a:xfrm>
                        <a:off x="8899529" y="3827920"/>
                        <a:ext cx="3937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 name="矩形 38"/>
          <p:cNvSpPr>
            <a:spLocks noChangeArrowheads="1"/>
          </p:cNvSpPr>
          <p:nvPr/>
        </p:nvSpPr>
        <p:spPr bwMode="auto">
          <a:xfrm>
            <a:off x="1676508" y="5042118"/>
            <a:ext cx="5487295" cy="1815882"/>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800" b="1" kern="0" dirty="0">
                <a:solidFill>
                  <a:sysClr val="windowText" lastClr="000000"/>
                </a:solidFill>
                <a:latin typeface="+mn-lt"/>
                <a:ea typeface="+mn-ea"/>
              </a:rPr>
              <a:t>于是在</a:t>
            </a:r>
            <a:r>
              <a:rPr lang="zh-CN" altLang="en-US" sz="2800" b="1" kern="0" dirty="0">
                <a:solidFill>
                  <a:srgbClr val="000000"/>
                </a:solidFill>
                <a:latin typeface="+mn-lt"/>
                <a:ea typeface="+mn-ea"/>
              </a:rPr>
              <a:t>导线横截面上的边缘处的</a:t>
            </a:r>
            <a:r>
              <a:rPr lang="zh-CN" altLang="en-US" sz="2800" b="1" kern="0" dirty="0">
                <a:solidFill>
                  <a:sysClr val="windowText" lastClr="000000"/>
                </a:solidFill>
                <a:latin typeface="+mn-lt"/>
                <a:ea typeface="+mn-ea"/>
              </a:rPr>
              <a:t>电流密度大于中心处的，产生</a:t>
            </a:r>
            <a:r>
              <a:rPr lang="zh-CN" altLang="en-US" sz="2800" b="1" kern="0" dirty="0">
                <a:solidFill>
                  <a:srgbClr val="FF0000"/>
                </a:solidFill>
                <a:latin typeface="+mn-lt"/>
                <a:ea typeface="+mn-ea"/>
              </a:rPr>
              <a:t>趋肤效应</a:t>
            </a:r>
            <a:r>
              <a:rPr lang="zh-CN" altLang="en-US" sz="2800" b="1" kern="0" dirty="0">
                <a:solidFill>
                  <a:srgbClr val="000000"/>
                </a:solidFill>
                <a:latin typeface="+mn-lt"/>
                <a:ea typeface="+mn-ea"/>
              </a:rPr>
              <a:t>。</a:t>
            </a:r>
            <a:r>
              <a:rPr lang="zh-CN" altLang="en-US" sz="2800" b="1" kern="0" dirty="0">
                <a:solidFill>
                  <a:srgbClr val="3333CC"/>
                </a:solidFill>
                <a:latin typeface="+mn-lt"/>
                <a:ea typeface="+mn-ea"/>
              </a:rPr>
              <a:t>使导线的有效截面面积减少，导致其等效电阻增加。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barn(inVertical)">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3"/>
                                        </p:tgtEl>
                                        <p:attrNameLst>
                                          <p:attrName>style.visibility</p:attrName>
                                        </p:attrNameLst>
                                      </p:cBhvr>
                                      <p:to>
                                        <p:strVal val="visible"/>
                                      </p:to>
                                    </p:set>
                                    <p:anim calcmode="lin" valueType="num">
                                      <p:cBhvr additive="base">
                                        <p:cTn id="17" dur="500" fill="hold"/>
                                        <p:tgtEl>
                                          <p:spTgt spid="93"/>
                                        </p:tgtEl>
                                        <p:attrNameLst>
                                          <p:attrName>ppt_x</p:attrName>
                                        </p:attrNameLst>
                                      </p:cBhvr>
                                      <p:tavLst>
                                        <p:tav tm="0">
                                          <p:val>
                                            <p:strVal val="#ppt_x"/>
                                          </p:val>
                                        </p:tav>
                                        <p:tav tm="100000">
                                          <p:val>
                                            <p:strVal val="#ppt_x"/>
                                          </p:val>
                                        </p:tav>
                                      </p:tavLst>
                                    </p:anim>
                                    <p:anim calcmode="lin" valueType="num">
                                      <p:cBhvr additive="base">
                                        <p:cTn id="18" dur="500" fill="hold"/>
                                        <p:tgtEl>
                                          <p:spTgt spid="9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4"/>
                                        </p:tgtEl>
                                        <p:attrNameLst>
                                          <p:attrName>style.visibility</p:attrName>
                                        </p:attrNameLst>
                                      </p:cBhvr>
                                      <p:to>
                                        <p:strVal val="visible"/>
                                      </p:to>
                                    </p:set>
                                    <p:anim calcmode="lin" valueType="num">
                                      <p:cBhvr additive="base">
                                        <p:cTn id="21" dur="500" fill="hold"/>
                                        <p:tgtEl>
                                          <p:spTgt spid="94"/>
                                        </p:tgtEl>
                                        <p:attrNameLst>
                                          <p:attrName>ppt_x</p:attrName>
                                        </p:attrNameLst>
                                      </p:cBhvr>
                                      <p:tavLst>
                                        <p:tav tm="0">
                                          <p:val>
                                            <p:strVal val="#ppt_x"/>
                                          </p:val>
                                        </p:tav>
                                        <p:tav tm="100000">
                                          <p:val>
                                            <p:strVal val="#ppt_x"/>
                                          </p:val>
                                        </p:tav>
                                      </p:tavLst>
                                    </p:anim>
                                    <p:anim calcmode="lin" valueType="num">
                                      <p:cBhvr additive="base">
                                        <p:cTn id="22" dur="500" fill="hold"/>
                                        <p:tgtEl>
                                          <p:spTgt spid="9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anim calcmode="lin" valueType="num">
                                      <p:cBhvr additive="base">
                                        <p:cTn id="25" dur="500" fill="hold"/>
                                        <p:tgtEl>
                                          <p:spTgt spid="95"/>
                                        </p:tgtEl>
                                        <p:attrNameLst>
                                          <p:attrName>ppt_x</p:attrName>
                                        </p:attrNameLst>
                                      </p:cBhvr>
                                      <p:tavLst>
                                        <p:tav tm="0">
                                          <p:val>
                                            <p:strVal val="#ppt_x"/>
                                          </p:val>
                                        </p:tav>
                                        <p:tav tm="100000">
                                          <p:val>
                                            <p:strVal val="#ppt_x"/>
                                          </p:val>
                                        </p:tav>
                                      </p:tavLst>
                                    </p:anim>
                                    <p:anim calcmode="lin" valueType="num">
                                      <p:cBhvr additive="base">
                                        <p:cTn id="26" dur="500" fill="hold"/>
                                        <p:tgtEl>
                                          <p:spTgt spid="9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6"/>
                                        </p:tgtEl>
                                        <p:attrNameLst>
                                          <p:attrName>style.visibility</p:attrName>
                                        </p:attrNameLst>
                                      </p:cBhvr>
                                      <p:to>
                                        <p:strVal val="visible"/>
                                      </p:to>
                                    </p:set>
                                    <p:anim calcmode="lin" valueType="num">
                                      <p:cBhvr additive="base">
                                        <p:cTn id="29" dur="500" fill="hold"/>
                                        <p:tgtEl>
                                          <p:spTgt spid="96"/>
                                        </p:tgtEl>
                                        <p:attrNameLst>
                                          <p:attrName>ppt_x</p:attrName>
                                        </p:attrNameLst>
                                      </p:cBhvr>
                                      <p:tavLst>
                                        <p:tav tm="0">
                                          <p:val>
                                            <p:strVal val="#ppt_x"/>
                                          </p:val>
                                        </p:tav>
                                        <p:tav tm="100000">
                                          <p:val>
                                            <p:strVal val="#ppt_x"/>
                                          </p:val>
                                        </p:tav>
                                      </p:tavLst>
                                    </p:anim>
                                    <p:anim calcmode="lin" valueType="num">
                                      <p:cBhvr additive="base">
                                        <p:cTn id="30" dur="500" fill="hold"/>
                                        <p:tgtEl>
                                          <p:spTgt spid="9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7"/>
                                        </p:tgtEl>
                                        <p:attrNameLst>
                                          <p:attrName>style.visibility</p:attrName>
                                        </p:attrNameLst>
                                      </p:cBhvr>
                                      <p:to>
                                        <p:strVal val="visible"/>
                                      </p:to>
                                    </p:set>
                                    <p:anim calcmode="lin" valueType="num">
                                      <p:cBhvr additive="base">
                                        <p:cTn id="33" dur="500" fill="hold"/>
                                        <p:tgtEl>
                                          <p:spTgt spid="97"/>
                                        </p:tgtEl>
                                        <p:attrNameLst>
                                          <p:attrName>ppt_x</p:attrName>
                                        </p:attrNameLst>
                                      </p:cBhvr>
                                      <p:tavLst>
                                        <p:tav tm="0">
                                          <p:val>
                                            <p:strVal val="#ppt_x"/>
                                          </p:val>
                                        </p:tav>
                                        <p:tav tm="100000">
                                          <p:val>
                                            <p:strVal val="#ppt_x"/>
                                          </p:val>
                                        </p:tav>
                                      </p:tavLst>
                                    </p:anim>
                                    <p:anim calcmode="lin" valueType="num">
                                      <p:cBhvr additive="base">
                                        <p:cTn id="34" dur="500" fill="hold"/>
                                        <p:tgtEl>
                                          <p:spTgt spid="9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02"/>
                                        </p:tgtEl>
                                        <p:attrNameLst>
                                          <p:attrName>style.visibility</p:attrName>
                                        </p:attrNameLst>
                                      </p:cBhvr>
                                      <p:to>
                                        <p:strVal val="visible"/>
                                      </p:to>
                                    </p:set>
                                    <p:anim calcmode="lin" valueType="num">
                                      <p:cBhvr additive="base">
                                        <p:cTn id="37" dur="500" fill="hold"/>
                                        <p:tgtEl>
                                          <p:spTgt spid="102"/>
                                        </p:tgtEl>
                                        <p:attrNameLst>
                                          <p:attrName>ppt_x</p:attrName>
                                        </p:attrNameLst>
                                      </p:cBhvr>
                                      <p:tavLst>
                                        <p:tav tm="0">
                                          <p:val>
                                            <p:strVal val="#ppt_x"/>
                                          </p:val>
                                        </p:tav>
                                        <p:tav tm="100000">
                                          <p:val>
                                            <p:strVal val="#ppt_x"/>
                                          </p:val>
                                        </p:tav>
                                      </p:tavLst>
                                    </p:anim>
                                    <p:anim calcmode="lin" valueType="num">
                                      <p:cBhvr additive="base">
                                        <p:cTn id="38" dur="500" fill="hold"/>
                                        <p:tgtEl>
                                          <p:spTgt spid="102"/>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3"/>
                                        </p:tgtEl>
                                        <p:attrNameLst>
                                          <p:attrName>style.visibility</p:attrName>
                                        </p:attrNameLst>
                                      </p:cBhvr>
                                      <p:to>
                                        <p:strVal val="visible"/>
                                      </p:to>
                                    </p:set>
                                    <p:anim calcmode="lin" valueType="num">
                                      <p:cBhvr additive="base">
                                        <p:cTn id="41" dur="500" fill="hold"/>
                                        <p:tgtEl>
                                          <p:spTgt spid="103"/>
                                        </p:tgtEl>
                                        <p:attrNameLst>
                                          <p:attrName>ppt_x</p:attrName>
                                        </p:attrNameLst>
                                      </p:cBhvr>
                                      <p:tavLst>
                                        <p:tav tm="0">
                                          <p:val>
                                            <p:strVal val="#ppt_x"/>
                                          </p:val>
                                        </p:tav>
                                        <p:tav tm="100000">
                                          <p:val>
                                            <p:strVal val="#ppt_x"/>
                                          </p:val>
                                        </p:tav>
                                      </p:tavLst>
                                    </p:anim>
                                    <p:anim calcmode="lin" valueType="num">
                                      <p:cBhvr additive="base">
                                        <p:cTn id="42" dur="500" fill="hold"/>
                                        <p:tgtEl>
                                          <p:spTgt spid="10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04"/>
                                        </p:tgtEl>
                                        <p:attrNameLst>
                                          <p:attrName>style.visibility</p:attrName>
                                        </p:attrNameLst>
                                      </p:cBhvr>
                                      <p:to>
                                        <p:strVal val="visible"/>
                                      </p:to>
                                    </p:set>
                                    <p:anim calcmode="lin" valueType="num">
                                      <p:cBhvr additive="base">
                                        <p:cTn id="45" dur="500" fill="hold"/>
                                        <p:tgtEl>
                                          <p:spTgt spid="104"/>
                                        </p:tgtEl>
                                        <p:attrNameLst>
                                          <p:attrName>ppt_x</p:attrName>
                                        </p:attrNameLst>
                                      </p:cBhvr>
                                      <p:tavLst>
                                        <p:tav tm="0">
                                          <p:val>
                                            <p:strVal val="#ppt_x"/>
                                          </p:val>
                                        </p:tav>
                                        <p:tav tm="100000">
                                          <p:val>
                                            <p:strVal val="#ppt_x"/>
                                          </p:val>
                                        </p:tav>
                                      </p:tavLst>
                                    </p:anim>
                                    <p:anim calcmode="lin" valueType="num">
                                      <p:cBhvr additive="base">
                                        <p:cTn id="46" dur="500" fill="hold"/>
                                        <p:tgtEl>
                                          <p:spTgt spid="10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05"/>
                                        </p:tgtEl>
                                        <p:attrNameLst>
                                          <p:attrName>style.visibility</p:attrName>
                                        </p:attrNameLst>
                                      </p:cBhvr>
                                      <p:to>
                                        <p:strVal val="visible"/>
                                      </p:to>
                                    </p:set>
                                    <p:anim calcmode="lin" valueType="num">
                                      <p:cBhvr additive="base">
                                        <p:cTn id="49" dur="500" fill="hold"/>
                                        <p:tgtEl>
                                          <p:spTgt spid="105"/>
                                        </p:tgtEl>
                                        <p:attrNameLst>
                                          <p:attrName>ppt_x</p:attrName>
                                        </p:attrNameLst>
                                      </p:cBhvr>
                                      <p:tavLst>
                                        <p:tav tm="0">
                                          <p:val>
                                            <p:strVal val="#ppt_x"/>
                                          </p:val>
                                        </p:tav>
                                        <p:tav tm="100000">
                                          <p:val>
                                            <p:strVal val="#ppt_x"/>
                                          </p:val>
                                        </p:tav>
                                      </p:tavLst>
                                    </p:anim>
                                    <p:anim calcmode="lin" valueType="num">
                                      <p:cBhvr additive="base">
                                        <p:cTn id="50" dur="500" fill="hold"/>
                                        <p:tgtEl>
                                          <p:spTgt spid="10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06"/>
                                        </p:tgtEl>
                                        <p:attrNameLst>
                                          <p:attrName>style.visibility</p:attrName>
                                        </p:attrNameLst>
                                      </p:cBhvr>
                                      <p:to>
                                        <p:strVal val="visible"/>
                                      </p:to>
                                    </p:set>
                                    <p:anim calcmode="lin" valueType="num">
                                      <p:cBhvr additive="base">
                                        <p:cTn id="53" dur="500" fill="hold"/>
                                        <p:tgtEl>
                                          <p:spTgt spid="106"/>
                                        </p:tgtEl>
                                        <p:attrNameLst>
                                          <p:attrName>ppt_x</p:attrName>
                                        </p:attrNameLst>
                                      </p:cBhvr>
                                      <p:tavLst>
                                        <p:tav tm="0">
                                          <p:val>
                                            <p:strVal val="#ppt_x"/>
                                          </p:val>
                                        </p:tav>
                                        <p:tav tm="100000">
                                          <p:val>
                                            <p:strVal val="#ppt_x"/>
                                          </p:val>
                                        </p:tav>
                                      </p:tavLst>
                                    </p:anim>
                                    <p:anim calcmode="lin" valueType="num">
                                      <p:cBhvr additive="base">
                                        <p:cTn id="54"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5" presetClass="entr" presetSubtype="0" fill="hold" grpId="0" nodeType="clickEffect">
                                  <p:stCondLst>
                                    <p:cond delay="0"/>
                                  </p:stCondLst>
                                  <p:childTnLst>
                                    <p:set>
                                      <p:cBhvr>
                                        <p:cTn id="58" dur="1" fill="hold">
                                          <p:stCondLst>
                                            <p:cond delay="0"/>
                                          </p:stCondLst>
                                        </p:cTn>
                                        <p:tgtEl>
                                          <p:spTgt spid="107"/>
                                        </p:tgtEl>
                                        <p:attrNameLst>
                                          <p:attrName>style.visibility</p:attrName>
                                        </p:attrNameLst>
                                      </p:cBhvr>
                                      <p:to>
                                        <p:strVal val="visible"/>
                                      </p:to>
                                    </p:set>
                                    <p:animEffect transition="in" filter="fade">
                                      <p:cBhvr>
                                        <p:cTn id="59" dur="2000"/>
                                        <p:tgtEl>
                                          <p:spTgt spid="107"/>
                                        </p:tgtEl>
                                      </p:cBhvr>
                                    </p:animEffect>
                                    <p:anim calcmode="lin" valueType="num">
                                      <p:cBhvr>
                                        <p:cTn id="60" dur="2000" fill="hold"/>
                                        <p:tgtEl>
                                          <p:spTgt spid="107"/>
                                        </p:tgtEl>
                                        <p:attrNameLst>
                                          <p:attrName>ppt_w</p:attrName>
                                        </p:attrNameLst>
                                      </p:cBhvr>
                                      <p:tavLst>
                                        <p:tav tm="0" fmla="#ppt_w*sin(2.5*pi*$)">
                                          <p:val>
                                            <p:fltVal val="0"/>
                                          </p:val>
                                        </p:tav>
                                        <p:tav tm="100000">
                                          <p:val>
                                            <p:fltVal val="1"/>
                                          </p:val>
                                        </p:tav>
                                      </p:tavLst>
                                    </p:anim>
                                    <p:anim calcmode="lin" valueType="num">
                                      <p:cBhvr>
                                        <p:cTn id="61" dur="2000" fill="hold"/>
                                        <p:tgtEl>
                                          <p:spTgt spid="107"/>
                                        </p:tgtEl>
                                        <p:attrNameLst>
                                          <p:attrName>ppt_h</p:attrName>
                                        </p:attrNameLst>
                                      </p:cBhvr>
                                      <p:tavLst>
                                        <p:tav tm="0">
                                          <p:val>
                                            <p:strVal val="#ppt_h"/>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6" presetClass="entr" presetSubtype="16" fill="hold" grpId="0" nodeType="click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circle(in)">
                                      <p:cBhvr>
                                        <p:cTn id="66" dur="2000"/>
                                        <p:tgtEl>
                                          <p:spTgt spid="15"/>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53"/>
                                        </p:tgtEl>
                                        <p:attrNameLst>
                                          <p:attrName>style.visibility</p:attrName>
                                        </p:attrNameLst>
                                      </p:cBhvr>
                                      <p:to>
                                        <p:strVal val="visible"/>
                                      </p:to>
                                    </p:set>
                                    <p:anim calcmode="lin" valueType="num">
                                      <p:cBhvr additive="base">
                                        <p:cTn id="71" dur="500" fill="hold"/>
                                        <p:tgtEl>
                                          <p:spTgt spid="153"/>
                                        </p:tgtEl>
                                        <p:attrNameLst>
                                          <p:attrName>ppt_x</p:attrName>
                                        </p:attrNameLst>
                                      </p:cBhvr>
                                      <p:tavLst>
                                        <p:tav tm="0">
                                          <p:val>
                                            <p:strVal val="#ppt_x"/>
                                          </p:val>
                                        </p:tav>
                                        <p:tav tm="100000">
                                          <p:val>
                                            <p:strVal val="#ppt_x"/>
                                          </p:val>
                                        </p:tav>
                                      </p:tavLst>
                                    </p:anim>
                                    <p:anim calcmode="lin" valueType="num">
                                      <p:cBhvr additive="base">
                                        <p:cTn id="72" dur="500" fill="hold"/>
                                        <p:tgtEl>
                                          <p:spTgt spid="153"/>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65"/>
                                        </p:tgtEl>
                                        <p:attrNameLst>
                                          <p:attrName>style.visibility</p:attrName>
                                        </p:attrNameLst>
                                      </p:cBhvr>
                                      <p:to>
                                        <p:strVal val="visible"/>
                                      </p:to>
                                    </p:set>
                                    <p:anim calcmode="lin" valueType="num">
                                      <p:cBhvr additive="base">
                                        <p:cTn id="77" dur="500" fill="hold"/>
                                        <p:tgtEl>
                                          <p:spTgt spid="65"/>
                                        </p:tgtEl>
                                        <p:attrNameLst>
                                          <p:attrName>ppt_x</p:attrName>
                                        </p:attrNameLst>
                                      </p:cBhvr>
                                      <p:tavLst>
                                        <p:tav tm="0">
                                          <p:val>
                                            <p:strVal val="#ppt_x"/>
                                          </p:val>
                                        </p:tav>
                                        <p:tav tm="100000">
                                          <p:val>
                                            <p:strVal val="#ppt_x"/>
                                          </p:val>
                                        </p:tav>
                                      </p:tavLst>
                                    </p:anim>
                                    <p:anim calcmode="lin" valueType="num">
                                      <p:cBhvr additive="base">
                                        <p:cTn id="78" dur="500" fill="hold"/>
                                        <p:tgtEl>
                                          <p:spTgt spid="65"/>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66"/>
                                        </p:tgtEl>
                                        <p:attrNameLst>
                                          <p:attrName>style.visibility</p:attrName>
                                        </p:attrNameLst>
                                      </p:cBhvr>
                                      <p:to>
                                        <p:strVal val="visible"/>
                                      </p:to>
                                    </p:set>
                                    <p:anim calcmode="lin" valueType="num">
                                      <p:cBhvr additive="base">
                                        <p:cTn id="81" dur="500" fill="hold"/>
                                        <p:tgtEl>
                                          <p:spTgt spid="66"/>
                                        </p:tgtEl>
                                        <p:attrNameLst>
                                          <p:attrName>ppt_x</p:attrName>
                                        </p:attrNameLst>
                                      </p:cBhvr>
                                      <p:tavLst>
                                        <p:tav tm="0">
                                          <p:val>
                                            <p:strVal val="#ppt_x"/>
                                          </p:val>
                                        </p:tav>
                                        <p:tav tm="100000">
                                          <p:val>
                                            <p:strVal val="#ppt_x"/>
                                          </p:val>
                                        </p:tav>
                                      </p:tavLst>
                                    </p:anim>
                                    <p:anim calcmode="lin" valueType="num">
                                      <p:cBhvr additive="base">
                                        <p:cTn id="82" dur="500" fill="hold"/>
                                        <p:tgtEl>
                                          <p:spTgt spid="66"/>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68"/>
                                        </p:tgtEl>
                                        <p:attrNameLst>
                                          <p:attrName>style.visibility</p:attrName>
                                        </p:attrNameLst>
                                      </p:cBhvr>
                                      <p:to>
                                        <p:strVal val="visible"/>
                                      </p:to>
                                    </p:set>
                                    <p:anim calcmode="lin" valueType="num">
                                      <p:cBhvr additive="base">
                                        <p:cTn id="89" dur="500" fill="hold"/>
                                        <p:tgtEl>
                                          <p:spTgt spid="68"/>
                                        </p:tgtEl>
                                        <p:attrNameLst>
                                          <p:attrName>ppt_x</p:attrName>
                                        </p:attrNameLst>
                                      </p:cBhvr>
                                      <p:tavLst>
                                        <p:tav tm="0">
                                          <p:val>
                                            <p:strVal val="#ppt_x"/>
                                          </p:val>
                                        </p:tav>
                                        <p:tav tm="100000">
                                          <p:val>
                                            <p:strVal val="#ppt_x"/>
                                          </p:val>
                                        </p:tav>
                                      </p:tavLst>
                                    </p:anim>
                                    <p:anim calcmode="lin" valueType="num">
                                      <p:cBhvr additive="base">
                                        <p:cTn id="90" dur="500" fill="hold"/>
                                        <p:tgtEl>
                                          <p:spTgt spid="68"/>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69"/>
                                        </p:tgtEl>
                                        <p:attrNameLst>
                                          <p:attrName>style.visibility</p:attrName>
                                        </p:attrNameLst>
                                      </p:cBhvr>
                                      <p:to>
                                        <p:strVal val="visible"/>
                                      </p:to>
                                    </p:set>
                                    <p:anim calcmode="lin" valueType="num">
                                      <p:cBhvr additive="base">
                                        <p:cTn id="93" dur="500" fill="hold"/>
                                        <p:tgtEl>
                                          <p:spTgt spid="69"/>
                                        </p:tgtEl>
                                        <p:attrNameLst>
                                          <p:attrName>ppt_x</p:attrName>
                                        </p:attrNameLst>
                                      </p:cBhvr>
                                      <p:tavLst>
                                        <p:tav tm="0">
                                          <p:val>
                                            <p:strVal val="#ppt_x"/>
                                          </p:val>
                                        </p:tav>
                                        <p:tav tm="100000">
                                          <p:val>
                                            <p:strVal val="#ppt_x"/>
                                          </p:val>
                                        </p:tav>
                                      </p:tavLst>
                                    </p:anim>
                                    <p:anim calcmode="lin" valueType="num">
                                      <p:cBhvr additive="base">
                                        <p:cTn id="9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70"/>
                                        </p:tgtEl>
                                        <p:attrNameLst>
                                          <p:attrName>style.visibility</p:attrName>
                                        </p:attrNameLst>
                                      </p:cBhvr>
                                      <p:to>
                                        <p:strVal val="visible"/>
                                      </p:to>
                                    </p:set>
                                    <p:anim calcmode="lin" valueType="num">
                                      <p:cBhvr additive="base">
                                        <p:cTn id="99" dur="500" fill="hold"/>
                                        <p:tgtEl>
                                          <p:spTgt spid="70"/>
                                        </p:tgtEl>
                                        <p:attrNameLst>
                                          <p:attrName>ppt_x</p:attrName>
                                        </p:attrNameLst>
                                      </p:cBhvr>
                                      <p:tavLst>
                                        <p:tav tm="0">
                                          <p:val>
                                            <p:strVal val="#ppt_x"/>
                                          </p:val>
                                        </p:tav>
                                        <p:tav tm="100000">
                                          <p:val>
                                            <p:strVal val="#ppt_x"/>
                                          </p:val>
                                        </p:tav>
                                      </p:tavLst>
                                    </p:anim>
                                    <p:anim calcmode="lin" valueType="num">
                                      <p:cBhvr additive="base">
                                        <p:cTn id="100" dur="500" fill="hold"/>
                                        <p:tgtEl>
                                          <p:spTgt spid="70"/>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71"/>
                                        </p:tgtEl>
                                        <p:attrNameLst>
                                          <p:attrName>style.visibility</p:attrName>
                                        </p:attrNameLst>
                                      </p:cBhvr>
                                      <p:to>
                                        <p:strVal val="visible"/>
                                      </p:to>
                                    </p:set>
                                    <p:anim calcmode="lin" valueType="num">
                                      <p:cBhvr additive="base">
                                        <p:cTn id="103" dur="500" fill="hold"/>
                                        <p:tgtEl>
                                          <p:spTgt spid="71"/>
                                        </p:tgtEl>
                                        <p:attrNameLst>
                                          <p:attrName>ppt_x</p:attrName>
                                        </p:attrNameLst>
                                      </p:cBhvr>
                                      <p:tavLst>
                                        <p:tav tm="0">
                                          <p:val>
                                            <p:strVal val="#ppt_x"/>
                                          </p:val>
                                        </p:tav>
                                        <p:tav tm="100000">
                                          <p:val>
                                            <p:strVal val="#ppt_x"/>
                                          </p:val>
                                        </p:tav>
                                      </p:tavLst>
                                    </p:anim>
                                    <p:anim calcmode="lin" valueType="num">
                                      <p:cBhvr additive="base">
                                        <p:cTn id="104" dur="500" fill="hold"/>
                                        <p:tgtEl>
                                          <p:spTgt spid="71"/>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72"/>
                                        </p:tgtEl>
                                        <p:attrNameLst>
                                          <p:attrName>style.visibility</p:attrName>
                                        </p:attrNameLst>
                                      </p:cBhvr>
                                      <p:to>
                                        <p:strVal val="visible"/>
                                      </p:to>
                                    </p:set>
                                    <p:anim calcmode="lin" valueType="num">
                                      <p:cBhvr additive="base">
                                        <p:cTn id="107" dur="500" fill="hold"/>
                                        <p:tgtEl>
                                          <p:spTgt spid="72"/>
                                        </p:tgtEl>
                                        <p:attrNameLst>
                                          <p:attrName>ppt_x</p:attrName>
                                        </p:attrNameLst>
                                      </p:cBhvr>
                                      <p:tavLst>
                                        <p:tav tm="0">
                                          <p:val>
                                            <p:strVal val="#ppt_x"/>
                                          </p:val>
                                        </p:tav>
                                        <p:tav tm="100000">
                                          <p:val>
                                            <p:strVal val="#ppt_x"/>
                                          </p:val>
                                        </p:tav>
                                      </p:tavLst>
                                    </p:anim>
                                    <p:anim calcmode="lin" valueType="num">
                                      <p:cBhvr additive="base">
                                        <p:cTn id="108" dur="500" fill="hold"/>
                                        <p:tgtEl>
                                          <p:spTgt spid="72"/>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73"/>
                                        </p:tgtEl>
                                        <p:attrNameLst>
                                          <p:attrName>style.visibility</p:attrName>
                                        </p:attrNameLst>
                                      </p:cBhvr>
                                      <p:to>
                                        <p:strVal val="visible"/>
                                      </p:to>
                                    </p:set>
                                    <p:anim calcmode="lin" valueType="num">
                                      <p:cBhvr additive="base">
                                        <p:cTn id="111" dur="500" fill="hold"/>
                                        <p:tgtEl>
                                          <p:spTgt spid="73"/>
                                        </p:tgtEl>
                                        <p:attrNameLst>
                                          <p:attrName>ppt_x</p:attrName>
                                        </p:attrNameLst>
                                      </p:cBhvr>
                                      <p:tavLst>
                                        <p:tav tm="0">
                                          <p:val>
                                            <p:strVal val="#ppt_x"/>
                                          </p:val>
                                        </p:tav>
                                        <p:tav tm="100000">
                                          <p:val>
                                            <p:strVal val="#ppt_x"/>
                                          </p:val>
                                        </p:tav>
                                      </p:tavLst>
                                    </p:anim>
                                    <p:anim calcmode="lin" valueType="num">
                                      <p:cBhvr additive="base">
                                        <p:cTn id="112" dur="500" fill="hold"/>
                                        <p:tgtEl>
                                          <p:spTgt spid="73"/>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74"/>
                                        </p:tgtEl>
                                        <p:attrNameLst>
                                          <p:attrName>style.visibility</p:attrName>
                                        </p:attrNameLst>
                                      </p:cBhvr>
                                      <p:to>
                                        <p:strVal val="visible"/>
                                      </p:to>
                                    </p:set>
                                    <p:anim calcmode="lin" valueType="num">
                                      <p:cBhvr additive="base">
                                        <p:cTn id="115" dur="500" fill="hold"/>
                                        <p:tgtEl>
                                          <p:spTgt spid="74"/>
                                        </p:tgtEl>
                                        <p:attrNameLst>
                                          <p:attrName>ppt_x</p:attrName>
                                        </p:attrNameLst>
                                      </p:cBhvr>
                                      <p:tavLst>
                                        <p:tav tm="0">
                                          <p:val>
                                            <p:strVal val="#ppt_x"/>
                                          </p:val>
                                        </p:tav>
                                        <p:tav tm="100000">
                                          <p:val>
                                            <p:strVal val="#ppt_x"/>
                                          </p:val>
                                        </p:tav>
                                      </p:tavLst>
                                    </p:anim>
                                    <p:anim calcmode="lin" valueType="num">
                                      <p:cBhvr additive="base">
                                        <p:cTn id="116"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6" presetClass="entr" presetSubtype="16" fill="hold" nodeType="clickEffect">
                                  <p:stCondLst>
                                    <p:cond delay="0"/>
                                  </p:stCondLst>
                                  <p:childTnLst>
                                    <p:set>
                                      <p:cBhvr>
                                        <p:cTn id="120" dur="1" fill="hold">
                                          <p:stCondLst>
                                            <p:cond delay="0"/>
                                          </p:stCondLst>
                                        </p:cTn>
                                        <p:tgtEl>
                                          <p:spTgt spid="159"/>
                                        </p:tgtEl>
                                        <p:attrNameLst>
                                          <p:attrName>style.visibility</p:attrName>
                                        </p:attrNameLst>
                                      </p:cBhvr>
                                      <p:to>
                                        <p:strVal val="visible"/>
                                      </p:to>
                                    </p:set>
                                    <p:animEffect transition="in" filter="circle(in)">
                                      <p:cBhvr>
                                        <p:cTn id="121" dur="2000"/>
                                        <p:tgtEl>
                                          <p:spTgt spid="159"/>
                                        </p:tgtEl>
                                      </p:cBhvr>
                                    </p:animEffect>
                                  </p:childTnLst>
                                </p:cTn>
                              </p:par>
                              <p:par>
                                <p:cTn id="122" presetID="6" presetClass="entr" presetSubtype="16" fill="hold" grpId="0" nodeType="withEffect">
                                  <p:stCondLst>
                                    <p:cond delay="0"/>
                                  </p:stCondLst>
                                  <p:childTnLst>
                                    <p:set>
                                      <p:cBhvr>
                                        <p:cTn id="123" dur="1" fill="hold">
                                          <p:stCondLst>
                                            <p:cond delay="0"/>
                                          </p:stCondLst>
                                        </p:cTn>
                                        <p:tgtEl>
                                          <p:spTgt spid="177"/>
                                        </p:tgtEl>
                                        <p:attrNameLst>
                                          <p:attrName>style.visibility</p:attrName>
                                        </p:attrNameLst>
                                      </p:cBhvr>
                                      <p:to>
                                        <p:strVal val="visible"/>
                                      </p:to>
                                    </p:set>
                                    <p:animEffect transition="in" filter="circle(in)">
                                      <p:cBhvr>
                                        <p:cTn id="124" dur="2000"/>
                                        <p:tgtEl>
                                          <p:spTgt spid="177"/>
                                        </p:tgtEl>
                                      </p:cBhvr>
                                    </p:animEffect>
                                  </p:childTnLst>
                                </p:cTn>
                              </p:par>
                              <p:par>
                                <p:cTn id="125" presetID="6" presetClass="entr" presetSubtype="16" fill="hold" grpId="0" nodeType="withEffect">
                                  <p:stCondLst>
                                    <p:cond delay="0"/>
                                  </p:stCondLst>
                                  <p:childTnLst>
                                    <p:set>
                                      <p:cBhvr>
                                        <p:cTn id="126" dur="1" fill="hold">
                                          <p:stCondLst>
                                            <p:cond delay="0"/>
                                          </p:stCondLst>
                                        </p:cTn>
                                        <p:tgtEl>
                                          <p:spTgt spid="178"/>
                                        </p:tgtEl>
                                        <p:attrNameLst>
                                          <p:attrName>style.visibility</p:attrName>
                                        </p:attrNameLst>
                                      </p:cBhvr>
                                      <p:to>
                                        <p:strVal val="visible"/>
                                      </p:to>
                                    </p:set>
                                    <p:animEffect transition="in" filter="circle(in)">
                                      <p:cBhvr>
                                        <p:cTn id="127" dur="2000"/>
                                        <p:tgtEl>
                                          <p:spTgt spid="178"/>
                                        </p:tgtEl>
                                      </p:cBhvr>
                                    </p:animEffect>
                                  </p:childTnLst>
                                </p:cTn>
                              </p:par>
                              <p:par>
                                <p:cTn id="128" presetID="6" presetClass="entr" presetSubtype="16" fill="hold" grpId="0" nodeType="withEffect">
                                  <p:stCondLst>
                                    <p:cond delay="0"/>
                                  </p:stCondLst>
                                  <p:childTnLst>
                                    <p:set>
                                      <p:cBhvr>
                                        <p:cTn id="129" dur="1" fill="hold">
                                          <p:stCondLst>
                                            <p:cond delay="0"/>
                                          </p:stCondLst>
                                        </p:cTn>
                                        <p:tgtEl>
                                          <p:spTgt spid="179"/>
                                        </p:tgtEl>
                                        <p:attrNameLst>
                                          <p:attrName>style.visibility</p:attrName>
                                        </p:attrNameLst>
                                      </p:cBhvr>
                                      <p:to>
                                        <p:strVal val="visible"/>
                                      </p:to>
                                    </p:set>
                                    <p:animEffect transition="in" filter="circle(in)">
                                      <p:cBhvr>
                                        <p:cTn id="130" dur="2000"/>
                                        <p:tgtEl>
                                          <p:spTgt spid="179"/>
                                        </p:tgtEl>
                                      </p:cBhvr>
                                    </p:animEffect>
                                  </p:childTnLst>
                                </p:cTn>
                              </p:par>
                              <p:par>
                                <p:cTn id="131" presetID="6" presetClass="entr" presetSubtype="16" fill="hold" grpId="0" nodeType="withEffect">
                                  <p:stCondLst>
                                    <p:cond delay="0"/>
                                  </p:stCondLst>
                                  <p:childTnLst>
                                    <p:set>
                                      <p:cBhvr>
                                        <p:cTn id="132" dur="1" fill="hold">
                                          <p:stCondLst>
                                            <p:cond delay="0"/>
                                          </p:stCondLst>
                                        </p:cTn>
                                        <p:tgtEl>
                                          <p:spTgt spid="180"/>
                                        </p:tgtEl>
                                        <p:attrNameLst>
                                          <p:attrName>style.visibility</p:attrName>
                                        </p:attrNameLst>
                                      </p:cBhvr>
                                      <p:to>
                                        <p:strVal val="visible"/>
                                      </p:to>
                                    </p:set>
                                    <p:animEffect transition="in" filter="circle(in)">
                                      <p:cBhvr>
                                        <p:cTn id="133" dur="2000"/>
                                        <p:tgtEl>
                                          <p:spTgt spid="180"/>
                                        </p:tgtEl>
                                      </p:cBhvr>
                                    </p:animEffect>
                                  </p:childTnLst>
                                </p:cTn>
                              </p:par>
                              <p:par>
                                <p:cTn id="134" presetID="6" presetClass="entr" presetSubtype="16" fill="hold" grpId="0" nodeType="withEffect">
                                  <p:stCondLst>
                                    <p:cond delay="0"/>
                                  </p:stCondLst>
                                  <p:childTnLst>
                                    <p:set>
                                      <p:cBhvr>
                                        <p:cTn id="135" dur="1" fill="hold">
                                          <p:stCondLst>
                                            <p:cond delay="0"/>
                                          </p:stCondLst>
                                        </p:cTn>
                                        <p:tgtEl>
                                          <p:spTgt spid="181"/>
                                        </p:tgtEl>
                                        <p:attrNameLst>
                                          <p:attrName>style.visibility</p:attrName>
                                        </p:attrNameLst>
                                      </p:cBhvr>
                                      <p:to>
                                        <p:strVal val="visible"/>
                                      </p:to>
                                    </p:set>
                                    <p:animEffect transition="in" filter="circle(in)">
                                      <p:cBhvr>
                                        <p:cTn id="136" dur="2000"/>
                                        <p:tgtEl>
                                          <p:spTgt spid="181"/>
                                        </p:tgtEl>
                                      </p:cBhvr>
                                    </p:animEffect>
                                  </p:childTnLst>
                                </p:cTn>
                              </p:par>
                              <p:par>
                                <p:cTn id="137" presetID="6" presetClass="entr" presetSubtype="16" fill="hold" grpId="0" nodeType="withEffect">
                                  <p:stCondLst>
                                    <p:cond delay="0"/>
                                  </p:stCondLst>
                                  <p:childTnLst>
                                    <p:set>
                                      <p:cBhvr>
                                        <p:cTn id="138" dur="1" fill="hold">
                                          <p:stCondLst>
                                            <p:cond delay="0"/>
                                          </p:stCondLst>
                                        </p:cTn>
                                        <p:tgtEl>
                                          <p:spTgt spid="182"/>
                                        </p:tgtEl>
                                        <p:attrNameLst>
                                          <p:attrName>style.visibility</p:attrName>
                                        </p:attrNameLst>
                                      </p:cBhvr>
                                      <p:to>
                                        <p:strVal val="visible"/>
                                      </p:to>
                                    </p:set>
                                    <p:animEffect transition="in" filter="circle(in)">
                                      <p:cBhvr>
                                        <p:cTn id="139" dur="2000"/>
                                        <p:tgtEl>
                                          <p:spTgt spid="182"/>
                                        </p:tgtEl>
                                      </p:cBhvr>
                                    </p:animEffect>
                                  </p:childTnLst>
                                </p:cTn>
                              </p:par>
                              <p:par>
                                <p:cTn id="140" presetID="6" presetClass="entr" presetSubtype="16" fill="hold" grpId="0" nodeType="withEffect">
                                  <p:stCondLst>
                                    <p:cond delay="0"/>
                                  </p:stCondLst>
                                  <p:childTnLst>
                                    <p:set>
                                      <p:cBhvr>
                                        <p:cTn id="141" dur="1" fill="hold">
                                          <p:stCondLst>
                                            <p:cond delay="0"/>
                                          </p:stCondLst>
                                        </p:cTn>
                                        <p:tgtEl>
                                          <p:spTgt spid="183"/>
                                        </p:tgtEl>
                                        <p:attrNameLst>
                                          <p:attrName>style.visibility</p:attrName>
                                        </p:attrNameLst>
                                      </p:cBhvr>
                                      <p:to>
                                        <p:strVal val="visible"/>
                                      </p:to>
                                    </p:set>
                                    <p:animEffect transition="in" filter="circle(in)">
                                      <p:cBhvr>
                                        <p:cTn id="142" dur="2000"/>
                                        <p:tgtEl>
                                          <p:spTgt spid="183"/>
                                        </p:tgtEl>
                                      </p:cBhvr>
                                    </p:animEffect>
                                  </p:childTnLst>
                                </p:cTn>
                              </p:par>
                              <p:par>
                                <p:cTn id="143" presetID="6" presetClass="entr" presetSubtype="16" fill="hold" grpId="0" nodeType="withEffect">
                                  <p:stCondLst>
                                    <p:cond delay="0"/>
                                  </p:stCondLst>
                                  <p:childTnLst>
                                    <p:set>
                                      <p:cBhvr>
                                        <p:cTn id="144" dur="1" fill="hold">
                                          <p:stCondLst>
                                            <p:cond delay="0"/>
                                          </p:stCondLst>
                                        </p:cTn>
                                        <p:tgtEl>
                                          <p:spTgt spid="184"/>
                                        </p:tgtEl>
                                        <p:attrNameLst>
                                          <p:attrName>style.visibility</p:attrName>
                                        </p:attrNameLst>
                                      </p:cBhvr>
                                      <p:to>
                                        <p:strVal val="visible"/>
                                      </p:to>
                                    </p:set>
                                    <p:animEffect transition="in" filter="circle(in)">
                                      <p:cBhvr>
                                        <p:cTn id="145" dur="2000"/>
                                        <p:tgtEl>
                                          <p:spTgt spid="184"/>
                                        </p:tgtEl>
                                      </p:cBhvr>
                                    </p:animEffect>
                                  </p:childTnLst>
                                </p:cTn>
                              </p:par>
                              <p:par>
                                <p:cTn id="146" presetID="6" presetClass="entr" presetSubtype="16" fill="hold" grpId="0" nodeType="withEffect">
                                  <p:stCondLst>
                                    <p:cond delay="0"/>
                                  </p:stCondLst>
                                  <p:childTnLst>
                                    <p:set>
                                      <p:cBhvr>
                                        <p:cTn id="147" dur="1" fill="hold">
                                          <p:stCondLst>
                                            <p:cond delay="0"/>
                                          </p:stCondLst>
                                        </p:cTn>
                                        <p:tgtEl>
                                          <p:spTgt spid="185"/>
                                        </p:tgtEl>
                                        <p:attrNameLst>
                                          <p:attrName>style.visibility</p:attrName>
                                        </p:attrNameLst>
                                      </p:cBhvr>
                                      <p:to>
                                        <p:strVal val="visible"/>
                                      </p:to>
                                    </p:set>
                                    <p:animEffect transition="in" filter="circle(in)">
                                      <p:cBhvr>
                                        <p:cTn id="148" dur="2000"/>
                                        <p:tgtEl>
                                          <p:spTgt spid="185"/>
                                        </p:tgtEl>
                                      </p:cBhvr>
                                    </p:animEffect>
                                  </p:childTnLst>
                                </p:cTn>
                              </p:par>
                              <p:par>
                                <p:cTn id="149" presetID="6" presetClass="entr" presetSubtype="16" fill="hold" grpId="0" nodeType="withEffect">
                                  <p:stCondLst>
                                    <p:cond delay="0"/>
                                  </p:stCondLst>
                                  <p:childTnLst>
                                    <p:set>
                                      <p:cBhvr>
                                        <p:cTn id="150" dur="1" fill="hold">
                                          <p:stCondLst>
                                            <p:cond delay="0"/>
                                          </p:stCondLst>
                                        </p:cTn>
                                        <p:tgtEl>
                                          <p:spTgt spid="186"/>
                                        </p:tgtEl>
                                        <p:attrNameLst>
                                          <p:attrName>style.visibility</p:attrName>
                                        </p:attrNameLst>
                                      </p:cBhvr>
                                      <p:to>
                                        <p:strVal val="visible"/>
                                      </p:to>
                                    </p:set>
                                    <p:animEffect transition="in" filter="circle(in)">
                                      <p:cBhvr>
                                        <p:cTn id="151" dur="2000"/>
                                        <p:tgtEl>
                                          <p:spTgt spid="186"/>
                                        </p:tgtEl>
                                      </p:cBhvr>
                                    </p:animEffect>
                                  </p:childTnLst>
                                </p:cTn>
                              </p:par>
                            </p:childTnLst>
                          </p:cTn>
                        </p:par>
                      </p:childTnLst>
                    </p:cTn>
                  </p:par>
                  <p:par>
                    <p:cTn id="152" fill="hold">
                      <p:stCondLst>
                        <p:cond delay="indefinite"/>
                      </p:stCondLst>
                      <p:childTnLst>
                        <p:par>
                          <p:cTn id="153" fill="hold">
                            <p:stCondLst>
                              <p:cond delay="0"/>
                            </p:stCondLst>
                            <p:childTnLst>
                              <p:par>
                                <p:cTn id="154" presetID="21" presetClass="entr" presetSubtype="1" fill="hold" grpId="0" nodeType="clickEffect">
                                  <p:stCondLst>
                                    <p:cond delay="0"/>
                                  </p:stCondLst>
                                  <p:childTnLst>
                                    <p:set>
                                      <p:cBhvr>
                                        <p:cTn id="155" dur="1" fill="hold">
                                          <p:stCondLst>
                                            <p:cond delay="0"/>
                                          </p:stCondLst>
                                        </p:cTn>
                                        <p:tgtEl>
                                          <p:spTgt spid="75"/>
                                        </p:tgtEl>
                                        <p:attrNameLst>
                                          <p:attrName>style.visibility</p:attrName>
                                        </p:attrNameLst>
                                      </p:cBhvr>
                                      <p:to>
                                        <p:strVal val="visible"/>
                                      </p:to>
                                    </p:set>
                                    <p:animEffect transition="in" filter="wheel(1)">
                                      <p:cBhvr>
                                        <p:cTn id="156"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4" grpId="0"/>
      <p:bldP spid="93" grpId="0" animBg="1"/>
      <p:bldP spid="94" grpId="0" animBg="1"/>
      <p:bldP spid="95" grpId="0" animBg="1"/>
      <p:bldP spid="96" grpId="0" animBg="1"/>
      <p:bldP spid="102" grpId="0" animBg="1"/>
      <p:bldP spid="104" grpId="0" animBg="1"/>
      <p:bldP spid="105" grpId="0" animBg="1"/>
      <p:bldP spid="106" grpId="0" animBg="1"/>
      <p:bldP spid="107" grpId="0"/>
      <p:bldP spid="15" grpId="0"/>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65" grpId="0" animBg="1"/>
      <p:bldP spid="66" grpId="0" animBg="1"/>
      <p:bldP spid="67" grpId="0" animBg="1"/>
      <p:bldP spid="68" grpId="0" animBg="1"/>
      <p:bldP spid="70" grpId="0" animBg="1"/>
      <p:bldP spid="71" grpId="0" animBg="1"/>
      <p:bldP spid="72" grpId="0" animBg="1"/>
      <p:bldP spid="73" grpId="0" animBg="1"/>
      <p:bldP spid="7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82"/>
          <p:cNvGrpSpPr>
            <a:grpSpLocks/>
          </p:cNvGrpSpPr>
          <p:nvPr/>
        </p:nvGrpSpPr>
        <p:grpSpPr bwMode="auto">
          <a:xfrm>
            <a:off x="1830651" y="182933"/>
            <a:ext cx="2451100" cy="3302000"/>
            <a:chOff x="657" y="1979"/>
            <a:chExt cx="1544" cy="2080"/>
          </a:xfrm>
        </p:grpSpPr>
        <p:sp>
          <p:nvSpPr>
            <p:cNvPr id="43" name="Oval 47"/>
            <p:cNvSpPr>
              <a:spLocks noChangeArrowheads="1"/>
            </p:cNvSpPr>
            <p:nvPr/>
          </p:nvSpPr>
          <p:spPr bwMode="auto">
            <a:xfrm>
              <a:off x="665" y="1979"/>
              <a:ext cx="1536" cy="352"/>
            </a:xfrm>
            <a:prstGeom prst="ellipse">
              <a:avLst/>
            </a:prstGeom>
            <a:no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4" name="Line 48"/>
            <p:cNvSpPr>
              <a:spLocks noChangeShapeType="1"/>
            </p:cNvSpPr>
            <p:nvPr/>
          </p:nvSpPr>
          <p:spPr bwMode="auto">
            <a:xfrm>
              <a:off x="657" y="2144"/>
              <a:ext cx="0" cy="1718"/>
            </a:xfrm>
            <a:prstGeom prst="line">
              <a:avLst/>
            </a:prstGeom>
            <a:no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5" name="Line 49"/>
            <p:cNvSpPr>
              <a:spLocks noChangeShapeType="1"/>
            </p:cNvSpPr>
            <p:nvPr/>
          </p:nvSpPr>
          <p:spPr bwMode="auto">
            <a:xfrm>
              <a:off x="2193" y="2168"/>
              <a:ext cx="0" cy="1667"/>
            </a:xfrm>
            <a:prstGeom prst="line">
              <a:avLst/>
            </a:prstGeom>
            <a:no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6" name="Oval 50"/>
            <p:cNvSpPr>
              <a:spLocks noChangeArrowheads="1"/>
            </p:cNvSpPr>
            <p:nvPr/>
          </p:nvSpPr>
          <p:spPr bwMode="auto">
            <a:xfrm>
              <a:off x="657" y="3675"/>
              <a:ext cx="1536" cy="384"/>
            </a:xfrm>
            <a:prstGeom prst="ellipse">
              <a:avLst/>
            </a:prstGeom>
            <a:noFill/>
            <a:ln w="952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7" name="AutoShape 51"/>
            <p:cNvSpPr>
              <a:spLocks noChangeArrowheads="1"/>
            </p:cNvSpPr>
            <p:nvPr/>
          </p:nvSpPr>
          <p:spPr bwMode="auto">
            <a:xfrm>
              <a:off x="1377" y="2498"/>
              <a:ext cx="48" cy="909"/>
            </a:xfrm>
            <a:prstGeom prst="upArrow">
              <a:avLst>
                <a:gd name="adj1" fmla="val 50000"/>
                <a:gd name="adj2" fmla="val 473438"/>
              </a:avLst>
            </a:prstGeom>
            <a:solidFill>
              <a:srgbClr val="FF5050"/>
            </a:solidFill>
            <a:ln w="9525">
              <a:solidFill>
                <a:srgbClr val="FF5050"/>
              </a:solidFill>
              <a:miter lim="800000"/>
              <a:headEnd/>
              <a:tailEnd/>
            </a:ln>
          </p:spPr>
          <p:txBody>
            <a:bodyPr vert="eaVert"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8" name="AutoShape 52"/>
            <p:cNvSpPr>
              <a:spLocks noChangeArrowheads="1"/>
            </p:cNvSpPr>
            <p:nvPr/>
          </p:nvSpPr>
          <p:spPr bwMode="auto">
            <a:xfrm>
              <a:off x="1970" y="2498"/>
              <a:ext cx="48" cy="909"/>
            </a:xfrm>
            <a:prstGeom prst="upArrow">
              <a:avLst>
                <a:gd name="adj1" fmla="val 50000"/>
                <a:gd name="adj2" fmla="val 473438"/>
              </a:avLst>
            </a:prstGeom>
            <a:solidFill>
              <a:srgbClr val="FF5050"/>
            </a:solidFill>
            <a:ln w="9525">
              <a:solidFill>
                <a:srgbClr val="FF5050"/>
              </a:solidFill>
              <a:miter lim="800000"/>
              <a:headEnd/>
              <a:tailEnd/>
            </a:ln>
          </p:spPr>
          <p:txBody>
            <a:bodyPr vert="eaVert"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9" name="AutoShape 53"/>
            <p:cNvSpPr>
              <a:spLocks noChangeArrowheads="1"/>
            </p:cNvSpPr>
            <p:nvPr/>
          </p:nvSpPr>
          <p:spPr bwMode="auto">
            <a:xfrm>
              <a:off x="793" y="2498"/>
              <a:ext cx="48" cy="909"/>
            </a:xfrm>
            <a:prstGeom prst="upArrow">
              <a:avLst>
                <a:gd name="adj1" fmla="val 50000"/>
                <a:gd name="adj2" fmla="val 473438"/>
              </a:avLst>
            </a:prstGeom>
            <a:solidFill>
              <a:srgbClr val="FF5050"/>
            </a:solidFill>
            <a:ln w="9525">
              <a:solidFill>
                <a:srgbClr val="FF5050"/>
              </a:solidFill>
              <a:miter lim="800000"/>
              <a:headEnd/>
              <a:tailEnd/>
            </a:ln>
          </p:spPr>
          <p:txBody>
            <a:bodyPr vert="eaVert"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0" name="Text Box 54"/>
            <p:cNvSpPr txBox="1">
              <a:spLocks noChangeArrowheads="1"/>
            </p:cNvSpPr>
            <p:nvPr/>
          </p:nvSpPr>
          <p:spPr bwMode="auto">
            <a:xfrm>
              <a:off x="1202" y="3369"/>
              <a:ext cx="422" cy="29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400" b="1" kern="0">
                  <a:solidFill>
                    <a:sysClr val="windowText" lastClr="000000"/>
                  </a:solidFill>
                  <a:latin typeface="+mn-lt"/>
                  <a:ea typeface="+mn-ea"/>
                </a:rPr>
                <a:t>I</a:t>
              </a:r>
              <a:r>
                <a:rPr lang="en-US" altLang="zh-CN" sz="2400" b="1" kern="0" baseline="-25000">
                  <a:solidFill>
                    <a:sysClr val="windowText" lastClr="000000"/>
                  </a:solidFill>
                  <a:latin typeface="+mn-lt"/>
                  <a:ea typeface="+mn-ea"/>
                </a:rPr>
                <a:t>0</a:t>
              </a:r>
              <a:r>
                <a:rPr lang="en-US" altLang="zh-CN" sz="2400" b="1" kern="0">
                  <a:solidFill>
                    <a:sysClr val="windowText" lastClr="000000"/>
                  </a:solidFill>
                  <a:latin typeface="+mn-lt"/>
                  <a:ea typeface="+mn-ea"/>
                </a:rPr>
                <a:t>(t)</a:t>
              </a:r>
            </a:p>
          </p:txBody>
        </p:sp>
      </p:grpSp>
      <p:grpSp>
        <p:nvGrpSpPr>
          <p:cNvPr id="51" name="Group 80"/>
          <p:cNvGrpSpPr>
            <a:grpSpLocks/>
          </p:cNvGrpSpPr>
          <p:nvPr/>
        </p:nvGrpSpPr>
        <p:grpSpPr bwMode="auto">
          <a:xfrm>
            <a:off x="2335476" y="1244971"/>
            <a:ext cx="431800" cy="838200"/>
            <a:chOff x="975" y="2648"/>
            <a:chExt cx="272" cy="528"/>
          </a:xfrm>
        </p:grpSpPr>
        <p:sp>
          <p:nvSpPr>
            <p:cNvPr id="52" name="Oval 57"/>
            <p:cNvSpPr>
              <a:spLocks noChangeArrowheads="1"/>
            </p:cNvSpPr>
            <p:nvPr/>
          </p:nvSpPr>
          <p:spPr bwMode="auto">
            <a:xfrm>
              <a:off x="975" y="2648"/>
              <a:ext cx="272" cy="528"/>
            </a:xfrm>
            <a:prstGeom prst="ellipse">
              <a:avLst/>
            </a:prstGeom>
            <a:noFill/>
            <a:ln w="9525">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3" name="Line 58"/>
            <p:cNvSpPr>
              <a:spLocks noChangeShapeType="1"/>
            </p:cNvSpPr>
            <p:nvPr/>
          </p:nvSpPr>
          <p:spPr bwMode="auto">
            <a:xfrm>
              <a:off x="1239" y="2872"/>
              <a:ext cx="0" cy="96"/>
            </a:xfrm>
            <a:prstGeom prst="line">
              <a:avLst/>
            </a:prstGeom>
            <a:noFill/>
            <a:ln w="9525">
              <a:solidFill>
                <a:srgbClr val="FF0000"/>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4" name="Line 59"/>
            <p:cNvSpPr>
              <a:spLocks noChangeShapeType="1"/>
            </p:cNvSpPr>
            <p:nvPr/>
          </p:nvSpPr>
          <p:spPr bwMode="auto">
            <a:xfrm flipV="1">
              <a:off x="980" y="2840"/>
              <a:ext cx="0" cy="91"/>
            </a:xfrm>
            <a:prstGeom prst="line">
              <a:avLst/>
            </a:prstGeom>
            <a:noFill/>
            <a:ln w="9525">
              <a:solidFill>
                <a:srgbClr val="FF0000"/>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5" name="Text Box 60"/>
            <p:cNvSpPr txBox="1">
              <a:spLocks noChangeArrowheads="1"/>
            </p:cNvSpPr>
            <p:nvPr/>
          </p:nvSpPr>
          <p:spPr bwMode="auto">
            <a:xfrm>
              <a:off x="975" y="2659"/>
              <a:ext cx="262" cy="233"/>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FF0000"/>
                  </a:solidFill>
                  <a:latin typeface="+mn-lt"/>
                  <a:ea typeface="+mn-ea"/>
                </a:rPr>
                <a:t>I </a:t>
              </a:r>
              <a:r>
                <a:rPr lang="en-US" altLang="zh-CN" b="1" kern="0">
                  <a:solidFill>
                    <a:srgbClr val="FF0000"/>
                  </a:solidFill>
                  <a:latin typeface="+mn-lt"/>
                  <a:ea typeface="+mn-ea"/>
                  <a:cs typeface="Times New Roman" pitchFamily="18" charset="0"/>
                </a:rPr>
                <a:t>´</a:t>
              </a:r>
              <a:endParaRPr lang="en-US" altLang="zh-CN" b="1" kern="0">
                <a:solidFill>
                  <a:srgbClr val="FF0000"/>
                </a:solidFill>
                <a:latin typeface="+mn-lt"/>
                <a:ea typeface="+mn-ea"/>
              </a:endParaRPr>
            </a:p>
          </p:txBody>
        </p:sp>
      </p:grpSp>
      <p:grpSp>
        <p:nvGrpSpPr>
          <p:cNvPr id="56" name="Group 81"/>
          <p:cNvGrpSpPr>
            <a:grpSpLocks/>
          </p:cNvGrpSpPr>
          <p:nvPr/>
        </p:nvGrpSpPr>
        <p:grpSpPr bwMode="auto">
          <a:xfrm>
            <a:off x="3272101" y="1244971"/>
            <a:ext cx="431800" cy="838200"/>
            <a:chOff x="1565" y="2648"/>
            <a:chExt cx="272" cy="528"/>
          </a:xfrm>
        </p:grpSpPr>
        <p:sp>
          <p:nvSpPr>
            <p:cNvPr id="57" name="Oval 62"/>
            <p:cNvSpPr>
              <a:spLocks noChangeArrowheads="1"/>
            </p:cNvSpPr>
            <p:nvPr/>
          </p:nvSpPr>
          <p:spPr bwMode="auto">
            <a:xfrm>
              <a:off x="1565" y="2648"/>
              <a:ext cx="272" cy="528"/>
            </a:xfrm>
            <a:prstGeom prst="ellipse">
              <a:avLst/>
            </a:prstGeom>
            <a:noFill/>
            <a:ln w="9525">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8" name="Line 63"/>
            <p:cNvSpPr>
              <a:spLocks noChangeShapeType="1"/>
            </p:cNvSpPr>
            <p:nvPr/>
          </p:nvSpPr>
          <p:spPr bwMode="auto">
            <a:xfrm>
              <a:off x="1832" y="2840"/>
              <a:ext cx="0" cy="96"/>
            </a:xfrm>
            <a:prstGeom prst="line">
              <a:avLst/>
            </a:prstGeom>
            <a:noFill/>
            <a:ln w="9525">
              <a:solidFill>
                <a:srgbClr val="FF0000"/>
              </a:solidFill>
              <a:round/>
              <a:headEnd type="triangle" w="med" len="me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9" name="Line 64"/>
            <p:cNvSpPr>
              <a:spLocks noChangeShapeType="1"/>
            </p:cNvSpPr>
            <p:nvPr/>
          </p:nvSpPr>
          <p:spPr bwMode="auto">
            <a:xfrm flipV="1">
              <a:off x="1565" y="2840"/>
              <a:ext cx="0" cy="144"/>
            </a:xfrm>
            <a:prstGeom prst="line">
              <a:avLst/>
            </a:prstGeom>
            <a:noFill/>
            <a:ln w="9525">
              <a:solidFill>
                <a:srgbClr val="FF0000"/>
              </a:solidFill>
              <a:round/>
              <a:headEnd type="triangle" w="med" len="me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0" name="Text Box 65"/>
            <p:cNvSpPr txBox="1">
              <a:spLocks noChangeArrowheads="1"/>
            </p:cNvSpPr>
            <p:nvPr/>
          </p:nvSpPr>
          <p:spPr bwMode="auto">
            <a:xfrm>
              <a:off x="1565" y="2659"/>
              <a:ext cx="228" cy="233"/>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FF0000"/>
                  </a:solidFill>
                  <a:latin typeface="+mn-lt"/>
                  <a:ea typeface="+mn-ea"/>
                </a:rPr>
                <a:t>I</a:t>
              </a:r>
              <a:r>
                <a:rPr lang="en-US" altLang="zh-CN" b="1" kern="0">
                  <a:solidFill>
                    <a:srgbClr val="FF0000"/>
                  </a:solidFill>
                  <a:latin typeface="+mn-lt"/>
                  <a:ea typeface="+mn-ea"/>
                  <a:cs typeface="Times New Roman" pitchFamily="18" charset="0"/>
                </a:rPr>
                <a:t>´</a:t>
              </a:r>
              <a:endParaRPr lang="en-US" altLang="zh-CN" b="1" kern="0">
                <a:solidFill>
                  <a:srgbClr val="FF0000"/>
                </a:solidFill>
                <a:latin typeface="+mn-lt"/>
                <a:ea typeface="+mn-ea"/>
              </a:endParaRPr>
            </a:p>
          </p:txBody>
        </p:sp>
      </p:grpSp>
      <p:grpSp>
        <p:nvGrpSpPr>
          <p:cNvPr id="61" name="Group 79"/>
          <p:cNvGrpSpPr>
            <a:grpSpLocks/>
          </p:cNvGrpSpPr>
          <p:nvPr/>
        </p:nvGrpSpPr>
        <p:grpSpPr bwMode="auto">
          <a:xfrm>
            <a:off x="2551376" y="1622796"/>
            <a:ext cx="990600" cy="639762"/>
            <a:chOff x="1104" y="2880"/>
            <a:chExt cx="624" cy="403"/>
          </a:xfrm>
        </p:grpSpPr>
        <p:sp>
          <p:nvSpPr>
            <p:cNvPr id="62" name="Line 68"/>
            <p:cNvSpPr>
              <a:spLocks noChangeShapeType="1"/>
            </p:cNvSpPr>
            <p:nvPr/>
          </p:nvSpPr>
          <p:spPr bwMode="auto">
            <a:xfrm>
              <a:off x="1488" y="3016"/>
              <a:ext cx="96" cy="0"/>
            </a:xfrm>
            <a:prstGeom prst="line">
              <a:avLst/>
            </a:prstGeom>
            <a:noFill/>
            <a:ln w="28575">
              <a:solidFill>
                <a:srgbClr val="000000"/>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63" name="Group 78"/>
            <p:cNvGrpSpPr>
              <a:grpSpLocks/>
            </p:cNvGrpSpPr>
            <p:nvPr/>
          </p:nvGrpSpPr>
          <p:grpSpPr bwMode="auto">
            <a:xfrm>
              <a:off x="1104" y="2880"/>
              <a:ext cx="624" cy="403"/>
              <a:chOff x="1112" y="2736"/>
              <a:chExt cx="624" cy="403"/>
            </a:xfrm>
          </p:grpSpPr>
          <p:sp>
            <p:nvSpPr>
              <p:cNvPr id="64" name="Oval 67"/>
              <p:cNvSpPr>
                <a:spLocks noChangeArrowheads="1"/>
              </p:cNvSpPr>
              <p:nvPr/>
            </p:nvSpPr>
            <p:spPr bwMode="auto">
              <a:xfrm>
                <a:off x="1112" y="2736"/>
                <a:ext cx="624" cy="144"/>
              </a:xfrm>
              <a:prstGeom prst="ellips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5" name="Text Box 69"/>
              <p:cNvSpPr txBox="1">
                <a:spLocks noChangeArrowheads="1"/>
              </p:cNvSpPr>
              <p:nvPr/>
            </p:nvSpPr>
            <p:spPr bwMode="auto">
              <a:xfrm>
                <a:off x="1220" y="2848"/>
                <a:ext cx="2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0000"/>
                    </a:solidFill>
                    <a:latin typeface="Calibri" panose="020F0502020204030204" pitchFamily="34" charset="0"/>
                  </a:rPr>
                  <a:t>B</a:t>
                </a:r>
              </a:p>
            </p:txBody>
          </p:sp>
        </p:grpSp>
      </p:grpSp>
      <p:sp>
        <p:nvSpPr>
          <p:cNvPr id="66" name="AutoShape 70"/>
          <p:cNvSpPr>
            <a:spLocks noChangeArrowheads="1"/>
          </p:cNvSpPr>
          <p:nvPr/>
        </p:nvSpPr>
        <p:spPr bwMode="auto">
          <a:xfrm>
            <a:off x="4525431" y="1762867"/>
            <a:ext cx="760413" cy="286670"/>
          </a:xfrm>
          <a:prstGeom prst="rightArrow">
            <a:avLst>
              <a:gd name="adj1" fmla="val 33796"/>
              <a:gd name="adj2" fmla="val 69868"/>
            </a:avLst>
          </a:prstGeom>
          <a:solidFill>
            <a:srgbClr val="FFFF00"/>
          </a:solidFill>
          <a:ln w="9525">
            <a:solidFill>
              <a:srgbClr val="FF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67" name="Group 77"/>
          <p:cNvGrpSpPr>
            <a:grpSpLocks/>
          </p:cNvGrpSpPr>
          <p:nvPr/>
        </p:nvGrpSpPr>
        <p:grpSpPr bwMode="auto">
          <a:xfrm>
            <a:off x="5470789" y="529517"/>
            <a:ext cx="2447925" cy="2678113"/>
            <a:chOff x="3450" y="2184"/>
            <a:chExt cx="1446" cy="1641"/>
          </a:xfrm>
        </p:grpSpPr>
        <p:graphicFrame>
          <p:nvGraphicFramePr>
            <p:cNvPr id="68" name="Object 0"/>
            <p:cNvGraphicFramePr>
              <a:graphicFrameLocks noChangeAspect="1"/>
            </p:cNvGraphicFramePr>
            <p:nvPr/>
          </p:nvGraphicFramePr>
          <p:xfrm>
            <a:off x="3450" y="2184"/>
            <a:ext cx="1446" cy="1344"/>
          </p:xfrm>
          <a:graphic>
            <a:graphicData uri="http://schemas.openxmlformats.org/presentationml/2006/ole">
              <mc:AlternateContent xmlns:mc="http://schemas.openxmlformats.org/markup-compatibility/2006">
                <mc:Choice xmlns:v="urn:schemas-microsoft-com:vml" Requires="v">
                  <p:oleObj spid="_x0000_s225656" name="Picture" r:id="rId3" imgW="2295525" imgH="2133600" progId="Word.Picture.8">
                    <p:embed/>
                  </p:oleObj>
                </mc:Choice>
                <mc:Fallback>
                  <p:oleObj name="Picture" r:id="rId3" imgW="2295525" imgH="213360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0" y="2184"/>
                          <a:ext cx="1446" cy="1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 name="Text Box 73"/>
            <p:cNvSpPr txBox="1">
              <a:spLocks noChangeArrowheads="1"/>
            </p:cNvSpPr>
            <p:nvPr/>
          </p:nvSpPr>
          <p:spPr bwMode="auto">
            <a:xfrm>
              <a:off x="3688" y="3504"/>
              <a:ext cx="961" cy="321"/>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FF0066"/>
                  </a:solidFill>
                  <a:latin typeface="+mn-lt"/>
                  <a:ea typeface="楷体_GB2312" pitchFamily="49" charset="-122"/>
                </a:rPr>
                <a:t>趋肤效应</a:t>
              </a:r>
            </a:p>
          </p:txBody>
        </p:sp>
      </p:grpSp>
      <p:sp>
        <p:nvSpPr>
          <p:cNvPr id="115" name="Text Box 31"/>
          <p:cNvSpPr txBox="1">
            <a:spLocks noChangeArrowheads="1"/>
          </p:cNvSpPr>
          <p:nvPr/>
        </p:nvSpPr>
        <p:spPr bwMode="auto">
          <a:xfrm>
            <a:off x="7860507" y="204078"/>
            <a:ext cx="2192338" cy="488950"/>
          </a:xfrm>
          <a:prstGeom prst="rect">
            <a:avLst/>
          </a:prstGeom>
          <a:noFill/>
          <a:ln w="9525">
            <a:noFill/>
            <a:miter lim="800000"/>
            <a:headEnd/>
            <a:tailEnd/>
          </a:ln>
        </p:spPr>
        <p:txBody>
          <a:bodyPr>
            <a:spAutoFit/>
          </a:bodyPr>
          <a:lstStyle/>
          <a:p>
            <a:pPr algn="ctr" fontAlgn="auto">
              <a:spcBef>
                <a:spcPts val="0"/>
              </a:spcBef>
              <a:spcAft>
                <a:spcPts val="0"/>
              </a:spcAft>
              <a:defRPr/>
            </a:pPr>
            <a:r>
              <a:rPr lang="zh-CN" altLang="en-US" sz="2600" b="1" kern="0" dirty="0">
                <a:solidFill>
                  <a:srgbClr val="FF0066"/>
                </a:solidFill>
                <a:latin typeface="+mn-lt"/>
                <a:ea typeface="+mn-ea"/>
              </a:rPr>
              <a:t>改善方法：</a:t>
            </a:r>
          </a:p>
        </p:txBody>
      </p:sp>
      <p:sp>
        <p:nvSpPr>
          <p:cNvPr id="116" name="Text Box 32"/>
          <p:cNvSpPr txBox="1">
            <a:spLocks noChangeArrowheads="1"/>
          </p:cNvSpPr>
          <p:nvPr/>
        </p:nvSpPr>
        <p:spPr bwMode="auto">
          <a:xfrm>
            <a:off x="8041938" y="1621213"/>
            <a:ext cx="2564342" cy="892552"/>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600" b="1" kern="0" dirty="0">
                <a:solidFill>
                  <a:srgbClr val="6600CC"/>
                </a:solidFill>
                <a:latin typeface="+mn-lt"/>
                <a:ea typeface="+mn-ea"/>
              </a:rPr>
              <a:t>（</a:t>
            </a:r>
            <a:r>
              <a:rPr lang="en-US" altLang="zh-CN" sz="2600" b="1" kern="0" dirty="0">
                <a:solidFill>
                  <a:srgbClr val="6600CC"/>
                </a:solidFill>
                <a:latin typeface="+mn-lt"/>
                <a:ea typeface="+mn-ea"/>
              </a:rPr>
              <a:t>2</a:t>
            </a:r>
            <a:r>
              <a:rPr lang="zh-CN" altLang="en-US" sz="2600" b="1" kern="0" dirty="0">
                <a:solidFill>
                  <a:srgbClr val="6600CC"/>
                </a:solidFill>
                <a:latin typeface="+mn-lt"/>
                <a:ea typeface="+mn-ea"/>
              </a:rPr>
              <a:t>）分束法，增加导线表面积</a:t>
            </a:r>
          </a:p>
        </p:txBody>
      </p:sp>
      <p:sp>
        <p:nvSpPr>
          <p:cNvPr id="117" name="Text Box 33"/>
          <p:cNvSpPr txBox="1">
            <a:spLocks noChangeArrowheads="1"/>
          </p:cNvSpPr>
          <p:nvPr/>
        </p:nvSpPr>
        <p:spPr bwMode="auto">
          <a:xfrm>
            <a:off x="7974438" y="674960"/>
            <a:ext cx="2427609" cy="892552"/>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600" b="1" kern="0" dirty="0">
                <a:solidFill>
                  <a:srgbClr val="009900"/>
                </a:solidFill>
                <a:latin typeface="+mn-lt"/>
                <a:ea typeface="+mn-ea"/>
              </a:rPr>
              <a:t>（</a:t>
            </a:r>
            <a:r>
              <a:rPr lang="en-US" altLang="zh-CN" sz="2600" b="1" kern="0" dirty="0">
                <a:solidFill>
                  <a:srgbClr val="009900"/>
                </a:solidFill>
                <a:latin typeface="+mn-lt"/>
                <a:ea typeface="+mn-ea"/>
              </a:rPr>
              <a:t>1</a:t>
            </a:r>
            <a:r>
              <a:rPr lang="zh-CN" altLang="en-US" sz="2600" b="1" kern="0" dirty="0">
                <a:solidFill>
                  <a:srgbClr val="009900"/>
                </a:solidFill>
                <a:latin typeface="+mn-lt"/>
                <a:ea typeface="+mn-ea"/>
              </a:rPr>
              <a:t>）表面镀银以减小电阻</a:t>
            </a:r>
          </a:p>
        </p:txBody>
      </p:sp>
      <p:sp>
        <p:nvSpPr>
          <p:cNvPr id="118" name="Rectangle 34"/>
          <p:cNvSpPr>
            <a:spLocks noChangeArrowheads="1"/>
          </p:cNvSpPr>
          <p:nvPr/>
        </p:nvSpPr>
        <p:spPr bwMode="auto">
          <a:xfrm>
            <a:off x="8041938" y="2598930"/>
            <a:ext cx="2236442" cy="892552"/>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600" b="1" kern="0" dirty="0">
                <a:solidFill>
                  <a:srgbClr val="0070C0"/>
                </a:solidFill>
                <a:latin typeface="+mn-lt"/>
                <a:ea typeface="+mn-ea"/>
              </a:rPr>
              <a:t>（</a:t>
            </a:r>
            <a:r>
              <a:rPr lang="en-US" altLang="zh-CN" sz="2600" b="1" kern="0" dirty="0">
                <a:solidFill>
                  <a:srgbClr val="0070C0"/>
                </a:solidFill>
                <a:latin typeface="+mn-lt"/>
                <a:ea typeface="+mn-ea"/>
              </a:rPr>
              <a:t>3</a:t>
            </a:r>
            <a:r>
              <a:rPr lang="zh-CN" altLang="en-US" sz="2600" b="1" kern="0" dirty="0">
                <a:solidFill>
                  <a:srgbClr val="0070C0"/>
                </a:solidFill>
                <a:latin typeface="+mn-lt"/>
                <a:ea typeface="+mn-ea"/>
              </a:rPr>
              <a:t>）挖空中心，节省材料</a:t>
            </a:r>
          </a:p>
        </p:txBody>
      </p:sp>
      <p:grpSp>
        <p:nvGrpSpPr>
          <p:cNvPr id="119" name="Group 2"/>
          <p:cNvGrpSpPr>
            <a:grpSpLocks/>
          </p:cNvGrpSpPr>
          <p:nvPr/>
        </p:nvGrpSpPr>
        <p:grpSpPr bwMode="auto">
          <a:xfrm>
            <a:off x="2901421" y="3813175"/>
            <a:ext cx="2295525" cy="2773362"/>
            <a:chOff x="816" y="192"/>
            <a:chExt cx="1446" cy="1747"/>
          </a:xfrm>
        </p:grpSpPr>
        <p:pic>
          <p:nvPicPr>
            <p:cNvPr id="120" name="Picture 3" descr="c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 y="192"/>
              <a:ext cx="1446"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Text Box 4"/>
            <p:cNvSpPr txBox="1">
              <a:spLocks noChangeArrowheads="1"/>
            </p:cNvSpPr>
            <p:nvPr/>
          </p:nvSpPr>
          <p:spPr bwMode="auto">
            <a:xfrm>
              <a:off x="998" y="1612"/>
              <a:ext cx="7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3E27E7"/>
                  </a:solidFill>
                  <a:latin typeface="Calibri" panose="020F0502020204030204" pitchFamily="34" charset="0"/>
                  <a:ea typeface="楷体_GB2312"/>
                  <a:cs typeface="楷体_GB2312"/>
                </a:rPr>
                <a:t>涡电流</a:t>
              </a:r>
            </a:p>
          </p:txBody>
        </p:sp>
      </p:grpSp>
      <p:grpSp>
        <p:nvGrpSpPr>
          <p:cNvPr id="122" name="Group 5"/>
          <p:cNvGrpSpPr>
            <a:grpSpLocks/>
          </p:cNvGrpSpPr>
          <p:nvPr/>
        </p:nvGrpSpPr>
        <p:grpSpPr bwMode="auto">
          <a:xfrm>
            <a:off x="5633668" y="3810067"/>
            <a:ext cx="3733800" cy="2925762"/>
            <a:chOff x="2928" y="288"/>
            <a:chExt cx="2352" cy="1843"/>
          </a:xfrm>
        </p:grpSpPr>
        <p:sp>
          <p:nvSpPr>
            <p:cNvPr id="123" name="Line 6"/>
            <p:cNvSpPr>
              <a:spLocks noChangeShapeType="1"/>
            </p:cNvSpPr>
            <p:nvPr/>
          </p:nvSpPr>
          <p:spPr bwMode="auto">
            <a:xfrm>
              <a:off x="3504" y="432"/>
              <a:ext cx="384" cy="1248"/>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4" name="Arc 7"/>
            <p:cNvSpPr>
              <a:spLocks/>
            </p:cNvSpPr>
            <p:nvPr/>
          </p:nvSpPr>
          <p:spPr bwMode="auto">
            <a:xfrm rot="9436263">
              <a:off x="3936" y="1440"/>
              <a:ext cx="1177" cy="349"/>
            </a:xfrm>
            <a:custGeom>
              <a:avLst/>
              <a:gdLst>
                <a:gd name="T0" fmla="*/ 0 w 21600"/>
                <a:gd name="T1" fmla="*/ 0 h 19192"/>
                <a:gd name="T2" fmla="*/ 0 w 21600"/>
                <a:gd name="T3" fmla="*/ 0 h 19192"/>
                <a:gd name="T4" fmla="*/ 0 w 21600"/>
                <a:gd name="T5" fmla="*/ 0 h 19192"/>
                <a:gd name="T6" fmla="*/ 0 60000 65536"/>
                <a:gd name="T7" fmla="*/ 0 60000 65536"/>
                <a:gd name="T8" fmla="*/ 0 60000 65536"/>
                <a:gd name="T9" fmla="*/ 0 w 21600"/>
                <a:gd name="T10" fmla="*/ 0 h 19192"/>
                <a:gd name="T11" fmla="*/ 21600 w 21600"/>
                <a:gd name="T12" fmla="*/ 19192 h 19192"/>
              </a:gdLst>
              <a:ahLst/>
              <a:cxnLst>
                <a:cxn ang="T6">
                  <a:pos x="T0" y="T1"/>
                </a:cxn>
                <a:cxn ang="T7">
                  <a:pos x="T2" y="T3"/>
                </a:cxn>
                <a:cxn ang="T8">
                  <a:pos x="T4" y="T5"/>
                </a:cxn>
              </a:cxnLst>
              <a:rect l="T9" t="T10" r="T11" b="T12"/>
              <a:pathLst>
                <a:path w="21600" h="19192" fill="none" extrusionOk="0">
                  <a:moveTo>
                    <a:pt x="9910" y="-1"/>
                  </a:moveTo>
                  <a:cubicBezTo>
                    <a:pt x="17089" y="3706"/>
                    <a:pt x="21600" y="11111"/>
                    <a:pt x="21600" y="19192"/>
                  </a:cubicBezTo>
                </a:path>
                <a:path w="21600" h="19192" stroke="0" extrusionOk="0">
                  <a:moveTo>
                    <a:pt x="9910" y="-1"/>
                  </a:moveTo>
                  <a:cubicBezTo>
                    <a:pt x="17089" y="3706"/>
                    <a:pt x="21600" y="11111"/>
                    <a:pt x="21600" y="19192"/>
                  </a:cubicBezTo>
                  <a:lnTo>
                    <a:pt x="0" y="19192"/>
                  </a:lnTo>
                  <a:close/>
                </a:path>
              </a:pathLst>
            </a:custGeom>
            <a:noFill/>
            <a:ln w="2857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5" name="Line 8"/>
            <p:cNvSpPr>
              <a:spLocks noChangeShapeType="1"/>
            </p:cNvSpPr>
            <p:nvPr/>
          </p:nvSpPr>
          <p:spPr bwMode="auto">
            <a:xfrm flipH="1">
              <a:off x="4608" y="480"/>
              <a:ext cx="480" cy="1344"/>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6" name="Line 9"/>
            <p:cNvSpPr>
              <a:spLocks noChangeShapeType="1"/>
            </p:cNvSpPr>
            <p:nvPr/>
          </p:nvSpPr>
          <p:spPr bwMode="auto">
            <a:xfrm>
              <a:off x="3024" y="720"/>
              <a:ext cx="576" cy="0"/>
            </a:xfrm>
            <a:prstGeom prst="line">
              <a:avLst/>
            </a:prstGeom>
            <a:noFill/>
            <a:ln w="28575">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7" name="AutoShape 10"/>
            <p:cNvSpPr>
              <a:spLocks noChangeArrowheads="1"/>
            </p:cNvSpPr>
            <p:nvPr/>
          </p:nvSpPr>
          <p:spPr bwMode="auto">
            <a:xfrm>
              <a:off x="4080" y="432"/>
              <a:ext cx="192" cy="285"/>
            </a:xfrm>
            <a:prstGeom prst="cube">
              <a:avLst>
                <a:gd name="adj" fmla="val 25000"/>
              </a:avLst>
            </a:prstGeom>
            <a:solidFill>
              <a:srgbClr val="CC66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8" name="AutoShape 11"/>
            <p:cNvSpPr>
              <a:spLocks noChangeArrowheads="1"/>
            </p:cNvSpPr>
            <p:nvPr/>
          </p:nvSpPr>
          <p:spPr bwMode="auto">
            <a:xfrm>
              <a:off x="4176" y="528"/>
              <a:ext cx="192" cy="285"/>
            </a:xfrm>
            <a:prstGeom prst="cube">
              <a:avLst>
                <a:gd name="adj" fmla="val 25000"/>
              </a:avLst>
            </a:prstGeom>
            <a:solidFill>
              <a:srgbClr val="CC66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9" name="AutoShape 12"/>
            <p:cNvSpPr>
              <a:spLocks noChangeArrowheads="1"/>
            </p:cNvSpPr>
            <p:nvPr/>
          </p:nvSpPr>
          <p:spPr bwMode="auto">
            <a:xfrm>
              <a:off x="4272" y="624"/>
              <a:ext cx="192" cy="285"/>
            </a:xfrm>
            <a:prstGeom prst="cube">
              <a:avLst>
                <a:gd name="adj" fmla="val 25000"/>
              </a:avLst>
            </a:prstGeom>
            <a:solidFill>
              <a:srgbClr val="CC66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0" name="AutoShape 13"/>
            <p:cNvSpPr>
              <a:spLocks noChangeArrowheads="1"/>
            </p:cNvSpPr>
            <p:nvPr/>
          </p:nvSpPr>
          <p:spPr bwMode="auto">
            <a:xfrm>
              <a:off x="4368" y="720"/>
              <a:ext cx="192" cy="285"/>
            </a:xfrm>
            <a:prstGeom prst="cube">
              <a:avLst>
                <a:gd name="adj" fmla="val 25000"/>
              </a:avLst>
            </a:prstGeom>
            <a:solidFill>
              <a:srgbClr val="CC66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1" name="AutoShape 14"/>
            <p:cNvSpPr>
              <a:spLocks noChangeArrowheads="1"/>
            </p:cNvSpPr>
            <p:nvPr/>
          </p:nvSpPr>
          <p:spPr bwMode="auto">
            <a:xfrm>
              <a:off x="4464" y="816"/>
              <a:ext cx="192" cy="285"/>
            </a:xfrm>
            <a:prstGeom prst="cube">
              <a:avLst>
                <a:gd name="adj" fmla="val 25000"/>
              </a:avLst>
            </a:prstGeom>
            <a:solidFill>
              <a:srgbClr val="CC66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2" name="AutoShape 15"/>
            <p:cNvSpPr>
              <a:spLocks noChangeArrowheads="1"/>
            </p:cNvSpPr>
            <p:nvPr/>
          </p:nvSpPr>
          <p:spPr bwMode="auto">
            <a:xfrm>
              <a:off x="4560" y="912"/>
              <a:ext cx="192" cy="285"/>
            </a:xfrm>
            <a:prstGeom prst="cube">
              <a:avLst>
                <a:gd name="adj" fmla="val 25000"/>
              </a:avLst>
            </a:prstGeom>
            <a:solidFill>
              <a:srgbClr val="CC66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3" name="AutoShape 16"/>
            <p:cNvSpPr>
              <a:spLocks noChangeArrowheads="1"/>
            </p:cNvSpPr>
            <p:nvPr/>
          </p:nvSpPr>
          <p:spPr bwMode="auto">
            <a:xfrm>
              <a:off x="4608" y="1008"/>
              <a:ext cx="192" cy="285"/>
            </a:xfrm>
            <a:prstGeom prst="cube">
              <a:avLst>
                <a:gd name="adj" fmla="val 25000"/>
              </a:avLst>
            </a:prstGeom>
            <a:solidFill>
              <a:srgbClr val="CC66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4" name="AutoShape 17"/>
            <p:cNvSpPr>
              <a:spLocks noChangeArrowheads="1"/>
            </p:cNvSpPr>
            <p:nvPr/>
          </p:nvSpPr>
          <p:spPr bwMode="auto">
            <a:xfrm>
              <a:off x="3744" y="864"/>
              <a:ext cx="192" cy="285"/>
            </a:xfrm>
            <a:prstGeom prst="cube">
              <a:avLst>
                <a:gd name="adj" fmla="val 25000"/>
              </a:avLst>
            </a:prstGeom>
            <a:solidFill>
              <a:srgbClr val="CC66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5" name="AutoShape 18"/>
            <p:cNvSpPr>
              <a:spLocks noChangeArrowheads="1"/>
            </p:cNvSpPr>
            <p:nvPr/>
          </p:nvSpPr>
          <p:spPr bwMode="auto">
            <a:xfrm>
              <a:off x="4032" y="864"/>
              <a:ext cx="192" cy="285"/>
            </a:xfrm>
            <a:prstGeom prst="cube">
              <a:avLst>
                <a:gd name="adj" fmla="val 25000"/>
              </a:avLst>
            </a:prstGeom>
            <a:solidFill>
              <a:srgbClr val="CC66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6" name="AutoShape 19"/>
            <p:cNvSpPr>
              <a:spLocks noChangeArrowheads="1"/>
            </p:cNvSpPr>
            <p:nvPr/>
          </p:nvSpPr>
          <p:spPr bwMode="auto">
            <a:xfrm>
              <a:off x="4368" y="960"/>
              <a:ext cx="192" cy="285"/>
            </a:xfrm>
            <a:prstGeom prst="cube">
              <a:avLst>
                <a:gd name="adj" fmla="val 25000"/>
              </a:avLst>
            </a:prstGeom>
            <a:solidFill>
              <a:srgbClr val="CC66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7" name="AutoShape 20"/>
            <p:cNvSpPr>
              <a:spLocks noChangeArrowheads="1"/>
            </p:cNvSpPr>
            <p:nvPr/>
          </p:nvSpPr>
          <p:spPr bwMode="auto">
            <a:xfrm>
              <a:off x="4704" y="672"/>
              <a:ext cx="192" cy="285"/>
            </a:xfrm>
            <a:prstGeom prst="cube">
              <a:avLst>
                <a:gd name="adj" fmla="val 25000"/>
              </a:avLst>
            </a:prstGeom>
            <a:solidFill>
              <a:srgbClr val="CC66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8" name="AutoShape 21"/>
            <p:cNvSpPr>
              <a:spLocks noChangeArrowheads="1"/>
            </p:cNvSpPr>
            <p:nvPr/>
          </p:nvSpPr>
          <p:spPr bwMode="auto">
            <a:xfrm>
              <a:off x="3936" y="816"/>
              <a:ext cx="192" cy="285"/>
            </a:xfrm>
            <a:prstGeom prst="cube">
              <a:avLst>
                <a:gd name="adj" fmla="val 25000"/>
              </a:avLst>
            </a:prstGeom>
            <a:solidFill>
              <a:srgbClr val="CC66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9" name="AutoShape 22"/>
            <p:cNvSpPr>
              <a:spLocks noChangeArrowheads="1"/>
            </p:cNvSpPr>
            <p:nvPr/>
          </p:nvSpPr>
          <p:spPr bwMode="auto">
            <a:xfrm>
              <a:off x="4272" y="1440"/>
              <a:ext cx="192" cy="285"/>
            </a:xfrm>
            <a:prstGeom prst="cube">
              <a:avLst>
                <a:gd name="adj" fmla="val 25000"/>
              </a:avLst>
            </a:prstGeom>
            <a:solidFill>
              <a:srgbClr val="CC66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0" name="AutoShape 23"/>
            <p:cNvSpPr>
              <a:spLocks noChangeArrowheads="1"/>
            </p:cNvSpPr>
            <p:nvPr/>
          </p:nvSpPr>
          <p:spPr bwMode="auto">
            <a:xfrm>
              <a:off x="4560" y="483"/>
              <a:ext cx="192" cy="285"/>
            </a:xfrm>
            <a:prstGeom prst="cube">
              <a:avLst>
                <a:gd name="adj" fmla="val 25000"/>
              </a:avLst>
            </a:prstGeom>
            <a:solidFill>
              <a:srgbClr val="CC66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1" name="AutoShape 24"/>
            <p:cNvSpPr>
              <a:spLocks noChangeArrowheads="1"/>
            </p:cNvSpPr>
            <p:nvPr/>
          </p:nvSpPr>
          <p:spPr bwMode="auto">
            <a:xfrm rot="-2786677">
              <a:off x="4223" y="769"/>
              <a:ext cx="192" cy="285"/>
            </a:xfrm>
            <a:prstGeom prst="cube">
              <a:avLst>
                <a:gd name="adj" fmla="val 25000"/>
              </a:avLst>
            </a:prstGeom>
            <a:solidFill>
              <a:srgbClr val="CC66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2" name="AutoShape 25"/>
            <p:cNvSpPr>
              <a:spLocks noChangeArrowheads="1"/>
            </p:cNvSpPr>
            <p:nvPr/>
          </p:nvSpPr>
          <p:spPr bwMode="auto">
            <a:xfrm rot="3458068">
              <a:off x="4080" y="1392"/>
              <a:ext cx="192" cy="288"/>
            </a:xfrm>
            <a:prstGeom prst="cube">
              <a:avLst>
                <a:gd name="adj" fmla="val 25000"/>
              </a:avLst>
            </a:prstGeom>
            <a:solidFill>
              <a:srgbClr val="CC66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3" name="AutoShape 26"/>
            <p:cNvSpPr>
              <a:spLocks noChangeArrowheads="1"/>
            </p:cNvSpPr>
            <p:nvPr/>
          </p:nvSpPr>
          <p:spPr bwMode="auto">
            <a:xfrm>
              <a:off x="3936" y="1251"/>
              <a:ext cx="192" cy="285"/>
            </a:xfrm>
            <a:prstGeom prst="cube">
              <a:avLst>
                <a:gd name="adj" fmla="val 25000"/>
              </a:avLst>
            </a:prstGeom>
            <a:solidFill>
              <a:srgbClr val="CC66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4" name="AutoShape 27"/>
            <p:cNvSpPr>
              <a:spLocks noChangeArrowheads="1"/>
            </p:cNvSpPr>
            <p:nvPr/>
          </p:nvSpPr>
          <p:spPr bwMode="auto">
            <a:xfrm rot="3458068">
              <a:off x="4176" y="1152"/>
              <a:ext cx="192" cy="288"/>
            </a:xfrm>
            <a:prstGeom prst="cube">
              <a:avLst>
                <a:gd name="adj" fmla="val 25000"/>
              </a:avLst>
            </a:prstGeom>
            <a:solidFill>
              <a:srgbClr val="CC66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5" name="AutoShape 28"/>
            <p:cNvSpPr>
              <a:spLocks noChangeArrowheads="1"/>
            </p:cNvSpPr>
            <p:nvPr/>
          </p:nvSpPr>
          <p:spPr bwMode="auto">
            <a:xfrm rot="3458068">
              <a:off x="4368" y="1488"/>
              <a:ext cx="192" cy="288"/>
            </a:xfrm>
            <a:prstGeom prst="cube">
              <a:avLst>
                <a:gd name="adj" fmla="val 25000"/>
              </a:avLst>
            </a:prstGeom>
            <a:solidFill>
              <a:srgbClr val="CC66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6" name="AutoShape 29"/>
            <p:cNvSpPr>
              <a:spLocks noChangeArrowheads="1"/>
            </p:cNvSpPr>
            <p:nvPr/>
          </p:nvSpPr>
          <p:spPr bwMode="auto">
            <a:xfrm rot="3458068">
              <a:off x="4368" y="1200"/>
              <a:ext cx="192" cy="288"/>
            </a:xfrm>
            <a:prstGeom prst="cube">
              <a:avLst>
                <a:gd name="adj" fmla="val 25000"/>
              </a:avLst>
            </a:prstGeom>
            <a:solidFill>
              <a:srgbClr val="CC66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7" name="AutoShape 30"/>
            <p:cNvSpPr>
              <a:spLocks noChangeArrowheads="1"/>
            </p:cNvSpPr>
            <p:nvPr/>
          </p:nvSpPr>
          <p:spPr bwMode="auto">
            <a:xfrm rot="-4517487">
              <a:off x="3960" y="648"/>
              <a:ext cx="96" cy="240"/>
            </a:xfrm>
            <a:prstGeom prst="cube">
              <a:avLst>
                <a:gd name="adj" fmla="val 25000"/>
              </a:avLst>
            </a:prstGeom>
            <a:solidFill>
              <a:srgbClr val="CC66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8" name="AutoShape 31"/>
            <p:cNvSpPr>
              <a:spLocks noChangeArrowheads="1"/>
            </p:cNvSpPr>
            <p:nvPr/>
          </p:nvSpPr>
          <p:spPr bwMode="auto">
            <a:xfrm rot="-4745858">
              <a:off x="3839" y="433"/>
              <a:ext cx="192" cy="285"/>
            </a:xfrm>
            <a:prstGeom prst="cube">
              <a:avLst>
                <a:gd name="adj" fmla="val 25000"/>
              </a:avLst>
            </a:prstGeom>
            <a:solidFill>
              <a:srgbClr val="CC66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9" name="AutoShape 32"/>
            <p:cNvSpPr>
              <a:spLocks noChangeArrowheads="1"/>
            </p:cNvSpPr>
            <p:nvPr/>
          </p:nvSpPr>
          <p:spPr bwMode="auto">
            <a:xfrm rot="-2786677">
              <a:off x="4753" y="481"/>
              <a:ext cx="192" cy="285"/>
            </a:xfrm>
            <a:prstGeom prst="cube">
              <a:avLst>
                <a:gd name="adj" fmla="val 25000"/>
              </a:avLst>
            </a:prstGeom>
            <a:solidFill>
              <a:srgbClr val="CC66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50" name="AutoShape 33"/>
            <p:cNvSpPr>
              <a:spLocks noChangeArrowheads="1"/>
            </p:cNvSpPr>
            <p:nvPr/>
          </p:nvSpPr>
          <p:spPr bwMode="auto">
            <a:xfrm rot="-2786677">
              <a:off x="3695" y="625"/>
              <a:ext cx="192" cy="285"/>
            </a:xfrm>
            <a:prstGeom prst="cube">
              <a:avLst>
                <a:gd name="adj" fmla="val 25000"/>
              </a:avLst>
            </a:prstGeom>
            <a:solidFill>
              <a:srgbClr val="CC66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51" name="AutoShape 34"/>
            <p:cNvSpPr>
              <a:spLocks noChangeArrowheads="1"/>
            </p:cNvSpPr>
            <p:nvPr/>
          </p:nvSpPr>
          <p:spPr bwMode="auto">
            <a:xfrm rot="-2786677">
              <a:off x="4079" y="961"/>
              <a:ext cx="192" cy="285"/>
            </a:xfrm>
            <a:prstGeom prst="cube">
              <a:avLst>
                <a:gd name="adj" fmla="val 25000"/>
              </a:avLst>
            </a:prstGeom>
            <a:solidFill>
              <a:srgbClr val="CC66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52" name="AutoShape 35"/>
            <p:cNvSpPr>
              <a:spLocks noChangeArrowheads="1"/>
            </p:cNvSpPr>
            <p:nvPr/>
          </p:nvSpPr>
          <p:spPr bwMode="auto">
            <a:xfrm rot="-2786677">
              <a:off x="3841" y="1009"/>
              <a:ext cx="192" cy="285"/>
            </a:xfrm>
            <a:prstGeom prst="cube">
              <a:avLst>
                <a:gd name="adj" fmla="val 25000"/>
              </a:avLst>
            </a:prstGeom>
            <a:solidFill>
              <a:srgbClr val="CC66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53" name="AutoShape 36"/>
            <p:cNvSpPr>
              <a:spLocks noChangeArrowheads="1"/>
            </p:cNvSpPr>
            <p:nvPr/>
          </p:nvSpPr>
          <p:spPr bwMode="auto">
            <a:xfrm rot="-2786677">
              <a:off x="4415" y="1298"/>
              <a:ext cx="192" cy="285"/>
            </a:xfrm>
            <a:prstGeom prst="cube">
              <a:avLst>
                <a:gd name="adj" fmla="val 25000"/>
              </a:avLst>
            </a:prstGeom>
            <a:solidFill>
              <a:srgbClr val="CC6600"/>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54" name="Oval 37"/>
            <p:cNvSpPr>
              <a:spLocks noChangeArrowheads="1"/>
            </p:cNvSpPr>
            <p:nvPr/>
          </p:nvSpPr>
          <p:spPr bwMode="auto">
            <a:xfrm>
              <a:off x="3504" y="288"/>
              <a:ext cx="1584" cy="288"/>
            </a:xfrm>
            <a:prstGeom prst="ellips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55" name="Freeform 38"/>
            <p:cNvSpPr>
              <a:spLocks/>
            </p:cNvSpPr>
            <p:nvPr/>
          </p:nvSpPr>
          <p:spPr bwMode="auto">
            <a:xfrm>
              <a:off x="3312" y="672"/>
              <a:ext cx="1968" cy="192"/>
            </a:xfrm>
            <a:custGeom>
              <a:avLst/>
              <a:gdLst>
                <a:gd name="T0" fmla="*/ 746 w 2024"/>
                <a:gd name="T1" fmla="*/ 0 h 192"/>
                <a:gd name="T2" fmla="*/ 766 w 2024"/>
                <a:gd name="T3" fmla="*/ 48 h 192"/>
                <a:gd name="T4" fmla="*/ 105 w 2024"/>
                <a:gd name="T5" fmla="*/ 144 h 192"/>
                <a:gd name="T6" fmla="*/ 146 w 2024"/>
                <a:gd name="T7" fmla="*/ 192 h 192"/>
                <a:gd name="T8" fmla="*/ 0 60000 65536"/>
                <a:gd name="T9" fmla="*/ 0 60000 65536"/>
                <a:gd name="T10" fmla="*/ 0 60000 65536"/>
                <a:gd name="T11" fmla="*/ 0 60000 65536"/>
                <a:gd name="T12" fmla="*/ 0 w 2024"/>
                <a:gd name="T13" fmla="*/ 0 h 192"/>
                <a:gd name="T14" fmla="*/ 2024 w 2024"/>
                <a:gd name="T15" fmla="*/ 192 h 192"/>
              </a:gdLst>
              <a:ahLst/>
              <a:cxnLst>
                <a:cxn ang="T8">
                  <a:pos x="T0" y="T1"/>
                </a:cxn>
                <a:cxn ang="T9">
                  <a:pos x="T2" y="T3"/>
                </a:cxn>
                <a:cxn ang="T10">
                  <a:pos x="T4" y="T5"/>
                </a:cxn>
                <a:cxn ang="T11">
                  <a:pos x="T6" y="T7"/>
                </a:cxn>
              </a:cxnLst>
              <a:rect l="T12" t="T13" r="T14" b="T15"/>
              <a:pathLst>
                <a:path w="2024" h="192">
                  <a:moveTo>
                    <a:pt x="1728" y="0"/>
                  </a:moveTo>
                  <a:cubicBezTo>
                    <a:pt x="1876" y="12"/>
                    <a:pt x="2024" y="24"/>
                    <a:pt x="1776" y="48"/>
                  </a:cubicBezTo>
                  <a:cubicBezTo>
                    <a:pt x="1528" y="72"/>
                    <a:pt x="480" y="120"/>
                    <a:pt x="240" y="144"/>
                  </a:cubicBezTo>
                  <a:cubicBezTo>
                    <a:pt x="0" y="168"/>
                    <a:pt x="320" y="184"/>
                    <a:pt x="336" y="192"/>
                  </a:cubicBezTo>
                </a:path>
              </a:pathLst>
            </a:cu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56" name="Freeform 39"/>
            <p:cNvSpPr>
              <a:spLocks/>
            </p:cNvSpPr>
            <p:nvPr/>
          </p:nvSpPr>
          <p:spPr bwMode="auto">
            <a:xfrm>
              <a:off x="3408" y="768"/>
              <a:ext cx="1824" cy="192"/>
            </a:xfrm>
            <a:custGeom>
              <a:avLst/>
              <a:gdLst>
                <a:gd name="T0" fmla="*/ 78 w 2024"/>
                <a:gd name="T1" fmla="*/ 0 h 192"/>
                <a:gd name="T2" fmla="*/ 78 w 2024"/>
                <a:gd name="T3" fmla="*/ 48 h 192"/>
                <a:gd name="T4" fmla="*/ 11 w 2024"/>
                <a:gd name="T5" fmla="*/ 144 h 192"/>
                <a:gd name="T6" fmla="*/ 14 w 2024"/>
                <a:gd name="T7" fmla="*/ 192 h 192"/>
                <a:gd name="T8" fmla="*/ 0 60000 65536"/>
                <a:gd name="T9" fmla="*/ 0 60000 65536"/>
                <a:gd name="T10" fmla="*/ 0 60000 65536"/>
                <a:gd name="T11" fmla="*/ 0 60000 65536"/>
                <a:gd name="T12" fmla="*/ 0 w 2024"/>
                <a:gd name="T13" fmla="*/ 0 h 192"/>
                <a:gd name="T14" fmla="*/ 2024 w 2024"/>
                <a:gd name="T15" fmla="*/ 192 h 192"/>
              </a:gdLst>
              <a:ahLst/>
              <a:cxnLst>
                <a:cxn ang="T8">
                  <a:pos x="T0" y="T1"/>
                </a:cxn>
                <a:cxn ang="T9">
                  <a:pos x="T2" y="T3"/>
                </a:cxn>
                <a:cxn ang="T10">
                  <a:pos x="T4" y="T5"/>
                </a:cxn>
                <a:cxn ang="T11">
                  <a:pos x="T6" y="T7"/>
                </a:cxn>
              </a:cxnLst>
              <a:rect l="T12" t="T13" r="T14" b="T15"/>
              <a:pathLst>
                <a:path w="2024" h="192">
                  <a:moveTo>
                    <a:pt x="1728" y="0"/>
                  </a:moveTo>
                  <a:cubicBezTo>
                    <a:pt x="1876" y="12"/>
                    <a:pt x="2024" y="24"/>
                    <a:pt x="1776" y="48"/>
                  </a:cubicBezTo>
                  <a:cubicBezTo>
                    <a:pt x="1528" y="72"/>
                    <a:pt x="480" y="120"/>
                    <a:pt x="240" y="144"/>
                  </a:cubicBezTo>
                  <a:cubicBezTo>
                    <a:pt x="0" y="168"/>
                    <a:pt x="320" y="184"/>
                    <a:pt x="336" y="192"/>
                  </a:cubicBezTo>
                </a:path>
              </a:pathLst>
            </a:cu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57" name="Freeform 40"/>
            <p:cNvSpPr>
              <a:spLocks/>
            </p:cNvSpPr>
            <p:nvPr/>
          </p:nvSpPr>
          <p:spPr bwMode="auto">
            <a:xfrm>
              <a:off x="3408" y="864"/>
              <a:ext cx="1832" cy="192"/>
            </a:xfrm>
            <a:custGeom>
              <a:avLst/>
              <a:gdLst>
                <a:gd name="T0" fmla="*/ 87 w 2024"/>
                <a:gd name="T1" fmla="*/ 0 h 192"/>
                <a:gd name="T2" fmla="*/ 90 w 2024"/>
                <a:gd name="T3" fmla="*/ 48 h 192"/>
                <a:gd name="T4" fmla="*/ 12 w 2024"/>
                <a:gd name="T5" fmla="*/ 144 h 192"/>
                <a:gd name="T6" fmla="*/ 16 w 2024"/>
                <a:gd name="T7" fmla="*/ 192 h 192"/>
                <a:gd name="T8" fmla="*/ 0 60000 65536"/>
                <a:gd name="T9" fmla="*/ 0 60000 65536"/>
                <a:gd name="T10" fmla="*/ 0 60000 65536"/>
                <a:gd name="T11" fmla="*/ 0 60000 65536"/>
                <a:gd name="T12" fmla="*/ 0 w 2024"/>
                <a:gd name="T13" fmla="*/ 0 h 192"/>
                <a:gd name="T14" fmla="*/ 2024 w 2024"/>
                <a:gd name="T15" fmla="*/ 192 h 192"/>
              </a:gdLst>
              <a:ahLst/>
              <a:cxnLst>
                <a:cxn ang="T8">
                  <a:pos x="T0" y="T1"/>
                </a:cxn>
                <a:cxn ang="T9">
                  <a:pos x="T2" y="T3"/>
                </a:cxn>
                <a:cxn ang="T10">
                  <a:pos x="T4" y="T5"/>
                </a:cxn>
                <a:cxn ang="T11">
                  <a:pos x="T6" y="T7"/>
                </a:cxn>
              </a:cxnLst>
              <a:rect l="T12" t="T13" r="T14" b="T15"/>
              <a:pathLst>
                <a:path w="2024" h="192">
                  <a:moveTo>
                    <a:pt x="1728" y="0"/>
                  </a:moveTo>
                  <a:cubicBezTo>
                    <a:pt x="1876" y="12"/>
                    <a:pt x="2024" y="24"/>
                    <a:pt x="1776" y="48"/>
                  </a:cubicBezTo>
                  <a:cubicBezTo>
                    <a:pt x="1528" y="72"/>
                    <a:pt x="480" y="120"/>
                    <a:pt x="240" y="144"/>
                  </a:cubicBezTo>
                  <a:cubicBezTo>
                    <a:pt x="0" y="168"/>
                    <a:pt x="320" y="184"/>
                    <a:pt x="336" y="192"/>
                  </a:cubicBezTo>
                </a:path>
              </a:pathLst>
            </a:cu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58" name="Freeform 41"/>
            <p:cNvSpPr>
              <a:spLocks/>
            </p:cNvSpPr>
            <p:nvPr/>
          </p:nvSpPr>
          <p:spPr bwMode="auto">
            <a:xfrm>
              <a:off x="3504" y="1008"/>
              <a:ext cx="1632" cy="192"/>
            </a:xfrm>
            <a:custGeom>
              <a:avLst/>
              <a:gdLst>
                <a:gd name="T0" fmla="*/ 2 w 2024"/>
                <a:gd name="T1" fmla="*/ 0 h 192"/>
                <a:gd name="T2" fmla="*/ 2 w 2024"/>
                <a:gd name="T3" fmla="*/ 48 h 192"/>
                <a:gd name="T4" fmla="*/ 2 w 2024"/>
                <a:gd name="T5" fmla="*/ 144 h 192"/>
                <a:gd name="T6" fmla="*/ 2 w 2024"/>
                <a:gd name="T7" fmla="*/ 192 h 192"/>
                <a:gd name="T8" fmla="*/ 0 60000 65536"/>
                <a:gd name="T9" fmla="*/ 0 60000 65536"/>
                <a:gd name="T10" fmla="*/ 0 60000 65536"/>
                <a:gd name="T11" fmla="*/ 0 60000 65536"/>
                <a:gd name="T12" fmla="*/ 0 w 2024"/>
                <a:gd name="T13" fmla="*/ 0 h 192"/>
                <a:gd name="T14" fmla="*/ 2024 w 2024"/>
                <a:gd name="T15" fmla="*/ 192 h 192"/>
              </a:gdLst>
              <a:ahLst/>
              <a:cxnLst>
                <a:cxn ang="T8">
                  <a:pos x="T0" y="T1"/>
                </a:cxn>
                <a:cxn ang="T9">
                  <a:pos x="T2" y="T3"/>
                </a:cxn>
                <a:cxn ang="T10">
                  <a:pos x="T4" y="T5"/>
                </a:cxn>
                <a:cxn ang="T11">
                  <a:pos x="T6" y="T7"/>
                </a:cxn>
              </a:cxnLst>
              <a:rect l="T12" t="T13" r="T14" b="T15"/>
              <a:pathLst>
                <a:path w="2024" h="192">
                  <a:moveTo>
                    <a:pt x="1728" y="0"/>
                  </a:moveTo>
                  <a:cubicBezTo>
                    <a:pt x="1876" y="12"/>
                    <a:pt x="2024" y="24"/>
                    <a:pt x="1776" y="48"/>
                  </a:cubicBezTo>
                  <a:cubicBezTo>
                    <a:pt x="1528" y="72"/>
                    <a:pt x="480" y="120"/>
                    <a:pt x="240" y="144"/>
                  </a:cubicBezTo>
                  <a:cubicBezTo>
                    <a:pt x="0" y="168"/>
                    <a:pt x="320" y="184"/>
                    <a:pt x="336" y="192"/>
                  </a:cubicBezTo>
                </a:path>
              </a:pathLst>
            </a:cu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59" name="Freeform 42"/>
            <p:cNvSpPr>
              <a:spLocks/>
            </p:cNvSpPr>
            <p:nvPr/>
          </p:nvSpPr>
          <p:spPr bwMode="auto">
            <a:xfrm>
              <a:off x="3504" y="1152"/>
              <a:ext cx="1536" cy="192"/>
            </a:xfrm>
            <a:custGeom>
              <a:avLst/>
              <a:gdLst>
                <a:gd name="T0" fmla="*/ 2 w 2024"/>
                <a:gd name="T1" fmla="*/ 0 h 192"/>
                <a:gd name="T2" fmla="*/ 2 w 2024"/>
                <a:gd name="T3" fmla="*/ 48 h 192"/>
                <a:gd name="T4" fmla="*/ 2 w 2024"/>
                <a:gd name="T5" fmla="*/ 144 h 192"/>
                <a:gd name="T6" fmla="*/ 2 w 2024"/>
                <a:gd name="T7" fmla="*/ 192 h 192"/>
                <a:gd name="T8" fmla="*/ 0 60000 65536"/>
                <a:gd name="T9" fmla="*/ 0 60000 65536"/>
                <a:gd name="T10" fmla="*/ 0 60000 65536"/>
                <a:gd name="T11" fmla="*/ 0 60000 65536"/>
                <a:gd name="T12" fmla="*/ 0 w 2024"/>
                <a:gd name="T13" fmla="*/ 0 h 192"/>
                <a:gd name="T14" fmla="*/ 2024 w 2024"/>
                <a:gd name="T15" fmla="*/ 192 h 192"/>
              </a:gdLst>
              <a:ahLst/>
              <a:cxnLst>
                <a:cxn ang="T8">
                  <a:pos x="T0" y="T1"/>
                </a:cxn>
                <a:cxn ang="T9">
                  <a:pos x="T2" y="T3"/>
                </a:cxn>
                <a:cxn ang="T10">
                  <a:pos x="T4" y="T5"/>
                </a:cxn>
                <a:cxn ang="T11">
                  <a:pos x="T6" y="T7"/>
                </a:cxn>
              </a:cxnLst>
              <a:rect l="T12" t="T13" r="T14" b="T15"/>
              <a:pathLst>
                <a:path w="2024" h="192">
                  <a:moveTo>
                    <a:pt x="1728" y="0"/>
                  </a:moveTo>
                  <a:cubicBezTo>
                    <a:pt x="1876" y="12"/>
                    <a:pt x="2024" y="24"/>
                    <a:pt x="1776" y="48"/>
                  </a:cubicBezTo>
                  <a:cubicBezTo>
                    <a:pt x="1528" y="72"/>
                    <a:pt x="480" y="120"/>
                    <a:pt x="240" y="144"/>
                  </a:cubicBezTo>
                  <a:cubicBezTo>
                    <a:pt x="0" y="168"/>
                    <a:pt x="320" y="184"/>
                    <a:pt x="336" y="192"/>
                  </a:cubicBezTo>
                </a:path>
              </a:pathLst>
            </a:cu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60" name="Freeform 43"/>
            <p:cNvSpPr>
              <a:spLocks/>
            </p:cNvSpPr>
            <p:nvPr/>
          </p:nvSpPr>
          <p:spPr bwMode="auto">
            <a:xfrm>
              <a:off x="3600" y="1248"/>
              <a:ext cx="1392" cy="192"/>
            </a:xfrm>
            <a:custGeom>
              <a:avLst/>
              <a:gdLst>
                <a:gd name="T0" fmla="*/ 1 w 2024"/>
                <a:gd name="T1" fmla="*/ 0 h 192"/>
                <a:gd name="T2" fmla="*/ 1 w 2024"/>
                <a:gd name="T3" fmla="*/ 48 h 192"/>
                <a:gd name="T4" fmla="*/ 1 w 2024"/>
                <a:gd name="T5" fmla="*/ 144 h 192"/>
                <a:gd name="T6" fmla="*/ 1 w 2024"/>
                <a:gd name="T7" fmla="*/ 192 h 192"/>
                <a:gd name="T8" fmla="*/ 0 60000 65536"/>
                <a:gd name="T9" fmla="*/ 0 60000 65536"/>
                <a:gd name="T10" fmla="*/ 0 60000 65536"/>
                <a:gd name="T11" fmla="*/ 0 60000 65536"/>
                <a:gd name="T12" fmla="*/ 0 w 2024"/>
                <a:gd name="T13" fmla="*/ 0 h 192"/>
                <a:gd name="T14" fmla="*/ 2024 w 2024"/>
                <a:gd name="T15" fmla="*/ 192 h 192"/>
              </a:gdLst>
              <a:ahLst/>
              <a:cxnLst>
                <a:cxn ang="T8">
                  <a:pos x="T0" y="T1"/>
                </a:cxn>
                <a:cxn ang="T9">
                  <a:pos x="T2" y="T3"/>
                </a:cxn>
                <a:cxn ang="T10">
                  <a:pos x="T4" y="T5"/>
                </a:cxn>
                <a:cxn ang="T11">
                  <a:pos x="T6" y="T7"/>
                </a:cxn>
              </a:cxnLst>
              <a:rect l="T12" t="T13" r="T14" b="T15"/>
              <a:pathLst>
                <a:path w="2024" h="192">
                  <a:moveTo>
                    <a:pt x="1728" y="0"/>
                  </a:moveTo>
                  <a:cubicBezTo>
                    <a:pt x="1876" y="12"/>
                    <a:pt x="2024" y="24"/>
                    <a:pt x="1776" y="48"/>
                  </a:cubicBezTo>
                  <a:cubicBezTo>
                    <a:pt x="1528" y="72"/>
                    <a:pt x="480" y="120"/>
                    <a:pt x="240" y="144"/>
                  </a:cubicBezTo>
                  <a:cubicBezTo>
                    <a:pt x="0" y="168"/>
                    <a:pt x="320" y="184"/>
                    <a:pt x="336" y="192"/>
                  </a:cubicBezTo>
                </a:path>
              </a:pathLst>
            </a:cu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61" name="Freeform 44"/>
            <p:cNvSpPr>
              <a:spLocks/>
            </p:cNvSpPr>
            <p:nvPr/>
          </p:nvSpPr>
          <p:spPr bwMode="auto">
            <a:xfrm>
              <a:off x="2928" y="1392"/>
              <a:ext cx="2112" cy="272"/>
            </a:xfrm>
            <a:custGeom>
              <a:avLst/>
              <a:gdLst>
                <a:gd name="T0" fmla="*/ 1808 w 2112"/>
                <a:gd name="T1" fmla="*/ 0 h 272"/>
                <a:gd name="T2" fmla="*/ 1856 w 2112"/>
                <a:gd name="T3" fmla="*/ 48 h 272"/>
                <a:gd name="T4" fmla="*/ 272 w 2112"/>
                <a:gd name="T5" fmla="*/ 240 h 272"/>
                <a:gd name="T6" fmla="*/ 224 w 2112"/>
                <a:gd name="T7" fmla="*/ 240 h 272"/>
                <a:gd name="T8" fmla="*/ 0 60000 65536"/>
                <a:gd name="T9" fmla="*/ 0 60000 65536"/>
                <a:gd name="T10" fmla="*/ 0 60000 65536"/>
                <a:gd name="T11" fmla="*/ 0 60000 65536"/>
                <a:gd name="T12" fmla="*/ 0 w 2112"/>
                <a:gd name="T13" fmla="*/ 0 h 272"/>
                <a:gd name="T14" fmla="*/ 2112 w 2112"/>
                <a:gd name="T15" fmla="*/ 272 h 272"/>
              </a:gdLst>
              <a:ahLst/>
              <a:cxnLst>
                <a:cxn ang="T8">
                  <a:pos x="T0" y="T1"/>
                </a:cxn>
                <a:cxn ang="T9">
                  <a:pos x="T2" y="T3"/>
                </a:cxn>
                <a:cxn ang="T10">
                  <a:pos x="T4" y="T5"/>
                </a:cxn>
                <a:cxn ang="T11">
                  <a:pos x="T6" y="T7"/>
                </a:cxn>
              </a:cxnLst>
              <a:rect l="T12" t="T13" r="T14" b="T15"/>
              <a:pathLst>
                <a:path w="2112" h="272">
                  <a:moveTo>
                    <a:pt x="1808" y="0"/>
                  </a:moveTo>
                  <a:cubicBezTo>
                    <a:pt x="1960" y="4"/>
                    <a:pt x="2112" y="8"/>
                    <a:pt x="1856" y="48"/>
                  </a:cubicBezTo>
                  <a:cubicBezTo>
                    <a:pt x="1600" y="88"/>
                    <a:pt x="544" y="208"/>
                    <a:pt x="272" y="240"/>
                  </a:cubicBezTo>
                  <a:cubicBezTo>
                    <a:pt x="0" y="272"/>
                    <a:pt x="112" y="256"/>
                    <a:pt x="224" y="240"/>
                  </a:cubicBezTo>
                </a:path>
              </a:pathLst>
            </a:cu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62" name="Text Box 45"/>
            <p:cNvSpPr txBox="1">
              <a:spLocks noChangeArrowheads="1"/>
            </p:cNvSpPr>
            <p:nvPr/>
          </p:nvSpPr>
          <p:spPr bwMode="auto">
            <a:xfrm>
              <a:off x="3782" y="1804"/>
              <a:ext cx="1241" cy="327"/>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009900"/>
                  </a:solidFill>
                  <a:latin typeface="+mn-lt"/>
                  <a:ea typeface="楷体_GB2312" pitchFamily="49" charset="-122"/>
                </a:rPr>
                <a:t>高频电磁炉</a:t>
              </a:r>
            </a:p>
          </p:txBody>
        </p:sp>
      </p:grpSp>
    </p:spTree>
    <p:extLst>
      <p:ext uri="{BB962C8B-B14F-4D97-AF65-F5344CB8AC3E}">
        <p14:creationId xmlns:p14="http://schemas.microsoft.com/office/powerpoint/2010/main" val="280346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linds(horizontal)">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wipe(left)">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blinds(horizontal)">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blinds(horizontal)">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blinds(vertical)">
                                      <p:cBhvr>
                                        <p:cTn id="27" dur="500"/>
                                        <p:tgtEl>
                                          <p:spTgt spid="6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wipe(left)">
                                      <p:cBhvr>
                                        <p:cTn id="32" dur="500"/>
                                        <p:tgtEl>
                                          <p:spTgt spid="67"/>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5"/>
                                        </p:tgtEl>
                                        <p:attrNameLst>
                                          <p:attrName>style.visibility</p:attrName>
                                        </p:attrNameLst>
                                      </p:cBhvr>
                                      <p:to>
                                        <p:strVal val="visible"/>
                                      </p:to>
                                    </p:set>
                                    <p:anim calcmode="lin" valueType="num">
                                      <p:cBhvr additive="base">
                                        <p:cTn id="37" dur="500" fill="hold"/>
                                        <p:tgtEl>
                                          <p:spTgt spid="115"/>
                                        </p:tgtEl>
                                        <p:attrNameLst>
                                          <p:attrName>ppt_x</p:attrName>
                                        </p:attrNameLst>
                                      </p:cBhvr>
                                      <p:tavLst>
                                        <p:tav tm="0">
                                          <p:val>
                                            <p:strVal val="#ppt_x"/>
                                          </p:val>
                                        </p:tav>
                                        <p:tav tm="100000">
                                          <p:val>
                                            <p:strVal val="#ppt_x"/>
                                          </p:val>
                                        </p:tav>
                                      </p:tavLst>
                                    </p:anim>
                                    <p:anim calcmode="lin" valueType="num">
                                      <p:cBhvr additive="base">
                                        <p:cTn id="38"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117"/>
                                        </p:tgtEl>
                                        <p:attrNameLst>
                                          <p:attrName>style.visibility</p:attrName>
                                        </p:attrNameLst>
                                      </p:cBhvr>
                                      <p:to>
                                        <p:strVal val="visible"/>
                                      </p:to>
                                    </p:set>
                                    <p:animEffect transition="in" filter="randombar(horizontal)">
                                      <p:cBhvr>
                                        <p:cTn id="43" dur="500"/>
                                        <p:tgtEl>
                                          <p:spTgt spid="11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116"/>
                                        </p:tgtEl>
                                        <p:attrNameLst>
                                          <p:attrName>style.visibility</p:attrName>
                                        </p:attrNameLst>
                                      </p:cBhvr>
                                      <p:to>
                                        <p:strVal val="visible"/>
                                      </p:to>
                                    </p:set>
                                    <p:animEffect transition="in" filter="barn(inVertical)">
                                      <p:cBhvr>
                                        <p:cTn id="48" dur="500"/>
                                        <p:tgtEl>
                                          <p:spTgt spid="116"/>
                                        </p:tgtEl>
                                      </p:cBhvr>
                                    </p:animEffect>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grpId="0" nodeType="clickEffect">
                                  <p:stCondLst>
                                    <p:cond delay="0"/>
                                  </p:stCondLst>
                                  <p:childTnLst>
                                    <p:set>
                                      <p:cBhvr>
                                        <p:cTn id="52" dur="1" fill="hold">
                                          <p:stCondLst>
                                            <p:cond delay="0"/>
                                          </p:stCondLst>
                                        </p:cTn>
                                        <p:tgtEl>
                                          <p:spTgt spid="118"/>
                                        </p:tgtEl>
                                        <p:attrNameLst>
                                          <p:attrName>style.visibility</p:attrName>
                                        </p:attrNameLst>
                                      </p:cBhvr>
                                      <p:to>
                                        <p:strVal val="visible"/>
                                      </p:to>
                                    </p:set>
                                    <p:animEffect transition="in" filter="wheel(1)">
                                      <p:cBhvr>
                                        <p:cTn id="53" dur="2000"/>
                                        <p:tgtEl>
                                          <p:spTgt spid="118"/>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5" fill="hold" nodeType="clickEffect">
                                  <p:stCondLst>
                                    <p:cond delay="0"/>
                                  </p:stCondLst>
                                  <p:childTnLst>
                                    <p:set>
                                      <p:cBhvr>
                                        <p:cTn id="57" dur="1" fill="hold">
                                          <p:stCondLst>
                                            <p:cond delay="0"/>
                                          </p:stCondLst>
                                        </p:cTn>
                                        <p:tgtEl>
                                          <p:spTgt spid="119"/>
                                        </p:tgtEl>
                                        <p:attrNameLst>
                                          <p:attrName>style.visibility</p:attrName>
                                        </p:attrNameLst>
                                      </p:cBhvr>
                                      <p:to>
                                        <p:strVal val="visible"/>
                                      </p:to>
                                    </p:set>
                                    <p:animEffect transition="in" filter="blinds(vertical)">
                                      <p:cBhvr>
                                        <p:cTn id="58" dur="500"/>
                                        <p:tgtEl>
                                          <p:spTgt spid="119"/>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5" fill="hold" nodeType="clickEffect">
                                  <p:stCondLst>
                                    <p:cond delay="0"/>
                                  </p:stCondLst>
                                  <p:childTnLst>
                                    <p:set>
                                      <p:cBhvr>
                                        <p:cTn id="62" dur="1" fill="hold">
                                          <p:stCondLst>
                                            <p:cond delay="0"/>
                                          </p:stCondLst>
                                        </p:cTn>
                                        <p:tgtEl>
                                          <p:spTgt spid="122"/>
                                        </p:tgtEl>
                                        <p:attrNameLst>
                                          <p:attrName>style.visibility</p:attrName>
                                        </p:attrNameLst>
                                      </p:cBhvr>
                                      <p:to>
                                        <p:strVal val="visible"/>
                                      </p:to>
                                    </p:set>
                                    <p:animEffect transition="in" filter="blinds(vertical)">
                                      <p:cBhvr>
                                        <p:cTn id="63"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115" grpId="0"/>
      <p:bldP spid="116" grpId="0"/>
      <p:bldP spid="117" grpId="0"/>
      <p:bldP spid="11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3201" y="265113"/>
            <a:ext cx="269716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1401" y="188913"/>
            <a:ext cx="171926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9400" y="3817939"/>
            <a:ext cx="2590800"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4200" y="3457576"/>
            <a:ext cx="2590800" cy="202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6" name="Text Box 6"/>
          <p:cNvSpPr txBox="1">
            <a:spLocks noChangeArrowheads="1"/>
          </p:cNvSpPr>
          <p:nvPr/>
        </p:nvSpPr>
        <p:spPr bwMode="auto">
          <a:xfrm>
            <a:off x="3048000" y="3008313"/>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009900"/>
                </a:solidFill>
                <a:latin typeface="Calibri" panose="020F0502020204030204" pitchFamily="34" charset="0"/>
                <a:ea typeface="楷体_GB2312"/>
                <a:cs typeface="楷体_GB2312"/>
              </a:rPr>
              <a:t>炼制特殊钢</a:t>
            </a:r>
          </a:p>
        </p:txBody>
      </p:sp>
      <p:sp>
        <p:nvSpPr>
          <p:cNvPr id="7" name="Text Box 7"/>
          <p:cNvSpPr txBox="1">
            <a:spLocks noChangeArrowheads="1"/>
          </p:cNvSpPr>
          <p:nvPr/>
        </p:nvSpPr>
        <p:spPr bwMode="auto">
          <a:xfrm>
            <a:off x="6629400" y="2932113"/>
            <a:ext cx="373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latin typeface="Calibri" panose="020F0502020204030204" pitchFamily="34" charset="0"/>
                <a:ea typeface="楷体_GB2312"/>
                <a:cs typeface="楷体_GB2312"/>
              </a:rPr>
              <a:t>去除金属电极吸附的气体</a:t>
            </a:r>
          </a:p>
        </p:txBody>
      </p:sp>
      <p:sp>
        <p:nvSpPr>
          <p:cNvPr id="8" name="Text Box 8"/>
          <p:cNvSpPr txBox="1">
            <a:spLocks noChangeArrowheads="1"/>
          </p:cNvSpPr>
          <p:nvPr/>
        </p:nvSpPr>
        <p:spPr bwMode="auto">
          <a:xfrm>
            <a:off x="3359150" y="5618163"/>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latin typeface="Calibri" panose="020F0502020204030204" pitchFamily="34" charset="0"/>
                <a:ea typeface="楷体_GB2312"/>
                <a:cs typeface="楷体_GB2312"/>
              </a:rPr>
              <a:t>电磁炉</a:t>
            </a:r>
          </a:p>
        </p:txBody>
      </p:sp>
      <p:sp>
        <p:nvSpPr>
          <p:cNvPr id="9" name="Text Box 9"/>
          <p:cNvSpPr txBox="1">
            <a:spLocks noChangeArrowheads="1"/>
          </p:cNvSpPr>
          <p:nvPr/>
        </p:nvSpPr>
        <p:spPr bwMode="auto">
          <a:xfrm>
            <a:off x="7086600" y="54737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latin typeface="Calibri" panose="020F0502020204030204" pitchFamily="34" charset="0"/>
                <a:ea typeface="楷体_GB2312"/>
                <a:cs typeface="楷体_GB2312"/>
              </a:rPr>
              <a:t>涡电流的机械效应</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2"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500"/>
                                        <p:tgtEl>
                                          <p:spTgt spid="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1809751" y="214313"/>
            <a:ext cx="3478213" cy="584200"/>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3200" b="1" kern="0" dirty="0">
                <a:solidFill>
                  <a:srgbClr val="FF0000"/>
                </a:solidFill>
                <a:latin typeface="+mn-lt"/>
                <a:ea typeface="+mn-ea"/>
              </a:rPr>
              <a:t>4. </a:t>
            </a:r>
            <a:r>
              <a:rPr lang="zh-CN" altLang="en-US" sz="3200" b="1" kern="0" dirty="0">
                <a:solidFill>
                  <a:srgbClr val="FF0000"/>
                </a:solidFill>
                <a:latin typeface="+mn-lt"/>
                <a:ea typeface="+mn-ea"/>
              </a:rPr>
              <a:t>电子感应加速器</a:t>
            </a:r>
          </a:p>
        </p:txBody>
      </p:sp>
      <p:sp>
        <p:nvSpPr>
          <p:cNvPr id="10" name="矩形 2"/>
          <p:cNvSpPr>
            <a:spLocks noChangeArrowheads="1"/>
          </p:cNvSpPr>
          <p:nvPr/>
        </p:nvSpPr>
        <p:spPr bwMode="auto">
          <a:xfrm>
            <a:off x="5738814" y="0"/>
            <a:ext cx="4643437" cy="1384300"/>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b="1" kern="0" dirty="0">
                <a:solidFill>
                  <a:srgbClr val="FF00FF"/>
                </a:solidFill>
                <a:latin typeface="宋体" pitchFamily="2" charset="-122"/>
                <a:ea typeface="+mn-ea"/>
              </a:rPr>
              <a:t>原理：</a:t>
            </a:r>
            <a:r>
              <a:rPr lang="zh-CN" altLang="en-US" sz="2800" b="1" kern="0" dirty="0">
                <a:solidFill>
                  <a:srgbClr val="3E27E7"/>
                </a:solidFill>
                <a:latin typeface="宋体" pitchFamily="2" charset="-122"/>
                <a:ea typeface="+mn-ea"/>
              </a:rPr>
              <a:t>即使不存在导体回路，变化的磁场在其周围也会激发一种</a:t>
            </a:r>
            <a:r>
              <a:rPr lang="zh-CN" altLang="en-US" sz="2800" b="1" kern="0" dirty="0">
                <a:solidFill>
                  <a:srgbClr val="FF0066"/>
                </a:solidFill>
                <a:latin typeface="宋体" pitchFamily="2" charset="-122"/>
                <a:ea typeface="+mn-ea"/>
              </a:rPr>
              <a:t>涡旋状</a:t>
            </a:r>
            <a:r>
              <a:rPr lang="zh-CN" altLang="en-US" sz="2800" b="1" kern="0" dirty="0">
                <a:solidFill>
                  <a:srgbClr val="3E27E7"/>
                </a:solidFill>
                <a:latin typeface="宋体" pitchFamily="2" charset="-122"/>
                <a:ea typeface="+mn-ea"/>
              </a:rPr>
              <a:t>的感应电场。</a:t>
            </a:r>
            <a:endParaRPr lang="zh-CN" altLang="en-US" sz="2800" b="1" kern="0" dirty="0">
              <a:solidFill>
                <a:srgbClr val="3E27E7"/>
              </a:solidFill>
              <a:latin typeface="+mn-lt"/>
              <a:ea typeface="+mn-ea"/>
            </a:endParaRPr>
          </a:p>
        </p:txBody>
      </p:sp>
      <p:grpSp>
        <p:nvGrpSpPr>
          <p:cNvPr id="2" name="Group 3"/>
          <p:cNvGrpSpPr>
            <a:grpSpLocks/>
          </p:cNvGrpSpPr>
          <p:nvPr/>
        </p:nvGrpSpPr>
        <p:grpSpPr bwMode="auto">
          <a:xfrm>
            <a:off x="1828801" y="990600"/>
            <a:ext cx="3679825" cy="5715000"/>
            <a:chOff x="432" y="528"/>
            <a:chExt cx="2318" cy="3600"/>
          </a:xfrm>
        </p:grpSpPr>
        <p:graphicFrame>
          <p:nvGraphicFramePr>
            <p:cNvPr id="53254" name="Object 4"/>
            <p:cNvGraphicFramePr>
              <a:graphicFrameLocks noChangeAspect="1"/>
            </p:cNvGraphicFramePr>
            <p:nvPr/>
          </p:nvGraphicFramePr>
          <p:xfrm>
            <a:off x="432" y="528"/>
            <a:ext cx="2318" cy="3600"/>
          </p:xfrm>
          <a:graphic>
            <a:graphicData uri="http://schemas.openxmlformats.org/presentationml/2006/ole">
              <mc:AlternateContent xmlns:mc="http://schemas.openxmlformats.org/markup-compatibility/2006">
                <mc:Choice xmlns:v="urn:schemas-microsoft-com:vml" Requires="v">
                  <p:oleObj spid="_x0000_s53753" name="BMP 图像" r:id="rId3" imgW="2409796" imgH="3743534" progId="Paint.Picture">
                    <p:embed/>
                  </p:oleObj>
                </mc:Choice>
                <mc:Fallback>
                  <p:oleObj name="BMP 图像" r:id="rId3" imgW="2409796" imgH="3743534" progId="Paint.Picture">
                    <p:embed/>
                    <p:pic>
                      <p:nvPicPr>
                        <p:cNvPr id="0" name="Object 4"/>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432" y="528"/>
                          <a:ext cx="2318" cy="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Line 5"/>
            <p:cNvSpPr>
              <a:spLocks noChangeShapeType="1"/>
            </p:cNvSpPr>
            <p:nvPr/>
          </p:nvSpPr>
          <p:spPr bwMode="auto">
            <a:xfrm flipV="1">
              <a:off x="1584" y="2592"/>
              <a:ext cx="528" cy="576"/>
            </a:xfrm>
            <a:prstGeom prst="line">
              <a:avLst/>
            </a:prstGeom>
            <a:noFill/>
            <a:ln w="3810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 name="Text Box 6"/>
            <p:cNvSpPr txBox="1">
              <a:spLocks noChangeArrowheads="1"/>
            </p:cNvSpPr>
            <p:nvPr/>
          </p:nvSpPr>
          <p:spPr bwMode="auto">
            <a:xfrm>
              <a:off x="1766" y="2844"/>
              <a:ext cx="216" cy="365"/>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3200" b="1" kern="0">
                  <a:solidFill>
                    <a:srgbClr val="FF0000"/>
                  </a:solidFill>
                  <a:latin typeface="+mn-lt"/>
                  <a:ea typeface="+mn-ea"/>
                </a:rPr>
                <a:t>r</a:t>
              </a:r>
              <a:endParaRPr lang="en-US" altLang="zh-CN" sz="3200" b="1" kern="0">
                <a:solidFill>
                  <a:sysClr val="windowText" lastClr="000000"/>
                </a:solidFill>
                <a:latin typeface="+mn-lt"/>
                <a:ea typeface="+mn-ea"/>
              </a:endParaRPr>
            </a:p>
          </p:txBody>
        </p:sp>
      </p:grpSp>
      <p:sp>
        <p:nvSpPr>
          <p:cNvPr id="15" name="矩形 7"/>
          <p:cNvSpPr>
            <a:spLocks noChangeArrowheads="1"/>
          </p:cNvSpPr>
          <p:nvPr/>
        </p:nvSpPr>
        <p:spPr bwMode="auto">
          <a:xfrm>
            <a:off x="5881689" y="1714500"/>
            <a:ext cx="4357687" cy="3970338"/>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b="1" kern="0" dirty="0">
                <a:solidFill>
                  <a:srgbClr val="009900"/>
                </a:solidFill>
                <a:latin typeface="+mn-lt"/>
                <a:ea typeface="+mn-ea"/>
              </a:rPr>
              <a:t>在电磁铁的两极之间的间隙中安放一个环形的真空室，磁场用交变电流来产生，从而在环形室感应出涡旋电场，用电子枪将电子注入环形室，电子在涡旋电场的作用下被加速，同时在洛伦兹力作用下，作圆周运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20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heel(1)">
                                      <p:cBhvr>
                                        <p:cTn id="1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4" name="Group 2"/>
          <p:cNvGrpSpPr>
            <a:grpSpLocks/>
          </p:cNvGrpSpPr>
          <p:nvPr/>
        </p:nvGrpSpPr>
        <p:grpSpPr bwMode="auto">
          <a:xfrm>
            <a:off x="2927649" y="260649"/>
            <a:ext cx="6645275" cy="4303713"/>
            <a:chOff x="793" y="1071"/>
            <a:chExt cx="4186" cy="2802"/>
          </a:xfrm>
        </p:grpSpPr>
        <p:sp>
          <p:nvSpPr>
            <p:cNvPr id="45" name="Arc 3"/>
            <p:cNvSpPr>
              <a:spLocks/>
            </p:cNvSpPr>
            <p:nvPr/>
          </p:nvSpPr>
          <p:spPr bwMode="auto">
            <a:xfrm>
              <a:off x="793" y="2139"/>
              <a:ext cx="4032" cy="655"/>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600"/>
                  </a:moveTo>
                  <a:cubicBezTo>
                    <a:pt x="0" y="9670"/>
                    <a:pt x="9670" y="0"/>
                    <a:pt x="21600" y="0"/>
                  </a:cubicBezTo>
                  <a:cubicBezTo>
                    <a:pt x="33490" y="0"/>
                    <a:pt x="43145" y="9610"/>
                    <a:pt x="43199" y="21501"/>
                  </a:cubicBezTo>
                </a:path>
                <a:path w="43200" h="21600" stroke="0" extrusionOk="0">
                  <a:moveTo>
                    <a:pt x="0" y="21600"/>
                  </a:moveTo>
                  <a:cubicBezTo>
                    <a:pt x="0" y="9670"/>
                    <a:pt x="9670" y="0"/>
                    <a:pt x="21600" y="0"/>
                  </a:cubicBezTo>
                  <a:cubicBezTo>
                    <a:pt x="33490" y="0"/>
                    <a:pt x="43145" y="9610"/>
                    <a:pt x="43199" y="21501"/>
                  </a:cubicBezTo>
                  <a:lnTo>
                    <a:pt x="21600" y="21600"/>
                  </a:lnTo>
                  <a:close/>
                </a:path>
              </a:pathLst>
            </a:custGeom>
            <a:solidFill>
              <a:srgbClr val="FFFF00"/>
            </a:solidFill>
            <a:ln w="12700" cap="rnd">
              <a:solidFill>
                <a:srgbClr val="969696"/>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6" name="Arc 4"/>
            <p:cNvSpPr>
              <a:spLocks/>
            </p:cNvSpPr>
            <p:nvPr/>
          </p:nvSpPr>
          <p:spPr bwMode="auto">
            <a:xfrm>
              <a:off x="793" y="1368"/>
              <a:ext cx="4032" cy="766"/>
            </a:xfrm>
            <a:custGeom>
              <a:avLst/>
              <a:gdLst>
                <a:gd name="T0" fmla="*/ 0 w 43200"/>
                <a:gd name="T1" fmla="*/ 0 h 25094"/>
                <a:gd name="T2" fmla="*/ 0 w 43200"/>
                <a:gd name="T3" fmla="*/ 0 h 25094"/>
                <a:gd name="T4" fmla="*/ 0 w 43200"/>
                <a:gd name="T5" fmla="*/ 0 h 25094"/>
                <a:gd name="T6" fmla="*/ 0 60000 65536"/>
                <a:gd name="T7" fmla="*/ 0 60000 65536"/>
                <a:gd name="T8" fmla="*/ 0 60000 65536"/>
                <a:gd name="T9" fmla="*/ 0 w 43200"/>
                <a:gd name="T10" fmla="*/ 0 h 25094"/>
                <a:gd name="T11" fmla="*/ 43200 w 43200"/>
                <a:gd name="T12" fmla="*/ 25094 h 25094"/>
              </a:gdLst>
              <a:ahLst/>
              <a:cxnLst>
                <a:cxn ang="T6">
                  <a:pos x="T0" y="T1"/>
                </a:cxn>
                <a:cxn ang="T7">
                  <a:pos x="T2" y="T3"/>
                </a:cxn>
                <a:cxn ang="T8">
                  <a:pos x="T4" y="T5"/>
                </a:cxn>
              </a:cxnLst>
              <a:rect l="T9" t="T10" r="T11" b="T12"/>
              <a:pathLst>
                <a:path w="43200" h="25094" fill="none" extrusionOk="0">
                  <a:moveTo>
                    <a:pt x="0" y="21567"/>
                  </a:moveTo>
                  <a:cubicBezTo>
                    <a:pt x="18" y="9650"/>
                    <a:pt x="9683" y="-1"/>
                    <a:pt x="21600" y="0"/>
                  </a:cubicBezTo>
                  <a:cubicBezTo>
                    <a:pt x="33529" y="0"/>
                    <a:pt x="43200" y="9670"/>
                    <a:pt x="43200" y="21600"/>
                  </a:cubicBezTo>
                  <a:cubicBezTo>
                    <a:pt x="43200" y="22770"/>
                    <a:pt x="43104" y="23938"/>
                    <a:pt x="42915" y="25093"/>
                  </a:cubicBezTo>
                </a:path>
                <a:path w="43200" h="25094" stroke="0" extrusionOk="0">
                  <a:moveTo>
                    <a:pt x="0" y="21567"/>
                  </a:moveTo>
                  <a:cubicBezTo>
                    <a:pt x="18" y="9650"/>
                    <a:pt x="9683" y="-1"/>
                    <a:pt x="21600" y="0"/>
                  </a:cubicBezTo>
                  <a:cubicBezTo>
                    <a:pt x="33529" y="0"/>
                    <a:pt x="43200" y="9670"/>
                    <a:pt x="43200" y="21600"/>
                  </a:cubicBezTo>
                  <a:cubicBezTo>
                    <a:pt x="43200" y="22770"/>
                    <a:pt x="43104" y="23938"/>
                    <a:pt x="42915" y="25093"/>
                  </a:cubicBezTo>
                  <a:lnTo>
                    <a:pt x="21600" y="21600"/>
                  </a:lnTo>
                  <a:close/>
                </a:path>
              </a:pathLst>
            </a:custGeom>
            <a:solidFill>
              <a:srgbClr val="FFFF00"/>
            </a:solidFill>
            <a:ln w="12700" cap="rnd">
              <a:solidFill>
                <a:srgbClr val="969696"/>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7" name="Oval 5"/>
            <p:cNvSpPr>
              <a:spLocks noChangeArrowheads="1"/>
            </p:cNvSpPr>
            <p:nvPr/>
          </p:nvSpPr>
          <p:spPr bwMode="auto">
            <a:xfrm>
              <a:off x="1780" y="2427"/>
              <a:ext cx="2053" cy="399"/>
            </a:xfrm>
            <a:prstGeom prst="ellipse">
              <a:avLst/>
            </a:prstGeom>
            <a:solidFill>
              <a:srgbClr val="99CCFF"/>
            </a:solid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8" name="Oval 6"/>
            <p:cNvSpPr>
              <a:spLocks noChangeArrowheads="1"/>
            </p:cNvSpPr>
            <p:nvPr/>
          </p:nvSpPr>
          <p:spPr bwMode="auto">
            <a:xfrm>
              <a:off x="1779" y="3203"/>
              <a:ext cx="2053" cy="670"/>
            </a:xfrm>
            <a:prstGeom prst="ellipse">
              <a:avLst/>
            </a:prstGeom>
            <a:solidFill>
              <a:srgbClr val="99CCFF"/>
            </a:solid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9" name="Rectangle 7"/>
            <p:cNvSpPr>
              <a:spLocks noChangeArrowheads="1"/>
            </p:cNvSpPr>
            <p:nvPr/>
          </p:nvSpPr>
          <p:spPr bwMode="auto">
            <a:xfrm>
              <a:off x="1776" y="2624"/>
              <a:ext cx="2061" cy="894"/>
            </a:xfrm>
            <a:prstGeom prst="rect">
              <a:avLst/>
            </a:prstGeom>
            <a:solidFill>
              <a:srgbClr val="99CCFF"/>
            </a:solidFill>
            <a:ln w="9525">
              <a:no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0" name="Arc 8"/>
            <p:cNvSpPr>
              <a:spLocks/>
            </p:cNvSpPr>
            <p:nvPr/>
          </p:nvSpPr>
          <p:spPr bwMode="auto">
            <a:xfrm>
              <a:off x="1882" y="2523"/>
              <a:ext cx="1817" cy="349"/>
            </a:xfrm>
            <a:custGeom>
              <a:avLst/>
              <a:gdLst>
                <a:gd name="T0" fmla="*/ 0 w 43200"/>
                <a:gd name="T1" fmla="*/ 0 h 33178"/>
                <a:gd name="T2" fmla="*/ 0 w 43200"/>
                <a:gd name="T3" fmla="*/ 0 h 33178"/>
                <a:gd name="T4" fmla="*/ 0 w 43200"/>
                <a:gd name="T5" fmla="*/ 0 h 33178"/>
                <a:gd name="T6" fmla="*/ 0 60000 65536"/>
                <a:gd name="T7" fmla="*/ 0 60000 65536"/>
                <a:gd name="T8" fmla="*/ 0 60000 65536"/>
                <a:gd name="T9" fmla="*/ 0 w 43200"/>
                <a:gd name="T10" fmla="*/ 0 h 33178"/>
                <a:gd name="T11" fmla="*/ 43200 w 43200"/>
                <a:gd name="T12" fmla="*/ 33178 h 33178"/>
              </a:gdLst>
              <a:ahLst/>
              <a:cxnLst>
                <a:cxn ang="T6">
                  <a:pos x="T0" y="T1"/>
                </a:cxn>
                <a:cxn ang="T7">
                  <a:pos x="T2" y="T3"/>
                </a:cxn>
                <a:cxn ang="T8">
                  <a:pos x="T4" y="T5"/>
                </a:cxn>
              </a:cxnLst>
              <a:rect l="T9" t="T10" r="T11" b="T12"/>
              <a:pathLst>
                <a:path w="43200" h="33178" fill="none" extrusionOk="0">
                  <a:moveTo>
                    <a:pt x="40444" y="1020"/>
                  </a:moveTo>
                  <a:cubicBezTo>
                    <a:pt x="42251" y="4246"/>
                    <a:pt x="43200" y="7881"/>
                    <a:pt x="43200" y="11578"/>
                  </a:cubicBezTo>
                  <a:cubicBezTo>
                    <a:pt x="43200" y="23507"/>
                    <a:pt x="33529" y="33178"/>
                    <a:pt x="21600" y="33178"/>
                  </a:cubicBezTo>
                  <a:cubicBezTo>
                    <a:pt x="9670" y="33178"/>
                    <a:pt x="0" y="23507"/>
                    <a:pt x="0" y="11578"/>
                  </a:cubicBezTo>
                  <a:cubicBezTo>
                    <a:pt x="-1" y="7477"/>
                    <a:pt x="1167" y="3461"/>
                    <a:pt x="3365" y="0"/>
                  </a:cubicBezTo>
                </a:path>
                <a:path w="43200" h="33178" stroke="0" extrusionOk="0">
                  <a:moveTo>
                    <a:pt x="40444" y="1020"/>
                  </a:moveTo>
                  <a:cubicBezTo>
                    <a:pt x="42251" y="4246"/>
                    <a:pt x="43200" y="7881"/>
                    <a:pt x="43200" y="11578"/>
                  </a:cubicBezTo>
                  <a:cubicBezTo>
                    <a:pt x="43200" y="23507"/>
                    <a:pt x="33529" y="33178"/>
                    <a:pt x="21600" y="33178"/>
                  </a:cubicBezTo>
                  <a:cubicBezTo>
                    <a:pt x="9670" y="33178"/>
                    <a:pt x="0" y="23507"/>
                    <a:pt x="0" y="11578"/>
                  </a:cubicBezTo>
                  <a:cubicBezTo>
                    <a:pt x="-1" y="7477"/>
                    <a:pt x="1167" y="3461"/>
                    <a:pt x="3365" y="0"/>
                  </a:cubicBezTo>
                  <a:lnTo>
                    <a:pt x="21600" y="11578"/>
                  </a:lnTo>
                  <a:close/>
                </a:path>
              </a:pathLst>
            </a:custGeom>
            <a:solidFill>
              <a:srgbClr val="CCCCFF"/>
            </a:solidFill>
            <a:ln w="12700" cap="rnd">
              <a:solidFill>
                <a:srgbClr val="CCCCFF"/>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1" name="Arc 9"/>
            <p:cNvSpPr>
              <a:spLocks/>
            </p:cNvSpPr>
            <p:nvPr/>
          </p:nvSpPr>
          <p:spPr bwMode="auto">
            <a:xfrm>
              <a:off x="1777" y="2520"/>
              <a:ext cx="2061" cy="379"/>
            </a:xfrm>
            <a:custGeom>
              <a:avLst/>
              <a:gdLst>
                <a:gd name="T0" fmla="*/ 0 w 43200"/>
                <a:gd name="T1" fmla="*/ 0 h 31358"/>
                <a:gd name="T2" fmla="*/ 0 w 43200"/>
                <a:gd name="T3" fmla="*/ 0 h 31358"/>
                <a:gd name="T4" fmla="*/ 0 w 43200"/>
                <a:gd name="T5" fmla="*/ 0 h 31358"/>
                <a:gd name="T6" fmla="*/ 0 60000 65536"/>
                <a:gd name="T7" fmla="*/ 0 60000 65536"/>
                <a:gd name="T8" fmla="*/ 0 60000 65536"/>
                <a:gd name="T9" fmla="*/ 0 w 43200"/>
                <a:gd name="T10" fmla="*/ 0 h 31358"/>
                <a:gd name="T11" fmla="*/ 43200 w 43200"/>
                <a:gd name="T12" fmla="*/ 31358 h 31358"/>
              </a:gdLst>
              <a:ahLst/>
              <a:cxnLst>
                <a:cxn ang="T6">
                  <a:pos x="T0" y="T1"/>
                </a:cxn>
                <a:cxn ang="T7">
                  <a:pos x="T2" y="T3"/>
                </a:cxn>
                <a:cxn ang="T8">
                  <a:pos x="T4" y="T5"/>
                </a:cxn>
              </a:cxnLst>
              <a:rect l="T9" t="T10" r="T11" b="T12"/>
              <a:pathLst>
                <a:path w="43200" h="31358" fill="none" extrusionOk="0">
                  <a:moveTo>
                    <a:pt x="40870" y="-1"/>
                  </a:moveTo>
                  <a:cubicBezTo>
                    <a:pt x="42401" y="3024"/>
                    <a:pt x="43200" y="6367"/>
                    <a:pt x="43200" y="9758"/>
                  </a:cubicBezTo>
                  <a:cubicBezTo>
                    <a:pt x="43200" y="21687"/>
                    <a:pt x="33529" y="31358"/>
                    <a:pt x="21600" y="31358"/>
                  </a:cubicBezTo>
                  <a:cubicBezTo>
                    <a:pt x="9670" y="31358"/>
                    <a:pt x="0" y="21687"/>
                    <a:pt x="0" y="9758"/>
                  </a:cubicBezTo>
                  <a:cubicBezTo>
                    <a:pt x="-1" y="7161"/>
                    <a:pt x="468" y="4586"/>
                    <a:pt x="1381" y="2155"/>
                  </a:cubicBezTo>
                </a:path>
                <a:path w="43200" h="31358" stroke="0" extrusionOk="0">
                  <a:moveTo>
                    <a:pt x="40870" y="-1"/>
                  </a:moveTo>
                  <a:cubicBezTo>
                    <a:pt x="42401" y="3024"/>
                    <a:pt x="43200" y="6367"/>
                    <a:pt x="43200" y="9758"/>
                  </a:cubicBezTo>
                  <a:cubicBezTo>
                    <a:pt x="43200" y="21687"/>
                    <a:pt x="33529" y="31358"/>
                    <a:pt x="21600" y="31358"/>
                  </a:cubicBezTo>
                  <a:cubicBezTo>
                    <a:pt x="9670" y="31358"/>
                    <a:pt x="0" y="21687"/>
                    <a:pt x="0" y="9758"/>
                  </a:cubicBezTo>
                  <a:cubicBezTo>
                    <a:pt x="-1" y="7161"/>
                    <a:pt x="468" y="4586"/>
                    <a:pt x="1381" y="2155"/>
                  </a:cubicBezTo>
                  <a:lnTo>
                    <a:pt x="21600" y="9758"/>
                  </a:lnTo>
                  <a:close/>
                </a:path>
              </a:pathLst>
            </a:custGeom>
            <a:noFill/>
            <a:ln w="12700" cap="rnd">
              <a:solidFill>
                <a:srgbClr val="000000"/>
              </a:solidFill>
              <a:round/>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2" name="Rectangle 10" descr="大棋盘"/>
            <p:cNvSpPr>
              <a:spLocks noChangeArrowheads="1"/>
            </p:cNvSpPr>
            <p:nvPr/>
          </p:nvSpPr>
          <p:spPr bwMode="auto">
            <a:xfrm>
              <a:off x="3813" y="2779"/>
              <a:ext cx="987" cy="303"/>
            </a:xfrm>
            <a:prstGeom prst="rect">
              <a:avLst/>
            </a:prstGeom>
            <a:pattFill prst="lgCheck">
              <a:fgClr>
                <a:srgbClr val="FF0000"/>
              </a:fgClr>
              <a:bgClr>
                <a:srgbClr val="FFFF00"/>
              </a:bgClr>
            </a:pattFill>
            <a:ln w="57150">
              <a:solidFill>
                <a:srgbClr val="CC66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3" name="Rectangle 11" descr="大棋盘"/>
            <p:cNvSpPr>
              <a:spLocks noChangeArrowheads="1"/>
            </p:cNvSpPr>
            <p:nvPr/>
          </p:nvSpPr>
          <p:spPr bwMode="auto">
            <a:xfrm>
              <a:off x="816" y="2774"/>
              <a:ext cx="1021" cy="308"/>
            </a:xfrm>
            <a:prstGeom prst="rect">
              <a:avLst/>
            </a:prstGeom>
            <a:pattFill prst="lgCheck">
              <a:fgClr>
                <a:srgbClr val="FF0000"/>
              </a:fgClr>
              <a:bgClr>
                <a:srgbClr val="FFFF00"/>
              </a:bgClr>
            </a:pattFill>
            <a:ln w="57150">
              <a:solidFill>
                <a:srgbClr val="CC66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4" name="Rectangle 12"/>
            <p:cNvSpPr>
              <a:spLocks noChangeArrowheads="1"/>
            </p:cNvSpPr>
            <p:nvPr/>
          </p:nvSpPr>
          <p:spPr bwMode="auto">
            <a:xfrm>
              <a:off x="3902" y="1693"/>
              <a:ext cx="572" cy="341"/>
            </a:xfrm>
            <a:prstGeom prst="rect">
              <a:avLst/>
            </a:prstGeom>
            <a:noFill/>
            <a:ln w="9525">
              <a:noFill/>
              <a:miter lim="800000"/>
              <a:headEnd/>
              <a:tailEnd/>
            </a:ln>
          </p:spPr>
          <p:txBody>
            <a:bodyPr wrap="none" lIns="92075" tIns="46038" rIns="92075" bIns="46038">
              <a:spAutoFit/>
            </a:bodyPr>
            <a:lstStyle/>
            <a:p>
              <a:pPr eaLnBrk="0" fontAlgn="auto" hangingPunct="0">
                <a:spcBef>
                  <a:spcPts val="0"/>
                </a:spcBef>
                <a:spcAft>
                  <a:spcPts val="0"/>
                </a:spcAft>
                <a:defRPr/>
              </a:pPr>
              <a:r>
                <a:rPr lang="zh-CN" altLang="en-US" sz="2800" b="1" kern="0">
                  <a:solidFill>
                    <a:sysClr val="windowText" lastClr="000000"/>
                  </a:solidFill>
                  <a:latin typeface="Bookman Old Style" pitchFamily="18" charset="0"/>
                  <a:ea typeface="+mn-ea"/>
                </a:rPr>
                <a:t>线圈</a:t>
              </a:r>
            </a:p>
          </p:txBody>
        </p:sp>
        <p:sp>
          <p:nvSpPr>
            <p:cNvPr id="55" name="Arc 13"/>
            <p:cNvSpPr>
              <a:spLocks/>
            </p:cNvSpPr>
            <p:nvPr/>
          </p:nvSpPr>
          <p:spPr bwMode="auto">
            <a:xfrm>
              <a:off x="2057" y="2558"/>
              <a:ext cx="1356" cy="240"/>
            </a:xfrm>
            <a:custGeom>
              <a:avLst/>
              <a:gdLst>
                <a:gd name="T0" fmla="*/ 0 w 34588"/>
                <a:gd name="T1" fmla="*/ 0 h 21600"/>
                <a:gd name="T2" fmla="*/ 0 w 34588"/>
                <a:gd name="T3" fmla="*/ 0 h 21600"/>
                <a:gd name="T4" fmla="*/ 0 w 34588"/>
                <a:gd name="T5" fmla="*/ 0 h 21600"/>
                <a:gd name="T6" fmla="*/ 0 60000 65536"/>
                <a:gd name="T7" fmla="*/ 0 60000 65536"/>
                <a:gd name="T8" fmla="*/ 0 60000 65536"/>
                <a:gd name="T9" fmla="*/ 0 w 34588"/>
                <a:gd name="T10" fmla="*/ 0 h 21600"/>
                <a:gd name="T11" fmla="*/ 34588 w 34588"/>
                <a:gd name="T12" fmla="*/ 21600 h 21600"/>
              </a:gdLst>
              <a:ahLst/>
              <a:cxnLst>
                <a:cxn ang="T6">
                  <a:pos x="T0" y="T1"/>
                </a:cxn>
                <a:cxn ang="T7">
                  <a:pos x="T2" y="T3"/>
                </a:cxn>
                <a:cxn ang="T8">
                  <a:pos x="T4" y="T5"/>
                </a:cxn>
              </a:cxnLst>
              <a:rect l="T9" t="T10" r="T11" b="T12"/>
              <a:pathLst>
                <a:path w="34588" h="21600" fill="none" extrusionOk="0">
                  <a:moveTo>
                    <a:pt x="34587" y="14529"/>
                  </a:moveTo>
                  <a:cubicBezTo>
                    <a:pt x="30494" y="19032"/>
                    <a:pt x="24690" y="21599"/>
                    <a:pt x="18605" y="21600"/>
                  </a:cubicBezTo>
                  <a:cubicBezTo>
                    <a:pt x="10959" y="21600"/>
                    <a:pt x="3883" y="17558"/>
                    <a:pt x="-1" y="10973"/>
                  </a:cubicBezTo>
                </a:path>
                <a:path w="34588" h="21600" stroke="0" extrusionOk="0">
                  <a:moveTo>
                    <a:pt x="34587" y="14529"/>
                  </a:moveTo>
                  <a:cubicBezTo>
                    <a:pt x="30494" y="19032"/>
                    <a:pt x="24690" y="21599"/>
                    <a:pt x="18605" y="21600"/>
                  </a:cubicBezTo>
                  <a:cubicBezTo>
                    <a:pt x="10959" y="21600"/>
                    <a:pt x="3883" y="17558"/>
                    <a:pt x="-1" y="10973"/>
                  </a:cubicBezTo>
                  <a:lnTo>
                    <a:pt x="18605" y="0"/>
                  </a:lnTo>
                  <a:close/>
                </a:path>
              </a:pathLst>
            </a:custGeom>
            <a:noFill/>
            <a:ln w="25400" cap="rnd">
              <a:solidFill>
                <a:srgbClr val="6600FF"/>
              </a:solidFill>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6" name="Rectangle 14"/>
            <p:cNvSpPr>
              <a:spLocks noChangeArrowheads="1"/>
            </p:cNvSpPr>
            <p:nvPr/>
          </p:nvSpPr>
          <p:spPr bwMode="auto">
            <a:xfrm>
              <a:off x="2078" y="2893"/>
              <a:ext cx="344" cy="341"/>
            </a:xfrm>
            <a:prstGeom prst="rect">
              <a:avLst/>
            </a:prstGeom>
            <a:noFill/>
            <a:ln w="9525">
              <a:noFill/>
              <a:miter lim="800000"/>
              <a:headEnd/>
              <a:tailEnd/>
            </a:ln>
          </p:spPr>
          <p:txBody>
            <a:bodyPr wrap="none" lIns="92075" tIns="46038" rIns="92075" bIns="46038">
              <a:spAutoFit/>
            </a:bodyPr>
            <a:lstStyle/>
            <a:p>
              <a:pPr eaLnBrk="0" fontAlgn="auto" hangingPunct="0">
                <a:spcBef>
                  <a:spcPts val="0"/>
                </a:spcBef>
                <a:spcAft>
                  <a:spcPts val="0"/>
                </a:spcAft>
                <a:defRPr/>
              </a:pPr>
              <a:r>
                <a:rPr lang="zh-CN" altLang="en-US" sz="2800" b="1" kern="0">
                  <a:solidFill>
                    <a:srgbClr val="6600FF"/>
                  </a:solidFill>
                  <a:latin typeface="Bookman Old Style" pitchFamily="18" charset="0"/>
                  <a:ea typeface="+mn-ea"/>
                </a:rPr>
                <a:t>电</a:t>
              </a:r>
            </a:p>
          </p:txBody>
        </p:sp>
        <p:sp>
          <p:nvSpPr>
            <p:cNvPr id="57" name="Rectangle 15"/>
            <p:cNvSpPr>
              <a:spLocks noChangeArrowheads="1"/>
            </p:cNvSpPr>
            <p:nvPr/>
          </p:nvSpPr>
          <p:spPr bwMode="auto">
            <a:xfrm>
              <a:off x="2990" y="2893"/>
              <a:ext cx="344" cy="341"/>
            </a:xfrm>
            <a:prstGeom prst="rect">
              <a:avLst/>
            </a:prstGeom>
            <a:noFill/>
            <a:ln w="9525">
              <a:noFill/>
              <a:miter lim="800000"/>
              <a:headEnd/>
              <a:tailEnd/>
            </a:ln>
          </p:spPr>
          <p:txBody>
            <a:bodyPr wrap="none" lIns="92075" tIns="46038" rIns="92075" bIns="46038">
              <a:spAutoFit/>
            </a:bodyPr>
            <a:lstStyle/>
            <a:p>
              <a:pPr eaLnBrk="0" fontAlgn="auto" hangingPunct="0">
                <a:spcBef>
                  <a:spcPts val="0"/>
                </a:spcBef>
                <a:spcAft>
                  <a:spcPts val="0"/>
                </a:spcAft>
                <a:defRPr/>
              </a:pPr>
              <a:r>
                <a:rPr lang="zh-CN" altLang="en-US" sz="2800" b="1" kern="0">
                  <a:solidFill>
                    <a:srgbClr val="6600FF"/>
                  </a:solidFill>
                  <a:latin typeface="Bookman Old Style" pitchFamily="18" charset="0"/>
                  <a:ea typeface="+mn-ea"/>
                </a:rPr>
                <a:t>束</a:t>
              </a:r>
            </a:p>
          </p:txBody>
        </p:sp>
        <p:sp>
          <p:nvSpPr>
            <p:cNvPr id="58" name="Rectangle 16"/>
            <p:cNvSpPr>
              <a:spLocks noChangeArrowheads="1"/>
            </p:cNvSpPr>
            <p:nvPr/>
          </p:nvSpPr>
          <p:spPr bwMode="auto">
            <a:xfrm>
              <a:off x="2558" y="2932"/>
              <a:ext cx="344" cy="340"/>
            </a:xfrm>
            <a:prstGeom prst="rect">
              <a:avLst/>
            </a:prstGeom>
            <a:noFill/>
            <a:ln w="9525">
              <a:noFill/>
              <a:miter lim="800000"/>
              <a:headEnd/>
              <a:tailEnd/>
            </a:ln>
          </p:spPr>
          <p:txBody>
            <a:bodyPr wrap="none" lIns="92075" tIns="46038" rIns="92075" bIns="46038">
              <a:spAutoFit/>
            </a:bodyPr>
            <a:lstStyle/>
            <a:p>
              <a:pPr eaLnBrk="0" fontAlgn="auto" hangingPunct="0">
                <a:spcBef>
                  <a:spcPts val="0"/>
                </a:spcBef>
                <a:spcAft>
                  <a:spcPts val="0"/>
                </a:spcAft>
                <a:defRPr/>
              </a:pPr>
              <a:r>
                <a:rPr lang="zh-CN" altLang="en-US" sz="2800" b="1" kern="0">
                  <a:solidFill>
                    <a:srgbClr val="6600FF"/>
                  </a:solidFill>
                  <a:latin typeface="Bookman Old Style" pitchFamily="18" charset="0"/>
                  <a:ea typeface="+mn-ea"/>
                </a:rPr>
                <a:t>子</a:t>
              </a:r>
            </a:p>
          </p:txBody>
        </p:sp>
        <p:sp>
          <p:nvSpPr>
            <p:cNvPr id="59" name="Rectangle 17"/>
            <p:cNvSpPr>
              <a:spLocks noChangeArrowheads="1"/>
            </p:cNvSpPr>
            <p:nvPr/>
          </p:nvSpPr>
          <p:spPr bwMode="auto">
            <a:xfrm>
              <a:off x="4180" y="3191"/>
              <a:ext cx="799" cy="622"/>
            </a:xfrm>
            <a:prstGeom prst="rect">
              <a:avLst/>
            </a:prstGeom>
            <a:noFill/>
            <a:ln w="9525">
              <a:noFill/>
              <a:miter lim="800000"/>
              <a:headEnd/>
              <a:tailEnd/>
            </a:ln>
          </p:spPr>
          <p:txBody>
            <a:bodyPr wrap="none" lIns="92075" tIns="46038" rIns="92075" bIns="46038">
              <a:spAutoFit/>
            </a:bodyPr>
            <a:lstStyle/>
            <a:p>
              <a:pPr eaLnBrk="0" fontAlgn="auto" hangingPunct="0">
                <a:spcBef>
                  <a:spcPts val="0"/>
                </a:spcBef>
                <a:spcAft>
                  <a:spcPts val="0"/>
                </a:spcAft>
                <a:defRPr/>
              </a:pPr>
              <a:r>
                <a:rPr lang="zh-CN" altLang="en-US" sz="2800" b="1" kern="0">
                  <a:solidFill>
                    <a:srgbClr val="0000FF"/>
                  </a:solidFill>
                  <a:latin typeface="Bookman Old Style" pitchFamily="18" charset="0"/>
                  <a:ea typeface="+mn-ea"/>
                </a:rPr>
                <a:t> 环形</a:t>
              </a:r>
            </a:p>
            <a:p>
              <a:pPr eaLnBrk="0" fontAlgn="auto" hangingPunct="0">
                <a:spcBef>
                  <a:spcPts val="0"/>
                </a:spcBef>
                <a:spcAft>
                  <a:spcPts val="0"/>
                </a:spcAft>
                <a:defRPr/>
              </a:pPr>
              <a:r>
                <a:rPr lang="zh-CN" altLang="en-US" sz="2800" b="1" kern="0">
                  <a:solidFill>
                    <a:srgbClr val="0000FF"/>
                  </a:solidFill>
                  <a:latin typeface="Bookman Old Style" pitchFamily="18" charset="0"/>
                  <a:ea typeface="+mn-ea"/>
                </a:rPr>
                <a:t>真空室</a:t>
              </a:r>
            </a:p>
          </p:txBody>
        </p:sp>
        <p:sp>
          <p:nvSpPr>
            <p:cNvPr id="60" name="Line 18"/>
            <p:cNvSpPr>
              <a:spLocks noChangeShapeType="1"/>
            </p:cNvSpPr>
            <p:nvPr/>
          </p:nvSpPr>
          <p:spPr bwMode="auto">
            <a:xfrm>
              <a:off x="3576" y="2606"/>
              <a:ext cx="720" cy="821"/>
            </a:xfrm>
            <a:prstGeom prst="line">
              <a:avLst/>
            </a:prstGeom>
            <a:noFill/>
            <a:ln w="25400">
              <a:solidFill>
                <a:srgbClr val="FF66CC"/>
              </a:solidFill>
              <a:round/>
              <a:headEnd type="stealth" w="med" len="lg"/>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54291" name="Group 19"/>
            <p:cNvGrpSpPr>
              <a:grpSpLocks/>
            </p:cNvGrpSpPr>
            <p:nvPr/>
          </p:nvGrpSpPr>
          <p:grpSpPr bwMode="auto">
            <a:xfrm>
              <a:off x="1746" y="1071"/>
              <a:ext cx="2151" cy="1692"/>
              <a:chOff x="4921" y="660"/>
              <a:chExt cx="2151" cy="1692"/>
            </a:xfrm>
          </p:grpSpPr>
          <p:sp>
            <p:nvSpPr>
              <p:cNvPr id="64" name="Arc 20"/>
              <p:cNvSpPr>
                <a:spLocks/>
              </p:cNvSpPr>
              <p:nvPr/>
            </p:nvSpPr>
            <p:spPr bwMode="auto">
              <a:xfrm>
                <a:off x="5325" y="1875"/>
                <a:ext cx="1341" cy="400"/>
              </a:xfrm>
              <a:custGeom>
                <a:avLst/>
                <a:gdLst>
                  <a:gd name="T0" fmla="*/ 0 w 28439"/>
                  <a:gd name="T1" fmla="*/ 0 h 21600"/>
                  <a:gd name="T2" fmla="*/ 0 w 28439"/>
                  <a:gd name="T3" fmla="*/ 0 h 21600"/>
                  <a:gd name="T4" fmla="*/ 0 w 28439"/>
                  <a:gd name="T5" fmla="*/ 0 h 21600"/>
                  <a:gd name="T6" fmla="*/ 0 60000 65536"/>
                  <a:gd name="T7" fmla="*/ 0 60000 65536"/>
                  <a:gd name="T8" fmla="*/ 0 60000 65536"/>
                  <a:gd name="T9" fmla="*/ 0 w 28439"/>
                  <a:gd name="T10" fmla="*/ 0 h 21600"/>
                  <a:gd name="T11" fmla="*/ 28439 w 28439"/>
                  <a:gd name="T12" fmla="*/ 21600 h 21600"/>
                </a:gdLst>
                <a:ahLst/>
                <a:cxnLst>
                  <a:cxn ang="T6">
                    <a:pos x="T0" y="T1"/>
                  </a:cxn>
                  <a:cxn ang="T7">
                    <a:pos x="T2" y="T3"/>
                  </a:cxn>
                  <a:cxn ang="T8">
                    <a:pos x="T4" y="T5"/>
                  </a:cxn>
                </a:cxnLst>
                <a:rect l="T9" t="T10" r="T11" b="T12"/>
                <a:pathLst>
                  <a:path w="28439" h="21600" fill="none" extrusionOk="0">
                    <a:moveTo>
                      <a:pt x="28439" y="16076"/>
                    </a:moveTo>
                    <a:cubicBezTo>
                      <a:pt x="24475" y="19632"/>
                      <a:pt x="19338" y="21599"/>
                      <a:pt x="14013" y="21600"/>
                    </a:cubicBezTo>
                    <a:cubicBezTo>
                      <a:pt x="8876" y="21600"/>
                      <a:pt x="3908" y="19769"/>
                      <a:pt x="0" y="16437"/>
                    </a:cubicBezTo>
                  </a:path>
                  <a:path w="28439" h="21600" stroke="0" extrusionOk="0">
                    <a:moveTo>
                      <a:pt x="28439" y="16076"/>
                    </a:moveTo>
                    <a:cubicBezTo>
                      <a:pt x="24475" y="19632"/>
                      <a:pt x="19338" y="21599"/>
                      <a:pt x="14013" y="21600"/>
                    </a:cubicBezTo>
                    <a:cubicBezTo>
                      <a:pt x="8876" y="21600"/>
                      <a:pt x="3908" y="19769"/>
                      <a:pt x="0" y="16437"/>
                    </a:cubicBezTo>
                    <a:lnTo>
                      <a:pt x="14013" y="0"/>
                    </a:lnTo>
                    <a:close/>
                  </a:path>
                </a:pathLst>
              </a:custGeom>
              <a:solidFill>
                <a:srgbClr val="CC3300"/>
              </a:solidFill>
              <a:ln w="9525" cap="rnd">
                <a:no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5" name="Oval 21"/>
              <p:cNvSpPr>
                <a:spLocks noChangeArrowheads="1"/>
              </p:cNvSpPr>
              <p:nvPr/>
            </p:nvSpPr>
            <p:spPr bwMode="auto">
              <a:xfrm>
                <a:off x="4967" y="1679"/>
                <a:ext cx="2053" cy="530"/>
              </a:xfrm>
              <a:prstGeom prst="ellipse">
                <a:avLst/>
              </a:prstGeom>
              <a:solidFill>
                <a:srgbClr val="99CCFF"/>
              </a:solid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6" name="Rectangle 22"/>
              <p:cNvSpPr>
                <a:spLocks noChangeArrowheads="1"/>
              </p:cNvSpPr>
              <p:nvPr/>
            </p:nvSpPr>
            <p:spPr bwMode="auto">
              <a:xfrm>
                <a:off x="4963" y="862"/>
                <a:ext cx="2061" cy="1082"/>
              </a:xfrm>
              <a:prstGeom prst="rect">
                <a:avLst/>
              </a:prstGeom>
              <a:solidFill>
                <a:srgbClr val="99CCFF"/>
              </a:solidFill>
              <a:ln w="9525">
                <a:no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7" name="Oval 23"/>
              <p:cNvSpPr>
                <a:spLocks noChangeArrowheads="1"/>
              </p:cNvSpPr>
              <p:nvPr/>
            </p:nvSpPr>
            <p:spPr bwMode="auto">
              <a:xfrm>
                <a:off x="4967" y="663"/>
                <a:ext cx="2053" cy="396"/>
              </a:xfrm>
              <a:prstGeom prst="ellipse">
                <a:avLst/>
              </a:prstGeom>
              <a:solidFill>
                <a:srgbClr val="99CCFF"/>
              </a:solidFill>
              <a:ln w="127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8" name="Rectangle 24"/>
              <p:cNvSpPr>
                <a:spLocks noChangeArrowheads="1"/>
              </p:cNvSpPr>
              <p:nvPr/>
            </p:nvSpPr>
            <p:spPr bwMode="auto">
              <a:xfrm>
                <a:off x="5206" y="2147"/>
                <a:ext cx="122" cy="66"/>
              </a:xfrm>
              <a:prstGeom prst="rect">
                <a:avLst/>
              </a:prstGeom>
              <a:solidFill>
                <a:srgbClr val="CCCCFF"/>
              </a:solidFill>
              <a:ln w="9525">
                <a:no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9" name="Rectangle 25"/>
              <p:cNvSpPr>
                <a:spLocks noChangeArrowheads="1"/>
              </p:cNvSpPr>
              <p:nvPr/>
            </p:nvSpPr>
            <p:spPr bwMode="auto">
              <a:xfrm>
                <a:off x="6660" y="2147"/>
                <a:ext cx="122" cy="66"/>
              </a:xfrm>
              <a:prstGeom prst="rect">
                <a:avLst/>
              </a:prstGeom>
              <a:solidFill>
                <a:srgbClr val="CCCCFF"/>
              </a:solidFill>
              <a:ln w="9525">
                <a:no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0" name="Freeform 26"/>
              <p:cNvSpPr>
                <a:spLocks/>
              </p:cNvSpPr>
              <p:nvPr/>
            </p:nvSpPr>
            <p:spPr bwMode="auto">
              <a:xfrm>
                <a:off x="6986" y="1501"/>
                <a:ext cx="86" cy="178"/>
              </a:xfrm>
              <a:custGeom>
                <a:avLst/>
                <a:gdLst>
                  <a:gd name="T0" fmla="*/ 17 w 86"/>
                  <a:gd name="T1" fmla="*/ 0 h 178"/>
                  <a:gd name="T2" fmla="*/ 47 w 86"/>
                  <a:gd name="T3" fmla="*/ 44 h 178"/>
                  <a:gd name="T4" fmla="*/ 47 w 86"/>
                  <a:gd name="T5" fmla="*/ 77 h 178"/>
                  <a:gd name="T6" fmla="*/ 47 w 86"/>
                  <a:gd name="T7" fmla="*/ 110 h 178"/>
                  <a:gd name="T8" fmla="*/ 28 w 86"/>
                  <a:gd name="T9" fmla="*/ 143 h 178"/>
                  <a:gd name="T10" fmla="*/ 0 w 86"/>
                  <a:gd name="T11" fmla="*/ 177 h 178"/>
                  <a:gd name="T12" fmla="*/ 28 w 86"/>
                  <a:gd name="T13" fmla="*/ 177 h 178"/>
                  <a:gd name="T14" fmla="*/ 56 w 86"/>
                  <a:gd name="T15" fmla="*/ 177 h 178"/>
                  <a:gd name="T16" fmla="*/ 85 w 86"/>
                  <a:gd name="T17" fmla="*/ 177 h 178"/>
                  <a:gd name="T18" fmla="*/ 85 w 86"/>
                  <a:gd name="T19" fmla="*/ 143 h 178"/>
                  <a:gd name="T20" fmla="*/ 75 w 86"/>
                  <a:gd name="T21" fmla="*/ 110 h 178"/>
                  <a:gd name="T22" fmla="*/ 56 w 86"/>
                  <a:gd name="T23" fmla="*/ 77 h 178"/>
                  <a:gd name="T24" fmla="*/ 65 w 86"/>
                  <a:gd name="T25" fmla="*/ 56 h 1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178"/>
                  <a:gd name="T41" fmla="*/ 86 w 86"/>
                  <a:gd name="T42" fmla="*/ 178 h 17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178">
                    <a:moveTo>
                      <a:pt x="17" y="0"/>
                    </a:moveTo>
                    <a:lnTo>
                      <a:pt x="47" y="44"/>
                    </a:lnTo>
                    <a:lnTo>
                      <a:pt x="47" y="77"/>
                    </a:lnTo>
                    <a:lnTo>
                      <a:pt x="47" y="110"/>
                    </a:lnTo>
                    <a:lnTo>
                      <a:pt x="28" y="143"/>
                    </a:lnTo>
                    <a:lnTo>
                      <a:pt x="0" y="177"/>
                    </a:lnTo>
                    <a:lnTo>
                      <a:pt x="28" y="177"/>
                    </a:lnTo>
                    <a:lnTo>
                      <a:pt x="56" y="177"/>
                    </a:lnTo>
                    <a:lnTo>
                      <a:pt x="85" y="177"/>
                    </a:lnTo>
                    <a:lnTo>
                      <a:pt x="85" y="143"/>
                    </a:lnTo>
                    <a:lnTo>
                      <a:pt x="75" y="110"/>
                    </a:lnTo>
                    <a:lnTo>
                      <a:pt x="56" y="77"/>
                    </a:lnTo>
                    <a:lnTo>
                      <a:pt x="65" y="56"/>
                    </a:lnTo>
                  </a:path>
                </a:pathLst>
              </a:custGeom>
              <a:solidFill>
                <a:srgbClr val="FFFF00"/>
              </a:solidFill>
              <a:ln w="9525" cap="rnd">
                <a:no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1" name="Freeform 27"/>
              <p:cNvSpPr>
                <a:spLocks/>
              </p:cNvSpPr>
              <p:nvPr/>
            </p:nvSpPr>
            <p:spPr bwMode="auto">
              <a:xfrm>
                <a:off x="6986" y="2175"/>
                <a:ext cx="86" cy="177"/>
              </a:xfrm>
              <a:custGeom>
                <a:avLst/>
                <a:gdLst>
                  <a:gd name="T0" fmla="*/ 17 w 86"/>
                  <a:gd name="T1" fmla="*/ 0 h 177"/>
                  <a:gd name="T2" fmla="*/ 47 w 86"/>
                  <a:gd name="T3" fmla="*/ 44 h 177"/>
                  <a:gd name="T4" fmla="*/ 47 w 86"/>
                  <a:gd name="T5" fmla="*/ 76 h 177"/>
                  <a:gd name="T6" fmla="*/ 47 w 86"/>
                  <a:gd name="T7" fmla="*/ 109 h 177"/>
                  <a:gd name="T8" fmla="*/ 28 w 86"/>
                  <a:gd name="T9" fmla="*/ 142 h 177"/>
                  <a:gd name="T10" fmla="*/ 0 w 86"/>
                  <a:gd name="T11" fmla="*/ 176 h 177"/>
                  <a:gd name="T12" fmla="*/ 28 w 86"/>
                  <a:gd name="T13" fmla="*/ 176 h 177"/>
                  <a:gd name="T14" fmla="*/ 56 w 86"/>
                  <a:gd name="T15" fmla="*/ 176 h 177"/>
                  <a:gd name="T16" fmla="*/ 85 w 86"/>
                  <a:gd name="T17" fmla="*/ 176 h 177"/>
                  <a:gd name="T18" fmla="*/ 85 w 86"/>
                  <a:gd name="T19" fmla="*/ 142 h 177"/>
                  <a:gd name="T20" fmla="*/ 75 w 86"/>
                  <a:gd name="T21" fmla="*/ 109 h 177"/>
                  <a:gd name="T22" fmla="*/ 56 w 86"/>
                  <a:gd name="T23" fmla="*/ 76 h 177"/>
                  <a:gd name="T24" fmla="*/ 65 w 86"/>
                  <a:gd name="T25" fmla="*/ 55 h 1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177"/>
                  <a:gd name="T41" fmla="*/ 86 w 86"/>
                  <a:gd name="T42" fmla="*/ 177 h 17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177">
                    <a:moveTo>
                      <a:pt x="17" y="0"/>
                    </a:moveTo>
                    <a:lnTo>
                      <a:pt x="47" y="44"/>
                    </a:lnTo>
                    <a:lnTo>
                      <a:pt x="47" y="76"/>
                    </a:lnTo>
                    <a:lnTo>
                      <a:pt x="47" y="109"/>
                    </a:lnTo>
                    <a:lnTo>
                      <a:pt x="28" y="142"/>
                    </a:lnTo>
                    <a:lnTo>
                      <a:pt x="0" y="176"/>
                    </a:lnTo>
                    <a:lnTo>
                      <a:pt x="28" y="176"/>
                    </a:lnTo>
                    <a:lnTo>
                      <a:pt x="56" y="176"/>
                    </a:lnTo>
                    <a:lnTo>
                      <a:pt x="85" y="176"/>
                    </a:lnTo>
                    <a:lnTo>
                      <a:pt x="85" y="142"/>
                    </a:lnTo>
                    <a:lnTo>
                      <a:pt x="75" y="109"/>
                    </a:lnTo>
                    <a:lnTo>
                      <a:pt x="56" y="76"/>
                    </a:lnTo>
                    <a:lnTo>
                      <a:pt x="65" y="55"/>
                    </a:lnTo>
                  </a:path>
                </a:pathLst>
              </a:custGeom>
              <a:solidFill>
                <a:srgbClr val="FFFF00"/>
              </a:solidFill>
              <a:ln w="9525" cap="rnd">
                <a:no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2" name="Freeform 28"/>
              <p:cNvSpPr>
                <a:spLocks/>
              </p:cNvSpPr>
              <p:nvPr/>
            </p:nvSpPr>
            <p:spPr bwMode="auto">
              <a:xfrm>
                <a:off x="4921" y="2175"/>
                <a:ext cx="86" cy="177"/>
              </a:xfrm>
              <a:custGeom>
                <a:avLst/>
                <a:gdLst>
                  <a:gd name="T0" fmla="*/ 68 w 86"/>
                  <a:gd name="T1" fmla="*/ 0 h 177"/>
                  <a:gd name="T2" fmla="*/ 38 w 86"/>
                  <a:gd name="T3" fmla="*/ 44 h 177"/>
                  <a:gd name="T4" fmla="*/ 38 w 86"/>
                  <a:gd name="T5" fmla="*/ 76 h 177"/>
                  <a:gd name="T6" fmla="*/ 38 w 86"/>
                  <a:gd name="T7" fmla="*/ 109 h 177"/>
                  <a:gd name="T8" fmla="*/ 57 w 86"/>
                  <a:gd name="T9" fmla="*/ 142 h 177"/>
                  <a:gd name="T10" fmla="*/ 85 w 86"/>
                  <a:gd name="T11" fmla="*/ 176 h 177"/>
                  <a:gd name="T12" fmla="*/ 57 w 86"/>
                  <a:gd name="T13" fmla="*/ 176 h 177"/>
                  <a:gd name="T14" fmla="*/ 29 w 86"/>
                  <a:gd name="T15" fmla="*/ 176 h 177"/>
                  <a:gd name="T16" fmla="*/ 0 w 86"/>
                  <a:gd name="T17" fmla="*/ 176 h 177"/>
                  <a:gd name="T18" fmla="*/ 0 w 86"/>
                  <a:gd name="T19" fmla="*/ 142 h 177"/>
                  <a:gd name="T20" fmla="*/ 10 w 86"/>
                  <a:gd name="T21" fmla="*/ 109 h 177"/>
                  <a:gd name="T22" fmla="*/ 29 w 86"/>
                  <a:gd name="T23" fmla="*/ 76 h 177"/>
                  <a:gd name="T24" fmla="*/ 20 w 86"/>
                  <a:gd name="T25" fmla="*/ 55 h 1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177"/>
                  <a:gd name="T41" fmla="*/ 86 w 86"/>
                  <a:gd name="T42" fmla="*/ 177 h 17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177">
                    <a:moveTo>
                      <a:pt x="68" y="0"/>
                    </a:moveTo>
                    <a:lnTo>
                      <a:pt x="38" y="44"/>
                    </a:lnTo>
                    <a:lnTo>
                      <a:pt x="38" y="76"/>
                    </a:lnTo>
                    <a:lnTo>
                      <a:pt x="38" y="109"/>
                    </a:lnTo>
                    <a:lnTo>
                      <a:pt x="57" y="142"/>
                    </a:lnTo>
                    <a:lnTo>
                      <a:pt x="85" y="176"/>
                    </a:lnTo>
                    <a:lnTo>
                      <a:pt x="57" y="176"/>
                    </a:lnTo>
                    <a:lnTo>
                      <a:pt x="29" y="176"/>
                    </a:lnTo>
                    <a:lnTo>
                      <a:pt x="0" y="176"/>
                    </a:lnTo>
                    <a:lnTo>
                      <a:pt x="0" y="142"/>
                    </a:lnTo>
                    <a:lnTo>
                      <a:pt x="10" y="109"/>
                    </a:lnTo>
                    <a:lnTo>
                      <a:pt x="29" y="76"/>
                    </a:lnTo>
                    <a:lnTo>
                      <a:pt x="20" y="55"/>
                    </a:lnTo>
                  </a:path>
                </a:pathLst>
              </a:custGeom>
              <a:solidFill>
                <a:srgbClr val="FFFF00"/>
              </a:solidFill>
              <a:ln w="9525" cap="rnd">
                <a:no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3" name="Freeform 29"/>
              <p:cNvSpPr>
                <a:spLocks/>
              </p:cNvSpPr>
              <p:nvPr/>
            </p:nvSpPr>
            <p:spPr bwMode="auto">
              <a:xfrm>
                <a:off x="4921" y="1444"/>
                <a:ext cx="86" cy="179"/>
              </a:xfrm>
              <a:custGeom>
                <a:avLst/>
                <a:gdLst>
                  <a:gd name="T0" fmla="*/ 68 w 86"/>
                  <a:gd name="T1" fmla="*/ 0 h 178"/>
                  <a:gd name="T2" fmla="*/ 38 w 86"/>
                  <a:gd name="T3" fmla="*/ 44 h 178"/>
                  <a:gd name="T4" fmla="*/ 38 w 86"/>
                  <a:gd name="T5" fmla="*/ 77 h 178"/>
                  <a:gd name="T6" fmla="*/ 38 w 86"/>
                  <a:gd name="T7" fmla="*/ 110 h 178"/>
                  <a:gd name="T8" fmla="*/ 57 w 86"/>
                  <a:gd name="T9" fmla="*/ 143 h 178"/>
                  <a:gd name="T10" fmla="*/ 85 w 86"/>
                  <a:gd name="T11" fmla="*/ 177 h 178"/>
                  <a:gd name="T12" fmla="*/ 57 w 86"/>
                  <a:gd name="T13" fmla="*/ 177 h 178"/>
                  <a:gd name="T14" fmla="*/ 29 w 86"/>
                  <a:gd name="T15" fmla="*/ 177 h 178"/>
                  <a:gd name="T16" fmla="*/ 0 w 86"/>
                  <a:gd name="T17" fmla="*/ 177 h 178"/>
                  <a:gd name="T18" fmla="*/ 0 w 86"/>
                  <a:gd name="T19" fmla="*/ 143 h 178"/>
                  <a:gd name="T20" fmla="*/ 10 w 86"/>
                  <a:gd name="T21" fmla="*/ 110 h 178"/>
                  <a:gd name="T22" fmla="*/ 29 w 86"/>
                  <a:gd name="T23" fmla="*/ 77 h 178"/>
                  <a:gd name="T24" fmla="*/ 20 w 86"/>
                  <a:gd name="T25" fmla="*/ 56 h 1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178"/>
                  <a:gd name="T41" fmla="*/ 86 w 86"/>
                  <a:gd name="T42" fmla="*/ 178 h 17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178">
                    <a:moveTo>
                      <a:pt x="68" y="0"/>
                    </a:moveTo>
                    <a:lnTo>
                      <a:pt x="38" y="44"/>
                    </a:lnTo>
                    <a:lnTo>
                      <a:pt x="38" y="77"/>
                    </a:lnTo>
                    <a:lnTo>
                      <a:pt x="38" y="110"/>
                    </a:lnTo>
                    <a:lnTo>
                      <a:pt x="57" y="143"/>
                    </a:lnTo>
                    <a:lnTo>
                      <a:pt x="85" y="177"/>
                    </a:lnTo>
                    <a:lnTo>
                      <a:pt x="57" y="177"/>
                    </a:lnTo>
                    <a:lnTo>
                      <a:pt x="29" y="177"/>
                    </a:lnTo>
                    <a:lnTo>
                      <a:pt x="0" y="177"/>
                    </a:lnTo>
                    <a:lnTo>
                      <a:pt x="0" y="143"/>
                    </a:lnTo>
                    <a:lnTo>
                      <a:pt x="10" y="110"/>
                    </a:lnTo>
                    <a:lnTo>
                      <a:pt x="29" y="77"/>
                    </a:lnTo>
                    <a:lnTo>
                      <a:pt x="20" y="56"/>
                    </a:lnTo>
                  </a:path>
                </a:pathLst>
              </a:custGeom>
              <a:solidFill>
                <a:srgbClr val="FFFF00"/>
              </a:solidFill>
              <a:ln w="9525" cap="rnd">
                <a:noFill/>
                <a:round/>
                <a:headEnd type="none" w="sm" len="sm"/>
                <a:tailEnd type="none" w="sm" len="sm"/>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4" name="Rectangle 30"/>
              <p:cNvSpPr>
                <a:spLocks noChangeArrowheads="1"/>
              </p:cNvSpPr>
              <p:nvPr/>
            </p:nvSpPr>
            <p:spPr bwMode="auto">
              <a:xfrm>
                <a:off x="5457" y="660"/>
                <a:ext cx="344" cy="341"/>
              </a:xfrm>
              <a:prstGeom prst="rect">
                <a:avLst/>
              </a:prstGeom>
              <a:noFill/>
              <a:ln w="9525">
                <a:noFill/>
                <a:miter lim="800000"/>
                <a:headEnd/>
                <a:tailEnd/>
              </a:ln>
            </p:spPr>
            <p:txBody>
              <a:bodyPr wrap="none" lIns="92075" tIns="46038" rIns="92075" bIns="46038">
                <a:spAutoFit/>
              </a:bodyPr>
              <a:lstStyle/>
              <a:p>
                <a:pPr eaLnBrk="0" fontAlgn="auto" hangingPunct="0">
                  <a:spcBef>
                    <a:spcPts val="0"/>
                  </a:spcBef>
                  <a:spcAft>
                    <a:spcPts val="0"/>
                  </a:spcAft>
                  <a:defRPr/>
                </a:pPr>
                <a:r>
                  <a:rPr lang="zh-CN" altLang="en-US" sz="2800" b="1" kern="0">
                    <a:solidFill>
                      <a:srgbClr val="FF0000"/>
                    </a:solidFill>
                    <a:latin typeface="Bookman Old Style" pitchFamily="18" charset="0"/>
                    <a:ea typeface="+mn-ea"/>
                  </a:rPr>
                  <a:t>铁</a:t>
                </a:r>
              </a:p>
            </p:txBody>
          </p:sp>
          <p:sp>
            <p:nvSpPr>
              <p:cNvPr id="75" name="Rectangle 31"/>
              <p:cNvSpPr>
                <a:spLocks noChangeArrowheads="1"/>
              </p:cNvSpPr>
              <p:nvPr/>
            </p:nvSpPr>
            <p:spPr bwMode="auto">
              <a:xfrm>
                <a:off x="6033" y="660"/>
                <a:ext cx="344" cy="341"/>
              </a:xfrm>
              <a:prstGeom prst="rect">
                <a:avLst/>
              </a:prstGeom>
              <a:noFill/>
              <a:ln w="9525">
                <a:noFill/>
                <a:miter lim="800000"/>
                <a:headEnd/>
                <a:tailEnd/>
              </a:ln>
            </p:spPr>
            <p:txBody>
              <a:bodyPr wrap="none" lIns="92075" tIns="46038" rIns="92075" bIns="46038">
                <a:spAutoFit/>
              </a:bodyPr>
              <a:lstStyle/>
              <a:p>
                <a:pPr eaLnBrk="0" fontAlgn="auto" hangingPunct="0">
                  <a:spcBef>
                    <a:spcPts val="0"/>
                  </a:spcBef>
                  <a:spcAft>
                    <a:spcPts val="0"/>
                  </a:spcAft>
                  <a:defRPr/>
                </a:pPr>
                <a:r>
                  <a:rPr lang="zh-CN" altLang="en-US" sz="2800" b="1" kern="0">
                    <a:solidFill>
                      <a:srgbClr val="FF0000"/>
                    </a:solidFill>
                    <a:latin typeface="Bookman Old Style" pitchFamily="18" charset="0"/>
                    <a:ea typeface="+mn-ea"/>
                  </a:rPr>
                  <a:t>芯</a:t>
                </a:r>
              </a:p>
            </p:txBody>
          </p:sp>
          <p:sp>
            <p:nvSpPr>
              <p:cNvPr id="76" name="Line 32"/>
              <p:cNvSpPr>
                <a:spLocks noChangeShapeType="1"/>
              </p:cNvSpPr>
              <p:nvPr/>
            </p:nvSpPr>
            <p:spPr bwMode="auto">
              <a:xfrm>
                <a:off x="5131" y="1235"/>
                <a:ext cx="0" cy="918"/>
              </a:xfrm>
              <a:prstGeom prst="line">
                <a:avLst/>
              </a:prstGeom>
              <a:noFill/>
              <a:ln w="12700">
                <a:solidFill>
                  <a:srgbClr val="000000"/>
                </a:solidFill>
                <a:prstDash val="dash"/>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7" name="Line 33"/>
              <p:cNvSpPr>
                <a:spLocks noChangeShapeType="1"/>
              </p:cNvSpPr>
              <p:nvPr/>
            </p:nvSpPr>
            <p:spPr bwMode="auto">
              <a:xfrm>
                <a:off x="5419" y="1331"/>
                <a:ext cx="0" cy="914"/>
              </a:xfrm>
              <a:prstGeom prst="line">
                <a:avLst/>
              </a:prstGeom>
              <a:noFill/>
              <a:ln w="12700">
                <a:solidFill>
                  <a:srgbClr val="000000"/>
                </a:solidFill>
                <a:prstDash val="dash"/>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8" name="Line 34"/>
              <p:cNvSpPr>
                <a:spLocks noChangeShapeType="1"/>
              </p:cNvSpPr>
              <p:nvPr/>
            </p:nvSpPr>
            <p:spPr bwMode="auto">
              <a:xfrm>
                <a:off x="5707" y="1379"/>
                <a:ext cx="0" cy="912"/>
              </a:xfrm>
              <a:prstGeom prst="line">
                <a:avLst/>
              </a:prstGeom>
              <a:noFill/>
              <a:ln w="12700">
                <a:solidFill>
                  <a:srgbClr val="000000"/>
                </a:solidFill>
                <a:prstDash val="dash"/>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9" name="Line 35"/>
              <p:cNvSpPr>
                <a:spLocks noChangeShapeType="1"/>
              </p:cNvSpPr>
              <p:nvPr/>
            </p:nvSpPr>
            <p:spPr bwMode="auto">
              <a:xfrm>
                <a:off x="6283" y="1379"/>
                <a:ext cx="0" cy="912"/>
              </a:xfrm>
              <a:prstGeom prst="line">
                <a:avLst/>
              </a:prstGeom>
              <a:noFill/>
              <a:ln w="12700">
                <a:solidFill>
                  <a:srgbClr val="000000"/>
                </a:solidFill>
                <a:prstDash val="dash"/>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0" name="Line 36"/>
              <p:cNvSpPr>
                <a:spLocks noChangeShapeType="1"/>
              </p:cNvSpPr>
              <p:nvPr/>
            </p:nvSpPr>
            <p:spPr bwMode="auto">
              <a:xfrm>
                <a:off x="6571" y="1379"/>
                <a:ext cx="0" cy="912"/>
              </a:xfrm>
              <a:prstGeom prst="line">
                <a:avLst/>
              </a:prstGeom>
              <a:noFill/>
              <a:ln w="12700">
                <a:solidFill>
                  <a:srgbClr val="000000"/>
                </a:solidFill>
                <a:prstDash val="dash"/>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1" name="Line 37"/>
              <p:cNvSpPr>
                <a:spLocks noChangeShapeType="1"/>
              </p:cNvSpPr>
              <p:nvPr/>
            </p:nvSpPr>
            <p:spPr bwMode="auto">
              <a:xfrm>
                <a:off x="5995" y="1379"/>
                <a:ext cx="0" cy="912"/>
              </a:xfrm>
              <a:prstGeom prst="line">
                <a:avLst/>
              </a:prstGeom>
              <a:noFill/>
              <a:ln w="12700">
                <a:solidFill>
                  <a:srgbClr val="000000"/>
                </a:solidFill>
                <a:prstDash val="dash"/>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2" name="Line 38"/>
              <p:cNvSpPr>
                <a:spLocks noChangeShapeType="1"/>
              </p:cNvSpPr>
              <p:nvPr/>
            </p:nvSpPr>
            <p:spPr bwMode="auto">
              <a:xfrm>
                <a:off x="6859" y="1283"/>
                <a:ext cx="0" cy="912"/>
              </a:xfrm>
              <a:prstGeom prst="line">
                <a:avLst/>
              </a:prstGeom>
              <a:noFill/>
              <a:ln w="12700">
                <a:solidFill>
                  <a:srgbClr val="000000"/>
                </a:solidFill>
                <a:prstDash val="dash"/>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4313" name="Rectangle 39"/>
              <p:cNvSpPr>
                <a:spLocks noChangeArrowheads="1"/>
              </p:cNvSpPr>
              <p:nvPr/>
            </p:nvSpPr>
            <p:spPr bwMode="auto">
              <a:xfrm>
                <a:off x="6369" y="1350"/>
                <a:ext cx="356"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4000" b="1">
                    <a:solidFill>
                      <a:srgbClr val="000000"/>
                    </a:solidFill>
                    <a:latin typeface="Bookman Old Style" panose="02050604050505020204" pitchFamily="18" charset="0"/>
                  </a:rPr>
                  <a:t>B</a:t>
                </a:r>
              </a:p>
            </p:txBody>
          </p:sp>
          <p:sp>
            <p:nvSpPr>
              <p:cNvPr id="84" name="Line 40"/>
              <p:cNvSpPr>
                <a:spLocks noChangeShapeType="1"/>
              </p:cNvSpPr>
              <p:nvPr/>
            </p:nvSpPr>
            <p:spPr bwMode="auto">
              <a:xfrm>
                <a:off x="6427" y="1379"/>
                <a:ext cx="288" cy="0"/>
              </a:xfrm>
              <a:prstGeom prst="line">
                <a:avLst/>
              </a:prstGeom>
              <a:noFill/>
              <a:ln w="12700">
                <a:solidFill>
                  <a:srgbClr val="000000"/>
                </a:solidFill>
                <a:round/>
                <a:headEnd type="none" w="sm" len="sm"/>
                <a:tailEnd type="stealth"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5" name="Rectangle 41"/>
              <p:cNvSpPr>
                <a:spLocks noChangeArrowheads="1"/>
              </p:cNvSpPr>
              <p:nvPr/>
            </p:nvSpPr>
            <p:spPr bwMode="auto">
              <a:xfrm>
                <a:off x="5745" y="1426"/>
                <a:ext cx="572" cy="341"/>
              </a:xfrm>
              <a:prstGeom prst="rect">
                <a:avLst/>
              </a:prstGeom>
              <a:noFill/>
              <a:ln w="9525">
                <a:noFill/>
                <a:miter lim="800000"/>
                <a:headEnd/>
                <a:tailEnd/>
              </a:ln>
            </p:spPr>
            <p:txBody>
              <a:bodyPr wrap="none" lIns="92075" tIns="46038" rIns="92075" bIns="46038">
                <a:spAutoFit/>
              </a:bodyPr>
              <a:lstStyle/>
              <a:p>
                <a:pPr eaLnBrk="0" fontAlgn="auto" hangingPunct="0">
                  <a:spcBef>
                    <a:spcPts val="0"/>
                  </a:spcBef>
                  <a:spcAft>
                    <a:spcPts val="0"/>
                  </a:spcAft>
                  <a:defRPr/>
                </a:pPr>
                <a:r>
                  <a:rPr lang="zh-CN" altLang="en-US" sz="2800" b="1" kern="0">
                    <a:solidFill>
                      <a:sysClr val="windowText" lastClr="000000"/>
                    </a:solidFill>
                    <a:latin typeface="Bookman Old Style" pitchFamily="18" charset="0"/>
                    <a:ea typeface="+mn-ea"/>
                  </a:rPr>
                  <a:t>磁场</a:t>
                </a:r>
              </a:p>
            </p:txBody>
          </p:sp>
        </p:grpSp>
        <p:sp>
          <p:nvSpPr>
            <p:cNvPr id="62" name="Rectangle 42" descr="大棋盘"/>
            <p:cNvSpPr>
              <a:spLocks noChangeArrowheads="1"/>
            </p:cNvSpPr>
            <p:nvPr/>
          </p:nvSpPr>
          <p:spPr bwMode="auto">
            <a:xfrm>
              <a:off x="3813" y="2104"/>
              <a:ext cx="987" cy="307"/>
            </a:xfrm>
            <a:prstGeom prst="rect">
              <a:avLst/>
            </a:prstGeom>
            <a:pattFill prst="lgCheck">
              <a:fgClr>
                <a:srgbClr val="FF0000"/>
              </a:fgClr>
              <a:bgClr>
                <a:srgbClr val="FFFF00"/>
              </a:bgClr>
            </a:pattFill>
            <a:ln w="57150">
              <a:solidFill>
                <a:srgbClr val="CC66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3" name="Rectangle 43" descr="大棋盘"/>
            <p:cNvSpPr>
              <a:spLocks noChangeArrowheads="1"/>
            </p:cNvSpPr>
            <p:nvPr/>
          </p:nvSpPr>
          <p:spPr bwMode="auto">
            <a:xfrm>
              <a:off x="816" y="2054"/>
              <a:ext cx="1021" cy="298"/>
            </a:xfrm>
            <a:prstGeom prst="rect">
              <a:avLst/>
            </a:prstGeom>
            <a:pattFill prst="lgCheck">
              <a:fgClr>
                <a:srgbClr val="FF0000"/>
              </a:fgClr>
              <a:bgClr>
                <a:srgbClr val="FFFF00"/>
              </a:bgClr>
            </a:pattFill>
            <a:ln w="57150">
              <a:solidFill>
                <a:srgbClr val="CC66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44" name="Rectangle 2"/>
          <p:cNvSpPr>
            <a:spLocks noChangeArrowheads="1"/>
          </p:cNvSpPr>
          <p:nvPr/>
        </p:nvSpPr>
        <p:spPr bwMode="auto">
          <a:xfrm>
            <a:off x="1894186" y="5059909"/>
            <a:ext cx="5067300" cy="1292662"/>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600" b="1" kern="0" dirty="0">
                <a:solidFill>
                  <a:srgbClr val="3E27E7"/>
                </a:solidFill>
                <a:latin typeface="+mn-lt"/>
                <a:ea typeface="+mn-ea"/>
              </a:rPr>
              <a:t>讨论电子感应加速器中磁场如何分布才能使电子在被加速的同时不改变其轨道。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wd">
                                    <p:tmPct val="100000"/>
                                  </p:iterate>
                                  <p:childTnLst>
                                    <p:set>
                                      <p:cBhvr>
                                        <p:cTn id="6" dur="1" fill="hold">
                                          <p:stCondLst>
                                            <p:cond delay="0"/>
                                          </p:stCondLst>
                                        </p:cTn>
                                        <p:tgtEl>
                                          <p:spTgt spid="44"/>
                                        </p:tgtEl>
                                        <p:attrNameLst>
                                          <p:attrName>style.visibility</p:attrName>
                                        </p:attrNameLst>
                                      </p:cBhvr>
                                      <p:to>
                                        <p:strVal val="visible"/>
                                      </p:to>
                                    </p:set>
                                    <p:animEffect transition="in" filter="wipe(left)">
                                      <p:cBhvr>
                                        <p:cTn id="7" dur="3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100"/>
          <p:cNvSpPr>
            <a:spLocks noChangeArrowheads="1"/>
          </p:cNvSpPr>
          <p:nvPr/>
        </p:nvSpPr>
        <p:spPr bwMode="auto">
          <a:xfrm>
            <a:off x="8325439" y="335420"/>
            <a:ext cx="1927225" cy="1935162"/>
          </a:xfrm>
          <a:prstGeom prst="ellipse">
            <a:avLst/>
          </a:prstGeom>
          <a:noFill/>
          <a:ln w="38100" cap="rnd">
            <a:solidFill>
              <a:schemeClr val="tx1"/>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22" name="Group 101"/>
          <p:cNvGrpSpPr>
            <a:grpSpLocks/>
          </p:cNvGrpSpPr>
          <p:nvPr/>
        </p:nvGrpSpPr>
        <p:grpSpPr bwMode="auto">
          <a:xfrm>
            <a:off x="8411164" y="446546"/>
            <a:ext cx="1654175" cy="1589087"/>
            <a:chOff x="3957" y="482"/>
            <a:chExt cx="1042" cy="1001"/>
          </a:xfrm>
        </p:grpSpPr>
        <p:sp>
          <p:nvSpPr>
            <p:cNvPr id="23" name="Text Box 102"/>
            <p:cNvSpPr txBox="1">
              <a:spLocks noChangeArrowheads="1"/>
            </p:cNvSpPr>
            <p:nvPr/>
          </p:nvSpPr>
          <p:spPr bwMode="auto">
            <a:xfrm>
              <a:off x="4056" y="640"/>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24" name="Text Box 103"/>
            <p:cNvSpPr txBox="1">
              <a:spLocks noChangeArrowheads="1"/>
            </p:cNvSpPr>
            <p:nvPr/>
          </p:nvSpPr>
          <p:spPr bwMode="auto">
            <a:xfrm>
              <a:off x="4282" y="482"/>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25" name="Text Box 104"/>
            <p:cNvSpPr txBox="1">
              <a:spLocks noChangeArrowheads="1"/>
            </p:cNvSpPr>
            <p:nvPr/>
          </p:nvSpPr>
          <p:spPr bwMode="auto">
            <a:xfrm>
              <a:off x="4566" y="537"/>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26" name="Text Box 105"/>
            <p:cNvSpPr txBox="1">
              <a:spLocks noChangeArrowheads="1"/>
            </p:cNvSpPr>
            <p:nvPr/>
          </p:nvSpPr>
          <p:spPr bwMode="auto">
            <a:xfrm>
              <a:off x="4736" y="731"/>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34" name="Text Box 106"/>
            <p:cNvSpPr txBox="1">
              <a:spLocks noChangeArrowheads="1"/>
            </p:cNvSpPr>
            <p:nvPr/>
          </p:nvSpPr>
          <p:spPr bwMode="auto">
            <a:xfrm>
              <a:off x="4365" y="733"/>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35" name="Text Box 107"/>
            <p:cNvSpPr txBox="1">
              <a:spLocks noChangeArrowheads="1"/>
            </p:cNvSpPr>
            <p:nvPr/>
          </p:nvSpPr>
          <p:spPr bwMode="auto">
            <a:xfrm>
              <a:off x="3957" y="809"/>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36" name="Text Box 108"/>
            <p:cNvSpPr txBox="1">
              <a:spLocks noChangeArrowheads="1"/>
            </p:cNvSpPr>
            <p:nvPr/>
          </p:nvSpPr>
          <p:spPr bwMode="auto">
            <a:xfrm>
              <a:off x="4373" y="981"/>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37" name="Text Box 109"/>
            <p:cNvSpPr txBox="1">
              <a:spLocks noChangeArrowheads="1"/>
            </p:cNvSpPr>
            <p:nvPr/>
          </p:nvSpPr>
          <p:spPr bwMode="auto">
            <a:xfrm>
              <a:off x="4724" y="993"/>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38" name="Text Box 110"/>
            <p:cNvSpPr txBox="1">
              <a:spLocks noChangeArrowheads="1"/>
            </p:cNvSpPr>
            <p:nvPr/>
          </p:nvSpPr>
          <p:spPr bwMode="auto">
            <a:xfrm>
              <a:off x="4637" y="1208"/>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41" name="Text Box 111"/>
            <p:cNvSpPr txBox="1">
              <a:spLocks noChangeArrowheads="1"/>
            </p:cNvSpPr>
            <p:nvPr/>
          </p:nvSpPr>
          <p:spPr bwMode="auto">
            <a:xfrm>
              <a:off x="4365" y="1250"/>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sp>
          <p:nvSpPr>
            <p:cNvPr id="52" name="Text Box 112"/>
            <p:cNvSpPr txBox="1">
              <a:spLocks noChangeArrowheads="1"/>
            </p:cNvSpPr>
            <p:nvPr/>
          </p:nvSpPr>
          <p:spPr bwMode="auto">
            <a:xfrm>
              <a:off x="4150" y="1207"/>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dirty="0">
                  <a:solidFill>
                    <a:sysClr val="windowText" lastClr="000000"/>
                  </a:solidFill>
                  <a:latin typeface="+mn-lt"/>
                  <a:ea typeface="+mn-ea"/>
                </a:rPr>
                <a:t>×</a:t>
              </a:r>
            </a:p>
          </p:txBody>
        </p:sp>
        <p:sp>
          <p:nvSpPr>
            <p:cNvPr id="53" name="Text Box 113"/>
            <p:cNvSpPr txBox="1">
              <a:spLocks noChangeArrowheads="1"/>
            </p:cNvSpPr>
            <p:nvPr/>
          </p:nvSpPr>
          <p:spPr bwMode="auto">
            <a:xfrm>
              <a:off x="4014" y="1048"/>
              <a:ext cx="263" cy="233"/>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b="1" kern="0">
                  <a:solidFill>
                    <a:sysClr val="windowText" lastClr="000000"/>
                  </a:solidFill>
                  <a:latin typeface="+mn-lt"/>
                  <a:ea typeface="+mn-ea"/>
                </a:rPr>
                <a:t>×</a:t>
              </a:r>
            </a:p>
          </p:txBody>
        </p:sp>
      </p:grpSp>
      <p:sp>
        <p:nvSpPr>
          <p:cNvPr id="54" name="Oval 115"/>
          <p:cNvSpPr>
            <a:spLocks noChangeAspect="1" noChangeArrowheads="1"/>
          </p:cNvSpPr>
          <p:nvPr/>
        </p:nvSpPr>
        <p:spPr bwMode="auto">
          <a:xfrm>
            <a:off x="9285876" y="1272045"/>
            <a:ext cx="76200" cy="76200"/>
          </a:xfrm>
          <a:prstGeom prst="ellipse">
            <a:avLst/>
          </a:prstGeom>
          <a:solidFill>
            <a:srgbClr val="000000"/>
          </a:solidFill>
          <a:ln w="9525">
            <a:no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55" name="Rectangle 116"/>
          <p:cNvSpPr>
            <a:spLocks noChangeArrowheads="1"/>
          </p:cNvSpPr>
          <p:nvPr/>
        </p:nvSpPr>
        <p:spPr bwMode="auto">
          <a:xfrm>
            <a:off x="9104063" y="1269017"/>
            <a:ext cx="212985" cy="430887"/>
          </a:xfrm>
          <a:prstGeom prst="rect">
            <a:avLst/>
          </a:prstGeom>
          <a:noFill/>
          <a:ln w="9525">
            <a:noFill/>
            <a:miter lim="800000"/>
            <a:headEnd/>
            <a:tailEnd/>
          </a:ln>
        </p:spPr>
        <p:txBody>
          <a:bodyPr wrap="square" lIns="0" tIns="0" rIns="0" bIns="0">
            <a:spAutoFit/>
          </a:bodyPr>
          <a:lstStyle/>
          <a:p>
            <a:pPr eaLnBrk="0" fontAlgn="auto" hangingPunct="0">
              <a:spcBef>
                <a:spcPts val="0"/>
              </a:spcBef>
              <a:spcAft>
                <a:spcPts val="0"/>
              </a:spcAft>
              <a:defRPr/>
            </a:pPr>
            <a:r>
              <a:rPr lang="en-US" altLang="zh-CN" sz="2800" b="1" kern="0" dirty="0">
                <a:solidFill>
                  <a:srgbClr val="000000"/>
                </a:solidFill>
                <a:latin typeface="+mn-lt"/>
                <a:ea typeface="+mn-ea"/>
              </a:rPr>
              <a:t>O</a:t>
            </a:r>
            <a:endParaRPr lang="en-US" altLang="zh-CN" b="1" kern="0" dirty="0">
              <a:solidFill>
                <a:sysClr val="windowText" lastClr="000000"/>
              </a:solidFill>
              <a:latin typeface="+mn-lt"/>
              <a:ea typeface="+mn-ea"/>
            </a:endParaRPr>
          </a:p>
        </p:txBody>
      </p:sp>
      <p:sp>
        <p:nvSpPr>
          <p:cNvPr id="56" name="Rectangle 117"/>
          <p:cNvSpPr>
            <a:spLocks noChangeArrowheads="1"/>
          </p:cNvSpPr>
          <p:nvPr/>
        </p:nvSpPr>
        <p:spPr bwMode="auto">
          <a:xfrm>
            <a:off x="9034258" y="610851"/>
            <a:ext cx="201613" cy="430212"/>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2800" b="1" kern="0" dirty="0">
                <a:solidFill>
                  <a:srgbClr val="000000"/>
                </a:solidFill>
                <a:latin typeface="+mn-lt"/>
                <a:ea typeface="+mn-ea"/>
              </a:rPr>
              <a:t>R</a:t>
            </a:r>
            <a:endParaRPr lang="en-US" altLang="zh-CN" b="1" kern="0" dirty="0">
              <a:solidFill>
                <a:sysClr val="windowText" lastClr="000000"/>
              </a:solidFill>
              <a:latin typeface="+mn-lt"/>
              <a:ea typeface="+mn-ea"/>
            </a:endParaRPr>
          </a:p>
        </p:txBody>
      </p:sp>
      <p:grpSp>
        <p:nvGrpSpPr>
          <p:cNvPr id="57" name="Group 118"/>
          <p:cNvGrpSpPr>
            <a:grpSpLocks/>
          </p:cNvGrpSpPr>
          <p:nvPr/>
        </p:nvGrpSpPr>
        <p:grpSpPr bwMode="auto">
          <a:xfrm>
            <a:off x="8627064" y="605295"/>
            <a:ext cx="658813" cy="690562"/>
            <a:chOff x="4592" y="1262"/>
            <a:chExt cx="415" cy="435"/>
          </a:xfrm>
        </p:grpSpPr>
        <p:sp>
          <p:nvSpPr>
            <p:cNvPr id="58" name="Line 119"/>
            <p:cNvSpPr>
              <a:spLocks noChangeShapeType="1"/>
            </p:cNvSpPr>
            <p:nvPr/>
          </p:nvSpPr>
          <p:spPr bwMode="auto">
            <a:xfrm>
              <a:off x="4677" y="1351"/>
              <a:ext cx="330" cy="346"/>
            </a:xfrm>
            <a:prstGeom prst="line">
              <a:avLst/>
            </a:prstGeom>
            <a:noFill/>
            <a:ln w="39688" cap="rnd">
              <a:solidFill>
                <a:srgbClr val="0099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9" name="Freeform 120"/>
            <p:cNvSpPr>
              <a:spLocks/>
            </p:cNvSpPr>
            <p:nvPr/>
          </p:nvSpPr>
          <p:spPr bwMode="auto">
            <a:xfrm>
              <a:off x="4592" y="1262"/>
              <a:ext cx="126" cy="129"/>
            </a:xfrm>
            <a:custGeom>
              <a:avLst/>
              <a:gdLst>
                <a:gd name="T0" fmla="*/ 61 w 126"/>
                <a:gd name="T1" fmla="*/ 129 h 129"/>
                <a:gd name="T2" fmla="*/ 0 w 126"/>
                <a:gd name="T3" fmla="*/ 0 h 129"/>
                <a:gd name="T4" fmla="*/ 126 w 126"/>
                <a:gd name="T5" fmla="*/ 67 h 129"/>
                <a:gd name="T6" fmla="*/ 61 w 126"/>
                <a:gd name="T7" fmla="*/ 129 h 129"/>
                <a:gd name="T8" fmla="*/ 0 60000 65536"/>
                <a:gd name="T9" fmla="*/ 0 60000 65536"/>
                <a:gd name="T10" fmla="*/ 0 60000 65536"/>
                <a:gd name="T11" fmla="*/ 0 60000 65536"/>
                <a:gd name="T12" fmla="*/ 0 w 126"/>
                <a:gd name="T13" fmla="*/ 0 h 129"/>
                <a:gd name="T14" fmla="*/ 126 w 126"/>
                <a:gd name="T15" fmla="*/ 129 h 129"/>
              </a:gdLst>
              <a:ahLst/>
              <a:cxnLst>
                <a:cxn ang="T8">
                  <a:pos x="T0" y="T1"/>
                </a:cxn>
                <a:cxn ang="T9">
                  <a:pos x="T2" y="T3"/>
                </a:cxn>
                <a:cxn ang="T10">
                  <a:pos x="T4" y="T5"/>
                </a:cxn>
                <a:cxn ang="T11">
                  <a:pos x="T6" y="T7"/>
                </a:cxn>
              </a:cxnLst>
              <a:rect l="T12" t="T13" r="T14" b="T15"/>
              <a:pathLst>
                <a:path w="126" h="129">
                  <a:moveTo>
                    <a:pt x="61" y="129"/>
                  </a:moveTo>
                  <a:lnTo>
                    <a:pt x="0" y="0"/>
                  </a:lnTo>
                  <a:lnTo>
                    <a:pt x="126" y="67"/>
                  </a:lnTo>
                  <a:lnTo>
                    <a:pt x="61" y="129"/>
                  </a:lnTo>
                  <a:close/>
                </a:path>
              </a:pathLst>
            </a:custGeom>
            <a:solidFill>
              <a:srgbClr val="009900"/>
            </a:solidFill>
            <a:ln w="9525">
              <a:solidFill>
                <a:srgbClr val="0099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61" name="Object 161"/>
          <p:cNvGraphicFramePr>
            <a:graphicFrameLocks noChangeAspect="1"/>
          </p:cNvGraphicFramePr>
          <p:nvPr>
            <p:extLst>
              <p:ext uri="{D42A27DB-BD31-4B8C-83A1-F6EECF244321}">
                <p14:modId xmlns:p14="http://schemas.microsoft.com/office/powerpoint/2010/main" val="3843057876"/>
              </p:ext>
            </p:extLst>
          </p:nvPr>
        </p:nvGraphicFramePr>
        <p:xfrm>
          <a:off x="9259097" y="630694"/>
          <a:ext cx="255240" cy="338110"/>
        </p:xfrm>
        <a:graphic>
          <a:graphicData uri="http://schemas.openxmlformats.org/presentationml/2006/ole">
            <mc:AlternateContent xmlns:mc="http://schemas.openxmlformats.org/markup-compatibility/2006">
              <mc:Choice xmlns:v="urn:schemas-microsoft-com:vml" Requires="v">
                <p:oleObj spid="_x0000_s56257" name="公式" r:id="rId3" imgW="95289" imgH="142795" progId="Equation.3">
                  <p:embed/>
                </p:oleObj>
              </mc:Choice>
              <mc:Fallback>
                <p:oleObj name="公式" r:id="rId3" imgW="95289" imgH="1427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9097" y="630694"/>
                        <a:ext cx="255240" cy="338110"/>
                      </a:xfrm>
                      <a:prstGeom prst="rect">
                        <a:avLst/>
                      </a:prstGeom>
                      <a:noFill/>
                      <a:ln>
                        <a:noFill/>
                      </a:ln>
                      <a:extLst/>
                    </p:spPr>
                  </p:pic>
                </p:oleObj>
              </mc:Fallback>
            </mc:AlternateContent>
          </a:graphicData>
        </a:graphic>
      </p:graphicFrame>
      <p:sp>
        <p:nvSpPr>
          <p:cNvPr id="62" name="Oval 100"/>
          <p:cNvSpPr>
            <a:spLocks noChangeArrowheads="1"/>
          </p:cNvSpPr>
          <p:nvPr/>
        </p:nvSpPr>
        <p:spPr bwMode="auto">
          <a:xfrm>
            <a:off x="8579585" y="621414"/>
            <a:ext cx="1407288" cy="1394617"/>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63" name="Oval 100"/>
          <p:cNvSpPr>
            <a:spLocks noChangeArrowheads="1"/>
          </p:cNvSpPr>
          <p:nvPr/>
        </p:nvSpPr>
        <p:spPr bwMode="auto">
          <a:xfrm>
            <a:off x="8933451" y="955224"/>
            <a:ext cx="760264" cy="743831"/>
          </a:xfrm>
          <a:prstGeom prst="ellipse">
            <a:avLst/>
          </a:prstGeom>
          <a:noFill/>
          <a:ln w="38100" cap="rnd">
            <a:solidFill>
              <a:srgbClr val="FF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64" name="Freeform 109"/>
          <p:cNvSpPr>
            <a:spLocks/>
          </p:cNvSpPr>
          <p:nvPr/>
        </p:nvSpPr>
        <p:spPr bwMode="auto">
          <a:xfrm rot="2398061" flipV="1">
            <a:off x="8462500" y="1244621"/>
            <a:ext cx="260615" cy="269777"/>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5" name="Freeform 109"/>
          <p:cNvSpPr>
            <a:spLocks/>
          </p:cNvSpPr>
          <p:nvPr/>
        </p:nvSpPr>
        <p:spPr bwMode="auto">
          <a:xfrm rot="7402990">
            <a:off x="8850318" y="1261463"/>
            <a:ext cx="209140" cy="228160"/>
          </a:xfrm>
          <a:custGeom>
            <a:avLst/>
            <a:gdLst>
              <a:gd name="T0" fmla="*/ 0 w 120"/>
              <a:gd name="T1" fmla="*/ 2147483647 h 121"/>
              <a:gd name="T2" fmla="*/ 2147483647 w 120"/>
              <a:gd name="T3" fmla="*/ 0 h 121"/>
              <a:gd name="T4" fmla="*/ 2147483647 w 120"/>
              <a:gd name="T5" fmla="*/ 2147483647 h 121"/>
              <a:gd name="T6" fmla="*/ 0 w 120"/>
              <a:gd name="T7" fmla="*/ 2147483647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0" y="60"/>
                </a:moveTo>
                <a:lnTo>
                  <a:pt x="120" y="0"/>
                </a:lnTo>
                <a:lnTo>
                  <a:pt x="60" y="121"/>
                </a:lnTo>
                <a:lnTo>
                  <a:pt x="0" y="60"/>
                </a:lnTo>
                <a:close/>
              </a:path>
            </a:pathLst>
          </a:custGeom>
          <a:solidFill>
            <a:srgbClr val="FF0000"/>
          </a:solidFill>
          <a:ln w="9525">
            <a:no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6" name="对象 65"/>
          <p:cNvGraphicFramePr>
            <a:graphicFrameLocks noChangeAspect="1"/>
          </p:cNvGraphicFramePr>
          <p:nvPr>
            <p:extLst>
              <p:ext uri="{D42A27DB-BD31-4B8C-83A1-F6EECF244321}">
                <p14:modId xmlns:p14="http://schemas.microsoft.com/office/powerpoint/2010/main" val="1153094420"/>
              </p:ext>
            </p:extLst>
          </p:nvPr>
        </p:nvGraphicFramePr>
        <p:xfrm>
          <a:off x="9892820" y="684755"/>
          <a:ext cx="334155" cy="546533"/>
        </p:xfrm>
        <a:graphic>
          <a:graphicData uri="http://schemas.openxmlformats.org/presentationml/2006/ole">
            <mc:AlternateContent xmlns:mc="http://schemas.openxmlformats.org/markup-compatibility/2006">
              <mc:Choice xmlns:v="urn:schemas-microsoft-com:vml" Requires="v">
                <p:oleObj spid="_x0000_s56258" name="公式" r:id="rId5" imgW="177480" imgH="253800" progId="Equation.3">
                  <p:embed/>
                </p:oleObj>
              </mc:Choice>
              <mc:Fallback>
                <p:oleObj name="公式" r:id="rId5" imgW="177480" imgH="253800" progId="Equation.3">
                  <p:embed/>
                  <p:pic>
                    <p:nvPicPr>
                      <p:cNvPr id="0" name=""/>
                      <p:cNvPicPr/>
                      <p:nvPr/>
                    </p:nvPicPr>
                    <p:blipFill>
                      <a:blip r:embed="rId6"/>
                      <a:stretch>
                        <a:fillRect/>
                      </a:stretch>
                    </p:blipFill>
                    <p:spPr>
                      <a:xfrm>
                        <a:off x="9892820" y="684755"/>
                        <a:ext cx="334155" cy="546533"/>
                      </a:xfrm>
                      <a:prstGeom prst="rect">
                        <a:avLst/>
                      </a:prstGeom>
                    </p:spPr>
                  </p:pic>
                </p:oleObj>
              </mc:Fallback>
            </mc:AlternateContent>
          </a:graphicData>
        </a:graphic>
      </p:graphicFrame>
      <p:sp>
        <p:nvSpPr>
          <p:cNvPr id="60" name="Oval 5"/>
          <p:cNvSpPr>
            <a:spLocks noChangeArrowheads="1"/>
          </p:cNvSpPr>
          <p:nvPr/>
        </p:nvSpPr>
        <p:spPr bwMode="auto">
          <a:xfrm>
            <a:off x="9952705" y="1318722"/>
            <a:ext cx="80963" cy="793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p>
        </p:txBody>
      </p:sp>
      <p:graphicFrame>
        <p:nvGraphicFramePr>
          <p:cNvPr id="69" name="对象 68"/>
          <p:cNvGraphicFramePr>
            <a:graphicFrameLocks noChangeAspect="1"/>
          </p:cNvGraphicFramePr>
          <p:nvPr>
            <p:extLst>
              <p:ext uri="{D42A27DB-BD31-4B8C-83A1-F6EECF244321}">
                <p14:modId xmlns:p14="http://schemas.microsoft.com/office/powerpoint/2010/main" val="2228765799"/>
              </p:ext>
            </p:extLst>
          </p:nvPr>
        </p:nvGraphicFramePr>
        <p:xfrm>
          <a:off x="10152505" y="1651458"/>
          <a:ext cx="238125" cy="384175"/>
        </p:xfrm>
        <a:graphic>
          <a:graphicData uri="http://schemas.openxmlformats.org/presentationml/2006/ole">
            <mc:AlternateContent xmlns:mc="http://schemas.openxmlformats.org/markup-compatibility/2006">
              <mc:Choice xmlns:v="urn:schemas-microsoft-com:vml" Requires="v">
                <p:oleObj spid="_x0000_s56259" name="公式" r:id="rId7" imgW="126720" imgH="177480" progId="Equation.3">
                  <p:embed/>
                </p:oleObj>
              </mc:Choice>
              <mc:Fallback>
                <p:oleObj name="公式" r:id="rId7" imgW="126720" imgH="177480" progId="Equation.3">
                  <p:embed/>
                  <p:pic>
                    <p:nvPicPr>
                      <p:cNvPr id="0" name=""/>
                      <p:cNvPicPr/>
                      <p:nvPr/>
                    </p:nvPicPr>
                    <p:blipFill>
                      <a:blip r:embed="rId8"/>
                      <a:stretch>
                        <a:fillRect/>
                      </a:stretch>
                    </p:blipFill>
                    <p:spPr>
                      <a:xfrm>
                        <a:off x="10152505" y="1651458"/>
                        <a:ext cx="238125" cy="384175"/>
                      </a:xfrm>
                      <a:prstGeom prst="rect">
                        <a:avLst/>
                      </a:prstGeom>
                    </p:spPr>
                  </p:pic>
                </p:oleObj>
              </mc:Fallback>
            </mc:AlternateContent>
          </a:graphicData>
        </a:graphic>
      </p:graphicFrame>
      <p:sp>
        <p:nvSpPr>
          <p:cNvPr id="70" name="Line 1176"/>
          <p:cNvSpPr>
            <a:spLocks noChangeShapeType="1"/>
          </p:cNvSpPr>
          <p:nvPr/>
        </p:nvSpPr>
        <p:spPr bwMode="auto">
          <a:xfrm>
            <a:off x="9440010" y="1325110"/>
            <a:ext cx="536290" cy="39010"/>
          </a:xfrm>
          <a:prstGeom prst="line">
            <a:avLst/>
          </a:prstGeom>
          <a:noFill/>
          <a:ln w="38100">
            <a:solidFill>
              <a:srgbClr val="C00000"/>
            </a:solidFill>
            <a:round/>
            <a:headEnd type="triangle" w="sm" len="lg"/>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71" name="对象 70"/>
          <p:cNvGraphicFramePr>
            <a:graphicFrameLocks noChangeAspect="1"/>
          </p:cNvGraphicFramePr>
          <p:nvPr>
            <p:extLst>
              <p:ext uri="{D42A27DB-BD31-4B8C-83A1-F6EECF244321}">
                <p14:modId xmlns:p14="http://schemas.microsoft.com/office/powerpoint/2010/main" val="457550694"/>
              </p:ext>
            </p:extLst>
          </p:nvPr>
        </p:nvGraphicFramePr>
        <p:xfrm>
          <a:off x="9332913" y="1323976"/>
          <a:ext cx="381000" cy="549275"/>
        </p:xfrm>
        <a:graphic>
          <a:graphicData uri="http://schemas.openxmlformats.org/presentationml/2006/ole">
            <mc:AlternateContent xmlns:mc="http://schemas.openxmlformats.org/markup-compatibility/2006">
              <mc:Choice xmlns:v="urn:schemas-microsoft-com:vml" Requires="v">
                <p:oleObj spid="_x0000_s56260" name="公式" r:id="rId9" imgW="203040" imgH="253800" progId="Equation.3">
                  <p:embed/>
                </p:oleObj>
              </mc:Choice>
              <mc:Fallback>
                <p:oleObj name="公式" r:id="rId9" imgW="203040" imgH="253800" progId="Equation.3">
                  <p:embed/>
                  <p:pic>
                    <p:nvPicPr>
                      <p:cNvPr id="0" name=""/>
                      <p:cNvPicPr/>
                      <p:nvPr/>
                    </p:nvPicPr>
                    <p:blipFill>
                      <a:blip r:embed="rId10"/>
                      <a:stretch>
                        <a:fillRect/>
                      </a:stretch>
                    </p:blipFill>
                    <p:spPr>
                      <a:xfrm>
                        <a:off x="9332913" y="1323976"/>
                        <a:ext cx="381000" cy="549275"/>
                      </a:xfrm>
                      <a:prstGeom prst="rect">
                        <a:avLst/>
                      </a:prstGeom>
                    </p:spPr>
                  </p:pic>
                </p:oleObj>
              </mc:Fallback>
            </mc:AlternateContent>
          </a:graphicData>
        </a:graphic>
      </p:graphicFrame>
      <p:sp>
        <p:nvSpPr>
          <p:cNvPr id="126" name="Line 1176"/>
          <p:cNvSpPr>
            <a:spLocks noChangeShapeType="1"/>
          </p:cNvSpPr>
          <p:nvPr/>
        </p:nvSpPr>
        <p:spPr bwMode="auto">
          <a:xfrm flipV="1">
            <a:off x="9949440" y="1372586"/>
            <a:ext cx="48459" cy="912634"/>
          </a:xfrm>
          <a:prstGeom prst="line">
            <a:avLst/>
          </a:prstGeom>
          <a:noFill/>
          <a:ln w="38100">
            <a:solidFill>
              <a:srgbClr val="FF00FF"/>
            </a:solidFill>
            <a:round/>
            <a:headEnd type="triangle" w="sm" len="lg"/>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27" name="对象 126"/>
          <p:cNvGraphicFramePr>
            <a:graphicFrameLocks noChangeAspect="1"/>
          </p:cNvGraphicFramePr>
          <p:nvPr>
            <p:extLst>
              <p:ext uri="{D42A27DB-BD31-4B8C-83A1-F6EECF244321}">
                <p14:modId xmlns:p14="http://schemas.microsoft.com/office/powerpoint/2010/main" val="2356573737"/>
              </p:ext>
            </p:extLst>
          </p:nvPr>
        </p:nvGraphicFramePr>
        <p:xfrm>
          <a:off x="9688514" y="2347914"/>
          <a:ext cx="333375" cy="549275"/>
        </p:xfrm>
        <a:graphic>
          <a:graphicData uri="http://schemas.openxmlformats.org/presentationml/2006/ole">
            <mc:AlternateContent xmlns:mc="http://schemas.openxmlformats.org/markup-compatibility/2006">
              <mc:Choice xmlns:v="urn:schemas-microsoft-com:vml" Requires="v">
                <p:oleObj spid="_x0000_s56261" name="公式" r:id="rId11" imgW="177480" imgH="253800" progId="Equation.3">
                  <p:embed/>
                </p:oleObj>
              </mc:Choice>
              <mc:Fallback>
                <p:oleObj name="公式" r:id="rId11" imgW="177480" imgH="253800" progId="Equation.3">
                  <p:embed/>
                  <p:pic>
                    <p:nvPicPr>
                      <p:cNvPr id="0" name=""/>
                      <p:cNvPicPr/>
                      <p:nvPr/>
                    </p:nvPicPr>
                    <p:blipFill>
                      <a:blip r:embed="rId12"/>
                      <a:stretch>
                        <a:fillRect/>
                      </a:stretch>
                    </p:blipFill>
                    <p:spPr>
                      <a:xfrm>
                        <a:off x="9688514" y="2347914"/>
                        <a:ext cx="333375" cy="549275"/>
                      </a:xfrm>
                      <a:prstGeom prst="rect">
                        <a:avLst/>
                      </a:prstGeom>
                    </p:spPr>
                  </p:pic>
                </p:oleObj>
              </mc:Fallback>
            </mc:AlternateContent>
          </a:graphicData>
        </a:graphic>
      </p:graphicFrame>
      <p:sp>
        <p:nvSpPr>
          <p:cNvPr id="146" name="Line 1176"/>
          <p:cNvSpPr>
            <a:spLocks noChangeShapeType="1"/>
          </p:cNvSpPr>
          <p:nvPr/>
        </p:nvSpPr>
        <p:spPr bwMode="auto">
          <a:xfrm flipV="1">
            <a:off x="9965523" y="1386587"/>
            <a:ext cx="37531" cy="568920"/>
          </a:xfrm>
          <a:prstGeom prst="line">
            <a:avLst/>
          </a:prstGeom>
          <a:noFill/>
          <a:ln w="38100">
            <a:solidFill>
              <a:srgbClr val="3E27E7"/>
            </a:solidFill>
            <a:round/>
            <a:headEnd type="arrow" w="med" len="med"/>
            <a:tailEnd type="non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7" name="Rectangle 23"/>
          <p:cNvSpPr>
            <a:spLocks noChangeArrowheads="1"/>
          </p:cNvSpPr>
          <p:nvPr/>
        </p:nvSpPr>
        <p:spPr bwMode="auto">
          <a:xfrm>
            <a:off x="1761332" y="59433"/>
            <a:ext cx="5403644" cy="1200329"/>
          </a:xfrm>
          <a:prstGeom prst="rect">
            <a:avLst/>
          </a:prstGeom>
          <a:noFill/>
          <a:ln w="9525">
            <a:noFill/>
            <a:miter lim="800000"/>
            <a:headEnd/>
            <a:tailEnd/>
          </a:ln>
        </p:spPr>
        <p:txBody>
          <a:bodyPr wrap="square">
            <a:spAutoFit/>
          </a:bodyPr>
          <a:lstStyle/>
          <a:p>
            <a:pPr eaLnBrk="0" fontAlgn="auto" hangingPunct="0">
              <a:spcBef>
                <a:spcPts val="0"/>
              </a:spcBef>
              <a:spcAft>
                <a:spcPts val="0"/>
              </a:spcAft>
              <a:defRPr/>
            </a:pPr>
            <a:r>
              <a:rPr lang="zh-CN" altLang="en-US" sz="2400" b="1" kern="0" dirty="0">
                <a:solidFill>
                  <a:srgbClr val="A50021"/>
                </a:solidFill>
                <a:latin typeface="+mn-lt"/>
                <a:ea typeface="+mn-ea"/>
              </a:rPr>
              <a:t>柱对称性的变化磁场激发的感应电场加速电子，</a:t>
            </a:r>
            <a:r>
              <a:rPr lang="zh-CN" altLang="en-US" sz="2400" b="1" kern="0" dirty="0">
                <a:solidFill>
                  <a:srgbClr val="A50021"/>
                </a:solidFill>
              </a:rPr>
              <a:t>同时也利用此磁产生的</a:t>
            </a:r>
            <a:r>
              <a:rPr lang="zh-CN" altLang="en-US" sz="2400" b="1" dirty="0">
                <a:solidFill>
                  <a:srgbClr val="3E27E7"/>
                </a:solidFill>
                <a:latin typeface="宋体" panose="02010600030101010101" pitchFamily="2" charset="-122"/>
              </a:rPr>
              <a:t>洛仑兹力</a:t>
            </a:r>
            <a:r>
              <a:rPr lang="zh-CN" altLang="en-US" sz="2400" b="1" kern="0" dirty="0">
                <a:solidFill>
                  <a:srgbClr val="A50021"/>
                </a:solidFill>
              </a:rPr>
              <a:t>提供电子做圆周运动的向心力。</a:t>
            </a:r>
          </a:p>
        </p:txBody>
      </p:sp>
      <p:sp>
        <p:nvSpPr>
          <p:cNvPr id="148" name="Text Box 12"/>
          <p:cNvSpPr txBox="1">
            <a:spLocks noChangeArrowheads="1"/>
          </p:cNvSpPr>
          <p:nvPr/>
        </p:nvSpPr>
        <p:spPr bwMode="auto">
          <a:xfrm>
            <a:off x="1637111" y="1582421"/>
            <a:ext cx="854075" cy="492125"/>
          </a:xfrm>
          <a:prstGeom prst="rect">
            <a:avLst/>
          </a:prstGeom>
          <a:noFill/>
          <a:ln w="9525">
            <a:noFill/>
            <a:miter lim="800000"/>
            <a:headEnd/>
            <a:tailEnd/>
          </a:ln>
        </p:spPr>
        <p:txBody>
          <a:bodyPr wrap="none" anchor="ctr">
            <a:spAutoFit/>
          </a:bodyPr>
          <a:lstStyle/>
          <a:p>
            <a:pPr algn="ctr" fontAlgn="auto">
              <a:spcBef>
                <a:spcPts val="0"/>
              </a:spcBef>
              <a:spcAft>
                <a:spcPts val="0"/>
              </a:spcAft>
              <a:defRPr/>
            </a:pPr>
            <a:r>
              <a:rPr lang="zh-CN" altLang="en-US" sz="2600" b="1" kern="0" dirty="0">
                <a:solidFill>
                  <a:srgbClr val="FF0000"/>
                </a:solidFill>
                <a:latin typeface="+mn-lt"/>
                <a:ea typeface="+mn-ea"/>
              </a:rPr>
              <a:t>解：</a:t>
            </a:r>
          </a:p>
        </p:txBody>
      </p:sp>
      <p:graphicFrame>
        <p:nvGraphicFramePr>
          <p:cNvPr id="149" name="Object 1026"/>
          <p:cNvGraphicFramePr>
            <a:graphicFrameLocks noChangeAspect="1"/>
          </p:cNvGraphicFramePr>
          <p:nvPr>
            <p:extLst>
              <p:ext uri="{D42A27DB-BD31-4B8C-83A1-F6EECF244321}">
                <p14:modId xmlns:p14="http://schemas.microsoft.com/office/powerpoint/2010/main" val="2797849640"/>
              </p:ext>
            </p:extLst>
          </p:nvPr>
        </p:nvGraphicFramePr>
        <p:xfrm>
          <a:off x="2366964" y="1462088"/>
          <a:ext cx="3462337" cy="823912"/>
        </p:xfrm>
        <a:graphic>
          <a:graphicData uri="http://schemas.openxmlformats.org/presentationml/2006/ole">
            <mc:AlternateContent xmlns:mc="http://schemas.openxmlformats.org/markup-compatibility/2006">
              <mc:Choice xmlns:v="urn:schemas-microsoft-com:vml" Requires="v">
                <p:oleObj spid="_x0000_s56262" name="公式" r:id="rId13" imgW="1218671" imgH="291973" progId="Equation.3">
                  <p:embed/>
                </p:oleObj>
              </mc:Choice>
              <mc:Fallback>
                <p:oleObj name="公式" r:id="rId13" imgW="1218671" imgH="29197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66964" y="1462088"/>
                        <a:ext cx="3462337"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0" name="Object 1037"/>
          <p:cNvGraphicFramePr>
            <a:graphicFrameLocks noChangeAspect="1"/>
          </p:cNvGraphicFramePr>
          <p:nvPr>
            <p:extLst>
              <p:ext uri="{D42A27DB-BD31-4B8C-83A1-F6EECF244321}">
                <p14:modId xmlns:p14="http://schemas.microsoft.com/office/powerpoint/2010/main" val="920434066"/>
              </p:ext>
            </p:extLst>
          </p:nvPr>
        </p:nvGraphicFramePr>
        <p:xfrm>
          <a:off x="6024564" y="1341439"/>
          <a:ext cx="1571625" cy="1050925"/>
        </p:xfrm>
        <a:graphic>
          <a:graphicData uri="http://schemas.openxmlformats.org/presentationml/2006/ole">
            <mc:AlternateContent xmlns:mc="http://schemas.openxmlformats.org/markup-compatibility/2006">
              <mc:Choice xmlns:v="urn:schemas-microsoft-com:vml" Requires="v">
                <p:oleObj spid="_x0000_s56263" name="公式" r:id="rId15" imgW="583947" imgH="393529" progId="Equation.3">
                  <p:embed/>
                </p:oleObj>
              </mc:Choice>
              <mc:Fallback>
                <p:oleObj name="公式" r:id="rId15" imgW="583947" imgH="39352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24564" y="1341439"/>
                        <a:ext cx="1571625"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1" name="Object 7"/>
          <p:cNvGraphicFramePr>
            <a:graphicFrameLocks noChangeAspect="1"/>
          </p:cNvGraphicFramePr>
          <p:nvPr>
            <p:extLst>
              <p:ext uri="{D42A27DB-BD31-4B8C-83A1-F6EECF244321}">
                <p14:modId xmlns:p14="http://schemas.microsoft.com/office/powerpoint/2010/main" val="2847340360"/>
              </p:ext>
            </p:extLst>
          </p:nvPr>
        </p:nvGraphicFramePr>
        <p:xfrm>
          <a:off x="8472943" y="2809677"/>
          <a:ext cx="1810016" cy="948455"/>
        </p:xfrm>
        <a:graphic>
          <a:graphicData uri="http://schemas.openxmlformats.org/presentationml/2006/ole">
            <mc:AlternateContent xmlns:mc="http://schemas.openxmlformats.org/markup-compatibility/2006">
              <mc:Choice xmlns:v="urn:schemas-microsoft-com:vml" Requires="v">
                <p:oleObj spid="_x0000_s56264" name="公式" r:id="rId17" imgW="774364" imgH="406224" progId="Equation.3">
                  <p:embed/>
                </p:oleObj>
              </mc:Choice>
              <mc:Fallback>
                <p:oleObj name="公式" r:id="rId17" imgW="774364" imgH="406224"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72943" y="2809677"/>
                        <a:ext cx="1810016" cy="948455"/>
                      </a:xfrm>
                      <a:prstGeom prst="rect">
                        <a:avLst/>
                      </a:prstGeom>
                      <a:noFill/>
                      <a:ln>
                        <a:noFill/>
                      </a:ln>
                      <a:extLst/>
                    </p:spPr>
                  </p:pic>
                </p:oleObj>
              </mc:Fallback>
            </mc:AlternateContent>
          </a:graphicData>
        </a:graphic>
      </p:graphicFrame>
      <p:graphicFrame>
        <p:nvGraphicFramePr>
          <p:cNvPr id="152" name="Object 62"/>
          <p:cNvGraphicFramePr>
            <a:graphicFrameLocks noChangeAspect="1"/>
          </p:cNvGraphicFramePr>
          <p:nvPr>
            <p:extLst>
              <p:ext uri="{D42A27DB-BD31-4B8C-83A1-F6EECF244321}">
                <p14:modId xmlns:p14="http://schemas.microsoft.com/office/powerpoint/2010/main" val="3946131364"/>
              </p:ext>
            </p:extLst>
          </p:nvPr>
        </p:nvGraphicFramePr>
        <p:xfrm>
          <a:off x="1752601" y="2247900"/>
          <a:ext cx="7358063" cy="928688"/>
        </p:xfrm>
        <a:graphic>
          <a:graphicData uri="http://schemas.openxmlformats.org/presentationml/2006/ole">
            <mc:AlternateContent xmlns:mc="http://schemas.openxmlformats.org/markup-compatibility/2006">
              <mc:Choice xmlns:v="urn:schemas-microsoft-com:vml" Requires="v">
                <p:oleObj spid="_x0000_s56265" name="Equation" r:id="rId19" imgW="2616120" imgH="330120" progId="Equation.DSMT4">
                  <p:embed/>
                </p:oleObj>
              </mc:Choice>
              <mc:Fallback>
                <p:oleObj name="Equation" r:id="rId19" imgW="2616120" imgH="330120" progId="Equation.DSMT4">
                  <p:embed/>
                  <p:pic>
                    <p:nvPicPr>
                      <p:cNvPr id="0" name=""/>
                      <p:cNvPicPr>
                        <a:picLocks noChangeAspect="1" noChangeArrowheads="1"/>
                      </p:cNvPicPr>
                      <p:nvPr/>
                    </p:nvPicPr>
                    <p:blipFill>
                      <a:blip r:embed="rId20"/>
                      <a:srcRect/>
                      <a:stretch>
                        <a:fillRect/>
                      </a:stretch>
                    </p:blipFill>
                    <p:spPr bwMode="auto">
                      <a:xfrm>
                        <a:off x="1752601" y="2247900"/>
                        <a:ext cx="7358063"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 name="AutoShape 18"/>
          <p:cNvSpPr>
            <a:spLocks noChangeArrowheads="1"/>
          </p:cNvSpPr>
          <p:nvPr/>
        </p:nvSpPr>
        <p:spPr bwMode="auto">
          <a:xfrm>
            <a:off x="7553502" y="3185297"/>
            <a:ext cx="620712" cy="276225"/>
          </a:xfrm>
          <a:prstGeom prst="rightArrow">
            <a:avLst>
              <a:gd name="adj1" fmla="val 50000"/>
              <a:gd name="adj2" fmla="val 54004"/>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lin ang="10800000" scaled="1"/>
            <a:tileRect/>
          </a:gra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154" name="Object 8"/>
          <p:cNvGraphicFramePr>
            <a:graphicFrameLocks noChangeAspect="1"/>
          </p:cNvGraphicFramePr>
          <p:nvPr>
            <p:extLst>
              <p:ext uri="{D42A27DB-BD31-4B8C-83A1-F6EECF244321}">
                <p14:modId xmlns:p14="http://schemas.microsoft.com/office/powerpoint/2010/main" val="948878605"/>
              </p:ext>
            </p:extLst>
          </p:nvPr>
        </p:nvGraphicFramePr>
        <p:xfrm>
          <a:off x="5150644" y="4056064"/>
          <a:ext cx="2214563" cy="1008063"/>
        </p:xfrm>
        <a:graphic>
          <a:graphicData uri="http://schemas.openxmlformats.org/presentationml/2006/ole">
            <mc:AlternateContent xmlns:mc="http://schemas.openxmlformats.org/markup-compatibility/2006">
              <mc:Choice xmlns:v="urn:schemas-microsoft-com:vml" Requires="v">
                <p:oleObj spid="_x0000_s56266" name="公式" r:id="rId21" imgW="863225" imgH="393529" progId="Equation.3">
                  <p:embed/>
                </p:oleObj>
              </mc:Choice>
              <mc:Fallback>
                <p:oleObj name="公式" r:id="rId21" imgW="863225" imgH="393529"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50644" y="4056064"/>
                        <a:ext cx="22145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5" name="Object 9"/>
          <p:cNvGraphicFramePr>
            <a:graphicFrameLocks noChangeAspect="1"/>
          </p:cNvGraphicFramePr>
          <p:nvPr>
            <p:extLst>
              <p:ext uri="{D42A27DB-BD31-4B8C-83A1-F6EECF244321}">
                <p14:modId xmlns:p14="http://schemas.microsoft.com/office/powerpoint/2010/main" val="103720796"/>
              </p:ext>
            </p:extLst>
          </p:nvPr>
        </p:nvGraphicFramePr>
        <p:xfrm>
          <a:off x="4362264" y="3185296"/>
          <a:ext cx="1746250" cy="1047750"/>
        </p:xfrm>
        <a:graphic>
          <a:graphicData uri="http://schemas.openxmlformats.org/presentationml/2006/ole">
            <mc:AlternateContent xmlns:mc="http://schemas.openxmlformats.org/markup-compatibility/2006">
              <mc:Choice xmlns:v="urn:schemas-microsoft-com:vml" Requires="v">
                <p:oleObj spid="_x0000_s56267" name="公式" r:id="rId23" imgW="698500" imgH="419100" progId="Equation.3">
                  <p:embed/>
                </p:oleObj>
              </mc:Choice>
              <mc:Fallback>
                <p:oleObj name="公式" r:id="rId23" imgW="698500" imgH="4191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362264" y="3185296"/>
                        <a:ext cx="174625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6" name="Object 10"/>
          <p:cNvGraphicFramePr>
            <a:graphicFrameLocks noChangeAspect="1"/>
          </p:cNvGraphicFramePr>
          <p:nvPr>
            <p:extLst>
              <p:ext uri="{D42A27DB-BD31-4B8C-83A1-F6EECF244321}">
                <p14:modId xmlns:p14="http://schemas.microsoft.com/office/powerpoint/2010/main" val="1288224335"/>
              </p:ext>
            </p:extLst>
          </p:nvPr>
        </p:nvGraphicFramePr>
        <p:xfrm>
          <a:off x="7032626" y="4941888"/>
          <a:ext cx="1490663" cy="1149350"/>
        </p:xfrm>
        <a:graphic>
          <a:graphicData uri="http://schemas.openxmlformats.org/presentationml/2006/ole">
            <mc:AlternateContent xmlns:mc="http://schemas.openxmlformats.org/markup-compatibility/2006">
              <mc:Choice xmlns:v="urn:schemas-microsoft-com:vml" Requires="v">
                <p:oleObj spid="_x0000_s56268" name="公式" r:id="rId25" imgW="507780" imgH="393529" progId="Equation.3">
                  <p:embed/>
                </p:oleObj>
              </mc:Choice>
              <mc:Fallback>
                <p:oleObj name="公式" r:id="rId25" imgW="507780" imgH="393529"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032626" y="4941888"/>
                        <a:ext cx="1490663"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7" name="Object 11"/>
          <p:cNvGraphicFramePr>
            <a:graphicFrameLocks noChangeAspect="1"/>
          </p:cNvGraphicFramePr>
          <p:nvPr>
            <p:extLst>
              <p:ext uri="{D42A27DB-BD31-4B8C-83A1-F6EECF244321}">
                <p14:modId xmlns:p14="http://schemas.microsoft.com/office/powerpoint/2010/main" val="1208907154"/>
              </p:ext>
            </p:extLst>
          </p:nvPr>
        </p:nvGraphicFramePr>
        <p:xfrm>
          <a:off x="4295775" y="5875338"/>
          <a:ext cx="1333500" cy="982662"/>
        </p:xfrm>
        <a:graphic>
          <a:graphicData uri="http://schemas.openxmlformats.org/presentationml/2006/ole">
            <mc:AlternateContent xmlns:mc="http://schemas.openxmlformats.org/markup-compatibility/2006">
              <mc:Choice xmlns:v="urn:schemas-microsoft-com:vml" Requires="v">
                <p:oleObj spid="_x0000_s56269" name="公式" r:id="rId27" imgW="476176" imgH="333368" progId="Equation.3">
                  <p:embed/>
                </p:oleObj>
              </mc:Choice>
              <mc:Fallback>
                <p:oleObj name="公式" r:id="rId27" imgW="476176" imgH="333368"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95775" y="5875338"/>
                        <a:ext cx="1333500" cy="98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8" name="AutoShape 18"/>
          <p:cNvSpPr>
            <a:spLocks noChangeArrowheads="1"/>
          </p:cNvSpPr>
          <p:nvPr/>
        </p:nvSpPr>
        <p:spPr bwMode="auto">
          <a:xfrm>
            <a:off x="6478402" y="3685975"/>
            <a:ext cx="620713" cy="287338"/>
          </a:xfrm>
          <a:prstGeom prst="rightArrow">
            <a:avLst>
              <a:gd name="adj1" fmla="val 50000"/>
              <a:gd name="adj2" fmla="val 54005"/>
            </a:avLst>
          </a:prstGeom>
          <a:solidFill>
            <a:srgbClr val="FFFF00"/>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159" name="Object 28"/>
          <p:cNvGraphicFramePr>
            <a:graphicFrameLocks noChangeAspect="1"/>
          </p:cNvGraphicFramePr>
          <p:nvPr>
            <p:extLst>
              <p:ext uri="{D42A27DB-BD31-4B8C-83A1-F6EECF244321}">
                <p14:modId xmlns:p14="http://schemas.microsoft.com/office/powerpoint/2010/main" val="1768624389"/>
              </p:ext>
            </p:extLst>
          </p:nvPr>
        </p:nvGraphicFramePr>
        <p:xfrm>
          <a:off x="7452920" y="3646800"/>
          <a:ext cx="1492250" cy="444500"/>
        </p:xfrm>
        <a:graphic>
          <a:graphicData uri="http://schemas.openxmlformats.org/presentationml/2006/ole">
            <mc:AlternateContent xmlns:mc="http://schemas.openxmlformats.org/markup-compatibility/2006">
              <mc:Choice xmlns:v="urn:schemas-microsoft-com:vml" Requires="v">
                <p:oleObj spid="_x0000_s56270" name="公式" r:id="rId29" imgW="596641" imgH="177723" progId="Equation.3">
                  <p:embed/>
                </p:oleObj>
              </mc:Choice>
              <mc:Fallback>
                <p:oleObj name="公式" r:id="rId29" imgW="596641" imgH="177723"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452920" y="3646800"/>
                        <a:ext cx="14922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0" name="矩形 40"/>
          <p:cNvSpPr>
            <a:spLocks noChangeArrowheads="1"/>
          </p:cNvSpPr>
          <p:nvPr/>
        </p:nvSpPr>
        <p:spPr bwMode="auto">
          <a:xfrm>
            <a:off x="1795565" y="3489325"/>
            <a:ext cx="2714625" cy="523875"/>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b="1" kern="0" dirty="0">
                <a:solidFill>
                  <a:srgbClr val="009900"/>
                </a:solidFill>
                <a:latin typeface="+mn-lt"/>
                <a:ea typeface="+mn-ea"/>
              </a:rPr>
              <a:t>圆周运动径向</a:t>
            </a:r>
          </a:p>
        </p:txBody>
      </p:sp>
      <p:sp>
        <p:nvSpPr>
          <p:cNvPr id="161" name="矩形 41"/>
          <p:cNvSpPr>
            <a:spLocks noChangeArrowheads="1"/>
          </p:cNvSpPr>
          <p:nvPr/>
        </p:nvSpPr>
        <p:spPr bwMode="auto">
          <a:xfrm>
            <a:off x="1992314" y="4149726"/>
            <a:ext cx="2643187" cy="523875"/>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b="1" kern="0" dirty="0">
                <a:solidFill>
                  <a:srgbClr val="3E27E7"/>
                </a:solidFill>
                <a:latin typeface="+mn-lt"/>
                <a:ea typeface="+mn-ea"/>
              </a:rPr>
              <a:t>圆周运动切向</a:t>
            </a:r>
          </a:p>
        </p:txBody>
      </p:sp>
      <p:graphicFrame>
        <p:nvGraphicFramePr>
          <p:cNvPr id="162" name="Object 41"/>
          <p:cNvGraphicFramePr>
            <a:graphicFrameLocks noChangeAspect="1"/>
          </p:cNvGraphicFramePr>
          <p:nvPr>
            <p:extLst>
              <p:ext uri="{D42A27DB-BD31-4B8C-83A1-F6EECF244321}">
                <p14:modId xmlns:p14="http://schemas.microsoft.com/office/powerpoint/2010/main" val="3321846429"/>
              </p:ext>
            </p:extLst>
          </p:nvPr>
        </p:nvGraphicFramePr>
        <p:xfrm>
          <a:off x="3432175" y="5013326"/>
          <a:ext cx="3506788" cy="1000125"/>
        </p:xfrm>
        <a:graphic>
          <a:graphicData uri="http://schemas.openxmlformats.org/presentationml/2006/ole">
            <mc:AlternateContent xmlns:mc="http://schemas.openxmlformats.org/markup-compatibility/2006">
              <mc:Choice xmlns:v="urn:schemas-microsoft-com:vml" Requires="v">
                <p:oleObj spid="_x0000_s56271" name="公式" r:id="rId31" imgW="1422400" imgH="406400" progId="Equation.3">
                  <p:embed/>
                </p:oleObj>
              </mc:Choice>
              <mc:Fallback>
                <p:oleObj name="公式" r:id="rId31" imgW="1422400" imgH="40640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432175" y="5013326"/>
                        <a:ext cx="3506788"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 name="AutoShape 18"/>
          <p:cNvSpPr>
            <a:spLocks noChangeArrowheads="1"/>
          </p:cNvSpPr>
          <p:nvPr/>
        </p:nvSpPr>
        <p:spPr bwMode="auto">
          <a:xfrm>
            <a:off x="3095626" y="6357939"/>
            <a:ext cx="620713" cy="287337"/>
          </a:xfrm>
          <a:prstGeom prst="rightArrow">
            <a:avLst>
              <a:gd name="adj1" fmla="val 50000"/>
              <a:gd name="adj2" fmla="val 54006"/>
            </a:avLst>
          </a:prstGeom>
          <a:solidFill>
            <a:srgbClr val="00FFFF"/>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64" name="矩形 44"/>
          <p:cNvSpPr>
            <a:spLocks noChangeArrowheads="1"/>
          </p:cNvSpPr>
          <p:nvPr/>
        </p:nvSpPr>
        <p:spPr bwMode="auto">
          <a:xfrm>
            <a:off x="1952626" y="5072064"/>
            <a:ext cx="1266825" cy="52387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dirty="0">
                <a:solidFill>
                  <a:srgbClr val="FF00FF"/>
                </a:solidFill>
                <a:latin typeface="+mn-lt"/>
                <a:ea typeface="+mn-ea"/>
              </a:rPr>
              <a:t>结合得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500"/>
                                        <p:tgtEl>
                                          <p:spTgt spid="22"/>
                                        </p:tgtEl>
                                      </p:cBhvr>
                                    </p:animEffect>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circle(in)">
                                      <p:cBhvr>
                                        <p:cTn id="11" dur="20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left)">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circle(in)">
                                      <p:cBhvr>
                                        <p:cTn id="21" dur="2000"/>
                                        <p:tgtEl>
                                          <p:spTgt spid="54"/>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wipe(left)">
                                      <p:cBhvr>
                                        <p:cTn id="25" dur="500"/>
                                        <p:tgtEl>
                                          <p:spTgt spid="5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wipe(down)">
                                      <p:cBhvr>
                                        <p:cTn id="30" dur="500"/>
                                        <p:tgtEl>
                                          <p:spTgt spid="57"/>
                                        </p:tgtEl>
                                      </p:cBhvr>
                                    </p:animEffect>
                                  </p:childTnLst>
                                </p:cTn>
                              </p:par>
                            </p:childTnLst>
                          </p:cTn>
                        </p:par>
                        <p:par>
                          <p:cTn id="31" fill="hold">
                            <p:stCondLst>
                              <p:cond delay="500"/>
                            </p:stCondLst>
                            <p:childTnLst>
                              <p:par>
                                <p:cTn id="32" presetID="22" presetClass="entr" presetSubtype="4" fill="hold" grpId="0" nodeType="after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wipe(down)">
                                      <p:cBhvr>
                                        <p:cTn id="34" dur="500"/>
                                        <p:tgtEl>
                                          <p:spTgt spid="56"/>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62"/>
                                        </p:tgtEl>
                                        <p:attrNameLst>
                                          <p:attrName>style.visibility</p:attrName>
                                        </p:attrNameLst>
                                      </p:cBhvr>
                                      <p:to>
                                        <p:strVal val="visible"/>
                                      </p:to>
                                    </p:set>
                                    <p:anim calcmode="lin" valueType="num">
                                      <p:cBhvr additive="base">
                                        <p:cTn id="39" dur="500" fill="hold"/>
                                        <p:tgtEl>
                                          <p:spTgt spid="62"/>
                                        </p:tgtEl>
                                        <p:attrNameLst>
                                          <p:attrName>ppt_x</p:attrName>
                                        </p:attrNameLst>
                                      </p:cBhvr>
                                      <p:tavLst>
                                        <p:tav tm="0">
                                          <p:val>
                                            <p:strVal val="#ppt_x"/>
                                          </p:val>
                                        </p:tav>
                                        <p:tav tm="100000">
                                          <p:val>
                                            <p:strVal val="#ppt_x"/>
                                          </p:val>
                                        </p:tav>
                                      </p:tavLst>
                                    </p:anim>
                                    <p:anim calcmode="lin" valueType="num">
                                      <p:cBhvr additive="base">
                                        <p:cTn id="40"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64"/>
                                        </p:tgtEl>
                                        <p:attrNameLst>
                                          <p:attrName>style.visibility</p:attrName>
                                        </p:attrNameLst>
                                      </p:cBhvr>
                                      <p:to>
                                        <p:strVal val="visible"/>
                                      </p:to>
                                    </p:set>
                                    <p:anim calcmode="lin" valueType="num">
                                      <p:cBhvr additive="base">
                                        <p:cTn id="45" dur="500" fill="hold"/>
                                        <p:tgtEl>
                                          <p:spTgt spid="64"/>
                                        </p:tgtEl>
                                        <p:attrNameLst>
                                          <p:attrName>ppt_x</p:attrName>
                                        </p:attrNameLst>
                                      </p:cBhvr>
                                      <p:tavLst>
                                        <p:tav tm="0">
                                          <p:val>
                                            <p:strVal val="#ppt_x"/>
                                          </p:val>
                                        </p:tav>
                                        <p:tav tm="100000">
                                          <p:val>
                                            <p:strVal val="#ppt_x"/>
                                          </p:val>
                                        </p:tav>
                                      </p:tavLst>
                                    </p:anim>
                                    <p:anim calcmode="lin" valueType="num">
                                      <p:cBhvr additive="base">
                                        <p:cTn id="46"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63"/>
                                        </p:tgtEl>
                                        <p:attrNameLst>
                                          <p:attrName>style.visibility</p:attrName>
                                        </p:attrNameLst>
                                      </p:cBhvr>
                                      <p:to>
                                        <p:strVal val="visible"/>
                                      </p:to>
                                    </p:set>
                                    <p:anim calcmode="lin" valueType="num">
                                      <p:cBhvr additive="base">
                                        <p:cTn id="51" dur="500" fill="hold"/>
                                        <p:tgtEl>
                                          <p:spTgt spid="63"/>
                                        </p:tgtEl>
                                        <p:attrNameLst>
                                          <p:attrName>ppt_x</p:attrName>
                                        </p:attrNameLst>
                                      </p:cBhvr>
                                      <p:tavLst>
                                        <p:tav tm="0">
                                          <p:val>
                                            <p:strVal val="#ppt_x"/>
                                          </p:val>
                                        </p:tav>
                                        <p:tav tm="100000">
                                          <p:val>
                                            <p:strVal val="#ppt_x"/>
                                          </p:val>
                                        </p:tav>
                                      </p:tavLst>
                                    </p:anim>
                                    <p:anim calcmode="lin" valueType="num">
                                      <p:cBhvr additive="base">
                                        <p:cTn id="52"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65"/>
                                        </p:tgtEl>
                                        <p:attrNameLst>
                                          <p:attrName>style.visibility</p:attrName>
                                        </p:attrNameLst>
                                      </p:cBhvr>
                                      <p:to>
                                        <p:strVal val="visible"/>
                                      </p:to>
                                    </p:set>
                                    <p:anim calcmode="lin" valueType="num">
                                      <p:cBhvr additive="base">
                                        <p:cTn id="57" dur="500" fill="hold"/>
                                        <p:tgtEl>
                                          <p:spTgt spid="65"/>
                                        </p:tgtEl>
                                        <p:attrNameLst>
                                          <p:attrName>ppt_x</p:attrName>
                                        </p:attrNameLst>
                                      </p:cBhvr>
                                      <p:tavLst>
                                        <p:tav tm="0">
                                          <p:val>
                                            <p:strVal val="#ppt_x"/>
                                          </p:val>
                                        </p:tav>
                                        <p:tav tm="100000">
                                          <p:val>
                                            <p:strVal val="#ppt_x"/>
                                          </p:val>
                                        </p:tav>
                                      </p:tavLst>
                                    </p:anim>
                                    <p:anim calcmode="lin" valueType="num">
                                      <p:cBhvr additive="base">
                                        <p:cTn id="58"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fade">
                                      <p:cBhvr>
                                        <p:cTn id="63" dur="1000"/>
                                        <p:tgtEl>
                                          <p:spTgt spid="66"/>
                                        </p:tgtEl>
                                      </p:cBhvr>
                                    </p:animEffect>
                                    <p:anim calcmode="lin" valueType="num">
                                      <p:cBhvr>
                                        <p:cTn id="64" dur="1000" fill="hold"/>
                                        <p:tgtEl>
                                          <p:spTgt spid="66"/>
                                        </p:tgtEl>
                                        <p:attrNameLst>
                                          <p:attrName>ppt_x</p:attrName>
                                        </p:attrNameLst>
                                      </p:cBhvr>
                                      <p:tavLst>
                                        <p:tav tm="0">
                                          <p:val>
                                            <p:strVal val="#ppt_x"/>
                                          </p:val>
                                        </p:tav>
                                        <p:tav tm="100000">
                                          <p:val>
                                            <p:strVal val="#ppt_x"/>
                                          </p:val>
                                        </p:tav>
                                      </p:tavLst>
                                    </p:anim>
                                    <p:anim calcmode="lin" valueType="num">
                                      <p:cBhvr>
                                        <p:cTn id="65"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60"/>
                                        </p:tgtEl>
                                        <p:attrNameLst>
                                          <p:attrName>style.visibility</p:attrName>
                                        </p:attrNameLst>
                                      </p:cBhvr>
                                      <p:to>
                                        <p:strVal val="visible"/>
                                      </p:to>
                                    </p:set>
                                    <p:anim calcmode="lin" valueType="num">
                                      <p:cBhvr additive="base">
                                        <p:cTn id="70" dur="500" fill="hold"/>
                                        <p:tgtEl>
                                          <p:spTgt spid="60"/>
                                        </p:tgtEl>
                                        <p:attrNameLst>
                                          <p:attrName>ppt_x</p:attrName>
                                        </p:attrNameLst>
                                      </p:cBhvr>
                                      <p:tavLst>
                                        <p:tav tm="0">
                                          <p:val>
                                            <p:strVal val="#ppt_x"/>
                                          </p:val>
                                        </p:tav>
                                        <p:tav tm="100000">
                                          <p:val>
                                            <p:strVal val="#ppt_x"/>
                                          </p:val>
                                        </p:tav>
                                      </p:tavLst>
                                    </p:anim>
                                    <p:anim calcmode="lin" valueType="num">
                                      <p:cBhvr additive="base">
                                        <p:cTn id="71"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146"/>
                                        </p:tgtEl>
                                        <p:attrNameLst>
                                          <p:attrName>style.visibility</p:attrName>
                                        </p:attrNameLst>
                                      </p:cBhvr>
                                      <p:to>
                                        <p:strVal val="visible"/>
                                      </p:to>
                                    </p:set>
                                    <p:anim calcmode="lin" valueType="num">
                                      <p:cBhvr additive="base">
                                        <p:cTn id="76" dur="500" fill="hold"/>
                                        <p:tgtEl>
                                          <p:spTgt spid="146"/>
                                        </p:tgtEl>
                                        <p:attrNameLst>
                                          <p:attrName>ppt_x</p:attrName>
                                        </p:attrNameLst>
                                      </p:cBhvr>
                                      <p:tavLst>
                                        <p:tav tm="0">
                                          <p:val>
                                            <p:strVal val="#ppt_x"/>
                                          </p:val>
                                        </p:tav>
                                        <p:tav tm="100000">
                                          <p:val>
                                            <p:strVal val="#ppt_x"/>
                                          </p:val>
                                        </p:tav>
                                      </p:tavLst>
                                    </p:anim>
                                    <p:anim calcmode="lin" valueType="num">
                                      <p:cBhvr additive="base">
                                        <p:cTn id="77" dur="500" fill="hold"/>
                                        <p:tgtEl>
                                          <p:spTgt spid="146"/>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69"/>
                                        </p:tgtEl>
                                        <p:attrNameLst>
                                          <p:attrName>style.visibility</p:attrName>
                                        </p:attrNameLst>
                                      </p:cBhvr>
                                      <p:to>
                                        <p:strVal val="visible"/>
                                      </p:to>
                                    </p:set>
                                    <p:animEffect transition="in" filter="fade">
                                      <p:cBhvr>
                                        <p:cTn id="82" dur="1000"/>
                                        <p:tgtEl>
                                          <p:spTgt spid="69"/>
                                        </p:tgtEl>
                                      </p:cBhvr>
                                    </p:animEffect>
                                    <p:anim calcmode="lin" valueType="num">
                                      <p:cBhvr>
                                        <p:cTn id="83" dur="1000" fill="hold"/>
                                        <p:tgtEl>
                                          <p:spTgt spid="69"/>
                                        </p:tgtEl>
                                        <p:attrNameLst>
                                          <p:attrName>ppt_x</p:attrName>
                                        </p:attrNameLst>
                                      </p:cBhvr>
                                      <p:tavLst>
                                        <p:tav tm="0">
                                          <p:val>
                                            <p:strVal val="#ppt_x"/>
                                          </p:val>
                                        </p:tav>
                                        <p:tav tm="100000">
                                          <p:val>
                                            <p:strVal val="#ppt_x"/>
                                          </p:val>
                                        </p:tav>
                                      </p:tavLst>
                                    </p:anim>
                                    <p:anim calcmode="lin" valueType="num">
                                      <p:cBhvr>
                                        <p:cTn id="84"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70"/>
                                        </p:tgtEl>
                                        <p:attrNameLst>
                                          <p:attrName>style.visibility</p:attrName>
                                        </p:attrNameLst>
                                      </p:cBhvr>
                                      <p:to>
                                        <p:strVal val="visible"/>
                                      </p:to>
                                    </p:set>
                                    <p:anim calcmode="lin" valueType="num">
                                      <p:cBhvr additive="base">
                                        <p:cTn id="89" dur="500" fill="hold"/>
                                        <p:tgtEl>
                                          <p:spTgt spid="70"/>
                                        </p:tgtEl>
                                        <p:attrNameLst>
                                          <p:attrName>ppt_x</p:attrName>
                                        </p:attrNameLst>
                                      </p:cBhvr>
                                      <p:tavLst>
                                        <p:tav tm="0">
                                          <p:val>
                                            <p:strVal val="#ppt_x"/>
                                          </p:val>
                                        </p:tav>
                                        <p:tav tm="100000">
                                          <p:val>
                                            <p:strVal val="#ppt_x"/>
                                          </p:val>
                                        </p:tav>
                                      </p:tavLst>
                                    </p:anim>
                                    <p:anim calcmode="lin" valueType="num">
                                      <p:cBhvr additive="base">
                                        <p:cTn id="90"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nodeType="clickEffect">
                                  <p:stCondLst>
                                    <p:cond delay="0"/>
                                  </p:stCondLst>
                                  <p:childTnLst>
                                    <p:set>
                                      <p:cBhvr>
                                        <p:cTn id="94" dur="1" fill="hold">
                                          <p:stCondLst>
                                            <p:cond delay="0"/>
                                          </p:stCondLst>
                                        </p:cTn>
                                        <p:tgtEl>
                                          <p:spTgt spid="71"/>
                                        </p:tgtEl>
                                        <p:attrNameLst>
                                          <p:attrName>style.visibility</p:attrName>
                                        </p:attrNameLst>
                                      </p:cBhvr>
                                      <p:to>
                                        <p:strVal val="visible"/>
                                      </p:to>
                                    </p:set>
                                    <p:animEffect transition="in" filter="fade">
                                      <p:cBhvr>
                                        <p:cTn id="95" dur="1000"/>
                                        <p:tgtEl>
                                          <p:spTgt spid="71"/>
                                        </p:tgtEl>
                                      </p:cBhvr>
                                    </p:animEffect>
                                    <p:anim calcmode="lin" valueType="num">
                                      <p:cBhvr>
                                        <p:cTn id="96" dur="1000" fill="hold"/>
                                        <p:tgtEl>
                                          <p:spTgt spid="71"/>
                                        </p:tgtEl>
                                        <p:attrNameLst>
                                          <p:attrName>ppt_x</p:attrName>
                                        </p:attrNameLst>
                                      </p:cBhvr>
                                      <p:tavLst>
                                        <p:tav tm="0">
                                          <p:val>
                                            <p:strVal val="#ppt_x"/>
                                          </p:val>
                                        </p:tav>
                                        <p:tav tm="100000">
                                          <p:val>
                                            <p:strVal val="#ppt_x"/>
                                          </p:val>
                                        </p:tav>
                                      </p:tavLst>
                                    </p:anim>
                                    <p:anim calcmode="lin" valueType="num">
                                      <p:cBhvr>
                                        <p:cTn id="97"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126"/>
                                        </p:tgtEl>
                                        <p:attrNameLst>
                                          <p:attrName>style.visibility</p:attrName>
                                        </p:attrNameLst>
                                      </p:cBhvr>
                                      <p:to>
                                        <p:strVal val="visible"/>
                                      </p:to>
                                    </p:set>
                                    <p:anim calcmode="lin" valueType="num">
                                      <p:cBhvr additive="base">
                                        <p:cTn id="102" dur="500" fill="hold"/>
                                        <p:tgtEl>
                                          <p:spTgt spid="126"/>
                                        </p:tgtEl>
                                        <p:attrNameLst>
                                          <p:attrName>ppt_x</p:attrName>
                                        </p:attrNameLst>
                                      </p:cBhvr>
                                      <p:tavLst>
                                        <p:tav tm="0">
                                          <p:val>
                                            <p:strVal val="#ppt_x"/>
                                          </p:val>
                                        </p:tav>
                                        <p:tav tm="100000">
                                          <p:val>
                                            <p:strVal val="#ppt_x"/>
                                          </p:val>
                                        </p:tav>
                                      </p:tavLst>
                                    </p:anim>
                                    <p:anim calcmode="lin" valueType="num">
                                      <p:cBhvr additive="base">
                                        <p:cTn id="103" dur="500" fill="hold"/>
                                        <p:tgtEl>
                                          <p:spTgt spid="126"/>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nodeType="clickEffect">
                                  <p:stCondLst>
                                    <p:cond delay="0"/>
                                  </p:stCondLst>
                                  <p:childTnLst>
                                    <p:set>
                                      <p:cBhvr>
                                        <p:cTn id="107" dur="1" fill="hold">
                                          <p:stCondLst>
                                            <p:cond delay="0"/>
                                          </p:stCondLst>
                                        </p:cTn>
                                        <p:tgtEl>
                                          <p:spTgt spid="127"/>
                                        </p:tgtEl>
                                        <p:attrNameLst>
                                          <p:attrName>style.visibility</p:attrName>
                                        </p:attrNameLst>
                                      </p:cBhvr>
                                      <p:to>
                                        <p:strVal val="visible"/>
                                      </p:to>
                                    </p:set>
                                    <p:animEffect transition="in" filter="fade">
                                      <p:cBhvr>
                                        <p:cTn id="108" dur="1000"/>
                                        <p:tgtEl>
                                          <p:spTgt spid="127"/>
                                        </p:tgtEl>
                                      </p:cBhvr>
                                    </p:animEffect>
                                    <p:anim calcmode="lin" valueType="num">
                                      <p:cBhvr>
                                        <p:cTn id="109" dur="1000" fill="hold"/>
                                        <p:tgtEl>
                                          <p:spTgt spid="127"/>
                                        </p:tgtEl>
                                        <p:attrNameLst>
                                          <p:attrName>ppt_x</p:attrName>
                                        </p:attrNameLst>
                                      </p:cBhvr>
                                      <p:tavLst>
                                        <p:tav tm="0">
                                          <p:val>
                                            <p:strVal val="#ppt_x"/>
                                          </p:val>
                                        </p:tav>
                                        <p:tav tm="100000">
                                          <p:val>
                                            <p:strVal val="#ppt_x"/>
                                          </p:val>
                                        </p:tav>
                                      </p:tavLst>
                                    </p:anim>
                                    <p:anim calcmode="lin" valueType="num">
                                      <p:cBhvr>
                                        <p:cTn id="110" dur="1000" fill="hold"/>
                                        <p:tgtEl>
                                          <p:spTgt spid="127"/>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6" presetClass="entr" presetSubtype="16" fill="hold" grpId="0" nodeType="clickEffect">
                                  <p:stCondLst>
                                    <p:cond delay="0"/>
                                  </p:stCondLst>
                                  <p:childTnLst>
                                    <p:set>
                                      <p:cBhvr>
                                        <p:cTn id="114" dur="1" fill="hold">
                                          <p:stCondLst>
                                            <p:cond delay="0"/>
                                          </p:stCondLst>
                                        </p:cTn>
                                        <p:tgtEl>
                                          <p:spTgt spid="147"/>
                                        </p:tgtEl>
                                        <p:attrNameLst>
                                          <p:attrName>style.visibility</p:attrName>
                                        </p:attrNameLst>
                                      </p:cBhvr>
                                      <p:to>
                                        <p:strVal val="visible"/>
                                      </p:to>
                                    </p:set>
                                    <p:animEffect transition="in" filter="circle(in)">
                                      <p:cBhvr>
                                        <p:cTn id="115" dur="2000"/>
                                        <p:tgtEl>
                                          <p:spTgt spid="147"/>
                                        </p:tgtEl>
                                      </p:cBhvr>
                                    </p:animEffect>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148"/>
                                        </p:tgtEl>
                                        <p:attrNameLst>
                                          <p:attrName>style.visibility</p:attrName>
                                        </p:attrNameLst>
                                      </p:cBhvr>
                                      <p:to>
                                        <p:strVal val="visible"/>
                                      </p:to>
                                    </p:set>
                                    <p:anim calcmode="lin" valueType="num">
                                      <p:cBhvr additive="base">
                                        <p:cTn id="120" dur="500" fill="hold"/>
                                        <p:tgtEl>
                                          <p:spTgt spid="148"/>
                                        </p:tgtEl>
                                        <p:attrNameLst>
                                          <p:attrName>ppt_x</p:attrName>
                                        </p:attrNameLst>
                                      </p:cBhvr>
                                      <p:tavLst>
                                        <p:tav tm="0">
                                          <p:val>
                                            <p:strVal val="#ppt_x"/>
                                          </p:val>
                                        </p:tav>
                                        <p:tav tm="100000">
                                          <p:val>
                                            <p:strVal val="#ppt_x"/>
                                          </p:val>
                                        </p:tav>
                                      </p:tavLst>
                                    </p:anim>
                                    <p:anim calcmode="lin" valueType="num">
                                      <p:cBhvr additive="base">
                                        <p:cTn id="121" dur="500" fill="hold"/>
                                        <p:tgtEl>
                                          <p:spTgt spid="148"/>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nodeType="clickEffect">
                                  <p:stCondLst>
                                    <p:cond delay="0"/>
                                  </p:stCondLst>
                                  <p:childTnLst>
                                    <p:set>
                                      <p:cBhvr>
                                        <p:cTn id="125" dur="1" fill="hold">
                                          <p:stCondLst>
                                            <p:cond delay="0"/>
                                          </p:stCondLst>
                                        </p:cTn>
                                        <p:tgtEl>
                                          <p:spTgt spid="149"/>
                                        </p:tgtEl>
                                        <p:attrNameLst>
                                          <p:attrName>style.visibility</p:attrName>
                                        </p:attrNameLst>
                                      </p:cBhvr>
                                      <p:to>
                                        <p:strVal val="visible"/>
                                      </p:to>
                                    </p:set>
                                    <p:animEffect transition="in" filter="wipe(down)">
                                      <p:cBhvr>
                                        <p:cTn id="126" dur="500"/>
                                        <p:tgtEl>
                                          <p:spTgt spid="149"/>
                                        </p:tgtEl>
                                      </p:cBhvr>
                                    </p:animEffect>
                                  </p:childTnLst>
                                </p:cTn>
                              </p:par>
                            </p:childTnLst>
                          </p:cTn>
                        </p:par>
                      </p:childTnLst>
                    </p:cTn>
                  </p:par>
                  <p:par>
                    <p:cTn id="127" fill="hold">
                      <p:stCondLst>
                        <p:cond delay="indefinite"/>
                      </p:stCondLst>
                      <p:childTnLst>
                        <p:par>
                          <p:cTn id="128" fill="hold">
                            <p:stCondLst>
                              <p:cond delay="0"/>
                            </p:stCondLst>
                            <p:childTnLst>
                              <p:par>
                                <p:cTn id="129" presetID="21" presetClass="entr" presetSubtype="1" fill="hold" nodeType="clickEffect">
                                  <p:stCondLst>
                                    <p:cond delay="0"/>
                                  </p:stCondLst>
                                  <p:childTnLst>
                                    <p:set>
                                      <p:cBhvr>
                                        <p:cTn id="130" dur="1" fill="hold">
                                          <p:stCondLst>
                                            <p:cond delay="0"/>
                                          </p:stCondLst>
                                        </p:cTn>
                                        <p:tgtEl>
                                          <p:spTgt spid="150"/>
                                        </p:tgtEl>
                                        <p:attrNameLst>
                                          <p:attrName>style.visibility</p:attrName>
                                        </p:attrNameLst>
                                      </p:cBhvr>
                                      <p:to>
                                        <p:strVal val="visible"/>
                                      </p:to>
                                    </p:set>
                                    <p:animEffect transition="in" filter="wheel(1)">
                                      <p:cBhvr>
                                        <p:cTn id="131" dur="2000"/>
                                        <p:tgtEl>
                                          <p:spTgt spid="150"/>
                                        </p:tgtEl>
                                      </p:cBhvr>
                                    </p:animEffect>
                                  </p:childTnLst>
                                </p:cTn>
                              </p:par>
                            </p:childTnLst>
                          </p:cTn>
                        </p:par>
                      </p:childTnLst>
                    </p:cTn>
                  </p:par>
                  <p:par>
                    <p:cTn id="132" fill="hold">
                      <p:stCondLst>
                        <p:cond delay="indefinite"/>
                      </p:stCondLst>
                      <p:childTnLst>
                        <p:par>
                          <p:cTn id="133" fill="hold">
                            <p:stCondLst>
                              <p:cond delay="0"/>
                            </p:stCondLst>
                            <p:childTnLst>
                              <p:par>
                                <p:cTn id="134" presetID="42" presetClass="entr" presetSubtype="0" fill="hold" nodeType="clickEffect">
                                  <p:stCondLst>
                                    <p:cond delay="0"/>
                                  </p:stCondLst>
                                  <p:childTnLst>
                                    <p:set>
                                      <p:cBhvr>
                                        <p:cTn id="135" dur="1" fill="hold">
                                          <p:stCondLst>
                                            <p:cond delay="0"/>
                                          </p:stCondLst>
                                        </p:cTn>
                                        <p:tgtEl>
                                          <p:spTgt spid="152"/>
                                        </p:tgtEl>
                                        <p:attrNameLst>
                                          <p:attrName>style.visibility</p:attrName>
                                        </p:attrNameLst>
                                      </p:cBhvr>
                                      <p:to>
                                        <p:strVal val="visible"/>
                                      </p:to>
                                    </p:set>
                                    <p:animEffect transition="in" filter="fade">
                                      <p:cBhvr>
                                        <p:cTn id="136" dur="1000"/>
                                        <p:tgtEl>
                                          <p:spTgt spid="152"/>
                                        </p:tgtEl>
                                      </p:cBhvr>
                                    </p:animEffect>
                                    <p:anim calcmode="lin" valueType="num">
                                      <p:cBhvr>
                                        <p:cTn id="137" dur="1000" fill="hold"/>
                                        <p:tgtEl>
                                          <p:spTgt spid="152"/>
                                        </p:tgtEl>
                                        <p:attrNameLst>
                                          <p:attrName>ppt_x</p:attrName>
                                        </p:attrNameLst>
                                      </p:cBhvr>
                                      <p:tavLst>
                                        <p:tav tm="0">
                                          <p:val>
                                            <p:strVal val="#ppt_x"/>
                                          </p:val>
                                        </p:tav>
                                        <p:tav tm="100000">
                                          <p:val>
                                            <p:strVal val="#ppt_x"/>
                                          </p:val>
                                        </p:tav>
                                      </p:tavLst>
                                    </p:anim>
                                    <p:anim calcmode="lin" valueType="num">
                                      <p:cBhvr>
                                        <p:cTn id="138" dur="1000" fill="hold"/>
                                        <p:tgtEl>
                                          <p:spTgt spid="152"/>
                                        </p:tgtEl>
                                        <p:attrNameLst>
                                          <p:attrName>ppt_y</p:attrName>
                                        </p:attrNameLst>
                                      </p:cBhvr>
                                      <p:tavLst>
                                        <p:tav tm="0">
                                          <p:val>
                                            <p:strVal val="#ppt_y+.1"/>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153"/>
                                        </p:tgtEl>
                                        <p:attrNameLst>
                                          <p:attrName>style.visibility</p:attrName>
                                        </p:attrNameLst>
                                      </p:cBhvr>
                                      <p:to>
                                        <p:strVal val="visible"/>
                                      </p:to>
                                    </p:set>
                                    <p:animEffect transition="in" filter="wipe(down)">
                                      <p:cBhvr>
                                        <p:cTn id="143" dur="500"/>
                                        <p:tgtEl>
                                          <p:spTgt spid="153"/>
                                        </p:tgtEl>
                                      </p:cBhvr>
                                    </p:animEffect>
                                  </p:childTnLst>
                                </p:cTn>
                              </p:par>
                            </p:childTnLst>
                          </p:cTn>
                        </p:par>
                      </p:childTnLst>
                    </p:cTn>
                  </p:par>
                  <p:par>
                    <p:cTn id="144" fill="hold">
                      <p:stCondLst>
                        <p:cond delay="indefinite"/>
                      </p:stCondLst>
                      <p:childTnLst>
                        <p:par>
                          <p:cTn id="145" fill="hold">
                            <p:stCondLst>
                              <p:cond delay="0"/>
                            </p:stCondLst>
                            <p:childTnLst>
                              <p:par>
                                <p:cTn id="146" presetID="16" presetClass="entr" presetSubtype="21" fill="hold" nodeType="clickEffect">
                                  <p:stCondLst>
                                    <p:cond delay="0"/>
                                  </p:stCondLst>
                                  <p:childTnLst>
                                    <p:set>
                                      <p:cBhvr>
                                        <p:cTn id="147" dur="1" fill="hold">
                                          <p:stCondLst>
                                            <p:cond delay="0"/>
                                          </p:stCondLst>
                                        </p:cTn>
                                        <p:tgtEl>
                                          <p:spTgt spid="151"/>
                                        </p:tgtEl>
                                        <p:attrNameLst>
                                          <p:attrName>style.visibility</p:attrName>
                                        </p:attrNameLst>
                                      </p:cBhvr>
                                      <p:to>
                                        <p:strVal val="visible"/>
                                      </p:to>
                                    </p:set>
                                    <p:animEffect transition="in" filter="barn(inVertical)">
                                      <p:cBhvr>
                                        <p:cTn id="148" dur="500"/>
                                        <p:tgtEl>
                                          <p:spTgt spid="151"/>
                                        </p:tgtEl>
                                      </p:cBhvr>
                                    </p:animEffect>
                                  </p:childTnLst>
                                </p:cTn>
                              </p:par>
                            </p:childTnLst>
                          </p:cTn>
                        </p:par>
                      </p:childTnLst>
                    </p:cTn>
                  </p:par>
                  <p:par>
                    <p:cTn id="149" fill="hold">
                      <p:stCondLst>
                        <p:cond delay="indefinite"/>
                      </p:stCondLst>
                      <p:childTnLst>
                        <p:par>
                          <p:cTn id="150" fill="hold">
                            <p:stCondLst>
                              <p:cond delay="0"/>
                            </p:stCondLst>
                            <p:childTnLst>
                              <p:par>
                                <p:cTn id="151" presetID="21" presetClass="entr" presetSubtype="1" fill="hold" grpId="0" nodeType="clickEffect">
                                  <p:stCondLst>
                                    <p:cond delay="0"/>
                                  </p:stCondLst>
                                  <p:childTnLst>
                                    <p:set>
                                      <p:cBhvr>
                                        <p:cTn id="152" dur="1" fill="hold">
                                          <p:stCondLst>
                                            <p:cond delay="0"/>
                                          </p:stCondLst>
                                        </p:cTn>
                                        <p:tgtEl>
                                          <p:spTgt spid="160"/>
                                        </p:tgtEl>
                                        <p:attrNameLst>
                                          <p:attrName>style.visibility</p:attrName>
                                        </p:attrNameLst>
                                      </p:cBhvr>
                                      <p:to>
                                        <p:strVal val="visible"/>
                                      </p:to>
                                    </p:set>
                                    <p:animEffect transition="in" filter="wheel(1)">
                                      <p:cBhvr>
                                        <p:cTn id="153" dur="2000"/>
                                        <p:tgtEl>
                                          <p:spTgt spid="160"/>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nodeType="clickEffect">
                                  <p:stCondLst>
                                    <p:cond delay="0"/>
                                  </p:stCondLst>
                                  <p:childTnLst>
                                    <p:set>
                                      <p:cBhvr>
                                        <p:cTn id="157" dur="1" fill="hold">
                                          <p:stCondLst>
                                            <p:cond delay="0"/>
                                          </p:stCondLst>
                                        </p:cTn>
                                        <p:tgtEl>
                                          <p:spTgt spid="155"/>
                                        </p:tgtEl>
                                        <p:attrNameLst>
                                          <p:attrName>style.visibility</p:attrName>
                                        </p:attrNameLst>
                                      </p:cBhvr>
                                      <p:to>
                                        <p:strVal val="visible"/>
                                      </p:to>
                                    </p:set>
                                    <p:animEffect transition="in" filter="wipe(down)">
                                      <p:cBhvr>
                                        <p:cTn id="158" dur="500"/>
                                        <p:tgtEl>
                                          <p:spTgt spid="155"/>
                                        </p:tgtEl>
                                      </p:cBhvr>
                                    </p:animEffect>
                                  </p:childTnLst>
                                </p:cTn>
                              </p:par>
                            </p:childTnLst>
                          </p:cTn>
                        </p:par>
                      </p:childTnLst>
                    </p:cTn>
                  </p:par>
                  <p:par>
                    <p:cTn id="159" fill="hold">
                      <p:stCondLst>
                        <p:cond delay="indefinite"/>
                      </p:stCondLst>
                      <p:childTnLst>
                        <p:par>
                          <p:cTn id="160" fill="hold">
                            <p:stCondLst>
                              <p:cond delay="0"/>
                            </p:stCondLst>
                            <p:childTnLst>
                              <p:par>
                                <p:cTn id="161" presetID="21" presetClass="entr" presetSubtype="1" fill="hold" grpId="0" nodeType="clickEffect">
                                  <p:stCondLst>
                                    <p:cond delay="0"/>
                                  </p:stCondLst>
                                  <p:childTnLst>
                                    <p:set>
                                      <p:cBhvr>
                                        <p:cTn id="162" dur="1" fill="hold">
                                          <p:stCondLst>
                                            <p:cond delay="0"/>
                                          </p:stCondLst>
                                        </p:cTn>
                                        <p:tgtEl>
                                          <p:spTgt spid="158"/>
                                        </p:tgtEl>
                                        <p:attrNameLst>
                                          <p:attrName>style.visibility</p:attrName>
                                        </p:attrNameLst>
                                      </p:cBhvr>
                                      <p:to>
                                        <p:strVal val="visible"/>
                                      </p:to>
                                    </p:set>
                                    <p:animEffect transition="in" filter="wheel(1)">
                                      <p:cBhvr>
                                        <p:cTn id="163" dur="2000"/>
                                        <p:tgtEl>
                                          <p:spTgt spid="158"/>
                                        </p:tgtEl>
                                      </p:cBhvr>
                                    </p:animEffect>
                                  </p:childTnLst>
                                </p:cTn>
                              </p:par>
                            </p:childTnLst>
                          </p:cTn>
                        </p:par>
                      </p:childTnLst>
                    </p:cTn>
                  </p:par>
                  <p:par>
                    <p:cTn id="164" fill="hold">
                      <p:stCondLst>
                        <p:cond delay="indefinite"/>
                      </p:stCondLst>
                      <p:childTnLst>
                        <p:par>
                          <p:cTn id="165" fill="hold">
                            <p:stCondLst>
                              <p:cond delay="0"/>
                            </p:stCondLst>
                            <p:childTnLst>
                              <p:par>
                                <p:cTn id="166" presetID="21" presetClass="entr" presetSubtype="1" fill="hold" nodeType="clickEffect">
                                  <p:stCondLst>
                                    <p:cond delay="0"/>
                                  </p:stCondLst>
                                  <p:childTnLst>
                                    <p:set>
                                      <p:cBhvr>
                                        <p:cTn id="167" dur="1" fill="hold">
                                          <p:stCondLst>
                                            <p:cond delay="0"/>
                                          </p:stCondLst>
                                        </p:cTn>
                                        <p:tgtEl>
                                          <p:spTgt spid="159"/>
                                        </p:tgtEl>
                                        <p:attrNameLst>
                                          <p:attrName>style.visibility</p:attrName>
                                        </p:attrNameLst>
                                      </p:cBhvr>
                                      <p:to>
                                        <p:strVal val="visible"/>
                                      </p:to>
                                    </p:set>
                                    <p:animEffect transition="in" filter="wheel(1)">
                                      <p:cBhvr>
                                        <p:cTn id="168" dur="2000"/>
                                        <p:tgtEl>
                                          <p:spTgt spid="159"/>
                                        </p:tgtEl>
                                      </p:cBhvr>
                                    </p:animEffect>
                                  </p:childTnLst>
                                </p:cTn>
                              </p:par>
                            </p:childTnLst>
                          </p:cTn>
                        </p:par>
                      </p:childTnLst>
                    </p:cTn>
                  </p:par>
                  <p:par>
                    <p:cTn id="169" fill="hold">
                      <p:stCondLst>
                        <p:cond delay="indefinite"/>
                      </p:stCondLst>
                      <p:childTnLst>
                        <p:par>
                          <p:cTn id="170" fill="hold">
                            <p:stCondLst>
                              <p:cond delay="0"/>
                            </p:stCondLst>
                            <p:childTnLst>
                              <p:par>
                                <p:cTn id="171" presetID="16" presetClass="entr" presetSubtype="21" fill="hold" grpId="0" nodeType="clickEffect">
                                  <p:stCondLst>
                                    <p:cond delay="0"/>
                                  </p:stCondLst>
                                  <p:childTnLst>
                                    <p:set>
                                      <p:cBhvr>
                                        <p:cTn id="172" dur="1" fill="hold">
                                          <p:stCondLst>
                                            <p:cond delay="0"/>
                                          </p:stCondLst>
                                        </p:cTn>
                                        <p:tgtEl>
                                          <p:spTgt spid="161"/>
                                        </p:tgtEl>
                                        <p:attrNameLst>
                                          <p:attrName>style.visibility</p:attrName>
                                        </p:attrNameLst>
                                      </p:cBhvr>
                                      <p:to>
                                        <p:strVal val="visible"/>
                                      </p:to>
                                    </p:set>
                                    <p:animEffect transition="in" filter="barn(inVertical)">
                                      <p:cBhvr>
                                        <p:cTn id="173" dur="500"/>
                                        <p:tgtEl>
                                          <p:spTgt spid="161"/>
                                        </p:tgtEl>
                                      </p:cBhvr>
                                    </p:animEffect>
                                  </p:childTnLst>
                                </p:cTn>
                              </p:par>
                            </p:childTnLst>
                          </p:cTn>
                        </p:par>
                      </p:childTnLst>
                    </p:cTn>
                  </p:par>
                  <p:par>
                    <p:cTn id="174" fill="hold">
                      <p:stCondLst>
                        <p:cond delay="indefinite"/>
                      </p:stCondLst>
                      <p:childTnLst>
                        <p:par>
                          <p:cTn id="175" fill="hold">
                            <p:stCondLst>
                              <p:cond delay="0"/>
                            </p:stCondLst>
                            <p:childTnLst>
                              <p:par>
                                <p:cTn id="176" presetID="14" presetClass="entr" presetSubtype="10" fill="hold" nodeType="clickEffect">
                                  <p:stCondLst>
                                    <p:cond delay="0"/>
                                  </p:stCondLst>
                                  <p:childTnLst>
                                    <p:set>
                                      <p:cBhvr>
                                        <p:cTn id="177" dur="1" fill="hold">
                                          <p:stCondLst>
                                            <p:cond delay="0"/>
                                          </p:stCondLst>
                                        </p:cTn>
                                        <p:tgtEl>
                                          <p:spTgt spid="154"/>
                                        </p:tgtEl>
                                        <p:attrNameLst>
                                          <p:attrName>style.visibility</p:attrName>
                                        </p:attrNameLst>
                                      </p:cBhvr>
                                      <p:to>
                                        <p:strVal val="visible"/>
                                      </p:to>
                                    </p:set>
                                    <p:animEffect transition="in" filter="randombar(horizontal)">
                                      <p:cBhvr>
                                        <p:cTn id="178" dur="500"/>
                                        <p:tgtEl>
                                          <p:spTgt spid="154"/>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164"/>
                                        </p:tgtEl>
                                        <p:attrNameLst>
                                          <p:attrName>style.visibility</p:attrName>
                                        </p:attrNameLst>
                                      </p:cBhvr>
                                      <p:to>
                                        <p:strVal val="visible"/>
                                      </p:to>
                                    </p:set>
                                    <p:animEffect transition="in" filter="fade">
                                      <p:cBhvr>
                                        <p:cTn id="183" dur="500"/>
                                        <p:tgtEl>
                                          <p:spTgt spid="164"/>
                                        </p:tgtEl>
                                      </p:cBhvr>
                                    </p:animEffect>
                                  </p:childTnLst>
                                </p:cTn>
                              </p:par>
                            </p:childTnLst>
                          </p:cTn>
                        </p:par>
                      </p:childTnLst>
                    </p:cTn>
                  </p:par>
                  <p:par>
                    <p:cTn id="184" fill="hold">
                      <p:stCondLst>
                        <p:cond delay="indefinite"/>
                      </p:stCondLst>
                      <p:childTnLst>
                        <p:par>
                          <p:cTn id="185" fill="hold">
                            <p:stCondLst>
                              <p:cond delay="0"/>
                            </p:stCondLst>
                            <p:childTnLst>
                              <p:par>
                                <p:cTn id="186" presetID="2" presetClass="entr" presetSubtype="4" fill="hold" nodeType="clickEffect">
                                  <p:stCondLst>
                                    <p:cond delay="0"/>
                                  </p:stCondLst>
                                  <p:childTnLst>
                                    <p:set>
                                      <p:cBhvr>
                                        <p:cTn id="187" dur="1" fill="hold">
                                          <p:stCondLst>
                                            <p:cond delay="0"/>
                                          </p:stCondLst>
                                        </p:cTn>
                                        <p:tgtEl>
                                          <p:spTgt spid="162"/>
                                        </p:tgtEl>
                                        <p:attrNameLst>
                                          <p:attrName>style.visibility</p:attrName>
                                        </p:attrNameLst>
                                      </p:cBhvr>
                                      <p:to>
                                        <p:strVal val="visible"/>
                                      </p:to>
                                    </p:set>
                                    <p:anim calcmode="lin" valueType="num">
                                      <p:cBhvr additive="base">
                                        <p:cTn id="188" dur="500" fill="hold"/>
                                        <p:tgtEl>
                                          <p:spTgt spid="162"/>
                                        </p:tgtEl>
                                        <p:attrNameLst>
                                          <p:attrName>ppt_x</p:attrName>
                                        </p:attrNameLst>
                                      </p:cBhvr>
                                      <p:tavLst>
                                        <p:tav tm="0">
                                          <p:val>
                                            <p:strVal val="#ppt_x"/>
                                          </p:val>
                                        </p:tav>
                                        <p:tav tm="100000">
                                          <p:val>
                                            <p:strVal val="#ppt_x"/>
                                          </p:val>
                                        </p:tav>
                                      </p:tavLst>
                                    </p:anim>
                                    <p:anim calcmode="lin" valueType="num">
                                      <p:cBhvr additive="base">
                                        <p:cTn id="189" dur="500" fill="hold"/>
                                        <p:tgtEl>
                                          <p:spTgt spid="162"/>
                                        </p:tgtEl>
                                        <p:attrNameLst>
                                          <p:attrName>ppt_y</p:attrName>
                                        </p:attrNameLst>
                                      </p:cBhvr>
                                      <p:tavLst>
                                        <p:tav tm="0">
                                          <p:val>
                                            <p:strVal val="1+#ppt_h/2"/>
                                          </p:val>
                                        </p:tav>
                                        <p:tav tm="100000">
                                          <p:val>
                                            <p:strVal val="#ppt_y"/>
                                          </p:val>
                                        </p:tav>
                                      </p:tavLst>
                                    </p:anim>
                                  </p:childTnLst>
                                </p:cTn>
                              </p:par>
                            </p:childTnLst>
                          </p:cTn>
                        </p:par>
                      </p:childTnLst>
                    </p:cTn>
                  </p:par>
                  <p:par>
                    <p:cTn id="190" fill="hold">
                      <p:stCondLst>
                        <p:cond delay="indefinite"/>
                      </p:stCondLst>
                      <p:childTnLst>
                        <p:par>
                          <p:cTn id="191" fill="hold">
                            <p:stCondLst>
                              <p:cond delay="0"/>
                            </p:stCondLst>
                            <p:childTnLst>
                              <p:par>
                                <p:cTn id="192" presetID="22" presetClass="entr" presetSubtype="4" fill="hold" nodeType="clickEffect">
                                  <p:stCondLst>
                                    <p:cond delay="0"/>
                                  </p:stCondLst>
                                  <p:childTnLst>
                                    <p:set>
                                      <p:cBhvr>
                                        <p:cTn id="193" dur="1" fill="hold">
                                          <p:stCondLst>
                                            <p:cond delay="0"/>
                                          </p:stCondLst>
                                        </p:cTn>
                                        <p:tgtEl>
                                          <p:spTgt spid="156"/>
                                        </p:tgtEl>
                                        <p:attrNameLst>
                                          <p:attrName>style.visibility</p:attrName>
                                        </p:attrNameLst>
                                      </p:cBhvr>
                                      <p:to>
                                        <p:strVal val="visible"/>
                                      </p:to>
                                    </p:set>
                                    <p:animEffect transition="in" filter="wipe(down)">
                                      <p:cBhvr>
                                        <p:cTn id="194" dur="500"/>
                                        <p:tgtEl>
                                          <p:spTgt spid="156"/>
                                        </p:tgtEl>
                                      </p:cBhvr>
                                    </p:animEffect>
                                  </p:childTnLst>
                                </p:cTn>
                              </p:par>
                            </p:childTnLst>
                          </p:cTn>
                        </p:par>
                      </p:childTnLst>
                    </p:cTn>
                  </p:par>
                  <p:par>
                    <p:cTn id="195" fill="hold">
                      <p:stCondLst>
                        <p:cond delay="indefinite"/>
                      </p:stCondLst>
                      <p:childTnLst>
                        <p:par>
                          <p:cTn id="196" fill="hold">
                            <p:stCondLst>
                              <p:cond delay="0"/>
                            </p:stCondLst>
                            <p:childTnLst>
                              <p:par>
                                <p:cTn id="197" presetID="2" presetClass="entr" presetSubtype="4" fill="hold" grpId="0" nodeType="clickEffect">
                                  <p:stCondLst>
                                    <p:cond delay="0"/>
                                  </p:stCondLst>
                                  <p:childTnLst>
                                    <p:set>
                                      <p:cBhvr>
                                        <p:cTn id="198" dur="1" fill="hold">
                                          <p:stCondLst>
                                            <p:cond delay="0"/>
                                          </p:stCondLst>
                                        </p:cTn>
                                        <p:tgtEl>
                                          <p:spTgt spid="163"/>
                                        </p:tgtEl>
                                        <p:attrNameLst>
                                          <p:attrName>style.visibility</p:attrName>
                                        </p:attrNameLst>
                                      </p:cBhvr>
                                      <p:to>
                                        <p:strVal val="visible"/>
                                      </p:to>
                                    </p:set>
                                    <p:anim calcmode="lin" valueType="num">
                                      <p:cBhvr additive="base">
                                        <p:cTn id="199" dur="500" fill="hold"/>
                                        <p:tgtEl>
                                          <p:spTgt spid="163"/>
                                        </p:tgtEl>
                                        <p:attrNameLst>
                                          <p:attrName>ppt_x</p:attrName>
                                        </p:attrNameLst>
                                      </p:cBhvr>
                                      <p:tavLst>
                                        <p:tav tm="0">
                                          <p:val>
                                            <p:strVal val="#ppt_x"/>
                                          </p:val>
                                        </p:tav>
                                        <p:tav tm="100000">
                                          <p:val>
                                            <p:strVal val="#ppt_x"/>
                                          </p:val>
                                        </p:tav>
                                      </p:tavLst>
                                    </p:anim>
                                    <p:anim calcmode="lin" valueType="num">
                                      <p:cBhvr additive="base">
                                        <p:cTn id="200" dur="500" fill="hold"/>
                                        <p:tgtEl>
                                          <p:spTgt spid="163"/>
                                        </p:tgtEl>
                                        <p:attrNameLst>
                                          <p:attrName>ppt_y</p:attrName>
                                        </p:attrNameLst>
                                      </p:cBhvr>
                                      <p:tavLst>
                                        <p:tav tm="0">
                                          <p:val>
                                            <p:strVal val="1+#ppt_h/2"/>
                                          </p:val>
                                        </p:tav>
                                        <p:tav tm="100000">
                                          <p:val>
                                            <p:strVal val="#ppt_y"/>
                                          </p:val>
                                        </p:tav>
                                      </p:tavLst>
                                    </p:anim>
                                  </p:childTnLst>
                                </p:cTn>
                              </p:par>
                            </p:childTnLst>
                          </p:cTn>
                        </p:par>
                      </p:childTnLst>
                    </p:cTn>
                  </p:par>
                  <p:par>
                    <p:cTn id="201" fill="hold">
                      <p:stCondLst>
                        <p:cond delay="indefinite"/>
                      </p:stCondLst>
                      <p:childTnLst>
                        <p:par>
                          <p:cTn id="202" fill="hold">
                            <p:stCondLst>
                              <p:cond delay="0"/>
                            </p:stCondLst>
                            <p:childTnLst>
                              <p:par>
                                <p:cTn id="203" presetID="16" presetClass="entr" presetSubtype="21" fill="hold" nodeType="clickEffect">
                                  <p:stCondLst>
                                    <p:cond delay="0"/>
                                  </p:stCondLst>
                                  <p:childTnLst>
                                    <p:set>
                                      <p:cBhvr>
                                        <p:cTn id="204" dur="1" fill="hold">
                                          <p:stCondLst>
                                            <p:cond delay="0"/>
                                          </p:stCondLst>
                                        </p:cTn>
                                        <p:tgtEl>
                                          <p:spTgt spid="157"/>
                                        </p:tgtEl>
                                        <p:attrNameLst>
                                          <p:attrName>style.visibility</p:attrName>
                                        </p:attrNameLst>
                                      </p:cBhvr>
                                      <p:to>
                                        <p:strVal val="visible"/>
                                      </p:to>
                                    </p:set>
                                    <p:animEffect transition="in" filter="barn(inVertical)">
                                      <p:cBhvr>
                                        <p:cTn id="205"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4" grpId="0" animBg="1"/>
      <p:bldP spid="55" grpId="0"/>
      <p:bldP spid="56" grpId="0"/>
      <p:bldP spid="62" grpId="0" animBg="1"/>
      <p:bldP spid="63" grpId="0" animBg="1"/>
      <p:bldP spid="64" grpId="0" animBg="1"/>
      <p:bldP spid="65" grpId="0" animBg="1"/>
      <p:bldP spid="60" grpId="0" animBg="1"/>
      <p:bldP spid="70" grpId="0" animBg="1"/>
      <p:bldP spid="126" grpId="0" animBg="1"/>
      <p:bldP spid="146" grpId="0" animBg="1"/>
      <p:bldP spid="147" grpId="0"/>
      <p:bldP spid="148" grpId="0"/>
      <p:bldP spid="153" grpId="0" animBg="1"/>
      <p:bldP spid="158" grpId="0" animBg="1"/>
      <p:bldP spid="160" grpId="0"/>
      <p:bldP spid="161" grpId="0"/>
      <p:bldP spid="163" grpId="0" animBg="1"/>
      <p:bldP spid="16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2"/>
          <p:cNvSpPr>
            <a:spLocks noChangeArrowheads="1"/>
          </p:cNvSpPr>
          <p:nvPr/>
        </p:nvSpPr>
        <p:spPr bwMode="auto">
          <a:xfrm>
            <a:off x="1600200" y="44451"/>
            <a:ext cx="8763000" cy="885825"/>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600" b="1" kern="0" dirty="0">
                <a:solidFill>
                  <a:srgbClr val="009900"/>
                </a:solidFill>
                <a:latin typeface="+mn-lt"/>
                <a:ea typeface="+mn-ea"/>
              </a:rPr>
              <a:t>讨论电子感应加速器中磁场如何分布才能使电子在被加速的同时不改变其轨道。　</a:t>
            </a:r>
          </a:p>
        </p:txBody>
      </p:sp>
      <p:sp>
        <p:nvSpPr>
          <p:cNvPr id="64" name="Text Box 9"/>
          <p:cNvSpPr txBox="1">
            <a:spLocks noChangeArrowheads="1"/>
          </p:cNvSpPr>
          <p:nvPr/>
        </p:nvSpPr>
        <p:spPr bwMode="auto">
          <a:xfrm>
            <a:off x="5486400" y="4419600"/>
            <a:ext cx="4738688" cy="488950"/>
          </a:xfrm>
          <a:prstGeom prst="rect">
            <a:avLst/>
          </a:prstGeom>
          <a:noFill/>
          <a:ln w="9525">
            <a:noFill/>
            <a:miter lim="800000"/>
            <a:headEnd/>
            <a:tailEnd/>
          </a:ln>
        </p:spPr>
        <p:txBody>
          <a:bodyPr anchor="ctr">
            <a:spAutoFit/>
          </a:bodyPr>
          <a:lstStyle/>
          <a:p>
            <a:pPr fontAlgn="auto">
              <a:spcBef>
                <a:spcPts val="0"/>
              </a:spcBef>
              <a:spcAft>
                <a:spcPts val="0"/>
              </a:spcAft>
              <a:defRPr/>
            </a:pPr>
            <a:r>
              <a:rPr lang="zh-CN" altLang="en-US" sz="2600" b="1" kern="0" dirty="0">
                <a:solidFill>
                  <a:srgbClr val="CC3300"/>
                </a:solidFill>
                <a:latin typeface="+mn-lt"/>
                <a:ea typeface="+mn-ea"/>
              </a:rPr>
              <a:t>注意：</a:t>
            </a:r>
          </a:p>
        </p:txBody>
      </p:sp>
      <p:grpSp>
        <p:nvGrpSpPr>
          <p:cNvPr id="2" name="Group 12"/>
          <p:cNvGrpSpPr>
            <a:grpSpLocks noChangeAspect="1"/>
          </p:cNvGrpSpPr>
          <p:nvPr/>
        </p:nvGrpSpPr>
        <p:grpSpPr bwMode="auto">
          <a:xfrm>
            <a:off x="1992313" y="3271838"/>
            <a:ext cx="1655762" cy="1528762"/>
            <a:chOff x="263" y="1537"/>
            <a:chExt cx="695" cy="642"/>
          </a:xfrm>
        </p:grpSpPr>
        <p:pic>
          <p:nvPicPr>
            <p:cNvPr id="56375" name="Picture 13" descr="HWOCRTEMP_ROC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 y="1537"/>
              <a:ext cx="667" cy="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Rectangle 14"/>
            <p:cNvSpPr>
              <a:spLocks noChangeAspect="1" noChangeArrowheads="1"/>
            </p:cNvSpPr>
            <p:nvPr/>
          </p:nvSpPr>
          <p:spPr bwMode="auto">
            <a:xfrm>
              <a:off x="874" y="2056"/>
              <a:ext cx="84" cy="89"/>
            </a:xfrm>
            <a:prstGeom prst="rect">
              <a:avLst/>
            </a:prstGeom>
            <a:solidFill>
              <a:srgbClr val="FFFFFF"/>
            </a:solidFill>
            <a:ln w="9525">
              <a:no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sp>
        <p:nvSpPr>
          <p:cNvPr id="68" name="Text Box 15"/>
          <p:cNvSpPr txBox="1">
            <a:spLocks noChangeArrowheads="1"/>
          </p:cNvSpPr>
          <p:nvPr/>
        </p:nvSpPr>
        <p:spPr bwMode="auto">
          <a:xfrm>
            <a:off x="3359150" y="4432300"/>
            <a:ext cx="1193800" cy="304800"/>
          </a:xfrm>
          <a:prstGeom prst="rect">
            <a:avLst/>
          </a:prstGeom>
          <a:noFill/>
          <a:ln w="9525">
            <a:noFill/>
            <a:miter lim="800000"/>
            <a:headEnd/>
            <a:tailEnd/>
          </a:ln>
        </p:spPr>
        <p:txBody>
          <a:bodyPr anchor="ctr">
            <a:spAutoFit/>
          </a:bodyPr>
          <a:lstStyle/>
          <a:p>
            <a:pPr algn="ctr" fontAlgn="auto">
              <a:spcBef>
                <a:spcPts val="0"/>
              </a:spcBef>
              <a:spcAft>
                <a:spcPts val="0"/>
              </a:spcAft>
              <a:defRPr/>
            </a:pPr>
            <a:r>
              <a:rPr lang="zh-CN" altLang="en-US" sz="1400" b="1" kern="0">
                <a:solidFill>
                  <a:sysClr val="windowText" lastClr="000000"/>
                </a:solidFill>
                <a:latin typeface="+mn-lt"/>
                <a:ea typeface="+mn-ea"/>
              </a:rPr>
              <a:t>真空室轴线</a:t>
            </a:r>
          </a:p>
        </p:txBody>
      </p:sp>
      <p:sp>
        <p:nvSpPr>
          <p:cNvPr id="69" name="Text Box 16"/>
          <p:cNvSpPr txBox="1">
            <a:spLocks noChangeArrowheads="1"/>
          </p:cNvSpPr>
          <p:nvPr/>
        </p:nvSpPr>
        <p:spPr bwMode="auto">
          <a:xfrm>
            <a:off x="2165350" y="4930775"/>
            <a:ext cx="1193800" cy="457200"/>
          </a:xfrm>
          <a:prstGeom prst="rect">
            <a:avLst/>
          </a:prstGeom>
          <a:noFill/>
          <a:ln w="9525">
            <a:noFill/>
            <a:miter lim="800000"/>
            <a:headEnd/>
            <a:tailEnd/>
          </a:ln>
        </p:spPr>
        <p:txBody>
          <a:bodyPr anchor="ctr">
            <a:spAutoFit/>
          </a:bodyPr>
          <a:lstStyle/>
          <a:p>
            <a:pPr algn="ctr" fontAlgn="auto">
              <a:spcBef>
                <a:spcPts val="0"/>
              </a:spcBef>
              <a:spcAft>
                <a:spcPts val="0"/>
              </a:spcAft>
              <a:defRPr/>
            </a:pPr>
            <a:r>
              <a:rPr lang="zh-CN" altLang="en-US" sz="2400" b="1" kern="0" dirty="0">
                <a:solidFill>
                  <a:srgbClr val="CC3300"/>
                </a:solidFill>
                <a:latin typeface="+mn-lt"/>
                <a:ea typeface="+mn-ea"/>
              </a:rPr>
              <a:t>俯视图</a:t>
            </a:r>
          </a:p>
        </p:txBody>
      </p:sp>
      <p:sp>
        <p:nvSpPr>
          <p:cNvPr id="70" name="Text Box 17"/>
          <p:cNvSpPr txBox="1">
            <a:spLocks noChangeArrowheads="1"/>
          </p:cNvSpPr>
          <p:nvPr/>
        </p:nvSpPr>
        <p:spPr bwMode="auto">
          <a:xfrm>
            <a:off x="1703389" y="5316538"/>
            <a:ext cx="1887537" cy="488950"/>
          </a:xfrm>
          <a:prstGeom prst="rect">
            <a:avLst/>
          </a:prstGeom>
          <a:noFill/>
          <a:ln w="9525">
            <a:noFill/>
            <a:miter lim="800000"/>
            <a:headEnd/>
            <a:tailEnd/>
          </a:ln>
        </p:spPr>
        <p:txBody>
          <a:bodyPr anchor="ctr">
            <a:spAutoFit/>
          </a:bodyPr>
          <a:lstStyle/>
          <a:p>
            <a:pPr algn="ctr" fontAlgn="auto">
              <a:spcBef>
                <a:spcPts val="0"/>
              </a:spcBef>
              <a:spcAft>
                <a:spcPts val="0"/>
              </a:spcAft>
              <a:defRPr/>
            </a:pPr>
            <a:r>
              <a:rPr lang="zh-CN" altLang="en-US" sz="2600" b="1" kern="0" dirty="0">
                <a:solidFill>
                  <a:srgbClr val="C00000"/>
                </a:solidFill>
                <a:latin typeface="+mn-lt"/>
                <a:ea typeface="+mn-ea"/>
              </a:rPr>
              <a:t>某时刻</a:t>
            </a:r>
            <a:r>
              <a:rPr lang="en-US" altLang="zh-CN" sz="2600" b="1" kern="0" dirty="0">
                <a:solidFill>
                  <a:srgbClr val="C00000"/>
                </a:solidFill>
                <a:latin typeface="+mn-lt"/>
                <a:ea typeface="+mn-ea"/>
              </a:rPr>
              <a:t>t</a:t>
            </a:r>
          </a:p>
        </p:txBody>
      </p:sp>
      <p:pic>
        <p:nvPicPr>
          <p:cNvPr id="71" name="Picture 18" descr="HWOCRTEMP_ROC20"/>
          <p:cNvPicPr>
            <a:picLocks noChangeAspect="1" noChangeArrowheads="1"/>
          </p:cNvPicPr>
          <p:nvPr/>
        </p:nvPicPr>
        <p:blipFill>
          <a:blip r:embed="rId4">
            <a:extLst>
              <a:ext uri="{28A0092B-C50C-407E-A947-70E740481C1C}">
                <a14:useLocalDpi xmlns:a14="http://schemas.microsoft.com/office/drawing/2010/main" val="0"/>
              </a:ext>
            </a:extLst>
          </a:blip>
          <a:srcRect b="8289"/>
          <a:stretch>
            <a:fillRect/>
          </a:stretch>
        </p:blipFill>
        <p:spPr bwMode="auto">
          <a:xfrm>
            <a:off x="6469064" y="527051"/>
            <a:ext cx="38322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19" descr="HWOCRTEMP_ROC30"/>
          <p:cNvPicPr>
            <a:picLocks noChangeAspect="1" noChangeArrowheads="1"/>
          </p:cNvPicPr>
          <p:nvPr/>
        </p:nvPicPr>
        <p:blipFill>
          <a:blip r:embed="rId5">
            <a:extLst>
              <a:ext uri="{28A0092B-C50C-407E-A947-70E740481C1C}">
                <a14:useLocalDpi xmlns:a14="http://schemas.microsoft.com/office/drawing/2010/main" val="0"/>
              </a:ext>
            </a:extLst>
          </a:blip>
          <a:srcRect b="13977"/>
          <a:stretch>
            <a:fillRect/>
          </a:stretch>
        </p:blipFill>
        <p:spPr bwMode="auto">
          <a:xfrm>
            <a:off x="6469064" y="2206626"/>
            <a:ext cx="369887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20" descr="HWOCRTEMP_ROC40"/>
          <p:cNvPicPr>
            <a:picLocks noChangeAspect="1" noChangeArrowheads="1"/>
          </p:cNvPicPr>
          <p:nvPr/>
        </p:nvPicPr>
        <p:blipFill>
          <a:blip r:embed="rId6">
            <a:extLst>
              <a:ext uri="{28A0092B-C50C-407E-A947-70E740481C1C}">
                <a14:useLocalDpi xmlns:a14="http://schemas.microsoft.com/office/drawing/2010/main" val="0"/>
              </a:ext>
            </a:extLst>
          </a:blip>
          <a:srcRect b="8881"/>
          <a:stretch>
            <a:fillRect/>
          </a:stretch>
        </p:blipFill>
        <p:spPr bwMode="auto">
          <a:xfrm>
            <a:off x="6313488" y="3152775"/>
            <a:ext cx="2590800" cy="147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21" descr="HWOCRTEMP_ROC50"/>
          <p:cNvPicPr>
            <a:picLocks noChangeAspect="1" noChangeArrowheads="1"/>
          </p:cNvPicPr>
          <p:nvPr/>
        </p:nvPicPr>
        <p:blipFill>
          <a:blip r:embed="rId7">
            <a:extLst>
              <a:ext uri="{28A0092B-C50C-407E-A947-70E740481C1C}">
                <a14:useLocalDpi xmlns:a14="http://schemas.microsoft.com/office/drawing/2010/main" val="0"/>
              </a:ext>
            </a:extLst>
          </a:blip>
          <a:srcRect b="9448"/>
          <a:stretch>
            <a:fillRect/>
          </a:stretch>
        </p:blipFill>
        <p:spPr bwMode="auto">
          <a:xfrm>
            <a:off x="8942389" y="3101976"/>
            <a:ext cx="122078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Line 22"/>
          <p:cNvSpPr>
            <a:spLocks noChangeShapeType="1"/>
          </p:cNvSpPr>
          <p:nvPr/>
        </p:nvSpPr>
        <p:spPr bwMode="auto">
          <a:xfrm rot="300000" flipV="1">
            <a:off x="3240088" y="4011613"/>
            <a:ext cx="0" cy="215900"/>
          </a:xfrm>
          <a:prstGeom prst="line">
            <a:avLst/>
          </a:prstGeom>
          <a:noFill/>
          <a:ln w="25400">
            <a:solidFill>
              <a:srgbClr val="FF0000"/>
            </a:solidFill>
            <a:round/>
            <a:headEnd/>
            <a:tailEnd type="triangle" w="med" len="lg"/>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3" name="Group 23"/>
          <p:cNvGrpSpPr>
            <a:grpSpLocks/>
          </p:cNvGrpSpPr>
          <p:nvPr/>
        </p:nvGrpSpPr>
        <p:grpSpPr bwMode="auto">
          <a:xfrm>
            <a:off x="1895475" y="1192214"/>
            <a:ext cx="1658938" cy="2073275"/>
            <a:chOff x="234" y="751"/>
            <a:chExt cx="1045" cy="1306"/>
          </a:xfrm>
        </p:grpSpPr>
        <p:pic>
          <p:nvPicPr>
            <p:cNvPr id="56372" name="Picture 24" descr="HWOCRTEMP_ROC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 y="751"/>
              <a:ext cx="1045" cy="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Rectangle 25"/>
            <p:cNvSpPr>
              <a:spLocks noChangeArrowheads="1"/>
            </p:cNvSpPr>
            <p:nvPr/>
          </p:nvSpPr>
          <p:spPr bwMode="auto">
            <a:xfrm>
              <a:off x="727" y="1682"/>
              <a:ext cx="90" cy="91"/>
            </a:xfrm>
            <a:prstGeom prst="rect">
              <a:avLst/>
            </a:prstGeom>
            <a:solidFill>
              <a:srgbClr val="FFFFFF"/>
            </a:solidFill>
            <a:ln w="9525">
              <a:no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79" name="Rectangle 26"/>
            <p:cNvSpPr>
              <a:spLocks noChangeArrowheads="1"/>
            </p:cNvSpPr>
            <p:nvPr/>
          </p:nvSpPr>
          <p:spPr bwMode="auto">
            <a:xfrm>
              <a:off x="719" y="935"/>
              <a:ext cx="90" cy="91"/>
            </a:xfrm>
            <a:prstGeom prst="rect">
              <a:avLst/>
            </a:prstGeom>
            <a:solidFill>
              <a:srgbClr val="FFFFFF"/>
            </a:solidFill>
            <a:ln w="9525">
              <a:no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sp>
        <p:nvSpPr>
          <p:cNvPr id="80" name="Text Box 27"/>
          <p:cNvSpPr txBox="1">
            <a:spLocks noChangeArrowheads="1"/>
          </p:cNvSpPr>
          <p:nvPr/>
        </p:nvSpPr>
        <p:spPr bwMode="auto">
          <a:xfrm>
            <a:off x="2566988" y="2547939"/>
            <a:ext cx="336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FF0000"/>
                </a:solidFill>
                <a:latin typeface="Calibri" panose="020F0502020204030204" pitchFamily="34" charset="0"/>
              </a:rPr>
              <a:t>N</a:t>
            </a:r>
          </a:p>
        </p:txBody>
      </p:sp>
      <p:sp>
        <p:nvSpPr>
          <p:cNvPr id="81" name="Text Box 28"/>
          <p:cNvSpPr txBox="1">
            <a:spLocks noChangeArrowheads="1"/>
          </p:cNvSpPr>
          <p:nvPr/>
        </p:nvSpPr>
        <p:spPr bwMode="auto">
          <a:xfrm>
            <a:off x="2566989" y="1331914"/>
            <a:ext cx="293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FF0000"/>
                </a:solidFill>
                <a:latin typeface="Calibri" panose="020F0502020204030204" pitchFamily="34" charset="0"/>
              </a:rPr>
              <a:t>S</a:t>
            </a:r>
          </a:p>
        </p:txBody>
      </p:sp>
      <p:sp>
        <p:nvSpPr>
          <p:cNvPr id="82" name="Text Box 29"/>
          <p:cNvSpPr txBox="1">
            <a:spLocks noChangeArrowheads="1"/>
          </p:cNvSpPr>
          <p:nvPr/>
        </p:nvSpPr>
        <p:spPr bwMode="auto">
          <a:xfrm>
            <a:off x="7285039" y="1316039"/>
            <a:ext cx="301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FF0000"/>
                </a:solidFill>
                <a:latin typeface="Calibri" panose="020F0502020204030204" pitchFamily="34" charset="0"/>
              </a:rPr>
              <a:t>0</a:t>
            </a:r>
          </a:p>
        </p:txBody>
      </p:sp>
      <p:sp>
        <p:nvSpPr>
          <p:cNvPr id="83" name="Text Box 30"/>
          <p:cNvSpPr txBox="1">
            <a:spLocks noChangeArrowheads="1"/>
          </p:cNvSpPr>
          <p:nvPr/>
        </p:nvSpPr>
        <p:spPr bwMode="auto">
          <a:xfrm>
            <a:off x="10177463" y="1268414"/>
            <a:ext cx="298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FF0000"/>
                </a:solidFill>
                <a:latin typeface="Calibri" panose="020F0502020204030204" pitchFamily="34" charset="0"/>
              </a:rPr>
              <a:t>T</a:t>
            </a:r>
          </a:p>
        </p:txBody>
      </p:sp>
      <p:sp>
        <p:nvSpPr>
          <p:cNvPr id="84" name="Text Box 31"/>
          <p:cNvSpPr txBox="1">
            <a:spLocks noChangeArrowheads="1"/>
          </p:cNvSpPr>
          <p:nvPr/>
        </p:nvSpPr>
        <p:spPr bwMode="auto">
          <a:xfrm>
            <a:off x="3992564" y="1352550"/>
            <a:ext cx="1887537" cy="2076450"/>
          </a:xfrm>
          <a:prstGeom prst="rect">
            <a:avLst/>
          </a:prstGeom>
          <a:noFill/>
          <a:ln w="9525">
            <a:noFill/>
            <a:miter lim="800000"/>
            <a:headEnd/>
            <a:tailEnd/>
          </a:ln>
        </p:spPr>
        <p:txBody>
          <a:bodyPr anchor="ctr">
            <a:spAutoFit/>
          </a:bodyPr>
          <a:lstStyle/>
          <a:p>
            <a:pPr algn="ctr" fontAlgn="auto">
              <a:spcBef>
                <a:spcPts val="0"/>
              </a:spcBef>
              <a:spcAft>
                <a:spcPts val="0"/>
              </a:spcAft>
              <a:defRPr/>
            </a:pPr>
            <a:r>
              <a:rPr lang="zh-CN" altLang="en-US" sz="2600" b="1" kern="0" dirty="0">
                <a:solidFill>
                  <a:srgbClr val="3E27E7"/>
                </a:solidFill>
                <a:latin typeface="+mn-lt"/>
                <a:ea typeface="+mn-ea"/>
              </a:rPr>
              <a:t>电子仅在磁场变化周期的第一个</a:t>
            </a:r>
            <a:r>
              <a:rPr lang="en-US" altLang="zh-CN" sz="2600" b="1" kern="0" dirty="0">
                <a:solidFill>
                  <a:srgbClr val="3E27E7"/>
                </a:solidFill>
                <a:latin typeface="+mn-lt"/>
                <a:ea typeface="+mn-ea"/>
              </a:rPr>
              <a:t>1/4</a:t>
            </a:r>
            <a:r>
              <a:rPr lang="zh-CN" altLang="en-US" sz="2600" b="1" kern="0" dirty="0">
                <a:solidFill>
                  <a:srgbClr val="3E27E7"/>
                </a:solidFill>
                <a:latin typeface="+mn-lt"/>
                <a:ea typeface="+mn-ea"/>
              </a:rPr>
              <a:t>周期时间内被加速</a:t>
            </a:r>
          </a:p>
        </p:txBody>
      </p:sp>
      <p:grpSp>
        <p:nvGrpSpPr>
          <p:cNvPr id="4" name="Group 33"/>
          <p:cNvGrpSpPr>
            <a:grpSpLocks/>
          </p:cNvGrpSpPr>
          <p:nvPr/>
        </p:nvGrpSpPr>
        <p:grpSpPr bwMode="auto">
          <a:xfrm>
            <a:off x="3178175" y="2120900"/>
            <a:ext cx="134938" cy="133350"/>
            <a:chOff x="1050" y="1344"/>
            <a:chExt cx="85" cy="84"/>
          </a:xfrm>
        </p:grpSpPr>
        <p:sp>
          <p:nvSpPr>
            <p:cNvPr id="86" name="Oval 34"/>
            <p:cNvSpPr>
              <a:spLocks noChangeAspect="1" noChangeArrowheads="1"/>
            </p:cNvSpPr>
            <p:nvPr/>
          </p:nvSpPr>
          <p:spPr bwMode="auto">
            <a:xfrm>
              <a:off x="1050" y="1344"/>
              <a:ext cx="84" cy="84"/>
            </a:xfrm>
            <a:prstGeom prst="ellipse">
              <a:avLst/>
            </a:prstGeom>
            <a:solidFill>
              <a:srgbClr val="FFFFFF"/>
            </a:solidFill>
            <a:ln w="9525">
              <a:no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87" name="AutoShape 35"/>
            <p:cNvSpPr>
              <a:spLocks noChangeAspect="1" noChangeArrowheads="1"/>
            </p:cNvSpPr>
            <p:nvPr/>
          </p:nvSpPr>
          <p:spPr bwMode="auto">
            <a:xfrm>
              <a:off x="1058" y="1344"/>
              <a:ext cx="77" cy="77"/>
            </a:xfrm>
            <a:prstGeom prst="flowChartSummingJunction">
              <a:avLst/>
            </a:prstGeom>
            <a:noFill/>
            <a:ln w="12700">
              <a:solidFill>
                <a:srgbClr val="FF00FF"/>
              </a:solid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pSp>
        <p:nvGrpSpPr>
          <p:cNvPr id="5" name="Group 36"/>
          <p:cNvGrpSpPr>
            <a:grpSpLocks/>
          </p:cNvGrpSpPr>
          <p:nvPr/>
        </p:nvGrpSpPr>
        <p:grpSpPr bwMode="auto">
          <a:xfrm>
            <a:off x="2143126" y="2095500"/>
            <a:ext cx="136525" cy="153988"/>
            <a:chOff x="393" y="1328"/>
            <a:chExt cx="86" cy="97"/>
          </a:xfrm>
        </p:grpSpPr>
        <p:sp>
          <p:nvSpPr>
            <p:cNvPr id="89" name="Oval 37"/>
            <p:cNvSpPr>
              <a:spLocks noChangeAspect="1" noChangeArrowheads="1"/>
            </p:cNvSpPr>
            <p:nvPr/>
          </p:nvSpPr>
          <p:spPr bwMode="auto">
            <a:xfrm>
              <a:off x="393" y="1341"/>
              <a:ext cx="84" cy="84"/>
            </a:xfrm>
            <a:prstGeom prst="ellipse">
              <a:avLst/>
            </a:prstGeom>
            <a:solidFill>
              <a:srgbClr val="FFFFFF"/>
            </a:solidFill>
            <a:ln w="9525">
              <a:no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56367" name="Group 38"/>
            <p:cNvGrpSpPr>
              <a:grpSpLocks/>
            </p:cNvGrpSpPr>
            <p:nvPr/>
          </p:nvGrpSpPr>
          <p:grpSpPr bwMode="auto">
            <a:xfrm>
              <a:off x="393" y="1328"/>
              <a:ext cx="86" cy="86"/>
              <a:chOff x="2173" y="2133"/>
              <a:chExt cx="86" cy="86"/>
            </a:xfrm>
          </p:grpSpPr>
          <p:sp>
            <p:nvSpPr>
              <p:cNvPr id="91" name="AutoShape 39"/>
              <p:cNvSpPr>
                <a:spLocks noChangeAspect="1" noChangeArrowheads="1"/>
              </p:cNvSpPr>
              <p:nvPr/>
            </p:nvSpPr>
            <p:spPr bwMode="auto">
              <a:xfrm>
                <a:off x="2200" y="2160"/>
                <a:ext cx="29" cy="29"/>
              </a:xfrm>
              <a:prstGeom prst="flowChartConnector">
                <a:avLst/>
              </a:prstGeom>
              <a:solidFill>
                <a:srgbClr val="FF00FF"/>
              </a:solidFill>
              <a:ln w="9525">
                <a:no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92" name="AutoShape 40"/>
              <p:cNvSpPr>
                <a:spLocks noChangeAspect="1" noChangeArrowheads="1"/>
              </p:cNvSpPr>
              <p:nvPr/>
            </p:nvSpPr>
            <p:spPr bwMode="auto">
              <a:xfrm>
                <a:off x="2173" y="2133"/>
                <a:ext cx="86" cy="86"/>
              </a:xfrm>
              <a:prstGeom prst="flowChartConnector">
                <a:avLst/>
              </a:prstGeom>
              <a:noFill/>
              <a:ln w="12700">
                <a:solidFill>
                  <a:srgbClr val="FF00FF"/>
                </a:solid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pSp>
      <p:graphicFrame>
        <p:nvGraphicFramePr>
          <p:cNvPr id="56347" name="Object 48"/>
          <p:cNvGraphicFramePr>
            <a:graphicFrameLocks noChangeAspect="1"/>
          </p:cNvGraphicFramePr>
          <p:nvPr/>
        </p:nvGraphicFramePr>
        <p:xfrm>
          <a:off x="5835650" y="4997450"/>
          <a:ext cx="533400" cy="431800"/>
        </p:xfrm>
        <a:graphic>
          <a:graphicData uri="http://schemas.openxmlformats.org/presentationml/2006/ole">
            <mc:AlternateContent xmlns:mc="http://schemas.openxmlformats.org/markup-compatibility/2006">
              <mc:Choice xmlns:v="urn:schemas-microsoft-com:vml" Requires="v">
                <p:oleObj spid="_x0000_s57065" name="公式" r:id="rId9" imgW="266353" imgH="215619" progId="Equation.3">
                  <p:embed/>
                </p:oleObj>
              </mc:Choice>
              <mc:Fallback>
                <p:oleObj name="公式" r:id="rId9" imgW="266353" imgH="215619" progId="Equation.3">
                  <p:embed/>
                  <p:pic>
                    <p:nvPicPr>
                      <p:cNvPr id="0" name="Object 4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35650" y="4997450"/>
                        <a:ext cx="5334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348" name="Object 49"/>
          <p:cNvGraphicFramePr>
            <a:graphicFrameLocks noChangeAspect="1"/>
          </p:cNvGraphicFramePr>
          <p:nvPr/>
        </p:nvGraphicFramePr>
        <p:xfrm>
          <a:off x="5864225" y="5876925"/>
          <a:ext cx="533400" cy="431800"/>
        </p:xfrm>
        <a:graphic>
          <a:graphicData uri="http://schemas.openxmlformats.org/presentationml/2006/ole">
            <mc:AlternateContent xmlns:mc="http://schemas.openxmlformats.org/markup-compatibility/2006">
              <mc:Choice xmlns:v="urn:schemas-microsoft-com:vml" Requires="v">
                <p:oleObj spid="_x0000_s57066" name="公式" r:id="rId11" imgW="266353" imgH="215619" progId="Equation.3">
                  <p:embed/>
                </p:oleObj>
              </mc:Choice>
              <mc:Fallback>
                <p:oleObj name="公式" r:id="rId11" imgW="266353" imgH="215619" progId="Equation.3">
                  <p:embed/>
                  <p:pic>
                    <p:nvPicPr>
                      <p:cNvPr id="0" name="Object 4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64225" y="5876925"/>
                        <a:ext cx="5334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349" name="Object 50"/>
          <p:cNvGraphicFramePr>
            <a:graphicFrameLocks noChangeAspect="1"/>
          </p:cNvGraphicFramePr>
          <p:nvPr/>
        </p:nvGraphicFramePr>
        <p:xfrm>
          <a:off x="7175500" y="4797425"/>
          <a:ext cx="965200" cy="838200"/>
        </p:xfrm>
        <a:graphic>
          <a:graphicData uri="http://schemas.openxmlformats.org/presentationml/2006/ole">
            <mc:AlternateContent xmlns:mc="http://schemas.openxmlformats.org/markup-compatibility/2006">
              <mc:Choice xmlns:v="urn:schemas-microsoft-com:vml" Requires="v">
                <p:oleObj spid="_x0000_s57067" name="公式" r:id="rId13" imgW="482391" imgH="418918" progId="Equation.3">
                  <p:embed/>
                </p:oleObj>
              </mc:Choice>
              <mc:Fallback>
                <p:oleObj name="公式" r:id="rId13" imgW="482391" imgH="418918" progId="Equation.3">
                  <p:embed/>
                  <p:pic>
                    <p:nvPicPr>
                      <p:cNvPr id="0" name="Object 5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75500" y="4797425"/>
                        <a:ext cx="965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 name="AutoShape 51"/>
          <p:cNvSpPr>
            <a:spLocks noChangeArrowheads="1"/>
          </p:cNvSpPr>
          <p:nvPr/>
        </p:nvSpPr>
        <p:spPr bwMode="auto">
          <a:xfrm>
            <a:off x="6554788" y="5157788"/>
            <a:ext cx="404812" cy="144462"/>
          </a:xfrm>
          <a:prstGeom prst="rightArrow">
            <a:avLst>
              <a:gd name="adj1" fmla="val 50000"/>
              <a:gd name="adj2" fmla="val 70055"/>
            </a:avLst>
          </a:prstGeom>
          <a:solidFill>
            <a:srgbClr val="00CC99"/>
          </a:solidFill>
          <a:ln w="12700">
            <a:no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56351" name="Object 52"/>
          <p:cNvGraphicFramePr>
            <a:graphicFrameLocks noChangeAspect="1"/>
          </p:cNvGraphicFramePr>
          <p:nvPr/>
        </p:nvGraphicFramePr>
        <p:xfrm>
          <a:off x="8901113" y="4797425"/>
          <a:ext cx="1371600" cy="838200"/>
        </p:xfrm>
        <a:graphic>
          <a:graphicData uri="http://schemas.openxmlformats.org/presentationml/2006/ole">
            <mc:AlternateContent xmlns:mc="http://schemas.openxmlformats.org/markup-compatibility/2006">
              <mc:Choice xmlns:v="urn:schemas-microsoft-com:vml" Requires="v">
                <p:oleObj spid="_x0000_s57068" name="公式" r:id="rId15" imgW="685800" imgH="419100" progId="Equation.3">
                  <p:embed/>
                </p:oleObj>
              </mc:Choice>
              <mc:Fallback>
                <p:oleObj name="公式" r:id="rId15" imgW="685800" imgH="419100" progId="Equation.3">
                  <p:embed/>
                  <p:pic>
                    <p:nvPicPr>
                      <p:cNvPr id="0" name="Object 5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901113" y="4797425"/>
                        <a:ext cx="1371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8" name="AutoShape 53"/>
          <p:cNvSpPr>
            <a:spLocks noChangeArrowheads="1"/>
          </p:cNvSpPr>
          <p:nvPr/>
        </p:nvSpPr>
        <p:spPr bwMode="auto">
          <a:xfrm>
            <a:off x="8297863" y="5143501"/>
            <a:ext cx="404812" cy="144463"/>
          </a:xfrm>
          <a:prstGeom prst="rightArrow">
            <a:avLst>
              <a:gd name="adj1" fmla="val 50000"/>
              <a:gd name="adj2" fmla="val 70055"/>
            </a:avLst>
          </a:prstGeom>
          <a:solidFill>
            <a:srgbClr val="00CC99"/>
          </a:solidFill>
          <a:ln w="12700">
            <a:no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56353" name="Object 54"/>
          <p:cNvGraphicFramePr>
            <a:graphicFrameLocks noChangeAspect="1"/>
          </p:cNvGraphicFramePr>
          <p:nvPr/>
        </p:nvGraphicFramePr>
        <p:xfrm>
          <a:off x="7175500" y="5614988"/>
          <a:ext cx="1143000" cy="838200"/>
        </p:xfrm>
        <a:graphic>
          <a:graphicData uri="http://schemas.openxmlformats.org/presentationml/2006/ole">
            <mc:AlternateContent xmlns:mc="http://schemas.openxmlformats.org/markup-compatibility/2006">
              <mc:Choice xmlns:v="urn:schemas-microsoft-com:vml" Requires="v">
                <p:oleObj spid="_x0000_s57069" name="公式" r:id="rId17" imgW="571252" imgH="418918" progId="Equation.3">
                  <p:embed/>
                </p:oleObj>
              </mc:Choice>
              <mc:Fallback>
                <p:oleObj name="公式" r:id="rId17" imgW="571252" imgH="418918" progId="Equation.3">
                  <p:embed/>
                  <p:pic>
                    <p:nvPicPr>
                      <p:cNvPr id="0" name="Object 5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75500" y="5614988"/>
                        <a:ext cx="1143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354" name="Object 55"/>
          <p:cNvGraphicFramePr>
            <a:graphicFrameLocks noChangeAspect="1"/>
          </p:cNvGraphicFramePr>
          <p:nvPr/>
        </p:nvGraphicFramePr>
        <p:xfrm>
          <a:off x="8904288" y="5589588"/>
          <a:ext cx="1168400" cy="838200"/>
        </p:xfrm>
        <a:graphic>
          <a:graphicData uri="http://schemas.openxmlformats.org/presentationml/2006/ole">
            <mc:AlternateContent xmlns:mc="http://schemas.openxmlformats.org/markup-compatibility/2006">
              <mc:Choice xmlns:v="urn:schemas-microsoft-com:vml" Requires="v">
                <p:oleObj spid="_x0000_s57070" name="公式" r:id="rId19" imgW="583947" imgH="418918" progId="Equation.3">
                  <p:embed/>
                </p:oleObj>
              </mc:Choice>
              <mc:Fallback>
                <p:oleObj name="公式" r:id="rId19" imgW="583947" imgH="418918" progId="Equation.3">
                  <p:embed/>
                  <p:pic>
                    <p:nvPicPr>
                      <p:cNvPr id="0" name="Object 5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904288" y="5589588"/>
                        <a:ext cx="1168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1" name="AutoShape 56"/>
          <p:cNvSpPr>
            <a:spLocks noChangeArrowheads="1"/>
          </p:cNvSpPr>
          <p:nvPr/>
        </p:nvSpPr>
        <p:spPr bwMode="auto">
          <a:xfrm>
            <a:off x="6615113" y="6021388"/>
            <a:ext cx="404812" cy="144462"/>
          </a:xfrm>
          <a:prstGeom prst="rightArrow">
            <a:avLst>
              <a:gd name="adj1" fmla="val 50000"/>
              <a:gd name="adj2" fmla="val 70055"/>
            </a:avLst>
          </a:prstGeom>
          <a:solidFill>
            <a:srgbClr val="00CC99"/>
          </a:solidFill>
          <a:ln w="12700">
            <a:no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02" name="AutoShape 57"/>
          <p:cNvSpPr>
            <a:spLocks noChangeArrowheads="1"/>
          </p:cNvSpPr>
          <p:nvPr/>
        </p:nvSpPr>
        <p:spPr bwMode="auto">
          <a:xfrm>
            <a:off x="8358188" y="6007101"/>
            <a:ext cx="404812" cy="144463"/>
          </a:xfrm>
          <a:prstGeom prst="rightArrow">
            <a:avLst>
              <a:gd name="adj1" fmla="val 50000"/>
              <a:gd name="adj2" fmla="val 70055"/>
            </a:avLst>
          </a:prstGeom>
          <a:solidFill>
            <a:srgbClr val="00CC99"/>
          </a:solidFill>
          <a:ln w="12700">
            <a:no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03" name="Rectangle 58"/>
          <p:cNvSpPr>
            <a:spLocks noChangeAspect="1" noChangeArrowheads="1"/>
          </p:cNvSpPr>
          <p:nvPr/>
        </p:nvSpPr>
        <p:spPr bwMode="auto">
          <a:xfrm>
            <a:off x="2855913" y="4652964"/>
            <a:ext cx="106362" cy="71437"/>
          </a:xfrm>
          <a:prstGeom prst="rect">
            <a:avLst/>
          </a:prstGeom>
          <a:noFill/>
          <a:ln w="25400">
            <a:solidFill>
              <a:srgbClr val="FF00FF"/>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04" name="Rectangle 59"/>
          <p:cNvSpPr>
            <a:spLocks noChangeAspect="1" noChangeArrowheads="1"/>
          </p:cNvSpPr>
          <p:nvPr/>
        </p:nvSpPr>
        <p:spPr bwMode="auto">
          <a:xfrm>
            <a:off x="2508251" y="4652964"/>
            <a:ext cx="106363" cy="71437"/>
          </a:xfrm>
          <a:prstGeom prst="rect">
            <a:avLst/>
          </a:prstGeom>
          <a:noFill/>
          <a:ln w="25400">
            <a:solidFill>
              <a:srgbClr val="FF00FF"/>
            </a:solidFill>
            <a:miter lim="800000"/>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05" name="Freeform 60"/>
          <p:cNvSpPr>
            <a:spLocks/>
          </p:cNvSpPr>
          <p:nvPr/>
        </p:nvSpPr>
        <p:spPr bwMode="auto">
          <a:xfrm rot="21000000">
            <a:off x="2927350" y="4437063"/>
            <a:ext cx="215900" cy="215900"/>
          </a:xfrm>
          <a:custGeom>
            <a:avLst/>
            <a:gdLst>
              <a:gd name="T0" fmla="*/ 0 w 136"/>
              <a:gd name="T1" fmla="*/ 2147483647 h 136"/>
              <a:gd name="T2" fmla="*/ 2147483647 w 136"/>
              <a:gd name="T3" fmla="*/ 2147483647 h 136"/>
              <a:gd name="T4" fmla="*/ 2147483647 w 136"/>
              <a:gd name="T5" fmla="*/ 0 h 136"/>
              <a:gd name="T6" fmla="*/ 0 60000 65536"/>
              <a:gd name="T7" fmla="*/ 0 60000 65536"/>
              <a:gd name="T8" fmla="*/ 0 60000 65536"/>
              <a:gd name="T9" fmla="*/ 0 w 136"/>
              <a:gd name="T10" fmla="*/ 0 h 136"/>
              <a:gd name="T11" fmla="*/ 136 w 136"/>
              <a:gd name="T12" fmla="*/ 136 h 136"/>
            </a:gdLst>
            <a:ahLst/>
            <a:cxnLst>
              <a:cxn ang="T6">
                <a:pos x="T0" y="T1"/>
              </a:cxn>
              <a:cxn ang="T7">
                <a:pos x="T2" y="T3"/>
              </a:cxn>
              <a:cxn ang="T8">
                <a:pos x="T4" y="T5"/>
              </a:cxn>
            </a:cxnLst>
            <a:rect l="T9" t="T10" r="T11" b="T12"/>
            <a:pathLst>
              <a:path w="136" h="136">
                <a:moveTo>
                  <a:pt x="0" y="136"/>
                </a:moveTo>
                <a:cubicBezTo>
                  <a:pt x="34" y="125"/>
                  <a:pt x="68" y="114"/>
                  <a:pt x="91" y="91"/>
                </a:cubicBezTo>
                <a:cubicBezTo>
                  <a:pt x="114" y="68"/>
                  <a:pt x="125" y="34"/>
                  <a:pt x="136" y="0"/>
                </a:cubicBezTo>
              </a:path>
            </a:pathLst>
          </a:custGeom>
          <a:noFill/>
          <a:ln w="19050">
            <a:solidFill>
              <a:srgbClr val="00FF00"/>
            </a:solidFill>
            <a:round/>
            <a:headEnd/>
            <a:tailEnd type="triangle" w="med" len="me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06" name="Freeform 61"/>
          <p:cNvSpPr>
            <a:spLocks/>
          </p:cNvSpPr>
          <p:nvPr/>
        </p:nvSpPr>
        <p:spPr bwMode="auto">
          <a:xfrm>
            <a:off x="2322514" y="4397376"/>
            <a:ext cx="174625" cy="276225"/>
          </a:xfrm>
          <a:custGeom>
            <a:avLst/>
            <a:gdLst>
              <a:gd name="T0" fmla="*/ 0 w 110"/>
              <a:gd name="T1" fmla="*/ 0 h 174"/>
              <a:gd name="T2" fmla="*/ 2147483647 w 110"/>
              <a:gd name="T3" fmla="*/ 2147483647 h 174"/>
              <a:gd name="T4" fmla="*/ 2147483647 w 110"/>
              <a:gd name="T5" fmla="*/ 2147483647 h 174"/>
              <a:gd name="T6" fmla="*/ 0 60000 65536"/>
              <a:gd name="T7" fmla="*/ 0 60000 65536"/>
              <a:gd name="T8" fmla="*/ 0 60000 65536"/>
              <a:gd name="T9" fmla="*/ 0 w 110"/>
              <a:gd name="T10" fmla="*/ 0 h 174"/>
              <a:gd name="T11" fmla="*/ 110 w 110"/>
              <a:gd name="T12" fmla="*/ 174 h 174"/>
            </a:gdLst>
            <a:ahLst/>
            <a:cxnLst>
              <a:cxn ang="T6">
                <a:pos x="T0" y="T1"/>
              </a:cxn>
              <a:cxn ang="T7">
                <a:pos x="T2" y="T3"/>
              </a:cxn>
              <a:cxn ang="T8">
                <a:pos x="T4" y="T5"/>
              </a:cxn>
            </a:cxnLst>
            <a:rect l="T9" t="T10" r="T11" b="T12"/>
            <a:pathLst>
              <a:path w="110" h="174">
                <a:moveTo>
                  <a:pt x="0" y="0"/>
                </a:moveTo>
                <a:cubicBezTo>
                  <a:pt x="3" y="14"/>
                  <a:pt x="0" y="54"/>
                  <a:pt x="18" y="83"/>
                </a:cubicBezTo>
                <a:cubicBezTo>
                  <a:pt x="36" y="112"/>
                  <a:pt x="91" y="155"/>
                  <a:pt x="110" y="174"/>
                </a:cubicBezTo>
              </a:path>
            </a:pathLst>
          </a:custGeom>
          <a:noFill/>
          <a:ln w="19050">
            <a:solidFill>
              <a:srgbClr val="00FF00"/>
            </a:solidFill>
            <a:round/>
            <a:headEnd/>
            <a:tailEnd type="triangle" w="med" len="me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07" name="Text Box 62"/>
          <p:cNvSpPr txBox="1">
            <a:spLocks noChangeArrowheads="1"/>
          </p:cNvSpPr>
          <p:nvPr/>
        </p:nvSpPr>
        <p:spPr bwMode="auto">
          <a:xfrm>
            <a:off x="2757489" y="4699000"/>
            <a:ext cx="1049337" cy="336550"/>
          </a:xfrm>
          <a:prstGeom prst="rect">
            <a:avLst/>
          </a:prstGeom>
          <a:noFill/>
          <a:ln w="9525">
            <a:noFill/>
            <a:miter lim="800000"/>
            <a:headEnd/>
            <a:tailEnd/>
          </a:ln>
        </p:spPr>
        <p:txBody>
          <a:bodyPr anchor="ctr">
            <a:spAutoFit/>
          </a:bodyPr>
          <a:lstStyle/>
          <a:p>
            <a:pPr fontAlgn="auto">
              <a:spcBef>
                <a:spcPts val="0"/>
              </a:spcBef>
              <a:spcAft>
                <a:spcPts val="0"/>
              </a:spcAft>
              <a:defRPr/>
            </a:pPr>
            <a:r>
              <a:rPr lang="zh-CN" altLang="en-US" sz="1600" b="1" kern="0">
                <a:solidFill>
                  <a:srgbClr val="FF00FF"/>
                </a:solidFill>
                <a:latin typeface="+mn-lt"/>
                <a:ea typeface="+mn-ea"/>
              </a:rPr>
              <a:t>电子枪</a:t>
            </a:r>
          </a:p>
        </p:txBody>
      </p:sp>
      <p:sp>
        <p:nvSpPr>
          <p:cNvPr id="108" name="Text Box 63"/>
          <p:cNvSpPr txBox="1">
            <a:spLocks noChangeArrowheads="1"/>
          </p:cNvSpPr>
          <p:nvPr/>
        </p:nvSpPr>
        <p:spPr bwMode="auto">
          <a:xfrm>
            <a:off x="2279650" y="4719638"/>
            <a:ext cx="446088" cy="336550"/>
          </a:xfrm>
          <a:prstGeom prst="rect">
            <a:avLst/>
          </a:prstGeom>
          <a:noFill/>
          <a:ln w="9525">
            <a:noFill/>
            <a:miter lim="800000"/>
            <a:headEnd/>
            <a:tailEnd/>
          </a:ln>
        </p:spPr>
        <p:txBody>
          <a:bodyPr anchor="ctr">
            <a:spAutoFit/>
          </a:bodyPr>
          <a:lstStyle/>
          <a:p>
            <a:pPr fontAlgn="auto">
              <a:spcBef>
                <a:spcPts val="0"/>
              </a:spcBef>
              <a:spcAft>
                <a:spcPts val="0"/>
              </a:spcAft>
              <a:defRPr/>
            </a:pPr>
            <a:r>
              <a:rPr lang="zh-CN" altLang="en-US" sz="1600" b="1" kern="0">
                <a:solidFill>
                  <a:srgbClr val="FF00FF"/>
                </a:solidFill>
                <a:latin typeface="+mn-lt"/>
                <a:ea typeface="+mn-ea"/>
              </a:rPr>
              <a:t>靶</a:t>
            </a:r>
          </a:p>
        </p:txBody>
      </p:sp>
      <p:sp>
        <p:nvSpPr>
          <p:cNvPr id="109" name="Line 64"/>
          <p:cNvSpPr>
            <a:spLocks noChangeShapeType="1"/>
          </p:cNvSpPr>
          <p:nvPr/>
        </p:nvSpPr>
        <p:spPr bwMode="auto">
          <a:xfrm flipV="1">
            <a:off x="3792538" y="1341439"/>
            <a:ext cx="0" cy="1366837"/>
          </a:xfrm>
          <a:prstGeom prst="line">
            <a:avLst/>
          </a:prstGeom>
          <a:noFill/>
          <a:ln w="9525">
            <a:solidFill>
              <a:srgbClr val="000000"/>
            </a:solidFill>
            <a:round/>
            <a:headEnd/>
            <a:tailEnd type="triangl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10" name="Object 65"/>
          <p:cNvGraphicFramePr>
            <a:graphicFrameLocks noChangeAspect="1"/>
          </p:cNvGraphicFramePr>
          <p:nvPr/>
        </p:nvGraphicFramePr>
        <p:xfrm>
          <a:off x="3505200" y="1050926"/>
          <a:ext cx="755650" cy="352425"/>
        </p:xfrm>
        <a:graphic>
          <a:graphicData uri="http://schemas.openxmlformats.org/presentationml/2006/ole">
            <mc:AlternateContent xmlns:mc="http://schemas.openxmlformats.org/markup-compatibility/2006">
              <mc:Choice xmlns:v="urn:schemas-microsoft-com:vml" Requires="v">
                <p:oleObj spid="_x0000_s57071" name="公式" r:id="rId21" imgW="380670" imgH="177646" progId="Equation.3">
                  <p:embed/>
                </p:oleObj>
              </mc:Choice>
              <mc:Fallback>
                <p:oleObj name="公式" r:id="rId21" imgW="380670" imgH="177646" progId="Equation.3">
                  <p:embed/>
                  <p:pic>
                    <p:nvPicPr>
                      <p:cNvPr id="0" name="Object 6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505200" y="1050926"/>
                        <a:ext cx="7556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1" name="Object 66"/>
          <p:cNvGraphicFramePr>
            <a:graphicFrameLocks noChangeAspect="1"/>
          </p:cNvGraphicFramePr>
          <p:nvPr/>
        </p:nvGraphicFramePr>
        <p:xfrm>
          <a:off x="3503613" y="4084639"/>
          <a:ext cx="755650" cy="352425"/>
        </p:xfrm>
        <a:graphic>
          <a:graphicData uri="http://schemas.openxmlformats.org/presentationml/2006/ole">
            <mc:AlternateContent xmlns:mc="http://schemas.openxmlformats.org/markup-compatibility/2006">
              <mc:Choice xmlns:v="urn:schemas-microsoft-com:vml" Requires="v">
                <p:oleObj spid="_x0000_s57072" name="公式" r:id="rId23" imgW="380670" imgH="177646" progId="Equation.3">
                  <p:embed/>
                </p:oleObj>
              </mc:Choice>
              <mc:Fallback>
                <p:oleObj name="公式" r:id="rId23" imgW="380670" imgH="177646" progId="Equation.3">
                  <p:embed/>
                  <p:pic>
                    <p:nvPicPr>
                      <p:cNvPr id="0" name="Object 6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503613" y="4084639"/>
                        <a:ext cx="7556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wipe(left)">
                                      <p:cBhvr>
                                        <p:cTn id="12" dur="500"/>
                                        <p:tgtEl>
                                          <p:spTgt spid="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wipe(left)">
                                      <p:cBhvr>
                                        <p:cTn id="17" dur="500"/>
                                        <p:tgtEl>
                                          <p:spTgt spid="8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wipe(left)">
                                      <p:cBhvr>
                                        <p:cTn id="22" dur="500"/>
                                        <p:tgtEl>
                                          <p:spTgt spid="8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wipe(left)">
                                      <p:cBhvr>
                                        <p:cTn id="37" dur="500"/>
                                        <p:tgtEl>
                                          <p:spTgt spid="6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left)">
                                      <p:cBhvr>
                                        <p:cTn id="42" dur="500"/>
                                        <p:tgtEl>
                                          <p:spTgt spid="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wipe(left)">
                                      <p:cBhvr>
                                        <p:cTn id="47" dur="500"/>
                                        <p:tgtEl>
                                          <p:spTgt spid="6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03"/>
                                        </p:tgtEl>
                                        <p:attrNameLst>
                                          <p:attrName>style.visibility</p:attrName>
                                        </p:attrNameLst>
                                      </p:cBhvr>
                                      <p:to>
                                        <p:strVal val="visible"/>
                                      </p:to>
                                    </p:set>
                                    <p:animEffect transition="in" filter="wipe(left)">
                                      <p:cBhvr>
                                        <p:cTn id="52" dur="500"/>
                                        <p:tgtEl>
                                          <p:spTgt spid="103"/>
                                        </p:tgtEl>
                                      </p:cBhvr>
                                    </p:animEffect>
                                  </p:childTnLst>
                                </p:cTn>
                              </p:par>
                            </p:childTnLst>
                          </p:cTn>
                        </p:par>
                        <p:par>
                          <p:cTn id="53" fill="hold" nodeType="afterGroup">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07"/>
                                        </p:tgtEl>
                                        <p:attrNameLst>
                                          <p:attrName>style.visibility</p:attrName>
                                        </p:attrNameLst>
                                      </p:cBhvr>
                                      <p:to>
                                        <p:strVal val="visible"/>
                                      </p:to>
                                    </p:set>
                                    <p:animEffect transition="in" filter="wipe(left)">
                                      <p:cBhvr>
                                        <p:cTn id="56" dur="500"/>
                                        <p:tgtEl>
                                          <p:spTgt spid="107"/>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4" fill="hold" nodeType="clickEffect">
                                  <p:stCondLst>
                                    <p:cond delay="0"/>
                                  </p:stCondLst>
                                  <p:childTnLst>
                                    <p:set>
                                      <p:cBhvr>
                                        <p:cTn id="60" dur="1" fill="hold">
                                          <p:stCondLst>
                                            <p:cond delay="0"/>
                                          </p:stCondLst>
                                        </p:cTn>
                                        <p:tgtEl>
                                          <p:spTgt spid="105"/>
                                        </p:tgtEl>
                                        <p:attrNameLst>
                                          <p:attrName>style.visibility</p:attrName>
                                        </p:attrNameLst>
                                      </p:cBhvr>
                                      <p:to>
                                        <p:strVal val="visible"/>
                                      </p:to>
                                    </p:set>
                                    <p:animEffect transition="in" filter="wipe(down)">
                                      <p:cBhvr>
                                        <p:cTn id="61" dur="500"/>
                                        <p:tgtEl>
                                          <p:spTgt spid="105"/>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4" fill="hold" nodeType="click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wipe(down)">
                                      <p:cBhvr>
                                        <p:cTn id="66" dur="500"/>
                                        <p:tgtEl>
                                          <p:spTgt spid="75"/>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1" fill="hold" nodeType="clickEffect">
                                  <p:stCondLst>
                                    <p:cond delay="0"/>
                                  </p:stCondLst>
                                  <p:childTnLst>
                                    <p:set>
                                      <p:cBhvr>
                                        <p:cTn id="70" dur="1" fill="hold">
                                          <p:stCondLst>
                                            <p:cond delay="0"/>
                                          </p:stCondLst>
                                        </p:cTn>
                                        <p:tgtEl>
                                          <p:spTgt spid="106"/>
                                        </p:tgtEl>
                                        <p:attrNameLst>
                                          <p:attrName>style.visibility</p:attrName>
                                        </p:attrNameLst>
                                      </p:cBhvr>
                                      <p:to>
                                        <p:strVal val="visible"/>
                                      </p:to>
                                    </p:set>
                                    <p:animEffect transition="in" filter="wipe(up)">
                                      <p:cBhvr>
                                        <p:cTn id="71" dur="500"/>
                                        <p:tgtEl>
                                          <p:spTgt spid="106"/>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04"/>
                                        </p:tgtEl>
                                        <p:attrNameLst>
                                          <p:attrName>style.visibility</p:attrName>
                                        </p:attrNameLst>
                                      </p:cBhvr>
                                      <p:to>
                                        <p:strVal val="visible"/>
                                      </p:to>
                                    </p:set>
                                    <p:animEffect transition="in" filter="wipe(left)">
                                      <p:cBhvr>
                                        <p:cTn id="76" dur="500"/>
                                        <p:tgtEl>
                                          <p:spTgt spid="104"/>
                                        </p:tgtEl>
                                      </p:cBhvr>
                                    </p:animEffect>
                                  </p:childTnLst>
                                </p:cTn>
                              </p:par>
                            </p:childTnLst>
                          </p:cTn>
                        </p:par>
                        <p:par>
                          <p:cTn id="77" fill="hold" nodeType="afterGroup">
                            <p:stCondLst>
                              <p:cond delay="500"/>
                            </p:stCondLst>
                            <p:childTnLst>
                              <p:par>
                                <p:cTn id="78" presetID="22" presetClass="entr" presetSubtype="8" fill="hold" grpId="0" nodeType="afterEffect">
                                  <p:stCondLst>
                                    <p:cond delay="0"/>
                                  </p:stCondLst>
                                  <p:childTnLst>
                                    <p:set>
                                      <p:cBhvr>
                                        <p:cTn id="79" dur="1" fill="hold">
                                          <p:stCondLst>
                                            <p:cond delay="0"/>
                                          </p:stCondLst>
                                        </p:cTn>
                                        <p:tgtEl>
                                          <p:spTgt spid="108"/>
                                        </p:tgtEl>
                                        <p:attrNameLst>
                                          <p:attrName>style.visibility</p:attrName>
                                        </p:attrNameLst>
                                      </p:cBhvr>
                                      <p:to>
                                        <p:strVal val="visible"/>
                                      </p:to>
                                    </p:set>
                                    <p:animEffect transition="in" filter="wipe(left)">
                                      <p:cBhvr>
                                        <p:cTn id="80" dur="500"/>
                                        <p:tgtEl>
                                          <p:spTgt spid="10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4" fill="hold" nodeType="clickEffect">
                                  <p:stCondLst>
                                    <p:cond delay="0"/>
                                  </p:stCondLst>
                                  <p:childTnLst>
                                    <p:set>
                                      <p:cBhvr>
                                        <p:cTn id="84" dur="1" fill="hold">
                                          <p:stCondLst>
                                            <p:cond delay="0"/>
                                          </p:stCondLst>
                                        </p:cTn>
                                        <p:tgtEl>
                                          <p:spTgt spid="109"/>
                                        </p:tgtEl>
                                        <p:attrNameLst>
                                          <p:attrName>style.visibility</p:attrName>
                                        </p:attrNameLst>
                                      </p:cBhvr>
                                      <p:to>
                                        <p:strVal val="visible"/>
                                      </p:to>
                                    </p:set>
                                    <p:animEffect transition="in" filter="wipe(down)">
                                      <p:cBhvr>
                                        <p:cTn id="85" dur="500"/>
                                        <p:tgtEl>
                                          <p:spTgt spid="109"/>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nodeType="clickEffect">
                                  <p:stCondLst>
                                    <p:cond delay="0"/>
                                  </p:stCondLst>
                                  <p:childTnLst>
                                    <p:set>
                                      <p:cBhvr>
                                        <p:cTn id="89" dur="1" fill="hold">
                                          <p:stCondLst>
                                            <p:cond delay="0"/>
                                          </p:stCondLst>
                                        </p:cTn>
                                        <p:tgtEl>
                                          <p:spTgt spid="110"/>
                                        </p:tgtEl>
                                        <p:attrNameLst>
                                          <p:attrName>style.visibility</p:attrName>
                                        </p:attrNameLst>
                                      </p:cBhvr>
                                      <p:to>
                                        <p:strVal val="visible"/>
                                      </p:to>
                                    </p:set>
                                    <p:animEffect transition="in" filter="wipe(left)">
                                      <p:cBhvr>
                                        <p:cTn id="90" dur="500"/>
                                        <p:tgtEl>
                                          <p:spTgt spid="110"/>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nodeType="clickEffect">
                                  <p:stCondLst>
                                    <p:cond delay="0"/>
                                  </p:stCondLst>
                                  <p:childTnLst>
                                    <p:set>
                                      <p:cBhvr>
                                        <p:cTn id="94" dur="1" fill="hold">
                                          <p:stCondLst>
                                            <p:cond delay="0"/>
                                          </p:stCondLst>
                                        </p:cTn>
                                        <p:tgtEl>
                                          <p:spTgt spid="111"/>
                                        </p:tgtEl>
                                        <p:attrNameLst>
                                          <p:attrName>style.visibility</p:attrName>
                                        </p:attrNameLst>
                                      </p:cBhvr>
                                      <p:to>
                                        <p:strVal val="visible"/>
                                      </p:to>
                                    </p:set>
                                    <p:animEffect transition="in" filter="wipe(left)">
                                      <p:cBhvr>
                                        <p:cTn id="95" dur="500"/>
                                        <p:tgtEl>
                                          <p:spTgt spid="111"/>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8" fill="hold" nodeType="clickEffect">
                                  <p:stCondLst>
                                    <p:cond delay="0"/>
                                  </p:stCondLst>
                                  <p:childTnLst>
                                    <p:set>
                                      <p:cBhvr>
                                        <p:cTn id="99" dur="1" fill="hold">
                                          <p:stCondLst>
                                            <p:cond delay="0"/>
                                          </p:stCondLst>
                                        </p:cTn>
                                        <p:tgtEl>
                                          <p:spTgt spid="71"/>
                                        </p:tgtEl>
                                        <p:attrNameLst>
                                          <p:attrName>style.visibility</p:attrName>
                                        </p:attrNameLst>
                                      </p:cBhvr>
                                      <p:to>
                                        <p:strVal val="visible"/>
                                      </p:to>
                                    </p:set>
                                    <p:animEffect transition="in" filter="wipe(left)">
                                      <p:cBhvr>
                                        <p:cTn id="100" dur="500"/>
                                        <p:tgtEl>
                                          <p:spTgt spid="71"/>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82"/>
                                        </p:tgtEl>
                                        <p:attrNameLst>
                                          <p:attrName>style.visibility</p:attrName>
                                        </p:attrNameLst>
                                      </p:cBhvr>
                                      <p:to>
                                        <p:strVal val="visible"/>
                                      </p:to>
                                    </p:set>
                                    <p:animEffect transition="in" filter="wipe(left)">
                                      <p:cBhvr>
                                        <p:cTn id="105" dur="500"/>
                                        <p:tgtEl>
                                          <p:spTgt spid="82"/>
                                        </p:tgtEl>
                                      </p:cBhvr>
                                    </p:animEffect>
                                  </p:childTnLst>
                                </p:cTn>
                              </p:par>
                            </p:childTnLst>
                          </p:cTn>
                        </p:par>
                        <p:par>
                          <p:cTn id="106" fill="hold" nodeType="afterGroup">
                            <p:stCondLst>
                              <p:cond delay="500"/>
                            </p:stCondLst>
                            <p:childTnLst>
                              <p:par>
                                <p:cTn id="107" presetID="22" presetClass="entr" presetSubtype="8" fill="hold" grpId="0" nodeType="afterEffect">
                                  <p:stCondLst>
                                    <p:cond delay="0"/>
                                  </p:stCondLst>
                                  <p:childTnLst>
                                    <p:set>
                                      <p:cBhvr>
                                        <p:cTn id="108" dur="1" fill="hold">
                                          <p:stCondLst>
                                            <p:cond delay="0"/>
                                          </p:stCondLst>
                                        </p:cTn>
                                        <p:tgtEl>
                                          <p:spTgt spid="83"/>
                                        </p:tgtEl>
                                        <p:attrNameLst>
                                          <p:attrName>style.visibility</p:attrName>
                                        </p:attrNameLst>
                                      </p:cBhvr>
                                      <p:to>
                                        <p:strVal val="visible"/>
                                      </p:to>
                                    </p:set>
                                    <p:animEffect transition="in" filter="wipe(left)">
                                      <p:cBhvr>
                                        <p:cTn id="109" dur="500"/>
                                        <p:tgtEl>
                                          <p:spTgt spid="83"/>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nodeType="clickEffect">
                                  <p:stCondLst>
                                    <p:cond delay="0"/>
                                  </p:stCondLst>
                                  <p:childTnLst>
                                    <p:set>
                                      <p:cBhvr>
                                        <p:cTn id="113" dur="1" fill="hold">
                                          <p:stCondLst>
                                            <p:cond delay="0"/>
                                          </p:stCondLst>
                                        </p:cTn>
                                        <p:tgtEl>
                                          <p:spTgt spid="72"/>
                                        </p:tgtEl>
                                        <p:attrNameLst>
                                          <p:attrName>style.visibility</p:attrName>
                                        </p:attrNameLst>
                                      </p:cBhvr>
                                      <p:to>
                                        <p:strVal val="visible"/>
                                      </p:to>
                                    </p:set>
                                    <p:animEffect transition="in" filter="wipe(left)">
                                      <p:cBhvr>
                                        <p:cTn id="114" dur="500"/>
                                        <p:tgtEl>
                                          <p:spTgt spid="72"/>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nodeType="clickEffect">
                                  <p:stCondLst>
                                    <p:cond delay="0"/>
                                  </p:stCondLst>
                                  <p:childTnLst>
                                    <p:set>
                                      <p:cBhvr>
                                        <p:cTn id="118" dur="1" fill="hold">
                                          <p:stCondLst>
                                            <p:cond delay="0"/>
                                          </p:stCondLst>
                                        </p:cTn>
                                        <p:tgtEl>
                                          <p:spTgt spid="73"/>
                                        </p:tgtEl>
                                        <p:attrNameLst>
                                          <p:attrName>style.visibility</p:attrName>
                                        </p:attrNameLst>
                                      </p:cBhvr>
                                      <p:to>
                                        <p:strVal val="visible"/>
                                      </p:to>
                                    </p:set>
                                    <p:animEffect transition="in" filter="wipe(left)">
                                      <p:cBhvr>
                                        <p:cTn id="119" dur="500"/>
                                        <p:tgtEl>
                                          <p:spTgt spid="73"/>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nodeType="clickEffect">
                                  <p:stCondLst>
                                    <p:cond delay="0"/>
                                  </p:stCondLst>
                                  <p:childTnLst>
                                    <p:set>
                                      <p:cBhvr>
                                        <p:cTn id="123" dur="1" fill="hold">
                                          <p:stCondLst>
                                            <p:cond delay="0"/>
                                          </p:stCondLst>
                                        </p:cTn>
                                        <p:tgtEl>
                                          <p:spTgt spid="74"/>
                                        </p:tgtEl>
                                        <p:attrNameLst>
                                          <p:attrName>style.visibility</p:attrName>
                                        </p:attrNameLst>
                                      </p:cBhvr>
                                      <p:to>
                                        <p:strVal val="visible"/>
                                      </p:to>
                                    </p:set>
                                    <p:animEffect transition="in" filter="wipe(left)">
                                      <p:cBhvr>
                                        <p:cTn id="124" dur="500"/>
                                        <p:tgtEl>
                                          <p:spTgt spid="74"/>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2" presetClass="entr" presetSubtype="8" fill="hold" grpId="0" nodeType="clickEffect">
                                  <p:stCondLst>
                                    <p:cond delay="0"/>
                                  </p:stCondLst>
                                  <p:iterate type="wd">
                                    <p:tmPct val="100000"/>
                                  </p:iterate>
                                  <p:childTnLst>
                                    <p:set>
                                      <p:cBhvr>
                                        <p:cTn id="128" dur="1" fill="hold">
                                          <p:stCondLst>
                                            <p:cond delay="0"/>
                                          </p:stCondLst>
                                        </p:cTn>
                                        <p:tgtEl>
                                          <p:spTgt spid="84"/>
                                        </p:tgtEl>
                                        <p:attrNameLst>
                                          <p:attrName>style.visibility</p:attrName>
                                        </p:attrNameLst>
                                      </p:cBhvr>
                                      <p:to>
                                        <p:strVal val="visible"/>
                                      </p:to>
                                    </p:set>
                                    <p:animEffect transition="in" filter="wipe(left)">
                                      <p:cBhvr>
                                        <p:cTn id="129" dur="500"/>
                                        <p:tgtEl>
                                          <p:spTgt spid="84"/>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64"/>
                                        </p:tgtEl>
                                        <p:attrNameLst>
                                          <p:attrName>style.visibility</p:attrName>
                                        </p:attrNameLst>
                                      </p:cBhvr>
                                      <p:to>
                                        <p:strVal val="visible"/>
                                      </p:to>
                                    </p:set>
                                    <p:anim calcmode="lin" valueType="num">
                                      <p:cBhvr additive="base">
                                        <p:cTn id="134" dur="500" fill="hold"/>
                                        <p:tgtEl>
                                          <p:spTgt spid="64"/>
                                        </p:tgtEl>
                                        <p:attrNameLst>
                                          <p:attrName>ppt_x</p:attrName>
                                        </p:attrNameLst>
                                      </p:cBhvr>
                                      <p:tavLst>
                                        <p:tav tm="0">
                                          <p:val>
                                            <p:strVal val="#ppt_x"/>
                                          </p:val>
                                        </p:tav>
                                        <p:tav tm="100000">
                                          <p:val>
                                            <p:strVal val="#ppt_x"/>
                                          </p:val>
                                        </p:tav>
                                      </p:tavLst>
                                    </p:anim>
                                    <p:anim calcmode="lin" valueType="num">
                                      <p:cBhvr additive="base">
                                        <p:cTn id="135"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1" presetClass="entr" presetSubtype="1" fill="hold" nodeType="clickEffect">
                                  <p:stCondLst>
                                    <p:cond delay="0"/>
                                  </p:stCondLst>
                                  <p:childTnLst>
                                    <p:set>
                                      <p:cBhvr>
                                        <p:cTn id="139" dur="1" fill="hold">
                                          <p:stCondLst>
                                            <p:cond delay="0"/>
                                          </p:stCondLst>
                                        </p:cTn>
                                        <p:tgtEl>
                                          <p:spTgt spid="56347"/>
                                        </p:tgtEl>
                                        <p:attrNameLst>
                                          <p:attrName>style.visibility</p:attrName>
                                        </p:attrNameLst>
                                      </p:cBhvr>
                                      <p:to>
                                        <p:strVal val="visible"/>
                                      </p:to>
                                    </p:set>
                                    <p:animEffect transition="in" filter="wheel(1)">
                                      <p:cBhvr>
                                        <p:cTn id="140" dur="2000"/>
                                        <p:tgtEl>
                                          <p:spTgt spid="56347"/>
                                        </p:tgtEl>
                                      </p:cBhvr>
                                    </p:animEffect>
                                  </p:childTnLst>
                                </p:cTn>
                              </p:par>
                              <p:par>
                                <p:cTn id="141" presetID="21" presetClass="entr" presetSubtype="1" fill="hold" nodeType="withEffect">
                                  <p:stCondLst>
                                    <p:cond delay="0"/>
                                  </p:stCondLst>
                                  <p:childTnLst>
                                    <p:set>
                                      <p:cBhvr>
                                        <p:cTn id="142" dur="1" fill="hold">
                                          <p:stCondLst>
                                            <p:cond delay="0"/>
                                          </p:stCondLst>
                                        </p:cTn>
                                        <p:tgtEl>
                                          <p:spTgt spid="56349"/>
                                        </p:tgtEl>
                                        <p:attrNameLst>
                                          <p:attrName>style.visibility</p:attrName>
                                        </p:attrNameLst>
                                      </p:cBhvr>
                                      <p:to>
                                        <p:strVal val="visible"/>
                                      </p:to>
                                    </p:set>
                                    <p:animEffect transition="in" filter="wheel(1)">
                                      <p:cBhvr>
                                        <p:cTn id="143" dur="2000"/>
                                        <p:tgtEl>
                                          <p:spTgt spid="56349"/>
                                        </p:tgtEl>
                                      </p:cBhvr>
                                    </p:animEffect>
                                  </p:childTnLst>
                                </p:cTn>
                              </p:par>
                              <p:par>
                                <p:cTn id="144" presetID="21" presetClass="entr" presetSubtype="1" fill="hold" grpId="0" nodeType="withEffect">
                                  <p:stCondLst>
                                    <p:cond delay="0"/>
                                  </p:stCondLst>
                                  <p:childTnLst>
                                    <p:set>
                                      <p:cBhvr>
                                        <p:cTn id="145" dur="1" fill="hold">
                                          <p:stCondLst>
                                            <p:cond delay="0"/>
                                          </p:stCondLst>
                                        </p:cTn>
                                        <p:tgtEl>
                                          <p:spTgt spid="96"/>
                                        </p:tgtEl>
                                        <p:attrNameLst>
                                          <p:attrName>style.visibility</p:attrName>
                                        </p:attrNameLst>
                                      </p:cBhvr>
                                      <p:to>
                                        <p:strVal val="visible"/>
                                      </p:to>
                                    </p:set>
                                    <p:animEffect transition="in" filter="wheel(1)">
                                      <p:cBhvr>
                                        <p:cTn id="146" dur="2000"/>
                                        <p:tgtEl>
                                          <p:spTgt spid="96"/>
                                        </p:tgtEl>
                                      </p:cBhvr>
                                    </p:animEffect>
                                  </p:childTnLst>
                                </p:cTn>
                              </p:par>
                              <p:par>
                                <p:cTn id="147" presetID="21" presetClass="entr" presetSubtype="1" fill="hold" nodeType="withEffect">
                                  <p:stCondLst>
                                    <p:cond delay="0"/>
                                  </p:stCondLst>
                                  <p:childTnLst>
                                    <p:set>
                                      <p:cBhvr>
                                        <p:cTn id="148" dur="1" fill="hold">
                                          <p:stCondLst>
                                            <p:cond delay="0"/>
                                          </p:stCondLst>
                                        </p:cTn>
                                        <p:tgtEl>
                                          <p:spTgt spid="56351"/>
                                        </p:tgtEl>
                                        <p:attrNameLst>
                                          <p:attrName>style.visibility</p:attrName>
                                        </p:attrNameLst>
                                      </p:cBhvr>
                                      <p:to>
                                        <p:strVal val="visible"/>
                                      </p:to>
                                    </p:set>
                                    <p:animEffect transition="in" filter="wheel(1)">
                                      <p:cBhvr>
                                        <p:cTn id="149" dur="2000"/>
                                        <p:tgtEl>
                                          <p:spTgt spid="56351"/>
                                        </p:tgtEl>
                                      </p:cBhvr>
                                    </p:animEffect>
                                  </p:childTnLst>
                                </p:cTn>
                              </p:par>
                              <p:par>
                                <p:cTn id="150" presetID="21" presetClass="entr" presetSubtype="1" fill="hold" grpId="0" nodeType="withEffect">
                                  <p:stCondLst>
                                    <p:cond delay="0"/>
                                  </p:stCondLst>
                                  <p:childTnLst>
                                    <p:set>
                                      <p:cBhvr>
                                        <p:cTn id="151" dur="1" fill="hold">
                                          <p:stCondLst>
                                            <p:cond delay="0"/>
                                          </p:stCondLst>
                                        </p:cTn>
                                        <p:tgtEl>
                                          <p:spTgt spid="98"/>
                                        </p:tgtEl>
                                        <p:attrNameLst>
                                          <p:attrName>style.visibility</p:attrName>
                                        </p:attrNameLst>
                                      </p:cBhvr>
                                      <p:to>
                                        <p:strVal val="visible"/>
                                      </p:to>
                                    </p:set>
                                    <p:animEffect transition="in" filter="wheel(1)">
                                      <p:cBhvr>
                                        <p:cTn id="152" dur="2000"/>
                                        <p:tgtEl>
                                          <p:spTgt spid="98"/>
                                        </p:tgtEl>
                                      </p:cBhvr>
                                    </p:animEffec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6" presetClass="entr" presetSubtype="16" fill="hold" nodeType="clickEffect">
                                  <p:stCondLst>
                                    <p:cond delay="0"/>
                                  </p:stCondLst>
                                  <p:childTnLst>
                                    <p:set>
                                      <p:cBhvr>
                                        <p:cTn id="156" dur="1" fill="hold">
                                          <p:stCondLst>
                                            <p:cond delay="0"/>
                                          </p:stCondLst>
                                        </p:cTn>
                                        <p:tgtEl>
                                          <p:spTgt spid="56348"/>
                                        </p:tgtEl>
                                        <p:attrNameLst>
                                          <p:attrName>style.visibility</p:attrName>
                                        </p:attrNameLst>
                                      </p:cBhvr>
                                      <p:to>
                                        <p:strVal val="visible"/>
                                      </p:to>
                                    </p:set>
                                    <p:animEffect transition="in" filter="circle(in)">
                                      <p:cBhvr>
                                        <p:cTn id="157" dur="2000"/>
                                        <p:tgtEl>
                                          <p:spTgt spid="56348"/>
                                        </p:tgtEl>
                                      </p:cBhvr>
                                    </p:animEffect>
                                  </p:childTnLst>
                                </p:cTn>
                              </p:par>
                              <p:par>
                                <p:cTn id="158" presetID="6" presetClass="entr" presetSubtype="16" fill="hold" nodeType="withEffect">
                                  <p:stCondLst>
                                    <p:cond delay="0"/>
                                  </p:stCondLst>
                                  <p:childTnLst>
                                    <p:set>
                                      <p:cBhvr>
                                        <p:cTn id="159" dur="1" fill="hold">
                                          <p:stCondLst>
                                            <p:cond delay="0"/>
                                          </p:stCondLst>
                                        </p:cTn>
                                        <p:tgtEl>
                                          <p:spTgt spid="56353"/>
                                        </p:tgtEl>
                                        <p:attrNameLst>
                                          <p:attrName>style.visibility</p:attrName>
                                        </p:attrNameLst>
                                      </p:cBhvr>
                                      <p:to>
                                        <p:strVal val="visible"/>
                                      </p:to>
                                    </p:set>
                                    <p:animEffect transition="in" filter="circle(in)">
                                      <p:cBhvr>
                                        <p:cTn id="160" dur="2000"/>
                                        <p:tgtEl>
                                          <p:spTgt spid="56353"/>
                                        </p:tgtEl>
                                      </p:cBhvr>
                                    </p:animEffect>
                                  </p:childTnLst>
                                </p:cTn>
                              </p:par>
                              <p:par>
                                <p:cTn id="161" presetID="6" presetClass="entr" presetSubtype="16" fill="hold" nodeType="withEffect">
                                  <p:stCondLst>
                                    <p:cond delay="0"/>
                                  </p:stCondLst>
                                  <p:childTnLst>
                                    <p:set>
                                      <p:cBhvr>
                                        <p:cTn id="162" dur="1" fill="hold">
                                          <p:stCondLst>
                                            <p:cond delay="0"/>
                                          </p:stCondLst>
                                        </p:cTn>
                                        <p:tgtEl>
                                          <p:spTgt spid="56354"/>
                                        </p:tgtEl>
                                        <p:attrNameLst>
                                          <p:attrName>style.visibility</p:attrName>
                                        </p:attrNameLst>
                                      </p:cBhvr>
                                      <p:to>
                                        <p:strVal val="visible"/>
                                      </p:to>
                                    </p:set>
                                    <p:animEffect transition="in" filter="circle(in)">
                                      <p:cBhvr>
                                        <p:cTn id="163" dur="2000"/>
                                        <p:tgtEl>
                                          <p:spTgt spid="56354"/>
                                        </p:tgtEl>
                                      </p:cBhvr>
                                    </p:animEffect>
                                  </p:childTnLst>
                                </p:cTn>
                              </p:par>
                              <p:par>
                                <p:cTn id="164" presetID="6" presetClass="entr" presetSubtype="16" fill="hold" grpId="0" nodeType="withEffect">
                                  <p:stCondLst>
                                    <p:cond delay="0"/>
                                  </p:stCondLst>
                                  <p:childTnLst>
                                    <p:set>
                                      <p:cBhvr>
                                        <p:cTn id="165" dur="1" fill="hold">
                                          <p:stCondLst>
                                            <p:cond delay="0"/>
                                          </p:stCondLst>
                                        </p:cTn>
                                        <p:tgtEl>
                                          <p:spTgt spid="101"/>
                                        </p:tgtEl>
                                        <p:attrNameLst>
                                          <p:attrName>style.visibility</p:attrName>
                                        </p:attrNameLst>
                                      </p:cBhvr>
                                      <p:to>
                                        <p:strVal val="visible"/>
                                      </p:to>
                                    </p:set>
                                    <p:animEffect transition="in" filter="circle(in)">
                                      <p:cBhvr>
                                        <p:cTn id="166" dur="2000"/>
                                        <p:tgtEl>
                                          <p:spTgt spid="101"/>
                                        </p:tgtEl>
                                      </p:cBhvr>
                                    </p:animEffect>
                                  </p:childTnLst>
                                </p:cTn>
                              </p:par>
                              <p:par>
                                <p:cTn id="167" presetID="6" presetClass="entr" presetSubtype="16" fill="hold" grpId="0" nodeType="withEffect">
                                  <p:stCondLst>
                                    <p:cond delay="0"/>
                                  </p:stCondLst>
                                  <p:childTnLst>
                                    <p:set>
                                      <p:cBhvr>
                                        <p:cTn id="168" dur="1" fill="hold">
                                          <p:stCondLst>
                                            <p:cond delay="0"/>
                                          </p:stCondLst>
                                        </p:cTn>
                                        <p:tgtEl>
                                          <p:spTgt spid="102"/>
                                        </p:tgtEl>
                                        <p:attrNameLst>
                                          <p:attrName>style.visibility</p:attrName>
                                        </p:attrNameLst>
                                      </p:cBhvr>
                                      <p:to>
                                        <p:strVal val="visible"/>
                                      </p:to>
                                    </p:set>
                                    <p:animEffect transition="in" filter="circle(in)">
                                      <p:cBhvr>
                                        <p:cTn id="169" dur="20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8" grpId="0"/>
      <p:bldP spid="69" grpId="0"/>
      <p:bldP spid="70" grpId="0"/>
      <p:bldP spid="80" grpId="0"/>
      <p:bldP spid="81" grpId="0"/>
      <p:bldP spid="82" grpId="0"/>
      <p:bldP spid="83" grpId="0"/>
      <p:bldP spid="84" grpId="0"/>
      <p:bldP spid="96" grpId="0" animBg="1"/>
      <p:bldP spid="98" grpId="0" animBg="1"/>
      <p:bldP spid="101" grpId="0" animBg="1"/>
      <p:bldP spid="102" grpId="0" animBg="1"/>
      <p:bldP spid="103" grpId="0" animBg="1"/>
      <p:bldP spid="104" grpId="0" animBg="1"/>
      <p:bldP spid="107" grpId="0"/>
      <p:bldP spid="10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286000" y="381001"/>
            <a:ext cx="7842448" cy="151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pPr>
            <a:r>
              <a:rPr lang="zh-CN" altLang="en-US" sz="2800" b="1" dirty="0">
                <a:solidFill>
                  <a:srgbClr val="FF0000"/>
                </a:solidFill>
                <a:latin typeface="Calibri" panose="020F0502020204030204" pitchFamily="34" charset="0"/>
              </a:rPr>
              <a:t>练习：</a:t>
            </a:r>
            <a:r>
              <a:rPr lang="en-US" altLang="zh-CN" sz="2800" b="1" dirty="0">
                <a:solidFill>
                  <a:srgbClr val="FF0000"/>
                </a:solidFill>
                <a:latin typeface="Calibri" panose="020F0502020204030204" pitchFamily="34" charset="0"/>
              </a:rPr>
              <a:t>  </a:t>
            </a:r>
            <a:r>
              <a:rPr lang="zh-CN" altLang="en-US" sz="2800" b="1" dirty="0">
                <a:solidFill>
                  <a:srgbClr val="3E27E7"/>
                </a:solidFill>
                <a:latin typeface="Calibri" panose="020F0502020204030204" pitchFamily="34" charset="0"/>
              </a:rPr>
              <a:t>一电子在电子感应加速器中沿半径为</a:t>
            </a:r>
            <a:r>
              <a:rPr lang="en-US" altLang="zh-CN" sz="2800" b="1" dirty="0">
                <a:solidFill>
                  <a:srgbClr val="FF0000"/>
                </a:solidFill>
                <a:latin typeface="Calibri" panose="020F0502020204030204" pitchFamily="34" charset="0"/>
              </a:rPr>
              <a:t>1m</a:t>
            </a:r>
            <a:r>
              <a:rPr lang="zh-CN" altLang="en-US" sz="2800" b="1" dirty="0">
                <a:solidFill>
                  <a:srgbClr val="3E27E7"/>
                </a:solidFill>
                <a:latin typeface="Calibri" panose="020F0502020204030204" pitchFamily="34" charset="0"/>
              </a:rPr>
              <a:t>的轨道作圆周运动，如果电子每转一周动能增加</a:t>
            </a:r>
            <a:r>
              <a:rPr lang="en-US" altLang="zh-CN" sz="2800" b="1" dirty="0">
                <a:solidFill>
                  <a:srgbClr val="FF0000"/>
                </a:solidFill>
                <a:latin typeface="Calibri" panose="020F0502020204030204" pitchFamily="34" charset="0"/>
              </a:rPr>
              <a:t>700ev</a:t>
            </a:r>
            <a:r>
              <a:rPr lang="en-US" altLang="zh-CN" sz="2800" b="1" dirty="0">
                <a:solidFill>
                  <a:srgbClr val="3E27E7"/>
                </a:solidFill>
                <a:latin typeface="Calibri" panose="020F0502020204030204" pitchFamily="34" charset="0"/>
              </a:rPr>
              <a:t>,  </a:t>
            </a:r>
            <a:r>
              <a:rPr lang="zh-CN" altLang="en-US" sz="2800" b="1" dirty="0">
                <a:solidFill>
                  <a:srgbClr val="FF00FF"/>
                </a:solidFill>
                <a:latin typeface="Calibri" panose="020F0502020204030204" pitchFamily="34" charset="0"/>
              </a:rPr>
              <a:t>计算轨道内磁通量的变化率。</a:t>
            </a:r>
          </a:p>
        </p:txBody>
      </p:sp>
      <p:graphicFrame>
        <p:nvGraphicFramePr>
          <p:cNvPr id="9" name="Object 1026"/>
          <p:cNvGraphicFramePr>
            <a:graphicFrameLocks noChangeAspect="1"/>
          </p:cNvGraphicFramePr>
          <p:nvPr>
            <p:extLst>
              <p:ext uri="{D42A27DB-BD31-4B8C-83A1-F6EECF244321}">
                <p14:modId xmlns:p14="http://schemas.microsoft.com/office/powerpoint/2010/main" val="436864451"/>
              </p:ext>
            </p:extLst>
          </p:nvPr>
        </p:nvGraphicFramePr>
        <p:xfrm>
          <a:off x="2864363" y="2078141"/>
          <a:ext cx="2207672" cy="885761"/>
        </p:xfrm>
        <a:graphic>
          <a:graphicData uri="http://schemas.openxmlformats.org/presentationml/2006/ole">
            <mc:AlternateContent xmlns:mc="http://schemas.openxmlformats.org/markup-compatibility/2006">
              <mc:Choice xmlns:v="urn:schemas-microsoft-com:vml" Requires="v">
                <p:oleObj spid="_x0000_s845854" name="公式" r:id="rId3" imgW="723600" imgH="291960" progId="Equation.3">
                  <p:embed/>
                </p:oleObj>
              </mc:Choice>
              <mc:Fallback>
                <p:oleObj name="公式" r:id="rId3" imgW="723600" imgH="291960" progId="Equation.3">
                  <p:embed/>
                  <p:pic>
                    <p:nvPicPr>
                      <p:cNvPr id="0" name=""/>
                      <p:cNvPicPr>
                        <a:picLocks noChangeAspect="1" noChangeArrowheads="1"/>
                      </p:cNvPicPr>
                      <p:nvPr/>
                    </p:nvPicPr>
                    <p:blipFill>
                      <a:blip r:embed="rId4"/>
                      <a:srcRect/>
                      <a:stretch>
                        <a:fillRect/>
                      </a:stretch>
                    </p:blipFill>
                    <p:spPr bwMode="auto">
                      <a:xfrm>
                        <a:off x="2864363" y="2078141"/>
                        <a:ext cx="2207672" cy="885761"/>
                      </a:xfrm>
                      <a:prstGeom prst="rect">
                        <a:avLst/>
                      </a:prstGeom>
                      <a:noFill/>
                      <a:ln>
                        <a:noFill/>
                      </a:ln>
                      <a:extLst/>
                    </p:spPr>
                  </p:pic>
                </p:oleObj>
              </mc:Fallback>
            </mc:AlternateContent>
          </a:graphicData>
        </a:graphic>
      </p:graphicFrame>
      <p:graphicFrame>
        <p:nvGraphicFramePr>
          <p:cNvPr id="10" name="Object 1028"/>
          <p:cNvGraphicFramePr>
            <a:graphicFrameLocks noChangeAspect="1"/>
          </p:cNvGraphicFramePr>
          <p:nvPr>
            <p:extLst>
              <p:ext uri="{D42A27DB-BD31-4B8C-83A1-F6EECF244321}">
                <p14:modId xmlns:p14="http://schemas.microsoft.com/office/powerpoint/2010/main" val="1550563489"/>
              </p:ext>
            </p:extLst>
          </p:nvPr>
        </p:nvGraphicFramePr>
        <p:xfrm>
          <a:off x="5072035" y="1955798"/>
          <a:ext cx="1431840" cy="987382"/>
        </p:xfrm>
        <a:graphic>
          <a:graphicData uri="http://schemas.openxmlformats.org/presentationml/2006/ole">
            <mc:AlternateContent xmlns:mc="http://schemas.openxmlformats.org/markup-compatibility/2006">
              <mc:Choice xmlns:v="urn:schemas-microsoft-com:vml" Requires="v">
                <p:oleObj spid="_x0000_s845855" name="公式" r:id="rId5" imgW="571320" imgH="393480" progId="Equation.3">
                  <p:embed/>
                </p:oleObj>
              </mc:Choice>
              <mc:Fallback>
                <p:oleObj name="公式" r:id="rId5" imgW="571320" imgH="393480" progId="Equation.3">
                  <p:embed/>
                  <p:pic>
                    <p:nvPicPr>
                      <p:cNvPr id="0" name=""/>
                      <p:cNvPicPr>
                        <a:picLocks noChangeAspect="1" noChangeArrowheads="1"/>
                      </p:cNvPicPr>
                      <p:nvPr/>
                    </p:nvPicPr>
                    <p:blipFill>
                      <a:blip r:embed="rId6"/>
                      <a:srcRect/>
                      <a:stretch>
                        <a:fillRect/>
                      </a:stretch>
                    </p:blipFill>
                    <p:spPr bwMode="auto">
                      <a:xfrm>
                        <a:off x="5072035" y="1955798"/>
                        <a:ext cx="1431840" cy="987382"/>
                      </a:xfrm>
                      <a:prstGeom prst="rect">
                        <a:avLst/>
                      </a:prstGeom>
                      <a:noFill/>
                      <a:ln>
                        <a:noFill/>
                      </a:ln>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509705212"/>
              </p:ext>
            </p:extLst>
          </p:nvPr>
        </p:nvGraphicFramePr>
        <p:xfrm>
          <a:off x="6701941" y="1993920"/>
          <a:ext cx="2432578" cy="1019053"/>
        </p:xfrm>
        <a:graphic>
          <a:graphicData uri="http://schemas.openxmlformats.org/presentationml/2006/ole">
            <mc:AlternateContent xmlns:mc="http://schemas.openxmlformats.org/markup-compatibility/2006">
              <mc:Choice xmlns:v="urn:schemas-microsoft-com:vml" Requires="v">
                <p:oleObj spid="_x0000_s845856" name="公式" r:id="rId7" imgW="939600" imgH="393480" progId="Equation.3">
                  <p:embed/>
                </p:oleObj>
              </mc:Choice>
              <mc:Fallback>
                <p:oleObj name="公式" r:id="rId7" imgW="939600" imgH="393480" progId="Equation.3">
                  <p:embed/>
                  <p:pic>
                    <p:nvPicPr>
                      <p:cNvPr id="0" name=""/>
                      <p:cNvPicPr/>
                      <p:nvPr/>
                    </p:nvPicPr>
                    <p:blipFill>
                      <a:blip r:embed="rId8"/>
                      <a:stretch>
                        <a:fillRect/>
                      </a:stretch>
                    </p:blipFill>
                    <p:spPr>
                      <a:xfrm>
                        <a:off x="6701941" y="1993920"/>
                        <a:ext cx="2432578" cy="1019053"/>
                      </a:xfrm>
                      <a:prstGeom prst="rect">
                        <a:avLst/>
                      </a:prstGeom>
                    </p:spPr>
                  </p:pic>
                </p:oleObj>
              </mc:Fallback>
            </mc:AlternateContent>
          </a:graphicData>
        </a:graphic>
      </p:graphicFrame>
      <p:sp>
        <p:nvSpPr>
          <p:cNvPr id="21" name="Text Box 3"/>
          <p:cNvSpPr txBox="1">
            <a:spLocks noChangeArrowheads="1"/>
          </p:cNvSpPr>
          <p:nvPr/>
        </p:nvSpPr>
        <p:spPr bwMode="auto">
          <a:xfrm>
            <a:off x="1919536" y="3139230"/>
            <a:ext cx="8685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FF0000"/>
                </a:solidFill>
                <a:latin typeface="Calibri" panose="020F0502020204030204" pitchFamily="34" charset="0"/>
              </a:rPr>
              <a:t>解：</a:t>
            </a:r>
            <a:endParaRPr lang="zh-CN" altLang="en-US" sz="2800" b="1" dirty="0">
              <a:solidFill>
                <a:srgbClr val="009900"/>
              </a:solidFill>
              <a:latin typeface="Calibri" panose="020F0502020204030204" pitchFamily="34" charset="0"/>
            </a:endParaRPr>
          </a:p>
        </p:txBody>
      </p:sp>
      <p:sp>
        <p:nvSpPr>
          <p:cNvPr id="22" name="矩形 64"/>
          <p:cNvSpPr>
            <a:spLocks noChangeArrowheads="1"/>
          </p:cNvSpPr>
          <p:nvPr/>
        </p:nvSpPr>
        <p:spPr bwMode="auto">
          <a:xfrm>
            <a:off x="2521910" y="2954168"/>
            <a:ext cx="81438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2800" b="1" dirty="0">
                <a:solidFill>
                  <a:srgbClr val="C00000"/>
                </a:solidFill>
              </a:rPr>
              <a:t>动能定理：</a:t>
            </a:r>
            <a:r>
              <a:rPr lang="zh-CN" altLang="en-US" sz="2800" b="1" dirty="0">
                <a:solidFill>
                  <a:srgbClr val="0000FF"/>
                </a:solidFill>
              </a:rPr>
              <a:t>在</a:t>
            </a:r>
            <a:r>
              <a:rPr lang="zh-CN" altLang="zh-CN" sz="2800" b="1" dirty="0">
                <a:solidFill>
                  <a:srgbClr val="0000FF"/>
                </a:solidFill>
              </a:rPr>
              <a:t>惯性参考系中</a:t>
            </a:r>
            <a:r>
              <a:rPr lang="zh-CN" altLang="en-US" sz="2800" b="1" dirty="0">
                <a:solidFill>
                  <a:srgbClr val="0000FF"/>
                </a:solidFill>
              </a:rPr>
              <a:t>，</a:t>
            </a:r>
            <a:r>
              <a:rPr lang="zh-CN" altLang="en-US" sz="2800" b="1" dirty="0">
                <a:solidFill>
                  <a:srgbClr val="FF0000"/>
                </a:solidFill>
              </a:rPr>
              <a:t>合外力</a:t>
            </a:r>
            <a:r>
              <a:rPr lang="zh-CN" altLang="zh-CN" sz="2800" b="1" dirty="0">
                <a:solidFill>
                  <a:srgbClr val="0000FF"/>
                </a:solidFill>
              </a:rPr>
              <a:t>对一个质点</a:t>
            </a:r>
            <a:r>
              <a:rPr lang="zh-CN" altLang="en-US" sz="2800" b="1" dirty="0">
                <a:solidFill>
                  <a:srgbClr val="0000FF"/>
                </a:solidFill>
              </a:rPr>
              <a:t>所做的功等于质点动能的</a:t>
            </a:r>
            <a:r>
              <a:rPr lang="zh-CN" altLang="en-US" sz="2800" b="1" dirty="0">
                <a:solidFill>
                  <a:srgbClr val="FF0000"/>
                </a:solidFill>
              </a:rPr>
              <a:t>增量</a:t>
            </a:r>
            <a:r>
              <a:rPr lang="zh-CN" altLang="en-US" sz="2800" b="1" dirty="0">
                <a:solidFill>
                  <a:srgbClr val="0000FF"/>
                </a:solidFill>
              </a:rPr>
              <a:t>。</a:t>
            </a:r>
          </a:p>
        </p:txBody>
      </p:sp>
      <p:sp>
        <p:nvSpPr>
          <p:cNvPr id="23" name="AutoShape 72"/>
          <p:cNvSpPr>
            <a:spLocks noChangeArrowheads="1"/>
          </p:cNvSpPr>
          <p:nvPr/>
        </p:nvSpPr>
        <p:spPr bwMode="auto">
          <a:xfrm>
            <a:off x="1862287" y="4196594"/>
            <a:ext cx="800299" cy="274452"/>
          </a:xfrm>
          <a:prstGeom prst="rightArrow">
            <a:avLst>
              <a:gd name="adj1" fmla="val 50000"/>
              <a:gd name="adj2" fmla="val 81492"/>
            </a:avLst>
          </a:prstGeom>
          <a:solidFill>
            <a:srgbClr val="FFFF00"/>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4" name="矩形 23"/>
          <p:cNvSpPr/>
          <p:nvPr/>
        </p:nvSpPr>
        <p:spPr>
          <a:xfrm>
            <a:off x="2693765" y="3750777"/>
            <a:ext cx="6925490" cy="954107"/>
          </a:xfrm>
          <a:prstGeom prst="rect">
            <a:avLst/>
          </a:prstGeom>
        </p:spPr>
        <p:txBody>
          <a:bodyPr wrap="square">
            <a:spAutoFit/>
          </a:bodyPr>
          <a:lstStyle/>
          <a:p>
            <a:pPr eaLnBrk="1" hangingPunct="1">
              <a:spcBef>
                <a:spcPct val="50000"/>
              </a:spcBef>
            </a:pPr>
            <a:r>
              <a:rPr lang="zh-CN" altLang="en-US" sz="2800" b="1" dirty="0">
                <a:solidFill>
                  <a:srgbClr val="009900"/>
                </a:solidFill>
                <a:latin typeface="Calibri" panose="020F0502020204030204" pitchFamily="34" charset="0"/>
              </a:rPr>
              <a:t>电子每转一周，</a:t>
            </a:r>
            <a:r>
              <a:rPr lang="zh-CN" altLang="en-US" sz="2800" b="1" dirty="0">
                <a:solidFill>
                  <a:srgbClr val="CC3300"/>
                </a:solidFill>
                <a:latin typeface="Calibri" panose="020F0502020204030204" pitchFamily="34" charset="0"/>
              </a:rPr>
              <a:t>洛伦兹力不做功</a:t>
            </a:r>
            <a:r>
              <a:rPr lang="zh-CN" altLang="en-US" sz="2800" b="1" dirty="0">
                <a:solidFill>
                  <a:srgbClr val="009900"/>
                </a:solidFill>
                <a:latin typeface="Calibri" panose="020F0502020204030204" pitchFamily="34" charset="0"/>
              </a:rPr>
              <a:t>，涡旋电场力做功等于动能增量</a:t>
            </a:r>
          </a:p>
        </p:txBody>
      </p:sp>
      <p:sp>
        <p:nvSpPr>
          <p:cNvPr id="30" name="AutoShape 72"/>
          <p:cNvSpPr>
            <a:spLocks noChangeArrowheads="1"/>
          </p:cNvSpPr>
          <p:nvPr/>
        </p:nvSpPr>
        <p:spPr bwMode="auto">
          <a:xfrm>
            <a:off x="1700973" y="5202330"/>
            <a:ext cx="800299" cy="274452"/>
          </a:xfrm>
          <a:prstGeom prst="rightArrow">
            <a:avLst>
              <a:gd name="adj1" fmla="val 50000"/>
              <a:gd name="adj2" fmla="val 81492"/>
            </a:avLst>
          </a:prstGeom>
          <a:solidFill>
            <a:srgbClr val="00FFFF"/>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1" name="Object 1024"/>
          <p:cNvGraphicFramePr>
            <a:graphicFrameLocks noChangeAspect="1"/>
          </p:cNvGraphicFramePr>
          <p:nvPr>
            <p:extLst>
              <p:ext uri="{D42A27DB-BD31-4B8C-83A1-F6EECF244321}">
                <p14:modId xmlns:p14="http://schemas.microsoft.com/office/powerpoint/2010/main" val="1209789740"/>
              </p:ext>
            </p:extLst>
          </p:nvPr>
        </p:nvGraphicFramePr>
        <p:xfrm>
          <a:off x="2428636" y="4784302"/>
          <a:ext cx="4244975" cy="963613"/>
        </p:xfrm>
        <a:graphic>
          <a:graphicData uri="http://schemas.openxmlformats.org/presentationml/2006/ole">
            <mc:AlternateContent xmlns:mc="http://schemas.openxmlformats.org/markup-compatibility/2006">
              <mc:Choice xmlns:v="urn:schemas-microsoft-com:vml" Requires="v">
                <p:oleObj spid="_x0000_s845857" name="公式" r:id="rId9" imgW="1143000" imgH="291960" progId="Equation.3">
                  <p:embed/>
                </p:oleObj>
              </mc:Choice>
              <mc:Fallback>
                <p:oleObj name="公式" r:id="rId9" imgW="1143000" imgH="291960" progId="Equation.3">
                  <p:embed/>
                  <p:pic>
                    <p:nvPicPr>
                      <p:cNvPr id="25" name="Object 1024"/>
                      <p:cNvPicPr>
                        <a:picLocks noChangeAspect="1" noChangeArrowheads="1"/>
                      </p:cNvPicPr>
                      <p:nvPr/>
                    </p:nvPicPr>
                    <p:blipFill>
                      <a:blip r:embed="rId10"/>
                      <a:srcRect/>
                      <a:stretch>
                        <a:fillRect/>
                      </a:stretch>
                    </p:blipFill>
                    <p:spPr bwMode="auto">
                      <a:xfrm>
                        <a:off x="2428636" y="4784302"/>
                        <a:ext cx="4244975" cy="963613"/>
                      </a:xfrm>
                      <a:prstGeom prst="rect">
                        <a:avLst/>
                      </a:prstGeom>
                      <a:noFill/>
                      <a:ln>
                        <a:noFill/>
                      </a:ln>
                      <a:effectLst/>
                      <a:extLst/>
                    </p:spPr>
                  </p:pic>
                </p:oleObj>
              </mc:Fallback>
            </mc:AlternateContent>
          </a:graphicData>
        </a:graphic>
      </p:graphicFrame>
      <p:sp>
        <p:nvSpPr>
          <p:cNvPr id="32" name="AutoShape 72"/>
          <p:cNvSpPr>
            <a:spLocks noChangeArrowheads="1"/>
          </p:cNvSpPr>
          <p:nvPr/>
        </p:nvSpPr>
        <p:spPr bwMode="auto">
          <a:xfrm>
            <a:off x="6303814" y="5260694"/>
            <a:ext cx="800299" cy="274452"/>
          </a:xfrm>
          <a:prstGeom prst="rightArrow">
            <a:avLst>
              <a:gd name="adj1" fmla="val 50000"/>
              <a:gd name="adj2" fmla="val 81492"/>
            </a:avLst>
          </a:prstGeom>
          <a:solidFill>
            <a:srgbClr val="00FF00"/>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3" name="Object 1025"/>
          <p:cNvGraphicFramePr>
            <a:graphicFrameLocks noChangeAspect="1"/>
          </p:cNvGraphicFramePr>
          <p:nvPr>
            <p:extLst>
              <p:ext uri="{D42A27DB-BD31-4B8C-83A1-F6EECF244321}">
                <p14:modId xmlns:p14="http://schemas.microsoft.com/office/powerpoint/2010/main" val="4111006624"/>
              </p:ext>
            </p:extLst>
          </p:nvPr>
        </p:nvGraphicFramePr>
        <p:xfrm>
          <a:off x="7104112" y="4924426"/>
          <a:ext cx="3695700" cy="830263"/>
        </p:xfrm>
        <a:graphic>
          <a:graphicData uri="http://schemas.openxmlformats.org/presentationml/2006/ole">
            <mc:AlternateContent xmlns:mc="http://schemas.openxmlformats.org/markup-compatibility/2006">
              <mc:Choice xmlns:v="urn:schemas-microsoft-com:vml" Requires="v">
                <p:oleObj spid="_x0000_s845858" name="公式" r:id="rId11" imgW="990360" imgH="291960" progId="Equation.3">
                  <p:embed/>
                </p:oleObj>
              </mc:Choice>
              <mc:Fallback>
                <p:oleObj name="公式" r:id="rId11" imgW="990360" imgH="291960" progId="Equation.3">
                  <p:embed/>
                  <p:pic>
                    <p:nvPicPr>
                      <p:cNvPr id="27" name="Object 1025"/>
                      <p:cNvPicPr>
                        <a:picLocks noChangeAspect="1" noChangeArrowheads="1"/>
                      </p:cNvPicPr>
                      <p:nvPr/>
                    </p:nvPicPr>
                    <p:blipFill>
                      <a:blip r:embed="rId12"/>
                      <a:srcRect/>
                      <a:stretch>
                        <a:fillRect/>
                      </a:stretch>
                    </p:blipFill>
                    <p:spPr bwMode="auto">
                      <a:xfrm>
                        <a:off x="7104112" y="4924426"/>
                        <a:ext cx="3695700" cy="830263"/>
                      </a:xfrm>
                      <a:prstGeom prst="rect">
                        <a:avLst/>
                      </a:prstGeom>
                      <a:noFill/>
                      <a:ln>
                        <a:noFill/>
                      </a:ln>
                      <a:effectLst/>
                      <a:extLst/>
                    </p:spPr>
                  </p:pic>
                </p:oleObj>
              </mc:Fallback>
            </mc:AlternateContent>
          </a:graphicData>
        </a:graphic>
      </p:graphicFrame>
      <p:sp>
        <p:nvSpPr>
          <p:cNvPr id="34" name="AutoShape 72"/>
          <p:cNvSpPr>
            <a:spLocks noChangeArrowheads="1"/>
          </p:cNvSpPr>
          <p:nvPr/>
        </p:nvSpPr>
        <p:spPr bwMode="auto">
          <a:xfrm>
            <a:off x="3361367" y="5975259"/>
            <a:ext cx="800299" cy="274452"/>
          </a:xfrm>
          <a:prstGeom prst="rightArrow">
            <a:avLst>
              <a:gd name="adj1" fmla="val 50000"/>
              <a:gd name="adj2" fmla="val 81492"/>
            </a:avLst>
          </a:prstGeom>
          <a:solidFill>
            <a:srgbClr val="00B0F0"/>
          </a:solidFill>
          <a:ln w="12700">
            <a:solidFill>
              <a:srgbClr val="FF0000"/>
            </a:solidFill>
            <a:miter lim="800000"/>
            <a:headEnd type="none" w="sm" len="sm"/>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5" name="Object 1026"/>
          <p:cNvGraphicFramePr>
            <a:graphicFrameLocks noChangeAspect="1"/>
          </p:cNvGraphicFramePr>
          <p:nvPr>
            <p:extLst>
              <p:ext uri="{D42A27DB-BD31-4B8C-83A1-F6EECF244321}">
                <p14:modId xmlns:p14="http://schemas.microsoft.com/office/powerpoint/2010/main" val="4061627110"/>
              </p:ext>
            </p:extLst>
          </p:nvPr>
        </p:nvGraphicFramePr>
        <p:xfrm>
          <a:off x="4161147" y="5754689"/>
          <a:ext cx="5081588" cy="1082675"/>
        </p:xfrm>
        <a:graphic>
          <a:graphicData uri="http://schemas.openxmlformats.org/presentationml/2006/ole">
            <mc:AlternateContent xmlns:mc="http://schemas.openxmlformats.org/markup-compatibility/2006">
              <mc:Choice xmlns:v="urn:schemas-microsoft-com:vml" Requires="v">
                <p:oleObj spid="_x0000_s845859" name="公式" r:id="rId13" imgW="1549080" imgH="393480" progId="Equation.3">
                  <p:embed/>
                </p:oleObj>
              </mc:Choice>
              <mc:Fallback>
                <p:oleObj name="公式" r:id="rId13" imgW="1549080" imgH="393480" progId="Equation.3">
                  <p:embed/>
                  <p:pic>
                    <p:nvPicPr>
                      <p:cNvPr id="29" name="Object 1026"/>
                      <p:cNvPicPr>
                        <a:picLocks noChangeAspect="1" noChangeArrowheads="1"/>
                      </p:cNvPicPr>
                      <p:nvPr/>
                    </p:nvPicPr>
                    <p:blipFill>
                      <a:blip r:embed="rId14"/>
                      <a:srcRect/>
                      <a:stretch>
                        <a:fillRect/>
                      </a:stretch>
                    </p:blipFill>
                    <p:spPr bwMode="auto">
                      <a:xfrm>
                        <a:off x="4161147" y="5754689"/>
                        <a:ext cx="5081588" cy="1082675"/>
                      </a:xfrm>
                      <a:prstGeom prst="rect">
                        <a:avLst/>
                      </a:prstGeom>
                      <a:noFill/>
                      <a:ln>
                        <a:noFill/>
                      </a:ln>
                      <a:effectLs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21">
                                            <p:txEl>
                                              <p:pRg st="0" end="0"/>
                                            </p:txEl>
                                          </p:spTgt>
                                        </p:tgtEl>
                                        <p:attrNameLst>
                                          <p:attrName>style.visibility</p:attrName>
                                        </p:attrNameLst>
                                      </p:cBhvr>
                                      <p:to>
                                        <p:strVal val="visible"/>
                                      </p:to>
                                    </p:set>
                                    <p:animEffect transition="in" filter="wipe(up)">
                                      <p:cBhvr>
                                        <p:cTn id="7" dur="75"/>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ircle(in)">
                                      <p:cBhvr>
                                        <p:cTn id="12" dur="20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circle(in)">
                                      <p:cBhvr>
                                        <p:cTn id="22" dur="20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additive="base">
                                        <p:cTn id="32" dur="500" fill="hold"/>
                                        <p:tgtEl>
                                          <p:spTgt spid="31"/>
                                        </p:tgtEl>
                                        <p:attrNameLst>
                                          <p:attrName>ppt_x</p:attrName>
                                        </p:attrNameLst>
                                      </p:cBhvr>
                                      <p:tavLst>
                                        <p:tav tm="0">
                                          <p:val>
                                            <p:strVal val="1+#ppt_w/2"/>
                                          </p:val>
                                        </p:tav>
                                        <p:tav tm="100000">
                                          <p:val>
                                            <p:strVal val="#ppt_x"/>
                                          </p:val>
                                        </p:tav>
                                      </p:tavLst>
                                    </p:anim>
                                    <p:anim calcmode="lin" valueType="num">
                                      <p:cBhvr additive="base">
                                        <p:cTn id="33"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1+#ppt_w/2"/>
                                          </p:val>
                                        </p:tav>
                                        <p:tav tm="100000">
                                          <p:val>
                                            <p:strVal val="#ppt_x"/>
                                          </p:val>
                                        </p:tav>
                                      </p:tavLst>
                                    </p:anim>
                                    <p:anim calcmode="lin" valueType="num">
                                      <p:cBhvr additive="base">
                                        <p:cTn id="44"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left)">
                                      <p:cBhvr>
                                        <p:cTn id="49" dur="500"/>
                                        <p:tgtEl>
                                          <p:spTgt spid="34"/>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35"/>
                                        </p:tgtEl>
                                        <p:attrNameLst>
                                          <p:attrName>style.visibility</p:attrName>
                                        </p:attrNameLst>
                                      </p:cBhvr>
                                      <p:to>
                                        <p:strVal val="visible"/>
                                      </p:to>
                                    </p:set>
                                    <p:anim calcmode="lin" valueType="num">
                                      <p:cBhvr additive="base">
                                        <p:cTn id="54" dur="500" fill="hold"/>
                                        <p:tgtEl>
                                          <p:spTgt spid="35"/>
                                        </p:tgtEl>
                                        <p:attrNameLst>
                                          <p:attrName>ppt_x</p:attrName>
                                        </p:attrNameLst>
                                      </p:cBhvr>
                                      <p:tavLst>
                                        <p:tav tm="0">
                                          <p:val>
                                            <p:strVal val="#ppt_x"/>
                                          </p:val>
                                        </p:tav>
                                        <p:tav tm="100000">
                                          <p:val>
                                            <p:strVal val="#ppt_x"/>
                                          </p:val>
                                        </p:tav>
                                      </p:tavLst>
                                    </p:anim>
                                    <p:anim calcmode="lin" valueType="num">
                                      <p:cBhvr additive="base">
                                        <p:cTn id="5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autoUpdateAnimBg="0"/>
      <p:bldP spid="22" grpId="0"/>
      <p:bldP spid="23" grpId="0" animBg="1"/>
      <p:bldP spid="24" grpId="0"/>
      <p:bldP spid="30" grpId="0" animBg="1"/>
      <p:bldP spid="32" grpId="0" animBg="1"/>
      <p:bldP spid="3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组合 5"/>
          <p:cNvGrpSpPr>
            <a:grpSpLocks/>
          </p:cNvGrpSpPr>
          <p:nvPr/>
        </p:nvGrpSpPr>
        <p:grpSpPr bwMode="auto">
          <a:xfrm>
            <a:off x="7391400" y="1752600"/>
            <a:ext cx="2990850" cy="2971800"/>
            <a:chOff x="8399" y="8660"/>
            <a:chExt cx="2761" cy="2761"/>
          </a:xfrm>
        </p:grpSpPr>
        <p:pic>
          <p:nvPicPr>
            <p:cNvPr id="58392"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9" y="8660"/>
              <a:ext cx="2761" cy="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8393" name="组合 7"/>
            <p:cNvGrpSpPr>
              <a:grpSpLocks/>
            </p:cNvGrpSpPr>
            <p:nvPr/>
          </p:nvGrpSpPr>
          <p:grpSpPr bwMode="auto">
            <a:xfrm>
              <a:off x="8460" y="8811"/>
              <a:ext cx="2520" cy="2495"/>
              <a:chOff x="8460" y="2800"/>
              <a:chExt cx="2340" cy="3008"/>
            </a:xfrm>
          </p:grpSpPr>
          <p:grpSp>
            <p:nvGrpSpPr>
              <p:cNvPr id="58397" name="组合 8"/>
              <p:cNvGrpSpPr>
                <a:grpSpLocks/>
              </p:cNvGrpSpPr>
              <p:nvPr/>
            </p:nvGrpSpPr>
            <p:grpSpPr bwMode="auto">
              <a:xfrm>
                <a:off x="8460" y="3736"/>
                <a:ext cx="2340" cy="200"/>
                <a:chOff x="8460" y="3736"/>
                <a:chExt cx="2340" cy="200"/>
              </a:xfrm>
            </p:grpSpPr>
            <p:grpSp>
              <p:nvGrpSpPr>
                <p:cNvPr id="58440" name="组合 9"/>
                <p:cNvGrpSpPr>
                  <a:grpSpLocks/>
                </p:cNvGrpSpPr>
                <p:nvPr/>
              </p:nvGrpSpPr>
              <p:grpSpPr bwMode="auto">
                <a:xfrm>
                  <a:off x="9180" y="3736"/>
                  <a:ext cx="1260" cy="200"/>
                  <a:chOff x="9180" y="3736"/>
                  <a:chExt cx="1260" cy="200"/>
                </a:xfrm>
              </p:grpSpPr>
              <p:graphicFrame>
                <p:nvGraphicFramePr>
                  <p:cNvPr id="58445" name="对象 10"/>
                  <p:cNvGraphicFramePr>
                    <a:graphicFrameLocks noChangeAspect="1"/>
                  </p:cNvGraphicFramePr>
                  <p:nvPr/>
                </p:nvGraphicFramePr>
                <p:xfrm>
                  <a:off x="9900" y="3736"/>
                  <a:ext cx="180" cy="200"/>
                </p:xfrm>
                <a:graphic>
                  <a:graphicData uri="http://schemas.openxmlformats.org/presentationml/2006/ole">
                    <mc:AlternateContent xmlns:mc="http://schemas.openxmlformats.org/markup-compatibility/2006">
                      <mc:Choice xmlns:v="urn:schemas-microsoft-com:vml" Requires="v">
                        <p:oleObj spid="_x0000_s58624" name="公式" r:id="rId4" imgW="114102" imgH="126780" progId="Equation.3">
                          <p:embed/>
                        </p:oleObj>
                      </mc:Choice>
                      <mc:Fallback>
                        <p:oleObj name="公式" r:id="rId4" imgW="114102" imgH="126780" progId="Equation.3">
                          <p:embed/>
                          <p:pic>
                            <p:nvPicPr>
                              <p:cNvPr id="0" name="对象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446" name="对象 11"/>
                  <p:cNvGraphicFramePr>
                    <a:graphicFrameLocks noChangeAspect="1"/>
                  </p:cNvGraphicFramePr>
                  <p:nvPr/>
                </p:nvGraphicFramePr>
                <p:xfrm>
                  <a:off x="9540" y="3736"/>
                  <a:ext cx="180" cy="200"/>
                </p:xfrm>
                <a:graphic>
                  <a:graphicData uri="http://schemas.openxmlformats.org/presentationml/2006/ole">
                    <mc:AlternateContent xmlns:mc="http://schemas.openxmlformats.org/markup-compatibility/2006">
                      <mc:Choice xmlns:v="urn:schemas-microsoft-com:vml" Requires="v">
                        <p:oleObj spid="_x0000_s58625" name="公式" r:id="rId6" imgW="114102" imgH="126780" progId="Equation.3">
                          <p:embed/>
                        </p:oleObj>
                      </mc:Choice>
                      <mc:Fallback>
                        <p:oleObj name="公式" r:id="rId6" imgW="114102" imgH="126780" progId="Equation.3">
                          <p:embed/>
                          <p:pic>
                            <p:nvPicPr>
                              <p:cNvPr id="0" name="对象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447" name="对象 12"/>
                  <p:cNvGraphicFramePr>
                    <a:graphicFrameLocks noChangeAspect="1"/>
                  </p:cNvGraphicFramePr>
                  <p:nvPr/>
                </p:nvGraphicFramePr>
                <p:xfrm>
                  <a:off x="10260" y="3736"/>
                  <a:ext cx="180" cy="200"/>
                </p:xfrm>
                <a:graphic>
                  <a:graphicData uri="http://schemas.openxmlformats.org/presentationml/2006/ole">
                    <mc:AlternateContent xmlns:mc="http://schemas.openxmlformats.org/markup-compatibility/2006">
                      <mc:Choice xmlns:v="urn:schemas-microsoft-com:vml" Requires="v">
                        <p:oleObj spid="_x0000_s58626" name="公式" r:id="rId7" imgW="114102" imgH="126780" progId="Equation.3">
                          <p:embed/>
                        </p:oleObj>
                      </mc:Choice>
                      <mc:Fallback>
                        <p:oleObj name="公式" r:id="rId7" imgW="114102" imgH="126780" progId="Equation.3">
                          <p:embed/>
                          <p:pic>
                            <p:nvPicPr>
                              <p:cNvPr id="0" name="对象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448" name="对象 13"/>
                  <p:cNvGraphicFramePr>
                    <a:graphicFrameLocks noChangeAspect="1"/>
                  </p:cNvGraphicFramePr>
                  <p:nvPr/>
                </p:nvGraphicFramePr>
                <p:xfrm>
                  <a:off x="9180" y="3736"/>
                  <a:ext cx="180" cy="200"/>
                </p:xfrm>
                <a:graphic>
                  <a:graphicData uri="http://schemas.openxmlformats.org/presentationml/2006/ole">
                    <mc:AlternateContent xmlns:mc="http://schemas.openxmlformats.org/markup-compatibility/2006">
                      <mc:Choice xmlns:v="urn:schemas-microsoft-com:vml" Requires="v">
                        <p:oleObj spid="_x0000_s58627" name="公式" r:id="rId8" imgW="114102" imgH="126780" progId="Equation.3">
                          <p:embed/>
                        </p:oleObj>
                      </mc:Choice>
                      <mc:Fallback>
                        <p:oleObj name="公式" r:id="rId8" imgW="114102" imgH="126780" progId="Equation.3">
                          <p:embed/>
                          <p:pic>
                            <p:nvPicPr>
                              <p:cNvPr id="0" name="对象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8441" name="组合 14"/>
                <p:cNvGrpSpPr>
                  <a:grpSpLocks/>
                </p:cNvGrpSpPr>
                <p:nvPr/>
              </p:nvGrpSpPr>
              <p:grpSpPr bwMode="auto">
                <a:xfrm>
                  <a:off x="8460" y="3736"/>
                  <a:ext cx="540" cy="200"/>
                  <a:chOff x="9360" y="2956"/>
                  <a:chExt cx="540" cy="200"/>
                </a:xfrm>
              </p:grpSpPr>
              <p:graphicFrame>
                <p:nvGraphicFramePr>
                  <p:cNvPr id="58443" name="对象 15"/>
                  <p:cNvGraphicFramePr>
                    <a:graphicFrameLocks noChangeAspect="1"/>
                  </p:cNvGraphicFramePr>
                  <p:nvPr/>
                </p:nvGraphicFramePr>
                <p:xfrm>
                  <a:off x="9360" y="2956"/>
                  <a:ext cx="180" cy="200"/>
                </p:xfrm>
                <a:graphic>
                  <a:graphicData uri="http://schemas.openxmlformats.org/presentationml/2006/ole">
                    <mc:AlternateContent xmlns:mc="http://schemas.openxmlformats.org/markup-compatibility/2006">
                      <mc:Choice xmlns:v="urn:schemas-microsoft-com:vml" Requires="v">
                        <p:oleObj spid="_x0000_s58628" name="公式" r:id="rId9" imgW="114102" imgH="126780" progId="Equation.3">
                          <p:embed/>
                        </p:oleObj>
                      </mc:Choice>
                      <mc:Fallback>
                        <p:oleObj name="公式" r:id="rId9" imgW="114102" imgH="126780" progId="Equation.3">
                          <p:embed/>
                          <p:pic>
                            <p:nvPicPr>
                              <p:cNvPr id="0" name="对象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0" y="295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444" name="对象 16"/>
                  <p:cNvGraphicFramePr>
                    <a:graphicFrameLocks noChangeAspect="1"/>
                  </p:cNvGraphicFramePr>
                  <p:nvPr/>
                </p:nvGraphicFramePr>
                <p:xfrm>
                  <a:off x="9720" y="2956"/>
                  <a:ext cx="180" cy="200"/>
                </p:xfrm>
                <a:graphic>
                  <a:graphicData uri="http://schemas.openxmlformats.org/presentationml/2006/ole">
                    <mc:AlternateContent xmlns:mc="http://schemas.openxmlformats.org/markup-compatibility/2006">
                      <mc:Choice xmlns:v="urn:schemas-microsoft-com:vml" Requires="v">
                        <p:oleObj spid="_x0000_s58629" name="公式" r:id="rId10" imgW="114102" imgH="126780" progId="Equation.3">
                          <p:embed/>
                        </p:oleObj>
                      </mc:Choice>
                      <mc:Fallback>
                        <p:oleObj name="公式" r:id="rId10" imgW="114102" imgH="126780" progId="Equation.3">
                          <p:embed/>
                          <p:pic>
                            <p:nvPicPr>
                              <p:cNvPr id="0" name="对象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0" y="295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58442" name="对象 17"/>
                <p:cNvGraphicFramePr>
                  <a:graphicFrameLocks noChangeAspect="1"/>
                </p:cNvGraphicFramePr>
                <p:nvPr/>
              </p:nvGraphicFramePr>
              <p:xfrm>
                <a:off x="10620" y="3736"/>
                <a:ext cx="180" cy="200"/>
              </p:xfrm>
              <a:graphic>
                <a:graphicData uri="http://schemas.openxmlformats.org/presentationml/2006/ole">
                  <mc:AlternateContent xmlns:mc="http://schemas.openxmlformats.org/markup-compatibility/2006">
                    <mc:Choice xmlns:v="urn:schemas-microsoft-com:vml" Requires="v">
                      <p:oleObj spid="_x0000_s58630" name="公式" r:id="rId11" imgW="114102" imgH="126780" progId="Equation.3">
                        <p:embed/>
                      </p:oleObj>
                    </mc:Choice>
                    <mc:Fallback>
                      <p:oleObj name="公式" r:id="rId11" imgW="114102" imgH="126780" progId="Equation.3">
                        <p:embed/>
                        <p:pic>
                          <p:nvPicPr>
                            <p:cNvPr id="0" name="对象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2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8398" name="组合 18"/>
              <p:cNvGrpSpPr>
                <a:grpSpLocks/>
              </p:cNvGrpSpPr>
              <p:nvPr/>
            </p:nvGrpSpPr>
            <p:grpSpPr bwMode="auto">
              <a:xfrm>
                <a:off x="8820" y="5140"/>
                <a:ext cx="1620" cy="200"/>
                <a:chOff x="8820" y="5184"/>
                <a:chExt cx="1620" cy="200"/>
              </a:xfrm>
            </p:grpSpPr>
            <p:grpSp>
              <p:nvGrpSpPr>
                <p:cNvPr id="58434" name="组合 19"/>
                <p:cNvGrpSpPr>
                  <a:grpSpLocks/>
                </p:cNvGrpSpPr>
                <p:nvPr/>
              </p:nvGrpSpPr>
              <p:grpSpPr bwMode="auto">
                <a:xfrm>
                  <a:off x="9180" y="5184"/>
                  <a:ext cx="1260" cy="200"/>
                  <a:chOff x="9180" y="3736"/>
                  <a:chExt cx="1260" cy="200"/>
                </a:xfrm>
              </p:grpSpPr>
              <p:graphicFrame>
                <p:nvGraphicFramePr>
                  <p:cNvPr id="58436" name="对象 20"/>
                  <p:cNvGraphicFramePr>
                    <a:graphicFrameLocks noChangeAspect="1"/>
                  </p:cNvGraphicFramePr>
                  <p:nvPr/>
                </p:nvGraphicFramePr>
                <p:xfrm>
                  <a:off x="9900" y="3736"/>
                  <a:ext cx="180" cy="200"/>
                </p:xfrm>
                <a:graphic>
                  <a:graphicData uri="http://schemas.openxmlformats.org/presentationml/2006/ole">
                    <mc:AlternateContent xmlns:mc="http://schemas.openxmlformats.org/markup-compatibility/2006">
                      <mc:Choice xmlns:v="urn:schemas-microsoft-com:vml" Requires="v">
                        <p:oleObj spid="_x0000_s58631" name="公式" r:id="rId12" imgW="114102" imgH="126780" progId="Equation.3">
                          <p:embed/>
                        </p:oleObj>
                      </mc:Choice>
                      <mc:Fallback>
                        <p:oleObj name="公式" r:id="rId12" imgW="114102" imgH="126780" progId="Equation.3">
                          <p:embed/>
                          <p:pic>
                            <p:nvPicPr>
                              <p:cNvPr id="0" name="对象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437" name="对象 21"/>
                  <p:cNvGraphicFramePr>
                    <a:graphicFrameLocks noChangeAspect="1"/>
                  </p:cNvGraphicFramePr>
                  <p:nvPr/>
                </p:nvGraphicFramePr>
                <p:xfrm>
                  <a:off x="9540" y="3736"/>
                  <a:ext cx="180" cy="200"/>
                </p:xfrm>
                <a:graphic>
                  <a:graphicData uri="http://schemas.openxmlformats.org/presentationml/2006/ole">
                    <mc:AlternateContent xmlns:mc="http://schemas.openxmlformats.org/markup-compatibility/2006">
                      <mc:Choice xmlns:v="urn:schemas-microsoft-com:vml" Requires="v">
                        <p:oleObj spid="_x0000_s58632" name="公式" r:id="rId13" imgW="114102" imgH="126780" progId="Equation.3">
                          <p:embed/>
                        </p:oleObj>
                      </mc:Choice>
                      <mc:Fallback>
                        <p:oleObj name="公式" r:id="rId13" imgW="114102" imgH="126780" progId="Equation.3">
                          <p:embed/>
                          <p:pic>
                            <p:nvPicPr>
                              <p:cNvPr id="0" name="对象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438" name="对象 22"/>
                  <p:cNvGraphicFramePr>
                    <a:graphicFrameLocks noChangeAspect="1"/>
                  </p:cNvGraphicFramePr>
                  <p:nvPr/>
                </p:nvGraphicFramePr>
                <p:xfrm>
                  <a:off x="10260" y="3736"/>
                  <a:ext cx="180" cy="200"/>
                </p:xfrm>
                <a:graphic>
                  <a:graphicData uri="http://schemas.openxmlformats.org/presentationml/2006/ole">
                    <mc:AlternateContent xmlns:mc="http://schemas.openxmlformats.org/markup-compatibility/2006">
                      <mc:Choice xmlns:v="urn:schemas-microsoft-com:vml" Requires="v">
                        <p:oleObj spid="_x0000_s58633" name="公式" r:id="rId14" imgW="114102" imgH="126780" progId="Equation.3">
                          <p:embed/>
                        </p:oleObj>
                      </mc:Choice>
                      <mc:Fallback>
                        <p:oleObj name="公式" r:id="rId14" imgW="114102" imgH="126780" progId="Equation.3">
                          <p:embed/>
                          <p:pic>
                            <p:nvPicPr>
                              <p:cNvPr id="0" name="对象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439" name="对象 23"/>
                  <p:cNvGraphicFramePr>
                    <a:graphicFrameLocks noChangeAspect="1"/>
                  </p:cNvGraphicFramePr>
                  <p:nvPr/>
                </p:nvGraphicFramePr>
                <p:xfrm>
                  <a:off x="9180" y="3736"/>
                  <a:ext cx="180" cy="200"/>
                </p:xfrm>
                <a:graphic>
                  <a:graphicData uri="http://schemas.openxmlformats.org/presentationml/2006/ole">
                    <mc:AlternateContent xmlns:mc="http://schemas.openxmlformats.org/markup-compatibility/2006">
                      <mc:Choice xmlns:v="urn:schemas-microsoft-com:vml" Requires="v">
                        <p:oleObj spid="_x0000_s58634" name="公式" r:id="rId15" imgW="114102" imgH="126780" progId="Equation.3">
                          <p:embed/>
                        </p:oleObj>
                      </mc:Choice>
                      <mc:Fallback>
                        <p:oleObj name="公式" r:id="rId15" imgW="114102" imgH="126780" progId="Equation.3">
                          <p:embed/>
                          <p:pic>
                            <p:nvPicPr>
                              <p:cNvPr id="0" name="对象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58435" name="对象 24"/>
                <p:cNvGraphicFramePr>
                  <a:graphicFrameLocks noChangeAspect="1"/>
                </p:cNvGraphicFramePr>
                <p:nvPr/>
              </p:nvGraphicFramePr>
              <p:xfrm>
                <a:off x="8820" y="5184"/>
                <a:ext cx="180" cy="200"/>
              </p:xfrm>
              <a:graphic>
                <a:graphicData uri="http://schemas.openxmlformats.org/presentationml/2006/ole">
                  <mc:AlternateContent xmlns:mc="http://schemas.openxmlformats.org/markup-compatibility/2006">
                    <mc:Choice xmlns:v="urn:schemas-microsoft-com:vml" Requires="v">
                      <p:oleObj spid="_x0000_s58635" name="公式" r:id="rId16" imgW="114102" imgH="126780" progId="Equation.3">
                        <p:embed/>
                      </p:oleObj>
                    </mc:Choice>
                    <mc:Fallback>
                      <p:oleObj name="公式" r:id="rId16" imgW="114102" imgH="126780" progId="Equation.3">
                        <p:embed/>
                        <p:pic>
                          <p:nvPicPr>
                            <p:cNvPr id="0" name="对象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0" y="5184"/>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8399" name="组合 25"/>
              <p:cNvGrpSpPr>
                <a:grpSpLocks/>
              </p:cNvGrpSpPr>
              <p:nvPr/>
            </p:nvGrpSpPr>
            <p:grpSpPr bwMode="auto">
              <a:xfrm>
                <a:off x="9180" y="5608"/>
                <a:ext cx="900" cy="200"/>
                <a:chOff x="9180" y="5608"/>
                <a:chExt cx="900" cy="200"/>
              </a:xfrm>
            </p:grpSpPr>
            <p:graphicFrame>
              <p:nvGraphicFramePr>
                <p:cNvPr id="58431" name="对象 26"/>
                <p:cNvGraphicFramePr>
                  <a:graphicFrameLocks noChangeAspect="1"/>
                </p:cNvGraphicFramePr>
                <p:nvPr/>
              </p:nvGraphicFramePr>
              <p:xfrm>
                <a:off x="9900" y="5608"/>
                <a:ext cx="180" cy="200"/>
              </p:xfrm>
              <a:graphic>
                <a:graphicData uri="http://schemas.openxmlformats.org/presentationml/2006/ole">
                  <mc:AlternateContent xmlns:mc="http://schemas.openxmlformats.org/markup-compatibility/2006">
                    <mc:Choice xmlns:v="urn:schemas-microsoft-com:vml" Requires="v">
                      <p:oleObj spid="_x0000_s58636" name="公式" r:id="rId17" imgW="114102" imgH="126780" progId="Equation.3">
                        <p:embed/>
                      </p:oleObj>
                    </mc:Choice>
                    <mc:Fallback>
                      <p:oleObj name="公式" r:id="rId17" imgW="114102" imgH="126780" progId="Equation.3">
                        <p:embed/>
                        <p:pic>
                          <p:nvPicPr>
                            <p:cNvPr id="0" name="对象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0" y="5608"/>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432" name="对象 27"/>
                <p:cNvGraphicFramePr>
                  <a:graphicFrameLocks noChangeAspect="1"/>
                </p:cNvGraphicFramePr>
                <p:nvPr/>
              </p:nvGraphicFramePr>
              <p:xfrm>
                <a:off x="9540" y="5608"/>
                <a:ext cx="180" cy="200"/>
              </p:xfrm>
              <a:graphic>
                <a:graphicData uri="http://schemas.openxmlformats.org/presentationml/2006/ole">
                  <mc:AlternateContent xmlns:mc="http://schemas.openxmlformats.org/markup-compatibility/2006">
                    <mc:Choice xmlns:v="urn:schemas-microsoft-com:vml" Requires="v">
                      <p:oleObj spid="_x0000_s58637" name="公式" r:id="rId18" imgW="114102" imgH="126780" progId="Equation.3">
                        <p:embed/>
                      </p:oleObj>
                    </mc:Choice>
                    <mc:Fallback>
                      <p:oleObj name="公式" r:id="rId18" imgW="114102" imgH="126780" progId="Equation.3">
                        <p:embed/>
                        <p:pic>
                          <p:nvPicPr>
                            <p:cNvPr id="0" name="对象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0" y="5608"/>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433" name="对象 28"/>
                <p:cNvGraphicFramePr>
                  <a:graphicFrameLocks noChangeAspect="1"/>
                </p:cNvGraphicFramePr>
                <p:nvPr/>
              </p:nvGraphicFramePr>
              <p:xfrm>
                <a:off x="9180" y="5608"/>
                <a:ext cx="180" cy="200"/>
              </p:xfrm>
              <a:graphic>
                <a:graphicData uri="http://schemas.openxmlformats.org/presentationml/2006/ole">
                  <mc:AlternateContent xmlns:mc="http://schemas.openxmlformats.org/markup-compatibility/2006">
                    <mc:Choice xmlns:v="urn:schemas-microsoft-com:vml" Requires="v">
                      <p:oleObj spid="_x0000_s58638" name="公式" r:id="rId19" imgW="114102" imgH="126780" progId="Equation.3">
                        <p:embed/>
                      </p:oleObj>
                    </mc:Choice>
                    <mc:Fallback>
                      <p:oleObj name="公式" r:id="rId19" imgW="114102" imgH="126780" progId="Equation.3">
                        <p:embed/>
                        <p:pic>
                          <p:nvPicPr>
                            <p:cNvPr id="0" name="对象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0" y="5608"/>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8400" name="组合 29"/>
              <p:cNvGrpSpPr>
                <a:grpSpLocks/>
              </p:cNvGrpSpPr>
              <p:nvPr/>
            </p:nvGrpSpPr>
            <p:grpSpPr bwMode="auto">
              <a:xfrm>
                <a:off x="8820" y="3268"/>
                <a:ext cx="1620" cy="200"/>
                <a:chOff x="8820" y="3268"/>
                <a:chExt cx="1620" cy="200"/>
              </a:xfrm>
            </p:grpSpPr>
            <p:grpSp>
              <p:nvGrpSpPr>
                <p:cNvPr id="58425" name="组合 30"/>
                <p:cNvGrpSpPr>
                  <a:grpSpLocks/>
                </p:cNvGrpSpPr>
                <p:nvPr/>
              </p:nvGrpSpPr>
              <p:grpSpPr bwMode="auto">
                <a:xfrm>
                  <a:off x="9180" y="3268"/>
                  <a:ext cx="1260" cy="200"/>
                  <a:chOff x="9180" y="3736"/>
                  <a:chExt cx="1260" cy="200"/>
                </a:xfrm>
              </p:grpSpPr>
              <p:graphicFrame>
                <p:nvGraphicFramePr>
                  <p:cNvPr id="58427" name="对象 31"/>
                  <p:cNvGraphicFramePr>
                    <a:graphicFrameLocks noChangeAspect="1"/>
                  </p:cNvGraphicFramePr>
                  <p:nvPr/>
                </p:nvGraphicFramePr>
                <p:xfrm>
                  <a:off x="9900" y="3736"/>
                  <a:ext cx="180" cy="200"/>
                </p:xfrm>
                <a:graphic>
                  <a:graphicData uri="http://schemas.openxmlformats.org/presentationml/2006/ole">
                    <mc:AlternateContent xmlns:mc="http://schemas.openxmlformats.org/markup-compatibility/2006">
                      <mc:Choice xmlns:v="urn:schemas-microsoft-com:vml" Requires="v">
                        <p:oleObj spid="_x0000_s58639" name="公式" r:id="rId20" imgW="114102" imgH="126780" progId="Equation.3">
                          <p:embed/>
                        </p:oleObj>
                      </mc:Choice>
                      <mc:Fallback>
                        <p:oleObj name="公式" r:id="rId20" imgW="114102" imgH="126780" progId="Equation.3">
                          <p:embed/>
                          <p:pic>
                            <p:nvPicPr>
                              <p:cNvPr id="0" name="对象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428" name="对象 32"/>
                  <p:cNvGraphicFramePr>
                    <a:graphicFrameLocks noChangeAspect="1"/>
                  </p:cNvGraphicFramePr>
                  <p:nvPr/>
                </p:nvGraphicFramePr>
                <p:xfrm>
                  <a:off x="9540" y="3736"/>
                  <a:ext cx="180" cy="200"/>
                </p:xfrm>
                <a:graphic>
                  <a:graphicData uri="http://schemas.openxmlformats.org/presentationml/2006/ole">
                    <mc:AlternateContent xmlns:mc="http://schemas.openxmlformats.org/markup-compatibility/2006">
                      <mc:Choice xmlns:v="urn:schemas-microsoft-com:vml" Requires="v">
                        <p:oleObj spid="_x0000_s58640" name="公式" r:id="rId21" imgW="114102" imgH="126780" progId="Equation.3">
                          <p:embed/>
                        </p:oleObj>
                      </mc:Choice>
                      <mc:Fallback>
                        <p:oleObj name="公式" r:id="rId21" imgW="114102" imgH="126780" progId="Equation.3">
                          <p:embed/>
                          <p:pic>
                            <p:nvPicPr>
                              <p:cNvPr id="0" name="对象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429" name="对象 33"/>
                  <p:cNvGraphicFramePr>
                    <a:graphicFrameLocks noChangeAspect="1"/>
                  </p:cNvGraphicFramePr>
                  <p:nvPr/>
                </p:nvGraphicFramePr>
                <p:xfrm>
                  <a:off x="10260" y="3736"/>
                  <a:ext cx="180" cy="200"/>
                </p:xfrm>
                <a:graphic>
                  <a:graphicData uri="http://schemas.openxmlformats.org/presentationml/2006/ole">
                    <mc:AlternateContent xmlns:mc="http://schemas.openxmlformats.org/markup-compatibility/2006">
                      <mc:Choice xmlns:v="urn:schemas-microsoft-com:vml" Requires="v">
                        <p:oleObj spid="_x0000_s58641" name="公式" r:id="rId22" imgW="114102" imgH="126780" progId="Equation.3">
                          <p:embed/>
                        </p:oleObj>
                      </mc:Choice>
                      <mc:Fallback>
                        <p:oleObj name="公式" r:id="rId22" imgW="114102" imgH="126780" progId="Equation.3">
                          <p:embed/>
                          <p:pic>
                            <p:nvPicPr>
                              <p:cNvPr id="0" name="对象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430" name="对象 34"/>
                  <p:cNvGraphicFramePr>
                    <a:graphicFrameLocks noChangeAspect="1"/>
                  </p:cNvGraphicFramePr>
                  <p:nvPr/>
                </p:nvGraphicFramePr>
                <p:xfrm>
                  <a:off x="9180" y="3736"/>
                  <a:ext cx="180" cy="200"/>
                </p:xfrm>
                <a:graphic>
                  <a:graphicData uri="http://schemas.openxmlformats.org/presentationml/2006/ole">
                    <mc:AlternateContent xmlns:mc="http://schemas.openxmlformats.org/markup-compatibility/2006">
                      <mc:Choice xmlns:v="urn:schemas-microsoft-com:vml" Requires="v">
                        <p:oleObj spid="_x0000_s58642" name="公式" r:id="rId23" imgW="114102" imgH="126780" progId="Equation.3">
                          <p:embed/>
                        </p:oleObj>
                      </mc:Choice>
                      <mc:Fallback>
                        <p:oleObj name="公式" r:id="rId23" imgW="114102" imgH="126780" progId="Equation.3">
                          <p:embed/>
                          <p:pic>
                            <p:nvPicPr>
                              <p:cNvPr id="0" name="对象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58426" name="对象 35"/>
                <p:cNvGraphicFramePr>
                  <a:graphicFrameLocks noChangeAspect="1"/>
                </p:cNvGraphicFramePr>
                <p:nvPr/>
              </p:nvGraphicFramePr>
              <p:xfrm>
                <a:off x="8820" y="3268"/>
                <a:ext cx="180" cy="200"/>
              </p:xfrm>
              <a:graphic>
                <a:graphicData uri="http://schemas.openxmlformats.org/presentationml/2006/ole">
                  <mc:AlternateContent xmlns:mc="http://schemas.openxmlformats.org/markup-compatibility/2006">
                    <mc:Choice xmlns:v="urn:schemas-microsoft-com:vml" Requires="v">
                      <p:oleObj spid="_x0000_s58643" name="公式" r:id="rId24" imgW="114102" imgH="126780" progId="Equation.3">
                        <p:embed/>
                      </p:oleObj>
                    </mc:Choice>
                    <mc:Fallback>
                      <p:oleObj name="公式" r:id="rId24" imgW="114102" imgH="126780" progId="Equation.3">
                        <p:embed/>
                        <p:pic>
                          <p:nvPicPr>
                            <p:cNvPr id="0" name="对象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0" y="3268"/>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8401" name="组合 36"/>
              <p:cNvGrpSpPr>
                <a:grpSpLocks/>
              </p:cNvGrpSpPr>
              <p:nvPr/>
            </p:nvGrpSpPr>
            <p:grpSpPr bwMode="auto">
              <a:xfrm>
                <a:off x="9180" y="2800"/>
                <a:ext cx="900" cy="200"/>
                <a:chOff x="9180" y="5608"/>
                <a:chExt cx="900" cy="200"/>
              </a:xfrm>
            </p:grpSpPr>
            <p:graphicFrame>
              <p:nvGraphicFramePr>
                <p:cNvPr id="58422" name="对象 37"/>
                <p:cNvGraphicFramePr>
                  <a:graphicFrameLocks noChangeAspect="1"/>
                </p:cNvGraphicFramePr>
                <p:nvPr/>
              </p:nvGraphicFramePr>
              <p:xfrm>
                <a:off x="9900" y="5608"/>
                <a:ext cx="180" cy="200"/>
              </p:xfrm>
              <a:graphic>
                <a:graphicData uri="http://schemas.openxmlformats.org/presentationml/2006/ole">
                  <mc:AlternateContent xmlns:mc="http://schemas.openxmlformats.org/markup-compatibility/2006">
                    <mc:Choice xmlns:v="urn:schemas-microsoft-com:vml" Requires="v">
                      <p:oleObj spid="_x0000_s58644" name="公式" r:id="rId25" imgW="114102" imgH="126780" progId="Equation.3">
                        <p:embed/>
                      </p:oleObj>
                    </mc:Choice>
                    <mc:Fallback>
                      <p:oleObj name="公式" r:id="rId25" imgW="114102" imgH="126780" progId="Equation.3">
                        <p:embed/>
                        <p:pic>
                          <p:nvPicPr>
                            <p:cNvPr id="0" name="对象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0" y="5608"/>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423" name="对象 38"/>
                <p:cNvGraphicFramePr>
                  <a:graphicFrameLocks noChangeAspect="1"/>
                </p:cNvGraphicFramePr>
                <p:nvPr/>
              </p:nvGraphicFramePr>
              <p:xfrm>
                <a:off x="9540" y="5608"/>
                <a:ext cx="180" cy="200"/>
              </p:xfrm>
              <a:graphic>
                <a:graphicData uri="http://schemas.openxmlformats.org/presentationml/2006/ole">
                  <mc:AlternateContent xmlns:mc="http://schemas.openxmlformats.org/markup-compatibility/2006">
                    <mc:Choice xmlns:v="urn:schemas-microsoft-com:vml" Requires="v">
                      <p:oleObj spid="_x0000_s58645" name="公式" r:id="rId26" imgW="114102" imgH="126780" progId="Equation.3">
                        <p:embed/>
                      </p:oleObj>
                    </mc:Choice>
                    <mc:Fallback>
                      <p:oleObj name="公式" r:id="rId26" imgW="114102" imgH="126780" progId="Equation.3">
                        <p:embed/>
                        <p:pic>
                          <p:nvPicPr>
                            <p:cNvPr id="0" name="对象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0" y="5608"/>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424" name="对象 39"/>
                <p:cNvGraphicFramePr>
                  <a:graphicFrameLocks noChangeAspect="1"/>
                </p:cNvGraphicFramePr>
                <p:nvPr/>
              </p:nvGraphicFramePr>
              <p:xfrm>
                <a:off x="9180" y="5608"/>
                <a:ext cx="180" cy="200"/>
              </p:xfrm>
              <a:graphic>
                <a:graphicData uri="http://schemas.openxmlformats.org/presentationml/2006/ole">
                  <mc:AlternateContent xmlns:mc="http://schemas.openxmlformats.org/markup-compatibility/2006">
                    <mc:Choice xmlns:v="urn:schemas-microsoft-com:vml" Requires="v">
                      <p:oleObj spid="_x0000_s58646" name="公式" r:id="rId27" imgW="114102" imgH="126780" progId="Equation.3">
                        <p:embed/>
                      </p:oleObj>
                    </mc:Choice>
                    <mc:Fallback>
                      <p:oleObj name="公式" r:id="rId27" imgW="114102" imgH="126780" progId="Equation.3">
                        <p:embed/>
                        <p:pic>
                          <p:nvPicPr>
                            <p:cNvPr id="0" name="对象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0" y="5608"/>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8402" name="组合 40"/>
              <p:cNvGrpSpPr>
                <a:grpSpLocks/>
              </p:cNvGrpSpPr>
              <p:nvPr/>
            </p:nvGrpSpPr>
            <p:grpSpPr bwMode="auto">
              <a:xfrm>
                <a:off x="8460" y="4204"/>
                <a:ext cx="2340" cy="200"/>
                <a:chOff x="8460" y="3736"/>
                <a:chExt cx="2340" cy="200"/>
              </a:xfrm>
            </p:grpSpPr>
            <p:grpSp>
              <p:nvGrpSpPr>
                <p:cNvPr id="58413" name="组合 41"/>
                <p:cNvGrpSpPr>
                  <a:grpSpLocks/>
                </p:cNvGrpSpPr>
                <p:nvPr/>
              </p:nvGrpSpPr>
              <p:grpSpPr bwMode="auto">
                <a:xfrm>
                  <a:off x="9180" y="3736"/>
                  <a:ext cx="1260" cy="200"/>
                  <a:chOff x="9180" y="3736"/>
                  <a:chExt cx="1260" cy="200"/>
                </a:xfrm>
              </p:grpSpPr>
              <p:graphicFrame>
                <p:nvGraphicFramePr>
                  <p:cNvPr id="58418" name="对象 42"/>
                  <p:cNvGraphicFramePr>
                    <a:graphicFrameLocks noChangeAspect="1"/>
                  </p:cNvGraphicFramePr>
                  <p:nvPr/>
                </p:nvGraphicFramePr>
                <p:xfrm>
                  <a:off x="9900" y="3736"/>
                  <a:ext cx="180" cy="200"/>
                </p:xfrm>
                <a:graphic>
                  <a:graphicData uri="http://schemas.openxmlformats.org/presentationml/2006/ole">
                    <mc:AlternateContent xmlns:mc="http://schemas.openxmlformats.org/markup-compatibility/2006">
                      <mc:Choice xmlns:v="urn:schemas-microsoft-com:vml" Requires="v">
                        <p:oleObj spid="_x0000_s58647" name="公式" r:id="rId28" imgW="114102" imgH="126780" progId="Equation.3">
                          <p:embed/>
                        </p:oleObj>
                      </mc:Choice>
                      <mc:Fallback>
                        <p:oleObj name="公式" r:id="rId28" imgW="114102" imgH="126780" progId="Equation.3">
                          <p:embed/>
                          <p:pic>
                            <p:nvPicPr>
                              <p:cNvPr id="0" name="对象 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419" name="对象 43"/>
                  <p:cNvGraphicFramePr>
                    <a:graphicFrameLocks noChangeAspect="1"/>
                  </p:cNvGraphicFramePr>
                  <p:nvPr/>
                </p:nvGraphicFramePr>
                <p:xfrm>
                  <a:off x="9540" y="3736"/>
                  <a:ext cx="180" cy="200"/>
                </p:xfrm>
                <a:graphic>
                  <a:graphicData uri="http://schemas.openxmlformats.org/presentationml/2006/ole">
                    <mc:AlternateContent xmlns:mc="http://schemas.openxmlformats.org/markup-compatibility/2006">
                      <mc:Choice xmlns:v="urn:schemas-microsoft-com:vml" Requires="v">
                        <p:oleObj spid="_x0000_s58648" name="公式" r:id="rId29" imgW="114102" imgH="126780" progId="Equation.3">
                          <p:embed/>
                        </p:oleObj>
                      </mc:Choice>
                      <mc:Fallback>
                        <p:oleObj name="公式" r:id="rId29" imgW="114102" imgH="126780" progId="Equation.3">
                          <p:embed/>
                          <p:pic>
                            <p:nvPicPr>
                              <p:cNvPr id="0" name="对象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420" name="对象 44"/>
                  <p:cNvGraphicFramePr>
                    <a:graphicFrameLocks noChangeAspect="1"/>
                  </p:cNvGraphicFramePr>
                  <p:nvPr/>
                </p:nvGraphicFramePr>
                <p:xfrm>
                  <a:off x="10260" y="3736"/>
                  <a:ext cx="180" cy="200"/>
                </p:xfrm>
                <a:graphic>
                  <a:graphicData uri="http://schemas.openxmlformats.org/presentationml/2006/ole">
                    <mc:AlternateContent xmlns:mc="http://schemas.openxmlformats.org/markup-compatibility/2006">
                      <mc:Choice xmlns:v="urn:schemas-microsoft-com:vml" Requires="v">
                        <p:oleObj spid="_x0000_s58649" name="公式" r:id="rId30" imgW="114102" imgH="126780" progId="Equation.3">
                          <p:embed/>
                        </p:oleObj>
                      </mc:Choice>
                      <mc:Fallback>
                        <p:oleObj name="公式" r:id="rId30" imgW="114102" imgH="126780" progId="Equation.3">
                          <p:embed/>
                          <p:pic>
                            <p:nvPicPr>
                              <p:cNvPr id="0" name="对象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421" name="对象 45"/>
                  <p:cNvGraphicFramePr>
                    <a:graphicFrameLocks noChangeAspect="1"/>
                  </p:cNvGraphicFramePr>
                  <p:nvPr/>
                </p:nvGraphicFramePr>
                <p:xfrm>
                  <a:off x="9180" y="3736"/>
                  <a:ext cx="180" cy="200"/>
                </p:xfrm>
                <a:graphic>
                  <a:graphicData uri="http://schemas.openxmlformats.org/presentationml/2006/ole">
                    <mc:AlternateContent xmlns:mc="http://schemas.openxmlformats.org/markup-compatibility/2006">
                      <mc:Choice xmlns:v="urn:schemas-microsoft-com:vml" Requires="v">
                        <p:oleObj spid="_x0000_s58650" name="公式" r:id="rId31" imgW="114102" imgH="126780" progId="Equation.3">
                          <p:embed/>
                        </p:oleObj>
                      </mc:Choice>
                      <mc:Fallback>
                        <p:oleObj name="公式" r:id="rId31" imgW="114102" imgH="126780" progId="Equation.3">
                          <p:embed/>
                          <p:pic>
                            <p:nvPicPr>
                              <p:cNvPr id="0" name="对象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8414" name="组合 46"/>
                <p:cNvGrpSpPr>
                  <a:grpSpLocks/>
                </p:cNvGrpSpPr>
                <p:nvPr/>
              </p:nvGrpSpPr>
              <p:grpSpPr bwMode="auto">
                <a:xfrm>
                  <a:off x="8460" y="3736"/>
                  <a:ext cx="540" cy="200"/>
                  <a:chOff x="9360" y="2956"/>
                  <a:chExt cx="540" cy="200"/>
                </a:xfrm>
              </p:grpSpPr>
              <p:graphicFrame>
                <p:nvGraphicFramePr>
                  <p:cNvPr id="58416" name="对象 47"/>
                  <p:cNvGraphicFramePr>
                    <a:graphicFrameLocks noChangeAspect="1"/>
                  </p:cNvGraphicFramePr>
                  <p:nvPr/>
                </p:nvGraphicFramePr>
                <p:xfrm>
                  <a:off x="9360" y="2956"/>
                  <a:ext cx="180" cy="200"/>
                </p:xfrm>
                <a:graphic>
                  <a:graphicData uri="http://schemas.openxmlformats.org/presentationml/2006/ole">
                    <mc:AlternateContent xmlns:mc="http://schemas.openxmlformats.org/markup-compatibility/2006">
                      <mc:Choice xmlns:v="urn:schemas-microsoft-com:vml" Requires="v">
                        <p:oleObj spid="_x0000_s58651" name="公式" r:id="rId32" imgW="114102" imgH="126780" progId="Equation.3">
                          <p:embed/>
                        </p:oleObj>
                      </mc:Choice>
                      <mc:Fallback>
                        <p:oleObj name="公式" r:id="rId32" imgW="114102" imgH="126780" progId="Equation.3">
                          <p:embed/>
                          <p:pic>
                            <p:nvPicPr>
                              <p:cNvPr id="0" name="对象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0" y="295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417" name="对象 48"/>
                  <p:cNvGraphicFramePr>
                    <a:graphicFrameLocks noChangeAspect="1"/>
                  </p:cNvGraphicFramePr>
                  <p:nvPr/>
                </p:nvGraphicFramePr>
                <p:xfrm>
                  <a:off x="9720" y="2956"/>
                  <a:ext cx="180" cy="200"/>
                </p:xfrm>
                <a:graphic>
                  <a:graphicData uri="http://schemas.openxmlformats.org/presentationml/2006/ole">
                    <mc:AlternateContent xmlns:mc="http://schemas.openxmlformats.org/markup-compatibility/2006">
                      <mc:Choice xmlns:v="urn:schemas-microsoft-com:vml" Requires="v">
                        <p:oleObj spid="_x0000_s58652" name="公式" r:id="rId33" imgW="114102" imgH="126780" progId="Equation.3">
                          <p:embed/>
                        </p:oleObj>
                      </mc:Choice>
                      <mc:Fallback>
                        <p:oleObj name="公式" r:id="rId33" imgW="114102" imgH="126780" progId="Equation.3">
                          <p:embed/>
                          <p:pic>
                            <p:nvPicPr>
                              <p:cNvPr id="0" name="对象 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0" y="295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58415" name="对象 49"/>
                <p:cNvGraphicFramePr>
                  <a:graphicFrameLocks noChangeAspect="1"/>
                </p:cNvGraphicFramePr>
                <p:nvPr/>
              </p:nvGraphicFramePr>
              <p:xfrm>
                <a:off x="10620" y="3736"/>
                <a:ext cx="180" cy="200"/>
              </p:xfrm>
              <a:graphic>
                <a:graphicData uri="http://schemas.openxmlformats.org/presentationml/2006/ole">
                  <mc:AlternateContent xmlns:mc="http://schemas.openxmlformats.org/markup-compatibility/2006">
                    <mc:Choice xmlns:v="urn:schemas-microsoft-com:vml" Requires="v">
                      <p:oleObj spid="_x0000_s58653" name="公式" r:id="rId34" imgW="114102" imgH="126780" progId="Equation.3">
                        <p:embed/>
                      </p:oleObj>
                    </mc:Choice>
                    <mc:Fallback>
                      <p:oleObj name="公式" r:id="rId34" imgW="114102" imgH="126780" progId="Equation.3">
                        <p:embed/>
                        <p:pic>
                          <p:nvPicPr>
                            <p:cNvPr id="0" name="对象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2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8403" name="组合 50"/>
              <p:cNvGrpSpPr>
                <a:grpSpLocks/>
              </p:cNvGrpSpPr>
              <p:nvPr/>
            </p:nvGrpSpPr>
            <p:grpSpPr bwMode="auto">
              <a:xfrm>
                <a:off x="8460" y="4672"/>
                <a:ext cx="2340" cy="200"/>
                <a:chOff x="8460" y="3736"/>
                <a:chExt cx="2340" cy="200"/>
              </a:xfrm>
            </p:grpSpPr>
            <p:grpSp>
              <p:nvGrpSpPr>
                <p:cNvPr id="58404" name="组合 51"/>
                <p:cNvGrpSpPr>
                  <a:grpSpLocks/>
                </p:cNvGrpSpPr>
                <p:nvPr/>
              </p:nvGrpSpPr>
              <p:grpSpPr bwMode="auto">
                <a:xfrm>
                  <a:off x="9180" y="3736"/>
                  <a:ext cx="1260" cy="200"/>
                  <a:chOff x="9180" y="3736"/>
                  <a:chExt cx="1260" cy="200"/>
                </a:xfrm>
              </p:grpSpPr>
              <p:graphicFrame>
                <p:nvGraphicFramePr>
                  <p:cNvPr id="58409" name="对象 52"/>
                  <p:cNvGraphicFramePr>
                    <a:graphicFrameLocks noChangeAspect="1"/>
                  </p:cNvGraphicFramePr>
                  <p:nvPr/>
                </p:nvGraphicFramePr>
                <p:xfrm>
                  <a:off x="9900" y="3736"/>
                  <a:ext cx="180" cy="200"/>
                </p:xfrm>
                <a:graphic>
                  <a:graphicData uri="http://schemas.openxmlformats.org/presentationml/2006/ole">
                    <mc:AlternateContent xmlns:mc="http://schemas.openxmlformats.org/markup-compatibility/2006">
                      <mc:Choice xmlns:v="urn:schemas-microsoft-com:vml" Requires="v">
                        <p:oleObj spid="_x0000_s58654" name="公式" r:id="rId35" imgW="114102" imgH="126780" progId="Equation.3">
                          <p:embed/>
                        </p:oleObj>
                      </mc:Choice>
                      <mc:Fallback>
                        <p:oleObj name="公式" r:id="rId35" imgW="114102" imgH="126780" progId="Equation.3">
                          <p:embed/>
                          <p:pic>
                            <p:nvPicPr>
                              <p:cNvPr id="0" name="对象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410" name="对象 53"/>
                  <p:cNvGraphicFramePr>
                    <a:graphicFrameLocks noChangeAspect="1"/>
                  </p:cNvGraphicFramePr>
                  <p:nvPr/>
                </p:nvGraphicFramePr>
                <p:xfrm>
                  <a:off x="9540" y="3736"/>
                  <a:ext cx="180" cy="200"/>
                </p:xfrm>
                <a:graphic>
                  <a:graphicData uri="http://schemas.openxmlformats.org/presentationml/2006/ole">
                    <mc:AlternateContent xmlns:mc="http://schemas.openxmlformats.org/markup-compatibility/2006">
                      <mc:Choice xmlns:v="urn:schemas-microsoft-com:vml" Requires="v">
                        <p:oleObj spid="_x0000_s58655" name="公式" r:id="rId36" imgW="114102" imgH="126780" progId="Equation.3">
                          <p:embed/>
                        </p:oleObj>
                      </mc:Choice>
                      <mc:Fallback>
                        <p:oleObj name="公式" r:id="rId36" imgW="114102" imgH="126780" progId="Equation.3">
                          <p:embed/>
                          <p:pic>
                            <p:nvPicPr>
                              <p:cNvPr id="0" name="对象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411" name="对象 54"/>
                  <p:cNvGraphicFramePr>
                    <a:graphicFrameLocks noChangeAspect="1"/>
                  </p:cNvGraphicFramePr>
                  <p:nvPr/>
                </p:nvGraphicFramePr>
                <p:xfrm>
                  <a:off x="10260" y="3736"/>
                  <a:ext cx="180" cy="200"/>
                </p:xfrm>
                <a:graphic>
                  <a:graphicData uri="http://schemas.openxmlformats.org/presentationml/2006/ole">
                    <mc:AlternateContent xmlns:mc="http://schemas.openxmlformats.org/markup-compatibility/2006">
                      <mc:Choice xmlns:v="urn:schemas-microsoft-com:vml" Requires="v">
                        <p:oleObj spid="_x0000_s58656" name="公式" r:id="rId37" imgW="114102" imgH="126780" progId="Equation.3">
                          <p:embed/>
                        </p:oleObj>
                      </mc:Choice>
                      <mc:Fallback>
                        <p:oleObj name="公式" r:id="rId37" imgW="114102" imgH="126780" progId="Equation.3">
                          <p:embed/>
                          <p:pic>
                            <p:nvPicPr>
                              <p:cNvPr id="0" name="对象 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412" name="对象 55"/>
                  <p:cNvGraphicFramePr>
                    <a:graphicFrameLocks noChangeAspect="1"/>
                  </p:cNvGraphicFramePr>
                  <p:nvPr/>
                </p:nvGraphicFramePr>
                <p:xfrm>
                  <a:off x="9180" y="3736"/>
                  <a:ext cx="180" cy="200"/>
                </p:xfrm>
                <a:graphic>
                  <a:graphicData uri="http://schemas.openxmlformats.org/presentationml/2006/ole">
                    <mc:AlternateContent xmlns:mc="http://schemas.openxmlformats.org/markup-compatibility/2006">
                      <mc:Choice xmlns:v="urn:schemas-microsoft-com:vml" Requires="v">
                        <p:oleObj spid="_x0000_s58657" name="公式" r:id="rId38" imgW="114102" imgH="126780" progId="Equation.3">
                          <p:embed/>
                        </p:oleObj>
                      </mc:Choice>
                      <mc:Fallback>
                        <p:oleObj name="公式" r:id="rId38" imgW="114102" imgH="126780" progId="Equation.3">
                          <p:embed/>
                          <p:pic>
                            <p:nvPicPr>
                              <p:cNvPr id="0" name="对象 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8405" name="组合 56"/>
                <p:cNvGrpSpPr>
                  <a:grpSpLocks/>
                </p:cNvGrpSpPr>
                <p:nvPr/>
              </p:nvGrpSpPr>
              <p:grpSpPr bwMode="auto">
                <a:xfrm>
                  <a:off x="8460" y="3736"/>
                  <a:ext cx="540" cy="200"/>
                  <a:chOff x="9360" y="2956"/>
                  <a:chExt cx="540" cy="200"/>
                </a:xfrm>
              </p:grpSpPr>
              <p:graphicFrame>
                <p:nvGraphicFramePr>
                  <p:cNvPr id="58407" name="对象 57"/>
                  <p:cNvGraphicFramePr>
                    <a:graphicFrameLocks noChangeAspect="1"/>
                  </p:cNvGraphicFramePr>
                  <p:nvPr/>
                </p:nvGraphicFramePr>
                <p:xfrm>
                  <a:off x="9360" y="2956"/>
                  <a:ext cx="180" cy="200"/>
                </p:xfrm>
                <a:graphic>
                  <a:graphicData uri="http://schemas.openxmlformats.org/presentationml/2006/ole">
                    <mc:AlternateContent xmlns:mc="http://schemas.openxmlformats.org/markup-compatibility/2006">
                      <mc:Choice xmlns:v="urn:schemas-microsoft-com:vml" Requires="v">
                        <p:oleObj spid="_x0000_s58658" name="公式" r:id="rId39" imgW="114102" imgH="126780" progId="Equation.3">
                          <p:embed/>
                        </p:oleObj>
                      </mc:Choice>
                      <mc:Fallback>
                        <p:oleObj name="公式" r:id="rId39" imgW="114102" imgH="126780" progId="Equation.3">
                          <p:embed/>
                          <p:pic>
                            <p:nvPicPr>
                              <p:cNvPr id="0" name="对象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0" y="295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408" name="对象 58"/>
                  <p:cNvGraphicFramePr>
                    <a:graphicFrameLocks noChangeAspect="1"/>
                  </p:cNvGraphicFramePr>
                  <p:nvPr/>
                </p:nvGraphicFramePr>
                <p:xfrm>
                  <a:off x="9720" y="2956"/>
                  <a:ext cx="180" cy="200"/>
                </p:xfrm>
                <a:graphic>
                  <a:graphicData uri="http://schemas.openxmlformats.org/presentationml/2006/ole">
                    <mc:AlternateContent xmlns:mc="http://schemas.openxmlformats.org/markup-compatibility/2006">
                      <mc:Choice xmlns:v="urn:schemas-microsoft-com:vml" Requires="v">
                        <p:oleObj spid="_x0000_s58659" name="公式" r:id="rId40" imgW="114102" imgH="126780" progId="Equation.3">
                          <p:embed/>
                        </p:oleObj>
                      </mc:Choice>
                      <mc:Fallback>
                        <p:oleObj name="公式" r:id="rId40" imgW="114102" imgH="126780" progId="Equation.3">
                          <p:embed/>
                          <p:pic>
                            <p:nvPicPr>
                              <p:cNvPr id="0" name="对象 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0" y="295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58406" name="对象 59"/>
                <p:cNvGraphicFramePr>
                  <a:graphicFrameLocks noChangeAspect="1"/>
                </p:cNvGraphicFramePr>
                <p:nvPr/>
              </p:nvGraphicFramePr>
              <p:xfrm>
                <a:off x="10620" y="3736"/>
                <a:ext cx="180" cy="200"/>
              </p:xfrm>
              <a:graphic>
                <a:graphicData uri="http://schemas.openxmlformats.org/presentationml/2006/ole">
                  <mc:AlternateContent xmlns:mc="http://schemas.openxmlformats.org/markup-compatibility/2006">
                    <mc:Choice xmlns:v="urn:schemas-microsoft-com:vml" Requires="v">
                      <p:oleObj spid="_x0000_s58660" name="公式" r:id="rId41" imgW="114102" imgH="126780" progId="Equation.3">
                        <p:embed/>
                      </p:oleObj>
                    </mc:Choice>
                    <mc:Fallback>
                      <p:oleObj name="公式" r:id="rId41" imgW="114102" imgH="126780" progId="Equation.3">
                        <p:embed/>
                        <p:pic>
                          <p:nvPicPr>
                            <p:cNvPr id="0" name="对象 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2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aphicFrame>
          <p:nvGraphicFramePr>
            <p:cNvPr id="58394" name="对象 60"/>
            <p:cNvGraphicFramePr>
              <a:graphicFrameLocks noChangeAspect="1"/>
            </p:cNvGraphicFramePr>
            <p:nvPr/>
          </p:nvGraphicFramePr>
          <p:xfrm>
            <a:off x="8942" y="9329"/>
            <a:ext cx="238" cy="267"/>
          </p:xfrm>
          <a:graphic>
            <a:graphicData uri="http://schemas.openxmlformats.org/presentationml/2006/ole">
              <mc:AlternateContent xmlns:mc="http://schemas.openxmlformats.org/markup-compatibility/2006">
                <mc:Choice xmlns:v="urn:schemas-microsoft-com:vml" Requires="v">
                  <p:oleObj spid="_x0000_s58661" name="公式" r:id="rId42" imgW="152268" imgH="164957" progId="Equation.3">
                    <p:embed/>
                  </p:oleObj>
                </mc:Choice>
                <mc:Fallback>
                  <p:oleObj name="公式" r:id="rId42" imgW="152268" imgH="164957" progId="Equation.3">
                    <p:embed/>
                    <p:pic>
                      <p:nvPicPr>
                        <p:cNvPr id="0" name="对象 60"/>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8942" y="9329"/>
                          <a:ext cx="23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95" name="对象 61"/>
            <p:cNvGraphicFramePr>
              <a:graphicFrameLocks noChangeAspect="1"/>
            </p:cNvGraphicFramePr>
            <p:nvPr/>
          </p:nvGraphicFramePr>
          <p:xfrm>
            <a:off x="10562" y="9908"/>
            <a:ext cx="238" cy="267"/>
          </p:xfrm>
          <a:graphic>
            <a:graphicData uri="http://schemas.openxmlformats.org/presentationml/2006/ole">
              <mc:AlternateContent xmlns:mc="http://schemas.openxmlformats.org/markup-compatibility/2006">
                <mc:Choice xmlns:v="urn:schemas-microsoft-com:vml" Requires="v">
                  <p:oleObj spid="_x0000_s58662" name="公式" r:id="rId44" imgW="152268" imgH="164957" progId="Equation.3">
                    <p:embed/>
                  </p:oleObj>
                </mc:Choice>
                <mc:Fallback>
                  <p:oleObj name="公式" r:id="rId44" imgW="152268" imgH="164957" progId="Equation.3">
                    <p:embed/>
                    <p:pic>
                      <p:nvPicPr>
                        <p:cNvPr id="0" name="对象 61"/>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0562" y="9908"/>
                          <a:ext cx="23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96" name="对象 62"/>
            <p:cNvGraphicFramePr>
              <a:graphicFrameLocks noChangeAspect="1"/>
            </p:cNvGraphicFramePr>
            <p:nvPr/>
          </p:nvGraphicFramePr>
          <p:xfrm>
            <a:off x="9901" y="9859"/>
            <a:ext cx="179" cy="205"/>
          </p:xfrm>
          <a:graphic>
            <a:graphicData uri="http://schemas.openxmlformats.org/presentationml/2006/ole">
              <mc:AlternateContent xmlns:mc="http://schemas.openxmlformats.org/markup-compatibility/2006">
                <mc:Choice xmlns:v="urn:schemas-microsoft-com:vml" Requires="v">
                  <p:oleObj spid="_x0000_s58663" name="公式" r:id="rId46" imgW="114102" imgH="126780" progId="Equation.3">
                    <p:embed/>
                  </p:oleObj>
                </mc:Choice>
                <mc:Fallback>
                  <p:oleObj name="公式" r:id="rId46" imgW="114102" imgH="126780" progId="Equation.3">
                    <p:embed/>
                    <p:pic>
                      <p:nvPicPr>
                        <p:cNvPr id="0" name="对象 62"/>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9901" y="9859"/>
                          <a:ext cx="179"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8371" name="组合 76"/>
          <p:cNvGrpSpPr>
            <a:grpSpLocks/>
          </p:cNvGrpSpPr>
          <p:nvPr/>
        </p:nvGrpSpPr>
        <p:grpSpPr bwMode="auto">
          <a:xfrm>
            <a:off x="1752600" y="104775"/>
            <a:ext cx="8610600" cy="2286000"/>
            <a:chOff x="144" y="66"/>
            <a:chExt cx="5424" cy="1440"/>
          </a:xfrm>
        </p:grpSpPr>
        <p:sp>
          <p:nvSpPr>
            <p:cNvPr id="140" name="矩形 2"/>
            <p:cNvSpPr>
              <a:spLocks noChangeArrowheads="1"/>
            </p:cNvSpPr>
            <p:nvPr/>
          </p:nvSpPr>
          <p:spPr bwMode="auto">
            <a:xfrm>
              <a:off x="144" y="66"/>
              <a:ext cx="5424" cy="1183"/>
            </a:xfrm>
            <a:prstGeom prst="rect">
              <a:avLst/>
            </a:prstGeom>
            <a:noFill/>
            <a:ln w="9525">
              <a:noFill/>
              <a:miter lim="800000"/>
              <a:headEnd/>
              <a:tailEnd/>
            </a:ln>
          </p:spPr>
          <p:txBody>
            <a:bodyPr>
              <a:spAutoFit/>
            </a:bodyPr>
            <a:lstStyle/>
            <a:p>
              <a:pPr indent="304800" fontAlgn="auto">
                <a:spcBef>
                  <a:spcPts val="0"/>
                </a:spcBef>
                <a:spcAft>
                  <a:spcPts val="0"/>
                </a:spcAft>
                <a:defRPr/>
              </a:pPr>
              <a:r>
                <a:rPr lang="en-US" altLang="zh-CN" sz="2800" b="1" kern="0" dirty="0">
                  <a:solidFill>
                    <a:srgbClr val="FF0000"/>
                  </a:solidFill>
                  <a:latin typeface="+mn-lt"/>
                  <a:ea typeface="+mn-ea"/>
                </a:rPr>
                <a:t>【</a:t>
              </a:r>
              <a:r>
                <a:rPr lang="zh-CN" altLang="en-US" sz="2800" b="1" kern="0" dirty="0">
                  <a:solidFill>
                    <a:srgbClr val="FF0000"/>
                  </a:solidFill>
                  <a:latin typeface="+mn-lt"/>
                  <a:ea typeface="+mn-ea"/>
                </a:rPr>
                <a:t>补充例</a:t>
              </a:r>
              <a:r>
                <a:rPr lang="en-US" altLang="zh-CN" sz="2800" b="1" kern="0" dirty="0">
                  <a:solidFill>
                    <a:srgbClr val="FF0000"/>
                  </a:solidFill>
                  <a:latin typeface="+mn-lt"/>
                  <a:ea typeface="+mn-ea"/>
                </a:rPr>
                <a:t>】</a:t>
              </a:r>
              <a:r>
                <a:rPr lang="zh-CN" altLang="en-US" sz="2800" b="1" kern="0" dirty="0">
                  <a:solidFill>
                    <a:srgbClr val="009900"/>
                  </a:solidFill>
                  <a:latin typeface="+mn-lt"/>
                  <a:ea typeface="+mn-ea"/>
                </a:rPr>
                <a:t>如图所示，半径为</a:t>
              </a:r>
              <a:r>
                <a:rPr lang="en-US" altLang="zh-CN" sz="2800" b="1" kern="0" dirty="0">
                  <a:solidFill>
                    <a:srgbClr val="009900"/>
                  </a:solidFill>
                  <a:latin typeface="+mn-lt"/>
                  <a:ea typeface="+mn-ea"/>
                </a:rPr>
                <a:t>R</a:t>
              </a:r>
              <a:r>
                <a:rPr lang="zh-CN" altLang="en-US" sz="2800" b="1" kern="0" dirty="0">
                  <a:solidFill>
                    <a:srgbClr val="009900"/>
                  </a:solidFill>
                  <a:latin typeface="+mn-lt"/>
                  <a:ea typeface="+mn-ea"/>
                </a:rPr>
                <a:t>的圆柱形空间内有一均匀磁场 </a:t>
              </a:r>
              <a:r>
                <a:rPr lang="en-US" altLang="zh-CN" sz="2800" b="1" kern="0" dirty="0">
                  <a:solidFill>
                    <a:srgbClr val="009900"/>
                  </a:solidFill>
                  <a:latin typeface="+mn-lt"/>
                  <a:ea typeface="+mn-ea"/>
                </a:rPr>
                <a:t>,</a:t>
              </a:r>
              <a:r>
                <a:rPr lang="zh-CN" altLang="en-US" sz="2800" b="1" kern="0" dirty="0">
                  <a:solidFill>
                    <a:srgbClr val="009900"/>
                  </a:solidFill>
                  <a:latin typeface="+mn-lt"/>
                  <a:ea typeface="+mn-ea"/>
                </a:rPr>
                <a:t>以恒定的速率减小，在该磁场空间中，离轴线</a:t>
              </a:r>
              <a:r>
                <a:rPr lang="en-US" altLang="zh-CN" sz="2800" b="1" kern="0" dirty="0">
                  <a:solidFill>
                    <a:srgbClr val="009900"/>
                  </a:solidFill>
                  <a:latin typeface="+mn-lt"/>
                  <a:ea typeface="+mn-ea"/>
                </a:rPr>
                <a:t>O</a:t>
              </a:r>
              <a:r>
                <a:rPr lang="zh-CN" altLang="en-US" sz="2800" b="1" kern="0" dirty="0">
                  <a:solidFill>
                    <a:srgbClr val="009900"/>
                  </a:solidFill>
                  <a:latin typeface="+mn-lt"/>
                  <a:ea typeface="+mn-ea"/>
                </a:rPr>
                <a:t>为</a:t>
              </a:r>
              <a:r>
                <a:rPr lang="en-US" altLang="zh-CN" sz="2800" b="1" kern="0" dirty="0">
                  <a:solidFill>
                    <a:srgbClr val="009900"/>
                  </a:solidFill>
                  <a:latin typeface="+mn-lt"/>
                  <a:ea typeface="+mn-ea"/>
                </a:rPr>
                <a:t>r</a:t>
              </a:r>
              <a:r>
                <a:rPr lang="zh-CN" altLang="en-US" sz="2800" b="1" kern="0" dirty="0">
                  <a:solidFill>
                    <a:srgbClr val="009900"/>
                  </a:solidFill>
                  <a:latin typeface="+mn-lt"/>
                  <a:ea typeface="+mn-ea"/>
                </a:rPr>
                <a:t>处的</a:t>
              </a:r>
              <a:r>
                <a:rPr lang="en-US" altLang="zh-CN" sz="2800" b="1" kern="0" dirty="0">
                  <a:solidFill>
                    <a:srgbClr val="009900"/>
                  </a:solidFill>
                  <a:latin typeface="+mn-lt"/>
                  <a:ea typeface="+mn-ea"/>
                </a:rPr>
                <a:t>A</a:t>
              </a:r>
              <a:r>
                <a:rPr lang="zh-CN" altLang="en-US" sz="2800" b="1" kern="0" dirty="0">
                  <a:solidFill>
                    <a:srgbClr val="009900"/>
                  </a:solidFill>
                  <a:latin typeface="+mn-lt"/>
                  <a:ea typeface="+mn-ea"/>
                </a:rPr>
                <a:t>点有一电子，其速度为      ，</a:t>
              </a:r>
              <a:r>
                <a:rPr lang="zh-CN" altLang="en-US" sz="2800" b="1" kern="0" dirty="0">
                  <a:solidFill>
                    <a:srgbClr val="FF00FF"/>
                  </a:solidFill>
                  <a:latin typeface="+mn-lt"/>
                  <a:ea typeface="+mn-ea"/>
                </a:rPr>
                <a:t> 求：电子在</a:t>
              </a:r>
              <a:r>
                <a:rPr lang="en-US" altLang="zh-CN" sz="2800" b="1" kern="0" dirty="0">
                  <a:solidFill>
                    <a:srgbClr val="FF00FF"/>
                  </a:solidFill>
                  <a:latin typeface="+mn-lt"/>
                  <a:ea typeface="+mn-ea"/>
                </a:rPr>
                <a:t>A</a:t>
              </a:r>
              <a:r>
                <a:rPr lang="zh-CN" altLang="en-US" sz="2800" b="1" kern="0" dirty="0">
                  <a:solidFill>
                    <a:srgbClr val="FF00FF"/>
                  </a:solidFill>
                  <a:latin typeface="+mn-lt"/>
                  <a:ea typeface="+mn-ea"/>
                </a:rPr>
                <a:t>点的加速度？</a:t>
              </a:r>
            </a:p>
          </p:txBody>
        </p:sp>
        <p:graphicFrame>
          <p:nvGraphicFramePr>
            <p:cNvPr id="58391" name="对象 3"/>
            <p:cNvGraphicFramePr>
              <a:graphicFrameLocks noChangeAspect="1"/>
            </p:cNvGraphicFramePr>
            <p:nvPr/>
          </p:nvGraphicFramePr>
          <p:xfrm>
            <a:off x="4635" y="1170"/>
            <a:ext cx="291" cy="336"/>
          </p:xfrm>
          <a:graphic>
            <a:graphicData uri="http://schemas.openxmlformats.org/presentationml/2006/ole">
              <mc:AlternateContent xmlns:mc="http://schemas.openxmlformats.org/markup-compatibility/2006">
                <mc:Choice xmlns:v="urn:schemas-microsoft-com:vml" Requires="v">
                  <p:oleObj spid="_x0000_s58664" name="公式" r:id="rId48" imgW="164957" imgH="190335" progId="Equation.3">
                    <p:embed/>
                  </p:oleObj>
                </mc:Choice>
                <mc:Fallback>
                  <p:oleObj name="公式" r:id="rId48" imgW="164957" imgH="190335" progId="Equation.3">
                    <p:embed/>
                    <p:pic>
                      <p:nvPicPr>
                        <p:cNvPr id="0" name="对象 3"/>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635" y="1170"/>
                          <a:ext cx="291"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0" name="组合 96"/>
          <p:cNvGrpSpPr>
            <a:grpSpLocks/>
          </p:cNvGrpSpPr>
          <p:nvPr/>
        </p:nvGrpSpPr>
        <p:grpSpPr bwMode="auto">
          <a:xfrm>
            <a:off x="1600200" y="1828801"/>
            <a:ext cx="5562600" cy="1844676"/>
            <a:chOff x="192" y="1200"/>
            <a:chExt cx="3504" cy="1162"/>
          </a:xfrm>
        </p:grpSpPr>
        <p:sp>
          <p:nvSpPr>
            <p:cNvPr id="143" name="矩形 69"/>
            <p:cNvSpPr>
              <a:spLocks noChangeArrowheads="1"/>
            </p:cNvSpPr>
            <p:nvPr/>
          </p:nvSpPr>
          <p:spPr bwMode="auto">
            <a:xfrm>
              <a:off x="192" y="1200"/>
              <a:ext cx="3504" cy="601"/>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b="1" kern="0" dirty="0">
                  <a:solidFill>
                    <a:srgbClr val="C00000"/>
                  </a:solidFill>
                  <a:latin typeface="+mn-lt"/>
                  <a:ea typeface="+mn-ea"/>
                </a:rPr>
                <a:t>解</a:t>
              </a:r>
              <a:r>
                <a:rPr lang="en-US" altLang="zh-CN" sz="2800" b="1" kern="0" dirty="0">
                  <a:solidFill>
                    <a:srgbClr val="C00000"/>
                  </a:solidFill>
                  <a:latin typeface="+mn-lt"/>
                  <a:ea typeface="+mn-ea"/>
                </a:rPr>
                <a:t>: </a:t>
              </a:r>
              <a:r>
                <a:rPr lang="zh-CN" altLang="en-US" sz="2800" b="1" kern="0" dirty="0">
                  <a:solidFill>
                    <a:srgbClr val="0000CC"/>
                  </a:solidFill>
                  <a:latin typeface="+mn-lt"/>
                  <a:ea typeface="+mn-ea"/>
                </a:rPr>
                <a:t>磁场分布均匀 ∴感生电场具涡旋性，为一系列同轴圆环</a:t>
              </a:r>
              <a:r>
                <a:rPr lang="en-US" altLang="zh-CN" sz="2800" b="1" kern="0" dirty="0">
                  <a:solidFill>
                    <a:srgbClr val="0000CC"/>
                  </a:solidFill>
                  <a:latin typeface="+mn-lt"/>
                  <a:ea typeface="+mn-ea"/>
                </a:rPr>
                <a:t>. </a:t>
              </a:r>
            </a:p>
          </p:txBody>
        </p:sp>
        <p:sp>
          <p:nvSpPr>
            <p:cNvPr id="144" name="矩形 73"/>
            <p:cNvSpPr>
              <a:spLocks noChangeArrowheads="1"/>
            </p:cNvSpPr>
            <p:nvPr/>
          </p:nvSpPr>
          <p:spPr bwMode="auto">
            <a:xfrm>
              <a:off x="192" y="1761"/>
              <a:ext cx="3168" cy="601"/>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b="1" kern="0" dirty="0">
                  <a:solidFill>
                    <a:srgbClr val="FF00FF"/>
                  </a:solidFill>
                  <a:latin typeface="+mn-lt"/>
                  <a:ea typeface="+mn-ea"/>
                </a:rPr>
                <a:t>作半径为</a:t>
              </a:r>
              <a:r>
                <a:rPr lang="en-US" altLang="zh-CN" sz="2800" b="1" kern="0" dirty="0">
                  <a:solidFill>
                    <a:srgbClr val="FF00FF"/>
                  </a:solidFill>
                  <a:latin typeface="+mn-lt"/>
                  <a:ea typeface="+mn-ea"/>
                </a:rPr>
                <a:t>r </a:t>
              </a:r>
              <a:r>
                <a:rPr lang="zh-CN" altLang="en-US" sz="2800" b="1" kern="0" dirty="0">
                  <a:solidFill>
                    <a:srgbClr val="FF00FF"/>
                  </a:solidFill>
                  <a:latin typeface="+mn-lt"/>
                  <a:ea typeface="+mn-ea"/>
                </a:rPr>
                <a:t>的同轴圆形环路，取顺时针为正，则 </a:t>
              </a:r>
            </a:p>
          </p:txBody>
        </p:sp>
      </p:grpSp>
      <p:graphicFrame>
        <p:nvGraphicFramePr>
          <p:cNvPr id="145" name="对象 74"/>
          <p:cNvGraphicFramePr>
            <a:graphicFrameLocks noChangeAspect="1"/>
          </p:cNvGraphicFramePr>
          <p:nvPr/>
        </p:nvGraphicFramePr>
        <p:xfrm>
          <a:off x="1524000" y="3643313"/>
          <a:ext cx="2667000" cy="990600"/>
        </p:xfrm>
        <a:graphic>
          <a:graphicData uri="http://schemas.openxmlformats.org/presentationml/2006/ole">
            <mc:AlternateContent xmlns:mc="http://schemas.openxmlformats.org/markup-compatibility/2006">
              <mc:Choice xmlns:v="urn:schemas-microsoft-com:vml" Requires="v">
                <p:oleObj spid="_x0000_s58665" name="公式" r:id="rId50" imgW="1205977" imgH="406224" progId="Equation.3">
                  <p:embed/>
                </p:oleObj>
              </mc:Choice>
              <mc:Fallback>
                <p:oleObj name="公式" r:id="rId50" imgW="1205977" imgH="406224" progId="Equation.3">
                  <p:embed/>
                  <p:pic>
                    <p:nvPicPr>
                      <p:cNvPr id="0" name="对象 74"/>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1524000" y="3643313"/>
                        <a:ext cx="2667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6" name="对象 77"/>
          <p:cNvGraphicFramePr>
            <a:graphicFrameLocks noChangeAspect="1"/>
          </p:cNvGraphicFramePr>
          <p:nvPr/>
        </p:nvGraphicFramePr>
        <p:xfrm>
          <a:off x="4310063" y="3643313"/>
          <a:ext cx="3124200" cy="990600"/>
        </p:xfrm>
        <a:graphic>
          <a:graphicData uri="http://schemas.openxmlformats.org/presentationml/2006/ole">
            <mc:AlternateContent xmlns:mc="http://schemas.openxmlformats.org/markup-compatibility/2006">
              <mc:Choice xmlns:v="urn:schemas-microsoft-com:vml" Requires="v">
                <p:oleObj spid="_x0000_s58666" name="公式" r:id="rId52" imgW="1371600" imgH="406400" progId="Equation.3">
                  <p:embed/>
                </p:oleObj>
              </mc:Choice>
              <mc:Fallback>
                <p:oleObj name="公式" r:id="rId52" imgW="1371600" imgH="406400" progId="Equation.3">
                  <p:embed/>
                  <p:pic>
                    <p:nvPicPr>
                      <p:cNvPr id="0" name="对象 77"/>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4310063" y="3643313"/>
                        <a:ext cx="3124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7" name="对象 80"/>
          <p:cNvGraphicFramePr>
            <a:graphicFrameLocks noChangeAspect="1"/>
          </p:cNvGraphicFramePr>
          <p:nvPr/>
        </p:nvGraphicFramePr>
        <p:xfrm>
          <a:off x="1828800" y="4581525"/>
          <a:ext cx="2286000" cy="990600"/>
        </p:xfrm>
        <a:graphic>
          <a:graphicData uri="http://schemas.openxmlformats.org/presentationml/2006/ole">
            <mc:AlternateContent xmlns:mc="http://schemas.openxmlformats.org/markup-compatibility/2006">
              <mc:Choice xmlns:v="urn:schemas-microsoft-com:vml" Requires="v">
                <p:oleObj spid="_x0000_s58667" name="公式" r:id="rId54" imgW="1040948" imgH="406224" progId="Equation.3">
                  <p:embed/>
                </p:oleObj>
              </mc:Choice>
              <mc:Fallback>
                <p:oleObj name="公式" r:id="rId54" imgW="1040948" imgH="406224" progId="Equation.3">
                  <p:embed/>
                  <p:pic>
                    <p:nvPicPr>
                      <p:cNvPr id="0" name="对象 80"/>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1828800" y="4581525"/>
                        <a:ext cx="2286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8" name="直线 81"/>
          <p:cNvSpPr>
            <a:spLocks noChangeShapeType="1"/>
          </p:cNvSpPr>
          <p:nvPr/>
        </p:nvSpPr>
        <p:spPr bwMode="auto">
          <a:xfrm flipV="1">
            <a:off x="9658350" y="2686050"/>
            <a:ext cx="0" cy="533400"/>
          </a:xfrm>
          <a:prstGeom prst="line">
            <a:avLst/>
          </a:prstGeom>
          <a:noFill/>
          <a:ln w="38100">
            <a:solidFill>
              <a:srgbClr val="CC0000"/>
            </a:solidFill>
            <a:round/>
            <a:headEnd/>
            <a:tailEnd type="triangl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49" name="对象 84"/>
          <p:cNvGraphicFramePr>
            <a:graphicFrameLocks noChangeAspect="1"/>
          </p:cNvGraphicFramePr>
          <p:nvPr/>
        </p:nvGraphicFramePr>
        <p:xfrm>
          <a:off x="4495800" y="4657725"/>
          <a:ext cx="3810000" cy="990600"/>
        </p:xfrm>
        <a:graphic>
          <a:graphicData uri="http://schemas.openxmlformats.org/presentationml/2006/ole">
            <mc:AlternateContent xmlns:mc="http://schemas.openxmlformats.org/markup-compatibility/2006">
              <mc:Choice xmlns:v="urn:schemas-microsoft-com:vml" Requires="v">
                <p:oleObj spid="_x0000_s58668" name="公式" r:id="rId56" imgW="1612900" imgH="406400" progId="Equation.3">
                  <p:embed/>
                </p:oleObj>
              </mc:Choice>
              <mc:Fallback>
                <p:oleObj name="公式" r:id="rId56" imgW="1612900" imgH="406400" progId="Equation.3">
                  <p:embed/>
                  <p:pic>
                    <p:nvPicPr>
                      <p:cNvPr id="0" name="对象 84"/>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4495800" y="4657725"/>
                        <a:ext cx="3810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0" name="对象 87"/>
          <p:cNvGraphicFramePr>
            <a:graphicFrameLocks noChangeAspect="1"/>
          </p:cNvGraphicFramePr>
          <p:nvPr/>
        </p:nvGraphicFramePr>
        <p:xfrm>
          <a:off x="1905000" y="5800725"/>
          <a:ext cx="2743200" cy="609600"/>
        </p:xfrm>
        <a:graphic>
          <a:graphicData uri="http://schemas.openxmlformats.org/presentationml/2006/ole">
            <mc:AlternateContent xmlns:mc="http://schemas.openxmlformats.org/markup-compatibility/2006">
              <mc:Choice xmlns:v="urn:schemas-microsoft-com:vml" Requires="v">
                <p:oleObj spid="_x0000_s58669" name="公式" r:id="rId58" imgW="1143000" imgH="241300" progId="Equation.3">
                  <p:embed/>
                </p:oleObj>
              </mc:Choice>
              <mc:Fallback>
                <p:oleObj name="公式" r:id="rId58" imgW="1143000" imgH="241300" progId="Equation.3">
                  <p:embed/>
                  <p:pic>
                    <p:nvPicPr>
                      <p:cNvPr id="0" name="对象 87"/>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1905000" y="5800725"/>
                        <a:ext cx="2743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1" name="对象 88"/>
          <p:cNvGraphicFramePr>
            <a:graphicFrameLocks noChangeAspect="1"/>
          </p:cNvGraphicFramePr>
          <p:nvPr/>
        </p:nvGraphicFramePr>
        <p:xfrm>
          <a:off x="4781550" y="5572125"/>
          <a:ext cx="3600450" cy="1055688"/>
        </p:xfrm>
        <a:graphic>
          <a:graphicData uri="http://schemas.openxmlformats.org/presentationml/2006/ole">
            <mc:AlternateContent xmlns:mc="http://schemas.openxmlformats.org/markup-compatibility/2006">
              <mc:Choice xmlns:v="urn:schemas-microsoft-com:vml" Requires="v">
                <p:oleObj spid="_x0000_s58670" name="公式" r:id="rId60" imgW="1562100" imgH="406400" progId="Equation.3">
                  <p:embed/>
                </p:oleObj>
              </mc:Choice>
              <mc:Fallback>
                <p:oleObj name="公式" r:id="rId60" imgW="1562100" imgH="406400" progId="Equation.3">
                  <p:embed/>
                  <p:pic>
                    <p:nvPicPr>
                      <p:cNvPr id="0" name="对象 88"/>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4781550" y="5572125"/>
                        <a:ext cx="3600450" cy="105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1" name="组合 95"/>
          <p:cNvGrpSpPr>
            <a:grpSpLocks/>
          </p:cNvGrpSpPr>
          <p:nvPr/>
        </p:nvGrpSpPr>
        <p:grpSpPr bwMode="auto">
          <a:xfrm>
            <a:off x="8610600" y="5724525"/>
            <a:ext cx="2057400" cy="685800"/>
            <a:chOff x="4368" y="3456"/>
            <a:chExt cx="1296" cy="432"/>
          </a:xfrm>
        </p:grpSpPr>
        <p:sp>
          <p:nvSpPr>
            <p:cNvPr id="153" name="矩形 90"/>
            <p:cNvSpPr>
              <a:spLocks noChangeArrowheads="1"/>
            </p:cNvSpPr>
            <p:nvPr/>
          </p:nvSpPr>
          <p:spPr bwMode="auto">
            <a:xfrm>
              <a:off x="4608" y="3504"/>
              <a:ext cx="1056" cy="327"/>
            </a:xfrm>
            <a:prstGeom prst="rect">
              <a:avLst/>
            </a:prstGeom>
            <a:noFill/>
            <a:ln w="9525">
              <a:noFill/>
              <a:miter lim="800000"/>
              <a:headEnd/>
              <a:tailEnd/>
            </a:ln>
          </p:spPr>
          <p:txBody>
            <a:bodyPr>
              <a:spAutoFit/>
            </a:bodyPr>
            <a:lstStyle/>
            <a:p>
              <a:pPr algn="just" fontAlgn="auto">
                <a:spcBef>
                  <a:spcPts val="0"/>
                </a:spcBef>
                <a:spcAft>
                  <a:spcPts val="0"/>
                </a:spcAft>
                <a:defRPr/>
              </a:pPr>
              <a:r>
                <a:rPr lang="zh-CN" altLang="en-US" sz="2800" b="1" kern="0" dirty="0">
                  <a:solidFill>
                    <a:srgbClr val="FF00FF"/>
                  </a:solidFill>
                  <a:latin typeface="+mn-lt"/>
                  <a:ea typeface="+mn-ea"/>
                </a:rPr>
                <a:t>沿逆时针</a:t>
              </a:r>
            </a:p>
          </p:txBody>
        </p:sp>
        <p:graphicFrame>
          <p:nvGraphicFramePr>
            <p:cNvPr id="58387" name="对象 91"/>
            <p:cNvGraphicFramePr>
              <a:graphicFrameLocks noChangeAspect="1"/>
            </p:cNvGraphicFramePr>
            <p:nvPr/>
          </p:nvGraphicFramePr>
          <p:xfrm>
            <a:off x="4368" y="3456"/>
            <a:ext cx="318" cy="432"/>
          </p:xfrm>
          <a:graphic>
            <a:graphicData uri="http://schemas.openxmlformats.org/presentationml/2006/ole">
              <mc:AlternateContent xmlns:mc="http://schemas.openxmlformats.org/markup-compatibility/2006">
                <mc:Choice xmlns:v="urn:schemas-microsoft-com:vml" Requires="v">
                  <p:oleObj spid="_x0000_s58671" name="公式" r:id="rId62" imgW="165028" imgH="228501" progId="Equation.3">
                    <p:embed/>
                  </p:oleObj>
                </mc:Choice>
                <mc:Fallback>
                  <p:oleObj name="公式" r:id="rId62" imgW="165028" imgH="228501" progId="Equation.3">
                    <p:embed/>
                    <p:pic>
                      <p:nvPicPr>
                        <p:cNvPr id="0" name="对象 91"/>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4368" y="3456"/>
                          <a:ext cx="318"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2" name="组合 93"/>
          <p:cNvGrpSpPr>
            <a:grpSpLocks/>
          </p:cNvGrpSpPr>
          <p:nvPr/>
        </p:nvGrpSpPr>
        <p:grpSpPr bwMode="auto">
          <a:xfrm>
            <a:off x="7467600" y="2743200"/>
            <a:ext cx="666750" cy="609600"/>
            <a:chOff x="3744" y="1920"/>
            <a:chExt cx="420" cy="384"/>
          </a:xfrm>
        </p:grpSpPr>
        <p:graphicFrame>
          <p:nvGraphicFramePr>
            <p:cNvPr id="58384" name="对象 72"/>
            <p:cNvGraphicFramePr>
              <a:graphicFrameLocks noChangeAspect="1"/>
            </p:cNvGraphicFramePr>
            <p:nvPr/>
          </p:nvGraphicFramePr>
          <p:xfrm>
            <a:off x="3744" y="1920"/>
            <a:ext cx="354" cy="384"/>
          </p:xfrm>
          <a:graphic>
            <a:graphicData uri="http://schemas.openxmlformats.org/presentationml/2006/ole">
              <mc:AlternateContent xmlns:mc="http://schemas.openxmlformats.org/markup-compatibility/2006">
                <mc:Choice xmlns:v="urn:schemas-microsoft-com:vml" Requires="v">
                  <p:oleObj spid="_x0000_s58672" name="公式" r:id="rId64" imgW="253890" imgH="241195" progId="Equation.3">
                    <p:embed/>
                  </p:oleObj>
                </mc:Choice>
                <mc:Fallback>
                  <p:oleObj name="公式" r:id="rId64" imgW="253890" imgH="241195" progId="Equation.3">
                    <p:embed/>
                    <p:pic>
                      <p:nvPicPr>
                        <p:cNvPr id="0" name="对象 72"/>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3744" y="1920"/>
                          <a:ext cx="3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7" name="直线 92"/>
            <p:cNvSpPr>
              <a:spLocks noChangeShapeType="1"/>
            </p:cNvSpPr>
            <p:nvPr/>
          </p:nvSpPr>
          <p:spPr bwMode="auto">
            <a:xfrm flipV="1">
              <a:off x="4164" y="2136"/>
              <a:ext cx="0" cy="144"/>
            </a:xfrm>
            <a:prstGeom prst="line">
              <a:avLst/>
            </a:prstGeom>
            <a:noFill/>
            <a:ln w="38100">
              <a:solidFill>
                <a:srgbClr val="000000"/>
              </a:solidFill>
              <a:round/>
              <a:headEnd/>
              <a:tailEnd type="triangl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158" name="对象 94"/>
          <p:cNvGraphicFramePr>
            <a:graphicFrameLocks noChangeAspect="1"/>
          </p:cNvGraphicFramePr>
          <p:nvPr/>
        </p:nvGraphicFramePr>
        <p:xfrm>
          <a:off x="9753601" y="2286000"/>
          <a:ext cx="504825" cy="685800"/>
        </p:xfrm>
        <a:graphic>
          <a:graphicData uri="http://schemas.openxmlformats.org/presentationml/2006/ole">
            <mc:AlternateContent xmlns:mc="http://schemas.openxmlformats.org/markup-compatibility/2006">
              <mc:Choice xmlns:v="urn:schemas-microsoft-com:vml" Requires="v">
                <p:oleObj spid="_x0000_s58673" name="公式" r:id="rId66" imgW="165028" imgH="228501" progId="Equation.3">
                  <p:embed/>
                </p:oleObj>
              </mc:Choice>
              <mc:Fallback>
                <p:oleObj name="公式" r:id="rId66" imgW="165028" imgH="228501" progId="Equation.3">
                  <p:embed/>
                  <p:pic>
                    <p:nvPicPr>
                      <p:cNvPr id="0" name="对象 94"/>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9753601" y="2286000"/>
                        <a:ext cx="5048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83" name="对象 99"/>
          <p:cNvGraphicFramePr>
            <a:graphicFrameLocks noChangeAspect="1"/>
          </p:cNvGraphicFramePr>
          <p:nvPr>
            <p:extLst>
              <p:ext uri="{D42A27DB-BD31-4B8C-83A1-F6EECF244321}">
                <p14:modId xmlns:p14="http://schemas.microsoft.com/office/powerpoint/2010/main" val="3933346292"/>
              </p:ext>
            </p:extLst>
          </p:nvPr>
        </p:nvGraphicFramePr>
        <p:xfrm>
          <a:off x="7489940" y="1001504"/>
          <a:ext cx="409575" cy="574675"/>
        </p:xfrm>
        <a:graphic>
          <a:graphicData uri="http://schemas.openxmlformats.org/presentationml/2006/ole">
            <mc:AlternateContent xmlns:mc="http://schemas.openxmlformats.org/markup-compatibility/2006">
              <mc:Choice xmlns:v="urn:schemas-microsoft-com:vml" Requires="v">
                <p:oleObj spid="_x0000_s58674" name="公式" r:id="rId67" imgW="177569" imgH="215619" progId="Equation.3">
                  <p:embed/>
                </p:oleObj>
              </mc:Choice>
              <mc:Fallback>
                <p:oleObj name="公式" r:id="rId67" imgW="177569" imgH="215619" progId="Equation.3">
                  <p:embed/>
                  <p:pic>
                    <p:nvPicPr>
                      <p:cNvPr id="0" name="对象 99"/>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7489940" y="1001504"/>
                        <a:ext cx="4095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45"/>
                                        </p:tgtEl>
                                        <p:attrNameLst>
                                          <p:attrName>style.visibility</p:attrName>
                                        </p:attrNameLst>
                                      </p:cBhvr>
                                      <p:to>
                                        <p:strVal val="visible"/>
                                      </p:to>
                                    </p:set>
                                    <p:animEffect transition="in" filter="blinds(horizontal)">
                                      <p:cBhvr>
                                        <p:cTn id="12" dur="500"/>
                                        <p:tgtEl>
                                          <p:spTgt spid="1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46"/>
                                        </p:tgtEl>
                                        <p:attrNameLst>
                                          <p:attrName>style.visibility</p:attrName>
                                        </p:attrNameLst>
                                      </p:cBhvr>
                                      <p:to>
                                        <p:strVal val="visible"/>
                                      </p:to>
                                    </p:set>
                                    <p:animEffect transition="in" filter="blinds(horizontal)">
                                      <p:cBhvr>
                                        <p:cTn id="17" dur="500"/>
                                        <p:tgtEl>
                                          <p:spTgt spid="1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blinds(horizontal)">
                                      <p:cBhvr>
                                        <p:cTn id="22" dur="500"/>
                                        <p:tgtEl>
                                          <p:spTgt spid="14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49"/>
                                        </p:tgtEl>
                                        <p:attrNameLst>
                                          <p:attrName>style.visibility</p:attrName>
                                        </p:attrNameLst>
                                      </p:cBhvr>
                                      <p:to>
                                        <p:strVal val="visible"/>
                                      </p:to>
                                    </p:set>
                                    <p:animEffect transition="in" filter="blinds(horizontal)">
                                      <p:cBhvr>
                                        <p:cTn id="27" dur="500"/>
                                        <p:tgtEl>
                                          <p:spTgt spid="14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50"/>
                                        </p:tgtEl>
                                        <p:attrNameLst>
                                          <p:attrName>style.visibility</p:attrName>
                                        </p:attrNameLst>
                                      </p:cBhvr>
                                      <p:to>
                                        <p:strVal val="visible"/>
                                      </p:to>
                                    </p:set>
                                    <p:animEffect transition="in" filter="blinds(horizontal)">
                                      <p:cBhvr>
                                        <p:cTn id="32" dur="500"/>
                                        <p:tgtEl>
                                          <p:spTgt spid="15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51"/>
                                        </p:tgtEl>
                                        <p:attrNameLst>
                                          <p:attrName>style.visibility</p:attrName>
                                        </p:attrNameLst>
                                      </p:cBhvr>
                                      <p:to>
                                        <p:strVal val="visible"/>
                                      </p:to>
                                    </p:set>
                                    <p:animEffect transition="in" filter="blinds(horizontal)">
                                      <p:cBhvr>
                                        <p:cTn id="37" dur="500"/>
                                        <p:tgtEl>
                                          <p:spTgt spid="15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blinds(horizontal)">
                                      <p:cBhvr>
                                        <p:cTn id="42" dur="500"/>
                                        <p:tgtEl>
                                          <p:spTgt spid="2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blinds(horizontal)">
                                      <p:cBhvr>
                                        <p:cTn id="47" dur="500"/>
                                        <p:tgtEl>
                                          <p:spTgt spid="14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blinds(horizontal)">
                                      <p:cBhvr>
                                        <p:cTn id="52" dur="500"/>
                                        <p:tgtEl>
                                          <p:spTgt spid="2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blinds(horizontal)">
                                      <p:cBhvr>
                                        <p:cTn id="57"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4" name="组合 35"/>
          <p:cNvGrpSpPr>
            <a:grpSpLocks/>
          </p:cNvGrpSpPr>
          <p:nvPr/>
        </p:nvGrpSpPr>
        <p:grpSpPr bwMode="auto">
          <a:xfrm>
            <a:off x="5738813" y="2500313"/>
            <a:ext cx="2990850" cy="2971800"/>
            <a:chOff x="8399" y="8660"/>
            <a:chExt cx="2761" cy="2761"/>
          </a:xfrm>
        </p:grpSpPr>
        <p:pic>
          <p:nvPicPr>
            <p:cNvPr id="59410" name="图片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9" y="8660"/>
              <a:ext cx="2761" cy="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411" name="组合 37"/>
            <p:cNvGrpSpPr>
              <a:grpSpLocks/>
            </p:cNvGrpSpPr>
            <p:nvPr/>
          </p:nvGrpSpPr>
          <p:grpSpPr bwMode="auto">
            <a:xfrm>
              <a:off x="8460" y="8811"/>
              <a:ext cx="2520" cy="2495"/>
              <a:chOff x="8460" y="2800"/>
              <a:chExt cx="2340" cy="3008"/>
            </a:xfrm>
          </p:grpSpPr>
          <p:grpSp>
            <p:nvGrpSpPr>
              <p:cNvPr id="59415" name="组合 38"/>
              <p:cNvGrpSpPr>
                <a:grpSpLocks/>
              </p:cNvGrpSpPr>
              <p:nvPr/>
            </p:nvGrpSpPr>
            <p:grpSpPr bwMode="auto">
              <a:xfrm>
                <a:off x="8460" y="3736"/>
                <a:ext cx="2340" cy="200"/>
                <a:chOff x="8460" y="3736"/>
                <a:chExt cx="2340" cy="200"/>
              </a:xfrm>
            </p:grpSpPr>
            <p:grpSp>
              <p:nvGrpSpPr>
                <p:cNvPr id="59458" name="组合 39"/>
                <p:cNvGrpSpPr>
                  <a:grpSpLocks/>
                </p:cNvGrpSpPr>
                <p:nvPr/>
              </p:nvGrpSpPr>
              <p:grpSpPr bwMode="auto">
                <a:xfrm>
                  <a:off x="9180" y="3736"/>
                  <a:ext cx="1260" cy="200"/>
                  <a:chOff x="9180" y="3736"/>
                  <a:chExt cx="1260" cy="200"/>
                </a:xfrm>
              </p:grpSpPr>
              <p:graphicFrame>
                <p:nvGraphicFramePr>
                  <p:cNvPr id="59463" name="对象 40"/>
                  <p:cNvGraphicFramePr>
                    <a:graphicFrameLocks noChangeAspect="1"/>
                  </p:cNvGraphicFramePr>
                  <p:nvPr/>
                </p:nvGraphicFramePr>
                <p:xfrm>
                  <a:off x="9900" y="3736"/>
                  <a:ext cx="180" cy="200"/>
                </p:xfrm>
                <a:graphic>
                  <a:graphicData uri="http://schemas.openxmlformats.org/presentationml/2006/ole">
                    <mc:AlternateContent xmlns:mc="http://schemas.openxmlformats.org/markup-compatibility/2006">
                      <mc:Choice xmlns:v="urn:schemas-microsoft-com:vml" Requires="v">
                        <p:oleObj spid="_x0000_s838939" name="公式" r:id="rId4" imgW="114102" imgH="126780" progId="Equation.3">
                          <p:embed/>
                        </p:oleObj>
                      </mc:Choice>
                      <mc:Fallback>
                        <p:oleObj name="公式" r:id="rId4" imgW="114102" imgH="126780" progId="Equation.3">
                          <p:embed/>
                          <p:pic>
                            <p:nvPicPr>
                              <p:cNvPr id="0" name="对象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64" name="对象 41"/>
                  <p:cNvGraphicFramePr>
                    <a:graphicFrameLocks noChangeAspect="1"/>
                  </p:cNvGraphicFramePr>
                  <p:nvPr/>
                </p:nvGraphicFramePr>
                <p:xfrm>
                  <a:off x="9540" y="3736"/>
                  <a:ext cx="180" cy="200"/>
                </p:xfrm>
                <a:graphic>
                  <a:graphicData uri="http://schemas.openxmlformats.org/presentationml/2006/ole">
                    <mc:AlternateContent xmlns:mc="http://schemas.openxmlformats.org/markup-compatibility/2006">
                      <mc:Choice xmlns:v="urn:schemas-microsoft-com:vml" Requires="v">
                        <p:oleObj spid="_x0000_s838940" name="公式" r:id="rId6" imgW="114102" imgH="126780" progId="Equation.3">
                          <p:embed/>
                        </p:oleObj>
                      </mc:Choice>
                      <mc:Fallback>
                        <p:oleObj name="公式" r:id="rId6" imgW="114102" imgH="126780" progId="Equation.3">
                          <p:embed/>
                          <p:pic>
                            <p:nvPicPr>
                              <p:cNvPr id="0" name="对象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65" name="对象 42"/>
                  <p:cNvGraphicFramePr>
                    <a:graphicFrameLocks noChangeAspect="1"/>
                  </p:cNvGraphicFramePr>
                  <p:nvPr/>
                </p:nvGraphicFramePr>
                <p:xfrm>
                  <a:off x="10260" y="3736"/>
                  <a:ext cx="180" cy="200"/>
                </p:xfrm>
                <a:graphic>
                  <a:graphicData uri="http://schemas.openxmlformats.org/presentationml/2006/ole">
                    <mc:AlternateContent xmlns:mc="http://schemas.openxmlformats.org/markup-compatibility/2006">
                      <mc:Choice xmlns:v="urn:schemas-microsoft-com:vml" Requires="v">
                        <p:oleObj spid="_x0000_s838941" name="公式" r:id="rId7" imgW="114102" imgH="126780" progId="Equation.3">
                          <p:embed/>
                        </p:oleObj>
                      </mc:Choice>
                      <mc:Fallback>
                        <p:oleObj name="公式" r:id="rId7" imgW="114102" imgH="126780" progId="Equation.3">
                          <p:embed/>
                          <p:pic>
                            <p:nvPicPr>
                              <p:cNvPr id="0" name="对象 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66" name="对象 43"/>
                  <p:cNvGraphicFramePr>
                    <a:graphicFrameLocks noChangeAspect="1"/>
                  </p:cNvGraphicFramePr>
                  <p:nvPr/>
                </p:nvGraphicFramePr>
                <p:xfrm>
                  <a:off x="9180" y="3736"/>
                  <a:ext cx="180" cy="200"/>
                </p:xfrm>
                <a:graphic>
                  <a:graphicData uri="http://schemas.openxmlformats.org/presentationml/2006/ole">
                    <mc:AlternateContent xmlns:mc="http://schemas.openxmlformats.org/markup-compatibility/2006">
                      <mc:Choice xmlns:v="urn:schemas-microsoft-com:vml" Requires="v">
                        <p:oleObj spid="_x0000_s838942" name="公式" r:id="rId8" imgW="114102" imgH="126780" progId="Equation.3">
                          <p:embed/>
                        </p:oleObj>
                      </mc:Choice>
                      <mc:Fallback>
                        <p:oleObj name="公式" r:id="rId8" imgW="114102" imgH="126780" progId="Equation.3">
                          <p:embed/>
                          <p:pic>
                            <p:nvPicPr>
                              <p:cNvPr id="0" name="对象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9459" name="组合 44"/>
                <p:cNvGrpSpPr>
                  <a:grpSpLocks/>
                </p:cNvGrpSpPr>
                <p:nvPr/>
              </p:nvGrpSpPr>
              <p:grpSpPr bwMode="auto">
                <a:xfrm>
                  <a:off x="8460" y="3736"/>
                  <a:ext cx="540" cy="200"/>
                  <a:chOff x="9360" y="2956"/>
                  <a:chExt cx="540" cy="200"/>
                </a:xfrm>
              </p:grpSpPr>
              <p:graphicFrame>
                <p:nvGraphicFramePr>
                  <p:cNvPr id="59461" name="对象 45"/>
                  <p:cNvGraphicFramePr>
                    <a:graphicFrameLocks noChangeAspect="1"/>
                  </p:cNvGraphicFramePr>
                  <p:nvPr/>
                </p:nvGraphicFramePr>
                <p:xfrm>
                  <a:off x="9360" y="2956"/>
                  <a:ext cx="180" cy="200"/>
                </p:xfrm>
                <a:graphic>
                  <a:graphicData uri="http://schemas.openxmlformats.org/presentationml/2006/ole">
                    <mc:AlternateContent xmlns:mc="http://schemas.openxmlformats.org/markup-compatibility/2006">
                      <mc:Choice xmlns:v="urn:schemas-microsoft-com:vml" Requires="v">
                        <p:oleObj spid="_x0000_s838943" name="公式" r:id="rId9" imgW="114102" imgH="126780" progId="Equation.3">
                          <p:embed/>
                        </p:oleObj>
                      </mc:Choice>
                      <mc:Fallback>
                        <p:oleObj name="公式" r:id="rId9" imgW="114102" imgH="126780" progId="Equation.3">
                          <p:embed/>
                          <p:pic>
                            <p:nvPicPr>
                              <p:cNvPr id="0" name="对象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0" y="295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62" name="对象 46"/>
                  <p:cNvGraphicFramePr>
                    <a:graphicFrameLocks noChangeAspect="1"/>
                  </p:cNvGraphicFramePr>
                  <p:nvPr/>
                </p:nvGraphicFramePr>
                <p:xfrm>
                  <a:off x="9720" y="2956"/>
                  <a:ext cx="180" cy="200"/>
                </p:xfrm>
                <a:graphic>
                  <a:graphicData uri="http://schemas.openxmlformats.org/presentationml/2006/ole">
                    <mc:AlternateContent xmlns:mc="http://schemas.openxmlformats.org/markup-compatibility/2006">
                      <mc:Choice xmlns:v="urn:schemas-microsoft-com:vml" Requires="v">
                        <p:oleObj spid="_x0000_s838944" name="公式" r:id="rId10" imgW="114102" imgH="126780" progId="Equation.3">
                          <p:embed/>
                        </p:oleObj>
                      </mc:Choice>
                      <mc:Fallback>
                        <p:oleObj name="公式" r:id="rId10" imgW="114102" imgH="126780" progId="Equation.3">
                          <p:embed/>
                          <p:pic>
                            <p:nvPicPr>
                              <p:cNvPr id="0" name="对象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0" y="295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59460" name="对象 47"/>
                <p:cNvGraphicFramePr>
                  <a:graphicFrameLocks noChangeAspect="1"/>
                </p:cNvGraphicFramePr>
                <p:nvPr/>
              </p:nvGraphicFramePr>
              <p:xfrm>
                <a:off x="10620" y="3736"/>
                <a:ext cx="180" cy="200"/>
              </p:xfrm>
              <a:graphic>
                <a:graphicData uri="http://schemas.openxmlformats.org/presentationml/2006/ole">
                  <mc:AlternateContent xmlns:mc="http://schemas.openxmlformats.org/markup-compatibility/2006">
                    <mc:Choice xmlns:v="urn:schemas-microsoft-com:vml" Requires="v">
                      <p:oleObj spid="_x0000_s838945" name="公式" r:id="rId11" imgW="114102" imgH="126780" progId="Equation.3">
                        <p:embed/>
                      </p:oleObj>
                    </mc:Choice>
                    <mc:Fallback>
                      <p:oleObj name="公式" r:id="rId11" imgW="114102" imgH="126780" progId="Equation.3">
                        <p:embed/>
                        <p:pic>
                          <p:nvPicPr>
                            <p:cNvPr id="0" name="对象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2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9416" name="组合 48"/>
              <p:cNvGrpSpPr>
                <a:grpSpLocks/>
              </p:cNvGrpSpPr>
              <p:nvPr/>
            </p:nvGrpSpPr>
            <p:grpSpPr bwMode="auto">
              <a:xfrm>
                <a:off x="8820" y="5140"/>
                <a:ext cx="1620" cy="200"/>
                <a:chOff x="8820" y="5184"/>
                <a:chExt cx="1620" cy="200"/>
              </a:xfrm>
            </p:grpSpPr>
            <p:grpSp>
              <p:nvGrpSpPr>
                <p:cNvPr id="59452" name="组合 49"/>
                <p:cNvGrpSpPr>
                  <a:grpSpLocks/>
                </p:cNvGrpSpPr>
                <p:nvPr/>
              </p:nvGrpSpPr>
              <p:grpSpPr bwMode="auto">
                <a:xfrm>
                  <a:off x="9180" y="5184"/>
                  <a:ext cx="1260" cy="200"/>
                  <a:chOff x="9180" y="3736"/>
                  <a:chExt cx="1260" cy="200"/>
                </a:xfrm>
              </p:grpSpPr>
              <p:graphicFrame>
                <p:nvGraphicFramePr>
                  <p:cNvPr id="59454" name="对象 50"/>
                  <p:cNvGraphicFramePr>
                    <a:graphicFrameLocks noChangeAspect="1"/>
                  </p:cNvGraphicFramePr>
                  <p:nvPr/>
                </p:nvGraphicFramePr>
                <p:xfrm>
                  <a:off x="9900" y="3736"/>
                  <a:ext cx="180" cy="200"/>
                </p:xfrm>
                <a:graphic>
                  <a:graphicData uri="http://schemas.openxmlformats.org/presentationml/2006/ole">
                    <mc:AlternateContent xmlns:mc="http://schemas.openxmlformats.org/markup-compatibility/2006">
                      <mc:Choice xmlns:v="urn:schemas-microsoft-com:vml" Requires="v">
                        <p:oleObj spid="_x0000_s838946" name="公式" r:id="rId12" imgW="114102" imgH="126780" progId="Equation.3">
                          <p:embed/>
                        </p:oleObj>
                      </mc:Choice>
                      <mc:Fallback>
                        <p:oleObj name="公式" r:id="rId12" imgW="114102" imgH="126780" progId="Equation.3">
                          <p:embed/>
                          <p:pic>
                            <p:nvPicPr>
                              <p:cNvPr id="0" name="对象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55" name="对象 51"/>
                  <p:cNvGraphicFramePr>
                    <a:graphicFrameLocks noChangeAspect="1"/>
                  </p:cNvGraphicFramePr>
                  <p:nvPr/>
                </p:nvGraphicFramePr>
                <p:xfrm>
                  <a:off x="9540" y="3736"/>
                  <a:ext cx="180" cy="200"/>
                </p:xfrm>
                <a:graphic>
                  <a:graphicData uri="http://schemas.openxmlformats.org/presentationml/2006/ole">
                    <mc:AlternateContent xmlns:mc="http://schemas.openxmlformats.org/markup-compatibility/2006">
                      <mc:Choice xmlns:v="urn:schemas-microsoft-com:vml" Requires="v">
                        <p:oleObj spid="_x0000_s838947" name="公式" r:id="rId13" imgW="114102" imgH="126780" progId="Equation.3">
                          <p:embed/>
                        </p:oleObj>
                      </mc:Choice>
                      <mc:Fallback>
                        <p:oleObj name="公式" r:id="rId13" imgW="114102" imgH="126780" progId="Equation.3">
                          <p:embed/>
                          <p:pic>
                            <p:nvPicPr>
                              <p:cNvPr id="0" name="对象 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56" name="对象 52"/>
                  <p:cNvGraphicFramePr>
                    <a:graphicFrameLocks noChangeAspect="1"/>
                  </p:cNvGraphicFramePr>
                  <p:nvPr/>
                </p:nvGraphicFramePr>
                <p:xfrm>
                  <a:off x="10260" y="3736"/>
                  <a:ext cx="180" cy="200"/>
                </p:xfrm>
                <a:graphic>
                  <a:graphicData uri="http://schemas.openxmlformats.org/presentationml/2006/ole">
                    <mc:AlternateContent xmlns:mc="http://schemas.openxmlformats.org/markup-compatibility/2006">
                      <mc:Choice xmlns:v="urn:schemas-microsoft-com:vml" Requires="v">
                        <p:oleObj spid="_x0000_s838948" name="公式" r:id="rId14" imgW="114102" imgH="126780" progId="Equation.3">
                          <p:embed/>
                        </p:oleObj>
                      </mc:Choice>
                      <mc:Fallback>
                        <p:oleObj name="公式" r:id="rId14" imgW="114102" imgH="126780" progId="Equation.3">
                          <p:embed/>
                          <p:pic>
                            <p:nvPicPr>
                              <p:cNvPr id="0" name="对象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57" name="对象 53"/>
                  <p:cNvGraphicFramePr>
                    <a:graphicFrameLocks noChangeAspect="1"/>
                  </p:cNvGraphicFramePr>
                  <p:nvPr/>
                </p:nvGraphicFramePr>
                <p:xfrm>
                  <a:off x="9180" y="3736"/>
                  <a:ext cx="180" cy="200"/>
                </p:xfrm>
                <a:graphic>
                  <a:graphicData uri="http://schemas.openxmlformats.org/presentationml/2006/ole">
                    <mc:AlternateContent xmlns:mc="http://schemas.openxmlformats.org/markup-compatibility/2006">
                      <mc:Choice xmlns:v="urn:schemas-microsoft-com:vml" Requires="v">
                        <p:oleObj spid="_x0000_s838949" name="公式" r:id="rId15" imgW="114102" imgH="126780" progId="Equation.3">
                          <p:embed/>
                        </p:oleObj>
                      </mc:Choice>
                      <mc:Fallback>
                        <p:oleObj name="公式" r:id="rId15" imgW="114102" imgH="126780" progId="Equation.3">
                          <p:embed/>
                          <p:pic>
                            <p:nvPicPr>
                              <p:cNvPr id="0" name="对象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59453" name="对象 54"/>
                <p:cNvGraphicFramePr>
                  <a:graphicFrameLocks noChangeAspect="1"/>
                </p:cNvGraphicFramePr>
                <p:nvPr/>
              </p:nvGraphicFramePr>
              <p:xfrm>
                <a:off x="8820" y="5184"/>
                <a:ext cx="180" cy="200"/>
              </p:xfrm>
              <a:graphic>
                <a:graphicData uri="http://schemas.openxmlformats.org/presentationml/2006/ole">
                  <mc:AlternateContent xmlns:mc="http://schemas.openxmlformats.org/markup-compatibility/2006">
                    <mc:Choice xmlns:v="urn:schemas-microsoft-com:vml" Requires="v">
                      <p:oleObj spid="_x0000_s838950" name="公式" r:id="rId16" imgW="114102" imgH="126780" progId="Equation.3">
                        <p:embed/>
                      </p:oleObj>
                    </mc:Choice>
                    <mc:Fallback>
                      <p:oleObj name="公式" r:id="rId16" imgW="114102" imgH="126780" progId="Equation.3">
                        <p:embed/>
                        <p:pic>
                          <p:nvPicPr>
                            <p:cNvPr id="0" name="对象 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0" y="5184"/>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9417" name="组合 55"/>
              <p:cNvGrpSpPr>
                <a:grpSpLocks/>
              </p:cNvGrpSpPr>
              <p:nvPr/>
            </p:nvGrpSpPr>
            <p:grpSpPr bwMode="auto">
              <a:xfrm>
                <a:off x="9180" y="5608"/>
                <a:ext cx="900" cy="200"/>
                <a:chOff x="9180" y="5608"/>
                <a:chExt cx="900" cy="200"/>
              </a:xfrm>
            </p:grpSpPr>
            <p:graphicFrame>
              <p:nvGraphicFramePr>
                <p:cNvPr id="59449" name="对象 56"/>
                <p:cNvGraphicFramePr>
                  <a:graphicFrameLocks noChangeAspect="1"/>
                </p:cNvGraphicFramePr>
                <p:nvPr/>
              </p:nvGraphicFramePr>
              <p:xfrm>
                <a:off x="9900" y="5608"/>
                <a:ext cx="180" cy="200"/>
              </p:xfrm>
              <a:graphic>
                <a:graphicData uri="http://schemas.openxmlformats.org/presentationml/2006/ole">
                  <mc:AlternateContent xmlns:mc="http://schemas.openxmlformats.org/markup-compatibility/2006">
                    <mc:Choice xmlns:v="urn:schemas-microsoft-com:vml" Requires="v">
                      <p:oleObj spid="_x0000_s838951" name="公式" r:id="rId17" imgW="114102" imgH="126780" progId="Equation.3">
                        <p:embed/>
                      </p:oleObj>
                    </mc:Choice>
                    <mc:Fallback>
                      <p:oleObj name="公式" r:id="rId17" imgW="114102" imgH="126780" progId="Equation.3">
                        <p:embed/>
                        <p:pic>
                          <p:nvPicPr>
                            <p:cNvPr id="0" name="对象 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0" y="5608"/>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50" name="对象 57"/>
                <p:cNvGraphicFramePr>
                  <a:graphicFrameLocks noChangeAspect="1"/>
                </p:cNvGraphicFramePr>
                <p:nvPr/>
              </p:nvGraphicFramePr>
              <p:xfrm>
                <a:off x="9540" y="5608"/>
                <a:ext cx="180" cy="200"/>
              </p:xfrm>
              <a:graphic>
                <a:graphicData uri="http://schemas.openxmlformats.org/presentationml/2006/ole">
                  <mc:AlternateContent xmlns:mc="http://schemas.openxmlformats.org/markup-compatibility/2006">
                    <mc:Choice xmlns:v="urn:schemas-microsoft-com:vml" Requires="v">
                      <p:oleObj spid="_x0000_s838952" name="公式" r:id="rId18" imgW="114102" imgH="126780" progId="Equation.3">
                        <p:embed/>
                      </p:oleObj>
                    </mc:Choice>
                    <mc:Fallback>
                      <p:oleObj name="公式" r:id="rId18" imgW="114102" imgH="126780" progId="Equation.3">
                        <p:embed/>
                        <p:pic>
                          <p:nvPicPr>
                            <p:cNvPr id="0" name="对象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0" y="5608"/>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51" name="对象 58"/>
                <p:cNvGraphicFramePr>
                  <a:graphicFrameLocks noChangeAspect="1"/>
                </p:cNvGraphicFramePr>
                <p:nvPr/>
              </p:nvGraphicFramePr>
              <p:xfrm>
                <a:off x="9180" y="5608"/>
                <a:ext cx="180" cy="200"/>
              </p:xfrm>
              <a:graphic>
                <a:graphicData uri="http://schemas.openxmlformats.org/presentationml/2006/ole">
                  <mc:AlternateContent xmlns:mc="http://schemas.openxmlformats.org/markup-compatibility/2006">
                    <mc:Choice xmlns:v="urn:schemas-microsoft-com:vml" Requires="v">
                      <p:oleObj spid="_x0000_s838953" name="公式" r:id="rId19" imgW="114102" imgH="126780" progId="Equation.3">
                        <p:embed/>
                      </p:oleObj>
                    </mc:Choice>
                    <mc:Fallback>
                      <p:oleObj name="公式" r:id="rId19" imgW="114102" imgH="126780" progId="Equation.3">
                        <p:embed/>
                        <p:pic>
                          <p:nvPicPr>
                            <p:cNvPr id="0" name="对象 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0" y="5608"/>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9418" name="组合 59"/>
              <p:cNvGrpSpPr>
                <a:grpSpLocks/>
              </p:cNvGrpSpPr>
              <p:nvPr/>
            </p:nvGrpSpPr>
            <p:grpSpPr bwMode="auto">
              <a:xfrm>
                <a:off x="8820" y="3268"/>
                <a:ext cx="1620" cy="200"/>
                <a:chOff x="8820" y="3268"/>
                <a:chExt cx="1620" cy="200"/>
              </a:xfrm>
            </p:grpSpPr>
            <p:grpSp>
              <p:nvGrpSpPr>
                <p:cNvPr id="59443" name="组合 60"/>
                <p:cNvGrpSpPr>
                  <a:grpSpLocks/>
                </p:cNvGrpSpPr>
                <p:nvPr/>
              </p:nvGrpSpPr>
              <p:grpSpPr bwMode="auto">
                <a:xfrm>
                  <a:off x="9180" y="3268"/>
                  <a:ext cx="1260" cy="200"/>
                  <a:chOff x="9180" y="3736"/>
                  <a:chExt cx="1260" cy="200"/>
                </a:xfrm>
              </p:grpSpPr>
              <p:graphicFrame>
                <p:nvGraphicFramePr>
                  <p:cNvPr id="59445" name="对象 61"/>
                  <p:cNvGraphicFramePr>
                    <a:graphicFrameLocks noChangeAspect="1"/>
                  </p:cNvGraphicFramePr>
                  <p:nvPr/>
                </p:nvGraphicFramePr>
                <p:xfrm>
                  <a:off x="9900" y="3736"/>
                  <a:ext cx="180" cy="200"/>
                </p:xfrm>
                <a:graphic>
                  <a:graphicData uri="http://schemas.openxmlformats.org/presentationml/2006/ole">
                    <mc:AlternateContent xmlns:mc="http://schemas.openxmlformats.org/markup-compatibility/2006">
                      <mc:Choice xmlns:v="urn:schemas-microsoft-com:vml" Requires="v">
                        <p:oleObj spid="_x0000_s838954" name="公式" r:id="rId20" imgW="114102" imgH="126780" progId="Equation.3">
                          <p:embed/>
                        </p:oleObj>
                      </mc:Choice>
                      <mc:Fallback>
                        <p:oleObj name="公式" r:id="rId20" imgW="114102" imgH="126780" progId="Equation.3">
                          <p:embed/>
                          <p:pic>
                            <p:nvPicPr>
                              <p:cNvPr id="0" name="对象 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46" name="对象 62"/>
                  <p:cNvGraphicFramePr>
                    <a:graphicFrameLocks noChangeAspect="1"/>
                  </p:cNvGraphicFramePr>
                  <p:nvPr/>
                </p:nvGraphicFramePr>
                <p:xfrm>
                  <a:off x="9540" y="3736"/>
                  <a:ext cx="180" cy="200"/>
                </p:xfrm>
                <a:graphic>
                  <a:graphicData uri="http://schemas.openxmlformats.org/presentationml/2006/ole">
                    <mc:AlternateContent xmlns:mc="http://schemas.openxmlformats.org/markup-compatibility/2006">
                      <mc:Choice xmlns:v="urn:schemas-microsoft-com:vml" Requires="v">
                        <p:oleObj spid="_x0000_s838955" name="公式" r:id="rId21" imgW="114102" imgH="126780" progId="Equation.3">
                          <p:embed/>
                        </p:oleObj>
                      </mc:Choice>
                      <mc:Fallback>
                        <p:oleObj name="公式" r:id="rId21" imgW="114102" imgH="126780" progId="Equation.3">
                          <p:embed/>
                          <p:pic>
                            <p:nvPicPr>
                              <p:cNvPr id="0" name="对象 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47" name="对象 63"/>
                  <p:cNvGraphicFramePr>
                    <a:graphicFrameLocks noChangeAspect="1"/>
                  </p:cNvGraphicFramePr>
                  <p:nvPr/>
                </p:nvGraphicFramePr>
                <p:xfrm>
                  <a:off x="10260" y="3736"/>
                  <a:ext cx="180" cy="200"/>
                </p:xfrm>
                <a:graphic>
                  <a:graphicData uri="http://schemas.openxmlformats.org/presentationml/2006/ole">
                    <mc:AlternateContent xmlns:mc="http://schemas.openxmlformats.org/markup-compatibility/2006">
                      <mc:Choice xmlns:v="urn:schemas-microsoft-com:vml" Requires="v">
                        <p:oleObj spid="_x0000_s838956" name="公式" r:id="rId22" imgW="114102" imgH="126780" progId="Equation.3">
                          <p:embed/>
                        </p:oleObj>
                      </mc:Choice>
                      <mc:Fallback>
                        <p:oleObj name="公式" r:id="rId22" imgW="114102" imgH="126780" progId="Equation.3">
                          <p:embed/>
                          <p:pic>
                            <p:nvPicPr>
                              <p:cNvPr id="0" name="对象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48" name="对象 64"/>
                  <p:cNvGraphicFramePr>
                    <a:graphicFrameLocks noChangeAspect="1"/>
                  </p:cNvGraphicFramePr>
                  <p:nvPr/>
                </p:nvGraphicFramePr>
                <p:xfrm>
                  <a:off x="9180" y="3736"/>
                  <a:ext cx="180" cy="200"/>
                </p:xfrm>
                <a:graphic>
                  <a:graphicData uri="http://schemas.openxmlformats.org/presentationml/2006/ole">
                    <mc:AlternateContent xmlns:mc="http://schemas.openxmlformats.org/markup-compatibility/2006">
                      <mc:Choice xmlns:v="urn:schemas-microsoft-com:vml" Requires="v">
                        <p:oleObj spid="_x0000_s838957" name="公式" r:id="rId23" imgW="114102" imgH="126780" progId="Equation.3">
                          <p:embed/>
                        </p:oleObj>
                      </mc:Choice>
                      <mc:Fallback>
                        <p:oleObj name="公式" r:id="rId23" imgW="114102" imgH="126780" progId="Equation.3">
                          <p:embed/>
                          <p:pic>
                            <p:nvPicPr>
                              <p:cNvPr id="0" name="对象 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59444" name="对象 65"/>
                <p:cNvGraphicFramePr>
                  <a:graphicFrameLocks noChangeAspect="1"/>
                </p:cNvGraphicFramePr>
                <p:nvPr/>
              </p:nvGraphicFramePr>
              <p:xfrm>
                <a:off x="8820" y="3268"/>
                <a:ext cx="180" cy="200"/>
              </p:xfrm>
              <a:graphic>
                <a:graphicData uri="http://schemas.openxmlformats.org/presentationml/2006/ole">
                  <mc:AlternateContent xmlns:mc="http://schemas.openxmlformats.org/markup-compatibility/2006">
                    <mc:Choice xmlns:v="urn:schemas-microsoft-com:vml" Requires="v">
                      <p:oleObj spid="_x0000_s838958" name="公式" r:id="rId24" imgW="114102" imgH="126780" progId="Equation.3">
                        <p:embed/>
                      </p:oleObj>
                    </mc:Choice>
                    <mc:Fallback>
                      <p:oleObj name="公式" r:id="rId24" imgW="114102" imgH="126780" progId="Equation.3">
                        <p:embed/>
                        <p:pic>
                          <p:nvPicPr>
                            <p:cNvPr id="0" name="对象 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0" y="3268"/>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9419" name="组合 66"/>
              <p:cNvGrpSpPr>
                <a:grpSpLocks/>
              </p:cNvGrpSpPr>
              <p:nvPr/>
            </p:nvGrpSpPr>
            <p:grpSpPr bwMode="auto">
              <a:xfrm>
                <a:off x="9180" y="2800"/>
                <a:ext cx="900" cy="200"/>
                <a:chOff x="9180" y="5608"/>
                <a:chExt cx="900" cy="200"/>
              </a:xfrm>
            </p:grpSpPr>
            <p:graphicFrame>
              <p:nvGraphicFramePr>
                <p:cNvPr id="59440" name="对象 67"/>
                <p:cNvGraphicFramePr>
                  <a:graphicFrameLocks noChangeAspect="1"/>
                </p:cNvGraphicFramePr>
                <p:nvPr/>
              </p:nvGraphicFramePr>
              <p:xfrm>
                <a:off x="9900" y="5608"/>
                <a:ext cx="180" cy="200"/>
              </p:xfrm>
              <a:graphic>
                <a:graphicData uri="http://schemas.openxmlformats.org/presentationml/2006/ole">
                  <mc:AlternateContent xmlns:mc="http://schemas.openxmlformats.org/markup-compatibility/2006">
                    <mc:Choice xmlns:v="urn:schemas-microsoft-com:vml" Requires="v">
                      <p:oleObj spid="_x0000_s838959" name="公式" r:id="rId25" imgW="114102" imgH="126780" progId="Equation.3">
                        <p:embed/>
                      </p:oleObj>
                    </mc:Choice>
                    <mc:Fallback>
                      <p:oleObj name="公式" r:id="rId25" imgW="114102" imgH="126780" progId="Equation.3">
                        <p:embed/>
                        <p:pic>
                          <p:nvPicPr>
                            <p:cNvPr id="0" name="对象 6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0" y="5608"/>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41" name="对象 68"/>
                <p:cNvGraphicFramePr>
                  <a:graphicFrameLocks noChangeAspect="1"/>
                </p:cNvGraphicFramePr>
                <p:nvPr/>
              </p:nvGraphicFramePr>
              <p:xfrm>
                <a:off x="9540" y="5608"/>
                <a:ext cx="180" cy="200"/>
              </p:xfrm>
              <a:graphic>
                <a:graphicData uri="http://schemas.openxmlformats.org/presentationml/2006/ole">
                  <mc:AlternateContent xmlns:mc="http://schemas.openxmlformats.org/markup-compatibility/2006">
                    <mc:Choice xmlns:v="urn:schemas-microsoft-com:vml" Requires="v">
                      <p:oleObj spid="_x0000_s838960" name="公式" r:id="rId26" imgW="114102" imgH="126780" progId="Equation.3">
                        <p:embed/>
                      </p:oleObj>
                    </mc:Choice>
                    <mc:Fallback>
                      <p:oleObj name="公式" r:id="rId26" imgW="114102" imgH="126780" progId="Equation.3">
                        <p:embed/>
                        <p:pic>
                          <p:nvPicPr>
                            <p:cNvPr id="0" name="对象 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0" y="5608"/>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42" name="对象 69"/>
                <p:cNvGraphicFramePr>
                  <a:graphicFrameLocks noChangeAspect="1"/>
                </p:cNvGraphicFramePr>
                <p:nvPr/>
              </p:nvGraphicFramePr>
              <p:xfrm>
                <a:off x="9180" y="5608"/>
                <a:ext cx="180" cy="200"/>
              </p:xfrm>
              <a:graphic>
                <a:graphicData uri="http://schemas.openxmlformats.org/presentationml/2006/ole">
                  <mc:AlternateContent xmlns:mc="http://schemas.openxmlformats.org/markup-compatibility/2006">
                    <mc:Choice xmlns:v="urn:schemas-microsoft-com:vml" Requires="v">
                      <p:oleObj spid="_x0000_s838961" name="公式" r:id="rId27" imgW="114102" imgH="126780" progId="Equation.3">
                        <p:embed/>
                      </p:oleObj>
                    </mc:Choice>
                    <mc:Fallback>
                      <p:oleObj name="公式" r:id="rId27" imgW="114102" imgH="126780" progId="Equation.3">
                        <p:embed/>
                        <p:pic>
                          <p:nvPicPr>
                            <p:cNvPr id="0" name="对象 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0" y="5608"/>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9420" name="组合 70"/>
              <p:cNvGrpSpPr>
                <a:grpSpLocks/>
              </p:cNvGrpSpPr>
              <p:nvPr/>
            </p:nvGrpSpPr>
            <p:grpSpPr bwMode="auto">
              <a:xfrm>
                <a:off x="8460" y="4204"/>
                <a:ext cx="2340" cy="200"/>
                <a:chOff x="8460" y="3736"/>
                <a:chExt cx="2340" cy="200"/>
              </a:xfrm>
            </p:grpSpPr>
            <p:grpSp>
              <p:nvGrpSpPr>
                <p:cNvPr id="59431" name="组合 71"/>
                <p:cNvGrpSpPr>
                  <a:grpSpLocks/>
                </p:cNvGrpSpPr>
                <p:nvPr/>
              </p:nvGrpSpPr>
              <p:grpSpPr bwMode="auto">
                <a:xfrm>
                  <a:off x="9180" y="3736"/>
                  <a:ext cx="1260" cy="200"/>
                  <a:chOff x="9180" y="3736"/>
                  <a:chExt cx="1260" cy="200"/>
                </a:xfrm>
              </p:grpSpPr>
              <p:graphicFrame>
                <p:nvGraphicFramePr>
                  <p:cNvPr id="59436" name="对象 72"/>
                  <p:cNvGraphicFramePr>
                    <a:graphicFrameLocks noChangeAspect="1"/>
                  </p:cNvGraphicFramePr>
                  <p:nvPr/>
                </p:nvGraphicFramePr>
                <p:xfrm>
                  <a:off x="9900" y="3736"/>
                  <a:ext cx="180" cy="200"/>
                </p:xfrm>
                <a:graphic>
                  <a:graphicData uri="http://schemas.openxmlformats.org/presentationml/2006/ole">
                    <mc:AlternateContent xmlns:mc="http://schemas.openxmlformats.org/markup-compatibility/2006">
                      <mc:Choice xmlns:v="urn:schemas-microsoft-com:vml" Requires="v">
                        <p:oleObj spid="_x0000_s838962" name="公式" r:id="rId28" imgW="114102" imgH="126780" progId="Equation.3">
                          <p:embed/>
                        </p:oleObj>
                      </mc:Choice>
                      <mc:Fallback>
                        <p:oleObj name="公式" r:id="rId28" imgW="114102" imgH="126780" progId="Equation.3">
                          <p:embed/>
                          <p:pic>
                            <p:nvPicPr>
                              <p:cNvPr id="0" name="对象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37" name="对象 73"/>
                  <p:cNvGraphicFramePr>
                    <a:graphicFrameLocks noChangeAspect="1"/>
                  </p:cNvGraphicFramePr>
                  <p:nvPr/>
                </p:nvGraphicFramePr>
                <p:xfrm>
                  <a:off x="9540" y="3736"/>
                  <a:ext cx="180" cy="200"/>
                </p:xfrm>
                <a:graphic>
                  <a:graphicData uri="http://schemas.openxmlformats.org/presentationml/2006/ole">
                    <mc:AlternateContent xmlns:mc="http://schemas.openxmlformats.org/markup-compatibility/2006">
                      <mc:Choice xmlns:v="urn:schemas-microsoft-com:vml" Requires="v">
                        <p:oleObj spid="_x0000_s838963" name="公式" r:id="rId29" imgW="114102" imgH="126780" progId="Equation.3">
                          <p:embed/>
                        </p:oleObj>
                      </mc:Choice>
                      <mc:Fallback>
                        <p:oleObj name="公式" r:id="rId29" imgW="114102" imgH="126780" progId="Equation.3">
                          <p:embed/>
                          <p:pic>
                            <p:nvPicPr>
                              <p:cNvPr id="0" name="对象 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38" name="对象 74"/>
                  <p:cNvGraphicFramePr>
                    <a:graphicFrameLocks noChangeAspect="1"/>
                  </p:cNvGraphicFramePr>
                  <p:nvPr/>
                </p:nvGraphicFramePr>
                <p:xfrm>
                  <a:off x="10260" y="3736"/>
                  <a:ext cx="180" cy="200"/>
                </p:xfrm>
                <a:graphic>
                  <a:graphicData uri="http://schemas.openxmlformats.org/presentationml/2006/ole">
                    <mc:AlternateContent xmlns:mc="http://schemas.openxmlformats.org/markup-compatibility/2006">
                      <mc:Choice xmlns:v="urn:schemas-microsoft-com:vml" Requires="v">
                        <p:oleObj spid="_x0000_s838964" name="公式" r:id="rId30" imgW="114102" imgH="126780" progId="Equation.3">
                          <p:embed/>
                        </p:oleObj>
                      </mc:Choice>
                      <mc:Fallback>
                        <p:oleObj name="公式" r:id="rId30" imgW="114102" imgH="126780" progId="Equation.3">
                          <p:embed/>
                          <p:pic>
                            <p:nvPicPr>
                              <p:cNvPr id="0" name="对象 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39" name="对象 75"/>
                  <p:cNvGraphicFramePr>
                    <a:graphicFrameLocks noChangeAspect="1"/>
                  </p:cNvGraphicFramePr>
                  <p:nvPr/>
                </p:nvGraphicFramePr>
                <p:xfrm>
                  <a:off x="9180" y="3736"/>
                  <a:ext cx="180" cy="200"/>
                </p:xfrm>
                <a:graphic>
                  <a:graphicData uri="http://schemas.openxmlformats.org/presentationml/2006/ole">
                    <mc:AlternateContent xmlns:mc="http://schemas.openxmlformats.org/markup-compatibility/2006">
                      <mc:Choice xmlns:v="urn:schemas-microsoft-com:vml" Requires="v">
                        <p:oleObj spid="_x0000_s838965" name="公式" r:id="rId31" imgW="114102" imgH="126780" progId="Equation.3">
                          <p:embed/>
                        </p:oleObj>
                      </mc:Choice>
                      <mc:Fallback>
                        <p:oleObj name="公式" r:id="rId31" imgW="114102" imgH="126780" progId="Equation.3">
                          <p:embed/>
                          <p:pic>
                            <p:nvPicPr>
                              <p:cNvPr id="0" name="对象 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9432" name="组合 76"/>
                <p:cNvGrpSpPr>
                  <a:grpSpLocks/>
                </p:cNvGrpSpPr>
                <p:nvPr/>
              </p:nvGrpSpPr>
              <p:grpSpPr bwMode="auto">
                <a:xfrm>
                  <a:off x="8460" y="3736"/>
                  <a:ext cx="540" cy="200"/>
                  <a:chOff x="9360" y="2956"/>
                  <a:chExt cx="540" cy="200"/>
                </a:xfrm>
              </p:grpSpPr>
              <p:graphicFrame>
                <p:nvGraphicFramePr>
                  <p:cNvPr id="59434" name="对象 77"/>
                  <p:cNvGraphicFramePr>
                    <a:graphicFrameLocks noChangeAspect="1"/>
                  </p:cNvGraphicFramePr>
                  <p:nvPr/>
                </p:nvGraphicFramePr>
                <p:xfrm>
                  <a:off x="9360" y="2956"/>
                  <a:ext cx="180" cy="200"/>
                </p:xfrm>
                <a:graphic>
                  <a:graphicData uri="http://schemas.openxmlformats.org/presentationml/2006/ole">
                    <mc:AlternateContent xmlns:mc="http://schemas.openxmlformats.org/markup-compatibility/2006">
                      <mc:Choice xmlns:v="urn:schemas-microsoft-com:vml" Requires="v">
                        <p:oleObj spid="_x0000_s838966" name="公式" r:id="rId32" imgW="114102" imgH="126780" progId="Equation.3">
                          <p:embed/>
                        </p:oleObj>
                      </mc:Choice>
                      <mc:Fallback>
                        <p:oleObj name="公式" r:id="rId32" imgW="114102" imgH="126780" progId="Equation.3">
                          <p:embed/>
                          <p:pic>
                            <p:nvPicPr>
                              <p:cNvPr id="0" name="对象 7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0" y="295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35" name="对象 78"/>
                  <p:cNvGraphicFramePr>
                    <a:graphicFrameLocks noChangeAspect="1"/>
                  </p:cNvGraphicFramePr>
                  <p:nvPr/>
                </p:nvGraphicFramePr>
                <p:xfrm>
                  <a:off x="9720" y="2956"/>
                  <a:ext cx="180" cy="200"/>
                </p:xfrm>
                <a:graphic>
                  <a:graphicData uri="http://schemas.openxmlformats.org/presentationml/2006/ole">
                    <mc:AlternateContent xmlns:mc="http://schemas.openxmlformats.org/markup-compatibility/2006">
                      <mc:Choice xmlns:v="urn:schemas-microsoft-com:vml" Requires="v">
                        <p:oleObj spid="_x0000_s838967" name="公式" r:id="rId33" imgW="114102" imgH="126780" progId="Equation.3">
                          <p:embed/>
                        </p:oleObj>
                      </mc:Choice>
                      <mc:Fallback>
                        <p:oleObj name="公式" r:id="rId33" imgW="114102" imgH="126780" progId="Equation.3">
                          <p:embed/>
                          <p:pic>
                            <p:nvPicPr>
                              <p:cNvPr id="0" name="对象 7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0" y="295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59433" name="对象 79"/>
                <p:cNvGraphicFramePr>
                  <a:graphicFrameLocks noChangeAspect="1"/>
                </p:cNvGraphicFramePr>
                <p:nvPr/>
              </p:nvGraphicFramePr>
              <p:xfrm>
                <a:off x="10620" y="3736"/>
                <a:ext cx="180" cy="200"/>
              </p:xfrm>
              <a:graphic>
                <a:graphicData uri="http://schemas.openxmlformats.org/presentationml/2006/ole">
                  <mc:AlternateContent xmlns:mc="http://schemas.openxmlformats.org/markup-compatibility/2006">
                    <mc:Choice xmlns:v="urn:schemas-microsoft-com:vml" Requires="v">
                      <p:oleObj spid="_x0000_s838968" name="公式" r:id="rId34" imgW="114102" imgH="126780" progId="Equation.3">
                        <p:embed/>
                      </p:oleObj>
                    </mc:Choice>
                    <mc:Fallback>
                      <p:oleObj name="公式" r:id="rId34" imgW="114102" imgH="126780" progId="Equation.3">
                        <p:embed/>
                        <p:pic>
                          <p:nvPicPr>
                            <p:cNvPr id="0" name="对象 7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2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9421" name="组合 80"/>
              <p:cNvGrpSpPr>
                <a:grpSpLocks/>
              </p:cNvGrpSpPr>
              <p:nvPr/>
            </p:nvGrpSpPr>
            <p:grpSpPr bwMode="auto">
              <a:xfrm>
                <a:off x="8460" y="4672"/>
                <a:ext cx="2340" cy="200"/>
                <a:chOff x="8460" y="3736"/>
                <a:chExt cx="2340" cy="200"/>
              </a:xfrm>
            </p:grpSpPr>
            <p:grpSp>
              <p:nvGrpSpPr>
                <p:cNvPr id="59422" name="组合 81"/>
                <p:cNvGrpSpPr>
                  <a:grpSpLocks/>
                </p:cNvGrpSpPr>
                <p:nvPr/>
              </p:nvGrpSpPr>
              <p:grpSpPr bwMode="auto">
                <a:xfrm>
                  <a:off x="9180" y="3736"/>
                  <a:ext cx="1260" cy="200"/>
                  <a:chOff x="9180" y="3736"/>
                  <a:chExt cx="1260" cy="200"/>
                </a:xfrm>
              </p:grpSpPr>
              <p:graphicFrame>
                <p:nvGraphicFramePr>
                  <p:cNvPr id="59427" name="对象 82"/>
                  <p:cNvGraphicFramePr>
                    <a:graphicFrameLocks noChangeAspect="1"/>
                  </p:cNvGraphicFramePr>
                  <p:nvPr/>
                </p:nvGraphicFramePr>
                <p:xfrm>
                  <a:off x="9900" y="3736"/>
                  <a:ext cx="180" cy="200"/>
                </p:xfrm>
                <a:graphic>
                  <a:graphicData uri="http://schemas.openxmlformats.org/presentationml/2006/ole">
                    <mc:AlternateContent xmlns:mc="http://schemas.openxmlformats.org/markup-compatibility/2006">
                      <mc:Choice xmlns:v="urn:schemas-microsoft-com:vml" Requires="v">
                        <p:oleObj spid="_x0000_s838969" name="公式" r:id="rId35" imgW="114102" imgH="126780" progId="Equation.3">
                          <p:embed/>
                        </p:oleObj>
                      </mc:Choice>
                      <mc:Fallback>
                        <p:oleObj name="公式" r:id="rId35" imgW="114102" imgH="126780" progId="Equation.3">
                          <p:embed/>
                          <p:pic>
                            <p:nvPicPr>
                              <p:cNvPr id="0" name="对象 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28" name="对象 83"/>
                  <p:cNvGraphicFramePr>
                    <a:graphicFrameLocks noChangeAspect="1"/>
                  </p:cNvGraphicFramePr>
                  <p:nvPr/>
                </p:nvGraphicFramePr>
                <p:xfrm>
                  <a:off x="9540" y="3736"/>
                  <a:ext cx="180" cy="200"/>
                </p:xfrm>
                <a:graphic>
                  <a:graphicData uri="http://schemas.openxmlformats.org/presentationml/2006/ole">
                    <mc:AlternateContent xmlns:mc="http://schemas.openxmlformats.org/markup-compatibility/2006">
                      <mc:Choice xmlns:v="urn:schemas-microsoft-com:vml" Requires="v">
                        <p:oleObj spid="_x0000_s838970" name="公式" r:id="rId36" imgW="114102" imgH="126780" progId="Equation.3">
                          <p:embed/>
                        </p:oleObj>
                      </mc:Choice>
                      <mc:Fallback>
                        <p:oleObj name="公式" r:id="rId36" imgW="114102" imgH="126780" progId="Equation.3">
                          <p:embed/>
                          <p:pic>
                            <p:nvPicPr>
                              <p:cNvPr id="0" name="对象 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29" name="对象 84"/>
                  <p:cNvGraphicFramePr>
                    <a:graphicFrameLocks noChangeAspect="1"/>
                  </p:cNvGraphicFramePr>
                  <p:nvPr/>
                </p:nvGraphicFramePr>
                <p:xfrm>
                  <a:off x="10260" y="3736"/>
                  <a:ext cx="180" cy="200"/>
                </p:xfrm>
                <a:graphic>
                  <a:graphicData uri="http://schemas.openxmlformats.org/presentationml/2006/ole">
                    <mc:AlternateContent xmlns:mc="http://schemas.openxmlformats.org/markup-compatibility/2006">
                      <mc:Choice xmlns:v="urn:schemas-microsoft-com:vml" Requires="v">
                        <p:oleObj spid="_x0000_s838971" name="公式" r:id="rId37" imgW="114102" imgH="126780" progId="Equation.3">
                          <p:embed/>
                        </p:oleObj>
                      </mc:Choice>
                      <mc:Fallback>
                        <p:oleObj name="公式" r:id="rId37" imgW="114102" imgH="126780" progId="Equation.3">
                          <p:embed/>
                          <p:pic>
                            <p:nvPicPr>
                              <p:cNvPr id="0" name="对象 8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30" name="对象 85"/>
                  <p:cNvGraphicFramePr>
                    <a:graphicFrameLocks noChangeAspect="1"/>
                  </p:cNvGraphicFramePr>
                  <p:nvPr/>
                </p:nvGraphicFramePr>
                <p:xfrm>
                  <a:off x="9180" y="3736"/>
                  <a:ext cx="180" cy="200"/>
                </p:xfrm>
                <a:graphic>
                  <a:graphicData uri="http://schemas.openxmlformats.org/presentationml/2006/ole">
                    <mc:AlternateContent xmlns:mc="http://schemas.openxmlformats.org/markup-compatibility/2006">
                      <mc:Choice xmlns:v="urn:schemas-microsoft-com:vml" Requires="v">
                        <p:oleObj spid="_x0000_s838972" name="公式" r:id="rId38" imgW="114102" imgH="126780" progId="Equation.3">
                          <p:embed/>
                        </p:oleObj>
                      </mc:Choice>
                      <mc:Fallback>
                        <p:oleObj name="公式" r:id="rId38" imgW="114102" imgH="126780" progId="Equation.3">
                          <p:embed/>
                          <p:pic>
                            <p:nvPicPr>
                              <p:cNvPr id="0" name="对象 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9423" name="组合 86"/>
                <p:cNvGrpSpPr>
                  <a:grpSpLocks/>
                </p:cNvGrpSpPr>
                <p:nvPr/>
              </p:nvGrpSpPr>
              <p:grpSpPr bwMode="auto">
                <a:xfrm>
                  <a:off x="8460" y="3736"/>
                  <a:ext cx="540" cy="200"/>
                  <a:chOff x="9360" y="2956"/>
                  <a:chExt cx="540" cy="200"/>
                </a:xfrm>
              </p:grpSpPr>
              <p:graphicFrame>
                <p:nvGraphicFramePr>
                  <p:cNvPr id="59425" name="对象 87"/>
                  <p:cNvGraphicFramePr>
                    <a:graphicFrameLocks noChangeAspect="1"/>
                  </p:cNvGraphicFramePr>
                  <p:nvPr/>
                </p:nvGraphicFramePr>
                <p:xfrm>
                  <a:off x="9360" y="2956"/>
                  <a:ext cx="180" cy="200"/>
                </p:xfrm>
                <a:graphic>
                  <a:graphicData uri="http://schemas.openxmlformats.org/presentationml/2006/ole">
                    <mc:AlternateContent xmlns:mc="http://schemas.openxmlformats.org/markup-compatibility/2006">
                      <mc:Choice xmlns:v="urn:schemas-microsoft-com:vml" Requires="v">
                        <p:oleObj spid="_x0000_s838973" name="公式" r:id="rId39" imgW="114102" imgH="126780" progId="Equation.3">
                          <p:embed/>
                        </p:oleObj>
                      </mc:Choice>
                      <mc:Fallback>
                        <p:oleObj name="公式" r:id="rId39" imgW="114102" imgH="126780" progId="Equation.3">
                          <p:embed/>
                          <p:pic>
                            <p:nvPicPr>
                              <p:cNvPr id="0" name="对象 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0" y="295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26" name="对象 88"/>
                  <p:cNvGraphicFramePr>
                    <a:graphicFrameLocks noChangeAspect="1"/>
                  </p:cNvGraphicFramePr>
                  <p:nvPr/>
                </p:nvGraphicFramePr>
                <p:xfrm>
                  <a:off x="9720" y="2956"/>
                  <a:ext cx="180" cy="200"/>
                </p:xfrm>
                <a:graphic>
                  <a:graphicData uri="http://schemas.openxmlformats.org/presentationml/2006/ole">
                    <mc:AlternateContent xmlns:mc="http://schemas.openxmlformats.org/markup-compatibility/2006">
                      <mc:Choice xmlns:v="urn:schemas-microsoft-com:vml" Requires="v">
                        <p:oleObj spid="_x0000_s838974" name="公式" r:id="rId40" imgW="114102" imgH="126780" progId="Equation.3">
                          <p:embed/>
                        </p:oleObj>
                      </mc:Choice>
                      <mc:Fallback>
                        <p:oleObj name="公式" r:id="rId40" imgW="114102" imgH="126780" progId="Equation.3">
                          <p:embed/>
                          <p:pic>
                            <p:nvPicPr>
                              <p:cNvPr id="0" name="对象 8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0" y="295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59424" name="对象 89"/>
                <p:cNvGraphicFramePr>
                  <a:graphicFrameLocks noChangeAspect="1"/>
                </p:cNvGraphicFramePr>
                <p:nvPr/>
              </p:nvGraphicFramePr>
              <p:xfrm>
                <a:off x="10620" y="3736"/>
                <a:ext cx="180" cy="200"/>
              </p:xfrm>
              <a:graphic>
                <a:graphicData uri="http://schemas.openxmlformats.org/presentationml/2006/ole">
                  <mc:AlternateContent xmlns:mc="http://schemas.openxmlformats.org/markup-compatibility/2006">
                    <mc:Choice xmlns:v="urn:schemas-microsoft-com:vml" Requires="v">
                      <p:oleObj spid="_x0000_s838975" name="公式" r:id="rId41" imgW="114102" imgH="126780" progId="Equation.3">
                        <p:embed/>
                      </p:oleObj>
                    </mc:Choice>
                    <mc:Fallback>
                      <p:oleObj name="公式" r:id="rId41" imgW="114102" imgH="126780" progId="Equation.3">
                        <p:embed/>
                        <p:pic>
                          <p:nvPicPr>
                            <p:cNvPr id="0" name="对象 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20" y="373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aphicFrame>
          <p:nvGraphicFramePr>
            <p:cNvPr id="59412" name="对象 90"/>
            <p:cNvGraphicFramePr>
              <a:graphicFrameLocks noChangeAspect="1"/>
            </p:cNvGraphicFramePr>
            <p:nvPr/>
          </p:nvGraphicFramePr>
          <p:xfrm>
            <a:off x="8942" y="9329"/>
            <a:ext cx="238" cy="267"/>
          </p:xfrm>
          <a:graphic>
            <a:graphicData uri="http://schemas.openxmlformats.org/presentationml/2006/ole">
              <mc:AlternateContent xmlns:mc="http://schemas.openxmlformats.org/markup-compatibility/2006">
                <mc:Choice xmlns:v="urn:schemas-microsoft-com:vml" Requires="v">
                  <p:oleObj spid="_x0000_s838976" name="公式" r:id="rId42" imgW="152268" imgH="164957" progId="Equation.3">
                    <p:embed/>
                  </p:oleObj>
                </mc:Choice>
                <mc:Fallback>
                  <p:oleObj name="公式" r:id="rId42" imgW="152268" imgH="164957" progId="Equation.3">
                    <p:embed/>
                    <p:pic>
                      <p:nvPicPr>
                        <p:cNvPr id="0" name="对象 90"/>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8942" y="9329"/>
                          <a:ext cx="23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13" name="对象 91"/>
            <p:cNvGraphicFramePr>
              <a:graphicFrameLocks noChangeAspect="1"/>
            </p:cNvGraphicFramePr>
            <p:nvPr/>
          </p:nvGraphicFramePr>
          <p:xfrm>
            <a:off x="10562" y="9908"/>
            <a:ext cx="238" cy="267"/>
          </p:xfrm>
          <a:graphic>
            <a:graphicData uri="http://schemas.openxmlformats.org/presentationml/2006/ole">
              <mc:AlternateContent xmlns:mc="http://schemas.openxmlformats.org/markup-compatibility/2006">
                <mc:Choice xmlns:v="urn:schemas-microsoft-com:vml" Requires="v">
                  <p:oleObj spid="_x0000_s838977" name="公式" r:id="rId44" imgW="152268" imgH="164957" progId="Equation.3">
                    <p:embed/>
                  </p:oleObj>
                </mc:Choice>
                <mc:Fallback>
                  <p:oleObj name="公式" r:id="rId44" imgW="152268" imgH="164957" progId="Equation.3">
                    <p:embed/>
                    <p:pic>
                      <p:nvPicPr>
                        <p:cNvPr id="0" name="对象 91"/>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0562" y="9908"/>
                          <a:ext cx="23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14" name="对象 92"/>
            <p:cNvGraphicFramePr>
              <a:graphicFrameLocks noChangeAspect="1"/>
            </p:cNvGraphicFramePr>
            <p:nvPr/>
          </p:nvGraphicFramePr>
          <p:xfrm>
            <a:off x="9901" y="9859"/>
            <a:ext cx="179" cy="205"/>
          </p:xfrm>
          <a:graphic>
            <a:graphicData uri="http://schemas.openxmlformats.org/presentationml/2006/ole">
              <mc:AlternateContent xmlns:mc="http://schemas.openxmlformats.org/markup-compatibility/2006">
                <mc:Choice xmlns:v="urn:schemas-microsoft-com:vml" Requires="v">
                  <p:oleObj spid="_x0000_s838978" name="公式" r:id="rId46" imgW="114102" imgH="126780" progId="Equation.3">
                    <p:embed/>
                  </p:oleObj>
                </mc:Choice>
                <mc:Fallback>
                  <p:oleObj name="公式" r:id="rId46" imgW="114102" imgH="126780" progId="Equation.3">
                    <p:embed/>
                    <p:pic>
                      <p:nvPicPr>
                        <p:cNvPr id="0" name="对象 92"/>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9901" y="9859"/>
                          <a:ext cx="179"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9" name="组合 120"/>
          <p:cNvGrpSpPr>
            <a:grpSpLocks/>
          </p:cNvGrpSpPr>
          <p:nvPr/>
        </p:nvGrpSpPr>
        <p:grpSpPr bwMode="auto">
          <a:xfrm>
            <a:off x="1881188" y="730251"/>
            <a:ext cx="5791200" cy="2665413"/>
            <a:chOff x="144" y="1495"/>
            <a:chExt cx="3648" cy="1679"/>
          </a:xfrm>
        </p:grpSpPr>
        <p:grpSp>
          <p:nvGrpSpPr>
            <p:cNvPr id="59405" name="组合 108"/>
            <p:cNvGrpSpPr>
              <a:grpSpLocks/>
            </p:cNvGrpSpPr>
            <p:nvPr/>
          </p:nvGrpSpPr>
          <p:grpSpPr bwMode="auto">
            <a:xfrm>
              <a:off x="144" y="1495"/>
              <a:ext cx="3648" cy="642"/>
              <a:chOff x="144" y="1255"/>
              <a:chExt cx="3648" cy="642"/>
            </a:xfrm>
          </p:grpSpPr>
          <p:sp>
            <p:nvSpPr>
              <p:cNvPr id="137" name="矩形 98"/>
              <p:cNvSpPr>
                <a:spLocks noChangeArrowheads="1"/>
              </p:cNvSpPr>
              <p:nvPr/>
            </p:nvSpPr>
            <p:spPr bwMode="auto">
              <a:xfrm>
                <a:off x="144" y="1296"/>
                <a:ext cx="3648" cy="601"/>
              </a:xfrm>
              <a:prstGeom prst="rect">
                <a:avLst/>
              </a:prstGeom>
              <a:noFill/>
              <a:ln w="9525">
                <a:noFill/>
                <a:miter lim="800000"/>
                <a:headEnd/>
                <a:tailEnd/>
              </a:ln>
            </p:spPr>
            <p:txBody>
              <a:bodyPr>
                <a:spAutoFit/>
              </a:bodyPr>
              <a:lstStyle/>
              <a:p>
                <a:pPr algn="just" fontAlgn="auto">
                  <a:spcBef>
                    <a:spcPts val="0"/>
                  </a:spcBef>
                  <a:spcAft>
                    <a:spcPts val="0"/>
                  </a:spcAft>
                  <a:defRPr/>
                </a:pPr>
                <a:r>
                  <a:rPr lang="en-US" altLang="zh-CN" sz="2800" b="1" kern="0" dirty="0">
                    <a:solidFill>
                      <a:sysClr val="windowText" lastClr="000000"/>
                    </a:solidFill>
                    <a:latin typeface="+mn-lt"/>
                    <a:ea typeface="+mn-ea"/>
                  </a:rPr>
                  <a:t> </a:t>
                </a:r>
                <a:r>
                  <a:rPr lang="zh-CN" altLang="en-US" sz="2800" b="1" kern="0" dirty="0">
                    <a:solidFill>
                      <a:srgbClr val="FF00FF"/>
                    </a:solidFill>
                    <a:latin typeface="+mn-lt"/>
                    <a:ea typeface="+mn-ea"/>
                  </a:rPr>
                  <a:t>当电子的速度为    时，则电子要受到电场力和磁场力的共同作用</a:t>
                </a:r>
              </a:p>
            </p:txBody>
          </p:sp>
          <p:graphicFrame>
            <p:nvGraphicFramePr>
              <p:cNvPr id="59409" name="对象 99"/>
              <p:cNvGraphicFramePr>
                <a:graphicFrameLocks noChangeAspect="1"/>
              </p:cNvGraphicFramePr>
              <p:nvPr/>
            </p:nvGraphicFramePr>
            <p:xfrm>
              <a:off x="1890" y="1255"/>
              <a:ext cx="259" cy="363"/>
            </p:xfrm>
            <a:graphic>
              <a:graphicData uri="http://schemas.openxmlformats.org/presentationml/2006/ole">
                <mc:AlternateContent xmlns:mc="http://schemas.openxmlformats.org/markup-compatibility/2006">
                  <mc:Choice xmlns:v="urn:schemas-microsoft-com:vml" Requires="v">
                    <p:oleObj spid="_x0000_s838979" name="公式" r:id="rId48" imgW="177569" imgH="215619" progId="Equation.3">
                      <p:embed/>
                    </p:oleObj>
                  </mc:Choice>
                  <mc:Fallback>
                    <p:oleObj name="公式" r:id="rId48" imgW="177569" imgH="215619" progId="Equation.3">
                      <p:embed/>
                      <p:pic>
                        <p:nvPicPr>
                          <p:cNvPr id="0" name="对象 99"/>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1890" y="1255"/>
                            <a:ext cx="259"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59406" name="对象 100"/>
            <p:cNvGraphicFramePr>
              <a:graphicFrameLocks noChangeAspect="1"/>
            </p:cNvGraphicFramePr>
            <p:nvPr/>
          </p:nvGraphicFramePr>
          <p:xfrm>
            <a:off x="388" y="2295"/>
            <a:ext cx="1306" cy="384"/>
          </p:xfrm>
          <a:graphic>
            <a:graphicData uri="http://schemas.openxmlformats.org/presentationml/2006/ole">
              <mc:AlternateContent xmlns:mc="http://schemas.openxmlformats.org/markup-compatibility/2006">
                <mc:Choice xmlns:v="urn:schemas-microsoft-com:vml" Requires="v">
                  <p:oleObj spid="_x0000_s838980" name="公式" r:id="rId50" imgW="888614" imgH="241195" progId="Equation.3">
                    <p:embed/>
                  </p:oleObj>
                </mc:Choice>
                <mc:Fallback>
                  <p:oleObj name="公式" r:id="rId50" imgW="888614" imgH="241195" progId="Equation.3">
                    <p:embed/>
                    <p:pic>
                      <p:nvPicPr>
                        <p:cNvPr id="0" name="对象 100"/>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388" y="2295"/>
                          <a:ext cx="130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07" name="对象 104"/>
            <p:cNvGraphicFramePr>
              <a:graphicFrameLocks noChangeAspect="1"/>
            </p:cNvGraphicFramePr>
            <p:nvPr/>
          </p:nvGraphicFramePr>
          <p:xfrm>
            <a:off x="279" y="2790"/>
            <a:ext cx="1392" cy="384"/>
          </p:xfrm>
          <a:graphic>
            <a:graphicData uri="http://schemas.openxmlformats.org/presentationml/2006/ole">
              <mc:AlternateContent xmlns:mc="http://schemas.openxmlformats.org/markup-compatibility/2006">
                <mc:Choice xmlns:v="urn:schemas-microsoft-com:vml" Requires="v">
                  <p:oleObj spid="_x0000_s838981" name="公式" r:id="rId52" imgW="799753" imgH="241195" progId="Equation.3">
                    <p:embed/>
                  </p:oleObj>
                </mc:Choice>
                <mc:Fallback>
                  <p:oleObj name="公式" r:id="rId52" imgW="799753" imgH="241195" progId="Equation.3">
                    <p:embed/>
                    <p:pic>
                      <p:nvPicPr>
                        <p:cNvPr id="0" name="对象 104"/>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279" y="2790"/>
                          <a:ext cx="139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1" name="组合 119"/>
          <p:cNvGrpSpPr>
            <a:grpSpLocks/>
          </p:cNvGrpSpPr>
          <p:nvPr/>
        </p:nvGrpSpPr>
        <p:grpSpPr bwMode="auto">
          <a:xfrm>
            <a:off x="7872413" y="2805114"/>
            <a:ext cx="1408112" cy="2243137"/>
            <a:chOff x="5040" y="1776"/>
            <a:chExt cx="887" cy="1413"/>
          </a:xfrm>
        </p:grpSpPr>
        <p:sp>
          <p:nvSpPr>
            <p:cNvPr id="140" name="直线 93"/>
            <p:cNvSpPr>
              <a:spLocks noChangeShapeType="1"/>
            </p:cNvSpPr>
            <p:nvPr/>
          </p:nvSpPr>
          <p:spPr bwMode="auto">
            <a:xfrm flipV="1">
              <a:off x="5124" y="2172"/>
              <a:ext cx="0" cy="336"/>
            </a:xfrm>
            <a:prstGeom prst="line">
              <a:avLst/>
            </a:prstGeom>
            <a:noFill/>
            <a:ln w="38100">
              <a:solidFill>
                <a:srgbClr val="CC0000"/>
              </a:solidFill>
              <a:round/>
              <a:headEnd/>
              <a:tailEnd type="triangl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9400" name="对象 97"/>
            <p:cNvGraphicFramePr>
              <a:graphicFrameLocks noChangeAspect="1"/>
            </p:cNvGraphicFramePr>
            <p:nvPr/>
          </p:nvGraphicFramePr>
          <p:xfrm>
            <a:off x="5040" y="1776"/>
            <a:ext cx="318" cy="432"/>
          </p:xfrm>
          <a:graphic>
            <a:graphicData uri="http://schemas.openxmlformats.org/presentationml/2006/ole">
              <mc:AlternateContent xmlns:mc="http://schemas.openxmlformats.org/markup-compatibility/2006">
                <mc:Choice xmlns:v="urn:schemas-microsoft-com:vml" Requires="v">
                  <p:oleObj spid="_x0000_s838982" name="公式" r:id="rId54" imgW="165028" imgH="228501" progId="Equation.3">
                    <p:embed/>
                  </p:oleObj>
                </mc:Choice>
                <mc:Fallback>
                  <p:oleObj name="公式" r:id="rId54" imgW="165028" imgH="228501" progId="Equation.3">
                    <p:embed/>
                    <p:pic>
                      <p:nvPicPr>
                        <p:cNvPr id="0" name="对象 97"/>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5040" y="1776"/>
                          <a:ext cx="318"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2" name="直线 109"/>
            <p:cNvSpPr>
              <a:spLocks noChangeShapeType="1"/>
            </p:cNvSpPr>
            <p:nvPr/>
          </p:nvSpPr>
          <p:spPr bwMode="auto">
            <a:xfrm flipH="1" flipV="1">
              <a:off x="5088" y="2496"/>
              <a:ext cx="588" cy="213"/>
            </a:xfrm>
            <a:prstGeom prst="line">
              <a:avLst/>
            </a:prstGeom>
            <a:noFill/>
            <a:ln w="38100">
              <a:solidFill>
                <a:srgbClr val="3333CC"/>
              </a:solidFill>
              <a:round/>
              <a:headEnd type="triangle" w="med" len="me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9402" name="对象 110"/>
            <p:cNvGraphicFramePr>
              <a:graphicFrameLocks noChangeAspect="1"/>
            </p:cNvGraphicFramePr>
            <p:nvPr/>
          </p:nvGraphicFramePr>
          <p:xfrm>
            <a:off x="5496" y="2709"/>
            <a:ext cx="401" cy="480"/>
          </p:xfrm>
          <a:graphic>
            <a:graphicData uri="http://schemas.openxmlformats.org/presentationml/2006/ole">
              <mc:AlternateContent xmlns:mc="http://schemas.openxmlformats.org/markup-compatibility/2006">
                <mc:Choice xmlns:v="urn:schemas-microsoft-com:vml" Requires="v">
                  <p:oleObj spid="_x0000_s838983" name="公式" r:id="rId56" imgW="203112" imgH="228501" progId="Equation.3">
                    <p:embed/>
                  </p:oleObj>
                </mc:Choice>
                <mc:Fallback>
                  <p:oleObj name="公式" r:id="rId56" imgW="203112" imgH="228501" progId="Equation.3">
                    <p:embed/>
                    <p:pic>
                      <p:nvPicPr>
                        <p:cNvPr id="0" name="对象 110"/>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5496" y="2709"/>
                          <a:ext cx="401"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03" name="对象 111"/>
            <p:cNvGraphicFramePr>
              <a:graphicFrameLocks noChangeAspect="1"/>
            </p:cNvGraphicFramePr>
            <p:nvPr/>
          </p:nvGraphicFramePr>
          <p:xfrm>
            <a:off x="5676" y="2079"/>
            <a:ext cx="251" cy="373"/>
          </p:xfrm>
          <a:graphic>
            <a:graphicData uri="http://schemas.openxmlformats.org/presentationml/2006/ole">
              <mc:AlternateContent xmlns:mc="http://schemas.openxmlformats.org/markup-compatibility/2006">
                <mc:Choice xmlns:v="urn:schemas-microsoft-com:vml" Requires="v">
                  <p:oleObj spid="_x0000_s838984" name="公式" r:id="rId58" imgW="126725" imgH="177415" progId="Equation.3">
                    <p:embed/>
                  </p:oleObj>
                </mc:Choice>
                <mc:Fallback>
                  <p:oleObj name="公式" r:id="rId58" imgW="126725" imgH="177415" progId="Equation.3">
                    <p:embed/>
                    <p:pic>
                      <p:nvPicPr>
                        <p:cNvPr id="0" name="对象 111"/>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5676" y="2079"/>
                          <a:ext cx="251"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5" name="直线 113"/>
            <p:cNvSpPr>
              <a:spLocks noChangeShapeType="1"/>
            </p:cNvSpPr>
            <p:nvPr/>
          </p:nvSpPr>
          <p:spPr bwMode="auto">
            <a:xfrm flipV="1">
              <a:off x="5101" y="2394"/>
              <a:ext cx="575" cy="124"/>
            </a:xfrm>
            <a:prstGeom prst="line">
              <a:avLst/>
            </a:prstGeom>
            <a:noFill/>
            <a:ln w="38100">
              <a:solidFill>
                <a:srgbClr val="000000"/>
              </a:solidFill>
              <a:round/>
              <a:headEnd/>
              <a:tailEnd type="triangle" w="med" len="me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59397" name="对象 99"/>
          <p:cNvGraphicFramePr>
            <a:graphicFrameLocks noChangeAspect="1"/>
          </p:cNvGraphicFramePr>
          <p:nvPr/>
        </p:nvGraphicFramePr>
        <p:xfrm>
          <a:off x="2424114" y="3500439"/>
          <a:ext cx="2287587" cy="1049337"/>
        </p:xfrm>
        <a:graphic>
          <a:graphicData uri="http://schemas.openxmlformats.org/presentationml/2006/ole">
            <mc:AlternateContent xmlns:mc="http://schemas.openxmlformats.org/markup-compatibility/2006">
              <mc:Choice xmlns:v="urn:schemas-microsoft-com:vml" Requires="v">
                <p:oleObj spid="_x0000_s838985" name="公式" r:id="rId60" imgW="990170" imgH="393529" progId="Equation.3">
                  <p:embed/>
                </p:oleObj>
              </mc:Choice>
              <mc:Fallback>
                <p:oleObj name="公式" r:id="rId60" imgW="990170" imgH="393529" progId="Equation.3">
                  <p:embed/>
                  <p:pic>
                    <p:nvPicPr>
                      <p:cNvPr id="0" name="对象 99"/>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2424114" y="3500439"/>
                        <a:ext cx="2287587" cy="104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398" name="对象 105"/>
          <p:cNvGraphicFramePr>
            <a:graphicFrameLocks noChangeAspect="1"/>
          </p:cNvGraphicFramePr>
          <p:nvPr/>
        </p:nvGraphicFramePr>
        <p:xfrm>
          <a:off x="2024063" y="4857750"/>
          <a:ext cx="2667000" cy="762000"/>
        </p:xfrm>
        <a:graphic>
          <a:graphicData uri="http://schemas.openxmlformats.org/presentationml/2006/ole">
            <mc:AlternateContent xmlns:mc="http://schemas.openxmlformats.org/markup-compatibility/2006">
              <mc:Choice xmlns:v="urn:schemas-microsoft-com:vml" Requires="v">
                <p:oleObj spid="_x0000_s838986" name="公式" r:id="rId62" imgW="850900" imgH="228600" progId="Equation.3">
                  <p:embed/>
                </p:oleObj>
              </mc:Choice>
              <mc:Fallback>
                <p:oleObj name="公式" r:id="rId62" imgW="850900" imgH="228600" progId="Equation.3">
                  <p:embed/>
                  <p:pic>
                    <p:nvPicPr>
                      <p:cNvPr id="0" name="对象 105"/>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2024063" y="4857750"/>
                        <a:ext cx="2667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59397"/>
                                        </p:tgtEl>
                                        <p:attrNameLst>
                                          <p:attrName>style.visibility</p:attrName>
                                        </p:attrNameLst>
                                      </p:cBhvr>
                                      <p:to>
                                        <p:strVal val="visible"/>
                                      </p:to>
                                    </p:set>
                                    <p:anim calcmode="lin" valueType="num">
                                      <p:cBhvr additive="base">
                                        <p:cTn id="17" dur="500" fill="hold"/>
                                        <p:tgtEl>
                                          <p:spTgt spid="59397"/>
                                        </p:tgtEl>
                                        <p:attrNameLst>
                                          <p:attrName>ppt_x</p:attrName>
                                        </p:attrNameLst>
                                      </p:cBhvr>
                                      <p:tavLst>
                                        <p:tav tm="0">
                                          <p:val>
                                            <p:strVal val="#ppt_x"/>
                                          </p:val>
                                        </p:tav>
                                        <p:tav tm="100000">
                                          <p:val>
                                            <p:strVal val="#ppt_x"/>
                                          </p:val>
                                        </p:tav>
                                      </p:tavLst>
                                    </p:anim>
                                    <p:anim calcmode="lin" valueType="num">
                                      <p:cBhvr additive="base">
                                        <p:cTn id="18" dur="500" fill="hold"/>
                                        <p:tgtEl>
                                          <p:spTgt spid="59397"/>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nodeType="clickEffect">
                                  <p:stCondLst>
                                    <p:cond delay="0"/>
                                  </p:stCondLst>
                                  <p:childTnLst>
                                    <p:set>
                                      <p:cBhvr>
                                        <p:cTn id="22" dur="1" fill="hold">
                                          <p:stCondLst>
                                            <p:cond delay="0"/>
                                          </p:stCondLst>
                                        </p:cTn>
                                        <p:tgtEl>
                                          <p:spTgt spid="59398"/>
                                        </p:tgtEl>
                                        <p:attrNameLst>
                                          <p:attrName>style.visibility</p:attrName>
                                        </p:attrNameLst>
                                      </p:cBhvr>
                                      <p:to>
                                        <p:strVal val="visible"/>
                                      </p:to>
                                    </p:set>
                                    <p:animEffect transition="in" filter="wipe(down)">
                                      <p:cBhvr>
                                        <p:cTn id="23" dur="500"/>
                                        <p:tgtEl>
                                          <p:spTgt spid="59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 name="Object 1027"/>
          <p:cNvGraphicFramePr>
            <a:graphicFrameLocks noChangeAspect="1"/>
          </p:cNvGraphicFramePr>
          <p:nvPr>
            <p:extLst>
              <p:ext uri="{D42A27DB-BD31-4B8C-83A1-F6EECF244321}">
                <p14:modId xmlns:p14="http://schemas.microsoft.com/office/powerpoint/2010/main" val="1010413658"/>
              </p:ext>
            </p:extLst>
          </p:nvPr>
        </p:nvGraphicFramePr>
        <p:xfrm>
          <a:off x="2308225" y="539706"/>
          <a:ext cx="2071688" cy="1000125"/>
        </p:xfrm>
        <a:graphic>
          <a:graphicData uri="http://schemas.openxmlformats.org/presentationml/2006/ole">
            <mc:AlternateContent xmlns:mc="http://schemas.openxmlformats.org/markup-compatibility/2006">
              <mc:Choice xmlns:v="urn:schemas-microsoft-com:vml" Requires="v">
                <p:oleObj spid="_x0000_s7466" name="公式" r:id="rId3" imgW="622030" imgH="291973" progId="Equation.3">
                  <p:embed/>
                </p:oleObj>
              </mc:Choice>
              <mc:Fallback>
                <p:oleObj name="公式" r:id="rId3" imgW="622030" imgH="291973" progId="Equation.3">
                  <p:embed/>
                  <p:pic>
                    <p:nvPicPr>
                      <p:cNvPr id="0" name="Object 10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8225" y="539706"/>
                        <a:ext cx="2071688"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 name="Rectangle 58"/>
          <p:cNvSpPr>
            <a:spLocks noChangeArrowheads="1"/>
          </p:cNvSpPr>
          <p:nvPr/>
        </p:nvSpPr>
        <p:spPr bwMode="auto">
          <a:xfrm>
            <a:off x="1998953" y="1811293"/>
            <a:ext cx="2046287" cy="523875"/>
          </a:xfrm>
          <a:prstGeom prst="rect">
            <a:avLst/>
          </a:prstGeom>
          <a:noFill/>
          <a:ln w="12700">
            <a:noFill/>
            <a:miter lim="800000"/>
            <a:headEnd type="none" w="sm" len="sm"/>
            <a:tailEnd type="none" w="sm" len="sm"/>
          </a:ln>
        </p:spPr>
        <p:txBody>
          <a:bodyPr>
            <a:spAutoFit/>
          </a:bodyPr>
          <a:lstStyle/>
          <a:p>
            <a:pPr defTabSz="762000" eaLnBrk="0" fontAlgn="auto" hangingPunct="0">
              <a:spcBef>
                <a:spcPts val="0"/>
              </a:spcBef>
              <a:spcAft>
                <a:spcPts val="0"/>
              </a:spcAft>
              <a:defRPr/>
            </a:pPr>
            <a:r>
              <a:rPr lang="en-US" altLang="zh-CN" sz="2800" b="1" kern="0" dirty="0">
                <a:solidFill>
                  <a:srgbClr val="FF00FF"/>
                </a:solidFill>
                <a:latin typeface="+mn-lt"/>
                <a:ea typeface="+mn-ea"/>
              </a:rPr>
              <a:t>Stokes</a:t>
            </a:r>
            <a:r>
              <a:rPr lang="zh-CN" altLang="en-US" sz="2800" b="1" kern="0" dirty="0">
                <a:solidFill>
                  <a:srgbClr val="FF00FF"/>
                </a:solidFill>
                <a:latin typeface="+mn-lt"/>
                <a:ea typeface="+mn-ea"/>
              </a:rPr>
              <a:t>定理</a:t>
            </a:r>
          </a:p>
        </p:txBody>
      </p:sp>
      <p:sp>
        <p:nvSpPr>
          <p:cNvPr id="61" name="AutoShape 59"/>
          <p:cNvSpPr>
            <a:spLocks noChangeArrowheads="1"/>
          </p:cNvSpPr>
          <p:nvPr/>
        </p:nvSpPr>
        <p:spPr bwMode="auto">
          <a:xfrm>
            <a:off x="2374396" y="2349500"/>
            <a:ext cx="1295400" cy="228600"/>
          </a:xfrm>
          <a:prstGeom prst="rightArrow">
            <a:avLst>
              <a:gd name="adj1" fmla="val 49676"/>
              <a:gd name="adj2" fmla="val 141667"/>
            </a:avLst>
          </a:prstGeom>
          <a:solidFill>
            <a:srgbClr val="FFFF00"/>
          </a:solidFill>
          <a:ln w="9525">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62" name="Object 1030"/>
          <p:cNvGraphicFramePr>
            <a:graphicFrameLocks noChangeAspect="1"/>
          </p:cNvGraphicFramePr>
          <p:nvPr/>
        </p:nvGraphicFramePr>
        <p:xfrm>
          <a:off x="7813675" y="1916114"/>
          <a:ext cx="2357438" cy="1023937"/>
        </p:xfrm>
        <a:graphic>
          <a:graphicData uri="http://schemas.openxmlformats.org/presentationml/2006/ole">
            <mc:AlternateContent xmlns:mc="http://schemas.openxmlformats.org/markup-compatibility/2006">
              <mc:Choice xmlns:v="urn:schemas-microsoft-com:vml" Requires="v">
                <p:oleObj spid="_x0000_s7467" name="公式" r:id="rId5" imgW="857332" imgH="361981" progId="Equation.3">
                  <p:embed/>
                </p:oleObj>
              </mc:Choice>
              <mc:Fallback>
                <p:oleObj name="公式" r:id="rId5" imgW="857332" imgH="361981" progId="Equation.3">
                  <p:embed/>
                  <p:pic>
                    <p:nvPicPr>
                      <p:cNvPr id="0" name="Object 10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3675" y="1916114"/>
                        <a:ext cx="2357438" cy="102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 name="Rectangle 61"/>
          <p:cNvSpPr>
            <a:spLocks noChangeArrowheads="1"/>
          </p:cNvSpPr>
          <p:nvPr/>
        </p:nvSpPr>
        <p:spPr bwMode="auto">
          <a:xfrm>
            <a:off x="2287588" y="3644900"/>
            <a:ext cx="5867400" cy="488950"/>
          </a:xfrm>
          <a:prstGeom prst="rect">
            <a:avLst/>
          </a:prstGeom>
          <a:noFill/>
          <a:ln w="9525">
            <a:noFill/>
            <a:miter lim="800000"/>
            <a:headEnd/>
            <a:tailEnd/>
          </a:ln>
        </p:spPr>
        <p:txBody>
          <a:bodyPr>
            <a:spAutoFit/>
          </a:bodyPr>
          <a:lstStyle/>
          <a:p>
            <a:pPr eaLnBrk="0" fontAlgn="auto" hangingPunct="0">
              <a:spcBef>
                <a:spcPts val="0"/>
              </a:spcBef>
              <a:spcAft>
                <a:spcPts val="0"/>
              </a:spcAft>
              <a:defRPr/>
            </a:pPr>
            <a:r>
              <a:rPr lang="zh-CN" altLang="en-US" sz="2600" b="1" kern="0" dirty="0">
                <a:solidFill>
                  <a:srgbClr val="3E27E7"/>
                </a:solidFill>
                <a:latin typeface="+mn-lt"/>
                <a:ea typeface="+mn-ea"/>
              </a:rPr>
              <a:t>变化磁场产生有旋的感应电场！</a:t>
            </a:r>
          </a:p>
        </p:txBody>
      </p:sp>
      <p:graphicFrame>
        <p:nvGraphicFramePr>
          <p:cNvPr id="65" name="Object 1037"/>
          <p:cNvGraphicFramePr>
            <a:graphicFrameLocks noChangeAspect="1"/>
          </p:cNvGraphicFramePr>
          <p:nvPr>
            <p:extLst>
              <p:ext uri="{D42A27DB-BD31-4B8C-83A1-F6EECF244321}">
                <p14:modId xmlns:p14="http://schemas.microsoft.com/office/powerpoint/2010/main" val="2889591897"/>
              </p:ext>
            </p:extLst>
          </p:nvPr>
        </p:nvGraphicFramePr>
        <p:xfrm>
          <a:off x="4379914" y="488950"/>
          <a:ext cx="1357313" cy="1130300"/>
        </p:xfrm>
        <a:graphic>
          <a:graphicData uri="http://schemas.openxmlformats.org/presentationml/2006/ole">
            <mc:AlternateContent xmlns:mc="http://schemas.openxmlformats.org/markup-compatibility/2006">
              <mc:Choice xmlns:v="urn:schemas-microsoft-com:vml" Requires="v">
                <p:oleObj spid="_x0000_s7468" name="公式" r:id="rId7" imgW="469696" imgH="393529" progId="Equation.3">
                  <p:embed/>
                </p:oleObj>
              </mc:Choice>
              <mc:Fallback>
                <p:oleObj name="公式" r:id="rId7" imgW="469696" imgH="393529" progId="Equation.3">
                  <p:embed/>
                  <p:pic>
                    <p:nvPicPr>
                      <p:cNvPr id="0" name="Object 10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79914" y="488950"/>
                        <a:ext cx="1357313"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 name="Object 1038"/>
          <p:cNvGraphicFramePr>
            <a:graphicFrameLocks noChangeAspect="1"/>
          </p:cNvGraphicFramePr>
          <p:nvPr>
            <p:extLst>
              <p:ext uri="{D42A27DB-BD31-4B8C-83A1-F6EECF244321}">
                <p14:modId xmlns:p14="http://schemas.microsoft.com/office/powerpoint/2010/main" val="1938225592"/>
              </p:ext>
            </p:extLst>
          </p:nvPr>
        </p:nvGraphicFramePr>
        <p:xfrm>
          <a:off x="5778548" y="398464"/>
          <a:ext cx="2589212" cy="1239837"/>
        </p:xfrm>
        <a:graphic>
          <a:graphicData uri="http://schemas.openxmlformats.org/presentationml/2006/ole">
            <mc:AlternateContent xmlns:mc="http://schemas.openxmlformats.org/markup-compatibility/2006">
              <mc:Choice xmlns:v="urn:schemas-microsoft-com:vml" Requires="v">
                <p:oleObj spid="_x0000_s7469" name="公式" r:id="rId9" imgW="876300" imgH="419100" progId="Equation.3">
                  <p:embed/>
                </p:oleObj>
              </mc:Choice>
              <mc:Fallback>
                <p:oleObj name="公式" r:id="rId9" imgW="876300" imgH="419100" progId="Equation.3">
                  <p:embed/>
                  <p:pic>
                    <p:nvPicPr>
                      <p:cNvPr id="0" name="Object 10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8548" y="398464"/>
                        <a:ext cx="2589212"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 name="AutoShape 82"/>
          <p:cNvSpPr>
            <a:spLocks noChangeArrowheads="1"/>
          </p:cNvSpPr>
          <p:nvPr/>
        </p:nvSpPr>
        <p:spPr bwMode="auto">
          <a:xfrm>
            <a:off x="6996114" y="2349501"/>
            <a:ext cx="503237" cy="157163"/>
          </a:xfrm>
          <a:prstGeom prst="rightArrow">
            <a:avLst>
              <a:gd name="adj1" fmla="val 49676"/>
              <a:gd name="adj2" fmla="val 80051"/>
            </a:avLst>
          </a:prstGeom>
          <a:solidFill>
            <a:srgbClr val="00FFFF"/>
          </a:solidFill>
          <a:ln w="9525">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68" name="Object 43"/>
          <p:cNvGraphicFramePr>
            <a:graphicFrameLocks noChangeAspect="1"/>
          </p:cNvGraphicFramePr>
          <p:nvPr>
            <p:extLst>
              <p:ext uri="{D42A27DB-BD31-4B8C-83A1-F6EECF244321}">
                <p14:modId xmlns:p14="http://schemas.microsoft.com/office/powerpoint/2010/main" val="2681469984"/>
              </p:ext>
            </p:extLst>
          </p:nvPr>
        </p:nvGraphicFramePr>
        <p:xfrm>
          <a:off x="3854647" y="1917700"/>
          <a:ext cx="3041650" cy="863600"/>
        </p:xfrm>
        <a:graphic>
          <a:graphicData uri="http://schemas.openxmlformats.org/presentationml/2006/ole">
            <mc:AlternateContent xmlns:mc="http://schemas.openxmlformats.org/markup-compatibility/2006">
              <mc:Choice xmlns:v="urn:schemas-microsoft-com:vml" Requires="v">
                <p:oleObj spid="_x0000_s7470" name="公式" r:id="rId11" imgW="1028254" imgH="291973" progId="Equation.3">
                  <p:embed/>
                </p:oleObj>
              </mc:Choice>
              <mc:Fallback>
                <p:oleObj name="公式" r:id="rId11" imgW="1028254" imgH="291973" progId="Equation.3">
                  <p:embed/>
                  <p:pic>
                    <p:nvPicPr>
                      <p:cNvPr id="0" name="Object 4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54647" y="1917700"/>
                        <a:ext cx="30416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 name="Text Box 71"/>
          <p:cNvSpPr txBox="1">
            <a:spLocks noChangeArrowheads="1"/>
          </p:cNvSpPr>
          <p:nvPr/>
        </p:nvSpPr>
        <p:spPr bwMode="auto">
          <a:xfrm>
            <a:off x="2287588" y="24238"/>
            <a:ext cx="1681162" cy="492125"/>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600" b="1" kern="0" dirty="0">
                <a:solidFill>
                  <a:srgbClr val="FF0066"/>
                </a:solidFill>
                <a:latin typeface="+mn-lt"/>
                <a:ea typeface="+mn-ea"/>
              </a:rPr>
              <a:t>微分形式</a:t>
            </a:r>
            <a:endParaRPr lang="zh-CN" altLang="en-US" sz="3200" b="1" kern="0" dirty="0">
              <a:solidFill>
                <a:srgbClr val="FF0066"/>
              </a:solidFill>
              <a:latin typeface="+mn-lt"/>
              <a:ea typeface="+mn-ea"/>
            </a:endParaRPr>
          </a:p>
        </p:txBody>
      </p:sp>
      <p:grpSp>
        <p:nvGrpSpPr>
          <p:cNvPr id="12" name="Group 34"/>
          <p:cNvGrpSpPr>
            <a:grpSpLocks/>
          </p:cNvGrpSpPr>
          <p:nvPr/>
        </p:nvGrpSpPr>
        <p:grpSpPr bwMode="auto">
          <a:xfrm>
            <a:off x="2293121" y="4728382"/>
            <a:ext cx="4827752" cy="1080726"/>
            <a:chOff x="768" y="-58"/>
            <a:chExt cx="3467" cy="787"/>
          </a:xfrm>
        </p:grpSpPr>
        <p:sp>
          <p:nvSpPr>
            <p:cNvPr id="13" name="Rectangle 35"/>
            <p:cNvSpPr>
              <a:spLocks noChangeArrowheads="1"/>
            </p:cNvSpPr>
            <p:nvPr/>
          </p:nvSpPr>
          <p:spPr bwMode="auto">
            <a:xfrm>
              <a:off x="1295" y="192"/>
              <a:ext cx="389" cy="378"/>
            </a:xfrm>
            <a:prstGeom prst="rect">
              <a:avLst/>
            </a:prstGeom>
            <a:noFill/>
            <a:ln w="9525">
              <a:noFill/>
              <a:miter lim="800000"/>
              <a:headEnd/>
              <a:tailEnd/>
            </a:ln>
          </p:spPr>
          <p:txBody>
            <a:bodyPr wrap="none" lIns="92075" tIns="46038" rIns="92075" bIns="46038">
              <a:spAutoFit/>
            </a:bodyPr>
            <a:lstStyle/>
            <a:p>
              <a:pPr eaLnBrk="0" fontAlgn="auto" hangingPunct="0">
                <a:spcBef>
                  <a:spcPts val="0"/>
                </a:spcBef>
                <a:spcAft>
                  <a:spcPts val="0"/>
                </a:spcAft>
                <a:defRPr/>
              </a:pPr>
              <a:r>
                <a:rPr lang="zh-CN" altLang="en-US" sz="2800" b="1" kern="0" dirty="0">
                  <a:solidFill>
                    <a:srgbClr val="009900"/>
                  </a:solidFill>
                  <a:latin typeface="Bookman Old Style" pitchFamily="18" charset="0"/>
                  <a:ea typeface="+mn-ea"/>
                </a:rPr>
                <a:t>与</a:t>
              </a:r>
            </a:p>
          </p:txBody>
        </p:sp>
        <p:sp>
          <p:nvSpPr>
            <p:cNvPr id="14" name="Rectangle 36"/>
            <p:cNvSpPr>
              <a:spLocks noChangeArrowheads="1"/>
            </p:cNvSpPr>
            <p:nvPr/>
          </p:nvSpPr>
          <p:spPr bwMode="auto">
            <a:xfrm>
              <a:off x="2257" y="192"/>
              <a:ext cx="1978" cy="378"/>
            </a:xfrm>
            <a:prstGeom prst="rect">
              <a:avLst/>
            </a:prstGeom>
            <a:noFill/>
            <a:ln w="9525">
              <a:noFill/>
              <a:miter lim="800000"/>
              <a:headEnd/>
              <a:tailEnd/>
            </a:ln>
          </p:spPr>
          <p:txBody>
            <a:bodyPr lIns="92075" tIns="46038" rIns="92075" bIns="46038">
              <a:spAutoFit/>
            </a:bodyPr>
            <a:lstStyle/>
            <a:p>
              <a:pPr eaLnBrk="0" fontAlgn="auto" hangingPunct="0">
                <a:spcBef>
                  <a:spcPts val="0"/>
                </a:spcBef>
                <a:spcAft>
                  <a:spcPts val="0"/>
                </a:spcAft>
                <a:defRPr/>
              </a:pPr>
              <a:r>
                <a:rPr lang="zh-CN" altLang="en-US" sz="2800" b="1" kern="0" dirty="0">
                  <a:solidFill>
                    <a:srgbClr val="009900"/>
                  </a:solidFill>
                  <a:latin typeface="Bookman Old Style" pitchFamily="18" charset="0"/>
                  <a:ea typeface="+mn-ea"/>
                </a:rPr>
                <a:t>构成</a:t>
              </a:r>
              <a:r>
                <a:rPr lang="zh-CN" altLang="en-US" sz="2800" b="1" kern="0" dirty="0">
                  <a:solidFill>
                    <a:srgbClr val="C00000"/>
                  </a:solidFill>
                  <a:latin typeface="Bookman Old Style" pitchFamily="18" charset="0"/>
                  <a:ea typeface="+mn-ea"/>
                </a:rPr>
                <a:t>左旋关系</a:t>
              </a:r>
              <a:r>
                <a:rPr lang="zh-CN" altLang="en-US" sz="2800" b="1" kern="0" dirty="0">
                  <a:solidFill>
                    <a:sysClr val="windowText" lastClr="000000"/>
                  </a:solidFill>
                  <a:latin typeface="Bookman Old Style" pitchFamily="18" charset="0"/>
                  <a:ea typeface="+mn-ea"/>
                </a:rPr>
                <a:t>。</a:t>
              </a:r>
            </a:p>
          </p:txBody>
        </p:sp>
        <p:graphicFrame>
          <p:nvGraphicFramePr>
            <p:cNvPr id="15" name="Object 37"/>
            <p:cNvGraphicFramePr>
              <a:graphicFrameLocks noChangeAspect="1"/>
            </p:cNvGraphicFramePr>
            <p:nvPr>
              <p:extLst>
                <p:ext uri="{D42A27DB-BD31-4B8C-83A1-F6EECF244321}">
                  <p14:modId xmlns:p14="http://schemas.microsoft.com/office/powerpoint/2010/main" val="965420069"/>
                </p:ext>
              </p:extLst>
            </p:nvPr>
          </p:nvGraphicFramePr>
          <p:xfrm>
            <a:off x="768" y="103"/>
            <a:ext cx="560" cy="618"/>
          </p:xfrm>
          <a:graphic>
            <a:graphicData uri="http://schemas.openxmlformats.org/presentationml/2006/ole">
              <mc:AlternateContent xmlns:mc="http://schemas.openxmlformats.org/markup-compatibility/2006">
                <mc:Choice xmlns:v="urn:schemas-microsoft-com:vml" Requires="v">
                  <p:oleObj spid="_x0000_s7471" name="公式" r:id="rId13" imgW="241200" imgH="253800" progId="Equation.3">
                    <p:embed/>
                  </p:oleObj>
                </mc:Choice>
                <mc:Fallback>
                  <p:oleObj name="公式" r:id="rId13" imgW="241200" imgH="253800" progId="Equation.3">
                    <p:embed/>
                    <p:pic>
                      <p:nvPicPr>
                        <p:cNvPr id="0" name=""/>
                        <p:cNvPicPr>
                          <a:picLocks noChangeAspect="1" noChangeArrowheads="1"/>
                        </p:cNvPicPr>
                        <p:nvPr/>
                      </p:nvPicPr>
                      <p:blipFill>
                        <a:blip r:embed="rId14"/>
                        <a:srcRect/>
                        <a:stretch>
                          <a:fillRect/>
                        </a:stretch>
                      </p:blipFill>
                      <p:spPr bwMode="auto">
                        <a:xfrm>
                          <a:off x="768" y="103"/>
                          <a:ext cx="560" cy="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38"/>
            <p:cNvGraphicFramePr>
              <a:graphicFrameLocks noChangeAspect="1"/>
            </p:cNvGraphicFramePr>
            <p:nvPr>
              <p:extLst>
                <p:ext uri="{D42A27DB-BD31-4B8C-83A1-F6EECF244321}">
                  <p14:modId xmlns:p14="http://schemas.microsoft.com/office/powerpoint/2010/main" val="935975911"/>
                </p:ext>
              </p:extLst>
            </p:nvPr>
          </p:nvGraphicFramePr>
          <p:xfrm>
            <a:off x="1734" y="-58"/>
            <a:ext cx="487" cy="787"/>
          </p:xfrm>
          <a:graphic>
            <a:graphicData uri="http://schemas.openxmlformats.org/presentationml/2006/ole">
              <mc:AlternateContent xmlns:mc="http://schemas.openxmlformats.org/markup-compatibility/2006">
                <mc:Choice xmlns:v="urn:schemas-microsoft-com:vml" Requires="v">
                  <p:oleObj spid="_x0000_s7472" name="公式" r:id="rId15" imgW="253800" imgH="457200" progId="Equation.3">
                    <p:embed/>
                  </p:oleObj>
                </mc:Choice>
                <mc:Fallback>
                  <p:oleObj name="公式" r:id="rId15" imgW="253800" imgH="457200" progId="Equation.3">
                    <p:embed/>
                    <p:pic>
                      <p:nvPicPr>
                        <p:cNvPr id="0" name=""/>
                        <p:cNvPicPr>
                          <a:picLocks noChangeAspect="1" noChangeArrowheads="1"/>
                        </p:cNvPicPr>
                        <p:nvPr/>
                      </p:nvPicPr>
                      <p:blipFill>
                        <a:blip r:embed="rId16"/>
                        <a:srcRect/>
                        <a:stretch>
                          <a:fillRect/>
                        </a:stretch>
                      </p:blipFill>
                      <p:spPr bwMode="auto">
                        <a:xfrm>
                          <a:off x="1734" y="-58"/>
                          <a:ext cx="487" cy="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9" name="Group 24"/>
          <p:cNvGrpSpPr>
            <a:grpSpLocks/>
          </p:cNvGrpSpPr>
          <p:nvPr/>
        </p:nvGrpSpPr>
        <p:grpSpPr bwMode="auto">
          <a:xfrm rot="16200000" flipV="1">
            <a:off x="7712151" y="4223838"/>
            <a:ext cx="2353354" cy="2281549"/>
            <a:chOff x="4091" y="1656"/>
            <a:chExt cx="1164" cy="1099"/>
          </a:xfrm>
        </p:grpSpPr>
        <p:sp>
          <p:nvSpPr>
            <p:cNvPr id="100" name="Freeform 25"/>
            <p:cNvSpPr>
              <a:spLocks/>
            </p:cNvSpPr>
            <p:nvPr/>
          </p:nvSpPr>
          <p:spPr bwMode="auto">
            <a:xfrm>
              <a:off x="4420" y="2109"/>
              <a:ext cx="835" cy="646"/>
            </a:xfrm>
            <a:custGeom>
              <a:avLst/>
              <a:gdLst>
                <a:gd name="T0" fmla="*/ 6 w 835"/>
                <a:gd name="T1" fmla="*/ 149 h 646"/>
                <a:gd name="T2" fmla="*/ 6 w 835"/>
                <a:gd name="T3" fmla="*/ 203 h 646"/>
                <a:gd name="T4" fmla="*/ 18 w 835"/>
                <a:gd name="T5" fmla="*/ 280 h 646"/>
                <a:gd name="T6" fmla="*/ 54 w 835"/>
                <a:gd name="T7" fmla="*/ 383 h 646"/>
                <a:gd name="T8" fmla="*/ 113 w 835"/>
                <a:gd name="T9" fmla="*/ 526 h 646"/>
                <a:gd name="T10" fmla="*/ 143 w 835"/>
                <a:gd name="T11" fmla="*/ 562 h 646"/>
                <a:gd name="T12" fmla="*/ 238 w 835"/>
                <a:gd name="T13" fmla="*/ 615 h 646"/>
                <a:gd name="T14" fmla="*/ 298 w 835"/>
                <a:gd name="T15" fmla="*/ 645 h 646"/>
                <a:gd name="T16" fmla="*/ 339 w 835"/>
                <a:gd name="T17" fmla="*/ 615 h 646"/>
                <a:gd name="T18" fmla="*/ 369 w 835"/>
                <a:gd name="T19" fmla="*/ 615 h 646"/>
                <a:gd name="T20" fmla="*/ 417 w 835"/>
                <a:gd name="T21" fmla="*/ 639 h 646"/>
                <a:gd name="T22" fmla="*/ 458 w 835"/>
                <a:gd name="T23" fmla="*/ 633 h 646"/>
                <a:gd name="T24" fmla="*/ 488 w 835"/>
                <a:gd name="T25" fmla="*/ 591 h 646"/>
                <a:gd name="T26" fmla="*/ 524 w 835"/>
                <a:gd name="T27" fmla="*/ 603 h 646"/>
                <a:gd name="T28" fmla="*/ 572 w 835"/>
                <a:gd name="T29" fmla="*/ 585 h 646"/>
                <a:gd name="T30" fmla="*/ 590 w 835"/>
                <a:gd name="T31" fmla="*/ 526 h 646"/>
                <a:gd name="T32" fmla="*/ 626 w 835"/>
                <a:gd name="T33" fmla="*/ 502 h 646"/>
                <a:gd name="T34" fmla="*/ 644 w 835"/>
                <a:gd name="T35" fmla="*/ 454 h 646"/>
                <a:gd name="T36" fmla="*/ 650 w 835"/>
                <a:gd name="T37" fmla="*/ 358 h 646"/>
                <a:gd name="T38" fmla="*/ 632 w 835"/>
                <a:gd name="T39" fmla="*/ 298 h 646"/>
                <a:gd name="T40" fmla="*/ 584 w 835"/>
                <a:gd name="T41" fmla="*/ 256 h 646"/>
                <a:gd name="T42" fmla="*/ 524 w 835"/>
                <a:gd name="T43" fmla="*/ 221 h 646"/>
                <a:gd name="T44" fmla="*/ 500 w 835"/>
                <a:gd name="T45" fmla="*/ 238 h 646"/>
                <a:gd name="T46" fmla="*/ 494 w 835"/>
                <a:gd name="T47" fmla="*/ 274 h 646"/>
                <a:gd name="T48" fmla="*/ 518 w 835"/>
                <a:gd name="T49" fmla="*/ 304 h 646"/>
                <a:gd name="T50" fmla="*/ 494 w 835"/>
                <a:gd name="T51" fmla="*/ 280 h 646"/>
                <a:gd name="T52" fmla="*/ 488 w 835"/>
                <a:gd name="T53" fmla="*/ 268 h 646"/>
                <a:gd name="T54" fmla="*/ 470 w 835"/>
                <a:gd name="T55" fmla="*/ 244 h 646"/>
                <a:gd name="T56" fmla="*/ 482 w 835"/>
                <a:gd name="T57" fmla="*/ 203 h 646"/>
                <a:gd name="T58" fmla="*/ 512 w 835"/>
                <a:gd name="T59" fmla="*/ 197 h 646"/>
                <a:gd name="T60" fmla="*/ 602 w 835"/>
                <a:gd name="T61" fmla="*/ 203 h 646"/>
                <a:gd name="T62" fmla="*/ 697 w 835"/>
                <a:gd name="T63" fmla="*/ 227 h 646"/>
                <a:gd name="T64" fmla="*/ 786 w 835"/>
                <a:gd name="T65" fmla="*/ 227 h 646"/>
                <a:gd name="T66" fmla="*/ 822 w 835"/>
                <a:gd name="T67" fmla="*/ 203 h 646"/>
                <a:gd name="T68" fmla="*/ 828 w 835"/>
                <a:gd name="T69" fmla="*/ 149 h 646"/>
                <a:gd name="T70" fmla="*/ 769 w 835"/>
                <a:gd name="T71" fmla="*/ 131 h 646"/>
                <a:gd name="T72" fmla="*/ 703 w 835"/>
                <a:gd name="T73" fmla="*/ 107 h 646"/>
                <a:gd name="T74" fmla="*/ 679 w 835"/>
                <a:gd name="T75" fmla="*/ 95 h 646"/>
                <a:gd name="T76" fmla="*/ 650 w 835"/>
                <a:gd name="T77" fmla="*/ 83 h 646"/>
                <a:gd name="T78" fmla="*/ 518 w 835"/>
                <a:gd name="T79" fmla="*/ 48 h 646"/>
                <a:gd name="T80" fmla="*/ 363 w 835"/>
                <a:gd name="T81" fmla="*/ 18 h 646"/>
                <a:gd name="T82" fmla="*/ 268 w 835"/>
                <a:gd name="T83" fmla="*/ 0 h 6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35"/>
                <a:gd name="T127" fmla="*/ 0 h 646"/>
                <a:gd name="T128" fmla="*/ 835 w 835"/>
                <a:gd name="T129" fmla="*/ 646 h 6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35" h="646">
                  <a:moveTo>
                    <a:pt x="0" y="107"/>
                  </a:moveTo>
                  <a:lnTo>
                    <a:pt x="6" y="131"/>
                  </a:lnTo>
                  <a:lnTo>
                    <a:pt x="6" y="149"/>
                  </a:lnTo>
                  <a:lnTo>
                    <a:pt x="12" y="167"/>
                  </a:lnTo>
                  <a:lnTo>
                    <a:pt x="12" y="179"/>
                  </a:lnTo>
                  <a:lnTo>
                    <a:pt x="6" y="203"/>
                  </a:lnTo>
                  <a:lnTo>
                    <a:pt x="6" y="227"/>
                  </a:lnTo>
                  <a:lnTo>
                    <a:pt x="12" y="250"/>
                  </a:lnTo>
                  <a:lnTo>
                    <a:pt x="18" y="280"/>
                  </a:lnTo>
                  <a:lnTo>
                    <a:pt x="24" y="310"/>
                  </a:lnTo>
                  <a:lnTo>
                    <a:pt x="36" y="340"/>
                  </a:lnTo>
                  <a:lnTo>
                    <a:pt x="54" y="383"/>
                  </a:lnTo>
                  <a:lnTo>
                    <a:pt x="72" y="424"/>
                  </a:lnTo>
                  <a:lnTo>
                    <a:pt x="96" y="478"/>
                  </a:lnTo>
                  <a:lnTo>
                    <a:pt x="113" y="526"/>
                  </a:lnTo>
                  <a:lnTo>
                    <a:pt x="119" y="544"/>
                  </a:lnTo>
                  <a:lnTo>
                    <a:pt x="131" y="556"/>
                  </a:lnTo>
                  <a:lnTo>
                    <a:pt x="143" y="562"/>
                  </a:lnTo>
                  <a:lnTo>
                    <a:pt x="161" y="573"/>
                  </a:lnTo>
                  <a:lnTo>
                    <a:pt x="191" y="591"/>
                  </a:lnTo>
                  <a:lnTo>
                    <a:pt x="238" y="615"/>
                  </a:lnTo>
                  <a:lnTo>
                    <a:pt x="262" y="633"/>
                  </a:lnTo>
                  <a:lnTo>
                    <a:pt x="286" y="639"/>
                  </a:lnTo>
                  <a:lnTo>
                    <a:pt x="298" y="645"/>
                  </a:lnTo>
                  <a:lnTo>
                    <a:pt x="316" y="639"/>
                  </a:lnTo>
                  <a:lnTo>
                    <a:pt x="333" y="627"/>
                  </a:lnTo>
                  <a:lnTo>
                    <a:pt x="339" y="615"/>
                  </a:lnTo>
                  <a:lnTo>
                    <a:pt x="345" y="609"/>
                  </a:lnTo>
                  <a:lnTo>
                    <a:pt x="357" y="609"/>
                  </a:lnTo>
                  <a:lnTo>
                    <a:pt x="369" y="615"/>
                  </a:lnTo>
                  <a:lnTo>
                    <a:pt x="381" y="621"/>
                  </a:lnTo>
                  <a:lnTo>
                    <a:pt x="399" y="633"/>
                  </a:lnTo>
                  <a:lnTo>
                    <a:pt x="417" y="639"/>
                  </a:lnTo>
                  <a:lnTo>
                    <a:pt x="429" y="639"/>
                  </a:lnTo>
                  <a:lnTo>
                    <a:pt x="446" y="639"/>
                  </a:lnTo>
                  <a:lnTo>
                    <a:pt x="458" y="633"/>
                  </a:lnTo>
                  <a:lnTo>
                    <a:pt x="470" y="621"/>
                  </a:lnTo>
                  <a:lnTo>
                    <a:pt x="482" y="603"/>
                  </a:lnTo>
                  <a:lnTo>
                    <a:pt x="488" y="591"/>
                  </a:lnTo>
                  <a:lnTo>
                    <a:pt x="500" y="591"/>
                  </a:lnTo>
                  <a:lnTo>
                    <a:pt x="512" y="597"/>
                  </a:lnTo>
                  <a:lnTo>
                    <a:pt x="524" y="603"/>
                  </a:lnTo>
                  <a:lnTo>
                    <a:pt x="542" y="597"/>
                  </a:lnTo>
                  <a:lnTo>
                    <a:pt x="560" y="597"/>
                  </a:lnTo>
                  <a:lnTo>
                    <a:pt x="572" y="585"/>
                  </a:lnTo>
                  <a:lnTo>
                    <a:pt x="578" y="573"/>
                  </a:lnTo>
                  <a:lnTo>
                    <a:pt x="584" y="550"/>
                  </a:lnTo>
                  <a:lnTo>
                    <a:pt x="590" y="526"/>
                  </a:lnTo>
                  <a:lnTo>
                    <a:pt x="590" y="514"/>
                  </a:lnTo>
                  <a:lnTo>
                    <a:pt x="614" y="508"/>
                  </a:lnTo>
                  <a:lnTo>
                    <a:pt x="626" y="502"/>
                  </a:lnTo>
                  <a:lnTo>
                    <a:pt x="638" y="490"/>
                  </a:lnTo>
                  <a:lnTo>
                    <a:pt x="644" y="472"/>
                  </a:lnTo>
                  <a:lnTo>
                    <a:pt x="644" y="454"/>
                  </a:lnTo>
                  <a:lnTo>
                    <a:pt x="644" y="430"/>
                  </a:lnTo>
                  <a:lnTo>
                    <a:pt x="650" y="400"/>
                  </a:lnTo>
                  <a:lnTo>
                    <a:pt x="650" y="358"/>
                  </a:lnTo>
                  <a:lnTo>
                    <a:pt x="650" y="340"/>
                  </a:lnTo>
                  <a:lnTo>
                    <a:pt x="644" y="322"/>
                  </a:lnTo>
                  <a:lnTo>
                    <a:pt x="632" y="298"/>
                  </a:lnTo>
                  <a:lnTo>
                    <a:pt x="620" y="280"/>
                  </a:lnTo>
                  <a:lnTo>
                    <a:pt x="602" y="268"/>
                  </a:lnTo>
                  <a:lnTo>
                    <a:pt x="584" y="256"/>
                  </a:lnTo>
                  <a:lnTo>
                    <a:pt x="560" y="238"/>
                  </a:lnTo>
                  <a:lnTo>
                    <a:pt x="536" y="227"/>
                  </a:lnTo>
                  <a:lnTo>
                    <a:pt x="524" y="221"/>
                  </a:lnTo>
                  <a:lnTo>
                    <a:pt x="518" y="227"/>
                  </a:lnTo>
                  <a:lnTo>
                    <a:pt x="506" y="232"/>
                  </a:lnTo>
                  <a:lnTo>
                    <a:pt x="500" y="238"/>
                  </a:lnTo>
                  <a:lnTo>
                    <a:pt x="494" y="250"/>
                  </a:lnTo>
                  <a:lnTo>
                    <a:pt x="494" y="262"/>
                  </a:lnTo>
                  <a:lnTo>
                    <a:pt x="494" y="274"/>
                  </a:lnTo>
                  <a:lnTo>
                    <a:pt x="506" y="286"/>
                  </a:lnTo>
                  <a:lnTo>
                    <a:pt x="512" y="298"/>
                  </a:lnTo>
                  <a:lnTo>
                    <a:pt x="518" y="304"/>
                  </a:lnTo>
                  <a:lnTo>
                    <a:pt x="524" y="316"/>
                  </a:lnTo>
                  <a:lnTo>
                    <a:pt x="512" y="304"/>
                  </a:lnTo>
                  <a:lnTo>
                    <a:pt x="494" y="280"/>
                  </a:lnTo>
                  <a:lnTo>
                    <a:pt x="488" y="286"/>
                  </a:lnTo>
                  <a:lnTo>
                    <a:pt x="488" y="280"/>
                  </a:lnTo>
                  <a:lnTo>
                    <a:pt x="488" y="268"/>
                  </a:lnTo>
                  <a:lnTo>
                    <a:pt x="482" y="262"/>
                  </a:lnTo>
                  <a:lnTo>
                    <a:pt x="476" y="250"/>
                  </a:lnTo>
                  <a:lnTo>
                    <a:pt x="470" y="244"/>
                  </a:lnTo>
                  <a:lnTo>
                    <a:pt x="470" y="227"/>
                  </a:lnTo>
                  <a:lnTo>
                    <a:pt x="470" y="215"/>
                  </a:lnTo>
                  <a:lnTo>
                    <a:pt x="482" y="203"/>
                  </a:lnTo>
                  <a:lnTo>
                    <a:pt x="488" y="197"/>
                  </a:lnTo>
                  <a:lnTo>
                    <a:pt x="500" y="197"/>
                  </a:lnTo>
                  <a:lnTo>
                    <a:pt x="512" y="197"/>
                  </a:lnTo>
                  <a:lnTo>
                    <a:pt x="542" y="197"/>
                  </a:lnTo>
                  <a:lnTo>
                    <a:pt x="572" y="197"/>
                  </a:lnTo>
                  <a:lnTo>
                    <a:pt x="602" y="203"/>
                  </a:lnTo>
                  <a:lnTo>
                    <a:pt x="632" y="203"/>
                  </a:lnTo>
                  <a:lnTo>
                    <a:pt x="673" y="215"/>
                  </a:lnTo>
                  <a:lnTo>
                    <a:pt x="697" y="227"/>
                  </a:lnTo>
                  <a:lnTo>
                    <a:pt x="715" y="232"/>
                  </a:lnTo>
                  <a:lnTo>
                    <a:pt x="757" y="232"/>
                  </a:lnTo>
                  <a:lnTo>
                    <a:pt x="786" y="227"/>
                  </a:lnTo>
                  <a:lnTo>
                    <a:pt x="804" y="221"/>
                  </a:lnTo>
                  <a:lnTo>
                    <a:pt x="816" y="215"/>
                  </a:lnTo>
                  <a:lnTo>
                    <a:pt x="822" y="203"/>
                  </a:lnTo>
                  <a:lnTo>
                    <a:pt x="828" y="185"/>
                  </a:lnTo>
                  <a:lnTo>
                    <a:pt x="834" y="167"/>
                  </a:lnTo>
                  <a:lnTo>
                    <a:pt x="828" y="149"/>
                  </a:lnTo>
                  <a:lnTo>
                    <a:pt x="822" y="143"/>
                  </a:lnTo>
                  <a:lnTo>
                    <a:pt x="781" y="137"/>
                  </a:lnTo>
                  <a:lnTo>
                    <a:pt x="769" y="131"/>
                  </a:lnTo>
                  <a:lnTo>
                    <a:pt x="763" y="131"/>
                  </a:lnTo>
                  <a:lnTo>
                    <a:pt x="739" y="125"/>
                  </a:lnTo>
                  <a:lnTo>
                    <a:pt x="703" y="107"/>
                  </a:lnTo>
                  <a:lnTo>
                    <a:pt x="691" y="101"/>
                  </a:lnTo>
                  <a:lnTo>
                    <a:pt x="679" y="101"/>
                  </a:lnTo>
                  <a:lnTo>
                    <a:pt x="679" y="95"/>
                  </a:lnTo>
                  <a:lnTo>
                    <a:pt x="673" y="95"/>
                  </a:lnTo>
                  <a:lnTo>
                    <a:pt x="668" y="95"/>
                  </a:lnTo>
                  <a:lnTo>
                    <a:pt x="650" y="83"/>
                  </a:lnTo>
                  <a:lnTo>
                    <a:pt x="608" y="77"/>
                  </a:lnTo>
                  <a:lnTo>
                    <a:pt x="566" y="59"/>
                  </a:lnTo>
                  <a:lnTo>
                    <a:pt x="518" y="48"/>
                  </a:lnTo>
                  <a:lnTo>
                    <a:pt x="464" y="30"/>
                  </a:lnTo>
                  <a:lnTo>
                    <a:pt x="423" y="24"/>
                  </a:lnTo>
                  <a:lnTo>
                    <a:pt x="363" y="18"/>
                  </a:lnTo>
                  <a:lnTo>
                    <a:pt x="304" y="18"/>
                  </a:lnTo>
                  <a:lnTo>
                    <a:pt x="298" y="18"/>
                  </a:lnTo>
                  <a:lnTo>
                    <a:pt x="268" y="0"/>
                  </a:lnTo>
                  <a:lnTo>
                    <a:pt x="203" y="71"/>
                  </a:lnTo>
                  <a:lnTo>
                    <a:pt x="0" y="107"/>
                  </a:lnTo>
                </a:path>
              </a:pathLst>
            </a:custGeom>
            <a:solidFill>
              <a:srgbClr val="FFBD7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01" name="Freeform 26"/>
            <p:cNvSpPr>
              <a:spLocks/>
            </p:cNvSpPr>
            <p:nvPr/>
          </p:nvSpPr>
          <p:spPr bwMode="auto">
            <a:xfrm>
              <a:off x="4420" y="2210"/>
              <a:ext cx="132" cy="444"/>
            </a:xfrm>
            <a:custGeom>
              <a:avLst/>
              <a:gdLst>
                <a:gd name="T0" fmla="*/ 0 w 132"/>
                <a:gd name="T1" fmla="*/ 24 h 444"/>
                <a:gd name="T2" fmla="*/ 6 w 132"/>
                <a:gd name="T3" fmla="*/ 42 h 444"/>
                <a:gd name="T4" fmla="*/ 6 w 132"/>
                <a:gd name="T5" fmla="*/ 60 h 444"/>
                <a:gd name="T6" fmla="*/ 12 w 132"/>
                <a:gd name="T7" fmla="*/ 72 h 444"/>
                <a:gd name="T8" fmla="*/ 6 w 132"/>
                <a:gd name="T9" fmla="*/ 90 h 444"/>
                <a:gd name="T10" fmla="*/ 6 w 132"/>
                <a:gd name="T11" fmla="*/ 102 h 444"/>
                <a:gd name="T12" fmla="*/ 6 w 132"/>
                <a:gd name="T13" fmla="*/ 120 h 444"/>
                <a:gd name="T14" fmla="*/ 6 w 132"/>
                <a:gd name="T15" fmla="*/ 143 h 444"/>
                <a:gd name="T16" fmla="*/ 18 w 132"/>
                <a:gd name="T17" fmla="*/ 173 h 444"/>
                <a:gd name="T18" fmla="*/ 24 w 132"/>
                <a:gd name="T19" fmla="*/ 209 h 444"/>
                <a:gd name="T20" fmla="*/ 36 w 132"/>
                <a:gd name="T21" fmla="*/ 245 h 444"/>
                <a:gd name="T22" fmla="*/ 54 w 132"/>
                <a:gd name="T23" fmla="*/ 288 h 444"/>
                <a:gd name="T24" fmla="*/ 72 w 132"/>
                <a:gd name="T25" fmla="*/ 335 h 444"/>
                <a:gd name="T26" fmla="*/ 96 w 132"/>
                <a:gd name="T27" fmla="*/ 377 h 444"/>
                <a:gd name="T28" fmla="*/ 107 w 132"/>
                <a:gd name="T29" fmla="*/ 407 h 444"/>
                <a:gd name="T30" fmla="*/ 113 w 132"/>
                <a:gd name="T31" fmla="*/ 425 h 444"/>
                <a:gd name="T32" fmla="*/ 125 w 132"/>
                <a:gd name="T33" fmla="*/ 443 h 444"/>
                <a:gd name="T34" fmla="*/ 119 w 132"/>
                <a:gd name="T35" fmla="*/ 431 h 444"/>
                <a:gd name="T36" fmla="*/ 119 w 132"/>
                <a:gd name="T37" fmla="*/ 419 h 444"/>
                <a:gd name="T38" fmla="*/ 125 w 132"/>
                <a:gd name="T39" fmla="*/ 407 h 444"/>
                <a:gd name="T40" fmla="*/ 125 w 132"/>
                <a:gd name="T41" fmla="*/ 401 h 444"/>
                <a:gd name="T42" fmla="*/ 119 w 132"/>
                <a:gd name="T43" fmla="*/ 383 h 444"/>
                <a:gd name="T44" fmla="*/ 107 w 132"/>
                <a:gd name="T45" fmla="*/ 365 h 444"/>
                <a:gd name="T46" fmla="*/ 96 w 132"/>
                <a:gd name="T47" fmla="*/ 347 h 444"/>
                <a:gd name="T48" fmla="*/ 84 w 132"/>
                <a:gd name="T49" fmla="*/ 323 h 444"/>
                <a:gd name="T50" fmla="*/ 72 w 132"/>
                <a:gd name="T51" fmla="*/ 299 h 444"/>
                <a:gd name="T52" fmla="*/ 60 w 132"/>
                <a:gd name="T53" fmla="*/ 270 h 444"/>
                <a:gd name="T54" fmla="*/ 54 w 132"/>
                <a:gd name="T55" fmla="*/ 245 h 444"/>
                <a:gd name="T56" fmla="*/ 42 w 132"/>
                <a:gd name="T57" fmla="*/ 221 h 444"/>
                <a:gd name="T58" fmla="*/ 36 w 132"/>
                <a:gd name="T59" fmla="*/ 203 h 444"/>
                <a:gd name="T60" fmla="*/ 36 w 132"/>
                <a:gd name="T61" fmla="*/ 185 h 444"/>
                <a:gd name="T62" fmla="*/ 30 w 132"/>
                <a:gd name="T63" fmla="*/ 173 h 444"/>
                <a:gd name="T64" fmla="*/ 30 w 132"/>
                <a:gd name="T65" fmla="*/ 149 h 444"/>
                <a:gd name="T66" fmla="*/ 30 w 132"/>
                <a:gd name="T67" fmla="*/ 126 h 444"/>
                <a:gd name="T68" fmla="*/ 30 w 132"/>
                <a:gd name="T69" fmla="*/ 102 h 444"/>
                <a:gd name="T70" fmla="*/ 36 w 132"/>
                <a:gd name="T71" fmla="*/ 84 h 444"/>
                <a:gd name="T72" fmla="*/ 42 w 132"/>
                <a:gd name="T73" fmla="*/ 66 h 444"/>
                <a:gd name="T74" fmla="*/ 60 w 132"/>
                <a:gd name="T75" fmla="*/ 54 h 444"/>
                <a:gd name="T76" fmla="*/ 72 w 132"/>
                <a:gd name="T77" fmla="*/ 42 h 444"/>
                <a:gd name="T78" fmla="*/ 90 w 132"/>
                <a:gd name="T79" fmla="*/ 30 h 444"/>
                <a:gd name="T80" fmla="*/ 107 w 132"/>
                <a:gd name="T81" fmla="*/ 18 h 444"/>
                <a:gd name="T82" fmla="*/ 119 w 132"/>
                <a:gd name="T83" fmla="*/ 12 h 444"/>
                <a:gd name="T84" fmla="*/ 131 w 132"/>
                <a:gd name="T85" fmla="*/ 0 h 444"/>
                <a:gd name="T86" fmla="*/ 0 w 132"/>
                <a:gd name="T87" fmla="*/ 24 h 4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2"/>
                <a:gd name="T133" fmla="*/ 0 h 444"/>
                <a:gd name="T134" fmla="*/ 132 w 132"/>
                <a:gd name="T135" fmla="*/ 444 h 44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2" h="444">
                  <a:moveTo>
                    <a:pt x="0" y="24"/>
                  </a:moveTo>
                  <a:lnTo>
                    <a:pt x="6" y="42"/>
                  </a:lnTo>
                  <a:lnTo>
                    <a:pt x="6" y="60"/>
                  </a:lnTo>
                  <a:lnTo>
                    <a:pt x="12" y="72"/>
                  </a:lnTo>
                  <a:lnTo>
                    <a:pt x="6" y="90"/>
                  </a:lnTo>
                  <a:lnTo>
                    <a:pt x="6" y="102"/>
                  </a:lnTo>
                  <a:lnTo>
                    <a:pt x="6" y="120"/>
                  </a:lnTo>
                  <a:lnTo>
                    <a:pt x="6" y="143"/>
                  </a:lnTo>
                  <a:lnTo>
                    <a:pt x="18" y="173"/>
                  </a:lnTo>
                  <a:lnTo>
                    <a:pt x="24" y="209"/>
                  </a:lnTo>
                  <a:lnTo>
                    <a:pt x="36" y="245"/>
                  </a:lnTo>
                  <a:lnTo>
                    <a:pt x="54" y="288"/>
                  </a:lnTo>
                  <a:lnTo>
                    <a:pt x="72" y="335"/>
                  </a:lnTo>
                  <a:lnTo>
                    <a:pt x="96" y="377"/>
                  </a:lnTo>
                  <a:lnTo>
                    <a:pt x="107" y="407"/>
                  </a:lnTo>
                  <a:lnTo>
                    <a:pt x="113" y="425"/>
                  </a:lnTo>
                  <a:lnTo>
                    <a:pt x="125" y="443"/>
                  </a:lnTo>
                  <a:lnTo>
                    <a:pt x="119" y="431"/>
                  </a:lnTo>
                  <a:lnTo>
                    <a:pt x="119" y="419"/>
                  </a:lnTo>
                  <a:lnTo>
                    <a:pt x="125" y="407"/>
                  </a:lnTo>
                  <a:lnTo>
                    <a:pt x="125" y="401"/>
                  </a:lnTo>
                  <a:lnTo>
                    <a:pt x="119" y="383"/>
                  </a:lnTo>
                  <a:lnTo>
                    <a:pt x="107" y="365"/>
                  </a:lnTo>
                  <a:lnTo>
                    <a:pt x="96" y="347"/>
                  </a:lnTo>
                  <a:lnTo>
                    <a:pt x="84" y="323"/>
                  </a:lnTo>
                  <a:lnTo>
                    <a:pt x="72" y="299"/>
                  </a:lnTo>
                  <a:lnTo>
                    <a:pt x="60" y="270"/>
                  </a:lnTo>
                  <a:lnTo>
                    <a:pt x="54" y="245"/>
                  </a:lnTo>
                  <a:lnTo>
                    <a:pt x="42" y="221"/>
                  </a:lnTo>
                  <a:lnTo>
                    <a:pt x="36" y="203"/>
                  </a:lnTo>
                  <a:lnTo>
                    <a:pt x="36" y="185"/>
                  </a:lnTo>
                  <a:lnTo>
                    <a:pt x="30" y="173"/>
                  </a:lnTo>
                  <a:lnTo>
                    <a:pt x="30" y="149"/>
                  </a:lnTo>
                  <a:lnTo>
                    <a:pt x="30" y="126"/>
                  </a:lnTo>
                  <a:lnTo>
                    <a:pt x="30" y="102"/>
                  </a:lnTo>
                  <a:lnTo>
                    <a:pt x="36" y="84"/>
                  </a:lnTo>
                  <a:lnTo>
                    <a:pt x="42" y="66"/>
                  </a:lnTo>
                  <a:lnTo>
                    <a:pt x="60" y="54"/>
                  </a:lnTo>
                  <a:lnTo>
                    <a:pt x="72" y="42"/>
                  </a:lnTo>
                  <a:lnTo>
                    <a:pt x="90" y="30"/>
                  </a:lnTo>
                  <a:lnTo>
                    <a:pt x="107" y="18"/>
                  </a:lnTo>
                  <a:lnTo>
                    <a:pt x="119" y="12"/>
                  </a:lnTo>
                  <a:lnTo>
                    <a:pt x="131" y="0"/>
                  </a:lnTo>
                  <a:lnTo>
                    <a:pt x="0" y="24"/>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02" name="Freeform 27"/>
            <p:cNvSpPr>
              <a:spLocks/>
            </p:cNvSpPr>
            <p:nvPr/>
          </p:nvSpPr>
          <p:spPr bwMode="auto">
            <a:xfrm>
              <a:off x="4652" y="2635"/>
              <a:ext cx="114" cy="96"/>
            </a:xfrm>
            <a:custGeom>
              <a:avLst/>
              <a:gdLst>
                <a:gd name="T0" fmla="*/ 107 w 114"/>
                <a:gd name="T1" fmla="*/ 89 h 96"/>
                <a:gd name="T2" fmla="*/ 96 w 114"/>
                <a:gd name="T3" fmla="*/ 95 h 96"/>
                <a:gd name="T4" fmla="*/ 84 w 114"/>
                <a:gd name="T5" fmla="*/ 95 h 96"/>
                <a:gd name="T6" fmla="*/ 66 w 114"/>
                <a:gd name="T7" fmla="*/ 89 h 96"/>
                <a:gd name="T8" fmla="*/ 54 w 114"/>
                <a:gd name="T9" fmla="*/ 77 h 96"/>
                <a:gd name="T10" fmla="*/ 36 w 114"/>
                <a:gd name="T11" fmla="*/ 65 h 96"/>
                <a:gd name="T12" fmla="*/ 24 w 114"/>
                <a:gd name="T13" fmla="*/ 42 h 96"/>
                <a:gd name="T14" fmla="*/ 12 w 114"/>
                <a:gd name="T15" fmla="*/ 24 h 96"/>
                <a:gd name="T16" fmla="*/ 0 w 114"/>
                <a:gd name="T17" fmla="*/ 0 h 96"/>
                <a:gd name="T18" fmla="*/ 18 w 114"/>
                <a:gd name="T19" fmla="*/ 24 h 96"/>
                <a:gd name="T20" fmla="*/ 24 w 114"/>
                <a:gd name="T21" fmla="*/ 30 h 96"/>
                <a:gd name="T22" fmla="*/ 30 w 114"/>
                <a:gd name="T23" fmla="*/ 42 h 96"/>
                <a:gd name="T24" fmla="*/ 42 w 114"/>
                <a:gd name="T25" fmla="*/ 53 h 96"/>
                <a:gd name="T26" fmla="*/ 48 w 114"/>
                <a:gd name="T27" fmla="*/ 59 h 96"/>
                <a:gd name="T28" fmla="*/ 60 w 114"/>
                <a:gd name="T29" fmla="*/ 71 h 96"/>
                <a:gd name="T30" fmla="*/ 72 w 114"/>
                <a:gd name="T31" fmla="*/ 77 h 96"/>
                <a:gd name="T32" fmla="*/ 90 w 114"/>
                <a:gd name="T33" fmla="*/ 83 h 96"/>
                <a:gd name="T34" fmla="*/ 101 w 114"/>
                <a:gd name="T35" fmla="*/ 83 h 96"/>
                <a:gd name="T36" fmla="*/ 113 w 114"/>
                <a:gd name="T37" fmla="*/ 83 h 96"/>
                <a:gd name="T38" fmla="*/ 107 w 114"/>
                <a:gd name="T39" fmla="*/ 89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4"/>
                <a:gd name="T61" fmla="*/ 0 h 96"/>
                <a:gd name="T62" fmla="*/ 114 w 114"/>
                <a:gd name="T63" fmla="*/ 96 h 9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4" h="96">
                  <a:moveTo>
                    <a:pt x="107" y="89"/>
                  </a:moveTo>
                  <a:lnTo>
                    <a:pt x="96" y="95"/>
                  </a:lnTo>
                  <a:lnTo>
                    <a:pt x="84" y="95"/>
                  </a:lnTo>
                  <a:lnTo>
                    <a:pt x="66" y="89"/>
                  </a:lnTo>
                  <a:lnTo>
                    <a:pt x="54" y="77"/>
                  </a:lnTo>
                  <a:lnTo>
                    <a:pt x="36" y="65"/>
                  </a:lnTo>
                  <a:lnTo>
                    <a:pt x="24" y="42"/>
                  </a:lnTo>
                  <a:lnTo>
                    <a:pt x="12" y="24"/>
                  </a:lnTo>
                  <a:lnTo>
                    <a:pt x="0" y="0"/>
                  </a:lnTo>
                  <a:lnTo>
                    <a:pt x="18" y="24"/>
                  </a:lnTo>
                  <a:lnTo>
                    <a:pt x="24" y="30"/>
                  </a:lnTo>
                  <a:lnTo>
                    <a:pt x="30" y="42"/>
                  </a:lnTo>
                  <a:lnTo>
                    <a:pt x="42" y="53"/>
                  </a:lnTo>
                  <a:lnTo>
                    <a:pt x="48" y="59"/>
                  </a:lnTo>
                  <a:lnTo>
                    <a:pt x="60" y="71"/>
                  </a:lnTo>
                  <a:lnTo>
                    <a:pt x="72" y="77"/>
                  </a:lnTo>
                  <a:lnTo>
                    <a:pt x="90" y="83"/>
                  </a:lnTo>
                  <a:lnTo>
                    <a:pt x="101" y="83"/>
                  </a:lnTo>
                  <a:lnTo>
                    <a:pt x="113" y="83"/>
                  </a:lnTo>
                  <a:lnTo>
                    <a:pt x="107" y="89"/>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03" name="Freeform 28"/>
            <p:cNvSpPr>
              <a:spLocks/>
            </p:cNvSpPr>
            <p:nvPr/>
          </p:nvSpPr>
          <p:spPr bwMode="auto">
            <a:xfrm>
              <a:off x="4771" y="2599"/>
              <a:ext cx="138" cy="114"/>
            </a:xfrm>
            <a:custGeom>
              <a:avLst/>
              <a:gdLst>
                <a:gd name="T0" fmla="*/ 131 w 138"/>
                <a:gd name="T1" fmla="*/ 107 h 114"/>
                <a:gd name="T2" fmla="*/ 113 w 138"/>
                <a:gd name="T3" fmla="*/ 113 h 114"/>
                <a:gd name="T4" fmla="*/ 95 w 138"/>
                <a:gd name="T5" fmla="*/ 107 h 114"/>
                <a:gd name="T6" fmla="*/ 84 w 138"/>
                <a:gd name="T7" fmla="*/ 107 h 114"/>
                <a:gd name="T8" fmla="*/ 66 w 138"/>
                <a:gd name="T9" fmla="*/ 95 h 114"/>
                <a:gd name="T10" fmla="*/ 54 w 138"/>
                <a:gd name="T11" fmla="*/ 89 h 114"/>
                <a:gd name="T12" fmla="*/ 42 w 138"/>
                <a:gd name="T13" fmla="*/ 72 h 114"/>
                <a:gd name="T14" fmla="*/ 30 w 138"/>
                <a:gd name="T15" fmla="*/ 54 h 114"/>
                <a:gd name="T16" fmla="*/ 18 w 138"/>
                <a:gd name="T17" fmla="*/ 30 h 114"/>
                <a:gd name="T18" fmla="*/ 0 w 138"/>
                <a:gd name="T19" fmla="*/ 0 h 114"/>
                <a:gd name="T20" fmla="*/ 12 w 138"/>
                <a:gd name="T21" fmla="*/ 18 h 114"/>
                <a:gd name="T22" fmla="*/ 24 w 138"/>
                <a:gd name="T23" fmla="*/ 30 h 114"/>
                <a:gd name="T24" fmla="*/ 36 w 138"/>
                <a:gd name="T25" fmla="*/ 48 h 114"/>
                <a:gd name="T26" fmla="*/ 48 w 138"/>
                <a:gd name="T27" fmla="*/ 60 h 114"/>
                <a:gd name="T28" fmla="*/ 60 w 138"/>
                <a:gd name="T29" fmla="*/ 72 h 114"/>
                <a:gd name="T30" fmla="*/ 78 w 138"/>
                <a:gd name="T31" fmla="*/ 83 h 114"/>
                <a:gd name="T32" fmla="*/ 95 w 138"/>
                <a:gd name="T33" fmla="*/ 89 h 114"/>
                <a:gd name="T34" fmla="*/ 119 w 138"/>
                <a:gd name="T35" fmla="*/ 95 h 114"/>
                <a:gd name="T36" fmla="*/ 137 w 138"/>
                <a:gd name="T37" fmla="*/ 101 h 114"/>
                <a:gd name="T38" fmla="*/ 131 w 138"/>
                <a:gd name="T39" fmla="*/ 107 h 1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8"/>
                <a:gd name="T61" fmla="*/ 0 h 114"/>
                <a:gd name="T62" fmla="*/ 138 w 138"/>
                <a:gd name="T63" fmla="*/ 114 h 1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8" h="114">
                  <a:moveTo>
                    <a:pt x="131" y="107"/>
                  </a:moveTo>
                  <a:lnTo>
                    <a:pt x="113" y="113"/>
                  </a:lnTo>
                  <a:lnTo>
                    <a:pt x="95" y="107"/>
                  </a:lnTo>
                  <a:lnTo>
                    <a:pt x="84" y="107"/>
                  </a:lnTo>
                  <a:lnTo>
                    <a:pt x="66" y="95"/>
                  </a:lnTo>
                  <a:lnTo>
                    <a:pt x="54" y="89"/>
                  </a:lnTo>
                  <a:lnTo>
                    <a:pt x="42" y="72"/>
                  </a:lnTo>
                  <a:lnTo>
                    <a:pt x="30" y="54"/>
                  </a:lnTo>
                  <a:lnTo>
                    <a:pt x="18" y="30"/>
                  </a:lnTo>
                  <a:lnTo>
                    <a:pt x="0" y="0"/>
                  </a:lnTo>
                  <a:lnTo>
                    <a:pt x="12" y="18"/>
                  </a:lnTo>
                  <a:lnTo>
                    <a:pt x="24" y="30"/>
                  </a:lnTo>
                  <a:lnTo>
                    <a:pt x="36" y="48"/>
                  </a:lnTo>
                  <a:lnTo>
                    <a:pt x="48" y="60"/>
                  </a:lnTo>
                  <a:lnTo>
                    <a:pt x="60" y="72"/>
                  </a:lnTo>
                  <a:lnTo>
                    <a:pt x="78" y="83"/>
                  </a:lnTo>
                  <a:lnTo>
                    <a:pt x="95" y="89"/>
                  </a:lnTo>
                  <a:lnTo>
                    <a:pt x="119" y="95"/>
                  </a:lnTo>
                  <a:lnTo>
                    <a:pt x="137" y="101"/>
                  </a:lnTo>
                  <a:lnTo>
                    <a:pt x="131" y="107"/>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04" name="Freeform 29"/>
            <p:cNvSpPr>
              <a:spLocks/>
            </p:cNvSpPr>
            <p:nvPr/>
          </p:nvSpPr>
          <p:spPr bwMode="auto">
            <a:xfrm>
              <a:off x="4908" y="2545"/>
              <a:ext cx="103" cy="91"/>
            </a:xfrm>
            <a:custGeom>
              <a:avLst/>
              <a:gdLst>
                <a:gd name="T0" fmla="*/ 0 w 103"/>
                <a:gd name="T1" fmla="*/ 0 h 91"/>
                <a:gd name="T2" fmla="*/ 12 w 103"/>
                <a:gd name="T3" fmla="*/ 24 h 91"/>
                <a:gd name="T4" fmla="*/ 24 w 103"/>
                <a:gd name="T5" fmla="*/ 48 h 91"/>
                <a:gd name="T6" fmla="*/ 36 w 103"/>
                <a:gd name="T7" fmla="*/ 66 h 91"/>
                <a:gd name="T8" fmla="*/ 48 w 103"/>
                <a:gd name="T9" fmla="*/ 78 h 91"/>
                <a:gd name="T10" fmla="*/ 67 w 103"/>
                <a:gd name="T11" fmla="*/ 84 h 91"/>
                <a:gd name="T12" fmla="*/ 84 w 103"/>
                <a:gd name="T13" fmla="*/ 90 h 91"/>
                <a:gd name="T14" fmla="*/ 102 w 103"/>
                <a:gd name="T15" fmla="*/ 90 h 91"/>
                <a:gd name="T16" fmla="*/ 102 w 103"/>
                <a:gd name="T17" fmla="*/ 84 h 91"/>
                <a:gd name="T18" fmla="*/ 102 w 103"/>
                <a:gd name="T19" fmla="*/ 72 h 91"/>
                <a:gd name="T20" fmla="*/ 90 w 103"/>
                <a:gd name="T21" fmla="*/ 72 h 91"/>
                <a:gd name="T22" fmla="*/ 72 w 103"/>
                <a:gd name="T23" fmla="*/ 66 h 91"/>
                <a:gd name="T24" fmla="*/ 54 w 103"/>
                <a:gd name="T25" fmla="*/ 60 h 91"/>
                <a:gd name="T26" fmla="*/ 36 w 103"/>
                <a:gd name="T27" fmla="*/ 48 h 91"/>
                <a:gd name="T28" fmla="*/ 24 w 103"/>
                <a:gd name="T29" fmla="*/ 30 h 91"/>
                <a:gd name="T30" fmla="*/ 12 w 103"/>
                <a:gd name="T31" fmla="*/ 18 h 91"/>
                <a:gd name="T32" fmla="*/ 0 w 103"/>
                <a:gd name="T33" fmla="*/ 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91"/>
                <a:gd name="T53" fmla="*/ 103 w 103"/>
                <a:gd name="T54" fmla="*/ 91 h 9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91">
                  <a:moveTo>
                    <a:pt x="0" y="0"/>
                  </a:moveTo>
                  <a:lnTo>
                    <a:pt x="12" y="24"/>
                  </a:lnTo>
                  <a:lnTo>
                    <a:pt x="24" y="48"/>
                  </a:lnTo>
                  <a:lnTo>
                    <a:pt x="36" y="66"/>
                  </a:lnTo>
                  <a:lnTo>
                    <a:pt x="48" y="78"/>
                  </a:lnTo>
                  <a:lnTo>
                    <a:pt x="67" y="84"/>
                  </a:lnTo>
                  <a:lnTo>
                    <a:pt x="84" y="90"/>
                  </a:lnTo>
                  <a:lnTo>
                    <a:pt x="102" y="90"/>
                  </a:lnTo>
                  <a:lnTo>
                    <a:pt x="102" y="84"/>
                  </a:lnTo>
                  <a:lnTo>
                    <a:pt x="102" y="72"/>
                  </a:lnTo>
                  <a:lnTo>
                    <a:pt x="90" y="72"/>
                  </a:lnTo>
                  <a:lnTo>
                    <a:pt x="72" y="66"/>
                  </a:lnTo>
                  <a:lnTo>
                    <a:pt x="54" y="60"/>
                  </a:lnTo>
                  <a:lnTo>
                    <a:pt x="36" y="48"/>
                  </a:lnTo>
                  <a:lnTo>
                    <a:pt x="24" y="30"/>
                  </a:lnTo>
                  <a:lnTo>
                    <a:pt x="12" y="18"/>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05" name="Freeform 30"/>
            <p:cNvSpPr>
              <a:spLocks/>
            </p:cNvSpPr>
            <p:nvPr/>
          </p:nvSpPr>
          <p:spPr bwMode="auto">
            <a:xfrm>
              <a:off x="4914" y="2330"/>
              <a:ext cx="151" cy="234"/>
            </a:xfrm>
            <a:custGeom>
              <a:avLst/>
              <a:gdLst>
                <a:gd name="T0" fmla="*/ 24 w 151"/>
                <a:gd name="T1" fmla="*/ 83 h 234"/>
                <a:gd name="T2" fmla="*/ 30 w 151"/>
                <a:gd name="T3" fmla="*/ 119 h 234"/>
                <a:gd name="T4" fmla="*/ 42 w 151"/>
                <a:gd name="T5" fmla="*/ 156 h 234"/>
                <a:gd name="T6" fmla="*/ 54 w 151"/>
                <a:gd name="T7" fmla="*/ 174 h 234"/>
                <a:gd name="T8" fmla="*/ 72 w 151"/>
                <a:gd name="T9" fmla="*/ 197 h 234"/>
                <a:gd name="T10" fmla="*/ 90 w 151"/>
                <a:gd name="T11" fmla="*/ 215 h 234"/>
                <a:gd name="T12" fmla="*/ 108 w 151"/>
                <a:gd name="T13" fmla="*/ 233 h 234"/>
                <a:gd name="T14" fmla="*/ 84 w 151"/>
                <a:gd name="T15" fmla="*/ 203 h 234"/>
                <a:gd name="T16" fmla="*/ 66 w 151"/>
                <a:gd name="T17" fmla="*/ 174 h 234"/>
                <a:gd name="T18" fmla="*/ 48 w 151"/>
                <a:gd name="T19" fmla="*/ 156 h 234"/>
                <a:gd name="T20" fmla="*/ 48 w 151"/>
                <a:gd name="T21" fmla="*/ 131 h 234"/>
                <a:gd name="T22" fmla="*/ 42 w 151"/>
                <a:gd name="T23" fmla="*/ 113 h 234"/>
                <a:gd name="T24" fmla="*/ 36 w 151"/>
                <a:gd name="T25" fmla="*/ 101 h 234"/>
                <a:gd name="T26" fmla="*/ 54 w 151"/>
                <a:gd name="T27" fmla="*/ 107 h 234"/>
                <a:gd name="T28" fmla="*/ 72 w 151"/>
                <a:gd name="T29" fmla="*/ 107 h 234"/>
                <a:gd name="T30" fmla="*/ 90 w 151"/>
                <a:gd name="T31" fmla="*/ 113 h 234"/>
                <a:gd name="T32" fmla="*/ 108 w 151"/>
                <a:gd name="T33" fmla="*/ 119 h 234"/>
                <a:gd name="T34" fmla="*/ 126 w 151"/>
                <a:gd name="T35" fmla="*/ 125 h 234"/>
                <a:gd name="T36" fmla="*/ 132 w 151"/>
                <a:gd name="T37" fmla="*/ 131 h 234"/>
                <a:gd name="T38" fmla="*/ 150 w 151"/>
                <a:gd name="T39" fmla="*/ 137 h 234"/>
                <a:gd name="T40" fmla="*/ 132 w 151"/>
                <a:gd name="T41" fmla="*/ 125 h 234"/>
                <a:gd name="T42" fmla="*/ 114 w 151"/>
                <a:gd name="T43" fmla="*/ 119 h 234"/>
                <a:gd name="T44" fmla="*/ 96 w 151"/>
                <a:gd name="T45" fmla="*/ 107 h 234"/>
                <a:gd name="T46" fmla="*/ 84 w 151"/>
                <a:gd name="T47" fmla="*/ 101 h 234"/>
                <a:gd name="T48" fmla="*/ 66 w 151"/>
                <a:gd name="T49" fmla="*/ 95 h 234"/>
                <a:gd name="T50" fmla="*/ 54 w 151"/>
                <a:gd name="T51" fmla="*/ 95 h 234"/>
                <a:gd name="T52" fmla="*/ 42 w 151"/>
                <a:gd name="T53" fmla="*/ 83 h 234"/>
                <a:gd name="T54" fmla="*/ 30 w 151"/>
                <a:gd name="T55" fmla="*/ 77 h 234"/>
                <a:gd name="T56" fmla="*/ 18 w 151"/>
                <a:gd name="T57" fmla="*/ 65 h 234"/>
                <a:gd name="T58" fmla="*/ 12 w 151"/>
                <a:gd name="T59" fmla="*/ 53 h 234"/>
                <a:gd name="T60" fmla="*/ 12 w 151"/>
                <a:gd name="T61" fmla="*/ 35 h 234"/>
                <a:gd name="T62" fmla="*/ 18 w 151"/>
                <a:gd name="T63" fmla="*/ 17 h 234"/>
                <a:gd name="T64" fmla="*/ 30 w 151"/>
                <a:gd name="T65" fmla="*/ 11 h 234"/>
                <a:gd name="T66" fmla="*/ 42 w 151"/>
                <a:gd name="T67" fmla="*/ 29 h 234"/>
                <a:gd name="T68" fmla="*/ 54 w 151"/>
                <a:gd name="T69" fmla="*/ 35 h 234"/>
                <a:gd name="T70" fmla="*/ 78 w 151"/>
                <a:gd name="T71" fmla="*/ 41 h 234"/>
                <a:gd name="T72" fmla="*/ 90 w 151"/>
                <a:gd name="T73" fmla="*/ 41 h 234"/>
                <a:gd name="T74" fmla="*/ 78 w 151"/>
                <a:gd name="T75" fmla="*/ 41 h 234"/>
                <a:gd name="T76" fmla="*/ 66 w 151"/>
                <a:gd name="T77" fmla="*/ 35 h 234"/>
                <a:gd name="T78" fmla="*/ 54 w 151"/>
                <a:gd name="T79" fmla="*/ 29 h 234"/>
                <a:gd name="T80" fmla="*/ 42 w 151"/>
                <a:gd name="T81" fmla="*/ 23 h 234"/>
                <a:gd name="T82" fmla="*/ 36 w 151"/>
                <a:gd name="T83" fmla="*/ 11 h 234"/>
                <a:gd name="T84" fmla="*/ 36 w 151"/>
                <a:gd name="T85" fmla="*/ 0 h 234"/>
                <a:gd name="T86" fmla="*/ 24 w 151"/>
                <a:gd name="T87" fmla="*/ 6 h 234"/>
                <a:gd name="T88" fmla="*/ 18 w 151"/>
                <a:gd name="T89" fmla="*/ 6 h 234"/>
                <a:gd name="T90" fmla="*/ 6 w 151"/>
                <a:gd name="T91" fmla="*/ 11 h 234"/>
                <a:gd name="T92" fmla="*/ 6 w 151"/>
                <a:gd name="T93" fmla="*/ 23 h 234"/>
                <a:gd name="T94" fmla="*/ 0 w 151"/>
                <a:gd name="T95" fmla="*/ 35 h 234"/>
                <a:gd name="T96" fmla="*/ 0 w 151"/>
                <a:gd name="T97" fmla="*/ 53 h 234"/>
                <a:gd name="T98" fmla="*/ 12 w 151"/>
                <a:gd name="T99" fmla="*/ 71 h 234"/>
                <a:gd name="T100" fmla="*/ 24 w 151"/>
                <a:gd name="T101" fmla="*/ 83 h 23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1"/>
                <a:gd name="T154" fmla="*/ 0 h 234"/>
                <a:gd name="T155" fmla="*/ 151 w 151"/>
                <a:gd name="T156" fmla="*/ 234 h 23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1" h="234">
                  <a:moveTo>
                    <a:pt x="24" y="83"/>
                  </a:moveTo>
                  <a:lnTo>
                    <a:pt x="30" y="119"/>
                  </a:lnTo>
                  <a:lnTo>
                    <a:pt x="42" y="156"/>
                  </a:lnTo>
                  <a:lnTo>
                    <a:pt x="54" y="174"/>
                  </a:lnTo>
                  <a:lnTo>
                    <a:pt x="72" y="197"/>
                  </a:lnTo>
                  <a:lnTo>
                    <a:pt x="90" y="215"/>
                  </a:lnTo>
                  <a:lnTo>
                    <a:pt x="108" y="233"/>
                  </a:lnTo>
                  <a:lnTo>
                    <a:pt x="84" y="203"/>
                  </a:lnTo>
                  <a:lnTo>
                    <a:pt x="66" y="174"/>
                  </a:lnTo>
                  <a:lnTo>
                    <a:pt x="48" y="156"/>
                  </a:lnTo>
                  <a:lnTo>
                    <a:pt x="48" y="131"/>
                  </a:lnTo>
                  <a:lnTo>
                    <a:pt x="42" y="113"/>
                  </a:lnTo>
                  <a:lnTo>
                    <a:pt x="36" y="101"/>
                  </a:lnTo>
                  <a:lnTo>
                    <a:pt x="54" y="107"/>
                  </a:lnTo>
                  <a:lnTo>
                    <a:pt x="72" y="107"/>
                  </a:lnTo>
                  <a:lnTo>
                    <a:pt x="90" y="113"/>
                  </a:lnTo>
                  <a:lnTo>
                    <a:pt x="108" y="119"/>
                  </a:lnTo>
                  <a:lnTo>
                    <a:pt x="126" y="125"/>
                  </a:lnTo>
                  <a:lnTo>
                    <a:pt x="132" y="131"/>
                  </a:lnTo>
                  <a:lnTo>
                    <a:pt x="150" y="137"/>
                  </a:lnTo>
                  <a:lnTo>
                    <a:pt x="132" y="125"/>
                  </a:lnTo>
                  <a:lnTo>
                    <a:pt x="114" y="119"/>
                  </a:lnTo>
                  <a:lnTo>
                    <a:pt x="96" y="107"/>
                  </a:lnTo>
                  <a:lnTo>
                    <a:pt x="84" y="101"/>
                  </a:lnTo>
                  <a:lnTo>
                    <a:pt x="66" y="95"/>
                  </a:lnTo>
                  <a:lnTo>
                    <a:pt x="54" y="95"/>
                  </a:lnTo>
                  <a:lnTo>
                    <a:pt x="42" y="83"/>
                  </a:lnTo>
                  <a:lnTo>
                    <a:pt x="30" y="77"/>
                  </a:lnTo>
                  <a:lnTo>
                    <a:pt x="18" y="65"/>
                  </a:lnTo>
                  <a:lnTo>
                    <a:pt x="12" y="53"/>
                  </a:lnTo>
                  <a:lnTo>
                    <a:pt x="12" y="35"/>
                  </a:lnTo>
                  <a:lnTo>
                    <a:pt x="18" y="17"/>
                  </a:lnTo>
                  <a:lnTo>
                    <a:pt x="30" y="11"/>
                  </a:lnTo>
                  <a:lnTo>
                    <a:pt x="42" y="29"/>
                  </a:lnTo>
                  <a:lnTo>
                    <a:pt x="54" y="35"/>
                  </a:lnTo>
                  <a:lnTo>
                    <a:pt x="78" y="41"/>
                  </a:lnTo>
                  <a:lnTo>
                    <a:pt x="90" y="41"/>
                  </a:lnTo>
                  <a:lnTo>
                    <a:pt x="78" y="41"/>
                  </a:lnTo>
                  <a:lnTo>
                    <a:pt x="66" y="35"/>
                  </a:lnTo>
                  <a:lnTo>
                    <a:pt x="54" y="29"/>
                  </a:lnTo>
                  <a:lnTo>
                    <a:pt x="42" y="23"/>
                  </a:lnTo>
                  <a:lnTo>
                    <a:pt x="36" y="11"/>
                  </a:lnTo>
                  <a:lnTo>
                    <a:pt x="36" y="0"/>
                  </a:lnTo>
                  <a:lnTo>
                    <a:pt x="24" y="6"/>
                  </a:lnTo>
                  <a:lnTo>
                    <a:pt x="18" y="6"/>
                  </a:lnTo>
                  <a:lnTo>
                    <a:pt x="6" y="11"/>
                  </a:lnTo>
                  <a:lnTo>
                    <a:pt x="6" y="23"/>
                  </a:lnTo>
                  <a:lnTo>
                    <a:pt x="0" y="35"/>
                  </a:lnTo>
                  <a:lnTo>
                    <a:pt x="0" y="53"/>
                  </a:lnTo>
                  <a:lnTo>
                    <a:pt x="12" y="71"/>
                  </a:lnTo>
                  <a:lnTo>
                    <a:pt x="24" y="83"/>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06" name="Freeform 31"/>
            <p:cNvSpPr>
              <a:spLocks/>
            </p:cNvSpPr>
            <p:nvPr/>
          </p:nvSpPr>
          <p:spPr bwMode="auto">
            <a:xfrm>
              <a:off x="4884" y="2395"/>
              <a:ext cx="43" cy="49"/>
            </a:xfrm>
            <a:custGeom>
              <a:avLst/>
              <a:gdLst>
                <a:gd name="T0" fmla="*/ 42 w 43"/>
                <a:gd name="T1" fmla="*/ 6 h 49"/>
                <a:gd name="T2" fmla="*/ 30 w 43"/>
                <a:gd name="T3" fmla="*/ 12 h 49"/>
                <a:gd name="T4" fmla="*/ 18 w 43"/>
                <a:gd name="T5" fmla="*/ 12 h 49"/>
                <a:gd name="T6" fmla="*/ 12 w 43"/>
                <a:gd name="T7" fmla="*/ 24 h 49"/>
                <a:gd name="T8" fmla="*/ 6 w 43"/>
                <a:gd name="T9" fmla="*/ 30 h 49"/>
                <a:gd name="T10" fmla="*/ 0 w 43"/>
                <a:gd name="T11" fmla="*/ 48 h 49"/>
                <a:gd name="T12" fmla="*/ 0 w 43"/>
                <a:gd name="T13" fmla="*/ 36 h 49"/>
                <a:gd name="T14" fmla="*/ 6 w 43"/>
                <a:gd name="T15" fmla="*/ 18 h 49"/>
                <a:gd name="T16" fmla="*/ 18 w 43"/>
                <a:gd name="T17" fmla="*/ 6 h 49"/>
                <a:gd name="T18" fmla="*/ 30 w 43"/>
                <a:gd name="T19" fmla="*/ 0 h 49"/>
                <a:gd name="T20" fmla="*/ 42 w 43"/>
                <a:gd name="T21" fmla="*/ 6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
                <a:gd name="T34" fmla="*/ 0 h 49"/>
                <a:gd name="T35" fmla="*/ 43 w 43"/>
                <a:gd name="T36" fmla="*/ 49 h 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 h="49">
                  <a:moveTo>
                    <a:pt x="42" y="6"/>
                  </a:moveTo>
                  <a:lnTo>
                    <a:pt x="30" y="12"/>
                  </a:lnTo>
                  <a:lnTo>
                    <a:pt x="18" y="12"/>
                  </a:lnTo>
                  <a:lnTo>
                    <a:pt x="12" y="24"/>
                  </a:lnTo>
                  <a:lnTo>
                    <a:pt x="6" y="30"/>
                  </a:lnTo>
                  <a:lnTo>
                    <a:pt x="0" y="48"/>
                  </a:lnTo>
                  <a:lnTo>
                    <a:pt x="0" y="36"/>
                  </a:lnTo>
                  <a:lnTo>
                    <a:pt x="6" y="18"/>
                  </a:lnTo>
                  <a:lnTo>
                    <a:pt x="18" y="6"/>
                  </a:lnTo>
                  <a:lnTo>
                    <a:pt x="30" y="0"/>
                  </a:lnTo>
                  <a:lnTo>
                    <a:pt x="42" y="6"/>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07" name="Freeform 32"/>
            <p:cNvSpPr>
              <a:spLocks/>
            </p:cNvSpPr>
            <p:nvPr/>
          </p:nvSpPr>
          <p:spPr bwMode="auto">
            <a:xfrm>
              <a:off x="4855" y="2371"/>
              <a:ext cx="48" cy="19"/>
            </a:xfrm>
            <a:custGeom>
              <a:avLst/>
              <a:gdLst>
                <a:gd name="T0" fmla="*/ 47 w 48"/>
                <a:gd name="T1" fmla="*/ 0 h 19"/>
                <a:gd name="T2" fmla="*/ 35 w 48"/>
                <a:gd name="T3" fmla="*/ 0 h 19"/>
                <a:gd name="T4" fmla="*/ 23 w 48"/>
                <a:gd name="T5" fmla="*/ 0 h 19"/>
                <a:gd name="T6" fmla="*/ 17 w 48"/>
                <a:gd name="T7" fmla="*/ 12 h 19"/>
                <a:gd name="T8" fmla="*/ 6 w 48"/>
                <a:gd name="T9" fmla="*/ 18 h 19"/>
                <a:gd name="T10" fmla="*/ 0 w 48"/>
                <a:gd name="T11" fmla="*/ 12 h 19"/>
                <a:gd name="T12" fmla="*/ 47 w 48"/>
                <a:gd name="T13" fmla="*/ 0 h 19"/>
                <a:gd name="T14" fmla="*/ 0 60000 65536"/>
                <a:gd name="T15" fmla="*/ 0 60000 65536"/>
                <a:gd name="T16" fmla="*/ 0 60000 65536"/>
                <a:gd name="T17" fmla="*/ 0 60000 65536"/>
                <a:gd name="T18" fmla="*/ 0 60000 65536"/>
                <a:gd name="T19" fmla="*/ 0 60000 65536"/>
                <a:gd name="T20" fmla="*/ 0 60000 65536"/>
                <a:gd name="T21" fmla="*/ 0 w 48"/>
                <a:gd name="T22" fmla="*/ 0 h 19"/>
                <a:gd name="T23" fmla="*/ 48 w 4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19">
                  <a:moveTo>
                    <a:pt x="47" y="0"/>
                  </a:moveTo>
                  <a:lnTo>
                    <a:pt x="35" y="0"/>
                  </a:lnTo>
                  <a:lnTo>
                    <a:pt x="23" y="0"/>
                  </a:lnTo>
                  <a:lnTo>
                    <a:pt x="17" y="12"/>
                  </a:lnTo>
                  <a:lnTo>
                    <a:pt x="6" y="18"/>
                  </a:lnTo>
                  <a:lnTo>
                    <a:pt x="0" y="12"/>
                  </a:lnTo>
                  <a:lnTo>
                    <a:pt x="47"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08" name="Freeform 33"/>
            <p:cNvSpPr>
              <a:spLocks/>
            </p:cNvSpPr>
            <p:nvPr/>
          </p:nvSpPr>
          <p:spPr bwMode="auto">
            <a:xfrm>
              <a:off x="4861" y="2276"/>
              <a:ext cx="192" cy="72"/>
            </a:xfrm>
            <a:custGeom>
              <a:avLst/>
              <a:gdLst>
                <a:gd name="T0" fmla="*/ 191 w 192"/>
                <a:gd name="T1" fmla="*/ 30 h 72"/>
                <a:gd name="T2" fmla="*/ 167 w 192"/>
                <a:gd name="T3" fmla="*/ 36 h 72"/>
                <a:gd name="T4" fmla="*/ 137 w 192"/>
                <a:gd name="T5" fmla="*/ 30 h 72"/>
                <a:gd name="T6" fmla="*/ 101 w 192"/>
                <a:gd name="T7" fmla="*/ 30 h 72"/>
                <a:gd name="T8" fmla="*/ 65 w 192"/>
                <a:gd name="T9" fmla="*/ 30 h 72"/>
                <a:gd name="T10" fmla="*/ 53 w 192"/>
                <a:gd name="T11" fmla="*/ 30 h 72"/>
                <a:gd name="T12" fmla="*/ 41 w 192"/>
                <a:gd name="T13" fmla="*/ 36 h 72"/>
                <a:gd name="T14" fmla="*/ 35 w 192"/>
                <a:gd name="T15" fmla="*/ 48 h 72"/>
                <a:gd name="T16" fmla="*/ 29 w 192"/>
                <a:gd name="T17" fmla="*/ 60 h 72"/>
                <a:gd name="T18" fmla="*/ 23 w 192"/>
                <a:gd name="T19" fmla="*/ 65 h 72"/>
                <a:gd name="T20" fmla="*/ 11 w 192"/>
                <a:gd name="T21" fmla="*/ 65 h 72"/>
                <a:gd name="T22" fmla="*/ 0 w 192"/>
                <a:gd name="T23" fmla="*/ 71 h 72"/>
                <a:gd name="T24" fmla="*/ 11 w 192"/>
                <a:gd name="T25" fmla="*/ 60 h 72"/>
                <a:gd name="T26" fmla="*/ 23 w 192"/>
                <a:gd name="T27" fmla="*/ 60 h 72"/>
                <a:gd name="T28" fmla="*/ 23 w 192"/>
                <a:gd name="T29" fmla="*/ 48 h 72"/>
                <a:gd name="T30" fmla="*/ 29 w 192"/>
                <a:gd name="T31" fmla="*/ 36 h 72"/>
                <a:gd name="T32" fmla="*/ 35 w 192"/>
                <a:gd name="T33" fmla="*/ 30 h 72"/>
                <a:gd name="T34" fmla="*/ 41 w 192"/>
                <a:gd name="T35" fmla="*/ 24 h 72"/>
                <a:gd name="T36" fmla="*/ 35 w 192"/>
                <a:gd name="T37" fmla="*/ 12 h 72"/>
                <a:gd name="T38" fmla="*/ 23 w 192"/>
                <a:gd name="T39" fmla="*/ 6 h 72"/>
                <a:gd name="T40" fmla="*/ 11 w 192"/>
                <a:gd name="T41" fmla="*/ 6 h 72"/>
                <a:gd name="T42" fmla="*/ 5 w 192"/>
                <a:gd name="T43" fmla="*/ 0 h 72"/>
                <a:gd name="T44" fmla="*/ 17 w 192"/>
                <a:gd name="T45" fmla="*/ 0 h 72"/>
                <a:gd name="T46" fmla="*/ 35 w 192"/>
                <a:gd name="T47" fmla="*/ 0 h 72"/>
                <a:gd name="T48" fmla="*/ 47 w 192"/>
                <a:gd name="T49" fmla="*/ 0 h 72"/>
                <a:gd name="T50" fmla="*/ 59 w 192"/>
                <a:gd name="T51" fmla="*/ 6 h 72"/>
                <a:gd name="T52" fmla="*/ 71 w 192"/>
                <a:gd name="T53" fmla="*/ 0 h 72"/>
                <a:gd name="T54" fmla="*/ 89 w 192"/>
                <a:gd name="T55" fmla="*/ 6 h 72"/>
                <a:gd name="T56" fmla="*/ 101 w 192"/>
                <a:gd name="T57" fmla="*/ 12 h 72"/>
                <a:gd name="T58" fmla="*/ 114 w 192"/>
                <a:gd name="T59" fmla="*/ 12 h 72"/>
                <a:gd name="T60" fmla="*/ 125 w 192"/>
                <a:gd name="T61" fmla="*/ 18 h 72"/>
                <a:gd name="T62" fmla="*/ 137 w 192"/>
                <a:gd name="T63" fmla="*/ 18 h 72"/>
                <a:gd name="T64" fmla="*/ 143 w 192"/>
                <a:gd name="T65" fmla="*/ 12 h 72"/>
                <a:gd name="T66" fmla="*/ 137 w 192"/>
                <a:gd name="T67" fmla="*/ 0 h 72"/>
                <a:gd name="T68" fmla="*/ 149 w 192"/>
                <a:gd name="T69" fmla="*/ 6 h 72"/>
                <a:gd name="T70" fmla="*/ 161 w 192"/>
                <a:gd name="T71" fmla="*/ 12 h 72"/>
                <a:gd name="T72" fmla="*/ 173 w 192"/>
                <a:gd name="T73" fmla="*/ 12 h 72"/>
                <a:gd name="T74" fmla="*/ 185 w 192"/>
                <a:gd name="T75" fmla="*/ 18 h 72"/>
                <a:gd name="T76" fmla="*/ 191 w 192"/>
                <a:gd name="T77" fmla="*/ 30 h 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2"/>
                <a:gd name="T118" fmla="*/ 0 h 72"/>
                <a:gd name="T119" fmla="*/ 192 w 192"/>
                <a:gd name="T120" fmla="*/ 72 h 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2" h="72">
                  <a:moveTo>
                    <a:pt x="191" y="30"/>
                  </a:moveTo>
                  <a:lnTo>
                    <a:pt x="167" y="36"/>
                  </a:lnTo>
                  <a:lnTo>
                    <a:pt x="137" y="30"/>
                  </a:lnTo>
                  <a:lnTo>
                    <a:pt x="101" y="30"/>
                  </a:lnTo>
                  <a:lnTo>
                    <a:pt x="65" y="30"/>
                  </a:lnTo>
                  <a:lnTo>
                    <a:pt x="53" y="30"/>
                  </a:lnTo>
                  <a:lnTo>
                    <a:pt x="41" y="36"/>
                  </a:lnTo>
                  <a:lnTo>
                    <a:pt x="35" y="48"/>
                  </a:lnTo>
                  <a:lnTo>
                    <a:pt x="29" y="60"/>
                  </a:lnTo>
                  <a:lnTo>
                    <a:pt x="23" y="65"/>
                  </a:lnTo>
                  <a:lnTo>
                    <a:pt x="11" y="65"/>
                  </a:lnTo>
                  <a:lnTo>
                    <a:pt x="0" y="71"/>
                  </a:lnTo>
                  <a:lnTo>
                    <a:pt x="11" y="60"/>
                  </a:lnTo>
                  <a:lnTo>
                    <a:pt x="23" y="60"/>
                  </a:lnTo>
                  <a:lnTo>
                    <a:pt x="23" y="48"/>
                  </a:lnTo>
                  <a:lnTo>
                    <a:pt x="29" y="36"/>
                  </a:lnTo>
                  <a:lnTo>
                    <a:pt x="35" y="30"/>
                  </a:lnTo>
                  <a:lnTo>
                    <a:pt x="41" y="24"/>
                  </a:lnTo>
                  <a:lnTo>
                    <a:pt x="35" y="12"/>
                  </a:lnTo>
                  <a:lnTo>
                    <a:pt x="23" y="6"/>
                  </a:lnTo>
                  <a:lnTo>
                    <a:pt x="11" y="6"/>
                  </a:lnTo>
                  <a:lnTo>
                    <a:pt x="5" y="0"/>
                  </a:lnTo>
                  <a:lnTo>
                    <a:pt x="17" y="0"/>
                  </a:lnTo>
                  <a:lnTo>
                    <a:pt x="35" y="0"/>
                  </a:lnTo>
                  <a:lnTo>
                    <a:pt x="47" y="0"/>
                  </a:lnTo>
                  <a:lnTo>
                    <a:pt x="59" y="6"/>
                  </a:lnTo>
                  <a:lnTo>
                    <a:pt x="71" y="0"/>
                  </a:lnTo>
                  <a:lnTo>
                    <a:pt x="89" y="6"/>
                  </a:lnTo>
                  <a:lnTo>
                    <a:pt x="101" y="12"/>
                  </a:lnTo>
                  <a:lnTo>
                    <a:pt x="114" y="12"/>
                  </a:lnTo>
                  <a:lnTo>
                    <a:pt x="125" y="18"/>
                  </a:lnTo>
                  <a:lnTo>
                    <a:pt x="137" y="18"/>
                  </a:lnTo>
                  <a:lnTo>
                    <a:pt x="143" y="12"/>
                  </a:lnTo>
                  <a:lnTo>
                    <a:pt x="137" y="0"/>
                  </a:lnTo>
                  <a:lnTo>
                    <a:pt x="149" y="6"/>
                  </a:lnTo>
                  <a:lnTo>
                    <a:pt x="161" y="12"/>
                  </a:lnTo>
                  <a:lnTo>
                    <a:pt x="173" y="12"/>
                  </a:lnTo>
                  <a:lnTo>
                    <a:pt x="185" y="18"/>
                  </a:lnTo>
                  <a:lnTo>
                    <a:pt x="191" y="3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09" name="Freeform 34"/>
            <p:cNvSpPr>
              <a:spLocks/>
            </p:cNvSpPr>
            <p:nvPr/>
          </p:nvSpPr>
          <p:spPr bwMode="auto">
            <a:xfrm>
              <a:off x="5010" y="2174"/>
              <a:ext cx="37" cy="37"/>
            </a:xfrm>
            <a:custGeom>
              <a:avLst/>
              <a:gdLst>
                <a:gd name="T0" fmla="*/ 12 w 37"/>
                <a:gd name="T1" fmla="*/ 6 h 37"/>
                <a:gd name="T2" fmla="*/ 12 w 37"/>
                <a:gd name="T3" fmla="*/ 12 h 37"/>
                <a:gd name="T4" fmla="*/ 12 w 37"/>
                <a:gd name="T5" fmla="*/ 24 h 37"/>
                <a:gd name="T6" fmla="*/ 18 w 37"/>
                <a:gd name="T7" fmla="*/ 30 h 37"/>
                <a:gd name="T8" fmla="*/ 36 w 37"/>
                <a:gd name="T9" fmla="*/ 36 h 37"/>
                <a:gd name="T10" fmla="*/ 24 w 37"/>
                <a:gd name="T11" fmla="*/ 36 h 37"/>
                <a:gd name="T12" fmla="*/ 12 w 37"/>
                <a:gd name="T13" fmla="*/ 30 h 37"/>
                <a:gd name="T14" fmla="*/ 6 w 37"/>
                <a:gd name="T15" fmla="*/ 24 h 37"/>
                <a:gd name="T16" fmla="*/ 0 w 37"/>
                <a:gd name="T17" fmla="*/ 12 h 37"/>
                <a:gd name="T18" fmla="*/ 0 w 37"/>
                <a:gd name="T19" fmla="*/ 0 h 37"/>
                <a:gd name="T20" fmla="*/ 12 w 37"/>
                <a:gd name="T21" fmla="*/ 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37"/>
                <a:gd name="T35" fmla="*/ 37 w 37"/>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37">
                  <a:moveTo>
                    <a:pt x="12" y="6"/>
                  </a:moveTo>
                  <a:lnTo>
                    <a:pt x="12" y="12"/>
                  </a:lnTo>
                  <a:lnTo>
                    <a:pt x="12" y="24"/>
                  </a:lnTo>
                  <a:lnTo>
                    <a:pt x="18" y="30"/>
                  </a:lnTo>
                  <a:lnTo>
                    <a:pt x="36" y="36"/>
                  </a:lnTo>
                  <a:lnTo>
                    <a:pt x="24" y="36"/>
                  </a:lnTo>
                  <a:lnTo>
                    <a:pt x="12" y="30"/>
                  </a:lnTo>
                  <a:lnTo>
                    <a:pt x="6" y="24"/>
                  </a:lnTo>
                  <a:lnTo>
                    <a:pt x="0" y="12"/>
                  </a:lnTo>
                  <a:lnTo>
                    <a:pt x="0" y="0"/>
                  </a:lnTo>
                  <a:lnTo>
                    <a:pt x="12" y="6"/>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10" name="Freeform 35"/>
            <p:cNvSpPr>
              <a:spLocks/>
            </p:cNvSpPr>
            <p:nvPr/>
          </p:nvSpPr>
          <p:spPr bwMode="auto">
            <a:xfrm>
              <a:off x="4640" y="2109"/>
              <a:ext cx="109" cy="60"/>
            </a:xfrm>
            <a:custGeom>
              <a:avLst/>
              <a:gdLst>
                <a:gd name="T0" fmla="*/ 42 w 109"/>
                <a:gd name="T1" fmla="*/ 0 h 60"/>
                <a:gd name="T2" fmla="*/ 54 w 109"/>
                <a:gd name="T3" fmla="*/ 6 h 60"/>
                <a:gd name="T4" fmla="*/ 66 w 109"/>
                <a:gd name="T5" fmla="*/ 12 h 60"/>
                <a:gd name="T6" fmla="*/ 72 w 109"/>
                <a:gd name="T7" fmla="*/ 18 h 60"/>
                <a:gd name="T8" fmla="*/ 78 w 109"/>
                <a:gd name="T9" fmla="*/ 24 h 60"/>
                <a:gd name="T10" fmla="*/ 96 w 109"/>
                <a:gd name="T11" fmla="*/ 30 h 60"/>
                <a:gd name="T12" fmla="*/ 108 w 109"/>
                <a:gd name="T13" fmla="*/ 36 h 60"/>
                <a:gd name="T14" fmla="*/ 90 w 109"/>
                <a:gd name="T15" fmla="*/ 36 h 60"/>
                <a:gd name="T16" fmla="*/ 78 w 109"/>
                <a:gd name="T17" fmla="*/ 30 h 60"/>
                <a:gd name="T18" fmla="*/ 66 w 109"/>
                <a:gd name="T19" fmla="*/ 24 h 60"/>
                <a:gd name="T20" fmla="*/ 54 w 109"/>
                <a:gd name="T21" fmla="*/ 18 h 60"/>
                <a:gd name="T22" fmla="*/ 48 w 109"/>
                <a:gd name="T23" fmla="*/ 30 h 60"/>
                <a:gd name="T24" fmla="*/ 42 w 109"/>
                <a:gd name="T25" fmla="*/ 36 h 60"/>
                <a:gd name="T26" fmla="*/ 36 w 109"/>
                <a:gd name="T27" fmla="*/ 42 h 60"/>
                <a:gd name="T28" fmla="*/ 18 w 109"/>
                <a:gd name="T29" fmla="*/ 54 h 60"/>
                <a:gd name="T30" fmla="*/ 0 w 109"/>
                <a:gd name="T31" fmla="*/ 59 h 60"/>
                <a:gd name="T32" fmla="*/ 42 w 109"/>
                <a:gd name="T33" fmla="*/ 0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
                <a:gd name="T52" fmla="*/ 0 h 60"/>
                <a:gd name="T53" fmla="*/ 109 w 109"/>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 h="60">
                  <a:moveTo>
                    <a:pt x="42" y="0"/>
                  </a:moveTo>
                  <a:lnTo>
                    <a:pt x="54" y="6"/>
                  </a:lnTo>
                  <a:lnTo>
                    <a:pt x="66" y="12"/>
                  </a:lnTo>
                  <a:lnTo>
                    <a:pt x="72" y="18"/>
                  </a:lnTo>
                  <a:lnTo>
                    <a:pt x="78" y="24"/>
                  </a:lnTo>
                  <a:lnTo>
                    <a:pt x="96" y="30"/>
                  </a:lnTo>
                  <a:lnTo>
                    <a:pt x="108" y="36"/>
                  </a:lnTo>
                  <a:lnTo>
                    <a:pt x="90" y="36"/>
                  </a:lnTo>
                  <a:lnTo>
                    <a:pt x="78" y="30"/>
                  </a:lnTo>
                  <a:lnTo>
                    <a:pt x="66" y="24"/>
                  </a:lnTo>
                  <a:lnTo>
                    <a:pt x="54" y="18"/>
                  </a:lnTo>
                  <a:lnTo>
                    <a:pt x="48" y="30"/>
                  </a:lnTo>
                  <a:lnTo>
                    <a:pt x="42" y="36"/>
                  </a:lnTo>
                  <a:lnTo>
                    <a:pt x="36" y="42"/>
                  </a:lnTo>
                  <a:lnTo>
                    <a:pt x="18" y="54"/>
                  </a:lnTo>
                  <a:lnTo>
                    <a:pt x="0" y="59"/>
                  </a:lnTo>
                  <a:lnTo>
                    <a:pt x="42"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11" name="Freeform 36"/>
            <p:cNvSpPr>
              <a:spLocks/>
            </p:cNvSpPr>
            <p:nvPr/>
          </p:nvSpPr>
          <p:spPr bwMode="auto">
            <a:xfrm>
              <a:off x="5183" y="2240"/>
              <a:ext cx="72" cy="43"/>
            </a:xfrm>
            <a:custGeom>
              <a:avLst/>
              <a:gdLst>
                <a:gd name="T0" fmla="*/ 6 w 72"/>
                <a:gd name="T1" fmla="*/ 0 h 43"/>
                <a:gd name="T2" fmla="*/ 0 w 72"/>
                <a:gd name="T3" fmla="*/ 12 h 43"/>
                <a:gd name="T4" fmla="*/ 0 w 72"/>
                <a:gd name="T5" fmla="*/ 18 h 43"/>
                <a:gd name="T6" fmla="*/ 0 w 72"/>
                <a:gd name="T7" fmla="*/ 30 h 43"/>
                <a:gd name="T8" fmla="*/ 6 w 72"/>
                <a:gd name="T9" fmla="*/ 36 h 43"/>
                <a:gd name="T10" fmla="*/ 12 w 72"/>
                <a:gd name="T11" fmla="*/ 42 h 43"/>
                <a:gd name="T12" fmla="*/ 23 w 72"/>
                <a:gd name="T13" fmla="*/ 42 h 43"/>
                <a:gd name="T14" fmla="*/ 41 w 72"/>
                <a:gd name="T15" fmla="*/ 42 h 43"/>
                <a:gd name="T16" fmla="*/ 53 w 72"/>
                <a:gd name="T17" fmla="*/ 42 h 43"/>
                <a:gd name="T18" fmla="*/ 59 w 72"/>
                <a:gd name="T19" fmla="*/ 42 h 43"/>
                <a:gd name="T20" fmla="*/ 71 w 72"/>
                <a:gd name="T21" fmla="*/ 36 h 43"/>
                <a:gd name="T22" fmla="*/ 71 w 72"/>
                <a:gd name="T23" fmla="*/ 30 h 43"/>
                <a:gd name="T24" fmla="*/ 71 w 72"/>
                <a:gd name="T25" fmla="*/ 18 h 43"/>
                <a:gd name="T26" fmla="*/ 65 w 72"/>
                <a:gd name="T27" fmla="*/ 12 h 43"/>
                <a:gd name="T28" fmla="*/ 59 w 72"/>
                <a:gd name="T29" fmla="*/ 12 h 43"/>
                <a:gd name="T30" fmla="*/ 41 w 72"/>
                <a:gd name="T31" fmla="*/ 6 h 43"/>
                <a:gd name="T32" fmla="*/ 35 w 72"/>
                <a:gd name="T33" fmla="*/ 6 h 43"/>
                <a:gd name="T34" fmla="*/ 18 w 72"/>
                <a:gd name="T35" fmla="*/ 6 h 43"/>
                <a:gd name="T36" fmla="*/ 6 w 72"/>
                <a:gd name="T37" fmla="*/ 0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43"/>
                <a:gd name="T59" fmla="*/ 72 w 72"/>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43">
                  <a:moveTo>
                    <a:pt x="6" y="0"/>
                  </a:moveTo>
                  <a:lnTo>
                    <a:pt x="0" y="12"/>
                  </a:lnTo>
                  <a:lnTo>
                    <a:pt x="0" y="18"/>
                  </a:lnTo>
                  <a:lnTo>
                    <a:pt x="0" y="30"/>
                  </a:lnTo>
                  <a:lnTo>
                    <a:pt x="6" y="36"/>
                  </a:lnTo>
                  <a:lnTo>
                    <a:pt x="12" y="42"/>
                  </a:lnTo>
                  <a:lnTo>
                    <a:pt x="23" y="42"/>
                  </a:lnTo>
                  <a:lnTo>
                    <a:pt x="41" y="42"/>
                  </a:lnTo>
                  <a:lnTo>
                    <a:pt x="53" y="42"/>
                  </a:lnTo>
                  <a:lnTo>
                    <a:pt x="59" y="42"/>
                  </a:lnTo>
                  <a:lnTo>
                    <a:pt x="71" y="36"/>
                  </a:lnTo>
                  <a:lnTo>
                    <a:pt x="71" y="30"/>
                  </a:lnTo>
                  <a:lnTo>
                    <a:pt x="71" y="18"/>
                  </a:lnTo>
                  <a:lnTo>
                    <a:pt x="65" y="12"/>
                  </a:lnTo>
                  <a:lnTo>
                    <a:pt x="59" y="12"/>
                  </a:lnTo>
                  <a:lnTo>
                    <a:pt x="41" y="6"/>
                  </a:lnTo>
                  <a:lnTo>
                    <a:pt x="35" y="6"/>
                  </a:lnTo>
                  <a:lnTo>
                    <a:pt x="18" y="6"/>
                  </a:lnTo>
                  <a:lnTo>
                    <a:pt x="6" y="0"/>
                  </a:lnTo>
                </a:path>
              </a:pathLst>
            </a:custGeom>
            <a:solidFill>
              <a:srgbClr val="FF66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12" name="Freeform 37"/>
            <p:cNvSpPr>
              <a:spLocks/>
            </p:cNvSpPr>
            <p:nvPr/>
          </p:nvSpPr>
          <p:spPr bwMode="auto">
            <a:xfrm>
              <a:off x="5064" y="2192"/>
              <a:ext cx="60" cy="85"/>
            </a:xfrm>
            <a:custGeom>
              <a:avLst/>
              <a:gdLst>
                <a:gd name="T0" fmla="*/ 0 w 60"/>
                <a:gd name="T1" fmla="*/ 0 h 85"/>
                <a:gd name="T2" fmla="*/ 12 w 60"/>
                <a:gd name="T3" fmla="*/ 0 h 85"/>
                <a:gd name="T4" fmla="*/ 18 w 60"/>
                <a:gd name="T5" fmla="*/ 6 h 85"/>
                <a:gd name="T6" fmla="*/ 24 w 60"/>
                <a:gd name="T7" fmla="*/ 6 h 85"/>
                <a:gd name="T8" fmla="*/ 24 w 60"/>
                <a:gd name="T9" fmla="*/ 12 h 85"/>
                <a:gd name="T10" fmla="*/ 29 w 60"/>
                <a:gd name="T11" fmla="*/ 18 h 85"/>
                <a:gd name="T12" fmla="*/ 29 w 60"/>
                <a:gd name="T13" fmla="*/ 12 h 85"/>
                <a:gd name="T14" fmla="*/ 35 w 60"/>
                <a:gd name="T15" fmla="*/ 12 h 85"/>
                <a:gd name="T16" fmla="*/ 41 w 60"/>
                <a:gd name="T17" fmla="*/ 18 h 85"/>
                <a:gd name="T18" fmla="*/ 47 w 60"/>
                <a:gd name="T19" fmla="*/ 18 h 85"/>
                <a:gd name="T20" fmla="*/ 53 w 60"/>
                <a:gd name="T21" fmla="*/ 18 h 85"/>
                <a:gd name="T22" fmla="*/ 59 w 60"/>
                <a:gd name="T23" fmla="*/ 24 h 85"/>
                <a:gd name="T24" fmla="*/ 53 w 60"/>
                <a:gd name="T25" fmla="*/ 30 h 85"/>
                <a:gd name="T26" fmla="*/ 47 w 60"/>
                <a:gd name="T27" fmla="*/ 36 h 85"/>
                <a:gd name="T28" fmla="*/ 41 w 60"/>
                <a:gd name="T29" fmla="*/ 42 h 85"/>
                <a:gd name="T30" fmla="*/ 41 w 60"/>
                <a:gd name="T31" fmla="*/ 54 h 85"/>
                <a:gd name="T32" fmla="*/ 41 w 60"/>
                <a:gd name="T33" fmla="*/ 60 h 85"/>
                <a:gd name="T34" fmla="*/ 47 w 60"/>
                <a:gd name="T35" fmla="*/ 72 h 85"/>
                <a:gd name="T36" fmla="*/ 41 w 60"/>
                <a:gd name="T37" fmla="*/ 60 h 85"/>
                <a:gd name="T38" fmla="*/ 35 w 60"/>
                <a:gd name="T39" fmla="*/ 48 h 85"/>
                <a:gd name="T40" fmla="*/ 35 w 60"/>
                <a:gd name="T41" fmla="*/ 36 h 85"/>
                <a:gd name="T42" fmla="*/ 41 w 60"/>
                <a:gd name="T43" fmla="*/ 30 h 85"/>
                <a:gd name="T44" fmla="*/ 47 w 60"/>
                <a:gd name="T45" fmla="*/ 24 h 85"/>
                <a:gd name="T46" fmla="*/ 41 w 60"/>
                <a:gd name="T47" fmla="*/ 18 h 85"/>
                <a:gd name="T48" fmla="*/ 35 w 60"/>
                <a:gd name="T49" fmla="*/ 24 h 85"/>
                <a:gd name="T50" fmla="*/ 29 w 60"/>
                <a:gd name="T51" fmla="*/ 30 h 85"/>
                <a:gd name="T52" fmla="*/ 29 w 60"/>
                <a:gd name="T53" fmla="*/ 36 h 85"/>
                <a:gd name="T54" fmla="*/ 29 w 60"/>
                <a:gd name="T55" fmla="*/ 42 h 85"/>
                <a:gd name="T56" fmla="*/ 24 w 60"/>
                <a:gd name="T57" fmla="*/ 36 h 85"/>
                <a:gd name="T58" fmla="*/ 24 w 60"/>
                <a:gd name="T59" fmla="*/ 24 h 85"/>
                <a:gd name="T60" fmla="*/ 29 w 60"/>
                <a:gd name="T61" fmla="*/ 18 h 85"/>
                <a:gd name="T62" fmla="*/ 24 w 60"/>
                <a:gd name="T63" fmla="*/ 18 h 85"/>
                <a:gd name="T64" fmla="*/ 18 w 60"/>
                <a:gd name="T65" fmla="*/ 30 h 85"/>
                <a:gd name="T66" fmla="*/ 18 w 60"/>
                <a:gd name="T67" fmla="*/ 42 h 85"/>
                <a:gd name="T68" fmla="*/ 18 w 60"/>
                <a:gd name="T69" fmla="*/ 54 h 85"/>
                <a:gd name="T70" fmla="*/ 18 w 60"/>
                <a:gd name="T71" fmla="*/ 72 h 85"/>
                <a:gd name="T72" fmla="*/ 24 w 60"/>
                <a:gd name="T73" fmla="*/ 84 h 85"/>
                <a:gd name="T74" fmla="*/ 18 w 60"/>
                <a:gd name="T75" fmla="*/ 72 h 85"/>
                <a:gd name="T76" fmla="*/ 12 w 60"/>
                <a:gd name="T77" fmla="*/ 54 h 85"/>
                <a:gd name="T78" fmla="*/ 12 w 60"/>
                <a:gd name="T79" fmla="*/ 48 h 85"/>
                <a:gd name="T80" fmla="*/ 12 w 60"/>
                <a:gd name="T81" fmla="*/ 36 h 85"/>
                <a:gd name="T82" fmla="*/ 12 w 60"/>
                <a:gd name="T83" fmla="*/ 24 h 85"/>
                <a:gd name="T84" fmla="*/ 12 w 60"/>
                <a:gd name="T85" fmla="*/ 12 h 85"/>
                <a:gd name="T86" fmla="*/ 6 w 60"/>
                <a:gd name="T87" fmla="*/ 6 h 85"/>
                <a:gd name="T88" fmla="*/ 0 w 60"/>
                <a:gd name="T89" fmla="*/ 0 h 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0"/>
                <a:gd name="T136" fmla="*/ 0 h 85"/>
                <a:gd name="T137" fmla="*/ 60 w 60"/>
                <a:gd name="T138" fmla="*/ 85 h 8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0" h="85">
                  <a:moveTo>
                    <a:pt x="0" y="0"/>
                  </a:moveTo>
                  <a:lnTo>
                    <a:pt x="12" y="0"/>
                  </a:lnTo>
                  <a:lnTo>
                    <a:pt x="18" y="6"/>
                  </a:lnTo>
                  <a:lnTo>
                    <a:pt x="24" y="6"/>
                  </a:lnTo>
                  <a:lnTo>
                    <a:pt x="24" y="12"/>
                  </a:lnTo>
                  <a:lnTo>
                    <a:pt x="29" y="18"/>
                  </a:lnTo>
                  <a:lnTo>
                    <a:pt x="29" y="12"/>
                  </a:lnTo>
                  <a:lnTo>
                    <a:pt x="35" y="12"/>
                  </a:lnTo>
                  <a:lnTo>
                    <a:pt x="41" y="18"/>
                  </a:lnTo>
                  <a:lnTo>
                    <a:pt x="47" y="18"/>
                  </a:lnTo>
                  <a:lnTo>
                    <a:pt x="53" y="18"/>
                  </a:lnTo>
                  <a:lnTo>
                    <a:pt x="59" y="24"/>
                  </a:lnTo>
                  <a:lnTo>
                    <a:pt x="53" y="30"/>
                  </a:lnTo>
                  <a:lnTo>
                    <a:pt x="47" y="36"/>
                  </a:lnTo>
                  <a:lnTo>
                    <a:pt x="41" y="42"/>
                  </a:lnTo>
                  <a:lnTo>
                    <a:pt x="41" y="54"/>
                  </a:lnTo>
                  <a:lnTo>
                    <a:pt x="41" y="60"/>
                  </a:lnTo>
                  <a:lnTo>
                    <a:pt x="47" y="72"/>
                  </a:lnTo>
                  <a:lnTo>
                    <a:pt x="41" y="60"/>
                  </a:lnTo>
                  <a:lnTo>
                    <a:pt x="35" y="48"/>
                  </a:lnTo>
                  <a:lnTo>
                    <a:pt x="35" y="36"/>
                  </a:lnTo>
                  <a:lnTo>
                    <a:pt x="41" y="30"/>
                  </a:lnTo>
                  <a:lnTo>
                    <a:pt x="47" y="24"/>
                  </a:lnTo>
                  <a:lnTo>
                    <a:pt x="41" y="18"/>
                  </a:lnTo>
                  <a:lnTo>
                    <a:pt x="35" y="24"/>
                  </a:lnTo>
                  <a:lnTo>
                    <a:pt x="29" y="30"/>
                  </a:lnTo>
                  <a:lnTo>
                    <a:pt x="29" y="36"/>
                  </a:lnTo>
                  <a:lnTo>
                    <a:pt x="29" y="42"/>
                  </a:lnTo>
                  <a:lnTo>
                    <a:pt x="24" y="36"/>
                  </a:lnTo>
                  <a:lnTo>
                    <a:pt x="24" y="24"/>
                  </a:lnTo>
                  <a:lnTo>
                    <a:pt x="29" y="18"/>
                  </a:lnTo>
                  <a:lnTo>
                    <a:pt x="24" y="18"/>
                  </a:lnTo>
                  <a:lnTo>
                    <a:pt x="18" y="30"/>
                  </a:lnTo>
                  <a:lnTo>
                    <a:pt x="18" y="42"/>
                  </a:lnTo>
                  <a:lnTo>
                    <a:pt x="18" y="54"/>
                  </a:lnTo>
                  <a:lnTo>
                    <a:pt x="18" y="72"/>
                  </a:lnTo>
                  <a:lnTo>
                    <a:pt x="24" y="84"/>
                  </a:lnTo>
                  <a:lnTo>
                    <a:pt x="18" y="72"/>
                  </a:lnTo>
                  <a:lnTo>
                    <a:pt x="12" y="54"/>
                  </a:lnTo>
                  <a:lnTo>
                    <a:pt x="12" y="48"/>
                  </a:lnTo>
                  <a:lnTo>
                    <a:pt x="12" y="36"/>
                  </a:lnTo>
                  <a:lnTo>
                    <a:pt x="12" y="24"/>
                  </a:lnTo>
                  <a:lnTo>
                    <a:pt x="12" y="12"/>
                  </a:lnTo>
                  <a:lnTo>
                    <a:pt x="6" y="6"/>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13" name="Freeform 38"/>
            <p:cNvSpPr>
              <a:spLocks/>
            </p:cNvSpPr>
            <p:nvPr/>
          </p:nvSpPr>
          <p:spPr bwMode="auto">
            <a:xfrm>
              <a:off x="5147" y="2228"/>
              <a:ext cx="19" cy="25"/>
            </a:xfrm>
            <a:custGeom>
              <a:avLst/>
              <a:gdLst>
                <a:gd name="T0" fmla="*/ 0 w 19"/>
                <a:gd name="T1" fmla="*/ 0 h 25"/>
                <a:gd name="T2" fmla="*/ 6 w 19"/>
                <a:gd name="T3" fmla="*/ 0 h 25"/>
                <a:gd name="T4" fmla="*/ 12 w 19"/>
                <a:gd name="T5" fmla="*/ 6 h 25"/>
                <a:gd name="T6" fmla="*/ 18 w 19"/>
                <a:gd name="T7" fmla="*/ 6 h 25"/>
                <a:gd name="T8" fmla="*/ 18 w 19"/>
                <a:gd name="T9" fmla="*/ 12 h 25"/>
                <a:gd name="T10" fmla="*/ 12 w 19"/>
                <a:gd name="T11" fmla="*/ 18 h 25"/>
                <a:gd name="T12" fmla="*/ 12 w 19"/>
                <a:gd name="T13" fmla="*/ 24 h 25"/>
                <a:gd name="T14" fmla="*/ 12 w 19"/>
                <a:gd name="T15" fmla="*/ 18 h 25"/>
                <a:gd name="T16" fmla="*/ 12 w 19"/>
                <a:gd name="T17" fmla="*/ 12 h 25"/>
                <a:gd name="T18" fmla="*/ 0 w 19"/>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25"/>
                <a:gd name="T32" fmla="*/ 19 w 19"/>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25">
                  <a:moveTo>
                    <a:pt x="0" y="0"/>
                  </a:moveTo>
                  <a:lnTo>
                    <a:pt x="6" y="0"/>
                  </a:lnTo>
                  <a:lnTo>
                    <a:pt x="12" y="6"/>
                  </a:lnTo>
                  <a:lnTo>
                    <a:pt x="18" y="6"/>
                  </a:lnTo>
                  <a:lnTo>
                    <a:pt x="18" y="12"/>
                  </a:lnTo>
                  <a:lnTo>
                    <a:pt x="12" y="18"/>
                  </a:lnTo>
                  <a:lnTo>
                    <a:pt x="12" y="24"/>
                  </a:lnTo>
                  <a:lnTo>
                    <a:pt x="12" y="18"/>
                  </a:lnTo>
                  <a:lnTo>
                    <a:pt x="12" y="12"/>
                  </a:lnTo>
                  <a:lnTo>
                    <a:pt x="0"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nvGrpSpPr>
            <p:cNvPr id="114" name="Group 39"/>
            <p:cNvGrpSpPr>
              <a:grpSpLocks/>
            </p:cNvGrpSpPr>
            <p:nvPr/>
          </p:nvGrpSpPr>
          <p:grpSpPr bwMode="auto">
            <a:xfrm>
              <a:off x="4091" y="1656"/>
              <a:ext cx="732" cy="579"/>
              <a:chOff x="4091" y="1656"/>
              <a:chExt cx="732" cy="579"/>
            </a:xfrm>
          </p:grpSpPr>
          <p:sp>
            <p:nvSpPr>
              <p:cNvPr id="115" name="Freeform 40"/>
              <p:cNvSpPr>
                <a:spLocks/>
              </p:cNvSpPr>
              <p:nvPr/>
            </p:nvSpPr>
            <p:spPr bwMode="auto">
              <a:xfrm>
                <a:off x="4091" y="1656"/>
                <a:ext cx="732" cy="577"/>
              </a:xfrm>
              <a:custGeom>
                <a:avLst/>
                <a:gdLst>
                  <a:gd name="T0" fmla="*/ 89 w 732"/>
                  <a:gd name="T1" fmla="*/ 201 h 577"/>
                  <a:gd name="T2" fmla="*/ 78 w 732"/>
                  <a:gd name="T3" fmla="*/ 213 h 577"/>
                  <a:gd name="T4" fmla="*/ 73 w 732"/>
                  <a:gd name="T5" fmla="*/ 225 h 577"/>
                  <a:gd name="T6" fmla="*/ 81 w 732"/>
                  <a:gd name="T7" fmla="*/ 239 h 577"/>
                  <a:gd name="T8" fmla="*/ 89 w 732"/>
                  <a:gd name="T9" fmla="*/ 252 h 577"/>
                  <a:gd name="T10" fmla="*/ 90 w 732"/>
                  <a:gd name="T11" fmla="*/ 266 h 577"/>
                  <a:gd name="T12" fmla="*/ 87 w 732"/>
                  <a:gd name="T13" fmla="*/ 283 h 577"/>
                  <a:gd name="T14" fmla="*/ 94 w 732"/>
                  <a:gd name="T15" fmla="*/ 296 h 577"/>
                  <a:gd name="T16" fmla="*/ 109 w 732"/>
                  <a:gd name="T17" fmla="*/ 306 h 577"/>
                  <a:gd name="T18" fmla="*/ 125 w 732"/>
                  <a:gd name="T19" fmla="*/ 324 h 577"/>
                  <a:gd name="T20" fmla="*/ 154 w 732"/>
                  <a:gd name="T21" fmla="*/ 345 h 577"/>
                  <a:gd name="T22" fmla="*/ 177 w 732"/>
                  <a:gd name="T23" fmla="*/ 365 h 577"/>
                  <a:gd name="T24" fmla="*/ 199 w 732"/>
                  <a:gd name="T25" fmla="*/ 380 h 577"/>
                  <a:gd name="T26" fmla="*/ 180 w 732"/>
                  <a:gd name="T27" fmla="*/ 388 h 577"/>
                  <a:gd name="T28" fmla="*/ 174 w 732"/>
                  <a:gd name="T29" fmla="*/ 397 h 577"/>
                  <a:gd name="T30" fmla="*/ 190 w 732"/>
                  <a:gd name="T31" fmla="*/ 420 h 577"/>
                  <a:gd name="T32" fmla="*/ 214 w 732"/>
                  <a:gd name="T33" fmla="*/ 446 h 577"/>
                  <a:gd name="T34" fmla="*/ 250 w 732"/>
                  <a:gd name="T35" fmla="*/ 473 h 577"/>
                  <a:gd name="T36" fmla="*/ 280 w 732"/>
                  <a:gd name="T37" fmla="*/ 497 h 577"/>
                  <a:gd name="T38" fmla="*/ 297 w 732"/>
                  <a:gd name="T39" fmla="*/ 529 h 577"/>
                  <a:gd name="T40" fmla="*/ 320 w 732"/>
                  <a:gd name="T41" fmla="*/ 552 h 577"/>
                  <a:gd name="T42" fmla="*/ 343 w 732"/>
                  <a:gd name="T43" fmla="*/ 572 h 577"/>
                  <a:gd name="T44" fmla="*/ 357 w 732"/>
                  <a:gd name="T45" fmla="*/ 576 h 577"/>
                  <a:gd name="T46" fmla="*/ 397 w 732"/>
                  <a:gd name="T47" fmla="*/ 573 h 577"/>
                  <a:gd name="T48" fmla="*/ 443 w 732"/>
                  <a:gd name="T49" fmla="*/ 568 h 577"/>
                  <a:gd name="T50" fmla="*/ 508 w 732"/>
                  <a:gd name="T51" fmla="*/ 554 h 577"/>
                  <a:gd name="T52" fmla="*/ 580 w 732"/>
                  <a:gd name="T53" fmla="*/ 537 h 577"/>
                  <a:gd name="T54" fmla="*/ 657 w 732"/>
                  <a:gd name="T55" fmla="*/ 516 h 577"/>
                  <a:gd name="T56" fmla="*/ 669 w 732"/>
                  <a:gd name="T57" fmla="*/ 506 h 577"/>
                  <a:gd name="T58" fmla="*/ 688 w 732"/>
                  <a:gd name="T59" fmla="*/ 493 h 577"/>
                  <a:gd name="T60" fmla="*/ 707 w 732"/>
                  <a:gd name="T61" fmla="*/ 485 h 577"/>
                  <a:gd name="T62" fmla="*/ 720 w 732"/>
                  <a:gd name="T63" fmla="*/ 477 h 577"/>
                  <a:gd name="T64" fmla="*/ 719 w 732"/>
                  <a:gd name="T65" fmla="*/ 469 h 577"/>
                  <a:gd name="T66" fmla="*/ 731 w 732"/>
                  <a:gd name="T67" fmla="*/ 462 h 577"/>
                  <a:gd name="T68" fmla="*/ 716 w 732"/>
                  <a:gd name="T69" fmla="*/ 449 h 577"/>
                  <a:gd name="T70" fmla="*/ 715 w 732"/>
                  <a:gd name="T71" fmla="*/ 435 h 577"/>
                  <a:gd name="T72" fmla="*/ 707 w 732"/>
                  <a:gd name="T73" fmla="*/ 425 h 577"/>
                  <a:gd name="T74" fmla="*/ 684 w 732"/>
                  <a:gd name="T75" fmla="*/ 403 h 577"/>
                  <a:gd name="T76" fmla="*/ 667 w 732"/>
                  <a:gd name="T77" fmla="*/ 381 h 577"/>
                  <a:gd name="T78" fmla="*/ 664 w 732"/>
                  <a:gd name="T79" fmla="*/ 353 h 577"/>
                  <a:gd name="T80" fmla="*/ 652 w 732"/>
                  <a:gd name="T81" fmla="*/ 310 h 577"/>
                  <a:gd name="T82" fmla="*/ 645 w 732"/>
                  <a:gd name="T83" fmla="*/ 254 h 577"/>
                  <a:gd name="T84" fmla="*/ 647 w 732"/>
                  <a:gd name="T85" fmla="*/ 211 h 577"/>
                  <a:gd name="T86" fmla="*/ 647 w 732"/>
                  <a:gd name="T87" fmla="*/ 158 h 577"/>
                  <a:gd name="T88" fmla="*/ 654 w 732"/>
                  <a:gd name="T89" fmla="*/ 108 h 577"/>
                  <a:gd name="T90" fmla="*/ 647 w 732"/>
                  <a:gd name="T91" fmla="*/ 50 h 577"/>
                  <a:gd name="T92" fmla="*/ 641 w 732"/>
                  <a:gd name="T93" fmla="*/ 0 h 577"/>
                  <a:gd name="T94" fmla="*/ 0 w 732"/>
                  <a:gd name="T95" fmla="*/ 67 h 577"/>
                  <a:gd name="T96" fmla="*/ 17 w 732"/>
                  <a:gd name="T97" fmla="*/ 96 h 577"/>
                  <a:gd name="T98" fmla="*/ 42 w 732"/>
                  <a:gd name="T99" fmla="*/ 138 h 577"/>
                  <a:gd name="T100" fmla="*/ 67 w 732"/>
                  <a:gd name="T101" fmla="*/ 172 h 577"/>
                  <a:gd name="T102" fmla="*/ 89 w 732"/>
                  <a:gd name="T103" fmla="*/ 201 h 5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32"/>
                  <a:gd name="T157" fmla="*/ 0 h 577"/>
                  <a:gd name="T158" fmla="*/ 732 w 732"/>
                  <a:gd name="T159" fmla="*/ 577 h 5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32" h="577">
                    <a:moveTo>
                      <a:pt x="89" y="201"/>
                    </a:moveTo>
                    <a:lnTo>
                      <a:pt x="78" y="213"/>
                    </a:lnTo>
                    <a:lnTo>
                      <a:pt x="73" y="225"/>
                    </a:lnTo>
                    <a:lnTo>
                      <a:pt x="81" y="239"/>
                    </a:lnTo>
                    <a:lnTo>
                      <a:pt x="89" y="252"/>
                    </a:lnTo>
                    <a:lnTo>
                      <a:pt x="90" y="266"/>
                    </a:lnTo>
                    <a:lnTo>
                      <a:pt x="87" y="283"/>
                    </a:lnTo>
                    <a:lnTo>
                      <a:pt x="94" y="296"/>
                    </a:lnTo>
                    <a:lnTo>
                      <a:pt x="109" y="306"/>
                    </a:lnTo>
                    <a:lnTo>
                      <a:pt x="125" y="324"/>
                    </a:lnTo>
                    <a:lnTo>
                      <a:pt x="154" y="345"/>
                    </a:lnTo>
                    <a:lnTo>
                      <a:pt x="177" y="365"/>
                    </a:lnTo>
                    <a:lnTo>
                      <a:pt x="199" y="380"/>
                    </a:lnTo>
                    <a:lnTo>
                      <a:pt x="180" y="388"/>
                    </a:lnTo>
                    <a:lnTo>
                      <a:pt x="174" y="397"/>
                    </a:lnTo>
                    <a:lnTo>
                      <a:pt x="190" y="420"/>
                    </a:lnTo>
                    <a:lnTo>
                      <a:pt x="214" y="446"/>
                    </a:lnTo>
                    <a:lnTo>
                      <a:pt x="250" y="473"/>
                    </a:lnTo>
                    <a:lnTo>
                      <a:pt x="280" y="497"/>
                    </a:lnTo>
                    <a:lnTo>
                      <a:pt x="297" y="529"/>
                    </a:lnTo>
                    <a:lnTo>
                      <a:pt x="320" y="552"/>
                    </a:lnTo>
                    <a:lnTo>
                      <a:pt x="343" y="572"/>
                    </a:lnTo>
                    <a:lnTo>
                      <a:pt x="357" y="576"/>
                    </a:lnTo>
                    <a:lnTo>
                      <a:pt x="397" y="573"/>
                    </a:lnTo>
                    <a:lnTo>
                      <a:pt x="443" y="568"/>
                    </a:lnTo>
                    <a:lnTo>
                      <a:pt x="508" y="554"/>
                    </a:lnTo>
                    <a:lnTo>
                      <a:pt x="580" y="537"/>
                    </a:lnTo>
                    <a:lnTo>
                      <a:pt x="657" y="516"/>
                    </a:lnTo>
                    <a:lnTo>
                      <a:pt x="669" y="506"/>
                    </a:lnTo>
                    <a:lnTo>
                      <a:pt x="688" y="493"/>
                    </a:lnTo>
                    <a:lnTo>
                      <a:pt x="707" y="485"/>
                    </a:lnTo>
                    <a:lnTo>
                      <a:pt x="720" y="477"/>
                    </a:lnTo>
                    <a:lnTo>
                      <a:pt x="719" y="469"/>
                    </a:lnTo>
                    <a:lnTo>
                      <a:pt x="731" y="462"/>
                    </a:lnTo>
                    <a:lnTo>
                      <a:pt x="716" y="449"/>
                    </a:lnTo>
                    <a:lnTo>
                      <a:pt x="715" y="435"/>
                    </a:lnTo>
                    <a:lnTo>
                      <a:pt x="707" y="425"/>
                    </a:lnTo>
                    <a:lnTo>
                      <a:pt x="684" y="403"/>
                    </a:lnTo>
                    <a:lnTo>
                      <a:pt x="667" y="381"/>
                    </a:lnTo>
                    <a:lnTo>
                      <a:pt x="664" y="353"/>
                    </a:lnTo>
                    <a:lnTo>
                      <a:pt x="652" y="310"/>
                    </a:lnTo>
                    <a:lnTo>
                      <a:pt x="645" y="254"/>
                    </a:lnTo>
                    <a:lnTo>
                      <a:pt x="647" y="211"/>
                    </a:lnTo>
                    <a:lnTo>
                      <a:pt x="647" y="158"/>
                    </a:lnTo>
                    <a:lnTo>
                      <a:pt x="654" y="108"/>
                    </a:lnTo>
                    <a:lnTo>
                      <a:pt x="647" y="50"/>
                    </a:lnTo>
                    <a:lnTo>
                      <a:pt x="641" y="0"/>
                    </a:lnTo>
                    <a:lnTo>
                      <a:pt x="0" y="67"/>
                    </a:lnTo>
                    <a:lnTo>
                      <a:pt x="17" y="96"/>
                    </a:lnTo>
                    <a:lnTo>
                      <a:pt x="42" y="138"/>
                    </a:lnTo>
                    <a:lnTo>
                      <a:pt x="67" y="172"/>
                    </a:lnTo>
                    <a:lnTo>
                      <a:pt x="89" y="201"/>
                    </a:lnTo>
                  </a:path>
                </a:pathLst>
              </a:custGeom>
              <a:solidFill>
                <a:srgbClr val="80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16" name="Freeform 41"/>
              <p:cNvSpPr>
                <a:spLocks/>
              </p:cNvSpPr>
              <p:nvPr/>
            </p:nvSpPr>
            <p:spPr bwMode="auto">
              <a:xfrm>
                <a:off x="4657" y="1720"/>
                <a:ext cx="152" cy="399"/>
              </a:xfrm>
              <a:custGeom>
                <a:avLst/>
                <a:gdLst>
                  <a:gd name="T0" fmla="*/ 83 w 152"/>
                  <a:gd name="T1" fmla="*/ 0 h 399"/>
                  <a:gd name="T2" fmla="*/ 88 w 152"/>
                  <a:gd name="T3" fmla="*/ 40 h 399"/>
                  <a:gd name="T4" fmla="*/ 85 w 152"/>
                  <a:gd name="T5" fmla="*/ 68 h 399"/>
                  <a:gd name="T6" fmla="*/ 82 w 152"/>
                  <a:gd name="T7" fmla="*/ 100 h 399"/>
                  <a:gd name="T8" fmla="*/ 81 w 152"/>
                  <a:gd name="T9" fmla="*/ 148 h 399"/>
                  <a:gd name="T10" fmla="*/ 80 w 152"/>
                  <a:gd name="T11" fmla="*/ 194 h 399"/>
                  <a:gd name="T12" fmla="*/ 92 w 152"/>
                  <a:gd name="T13" fmla="*/ 237 h 399"/>
                  <a:gd name="T14" fmla="*/ 98 w 152"/>
                  <a:gd name="T15" fmla="*/ 287 h 399"/>
                  <a:gd name="T16" fmla="*/ 102 w 152"/>
                  <a:gd name="T17" fmla="*/ 318 h 399"/>
                  <a:gd name="T18" fmla="*/ 133 w 152"/>
                  <a:gd name="T19" fmla="*/ 349 h 399"/>
                  <a:gd name="T20" fmla="*/ 149 w 152"/>
                  <a:gd name="T21" fmla="*/ 372 h 399"/>
                  <a:gd name="T22" fmla="*/ 151 w 152"/>
                  <a:gd name="T23" fmla="*/ 386 h 399"/>
                  <a:gd name="T24" fmla="*/ 146 w 152"/>
                  <a:gd name="T25" fmla="*/ 398 h 399"/>
                  <a:gd name="T26" fmla="*/ 137 w 152"/>
                  <a:gd name="T27" fmla="*/ 382 h 399"/>
                  <a:gd name="T28" fmla="*/ 129 w 152"/>
                  <a:gd name="T29" fmla="*/ 374 h 399"/>
                  <a:gd name="T30" fmla="*/ 121 w 152"/>
                  <a:gd name="T31" fmla="*/ 364 h 399"/>
                  <a:gd name="T32" fmla="*/ 107 w 152"/>
                  <a:gd name="T33" fmla="*/ 358 h 399"/>
                  <a:gd name="T34" fmla="*/ 93 w 152"/>
                  <a:gd name="T35" fmla="*/ 351 h 399"/>
                  <a:gd name="T36" fmla="*/ 78 w 152"/>
                  <a:gd name="T37" fmla="*/ 338 h 399"/>
                  <a:gd name="T38" fmla="*/ 77 w 152"/>
                  <a:gd name="T39" fmla="*/ 330 h 399"/>
                  <a:gd name="T40" fmla="*/ 57 w 152"/>
                  <a:gd name="T41" fmla="*/ 335 h 399"/>
                  <a:gd name="T42" fmla="*/ 46 w 152"/>
                  <a:gd name="T43" fmla="*/ 345 h 399"/>
                  <a:gd name="T44" fmla="*/ 35 w 152"/>
                  <a:gd name="T45" fmla="*/ 361 h 399"/>
                  <a:gd name="T46" fmla="*/ 33 w 152"/>
                  <a:gd name="T47" fmla="*/ 350 h 399"/>
                  <a:gd name="T48" fmla="*/ 38 w 152"/>
                  <a:gd name="T49" fmla="*/ 332 h 399"/>
                  <a:gd name="T50" fmla="*/ 48 w 152"/>
                  <a:gd name="T51" fmla="*/ 319 h 399"/>
                  <a:gd name="T52" fmla="*/ 54 w 152"/>
                  <a:gd name="T53" fmla="*/ 310 h 399"/>
                  <a:gd name="T54" fmla="*/ 40 w 152"/>
                  <a:gd name="T55" fmla="*/ 297 h 399"/>
                  <a:gd name="T56" fmla="*/ 31 w 152"/>
                  <a:gd name="T57" fmla="*/ 279 h 399"/>
                  <a:gd name="T58" fmla="*/ 36 w 152"/>
                  <a:gd name="T59" fmla="*/ 261 h 399"/>
                  <a:gd name="T60" fmla="*/ 47 w 152"/>
                  <a:gd name="T61" fmla="*/ 248 h 399"/>
                  <a:gd name="T62" fmla="*/ 51 w 152"/>
                  <a:gd name="T63" fmla="*/ 234 h 399"/>
                  <a:gd name="T64" fmla="*/ 56 w 152"/>
                  <a:gd name="T65" fmla="*/ 213 h 399"/>
                  <a:gd name="T66" fmla="*/ 54 w 152"/>
                  <a:gd name="T67" fmla="*/ 197 h 399"/>
                  <a:gd name="T68" fmla="*/ 38 w 152"/>
                  <a:gd name="T69" fmla="*/ 176 h 399"/>
                  <a:gd name="T70" fmla="*/ 24 w 152"/>
                  <a:gd name="T71" fmla="*/ 164 h 399"/>
                  <a:gd name="T72" fmla="*/ 27 w 152"/>
                  <a:gd name="T73" fmla="*/ 141 h 399"/>
                  <a:gd name="T74" fmla="*/ 37 w 152"/>
                  <a:gd name="T75" fmla="*/ 117 h 399"/>
                  <a:gd name="T76" fmla="*/ 19 w 152"/>
                  <a:gd name="T77" fmla="*/ 125 h 399"/>
                  <a:gd name="T78" fmla="*/ 0 w 152"/>
                  <a:gd name="T79" fmla="*/ 136 h 399"/>
                  <a:gd name="T80" fmla="*/ 11 w 152"/>
                  <a:gd name="T81" fmla="*/ 117 h 399"/>
                  <a:gd name="T82" fmla="*/ 22 w 152"/>
                  <a:gd name="T83" fmla="*/ 107 h 399"/>
                  <a:gd name="T84" fmla="*/ 35 w 152"/>
                  <a:gd name="T85" fmla="*/ 100 h 399"/>
                  <a:gd name="T86" fmla="*/ 34 w 152"/>
                  <a:gd name="T87" fmla="*/ 92 h 399"/>
                  <a:gd name="T88" fmla="*/ 20 w 152"/>
                  <a:gd name="T89" fmla="*/ 88 h 399"/>
                  <a:gd name="T90" fmla="*/ 26 w 152"/>
                  <a:gd name="T91" fmla="*/ 84 h 399"/>
                  <a:gd name="T92" fmla="*/ 38 w 152"/>
                  <a:gd name="T93" fmla="*/ 71 h 399"/>
                  <a:gd name="T94" fmla="*/ 43 w 152"/>
                  <a:gd name="T95" fmla="*/ 53 h 399"/>
                  <a:gd name="T96" fmla="*/ 62 w 152"/>
                  <a:gd name="T97" fmla="*/ 43 h 399"/>
                  <a:gd name="T98" fmla="*/ 66 w 152"/>
                  <a:gd name="T99" fmla="*/ 25 h 399"/>
                  <a:gd name="T100" fmla="*/ 71 w 152"/>
                  <a:gd name="T101" fmla="*/ 13 h 399"/>
                  <a:gd name="T102" fmla="*/ 83 w 152"/>
                  <a:gd name="T103" fmla="*/ 0 h 39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2"/>
                  <a:gd name="T157" fmla="*/ 0 h 399"/>
                  <a:gd name="T158" fmla="*/ 152 w 152"/>
                  <a:gd name="T159" fmla="*/ 399 h 39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2" h="399">
                    <a:moveTo>
                      <a:pt x="83" y="0"/>
                    </a:moveTo>
                    <a:lnTo>
                      <a:pt x="88" y="40"/>
                    </a:lnTo>
                    <a:lnTo>
                      <a:pt x="85" y="68"/>
                    </a:lnTo>
                    <a:lnTo>
                      <a:pt x="82" y="100"/>
                    </a:lnTo>
                    <a:lnTo>
                      <a:pt x="81" y="148"/>
                    </a:lnTo>
                    <a:lnTo>
                      <a:pt x="80" y="194"/>
                    </a:lnTo>
                    <a:lnTo>
                      <a:pt x="92" y="237"/>
                    </a:lnTo>
                    <a:lnTo>
                      <a:pt x="98" y="287"/>
                    </a:lnTo>
                    <a:lnTo>
                      <a:pt x="102" y="318"/>
                    </a:lnTo>
                    <a:lnTo>
                      <a:pt x="133" y="349"/>
                    </a:lnTo>
                    <a:lnTo>
                      <a:pt x="149" y="372"/>
                    </a:lnTo>
                    <a:lnTo>
                      <a:pt x="151" y="386"/>
                    </a:lnTo>
                    <a:lnTo>
                      <a:pt x="146" y="398"/>
                    </a:lnTo>
                    <a:lnTo>
                      <a:pt x="137" y="382"/>
                    </a:lnTo>
                    <a:lnTo>
                      <a:pt x="129" y="374"/>
                    </a:lnTo>
                    <a:lnTo>
                      <a:pt x="121" y="364"/>
                    </a:lnTo>
                    <a:lnTo>
                      <a:pt x="107" y="358"/>
                    </a:lnTo>
                    <a:lnTo>
                      <a:pt x="93" y="351"/>
                    </a:lnTo>
                    <a:lnTo>
                      <a:pt x="78" y="338"/>
                    </a:lnTo>
                    <a:lnTo>
                      <a:pt x="77" y="330"/>
                    </a:lnTo>
                    <a:lnTo>
                      <a:pt x="57" y="335"/>
                    </a:lnTo>
                    <a:lnTo>
                      <a:pt x="46" y="345"/>
                    </a:lnTo>
                    <a:lnTo>
                      <a:pt x="35" y="361"/>
                    </a:lnTo>
                    <a:lnTo>
                      <a:pt x="33" y="350"/>
                    </a:lnTo>
                    <a:lnTo>
                      <a:pt x="38" y="332"/>
                    </a:lnTo>
                    <a:lnTo>
                      <a:pt x="48" y="319"/>
                    </a:lnTo>
                    <a:lnTo>
                      <a:pt x="54" y="310"/>
                    </a:lnTo>
                    <a:lnTo>
                      <a:pt x="40" y="297"/>
                    </a:lnTo>
                    <a:lnTo>
                      <a:pt x="31" y="279"/>
                    </a:lnTo>
                    <a:lnTo>
                      <a:pt x="36" y="261"/>
                    </a:lnTo>
                    <a:lnTo>
                      <a:pt x="47" y="248"/>
                    </a:lnTo>
                    <a:lnTo>
                      <a:pt x="51" y="234"/>
                    </a:lnTo>
                    <a:lnTo>
                      <a:pt x="56" y="213"/>
                    </a:lnTo>
                    <a:lnTo>
                      <a:pt x="54" y="197"/>
                    </a:lnTo>
                    <a:lnTo>
                      <a:pt x="38" y="176"/>
                    </a:lnTo>
                    <a:lnTo>
                      <a:pt x="24" y="164"/>
                    </a:lnTo>
                    <a:lnTo>
                      <a:pt x="27" y="141"/>
                    </a:lnTo>
                    <a:lnTo>
                      <a:pt x="37" y="117"/>
                    </a:lnTo>
                    <a:lnTo>
                      <a:pt x="19" y="125"/>
                    </a:lnTo>
                    <a:lnTo>
                      <a:pt x="0" y="136"/>
                    </a:lnTo>
                    <a:lnTo>
                      <a:pt x="11" y="117"/>
                    </a:lnTo>
                    <a:lnTo>
                      <a:pt x="22" y="107"/>
                    </a:lnTo>
                    <a:lnTo>
                      <a:pt x="35" y="100"/>
                    </a:lnTo>
                    <a:lnTo>
                      <a:pt x="34" y="92"/>
                    </a:lnTo>
                    <a:lnTo>
                      <a:pt x="20" y="88"/>
                    </a:lnTo>
                    <a:lnTo>
                      <a:pt x="26" y="84"/>
                    </a:lnTo>
                    <a:lnTo>
                      <a:pt x="38" y="71"/>
                    </a:lnTo>
                    <a:lnTo>
                      <a:pt x="43" y="53"/>
                    </a:lnTo>
                    <a:lnTo>
                      <a:pt x="62" y="43"/>
                    </a:lnTo>
                    <a:lnTo>
                      <a:pt x="66" y="25"/>
                    </a:lnTo>
                    <a:lnTo>
                      <a:pt x="71" y="13"/>
                    </a:lnTo>
                    <a:lnTo>
                      <a:pt x="83" y="0"/>
                    </a:lnTo>
                  </a:path>
                </a:pathLst>
              </a:custGeom>
              <a:solidFill>
                <a:srgbClr val="96969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17" name="Freeform 42"/>
              <p:cNvSpPr>
                <a:spLocks/>
              </p:cNvSpPr>
              <p:nvPr/>
            </p:nvSpPr>
            <p:spPr bwMode="auto">
              <a:xfrm>
                <a:off x="4245" y="1999"/>
                <a:ext cx="172" cy="79"/>
              </a:xfrm>
              <a:custGeom>
                <a:avLst/>
                <a:gdLst>
                  <a:gd name="T0" fmla="*/ 21 w 172"/>
                  <a:gd name="T1" fmla="*/ 58 h 79"/>
                  <a:gd name="T2" fmla="*/ 26 w 172"/>
                  <a:gd name="T3" fmla="*/ 45 h 79"/>
                  <a:gd name="T4" fmla="*/ 45 w 172"/>
                  <a:gd name="T5" fmla="*/ 37 h 79"/>
                  <a:gd name="T6" fmla="*/ 16 w 172"/>
                  <a:gd name="T7" fmla="*/ 21 h 79"/>
                  <a:gd name="T8" fmla="*/ 0 w 172"/>
                  <a:gd name="T9" fmla="*/ 0 h 79"/>
                  <a:gd name="T10" fmla="*/ 22 w 172"/>
                  <a:gd name="T11" fmla="*/ 17 h 79"/>
                  <a:gd name="T12" fmla="*/ 44 w 172"/>
                  <a:gd name="T13" fmla="*/ 26 h 79"/>
                  <a:gd name="T14" fmla="*/ 71 w 172"/>
                  <a:gd name="T15" fmla="*/ 26 h 79"/>
                  <a:gd name="T16" fmla="*/ 103 w 172"/>
                  <a:gd name="T17" fmla="*/ 27 h 79"/>
                  <a:gd name="T18" fmla="*/ 137 w 172"/>
                  <a:gd name="T19" fmla="*/ 26 h 79"/>
                  <a:gd name="T20" fmla="*/ 171 w 172"/>
                  <a:gd name="T21" fmla="*/ 30 h 79"/>
                  <a:gd name="T22" fmla="*/ 131 w 172"/>
                  <a:gd name="T23" fmla="*/ 33 h 79"/>
                  <a:gd name="T24" fmla="*/ 104 w 172"/>
                  <a:gd name="T25" fmla="*/ 36 h 79"/>
                  <a:gd name="T26" fmla="*/ 73 w 172"/>
                  <a:gd name="T27" fmla="*/ 43 h 79"/>
                  <a:gd name="T28" fmla="*/ 92 w 172"/>
                  <a:gd name="T29" fmla="*/ 43 h 79"/>
                  <a:gd name="T30" fmla="*/ 106 w 172"/>
                  <a:gd name="T31" fmla="*/ 50 h 79"/>
                  <a:gd name="T32" fmla="*/ 73 w 172"/>
                  <a:gd name="T33" fmla="*/ 48 h 79"/>
                  <a:gd name="T34" fmla="*/ 46 w 172"/>
                  <a:gd name="T35" fmla="*/ 49 h 79"/>
                  <a:gd name="T36" fmla="*/ 34 w 172"/>
                  <a:gd name="T37" fmla="*/ 59 h 79"/>
                  <a:gd name="T38" fmla="*/ 37 w 172"/>
                  <a:gd name="T39" fmla="*/ 78 h 79"/>
                  <a:gd name="T40" fmla="*/ 28 w 172"/>
                  <a:gd name="T41" fmla="*/ 65 h 79"/>
                  <a:gd name="T42" fmla="*/ 21 w 172"/>
                  <a:gd name="T43" fmla="*/ 58 h 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2"/>
                  <a:gd name="T67" fmla="*/ 0 h 79"/>
                  <a:gd name="T68" fmla="*/ 172 w 172"/>
                  <a:gd name="T69" fmla="*/ 79 h 7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2" h="79">
                    <a:moveTo>
                      <a:pt x="21" y="58"/>
                    </a:moveTo>
                    <a:lnTo>
                      <a:pt x="26" y="45"/>
                    </a:lnTo>
                    <a:lnTo>
                      <a:pt x="45" y="37"/>
                    </a:lnTo>
                    <a:lnTo>
                      <a:pt x="16" y="21"/>
                    </a:lnTo>
                    <a:lnTo>
                      <a:pt x="0" y="0"/>
                    </a:lnTo>
                    <a:lnTo>
                      <a:pt x="22" y="17"/>
                    </a:lnTo>
                    <a:lnTo>
                      <a:pt x="44" y="26"/>
                    </a:lnTo>
                    <a:lnTo>
                      <a:pt x="71" y="26"/>
                    </a:lnTo>
                    <a:lnTo>
                      <a:pt x="103" y="27"/>
                    </a:lnTo>
                    <a:lnTo>
                      <a:pt x="137" y="26"/>
                    </a:lnTo>
                    <a:lnTo>
                      <a:pt x="171" y="30"/>
                    </a:lnTo>
                    <a:lnTo>
                      <a:pt x="131" y="33"/>
                    </a:lnTo>
                    <a:lnTo>
                      <a:pt x="104" y="36"/>
                    </a:lnTo>
                    <a:lnTo>
                      <a:pt x="73" y="43"/>
                    </a:lnTo>
                    <a:lnTo>
                      <a:pt x="92" y="43"/>
                    </a:lnTo>
                    <a:lnTo>
                      <a:pt x="106" y="50"/>
                    </a:lnTo>
                    <a:lnTo>
                      <a:pt x="73" y="48"/>
                    </a:lnTo>
                    <a:lnTo>
                      <a:pt x="46" y="49"/>
                    </a:lnTo>
                    <a:lnTo>
                      <a:pt x="34" y="59"/>
                    </a:lnTo>
                    <a:lnTo>
                      <a:pt x="37" y="78"/>
                    </a:lnTo>
                    <a:lnTo>
                      <a:pt x="28" y="65"/>
                    </a:lnTo>
                    <a:lnTo>
                      <a:pt x="21" y="58"/>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18" name="Freeform 43"/>
              <p:cNvSpPr>
                <a:spLocks/>
              </p:cNvSpPr>
              <p:nvPr/>
            </p:nvSpPr>
            <p:spPr bwMode="auto">
              <a:xfrm>
                <a:off x="4164" y="1785"/>
                <a:ext cx="216" cy="138"/>
              </a:xfrm>
              <a:custGeom>
                <a:avLst/>
                <a:gdLst>
                  <a:gd name="T0" fmla="*/ 9 w 216"/>
                  <a:gd name="T1" fmla="*/ 116 h 138"/>
                  <a:gd name="T2" fmla="*/ 8 w 216"/>
                  <a:gd name="T3" fmla="*/ 105 h 138"/>
                  <a:gd name="T4" fmla="*/ 0 w 216"/>
                  <a:gd name="T5" fmla="*/ 94 h 138"/>
                  <a:gd name="T6" fmla="*/ 5 w 216"/>
                  <a:gd name="T7" fmla="*/ 82 h 138"/>
                  <a:gd name="T8" fmla="*/ 16 w 216"/>
                  <a:gd name="T9" fmla="*/ 73 h 138"/>
                  <a:gd name="T10" fmla="*/ 2 w 216"/>
                  <a:gd name="T11" fmla="*/ 57 h 138"/>
                  <a:gd name="T12" fmla="*/ 54 w 216"/>
                  <a:gd name="T13" fmla="*/ 48 h 138"/>
                  <a:gd name="T14" fmla="*/ 92 w 216"/>
                  <a:gd name="T15" fmla="*/ 32 h 138"/>
                  <a:gd name="T16" fmla="*/ 143 w 216"/>
                  <a:gd name="T17" fmla="*/ 17 h 138"/>
                  <a:gd name="T18" fmla="*/ 215 w 216"/>
                  <a:gd name="T19" fmla="*/ 0 h 138"/>
                  <a:gd name="T20" fmla="*/ 144 w 216"/>
                  <a:gd name="T21" fmla="*/ 23 h 138"/>
                  <a:gd name="T22" fmla="*/ 80 w 216"/>
                  <a:gd name="T23" fmla="*/ 47 h 138"/>
                  <a:gd name="T24" fmla="*/ 55 w 216"/>
                  <a:gd name="T25" fmla="*/ 62 h 138"/>
                  <a:gd name="T26" fmla="*/ 18 w 216"/>
                  <a:gd name="T27" fmla="*/ 86 h 138"/>
                  <a:gd name="T28" fmla="*/ 69 w 216"/>
                  <a:gd name="T29" fmla="*/ 63 h 138"/>
                  <a:gd name="T30" fmla="*/ 101 w 216"/>
                  <a:gd name="T31" fmla="*/ 51 h 138"/>
                  <a:gd name="T32" fmla="*/ 139 w 216"/>
                  <a:gd name="T33" fmla="*/ 37 h 138"/>
                  <a:gd name="T34" fmla="*/ 178 w 216"/>
                  <a:gd name="T35" fmla="*/ 32 h 138"/>
                  <a:gd name="T36" fmla="*/ 127 w 216"/>
                  <a:gd name="T37" fmla="*/ 44 h 138"/>
                  <a:gd name="T38" fmla="*/ 108 w 216"/>
                  <a:gd name="T39" fmla="*/ 53 h 138"/>
                  <a:gd name="T40" fmla="*/ 89 w 216"/>
                  <a:gd name="T41" fmla="*/ 61 h 138"/>
                  <a:gd name="T42" fmla="*/ 63 w 216"/>
                  <a:gd name="T43" fmla="*/ 72 h 138"/>
                  <a:gd name="T44" fmla="*/ 45 w 216"/>
                  <a:gd name="T45" fmla="*/ 86 h 138"/>
                  <a:gd name="T46" fmla="*/ 65 w 216"/>
                  <a:gd name="T47" fmla="*/ 89 h 138"/>
                  <a:gd name="T48" fmla="*/ 99 w 216"/>
                  <a:gd name="T49" fmla="*/ 88 h 138"/>
                  <a:gd name="T50" fmla="*/ 126 w 216"/>
                  <a:gd name="T51" fmla="*/ 87 h 138"/>
                  <a:gd name="T52" fmla="*/ 73 w 216"/>
                  <a:gd name="T53" fmla="*/ 94 h 138"/>
                  <a:gd name="T54" fmla="*/ 39 w 216"/>
                  <a:gd name="T55" fmla="*/ 92 h 138"/>
                  <a:gd name="T56" fmla="*/ 40 w 216"/>
                  <a:gd name="T57" fmla="*/ 101 h 138"/>
                  <a:gd name="T58" fmla="*/ 54 w 216"/>
                  <a:gd name="T59" fmla="*/ 108 h 138"/>
                  <a:gd name="T60" fmla="*/ 49 w 216"/>
                  <a:gd name="T61" fmla="*/ 117 h 138"/>
                  <a:gd name="T62" fmla="*/ 36 w 216"/>
                  <a:gd name="T63" fmla="*/ 121 h 138"/>
                  <a:gd name="T64" fmla="*/ 23 w 216"/>
                  <a:gd name="T65" fmla="*/ 131 h 138"/>
                  <a:gd name="T66" fmla="*/ 17 w 216"/>
                  <a:gd name="T67" fmla="*/ 137 h 138"/>
                  <a:gd name="T68" fmla="*/ 11 w 216"/>
                  <a:gd name="T69" fmla="*/ 127 h 138"/>
                  <a:gd name="T70" fmla="*/ 9 w 216"/>
                  <a:gd name="T71" fmla="*/ 116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6"/>
                  <a:gd name="T109" fmla="*/ 0 h 138"/>
                  <a:gd name="T110" fmla="*/ 216 w 216"/>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6" h="138">
                    <a:moveTo>
                      <a:pt x="9" y="116"/>
                    </a:moveTo>
                    <a:lnTo>
                      <a:pt x="8" y="105"/>
                    </a:lnTo>
                    <a:lnTo>
                      <a:pt x="0" y="94"/>
                    </a:lnTo>
                    <a:lnTo>
                      <a:pt x="5" y="82"/>
                    </a:lnTo>
                    <a:lnTo>
                      <a:pt x="16" y="73"/>
                    </a:lnTo>
                    <a:lnTo>
                      <a:pt x="2" y="57"/>
                    </a:lnTo>
                    <a:lnTo>
                      <a:pt x="54" y="48"/>
                    </a:lnTo>
                    <a:lnTo>
                      <a:pt x="92" y="32"/>
                    </a:lnTo>
                    <a:lnTo>
                      <a:pt x="143" y="17"/>
                    </a:lnTo>
                    <a:lnTo>
                      <a:pt x="215" y="0"/>
                    </a:lnTo>
                    <a:lnTo>
                      <a:pt x="144" y="23"/>
                    </a:lnTo>
                    <a:lnTo>
                      <a:pt x="80" y="47"/>
                    </a:lnTo>
                    <a:lnTo>
                      <a:pt x="55" y="62"/>
                    </a:lnTo>
                    <a:lnTo>
                      <a:pt x="18" y="86"/>
                    </a:lnTo>
                    <a:lnTo>
                      <a:pt x="69" y="63"/>
                    </a:lnTo>
                    <a:lnTo>
                      <a:pt x="101" y="51"/>
                    </a:lnTo>
                    <a:lnTo>
                      <a:pt x="139" y="37"/>
                    </a:lnTo>
                    <a:lnTo>
                      <a:pt x="178" y="32"/>
                    </a:lnTo>
                    <a:lnTo>
                      <a:pt x="127" y="44"/>
                    </a:lnTo>
                    <a:lnTo>
                      <a:pt x="108" y="53"/>
                    </a:lnTo>
                    <a:lnTo>
                      <a:pt x="89" y="61"/>
                    </a:lnTo>
                    <a:lnTo>
                      <a:pt x="63" y="72"/>
                    </a:lnTo>
                    <a:lnTo>
                      <a:pt x="45" y="86"/>
                    </a:lnTo>
                    <a:lnTo>
                      <a:pt x="65" y="89"/>
                    </a:lnTo>
                    <a:lnTo>
                      <a:pt x="99" y="88"/>
                    </a:lnTo>
                    <a:lnTo>
                      <a:pt x="126" y="87"/>
                    </a:lnTo>
                    <a:lnTo>
                      <a:pt x="73" y="94"/>
                    </a:lnTo>
                    <a:lnTo>
                      <a:pt x="39" y="92"/>
                    </a:lnTo>
                    <a:lnTo>
                      <a:pt x="40" y="101"/>
                    </a:lnTo>
                    <a:lnTo>
                      <a:pt x="54" y="108"/>
                    </a:lnTo>
                    <a:lnTo>
                      <a:pt x="49" y="117"/>
                    </a:lnTo>
                    <a:lnTo>
                      <a:pt x="36" y="121"/>
                    </a:lnTo>
                    <a:lnTo>
                      <a:pt x="23" y="131"/>
                    </a:lnTo>
                    <a:lnTo>
                      <a:pt x="17" y="137"/>
                    </a:lnTo>
                    <a:lnTo>
                      <a:pt x="11" y="127"/>
                    </a:lnTo>
                    <a:lnTo>
                      <a:pt x="9" y="116"/>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19" name="Freeform 44"/>
              <p:cNvSpPr>
                <a:spLocks/>
              </p:cNvSpPr>
              <p:nvPr/>
            </p:nvSpPr>
            <p:spPr bwMode="auto">
              <a:xfrm>
                <a:off x="4432" y="2164"/>
                <a:ext cx="296" cy="71"/>
              </a:xfrm>
              <a:custGeom>
                <a:avLst/>
                <a:gdLst>
                  <a:gd name="T0" fmla="*/ 15 w 296"/>
                  <a:gd name="T1" fmla="*/ 68 h 71"/>
                  <a:gd name="T2" fmla="*/ 43 w 296"/>
                  <a:gd name="T3" fmla="*/ 70 h 71"/>
                  <a:gd name="T4" fmla="*/ 69 w 296"/>
                  <a:gd name="T5" fmla="*/ 67 h 71"/>
                  <a:gd name="T6" fmla="*/ 95 w 296"/>
                  <a:gd name="T7" fmla="*/ 61 h 71"/>
                  <a:gd name="T8" fmla="*/ 88 w 296"/>
                  <a:gd name="T9" fmla="*/ 53 h 71"/>
                  <a:gd name="T10" fmla="*/ 107 w 296"/>
                  <a:gd name="T11" fmla="*/ 48 h 71"/>
                  <a:gd name="T12" fmla="*/ 133 w 296"/>
                  <a:gd name="T13" fmla="*/ 42 h 71"/>
                  <a:gd name="T14" fmla="*/ 165 w 296"/>
                  <a:gd name="T15" fmla="*/ 35 h 71"/>
                  <a:gd name="T16" fmla="*/ 211 w 296"/>
                  <a:gd name="T17" fmla="*/ 27 h 71"/>
                  <a:gd name="T18" fmla="*/ 264 w 296"/>
                  <a:gd name="T19" fmla="*/ 17 h 71"/>
                  <a:gd name="T20" fmla="*/ 283 w 296"/>
                  <a:gd name="T21" fmla="*/ 9 h 71"/>
                  <a:gd name="T22" fmla="*/ 295 w 296"/>
                  <a:gd name="T23" fmla="*/ 0 h 71"/>
                  <a:gd name="T24" fmla="*/ 270 w 296"/>
                  <a:gd name="T25" fmla="*/ 11 h 71"/>
                  <a:gd name="T26" fmla="*/ 244 w 296"/>
                  <a:gd name="T27" fmla="*/ 14 h 71"/>
                  <a:gd name="T28" fmla="*/ 217 w 296"/>
                  <a:gd name="T29" fmla="*/ 20 h 71"/>
                  <a:gd name="T30" fmla="*/ 184 w 296"/>
                  <a:gd name="T31" fmla="*/ 24 h 71"/>
                  <a:gd name="T32" fmla="*/ 152 w 296"/>
                  <a:gd name="T33" fmla="*/ 31 h 71"/>
                  <a:gd name="T34" fmla="*/ 126 w 296"/>
                  <a:gd name="T35" fmla="*/ 37 h 71"/>
                  <a:gd name="T36" fmla="*/ 100 w 296"/>
                  <a:gd name="T37" fmla="*/ 43 h 71"/>
                  <a:gd name="T38" fmla="*/ 86 w 296"/>
                  <a:gd name="T39" fmla="*/ 36 h 71"/>
                  <a:gd name="T40" fmla="*/ 87 w 296"/>
                  <a:gd name="T41" fmla="*/ 45 h 71"/>
                  <a:gd name="T42" fmla="*/ 81 w 296"/>
                  <a:gd name="T43" fmla="*/ 54 h 71"/>
                  <a:gd name="T44" fmla="*/ 68 w 296"/>
                  <a:gd name="T45" fmla="*/ 58 h 71"/>
                  <a:gd name="T46" fmla="*/ 48 w 296"/>
                  <a:gd name="T47" fmla="*/ 64 h 71"/>
                  <a:gd name="T48" fmla="*/ 22 w 296"/>
                  <a:gd name="T49" fmla="*/ 64 h 71"/>
                  <a:gd name="T50" fmla="*/ 0 w 296"/>
                  <a:gd name="T51" fmla="*/ 55 h 71"/>
                  <a:gd name="T52" fmla="*/ 15 w 296"/>
                  <a:gd name="T53" fmla="*/ 68 h 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96"/>
                  <a:gd name="T82" fmla="*/ 0 h 71"/>
                  <a:gd name="T83" fmla="*/ 296 w 296"/>
                  <a:gd name="T84" fmla="*/ 71 h 7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96" h="71">
                    <a:moveTo>
                      <a:pt x="15" y="68"/>
                    </a:moveTo>
                    <a:lnTo>
                      <a:pt x="43" y="70"/>
                    </a:lnTo>
                    <a:lnTo>
                      <a:pt x="69" y="67"/>
                    </a:lnTo>
                    <a:lnTo>
                      <a:pt x="95" y="61"/>
                    </a:lnTo>
                    <a:lnTo>
                      <a:pt x="88" y="53"/>
                    </a:lnTo>
                    <a:lnTo>
                      <a:pt x="107" y="48"/>
                    </a:lnTo>
                    <a:lnTo>
                      <a:pt x="133" y="42"/>
                    </a:lnTo>
                    <a:lnTo>
                      <a:pt x="165" y="35"/>
                    </a:lnTo>
                    <a:lnTo>
                      <a:pt x="211" y="27"/>
                    </a:lnTo>
                    <a:lnTo>
                      <a:pt x="264" y="17"/>
                    </a:lnTo>
                    <a:lnTo>
                      <a:pt x="283" y="9"/>
                    </a:lnTo>
                    <a:lnTo>
                      <a:pt x="295" y="0"/>
                    </a:lnTo>
                    <a:lnTo>
                      <a:pt x="270" y="11"/>
                    </a:lnTo>
                    <a:lnTo>
                      <a:pt x="244" y="14"/>
                    </a:lnTo>
                    <a:lnTo>
                      <a:pt x="217" y="20"/>
                    </a:lnTo>
                    <a:lnTo>
                      <a:pt x="184" y="24"/>
                    </a:lnTo>
                    <a:lnTo>
                      <a:pt x="152" y="31"/>
                    </a:lnTo>
                    <a:lnTo>
                      <a:pt x="126" y="37"/>
                    </a:lnTo>
                    <a:lnTo>
                      <a:pt x="100" y="43"/>
                    </a:lnTo>
                    <a:lnTo>
                      <a:pt x="86" y="36"/>
                    </a:lnTo>
                    <a:lnTo>
                      <a:pt x="87" y="45"/>
                    </a:lnTo>
                    <a:lnTo>
                      <a:pt x="81" y="54"/>
                    </a:lnTo>
                    <a:lnTo>
                      <a:pt x="68" y="58"/>
                    </a:lnTo>
                    <a:lnTo>
                      <a:pt x="48" y="64"/>
                    </a:lnTo>
                    <a:lnTo>
                      <a:pt x="22" y="64"/>
                    </a:lnTo>
                    <a:lnTo>
                      <a:pt x="0" y="55"/>
                    </a:lnTo>
                    <a:lnTo>
                      <a:pt x="15" y="68"/>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0" name="Freeform 45"/>
              <p:cNvSpPr>
                <a:spLocks/>
              </p:cNvSpPr>
              <p:nvPr/>
            </p:nvSpPr>
            <p:spPr bwMode="auto">
              <a:xfrm>
                <a:off x="4746" y="2126"/>
                <a:ext cx="72" cy="39"/>
              </a:xfrm>
              <a:custGeom>
                <a:avLst/>
                <a:gdLst>
                  <a:gd name="T0" fmla="*/ 57 w 72"/>
                  <a:gd name="T1" fmla="*/ 0 h 39"/>
                  <a:gd name="T2" fmla="*/ 71 w 72"/>
                  <a:gd name="T3" fmla="*/ 4 h 39"/>
                  <a:gd name="T4" fmla="*/ 58 w 72"/>
                  <a:gd name="T5" fmla="*/ 6 h 39"/>
                  <a:gd name="T6" fmla="*/ 45 w 72"/>
                  <a:gd name="T7" fmla="*/ 13 h 39"/>
                  <a:gd name="T8" fmla="*/ 32 w 72"/>
                  <a:gd name="T9" fmla="*/ 20 h 39"/>
                  <a:gd name="T10" fmla="*/ 26 w 72"/>
                  <a:gd name="T11" fmla="*/ 27 h 39"/>
                  <a:gd name="T12" fmla="*/ 0 w 72"/>
                  <a:gd name="T13" fmla="*/ 38 h 39"/>
                  <a:gd name="T14" fmla="*/ 19 w 72"/>
                  <a:gd name="T15" fmla="*/ 27 h 39"/>
                  <a:gd name="T16" fmla="*/ 25 w 72"/>
                  <a:gd name="T17" fmla="*/ 21 h 39"/>
                  <a:gd name="T18" fmla="*/ 31 w 72"/>
                  <a:gd name="T19" fmla="*/ 12 h 39"/>
                  <a:gd name="T20" fmla="*/ 44 w 72"/>
                  <a:gd name="T21" fmla="*/ 5 h 39"/>
                  <a:gd name="T22" fmla="*/ 57 w 72"/>
                  <a:gd name="T23" fmla="*/ 0 h 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2"/>
                  <a:gd name="T37" fmla="*/ 0 h 39"/>
                  <a:gd name="T38" fmla="*/ 72 w 72"/>
                  <a:gd name="T39" fmla="*/ 39 h 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2" h="39">
                    <a:moveTo>
                      <a:pt x="57" y="0"/>
                    </a:moveTo>
                    <a:lnTo>
                      <a:pt x="71" y="4"/>
                    </a:lnTo>
                    <a:lnTo>
                      <a:pt x="58" y="6"/>
                    </a:lnTo>
                    <a:lnTo>
                      <a:pt x="45" y="13"/>
                    </a:lnTo>
                    <a:lnTo>
                      <a:pt x="32" y="20"/>
                    </a:lnTo>
                    <a:lnTo>
                      <a:pt x="26" y="27"/>
                    </a:lnTo>
                    <a:lnTo>
                      <a:pt x="0" y="38"/>
                    </a:lnTo>
                    <a:lnTo>
                      <a:pt x="19" y="27"/>
                    </a:lnTo>
                    <a:lnTo>
                      <a:pt x="25" y="21"/>
                    </a:lnTo>
                    <a:lnTo>
                      <a:pt x="31" y="12"/>
                    </a:lnTo>
                    <a:lnTo>
                      <a:pt x="44" y="5"/>
                    </a:lnTo>
                    <a:lnTo>
                      <a:pt x="57" y="0"/>
                    </a:lnTo>
                  </a:path>
                </a:pathLst>
              </a:custGeom>
              <a:solidFill>
                <a:srgbClr val="4362B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sp>
        <p:nvSpPr>
          <p:cNvPr id="121" name="Arc 31"/>
          <p:cNvSpPr>
            <a:spLocks/>
          </p:cNvSpPr>
          <p:nvPr/>
        </p:nvSpPr>
        <p:spPr bwMode="auto">
          <a:xfrm>
            <a:off x="7896589" y="4111006"/>
            <a:ext cx="1676400" cy="687387"/>
          </a:xfrm>
          <a:custGeom>
            <a:avLst/>
            <a:gdLst>
              <a:gd name="T0" fmla="*/ 0 w 43200"/>
              <a:gd name="T1" fmla="*/ 0 h 38928"/>
              <a:gd name="T2" fmla="*/ 0 w 43200"/>
              <a:gd name="T3" fmla="*/ 0 h 38928"/>
              <a:gd name="T4" fmla="*/ 0 w 43200"/>
              <a:gd name="T5" fmla="*/ 0 h 38928"/>
              <a:gd name="T6" fmla="*/ 0 60000 65536"/>
              <a:gd name="T7" fmla="*/ 0 60000 65536"/>
              <a:gd name="T8" fmla="*/ 0 60000 65536"/>
              <a:gd name="T9" fmla="*/ 0 w 43200"/>
              <a:gd name="T10" fmla="*/ 0 h 38928"/>
              <a:gd name="T11" fmla="*/ 43200 w 43200"/>
              <a:gd name="T12" fmla="*/ 38928 h 38928"/>
            </a:gdLst>
            <a:ahLst/>
            <a:cxnLst>
              <a:cxn ang="T6">
                <a:pos x="T0" y="T1"/>
              </a:cxn>
              <a:cxn ang="T7">
                <a:pos x="T2" y="T3"/>
              </a:cxn>
              <a:cxn ang="T8">
                <a:pos x="T4" y="T5"/>
              </a:cxn>
            </a:cxnLst>
            <a:rect l="T9" t="T10" r="T11" b="T12"/>
            <a:pathLst>
              <a:path w="43200" h="38928" fill="none" extrusionOk="0">
                <a:moveTo>
                  <a:pt x="36873" y="2054"/>
                </a:moveTo>
                <a:cubicBezTo>
                  <a:pt x="40924" y="6105"/>
                  <a:pt x="43200" y="11599"/>
                  <a:pt x="43200" y="17328"/>
                </a:cubicBezTo>
                <a:cubicBezTo>
                  <a:pt x="43200" y="29257"/>
                  <a:pt x="33529" y="38928"/>
                  <a:pt x="21600" y="38928"/>
                </a:cubicBezTo>
                <a:cubicBezTo>
                  <a:pt x="9670" y="38928"/>
                  <a:pt x="0" y="29257"/>
                  <a:pt x="0" y="17328"/>
                </a:cubicBezTo>
                <a:cubicBezTo>
                  <a:pt x="-1" y="10501"/>
                  <a:pt x="3227" y="4076"/>
                  <a:pt x="8704" y="0"/>
                </a:cubicBezTo>
              </a:path>
              <a:path w="43200" h="38928" stroke="0" extrusionOk="0">
                <a:moveTo>
                  <a:pt x="36873" y="2054"/>
                </a:moveTo>
                <a:cubicBezTo>
                  <a:pt x="40924" y="6105"/>
                  <a:pt x="43200" y="11599"/>
                  <a:pt x="43200" y="17328"/>
                </a:cubicBezTo>
                <a:cubicBezTo>
                  <a:pt x="43200" y="29257"/>
                  <a:pt x="33529" y="38928"/>
                  <a:pt x="21600" y="38928"/>
                </a:cubicBezTo>
                <a:cubicBezTo>
                  <a:pt x="9670" y="38928"/>
                  <a:pt x="0" y="29257"/>
                  <a:pt x="0" y="17328"/>
                </a:cubicBezTo>
                <a:cubicBezTo>
                  <a:pt x="-1" y="10501"/>
                  <a:pt x="3227" y="4076"/>
                  <a:pt x="8704" y="0"/>
                </a:cubicBezTo>
                <a:lnTo>
                  <a:pt x="21600" y="17328"/>
                </a:lnTo>
                <a:close/>
              </a:path>
            </a:pathLst>
          </a:custGeom>
          <a:noFill/>
          <a:ln w="38100" cap="rnd">
            <a:solidFill>
              <a:srgbClr val="FF0000"/>
            </a:solidFill>
            <a:round/>
            <a:headEnd type="none" w="sm" len="sm"/>
            <a:tailEnd type="stealth" w="med"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22" name="Object 32"/>
          <p:cNvGraphicFramePr>
            <a:graphicFrameLocks noChangeAspect="1"/>
          </p:cNvGraphicFramePr>
          <p:nvPr>
            <p:extLst>
              <p:ext uri="{D42A27DB-BD31-4B8C-83A1-F6EECF244321}">
                <p14:modId xmlns:p14="http://schemas.microsoft.com/office/powerpoint/2010/main" val="1194643199"/>
              </p:ext>
            </p:extLst>
          </p:nvPr>
        </p:nvGraphicFramePr>
        <p:xfrm>
          <a:off x="7263263" y="3537546"/>
          <a:ext cx="735013" cy="814387"/>
        </p:xfrm>
        <a:graphic>
          <a:graphicData uri="http://schemas.openxmlformats.org/presentationml/2006/ole">
            <mc:AlternateContent xmlns:mc="http://schemas.openxmlformats.org/markup-compatibility/2006">
              <mc:Choice xmlns:v="urn:schemas-microsoft-com:vml" Requires="v">
                <p:oleObj spid="_x0000_s7473" name="公式" r:id="rId17" imgW="241200" imgH="253800" progId="Equation.3">
                  <p:embed/>
                </p:oleObj>
              </mc:Choice>
              <mc:Fallback>
                <p:oleObj name="公式" r:id="rId17" imgW="241200" imgH="253800" progId="Equation.3">
                  <p:embed/>
                  <p:pic>
                    <p:nvPicPr>
                      <p:cNvPr id="0" name=""/>
                      <p:cNvPicPr>
                        <a:picLocks noChangeAspect="1" noChangeArrowheads="1"/>
                      </p:cNvPicPr>
                      <p:nvPr/>
                    </p:nvPicPr>
                    <p:blipFill>
                      <a:blip r:embed="rId18"/>
                      <a:srcRect/>
                      <a:stretch>
                        <a:fillRect/>
                      </a:stretch>
                    </p:blipFill>
                    <p:spPr bwMode="auto">
                      <a:xfrm>
                        <a:off x="7263263" y="3537546"/>
                        <a:ext cx="735013" cy="814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 name="Line 30"/>
          <p:cNvSpPr>
            <a:spLocks noChangeShapeType="1"/>
          </p:cNvSpPr>
          <p:nvPr/>
        </p:nvSpPr>
        <p:spPr bwMode="auto">
          <a:xfrm>
            <a:off x="8749163" y="3248620"/>
            <a:ext cx="0" cy="963612"/>
          </a:xfrm>
          <a:prstGeom prst="line">
            <a:avLst/>
          </a:prstGeom>
          <a:noFill/>
          <a:ln w="38100">
            <a:solidFill>
              <a:srgbClr val="3E27E7"/>
            </a:solidFill>
            <a:round/>
            <a:headEnd type="stealth" w="med" len="lg"/>
            <a:tailEnd type="none" w="sm" len="sm"/>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24" name="Object 33"/>
          <p:cNvGraphicFramePr>
            <a:graphicFrameLocks noChangeAspect="1"/>
          </p:cNvGraphicFramePr>
          <p:nvPr>
            <p:extLst>
              <p:ext uri="{D42A27DB-BD31-4B8C-83A1-F6EECF244321}">
                <p14:modId xmlns:p14="http://schemas.microsoft.com/office/powerpoint/2010/main" val="1934417800"/>
              </p:ext>
            </p:extLst>
          </p:nvPr>
        </p:nvGraphicFramePr>
        <p:xfrm>
          <a:off x="8868226" y="2812059"/>
          <a:ext cx="661988" cy="1068387"/>
        </p:xfrm>
        <a:graphic>
          <a:graphicData uri="http://schemas.openxmlformats.org/presentationml/2006/ole">
            <mc:AlternateContent xmlns:mc="http://schemas.openxmlformats.org/markup-compatibility/2006">
              <mc:Choice xmlns:v="urn:schemas-microsoft-com:vml" Requires="v">
                <p:oleObj spid="_x0000_s7474" name="公式" r:id="rId19" imgW="253800" imgH="457200" progId="Equation.3">
                  <p:embed/>
                </p:oleObj>
              </mc:Choice>
              <mc:Fallback>
                <p:oleObj name="公式" r:id="rId19" imgW="253800" imgH="457200" progId="Equation.3">
                  <p:embed/>
                  <p:pic>
                    <p:nvPicPr>
                      <p:cNvPr id="0" name=""/>
                      <p:cNvPicPr>
                        <a:picLocks noChangeAspect="1" noChangeArrowheads="1"/>
                      </p:cNvPicPr>
                      <p:nvPr/>
                    </p:nvPicPr>
                    <p:blipFill>
                      <a:blip r:embed="rId20"/>
                      <a:srcRect/>
                      <a:stretch>
                        <a:fillRect/>
                      </a:stretch>
                    </p:blipFill>
                    <p:spPr bwMode="auto">
                      <a:xfrm>
                        <a:off x="8868226" y="2812059"/>
                        <a:ext cx="661988" cy="1068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ppt_x"/>
                                          </p:val>
                                        </p:tav>
                                        <p:tav tm="100000">
                                          <p:val>
                                            <p:strVal val="#ppt_x"/>
                                          </p:val>
                                        </p:tav>
                                      </p:tavLst>
                                    </p:anim>
                                    <p:anim calcmode="lin" valueType="num">
                                      <p:cBhvr additive="base">
                                        <p:cTn id="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fill="hold" nodeType="click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wipe(down)">
                                      <p:cBhvr>
                                        <p:cTn id="13" dur="500"/>
                                        <p:tgtEl>
                                          <p:spTgt spid="6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6" presetClass="entr" presetSubtype="16" fill="hold" nodeType="click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circle(in)">
                                      <p:cBhvr>
                                        <p:cTn id="18" dur="2000"/>
                                        <p:tgtEl>
                                          <p:spTgt spid="6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wipe(down)">
                                      <p:cBhvr>
                                        <p:cTn id="23" dur="500"/>
                                        <p:tgtEl>
                                          <p:spTgt spid="6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wipe(down)">
                                      <p:cBhvr>
                                        <p:cTn id="28" dur="500"/>
                                        <p:tgtEl>
                                          <p:spTgt spid="6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6" presetClass="entr" presetSubtype="21" fill="hold" nodeType="click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barn(inVertical)">
                                      <p:cBhvr>
                                        <p:cTn id="33" dur="500"/>
                                        <p:tgtEl>
                                          <p:spTgt spid="6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wipe(down)">
                                      <p:cBhvr>
                                        <p:cTn id="38" dur="500"/>
                                        <p:tgtEl>
                                          <p:spTgt spid="6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1" presetClass="entr" presetSubtype="1" fill="hold" nodeType="click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wheel(1)">
                                      <p:cBhvr>
                                        <p:cTn id="43" dur="2000"/>
                                        <p:tgtEl>
                                          <p:spTgt spid="6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randombar(horizontal)">
                                      <p:cBhvr>
                                        <p:cTn id="48" dur="500"/>
                                        <p:tgtEl>
                                          <p:spTgt spid="63"/>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ppt_x"/>
                                          </p:val>
                                        </p:tav>
                                        <p:tav tm="100000">
                                          <p:val>
                                            <p:strVal val="#ppt_x"/>
                                          </p:val>
                                        </p:tav>
                                      </p:tavLst>
                                    </p:anim>
                                    <p:anim calcmode="lin" valueType="num">
                                      <p:cBhvr additive="base">
                                        <p:cTn id="5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23"/>
                                        </p:tgtEl>
                                        <p:attrNameLst>
                                          <p:attrName>style.visibility</p:attrName>
                                        </p:attrNameLst>
                                      </p:cBhvr>
                                      <p:to>
                                        <p:strVal val="visible"/>
                                      </p:to>
                                    </p:set>
                                    <p:anim calcmode="lin" valueType="num">
                                      <p:cBhvr additive="base">
                                        <p:cTn id="59" dur="500" fill="hold"/>
                                        <p:tgtEl>
                                          <p:spTgt spid="123"/>
                                        </p:tgtEl>
                                        <p:attrNameLst>
                                          <p:attrName>ppt_x</p:attrName>
                                        </p:attrNameLst>
                                      </p:cBhvr>
                                      <p:tavLst>
                                        <p:tav tm="0">
                                          <p:val>
                                            <p:strVal val="#ppt_x"/>
                                          </p:val>
                                        </p:tav>
                                        <p:tav tm="100000">
                                          <p:val>
                                            <p:strVal val="#ppt_x"/>
                                          </p:val>
                                        </p:tav>
                                      </p:tavLst>
                                    </p:anim>
                                    <p:anim calcmode="lin" valueType="num">
                                      <p:cBhvr additive="base">
                                        <p:cTn id="60" dur="500" fill="hold"/>
                                        <p:tgtEl>
                                          <p:spTgt spid="12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124"/>
                                        </p:tgtEl>
                                        <p:attrNameLst>
                                          <p:attrName>style.visibility</p:attrName>
                                        </p:attrNameLst>
                                      </p:cBhvr>
                                      <p:to>
                                        <p:strVal val="visible"/>
                                      </p:to>
                                    </p:set>
                                    <p:animEffect transition="in" filter="fade">
                                      <p:cBhvr>
                                        <p:cTn id="65" dur="1000"/>
                                        <p:tgtEl>
                                          <p:spTgt spid="124"/>
                                        </p:tgtEl>
                                      </p:cBhvr>
                                    </p:animEffect>
                                    <p:anim calcmode="lin" valueType="num">
                                      <p:cBhvr>
                                        <p:cTn id="66" dur="1000" fill="hold"/>
                                        <p:tgtEl>
                                          <p:spTgt spid="124"/>
                                        </p:tgtEl>
                                        <p:attrNameLst>
                                          <p:attrName>ppt_x</p:attrName>
                                        </p:attrNameLst>
                                      </p:cBhvr>
                                      <p:tavLst>
                                        <p:tav tm="0">
                                          <p:val>
                                            <p:strVal val="#ppt_x"/>
                                          </p:val>
                                        </p:tav>
                                        <p:tav tm="100000">
                                          <p:val>
                                            <p:strVal val="#ppt_x"/>
                                          </p:val>
                                        </p:tav>
                                      </p:tavLst>
                                    </p:anim>
                                    <p:anim calcmode="lin" valueType="num">
                                      <p:cBhvr>
                                        <p:cTn id="67"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99"/>
                                        </p:tgtEl>
                                        <p:attrNameLst>
                                          <p:attrName>style.visibility</p:attrName>
                                        </p:attrNameLst>
                                      </p:cBhvr>
                                      <p:to>
                                        <p:strVal val="visible"/>
                                      </p:to>
                                    </p:set>
                                    <p:anim calcmode="lin" valueType="num">
                                      <p:cBhvr additive="base">
                                        <p:cTn id="72" dur="500" fill="hold"/>
                                        <p:tgtEl>
                                          <p:spTgt spid="99"/>
                                        </p:tgtEl>
                                        <p:attrNameLst>
                                          <p:attrName>ppt_x</p:attrName>
                                        </p:attrNameLst>
                                      </p:cBhvr>
                                      <p:tavLst>
                                        <p:tav tm="0">
                                          <p:val>
                                            <p:strVal val="#ppt_x"/>
                                          </p:val>
                                        </p:tav>
                                        <p:tav tm="100000">
                                          <p:val>
                                            <p:strVal val="#ppt_x"/>
                                          </p:val>
                                        </p:tav>
                                      </p:tavLst>
                                    </p:anim>
                                    <p:anim calcmode="lin" valueType="num">
                                      <p:cBhvr additive="base">
                                        <p:cTn id="73"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121"/>
                                        </p:tgtEl>
                                        <p:attrNameLst>
                                          <p:attrName>style.visibility</p:attrName>
                                        </p:attrNameLst>
                                      </p:cBhvr>
                                      <p:to>
                                        <p:strVal val="visible"/>
                                      </p:to>
                                    </p:set>
                                    <p:anim calcmode="lin" valueType="num">
                                      <p:cBhvr additive="base">
                                        <p:cTn id="78" dur="500" fill="hold"/>
                                        <p:tgtEl>
                                          <p:spTgt spid="121"/>
                                        </p:tgtEl>
                                        <p:attrNameLst>
                                          <p:attrName>ppt_x</p:attrName>
                                        </p:attrNameLst>
                                      </p:cBhvr>
                                      <p:tavLst>
                                        <p:tav tm="0">
                                          <p:val>
                                            <p:strVal val="#ppt_x"/>
                                          </p:val>
                                        </p:tav>
                                        <p:tav tm="100000">
                                          <p:val>
                                            <p:strVal val="#ppt_x"/>
                                          </p:val>
                                        </p:tav>
                                      </p:tavLst>
                                    </p:anim>
                                    <p:anim calcmode="lin" valueType="num">
                                      <p:cBhvr additive="base">
                                        <p:cTn id="79"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22"/>
                                        </p:tgtEl>
                                        <p:attrNameLst>
                                          <p:attrName>style.visibility</p:attrName>
                                        </p:attrNameLst>
                                      </p:cBhvr>
                                      <p:to>
                                        <p:strVal val="visible"/>
                                      </p:to>
                                    </p:set>
                                    <p:animEffect transition="in" filter="fade">
                                      <p:cBhvr>
                                        <p:cTn id="84" dur="1000"/>
                                        <p:tgtEl>
                                          <p:spTgt spid="122"/>
                                        </p:tgtEl>
                                      </p:cBhvr>
                                    </p:animEffect>
                                    <p:anim calcmode="lin" valueType="num">
                                      <p:cBhvr>
                                        <p:cTn id="85" dur="1000" fill="hold"/>
                                        <p:tgtEl>
                                          <p:spTgt spid="122"/>
                                        </p:tgtEl>
                                        <p:attrNameLst>
                                          <p:attrName>ppt_x</p:attrName>
                                        </p:attrNameLst>
                                      </p:cBhvr>
                                      <p:tavLst>
                                        <p:tav tm="0">
                                          <p:val>
                                            <p:strVal val="#ppt_x"/>
                                          </p:val>
                                        </p:tav>
                                        <p:tav tm="100000">
                                          <p:val>
                                            <p:strVal val="#ppt_x"/>
                                          </p:val>
                                        </p:tav>
                                      </p:tavLst>
                                    </p:anim>
                                    <p:anim calcmode="lin" valueType="num">
                                      <p:cBhvr>
                                        <p:cTn id="86" dur="1000" fill="hold"/>
                                        <p:tgtEl>
                                          <p:spTgt spid="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animBg="1"/>
      <p:bldP spid="63" grpId="0"/>
      <p:bldP spid="67" grpId="0" animBg="1"/>
      <p:bldP spid="121" grpId="0" animBg="1"/>
      <p:bldP spid="12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2090707" y="365508"/>
            <a:ext cx="3688201" cy="579437"/>
          </a:xfrm>
          <a:prstGeom prst="rect">
            <a:avLst/>
          </a:prstGeom>
          <a:noFill/>
          <a:ln w="19050">
            <a:noFill/>
            <a:miter lim="800000"/>
            <a:headEnd/>
            <a:tailEnd/>
          </a:ln>
        </p:spPr>
        <p:txBody>
          <a:bodyPr wrap="square" anchor="ctr">
            <a:spAutoFit/>
          </a:bodyPr>
          <a:lstStyle/>
          <a:p>
            <a:pPr fontAlgn="auto">
              <a:spcBef>
                <a:spcPts val="0"/>
              </a:spcBef>
              <a:spcAft>
                <a:spcPts val="0"/>
              </a:spcAft>
              <a:defRPr/>
            </a:pPr>
            <a:r>
              <a:rPr lang="en-US" altLang="zh-CN" sz="3200" b="1" kern="0" dirty="0">
                <a:solidFill>
                  <a:srgbClr val="FF0000"/>
                </a:solidFill>
                <a:latin typeface="+mn-lt"/>
                <a:ea typeface="+mn-ea"/>
              </a:rPr>
              <a:t>16.4 </a:t>
            </a:r>
            <a:r>
              <a:rPr lang="zh-CN" altLang="en-US" sz="3200" b="1" kern="0" dirty="0">
                <a:solidFill>
                  <a:srgbClr val="FF0000"/>
                </a:solidFill>
                <a:latin typeface="+mn-lt"/>
                <a:ea typeface="+mn-ea"/>
              </a:rPr>
              <a:t>自感和互感</a:t>
            </a:r>
          </a:p>
        </p:txBody>
      </p:sp>
      <p:sp>
        <p:nvSpPr>
          <p:cNvPr id="3" name="Rectangle 2"/>
          <p:cNvSpPr>
            <a:spLocks noChangeArrowheads="1"/>
          </p:cNvSpPr>
          <p:nvPr/>
        </p:nvSpPr>
        <p:spPr bwMode="auto">
          <a:xfrm>
            <a:off x="1558926" y="893763"/>
            <a:ext cx="2735263" cy="519112"/>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b="1" kern="0" dirty="0">
                <a:solidFill>
                  <a:srgbClr val="3333CC"/>
                </a:solidFill>
                <a:latin typeface="宋体" pitchFamily="2" charset="-122"/>
                <a:ea typeface="+mn-ea"/>
              </a:rPr>
              <a:t>一</a:t>
            </a:r>
            <a:r>
              <a:rPr lang="en-US" altLang="zh-CN" sz="2800" b="1" kern="0" dirty="0">
                <a:solidFill>
                  <a:srgbClr val="3333CC"/>
                </a:solidFill>
                <a:latin typeface="宋体" pitchFamily="2" charset="-122"/>
                <a:ea typeface="+mn-ea"/>
              </a:rPr>
              <a:t>. </a:t>
            </a:r>
            <a:r>
              <a:rPr lang="zh-CN" altLang="en-US" sz="2800" b="1" kern="0" dirty="0">
                <a:solidFill>
                  <a:srgbClr val="3333CC"/>
                </a:solidFill>
                <a:latin typeface="宋体" pitchFamily="2" charset="-122"/>
                <a:ea typeface="+mn-ea"/>
              </a:rPr>
              <a:t>自感</a:t>
            </a:r>
          </a:p>
        </p:txBody>
      </p:sp>
      <p:grpSp>
        <p:nvGrpSpPr>
          <p:cNvPr id="4" name="Group 3"/>
          <p:cNvGrpSpPr>
            <a:grpSpLocks/>
          </p:cNvGrpSpPr>
          <p:nvPr/>
        </p:nvGrpSpPr>
        <p:grpSpPr bwMode="auto">
          <a:xfrm>
            <a:off x="7027695" y="2760663"/>
            <a:ext cx="3276600" cy="2209800"/>
            <a:chOff x="384" y="816"/>
            <a:chExt cx="2064" cy="1392"/>
          </a:xfrm>
        </p:grpSpPr>
        <p:sp>
          <p:nvSpPr>
            <p:cNvPr id="5" name="Rectangle 4"/>
            <p:cNvSpPr>
              <a:spLocks noChangeArrowheads="1"/>
            </p:cNvSpPr>
            <p:nvPr/>
          </p:nvSpPr>
          <p:spPr bwMode="auto">
            <a:xfrm>
              <a:off x="384" y="816"/>
              <a:ext cx="2064" cy="1392"/>
            </a:xfrm>
            <a:prstGeom prst="rect">
              <a:avLst/>
            </a:prstGeom>
            <a:solidFill>
              <a:srgbClr val="FFFFFF"/>
            </a:solidFill>
            <a:ln w="9525">
              <a:solidFill>
                <a:srgbClr val="00CC99"/>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 name="Line 5"/>
            <p:cNvSpPr>
              <a:spLocks noChangeShapeType="1"/>
            </p:cNvSpPr>
            <p:nvPr/>
          </p:nvSpPr>
          <p:spPr bwMode="auto">
            <a:xfrm flipV="1">
              <a:off x="573" y="957"/>
              <a:ext cx="0" cy="1021"/>
            </a:xfrm>
            <a:prstGeom prst="line">
              <a:avLst/>
            </a:prstGeom>
            <a:noFill/>
            <a:ln w="38100">
              <a:solidFill>
                <a:srgbClr val="000000"/>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 name="Line 6"/>
            <p:cNvSpPr>
              <a:spLocks noChangeShapeType="1"/>
            </p:cNvSpPr>
            <p:nvPr/>
          </p:nvSpPr>
          <p:spPr bwMode="auto">
            <a:xfrm>
              <a:off x="573" y="1978"/>
              <a:ext cx="1725" cy="0"/>
            </a:xfrm>
            <a:prstGeom prst="line">
              <a:avLst/>
            </a:prstGeom>
            <a:noFill/>
            <a:ln w="38100">
              <a:solidFill>
                <a:srgbClr val="000000"/>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8" name="Object 7"/>
            <p:cNvGraphicFramePr>
              <a:graphicFrameLocks noChangeAspect="1"/>
            </p:cNvGraphicFramePr>
            <p:nvPr/>
          </p:nvGraphicFramePr>
          <p:xfrm>
            <a:off x="672" y="864"/>
            <a:ext cx="238" cy="279"/>
          </p:xfrm>
          <a:graphic>
            <a:graphicData uri="http://schemas.openxmlformats.org/presentationml/2006/ole">
              <mc:AlternateContent xmlns:mc="http://schemas.openxmlformats.org/markup-compatibility/2006">
                <mc:Choice xmlns:v="urn:schemas-microsoft-com:vml" Requires="v">
                  <p:oleObj spid="_x0000_s799006" name="公式" r:id="rId3" imgW="381000" imgH="508000" progId="Equation.3">
                    <p:embed/>
                  </p:oleObj>
                </mc:Choice>
                <mc:Fallback>
                  <p:oleObj name="公式" r:id="rId3" imgW="381000" imgH="508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 y="864"/>
                          <a:ext cx="238"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8"/>
            <p:cNvGraphicFramePr>
              <a:graphicFrameLocks noChangeAspect="1"/>
            </p:cNvGraphicFramePr>
            <p:nvPr/>
          </p:nvGraphicFramePr>
          <p:xfrm>
            <a:off x="528" y="2024"/>
            <a:ext cx="143" cy="162"/>
          </p:xfrm>
          <a:graphic>
            <a:graphicData uri="http://schemas.openxmlformats.org/presentationml/2006/ole">
              <mc:AlternateContent xmlns:mc="http://schemas.openxmlformats.org/markup-compatibility/2006">
                <mc:Choice xmlns:v="urn:schemas-microsoft-com:vml" Requires="v">
                  <p:oleObj spid="_x0000_s799007" name="公式" r:id="rId5" imgW="241091" imgH="266469" progId="Equation.3">
                    <p:embed/>
                  </p:oleObj>
                </mc:Choice>
                <mc:Fallback>
                  <p:oleObj name="公式" r:id="rId5" imgW="241091" imgH="26646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 y="2024"/>
                          <a:ext cx="143" cy="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9"/>
            <p:cNvGraphicFramePr>
              <a:graphicFrameLocks noChangeAspect="1"/>
            </p:cNvGraphicFramePr>
            <p:nvPr/>
          </p:nvGraphicFramePr>
          <p:xfrm>
            <a:off x="2256" y="1728"/>
            <a:ext cx="98" cy="192"/>
          </p:xfrm>
          <a:graphic>
            <a:graphicData uri="http://schemas.openxmlformats.org/presentationml/2006/ole">
              <mc:AlternateContent xmlns:mc="http://schemas.openxmlformats.org/markup-compatibility/2006">
                <mc:Choice xmlns:v="urn:schemas-microsoft-com:vml" Requires="v">
                  <p:oleObj spid="_x0000_s799008" name="公式" r:id="rId7" imgW="164885" imgH="317087" progId="Equation.3">
                    <p:embed/>
                  </p:oleObj>
                </mc:Choice>
                <mc:Fallback>
                  <p:oleObj name="公式" r:id="rId7" imgW="164885" imgH="31708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6" y="1728"/>
                          <a:ext cx="9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Arc 10"/>
            <p:cNvSpPr>
              <a:spLocks/>
            </p:cNvSpPr>
            <p:nvPr/>
          </p:nvSpPr>
          <p:spPr bwMode="auto">
            <a:xfrm flipH="1">
              <a:off x="573" y="1189"/>
              <a:ext cx="1539" cy="78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 name="Line 11"/>
            <p:cNvSpPr>
              <a:spLocks noChangeShapeType="1"/>
            </p:cNvSpPr>
            <p:nvPr/>
          </p:nvSpPr>
          <p:spPr bwMode="auto">
            <a:xfrm>
              <a:off x="573" y="1143"/>
              <a:ext cx="1648" cy="9"/>
            </a:xfrm>
            <a:prstGeom prst="line">
              <a:avLst/>
            </a:prstGeom>
            <a:noFill/>
            <a:ln w="9525">
              <a:solidFill>
                <a:srgbClr val="000000"/>
              </a:solidFill>
              <a:prstDash val="dash"/>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13" name="Arc 13"/>
          <p:cNvSpPr>
            <a:spLocks/>
          </p:cNvSpPr>
          <p:nvPr/>
        </p:nvSpPr>
        <p:spPr bwMode="auto">
          <a:xfrm flipH="1" flipV="1">
            <a:off x="7353133" y="3217863"/>
            <a:ext cx="2286000" cy="1295400"/>
          </a:xfrm>
          <a:custGeom>
            <a:avLst/>
            <a:gdLst>
              <a:gd name="T0" fmla="*/ 0 w 21552"/>
              <a:gd name="T1" fmla="*/ 0 h 21600"/>
              <a:gd name="T2" fmla="*/ 2147483647 w 21552"/>
              <a:gd name="T3" fmla="*/ 2147483647 h 21600"/>
              <a:gd name="T4" fmla="*/ 0 w 21552"/>
              <a:gd name="T5" fmla="*/ 2147483647 h 21600"/>
              <a:gd name="T6" fmla="*/ 0 60000 65536"/>
              <a:gd name="T7" fmla="*/ 0 60000 65536"/>
              <a:gd name="T8" fmla="*/ 0 60000 65536"/>
              <a:gd name="T9" fmla="*/ 0 w 21552"/>
              <a:gd name="T10" fmla="*/ 0 h 21600"/>
              <a:gd name="T11" fmla="*/ 21552 w 21552"/>
              <a:gd name="T12" fmla="*/ 21600 h 21600"/>
            </a:gdLst>
            <a:ahLst/>
            <a:cxnLst>
              <a:cxn ang="T6">
                <a:pos x="T0" y="T1"/>
              </a:cxn>
              <a:cxn ang="T7">
                <a:pos x="T2" y="T3"/>
              </a:cxn>
              <a:cxn ang="T8">
                <a:pos x="T4" y="T5"/>
              </a:cxn>
            </a:cxnLst>
            <a:rect l="T9" t="T10" r="T11" b="T12"/>
            <a:pathLst>
              <a:path w="21552" h="21600" fill="none" extrusionOk="0">
                <a:moveTo>
                  <a:pt x="-1" y="0"/>
                </a:moveTo>
                <a:cubicBezTo>
                  <a:pt x="11368" y="0"/>
                  <a:pt x="20791" y="8812"/>
                  <a:pt x="21551" y="20155"/>
                </a:cubicBezTo>
              </a:path>
              <a:path w="21552" h="21600" stroke="0" extrusionOk="0">
                <a:moveTo>
                  <a:pt x="-1" y="0"/>
                </a:moveTo>
                <a:cubicBezTo>
                  <a:pt x="11368" y="0"/>
                  <a:pt x="20791" y="8812"/>
                  <a:pt x="21551" y="20155"/>
                </a:cubicBezTo>
                <a:lnTo>
                  <a:pt x="0" y="21600"/>
                </a:lnTo>
                <a:close/>
              </a:path>
            </a:pathLst>
          </a:custGeom>
          <a:noFill/>
          <a:ln w="38100">
            <a:solidFill>
              <a:srgbClr val="FF0000"/>
            </a:solidFill>
            <a:round/>
            <a:headEnd/>
            <a:tailEnd/>
          </a:ln>
        </p:spPr>
        <p:txBody>
          <a:bodyPr rot="10800000" wrap="none" anchor="ctr"/>
          <a:lstStyle/>
          <a:p>
            <a:pPr algn="ctr" fontAlgn="auto">
              <a:spcBef>
                <a:spcPts val="0"/>
              </a:spcBef>
              <a:spcAft>
                <a:spcPts val="0"/>
              </a:spcAft>
              <a:defRPr/>
            </a:pPr>
            <a:endParaRPr lang="zh-CN" altLang="zh-CN" b="1" kern="0">
              <a:solidFill>
                <a:sysClr val="windowText" lastClr="000000"/>
              </a:solidFill>
              <a:latin typeface="+mn-lt"/>
              <a:ea typeface="+mn-ea"/>
            </a:endParaRPr>
          </a:p>
        </p:txBody>
      </p:sp>
      <p:pic>
        <p:nvPicPr>
          <p:cNvPr id="14" name="Picture 23" descr="zgy"/>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351585" y="2106296"/>
            <a:ext cx="4092575" cy="293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24"/>
          <p:cNvGrpSpPr>
            <a:grpSpLocks/>
          </p:cNvGrpSpPr>
          <p:nvPr/>
        </p:nvGrpSpPr>
        <p:grpSpPr bwMode="auto">
          <a:xfrm>
            <a:off x="7027695" y="398463"/>
            <a:ext cx="3276600" cy="2362200"/>
            <a:chOff x="3456" y="96"/>
            <a:chExt cx="2064" cy="1488"/>
          </a:xfrm>
        </p:grpSpPr>
        <p:sp>
          <p:nvSpPr>
            <p:cNvPr id="16" name="Rectangle 25"/>
            <p:cNvSpPr>
              <a:spLocks noChangeArrowheads="1"/>
            </p:cNvSpPr>
            <p:nvPr/>
          </p:nvSpPr>
          <p:spPr bwMode="auto">
            <a:xfrm>
              <a:off x="3456" y="96"/>
              <a:ext cx="2064" cy="1488"/>
            </a:xfrm>
            <a:prstGeom prst="rect">
              <a:avLst/>
            </a:prstGeom>
            <a:solidFill>
              <a:srgbClr val="FFFFFF"/>
            </a:solidFill>
            <a:ln w="9525">
              <a:solidFill>
                <a:srgbClr val="00CC99"/>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17" name="Group 26"/>
            <p:cNvGrpSpPr>
              <a:grpSpLocks/>
            </p:cNvGrpSpPr>
            <p:nvPr/>
          </p:nvGrpSpPr>
          <p:grpSpPr bwMode="auto">
            <a:xfrm>
              <a:off x="4216" y="1296"/>
              <a:ext cx="96" cy="212"/>
              <a:chOff x="672" y="3456"/>
              <a:chExt cx="96" cy="240"/>
            </a:xfrm>
          </p:grpSpPr>
          <p:sp>
            <p:nvSpPr>
              <p:cNvPr id="45" name="Line 27"/>
              <p:cNvSpPr>
                <a:spLocks noChangeShapeType="1"/>
              </p:cNvSpPr>
              <p:nvPr/>
            </p:nvSpPr>
            <p:spPr bwMode="auto">
              <a:xfrm>
                <a:off x="672" y="3456"/>
                <a:ext cx="0" cy="240"/>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6" name="Line 28"/>
              <p:cNvSpPr>
                <a:spLocks noChangeShapeType="1"/>
              </p:cNvSpPr>
              <p:nvPr/>
            </p:nvSpPr>
            <p:spPr bwMode="auto">
              <a:xfrm>
                <a:off x="768" y="3504"/>
                <a:ext cx="0" cy="145"/>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18" name="Group 29"/>
            <p:cNvGrpSpPr>
              <a:grpSpLocks/>
            </p:cNvGrpSpPr>
            <p:nvPr/>
          </p:nvGrpSpPr>
          <p:grpSpPr bwMode="auto">
            <a:xfrm>
              <a:off x="4408" y="1295"/>
              <a:ext cx="96" cy="212"/>
              <a:chOff x="672" y="3456"/>
              <a:chExt cx="96" cy="240"/>
            </a:xfrm>
          </p:grpSpPr>
          <p:sp>
            <p:nvSpPr>
              <p:cNvPr id="43" name="Line 30"/>
              <p:cNvSpPr>
                <a:spLocks noChangeShapeType="1"/>
              </p:cNvSpPr>
              <p:nvPr/>
            </p:nvSpPr>
            <p:spPr bwMode="auto">
              <a:xfrm>
                <a:off x="672" y="3456"/>
                <a:ext cx="0" cy="240"/>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4" name="Line 31"/>
              <p:cNvSpPr>
                <a:spLocks noChangeShapeType="1"/>
              </p:cNvSpPr>
              <p:nvPr/>
            </p:nvSpPr>
            <p:spPr bwMode="auto">
              <a:xfrm>
                <a:off x="768" y="3504"/>
                <a:ext cx="0" cy="145"/>
              </a:xfrm>
              <a:prstGeom prst="line">
                <a:avLst/>
              </a:prstGeom>
              <a:noFill/>
              <a:ln w="3810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19" name="Group 32"/>
            <p:cNvGrpSpPr>
              <a:grpSpLocks/>
            </p:cNvGrpSpPr>
            <p:nvPr/>
          </p:nvGrpSpPr>
          <p:grpSpPr bwMode="auto">
            <a:xfrm>
              <a:off x="4804" y="1344"/>
              <a:ext cx="383" cy="85"/>
              <a:chOff x="1584" y="3264"/>
              <a:chExt cx="432" cy="96"/>
            </a:xfrm>
          </p:grpSpPr>
          <p:sp>
            <p:nvSpPr>
              <p:cNvPr id="41" name="Oval 33"/>
              <p:cNvSpPr>
                <a:spLocks noChangeArrowheads="1"/>
              </p:cNvSpPr>
              <p:nvPr/>
            </p:nvSpPr>
            <p:spPr bwMode="auto">
              <a:xfrm>
                <a:off x="1584" y="3264"/>
                <a:ext cx="96" cy="96"/>
              </a:xfrm>
              <a:prstGeom prst="ellipse">
                <a:avLst/>
              </a:prstGeom>
              <a:solidFill>
                <a:srgbClr val="CCFFFF"/>
              </a:solid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2" name="Oval 34"/>
              <p:cNvSpPr>
                <a:spLocks noChangeArrowheads="1"/>
              </p:cNvSpPr>
              <p:nvPr/>
            </p:nvSpPr>
            <p:spPr bwMode="auto">
              <a:xfrm>
                <a:off x="1920" y="3264"/>
                <a:ext cx="96" cy="96"/>
              </a:xfrm>
              <a:prstGeom prst="ellipse">
                <a:avLst/>
              </a:prstGeom>
              <a:solidFill>
                <a:srgbClr val="CCFFFF"/>
              </a:solidFill>
              <a:ln w="19050">
                <a:solidFill>
                  <a:srgbClr val="00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20" name="Line 35"/>
            <p:cNvSpPr>
              <a:spLocks noChangeShapeType="1"/>
            </p:cNvSpPr>
            <p:nvPr/>
          </p:nvSpPr>
          <p:spPr bwMode="auto">
            <a:xfrm flipV="1">
              <a:off x="4848" y="1296"/>
              <a:ext cx="298" cy="85"/>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1" name="Object 36"/>
            <p:cNvGraphicFramePr>
              <a:graphicFrameLocks noChangeAspect="1"/>
            </p:cNvGraphicFramePr>
            <p:nvPr/>
          </p:nvGraphicFramePr>
          <p:xfrm>
            <a:off x="4187" y="1104"/>
            <a:ext cx="218" cy="240"/>
          </p:xfrm>
          <a:graphic>
            <a:graphicData uri="http://schemas.openxmlformats.org/presentationml/2006/ole">
              <mc:AlternateContent xmlns:mc="http://schemas.openxmlformats.org/markup-compatibility/2006">
                <mc:Choice xmlns:v="urn:schemas-microsoft-com:vml" Requires="v">
                  <p:oleObj spid="_x0000_s799009" name="公式" r:id="rId10" imgW="66675" imgH="85839" progId="Equation.3">
                    <p:embed/>
                  </p:oleObj>
                </mc:Choice>
                <mc:Fallback>
                  <p:oleObj name="公式" r:id="rId10" imgW="66675" imgH="85839"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87" y="1104"/>
                          <a:ext cx="21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37"/>
            <p:cNvGraphicFramePr>
              <a:graphicFrameLocks noChangeAspect="1"/>
            </p:cNvGraphicFramePr>
            <p:nvPr/>
          </p:nvGraphicFramePr>
          <p:xfrm>
            <a:off x="3792" y="144"/>
            <a:ext cx="220" cy="240"/>
          </p:xfrm>
          <a:graphic>
            <a:graphicData uri="http://schemas.openxmlformats.org/presentationml/2006/ole">
              <mc:AlternateContent xmlns:mc="http://schemas.openxmlformats.org/markup-compatibility/2006">
                <mc:Choice xmlns:v="urn:schemas-microsoft-com:vml" Requires="v">
                  <p:oleObj spid="_x0000_s799010" name="公式" r:id="rId12" imgW="152268" imgH="164957" progId="Equation.3">
                    <p:embed/>
                  </p:oleObj>
                </mc:Choice>
                <mc:Fallback>
                  <p:oleObj name="公式" r:id="rId12" imgW="152268" imgH="164957"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92" y="144"/>
                          <a:ext cx="22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38"/>
            <p:cNvGraphicFramePr>
              <a:graphicFrameLocks noChangeAspect="1"/>
            </p:cNvGraphicFramePr>
            <p:nvPr/>
          </p:nvGraphicFramePr>
          <p:xfrm>
            <a:off x="4752" y="624"/>
            <a:ext cx="177" cy="190"/>
          </p:xfrm>
          <a:graphic>
            <a:graphicData uri="http://schemas.openxmlformats.org/presentationml/2006/ole">
              <mc:AlternateContent xmlns:mc="http://schemas.openxmlformats.org/markup-compatibility/2006">
                <mc:Choice xmlns:v="urn:schemas-microsoft-com:vml" Requires="v">
                  <p:oleObj spid="_x0000_s799011" name="公式" r:id="rId14" imgW="317225" imgH="342603" progId="Equation.3">
                    <p:embed/>
                  </p:oleObj>
                </mc:Choice>
                <mc:Fallback>
                  <p:oleObj name="公式" r:id="rId14" imgW="317225" imgH="342603"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52" y="624"/>
                          <a:ext cx="177"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39"/>
            <p:cNvGraphicFramePr>
              <a:graphicFrameLocks noChangeAspect="1"/>
            </p:cNvGraphicFramePr>
            <p:nvPr/>
          </p:nvGraphicFramePr>
          <p:xfrm>
            <a:off x="3792" y="672"/>
            <a:ext cx="240" cy="240"/>
          </p:xfrm>
          <a:graphic>
            <a:graphicData uri="http://schemas.openxmlformats.org/presentationml/2006/ole">
              <mc:AlternateContent xmlns:mc="http://schemas.openxmlformats.org/markup-compatibility/2006">
                <mc:Choice xmlns:v="urn:schemas-microsoft-com:vml" Requires="v">
                  <p:oleObj spid="_x0000_s799012" name="公式" r:id="rId16" imgW="152268" imgH="152268" progId="Equation.3">
                    <p:embed/>
                  </p:oleObj>
                </mc:Choice>
                <mc:Fallback>
                  <p:oleObj name="公式" r:id="rId16" imgW="152268" imgH="152268"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92" y="672"/>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40"/>
            <p:cNvGraphicFramePr>
              <a:graphicFrameLocks noChangeAspect="1"/>
            </p:cNvGraphicFramePr>
            <p:nvPr/>
          </p:nvGraphicFramePr>
          <p:xfrm>
            <a:off x="4656" y="144"/>
            <a:ext cx="480" cy="196"/>
          </p:xfrm>
          <a:graphic>
            <a:graphicData uri="http://schemas.openxmlformats.org/presentationml/2006/ole">
              <mc:AlternateContent xmlns:mc="http://schemas.openxmlformats.org/markup-compatibility/2006">
                <mc:Choice xmlns:v="urn:schemas-microsoft-com:vml" Requires="v">
                  <p:oleObj spid="_x0000_s799013" name="公式" r:id="rId18" imgW="291847" imgH="177646" progId="Equation.3">
                    <p:embed/>
                  </p:oleObj>
                </mc:Choice>
                <mc:Fallback>
                  <p:oleObj name="公式" r:id="rId18" imgW="291847" imgH="177646"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56" y="144"/>
                          <a:ext cx="480"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41"/>
            <p:cNvGraphicFramePr>
              <a:graphicFrameLocks noChangeAspect="1"/>
            </p:cNvGraphicFramePr>
            <p:nvPr/>
          </p:nvGraphicFramePr>
          <p:xfrm>
            <a:off x="4848" y="1152"/>
            <a:ext cx="212" cy="170"/>
          </p:xfrm>
          <a:graphic>
            <a:graphicData uri="http://schemas.openxmlformats.org/presentationml/2006/ole">
              <mc:AlternateContent xmlns:mc="http://schemas.openxmlformats.org/markup-compatibility/2006">
                <mc:Choice xmlns:v="urn:schemas-microsoft-com:vml" Requires="v">
                  <p:oleObj spid="_x0000_s799014" name="公式" r:id="rId20" imgW="380835" imgH="342751" progId="Equation.3">
                    <p:embed/>
                  </p:oleObj>
                </mc:Choice>
                <mc:Fallback>
                  <p:oleObj name="公式" r:id="rId20" imgW="380835" imgH="342751"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848" y="1152"/>
                          <a:ext cx="212" cy="1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Line 42"/>
            <p:cNvSpPr>
              <a:spLocks noChangeShapeType="1"/>
            </p:cNvSpPr>
            <p:nvPr/>
          </p:nvSpPr>
          <p:spPr bwMode="auto">
            <a:xfrm>
              <a:off x="3600" y="432"/>
              <a:ext cx="432" cy="0"/>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8" name="Line 43"/>
            <p:cNvSpPr>
              <a:spLocks noChangeShapeType="1"/>
            </p:cNvSpPr>
            <p:nvPr/>
          </p:nvSpPr>
          <p:spPr bwMode="auto">
            <a:xfrm>
              <a:off x="3600" y="912"/>
              <a:ext cx="480" cy="0"/>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9" name="Line 44"/>
            <p:cNvSpPr>
              <a:spLocks noChangeShapeType="1"/>
            </p:cNvSpPr>
            <p:nvPr/>
          </p:nvSpPr>
          <p:spPr bwMode="auto">
            <a:xfrm>
              <a:off x="3611" y="1395"/>
              <a:ext cx="528" cy="0"/>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0" name="Line 45"/>
            <p:cNvSpPr>
              <a:spLocks noChangeShapeType="1"/>
            </p:cNvSpPr>
            <p:nvPr/>
          </p:nvSpPr>
          <p:spPr bwMode="auto">
            <a:xfrm>
              <a:off x="3600" y="432"/>
              <a:ext cx="0" cy="977"/>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1" name="Line 46"/>
            <p:cNvSpPr>
              <a:spLocks noChangeShapeType="1"/>
            </p:cNvSpPr>
            <p:nvPr/>
          </p:nvSpPr>
          <p:spPr bwMode="auto">
            <a:xfrm>
              <a:off x="5424" y="432"/>
              <a:ext cx="0" cy="977"/>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2" name="Line 47"/>
            <p:cNvSpPr>
              <a:spLocks noChangeShapeType="1"/>
            </p:cNvSpPr>
            <p:nvPr/>
          </p:nvSpPr>
          <p:spPr bwMode="auto">
            <a:xfrm flipV="1">
              <a:off x="4416" y="1392"/>
              <a:ext cx="384" cy="0"/>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3" name="Line 48"/>
            <p:cNvSpPr>
              <a:spLocks noChangeShapeType="1"/>
            </p:cNvSpPr>
            <p:nvPr/>
          </p:nvSpPr>
          <p:spPr bwMode="auto">
            <a:xfrm flipV="1">
              <a:off x="5184" y="1392"/>
              <a:ext cx="240" cy="0"/>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4" name="Line 49"/>
            <p:cNvSpPr>
              <a:spLocks noChangeShapeType="1"/>
            </p:cNvSpPr>
            <p:nvPr/>
          </p:nvSpPr>
          <p:spPr bwMode="auto">
            <a:xfrm>
              <a:off x="5136" y="912"/>
              <a:ext cx="288" cy="0"/>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5" name="Line 50"/>
            <p:cNvSpPr>
              <a:spLocks noChangeShapeType="1"/>
            </p:cNvSpPr>
            <p:nvPr/>
          </p:nvSpPr>
          <p:spPr bwMode="auto">
            <a:xfrm>
              <a:off x="4224" y="432"/>
              <a:ext cx="1200" cy="0"/>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6" name="Rectangle 51"/>
            <p:cNvSpPr>
              <a:spLocks noChangeArrowheads="1"/>
            </p:cNvSpPr>
            <p:nvPr/>
          </p:nvSpPr>
          <p:spPr bwMode="auto">
            <a:xfrm>
              <a:off x="4608" y="850"/>
              <a:ext cx="510" cy="127"/>
            </a:xfrm>
            <a:prstGeom prst="rect">
              <a:avLst/>
            </a:prstGeom>
            <a:solidFill>
              <a:srgbClr val="3333CC"/>
            </a:solid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7" name="Object 52"/>
            <p:cNvGraphicFramePr>
              <a:graphicFrameLocks noChangeAspect="1"/>
            </p:cNvGraphicFramePr>
            <p:nvPr/>
          </p:nvGraphicFramePr>
          <p:xfrm>
            <a:off x="4032" y="768"/>
            <a:ext cx="255" cy="255"/>
          </p:xfrm>
          <a:graphic>
            <a:graphicData uri="http://schemas.openxmlformats.org/presentationml/2006/ole">
              <mc:AlternateContent xmlns:mc="http://schemas.openxmlformats.org/markup-compatibility/2006">
                <mc:Choice xmlns:v="urn:schemas-microsoft-com:vml" Requires="v">
                  <p:oleObj spid="_x0000_s799015" name="公式" r:id="rId22" imgW="295315" imgH="295307" progId="Equation.3">
                    <p:embed/>
                  </p:oleObj>
                </mc:Choice>
                <mc:Fallback>
                  <p:oleObj name="公式" r:id="rId22" imgW="295315" imgH="295307"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032" y="768"/>
                          <a:ext cx="255" cy="25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53"/>
            <p:cNvGraphicFramePr>
              <a:graphicFrameLocks noChangeAspect="1"/>
            </p:cNvGraphicFramePr>
            <p:nvPr/>
          </p:nvGraphicFramePr>
          <p:xfrm>
            <a:off x="3984" y="288"/>
            <a:ext cx="265" cy="265"/>
          </p:xfrm>
          <a:graphic>
            <a:graphicData uri="http://schemas.openxmlformats.org/presentationml/2006/ole">
              <mc:AlternateContent xmlns:mc="http://schemas.openxmlformats.org/markup-compatibility/2006">
                <mc:Choice xmlns:v="urn:schemas-microsoft-com:vml" Requires="v">
                  <p:oleObj spid="_x0000_s799016" name="公式" r:id="rId24" imgW="295315" imgH="295307" progId="Equation.3">
                    <p:embed/>
                  </p:oleObj>
                </mc:Choice>
                <mc:Fallback>
                  <p:oleObj name="公式" r:id="rId24" imgW="295315" imgH="295307"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984" y="288"/>
                          <a:ext cx="265" cy="2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Line 54"/>
            <p:cNvSpPr>
              <a:spLocks noChangeShapeType="1"/>
            </p:cNvSpPr>
            <p:nvPr/>
          </p:nvSpPr>
          <p:spPr bwMode="auto">
            <a:xfrm flipH="1">
              <a:off x="4272" y="912"/>
              <a:ext cx="336" cy="0"/>
            </a:xfrm>
            <a:prstGeom prst="line">
              <a:avLst/>
            </a:prstGeom>
            <a:noFill/>
            <a:ln w="38100">
              <a:solidFill>
                <a:srgbClr val="996633"/>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pic>
          <p:nvPicPr>
            <p:cNvPr id="40" name="Picture 55" descr="ctu-3"/>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512" y="288"/>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grpSp>
      <p:sp>
        <p:nvSpPr>
          <p:cNvPr id="47" name="Text Box 57"/>
          <p:cNvSpPr txBox="1">
            <a:spLocks noChangeArrowheads="1"/>
          </p:cNvSpPr>
          <p:nvPr/>
        </p:nvSpPr>
        <p:spPr bwMode="auto">
          <a:xfrm>
            <a:off x="1759578" y="2693671"/>
            <a:ext cx="612645" cy="936625"/>
          </a:xfrm>
          <a:prstGeom prst="rect">
            <a:avLst/>
          </a:prstGeom>
          <a:noFill/>
          <a:ln w="9525">
            <a:noFill/>
            <a:miter lim="800000"/>
            <a:headEnd/>
            <a:tailEnd/>
          </a:ln>
        </p:spPr>
        <p:txBody>
          <a:bodyPr vert="eaVert" lIns="90000" tIns="46800" rIns="90000" bIns="46800">
            <a:spAutoFit/>
          </a:bodyPr>
          <a:lstStyle/>
          <a:p>
            <a:pPr fontAlgn="auto">
              <a:spcBef>
                <a:spcPct val="50000"/>
              </a:spcBef>
              <a:spcAft>
                <a:spcPts val="0"/>
              </a:spcAft>
              <a:defRPr/>
            </a:pPr>
            <a:r>
              <a:rPr lang="zh-CN" altLang="en-US" sz="2800" b="1" kern="0" dirty="0">
                <a:solidFill>
                  <a:sysClr val="windowText" lastClr="000000"/>
                </a:solidFill>
                <a:latin typeface="+mn-lt"/>
                <a:ea typeface="+mn-ea"/>
              </a:rPr>
              <a:t>动画</a:t>
            </a:r>
          </a:p>
        </p:txBody>
      </p:sp>
      <p:sp>
        <p:nvSpPr>
          <p:cNvPr id="48" name="Text Box 58"/>
          <p:cNvSpPr txBox="1">
            <a:spLocks noChangeArrowheads="1"/>
          </p:cNvSpPr>
          <p:nvPr/>
        </p:nvSpPr>
        <p:spPr bwMode="auto">
          <a:xfrm>
            <a:off x="9317001" y="2924177"/>
            <a:ext cx="612645" cy="433387"/>
          </a:xfrm>
          <a:prstGeom prst="rect">
            <a:avLst/>
          </a:prstGeom>
          <a:noFill/>
          <a:ln w="9525">
            <a:noFill/>
            <a:miter lim="800000"/>
            <a:headEnd/>
            <a:tailEnd/>
          </a:ln>
        </p:spPr>
        <p:txBody>
          <a:bodyPr vert="eaVert" lIns="90000" tIns="46800" rIns="90000" bIns="46800">
            <a:spAutoFit/>
          </a:bodyPr>
          <a:lstStyle/>
          <a:p>
            <a:pPr fontAlgn="auto">
              <a:spcBef>
                <a:spcPct val="50000"/>
              </a:spcBef>
              <a:spcAft>
                <a:spcPts val="0"/>
              </a:spcAft>
              <a:defRPr/>
            </a:pPr>
            <a:r>
              <a:rPr lang="zh-CN" altLang="en-US" sz="2800" b="1" kern="0">
                <a:solidFill>
                  <a:sysClr val="windowText" lastClr="000000"/>
                </a:solidFill>
                <a:latin typeface="+mn-lt"/>
                <a:ea typeface="+mn-ea"/>
              </a:rPr>
              <a:t>开</a:t>
            </a:r>
          </a:p>
        </p:txBody>
      </p:sp>
      <p:sp>
        <p:nvSpPr>
          <p:cNvPr id="49" name="Text Box 59"/>
          <p:cNvSpPr txBox="1">
            <a:spLocks noChangeArrowheads="1"/>
          </p:cNvSpPr>
          <p:nvPr/>
        </p:nvSpPr>
        <p:spPr bwMode="auto">
          <a:xfrm>
            <a:off x="9317001" y="4076702"/>
            <a:ext cx="612645" cy="433387"/>
          </a:xfrm>
          <a:prstGeom prst="rect">
            <a:avLst/>
          </a:prstGeom>
          <a:noFill/>
          <a:ln w="9525">
            <a:noFill/>
            <a:miter lim="800000"/>
            <a:headEnd/>
            <a:tailEnd/>
          </a:ln>
        </p:spPr>
        <p:txBody>
          <a:bodyPr vert="eaVert" lIns="90000" tIns="46800" rIns="90000" bIns="46800">
            <a:spAutoFit/>
          </a:bodyPr>
          <a:lstStyle/>
          <a:p>
            <a:pPr fontAlgn="auto">
              <a:spcBef>
                <a:spcPct val="50000"/>
              </a:spcBef>
              <a:spcAft>
                <a:spcPts val="0"/>
              </a:spcAft>
              <a:defRPr/>
            </a:pPr>
            <a:r>
              <a:rPr lang="zh-CN" altLang="en-US" sz="2800" b="1" kern="0">
                <a:solidFill>
                  <a:sysClr val="windowText" lastClr="000000"/>
                </a:solidFill>
                <a:latin typeface="+mn-lt"/>
                <a:ea typeface="+mn-ea"/>
              </a:rPr>
              <a:t>关</a:t>
            </a:r>
          </a:p>
        </p:txBody>
      </p:sp>
      <p:grpSp>
        <p:nvGrpSpPr>
          <p:cNvPr id="50" name="Group 14"/>
          <p:cNvGrpSpPr>
            <a:grpSpLocks/>
          </p:cNvGrpSpPr>
          <p:nvPr/>
        </p:nvGrpSpPr>
        <p:grpSpPr bwMode="auto">
          <a:xfrm>
            <a:off x="2024063" y="5072063"/>
            <a:ext cx="8393112" cy="1600200"/>
            <a:chOff x="454" y="1824"/>
            <a:chExt cx="5287" cy="1008"/>
          </a:xfrm>
        </p:grpSpPr>
        <p:grpSp>
          <p:nvGrpSpPr>
            <p:cNvPr id="51" name="Group 15"/>
            <p:cNvGrpSpPr>
              <a:grpSpLocks/>
            </p:cNvGrpSpPr>
            <p:nvPr/>
          </p:nvGrpSpPr>
          <p:grpSpPr bwMode="auto">
            <a:xfrm>
              <a:off x="454" y="1824"/>
              <a:ext cx="5287" cy="872"/>
              <a:chOff x="454" y="3408"/>
              <a:chExt cx="5287" cy="872"/>
            </a:xfrm>
          </p:grpSpPr>
          <p:sp>
            <p:nvSpPr>
              <p:cNvPr id="57" name="Text Box 16"/>
              <p:cNvSpPr txBox="1">
                <a:spLocks noChangeArrowheads="1"/>
              </p:cNvSpPr>
              <p:nvPr/>
            </p:nvSpPr>
            <p:spPr bwMode="auto">
              <a:xfrm>
                <a:off x="454" y="3408"/>
                <a:ext cx="5287" cy="872"/>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b="1" kern="0" dirty="0">
                    <a:solidFill>
                      <a:srgbClr val="009900"/>
                    </a:solidFill>
                    <a:latin typeface="宋体" pitchFamily="2" charset="-122"/>
                    <a:ea typeface="+mn-ea"/>
                  </a:rPr>
                  <a:t>由于回路中电流变化，引起穿过回路包围面积的全磁通变化，从而在回路</a:t>
                </a:r>
                <a:r>
                  <a:rPr lang="zh-CN" altLang="en-US" sz="2800" b="1" kern="0" dirty="0">
                    <a:solidFill>
                      <a:srgbClr val="FF0066"/>
                    </a:solidFill>
                    <a:latin typeface="宋体" pitchFamily="2" charset="-122"/>
                    <a:ea typeface="+mn-ea"/>
                  </a:rPr>
                  <a:t>自身</a:t>
                </a:r>
                <a:r>
                  <a:rPr lang="zh-CN" altLang="en-US" sz="2800" b="1" kern="0" dirty="0">
                    <a:solidFill>
                      <a:srgbClr val="009900"/>
                    </a:solidFill>
                    <a:latin typeface="宋体" pitchFamily="2" charset="-122"/>
                    <a:ea typeface="+mn-ea"/>
                  </a:rPr>
                  <a:t>中产生感生电动势的现象叫</a:t>
                </a:r>
                <a:r>
                  <a:rPr lang="zh-CN" altLang="en-US" sz="2800" b="1" kern="0" dirty="0">
                    <a:solidFill>
                      <a:srgbClr val="FF0000"/>
                    </a:solidFill>
                    <a:latin typeface="宋体" pitchFamily="2" charset="-122"/>
                    <a:ea typeface="+mn-ea"/>
                  </a:rPr>
                  <a:t>自感现象</a:t>
                </a:r>
                <a:r>
                  <a:rPr lang="zh-CN" altLang="en-US" sz="2800" b="1" kern="0" dirty="0">
                    <a:solidFill>
                      <a:srgbClr val="009900"/>
                    </a:solidFill>
                    <a:latin typeface="宋体" pitchFamily="2" charset="-122"/>
                    <a:ea typeface="+mn-ea"/>
                  </a:rPr>
                  <a:t>。</a:t>
                </a:r>
              </a:p>
            </p:txBody>
          </p:sp>
          <p:sp>
            <p:nvSpPr>
              <p:cNvPr id="58" name="Line 17"/>
              <p:cNvSpPr>
                <a:spLocks noChangeShapeType="1"/>
              </p:cNvSpPr>
              <p:nvPr/>
            </p:nvSpPr>
            <p:spPr bwMode="auto">
              <a:xfrm>
                <a:off x="2784" y="3984"/>
                <a:ext cx="1104" cy="0"/>
              </a:xfrm>
              <a:prstGeom prst="line">
                <a:avLst/>
              </a:prstGeom>
              <a:noFill/>
              <a:ln w="28575">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52" name="Group 18"/>
            <p:cNvGrpSpPr>
              <a:grpSpLocks/>
            </p:cNvGrpSpPr>
            <p:nvPr/>
          </p:nvGrpSpPr>
          <p:grpSpPr bwMode="auto">
            <a:xfrm>
              <a:off x="2640" y="2400"/>
              <a:ext cx="1457" cy="432"/>
              <a:chOff x="2640" y="2400"/>
              <a:chExt cx="1457" cy="432"/>
            </a:xfrm>
          </p:grpSpPr>
          <p:grpSp>
            <p:nvGrpSpPr>
              <p:cNvPr id="53" name="Group 19"/>
              <p:cNvGrpSpPr>
                <a:grpSpLocks/>
              </p:cNvGrpSpPr>
              <p:nvPr/>
            </p:nvGrpSpPr>
            <p:grpSpPr bwMode="auto">
              <a:xfrm>
                <a:off x="2640" y="2496"/>
                <a:ext cx="1457" cy="336"/>
                <a:chOff x="2726" y="3984"/>
                <a:chExt cx="1457" cy="336"/>
              </a:xfrm>
            </p:grpSpPr>
            <p:sp>
              <p:nvSpPr>
                <p:cNvPr id="55" name="Text Box 20"/>
                <p:cNvSpPr txBox="1">
                  <a:spLocks noChangeArrowheads="1"/>
                </p:cNvSpPr>
                <p:nvPr/>
              </p:nvSpPr>
              <p:spPr bwMode="auto">
                <a:xfrm>
                  <a:off x="2726" y="3984"/>
                  <a:ext cx="1241" cy="327"/>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a:solidFill>
                        <a:srgbClr val="3333CC"/>
                      </a:solidFill>
                      <a:latin typeface="宋体" pitchFamily="2" charset="-122"/>
                      <a:ea typeface="+mn-ea"/>
                    </a:rPr>
                    <a:t>自感电动势</a:t>
                  </a:r>
                </a:p>
              </p:txBody>
            </p:sp>
            <p:graphicFrame>
              <p:nvGraphicFramePr>
                <p:cNvPr id="56" name="Object 21"/>
                <p:cNvGraphicFramePr>
                  <a:graphicFrameLocks noChangeAspect="1"/>
                </p:cNvGraphicFramePr>
                <p:nvPr/>
              </p:nvGraphicFramePr>
              <p:xfrm>
                <a:off x="3936" y="4000"/>
                <a:ext cx="247" cy="320"/>
              </p:xfrm>
              <a:graphic>
                <a:graphicData uri="http://schemas.openxmlformats.org/presentationml/2006/ole">
                  <mc:AlternateContent xmlns:mc="http://schemas.openxmlformats.org/markup-compatibility/2006">
                    <mc:Choice xmlns:v="urn:schemas-microsoft-com:vml" Requires="v">
                      <p:oleObj spid="_x0000_s799017" name="公式" r:id="rId27" imgW="393529" imgH="507780" progId="Equation.3">
                        <p:embed/>
                      </p:oleObj>
                    </mc:Choice>
                    <mc:Fallback>
                      <p:oleObj name="公式" r:id="rId27" imgW="393529" imgH="50778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936" y="4000"/>
                              <a:ext cx="247"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4" name="Line 22"/>
              <p:cNvSpPr>
                <a:spLocks noChangeShapeType="1"/>
              </p:cNvSpPr>
              <p:nvPr/>
            </p:nvSpPr>
            <p:spPr bwMode="auto">
              <a:xfrm>
                <a:off x="3264" y="2400"/>
                <a:ext cx="0" cy="144"/>
              </a:xfrm>
              <a:prstGeom prst="line">
                <a:avLst/>
              </a:prstGeom>
              <a:noFill/>
              <a:ln w="38100">
                <a:solidFill>
                  <a:srgbClr val="FF0000"/>
                </a:solidFill>
                <a:round/>
                <a:headEnd/>
                <a:tailEnd type="triangle" w="med" len="me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spTree>
    <p:extLst>
      <p:ext uri="{BB962C8B-B14F-4D97-AF65-F5344CB8AC3E}">
        <p14:creationId xmlns:p14="http://schemas.microsoft.com/office/powerpoint/2010/main" val="320226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fill="hold"/>
                                        <p:tgtEl>
                                          <p:spTgt spid="47"/>
                                        </p:tgtEl>
                                        <p:attrNameLst>
                                          <p:attrName>ppt_x</p:attrName>
                                        </p:attrNameLst>
                                      </p:cBhvr>
                                      <p:tavLst>
                                        <p:tav tm="0">
                                          <p:val>
                                            <p:strVal val="#ppt_x"/>
                                          </p:val>
                                        </p:tav>
                                        <p:tav tm="100000">
                                          <p:val>
                                            <p:strVal val="#ppt_x"/>
                                          </p:val>
                                        </p:tav>
                                      </p:tavLst>
                                    </p:anim>
                                    <p:anim calcmode="lin" valueType="num">
                                      <p:cBhvr additive="base">
                                        <p:cTn id="1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inVertic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par>
                                <p:cTn id="23" presetID="14" presetClass="entr" presetSubtype="1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randombar(horizontal)">
                                      <p:cBhvr>
                                        <p:cTn id="25" dur="500"/>
                                        <p:tgtEl>
                                          <p:spTgt spid="13"/>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randombar(horizontal)">
                                      <p:cBhvr>
                                        <p:cTn id="28" dur="500"/>
                                        <p:tgtEl>
                                          <p:spTgt spid="48"/>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randombar(horizontal)">
                                      <p:cBhvr>
                                        <p:cTn id="31" dur="500"/>
                                        <p:tgtEl>
                                          <p:spTgt spid="49"/>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1000"/>
                                        <p:tgtEl>
                                          <p:spTgt spid="50"/>
                                        </p:tgtEl>
                                      </p:cBhvr>
                                    </p:animEffect>
                                    <p:anim calcmode="lin" valueType="num">
                                      <p:cBhvr>
                                        <p:cTn id="37" dur="1000" fill="hold"/>
                                        <p:tgtEl>
                                          <p:spTgt spid="50"/>
                                        </p:tgtEl>
                                        <p:attrNameLst>
                                          <p:attrName>ppt_x</p:attrName>
                                        </p:attrNameLst>
                                      </p:cBhvr>
                                      <p:tavLst>
                                        <p:tav tm="0">
                                          <p:val>
                                            <p:strVal val="#ppt_x"/>
                                          </p:val>
                                        </p:tav>
                                        <p:tav tm="100000">
                                          <p:val>
                                            <p:strVal val="#ppt_x"/>
                                          </p:val>
                                        </p:tav>
                                      </p:tavLst>
                                    </p:anim>
                                    <p:anim calcmode="lin" valueType="num">
                                      <p:cBhvr>
                                        <p:cTn id="38"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50"/>
          <p:cNvSpPr>
            <a:spLocks noChangeArrowheads="1"/>
          </p:cNvSpPr>
          <p:nvPr/>
        </p:nvSpPr>
        <p:spPr bwMode="auto">
          <a:xfrm>
            <a:off x="8400426" y="2002955"/>
            <a:ext cx="96838" cy="430213"/>
          </a:xfrm>
          <a:prstGeom prst="rect">
            <a:avLst/>
          </a:prstGeom>
          <a:noFill/>
          <a:ln w="9525">
            <a:noFill/>
            <a:miter lim="800000"/>
            <a:headEnd/>
            <a:tailEnd/>
          </a:ln>
        </p:spPr>
        <p:txBody>
          <a:bodyPr wrap="none" lIns="0" tIns="0" rIns="0" bIns="0">
            <a:spAutoFit/>
          </a:bodyPr>
          <a:lstStyle/>
          <a:p>
            <a:pPr eaLnBrk="0" fontAlgn="auto" hangingPunct="0">
              <a:spcBef>
                <a:spcPts val="0"/>
              </a:spcBef>
              <a:spcAft>
                <a:spcPts val="0"/>
              </a:spcAft>
              <a:defRPr/>
            </a:pPr>
            <a:r>
              <a:rPr lang="en-US" altLang="zh-CN" sz="2800" b="1" kern="0" dirty="0">
                <a:solidFill>
                  <a:srgbClr val="000000"/>
                </a:solidFill>
                <a:latin typeface="+mn-lt"/>
                <a:ea typeface="+mn-ea"/>
              </a:rPr>
              <a:t>I</a:t>
            </a:r>
            <a:endParaRPr lang="en-US" altLang="zh-CN" sz="3200" b="1" kern="0" dirty="0">
              <a:solidFill>
                <a:sysClr val="windowText" lastClr="000000"/>
              </a:solidFill>
              <a:latin typeface="+mn-lt"/>
              <a:ea typeface="+mn-ea"/>
            </a:endParaRPr>
          </a:p>
        </p:txBody>
      </p:sp>
      <p:grpSp>
        <p:nvGrpSpPr>
          <p:cNvPr id="72" name="Group 52"/>
          <p:cNvGrpSpPr>
            <a:grpSpLocks/>
          </p:cNvGrpSpPr>
          <p:nvPr/>
        </p:nvGrpSpPr>
        <p:grpSpPr bwMode="auto">
          <a:xfrm>
            <a:off x="7412980" y="1080617"/>
            <a:ext cx="857250" cy="2501900"/>
            <a:chOff x="3976" y="1303"/>
            <a:chExt cx="540" cy="1576"/>
          </a:xfrm>
        </p:grpSpPr>
        <p:sp>
          <p:nvSpPr>
            <p:cNvPr id="75" name="Oval 53"/>
            <p:cNvSpPr>
              <a:spLocks noChangeArrowheads="1"/>
            </p:cNvSpPr>
            <p:nvPr/>
          </p:nvSpPr>
          <p:spPr bwMode="auto">
            <a:xfrm>
              <a:off x="4089" y="1415"/>
              <a:ext cx="315" cy="1351"/>
            </a:xfrm>
            <a:prstGeom prst="ellipse">
              <a:avLst/>
            </a:prstGeom>
            <a:noFill/>
            <a:ln w="38100" cap="rnd">
              <a:solidFill>
                <a:srgbClr val="00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78" name="Oval 54"/>
            <p:cNvSpPr>
              <a:spLocks noChangeArrowheads="1"/>
            </p:cNvSpPr>
            <p:nvPr/>
          </p:nvSpPr>
          <p:spPr bwMode="auto">
            <a:xfrm>
              <a:off x="3976" y="1303"/>
              <a:ext cx="540" cy="1576"/>
            </a:xfrm>
            <a:prstGeom prst="ellipse">
              <a:avLst/>
            </a:prstGeom>
            <a:noFill/>
            <a:ln w="39688" cap="rnd">
              <a:solidFill>
                <a:srgbClr val="000000"/>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pSp>
        <p:nvGrpSpPr>
          <p:cNvPr id="79" name="Group 55"/>
          <p:cNvGrpSpPr>
            <a:grpSpLocks/>
          </p:cNvGrpSpPr>
          <p:nvPr/>
        </p:nvGrpSpPr>
        <p:grpSpPr bwMode="auto">
          <a:xfrm>
            <a:off x="7841606" y="329730"/>
            <a:ext cx="2251075" cy="3787775"/>
            <a:chOff x="4246" y="830"/>
            <a:chExt cx="1418" cy="2386"/>
          </a:xfrm>
        </p:grpSpPr>
        <p:grpSp>
          <p:nvGrpSpPr>
            <p:cNvPr id="81" name="Group 56"/>
            <p:cNvGrpSpPr>
              <a:grpSpLocks/>
            </p:cNvGrpSpPr>
            <p:nvPr/>
          </p:nvGrpSpPr>
          <p:grpSpPr bwMode="auto">
            <a:xfrm>
              <a:off x="4269" y="830"/>
              <a:ext cx="900" cy="855"/>
              <a:chOff x="4269" y="830"/>
              <a:chExt cx="900" cy="855"/>
            </a:xfrm>
          </p:grpSpPr>
          <p:sp>
            <p:nvSpPr>
              <p:cNvPr id="102" name="Freeform 57"/>
              <p:cNvSpPr>
                <a:spLocks/>
              </p:cNvSpPr>
              <p:nvPr/>
            </p:nvSpPr>
            <p:spPr bwMode="auto">
              <a:xfrm>
                <a:off x="4269" y="944"/>
                <a:ext cx="853" cy="741"/>
              </a:xfrm>
              <a:custGeom>
                <a:avLst/>
                <a:gdLst>
                  <a:gd name="T0" fmla="*/ 0 w 853"/>
                  <a:gd name="T1" fmla="*/ 741 h 741"/>
                  <a:gd name="T2" fmla="*/ 303 w 853"/>
                  <a:gd name="T3" fmla="*/ 629 h 741"/>
                  <a:gd name="T4" fmla="*/ 853 w 853"/>
                  <a:gd name="T5" fmla="*/ 0 h 741"/>
                  <a:gd name="T6" fmla="*/ 0 60000 65536"/>
                  <a:gd name="T7" fmla="*/ 0 60000 65536"/>
                  <a:gd name="T8" fmla="*/ 0 60000 65536"/>
                  <a:gd name="T9" fmla="*/ 0 w 853"/>
                  <a:gd name="T10" fmla="*/ 0 h 741"/>
                  <a:gd name="T11" fmla="*/ 853 w 853"/>
                  <a:gd name="T12" fmla="*/ 741 h 741"/>
                </a:gdLst>
                <a:ahLst/>
                <a:cxnLst>
                  <a:cxn ang="T6">
                    <a:pos x="T0" y="T1"/>
                  </a:cxn>
                  <a:cxn ang="T7">
                    <a:pos x="T2" y="T3"/>
                  </a:cxn>
                  <a:cxn ang="T8">
                    <a:pos x="T4" y="T5"/>
                  </a:cxn>
                </a:cxnLst>
                <a:rect l="T9" t="T10" r="T11" b="T12"/>
                <a:pathLst>
                  <a:path w="853" h="741">
                    <a:moveTo>
                      <a:pt x="0" y="741"/>
                    </a:moveTo>
                    <a:cubicBezTo>
                      <a:pt x="116" y="725"/>
                      <a:pt x="213" y="683"/>
                      <a:pt x="303" y="629"/>
                    </a:cubicBezTo>
                    <a:cubicBezTo>
                      <a:pt x="544" y="485"/>
                      <a:pt x="739" y="250"/>
                      <a:pt x="853" y="0"/>
                    </a:cubicBezTo>
                  </a:path>
                </a:pathLst>
              </a:custGeom>
              <a:noFill/>
              <a:ln w="39688" cap="rnd">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04" name="Freeform 58"/>
              <p:cNvSpPr>
                <a:spLocks/>
              </p:cNvSpPr>
              <p:nvPr/>
            </p:nvSpPr>
            <p:spPr bwMode="auto">
              <a:xfrm>
                <a:off x="5077" y="830"/>
                <a:ext cx="92" cy="142"/>
              </a:xfrm>
              <a:custGeom>
                <a:avLst/>
                <a:gdLst>
                  <a:gd name="T0" fmla="*/ 0 w 92"/>
                  <a:gd name="T1" fmla="*/ 108 h 142"/>
                  <a:gd name="T2" fmla="*/ 92 w 92"/>
                  <a:gd name="T3" fmla="*/ 0 h 142"/>
                  <a:gd name="T4" fmla="*/ 82 w 92"/>
                  <a:gd name="T5" fmla="*/ 142 h 142"/>
                  <a:gd name="T6" fmla="*/ 0 w 92"/>
                  <a:gd name="T7" fmla="*/ 108 h 142"/>
                  <a:gd name="T8" fmla="*/ 0 60000 65536"/>
                  <a:gd name="T9" fmla="*/ 0 60000 65536"/>
                  <a:gd name="T10" fmla="*/ 0 60000 65536"/>
                  <a:gd name="T11" fmla="*/ 0 60000 65536"/>
                  <a:gd name="T12" fmla="*/ 0 w 92"/>
                  <a:gd name="T13" fmla="*/ 0 h 142"/>
                  <a:gd name="T14" fmla="*/ 92 w 92"/>
                  <a:gd name="T15" fmla="*/ 142 h 142"/>
                </a:gdLst>
                <a:ahLst/>
                <a:cxnLst>
                  <a:cxn ang="T8">
                    <a:pos x="T0" y="T1"/>
                  </a:cxn>
                  <a:cxn ang="T9">
                    <a:pos x="T2" y="T3"/>
                  </a:cxn>
                  <a:cxn ang="T10">
                    <a:pos x="T4" y="T5"/>
                  </a:cxn>
                  <a:cxn ang="T11">
                    <a:pos x="T6" y="T7"/>
                  </a:cxn>
                </a:cxnLst>
                <a:rect l="T12" t="T13" r="T14" b="T15"/>
                <a:pathLst>
                  <a:path w="92" h="142">
                    <a:moveTo>
                      <a:pt x="0" y="108"/>
                    </a:moveTo>
                    <a:lnTo>
                      <a:pt x="92" y="0"/>
                    </a:lnTo>
                    <a:lnTo>
                      <a:pt x="82" y="142"/>
                    </a:lnTo>
                    <a:lnTo>
                      <a:pt x="0" y="108"/>
                    </a:lnTo>
                    <a:close/>
                  </a:path>
                </a:pathLst>
              </a:custGeom>
              <a:solidFill>
                <a:srgbClr val="FF00FF"/>
              </a:solidFill>
              <a:ln w="9525">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pSp>
          <p:nvGrpSpPr>
            <p:cNvPr id="82" name="Group 59"/>
            <p:cNvGrpSpPr>
              <a:grpSpLocks/>
            </p:cNvGrpSpPr>
            <p:nvPr/>
          </p:nvGrpSpPr>
          <p:grpSpPr bwMode="auto">
            <a:xfrm>
              <a:off x="4246" y="1078"/>
              <a:ext cx="1418" cy="788"/>
              <a:chOff x="4246" y="1078"/>
              <a:chExt cx="1418" cy="788"/>
            </a:xfrm>
          </p:grpSpPr>
          <p:sp>
            <p:nvSpPr>
              <p:cNvPr id="90" name="Freeform 60"/>
              <p:cNvSpPr>
                <a:spLocks/>
              </p:cNvSpPr>
              <p:nvPr/>
            </p:nvSpPr>
            <p:spPr bwMode="auto">
              <a:xfrm>
                <a:off x="4246" y="1170"/>
                <a:ext cx="1337" cy="696"/>
              </a:xfrm>
              <a:custGeom>
                <a:avLst/>
                <a:gdLst>
                  <a:gd name="T0" fmla="*/ 0 w 1337"/>
                  <a:gd name="T1" fmla="*/ 696 h 696"/>
                  <a:gd name="T2" fmla="*/ 402 w 1337"/>
                  <a:gd name="T3" fmla="*/ 618 h 696"/>
                  <a:gd name="T4" fmla="*/ 1337 w 1337"/>
                  <a:gd name="T5" fmla="*/ 0 h 696"/>
                  <a:gd name="T6" fmla="*/ 0 60000 65536"/>
                  <a:gd name="T7" fmla="*/ 0 60000 65536"/>
                  <a:gd name="T8" fmla="*/ 0 60000 65536"/>
                  <a:gd name="T9" fmla="*/ 0 w 1337"/>
                  <a:gd name="T10" fmla="*/ 0 h 696"/>
                  <a:gd name="T11" fmla="*/ 1337 w 1337"/>
                  <a:gd name="T12" fmla="*/ 696 h 696"/>
                </a:gdLst>
                <a:ahLst/>
                <a:cxnLst>
                  <a:cxn ang="T6">
                    <a:pos x="T0" y="T1"/>
                  </a:cxn>
                  <a:cxn ang="T7">
                    <a:pos x="T2" y="T3"/>
                  </a:cxn>
                  <a:cxn ang="T8">
                    <a:pos x="T4" y="T5"/>
                  </a:cxn>
                </a:cxnLst>
                <a:rect l="T9" t="T10" r="T11" b="T12"/>
                <a:pathLst>
                  <a:path w="1337" h="696">
                    <a:moveTo>
                      <a:pt x="0" y="696"/>
                    </a:moveTo>
                    <a:cubicBezTo>
                      <a:pt x="143" y="694"/>
                      <a:pt x="274" y="663"/>
                      <a:pt x="402" y="618"/>
                    </a:cubicBezTo>
                    <a:cubicBezTo>
                      <a:pt x="755" y="494"/>
                      <a:pt x="1093" y="260"/>
                      <a:pt x="1337" y="0"/>
                    </a:cubicBezTo>
                  </a:path>
                </a:pathLst>
              </a:custGeom>
              <a:noFill/>
              <a:ln w="39688" cap="rnd">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01" name="Freeform 61"/>
              <p:cNvSpPr>
                <a:spLocks/>
              </p:cNvSpPr>
              <p:nvPr/>
            </p:nvSpPr>
            <p:spPr bwMode="auto">
              <a:xfrm>
                <a:off x="5541" y="1078"/>
                <a:ext cx="123" cy="130"/>
              </a:xfrm>
              <a:custGeom>
                <a:avLst/>
                <a:gdLst>
                  <a:gd name="T0" fmla="*/ 0 w 123"/>
                  <a:gd name="T1" fmla="*/ 71 h 130"/>
                  <a:gd name="T2" fmla="*/ 123 w 123"/>
                  <a:gd name="T3" fmla="*/ 0 h 130"/>
                  <a:gd name="T4" fmla="*/ 67 w 123"/>
                  <a:gd name="T5" fmla="*/ 130 h 130"/>
                  <a:gd name="T6" fmla="*/ 0 w 123"/>
                  <a:gd name="T7" fmla="*/ 71 h 130"/>
                  <a:gd name="T8" fmla="*/ 0 60000 65536"/>
                  <a:gd name="T9" fmla="*/ 0 60000 65536"/>
                  <a:gd name="T10" fmla="*/ 0 60000 65536"/>
                  <a:gd name="T11" fmla="*/ 0 60000 65536"/>
                  <a:gd name="T12" fmla="*/ 0 w 123"/>
                  <a:gd name="T13" fmla="*/ 0 h 130"/>
                  <a:gd name="T14" fmla="*/ 123 w 123"/>
                  <a:gd name="T15" fmla="*/ 130 h 130"/>
                </a:gdLst>
                <a:ahLst/>
                <a:cxnLst>
                  <a:cxn ang="T8">
                    <a:pos x="T0" y="T1"/>
                  </a:cxn>
                  <a:cxn ang="T9">
                    <a:pos x="T2" y="T3"/>
                  </a:cxn>
                  <a:cxn ang="T10">
                    <a:pos x="T4" y="T5"/>
                  </a:cxn>
                  <a:cxn ang="T11">
                    <a:pos x="T6" y="T7"/>
                  </a:cxn>
                </a:cxnLst>
                <a:rect l="T12" t="T13" r="T14" b="T15"/>
                <a:pathLst>
                  <a:path w="123" h="130">
                    <a:moveTo>
                      <a:pt x="0" y="71"/>
                    </a:moveTo>
                    <a:lnTo>
                      <a:pt x="123" y="0"/>
                    </a:lnTo>
                    <a:lnTo>
                      <a:pt x="67" y="130"/>
                    </a:lnTo>
                    <a:lnTo>
                      <a:pt x="0" y="71"/>
                    </a:lnTo>
                    <a:close/>
                  </a:path>
                </a:pathLst>
              </a:custGeom>
              <a:solidFill>
                <a:srgbClr val="FF00FF"/>
              </a:solidFill>
              <a:ln w="9525">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pSp>
          <p:nvGrpSpPr>
            <p:cNvPr id="83" name="Group 62"/>
            <p:cNvGrpSpPr>
              <a:grpSpLocks/>
            </p:cNvGrpSpPr>
            <p:nvPr/>
          </p:nvGrpSpPr>
          <p:grpSpPr bwMode="auto">
            <a:xfrm>
              <a:off x="4246" y="2136"/>
              <a:ext cx="1418" cy="788"/>
              <a:chOff x="4246" y="2136"/>
              <a:chExt cx="1418" cy="788"/>
            </a:xfrm>
          </p:grpSpPr>
          <p:sp>
            <p:nvSpPr>
              <p:cNvPr id="88" name="Freeform 63"/>
              <p:cNvSpPr>
                <a:spLocks/>
              </p:cNvSpPr>
              <p:nvPr/>
            </p:nvSpPr>
            <p:spPr bwMode="auto">
              <a:xfrm>
                <a:off x="4246" y="2136"/>
                <a:ext cx="1337" cy="695"/>
              </a:xfrm>
              <a:custGeom>
                <a:avLst/>
                <a:gdLst>
                  <a:gd name="T0" fmla="*/ 0 w 1337"/>
                  <a:gd name="T1" fmla="*/ 0 h 695"/>
                  <a:gd name="T2" fmla="*/ 402 w 1337"/>
                  <a:gd name="T3" fmla="*/ 77 h 695"/>
                  <a:gd name="T4" fmla="*/ 1337 w 1337"/>
                  <a:gd name="T5" fmla="*/ 695 h 695"/>
                  <a:gd name="T6" fmla="*/ 0 60000 65536"/>
                  <a:gd name="T7" fmla="*/ 0 60000 65536"/>
                  <a:gd name="T8" fmla="*/ 0 60000 65536"/>
                  <a:gd name="T9" fmla="*/ 0 w 1337"/>
                  <a:gd name="T10" fmla="*/ 0 h 695"/>
                  <a:gd name="T11" fmla="*/ 1337 w 1337"/>
                  <a:gd name="T12" fmla="*/ 695 h 695"/>
                </a:gdLst>
                <a:ahLst/>
                <a:cxnLst>
                  <a:cxn ang="T6">
                    <a:pos x="T0" y="T1"/>
                  </a:cxn>
                  <a:cxn ang="T7">
                    <a:pos x="T2" y="T3"/>
                  </a:cxn>
                  <a:cxn ang="T8">
                    <a:pos x="T4" y="T5"/>
                  </a:cxn>
                </a:cxnLst>
                <a:rect l="T9" t="T10" r="T11" b="T12"/>
                <a:pathLst>
                  <a:path w="1337" h="695">
                    <a:moveTo>
                      <a:pt x="0" y="0"/>
                    </a:moveTo>
                    <a:cubicBezTo>
                      <a:pt x="143" y="1"/>
                      <a:pt x="274" y="32"/>
                      <a:pt x="402" y="77"/>
                    </a:cubicBezTo>
                    <a:cubicBezTo>
                      <a:pt x="755" y="201"/>
                      <a:pt x="1093" y="435"/>
                      <a:pt x="1337" y="695"/>
                    </a:cubicBezTo>
                  </a:path>
                </a:pathLst>
              </a:custGeom>
              <a:noFill/>
              <a:ln w="39688" cap="rnd">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89" name="Freeform 64"/>
              <p:cNvSpPr>
                <a:spLocks/>
              </p:cNvSpPr>
              <p:nvPr/>
            </p:nvSpPr>
            <p:spPr bwMode="auto">
              <a:xfrm>
                <a:off x="5541" y="2794"/>
                <a:ext cx="123" cy="130"/>
              </a:xfrm>
              <a:custGeom>
                <a:avLst/>
                <a:gdLst>
                  <a:gd name="T0" fmla="*/ 0 w 123"/>
                  <a:gd name="T1" fmla="*/ 59 h 130"/>
                  <a:gd name="T2" fmla="*/ 123 w 123"/>
                  <a:gd name="T3" fmla="*/ 130 h 130"/>
                  <a:gd name="T4" fmla="*/ 67 w 123"/>
                  <a:gd name="T5" fmla="*/ 0 h 130"/>
                  <a:gd name="T6" fmla="*/ 0 w 123"/>
                  <a:gd name="T7" fmla="*/ 59 h 130"/>
                  <a:gd name="T8" fmla="*/ 0 60000 65536"/>
                  <a:gd name="T9" fmla="*/ 0 60000 65536"/>
                  <a:gd name="T10" fmla="*/ 0 60000 65536"/>
                  <a:gd name="T11" fmla="*/ 0 60000 65536"/>
                  <a:gd name="T12" fmla="*/ 0 w 123"/>
                  <a:gd name="T13" fmla="*/ 0 h 130"/>
                  <a:gd name="T14" fmla="*/ 123 w 123"/>
                  <a:gd name="T15" fmla="*/ 130 h 130"/>
                </a:gdLst>
                <a:ahLst/>
                <a:cxnLst>
                  <a:cxn ang="T8">
                    <a:pos x="T0" y="T1"/>
                  </a:cxn>
                  <a:cxn ang="T9">
                    <a:pos x="T2" y="T3"/>
                  </a:cxn>
                  <a:cxn ang="T10">
                    <a:pos x="T4" y="T5"/>
                  </a:cxn>
                  <a:cxn ang="T11">
                    <a:pos x="T6" y="T7"/>
                  </a:cxn>
                </a:cxnLst>
                <a:rect l="T12" t="T13" r="T14" b="T15"/>
                <a:pathLst>
                  <a:path w="123" h="130">
                    <a:moveTo>
                      <a:pt x="0" y="59"/>
                    </a:moveTo>
                    <a:lnTo>
                      <a:pt x="123" y="130"/>
                    </a:lnTo>
                    <a:lnTo>
                      <a:pt x="67" y="0"/>
                    </a:lnTo>
                    <a:lnTo>
                      <a:pt x="0" y="59"/>
                    </a:lnTo>
                    <a:close/>
                  </a:path>
                </a:pathLst>
              </a:custGeom>
              <a:solidFill>
                <a:srgbClr val="FF00FF"/>
              </a:solidFill>
              <a:ln w="9525">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pSp>
          <p:nvGrpSpPr>
            <p:cNvPr id="85" name="Group 65"/>
            <p:cNvGrpSpPr>
              <a:grpSpLocks/>
            </p:cNvGrpSpPr>
            <p:nvPr/>
          </p:nvGrpSpPr>
          <p:grpSpPr bwMode="auto">
            <a:xfrm>
              <a:off x="4246" y="2428"/>
              <a:ext cx="923" cy="788"/>
              <a:chOff x="4246" y="2428"/>
              <a:chExt cx="923" cy="788"/>
            </a:xfrm>
          </p:grpSpPr>
          <p:sp>
            <p:nvSpPr>
              <p:cNvPr id="86" name="Freeform 66"/>
              <p:cNvSpPr>
                <a:spLocks/>
              </p:cNvSpPr>
              <p:nvPr/>
            </p:nvSpPr>
            <p:spPr bwMode="auto">
              <a:xfrm>
                <a:off x="4246" y="2428"/>
                <a:ext cx="871" cy="676"/>
              </a:xfrm>
              <a:custGeom>
                <a:avLst/>
                <a:gdLst>
                  <a:gd name="T0" fmla="*/ 0 w 871"/>
                  <a:gd name="T1" fmla="*/ 0 h 676"/>
                  <a:gd name="T2" fmla="*/ 304 w 871"/>
                  <a:gd name="T3" fmla="*/ 92 h 676"/>
                  <a:gd name="T4" fmla="*/ 871 w 871"/>
                  <a:gd name="T5" fmla="*/ 676 h 676"/>
                  <a:gd name="T6" fmla="*/ 0 60000 65536"/>
                  <a:gd name="T7" fmla="*/ 0 60000 65536"/>
                  <a:gd name="T8" fmla="*/ 0 60000 65536"/>
                  <a:gd name="T9" fmla="*/ 0 w 871"/>
                  <a:gd name="T10" fmla="*/ 0 h 676"/>
                  <a:gd name="T11" fmla="*/ 871 w 871"/>
                  <a:gd name="T12" fmla="*/ 676 h 676"/>
                </a:gdLst>
                <a:ahLst/>
                <a:cxnLst>
                  <a:cxn ang="T6">
                    <a:pos x="T0" y="T1"/>
                  </a:cxn>
                  <a:cxn ang="T7">
                    <a:pos x="T2" y="T3"/>
                  </a:cxn>
                  <a:cxn ang="T8">
                    <a:pos x="T4" y="T5"/>
                  </a:cxn>
                </a:cxnLst>
                <a:rect l="T9" t="T10" r="T11" b="T12"/>
                <a:pathLst>
                  <a:path w="871" h="676">
                    <a:moveTo>
                      <a:pt x="0" y="0"/>
                    </a:moveTo>
                    <a:cubicBezTo>
                      <a:pt x="115" y="10"/>
                      <a:pt x="213" y="45"/>
                      <a:pt x="304" y="92"/>
                    </a:cubicBezTo>
                    <a:cubicBezTo>
                      <a:pt x="547" y="219"/>
                      <a:pt x="748" y="438"/>
                      <a:pt x="871" y="676"/>
                    </a:cubicBezTo>
                  </a:path>
                </a:pathLst>
              </a:custGeom>
              <a:noFill/>
              <a:ln w="39688" cap="rnd">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87" name="Freeform 67"/>
              <p:cNvSpPr>
                <a:spLocks/>
              </p:cNvSpPr>
              <p:nvPr/>
            </p:nvSpPr>
            <p:spPr bwMode="auto">
              <a:xfrm>
                <a:off x="5072" y="3076"/>
                <a:ext cx="97" cy="140"/>
              </a:xfrm>
              <a:custGeom>
                <a:avLst/>
                <a:gdLst>
                  <a:gd name="T0" fmla="*/ 0 w 97"/>
                  <a:gd name="T1" fmla="*/ 37 h 140"/>
                  <a:gd name="T2" fmla="*/ 97 w 97"/>
                  <a:gd name="T3" fmla="*/ 140 h 140"/>
                  <a:gd name="T4" fmla="*/ 81 w 97"/>
                  <a:gd name="T5" fmla="*/ 0 h 140"/>
                  <a:gd name="T6" fmla="*/ 0 w 97"/>
                  <a:gd name="T7" fmla="*/ 37 h 140"/>
                  <a:gd name="T8" fmla="*/ 0 60000 65536"/>
                  <a:gd name="T9" fmla="*/ 0 60000 65536"/>
                  <a:gd name="T10" fmla="*/ 0 60000 65536"/>
                  <a:gd name="T11" fmla="*/ 0 60000 65536"/>
                  <a:gd name="T12" fmla="*/ 0 w 97"/>
                  <a:gd name="T13" fmla="*/ 0 h 140"/>
                  <a:gd name="T14" fmla="*/ 97 w 97"/>
                  <a:gd name="T15" fmla="*/ 140 h 140"/>
                </a:gdLst>
                <a:ahLst/>
                <a:cxnLst>
                  <a:cxn ang="T8">
                    <a:pos x="T0" y="T1"/>
                  </a:cxn>
                  <a:cxn ang="T9">
                    <a:pos x="T2" y="T3"/>
                  </a:cxn>
                  <a:cxn ang="T10">
                    <a:pos x="T4" y="T5"/>
                  </a:cxn>
                  <a:cxn ang="T11">
                    <a:pos x="T6" y="T7"/>
                  </a:cxn>
                </a:cxnLst>
                <a:rect l="T12" t="T13" r="T14" b="T15"/>
                <a:pathLst>
                  <a:path w="97" h="140">
                    <a:moveTo>
                      <a:pt x="0" y="37"/>
                    </a:moveTo>
                    <a:lnTo>
                      <a:pt x="97" y="140"/>
                    </a:lnTo>
                    <a:lnTo>
                      <a:pt x="81" y="0"/>
                    </a:lnTo>
                    <a:lnTo>
                      <a:pt x="0" y="37"/>
                    </a:lnTo>
                    <a:close/>
                  </a:path>
                </a:pathLst>
              </a:custGeom>
              <a:solidFill>
                <a:srgbClr val="FF00FF"/>
              </a:solidFill>
              <a:ln w="9525">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pSp>
      <p:grpSp>
        <p:nvGrpSpPr>
          <p:cNvPr id="114" name="Group 68"/>
          <p:cNvGrpSpPr>
            <a:grpSpLocks/>
          </p:cNvGrpSpPr>
          <p:nvPr/>
        </p:nvGrpSpPr>
        <p:grpSpPr bwMode="auto">
          <a:xfrm>
            <a:off x="6804968" y="1437805"/>
            <a:ext cx="679450" cy="1643063"/>
            <a:chOff x="3593" y="1528"/>
            <a:chExt cx="428" cy="1035"/>
          </a:xfrm>
        </p:grpSpPr>
        <p:sp>
          <p:nvSpPr>
            <p:cNvPr id="115" name="Freeform 69"/>
            <p:cNvSpPr>
              <a:spLocks/>
            </p:cNvSpPr>
            <p:nvPr/>
          </p:nvSpPr>
          <p:spPr bwMode="auto">
            <a:xfrm>
              <a:off x="3638" y="1528"/>
              <a:ext cx="383" cy="157"/>
            </a:xfrm>
            <a:custGeom>
              <a:avLst/>
              <a:gdLst>
                <a:gd name="T0" fmla="*/ 0 w 383"/>
                <a:gd name="T1" fmla="*/ 0 h 157"/>
                <a:gd name="T2" fmla="*/ 145 w 383"/>
                <a:gd name="T3" fmla="*/ 117 h 157"/>
                <a:gd name="T4" fmla="*/ 383 w 383"/>
                <a:gd name="T5" fmla="*/ 157 h 157"/>
                <a:gd name="T6" fmla="*/ 0 60000 65536"/>
                <a:gd name="T7" fmla="*/ 0 60000 65536"/>
                <a:gd name="T8" fmla="*/ 0 60000 65536"/>
                <a:gd name="T9" fmla="*/ 0 w 383"/>
                <a:gd name="T10" fmla="*/ 0 h 157"/>
                <a:gd name="T11" fmla="*/ 383 w 383"/>
                <a:gd name="T12" fmla="*/ 157 h 157"/>
              </a:gdLst>
              <a:ahLst/>
              <a:cxnLst>
                <a:cxn ang="T6">
                  <a:pos x="T0" y="T1"/>
                </a:cxn>
                <a:cxn ang="T7">
                  <a:pos x="T2" y="T3"/>
                </a:cxn>
                <a:cxn ang="T8">
                  <a:pos x="T4" y="T5"/>
                </a:cxn>
              </a:cxnLst>
              <a:rect l="T9" t="T10" r="T11" b="T12"/>
              <a:pathLst>
                <a:path w="383" h="157">
                  <a:moveTo>
                    <a:pt x="0" y="0"/>
                  </a:moveTo>
                  <a:cubicBezTo>
                    <a:pt x="23" y="46"/>
                    <a:pt x="84" y="90"/>
                    <a:pt x="145" y="117"/>
                  </a:cubicBezTo>
                  <a:cubicBezTo>
                    <a:pt x="206" y="144"/>
                    <a:pt x="268" y="153"/>
                    <a:pt x="383" y="157"/>
                  </a:cubicBezTo>
                </a:path>
              </a:pathLst>
            </a:custGeom>
            <a:noFill/>
            <a:ln w="38100" cap="rnd">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16" name="Freeform 70"/>
            <p:cNvSpPr>
              <a:spLocks/>
            </p:cNvSpPr>
            <p:nvPr/>
          </p:nvSpPr>
          <p:spPr bwMode="auto">
            <a:xfrm>
              <a:off x="3593" y="1866"/>
              <a:ext cx="390" cy="1"/>
            </a:xfrm>
            <a:custGeom>
              <a:avLst/>
              <a:gdLst>
                <a:gd name="T0" fmla="*/ 0 w 390"/>
                <a:gd name="T1" fmla="*/ 0 h 1"/>
                <a:gd name="T2" fmla="*/ 39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0" y="0"/>
                  </a:moveTo>
                  <a:cubicBezTo>
                    <a:pt x="0" y="0"/>
                    <a:pt x="195" y="0"/>
                    <a:pt x="390" y="0"/>
                  </a:cubicBezTo>
                </a:path>
              </a:pathLst>
            </a:custGeom>
            <a:noFill/>
            <a:ln w="38100" cap="rnd">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17" name="Freeform 71"/>
            <p:cNvSpPr>
              <a:spLocks/>
            </p:cNvSpPr>
            <p:nvPr/>
          </p:nvSpPr>
          <p:spPr bwMode="auto">
            <a:xfrm>
              <a:off x="3602" y="2136"/>
              <a:ext cx="381" cy="1"/>
            </a:xfrm>
            <a:custGeom>
              <a:avLst/>
              <a:gdLst>
                <a:gd name="T0" fmla="*/ 0 w 381"/>
                <a:gd name="T1" fmla="*/ 0 h 1"/>
                <a:gd name="T2" fmla="*/ 381 w 381"/>
                <a:gd name="T3" fmla="*/ 0 h 1"/>
                <a:gd name="T4" fmla="*/ 0 60000 65536"/>
                <a:gd name="T5" fmla="*/ 0 60000 65536"/>
                <a:gd name="T6" fmla="*/ 0 w 381"/>
                <a:gd name="T7" fmla="*/ 0 h 1"/>
                <a:gd name="T8" fmla="*/ 381 w 381"/>
                <a:gd name="T9" fmla="*/ 1 h 1"/>
              </a:gdLst>
              <a:ahLst/>
              <a:cxnLst>
                <a:cxn ang="T4">
                  <a:pos x="T0" y="T1"/>
                </a:cxn>
                <a:cxn ang="T5">
                  <a:pos x="T2" y="T3"/>
                </a:cxn>
              </a:cxnLst>
              <a:rect l="T6" t="T7" r="T8" b="T9"/>
              <a:pathLst>
                <a:path w="381" h="1">
                  <a:moveTo>
                    <a:pt x="0" y="0"/>
                  </a:moveTo>
                  <a:cubicBezTo>
                    <a:pt x="0" y="0"/>
                    <a:pt x="191" y="0"/>
                    <a:pt x="381" y="0"/>
                  </a:cubicBezTo>
                </a:path>
              </a:pathLst>
            </a:custGeom>
            <a:noFill/>
            <a:ln w="38100" cap="rnd">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118" name="Freeform 72"/>
            <p:cNvSpPr>
              <a:spLocks/>
            </p:cNvSpPr>
            <p:nvPr/>
          </p:nvSpPr>
          <p:spPr bwMode="auto">
            <a:xfrm>
              <a:off x="3651" y="2428"/>
              <a:ext cx="334" cy="135"/>
            </a:xfrm>
            <a:custGeom>
              <a:avLst/>
              <a:gdLst>
                <a:gd name="T0" fmla="*/ 0 w 334"/>
                <a:gd name="T1" fmla="*/ 135 h 135"/>
                <a:gd name="T2" fmla="*/ 127 w 334"/>
                <a:gd name="T3" fmla="*/ 35 h 135"/>
                <a:gd name="T4" fmla="*/ 334 w 334"/>
                <a:gd name="T5" fmla="*/ 0 h 135"/>
                <a:gd name="T6" fmla="*/ 0 60000 65536"/>
                <a:gd name="T7" fmla="*/ 0 60000 65536"/>
                <a:gd name="T8" fmla="*/ 0 60000 65536"/>
                <a:gd name="T9" fmla="*/ 0 w 334"/>
                <a:gd name="T10" fmla="*/ 0 h 135"/>
                <a:gd name="T11" fmla="*/ 334 w 334"/>
                <a:gd name="T12" fmla="*/ 135 h 135"/>
              </a:gdLst>
              <a:ahLst/>
              <a:cxnLst>
                <a:cxn ang="T6">
                  <a:pos x="T0" y="T1"/>
                </a:cxn>
                <a:cxn ang="T7">
                  <a:pos x="T2" y="T3"/>
                </a:cxn>
                <a:cxn ang="T8">
                  <a:pos x="T4" y="T5"/>
                </a:cxn>
              </a:cxnLst>
              <a:rect l="T9" t="T10" r="T11" b="T12"/>
              <a:pathLst>
                <a:path w="334" h="135">
                  <a:moveTo>
                    <a:pt x="0" y="135"/>
                  </a:moveTo>
                  <a:cubicBezTo>
                    <a:pt x="20" y="96"/>
                    <a:pt x="73" y="58"/>
                    <a:pt x="127" y="35"/>
                  </a:cubicBezTo>
                  <a:cubicBezTo>
                    <a:pt x="180" y="12"/>
                    <a:pt x="234" y="5"/>
                    <a:pt x="334" y="0"/>
                  </a:cubicBezTo>
                </a:path>
              </a:pathLst>
            </a:custGeom>
            <a:noFill/>
            <a:ln w="38100" cap="rnd">
              <a:solidFill>
                <a:srgbClr val="FF00FF"/>
              </a:solid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grpSp>
        <p:nvGrpSpPr>
          <p:cNvPr id="119" name="Group 73"/>
          <p:cNvGrpSpPr>
            <a:grpSpLocks/>
          </p:cNvGrpSpPr>
          <p:nvPr/>
        </p:nvGrpSpPr>
        <p:grpSpPr bwMode="auto">
          <a:xfrm>
            <a:off x="8106719" y="1794993"/>
            <a:ext cx="117475" cy="644525"/>
            <a:chOff x="4413" y="1753"/>
            <a:chExt cx="74" cy="406"/>
          </a:xfrm>
        </p:grpSpPr>
        <p:sp>
          <p:nvSpPr>
            <p:cNvPr id="120" name="Line 74"/>
            <p:cNvSpPr>
              <a:spLocks noChangeShapeType="1"/>
            </p:cNvSpPr>
            <p:nvPr/>
          </p:nvSpPr>
          <p:spPr bwMode="auto">
            <a:xfrm flipH="1" flipV="1">
              <a:off x="4450" y="1855"/>
              <a:ext cx="4" cy="304"/>
            </a:xfrm>
            <a:prstGeom prst="line">
              <a:avLst/>
            </a:prstGeom>
            <a:noFill/>
            <a:ln w="26988" cap="rnd">
              <a:solidFill>
                <a:srgbClr val="FF0000"/>
              </a:solidFill>
              <a:round/>
              <a:headEnd/>
              <a:tailEnd/>
            </a:ln>
          </p:spPr>
          <p:txBody>
            <a:bodyP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1" name="Freeform 75"/>
            <p:cNvSpPr>
              <a:spLocks/>
            </p:cNvSpPr>
            <p:nvPr/>
          </p:nvSpPr>
          <p:spPr bwMode="auto">
            <a:xfrm>
              <a:off x="4413" y="1753"/>
              <a:ext cx="74" cy="112"/>
            </a:xfrm>
            <a:custGeom>
              <a:avLst/>
              <a:gdLst>
                <a:gd name="T0" fmla="*/ 0 w 74"/>
                <a:gd name="T1" fmla="*/ 112 h 112"/>
                <a:gd name="T2" fmla="*/ 36 w 74"/>
                <a:gd name="T3" fmla="*/ 0 h 112"/>
                <a:gd name="T4" fmla="*/ 74 w 74"/>
                <a:gd name="T5" fmla="*/ 111 h 112"/>
                <a:gd name="T6" fmla="*/ 0 w 74"/>
                <a:gd name="T7" fmla="*/ 112 h 112"/>
                <a:gd name="T8" fmla="*/ 0 60000 65536"/>
                <a:gd name="T9" fmla="*/ 0 60000 65536"/>
                <a:gd name="T10" fmla="*/ 0 60000 65536"/>
                <a:gd name="T11" fmla="*/ 0 60000 65536"/>
                <a:gd name="T12" fmla="*/ 0 w 74"/>
                <a:gd name="T13" fmla="*/ 0 h 112"/>
                <a:gd name="T14" fmla="*/ 74 w 74"/>
                <a:gd name="T15" fmla="*/ 112 h 112"/>
              </a:gdLst>
              <a:ahLst/>
              <a:cxnLst>
                <a:cxn ang="T8">
                  <a:pos x="T0" y="T1"/>
                </a:cxn>
                <a:cxn ang="T9">
                  <a:pos x="T2" y="T3"/>
                </a:cxn>
                <a:cxn ang="T10">
                  <a:pos x="T4" y="T5"/>
                </a:cxn>
                <a:cxn ang="T11">
                  <a:pos x="T6" y="T7"/>
                </a:cxn>
              </a:cxnLst>
              <a:rect l="T12" t="T13" r="T14" b="T15"/>
              <a:pathLst>
                <a:path w="74" h="112">
                  <a:moveTo>
                    <a:pt x="0" y="112"/>
                  </a:moveTo>
                  <a:lnTo>
                    <a:pt x="36" y="0"/>
                  </a:lnTo>
                  <a:lnTo>
                    <a:pt x="74" y="111"/>
                  </a:lnTo>
                  <a:lnTo>
                    <a:pt x="0" y="112"/>
                  </a:lnTo>
                  <a:close/>
                </a:path>
              </a:pathLst>
            </a:custGeom>
            <a:solidFill>
              <a:srgbClr val="FF0000"/>
            </a:solidFill>
            <a:ln w="9525">
              <a:noFill/>
              <a:round/>
              <a:headEnd/>
              <a:tailEnd/>
            </a:ln>
          </p:spPr>
          <p:txBody>
            <a:bodyP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sp>
        <p:nvSpPr>
          <p:cNvPr id="53" name="Text Box 9"/>
          <p:cNvSpPr txBox="1">
            <a:spLocks noChangeArrowheads="1"/>
          </p:cNvSpPr>
          <p:nvPr/>
        </p:nvSpPr>
        <p:spPr bwMode="auto">
          <a:xfrm>
            <a:off x="1991544" y="197966"/>
            <a:ext cx="2260600" cy="488950"/>
          </a:xfrm>
          <a:prstGeom prst="rect">
            <a:avLst/>
          </a:prstGeom>
          <a:noFill/>
          <a:ln w="19050">
            <a:noFill/>
            <a:miter lim="800000"/>
            <a:headEnd/>
            <a:tailEnd/>
          </a:ln>
        </p:spPr>
        <p:txBody>
          <a:bodyPr anchor="ctr">
            <a:spAutoFit/>
          </a:bodyPr>
          <a:lstStyle/>
          <a:p>
            <a:pPr fontAlgn="auto">
              <a:spcBef>
                <a:spcPts val="0"/>
              </a:spcBef>
              <a:spcAft>
                <a:spcPts val="0"/>
              </a:spcAft>
              <a:defRPr/>
            </a:pPr>
            <a:r>
              <a:rPr lang="zh-CN" altLang="en-US" sz="2600" b="1" kern="0" dirty="0">
                <a:solidFill>
                  <a:srgbClr val="C00000"/>
                </a:solidFill>
                <a:latin typeface="+mn-lt"/>
                <a:ea typeface="+mn-ea"/>
              </a:rPr>
              <a:t>自感现象：</a:t>
            </a:r>
          </a:p>
        </p:txBody>
      </p:sp>
      <p:sp>
        <p:nvSpPr>
          <p:cNvPr id="54" name="Text Box 29"/>
          <p:cNvSpPr txBox="1">
            <a:spLocks noChangeArrowheads="1"/>
          </p:cNvSpPr>
          <p:nvPr/>
        </p:nvSpPr>
        <p:spPr bwMode="auto">
          <a:xfrm>
            <a:off x="1786860" y="798031"/>
            <a:ext cx="4424385" cy="885825"/>
          </a:xfrm>
          <a:prstGeom prst="rect">
            <a:avLst/>
          </a:prstGeom>
          <a:noFill/>
          <a:ln w="19050">
            <a:noFill/>
            <a:miter lim="800000"/>
            <a:headEnd/>
            <a:tailEnd/>
          </a:ln>
        </p:spPr>
        <p:txBody>
          <a:bodyPr wrap="square" anchor="ctr">
            <a:spAutoFit/>
          </a:bodyPr>
          <a:lstStyle/>
          <a:p>
            <a:pPr fontAlgn="auto">
              <a:spcBef>
                <a:spcPts val="0"/>
              </a:spcBef>
              <a:spcAft>
                <a:spcPts val="0"/>
              </a:spcAft>
              <a:defRPr/>
            </a:pPr>
            <a:r>
              <a:rPr lang="zh-CN" altLang="en-US" sz="2600" b="1" kern="0" dirty="0">
                <a:solidFill>
                  <a:sysClr val="windowText" lastClr="000000"/>
                </a:solidFill>
                <a:latin typeface="+mn-lt"/>
                <a:ea typeface="+mn-ea"/>
              </a:rPr>
              <a:t>因线圈中电流变化而在线圈</a:t>
            </a:r>
          </a:p>
          <a:p>
            <a:pPr fontAlgn="auto">
              <a:spcBef>
                <a:spcPts val="0"/>
              </a:spcBef>
              <a:spcAft>
                <a:spcPts val="0"/>
              </a:spcAft>
              <a:defRPr/>
            </a:pPr>
            <a:r>
              <a:rPr lang="zh-CN" altLang="en-US" sz="2600" b="1" kern="0" dirty="0">
                <a:solidFill>
                  <a:sysClr val="windowText" lastClr="000000"/>
                </a:solidFill>
                <a:latin typeface="+mn-lt"/>
                <a:ea typeface="+mn-ea"/>
              </a:rPr>
              <a:t>自身所引起的电磁感应现象。</a:t>
            </a:r>
          </a:p>
        </p:txBody>
      </p:sp>
      <p:sp>
        <p:nvSpPr>
          <p:cNvPr id="55" name="Text Box 30"/>
          <p:cNvSpPr txBox="1">
            <a:spLocks noChangeArrowheads="1"/>
          </p:cNvSpPr>
          <p:nvPr/>
        </p:nvSpPr>
        <p:spPr bwMode="auto">
          <a:xfrm>
            <a:off x="2000145" y="1926755"/>
            <a:ext cx="2260600" cy="488950"/>
          </a:xfrm>
          <a:prstGeom prst="rect">
            <a:avLst/>
          </a:prstGeom>
          <a:noFill/>
          <a:ln w="19050">
            <a:noFill/>
            <a:miter lim="800000"/>
            <a:headEnd/>
            <a:tailEnd/>
          </a:ln>
        </p:spPr>
        <p:txBody>
          <a:bodyPr anchor="ctr">
            <a:spAutoFit/>
          </a:bodyPr>
          <a:lstStyle/>
          <a:p>
            <a:pPr fontAlgn="auto">
              <a:spcBef>
                <a:spcPts val="0"/>
              </a:spcBef>
              <a:spcAft>
                <a:spcPts val="0"/>
              </a:spcAft>
              <a:defRPr/>
            </a:pPr>
            <a:r>
              <a:rPr lang="zh-CN" altLang="en-US" sz="2600" b="1" kern="0" dirty="0">
                <a:solidFill>
                  <a:srgbClr val="C00000"/>
                </a:solidFill>
                <a:latin typeface="+mn-lt"/>
                <a:ea typeface="+mn-ea"/>
              </a:rPr>
              <a:t>自感电动势：</a:t>
            </a:r>
          </a:p>
        </p:txBody>
      </p:sp>
      <p:sp>
        <p:nvSpPr>
          <p:cNvPr id="56" name="Text Box 31"/>
          <p:cNvSpPr txBox="1">
            <a:spLocks noChangeArrowheads="1"/>
          </p:cNvSpPr>
          <p:nvPr/>
        </p:nvSpPr>
        <p:spPr bwMode="auto">
          <a:xfrm>
            <a:off x="1668358" y="2537942"/>
            <a:ext cx="4782597" cy="488950"/>
          </a:xfrm>
          <a:prstGeom prst="rect">
            <a:avLst/>
          </a:prstGeom>
          <a:noFill/>
          <a:ln w="19050">
            <a:noFill/>
            <a:miter lim="800000"/>
            <a:headEnd/>
            <a:tailEnd/>
          </a:ln>
        </p:spPr>
        <p:txBody>
          <a:bodyPr wrap="square" anchor="ctr">
            <a:spAutoFit/>
          </a:bodyPr>
          <a:lstStyle/>
          <a:p>
            <a:pPr fontAlgn="auto">
              <a:spcBef>
                <a:spcPts val="0"/>
              </a:spcBef>
              <a:spcAft>
                <a:spcPts val="0"/>
              </a:spcAft>
              <a:defRPr/>
            </a:pPr>
            <a:r>
              <a:rPr lang="zh-CN" altLang="en-US" sz="2600" b="1" kern="0" dirty="0">
                <a:solidFill>
                  <a:srgbClr val="3E27E7"/>
                </a:solidFill>
                <a:latin typeface="+mn-lt"/>
                <a:ea typeface="+mn-ea"/>
              </a:rPr>
              <a:t>自感现象中产生的感应电动势。</a:t>
            </a:r>
          </a:p>
        </p:txBody>
      </p:sp>
      <p:graphicFrame>
        <p:nvGraphicFramePr>
          <p:cNvPr id="57" name="Object 1036"/>
          <p:cNvGraphicFramePr>
            <a:graphicFrameLocks noChangeAspect="1"/>
          </p:cNvGraphicFramePr>
          <p:nvPr>
            <p:extLst>
              <p:ext uri="{D42A27DB-BD31-4B8C-83A1-F6EECF244321}">
                <p14:modId xmlns:p14="http://schemas.microsoft.com/office/powerpoint/2010/main" val="1544309571"/>
              </p:ext>
            </p:extLst>
          </p:nvPr>
        </p:nvGraphicFramePr>
        <p:xfrm>
          <a:off x="4550717" y="5216525"/>
          <a:ext cx="2324100" cy="769938"/>
        </p:xfrm>
        <a:graphic>
          <a:graphicData uri="http://schemas.openxmlformats.org/presentationml/2006/ole">
            <mc:AlternateContent xmlns:mc="http://schemas.openxmlformats.org/markup-compatibility/2006">
              <mc:Choice xmlns:v="urn:schemas-microsoft-com:vml" Requires="v">
                <p:oleObj spid="_x0000_s523588" name="公式" r:id="rId3" imgW="799753" imgH="266584" progId="Equation.3">
                  <p:embed/>
                </p:oleObj>
              </mc:Choice>
              <mc:Fallback>
                <p:oleObj name="公式" r:id="rId3" imgW="799753" imgH="26658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0717" y="5216525"/>
                        <a:ext cx="23241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 name="Object 1037"/>
          <p:cNvGraphicFramePr>
            <a:graphicFrameLocks noChangeAspect="1"/>
          </p:cNvGraphicFramePr>
          <p:nvPr>
            <p:extLst>
              <p:ext uri="{D42A27DB-BD31-4B8C-83A1-F6EECF244321}">
                <p14:modId xmlns:p14="http://schemas.microsoft.com/office/powerpoint/2010/main" val="4013905211"/>
              </p:ext>
            </p:extLst>
          </p:nvPr>
        </p:nvGraphicFramePr>
        <p:xfrm>
          <a:off x="8400406" y="4881564"/>
          <a:ext cx="1857375" cy="1182687"/>
        </p:xfrm>
        <a:graphic>
          <a:graphicData uri="http://schemas.openxmlformats.org/presentationml/2006/ole">
            <mc:AlternateContent xmlns:mc="http://schemas.openxmlformats.org/markup-compatibility/2006">
              <mc:Choice xmlns:v="urn:schemas-microsoft-com:vml" Requires="v">
                <p:oleObj spid="_x0000_s523589" name="公式" r:id="rId5" imgW="634725" imgH="406224" progId="Equation.3">
                  <p:embed/>
                </p:oleObj>
              </mc:Choice>
              <mc:Fallback>
                <p:oleObj name="公式" r:id="rId5" imgW="634725" imgH="40622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0406" y="4881564"/>
                        <a:ext cx="1857375" cy="118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 name="AutoShape 1040"/>
          <p:cNvSpPr>
            <a:spLocks noChangeArrowheads="1"/>
          </p:cNvSpPr>
          <p:nvPr/>
        </p:nvSpPr>
        <p:spPr bwMode="auto">
          <a:xfrm>
            <a:off x="6744646" y="4325447"/>
            <a:ext cx="2057400" cy="541337"/>
          </a:xfrm>
          <a:prstGeom prst="wedgeRoundRectCallout">
            <a:avLst>
              <a:gd name="adj1" fmla="val 40431"/>
              <a:gd name="adj2" fmla="val 145310"/>
              <a:gd name="adj3" fmla="val 16667"/>
            </a:avLst>
          </a:prstGeom>
          <a:solidFill>
            <a:srgbClr val="00FF00"/>
          </a:solidFill>
          <a:ln w="28575">
            <a:solidFill>
              <a:srgbClr val="3333CC"/>
            </a:solidFill>
            <a:miter lim="800000"/>
            <a:headEnd/>
            <a:tailEnd/>
          </a:ln>
        </p:spPr>
        <p:txBody>
          <a:bodyPr wrap="none" anchor="ctr"/>
          <a:lstStyle/>
          <a:p>
            <a:pPr algn="ctr" fontAlgn="auto">
              <a:spcBef>
                <a:spcPts val="0"/>
              </a:spcBef>
              <a:spcAft>
                <a:spcPts val="0"/>
              </a:spcAft>
              <a:defRPr/>
            </a:pPr>
            <a:r>
              <a:rPr lang="zh-CN" altLang="en-US" sz="2600" b="1" kern="0">
                <a:solidFill>
                  <a:srgbClr val="FF0000"/>
                </a:solidFill>
                <a:latin typeface="+mn-lt"/>
                <a:ea typeface="+mn-ea"/>
              </a:rPr>
              <a:t>自感电动势</a:t>
            </a:r>
            <a:endParaRPr lang="zh-CN" altLang="en-US" sz="3200" b="1" kern="0">
              <a:solidFill>
                <a:srgbClr val="FF0000"/>
              </a:solidFill>
              <a:latin typeface="+mn-lt"/>
              <a:ea typeface="+mn-ea"/>
            </a:endParaRPr>
          </a:p>
        </p:txBody>
      </p:sp>
      <p:grpSp>
        <p:nvGrpSpPr>
          <p:cNvPr id="60" name="Group 1041"/>
          <p:cNvGrpSpPr>
            <a:grpSpLocks/>
          </p:cNvGrpSpPr>
          <p:nvPr/>
        </p:nvGrpSpPr>
        <p:grpSpPr bwMode="auto">
          <a:xfrm>
            <a:off x="2131864" y="4492625"/>
            <a:ext cx="1577975" cy="1422400"/>
            <a:chOff x="1296" y="384"/>
            <a:chExt cx="994" cy="896"/>
          </a:xfrm>
        </p:grpSpPr>
        <p:sp>
          <p:nvSpPr>
            <p:cNvPr id="61" name="Oval 1042"/>
            <p:cNvSpPr>
              <a:spLocks noChangeArrowheads="1"/>
            </p:cNvSpPr>
            <p:nvPr/>
          </p:nvSpPr>
          <p:spPr bwMode="auto">
            <a:xfrm>
              <a:off x="1296" y="384"/>
              <a:ext cx="864" cy="864"/>
            </a:xfrm>
            <a:prstGeom prst="ellipse">
              <a:avLst/>
            </a:prstGeom>
            <a:solidFill>
              <a:srgbClr val="FFFFFF"/>
            </a:solidFill>
            <a:ln w="38100">
              <a:solidFill>
                <a:srgbClr val="FF0000"/>
              </a:solid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62" name="Text Box 1043"/>
            <p:cNvSpPr txBox="1">
              <a:spLocks noChangeArrowheads="1"/>
            </p:cNvSpPr>
            <p:nvPr/>
          </p:nvSpPr>
          <p:spPr bwMode="auto">
            <a:xfrm>
              <a:off x="2105" y="912"/>
              <a:ext cx="18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a:solidFill>
                    <a:srgbClr val="000000"/>
                  </a:solidFill>
                  <a:latin typeface="Calibri" panose="020F0502020204030204" pitchFamily="34" charset="0"/>
                </a:rPr>
                <a:t>I</a:t>
              </a:r>
            </a:p>
          </p:txBody>
        </p:sp>
        <p:sp>
          <p:nvSpPr>
            <p:cNvPr id="63" name="Line 1044"/>
            <p:cNvSpPr>
              <a:spLocks noChangeShapeType="1"/>
            </p:cNvSpPr>
            <p:nvPr/>
          </p:nvSpPr>
          <p:spPr bwMode="auto">
            <a:xfrm flipV="1">
              <a:off x="2160" y="720"/>
              <a:ext cx="0" cy="96"/>
            </a:xfrm>
            <a:prstGeom prst="line">
              <a:avLst/>
            </a:prstGeom>
            <a:noFill/>
            <a:ln w="5715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64" name="Text Box 1049"/>
          <p:cNvSpPr txBox="1">
            <a:spLocks noChangeArrowheads="1"/>
          </p:cNvSpPr>
          <p:nvPr/>
        </p:nvSpPr>
        <p:spPr bwMode="auto">
          <a:xfrm>
            <a:off x="4922192" y="5972176"/>
            <a:ext cx="4941888" cy="885825"/>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600" b="1" kern="0" dirty="0">
                <a:solidFill>
                  <a:srgbClr val="FF00FF"/>
                </a:solidFill>
                <a:latin typeface="+mn-lt"/>
                <a:ea typeface="+mn-ea"/>
              </a:rPr>
              <a:t>自感电动势产生的感应电流的方向总是阻碍原电流强度的变化。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circle(in)">
                                      <p:cBhvr>
                                        <p:cTn id="7" dur="20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wipe(down)">
                                      <p:cBhvr>
                                        <p:cTn id="12" dur="500"/>
                                        <p:tgtEl>
                                          <p:spTgt spid="11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1000"/>
                                        <p:tgtEl>
                                          <p:spTgt spid="70"/>
                                        </p:tgtEl>
                                      </p:cBhvr>
                                    </p:animEffect>
                                    <p:anim calcmode="lin" valueType="num">
                                      <p:cBhvr>
                                        <p:cTn id="18" dur="1000" fill="hold"/>
                                        <p:tgtEl>
                                          <p:spTgt spid="70"/>
                                        </p:tgtEl>
                                        <p:attrNameLst>
                                          <p:attrName>ppt_x</p:attrName>
                                        </p:attrNameLst>
                                      </p:cBhvr>
                                      <p:tavLst>
                                        <p:tav tm="0">
                                          <p:val>
                                            <p:strVal val="#ppt_x"/>
                                          </p:val>
                                        </p:tav>
                                        <p:tav tm="100000">
                                          <p:val>
                                            <p:strVal val="#ppt_x"/>
                                          </p:val>
                                        </p:tav>
                                      </p:tavLst>
                                    </p:anim>
                                    <p:anim calcmode="lin" valueType="num">
                                      <p:cBhvr>
                                        <p:cTn id="19"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114"/>
                                        </p:tgtEl>
                                        <p:attrNameLst>
                                          <p:attrName>style.visibility</p:attrName>
                                        </p:attrNameLst>
                                      </p:cBhvr>
                                      <p:to>
                                        <p:strVal val="visible"/>
                                      </p:to>
                                    </p:set>
                                    <p:animEffect transition="in" filter="circle(in)">
                                      <p:cBhvr>
                                        <p:cTn id="24" dur="2000"/>
                                        <p:tgtEl>
                                          <p:spTgt spid="114"/>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circle(in)">
                                      <p:cBhvr>
                                        <p:cTn id="29" dur="2000"/>
                                        <p:tgtEl>
                                          <p:spTgt spid="7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iterate type="wd">
                                    <p:tmPct val="100000"/>
                                  </p:iterate>
                                  <p:childTnLst>
                                    <p:set>
                                      <p:cBhvr>
                                        <p:cTn id="33" dur="1" fill="hold">
                                          <p:stCondLst>
                                            <p:cond delay="0"/>
                                          </p:stCondLst>
                                        </p:cTn>
                                        <p:tgtEl>
                                          <p:spTgt spid="53"/>
                                        </p:tgtEl>
                                        <p:attrNameLst>
                                          <p:attrName>style.visibility</p:attrName>
                                        </p:attrNameLst>
                                      </p:cBhvr>
                                      <p:to>
                                        <p:strVal val="visible"/>
                                      </p:to>
                                    </p:set>
                                    <p:animEffect transition="in" filter="wipe(left)">
                                      <p:cBhvr>
                                        <p:cTn id="34" dur="300"/>
                                        <p:tgtEl>
                                          <p:spTgt spid="5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iterate type="wd">
                                    <p:tmPct val="100000"/>
                                  </p:iterate>
                                  <p:childTnLst>
                                    <p:set>
                                      <p:cBhvr>
                                        <p:cTn id="38" dur="1" fill="hold">
                                          <p:stCondLst>
                                            <p:cond delay="0"/>
                                          </p:stCondLst>
                                        </p:cTn>
                                        <p:tgtEl>
                                          <p:spTgt spid="54"/>
                                        </p:tgtEl>
                                        <p:attrNameLst>
                                          <p:attrName>style.visibility</p:attrName>
                                        </p:attrNameLst>
                                      </p:cBhvr>
                                      <p:to>
                                        <p:strVal val="visible"/>
                                      </p:to>
                                    </p:set>
                                    <p:animEffect transition="in" filter="wipe(left)">
                                      <p:cBhvr>
                                        <p:cTn id="39" dur="300"/>
                                        <p:tgtEl>
                                          <p:spTgt spid="5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iterate type="wd">
                                    <p:tmPct val="100000"/>
                                  </p:iterate>
                                  <p:childTnLst>
                                    <p:set>
                                      <p:cBhvr>
                                        <p:cTn id="43" dur="1" fill="hold">
                                          <p:stCondLst>
                                            <p:cond delay="0"/>
                                          </p:stCondLst>
                                        </p:cTn>
                                        <p:tgtEl>
                                          <p:spTgt spid="55"/>
                                        </p:tgtEl>
                                        <p:attrNameLst>
                                          <p:attrName>style.visibility</p:attrName>
                                        </p:attrNameLst>
                                      </p:cBhvr>
                                      <p:to>
                                        <p:strVal val="visible"/>
                                      </p:to>
                                    </p:set>
                                    <p:animEffect transition="in" filter="wipe(left)">
                                      <p:cBhvr>
                                        <p:cTn id="44" dur="300"/>
                                        <p:tgtEl>
                                          <p:spTgt spid="5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iterate type="wd">
                                    <p:tmPct val="100000"/>
                                  </p:iterate>
                                  <p:childTnLst>
                                    <p:set>
                                      <p:cBhvr>
                                        <p:cTn id="48" dur="1" fill="hold">
                                          <p:stCondLst>
                                            <p:cond delay="0"/>
                                          </p:stCondLst>
                                        </p:cTn>
                                        <p:tgtEl>
                                          <p:spTgt spid="56"/>
                                        </p:tgtEl>
                                        <p:attrNameLst>
                                          <p:attrName>style.visibility</p:attrName>
                                        </p:attrNameLst>
                                      </p:cBhvr>
                                      <p:to>
                                        <p:strVal val="visible"/>
                                      </p:to>
                                    </p:set>
                                    <p:animEffect transition="in" filter="wipe(left)">
                                      <p:cBhvr>
                                        <p:cTn id="49" dur="300"/>
                                        <p:tgtEl>
                                          <p:spTgt spid="5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wipe(left)">
                                      <p:cBhvr>
                                        <p:cTn id="54" dur="500"/>
                                        <p:tgtEl>
                                          <p:spTgt spid="60"/>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57"/>
                                        </p:tgtEl>
                                        <p:attrNameLst>
                                          <p:attrName>style.visibility</p:attrName>
                                        </p:attrNameLst>
                                      </p:cBhvr>
                                      <p:to>
                                        <p:strVal val="visible"/>
                                      </p:to>
                                    </p:set>
                                    <p:anim calcmode="lin" valueType="num">
                                      <p:cBhvr additive="base">
                                        <p:cTn id="59" dur="500" fill="hold"/>
                                        <p:tgtEl>
                                          <p:spTgt spid="57"/>
                                        </p:tgtEl>
                                        <p:attrNameLst>
                                          <p:attrName>ppt_x</p:attrName>
                                        </p:attrNameLst>
                                      </p:cBhvr>
                                      <p:tavLst>
                                        <p:tav tm="0">
                                          <p:val>
                                            <p:strVal val="#ppt_x"/>
                                          </p:val>
                                        </p:tav>
                                        <p:tav tm="100000">
                                          <p:val>
                                            <p:strVal val="#ppt_x"/>
                                          </p:val>
                                        </p:tav>
                                      </p:tavLst>
                                    </p:anim>
                                    <p:anim calcmode="lin" valueType="num">
                                      <p:cBhvr additive="base">
                                        <p:cTn id="60"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58"/>
                                        </p:tgtEl>
                                        <p:attrNameLst>
                                          <p:attrName>style.visibility</p:attrName>
                                        </p:attrNameLst>
                                      </p:cBhvr>
                                      <p:to>
                                        <p:strVal val="visible"/>
                                      </p:to>
                                    </p:set>
                                    <p:anim calcmode="lin" valueType="num">
                                      <p:cBhvr additive="base">
                                        <p:cTn id="65" dur="500" fill="hold"/>
                                        <p:tgtEl>
                                          <p:spTgt spid="58"/>
                                        </p:tgtEl>
                                        <p:attrNameLst>
                                          <p:attrName>ppt_x</p:attrName>
                                        </p:attrNameLst>
                                      </p:cBhvr>
                                      <p:tavLst>
                                        <p:tav tm="0">
                                          <p:val>
                                            <p:strVal val="#ppt_x"/>
                                          </p:val>
                                        </p:tav>
                                        <p:tav tm="100000">
                                          <p:val>
                                            <p:strVal val="#ppt_x"/>
                                          </p:val>
                                        </p:tav>
                                      </p:tavLst>
                                    </p:anim>
                                    <p:anim calcmode="lin" valueType="num">
                                      <p:cBhvr additive="base">
                                        <p:cTn id="66"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wipe(up)">
                                      <p:cBhvr>
                                        <p:cTn id="71" dur="500"/>
                                        <p:tgtEl>
                                          <p:spTgt spid="59"/>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64"/>
                                        </p:tgtEl>
                                        <p:attrNameLst>
                                          <p:attrName>style.visibility</p:attrName>
                                        </p:attrNameLst>
                                      </p:cBhvr>
                                      <p:to>
                                        <p:strVal val="visible"/>
                                      </p:to>
                                    </p:set>
                                    <p:anim calcmode="lin" valueType="num">
                                      <p:cBhvr>
                                        <p:cTn id="76" dur="500" fill="hold"/>
                                        <p:tgtEl>
                                          <p:spTgt spid="64"/>
                                        </p:tgtEl>
                                        <p:attrNameLst>
                                          <p:attrName>ppt_w</p:attrName>
                                        </p:attrNameLst>
                                      </p:cBhvr>
                                      <p:tavLst>
                                        <p:tav tm="0">
                                          <p:val>
                                            <p:fltVal val="0"/>
                                          </p:val>
                                        </p:tav>
                                        <p:tav tm="100000">
                                          <p:val>
                                            <p:strVal val="#ppt_w"/>
                                          </p:val>
                                        </p:tav>
                                      </p:tavLst>
                                    </p:anim>
                                    <p:anim calcmode="lin" valueType="num">
                                      <p:cBhvr>
                                        <p:cTn id="77" dur="500" fill="hold"/>
                                        <p:tgtEl>
                                          <p:spTgt spid="64"/>
                                        </p:tgtEl>
                                        <p:attrNameLst>
                                          <p:attrName>ppt_h</p:attrName>
                                        </p:attrNameLst>
                                      </p:cBhvr>
                                      <p:tavLst>
                                        <p:tav tm="0">
                                          <p:val>
                                            <p:fltVal val="0"/>
                                          </p:val>
                                        </p:tav>
                                        <p:tav tm="100000">
                                          <p:val>
                                            <p:strVal val="#ppt_h"/>
                                          </p:val>
                                        </p:tav>
                                      </p:tavLst>
                                    </p:anim>
                                    <p:animEffect transition="in" filter="fade">
                                      <p:cBhvr>
                                        <p:cTn id="7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53" grpId="0" autoUpdateAnimBg="0"/>
      <p:bldP spid="54" grpId="0" autoUpdateAnimBg="0"/>
      <p:bldP spid="55" grpId="0" autoUpdateAnimBg="0"/>
      <p:bldP spid="56" grpId="0" autoUpdateAnimBg="0"/>
      <p:bldP spid="59" grpId="0" animBg="1" autoUpdateAnimBg="0"/>
      <p:bldP spid="6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Object 1036"/>
          <p:cNvGraphicFramePr>
            <a:graphicFrameLocks noChangeAspect="1"/>
          </p:cNvGraphicFramePr>
          <p:nvPr>
            <p:extLst>
              <p:ext uri="{D42A27DB-BD31-4B8C-83A1-F6EECF244321}">
                <p14:modId xmlns:p14="http://schemas.microsoft.com/office/powerpoint/2010/main" val="1418525668"/>
              </p:ext>
            </p:extLst>
          </p:nvPr>
        </p:nvGraphicFramePr>
        <p:xfrm>
          <a:off x="4770438" y="1138238"/>
          <a:ext cx="2324100" cy="769938"/>
        </p:xfrm>
        <a:graphic>
          <a:graphicData uri="http://schemas.openxmlformats.org/presentationml/2006/ole">
            <mc:AlternateContent xmlns:mc="http://schemas.openxmlformats.org/markup-compatibility/2006">
              <mc:Choice xmlns:v="urn:schemas-microsoft-com:vml" Requires="v">
                <p:oleObj spid="_x0000_s679549" name="公式" r:id="rId3" imgW="799753" imgH="266584" progId="Equation.3">
                  <p:embed/>
                </p:oleObj>
              </mc:Choice>
              <mc:Fallback>
                <p:oleObj name="公式" r:id="rId3" imgW="799753" imgH="266584" progId="Equation.3">
                  <p:embed/>
                  <p:pic>
                    <p:nvPicPr>
                      <p:cNvPr id="0" name="Object 10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0438" y="1138238"/>
                        <a:ext cx="23241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 name="Object 1037"/>
          <p:cNvGraphicFramePr>
            <a:graphicFrameLocks noChangeAspect="1"/>
          </p:cNvGraphicFramePr>
          <p:nvPr>
            <p:extLst>
              <p:ext uri="{D42A27DB-BD31-4B8C-83A1-F6EECF244321}">
                <p14:modId xmlns:p14="http://schemas.microsoft.com/office/powerpoint/2010/main" val="2184927392"/>
              </p:ext>
            </p:extLst>
          </p:nvPr>
        </p:nvGraphicFramePr>
        <p:xfrm>
          <a:off x="8274252" y="781846"/>
          <a:ext cx="1857375" cy="1182687"/>
        </p:xfrm>
        <a:graphic>
          <a:graphicData uri="http://schemas.openxmlformats.org/presentationml/2006/ole">
            <mc:AlternateContent xmlns:mc="http://schemas.openxmlformats.org/markup-compatibility/2006">
              <mc:Choice xmlns:v="urn:schemas-microsoft-com:vml" Requires="v">
                <p:oleObj spid="_x0000_s679550" name="公式" r:id="rId5" imgW="634725" imgH="406224" progId="Equation.3">
                  <p:embed/>
                </p:oleObj>
              </mc:Choice>
              <mc:Fallback>
                <p:oleObj name="公式" r:id="rId5" imgW="634725" imgH="406224" progId="Equation.3">
                  <p:embed/>
                  <p:pic>
                    <p:nvPicPr>
                      <p:cNvPr id="0" name="Object 10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4252" y="781846"/>
                        <a:ext cx="1857375" cy="118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 name="Object 1038"/>
          <p:cNvGraphicFramePr>
            <a:graphicFrameLocks noChangeAspect="1"/>
          </p:cNvGraphicFramePr>
          <p:nvPr>
            <p:extLst>
              <p:ext uri="{D42A27DB-BD31-4B8C-83A1-F6EECF244321}">
                <p14:modId xmlns:p14="http://schemas.microsoft.com/office/powerpoint/2010/main" val="991793914"/>
              </p:ext>
            </p:extLst>
          </p:nvPr>
        </p:nvGraphicFramePr>
        <p:xfrm>
          <a:off x="5133486" y="3045618"/>
          <a:ext cx="1146175" cy="477838"/>
        </p:xfrm>
        <a:graphic>
          <a:graphicData uri="http://schemas.openxmlformats.org/presentationml/2006/ole">
            <mc:AlternateContent xmlns:mc="http://schemas.openxmlformats.org/markup-compatibility/2006">
              <mc:Choice xmlns:v="urn:schemas-microsoft-com:vml" Requires="v">
                <p:oleObj spid="_x0000_s679551" name="公式" r:id="rId7" imgW="393480" imgH="164880" progId="Equation.3">
                  <p:embed/>
                </p:oleObj>
              </mc:Choice>
              <mc:Fallback>
                <p:oleObj name="公式" r:id="rId7" imgW="393480" imgH="164880" progId="Equation.3">
                  <p:embed/>
                  <p:pic>
                    <p:nvPicPr>
                      <p:cNvPr id="0" name="Object 1038"/>
                      <p:cNvPicPr>
                        <a:picLocks noChangeAspect="1" noChangeArrowheads="1"/>
                      </p:cNvPicPr>
                      <p:nvPr/>
                    </p:nvPicPr>
                    <p:blipFill>
                      <a:blip r:embed="rId8"/>
                      <a:srcRect/>
                      <a:stretch>
                        <a:fillRect/>
                      </a:stretch>
                    </p:blipFill>
                    <p:spPr bwMode="auto">
                      <a:xfrm>
                        <a:off x="5133486" y="3045618"/>
                        <a:ext cx="11461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 name="Object 1039"/>
          <p:cNvGraphicFramePr>
            <a:graphicFrameLocks noChangeAspect="1"/>
          </p:cNvGraphicFramePr>
          <p:nvPr>
            <p:extLst>
              <p:ext uri="{D42A27DB-BD31-4B8C-83A1-F6EECF244321}">
                <p14:modId xmlns:p14="http://schemas.microsoft.com/office/powerpoint/2010/main" val="1615753054"/>
              </p:ext>
            </p:extLst>
          </p:nvPr>
        </p:nvGraphicFramePr>
        <p:xfrm>
          <a:off x="6950986" y="3822366"/>
          <a:ext cx="1193800" cy="481012"/>
        </p:xfrm>
        <a:graphic>
          <a:graphicData uri="http://schemas.openxmlformats.org/presentationml/2006/ole">
            <mc:AlternateContent xmlns:mc="http://schemas.openxmlformats.org/markup-compatibility/2006">
              <mc:Choice xmlns:v="urn:schemas-microsoft-com:vml" Requires="v">
                <p:oleObj spid="_x0000_s679552" name="公式" r:id="rId9" imgW="406080" imgH="164880" progId="Equation.3">
                  <p:embed/>
                </p:oleObj>
              </mc:Choice>
              <mc:Fallback>
                <p:oleObj name="公式" r:id="rId9" imgW="406080" imgH="164880" progId="Equation.3">
                  <p:embed/>
                  <p:pic>
                    <p:nvPicPr>
                      <p:cNvPr id="0" name="Object 1039"/>
                      <p:cNvPicPr>
                        <a:picLocks noChangeAspect="1" noChangeArrowheads="1"/>
                      </p:cNvPicPr>
                      <p:nvPr/>
                    </p:nvPicPr>
                    <p:blipFill>
                      <a:blip r:embed="rId10"/>
                      <a:srcRect/>
                      <a:stretch>
                        <a:fillRect/>
                      </a:stretch>
                    </p:blipFill>
                    <p:spPr bwMode="auto">
                      <a:xfrm>
                        <a:off x="6950986" y="3822366"/>
                        <a:ext cx="119380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 name="AutoShape 1040"/>
          <p:cNvSpPr>
            <a:spLocks noChangeArrowheads="1"/>
          </p:cNvSpPr>
          <p:nvPr/>
        </p:nvSpPr>
        <p:spPr bwMode="auto">
          <a:xfrm>
            <a:off x="6660804" y="219770"/>
            <a:ext cx="2057400" cy="541337"/>
          </a:xfrm>
          <a:prstGeom prst="wedgeRoundRectCallout">
            <a:avLst>
              <a:gd name="adj1" fmla="val 40431"/>
              <a:gd name="adj2" fmla="val 145310"/>
              <a:gd name="adj3" fmla="val 16667"/>
            </a:avLst>
          </a:prstGeom>
          <a:solidFill>
            <a:srgbClr val="00FF00"/>
          </a:solidFill>
          <a:ln w="28575">
            <a:solidFill>
              <a:srgbClr val="3333CC"/>
            </a:solidFill>
            <a:miter lim="800000"/>
            <a:headEnd/>
            <a:tailEnd/>
          </a:ln>
        </p:spPr>
        <p:txBody>
          <a:bodyPr wrap="none" anchor="ctr"/>
          <a:lstStyle/>
          <a:p>
            <a:pPr algn="ctr" fontAlgn="auto">
              <a:spcBef>
                <a:spcPts val="0"/>
              </a:spcBef>
              <a:spcAft>
                <a:spcPts val="0"/>
              </a:spcAft>
              <a:defRPr/>
            </a:pPr>
            <a:r>
              <a:rPr lang="zh-CN" altLang="en-US" sz="2600" b="1" kern="0" dirty="0">
                <a:solidFill>
                  <a:srgbClr val="FF0000"/>
                </a:solidFill>
                <a:latin typeface="+mn-lt"/>
                <a:ea typeface="+mn-ea"/>
              </a:rPr>
              <a:t>自感电动势</a:t>
            </a:r>
            <a:endParaRPr lang="zh-CN" altLang="en-US" sz="3200" b="1" kern="0" dirty="0">
              <a:solidFill>
                <a:srgbClr val="FF0000"/>
              </a:solidFill>
              <a:latin typeface="+mn-lt"/>
              <a:ea typeface="+mn-ea"/>
            </a:endParaRPr>
          </a:p>
        </p:txBody>
      </p:sp>
      <p:grpSp>
        <p:nvGrpSpPr>
          <p:cNvPr id="2" name="Group 1041"/>
          <p:cNvGrpSpPr>
            <a:grpSpLocks/>
          </p:cNvGrpSpPr>
          <p:nvPr/>
        </p:nvGrpSpPr>
        <p:grpSpPr bwMode="auto">
          <a:xfrm>
            <a:off x="2351585" y="414338"/>
            <a:ext cx="1577975" cy="1422400"/>
            <a:chOff x="1296" y="384"/>
            <a:chExt cx="994" cy="896"/>
          </a:xfrm>
        </p:grpSpPr>
        <p:sp>
          <p:nvSpPr>
            <p:cNvPr id="40" name="Oval 1042"/>
            <p:cNvSpPr>
              <a:spLocks noChangeArrowheads="1"/>
            </p:cNvSpPr>
            <p:nvPr/>
          </p:nvSpPr>
          <p:spPr bwMode="auto">
            <a:xfrm>
              <a:off x="1296" y="384"/>
              <a:ext cx="864" cy="864"/>
            </a:xfrm>
            <a:prstGeom prst="ellipse">
              <a:avLst/>
            </a:prstGeom>
            <a:solidFill>
              <a:srgbClr val="FFFFFF"/>
            </a:solidFill>
            <a:ln w="38100">
              <a:solidFill>
                <a:srgbClr val="FF0000"/>
              </a:solidFill>
              <a:round/>
              <a:headEnd/>
              <a:tailEnd/>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62488" name="Text Box 1043"/>
            <p:cNvSpPr txBox="1">
              <a:spLocks noChangeArrowheads="1"/>
            </p:cNvSpPr>
            <p:nvPr/>
          </p:nvSpPr>
          <p:spPr bwMode="auto">
            <a:xfrm>
              <a:off x="2105" y="912"/>
              <a:ext cx="18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a:solidFill>
                    <a:srgbClr val="000000"/>
                  </a:solidFill>
                  <a:latin typeface="Calibri" panose="020F0502020204030204" pitchFamily="34" charset="0"/>
                </a:rPr>
                <a:t>I</a:t>
              </a:r>
            </a:p>
          </p:txBody>
        </p:sp>
        <p:sp>
          <p:nvSpPr>
            <p:cNvPr id="42" name="Line 1044"/>
            <p:cNvSpPr>
              <a:spLocks noChangeShapeType="1"/>
            </p:cNvSpPr>
            <p:nvPr/>
          </p:nvSpPr>
          <p:spPr bwMode="auto">
            <a:xfrm flipV="1">
              <a:off x="2160" y="720"/>
              <a:ext cx="0" cy="96"/>
            </a:xfrm>
            <a:prstGeom prst="line">
              <a:avLst/>
            </a:prstGeom>
            <a:noFill/>
            <a:ln w="57150">
              <a:solidFill>
                <a:srgbClr val="FF0000"/>
              </a:solidFill>
              <a:round/>
              <a:headEnd/>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45" name="Text Box 1049"/>
          <p:cNvSpPr txBox="1">
            <a:spLocks noChangeArrowheads="1"/>
          </p:cNvSpPr>
          <p:nvPr/>
        </p:nvSpPr>
        <p:spPr bwMode="auto">
          <a:xfrm>
            <a:off x="5141913" y="1893889"/>
            <a:ext cx="4941888" cy="885825"/>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600" b="1" kern="0" dirty="0">
                <a:solidFill>
                  <a:srgbClr val="FF00FF"/>
                </a:solidFill>
                <a:latin typeface="+mn-lt"/>
                <a:ea typeface="+mn-ea"/>
              </a:rPr>
              <a:t>自感电动势产生的感应电流的方向总是阻碍原电流强度的变化。</a:t>
            </a:r>
          </a:p>
        </p:txBody>
      </p:sp>
      <p:graphicFrame>
        <p:nvGraphicFramePr>
          <p:cNvPr id="49" name="Object 1053"/>
          <p:cNvGraphicFramePr>
            <a:graphicFrameLocks noChangeAspect="1"/>
          </p:cNvGraphicFramePr>
          <p:nvPr>
            <p:extLst>
              <p:ext uri="{D42A27DB-BD31-4B8C-83A1-F6EECF244321}">
                <p14:modId xmlns:p14="http://schemas.microsoft.com/office/powerpoint/2010/main" val="341135226"/>
              </p:ext>
            </p:extLst>
          </p:nvPr>
        </p:nvGraphicFramePr>
        <p:xfrm>
          <a:off x="1664274" y="2614318"/>
          <a:ext cx="2510278" cy="1053697"/>
        </p:xfrm>
        <a:graphic>
          <a:graphicData uri="http://schemas.openxmlformats.org/presentationml/2006/ole">
            <mc:AlternateContent xmlns:mc="http://schemas.openxmlformats.org/markup-compatibility/2006">
              <mc:Choice xmlns:v="urn:schemas-microsoft-com:vml" Requires="v">
                <p:oleObj spid="_x0000_s679553" name="公式" r:id="rId11" imgW="971517" imgH="371429" progId="Equation.3">
                  <p:embed/>
                </p:oleObj>
              </mc:Choice>
              <mc:Fallback>
                <p:oleObj name="公式" r:id="rId11" imgW="971517" imgH="371429" progId="Equation.3">
                  <p:embed/>
                  <p:pic>
                    <p:nvPicPr>
                      <p:cNvPr id="0" name="Object 10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64274" y="2614318"/>
                        <a:ext cx="2510278" cy="1053697"/>
                      </a:xfrm>
                      <a:prstGeom prst="rect">
                        <a:avLst/>
                      </a:prstGeom>
                      <a:noFill/>
                      <a:ln>
                        <a:noFill/>
                      </a:ln>
                      <a:effectLs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01916976"/>
              </p:ext>
            </p:extLst>
          </p:nvPr>
        </p:nvGraphicFramePr>
        <p:xfrm>
          <a:off x="7167492" y="2897458"/>
          <a:ext cx="3224003" cy="823912"/>
        </p:xfrm>
        <a:graphic>
          <a:graphicData uri="http://schemas.openxmlformats.org/presentationml/2006/ole">
            <mc:AlternateContent xmlns:mc="http://schemas.openxmlformats.org/markup-compatibility/2006">
              <mc:Choice xmlns:v="urn:schemas-microsoft-com:vml" Requires="v">
                <p:oleObj spid="_x0000_s679554" name="公式" r:id="rId13" imgW="1143000" imgH="291960" progId="Equation.3">
                  <p:embed/>
                </p:oleObj>
              </mc:Choice>
              <mc:Fallback>
                <p:oleObj name="公式" r:id="rId13" imgW="1143000" imgH="291960" progId="Equation.3">
                  <p:embed/>
                  <p:pic>
                    <p:nvPicPr>
                      <p:cNvPr id="0" name=""/>
                      <p:cNvPicPr/>
                      <p:nvPr/>
                    </p:nvPicPr>
                    <p:blipFill>
                      <a:blip r:embed="rId14"/>
                      <a:stretch>
                        <a:fillRect/>
                      </a:stretch>
                    </p:blipFill>
                    <p:spPr>
                      <a:xfrm>
                        <a:off x="7167492" y="2897458"/>
                        <a:ext cx="3224003" cy="823912"/>
                      </a:xfrm>
                      <a:prstGeom prst="rect">
                        <a:avLst/>
                      </a:prstGeom>
                    </p:spPr>
                  </p:pic>
                </p:oleObj>
              </mc:Fallback>
            </mc:AlternateContent>
          </a:graphicData>
        </a:graphic>
      </p:graphicFrame>
      <p:sp>
        <p:nvSpPr>
          <p:cNvPr id="39" name="AutoShape 18"/>
          <p:cNvSpPr>
            <a:spLocks noChangeArrowheads="1"/>
          </p:cNvSpPr>
          <p:nvPr/>
        </p:nvSpPr>
        <p:spPr bwMode="auto">
          <a:xfrm>
            <a:off x="4311343" y="3118218"/>
            <a:ext cx="620713" cy="287337"/>
          </a:xfrm>
          <a:prstGeom prst="rightArrow">
            <a:avLst>
              <a:gd name="adj1" fmla="val 50000"/>
              <a:gd name="adj2" fmla="val 54006"/>
            </a:avLst>
          </a:prstGeom>
          <a:solidFill>
            <a:srgbClr val="00FFFF"/>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41" name="AutoShape 18"/>
          <p:cNvSpPr>
            <a:spLocks noChangeArrowheads="1"/>
          </p:cNvSpPr>
          <p:nvPr/>
        </p:nvSpPr>
        <p:spPr bwMode="auto">
          <a:xfrm>
            <a:off x="6345996" y="3140869"/>
            <a:ext cx="620713" cy="287337"/>
          </a:xfrm>
          <a:prstGeom prst="rightArrow">
            <a:avLst>
              <a:gd name="adj1" fmla="val 50000"/>
              <a:gd name="adj2" fmla="val 54006"/>
            </a:avLst>
          </a:prstGeom>
          <a:solidFill>
            <a:srgbClr val="00FF00"/>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
        <p:nvSpPr>
          <p:cNvPr id="50" name="AutoShape 18"/>
          <p:cNvSpPr>
            <a:spLocks noChangeArrowheads="1"/>
          </p:cNvSpPr>
          <p:nvPr/>
        </p:nvSpPr>
        <p:spPr bwMode="auto">
          <a:xfrm>
            <a:off x="5532438" y="3864118"/>
            <a:ext cx="620713" cy="287337"/>
          </a:xfrm>
          <a:prstGeom prst="rightArrow">
            <a:avLst>
              <a:gd name="adj1" fmla="val 50000"/>
              <a:gd name="adj2" fmla="val 54006"/>
            </a:avLst>
          </a:prstGeom>
          <a:solidFill>
            <a:srgbClr val="FFFF00"/>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51" name="Object 1033"/>
          <p:cNvGraphicFramePr>
            <a:graphicFrameLocks noChangeAspect="1"/>
          </p:cNvGraphicFramePr>
          <p:nvPr>
            <p:extLst>
              <p:ext uri="{D42A27DB-BD31-4B8C-83A1-F6EECF244321}">
                <p14:modId xmlns:p14="http://schemas.microsoft.com/office/powerpoint/2010/main" val="1592199430"/>
              </p:ext>
            </p:extLst>
          </p:nvPr>
        </p:nvGraphicFramePr>
        <p:xfrm>
          <a:off x="2919413" y="4664076"/>
          <a:ext cx="1447800" cy="492125"/>
        </p:xfrm>
        <a:graphic>
          <a:graphicData uri="http://schemas.openxmlformats.org/presentationml/2006/ole">
            <mc:AlternateContent xmlns:mc="http://schemas.openxmlformats.org/markup-compatibility/2006">
              <mc:Choice xmlns:v="urn:schemas-microsoft-com:vml" Requires="v">
                <p:oleObj spid="_x0000_s679555" name="公式" r:id="rId15" imgW="428666" imgH="104734" progId="Equation.3">
                  <p:embed/>
                </p:oleObj>
              </mc:Choice>
              <mc:Fallback>
                <p:oleObj name="公式" r:id="rId15" imgW="428666" imgH="104734"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19413" y="4664076"/>
                        <a:ext cx="14478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 name="Text Box 1034"/>
          <p:cNvSpPr txBox="1">
            <a:spLocks noChangeArrowheads="1"/>
          </p:cNvSpPr>
          <p:nvPr/>
        </p:nvSpPr>
        <p:spPr bwMode="auto">
          <a:xfrm>
            <a:off x="4793421" y="4788592"/>
            <a:ext cx="4346575" cy="488950"/>
          </a:xfrm>
          <a:prstGeom prst="rect">
            <a:avLst/>
          </a:prstGeom>
          <a:noFill/>
          <a:ln w="19050">
            <a:noFill/>
            <a:miter lim="800000"/>
            <a:headEnd/>
            <a:tailEnd/>
          </a:ln>
        </p:spPr>
        <p:txBody>
          <a:bodyPr anchor="ctr">
            <a:spAutoFit/>
          </a:bodyPr>
          <a:lstStyle/>
          <a:p>
            <a:pPr fontAlgn="auto">
              <a:spcBef>
                <a:spcPts val="0"/>
              </a:spcBef>
              <a:spcAft>
                <a:spcPts val="0"/>
              </a:spcAft>
              <a:defRPr/>
            </a:pPr>
            <a:r>
              <a:rPr lang="en-US" altLang="zh-CN" sz="2600" b="1" kern="0" dirty="0">
                <a:solidFill>
                  <a:srgbClr val="000000"/>
                </a:solidFill>
                <a:latin typeface="+mn-lt"/>
                <a:ea typeface="+mn-ea"/>
              </a:rPr>
              <a:t>L</a:t>
            </a:r>
            <a:r>
              <a:rPr lang="en-US" altLang="zh-CN" sz="2600" b="1" kern="0" dirty="0">
                <a:solidFill>
                  <a:srgbClr val="9900FF"/>
                </a:solidFill>
                <a:latin typeface="+mn-lt"/>
                <a:ea typeface="+mn-ea"/>
              </a:rPr>
              <a:t>——</a:t>
            </a:r>
            <a:r>
              <a:rPr lang="zh-CN" altLang="zh-CN" sz="2600" b="1" kern="0" dirty="0">
                <a:solidFill>
                  <a:srgbClr val="9900FF"/>
                </a:solidFill>
                <a:latin typeface="+mn-lt"/>
                <a:ea typeface="+mn-ea"/>
              </a:rPr>
              <a:t>称为回路的自感</a:t>
            </a:r>
            <a:r>
              <a:rPr lang="zh-CN" altLang="en-US" sz="2600" b="1" kern="0" dirty="0">
                <a:solidFill>
                  <a:srgbClr val="9900FF"/>
                </a:solidFill>
                <a:latin typeface="+mn-lt"/>
                <a:ea typeface="+mn-ea"/>
              </a:rPr>
              <a:t>。</a:t>
            </a:r>
          </a:p>
        </p:txBody>
      </p:sp>
      <p:sp>
        <p:nvSpPr>
          <p:cNvPr id="27" name="Rectangle 1047"/>
          <p:cNvSpPr>
            <a:spLocks noChangeArrowheads="1"/>
          </p:cNvSpPr>
          <p:nvPr/>
        </p:nvSpPr>
        <p:spPr bwMode="auto">
          <a:xfrm>
            <a:off x="2351584" y="5496283"/>
            <a:ext cx="5027612" cy="488950"/>
          </a:xfrm>
          <a:prstGeom prst="rect">
            <a:avLst/>
          </a:prstGeom>
          <a:noFill/>
          <a:ln w="9525">
            <a:noFill/>
            <a:miter lim="800000"/>
            <a:headEnd/>
            <a:tailEnd/>
          </a:ln>
        </p:spPr>
        <p:txBody>
          <a:bodyPr>
            <a:spAutoFit/>
          </a:bodyPr>
          <a:lstStyle/>
          <a:p>
            <a:pPr eaLnBrk="0" fontAlgn="auto" hangingPunct="0">
              <a:spcBef>
                <a:spcPts val="0"/>
              </a:spcBef>
              <a:spcAft>
                <a:spcPts val="0"/>
              </a:spcAft>
              <a:defRPr/>
            </a:pPr>
            <a:r>
              <a:rPr lang="zh-CN" altLang="en-US" sz="2600" b="1" kern="0" dirty="0">
                <a:solidFill>
                  <a:srgbClr val="CC3300"/>
                </a:solidFill>
                <a:latin typeface="+mn-lt"/>
                <a:ea typeface="+mn-ea"/>
              </a:rPr>
              <a:t>规定回路正方向与电流方向一致</a:t>
            </a:r>
          </a:p>
        </p:txBody>
      </p:sp>
      <p:graphicFrame>
        <p:nvGraphicFramePr>
          <p:cNvPr id="28" name="Object 1033"/>
          <p:cNvGraphicFramePr>
            <a:graphicFrameLocks noChangeAspect="1"/>
          </p:cNvGraphicFramePr>
          <p:nvPr>
            <p:extLst>
              <p:ext uri="{D42A27DB-BD31-4B8C-83A1-F6EECF244321}">
                <p14:modId xmlns:p14="http://schemas.microsoft.com/office/powerpoint/2010/main" val="1014285060"/>
              </p:ext>
            </p:extLst>
          </p:nvPr>
        </p:nvGraphicFramePr>
        <p:xfrm>
          <a:off x="8040216" y="5486940"/>
          <a:ext cx="1099779" cy="616999"/>
        </p:xfrm>
        <a:graphic>
          <a:graphicData uri="http://schemas.openxmlformats.org/presentationml/2006/ole">
            <mc:AlternateContent xmlns:mc="http://schemas.openxmlformats.org/markup-compatibility/2006">
              <mc:Choice xmlns:v="urn:schemas-microsoft-com:vml" Requires="v">
                <p:oleObj spid="_x0000_s679556" name="公式" r:id="rId17" imgW="368280" imgH="177480" progId="Equation.3">
                  <p:embed/>
                </p:oleObj>
              </mc:Choice>
              <mc:Fallback>
                <p:oleObj name="公式" r:id="rId17" imgW="368280" imgH="177480" progId="Equation.3">
                  <p:embed/>
                  <p:pic>
                    <p:nvPicPr>
                      <p:cNvPr id="0" name=""/>
                      <p:cNvPicPr>
                        <a:picLocks noChangeAspect="1" noChangeArrowheads="1"/>
                      </p:cNvPicPr>
                      <p:nvPr/>
                    </p:nvPicPr>
                    <p:blipFill>
                      <a:blip r:embed="rId18"/>
                      <a:srcRect/>
                      <a:stretch>
                        <a:fillRect/>
                      </a:stretch>
                    </p:blipFill>
                    <p:spPr bwMode="auto">
                      <a:xfrm>
                        <a:off x="8040216" y="5486940"/>
                        <a:ext cx="1099779" cy="616999"/>
                      </a:xfrm>
                      <a:prstGeom prst="rect">
                        <a:avLst/>
                      </a:prstGeom>
                      <a:noFill/>
                      <a:ln>
                        <a:noFill/>
                      </a:ln>
                      <a:extLst/>
                    </p:spPr>
                  </p:pic>
                </p:oleObj>
              </mc:Fallback>
            </mc:AlternateContent>
          </a:graphicData>
        </a:graphic>
      </p:graphicFrame>
      <p:sp>
        <p:nvSpPr>
          <p:cNvPr id="29" name="Text Box 1035"/>
          <p:cNvSpPr txBox="1">
            <a:spLocks noChangeArrowheads="1"/>
          </p:cNvSpPr>
          <p:nvPr/>
        </p:nvSpPr>
        <p:spPr bwMode="auto">
          <a:xfrm>
            <a:off x="2571750" y="6180138"/>
            <a:ext cx="7200900" cy="492443"/>
          </a:xfrm>
          <a:prstGeom prst="rect">
            <a:avLst/>
          </a:prstGeom>
          <a:noFill/>
          <a:ln w="19050">
            <a:noFill/>
            <a:miter lim="800000"/>
            <a:headEnd/>
            <a:tailEnd/>
          </a:ln>
        </p:spPr>
        <p:txBody>
          <a:bodyPr anchor="ctr">
            <a:spAutoFit/>
          </a:bodyPr>
          <a:lstStyle/>
          <a:p>
            <a:pPr algn="ctr" fontAlgn="auto">
              <a:spcBef>
                <a:spcPts val="0"/>
              </a:spcBef>
              <a:spcAft>
                <a:spcPts val="0"/>
              </a:spcAft>
              <a:buFont typeface="Wingdings" pitchFamily="2" charset="2"/>
              <a:buChar char="Ø"/>
              <a:defRPr/>
            </a:pPr>
            <a:r>
              <a:rPr lang="zh-CN" altLang="zh-CN" sz="2600" b="1" kern="0" dirty="0">
                <a:solidFill>
                  <a:srgbClr val="009900"/>
                </a:solidFill>
                <a:latin typeface="+mn-lt"/>
                <a:ea typeface="+mn-ea"/>
              </a:rPr>
              <a:t>自感</a:t>
            </a:r>
            <a:r>
              <a:rPr lang="zh-CN" altLang="en-US" sz="2600" b="1" kern="0" dirty="0">
                <a:solidFill>
                  <a:srgbClr val="009900"/>
                </a:solidFill>
                <a:latin typeface="+mn-lt"/>
                <a:ea typeface="+mn-ea"/>
              </a:rPr>
              <a:t>由回路的形状、大小及周围介质决定</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500" fill="hold"/>
                                        <p:tgtEl>
                                          <p:spTgt spid="34"/>
                                        </p:tgtEl>
                                        <p:attrNameLst>
                                          <p:attrName>ppt_x</p:attrName>
                                        </p:attrNameLst>
                                      </p:cBhvr>
                                      <p:tavLst>
                                        <p:tav tm="0">
                                          <p:val>
                                            <p:strVal val="#ppt_x"/>
                                          </p:val>
                                        </p:tav>
                                        <p:tav tm="100000">
                                          <p:val>
                                            <p:strVal val="#ppt_x"/>
                                          </p:val>
                                        </p:tav>
                                      </p:tavLst>
                                    </p:anim>
                                    <p:anim calcmode="lin" valueType="num">
                                      <p:cBhvr additive="base">
                                        <p:cTn id="13"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500" fill="hold"/>
                                        <p:tgtEl>
                                          <p:spTgt spid="35"/>
                                        </p:tgtEl>
                                        <p:attrNameLst>
                                          <p:attrName>ppt_x</p:attrName>
                                        </p:attrNameLst>
                                      </p:cBhvr>
                                      <p:tavLst>
                                        <p:tav tm="0">
                                          <p:val>
                                            <p:strVal val="#ppt_x"/>
                                          </p:val>
                                        </p:tav>
                                        <p:tav tm="100000">
                                          <p:val>
                                            <p:strVal val="#ppt_x"/>
                                          </p:val>
                                        </p:tav>
                                      </p:tavLst>
                                    </p:anim>
                                    <p:anim calcmode="lin" valueType="num">
                                      <p:cBhvr additive="base">
                                        <p:cTn id="1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up)">
                                      <p:cBhvr>
                                        <p:cTn id="24" dur="500"/>
                                        <p:tgtEl>
                                          <p:spTgt spid="3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circle(in)">
                                      <p:cBhvr>
                                        <p:cTn id="29" dur="2000"/>
                                        <p:tgtEl>
                                          <p:spTgt spid="4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barn(inVertical)">
                                      <p:cBhvr>
                                        <p:cTn id="39" dur="500"/>
                                        <p:tgtEl>
                                          <p:spTgt spid="39"/>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additive="base">
                                        <p:cTn id="44" dur="500" fill="hold"/>
                                        <p:tgtEl>
                                          <p:spTgt spid="36"/>
                                        </p:tgtEl>
                                        <p:attrNameLst>
                                          <p:attrName>ppt_x</p:attrName>
                                        </p:attrNameLst>
                                      </p:cBhvr>
                                      <p:tavLst>
                                        <p:tav tm="0">
                                          <p:val>
                                            <p:strVal val="#ppt_x"/>
                                          </p:val>
                                        </p:tav>
                                        <p:tav tm="100000">
                                          <p:val>
                                            <p:strVal val="#ppt_x"/>
                                          </p:val>
                                        </p:tav>
                                      </p:tavLst>
                                    </p:anim>
                                    <p:anim calcmode="lin" valueType="num">
                                      <p:cBhvr additive="base">
                                        <p:cTn id="4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barn(inVertical)">
                                      <p:cBhvr>
                                        <p:cTn id="50" dur="500"/>
                                        <p:tgtEl>
                                          <p:spTgt spid="41"/>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fill="hold"/>
                                        <p:tgtEl>
                                          <p:spTgt spid="3"/>
                                        </p:tgtEl>
                                        <p:attrNameLst>
                                          <p:attrName>ppt_x</p:attrName>
                                        </p:attrNameLst>
                                      </p:cBhvr>
                                      <p:tavLst>
                                        <p:tav tm="0">
                                          <p:val>
                                            <p:strVal val="#ppt_x"/>
                                          </p:val>
                                        </p:tav>
                                        <p:tav tm="100000">
                                          <p:val>
                                            <p:strVal val="#ppt_x"/>
                                          </p:val>
                                        </p:tav>
                                      </p:tavLst>
                                    </p:anim>
                                    <p:anim calcmode="lin" valueType="num">
                                      <p:cBhvr additive="base">
                                        <p:cTn id="5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wipe(down)">
                                      <p:cBhvr>
                                        <p:cTn id="61" dur="500"/>
                                        <p:tgtEl>
                                          <p:spTgt spid="50"/>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37"/>
                                        </p:tgtEl>
                                        <p:attrNameLst>
                                          <p:attrName>style.visibility</p:attrName>
                                        </p:attrNameLst>
                                      </p:cBhvr>
                                      <p:to>
                                        <p:strVal val="visible"/>
                                      </p:to>
                                    </p:set>
                                    <p:anim calcmode="lin" valueType="num">
                                      <p:cBhvr additive="base">
                                        <p:cTn id="66" dur="500" fill="hold"/>
                                        <p:tgtEl>
                                          <p:spTgt spid="37"/>
                                        </p:tgtEl>
                                        <p:attrNameLst>
                                          <p:attrName>ppt_x</p:attrName>
                                        </p:attrNameLst>
                                      </p:cBhvr>
                                      <p:tavLst>
                                        <p:tav tm="0">
                                          <p:val>
                                            <p:strVal val="#ppt_x"/>
                                          </p:val>
                                        </p:tav>
                                        <p:tav tm="100000">
                                          <p:val>
                                            <p:strVal val="#ppt_x"/>
                                          </p:val>
                                        </p:tav>
                                      </p:tavLst>
                                    </p:anim>
                                    <p:anim calcmode="lin" valueType="num">
                                      <p:cBhvr additive="base">
                                        <p:cTn id="6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31" presetClass="entr" presetSubtype="0" fill="hold" nodeType="clickEffect">
                                  <p:stCondLst>
                                    <p:cond delay="0"/>
                                  </p:stCondLst>
                                  <p:childTnLst>
                                    <p:set>
                                      <p:cBhvr>
                                        <p:cTn id="71" dur="1" fill="hold">
                                          <p:stCondLst>
                                            <p:cond delay="0"/>
                                          </p:stCondLst>
                                        </p:cTn>
                                        <p:tgtEl>
                                          <p:spTgt spid="51"/>
                                        </p:tgtEl>
                                        <p:attrNameLst>
                                          <p:attrName>style.visibility</p:attrName>
                                        </p:attrNameLst>
                                      </p:cBhvr>
                                      <p:to>
                                        <p:strVal val="visible"/>
                                      </p:to>
                                    </p:set>
                                    <p:anim calcmode="lin" valueType="num">
                                      <p:cBhvr>
                                        <p:cTn id="72" dur="1000" fill="hold"/>
                                        <p:tgtEl>
                                          <p:spTgt spid="51"/>
                                        </p:tgtEl>
                                        <p:attrNameLst>
                                          <p:attrName>ppt_w</p:attrName>
                                        </p:attrNameLst>
                                      </p:cBhvr>
                                      <p:tavLst>
                                        <p:tav tm="0">
                                          <p:val>
                                            <p:fltVal val="0"/>
                                          </p:val>
                                        </p:tav>
                                        <p:tav tm="100000">
                                          <p:val>
                                            <p:strVal val="#ppt_w"/>
                                          </p:val>
                                        </p:tav>
                                      </p:tavLst>
                                    </p:anim>
                                    <p:anim calcmode="lin" valueType="num">
                                      <p:cBhvr>
                                        <p:cTn id="73" dur="1000" fill="hold"/>
                                        <p:tgtEl>
                                          <p:spTgt spid="51"/>
                                        </p:tgtEl>
                                        <p:attrNameLst>
                                          <p:attrName>ppt_h</p:attrName>
                                        </p:attrNameLst>
                                      </p:cBhvr>
                                      <p:tavLst>
                                        <p:tav tm="0">
                                          <p:val>
                                            <p:fltVal val="0"/>
                                          </p:val>
                                        </p:tav>
                                        <p:tav tm="100000">
                                          <p:val>
                                            <p:strVal val="#ppt_h"/>
                                          </p:val>
                                        </p:tav>
                                      </p:tavLst>
                                    </p:anim>
                                    <p:anim calcmode="lin" valueType="num">
                                      <p:cBhvr>
                                        <p:cTn id="74" dur="1000" fill="hold"/>
                                        <p:tgtEl>
                                          <p:spTgt spid="51"/>
                                        </p:tgtEl>
                                        <p:attrNameLst>
                                          <p:attrName>style.rotation</p:attrName>
                                        </p:attrNameLst>
                                      </p:cBhvr>
                                      <p:tavLst>
                                        <p:tav tm="0">
                                          <p:val>
                                            <p:fltVal val="90"/>
                                          </p:val>
                                        </p:tav>
                                        <p:tav tm="100000">
                                          <p:val>
                                            <p:fltVal val="0"/>
                                          </p:val>
                                        </p:tav>
                                      </p:tavLst>
                                    </p:anim>
                                    <p:animEffect transition="in" filter="fade">
                                      <p:cBhvr>
                                        <p:cTn id="75" dur="1000"/>
                                        <p:tgtEl>
                                          <p:spTgt spid="5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wipe(left)">
                                      <p:cBhvr>
                                        <p:cTn id="80" dur="500"/>
                                        <p:tgtEl>
                                          <p:spTgt spid="52"/>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7"/>
                                        </p:tgtEl>
                                        <p:attrNameLst>
                                          <p:attrName>style.visibility</p:attrName>
                                        </p:attrNameLst>
                                      </p:cBhvr>
                                      <p:to>
                                        <p:strVal val="visible"/>
                                      </p:to>
                                    </p:set>
                                    <p:anim calcmode="lin" valueType="num">
                                      <p:cBhvr additive="base">
                                        <p:cTn id="85" dur="500" fill="hold"/>
                                        <p:tgtEl>
                                          <p:spTgt spid="27"/>
                                        </p:tgtEl>
                                        <p:attrNameLst>
                                          <p:attrName>ppt_x</p:attrName>
                                        </p:attrNameLst>
                                      </p:cBhvr>
                                      <p:tavLst>
                                        <p:tav tm="0">
                                          <p:val>
                                            <p:strVal val="#ppt_x"/>
                                          </p:val>
                                        </p:tav>
                                        <p:tav tm="100000">
                                          <p:val>
                                            <p:strVal val="#ppt_x"/>
                                          </p:val>
                                        </p:tav>
                                      </p:tavLst>
                                    </p:anim>
                                    <p:anim calcmode="lin" valueType="num">
                                      <p:cBhvr additive="base">
                                        <p:cTn id="8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wipe(left)">
                                      <p:cBhvr>
                                        <p:cTn id="91" dur="500"/>
                                        <p:tgtEl>
                                          <p:spTgt spid="28"/>
                                        </p:tgtEl>
                                      </p:cBhvr>
                                    </p:animEffect>
                                  </p:childTnLst>
                                </p:cTn>
                              </p:par>
                            </p:childTnLst>
                          </p:cTn>
                        </p:par>
                      </p:childTnLst>
                    </p:cTn>
                  </p:par>
                  <p:par>
                    <p:cTn id="92" fill="hold">
                      <p:stCondLst>
                        <p:cond delay="indefinite"/>
                      </p:stCondLst>
                      <p:childTnLst>
                        <p:par>
                          <p:cTn id="93" fill="hold">
                            <p:stCondLst>
                              <p:cond delay="0"/>
                            </p:stCondLst>
                            <p:childTnLst>
                              <p:par>
                                <p:cTn id="94" presetID="21" presetClass="entr" presetSubtype="1" fill="hold" grpId="0" nodeType="click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wheel(1)">
                                      <p:cBhvr>
                                        <p:cTn id="96"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autoUpdateAnimBg="0"/>
      <p:bldP spid="45" grpId="0"/>
      <p:bldP spid="39" grpId="0" animBg="1"/>
      <p:bldP spid="41" grpId="0" animBg="1"/>
      <p:bldP spid="50" grpId="0" animBg="1"/>
      <p:bldP spid="52" grpId="0" autoUpdateAnimBg="0"/>
      <p:bldP spid="27" grpId="0"/>
      <p:bldP spid="2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Object 31"/>
          <p:cNvGraphicFramePr>
            <a:graphicFrameLocks noChangeAspect="1"/>
          </p:cNvGraphicFramePr>
          <p:nvPr/>
        </p:nvGraphicFramePr>
        <p:xfrm>
          <a:off x="2279650" y="190500"/>
          <a:ext cx="1981200" cy="1150938"/>
        </p:xfrm>
        <a:graphic>
          <a:graphicData uri="http://schemas.openxmlformats.org/presentationml/2006/ole">
            <mc:AlternateContent xmlns:mc="http://schemas.openxmlformats.org/markup-compatibility/2006">
              <mc:Choice xmlns:v="urn:schemas-microsoft-com:vml" Requires="v">
                <p:oleObj spid="_x0000_s816207" name="公式" r:id="rId4" imgW="672808" imgH="393529" progId="Equation.3">
                  <p:embed/>
                </p:oleObj>
              </mc:Choice>
              <mc:Fallback>
                <p:oleObj name="公式" r:id="rId4" imgW="672808" imgH="393529" progId="Equation.3">
                  <p:embed/>
                  <p:pic>
                    <p:nvPicPr>
                      <p:cNvPr id="0" name="Object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9650" y="190500"/>
                        <a:ext cx="198120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 name="Object 46"/>
          <p:cNvGraphicFramePr>
            <a:graphicFrameLocks noChangeAspect="1"/>
          </p:cNvGraphicFramePr>
          <p:nvPr/>
        </p:nvGraphicFramePr>
        <p:xfrm>
          <a:off x="6099176" y="188914"/>
          <a:ext cx="2805113" cy="1152525"/>
        </p:xfrm>
        <a:graphic>
          <a:graphicData uri="http://schemas.openxmlformats.org/presentationml/2006/ole">
            <mc:AlternateContent xmlns:mc="http://schemas.openxmlformats.org/markup-compatibility/2006">
              <mc:Choice xmlns:v="urn:schemas-microsoft-com:vml" Requires="v">
                <p:oleObj spid="_x0000_s816208" name="公式" r:id="rId6" imgW="952087" imgH="393529" progId="Equation.3">
                  <p:embed/>
                </p:oleObj>
              </mc:Choice>
              <mc:Fallback>
                <p:oleObj name="公式" r:id="rId6" imgW="952087" imgH="393529" progId="Equation.3">
                  <p:embed/>
                  <p:pic>
                    <p:nvPicPr>
                      <p:cNvPr id="0" name="Object 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9176" y="188914"/>
                        <a:ext cx="2805113"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 name="Object 47"/>
          <p:cNvGraphicFramePr>
            <a:graphicFrameLocks noChangeAspect="1"/>
          </p:cNvGraphicFramePr>
          <p:nvPr/>
        </p:nvGraphicFramePr>
        <p:xfrm>
          <a:off x="4297364" y="190500"/>
          <a:ext cx="1870075" cy="1150938"/>
        </p:xfrm>
        <a:graphic>
          <a:graphicData uri="http://schemas.openxmlformats.org/presentationml/2006/ole">
            <mc:AlternateContent xmlns:mc="http://schemas.openxmlformats.org/markup-compatibility/2006">
              <mc:Choice xmlns:v="urn:schemas-microsoft-com:vml" Requires="v">
                <p:oleObj spid="_x0000_s816209" name="公式" r:id="rId8" imgW="634725" imgH="393529" progId="Equation.3">
                  <p:embed/>
                </p:oleObj>
              </mc:Choice>
              <mc:Fallback>
                <p:oleObj name="公式" r:id="rId8" imgW="634725" imgH="393529" progId="Equation.3">
                  <p:embed/>
                  <p:pic>
                    <p:nvPicPr>
                      <p:cNvPr id="0" name="Object 4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7364" y="190500"/>
                        <a:ext cx="1870075"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Rectangle 41"/>
          <p:cNvSpPr>
            <a:spLocks noChangeArrowheads="1"/>
          </p:cNvSpPr>
          <p:nvPr/>
        </p:nvSpPr>
        <p:spPr bwMode="auto">
          <a:xfrm>
            <a:off x="2026658" y="1400275"/>
            <a:ext cx="5077455" cy="523220"/>
          </a:xfrm>
          <a:prstGeom prst="rect">
            <a:avLst/>
          </a:prstGeom>
          <a:noFill/>
          <a:ln w="9525">
            <a:noFill/>
            <a:miter lim="800000"/>
            <a:headEnd/>
            <a:tailEnd/>
          </a:ln>
        </p:spPr>
        <p:txBody>
          <a:bodyPr wrap="square">
            <a:spAutoFit/>
          </a:bodyPr>
          <a:lstStyle/>
          <a:p>
            <a:pPr eaLnBrk="0" fontAlgn="auto" hangingPunct="0">
              <a:spcBef>
                <a:spcPts val="0"/>
              </a:spcBef>
              <a:spcAft>
                <a:spcPts val="0"/>
              </a:spcAft>
              <a:defRPr/>
            </a:pPr>
            <a:r>
              <a:rPr lang="en-US" altLang="zh-CN" sz="2800" b="1" kern="0" dirty="0">
                <a:solidFill>
                  <a:srgbClr val="FF0000"/>
                </a:solidFill>
                <a:latin typeface="+mn-lt"/>
                <a:ea typeface="+mn-ea"/>
              </a:rPr>
              <a:t>L</a:t>
            </a:r>
            <a:r>
              <a:rPr lang="zh-CN" altLang="en-US" sz="2800" b="1" kern="0" dirty="0">
                <a:solidFill>
                  <a:srgbClr val="009900"/>
                </a:solidFill>
                <a:latin typeface="+mn-lt"/>
                <a:ea typeface="+mn-ea"/>
              </a:rPr>
              <a:t>变化：</a:t>
            </a:r>
            <a:r>
              <a:rPr lang="zh-CN" altLang="en-US" sz="2800" b="1" kern="0" dirty="0">
                <a:solidFill>
                  <a:srgbClr val="CC3300"/>
                </a:solidFill>
              </a:rPr>
              <a:t>线圈</a:t>
            </a:r>
            <a:r>
              <a:rPr lang="zh-CN" altLang="en-US" sz="2800" b="1" kern="0" dirty="0">
                <a:solidFill>
                  <a:srgbClr val="CC3300"/>
                </a:solidFill>
                <a:latin typeface="+mn-lt"/>
                <a:ea typeface="+mn-ea"/>
              </a:rPr>
              <a:t>有变形或者运动</a:t>
            </a:r>
            <a:endParaRPr lang="zh-CN" altLang="en-US" sz="2800" b="1" kern="0" dirty="0">
              <a:solidFill>
                <a:srgbClr val="CC3300"/>
              </a:solidFill>
            </a:endParaRPr>
          </a:p>
        </p:txBody>
      </p:sp>
      <p:sp>
        <p:nvSpPr>
          <p:cNvPr id="17" name="Rectangle 41"/>
          <p:cNvSpPr>
            <a:spLocks noChangeArrowheads="1"/>
          </p:cNvSpPr>
          <p:nvPr/>
        </p:nvSpPr>
        <p:spPr bwMode="auto">
          <a:xfrm>
            <a:off x="1979043" y="1907536"/>
            <a:ext cx="5485110" cy="523220"/>
          </a:xfrm>
          <a:prstGeom prst="rect">
            <a:avLst/>
          </a:prstGeom>
          <a:noFill/>
          <a:ln w="9525">
            <a:noFill/>
            <a:miter lim="800000"/>
            <a:headEnd/>
            <a:tailEnd/>
          </a:ln>
        </p:spPr>
        <p:txBody>
          <a:bodyPr wrap="square">
            <a:spAutoFit/>
          </a:bodyPr>
          <a:lstStyle/>
          <a:p>
            <a:pPr eaLnBrk="0" fontAlgn="auto" hangingPunct="0">
              <a:spcBef>
                <a:spcPts val="0"/>
              </a:spcBef>
              <a:spcAft>
                <a:spcPts val="0"/>
              </a:spcAft>
              <a:defRPr/>
            </a:pPr>
            <a:r>
              <a:rPr lang="en-US" altLang="zh-CN" sz="2800" b="1" kern="0" dirty="0">
                <a:solidFill>
                  <a:srgbClr val="FF0000"/>
                </a:solidFill>
                <a:latin typeface="+mn-lt"/>
                <a:ea typeface="+mn-ea"/>
              </a:rPr>
              <a:t>L</a:t>
            </a:r>
            <a:r>
              <a:rPr lang="zh-CN" altLang="en-US" sz="2800" b="1" kern="0" dirty="0">
                <a:solidFill>
                  <a:srgbClr val="0070C0"/>
                </a:solidFill>
                <a:latin typeface="+mn-lt"/>
                <a:ea typeface="+mn-ea"/>
              </a:rPr>
              <a:t>不变化：</a:t>
            </a:r>
            <a:r>
              <a:rPr lang="zh-CN" altLang="en-US" sz="2800" b="1" kern="0" dirty="0">
                <a:solidFill>
                  <a:srgbClr val="9900CC"/>
                </a:solidFill>
              </a:rPr>
              <a:t>线圈静止和没有</a:t>
            </a:r>
            <a:r>
              <a:rPr lang="zh-CN" altLang="en-US" sz="2800" b="1" kern="0" dirty="0">
                <a:solidFill>
                  <a:srgbClr val="9900CC"/>
                </a:solidFill>
                <a:latin typeface="+mn-lt"/>
                <a:ea typeface="+mn-ea"/>
              </a:rPr>
              <a:t>变形</a:t>
            </a:r>
            <a:endParaRPr lang="zh-CN" altLang="en-US" sz="2800" b="1" kern="0" dirty="0">
              <a:solidFill>
                <a:srgbClr val="9900CC"/>
              </a:solidFill>
            </a:endParaRPr>
          </a:p>
        </p:txBody>
      </p:sp>
      <p:sp>
        <p:nvSpPr>
          <p:cNvPr id="26" name="Text Box 28"/>
          <p:cNvSpPr txBox="1">
            <a:spLocks noChangeArrowheads="1"/>
          </p:cNvSpPr>
          <p:nvPr/>
        </p:nvSpPr>
        <p:spPr bwMode="auto">
          <a:xfrm>
            <a:off x="2173288" y="3970587"/>
            <a:ext cx="3816350" cy="488950"/>
          </a:xfrm>
          <a:prstGeom prst="rect">
            <a:avLst/>
          </a:prstGeom>
          <a:noFill/>
          <a:ln w="9525">
            <a:noFill/>
            <a:miter lim="800000"/>
            <a:headEnd/>
            <a:tailEnd/>
          </a:ln>
        </p:spPr>
        <p:txBody>
          <a:bodyPr>
            <a:spAutoFit/>
          </a:bodyPr>
          <a:lstStyle/>
          <a:p>
            <a:pPr algn="ctr" fontAlgn="auto">
              <a:spcBef>
                <a:spcPts val="0"/>
              </a:spcBef>
              <a:spcAft>
                <a:spcPts val="0"/>
              </a:spcAft>
              <a:defRPr/>
            </a:pPr>
            <a:r>
              <a:rPr lang="zh-CN" altLang="en-US" sz="2600" b="1" kern="0" dirty="0">
                <a:solidFill>
                  <a:srgbClr val="FF0000"/>
                </a:solidFill>
                <a:latin typeface="+mn-lt"/>
                <a:ea typeface="+mn-ea"/>
              </a:rPr>
              <a:t>计算</a:t>
            </a:r>
            <a:r>
              <a:rPr lang="zh-CN" altLang="zh-CN" sz="2600" b="1" kern="0" dirty="0">
                <a:solidFill>
                  <a:srgbClr val="FF0000"/>
                </a:solidFill>
                <a:latin typeface="+mn-lt"/>
                <a:ea typeface="+mn-ea"/>
              </a:rPr>
              <a:t>自感</a:t>
            </a:r>
            <a:r>
              <a:rPr lang="zh-CN" altLang="en-US" sz="2600" b="1" kern="0" dirty="0">
                <a:solidFill>
                  <a:srgbClr val="FF0000"/>
                </a:solidFill>
                <a:latin typeface="+mn-lt"/>
                <a:ea typeface="+mn-ea"/>
              </a:rPr>
              <a:t>系数的方法：</a:t>
            </a:r>
          </a:p>
        </p:txBody>
      </p:sp>
      <p:graphicFrame>
        <p:nvGraphicFramePr>
          <p:cNvPr id="27" name="Object 30"/>
          <p:cNvGraphicFramePr>
            <a:graphicFrameLocks noChangeAspect="1"/>
          </p:cNvGraphicFramePr>
          <p:nvPr>
            <p:extLst>
              <p:ext uri="{D42A27DB-BD31-4B8C-83A1-F6EECF244321}">
                <p14:modId xmlns:p14="http://schemas.microsoft.com/office/powerpoint/2010/main" val="917130020"/>
              </p:ext>
            </p:extLst>
          </p:nvPr>
        </p:nvGraphicFramePr>
        <p:xfrm>
          <a:off x="4059265" y="5170241"/>
          <a:ext cx="5408612" cy="1793875"/>
        </p:xfrm>
        <a:graphic>
          <a:graphicData uri="http://schemas.openxmlformats.org/presentationml/2006/ole">
            <mc:AlternateContent xmlns:mc="http://schemas.openxmlformats.org/markup-compatibility/2006">
              <mc:Choice xmlns:v="urn:schemas-microsoft-com:vml" Requires="v">
                <p:oleObj spid="_x0000_s816210" name="公式" r:id="rId10" imgW="1733560" imgH="542836" progId="Equation.3">
                  <p:embed/>
                </p:oleObj>
              </mc:Choice>
              <mc:Fallback>
                <p:oleObj name="公式" r:id="rId10" imgW="1733560" imgH="542836"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59265" y="5170241"/>
                        <a:ext cx="5408612"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 name="Text Box 32"/>
          <p:cNvSpPr txBox="1">
            <a:spLocks noChangeArrowheads="1"/>
          </p:cNvSpPr>
          <p:nvPr/>
        </p:nvSpPr>
        <p:spPr bwMode="auto">
          <a:xfrm>
            <a:off x="2082007" y="2667304"/>
            <a:ext cx="1665287" cy="488950"/>
          </a:xfrm>
          <a:prstGeom prst="rect">
            <a:avLst/>
          </a:prstGeom>
          <a:noFill/>
          <a:ln w="19050">
            <a:noFill/>
            <a:miter lim="800000"/>
            <a:headEnd/>
            <a:tailEnd/>
          </a:ln>
        </p:spPr>
        <p:txBody>
          <a:bodyPr anchor="ctr">
            <a:spAutoFit/>
          </a:bodyPr>
          <a:lstStyle/>
          <a:p>
            <a:pPr algn="ctr" fontAlgn="auto">
              <a:spcBef>
                <a:spcPts val="0"/>
              </a:spcBef>
              <a:spcAft>
                <a:spcPts val="0"/>
              </a:spcAft>
              <a:defRPr/>
            </a:pPr>
            <a:r>
              <a:rPr lang="zh-CN" altLang="en-US" sz="2600" b="1" kern="0" dirty="0">
                <a:solidFill>
                  <a:srgbClr val="009900"/>
                </a:solidFill>
                <a:latin typeface="+mn-lt"/>
                <a:ea typeface="+mn-ea"/>
              </a:rPr>
              <a:t>若</a:t>
            </a:r>
            <a:r>
              <a:rPr lang="en-US" altLang="zh-CN" sz="2600" b="1" kern="0" dirty="0">
                <a:solidFill>
                  <a:srgbClr val="FF0000"/>
                </a:solidFill>
                <a:latin typeface="+mn-lt"/>
                <a:ea typeface="+mn-ea"/>
              </a:rPr>
              <a:t>L</a:t>
            </a:r>
            <a:r>
              <a:rPr lang="zh-CN" altLang="zh-CN" sz="2600" b="1" kern="0" dirty="0">
                <a:solidFill>
                  <a:srgbClr val="009900"/>
                </a:solidFill>
                <a:latin typeface="+mn-lt"/>
                <a:ea typeface="+mn-ea"/>
              </a:rPr>
              <a:t>不变</a:t>
            </a:r>
            <a:endParaRPr lang="zh-CN" altLang="en-US" sz="2600" b="1" kern="0" dirty="0">
              <a:solidFill>
                <a:srgbClr val="009900"/>
              </a:solidFill>
              <a:latin typeface="+mn-lt"/>
              <a:ea typeface="+mn-ea"/>
            </a:endParaRPr>
          </a:p>
        </p:txBody>
      </p:sp>
      <p:graphicFrame>
        <p:nvGraphicFramePr>
          <p:cNvPr id="29" name="Object 33"/>
          <p:cNvGraphicFramePr>
            <a:graphicFrameLocks noChangeAspect="1"/>
          </p:cNvGraphicFramePr>
          <p:nvPr>
            <p:extLst>
              <p:ext uri="{D42A27DB-BD31-4B8C-83A1-F6EECF244321}">
                <p14:modId xmlns:p14="http://schemas.microsoft.com/office/powerpoint/2010/main" val="3233453110"/>
              </p:ext>
            </p:extLst>
          </p:nvPr>
        </p:nvGraphicFramePr>
        <p:xfrm>
          <a:off x="4565385" y="2332211"/>
          <a:ext cx="2071687" cy="1120775"/>
        </p:xfrm>
        <a:graphic>
          <a:graphicData uri="http://schemas.openxmlformats.org/presentationml/2006/ole">
            <mc:AlternateContent xmlns:mc="http://schemas.openxmlformats.org/markup-compatibility/2006">
              <mc:Choice xmlns:v="urn:schemas-microsoft-com:vml" Requires="v">
                <p:oleObj spid="_x0000_s816211" name="公式" r:id="rId12" imgW="748975" imgH="406224" progId="Equation.3">
                  <p:embed/>
                </p:oleObj>
              </mc:Choice>
              <mc:Fallback>
                <p:oleObj name="公式" r:id="rId12" imgW="748975" imgH="406224"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65385" y="2332211"/>
                        <a:ext cx="2071687"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34"/>
          <p:cNvGraphicFramePr>
            <a:graphicFrameLocks noChangeAspect="1"/>
          </p:cNvGraphicFramePr>
          <p:nvPr>
            <p:extLst>
              <p:ext uri="{D42A27DB-BD31-4B8C-83A1-F6EECF244321}">
                <p14:modId xmlns:p14="http://schemas.microsoft.com/office/powerpoint/2010/main" val="2659116251"/>
              </p:ext>
            </p:extLst>
          </p:nvPr>
        </p:nvGraphicFramePr>
        <p:xfrm>
          <a:off x="4287177" y="3382319"/>
          <a:ext cx="3387725" cy="533400"/>
        </p:xfrm>
        <a:graphic>
          <a:graphicData uri="http://schemas.openxmlformats.org/presentationml/2006/ole">
            <mc:AlternateContent xmlns:mc="http://schemas.openxmlformats.org/markup-compatibility/2006">
              <mc:Choice xmlns:v="urn:schemas-microsoft-com:vml" Requires="v">
                <p:oleObj spid="_x0000_s816212" name="公式" r:id="rId14" imgW="1117115" imgH="177723" progId="Equation.3">
                  <p:embed/>
                </p:oleObj>
              </mc:Choice>
              <mc:Fallback>
                <p:oleObj name="公式" r:id="rId14" imgW="1117115" imgH="177723"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87177" y="3382319"/>
                        <a:ext cx="33877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Rectangle 38"/>
          <p:cNvSpPr>
            <a:spLocks noChangeArrowheads="1"/>
          </p:cNvSpPr>
          <p:nvPr/>
        </p:nvSpPr>
        <p:spPr bwMode="auto">
          <a:xfrm>
            <a:off x="2270127" y="3208510"/>
            <a:ext cx="1978025" cy="488950"/>
          </a:xfrm>
          <a:prstGeom prst="rect">
            <a:avLst/>
          </a:prstGeom>
          <a:noFill/>
          <a:ln w="9525">
            <a:noFill/>
            <a:miter lim="800000"/>
            <a:headEnd/>
            <a:tailEnd/>
          </a:ln>
        </p:spPr>
        <p:txBody>
          <a:bodyPr>
            <a:spAutoFit/>
          </a:bodyPr>
          <a:lstStyle/>
          <a:p>
            <a:pPr eaLnBrk="0" fontAlgn="auto" hangingPunct="0">
              <a:spcBef>
                <a:spcPts val="0"/>
              </a:spcBef>
              <a:spcAft>
                <a:spcPts val="0"/>
              </a:spcAft>
              <a:defRPr/>
            </a:pPr>
            <a:r>
              <a:rPr lang="zh-CN" altLang="zh-CN" sz="2600" b="1" kern="0" dirty="0">
                <a:solidFill>
                  <a:srgbClr val="9900FF"/>
                </a:solidFill>
                <a:latin typeface="+mn-lt"/>
                <a:ea typeface="+mn-ea"/>
              </a:rPr>
              <a:t>自感之单位</a:t>
            </a:r>
            <a:endParaRPr lang="zh-CN" altLang="en-US" sz="2600" b="1" kern="0" dirty="0">
              <a:solidFill>
                <a:srgbClr val="9900FF"/>
              </a:solidFill>
              <a:latin typeface="+mn-lt"/>
              <a:ea typeface="+mn-ea"/>
            </a:endParaRPr>
          </a:p>
        </p:txBody>
      </p:sp>
      <p:sp>
        <p:nvSpPr>
          <p:cNvPr id="32" name="Rectangle 40"/>
          <p:cNvSpPr>
            <a:spLocks noChangeArrowheads="1"/>
          </p:cNvSpPr>
          <p:nvPr/>
        </p:nvSpPr>
        <p:spPr bwMode="auto">
          <a:xfrm>
            <a:off x="2225676" y="3934009"/>
            <a:ext cx="7883525" cy="1384995"/>
          </a:xfrm>
          <a:prstGeom prst="rect">
            <a:avLst/>
          </a:prstGeom>
          <a:solidFill>
            <a:srgbClr val="FFFF00"/>
          </a:solidFill>
          <a:ln w="9525">
            <a:noFill/>
            <a:miter lim="800000"/>
            <a:headEnd/>
            <a:tailEnd/>
          </a:ln>
        </p:spPr>
        <p:txBody>
          <a:bodyPr>
            <a:spAutoFit/>
          </a:bodyPr>
          <a:lstStyle/>
          <a:p>
            <a:pPr eaLnBrk="0" fontAlgn="auto" hangingPunct="0">
              <a:spcBef>
                <a:spcPts val="0"/>
              </a:spcBef>
              <a:spcAft>
                <a:spcPts val="0"/>
              </a:spcAft>
              <a:defRPr/>
            </a:pPr>
            <a:r>
              <a:rPr lang="zh-CN" altLang="en-US" sz="2800" b="1" kern="0" dirty="0">
                <a:solidFill>
                  <a:srgbClr val="FF00FF"/>
                </a:solidFill>
                <a:latin typeface="+mn-lt"/>
                <a:ea typeface="+mn-ea"/>
              </a:rPr>
              <a:t>Ｊ．Ｈ</a:t>
            </a:r>
            <a:r>
              <a:rPr lang="en-US" altLang="zh-CN" sz="2800" b="1" kern="0" dirty="0">
                <a:solidFill>
                  <a:srgbClr val="FF00FF"/>
                </a:solidFill>
                <a:latin typeface="+mn-lt"/>
                <a:ea typeface="+mn-ea"/>
              </a:rPr>
              <a:t>enry,1797</a:t>
            </a:r>
            <a:r>
              <a:rPr lang="zh-CN" altLang="en-US" sz="2800" b="1" kern="0" dirty="0">
                <a:solidFill>
                  <a:srgbClr val="FF00FF"/>
                </a:solidFill>
                <a:latin typeface="+mn-lt"/>
                <a:ea typeface="+mn-ea"/>
              </a:rPr>
              <a:t>年出身于贫苦工人家庭，</a:t>
            </a:r>
            <a:r>
              <a:rPr lang="en-US" altLang="zh-CN" sz="2800" b="1" kern="0" dirty="0">
                <a:solidFill>
                  <a:srgbClr val="FF00FF"/>
                </a:solidFill>
                <a:latin typeface="+mn-lt"/>
                <a:ea typeface="+mn-ea"/>
              </a:rPr>
              <a:t>13</a:t>
            </a:r>
            <a:r>
              <a:rPr lang="zh-CN" altLang="en-US" sz="2800" b="1" kern="0" dirty="0">
                <a:solidFill>
                  <a:srgbClr val="FF00FF"/>
                </a:solidFill>
                <a:latin typeface="+mn-lt"/>
                <a:ea typeface="+mn-ea"/>
              </a:rPr>
              <a:t>岁辍学，后成为</a:t>
            </a:r>
            <a:r>
              <a:rPr lang="en-US" altLang="zh-CN" sz="2800" b="1" kern="0" dirty="0">
                <a:solidFill>
                  <a:srgbClr val="FF00FF"/>
                </a:solidFill>
                <a:latin typeface="+mn-lt"/>
                <a:ea typeface="+mn-ea"/>
              </a:rPr>
              <a:t>Princeton</a:t>
            </a:r>
            <a:r>
              <a:rPr lang="zh-CN" altLang="en-US" sz="2800" b="1" kern="0" dirty="0">
                <a:solidFill>
                  <a:srgbClr val="FF00FF"/>
                </a:solidFill>
                <a:latin typeface="+mn-lt"/>
                <a:ea typeface="+mn-ea"/>
              </a:rPr>
              <a:t>大学物理学教授，曾任美国国家科学院院长。</a:t>
            </a:r>
          </a:p>
        </p:txBody>
      </p:sp>
      <p:sp>
        <p:nvSpPr>
          <p:cNvPr id="33" name="Rectangle 41"/>
          <p:cNvSpPr>
            <a:spLocks noChangeArrowheads="1"/>
          </p:cNvSpPr>
          <p:nvPr/>
        </p:nvSpPr>
        <p:spPr bwMode="auto">
          <a:xfrm>
            <a:off x="1992314" y="5526379"/>
            <a:ext cx="1844675" cy="954107"/>
          </a:xfrm>
          <a:prstGeom prst="rect">
            <a:avLst/>
          </a:prstGeom>
          <a:noFill/>
          <a:ln w="9525">
            <a:noFill/>
            <a:miter lim="800000"/>
            <a:headEnd/>
            <a:tailEnd/>
          </a:ln>
        </p:spPr>
        <p:txBody>
          <a:bodyPr wrap="square">
            <a:spAutoFit/>
          </a:bodyPr>
          <a:lstStyle/>
          <a:p>
            <a:pPr eaLnBrk="0" fontAlgn="auto" hangingPunct="0">
              <a:spcBef>
                <a:spcPts val="0"/>
              </a:spcBef>
              <a:spcAft>
                <a:spcPts val="0"/>
              </a:spcAft>
              <a:defRPr/>
            </a:pPr>
            <a:r>
              <a:rPr lang="zh-CN" altLang="en-US" sz="2800" b="1" kern="0" dirty="0">
                <a:solidFill>
                  <a:srgbClr val="009900"/>
                </a:solidFill>
                <a:latin typeface="+mn-lt"/>
                <a:ea typeface="+mn-ea"/>
              </a:rPr>
              <a:t>据实验测量计算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1000"/>
                                        <p:tgtEl>
                                          <p:spTgt spid="52"/>
                                        </p:tgtEl>
                                      </p:cBhvr>
                                    </p:animEffect>
                                    <p:anim calcmode="lin" valueType="num">
                                      <p:cBhvr>
                                        <p:cTn id="14" dur="1000" fill="hold"/>
                                        <p:tgtEl>
                                          <p:spTgt spid="52"/>
                                        </p:tgtEl>
                                        <p:attrNameLst>
                                          <p:attrName>ppt_x</p:attrName>
                                        </p:attrNameLst>
                                      </p:cBhvr>
                                      <p:tavLst>
                                        <p:tav tm="0">
                                          <p:val>
                                            <p:strVal val="#ppt_x"/>
                                          </p:val>
                                        </p:tav>
                                        <p:tav tm="100000">
                                          <p:val>
                                            <p:strVal val="#ppt_x"/>
                                          </p:val>
                                        </p:tav>
                                      </p:tavLst>
                                    </p:anim>
                                    <p:anim calcmode="lin" valueType="num">
                                      <p:cBhvr>
                                        <p:cTn id="15"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31" presetClass="entr" presetSubtype="0" fill="hold" nodeType="click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p:cTn id="20" dur="1000" fill="hold"/>
                                        <p:tgtEl>
                                          <p:spTgt spid="51"/>
                                        </p:tgtEl>
                                        <p:attrNameLst>
                                          <p:attrName>ppt_w</p:attrName>
                                        </p:attrNameLst>
                                      </p:cBhvr>
                                      <p:tavLst>
                                        <p:tav tm="0">
                                          <p:val>
                                            <p:fltVal val="0"/>
                                          </p:val>
                                        </p:tav>
                                        <p:tav tm="100000">
                                          <p:val>
                                            <p:strVal val="#ppt_w"/>
                                          </p:val>
                                        </p:tav>
                                      </p:tavLst>
                                    </p:anim>
                                    <p:anim calcmode="lin" valueType="num">
                                      <p:cBhvr>
                                        <p:cTn id="21" dur="1000" fill="hold"/>
                                        <p:tgtEl>
                                          <p:spTgt spid="51"/>
                                        </p:tgtEl>
                                        <p:attrNameLst>
                                          <p:attrName>ppt_h</p:attrName>
                                        </p:attrNameLst>
                                      </p:cBhvr>
                                      <p:tavLst>
                                        <p:tav tm="0">
                                          <p:val>
                                            <p:fltVal val="0"/>
                                          </p:val>
                                        </p:tav>
                                        <p:tav tm="100000">
                                          <p:val>
                                            <p:strVal val="#ppt_h"/>
                                          </p:val>
                                        </p:tav>
                                      </p:tavLst>
                                    </p:anim>
                                    <p:anim calcmode="lin" valueType="num">
                                      <p:cBhvr>
                                        <p:cTn id="22" dur="1000" fill="hold"/>
                                        <p:tgtEl>
                                          <p:spTgt spid="51"/>
                                        </p:tgtEl>
                                        <p:attrNameLst>
                                          <p:attrName>style.rotation</p:attrName>
                                        </p:attrNameLst>
                                      </p:cBhvr>
                                      <p:tavLst>
                                        <p:tav tm="0">
                                          <p:val>
                                            <p:fltVal val="90"/>
                                          </p:val>
                                        </p:tav>
                                        <p:tav tm="100000">
                                          <p:val>
                                            <p:fltVal val="0"/>
                                          </p:val>
                                        </p:tav>
                                      </p:tavLst>
                                    </p:anim>
                                    <p:animEffect transition="in" filter="fade">
                                      <p:cBhvr>
                                        <p:cTn id="23" dur="10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heel(1)">
                                      <p:cBhvr>
                                        <p:cTn id="53" dur="20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wipe(left)">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21" presetClass="entr" presetSubtype="1"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heel(1)">
                                      <p:cBhvr>
                                        <p:cTn id="63" dur="20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left)">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33"/>
                                        </p:tgtEl>
                                        <p:attrNameLst>
                                          <p:attrName>style.visibility</p:attrName>
                                        </p:attrNameLst>
                                      </p:cBhvr>
                                      <p:to>
                                        <p:strVal val="visible"/>
                                      </p:to>
                                    </p:set>
                                    <p:anim calcmode="lin" valueType="num">
                                      <p:cBhvr>
                                        <p:cTn id="73" dur="500" fill="hold"/>
                                        <p:tgtEl>
                                          <p:spTgt spid="33"/>
                                        </p:tgtEl>
                                        <p:attrNameLst>
                                          <p:attrName>ppt_w</p:attrName>
                                        </p:attrNameLst>
                                      </p:cBhvr>
                                      <p:tavLst>
                                        <p:tav tm="0">
                                          <p:val>
                                            <p:fltVal val="0"/>
                                          </p:val>
                                        </p:tav>
                                        <p:tav tm="100000">
                                          <p:val>
                                            <p:strVal val="#ppt_w"/>
                                          </p:val>
                                        </p:tav>
                                      </p:tavLst>
                                    </p:anim>
                                    <p:anim calcmode="lin" valueType="num">
                                      <p:cBhvr>
                                        <p:cTn id="74" dur="500" fill="hold"/>
                                        <p:tgtEl>
                                          <p:spTgt spid="33"/>
                                        </p:tgtEl>
                                        <p:attrNameLst>
                                          <p:attrName>ppt_h</p:attrName>
                                        </p:attrNameLst>
                                      </p:cBhvr>
                                      <p:tavLst>
                                        <p:tav tm="0">
                                          <p:val>
                                            <p:fltVal val="0"/>
                                          </p:val>
                                        </p:tav>
                                        <p:tav tm="100000">
                                          <p:val>
                                            <p:strVal val="#ppt_h"/>
                                          </p:val>
                                        </p:tav>
                                      </p:tavLst>
                                    </p:anim>
                                    <p:animEffect transition="in" filter="fade">
                                      <p:cBhvr>
                                        <p:cTn id="75" dur="500"/>
                                        <p:tgtEl>
                                          <p:spTgt spid="33"/>
                                        </p:tgtEl>
                                      </p:cBhvr>
                                    </p:animEffect>
                                  </p:childTnLst>
                                </p:cTn>
                              </p:par>
                            </p:childTnLst>
                          </p:cTn>
                        </p:par>
                      </p:childTnLst>
                    </p:cTn>
                  </p:par>
                  <p:par>
                    <p:cTn id="76" fill="hold">
                      <p:stCondLst>
                        <p:cond delay="indefinite"/>
                      </p:stCondLst>
                      <p:childTnLst>
                        <p:par>
                          <p:cTn id="77" fill="hold">
                            <p:stCondLst>
                              <p:cond delay="0"/>
                            </p:stCondLst>
                            <p:childTnLst>
                              <p:par>
                                <p:cTn id="78" presetID="6" presetClass="entr" presetSubtype="16" fill="hold" nodeType="click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circle(in)">
                                      <p:cBhvr>
                                        <p:cTn id="80"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6" grpId="0" autoUpdateAnimBg="0"/>
      <p:bldP spid="28" grpId="0" autoUpdateAnimBg="0"/>
      <p:bldP spid="31" grpId="0"/>
      <p:bldP spid="32" grpId="0" animBg="1"/>
      <p:bldP spid="3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p:cNvGrpSpPr>
          <p:nvPr/>
        </p:nvGrpSpPr>
        <p:grpSpPr bwMode="auto">
          <a:xfrm>
            <a:off x="3429000" y="4114800"/>
            <a:ext cx="6696076" cy="685800"/>
            <a:chOff x="1200" y="2592"/>
            <a:chExt cx="4218" cy="432"/>
          </a:xfrm>
        </p:grpSpPr>
        <p:sp>
          <p:nvSpPr>
            <p:cNvPr id="4" name="Rectangle 3"/>
            <p:cNvSpPr>
              <a:spLocks noChangeArrowheads="1"/>
            </p:cNvSpPr>
            <p:nvPr/>
          </p:nvSpPr>
          <p:spPr bwMode="auto">
            <a:xfrm>
              <a:off x="1200" y="2592"/>
              <a:ext cx="3993" cy="432"/>
            </a:xfrm>
            <a:prstGeom prst="rect">
              <a:avLst/>
            </a:prstGeom>
            <a:solidFill>
              <a:schemeClr val="bg2"/>
            </a:solidFill>
            <a:ln w="9525">
              <a:solidFill>
                <a:schemeClr val="tx1"/>
              </a:solidFill>
              <a:miter lim="800000"/>
              <a:headEnd/>
              <a:tailEnd/>
            </a:ln>
          </p:spPr>
          <p:txBody>
            <a:bodyPr wrap="none" anchor="ct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sp>
          <p:nvSpPr>
            <p:cNvPr id="5" name="Text Box 4"/>
            <p:cNvSpPr txBox="1">
              <a:spLocks noChangeArrowheads="1"/>
            </p:cNvSpPr>
            <p:nvPr/>
          </p:nvSpPr>
          <p:spPr bwMode="auto">
            <a:xfrm>
              <a:off x="1200" y="2592"/>
              <a:ext cx="421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3600" dirty="0">
                  <a:solidFill>
                    <a:srgbClr val="9900FF"/>
                  </a:solidFill>
                </a:rPr>
                <a:t>求出通过线圈回路的磁通量</a:t>
              </a:r>
              <a:r>
                <a:rPr kumimoji="1" lang="az-Cyrl-AZ" altLang="zh-CN" sz="3600" dirty="0">
                  <a:solidFill>
                    <a:srgbClr val="FF0066"/>
                  </a:solidFill>
                </a:rPr>
                <a:t>Ѱ</a:t>
              </a:r>
              <a:r>
                <a:rPr kumimoji="1" lang="zh-CN" altLang="en-US" sz="3600" dirty="0">
                  <a:solidFill>
                    <a:srgbClr val="9900FF"/>
                  </a:solidFill>
                </a:rPr>
                <a:t> </a:t>
              </a:r>
            </a:p>
          </p:txBody>
        </p:sp>
      </p:grpSp>
      <p:sp>
        <p:nvSpPr>
          <p:cNvPr id="6" name="Text Box 5"/>
          <p:cNvSpPr txBox="1">
            <a:spLocks noChangeArrowheads="1"/>
          </p:cNvSpPr>
          <p:nvPr/>
        </p:nvSpPr>
        <p:spPr bwMode="auto">
          <a:xfrm>
            <a:off x="2855640" y="185519"/>
            <a:ext cx="41448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3600" dirty="0">
                <a:solidFill>
                  <a:srgbClr val="FF0000"/>
                </a:solidFill>
              </a:rPr>
              <a:t>理论</a:t>
            </a:r>
            <a:r>
              <a:rPr lang="zh-CN" altLang="en-US" sz="3600" kern="0" dirty="0">
                <a:solidFill>
                  <a:srgbClr val="FF0000"/>
                </a:solidFill>
              </a:rPr>
              <a:t>计算</a:t>
            </a:r>
            <a:r>
              <a:rPr kumimoji="1" lang="zh-CN" altLang="en-US" sz="3600" dirty="0">
                <a:solidFill>
                  <a:srgbClr val="FF0000"/>
                </a:solidFill>
              </a:rPr>
              <a:t>方法：</a:t>
            </a:r>
          </a:p>
        </p:txBody>
      </p:sp>
      <p:grpSp>
        <p:nvGrpSpPr>
          <p:cNvPr id="7" name="Group 6"/>
          <p:cNvGrpSpPr>
            <a:grpSpLocks/>
          </p:cNvGrpSpPr>
          <p:nvPr/>
        </p:nvGrpSpPr>
        <p:grpSpPr bwMode="auto">
          <a:xfrm>
            <a:off x="2133600" y="1187450"/>
            <a:ext cx="4114800" cy="717550"/>
            <a:chOff x="384" y="748"/>
            <a:chExt cx="2592" cy="452"/>
          </a:xfrm>
        </p:grpSpPr>
        <p:sp>
          <p:nvSpPr>
            <p:cNvPr id="8" name="Rectangle 7"/>
            <p:cNvSpPr>
              <a:spLocks noChangeArrowheads="1"/>
            </p:cNvSpPr>
            <p:nvPr/>
          </p:nvSpPr>
          <p:spPr bwMode="auto">
            <a:xfrm>
              <a:off x="384" y="768"/>
              <a:ext cx="2592" cy="432"/>
            </a:xfrm>
            <a:prstGeom prst="rect">
              <a:avLst/>
            </a:prstGeom>
            <a:solidFill>
              <a:schemeClr val="bg2"/>
            </a:solidFill>
            <a:ln w="9525">
              <a:solidFill>
                <a:schemeClr val="tx1"/>
              </a:solidFill>
              <a:miter lim="800000"/>
              <a:headEnd/>
              <a:tailEnd/>
            </a:ln>
          </p:spPr>
          <p:txBody>
            <a:bodyPr wrap="none" anchor="ct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grpSp>
          <p:nvGrpSpPr>
            <p:cNvPr id="9" name="Group 8"/>
            <p:cNvGrpSpPr>
              <a:grpSpLocks/>
            </p:cNvGrpSpPr>
            <p:nvPr/>
          </p:nvGrpSpPr>
          <p:grpSpPr bwMode="auto">
            <a:xfrm>
              <a:off x="384" y="748"/>
              <a:ext cx="2592" cy="404"/>
              <a:chOff x="384" y="748"/>
              <a:chExt cx="2592" cy="404"/>
            </a:xfrm>
          </p:grpSpPr>
          <p:sp>
            <p:nvSpPr>
              <p:cNvPr id="10" name="Text Box 9"/>
              <p:cNvSpPr txBox="1">
                <a:spLocks noChangeArrowheads="1"/>
              </p:cNvSpPr>
              <p:nvPr/>
            </p:nvSpPr>
            <p:spPr bwMode="auto">
              <a:xfrm>
                <a:off x="384" y="748"/>
                <a:ext cx="254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3600" dirty="0">
                    <a:solidFill>
                      <a:srgbClr val="3E27E7"/>
                    </a:solidFill>
                  </a:rPr>
                  <a:t>设线圈中通以电流</a:t>
                </a:r>
              </a:p>
            </p:txBody>
          </p:sp>
          <p:graphicFrame>
            <p:nvGraphicFramePr>
              <p:cNvPr id="11" name="Object 10"/>
              <p:cNvGraphicFramePr>
                <a:graphicFrameLocks noChangeAspect="1"/>
              </p:cNvGraphicFramePr>
              <p:nvPr>
                <p:extLst>
                  <p:ext uri="{D42A27DB-BD31-4B8C-83A1-F6EECF244321}">
                    <p14:modId xmlns:p14="http://schemas.microsoft.com/office/powerpoint/2010/main" val="3230907985"/>
                  </p:ext>
                </p:extLst>
              </p:nvPr>
            </p:nvGraphicFramePr>
            <p:xfrm>
              <a:off x="2714" y="796"/>
              <a:ext cx="262" cy="340"/>
            </p:xfrm>
            <a:graphic>
              <a:graphicData uri="http://schemas.openxmlformats.org/presentationml/2006/ole">
                <mc:AlternateContent xmlns:mc="http://schemas.openxmlformats.org/markup-compatibility/2006">
                  <mc:Choice xmlns:v="urn:schemas-microsoft-com:vml" Requires="v">
                    <p:oleObj spid="_x0000_s652562" name="公式" r:id="rId3" imgW="126720" imgH="164880" progId="Equation.3">
                      <p:embed/>
                    </p:oleObj>
                  </mc:Choice>
                  <mc:Fallback>
                    <p:oleObj name="公式" r:id="rId3" imgW="126720" imgH="164880" progId="Equation.3">
                      <p:embed/>
                      <p:pic>
                        <p:nvPicPr>
                          <p:cNvPr id="0" name=""/>
                          <p:cNvPicPr preferRelativeResize="0">
                            <a:picLocks noChangeAspect="1" noChangeArrowheads="1"/>
                          </p:cNvPicPr>
                          <p:nvPr/>
                        </p:nvPicPr>
                        <p:blipFill>
                          <a:blip r:embed="rId4"/>
                          <a:srcRect/>
                          <a:stretch>
                            <a:fillRect/>
                          </a:stretch>
                        </p:blipFill>
                        <p:spPr bwMode="auto">
                          <a:xfrm>
                            <a:off x="2714" y="796"/>
                            <a:ext cx="262"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12" name="Group 11"/>
          <p:cNvGrpSpPr>
            <a:grpSpLocks/>
          </p:cNvGrpSpPr>
          <p:nvPr/>
        </p:nvGrpSpPr>
        <p:grpSpPr bwMode="auto">
          <a:xfrm>
            <a:off x="2590800" y="2646364"/>
            <a:ext cx="5334000" cy="706438"/>
            <a:chOff x="672" y="1667"/>
            <a:chExt cx="3360" cy="445"/>
          </a:xfrm>
        </p:grpSpPr>
        <p:sp>
          <p:nvSpPr>
            <p:cNvPr id="13" name="Rectangle 12"/>
            <p:cNvSpPr>
              <a:spLocks noChangeArrowheads="1"/>
            </p:cNvSpPr>
            <p:nvPr/>
          </p:nvSpPr>
          <p:spPr bwMode="auto">
            <a:xfrm>
              <a:off x="672" y="1680"/>
              <a:ext cx="3360" cy="432"/>
            </a:xfrm>
            <a:prstGeom prst="rect">
              <a:avLst/>
            </a:prstGeom>
            <a:solidFill>
              <a:schemeClr val="bg2"/>
            </a:solidFill>
            <a:ln w="9525">
              <a:solidFill>
                <a:schemeClr val="tx1"/>
              </a:solidFill>
              <a:miter lim="800000"/>
              <a:headEnd/>
              <a:tailEnd/>
            </a:ln>
          </p:spPr>
          <p:txBody>
            <a:bodyPr wrap="none" anchor="ct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grpSp>
          <p:nvGrpSpPr>
            <p:cNvPr id="14" name="Group 13"/>
            <p:cNvGrpSpPr>
              <a:grpSpLocks/>
            </p:cNvGrpSpPr>
            <p:nvPr/>
          </p:nvGrpSpPr>
          <p:grpSpPr bwMode="auto">
            <a:xfrm>
              <a:off x="720" y="1667"/>
              <a:ext cx="3216" cy="425"/>
              <a:chOff x="720" y="1667"/>
              <a:chExt cx="3216" cy="425"/>
            </a:xfrm>
          </p:grpSpPr>
          <p:sp>
            <p:nvSpPr>
              <p:cNvPr id="15" name="Text Box 14"/>
              <p:cNvSpPr txBox="1">
                <a:spLocks noChangeArrowheads="1"/>
              </p:cNvSpPr>
              <p:nvPr/>
            </p:nvSpPr>
            <p:spPr bwMode="auto">
              <a:xfrm>
                <a:off x="720" y="1688"/>
                <a:ext cx="321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3600" dirty="0">
                    <a:solidFill>
                      <a:srgbClr val="009900"/>
                    </a:solidFill>
                  </a:rPr>
                  <a:t>计算电流在空间的磁场</a:t>
                </a:r>
              </a:p>
            </p:txBody>
          </p:sp>
          <p:graphicFrame>
            <p:nvGraphicFramePr>
              <p:cNvPr id="16" name="Object 15"/>
              <p:cNvGraphicFramePr>
                <a:graphicFrameLocks noChangeAspect="1"/>
              </p:cNvGraphicFramePr>
              <p:nvPr>
                <p:extLst>
                  <p:ext uri="{D42A27DB-BD31-4B8C-83A1-F6EECF244321}">
                    <p14:modId xmlns:p14="http://schemas.microsoft.com/office/powerpoint/2010/main" val="1675286046"/>
                  </p:ext>
                </p:extLst>
              </p:nvPr>
            </p:nvGraphicFramePr>
            <p:xfrm>
              <a:off x="3600" y="1667"/>
              <a:ext cx="314" cy="418"/>
            </p:xfrm>
            <a:graphic>
              <a:graphicData uri="http://schemas.openxmlformats.org/presentationml/2006/ole">
                <mc:AlternateContent xmlns:mc="http://schemas.openxmlformats.org/markup-compatibility/2006">
                  <mc:Choice xmlns:v="urn:schemas-microsoft-com:vml" Requires="v">
                    <p:oleObj spid="_x0000_s652563" name="公式" r:id="rId5" imgW="152280" imgH="203040" progId="Equation.3">
                      <p:embed/>
                    </p:oleObj>
                  </mc:Choice>
                  <mc:Fallback>
                    <p:oleObj name="公式" r:id="rId5" imgW="152280" imgH="203040" progId="Equation.3">
                      <p:embed/>
                      <p:pic>
                        <p:nvPicPr>
                          <p:cNvPr id="0" name=""/>
                          <p:cNvPicPr preferRelativeResize="0">
                            <a:picLocks noChangeAspect="1" noChangeArrowheads="1"/>
                          </p:cNvPicPr>
                          <p:nvPr/>
                        </p:nvPicPr>
                        <p:blipFill>
                          <a:blip r:embed="rId6"/>
                          <a:srcRect/>
                          <a:stretch>
                            <a:fillRect/>
                          </a:stretch>
                        </p:blipFill>
                        <p:spPr bwMode="auto">
                          <a:xfrm>
                            <a:off x="3600" y="1667"/>
                            <a:ext cx="314" cy="4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17" name="Group 16"/>
          <p:cNvGrpSpPr>
            <a:grpSpLocks/>
          </p:cNvGrpSpPr>
          <p:nvPr/>
        </p:nvGrpSpPr>
        <p:grpSpPr bwMode="auto">
          <a:xfrm>
            <a:off x="5943599" y="5518149"/>
            <a:ext cx="4395788" cy="1287463"/>
            <a:chOff x="2784" y="3497"/>
            <a:chExt cx="2769" cy="811"/>
          </a:xfrm>
        </p:grpSpPr>
        <p:sp>
          <p:nvSpPr>
            <p:cNvPr id="18" name="Rectangle 17"/>
            <p:cNvSpPr>
              <a:spLocks noChangeArrowheads="1"/>
            </p:cNvSpPr>
            <p:nvPr/>
          </p:nvSpPr>
          <p:spPr bwMode="auto">
            <a:xfrm>
              <a:off x="2832" y="3552"/>
              <a:ext cx="2721" cy="702"/>
            </a:xfrm>
            <a:prstGeom prst="rect">
              <a:avLst/>
            </a:prstGeom>
            <a:solidFill>
              <a:schemeClr val="bg2"/>
            </a:solidFill>
            <a:ln w="9525">
              <a:solidFill>
                <a:schemeClr val="tx1"/>
              </a:solidFill>
              <a:miter lim="800000"/>
              <a:headEnd/>
              <a:tailEnd/>
            </a:ln>
          </p:spPr>
          <p:txBody>
            <a:bodyPr wrap="none" anchor="ct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grpSp>
          <p:nvGrpSpPr>
            <p:cNvPr id="19" name="Group 18"/>
            <p:cNvGrpSpPr>
              <a:grpSpLocks/>
            </p:cNvGrpSpPr>
            <p:nvPr/>
          </p:nvGrpSpPr>
          <p:grpSpPr bwMode="auto">
            <a:xfrm>
              <a:off x="2784" y="3497"/>
              <a:ext cx="2769" cy="811"/>
              <a:chOff x="2784" y="3497"/>
              <a:chExt cx="2769" cy="811"/>
            </a:xfrm>
          </p:grpSpPr>
          <p:sp>
            <p:nvSpPr>
              <p:cNvPr id="20" name="Text Box 19"/>
              <p:cNvSpPr txBox="1">
                <a:spLocks noChangeArrowheads="1"/>
              </p:cNvSpPr>
              <p:nvPr/>
            </p:nvSpPr>
            <p:spPr bwMode="auto">
              <a:xfrm>
                <a:off x="2784" y="3674"/>
                <a:ext cx="276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3600" dirty="0">
                    <a:solidFill>
                      <a:srgbClr val="FF0000"/>
                    </a:solidFill>
                  </a:rPr>
                  <a:t>由定义式求出    </a:t>
                </a:r>
              </a:p>
            </p:txBody>
          </p:sp>
          <p:graphicFrame>
            <p:nvGraphicFramePr>
              <p:cNvPr id="21" name="Object 20"/>
              <p:cNvGraphicFramePr>
                <a:graphicFrameLocks noChangeAspect="1"/>
              </p:cNvGraphicFramePr>
              <p:nvPr>
                <p:extLst>
                  <p:ext uri="{D42A27DB-BD31-4B8C-83A1-F6EECF244321}">
                    <p14:modId xmlns:p14="http://schemas.microsoft.com/office/powerpoint/2010/main" val="362354202"/>
                  </p:ext>
                </p:extLst>
              </p:nvPr>
            </p:nvGraphicFramePr>
            <p:xfrm>
              <a:off x="4528" y="3497"/>
              <a:ext cx="890" cy="811"/>
            </p:xfrm>
            <a:graphic>
              <a:graphicData uri="http://schemas.openxmlformats.org/presentationml/2006/ole">
                <mc:AlternateContent xmlns:mc="http://schemas.openxmlformats.org/markup-compatibility/2006">
                  <mc:Choice xmlns:v="urn:schemas-microsoft-com:vml" Requires="v">
                    <p:oleObj spid="_x0000_s652564" name="公式" r:id="rId7" imgW="431640" imgH="393480" progId="Equation.3">
                      <p:embed/>
                    </p:oleObj>
                  </mc:Choice>
                  <mc:Fallback>
                    <p:oleObj name="公式" r:id="rId7" imgW="431640" imgH="393480" progId="Equation.3">
                      <p:embed/>
                      <p:pic>
                        <p:nvPicPr>
                          <p:cNvPr id="0" name=""/>
                          <p:cNvPicPr preferRelativeResize="0">
                            <a:picLocks noChangeAspect="1" noChangeArrowheads="1"/>
                          </p:cNvPicPr>
                          <p:nvPr/>
                        </p:nvPicPr>
                        <p:blipFill>
                          <a:blip r:embed="rId8"/>
                          <a:srcRect/>
                          <a:stretch>
                            <a:fillRect/>
                          </a:stretch>
                        </p:blipFill>
                        <p:spPr bwMode="auto">
                          <a:xfrm>
                            <a:off x="4528" y="3497"/>
                            <a:ext cx="890" cy="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cxnSp>
        <p:nvCxnSpPr>
          <p:cNvPr id="23" name="AutoShape 22"/>
          <p:cNvCxnSpPr>
            <a:cxnSpLocks noChangeShapeType="1"/>
            <a:stCxn id="8" idx="2"/>
            <a:endCxn id="15" idx="0"/>
          </p:cNvCxnSpPr>
          <p:nvPr/>
        </p:nvCxnSpPr>
        <p:spPr bwMode="auto">
          <a:xfrm rot="16200000" flipH="1">
            <a:off x="4318000" y="1778000"/>
            <a:ext cx="774700" cy="1028700"/>
          </a:xfrm>
          <a:prstGeom prst="bentConnector3">
            <a:avLst>
              <a:gd name="adj1" fmla="val 50000"/>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4" name="AutoShape 23"/>
          <p:cNvCxnSpPr>
            <a:cxnSpLocks noChangeShapeType="1"/>
            <a:stCxn id="15" idx="2"/>
            <a:endCxn id="5" idx="0"/>
          </p:cNvCxnSpPr>
          <p:nvPr/>
        </p:nvCxnSpPr>
        <p:spPr bwMode="auto">
          <a:xfrm rot="16200000" flipH="1">
            <a:off x="5601495" y="2939257"/>
            <a:ext cx="793748" cy="1557338"/>
          </a:xfrm>
          <a:prstGeom prst="bentConnector3">
            <a:avLst>
              <a:gd name="adj1" fmla="val 50000"/>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5" name="AutoShape 24"/>
          <p:cNvCxnSpPr>
            <a:cxnSpLocks noChangeShapeType="1"/>
            <a:stCxn id="5" idx="2"/>
            <a:endCxn id="18" idx="0"/>
          </p:cNvCxnSpPr>
          <p:nvPr/>
        </p:nvCxnSpPr>
        <p:spPr bwMode="auto">
          <a:xfrm rot="16200000" flipH="1">
            <a:off x="7056041" y="4481910"/>
            <a:ext cx="844548" cy="1402555"/>
          </a:xfrm>
          <a:prstGeom prst="bentConnector3">
            <a:avLst>
              <a:gd name="adj1" fmla="val 50000"/>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38591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heel(1)">
                                      <p:cBhvr>
                                        <p:cTn id="16" dur="2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499"/>
                                          </p:stCondLst>
                                        </p:cTn>
                                        <p:tgtEl>
                                          <p:spTgt spid="2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circle(in)">
                                      <p:cBhvr>
                                        <p:cTn id="36"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4" name="Group 2"/>
          <p:cNvGrpSpPr>
            <a:grpSpLocks/>
          </p:cNvGrpSpPr>
          <p:nvPr/>
        </p:nvGrpSpPr>
        <p:grpSpPr bwMode="auto">
          <a:xfrm>
            <a:off x="1524001" y="5000625"/>
            <a:ext cx="9383713" cy="954088"/>
            <a:chOff x="22" y="3158"/>
            <a:chExt cx="6304" cy="601"/>
          </a:xfrm>
        </p:grpSpPr>
        <p:sp>
          <p:nvSpPr>
            <p:cNvPr id="64527" name="Text Box 3"/>
            <p:cNvSpPr txBox="1">
              <a:spLocks noChangeArrowheads="1"/>
            </p:cNvSpPr>
            <p:nvPr/>
          </p:nvSpPr>
          <p:spPr bwMode="auto">
            <a:xfrm>
              <a:off x="22" y="3158"/>
              <a:ext cx="6304"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latin typeface="宋体" panose="02010600030101010101" pitchFamily="2" charset="-122"/>
                </a:rPr>
                <a:t>   </a:t>
              </a:r>
              <a:r>
                <a:rPr lang="zh-CN" altLang="en-US" sz="2800" b="1" dirty="0">
                  <a:solidFill>
                    <a:srgbClr val="009900"/>
                  </a:solidFill>
                  <a:latin typeface="宋体" panose="02010600030101010101" pitchFamily="2" charset="-122"/>
                </a:rPr>
                <a:t>由线圈形状、大小、匝数、周围介质分布等因素决定。</a:t>
              </a:r>
            </a:p>
            <a:p>
              <a:pPr eaLnBrk="1" hangingPunct="1"/>
              <a:r>
                <a:rPr lang="zh-CN" altLang="en-US" sz="2400" b="1" dirty="0">
                  <a:solidFill>
                    <a:srgbClr val="000000"/>
                  </a:solidFill>
                  <a:latin typeface="Calibri" panose="020F0502020204030204" pitchFamily="34" charset="0"/>
                </a:rPr>
                <a:t>      </a:t>
              </a:r>
              <a:r>
                <a:rPr lang="zh-CN" altLang="en-US" sz="2800" b="1" dirty="0">
                  <a:solidFill>
                    <a:srgbClr val="FF00FF"/>
                  </a:solidFill>
                  <a:latin typeface="Calibri" panose="020F0502020204030204" pitchFamily="34" charset="0"/>
                </a:rPr>
                <a:t>单位：</a:t>
              </a:r>
              <a:r>
                <a:rPr lang="zh-CN" altLang="en-US" sz="2800" b="1" dirty="0">
                  <a:solidFill>
                    <a:srgbClr val="000000"/>
                  </a:solidFill>
                  <a:latin typeface="Calibri" panose="020F0502020204030204" pitchFamily="34" charset="0"/>
                </a:rPr>
                <a:t>亨利、</a:t>
              </a:r>
              <a:r>
                <a:rPr lang="en-US" altLang="zh-CN" sz="2800" b="1" dirty="0">
                  <a:solidFill>
                    <a:srgbClr val="000000"/>
                  </a:solidFill>
                  <a:latin typeface="Calibri" panose="020F0502020204030204" pitchFamily="34" charset="0"/>
                </a:rPr>
                <a:t>H</a:t>
              </a:r>
              <a:endParaRPr lang="en-US" altLang="zh-CN" sz="2800" b="1" dirty="0">
                <a:latin typeface="宋体" panose="02010600030101010101" pitchFamily="2" charset="-122"/>
              </a:endParaRPr>
            </a:p>
          </p:txBody>
        </p:sp>
        <p:graphicFrame>
          <p:nvGraphicFramePr>
            <p:cNvPr id="64528" name="Object 4"/>
            <p:cNvGraphicFramePr>
              <a:graphicFrameLocks noChangeAspect="1"/>
            </p:cNvGraphicFramePr>
            <p:nvPr/>
          </p:nvGraphicFramePr>
          <p:xfrm>
            <a:off x="213" y="3215"/>
            <a:ext cx="218" cy="215"/>
          </p:xfrm>
          <a:graphic>
            <a:graphicData uri="http://schemas.openxmlformats.org/presentationml/2006/ole">
              <mc:AlternateContent xmlns:mc="http://schemas.openxmlformats.org/markup-compatibility/2006">
                <mc:Choice xmlns:v="urn:schemas-microsoft-com:vml" Requires="v">
                  <p:oleObj spid="_x0000_s530910" name="公式" r:id="rId3" imgW="291973" imgH="342751" progId="Equation.3">
                    <p:embed/>
                  </p:oleObj>
                </mc:Choice>
                <mc:Fallback>
                  <p:oleObj name="公式" r:id="rId3" imgW="291973" imgH="342751"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 y="3215"/>
                          <a:ext cx="218"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4515" name="Group 5"/>
          <p:cNvGrpSpPr>
            <a:grpSpLocks/>
          </p:cNvGrpSpPr>
          <p:nvPr/>
        </p:nvGrpSpPr>
        <p:grpSpPr bwMode="auto">
          <a:xfrm>
            <a:off x="2351088" y="2924176"/>
            <a:ext cx="8120062" cy="1725613"/>
            <a:chOff x="192" y="1835"/>
            <a:chExt cx="5455" cy="1087"/>
          </a:xfrm>
        </p:grpSpPr>
        <p:sp>
          <p:nvSpPr>
            <p:cNvPr id="64524" name="Rectangle 6"/>
            <p:cNvSpPr>
              <a:spLocks noChangeArrowheads="1"/>
            </p:cNvSpPr>
            <p:nvPr/>
          </p:nvSpPr>
          <p:spPr bwMode="auto">
            <a:xfrm>
              <a:off x="240" y="2016"/>
              <a:ext cx="13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latin typeface="宋体" panose="02010600030101010101" pitchFamily="2" charset="-122"/>
                </a:rPr>
                <a:t>自感系数：</a:t>
              </a:r>
            </a:p>
          </p:txBody>
        </p:sp>
        <p:graphicFrame>
          <p:nvGraphicFramePr>
            <p:cNvPr id="64525" name="Object 7"/>
            <p:cNvGraphicFramePr>
              <a:graphicFrameLocks noChangeAspect="1"/>
            </p:cNvGraphicFramePr>
            <p:nvPr/>
          </p:nvGraphicFramePr>
          <p:xfrm>
            <a:off x="1776" y="1835"/>
            <a:ext cx="864" cy="569"/>
          </p:xfrm>
          <a:graphic>
            <a:graphicData uri="http://schemas.openxmlformats.org/presentationml/2006/ole">
              <mc:AlternateContent xmlns:mc="http://schemas.openxmlformats.org/markup-compatibility/2006">
                <mc:Choice xmlns:v="urn:schemas-microsoft-com:vml" Requires="v">
                  <p:oleObj spid="_x0000_s530911" name="公式" r:id="rId5" imgW="1282700" imgH="977900" progId="Equation.3">
                    <p:embed/>
                  </p:oleObj>
                </mc:Choice>
                <mc:Fallback>
                  <p:oleObj name="公式" r:id="rId5" imgW="1282700" imgH="9779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6" y="1835"/>
                          <a:ext cx="864" cy="569"/>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26" name="Text Box 8"/>
            <p:cNvSpPr txBox="1">
              <a:spLocks noChangeArrowheads="1"/>
            </p:cNvSpPr>
            <p:nvPr/>
          </p:nvSpPr>
          <p:spPr bwMode="auto">
            <a:xfrm>
              <a:off x="192" y="2592"/>
              <a:ext cx="54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accent2"/>
                  </a:solidFill>
                  <a:latin typeface="宋体" panose="02010600030101010101" pitchFamily="2" charset="-122"/>
                </a:rPr>
                <a:t>即当线圈中通有单位电流时，穿过线圈的全磁通。</a:t>
              </a:r>
            </a:p>
          </p:txBody>
        </p:sp>
      </p:grpSp>
      <p:grpSp>
        <p:nvGrpSpPr>
          <p:cNvPr id="64516" name="Group 9"/>
          <p:cNvGrpSpPr>
            <a:grpSpLocks/>
          </p:cNvGrpSpPr>
          <p:nvPr/>
        </p:nvGrpSpPr>
        <p:grpSpPr bwMode="auto">
          <a:xfrm>
            <a:off x="1900238" y="79376"/>
            <a:ext cx="1898650" cy="1133475"/>
            <a:chOff x="144" y="2606"/>
            <a:chExt cx="1275" cy="714"/>
          </a:xfrm>
        </p:grpSpPr>
        <p:sp>
          <p:nvSpPr>
            <p:cNvPr id="64522" name="Text Box 10"/>
            <p:cNvSpPr txBox="1">
              <a:spLocks noChangeArrowheads="1"/>
            </p:cNvSpPr>
            <p:nvPr/>
          </p:nvSpPr>
          <p:spPr bwMode="auto">
            <a:xfrm>
              <a:off x="144" y="2606"/>
              <a:ext cx="121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accent2"/>
                  </a:solidFill>
                  <a:latin typeface="宋体" panose="02010600030101010101" pitchFamily="2" charset="-122"/>
                </a:rPr>
                <a:t> </a:t>
              </a:r>
              <a:r>
                <a:rPr lang="zh-CN" altLang="en-US" sz="2800" b="1">
                  <a:solidFill>
                    <a:srgbClr val="6600CC"/>
                  </a:solidFill>
                  <a:latin typeface="宋体" panose="02010600030101010101" pitchFamily="2" charset="-122"/>
                </a:rPr>
                <a:t>自感系数</a:t>
              </a:r>
            </a:p>
          </p:txBody>
        </p:sp>
        <p:sp>
          <p:nvSpPr>
            <p:cNvPr id="64523" name="Text Box 11"/>
            <p:cNvSpPr txBox="1">
              <a:spLocks noChangeArrowheads="1"/>
            </p:cNvSpPr>
            <p:nvPr/>
          </p:nvSpPr>
          <p:spPr bwMode="auto">
            <a:xfrm>
              <a:off x="240" y="2990"/>
              <a:ext cx="117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FF0000"/>
                  </a:solidFill>
                  <a:latin typeface="Calibri" panose="020F0502020204030204" pitchFamily="34" charset="0"/>
                </a:rPr>
                <a:t>(1) </a:t>
              </a:r>
              <a:r>
                <a:rPr lang="zh-CN" altLang="en-US" sz="2800" b="1" dirty="0">
                  <a:solidFill>
                    <a:srgbClr val="FF0000"/>
                  </a:solidFill>
                  <a:latin typeface="宋体" panose="02010600030101010101" pitchFamily="2" charset="-122"/>
                </a:rPr>
                <a:t>定义：</a:t>
              </a:r>
            </a:p>
          </p:txBody>
        </p:sp>
      </p:grpSp>
      <p:sp>
        <p:nvSpPr>
          <p:cNvPr id="64517" name="Text Box 12"/>
          <p:cNvSpPr txBox="1">
            <a:spLocks noChangeArrowheads="1"/>
          </p:cNvSpPr>
          <p:nvPr/>
        </p:nvSpPr>
        <p:spPr bwMode="auto">
          <a:xfrm>
            <a:off x="3760788" y="682626"/>
            <a:ext cx="6481762"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latin typeface="Calibri" panose="020F0502020204030204" pitchFamily="34" charset="0"/>
              </a:rPr>
              <a:t>反映线圈产生自感电动势能力的物理量，是线圈自身的固有属性。</a:t>
            </a:r>
          </a:p>
        </p:txBody>
      </p:sp>
      <p:sp>
        <p:nvSpPr>
          <p:cNvPr id="64518" name="Text Box 13"/>
          <p:cNvSpPr txBox="1">
            <a:spLocks noChangeArrowheads="1"/>
          </p:cNvSpPr>
          <p:nvPr/>
        </p:nvSpPr>
        <p:spPr bwMode="auto">
          <a:xfrm>
            <a:off x="2290763" y="1844676"/>
            <a:ext cx="7905750"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FF0066"/>
                </a:solidFill>
                <a:latin typeface="Calibri" panose="020F0502020204030204" pitchFamily="34" charset="0"/>
              </a:rPr>
              <a:t>(2) </a:t>
            </a:r>
            <a:r>
              <a:rPr lang="zh-CN" altLang="en-US" sz="2800" b="1" dirty="0">
                <a:solidFill>
                  <a:srgbClr val="FF0066"/>
                </a:solidFill>
                <a:latin typeface="Calibri" panose="020F0502020204030204" pitchFamily="34" charset="0"/>
              </a:rPr>
              <a:t>计算方法：</a:t>
            </a:r>
            <a:r>
              <a:rPr lang="zh-CN" altLang="en-US" sz="2800" b="1" dirty="0">
                <a:solidFill>
                  <a:srgbClr val="0070C0"/>
                </a:solidFill>
                <a:latin typeface="Calibri" panose="020F0502020204030204" pitchFamily="34" charset="0"/>
              </a:rPr>
              <a:t>先假设线圈通有恒定电流强度 </a:t>
            </a:r>
            <a:r>
              <a:rPr lang="en-US" altLang="zh-CN" sz="2800" b="1" dirty="0">
                <a:solidFill>
                  <a:srgbClr val="FF0000"/>
                </a:solidFill>
                <a:latin typeface="Calibri" panose="020F0502020204030204" pitchFamily="34" charset="0"/>
              </a:rPr>
              <a:t>I</a:t>
            </a:r>
            <a:r>
              <a:rPr lang="en-US" altLang="zh-CN" sz="2800" b="1" dirty="0">
                <a:solidFill>
                  <a:srgbClr val="0070C0"/>
                </a:solidFill>
                <a:latin typeface="Calibri" panose="020F0502020204030204" pitchFamily="34" charset="0"/>
              </a:rPr>
              <a:t> </a:t>
            </a:r>
            <a:r>
              <a:rPr lang="zh-CN" altLang="en-US" sz="2800" b="1" dirty="0">
                <a:solidFill>
                  <a:srgbClr val="0070C0"/>
                </a:solidFill>
                <a:latin typeface="Calibri" panose="020F0502020204030204" pitchFamily="34" charset="0"/>
              </a:rPr>
              <a:t>，算出通过线圈的总磁通       ，二者作比即是自感系数</a:t>
            </a:r>
          </a:p>
        </p:txBody>
      </p:sp>
      <p:graphicFrame>
        <p:nvGraphicFramePr>
          <p:cNvPr id="64519" name="Object 14"/>
          <p:cNvGraphicFramePr>
            <a:graphicFrameLocks noChangeAspect="1"/>
          </p:cNvGraphicFramePr>
          <p:nvPr/>
        </p:nvGraphicFramePr>
        <p:xfrm>
          <a:off x="5953126" y="2286001"/>
          <a:ext cx="608013" cy="614363"/>
        </p:xfrm>
        <a:graphic>
          <a:graphicData uri="http://schemas.openxmlformats.org/presentationml/2006/ole">
            <mc:AlternateContent xmlns:mc="http://schemas.openxmlformats.org/markup-compatibility/2006">
              <mc:Choice xmlns:v="urn:schemas-microsoft-com:vml" Requires="v">
                <p:oleObj spid="_x0000_s530912" name="Equation" r:id="rId7" imgW="180860" imgH="171408" progId="Equation.DSMT4">
                  <p:embed/>
                </p:oleObj>
              </mc:Choice>
              <mc:Fallback>
                <p:oleObj name="Equation" r:id="rId7" imgW="180860" imgH="171408" progId="Equation.DSMT4">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3126" y="2286001"/>
                        <a:ext cx="608013" cy="614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20" name="Text Box 15"/>
          <p:cNvSpPr txBox="1">
            <a:spLocks noChangeArrowheads="1"/>
          </p:cNvSpPr>
          <p:nvPr/>
        </p:nvSpPr>
        <p:spPr bwMode="auto">
          <a:xfrm>
            <a:off x="4025901" y="44451"/>
            <a:ext cx="608013"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Calibri" panose="020F0502020204030204" pitchFamily="34" charset="0"/>
              </a:rPr>
              <a:t>L</a:t>
            </a:r>
          </a:p>
        </p:txBody>
      </p:sp>
      <p:sp>
        <p:nvSpPr>
          <p:cNvPr id="64521" name="矩形 15"/>
          <p:cNvSpPr>
            <a:spLocks noChangeArrowheads="1"/>
          </p:cNvSpPr>
          <p:nvPr/>
        </p:nvSpPr>
        <p:spPr bwMode="auto">
          <a:xfrm>
            <a:off x="5524501" y="214314"/>
            <a:ext cx="906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FF0000"/>
                </a:solidFill>
                <a:latin typeface="宋体" panose="02010600030101010101" pitchFamily="2" charset="-122"/>
              </a:rPr>
              <a:t>总结</a:t>
            </a:r>
            <a:endParaRPr lang="zh-CN" altLang="en-US" b="1">
              <a:solidFill>
                <a:srgbClr val="FF0000"/>
              </a:solidFill>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521"/>
                                        </p:tgtEl>
                                        <p:attrNameLst>
                                          <p:attrName>style.visibility</p:attrName>
                                        </p:attrNameLst>
                                      </p:cBhvr>
                                      <p:to>
                                        <p:strVal val="visible"/>
                                      </p:to>
                                    </p:set>
                                    <p:anim calcmode="lin" valueType="num">
                                      <p:cBhvr additive="base">
                                        <p:cTn id="7" dur="500" fill="hold"/>
                                        <p:tgtEl>
                                          <p:spTgt spid="64521"/>
                                        </p:tgtEl>
                                        <p:attrNameLst>
                                          <p:attrName>ppt_x</p:attrName>
                                        </p:attrNameLst>
                                      </p:cBhvr>
                                      <p:tavLst>
                                        <p:tav tm="0">
                                          <p:val>
                                            <p:strVal val="#ppt_x"/>
                                          </p:val>
                                        </p:tav>
                                        <p:tav tm="100000">
                                          <p:val>
                                            <p:strVal val="#ppt_x"/>
                                          </p:val>
                                        </p:tav>
                                      </p:tavLst>
                                    </p:anim>
                                    <p:anim calcmode="lin" valueType="num">
                                      <p:cBhvr additive="base">
                                        <p:cTn id="8" dur="500" fill="hold"/>
                                        <p:tgtEl>
                                          <p:spTgt spid="6452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4516"/>
                                        </p:tgtEl>
                                        <p:attrNameLst>
                                          <p:attrName>style.visibility</p:attrName>
                                        </p:attrNameLst>
                                      </p:cBhvr>
                                      <p:to>
                                        <p:strVal val="visible"/>
                                      </p:to>
                                    </p:set>
                                    <p:anim calcmode="lin" valueType="num">
                                      <p:cBhvr additive="base">
                                        <p:cTn id="13" dur="500" fill="hold"/>
                                        <p:tgtEl>
                                          <p:spTgt spid="64516"/>
                                        </p:tgtEl>
                                        <p:attrNameLst>
                                          <p:attrName>ppt_x</p:attrName>
                                        </p:attrNameLst>
                                      </p:cBhvr>
                                      <p:tavLst>
                                        <p:tav tm="0">
                                          <p:val>
                                            <p:strVal val="#ppt_x"/>
                                          </p:val>
                                        </p:tav>
                                        <p:tav tm="100000">
                                          <p:val>
                                            <p:strVal val="#ppt_x"/>
                                          </p:val>
                                        </p:tav>
                                      </p:tavLst>
                                    </p:anim>
                                    <p:anim calcmode="lin" valueType="num">
                                      <p:cBhvr additive="base">
                                        <p:cTn id="14" dur="500" fill="hold"/>
                                        <p:tgtEl>
                                          <p:spTgt spid="6451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4520"/>
                                        </p:tgtEl>
                                        <p:attrNameLst>
                                          <p:attrName>style.visibility</p:attrName>
                                        </p:attrNameLst>
                                      </p:cBhvr>
                                      <p:to>
                                        <p:strVal val="visible"/>
                                      </p:to>
                                    </p:set>
                                    <p:animEffect transition="in" filter="wipe(down)">
                                      <p:cBhvr>
                                        <p:cTn id="19" dur="500"/>
                                        <p:tgtEl>
                                          <p:spTgt spid="6452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64517"/>
                                        </p:tgtEl>
                                        <p:attrNameLst>
                                          <p:attrName>style.visibility</p:attrName>
                                        </p:attrNameLst>
                                      </p:cBhvr>
                                      <p:to>
                                        <p:strVal val="visible"/>
                                      </p:to>
                                    </p:set>
                                    <p:animEffect transition="in" filter="circle(in)">
                                      <p:cBhvr>
                                        <p:cTn id="24" dur="2000"/>
                                        <p:tgtEl>
                                          <p:spTgt spid="64517"/>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64518"/>
                                        </p:tgtEl>
                                        <p:attrNameLst>
                                          <p:attrName>style.visibility</p:attrName>
                                        </p:attrNameLst>
                                      </p:cBhvr>
                                      <p:to>
                                        <p:strVal val="visible"/>
                                      </p:to>
                                    </p:set>
                                    <p:animEffect transition="in" filter="wheel(1)">
                                      <p:cBhvr>
                                        <p:cTn id="29" dur="2000"/>
                                        <p:tgtEl>
                                          <p:spTgt spid="64518"/>
                                        </p:tgtEl>
                                      </p:cBhvr>
                                    </p:animEffect>
                                  </p:childTnLst>
                                </p:cTn>
                              </p:par>
                              <p:par>
                                <p:cTn id="30" presetID="21" presetClass="entr" presetSubtype="1" fill="hold" nodeType="withEffect">
                                  <p:stCondLst>
                                    <p:cond delay="0"/>
                                  </p:stCondLst>
                                  <p:childTnLst>
                                    <p:set>
                                      <p:cBhvr>
                                        <p:cTn id="31" dur="1" fill="hold">
                                          <p:stCondLst>
                                            <p:cond delay="0"/>
                                          </p:stCondLst>
                                        </p:cTn>
                                        <p:tgtEl>
                                          <p:spTgt spid="64519"/>
                                        </p:tgtEl>
                                        <p:attrNameLst>
                                          <p:attrName>style.visibility</p:attrName>
                                        </p:attrNameLst>
                                      </p:cBhvr>
                                      <p:to>
                                        <p:strVal val="visible"/>
                                      </p:to>
                                    </p:set>
                                    <p:animEffect transition="in" filter="wheel(1)">
                                      <p:cBhvr>
                                        <p:cTn id="32" dur="2000"/>
                                        <p:tgtEl>
                                          <p:spTgt spid="6451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1" presetClass="entr" presetSubtype="1" fill="hold" nodeType="clickEffect">
                                  <p:stCondLst>
                                    <p:cond delay="0"/>
                                  </p:stCondLst>
                                  <p:childTnLst>
                                    <p:set>
                                      <p:cBhvr>
                                        <p:cTn id="36" dur="1" fill="hold">
                                          <p:stCondLst>
                                            <p:cond delay="0"/>
                                          </p:stCondLst>
                                        </p:cTn>
                                        <p:tgtEl>
                                          <p:spTgt spid="64515"/>
                                        </p:tgtEl>
                                        <p:attrNameLst>
                                          <p:attrName>style.visibility</p:attrName>
                                        </p:attrNameLst>
                                      </p:cBhvr>
                                      <p:to>
                                        <p:strVal val="visible"/>
                                      </p:to>
                                    </p:set>
                                    <p:animEffect transition="in" filter="wheel(1)">
                                      <p:cBhvr>
                                        <p:cTn id="37" dur="2000"/>
                                        <p:tgtEl>
                                          <p:spTgt spid="6451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4" presetClass="entr" presetSubtype="10" fill="hold" nodeType="clickEffect">
                                  <p:stCondLst>
                                    <p:cond delay="0"/>
                                  </p:stCondLst>
                                  <p:childTnLst>
                                    <p:set>
                                      <p:cBhvr>
                                        <p:cTn id="41" dur="1" fill="hold">
                                          <p:stCondLst>
                                            <p:cond delay="0"/>
                                          </p:stCondLst>
                                        </p:cTn>
                                        <p:tgtEl>
                                          <p:spTgt spid="64514"/>
                                        </p:tgtEl>
                                        <p:attrNameLst>
                                          <p:attrName>style.visibility</p:attrName>
                                        </p:attrNameLst>
                                      </p:cBhvr>
                                      <p:to>
                                        <p:strVal val="visible"/>
                                      </p:to>
                                    </p:set>
                                    <p:animEffect transition="in" filter="randombar(horizontal)">
                                      <p:cBhvr>
                                        <p:cTn id="42" dur="500"/>
                                        <p:tgtEl>
                                          <p:spTgt spid="64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7" grpId="0"/>
      <p:bldP spid="64518" grpId="0"/>
      <p:bldP spid="64520" grpId="0"/>
      <p:bldP spid="6452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774825" y="1581150"/>
            <a:ext cx="1474788" cy="488950"/>
          </a:xfrm>
          <a:prstGeom prst="rect">
            <a:avLst/>
          </a:prstGeom>
          <a:noFill/>
          <a:ln w="19050">
            <a:noFill/>
            <a:miter lim="800000"/>
            <a:headEnd/>
            <a:tailEnd/>
          </a:ln>
        </p:spPr>
        <p:txBody>
          <a:bodyPr anchor="ctr">
            <a:spAutoFit/>
          </a:bodyPr>
          <a:lstStyle/>
          <a:p>
            <a:pPr fontAlgn="auto">
              <a:spcBef>
                <a:spcPts val="0"/>
              </a:spcBef>
              <a:spcAft>
                <a:spcPts val="0"/>
              </a:spcAft>
              <a:defRPr/>
            </a:pPr>
            <a:r>
              <a:rPr lang="zh-CN" altLang="en-US" sz="2600" b="1" kern="0" dirty="0">
                <a:solidFill>
                  <a:srgbClr val="C00000"/>
                </a:solidFill>
                <a:latin typeface="+mn-lt"/>
                <a:ea typeface="+mn-ea"/>
              </a:rPr>
              <a:t>解：</a:t>
            </a:r>
          </a:p>
        </p:txBody>
      </p:sp>
      <p:sp>
        <p:nvSpPr>
          <p:cNvPr id="3" name="Text Box 29"/>
          <p:cNvSpPr txBox="1">
            <a:spLocks noChangeArrowheads="1"/>
          </p:cNvSpPr>
          <p:nvPr/>
        </p:nvSpPr>
        <p:spPr bwMode="auto">
          <a:xfrm>
            <a:off x="1924200" y="3054613"/>
            <a:ext cx="4516438" cy="1815882"/>
          </a:xfrm>
          <a:prstGeom prst="rect">
            <a:avLst/>
          </a:prstGeom>
          <a:noFill/>
          <a:ln w="19050">
            <a:noFill/>
            <a:miter lim="800000"/>
            <a:headEnd/>
            <a:tailEnd/>
          </a:ln>
        </p:spPr>
        <p:txBody>
          <a:bodyPr wrap="square" anchor="ctr">
            <a:spAutoFit/>
          </a:bodyPr>
          <a:lstStyle/>
          <a:p>
            <a:pPr fontAlgn="auto">
              <a:spcBef>
                <a:spcPts val="0"/>
              </a:spcBef>
              <a:spcAft>
                <a:spcPts val="0"/>
              </a:spcAft>
              <a:defRPr/>
            </a:pPr>
            <a:r>
              <a:rPr lang="zh-CN" altLang="en-US" sz="2800" b="1" kern="0" dirty="0">
                <a:solidFill>
                  <a:srgbClr val="CC3300"/>
                </a:solidFill>
                <a:latin typeface="+mn-lt"/>
                <a:ea typeface="+mn-ea"/>
              </a:rPr>
              <a:t>圆心在筒轴且垂直于该轴的圆周上各点的磁</a:t>
            </a:r>
            <a:r>
              <a:rPr lang="zh-CN" altLang="en-US" sz="2800" b="1" kern="0" dirty="0">
                <a:solidFill>
                  <a:srgbClr val="CC3300"/>
                </a:solidFill>
              </a:rPr>
              <a:t>场</a:t>
            </a:r>
            <a:r>
              <a:rPr lang="zh-CN" altLang="en-US" sz="2800" b="1" kern="0" dirty="0">
                <a:solidFill>
                  <a:srgbClr val="CC3300"/>
                </a:solidFill>
                <a:latin typeface="+mn-lt"/>
                <a:ea typeface="+mn-ea"/>
              </a:rPr>
              <a:t>强度大小相等，方向沿圆周切向，此圆周即为磁</a:t>
            </a:r>
            <a:r>
              <a:rPr lang="zh-CN" altLang="en-US" sz="2800" b="1" kern="0" dirty="0">
                <a:solidFill>
                  <a:srgbClr val="CC3300"/>
                </a:solidFill>
              </a:rPr>
              <a:t>场强度</a:t>
            </a:r>
            <a:r>
              <a:rPr lang="zh-CN" altLang="en-US" sz="2800" b="1" kern="0" dirty="0">
                <a:solidFill>
                  <a:srgbClr val="CC3300"/>
                </a:solidFill>
                <a:latin typeface="+mn-lt"/>
                <a:ea typeface="+mn-ea"/>
              </a:rPr>
              <a:t>线。</a:t>
            </a:r>
          </a:p>
        </p:txBody>
      </p:sp>
      <p:sp>
        <p:nvSpPr>
          <p:cNvPr id="4" name="Text Box 32"/>
          <p:cNvSpPr txBox="1">
            <a:spLocks noChangeArrowheads="1"/>
          </p:cNvSpPr>
          <p:nvPr/>
        </p:nvSpPr>
        <p:spPr bwMode="auto">
          <a:xfrm>
            <a:off x="1758951" y="4829961"/>
            <a:ext cx="4073525" cy="954107"/>
          </a:xfrm>
          <a:prstGeom prst="rect">
            <a:avLst/>
          </a:prstGeom>
          <a:noFill/>
          <a:ln w="19050">
            <a:noFill/>
            <a:miter lim="800000"/>
            <a:headEnd/>
            <a:tailEnd/>
          </a:ln>
        </p:spPr>
        <p:txBody>
          <a:bodyPr anchor="ctr">
            <a:spAutoFit/>
          </a:bodyPr>
          <a:lstStyle/>
          <a:p>
            <a:pPr fontAlgn="auto">
              <a:spcBef>
                <a:spcPts val="0"/>
              </a:spcBef>
              <a:spcAft>
                <a:spcPts val="0"/>
              </a:spcAft>
              <a:defRPr/>
            </a:pPr>
            <a:r>
              <a:rPr lang="en-US" altLang="zh-CN" sz="2800" b="1" kern="0" dirty="0">
                <a:solidFill>
                  <a:srgbClr val="009900"/>
                </a:solidFill>
                <a:latin typeface="+mn-lt"/>
                <a:ea typeface="+mn-ea"/>
              </a:rPr>
              <a:t> </a:t>
            </a:r>
            <a:r>
              <a:rPr lang="zh-CN" altLang="en-US" sz="2800" b="1" kern="0" dirty="0">
                <a:solidFill>
                  <a:srgbClr val="009900"/>
                </a:solidFill>
                <a:latin typeface="+mn-lt"/>
                <a:ea typeface="+mn-ea"/>
              </a:rPr>
              <a:t>取半径为</a:t>
            </a:r>
            <a:r>
              <a:rPr lang="en-US" altLang="zh-CN" sz="2800" b="1" kern="0" dirty="0">
                <a:solidFill>
                  <a:srgbClr val="FF0000"/>
                </a:solidFill>
                <a:latin typeface="+mn-lt"/>
                <a:ea typeface="+mn-ea"/>
              </a:rPr>
              <a:t>r</a:t>
            </a:r>
            <a:r>
              <a:rPr lang="en-US" altLang="zh-CN" sz="2800" b="1" kern="0" dirty="0">
                <a:solidFill>
                  <a:srgbClr val="009900"/>
                </a:solidFill>
                <a:latin typeface="+mn-lt"/>
                <a:ea typeface="+mn-ea"/>
              </a:rPr>
              <a:t> </a:t>
            </a:r>
            <a:r>
              <a:rPr lang="zh-CN" altLang="en-US" sz="2800" b="1" kern="0" dirty="0">
                <a:solidFill>
                  <a:srgbClr val="009900"/>
                </a:solidFill>
                <a:latin typeface="+mn-lt"/>
                <a:ea typeface="+mn-ea"/>
              </a:rPr>
              <a:t>的磁</a:t>
            </a:r>
            <a:r>
              <a:rPr lang="zh-CN" altLang="en-US" sz="2800" b="1" kern="0" dirty="0">
                <a:solidFill>
                  <a:srgbClr val="009900"/>
                </a:solidFill>
              </a:rPr>
              <a:t>场强度</a:t>
            </a:r>
            <a:r>
              <a:rPr lang="zh-CN" altLang="en-US" sz="2800" b="1" kern="0" dirty="0">
                <a:solidFill>
                  <a:srgbClr val="009900"/>
                </a:solidFill>
                <a:latin typeface="+mn-lt"/>
                <a:ea typeface="+mn-ea"/>
              </a:rPr>
              <a:t>线为安培环路，</a:t>
            </a:r>
          </a:p>
        </p:txBody>
      </p:sp>
      <p:sp>
        <p:nvSpPr>
          <p:cNvPr id="5" name="Rectangle 34"/>
          <p:cNvSpPr>
            <a:spLocks noChangeArrowheads="1"/>
          </p:cNvSpPr>
          <p:nvPr/>
        </p:nvSpPr>
        <p:spPr bwMode="auto">
          <a:xfrm>
            <a:off x="1985963" y="5857876"/>
            <a:ext cx="4648200" cy="892175"/>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600" b="1" kern="0" dirty="0">
                <a:solidFill>
                  <a:srgbClr val="0070C0"/>
                </a:solidFill>
                <a:latin typeface="+mn-lt"/>
                <a:ea typeface="+mn-ea"/>
              </a:rPr>
              <a:t>正方向如图，由磁安培环路定理，有</a:t>
            </a:r>
          </a:p>
        </p:txBody>
      </p:sp>
      <p:sp>
        <p:nvSpPr>
          <p:cNvPr id="6" name="Text Box 56"/>
          <p:cNvSpPr txBox="1">
            <a:spLocks noChangeArrowheads="1"/>
          </p:cNvSpPr>
          <p:nvPr/>
        </p:nvSpPr>
        <p:spPr bwMode="auto">
          <a:xfrm>
            <a:off x="1751102" y="313932"/>
            <a:ext cx="8688337" cy="1292662"/>
          </a:xfrm>
          <a:prstGeom prst="rect">
            <a:avLst/>
          </a:prstGeom>
          <a:noFill/>
          <a:ln w="19050">
            <a:noFill/>
            <a:miter lim="800000"/>
            <a:headEnd/>
            <a:tailEnd/>
          </a:ln>
        </p:spPr>
        <p:txBody>
          <a:bodyPr wrap="square" anchor="ctr">
            <a:spAutoFit/>
          </a:bodyPr>
          <a:lstStyle/>
          <a:p>
            <a:pPr fontAlgn="auto">
              <a:spcBef>
                <a:spcPts val="0"/>
              </a:spcBef>
              <a:spcAft>
                <a:spcPts val="0"/>
              </a:spcAft>
              <a:defRPr/>
            </a:pPr>
            <a:r>
              <a:rPr lang="en-US" altLang="zh-CN" sz="2600" b="1" kern="0" dirty="0">
                <a:solidFill>
                  <a:srgbClr val="FF0000"/>
                </a:solidFill>
              </a:rPr>
              <a:t>【</a:t>
            </a:r>
            <a:r>
              <a:rPr lang="zh-CN" altLang="en-US" sz="2600" b="1" kern="0" dirty="0">
                <a:solidFill>
                  <a:srgbClr val="FF0000"/>
                </a:solidFill>
              </a:rPr>
              <a:t>例</a:t>
            </a:r>
            <a:r>
              <a:rPr lang="en-US" altLang="zh-CN" sz="2600" b="1" kern="0" dirty="0">
                <a:solidFill>
                  <a:srgbClr val="FF0000"/>
                </a:solidFill>
              </a:rPr>
              <a:t>16-10】</a:t>
            </a:r>
            <a:r>
              <a:rPr lang="zh-CN" altLang="en-US" sz="2600" b="1" kern="0" dirty="0">
                <a:solidFill>
                  <a:srgbClr val="009900"/>
                </a:solidFill>
                <a:latin typeface="+mn-lt"/>
                <a:ea typeface="+mn-ea"/>
              </a:rPr>
              <a:t>如图，一长同轴电缆，内、外圆柱面导体半径分别</a:t>
            </a:r>
            <a:r>
              <a:rPr lang="zh-CN" altLang="en-US" sz="2600" b="1" kern="0" dirty="0">
                <a:solidFill>
                  <a:srgbClr val="009900"/>
                </a:solidFill>
              </a:rPr>
              <a:t>为</a:t>
            </a:r>
            <a:r>
              <a:rPr lang="en-US" altLang="zh-CN" sz="2600" b="1" kern="0" dirty="0">
                <a:solidFill>
                  <a:srgbClr val="FF0000"/>
                </a:solidFill>
              </a:rPr>
              <a:t>R</a:t>
            </a:r>
            <a:r>
              <a:rPr lang="en-US" altLang="zh-CN" sz="2600" b="1" kern="0" baseline="-25000" dirty="0">
                <a:solidFill>
                  <a:srgbClr val="FF0000"/>
                </a:solidFill>
              </a:rPr>
              <a:t>1</a:t>
            </a:r>
            <a:r>
              <a:rPr lang="zh-CN" altLang="en-US" sz="2600" b="1" kern="0" dirty="0">
                <a:solidFill>
                  <a:srgbClr val="009900"/>
                </a:solidFill>
              </a:rPr>
              <a:t>和</a:t>
            </a:r>
            <a:r>
              <a:rPr lang="en-US" altLang="zh-CN" sz="2600" b="1" kern="0" dirty="0">
                <a:solidFill>
                  <a:srgbClr val="FF0000"/>
                </a:solidFill>
              </a:rPr>
              <a:t>R</a:t>
            </a:r>
            <a:r>
              <a:rPr lang="en-US" altLang="zh-CN" sz="2600" b="1" kern="0" baseline="-25000" dirty="0">
                <a:solidFill>
                  <a:srgbClr val="FF0000"/>
                </a:solidFill>
              </a:rPr>
              <a:t>2</a:t>
            </a:r>
            <a:r>
              <a:rPr lang="zh-CN" altLang="en-US" sz="2600" b="1" kern="0" dirty="0">
                <a:solidFill>
                  <a:srgbClr val="009900"/>
                </a:solidFill>
              </a:rPr>
              <a:t>，导体间充满磁导率为</a:t>
            </a:r>
            <a:r>
              <a:rPr lang="en-US" altLang="zh-CN" sz="2600" b="1" kern="0" dirty="0">
                <a:solidFill>
                  <a:srgbClr val="009900"/>
                </a:solidFill>
              </a:rPr>
              <a:t>         </a:t>
            </a:r>
            <a:r>
              <a:rPr lang="zh-CN" altLang="en-US" sz="2600" b="1" kern="0" dirty="0">
                <a:solidFill>
                  <a:srgbClr val="009900"/>
                </a:solidFill>
              </a:rPr>
              <a:t>的磁介质。</a:t>
            </a:r>
            <a:r>
              <a:rPr lang="zh-CN" altLang="en-US" sz="2600" b="1" kern="0" dirty="0">
                <a:solidFill>
                  <a:srgbClr val="FF00FF"/>
                </a:solidFill>
              </a:rPr>
              <a:t>求一段长为</a:t>
            </a:r>
            <a:r>
              <a:rPr lang="en-US" altLang="zh-CN" sz="2600" b="1" i="1" kern="0" dirty="0">
                <a:latin typeface="Times New Roman" panose="02020603050405020304" pitchFamily="18" charset="0"/>
                <a:cs typeface="Times New Roman" panose="02020603050405020304" pitchFamily="18" charset="0"/>
              </a:rPr>
              <a:t>l</a:t>
            </a:r>
            <a:r>
              <a:rPr lang="zh-CN" altLang="en-US" sz="2600" b="1" kern="0" dirty="0">
                <a:solidFill>
                  <a:srgbClr val="FF00FF"/>
                </a:solidFill>
              </a:rPr>
              <a:t>的同轴电缆的自感。</a:t>
            </a:r>
          </a:p>
        </p:txBody>
      </p:sp>
      <p:graphicFrame>
        <p:nvGraphicFramePr>
          <p:cNvPr id="7" name="Object 73"/>
          <p:cNvGraphicFramePr>
            <a:graphicFrameLocks noChangeAspect="1"/>
          </p:cNvGraphicFramePr>
          <p:nvPr>
            <p:extLst>
              <p:ext uri="{D42A27DB-BD31-4B8C-83A1-F6EECF244321}">
                <p14:modId xmlns:p14="http://schemas.microsoft.com/office/powerpoint/2010/main" val="3549710563"/>
              </p:ext>
            </p:extLst>
          </p:nvPr>
        </p:nvGraphicFramePr>
        <p:xfrm>
          <a:off x="7389983" y="709890"/>
          <a:ext cx="571500" cy="577850"/>
        </p:xfrm>
        <a:graphic>
          <a:graphicData uri="http://schemas.openxmlformats.org/presentationml/2006/ole">
            <mc:AlternateContent xmlns:mc="http://schemas.openxmlformats.org/markup-compatibility/2006">
              <mc:Choice xmlns:v="urn:schemas-microsoft-com:vml" Requires="v">
                <p:oleObj spid="_x0000_s704057" name="公式" r:id="rId3" imgW="152268" imgH="164957" progId="Equation.3">
                  <p:embed/>
                </p:oleObj>
              </mc:Choice>
              <mc:Fallback>
                <p:oleObj name="公式" r:id="rId3" imgW="152268" imgH="16495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9983" y="709890"/>
                        <a:ext cx="571500"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Group 2"/>
          <p:cNvGrpSpPr>
            <a:grpSpLocks/>
          </p:cNvGrpSpPr>
          <p:nvPr/>
        </p:nvGrpSpPr>
        <p:grpSpPr bwMode="auto">
          <a:xfrm>
            <a:off x="6911975" y="2341563"/>
            <a:ext cx="3276600" cy="4267200"/>
            <a:chOff x="3362" y="1392"/>
            <a:chExt cx="2064" cy="2688"/>
          </a:xfrm>
        </p:grpSpPr>
        <p:sp>
          <p:nvSpPr>
            <p:cNvPr id="9" name="AutoShape 3"/>
            <p:cNvSpPr>
              <a:spLocks noChangeArrowheads="1"/>
            </p:cNvSpPr>
            <p:nvPr/>
          </p:nvSpPr>
          <p:spPr bwMode="auto">
            <a:xfrm>
              <a:off x="3957" y="1801"/>
              <a:ext cx="807" cy="1655"/>
            </a:xfrm>
            <a:prstGeom prst="can">
              <a:avLst>
                <a:gd name="adj" fmla="val 38310"/>
              </a:avLst>
            </a:prstGeom>
            <a:solidFill>
              <a:srgbClr val="FFFF00"/>
            </a:solidFill>
            <a:ln w="9525">
              <a:solidFill>
                <a:srgbClr val="0066FF"/>
              </a:solidFill>
              <a:prstDash val="dash"/>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0" name="Line 4"/>
            <p:cNvSpPr>
              <a:spLocks noChangeShapeType="1"/>
            </p:cNvSpPr>
            <p:nvPr/>
          </p:nvSpPr>
          <p:spPr bwMode="auto">
            <a:xfrm>
              <a:off x="4368" y="1440"/>
              <a:ext cx="2" cy="2448"/>
            </a:xfrm>
            <a:prstGeom prst="line">
              <a:avLst/>
            </a:prstGeom>
            <a:noFill/>
            <a:ln w="19050">
              <a:solidFill>
                <a:srgbClr val="000000"/>
              </a:solidFill>
              <a:prstDash val="lgDashDotDot"/>
              <a:round/>
              <a:headEnd type="none" w="sm" len="lg"/>
              <a:tailEnd type="non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1" name="Object 5"/>
            <p:cNvGraphicFramePr>
              <a:graphicFrameLocks noChangeAspect="1"/>
            </p:cNvGraphicFramePr>
            <p:nvPr/>
          </p:nvGraphicFramePr>
          <p:xfrm>
            <a:off x="4049" y="1641"/>
            <a:ext cx="367" cy="375"/>
          </p:xfrm>
          <a:graphic>
            <a:graphicData uri="http://schemas.openxmlformats.org/presentationml/2006/ole">
              <mc:AlternateContent xmlns:mc="http://schemas.openxmlformats.org/markup-compatibility/2006">
                <mc:Choice xmlns:v="urn:schemas-microsoft-com:vml" Requires="v">
                  <p:oleObj spid="_x0000_s704058" name="公式" r:id="rId5" imgW="177569" imgH="215619" progId="Equation.3">
                    <p:embed/>
                  </p:oleObj>
                </mc:Choice>
                <mc:Fallback>
                  <p:oleObj name="公式" r:id="rId5" imgW="177569" imgH="21561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9" y="1641"/>
                          <a:ext cx="367"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6"/>
            <p:cNvGraphicFramePr>
              <a:graphicFrameLocks noChangeAspect="1"/>
            </p:cNvGraphicFramePr>
            <p:nvPr/>
          </p:nvGraphicFramePr>
          <p:xfrm>
            <a:off x="4049" y="2352"/>
            <a:ext cx="282" cy="310"/>
          </p:xfrm>
          <a:graphic>
            <a:graphicData uri="http://schemas.openxmlformats.org/presentationml/2006/ole">
              <mc:AlternateContent xmlns:mc="http://schemas.openxmlformats.org/markup-compatibility/2006">
                <mc:Choice xmlns:v="urn:schemas-microsoft-com:vml" Requires="v">
                  <p:oleObj spid="_x0000_s704059" name="公式" r:id="rId7" imgW="126780" imgH="164814" progId="Equation.3">
                    <p:embed/>
                  </p:oleObj>
                </mc:Choice>
                <mc:Fallback>
                  <p:oleObj name="公式" r:id="rId7" imgW="126780" imgH="16481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9" y="2352"/>
                          <a:ext cx="282"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Line 7"/>
            <p:cNvSpPr>
              <a:spLocks noChangeShapeType="1"/>
            </p:cNvSpPr>
            <p:nvPr/>
          </p:nvSpPr>
          <p:spPr bwMode="auto">
            <a:xfrm rot="10788159">
              <a:off x="4032" y="2304"/>
              <a:ext cx="0" cy="480"/>
            </a:xfrm>
            <a:prstGeom prst="line">
              <a:avLst/>
            </a:prstGeom>
            <a:noFill/>
            <a:ln w="38100">
              <a:solidFill>
                <a:srgbClr val="FF0000"/>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 name="Line 8"/>
            <p:cNvSpPr>
              <a:spLocks noChangeShapeType="1"/>
            </p:cNvSpPr>
            <p:nvPr/>
          </p:nvSpPr>
          <p:spPr bwMode="auto">
            <a:xfrm flipH="1">
              <a:off x="3957" y="1968"/>
              <a:ext cx="413" cy="0"/>
            </a:xfrm>
            <a:prstGeom prst="line">
              <a:avLst/>
            </a:prstGeom>
            <a:noFill/>
            <a:ln w="19050">
              <a:solidFill>
                <a:srgbClr val="FF0066"/>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5" name="Rectangle 9"/>
            <p:cNvSpPr>
              <a:spLocks noChangeArrowheads="1"/>
            </p:cNvSpPr>
            <p:nvPr/>
          </p:nvSpPr>
          <p:spPr bwMode="auto">
            <a:xfrm>
              <a:off x="3362" y="1392"/>
              <a:ext cx="2064" cy="2688"/>
            </a:xfrm>
            <a:prstGeom prst="rect">
              <a:avLst/>
            </a:prstGeom>
            <a:no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16" name="Group 35"/>
          <p:cNvGrpSpPr>
            <a:grpSpLocks/>
          </p:cNvGrpSpPr>
          <p:nvPr/>
        </p:nvGrpSpPr>
        <p:grpSpPr bwMode="auto">
          <a:xfrm>
            <a:off x="6994525" y="2741613"/>
            <a:ext cx="3092450" cy="3810000"/>
            <a:chOff x="3414" y="1644"/>
            <a:chExt cx="1948" cy="2400"/>
          </a:xfrm>
        </p:grpSpPr>
        <p:sp>
          <p:nvSpPr>
            <p:cNvPr id="17" name="Line 36"/>
            <p:cNvSpPr>
              <a:spLocks noChangeShapeType="1"/>
            </p:cNvSpPr>
            <p:nvPr/>
          </p:nvSpPr>
          <p:spPr bwMode="auto">
            <a:xfrm rot="10789799">
              <a:off x="3727" y="3743"/>
              <a:ext cx="646" cy="1"/>
            </a:xfrm>
            <a:prstGeom prst="line">
              <a:avLst/>
            </a:prstGeom>
            <a:noFill/>
            <a:ln w="19050">
              <a:solidFill>
                <a:srgbClr val="FF0066"/>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8" name="Object 37"/>
            <p:cNvGraphicFramePr>
              <a:graphicFrameLocks noChangeAspect="1"/>
            </p:cNvGraphicFramePr>
            <p:nvPr/>
          </p:nvGraphicFramePr>
          <p:xfrm>
            <a:off x="3911" y="3696"/>
            <a:ext cx="368" cy="348"/>
          </p:xfrm>
          <a:graphic>
            <a:graphicData uri="http://schemas.openxmlformats.org/presentationml/2006/ole">
              <mc:AlternateContent xmlns:mc="http://schemas.openxmlformats.org/markup-compatibility/2006">
                <mc:Choice xmlns:v="urn:schemas-microsoft-com:vml" Requires="v">
                  <p:oleObj spid="_x0000_s704060" name="公式" r:id="rId9" imgW="190335" imgH="215713" progId="Equation.3">
                    <p:embed/>
                  </p:oleObj>
                </mc:Choice>
                <mc:Fallback>
                  <p:oleObj name="公式" r:id="rId9" imgW="190335" imgH="21571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11" y="3696"/>
                          <a:ext cx="368"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Line 38"/>
            <p:cNvSpPr>
              <a:spLocks noChangeShapeType="1"/>
            </p:cNvSpPr>
            <p:nvPr/>
          </p:nvSpPr>
          <p:spPr bwMode="auto">
            <a:xfrm>
              <a:off x="5039" y="1963"/>
              <a:ext cx="323" cy="0"/>
            </a:xfrm>
            <a:prstGeom prst="line">
              <a:avLst/>
            </a:prstGeom>
            <a:noFill/>
            <a:ln w="9525">
              <a:solidFill>
                <a:srgbClr val="000000"/>
              </a:solidFill>
              <a:prstDash val="dash"/>
              <a:round/>
              <a:headEnd type="none" w="sm" len="lg"/>
              <a:tailEnd type="non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0" name="Line 39"/>
            <p:cNvSpPr>
              <a:spLocks noChangeShapeType="1"/>
            </p:cNvSpPr>
            <p:nvPr/>
          </p:nvSpPr>
          <p:spPr bwMode="auto">
            <a:xfrm>
              <a:off x="5039" y="3317"/>
              <a:ext cx="323" cy="0"/>
            </a:xfrm>
            <a:prstGeom prst="line">
              <a:avLst/>
            </a:prstGeom>
            <a:noFill/>
            <a:ln w="9525">
              <a:solidFill>
                <a:srgbClr val="000000"/>
              </a:solidFill>
              <a:prstDash val="dash"/>
              <a:round/>
              <a:headEnd type="none" w="sm" len="lg"/>
              <a:tailEnd type="non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1" name="Line 40"/>
            <p:cNvSpPr>
              <a:spLocks noChangeShapeType="1"/>
            </p:cNvSpPr>
            <p:nvPr/>
          </p:nvSpPr>
          <p:spPr bwMode="auto">
            <a:xfrm>
              <a:off x="5168" y="1963"/>
              <a:ext cx="0" cy="1354"/>
            </a:xfrm>
            <a:prstGeom prst="line">
              <a:avLst/>
            </a:prstGeom>
            <a:noFill/>
            <a:ln w="19050">
              <a:solidFill>
                <a:srgbClr val="FF0066"/>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2" name="Line 42"/>
            <p:cNvSpPr>
              <a:spLocks noChangeShapeType="1"/>
            </p:cNvSpPr>
            <p:nvPr/>
          </p:nvSpPr>
          <p:spPr bwMode="auto">
            <a:xfrm>
              <a:off x="3648" y="2400"/>
              <a:ext cx="0" cy="484"/>
            </a:xfrm>
            <a:prstGeom prst="line">
              <a:avLst/>
            </a:prstGeom>
            <a:noFill/>
            <a:ln w="38100">
              <a:solidFill>
                <a:srgbClr val="FF0000"/>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3" name="Object 43"/>
            <p:cNvGraphicFramePr>
              <a:graphicFrameLocks noChangeAspect="1"/>
            </p:cNvGraphicFramePr>
            <p:nvPr/>
          </p:nvGraphicFramePr>
          <p:xfrm>
            <a:off x="3414" y="2462"/>
            <a:ext cx="282" cy="310"/>
          </p:xfrm>
          <a:graphic>
            <a:graphicData uri="http://schemas.openxmlformats.org/presentationml/2006/ole">
              <mc:AlternateContent xmlns:mc="http://schemas.openxmlformats.org/markup-compatibility/2006">
                <mc:Choice xmlns:v="urn:schemas-microsoft-com:vml" Requires="v">
                  <p:oleObj spid="_x0000_s704061" name="公式" r:id="rId11" imgW="126780" imgH="164814" progId="Equation.3">
                    <p:embed/>
                  </p:oleObj>
                </mc:Choice>
                <mc:Fallback>
                  <p:oleObj name="公式" r:id="rId11" imgW="126780" imgH="16481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4" y="2462"/>
                          <a:ext cx="282"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AutoShape 44"/>
            <p:cNvSpPr>
              <a:spLocks noChangeArrowheads="1"/>
            </p:cNvSpPr>
            <p:nvPr/>
          </p:nvSpPr>
          <p:spPr bwMode="auto">
            <a:xfrm>
              <a:off x="3722" y="1644"/>
              <a:ext cx="1291" cy="2004"/>
            </a:xfrm>
            <a:prstGeom prst="can">
              <a:avLst>
                <a:gd name="adj" fmla="val 47948"/>
              </a:avLst>
            </a:prstGeom>
            <a:noFill/>
            <a:ln w="28575">
              <a:solidFill>
                <a:srgbClr val="0099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25" name="Group 45"/>
            <p:cNvGrpSpPr>
              <a:grpSpLocks/>
            </p:cNvGrpSpPr>
            <p:nvPr/>
          </p:nvGrpSpPr>
          <p:grpSpPr bwMode="auto">
            <a:xfrm>
              <a:off x="3792" y="2448"/>
              <a:ext cx="1152" cy="384"/>
              <a:chOff x="3792" y="2448"/>
              <a:chExt cx="1152" cy="384"/>
            </a:xfrm>
          </p:grpSpPr>
          <p:sp>
            <p:nvSpPr>
              <p:cNvPr id="27" name="Line 46"/>
              <p:cNvSpPr>
                <a:spLocks noChangeShapeType="1"/>
              </p:cNvSpPr>
              <p:nvPr/>
            </p:nvSpPr>
            <p:spPr bwMode="auto">
              <a:xfrm>
                <a:off x="4324" y="2832"/>
                <a:ext cx="92" cy="0"/>
              </a:xfrm>
              <a:prstGeom prst="line">
                <a:avLst/>
              </a:prstGeom>
              <a:noFill/>
              <a:ln w="28575">
                <a:solidFill>
                  <a:srgbClr val="0000FF"/>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8" name="Object 47"/>
              <p:cNvGraphicFramePr>
                <a:graphicFrameLocks noChangeAspect="1"/>
              </p:cNvGraphicFramePr>
              <p:nvPr/>
            </p:nvGraphicFramePr>
            <p:xfrm>
              <a:off x="4391" y="2448"/>
              <a:ext cx="255" cy="238"/>
            </p:xfrm>
            <a:graphic>
              <a:graphicData uri="http://schemas.openxmlformats.org/presentationml/2006/ole">
                <mc:AlternateContent xmlns:mc="http://schemas.openxmlformats.org/markup-compatibility/2006">
                  <mc:Choice xmlns:v="urn:schemas-microsoft-com:vml" Requires="v">
                    <p:oleObj spid="_x0000_s704062" name="公式" r:id="rId12" imgW="114102" imgH="126780" progId="Equation.3">
                      <p:embed/>
                    </p:oleObj>
                  </mc:Choice>
                  <mc:Fallback>
                    <p:oleObj name="公式" r:id="rId12" imgW="114102" imgH="1267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91" y="2448"/>
                            <a:ext cx="255"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Oval 48"/>
              <p:cNvSpPr>
                <a:spLocks noChangeArrowheads="1"/>
              </p:cNvSpPr>
              <p:nvPr/>
            </p:nvSpPr>
            <p:spPr bwMode="auto">
              <a:xfrm>
                <a:off x="3792" y="2448"/>
                <a:ext cx="1152" cy="384"/>
              </a:xfrm>
              <a:prstGeom prst="ellipse">
                <a:avLst/>
              </a:prstGeom>
              <a:noFill/>
              <a:ln w="19050">
                <a:solidFill>
                  <a:srgbClr val="0000FF"/>
                </a:solidFill>
                <a:prstDash val="dash"/>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0" name="Line 49"/>
              <p:cNvSpPr>
                <a:spLocks noChangeShapeType="1"/>
              </p:cNvSpPr>
              <p:nvPr/>
            </p:nvSpPr>
            <p:spPr bwMode="auto">
              <a:xfrm>
                <a:off x="4368" y="2592"/>
                <a:ext cx="432" cy="192"/>
              </a:xfrm>
              <a:prstGeom prst="line">
                <a:avLst/>
              </a:prstGeom>
              <a:noFill/>
              <a:ln w="25400">
                <a:solidFill>
                  <a:srgbClr val="CC0000"/>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26" name="Line 50"/>
            <p:cNvSpPr>
              <a:spLocks noChangeShapeType="1"/>
            </p:cNvSpPr>
            <p:nvPr/>
          </p:nvSpPr>
          <p:spPr bwMode="auto">
            <a:xfrm>
              <a:off x="3722" y="3360"/>
              <a:ext cx="0" cy="528"/>
            </a:xfrm>
            <a:prstGeom prst="line">
              <a:avLst/>
            </a:prstGeom>
            <a:noFill/>
            <a:ln w="19050">
              <a:solidFill>
                <a:srgbClr val="000000"/>
              </a:solidFill>
              <a:prstDash val="dash"/>
              <a:round/>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31" name="Object 64"/>
          <p:cNvGraphicFramePr>
            <a:graphicFrameLocks noChangeAspect="1"/>
          </p:cNvGraphicFramePr>
          <p:nvPr>
            <p:extLst>
              <p:ext uri="{D42A27DB-BD31-4B8C-83A1-F6EECF244321}">
                <p14:modId xmlns:p14="http://schemas.microsoft.com/office/powerpoint/2010/main" val="414403930"/>
              </p:ext>
            </p:extLst>
          </p:nvPr>
        </p:nvGraphicFramePr>
        <p:xfrm>
          <a:off x="9729788" y="3917950"/>
          <a:ext cx="531812" cy="749300"/>
        </p:xfrm>
        <a:graphic>
          <a:graphicData uri="http://schemas.openxmlformats.org/presentationml/2006/ole">
            <mc:AlternateContent xmlns:mc="http://schemas.openxmlformats.org/markup-compatibility/2006">
              <mc:Choice xmlns:v="urn:schemas-microsoft-com:vml" Requires="v">
                <p:oleObj spid="_x0000_s704063" name="公式" r:id="rId14" imgW="126725" imgH="177415" progId="Equation.3">
                  <p:embed/>
                </p:oleObj>
              </mc:Choice>
              <mc:Fallback>
                <p:oleObj name="公式" r:id="rId14" imgW="126725" imgH="177415"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29788" y="3917950"/>
                        <a:ext cx="53181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矩形 31"/>
          <p:cNvSpPr/>
          <p:nvPr/>
        </p:nvSpPr>
        <p:spPr>
          <a:xfrm>
            <a:off x="2539609" y="1602242"/>
            <a:ext cx="5333511" cy="523220"/>
          </a:xfrm>
          <a:prstGeom prst="rect">
            <a:avLst/>
          </a:prstGeom>
        </p:spPr>
        <p:txBody>
          <a:bodyPr wrap="none">
            <a:spAutoFit/>
          </a:bodyPr>
          <a:lstStyle/>
          <a:p>
            <a:r>
              <a:rPr lang="zh-CN" altLang="en-US" sz="2800" b="1" kern="0" dirty="0">
                <a:solidFill>
                  <a:srgbClr val="9900FF"/>
                </a:solidFill>
              </a:rPr>
              <a:t>依题意</a:t>
            </a:r>
            <a:r>
              <a:rPr lang="en-US" altLang="zh-CN" sz="2800" b="1" kern="0" dirty="0">
                <a:solidFill>
                  <a:srgbClr val="9900FF"/>
                </a:solidFill>
              </a:rPr>
              <a:t>,</a:t>
            </a:r>
            <a:r>
              <a:rPr lang="zh-CN" altLang="en-US" sz="2800" b="1" kern="0" dirty="0">
                <a:solidFill>
                  <a:srgbClr val="9900FF"/>
                </a:solidFill>
              </a:rPr>
              <a:t>电流分布具有柱对称性。</a:t>
            </a:r>
            <a:endParaRPr lang="zh-CN" altLang="en-US" sz="2800" dirty="0">
              <a:solidFill>
                <a:srgbClr val="9900FF"/>
              </a:solidFill>
            </a:endParaRPr>
          </a:p>
        </p:txBody>
      </p:sp>
      <p:sp>
        <p:nvSpPr>
          <p:cNvPr id="33" name="矩形 32"/>
          <p:cNvSpPr/>
          <p:nvPr/>
        </p:nvSpPr>
        <p:spPr>
          <a:xfrm>
            <a:off x="1859612" y="2100507"/>
            <a:ext cx="5058287" cy="954107"/>
          </a:xfrm>
          <a:prstGeom prst="rect">
            <a:avLst/>
          </a:prstGeom>
        </p:spPr>
        <p:txBody>
          <a:bodyPr wrap="square">
            <a:spAutoFit/>
          </a:bodyPr>
          <a:lstStyle/>
          <a:p>
            <a:r>
              <a:rPr lang="zh-CN" altLang="en-US" sz="2800" b="1" kern="0" dirty="0">
                <a:solidFill>
                  <a:srgbClr val="009900"/>
                </a:solidFill>
              </a:rPr>
              <a:t>分析可知，磁场强度分布也具有柱对称性，</a:t>
            </a:r>
            <a:endParaRPr lang="zh-CN" altLang="en-US" sz="2800" dirty="0">
              <a:solidFill>
                <a:srgbClr val="009900"/>
              </a:solidFill>
            </a:endParaRPr>
          </a:p>
        </p:txBody>
      </p:sp>
      <p:graphicFrame>
        <p:nvGraphicFramePr>
          <p:cNvPr id="34" name="Object 20"/>
          <p:cNvGraphicFramePr>
            <a:graphicFrameLocks noChangeAspect="1"/>
          </p:cNvGraphicFramePr>
          <p:nvPr>
            <p:extLst>
              <p:ext uri="{D42A27DB-BD31-4B8C-83A1-F6EECF244321}">
                <p14:modId xmlns:p14="http://schemas.microsoft.com/office/powerpoint/2010/main" val="2751534142"/>
              </p:ext>
            </p:extLst>
          </p:nvPr>
        </p:nvGraphicFramePr>
        <p:xfrm>
          <a:off x="7997399" y="1152258"/>
          <a:ext cx="1412875" cy="1287463"/>
        </p:xfrm>
        <a:graphic>
          <a:graphicData uri="http://schemas.openxmlformats.org/presentationml/2006/ole">
            <mc:AlternateContent xmlns:mc="http://schemas.openxmlformats.org/markup-compatibility/2006">
              <mc:Choice xmlns:v="urn:schemas-microsoft-com:vml" Requires="v">
                <p:oleObj spid="_x0000_s704064" name="公式" r:id="rId16" imgW="431640" imgH="393480" progId="Equation.3">
                  <p:embed/>
                </p:oleObj>
              </mc:Choice>
              <mc:Fallback>
                <p:oleObj name="公式" r:id="rId16" imgW="431640" imgH="393480" progId="Equation.3">
                  <p:embed/>
                  <p:pic>
                    <p:nvPicPr>
                      <p:cNvPr id="0" name=""/>
                      <p:cNvPicPr preferRelativeResize="0">
                        <a:picLocks noChangeAspect="1" noChangeArrowheads="1"/>
                      </p:cNvPicPr>
                      <p:nvPr/>
                    </p:nvPicPr>
                    <p:blipFill>
                      <a:blip r:embed="rId17"/>
                      <a:srcRect/>
                      <a:stretch>
                        <a:fillRect/>
                      </a:stretch>
                    </p:blipFill>
                    <p:spPr bwMode="auto">
                      <a:xfrm>
                        <a:off x="7997399" y="1152258"/>
                        <a:ext cx="1412875" cy="1287463"/>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t="100000" r="100000"/>
                        </a:path>
                        <a:tileRect l="-100000" b="-100000"/>
                      </a:gradFill>
                      <a:ln>
                        <a:noFill/>
                      </a:ln>
                      <a:effectLst/>
                      <a:extLst/>
                    </p:spPr>
                  </p:pic>
                </p:oleObj>
              </mc:Fallback>
            </mc:AlternateContent>
          </a:graphicData>
        </a:graphic>
      </p:graphicFrame>
    </p:spTree>
    <p:extLst>
      <p:ext uri="{BB962C8B-B14F-4D97-AF65-F5344CB8AC3E}">
        <p14:creationId xmlns:p14="http://schemas.microsoft.com/office/powerpoint/2010/main" val="16134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arn(inVertical)">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circle(in)">
                                      <p:cBhvr>
                                        <p:cTn id="26" dur="20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2000"/>
                                        <p:tgtEl>
                                          <p:spTgt spid="33"/>
                                        </p:tgtEl>
                                      </p:cBhvr>
                                    </p:animEffect>
                                    <p:anim calcmode="lin" valueType="num">
                                      <p:cBhvr>
                                        <p:cTn id="32" dur="2000" fill="hold"/>
                                        <p:tgtEl>
                                          <p:spTgt spid="33"/>
                                        </p:tgtEl>
                                        <p:attrNameLst>
                                          <p:attrName>ppt_w</p:attrName>
                                        </p:attrNameLst>
                                      </p:cBhvr>
                                      <p:tavLst>
                                        <p:tav tm="0" fmla="#ppt_w*sin(2.5*pi*$)">
                                          <p:val>
                                            <p:fltVal val="0"/>
                                          </p:val>
                                        </p:tav>
                                        <p:tav tm="100000">
                                          <p:val>
                                            <p:fltVal val="1"/>
                                          </p:val>
                                        </p:tav>
                                      </p:tavLst>
                                    </p:anim>
                                    <p:anim calcmode="lin" valueType="num">
                                      <p:cBhvr>
                                        <p:cTn id="33" dur="2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6" presetClass="entr" presetSubtype="0"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down)">
                                      <p:cBhvr>
                                        <p:cTn id="38" dur="580">
                                          <p:stCondLst>
                                            <p:cond delay="0"/>
                                          </p:stCondLst>
                                        </p:cTn>
                                        <p:tgtEl>
                                          <p:spTgt spid="3"/>
                                        </p:tgtEl>
                                      </p:cBhvr>
                                    </p:animEffect>
                                    <p:anim calcmode="lin" valueType="num">
                                      <p:cBhvr>
                                        <p:cTn id="39"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44" dur="26">
                                          <p:stCondLst>
                                            <p:cond delay="650"/>
                                          </p:stCondLst>
                                        </p:cTn>
                                        <p:tgtEl>
                                          <p:spTgt spid="3"/>
                                        </p:tgtEl>
                                      </p:cBhvr>
                                      <p:to x="100000" y="60000"/>
                                    </p:animScale>
                                    <p:animScale>
                                      <p:cBhvr>
                                        <p:cTn id="45" dur="166" decel="50000">
                                          <p:stCondLst>
                                            <p:cond delay="676"/>
                                          </p:stCondLst>
                                        </p:cTn>
                                        <p:tgtEl>
                                          <p:spTgt spid="3"/>
                                        </p:tgtEl>
                                      </p:cBhvr>
                                      <p:to x="100000" y="100000"/>
                                    </p:animScale>
                                    <p:animScale>
                                      <p:cBhvr>
                                        <p:cTn id="46" dur="26">
                                          <p:stCondLst>
                                            <p:cond delay="1312"/>
                                          </p:stCondLst>
                                        </p:cTn>
                                        <p:tgtEl>
                                          <p:spTgt spid="3"/>
                                        </p:tgtEl>
                                      </p:cBhvr>
                                      <p:to x="100000" y="80000"/>
                                    </p:animScale>
                                    <p:animScale>
                                      <p:cBhvr>
                                        <p:cTn id="47" dur="166" decel="50000">
                                          <p:stCondLst>
                                            <p:cond delay="1338"/>
                                          </p:stCondLst>
                                        </p:cTn>
                                        <p:tgtEl>
                                          <p:spTgt spid="3"/>
                                        </p:tgtEl>
                                      </p:cBhvr>
                                      <p:to x="100000" y="100000"/>
                                    </p:animScale>
                                    <p:animScale>
                                      <p:cBhvr>
                                        <p:cTn id="48" dur="26">
                                          <p:stCondLst>
                                            <p:cond delay="1642"/>
                                          </p:stCondLst>
                                        </p:cTn>
                                        <p:tgtEl>
                                          <p:spTgt spid="3"/>
                                        </p:tgtEl>
                                      </p:cBhvr>
                                      <p:to x="100000" y="90000"/>
                                    </p:animScale>
                                    <p:animScale>
                                      <p:cBhvr>
                                        <p:cTn id="49" dur="166" decel="50000">
                                          <p:stCondLst>
                                            <p:cond delay="1668"/>
                                          </p:stCondLst>
                                        </p:cTn>
                                        <p:tgtEl>
                                          <p:spTgt spid="3"/>
                                        </p:tgtEl>
                                      </p:cBhvr>
                                      <p:to x="100000" y="100000"/>
                                    </p:animScale>
                                    <p:animScale>
                                      <p:cBhvr>
                                        <p:cTn id="50" dur="26">
                                          <p:stCondLst>
                                            <p:cond delay="1808"/>
                                          </p:stCondLst>
                                        </p:cTn>
                                        <p:tgtEl>
                                          <p:spTgt spid="3"/>
                                        </p:tgtEl>
                                      </p:cBhvr>
                                      <p:to x="100000" y="95000"/>
                                    </p:animScale>
                                    <p:animScale>
                                      <p:cBhvr>
                                        <p:cTn id="51" dur="166" decel="50000">
                                          <p:stCondLst>
                                            <p:cond delay="1834"/>
                                          </p:stCondLst>
                                        </p:cTn>
                                        <p:tgtEl>
                                          <p:spTgt spid="3"/>
                                        </p:tgtEl>
                                      </p:cBhvr>
                                      <p:to x="100000" y="100000"/>
                                    </p:animScale>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circle(in)">
                                      <p:cBhvr>
                                        <p:cTn id="56" dur="20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21" presetClass="entr" presetSubtype="1"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heel(1)">
                                      <p:cBhvr>
                                        <p:cTn id="6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32" grpId="0"/>
      <p:bldP spid="3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7032104" y="2492896"/>
            <a:ext cx="3276600" cy="4267200"/>
            <a:chOff x="3362" y="1392"/>
            <a:chExt cx="2064" cy="2688"/>
          </a:xfrm>
        </p:grpSpPr>
        <p:sp>
          <p:nvSpPr>
            <p:cNvPr id="3" name="AutoShape 3"/>
            <p:cNvSpPr>
              <a:spLocks noChangeArrowheads="1"/>
            </p:cNvSpPr>
            <p:nvPr/>
          </p:nvSpPr>
          <p:spPr bwMode="auto">
            <a:xfrm>
              <a:off x="3957" y="1801"/>
              <a:ext cx="807" cy="1655"/>
            </a:xfrm>
            <a:prstGeom prst="can">
              <a:avLst>
                <a:gd name="adj" fmla="val 38310"/>
              </a:avLst>
            </a:prstGeom>
            <a:solidFill>
              <a:srgbClr val="FFFF00"/>
            </a:solidFill>
            <a:ln w="9525">
              <a:solidFill>
                <a:srgbClr val="0066FF"/>
              </a:solidFill>
              <a:prstDash val="dash"/>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 name="Line 4"/>
            <p:cNvSpPr>
              <a:spLocks noChangeShapeType="1"/>
            </p:cNvSpPr>
            <p:nvPr/>
          </p:nvSpPr>
          <p:spPr bwMode="auto">
            <a:xfrm>
              <a:off x="4368" y="1440"/>
              <a:ext cx="2" cy="2448"/>
            </a:xfrm>
            <a:prstGeom prst="line">
              <a:avLst/>
            </a:prstGeom>
            <a:noFill/>
            <a:ln w="19050">
              <a:solidFill>
                <a:srgbClr val="000000"/>
              </a:solidFill>
              <a:prstDash val="lgDashDotDot"/>
              <a:round/>
              <a:headEnd type="none" w="sm" len="lg"/>
              <a:tailEnd type="non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 name="Object 5"/>
            <p:cNvGraphicFramePr>
              <a:graphicFrameLocks noChangeAspect="1"/>
            </p:cNvGraphicFramePr>
            <p:nvPr/>
          </p:nvGraphicFramePr>
          <p:xfrm>
            <a:off x="4049" y="1641"/>
            <a:ext cx="367" cy="375"/>
          </p:xfrm>
          <a:graphic>
            <a:graphicData uri="http://schemas.openxmlformats.org/presentationml/2006/ole">
              <mc:AlternateContent xmlns:mc="http://schemas.openxmlformats.org/markup-compatibility/2006">
                <mc:Choice xmlns:v="urn:schemas-microsoft-com:vml" Requires="v">
                  <p:oleObj spid="_x0000_s793930" name="公式" r:id="rId3" imgW="177569" imgH="215619" progId="Equation.3">
                    <p:embed/>
                  </p:oleObj>
                </mc:Choice>
                <mc:Fallback>
                  <p:oleObj name="公式" r:id="rId3" imgW="177569"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9" y="1641"/>
                          <a:ext cx="367"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6"/>
            <p:cNvGraphicFramePr>
              <a:graphicFrameLocks noChangeAspect="1"/>
            </p:cNvGraphicFramePr>
            <p:nvPr/>
          </p:nvGraphicFramePr>
          <p:xfrm>
            <a:off x="4049" y="2352"/>
            <a:ext cx="282" cy="310"/>
          </p:xfrm>
          <a:graphic>
            <a:graphicData uri="http://schemas.openxmlformats.org/presentationml/2006/ole">
              <mc:AlternateContent xmlns:mc="http://schemas.openxmlformats.org/markup-compatibility/2006">
                <mc:Choice xmlns:v="urn:schemas-microsoft-com:vml" Requires="v">
                  <p:oleObj spid="_x0000_s793931" name="公式" r:id="rId5" imgW="126780" imgH="164814" progId="Equation.3">
                    <p:embed/>
                  </p:oleObj>
                </mc:Choice>
                <mc:Fallback>
                  <p:oleObj name="公式" r:id="rId5" imgW="126780" imgH="16481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9" y="2352"/>
                          <a:ext cx="282"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Line 7"/>
            <p:cNvSpPr>
              <a:spLocks noChangeShapeType="1"/>
            </p:cNvSpPr>
            <p:nvPr/>
          </p:nvSpPr>
          <p:spPr bwMode="auto">
            <a:xfrm rot="10788159">
              <a:off x="4032" y="2304"/>
              <a:ext cx="0" cy="480"/>
            </a:xfrm>
            <a:prstGeom prst="line">
              <a:avLst/>
            </a:prstGeom>
            <a:noFill/>
            <a:ln w="38100">
              <a:solidFill>
                <a:srgbClr val="FF0000"/>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 name="Line 8"/>
            <p:cNvSpPr>
              <a:spLocks noChangeShapeType="1"/>
            </p:cNvSpPr>
            <p:nvPr/>
          </p:nvSpPr>
          <p:spPr bwMode="auto">
            <a:xfrm flipH="1">
              <a:off x="3957" y="1968"/>
              <a:ext cx="413" cy="0"/>
            </a:xfrm>
            <a:prstGeom prst="line">
              <a:avLst/>
            </a:prstGeom>
            <a:noFill/>
            <a:ln w="19050">
              <a:solidFill>
                <a:srgbClr val="FF0066"/>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 name="Rectangle 9"/>
            <p:cNvSpPr>
              <a:spLocks noChangeArrowheads="1"/>
            </p:cNvSpPr>
            <p:nvPr/>
          </p:nvSpPr>
          <p:spPr bwMode="auto">
            <a:xfrm>
              <a:off x="3362" y="1392"/>
              <a:ext cx="2064" cy="2688"/>
            </a:xfrm>
            <a:prstGeom prst="rect">
              <a:avLst/>
            </a:prstGeom>
            <a:no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10" name="Group 35"/>
          <p:cNvGrpSpPr>
            <a:grpSpLocks/>
          </p:cNvGrpSpPr>
          <p:nvPr/>
        </p:nvGrpSpPr>
        <p:grpSpPr bwMode="auto">
          <a:xfrm>
            <a:off x="7114654" y="2892946"/>
            <a:ext cx="3092450" cy="3810000"/>
            <a:chOff x="3414" y="1644"/>
            <a:chExt cx="1948" cy="2400"/>
          </a:xfrm>
        </p:grpSpPr>
        <p:sp>
          <p:nvSpPr>
            <p:cNvPr id="11" name="Line 36"/>
            <p:cNvSpPr>
              <a:spLocks noChangeShapeType="1"/>
            </p:cNvSpPr>
            <p:nvPr/>
          </p:nvSpPr>
          <p:spPr bwMode="auto">
            <a:xfrm rot="10789799">
              <a:off x="3727" y="3743"/>
              <a:ext cx="646" cy="1"/>
            </a:xfrm>
            <a:prstGeom prst="line">
              <a:avLst/>
            </a:prstGeom>
            <a:noFill/>
            <a:ln w="19050">
              <a:solidFill>
                <a:srgbClr val="FF0066"/>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2" name="Object 37"/>
            <p:cNvGraphicFramePr>
              <a:graphicFrameLocks noChangeAspect="1"/>
            </p:cNvGraphicFramePr>
            <p:nvPr/>
          </p:nvGraphicFramePr>
          <p:xfrm>
            <a:off x="3911" y="3696"/>
            <a:ext cx="368" cy="348"/>
          </p:xfrm>
          <a:graphic>
            <a:graphicData uri="http://schemas.openxmlformats.org/presentationml/2006/ole">
              <mc:AlternateContent xmlns:mc="http://schemas.openxmlformats.org/markup-compatibility/2006">
                <mc:Choice xmlns:v="urn:schemas-microsoft-com:vml" Requires="v">
                  <p:oleObj spid="_x0000_s793932" name="公式" r:id="rId7" imgW="190335" imgH="215713" progId="Equation.3">
                    <p:embed/>
                  </p:oleObj>
                </mc:Choice>
                <mc:Fallback>
                  <p:oleObj name="公式" r:id="rId7" imgW="190335" imgH="2157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1" y="3696"/>
                          <a:ext cx="368"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Line 38"/>
            <p:cNvSpPr>
              <a:spLocks noChangeShapeType="1"/>
            </p:cNvSpPr>
            <p:nvPr/>
          </p:nvSpPr>
          <p:spPr bwMode="auto">
            <a:xfrm>
              <a:off x="5039" y="1963"/>
              <a:ext cx="323" cy="0"/>
            </a:xfrm>
            <a:prstGeom prst="line">
              <a:avLst/>
            </a:prstGeom>
            <a:noFill/>
            <a:ln w="9525">
              <a:solidFill>
                <a:srgbClr val="000000"/>
              </a:solidFill>
              <a:prstDash val="dash"/>
              <a:round/>
              <a:headEnd type="none" w="sm" len="lg"/>
              <a:tailEnd type="non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4" name="Line 39"/>
            <p:cNvSpPr>
              <a:spLocks noChangeShapeType="1"/>
            </p:cNvSpPr>
            <p:nvPr/>
          </p:nvSpPr>
          <p:spPr bwMode="auto">
            <a:xfrm>
              <a:off x="5039" y="3317"/>
              <a:ext cx="323" cy="0"/>
            </a:xfrm>
            <a:prstGeom prst="line">
              <a:avLst/>
            </a:prstGeom>
            <a:noFill/>
            <a:ln w="9525">
              <a:solidFill>
                <a:srgbClr val="000000"/>
              </a:solidFill>
              <a:prstDash val="dash"/>
              <a:round/>
              <a:headEnd type="none" w="sm" len="lg"/>
              <a:tailEnd type="non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5" name="Line 40"/>
            <p:cNvSpPr>
              <a:spLocks noChangeShapeType="1"/>
            </p:cNvSpPr>
            <p:nvPr/>
          </p:nvSpPr>
          <p:spPr bwMode="auto">
            <a:xfrm>
              <a:off x="5168" y="1963"/>
              <a:ext cx="0" cy="1354"/>
            </a:xfrm>
            <a:prstGeom prst="line">
              <a:avLst/>
            </a:prstGeom>
            <a:noFill/>
            <a:ln w="19050">
              <a:solidFill>
                <a:srgbClr val="FF0066"/>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6" name="Line 42"/>
            <p:cNvSpPr>
              <a:spLocks noChangeShapeType="1"/>
            </p:cNvSpPr>
            <p:nvPr/>
          </p:nvSpPr>
          <p:spPr bwMode="auto">
            <a:xfrm>
              <a:off x="3648" y="2400"/>
              <a:ext cx="0" cy="484"/>
            </a:xfrm>
            <a:prstGeom prst="line">
              <a:avLst/>
            </a:prstGeom>
            <a:noFill/>
            <a:ln w="38100">
              <a:solidFill>
                <a:srgbClr val="FF0000"/>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7" name="Object 43"/>
            <p:cNvGraphicFramePr>
              <a:graphicFrameLocks noChangeAspect="1"/>
            </p:cNvGraphicFramePr>
            <p:nvPr/>
          </p:nvGraphicFramePr>
          <p:xfrm>
            <a:off x="3414" y="2462"/>
            <a:ext cx="282" cy="310"/>
          </p:xfrm>
          <a:graphic>
            <a:graphicData uri="http://schemas.openxmlformats.org/presentationml/2006/ole">
              <mc:AlternateContent xmlns:mc="http://schemas.openxmlformats.org/markup-compatibility/2006">
                <mc:Choice xmlns:v="urn:schemas-microsoft-com:vml" Requires="v">
                  <p:oleObj spid="_x0000_s793933" name="公式" r:id="rId9" imgW="126780" imgH="164814" progId="Equation.3">
                    <p:embed/>
                  </p:oleObj>
                </mc:Choice>
                <mc:Fallback>
                  <p:oleObj name="公式" r:id="rId9" imgW="126780" imgH="16481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4" y="2462"/>
                          <a:ext cx="282"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AutoShape 44"/>
            <p:cNvSpPr>
              <a:spLocks noChangeArrowheads="1"/>
            </p:cNvSpPr>
            <p:nvPr/>
          </p:nvSpPr>
          <p:spPr bwMode="auto">
            <a:xfrm>
              <a:off x="3722" y="1644"/>
              <a:ext cx="1291" cy="2004"/>
            </a:xfrm>
            <a:prstGeom prst="can">
              <a:avLst>
                <a:gd name="adj" fmla="val 47948"/>
              </a:avLst>
            </a:prstGeom>
            <a:noFill/>
            <a:ln w="28575">
              <a:solidFill>
                <a:srgbClr val="0099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19" name="Group 45"/>
            <p:cNvGrpSpPr>
              <a:grpSpLocks/>
            </p:cNvGrpSpPr>
            <p:nvPr/>
          </p:nvGrpSpPr>
          <p:grpSpPr bwMode="auto">
            <a:xfrm>
              <a:off x="3792" y="2448"/>
              <a:ext cx="1152" cy="384"/>
              <a:chOff x="3792" y="2448"/>
              <a:chExt cx="1152" cy="384"/>
            </a:xfrm>
          </p:grpSpPr>
          <p:sp>
            <p:nvSpPr>
              <p:cNvPr id="21" name="Line 46"/>
              <p:cNvSpPr>
                <a:spLocks noChangeShapeType="1"/>
              </p:cNvSpPr>
              <p:nvPr/>
            </p:nvSpPr>
            <p:spPr bwMode="auto">
              <a:xfrm>
                <a:off x="4324" y="2832"/>
                <a:ext cx="92" cy="0"/>
              </a:xfrm>
              <a:prstGeom prst="line">
                <a:avLst/>
              </a:prstGeom>
              <a:noFill/>
              <a:ln w="28575">
                <a:solidFill>
                  <a:srgbClr val="0000FF"/>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2" name="Object 47"/>
              <p:cNvGraphicFramePr>
                <a:graphicFrameLocks noChangeAspect="1"/>
              </p:cNvGraphicFramePr>
              <p:nvPr/>
            </p:nvGraphicFramePr>
            <p:xfrm>
              <a:off x="4391" y="2448"/>
              <a:ext cx="255" cy="238"/>
            </p:xfrm>
            <a:graphic>
              <a:graphicData uri="http://schemas.openxmlformats.org/presentationml/2006/ole">
                <mc:AlternateContent xmlns:mc="http://schemas.openxmlformats.org/markup-compatibility/2006">
                  <mc:Choice xmlns:v="urn:schemas-microsoft-com:vml" Requires="v">
                    <p:oleObj spid="_x0000_s793934" name="公式" r:id="rId10" imgW="114102" imgH="126780" progId="Equation.3">
                      <p:embed/>
                    </p:oleObj>
                  </mc:Choice>
                  <mc:Fallback>
                    <p:oleObj name="公式" r:id="rId10" imgW="114102" imgH="1267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91" y="2448"/>
                            <a:ext cx="255"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Oval 48"/>
              <p:cNvSpPr>
                <a:spLocks noChangeArrowheads="1"/>
              </p:cNvSpPr>
              <p:nvPr/>
            </p:nvSpPr>
            <p:spPr bwMode="auto">
              <a:xfrm>
                <a:off x="3792" y="2448"/>
                <a:ext cx="1152" cy="384"/>
              </a:xfrm>
              <a:prstGeom prst="ellipse">
                <a:avLst/>
              </a:prstGeom>
              <a:noFill/>
              <a:ln w="19050">
                <a:solidFill>
                  <a:srgbClr val="0000FF"/>
                </a:solidFill>
                <a:prstDash val="dash"/>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4" name="Line 49"/>
              <p:cNvSpPr>
                <a:spLocks noChangeShapeType="1"/>
              </p:cNvSpPr>
              <p:nvPr/>
            </p:nvSpPr>
            <p:spPr bwMode="auto">
              <a:xfrm>
                <a:off x="4368" y="2592"/>
                <a:ext cx="432" cy="192"/>
              </a:xfrm>
              <a:prstGeom prst="line">
                <a:avLst/>
              </a:prstGeom>
              <a:noFill/>
              <a:ln w="25400">
                <a:solidFill>
                  <a:srgbClr val="CC0000"/>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20" name="Line 50"/>
            <p:cNvSpPr>
              <a:spLocks noChangeShapeType="1"/>
            </p:cNvSpPr>
            <p:nvPr/>
          </p:nvSpPr>
          <p:spPr bwMode="auto">
            <a:xfrm>
              <a:off x="3722" y="3360"/>
              <a:ext cx="0" cy="528"/>
            </a:xfrm>
            <a:prstGeom prst="line">
              <a:avLst/>
            </a:prstGeom>
            <a:noFill/>
            <a:ln w="19050">
              <a:solidFill>
                <a:srgbClr val="000000"/>
              </a:solidFill>
              <a:prstDash val="dash"/>
              <a:round/>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25" name="Object 64"/>
          <p:cNvGraphicFramePr>
            <a:graphicFrameLocks noChangeAspect="1"/>
          </p:cNvGraphicFramePr>
          <p:nvPr>
            <p:extLst>
              <p:ext uri="{D42A27DB-BD31-4B8C-83A1-F6EECF244321}">
                <p14:modId xmlns:p14="http://schemas.microsoft.com/office/powerpoint/2010/main" val="2341176328"/>
              </p:ext>
            </p:extLst>
          </p:nvPr>
        </p:nvGraphicFramePr>
        <p:xfrm>
          <a:off x="9849917" y="4069283"/>
          <a:ext cx="531812" cy="749300"/>
        </p:xfrm>
        <a:graphic>
          <a:graphicData uri="http://schemas.openxmlformats.org/presentationml/2006/ole">
            <mc:AlternateContent xmlns:mc="http://schemas.openxmlformats.org/markup-compatibility/2006">
              <mc:Choice xmlns:v="urn:schemas-microsoft-com:vml" Requires="v">
                <p:oleObj spid="_x0000_s793935" name="公式" r:id="rId12" imgW="126725" imgH="177415" progId="Equation.3">
                  <p:embed/>
                </p:oleObj>
              </mc:Choice>
              <mc:Fallback>
                <p:oleObj name="公式" r:id="rId12" imgW="126725" imgH="177415"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49917" y="4069283"/>
                        <a:ext cx="53181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971535946"/>
              </p:ext>
            </p:extLst>
          </p:nvPr>
        </p:nvGraphicFramePr>
        <p:xfrm>
          <a:off x="2310769" y="567532"/>
          <a:ext cx="2390775" cy="700087"/>
        </p:xfrm>
        <a:graphic>
          <a:graphicData uri="http://schemas.openxmlformats.org/presentationml/2006/ole">
            <mc:AlternateContent xmlns:mc="http://schemas.openxmlformats.org/markup-compatibility/2006">
              <mc:Choice xmlns:v="urn:schemas-microsoft-com:vml" Requires="v">
                <p:oleObj spid="_x0000_s793936" name="公式" r:id="rId14" imgW="990360" imgH="291960" progId="Equation.3">
                  <p:embed/>
                </p:oleObj>
              </mc:Choice>
              <mc:Fallback>
                <p:oleObj name="公式" r:id="rId14" imgW="990360" imgH="291960" progId="Equation.3">
                  <p:embed/>
                  <p:pic>
                    <p:nvPicPr>
                      <p:cNvPr id="0" name=""/>
                      <p:cNvPicPr>
                        <a:picLocks noChangeAspect="1" noChangeArrowheads="1"/>
                      </p:cNvPicPr>
                      <p:nvPr/>
                    </p:nvPicPr>
                    <p:blipFill>
                      <a:blip r:embed="rId15"/>
                      <a:srcRect/>
                      <a:stretch>
                        <a:fillRect/>
                      </a:stretch>
                    </p:blipFill>
                    <p:spPr bwMode="auto">
                      <a:xfrm>
                        <a:off x="2310769" y="567532"/>
                        <a:ext cx="2390775"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786053588"/>
              </p:ext>
            </p:extLst>
          </p:nvPr>
        </p:nvGraphicFramePr>
        <p:xfrm>
          <a:off x="6098517" y="567532"/>
          <a:ext cx="1370012" cy="468313"/>
        </p:xfrm>
        <a:graphic>
          <a:graphicData uri="http://schemas.openxmlformats.org/presentationml/2006/ole">
            <mc:AlternateContent xmlns:mc="http://schemas.openxmlformats.org/markup-compatibility/2006">
              <mc:Choice xmlns:v="urn:schemas-microsoft-com:vml" Requires="v">
                <p:oleObj spid="_x0000_s793937" name="公式" r:id="rId16" imgW="520560" imgH="177480" progId="Equation.3">
                  <p:embed/>
                </p:oleObj>
              </mc:Choice>
              <mc:Fallback>
                <p:oleObj name="公式" r:id="rId16" imgW="520560" imgH="177480" progId="Equation.3">
                  <p:embed/>
                  <p:pic>
                    <p:nvPicPr>
                      <p:cNvPr id="0" name=""/>
                      <p:cNvPicPr/>
                      <p:nvPr/>
                    </p:nvPicPr>
                    <p:blipFill>
                      <a:blip r:embed="rId17"/>
                      <a:stretch>
                        <a:fillRect/>
                      </a:stretch>
                    </p:blipFill>
                    <p:spPr>
                      <a:xfrm>
                        <a:off x="6098517" y="567532"/>
                        <a:ext cx="1370012" cy="468313"/>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1062179773"/>
              </p:ext>
            </p:extLst>
          </p:nvPr>
        </p:nvGraphicFramePr>
        <p:xfrm>
          <a:off x="7486130" y="-80508"/>
          <a:ext cx="2735263" cy="1866900"/>
        </p:xfrm>
        <a:graphic>
          <a:graphicData uri="http://schemas.openxmlformats.org/presentationml/2006/ole">
            <mc:AlternateContent xmlns:mc="http://schemas.openxmlformats.org/markup-compatibility/2006">
              <mc:Choice xmlns:v="urn:schemas-microsoft-com:vml" Requires="v">
                <p:oleObj spid="_x0000_s793938" name="公式" r:id="rId18" imgW="1041120" imgH="711000" progId="Equation.3">
                  <p:embed/>
                </p:oleObj>
              </mc:Choice>
              <mc:Fallback>
                <p:oleObj name="公式" r:id="rId18" imgW="1041120" imgH="711000" progId="Equation.3">
                  <p:embed/>
                  <p:pic>
                    <p:nvPicPr>
                      <p:cNvPr id="0" name=""/>
                      <p:cNvPicPr/>
                      <p:nvPr/>
                    </p:nvPicPr>
                    <p:blipFill>
                      <a:blip r:embed="rId19"/>
                      <a:stretch>
                        <a:fillRect/>
                      </a:stretch>
                    </p:blipFill>
                    <p:spPr>
                      <a:xfrm>
                        <a:off x="7486130" y="-80508"/>
                        <a:ext cx="2735263" cy="1866900"/>
                      </a:xfrm>
                      <a:prstGeom prst="rect">
                        <a:avLst/>
                      </a:prstGeom>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2203539533"/>
              </p:ext>
            </p:extLst>
          </p:nvPr>
        </p:nvGraphicFramePr>
        <p:xfrm>
          <a:off x="4720429" y="471149"/>
          <a:ext cx="1360488" cy="763587"/>
        </p:xfrm>
        <a:graphic>
          <a:graphicData uri="http://schemas.openxmlformats.org/presentationml/2006/ole">
            <mc:AlternateContent xmlns:mc="http://schemas.openxmlformats.org/markup-compatibility/2006">
              <mc:Choice xmlns:v="urn:schemas-microsoft-com:vml" Requires="v">
                <p:oleObj spid="_x0000_s793939" name="公式" r:id="rId20" imgW="520560" imgH="291960" progId="Equation.3">
                  <p:embed/>
                </p:oleObj>
              </mc:Choice>
              <mc:Fallback>
                <p:oleObj name="公式" r:id="rId20" imgW="520560" imgH="291960" progId="Equation.3">
                  <p:embed/>
                  <p:pic>
                    <p:nvPicPr>
                      <p:cNvPr id="0" name=""/>
                      <p:cNvPicPr/>
                      <p:nvPr/>
                    </p:nvPicPr>
                    <p:blipFill>
                      <a:blip r:embed="rId21"/>
                      <a:stretch>
                        <a:fillRect/>
                      </a:stretch>
                    </p:blipFill>
                    <p:spPr>
                      <a:xfrm>
                        <a:off x="4720429" y="471149"/>
                        <a:ext cx="1360488" cy="763587"/>
                      </a:xfrm>
                      <a:prstGeom prst="rect">
                        <a:avLst/>
                      </a:prstGeom>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1523086334"/>
              </p:ext>
            </p:extLst>
          </p:nvPr>
        </p:nvGraphicFramePr>
        <p:xfrm>
          <a:off x="2644775" y="1914526"/>
          <a:ext cx="3670300" cy="2068513"/>
        </p:xfrm>
        <a:graphic>
          <a:graphicData uri="http://schemas.openxmlformats.org/presentationml/2006/ole">
            <mc:AlternateContent xmlns:mc="http://schemas.openxmlformats.org/markup-compatibility/2006">
              <mc:Choice xmlns:v="urn:schemas-microsoft-com:vml" Requires="v">
                <p:oleObj spid="_x0000_s793940" name="公式" r:id="rId22" imgW="1396800" imgH="787320" progId="Equation.3">
                  <p:embed/>
                </p:oleObj>
              </mc:Choice>
              <mc:Fallback>
                <p:oleObj name="公式" r:id="rId22" imgW="1396800" imgH="787320" progId="Equation.3">
                  <p:embed/>
                  <p:pic>
                    <p:nvPicPr>
                      <p:cNvPr id="0" name=""/>
                      <p:cNvPicPr/>
                      <p:nvPr/>
                    </p:nvPicPr>
                    <p:blipFill>
                      <a:blip r:embed="rId23"/>
                      <a:stretch>
                        <a:fillRect/>
                      </a:stretch>
                    </p:blipFill>
                    <p:spPr>
                      <a:xfrm>
                        <a:off x="2644775" y="1914526"/>
                        <a:ext cx="3670300" cy="2068513"/>
                      </a:xfrm>
                      <a:prstGeom prst="rect">
                        <a:avLst/>
                      </a:prstGeom>
                    </p:spPr>
                  </p:pic>
                </p:oleObj>
              </mc:Fallback>
            </mc:AlternateContent>
          </a:graphicData>
        </a:graphic>
      </p:graphicFrame>
      <p:sp>
        <p:nvSpPr>
          <p:cNvPr id="31" name="AutoShape 38"/>
          <p:cNvSpPr>
            <a:spLocks noChangeArrowheads="1"/>
          </p:cNvSpPr>
          <p:nvPr/>
        </p:nvSpPr>
        <p:spPr bwMode="auto">
          <a:xfrm>
            <a:off x="1944823" y="2841428"/>
            <a:ext cx="552450" cy="247419"/>
          </a:xfrm>
          <a:prstGeom prst="rightArrow">
            <a:avLst>
              <a:gd name="adj1" fmla="val 50000"/>
              <a:gd name="adj2" fmla="val 81492"/>
            </a:avLst>
          </a:prstGeom>
          <a:solidFill>
            <a:srgbClr val="00CC00"/>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32" name="对象 31"/>
          <p:cNvGraphicFramePr>
            <a:graphicFrameLocks noChangeAspect="1"/>
          </p:cNvGraphicFramePr>
          <p:nvPr>
            <p:extLst>
              <p:ext uri="{D42A27DB-BD31-4B8C-83A1-F6EECF244321}">
                <p14:modId xmlns:p14="http://schemas.microsoft.com/office/powerpoint/2010/main" val="306695696"/>
              </p:ext>
            </p:extLst>
          </p:nvPr>
        </p:nvGraphicFramePr>
        <p:xfrm>
          <a:off x="2372942" y="4386784"/>
          <a:ext cx="4538663" cy="2068513"/>
        </p:xfrm>
        <a:graphic>
          <a:graphicData uri="http://schemas.openxmlformats.org/presentationml/2006/ole">
            <mc:AlternateContent xmlns:mc="http://schemas.openxmlformats.org/markup-compatibility/2006">
              <mc:Choice xmlns:v="urn:schemas-microsoft-com:vml" Requires="v">
                <p:oleObj spid="_x0000_s793941" name="公式" r:id="rId24" imgW="1726920" imgH="787320" progId="Equation.3">
                  <p:embed/>
                </p:oleObj>
              </mc:Choice>
              <mc:Fallback>
                <p:oleObj name="公式" r:id="rId24" imgW="1726920" imgH="787320" progId="Equation.3">
                  <p:embed/>
                  <p:pic>
                    <p:nvPicPr>
                      <p:cNvPr id="0" name=""/>
                      <p:cNvPicPr/>
                      <p:nvPr/>
                    </p:nvPicPr>
                    <p:blipFill>
                      <a:blip r:embed="rId25"/>
                      <a:stretch>
                        <a:fillRect/>
                      </a:stretch>
                    </p:blipFill>
                    <p:spPr>
                      <a:xfrm>
                        <a:off x="2372942" y="4386784"/>
                        <a:ext cx="4538663" cy="2068513"/>
                      </a:xfrm>
                      <a:prstGeom prst="rect">
                        <a:avLst/>
                      </a:prstGeom>
                    </p:spPr>
                  </p:pic>
                </p:oleObj>
              </mc:Fallback>
            </mc:AlternateContent>
          </a:graphicData>
        </a:graphic>
      </p:graphicFrame>
      <p:sp>
        <p:nvSpPr>
          <p:cNvPr id="33" name="AutoShape 38"/>
          <p:cNvSpPr>
            <a:spLocks noChangeArrowheads="1"/>
          </p:cNvSpPr>
          <p:nvPr/>
        </p:nvSpPr>
        <p:spPr bwMode="auto">
          <a:xfrm>
            <a:off x="1738202" y="5297330"/>
            <a:ext cx="552450" cy="247419"/>
          </a:xfrm>
          <a:prstGeom prst="rightArrow">
            <a:avLst>
              <a:gd name="adj1" fmla="val 50000"/>
              <a:gd name="adj2" fmla="val 81492"/>
            </a:avLst>
          </a:prstGeom>
          <a:solidFill>
            <a:srgbClr val="00FFFF"/>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Tree>
    <p:extLst>
      <p:ext uri="{BB962C8B-B14F-4D97-AF65-F5344CB8AC3E}">
        <p14:creationId xmlns:p14="http://schemas.microsoft.com/office/powerpoint/2010/main" val="119864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1000" fill="hold"/>
                                        <p:tgtEl>
                                          <p:spTgt spid="29"/>
                                        </p:tgtEl>
                                        <p:attrNameLst>
                                          <p:attrName>ppt_w</p:attrName>
                                        </p:attrNameLst>
                                      </p:cBhvr>
                                      <p:tavLst>
                                        <p:tav tm="0">
                                          <p:val>
                                            <p:fltVal val="0"/>
                                          </p:val>
                                        </p:tav>
                                        <p:tav tm="100000">
                                          <p:val>
                                            <p:strVal val="#ppt_w"/>
                                          </p:val>
                                        </p:tav>
                                      </p:tavLst>
                                    </p:anim>
                                    <p:anim calcmode="lin" valueType="num">
                                      <p:cBhvr>
                                        <p:cTn id="28" dur="1000" fill="hold"/>
                                        <p:tgtEl>
                                          <p:spTgt spid="29"/>
                                        </p:tgtEl>
                                        <p:attrNameLst>
                                          <p:attrName>ppt_h</p:attrName>
                                        </p:attrNameLst>
                                      </p:cBhvr>
                                      <p:tavLst>
                                        <p:tav tm="0">
                                          <p:val>
                                            <p:fltVal val="0"/>
                                          </p:val>
                                        </p:tav>
                                        <p:tav tm="100000">
                                          <p:val>
                                            <p:strVal val="#ppt_h"/>
                                          </p:val>
                                        </p:tav>
                                      </p:tavLst>
                                    </p:anim>
                                    <p:anim calcmode="lin" valueType="num">
                                      <p:cBhvr>
                                        <p:cTn id="29" dur="1000" fill="hold"/>
                                        <p:tgtEl>
                                          <p:spTgt spid="29"/>
                                        </p:tgtEl>
                                        <p:attrNameLst>
                                          <p:attrName>style.rotation</p:attrName>
                                        </p:attrNameLst>
                                      </p:cBhvr>
                                      <p:tavLst>
                                        <p:tav tm="0">
                                          <p:val>
                                            <p:fltVal val="90"/>
                                          </p:val>
                                        </p:tav>
                                        <p:tav tm="100000">
                                          <p:val>
                                            <p:fltVal val="0"/>
                                          </p:val>
                                        </p:tav>
                                      </p:tavLst>
                                    </p:anim>
                                    <p:animEffect transition="in" filter="fade">
                                      <p:cBhvr>
                                        <p:cTn id="30" dur="10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500" fill="hold"/>
                                        <p:tgtEl>
                                          <p:spTgt spid="28"/>
                                        </p:tgtEl>
                                        <p:attrNameLst>
                                          <p:attrName>ppt_x</p:attrName>
                                        </p:attrNameLst>
                                      </p:cBhvr>
                                      <p:tavLst>
                                        <p:tav tm="0">
                                          <p:val>
                                            <p:strVal val="#ppt_x"/>
                                          </p:val>
                                        </p:tav>
                                        <p:tav tm="100000">
                                          <p:val>
                                            <p:strVal val="#ppt_x"/>
                                          </p:val>
                                        </p:tav>
                                      </p:tavLst>
                                    </p:anim>
                                    <p:anim calcmode="lin" valueType="num">
                                      <p:cBhvr additive="base">
                                        <p:cTn id="4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wipe(down)">
                                      <p:cBhvr>
                                        <p:cTn id="48" dur="500"/>
                                        <p:tgtEl>
                                          <p:spTgt spid="31"/>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fill="hold"/>
                                        <p:tgtEl>
                                          <p:spTgt spid="30"/>
                                        </p:tgtEl>
                                        <p:attrNameLst>
                                          <p:attrName>ppt_x</p:attrName>
                                        </p:attrNameLst>
                                      </p:cBhvr>
                                      <p:tavLst>
                                        <p:tav tm="0">
                                          <p:val>
                                            <p:strVal val="#ppt_x"/>
                                          </p:val>
                                        </p:tav>
                                        <p:tav tm="100000">
                                          <p:val>
                                            <p:strVal val="#ppt_x"/>
                                          </p:val>
                                        </p:tav>
                                      </p:tavLst>
                                    </p:anim>
                                    <p:anim calcmode="lin" valueType="num">
                                      <p:cBhvr additive="base">
                                        <p:cTn id="5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down)">
                                      <p:cBhvr>
                                        <p:cTn id="59" dur="500"/>
                                        <p:tgtEl>
                                          <p:spTgt spid="33"/>
                                        </p:tgtEl>
                                      </p:cBhvr>
                                    </p:animEffect>
                                  </p:childTnLst>
                                </p:cTn>
                              </p:par>
                            </p:childTnLst>
                          </p:cTn>
                        </p:par>
                      </p:childTnLst>
                    </p:cTn>
                  </p:par>
                  <p:par>
                    <p:cTn id="60" fill="hold">
                      <p:stCondLst>
                        <p:cond delay="indefinite"/>
                      </p:stCondLst>
                      <p:childTnLst>
                        <p:par>
                          <p:cTn id="61" fill="hold">
                            <p:stCondLst>
                              <p:cond delay="0"/>
                            </p:stCondLst>
                            <p:childTnLst>
                              <p:par>
                                <p:cTn id="62" presetID="6" presetClass="entr" presetSubtype="16" fill="hold" nodeType="click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circle(in)">
                                      <p:cBhvr>
                                        <p:cTn id="64"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5"/>
          <p:cNvSpPr>
            <a:spLocks noChangeArrowheads="1"/>
          </p:cNvSpPr>
          <p:nvPr/>
        </p:nvSpPr>
        <p:spPr bwMode="auto">
          <a:xfrm>
            <a:off x="1847529" y="150659"/>
            <a:ext cx="8402637" cy="1292662"/>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600" b="1" kern="0" dirty="0">
                <a:solidFill>
                  <a:srgbClr val="3333FF"/>
                </a:solidFill>
                <a:latin typeface="+mn-lt"/>
                <a:ea typeface="+mn-ea"/>
              </a:rPr>
              <a:t>整个电缆回路可看作一对间隔为                       的无限长的直线电流</a:t>
            </a:r>
            <a:r>
              <a:rPr lang="zh-CN" altLang="en-US" sz="2600" b="1" kern="0" dirty="0">
                <a:solidFill>
                  <a:srgbClr val="3333FF"/>
                </a:solidFill>
              </a:rPr>
              <a:t>回路分别</a:t>
            </a:r>
            <a:r>
              <a:rPr lang="zh-CN" altLang="en-US" sz="2600" b="1" kern="0" dirty="0">
                <a:solidFill>
                  <a:srgbClr val="3333FF"/>
                </a:solidFill>
                <a:latin typeface="+mn-lt"/>
                <a:ea typeface="+mn-ea"/>
              </a:rPr>
              <a:t>沿两个圆柱面运动一</a:t>
            </a:r>
            <a:r>
              <a:rPr lang="zh-CN" altLang="en-US" sz="2600" b="1" kern="0" dirty="0">
                <a:solidFill>
                  <a:srgbClr val="3333FF"/>
                </a:solidFill>
              </a:rPr>
              <a:t>周，同时分别把电流均匀分散到两个圆柱面形成的。</a:t>
            </a:r>
            <a:endParaRPr lang="zh-CN" altLang="en-US" sz="2600" b="1" kern="0" dirty="0">
              <a:solidFill>
                <a:srgbClr val="3333FF"/>
              </a:solidFill>
              <a:latin typeface="+mn-lt"/>
              <a:ea typeface="+mn-ea"/>
            </a:endParaRPr>
          </a:p>
        </p:txBody>
      </p:sp>
      <p:graphicFrame>
        <p:nvGraphicFramePr>
          <p:cNvPr id="3" name="Object 5"/>
          <p:cNvGraphicFramePr>
            <a:graphicFrameLocks noChangeAspect="1"/>
          </p:cNvGraphicFramePr>
          <p:nvPr>
            <p:extLst>
              <p:ext uri="{D42A27DB-BD31-4B8C-83A1-F6EECF244321}">
                <p14:modId xmlns:p14="http://schemas.microsoft.com/office/powerpoint/2010/main" val="1355302176"/>
              </p:ext>
            </p:extLst>
          </p:nvPr>
        </p:nvGraphicFramePr>
        <p:xfrm>
          <a:off x="6602954" y="103463"/>
          <a:ext cx="1498600" cy="595312"/>
        </p:xfrm>
        <a:graphic>
          <a:graphicData uri="http://schemas.openxmlformats.org/presentationml/2006/ole">
            <mc:AlternateContent xmlns:mc="http://schemas.openxmlformats.org/markup-compatibility/2006">
              <mc:Choice xmlns:v="urn:schemas-microsoft-com:vml" Requires="v">
                <p:oleObj spid="_x0000_s826596" name="公式" r:id="rId3" imgW="457200" imgH="215640" progId="Equation.3">
                  <p:embed/>
                </p:oleObj>
              </mc:Choice>
              <mc:Fallback>
                <p:oleObj name="公式" r:id="rId3" imgW="457200" imgH="215640" progId="Equation.3">
                  <p:embed/>
                  <p:pic>
                    <p:nvPicPr>
                      <p:cNvPr id="0" name=""/>
                      <p:cNvPicPr>
                        <a:picLocks noChangeAspect="1" noChangeArrowheads="1"/>
                      </p:cNvPicPr>
                      <p:nvPr/>
                    </p:nvPicPr>
                    <p:blipFill>
                      <a:blip r:embed="rId4"/>
                      <a:srcRect/>
                      <a:stretch>
                        <a:fillRect/>
                      </a:stretch>
                    </p:blipFill>
                    <p:spPr bwMode="auto">
                      <a:xfrm>
                        <a:off x="6602954" y="103463"/>
                        <a:ext cx="1498600" cy="595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28"/>
          <p:cNvGrpSpPr>
            <a:grpSpLocks/>
          </p:cNvGrpSpPr>
          <p:nvPr/>
        </p:nvGrpSpPr>
        <p:grpSpPr bwMode="auto">
          <a:xfrm>
            <a:off x="1805234" y="1588657"/>
            <a:ext cx="1235075" cy="2765425"/>
            <a:chOff x="4131" y="1945"/>
            <a:chExt cx="778" cy="1742"/>
          </a:xfrm>
        </p:grpSpPr>
        <p:grpSp>
          <p:nvGrpSpPr>
            <p:cNvPr id="5" name="Group 29"/>
            <p:cNvGrpSpPr>
              <a:grpSpLocks/>
            </p:cNvGrpSpPr>
            <p:nvPr/>
          </p:nvGrpSpPr>
          <p:grpSpPr bwMode="auto">
            <a:xfrm>
              <a:off x="4372" y="2200"/>
              <a:ext cx="497" cy="1487"/>
              <a:chOff x="4372" y="2200"/>
              <a:chExt cx="497" cy="1487"/>
            </a:xfrm>
          </p:grpSpPr>
          <p:sp>
            <p:nvSpPr>
              <p:cNvPr id="9" name="AutoShape 30"/>
              <p:cNvSpPr>
                <a:spLocks noChangeArrowheads="1"/>
              </p:cNvSpPr>
              <p:nvPr/>
            </p:nvSpPr>
            <p:spPr bwMode="auto">
              <a:xfrm rot="5400000">
                <a:off x="3823" y="2749"/>
                <a:ext cx="1322" cy="224"/>
              </a:xfrm>
              <a:prstGeom prst="rect">
                <a:avLst/>
              </a:prstGeom>
              <a:solidFill>
                <a:srgbClr val="FF99FF">
                  <a:alpha val="50195"/>
                </a:srgbClr>
              </a:solidFill>
              <a:ln w="9525">
                <a:solidFill>
                  <a:srgbClr val="CC00CC"/>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0" name="Object 31"/>
              <p:cNvGraphicFramePr>
                <a:graphicFrameLocks noChangeAspect="1"/>
              </p:cNvGraphicFramePr>
              <p:nvPr>
                <p:extLst>
                  <p:ext uri="{D42A27DB-BD31-4B8C-83A1-F6EECF244321}">
                    <p14:modId xmlns:p14="http://schemas.microsoft.com/office/powerpoint/2010/main" val="3297092542"/>
                  </p:ext>
                </p:extLst>
              </p:nvPr>
            </p:nvGraphicFramePr>
            <p:xfrm>
              <a:off x="4600" y="3399"/>
              <a:ext cx="269" cy="288"/>
            </p:xfrm>
            <a:graphic>
              <a:graphicData uri="http://schemas.openxmlformats.org/presentationml/2006/ole">
                <mc:AlternateContent xmlns:mc="http://schemas.openxmlformats.org/markup-compatibility/2006">
                  <mc:Choice xmlns:v="urn:schemas-microsoft-com:vml" Requires="v">
                    <p:oleObj spid="_x0000_s826597" name="公式" r:id="rId5" imgW="85841" imgH="123900" progId="Equation.3">
                      <p:embed/>
                    </p:oleObj>
                  </mc:Choice>
                  <mc:Fallback>
                    <p:oleObj name="公式" r:id="rId5" imgW="85841" imgH="123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0" y="3399"/>
                            <a:ext cx="26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 name="Object 32"/>
            <p:cNvGraphicFramePr>
              <a:graphicFrameLocks noChangeAspect="1"/>
            </p:cNvGraphicFramePr>
            <p:nvPr>
              <p:extLst>
                <p:ext uri="{D42A27DB-BD31-4B8C-83A1-F6EECF244321}">
                  <p14:modId xmlns:p14="http://schemas.microsoft.com/office/powerpoint/2010/main" val="3039253897"/>
                </p:ext>
              </p:extLst>
            </p:nvPr>
          </p:nvGraphicFramePr>
          <p:xfrm>
            <a:off x="4131" y="3361"/>
            <a:ext cx="225" cy="210"/>
          </p:xfrm>
          <a:graphic>
            <a:graphicData uri="http://schemas.openxmlformats.org/presentationml/2006/ole">
              <mc:AlternateContent xmlns:mc="http://schemas.openxmlformats.org/markup-compatibility/2006">
                <mc:Choice xmlns:v="urn:schemas-microsoft-com:vml" Requires="v">
                  <p:oleObj spid="_x0000_s826598" name="公式" r:id="rId7" imgW="180860" imgH="209468" progId="Equation.3">
                    <p:embed/>
                  </p:oleObj>
                </mc:Choice>
                <mc:Fallback>
                  <p:oleObj name="公式" r:id="rId7" imgW="180860" imgH="20946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31" y="3361"/>
                          <a:ext cx="225" cy="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33"/>
            <p:cNvGraphicFramePr>
              <a:graphicFrameLocks noChangeAspect="1"/>
            </p:cNvGraphicFramePr>
            <p:nvPr>
              <p:extLst>
                <p:ext uri="{D42A27DB-BD31-4B8C-83A1-F6EECF244321}">
                  <p14:modId xmlns:p14="http://schemas.microsoft.com/office/powerpoint/2010/main" val="2768275890"/>
                </p:ext>
              </p:extLst>
            </p:nvPr>
          </p:nvGraphicFramePr>
          <p:xfrm>
            <a:off x="4669" y="2061"/>
            <a:ext cx="240" cy="223"/>
          </p:xfrm>
          <a:graphic>
            <a:graphicData uri="http://schemas.openxmlformats.org/presentationml/2006/ole">
              <mc:AlternateContent xmlns:mc="http://schemas.openxmlformats.org/markup-compatibility/2006">
                <mc:Choice xmlns:v="urn:schemas-microsoft-com:vml" Requires="v">
                  <p:oleObj spid="_x0000_s826599" name="公式" r:id="rId9" imgW="180860" imgH="209468" progId="Equation.3">
                    <p:embed/>
                  </p:oleObj>
                </mc:Choice>
                <mc:Fallback>
                  <p:oleObj name="公式" r:id="rId9" imgW="180860" imgH="209468"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69" y="2061"/>
                          <a:ext cx="240" cy="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34"/>
            <p:cNvGraphicFramePr>
              <a:graphicFrameLocks noChangeAspect="1"/>
            </p:cNvGraphicFramePr>
            <p:nvPr>
              <p:extLst>
                <p:ext uri="{D42A27DB-BD31-4B8C-83A1-F6EECF244321}">
                  <p14:modId xmlns:p14="http://schemas.microsoft.com/office/powerpoint/2010/main" val="3311197189"/>
                </p:ext>
              </p:extLst>
            </p:nvPr>
          </p:nvGraphicFramePr>
          <p:xfrm>
            <a:off x="4139" y="1945"/>
            <a:ext cx="225" cy="255"/>
          </p:xfrm>
          <a:graphic>
            <a:graphicData uri="http://schemas.openxmlformats.org/presentationml/2006/ole">
              <mc:AlternateContent xmlns:mc="http://schemas.openxmlformats.org/markup-compatibility/2006">
                <mc:Choice xmlns:v="urn:schemas-microsoft-com:vml" Requires="v">
                  <p:oleObj spid="_x0000_s826600" name="公式" r:id="rId11" imgW="200026" imgH="285860" progId="Equation.3">
                    <p:embed/>
                  </p:oleObj>
                </mc:Choice>
                <mc:Fallback>
                  <p:oleObj name="公式" r:id="rId11" imgW="200026" imgH="2858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39" y="1945"/>
                          <a:ext cx="225"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 name="Line 42"/>
          <p:cNvSpPr>
            <a:spLocks noChangeShapeType="1"/>
          </p:cNvSpPr>
          <p:nvPr/>
        </p:nvSpPr>
        <p:spPr bwMode="auto">
          <a:xfrm>
            <a:off x="2175124" y="1487569"/>
            <a:ext cx="0" cy="3384375"/>
          </a:xfrm>
          <a:prstGeom prst="line">
            <a:avLst/>
          </a:prstGeom>
          <a:noFill/>
          <a:ln w="38100">
            <a:solidFill>
              <a:srgbClr val="FF0000"/>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2" name="Object 43"/>
          <p:cNvGraphicFramePr>
            <a:graphicFrameLocks noChangeAspect="1"/>
          </p:cNvGraphicFramePr>
          <p:nvPr>
            <p:extLst>
              <p:ext uri="{D42A27DB-BD31-4B8C-83A1-F6EECF244321}">
                <p14:modId xmlns:p14="http://schemas.microsoft.com/office/powerpoint/2010/main" val="1135042833"/>
              </p:ext>
            </p:extLst>
          </p:nvPr>
        </p:nvGraphicFramePr>
        <p:xfrm>
          <a:off x="1868788" y="4839691"/>
          <a:ext cx="447675" cy="492125"/>
        </p:xfrm>
        <a:graphic>
          <a:graphicData uri="http://schemas.openxmlformats.org/presentationml/2006/ole">
            <mc:AlternateContent xmlns:mc="http://schemas.openxmlformats.org/markup-compatibility/2006">
              <mc:Choice xmlns:v="urn:schemas-microsoft-com:vml" Requires="v">
                <p:oleObj spid="_x0000_s826601" name="公式" r:id="rId13" imgW="126780" imgH="164814" progId="Equation.3">
                  <p:embed/>
                </p:oleObj>
              </mc:Choice>
              <mc:Fallback>
                <p:oleObj name="公式" r:id="rId13" imgW="126780" imgH="164814"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68788" y="4839691"/>
                        <a:ext cx="4476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Line 7"/>
          <p:cNvSpPr>
            <a:spLocks noChangeShapeType="1"/>
          </p:cNvSpPr>
          <p:nvPr/>
        </p:nvSpPr>
        <p:spPr bwMode="auto">
          <a:xfrm rot="10788159">
            <a:off x="2549079" y="1588645"/>
            <a:ext cx="1391" cy="3283310"/>
          </a:xfrm>
          <a:prstGeom prst="line">
            <a:avLst/>
          </a:prstGeom>
          <a:noFill/>
          <a:ln w="28575">
            <a:solidFill>
              <a:srgbClr val="FF0000"/>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4" name="Object 43"/>
          <p:cNvGraphicFramePr>
            <a:graphicFrameLocks noChangeAspect="1"/>
          </p:cNvGraphicFramePr>
          <p:nvPr>
            <p:extLst>
              <p:ext uri="{D42A27DB-BD31-4B8C-83A1-F6EECF244321}">
                <p14:modId xmlns:p14="http://schemas.microsoft.com/office/powerpoint/2010/main" val="3008034043"/>
              </p:ext>
            </p:extLst>
          </p:nvPr>
        </p:nvGraphicFramePr>
        <p:xfrm>
          <a:off x="2360313" y="4848388"/>
          <a:ext cx="447675" cy="492125"/>
        </p:xfrm>
        <a:graphic>
          <a:graphicData uri="http://schemas.openxmlformats.org/presentationml/2006/ole">
            <mc:AlternateContent xmlns:mc="http://schemas.openxmlformats.org/markup-compatibility/2006">
              <mc:Choice xmlns:v="urn:schemas-microsoft-com:vml" Requires="v">
                <p:oleObj spid="_x0000_s826602" name="公式" r:id="rId15" imgW="126780" imgH="164814" progId="Equation.3">
                  <p:embed/>
                </p:oleObj>
              </mc:Choice>
              <mc:Fallback>
                <p:oleObj name="公式" r:id="rId15" imgW="126780" imgH="164814"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60313" y="4848388"/>
                        <a:ext cx="4476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5"/>
          <p:cNvGraphicFramePr>
            <a:graphicFrameLocks noChangeAspect="1"/>
          </p:cNvGraphicFramePr>
          <p:nvPr>
            <p:extLst>
              <p:ext uri="{D42A27DB-BD31-4B8C-83A1-F6EECF244321}">
                <p14:modId xmlns:p14="http://schemas.microsoft.com/office/powerpoint/2010/main" val="3274571599"/>
              </p:ext>
            </p:extLst>
          </p:nvPr>
        </p:nvGraphicFramePr>
        <p:xfrm>
          <a:off x="1606799" y="2518572"/>
          <a:ext cx="1498600" cy="595312"/>
        </p:xfrm>
        <a:graphic>
          <a:graphicData uri="http://schemas.openxmlformats.org/presentationml/2006/ole">
            <mc:AlternateContent xmlns:mc="http://schemas.openxmlformats.org/markup-compatibility/2006">
              <mc:Choice xmlns:v="urn:schemas-microsoft-com:vml" Requires="v">
                <p:oleObj spid="_x0000_s826603" name="公式" r:id="rId16" imgW="457200" imgH="215640" progId="Equation.3">
                  <p:embed/>
                </p:oleObj>
              </mc:Choice>
              <mc:Fallback>
                <p:oleObj name="公式" r:id="rId16" imgW="457200" imgH="215640" progId="Equation.3">
                  <p:embed/>
                  <p:pic>
                    <p:nvPicPr>
                      <p:cNvPr id="0" name=""/>
                      <p:cNvPicPr>
                        <a:picLocks noChangeAspect="1" noChangeArrowheads="1"/>
                      </p:cNvPicPr>
                      <p:nvPr/>
                    </p:nvPicPr>
                    <p:blipFill>
                      <a:blip r:embed="rId4"/>
                      <a:srcRect/>
                      <a:stretch>
                        <a:fillRect/>
                      </a:stretch>
                    </p:blipFill>
                    <p:spPr bwMode="auto">
                      <a:xfrm>
                        <a:off x="1606799" y="2518572"/>
                        <a:ext cx="1498600" cy="595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Line 40"/>
          <p:cNvSpPr>
            <a:spLocks noChangeShapeType="1"/>
          </p:cNvSpPr>
          <p:nvPr/>
        </p:nvSpPr>
        <p:spPr bwMode="auto">
          <a:xfrm>
            <a:off x="2119449" y="3273428"/>
            <a:ext cx="473301" cy="0"/>
          </a:xfrm>
          <a:prstGeom prst="line">
            <a:avLst/>
          </a:prstGeom>
          <a:noFill/>
          <a:ln w="19050">
            <a:solidFill>
              <a:srgbClr val="3333FF"/>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17" name="Group 2"/>
          <p:cNvGrpSpPr>
            <a:grpSpLocks/>
          </p:cNvGrpSpPr>
          <p:nvPr/>
        </p:nvGrpSpPr>
        <p:grpSpPr bwMode="auto">
          <a:xfrm>
            <a:off x="3440852" y="1577545"/>
            <a:ext cx="2981325" cy="4267200"/>
            <a:chOff x="3548" y="1392"/>
            <a:chExt cx="1878" cy="2688"/>
          </a:xfrm>
        </p:grpSpPr>
        <p:sp>
          <p:nvSpPr>
            <p:cNvPr id="18" name="AutoShape 3"/>
            <p:cNvSpPr>
              <a:spLocks noChangeArrowheads="1"/>
            </p:cNvSpPr>
            <p:nvPr/>
          </p:nvSpPr>
          <p:spPr bwMode="auto">
            <a:xfrm>
              <a:off x="3957" y="1801"/>
              <a:ext cx="807" cy="1655"/>
            </a:xfrm>
            <a:prstGeom prst="can">
              <a:avLst>
                <a:gd name="adj" fmla="val 38310"/>
              </a:avLst>
            </a:prstGeom>
            <a:solidFill>
              <a:srgbClr val="FFFF00"/>
            </a:solidFill>
            <a:ln w="9525">
              <a:solidFill>
                <a:srgbClr val="0066FF"/>
              </a:solidFill>
              <a:prstDash val="dash"/>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9" name="Line 4"/>
            <p:cNvSpPr>
              <a:spLocks noChangeShapeType="1"/>
            </p:cNvSpPr>
            <p:nvPr/>
          </p:nvSpPr>
          <p:spPr bwMode="auto">
            <a:xfrm>
              <a:off x="4368" y="1440"/>
              <a:ext cx="2" cy="2448"/>
            </a:xfrm>
            <a:prstGeom prst="line">
              <a:avLst/>
            </a:prstGeom>
            <a:noFill/>
            <a:ln w="19050">
              <a:solidFill>
                <a:srgbClr val="000000"/>
              </a:solidFill>
              <a:prstDash val="lgDashDotDot"/>
              <a:round/>
              <a:headEnd type="none" w="sm" len="lg"/>
              <a:tailEnd type="non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0" name="Object 5"/>
            <p:cNvGraphicFramePr>
              <a:graphicFrameLocks noChangeAspect="1"/>
            </p:cNvGraphicFramePr>
            <p:nvPr/>
          </p:nvGraphicFramePr>
          <p:xfrm>
            <a:off x="4049" y="1641"/>
            <a:ext cx="367" cy="375"/>
          </p:xfrm>
          <a:graphic>
            <a:graphicData uri="http://schemas.openxmlformats.org/presentationml/2006/ole">
              <mc:AlternateContent xmlns:mc="http://schemas.openxmlformats.org/markup-compatibility/2006">
                <mc:Choice xmlns:v="urn:schemas-microsoft-com:vml" Requires="v">
                  <p:oleObj spid="_x0000_s826604" name="公式" r:id="rId17" imgW="177569" imgH="215619" progId="Equation.3">
                    <p:embed/>
                  </p:oleObj>
                </mc:Choice>
                <mc:Fallback>
                  <p:oleObj name="公式" r:id="rId17" imgW="177569" imgH="21561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49" y="1641"/>
                          <a:ext cx="367"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Line 8"/>
            <p:cNvSpPr>
              <a:spLocks noChangeShapeType="1"/>
            </p:cNvSpPr>
            <p:nvPr/>
          </p:nvSpPr>
          <p:spPr bwMode="auto">
            <a:xfrm flipH="1">
              <a:off x="3957" y="1968"/>
              <a:ext cx="413" cy="0"/>
            </a:xfrm>
            <a:prstGeom prst="line">
              <a:avLst/>
            </a:prstGeom>
            <a:noFill/>
            <a:ln w="19050">
              <a:solidFill>
                <a:srgbClr val="FF0066"/>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2" name="Rectangle 9"/>
            <p:cNvSpPr>
              <a:spLocks noChangeArrowheads="1"/>
            </p:cNvSpPr>
            <p:nvPr/>
          </p:nvSpPr>
          <p:spPr bwMode="auto">
            <a:xfrm>
              <a:off x="3548" y="1392"/>
              <a:ext cx="1878" cy="2688"/>
            </a:xfrm>
            <a:prstGeom prst="rect">
              <a:avLst/>
            </a:prstGeom>
            <a:no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23" name="Group 35"/>
          <p:cNvGrpSpPr>
            <a:grpSpLocks/>
          </p:cNvGrpSpPr>
          <p:nvPr/>
        </p:nvGrpSpPr>
        <p:grpSpPr bwMode="auto">
          <a:xfrm>
            <a:off x="3685678" y="1993469"/>
            <a:ext cx="2603500" cy="3810000"/>
            <a:chOff x="3722" y="1644"/>
            <a:chExt cx="1640" cy="2400"/>
          </a:xfrm>
        </p:grpSpPr>
        <p:sp>
          <p:nvSpPr>
            <p:cNvPr id="24" name="Line 36"/>
            <p:cNvSpPr>
              <a:spLocks noChangeShapeType="1"/>
            </p:cNvSpPr>
            <p:nvPr/>
          </p:nvSpPr>
          <p:spPr bwMode="auto">
            <a:xfrm rot="10789799">
              <a:off x="3727" y="3743"/>
              <a:ext cx="646" cy="1"/>
            </a:xfrm>
            <a:prstGeom prst="line">
              <a:avLst/>
            </a:prstGeom>
            <a:noFill/>
            <a:ln w="19050">
              <a:solidFill>
                <a:srgbClr val="FF0066"/>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5" name="Object 37"/>
            <p:cNvGraphicFramePr>
              <a:graphicFrameLocks noChangeAspect="1"/>
            </p:cNvGraphicFramePr>
            <p:nvPr/>
          </p:nvGraphicFramePr>
          <p:xfrm>
            <a:off x="3911" y="3696"/>
            <a:ext cx="368" cy="348"/>
          </p:xfrm>
          <a:graphic>
            <a:graphicData uri="http://schemas.openxmlformats.org/presentationml/2006/ole">
              <mc:AlternateContent xmlns:mc="http://schemas.openxmlformats.org/markup-compatibility/2006">
                <mc:Choice xmlns:v="urn:schemas-microsoft-com:vml" Requires="v">
                  <p:oleObj spid="_x0000_s826605" name="公式" r:id="rId19" imgW="190335" imgH="215713" progId="Equation.3">
                    <p:embed/>
                  </p:oleObj>
                </mc:Choice>
                <mc:Fallback>
                  <p:oleObj name="公式" r:id="rId19" imgW="190335" imgH="215713"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11" y="3696"/>
                          <a:ext cx="368"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Line 38"/>
            <p:cNvSpPr>
              <a:spLocks noChangeShapeType="1"/>
            </p:cNvSpPr>
            <p:nvPr/>
          </p:nvSpPr>
          <p:spPr bwMode="auto">
            <a:xfrm>
              <a:off x="5039" y="1963"/>
              <a:ext cx="323" cy="0"/>
            </a:xfrm>
            <a:prstGeom prst="line">
              <a:avLst/>
            </a:prstGeom>
            <a:noFill/>
            <a:ln w="9525">
              <a:solidFill>
                <a:srgbClr val="000000"/>
              </a:solidFill>
              <a:prstDash val="dash"/>
              <a:round/>
              <a:headEnd type="none" w="sm" len="lg"/>
              <a:tailEnd type="non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7" name="Line 39"/>
            <p:cNvSpPr>
              <a:spLocks noChangeShapeType="1"/>
            </p:cNvSpPr>
            <p:nvPr/>
          </p:nvSpPr>
          <p:spPr bwMode="auto">
            <a:xfrm>
              <a:off x="5039" y="3317"/>
              <a:ext cx="323" cy="0"/>
            </a:xfrm>
            <a:prstGeom prst="line">
              <a:avLst/>
            </a:prstGeom>
            <a:noFill/>
            <a:ln w="9525">
              <a:solidFill>
                <a:srgbClr val="000000"/>
              </a:solidFill>
              <a:prstDash val="dash"/>
              <a:round/>
              <a:headEnd type="none" w="sm" len="lg"/>
              <a:tailEnd type="non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8" name="Line 40"/>
            <p:cNvSpPr>
              <a:spLocks noChangeShapeType="1"/>
            </p:cNvSpPr>
            <p:nvPr/>
          </p:nvSpPr>
          <p:spPr bwMode="auto">
            <a:xfrm>
              <a:off x="5168" y="1963"/>
              <a:ext cx="0" cy="1354"/>
            </a:xfrm>
            <a:prstGeom prst="line">
              <a:avLst/>
            </a:prstGeom>
            <a:noFill/>
            <a:ln w="19050">
              <a:solidFill>
                <a:srgbClr val="FF0066"/>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9" name="AutoShape 44"/>
            <p:cNvSpPr>
              <a:spLocks noChangeArrowheads="1"/>
            </p:cNvSpPr>
            <p:nvPr/>
          </p:nvSpPr>
          <p:spPr bwMode="auto">
            <a:xfrm>
              <a:off x="3722" y="1644"/>
              <a:ext cx="1291" cy="2004"/>
            </a:xfrm>
            <a:prstGeom prst="can">
              <a:avLst>
                <a:gd name="adj" fmla="val 47948"/>
              </a:avLst>
            </a:prstGeom>
            <a:noFill/>
            <a:ln w="28575">
              <a:solidFill>
                <a:srgbClr val="0099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0" name="Line 50"/>
            <p:cNvSpPr>
              <a:spLocks noChangeShapeType="1"/>
            </p:cNvSpPr>
            <p:nvPr/>
          </p:nvSpPr>
          <p:spPr bwMode="auto">
            <a:xfrm>
              <a:off x="3722" y="3360"/>
              <a:ext cx="0" cy="528"/>
            </a:xfrm>
            <a:prstGeom prst="line">
              <a:avLst/>
            </a:prstGeom>
            <a:noFill/>
            <a:ln w="19050">
              <a:solidFill>
                <a:srgbClr val="000000"/>
              </a:solidFill>
              <a:prstDash val="dash"/>
              <a:round/>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31" name="Object 64"/>
          <p:cNvGraphicFramePr>
            <a:graphicFrameLocks noChangeAspect="1"/>
          </p:cNvGraphicFramePr>
          <p:nvPr>
            <p:extLst>
              <p:ext uri="{D42A27DB-BD31-4B8C-83A1-F6EECF244321}">
                <p14:modId xmlns:p14="http://schemas.microsoft.com/office/powerpoint/2010/main" val="3072881547"/>
              </p:ext>
            </p:extLst>
          </p:nvPr>
        </p:nvGraphicFramePr>
        <p:xfrm>
          <a:off x="5846982" y="3149164"/>
          <a:ext cx="531812" cy="749300"/>
        </p:xfrm>
        <a:graphic>
          <a:graphicData uri="http://schemas.openxmlformats.org/presentationml/2006/ole">
            <mc:AlternateContent xmlns:mc="http://schemas.openxmlformats.org/markup-compatibility/2006">
              <mc:Choice xmlns:v="urn:schemas-microsoft-com:vml" Requires="v">
                <p:oleObj spid="_x0000_s826606" name="公式" r:id="rId21" imgW="126725" imgH="177415" progId="Equation.3">
                  <p:embed/>
                </p:oleObj>
              </mc:Choice>
              <mc:Fallback>
                <p:oleObj name="公式" r:id="rId21" imgW="126725" imgH="177415"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846982" y="3149164"/>
                        <a:ext cx="53181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2" name="Group 28"/>
          <p:cNvGrpSpPr>
            <a:grpSpLocks/>
          </p:cNvGrpSpPr>
          <p:nvPr/>
        </p:nvGrpSpPr>
        <p:grpSpPr bwMode="auto">
          <a:xfrm>
            <a:off x="3977949" y="1837341"/>
            <a:ext cx="1300163" cy="2767013"/>
            <a:chOff x="4131" y="1945"/>
            <a:chExt cx="819" cy="1743"/>
          </a:xfrm>
        </p:grpSpPr>
        <p:grpSp>
          <p:nvGrpSpPr>
            <p:cNvPr id="33" name="Group 29"/>
            <p:cNvGrpSpPr>
              <a:grpSpLocks/>
            </p:cNvGrpSpPr>
            <p:nvPr/>
          </p:nvGrpSpPr>
          <p:grpSpPr bwMode="auto">
            <a:xfrm>
              <a:off x="4356" y="2082"/>
              <a:ext cx="553" cy="1606"/>
              <a:chOff x="4356" y="2082"/>
              <a:chExt cx="553" cy="1606"/>
            </a:xfrm>
          </p:grpSpPr>
          <p:sp>
            <p:nvSpPr>
              <p:cNvPr id="37" name="AutoShape 30"/>
              <p:cNvSpPr>
                <a:spLocks noChangeArrowheads="1"/>
              </p:cNvSpPr>
              <p:nvPr/>
            </p:nvSpPr>
            <p:spPr bwMode="auto">
              <a:xfrm rot="5400000">
                <a:off x="3756" y="2682"/>
                <a:ext cx="1440" cy="240"/>
              </a:xfrm>
              <a:prstGeom prst="parallelogram">
                <a:avLst>
                  <a:gd name="adj" fmla="val 37472"/>
                </a:avLst>
              </a:prstGeom>
              <a:solidFill>
                <a:srgbClr val="FF99FF">
                  <a:alpha val="50195"/>
                </a:srgbClr>
              </a:solidFill>
              <a:ln w="9525">
                <a:solidFill>
                  <a:srgbClr val="CC00CC"/>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8" name="Object 31"/>
              <p:cNvGraphicFramePr>
                <a:graphicFrameLocks noChangeAspect="1"/>
              </p:cNvGraphicFramePr>
              <p:nvPr>
                <p:extLst>
                  <p:ext uri="{D42A27DB-BD31-4B8C-83A1-F6EECF244321}">
                    <p14:modId xmlns:p14="http://schemas.microsoft.com/office/powerpoint/2010/main" val="4286110009"/>
                  </p:ext>
                </p:extLst>
              </p:nvPr>
            </p:nvGraphicFramePr>
            <p:xfrm>
              <a:off x="4640" y="3400"/>
              <a:ext cx="269" cy="288"/>
            </p:xfrm>
            <a:graphic>
              <a:graphicData uri="http://schemas.openxmlformats.org/presentationml/2006/ole">
                <mc:AlternateContent xmlns:mc="http://schemas.openxmlformats.org/markup-compatibility/2006">
                  <mc:Choice xmlns:v="urn:schemas-microsoft-com:vml" Requires="v">
                    <p:oleObj spid="_x0000_s826607" name="公式" r:id="rId23" imgW="85841" imgH="123900" progId="Equation.3">
                      <p:embed/>
                    </p:oleObj>
                  </mc:Choice>
                  <mc:Fallback>
                    <p:oleObj name="公式" r:id="rId23" imgW="85841" imgH="123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0" y="3400"/>
                            <a:ext cx="26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4" name="Object 32"/>
            <p:cNvGraphicFramePr>
              <a:graphicFrameLocks noChangeAspect="1"/>
            </p:cNvGraphicFramePr>
            <p:nvPr>
              <p:extLst>
                <p:ext uri="{D42A27DB-BD31-4B8C-83A1-F6EECF244321}">
                  <p14:modId xmlns:p14="http://schemas.microsoft.com/office/powerpoint/2010/main" val="581288179"/>
                </p:ext>
              </p:extLst>
            </p:nvPr>
          </p:nvGraphicFramePr>
          <p:xfrm>
            <a:off x="4131" y="3361"/>
            <a:ext cx="225" cy="210"/>
          </p:xfrm>
          <a:graphic>
            <a:graphicData uri="http://schemas.openxmlformats.org/presentationml/2006/ole">
              <mc:AlternateContent xmlns:mc="http://schemas.openxmlformats.org/markup-compatibility/2006">
                <mc:Choice xmlns:v="urn:schemas-microsoft-com:vml" Requires="v">
                  <p:oleObj spid="_x0000_s826608" name="公式" r:id="rId24" imgW="180860" imgH="209468" progId="Equation.3">
                    <p:embed/>
                  </p:oleObj>
                </mc:Choice>
                <mc:Fallback>
                  <p:oleObj name="公式" r:id="rId24" imgW="180860" imgH="20946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31" y="3361"/>
                          <a:ext cx="225" cy="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33"/>
            <p:cNvGraphicFramePr>
              <a:graphicFrameLocks noChangeAspect="1"/>
            </p:cNvGraphicFramePr>
            <p:nvPr>
              <p:extLst>
                <p:ext uri="{D42A27DB-BD31-4B8C-83A1-F6EECF244321}">
                  <p14:modId xmlns:p14="http://schemas.microsoft.com/office/powerpoint/2010/main" val="2283109860"/>
                </p:ext>
              </p:extLst>
            </p:nvPr>
          </p:nvGraphicFramePr>
          <p:xfrm>
            <a:off x="4710" y="2072"/>
            <a:ext cx="240" cy="223"/>
          </p:xfrm>
          <a:graphic>
            <a:graphicData uri="http://schemas.openxmlformats.org/presentationml/2006/ole">
              <mc:AlternateContent xmlns:mc="http://schemas.openxmlformats.org/markup-compatibility/2006">
                <mc:Choice xmlns:v="urn:schemas-microsoft-com:vml" Requires="v">
                  <p:oleObj spid="_x0000_s826609" name="公式" r:id="rId25" imgW="180860" imgH="209468" progId="Equation.3">
                    <p:embed/>
                  </p:oleObj>
                </mc:Choice>
                <mc:Fallback>
                  <p:oleObj name="公式" r:id="rId25" imgW="180860" imgH="209468"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10" y="2072"/>
                          <a:ext cx="240" cy="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34"/>
            <p:cNvGraphicFramePr>
              <a:graphicFrameLocks noChangeAspect="1"/>
            </p:cNvGraphicFramePr>
            <p:nvPr>
              <p:extLst>
                <p:ext uri="{D42A27DB-BD31-4B8C-83A1-F6EECF244321}">
                  <p14:modId xmlns:p14="http://schemas.microsoft.com/office/powerpoint/2010/main" val="3701955935"/>
                </p:ext>
              </p:extLst>
            </p:nvPr>
          </p:nvGraphicFramePr>
          <p:xfrm>
            <a:off x="4139" y="1945"/>
            <a:ext cx="225" cy="255"/>
          </p:xfrm>
          <a:graphic>
            <a:graphicData uri="http://schemas.openxmlformats.org/presentationml/2006/ole">
              <mc:AlternateContent xmlns:mc="http://schemas.openxmlformats.org/markup-compatibility/2006">
                <mc:Choice xmlns:v="urn:schemas-microsoft-com:vml" Requires="v">
                  <p:oleObj spid="_x0000_s826610" name="公式" r:id="rId26" imgW="200026" imgH="285860" progId="Equation.3">
                    <p:embed/>
                  </p:oleObj>
                </mc:Choice>
                <mc:Fallback>
                  <p:oleObj name="公式" r:id="rId26" imgW="200026" imgH="2858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39" y="1945"/>
                          <a:ext cx="225"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9" name="Line 42"/>
          <p:cNvSpPr>
            <a:spLocks noChangeShapeType="1"/>
          </p:cNvSpPr>
          <p:nvPr/>
        </p:nvSpPr>
        <p:spPr bwMode="auto">
          <a:xfrm>
            <a:off x="4347836" y="1736252"/>
            <a:ext cx="0" cy="3384375"/>
          </a:xfrm>
          <a:prstGeom prst="line">
            <a:avLst/>
          </a:prstGeom>
          <a:noFill/>
          <a:ln w="38100">
            <a:solidFill>
              <a:srgbClr val="FF0000"/>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0" name="Object 43"/>
          <p:cNvGraphicFramePr>
            <a:graphicFrameLocks noChangeAspect="1"/>
          </p:cNvGraphicFramePr>
          <p:nvPr>
            <p:extLst>
              <p:ext uri="{D42A27DB-BD31-4B8C-83A1-F6EECF244321}">
                <p14:modId xmlns:p14="http://schemas.microsoft.com/office/powerpoint/2010/main" val="1886957174"/>
              </p:ext>
            </p:extLst>
          </p:nvPr>
        </p:nvGraphicFramePr>
        <p:xfrm>
          <a:off x="3914982" y="4712069"/>
          <a:ext cx="447675" cy="492125"/>
        </p:xfrm>
        <a:graphic>
          <a:graphicData uri="http://schemas.openxmlformats.org/presentationml/2006/ole">
            <mc:AlternateContent xmlns:mc="http://schemas.openxmlformats.org/markup-compatibility/2006">
              <mc:Choice xmlns:v="urn:schemas-microsoft-com:vml" Requires="v">
                <p:oleObj spid="_x0000_s826611" name="公式" r:id="rId27" imgW="126780" imgH="164814" progId="Equation.3">
                  <p:embed/>
                </p:oleObj>
              </mc:Choice>
              <mc:Fallback>
                <p:oleObj name="公式" r:id="rId27" imgW="126780" imgH="164814"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14982" y="4712069"/>
                        <a:ext cx="4476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Line 7"/>
          <p:cNvSpPr>
            <a:spLocks noChangeShapeType="1"/>
          </p:cNvSpPr>
          <p:nvPr/>
        </p:nvSpPr>
        <p:spPr bwMode="auto">
          <a:xfrm rot="10788159">
            <a:off x="4721791" y="1837328"/>
            <a:ext cx="1391" cy="3283310"/>
          </a:xfrm>
          <a:prstGeom prst="line">
            <a:avLst/>
          </a:prstGeom>
          <a:noFill/>
          <a:ln w="28575">
            <a:solidFill>
              <a:srgbClr val="FF0000"/>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2" name="Object 43"/>
          <p:cNvGraphicFramePr>
            <a:graphicFrameLocks noChangeAspect="1"/>
          </p:cNvGraphicFramePr>
          <p:nvPr>
            <p:extLst>
              <p:ext uri="{D42A27DB-BD31-4B8C-83A1-F6EECF244321}">
                <p14:modId xmlns:p14="http://schemas.microsoft.com/office/powerpoint/2010/main" val="4090502694"/>
              </p:ext>
            </p:extLst>
          </p:nvPr>
        </p:nvGraphicFramePr>
        <p:xfrm>
          <a:off x="4821976" y="4845526"/>
          <a:ext cx="447675" cy="492125"/>
        </p:xfrm>
        <a:graphic>
          <a:graphicData uri="http://schemas.openxmlformats.org/presentationml/2006/ole">
            <mc:AlternateContent xmlns:mc="http://schemas.openxmlformats.org/markup-compatibility/2006">
              <mc:Choice xmlns:v="urn:schemas-microsoft-com:vml" Requires="v">
                <p:oleObj spid="_x0000_s826612" name="公式" r:id="rId28" imgW="126780" imgH="164814" progId="Equation.3">
                  <p:embed/>
                </p:oleObj>
              </mc:Choice>
              <mc:Fallback>
                <p:oleObj name="公式" r:id="rId28" imgW="126780" imgH="164814"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21976" y="4845526"/>
                        <a:ext cx="4476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 name="AutoShape 38"/>
          <p:cNvSpPr>
            <a:spLocks noChangeArrowheads="1"/>
          </p:cNvSpPr>
          <p:nvPr/>
        </p:nvSpPr>
        <p:spPr bwMode="auto">
          <a:xfrm>
            <a:off x="6479620" y="3922513"/>
            <a:ext cx="552450" cy="247419"/>
          </a:xfrm>
          <a:prstGeom prst="rightArrow">
            <a:avLst>
              <a:gd name="adj1" fmla="val 50000"/>
              <a:gd name="adj2" fmla="val 81492"/>
            </a:avLst>
          </a:prstGeom>
          <a:solidFill>
            <a:srgbClr val="00FFFF"/>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pSp>
        <p:nvGrpSpPr>
          <p:cNvPr id="44" name="Group 2"/>
          <p:cNvGrpSpPr>
            <a:grpSpLocks/>
          </p:cNvGrpSpPr>
          <p:nvPr/>
        </p:nvGrpSpPr>
        <p:grpSpPr bwMode="auto">
          <a:xfrm>
            <a:off x="7056115" y="1461651"/>
            <a:ext cx="3194050" cy="4267200"/>
            <a:chOff x="3414" y="1392"/>
            <a:chExt cx="2012" cy="2688"/>
          </a:xfrm>
        </p:grpSpPr>
        <p:sp>
          <p:nvSpPr>
            <p:cNvPr id="45" name="AutoShape 3"/>
            <p:cNvSpPr>
              <a:spLocks noChangeArrowheads="1"/>
            </p:cNvSpPr>
            <p:nvPr/>
          </p:nvSpPr>
          <p:spPr bwMode="auto">
            <a:xfrm>
              <a:off x="3957" y="1801"/>
              <a:ext cx="807" cy="1655"/>
            </a:xfrm>
            <a:prstGeom prst="can">
              <a:avLst>
                <a:gd name="adj" fmla="val 38310"/>
              </a:avLst>
            </a:prstGeom>
            <a:solidFill>
              <a:srgbClr val="FFFF00"/>
            </a:solidFill>
            <a:ln w="9525">
              <a:solidFill>
                <a:srgbClr val="0066FF"/>
              </a:solidFill>
              <a:prstDash val="dash"/>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6" name="Line 4"/>
            <p:cNvSpPr>
              <a:spLocks noChangeShapeType="1"/>
            </p:cNvSpPr>
            <p:nvPr/>
          </p:nvSpPr>
          <p:spPr bwMode="auto">
            <a:xfrm>
              <a:off x="4368" y="1440"/>
              <a:ext cx="2" cy="2448"/>
            </a:xfrm>
            <a:prstGeom prst="line">
              <a:avLst/>
            </a:prstGeom>
            <a:noFill/>
            <a:ln w="19050">
              <a:solidFill>
                <a:srgbClr val="000000"/>
              </a:solidFill>
              <a:prstDash val="lgDashDotDot"/>
              <a:round/>
              <a:headEnd type="none" w="sm" len="lg"/>
              <a:tailEnd type="non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47" name="Object 5"/>
            <p:cNvGraphicFramePr>
              <a:graphicFrameLocks noChangeAspect="1"/>
            </p:cNvGraphicFramePr>
            <p:nvPr/>
          </p:nvGraphicFramePr>
          <p:xfrm>
            <a:off x="4049" y="1641"/>
            <a:ext cx="367" cy="375"/>
          </p:xfrm>
          <a:graphic>
            <a:graphicData uri="http://schemas.openxmlformats.org/presentationml/2006/ole">
              <mc:AlternateContent xmlns:mc="http://schemas.openxmlformats.org/markup-compatibility/2006">
                <mc:Choice xmlns:v="urn:schemas-microsoft-com:vml" Requires="v">
                  <p:oleObj spid="_x0000_s826613" name="公式" r:id="rId29" imgW="177569" imgH="215619" progId="Equation.3">
                    <p:embed/>
                  </p:oleObj>
                </mc:Choice>
                <mc:Fallback>
                  <p:oleObj name="公式" r:id="rId29" imgW="177569" imgH="21561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49" y="1641"/>
                          <a:ext cx="367"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6"/>
            <p:cNvGraphicFramePr>
              <a:graphicFrameLocks noChangeAspect="1"/>
            </p:cNvGraphicFramePr>
            <p:nvPr/>
          </p:nvGraphicFramePr>
          <p:xfrm>
            <a:off x="4049" y="2352"/>
            <a:ext cx="282" cy="310"/>
          </p:xfrm>
          <a:graphic>
            <a:graphicData uri="http://schemas.openxmlformats.org/presentationml/2006/ole">
              <mc:AlternateContent xmlns:mc="http://schemas.openxmlformats.org/markup-compatibility/2006">
                <mc:Choice xmlns:v="urn:schemas-microsoft-com:vml" Requires="v">
                  <p:oleObj spid="_x0000_s826614" name="公式" r:id="rId30" imgW="126780" imgH="164814" progId="Equation.3">
                    <p:embed/>
                  </p:oleObj>
                </mc:Choice>
                <mc:Fallback>
                  <p:oleObj name="公式" r:id="rId30" imgW="126780" imgH="164814"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49" y="2352"/>
                          <a:ext cx="282"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Line 7"/>
            <p:cNvSpPr>
              <a:spLocks noChangeShapeType="1"/>
            </p:cNvSpPr>
            <p:nvPr/>
          </p:nvSpPr>
          <p:spPr bwMode="auto">
            <a:xfrm rot="10788159">
              <a:off x="4032" y="2304"/>
              <a:ext cx="0" cy="480"/>
            </a:xfrm>
            <a:prstGeom prst="line">
              <a:avLst/>
            </a:prstGeom>
            <a:noFill/>
            <a:ln w="38100">
              <a:solidFill>
                <a:srgbClr val="FF0000"/>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0" name="Line 8"/>
            <p:cNvSpPr>
              <a:spLocks noChangeShapeType="1"/>
            </p:cNvSpPr>
            <p:nvPr/>
          </p:nvSpPr>
          <p:spPr bwMode="auto">
            <a:xfrm flipH="1">
              <a:off x="3957" y="1968"/>
              <a:ext cx="413" cy="0"/>
            </a:xfrm>
            <a:prstGeom prst="line">
              <a:avLst/>
            </a:prstGeom>
            <a:noFill/>
            <a:ln w="19050">
              <a:solidFill>
                <a:srgbClr val="FF0066"/>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1" name="Rectangle 9"/>
            <p:cNvSpPr>
              <a:spLocks noChangeArrowheads="1"/>
            </p:cNvSpPr>
            <p:nvPr/>
          </p:nvSpPr>
          <p:spPr bwMode="auto">
            <a:xfrm>
              <a:off x="3414" y="1392"/>
              <a:ext cx="2012" cy="2688"/>
            </a:xfrm>
            <a:prstGeom prst="rect">
              <a:avLst/>
            </a:prstGeom>
            <a:no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52" name="Group 28"/>
          <p:cNvGrpSpPr>
            <a:grpSpLocks/>
          </p:cNvGrpSpPr>
          <p:nvPr/>
        </p:nvGrpSpPr>
        <p:grpSpPr bwMode="auto">
          <a:xfrm>
            <a:off x="8722990" y="2147451"/>
            <a:ext cx="1066800" cy="3048000"/>
            <a:chOff x="4464" y="1824"/>
            <a:chExt cx="672" cy="1920"/>
          </a:xfrm>
        </p:grpSpPr>
        <p:grpSp>
          <p:nvGrpSpPr>
            <p:cNvPr id="53" name="Group 29"/>
            <p:cNvGrpSpPr>
              <a:grpSpLocks/>
            </p:cNvGrpSpPr>
            <p:nvPr/>
          </p:nvGrpSpPr>
          <p:grpSpPr bwMode="auto">
            <a:xfrm>
              <a:off x="4656" y="2064"/>
              <a:ext cx="464" cy="1680"/>
              <a:chOff x="4656" y="2064"/>
              <a:chExt cx="464" cy="1680"/>
            </a:xfrm>
          </p:grpSpPr>
          <p:sp>
            <p:nvSpPr>
              <p:cNvPr id="57" name="AutoShape 30"/>
              <p:cNvSpPr>
                <a:spLocks noChangeArrowheads="1"/>
              </p:cNvSpPr>
              <p:nvPr/>
            </p:nvSpPr>
            <p:spPr bwMode="auto">
              <a:xfrm rot="5400000">
                <a:off x="4056" y="2664"/>
                <a:ext cx="1440" cy="240"/>
              </a:xfrm>
              <a:prstGeom prst="parallelogram">
                <a:avLst>
                  <a:gd name="adj" fmla="val 37472"/>
                </a:avLst>
              </a:prstGeom>
              <a:solidFill>
                <a:srgbClr val="FF99FF">
                  <a:alpha val="50195"/>
                </a:srgbClr>
              </a:solidFill>
              <a:ln w="9525">
                <a:solidFill>
                  <a:srgbClr val="CC00CC"/>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8" name="Object 31"/>
              <p:cNvGraphicFramePr>
                <a:graphicFrameLocks noChangeAspect="1"/>
              </p:cNvGraphicFramePr>
              <p:nvPr/>
            </p:nvGraphicFramePr>
            <p:xfrm>
              <a:off x="4851" y="3456"/>
              <a:ext cx="269" cy="288"/>
            </p:xfrm>
            <a:graphic>
              <a:graphicData uri="http://schemas.openxmlformats.org/presentationml/2006/ole">
                <mc:AlternateContent xmlns:mc="http://schemas.openxmlformats.org/markup-compatibility/2006">
                  <mc:Choice xmlns:v="urn:schemas-microsoft-com:vml" Requires="v">
                    <p:oleObj spid="_x0000_s826615" name="公式" r:id="rId31" imgW="85841" imgH="123900" progId="Equation.3">
                      <p:embed/>
                    </p:oleObj>
                  </mc:Choice>
                  <mc:Fallback>
                    <p:oleObj name="公式" r:id="rId31" imgW="85841" imgH="123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1" y="3456"/>
                            <a:ext cx="26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4" name="Object 32"/>
            <p:cNvGraphicFramePr>
              <a:graphicFrameLocks noChangeAspect="1"/>
            </p:cNvGraphicFramePr>
            <p:nvPr/>
          </p:nvGraphicFramePr>
          <p:xfrm>
            <a:off x="4464" y="3312"/>
            <a:ext cx="225" cy="210"/>
          </p:xfrm>
          <a:graphic>
            <a:graphicData uri="http://schemas.openxmlformats.org/presentationml/2006/ole">
              <mc:AlternateContent xmlns:mc="http://schemas.openxmlformats.org/markup-compatibility/2006">
                <mc:Choice xmlns:v="urn:schemas-microsoft-com:vml" Requires="v">
                  <p:oleObj spid="_x0000_s826616" name="公式" r:id="rId32" imgW="180860" imgH="209468" progId="Equation.3">
                    <p:embed/>
                  </p:oleObj>
                </mc:Choice>
                <mc:Fallback>
                  <p:oleObj name="公式" r:id="rId32" imgW="180860" imgH="20946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4" y="3312"/>
                          <a:ext cx="225" cy="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33"/>
            <p:cNvGraphicFramePr>
              <a:graphicFrameLocks noChangeAspect="1"/>
            </p:cNvGraphicFramePr>
            <p:nvPr/>
          </p:nvGraphicFramePr>
          <p:xfrm>
            <a:off x="4896" y="2081"/>
            <a:ext cx="240" cy="223"/>
          </p:xfrm>
          <a:graphic>
            <a:graphicData uri="http://schemas.openxmlformats.org/presentationml/2006/ole">
              <mc:AlternateContent xmlns:mc="http://schemas.openxmlformats.org/markup-compatibility/2006">
                <mc:Choice xmlns:v="urn:schemas-microsoft-com:vml" Requires="v">
                  <p:oleObj spid="_x0000_s826617" name="公式" r:id="rId33" imgW="180860" imgH="209468" progId="Equation.3">
                    <p:embed/>
                  </p:oleObj>
                </mc:Choice>
                <mc:Fallback>
                  <p:oleObj name="公式" r:id="rId33" imgW="180860" imgH="209468"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96" y="2081"/>
                          <a:ext cx="240" cy="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 name="Object 34"/>
            <p:cNvGraphicFramePr>
              <a:graphicFrameLocks noChangeAspect="1"/>
            </p:cNvGraphicFramePr>
            <p:nvPr/>
          </p:nvGraphicFramePr>
          <p:xfrm>
            <a:off x="4512" y="1824"/>
            <a:ext cx="225" cy="255"/>
          </p:xfrm>
          <a:graphic>
            <a:graphicData uri="http://schemas.openxmlformats.org/presentationml/2006/ole">
              <mc:AlternateContent xmlns:mc="http://schemas.openxmlformats.org/markup-compatibility/2006">
                <mc:Choice xmlns:v="urn:schemas-microsoft-com:vml" Requires="v">
                  <p:oleObj spid="_x0000_s826618" name="公式" r:id="rId34" imgW="200026" imgH="285860" progId="Equation.3">
                    <p:embed/>
                  </p:oleObj>
                </mc:Choice>
                <mc:Fallback>
                  <p:oleObj name="公式" r:id="rId34" imgW="200026" imgH="2858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12" y="1824"/>
                          <a:ext cx="225"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9" name="Group 35"/>
          <p:cNvGrpSpPr>
            <a:grpSpLocks/>
          </p:cNvGrpSpPr>
          <p:nvPr/>
        </p:nvGrpSpPr>
        <p:grpSpPr bwMode="auto">
          <a:xfrm>
            <a:off x="7133904" y="1861701"/>
            <a:ext cx="3014663" cy="3810000"/>
            <a:chOff x="3463" y="1644"/>
            <a:chExt cx="1899" cy="2400"/>
          </a:xfrm>
        </p:grpSpPr>
        <p:sp>
          <p:nvSpPr>
            <p:cNvPr id="60" name="Line 36"/>
            <p:cNvSpPr>
              <a:spLocks noChangeShapeType="1"/>
            </p:cNvSpPr>
            <p:nvPr/>
          </p:nvSpPr>
          <p:spPr bwMode="auto">
            <a:xfrm rot="10789799">
              <a:off x="3727" y="3743"/>
              <a:ext cx="646" cy="1"/>
            </a:xfrm>
            <a:prstGeom prst="line">
              <a:avLst/>
            </a:prstGeom>
            <a:noFill/>
            <a:ln w="19050">
              <a:solidFill>
                <a:srgbClr val="FF0066"/>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1" name="Object 37"/>
            <p:cNvGraphicFramePr>
              <a:graphicFrameLocks noChangeAspect="1"/>
            </p:cNvGraphicFramePr>
            <p:nvPr/>
          </p:nvGraphicFramePr>
          <p:xfrm>
            <a:off x="3911" y="3696"/>
            <a:ext cx="368" cy="348"/>
          </p:xfrm>
          <a:graphic>
            <a:graphicData uri="http://schemas.openxmlformats.org/presentationml/2006/ole">
              <mc:AlternateContent xmlns:mc="http://schemas.openxmlformats.org/markup-compatibility/2006">
                <mc:Choice xmlns:v="urn:schemas-microsoft-com:vml" Requires="v">
                  <p:oleObj spid="_x0000_s826619" name="公式" r:id="rId35" imgW="190335" imgH="215713" progId="Equation.3">
                    <p:embed/>
                  </p:oleObj>
                </mc:Choice>
                <mc:Fallback>
                  <p:oleObj name="公式" r:id="rId35" imgW="190335" imgH="215713"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11" y="3696"/>
                          <a:ext cx="368"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 name="Line 38"/>
            <p:cNvSpPr>
              <a:spLocks noChangeShapeType="1"/>
            </p:cNvSpPr>
            <p:nvPr/>
          </p:nvSpPr>
          <p:spPr bwMode="auto">
            <a:xfrm>
              <a:off x="5039" y="1963"/>
              <a:ext cx="323" cy="0"/>
            </a:xfrm>
            <a:prstGeom prst="line">
              <a:avLst/>
            </a:prstGeom>
            <a:noFill/>
            <a:ln w="9525">
              <a:solidFill>
                <a:srgbClr val="000000"/>
              </a:solidFill>
              <a:prstDash val="dash"/>
              <a:round/>
              <a:headEnd type="none" w="sm" len="lg"/>
              <a:tailEnd type="non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3" name="Line 39"/>
            <p:cNvSpPr>
              <a:spLocks noChangeShapeType="1"/>
            </p:cNvSpPr>
            <p:nvPr/>
          </p:nvSpPr>
          <p:spPr bwMode="auto">
            <a:xfrm>
              <a:off x="5039" y="3317"/>
              <a:ext cx="323" cy="0"/>
            </a:xfrm>
            <a:prstGeom prst="line">
              <a:avLst/>
            </a:prstGeom>
            <a:noFill/>
            <a:ln w="9525">
              <a:solidFill>
                <a:srgbClr val="000000"/>
              </a:solidFill>
              <a:prstDash val="dash"/>
              <a:round/>
              <a:headEnd type="none" w="sm" len="lg"/>
              <a:tailEnd type="non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4" name="Line 40"/>
            <p:cNvSpPr>
              <a:spLocks noChangeShapeType="1"/>
            </p:cNvSpPr>
            <p:nvPr/>
          </p:nvSpPr>
          <p:spPr bwMode="auto">
            <a:xfrm>
              <a:off x="5168" y="1963"/>
              <a:ext cx="0" cy="1354"/>
            </a:xfrm>
            <a:prstGeom prst="line">
              <a:avLst/>
            </a:prstGeom>
            <a:noFill/>
            <a:ln w="19050">
              <a:solidFill>
                <a:srgbClr val="FF0066"/>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5" name="Line 42"/>
            <p:cNvSpPr>
              <a:spLocks noChangeShapeType="1"/>
            </p:cNvSpPr>
            <p:nvPr/>
          </p:nvSpPr>
          <p:spPr bwMode="auto">
            <a:xfrm>
              <a:off x="3648" y="2400"/>
              <a:ext cx="0" cy="484"/>
            </a:xfrm>
            <a:prstGeom prst="line">
              <a:avLst/>
            </a:prstGeom>
            <a:noFill/>
            <a:ln w="38100">
              <a:solidFill>
                <a:srgbClr val="FF0000"/>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6" name="Object 43"/>
            <p:cNvGraphicFramePr>
              <a:graphicFrameLocks noChangeAspect="1"/>
            </p:cNvGraphicFramePr>
            <p:nvPr>
              <p:extLst>
                <p:ext uri="{D42A27DB-BD31-4B8C-83A1-F6EECF244321}">
                  <p14:modId xmlns:p14="http://schemas.microsoft.com/office/powerpoint/2010/main" val="712654583"/>
                </p:ext>
              </p:extLst>
            </p:nvPr>
          </p:nvGraphicFramePr>
          <p:xfrm>
            <a:off x="3463" y="2145"/>
            <a:ext cx="282" cy="310"/>
          </p:xfrm>
          <a:graphic>
            <a:graphicData uri="http://schemas.openxmlformats.org/presentationml/2006/ole">
              <mc:AlternateContent xmlns:mc="http://schemas.openxmlformats.org/markup-compatibility/2006">
                <mc:Choice xmlns:v="urn:schemas-microsoft-com:vml" Requires="v">
                  <p:oleObj spid="_x0000_s826620" name="公式" r:id="rId36" imgW="126780" imgH="164814" progId="Equation.3">
                    <p:embed/>
                  </p:oleObj>
                </mc:Choice>
                <mc:Fallback>
                  <p:oleObj name="公式" r:id="rId36" imgW="126780" imgH="164814"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63" y="2145"/>
                          <a:ext cx="282"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 name="AutoShape 44"/>
            <p:cNvSpPr>
              <a:spLocks noChangeArrowheads="1"/>
            </p:cNvSpPr>
            <p:nvPr/>
          </p:nvSpPr>
          <p:spPr bwMode="auto">
            <a:xfrm>
              <a:off x="3722" y="1644"/>
              <a:ext cx="1291" cy="2004"/>
            </a:xfrm>
            <a:prstGeom prst="can">
              <a:avLst>
                <a:gd name="adj" fmla="val 47948"/>
              </a:avLst>
            </a:prstGeom>
            <a:noFill/>
            <a:ln w="28575">
              <a:solidFill>
                <a:srgbClr val="0099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68" name="Group 45"/>
            <p:cNvGrpSpPr>
              <a:grpSpLocks/>
            </p:cNvGrpSpPr>
            <p:nvPr/>
          </p:nvGrpSpPr>
          <p:grpSpPr bwMode="auto">
            <a:xfrm>
              <a:off x="3792" y="2448"/>
              <a:ext cx="1152" cy="384"/>
              <a:chOff x="3792" y="2448"/>
              <a:chExt cx="1152" cy="384"/>
            </a:xfrm>
          </p:grpSpPr>
          <p:sp>
            <p:nvSpPr>
              <p:cNvPr id="70" name="Line 46"/>
              <p:cNvSpPr>
                <a:spLocks noChangeShapeType="1"/>
              </p:cNvSpPr>
              <p:nvPr/>
            </p:nvSpPr>
            <p:spPr bwMode="auto">
              <a:xfrm>
                <a:off x="4324" y="2832"/>
                <a:ext cx="92" cy="0"/>
              </a:xfrm>
              <a:prstGeom prst="line">
                <a:avLst/>
              </a:prstGeom>
              <a:noFill/>
              <a:ln w="28575">
                <a:solidFill>
                  <a:srgbClr val="0000FF"/>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71" name="Object 47"/>
              <p:cNvGraphicFramePr>
                <a:graphicFrameLocks noChangeAspect="1"/>
              </p:cNvGraphicFramePr>
              <p:nvPr/>
            </p:nvGraphicFramePr>
            <p:xfrm>
              <a:off x="4391" y="2448"/>
              <a:ext cx="255" cy="238"/>
            </p:xfrm>
            <a:graphic>
              <a:graphicData uri="http://schemas.openxmlformats.org/presentationml/2006/ole">
                <mc:AlternateContent xmlns:mc="http://schemas.openxmlformats.org/markup-compatibility/2006">
                  <mc:Choice xmlns:v="urn:schemas-microsoft-com:vml" Requires="v">
                    <p:oleObj spid="_x0000_s826621" name="公式" r:id="rId37" imgW="114102" imgH="126780" progId="Equation.3">
                      <p:embed/>
                    </p:oleObj>
                  </mc:Choice>
                  <mc:Fallback>
                    <p:oleObj name="公式" r:id="rId37" imgW="114102" imgH="126780"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391" y="2448"/>
                            <a:ext cx="255"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 name="Oval 48"/>
              <p:cNvSpPr>
                <a:spLocks noChangeArrowheads="1"/>
              </p:cNvSpPr>
              <p:nvPr/>
            </p:nvSpPr>
            <p:spPr bwMode="auto">
              <a:xfrm>
                <a:off x="3792" y="2448"/>
                <a:ext cx="1152" cy="384"/>
              </a:xfrm>
              <a:prstGeom prst="ellipse">
                <a:avLst/>
              </a:prstGeom>
              <a:noFill/>
              <a:ln w="19050">
                <a:solidFill>
                  <a:srgbClr val="0000FF"/>
                </a:solidFill>
                <a:prstDash val="dash"/>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73" name="Line 49"/>
              <p:cNvSpPr>
                <a:spLocks noChangeShapeType="1"/>
              </p:cNvSpPr>
              <p:nvPr/>
            </p:nvSpPr>
            <p:spPr bwMode="auto">
              <a:xfrm>
                <a:off x="4368" y="2592"/>
                <a:ext cx="432" cy="192"/>
              </a:xfrm>
              <a:prstGeom prst="line">
                <a:avLst/>
              </a:prstGeom>
              <a:noFill/>
              <a:ln w="25400">
                <a:solidFill>
                  <a:srgbClr val="CC0000"/>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69" name="Line 50"/>
            <p:cNvSpPr>
              <a:spLocks noChangeShapeType="1"/>
            </p:cNvSpPr>
            <p:nvPr/>
          </p:nvSpPr>
          <p:spPr bwMode="auto">
            <a:xfrm>
              <a:off x="3722" y="3360"/>
              <a:ext cx="0" cy="528"/>
            </a:xfrm>
            <a:prstGeom prst="line">
              <a:avLst/>
            </a:prstGeom>
            <a:noFill/>
            <a:ln w="19050">
              <a:solidFill>
                <a:srgbClr val="000000"/>
              </a:solidFill>
              <a:prstDash val="dash"/>
              <a:round/>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74" name="Object 64"/>
          <p:cNvGraphicFramePr>
            <a:graphicFrameLocks noChangeAspect="1"/>
          </p:cNvGraphicFramePr>
          <p:nvPr>
            <p:extLst>
              <p:ext uri="{D42A27DB-BD31-4B8C-83A1-F6EECF244321}">
                <p14:modId xmlns:p14="http://schemas.microsoft.com/office/powerpoint/2010/main" val="2350436414"/>
              </p:ext>
            </p:extLst>
          </p:nvPr>
        </p:nvGraphicFramePr>
        <p:xfrm>
          <a:off x="9650091" y="3074688"/>
          <a:ext cx="531812" cy="749300"/>
        </p:xfrm>
        <a:graphic>
          <a:graphicData uri="http://schemas.openxmlformats.org/presentationml/2006/ole">
            <mc:AlternateContent xmlns:mc="http://schemas.openxmlformats.org/markup-compatibility/2006">
              <mc:Choice xmlns:v="urn:schemas-microsoft-com:vml" Requires="v">
                <p:oleObj spid="_x0000_s826622" name="公式" r:id="rId39" imgW="126725" imgH="177415" progId="Equation.3">
                  <p:embed/>
                </p:oleObj>
              </mc:Choice>
              <mc:Fallback>
                <p:oleObj name="公式" r:id="rId39" imgW="126725" imgH="177415"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650091" y="3074688"/>
                        <a:ext cx="53181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 name="矩形 74"/>
          <p:cNvSpPr/>
          <p:nvPr/>
        </p:nvSpPr>
        <p:spPr>
          <a:xfrm>
            <a:off x="2916843" y="5917068"/>
            <a:ext cx="6847549" cy="954107"/>
          </a:xfrm>
          <a:prstGeom prst="rect">
            <a:avLst/>
          </a:prstGeom>
        </p:spPr>
        <p:txBody>
          <a:bodyPr wrap="square">
            <a:spAutoFit/>
          </a:bodyPr>
          <a:lstStyle/>
          <a:p>
            <a:r>
              <a:rPr lang="zh-CN" altLang="en-US" sz="2800" b="1" kern="0" dirty="0">
                <a:solidFill>
                  <a:srgbClr val="9900FF"/>
                </a:solidFill>
              </a:rPr>
              <a:t>穿过整个电缆回路的磁通量等于穿过该矩形线圈的磁通量。</a:t>
            </a:r>
            <a:endParaRPr lang="zh-CN" altLang="en-US" sz="2800" dirty="0">
              <a:solidFill>
                <a:srgbClr val="9900FF"/>
              </a:solidFill>
            </a:endParaRPr>
          </a:p>
        </p:txBody>
      </p:sp>
    </p:spTree>
    <p:extLst>
      <p:ext uri="{BB962C8B-B14F-4D97-AF65-F5344CB8AC3E}">
        <p14:creationId xmlns:p14="http://schemas.microsoft.com/office/powerpoint/2010/main" val="315003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ppt_x"/>
                                          </p:val>
                                        </p:tav>
                                        <p:tav tm="100000">
                                          <p:val>
                                            <p:strVal val="#ppt_x"/>
                                          </p:val>
                                        </p:tav>
                                      </p:tavLst>
                                    </p:anim>
                                    <p:anim calcmode="lin" valueType="num">
                                      <p:cBhvr additive="base">
                                        <p:cTn id="4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circle(in)">
                                      <p:cBhvr>
                                        <p:cTn id="55" dur="2000"/>
                                        <p:tgtEl>
                                          <p:spTgt spid="4"/>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17"/>
                                        </p:tgtEl>
                                        <p:attrNameLst>
                                          <p:attrName>style.visibility</p:attrName>
                                        </p:attrNameLst>
                                      </p:cBhvr>
                                      <p:to>
                                        <p:strVal val="visible"/>
                                      </p:to>
                                    </p:set>
                                    <p:anim calcmode="lin" valueType="num">
                                      <p:cBhvr additive="base">
                                        <p:cTn id="60" dur="500" fill="hold"/>
                                        <p:tgtEl>
                                          <p:spTgt spid="17"/>
                                        </p:tgtEl>
                                        <p:attrNameLst>
                                          <p:attrName>ppt_x</p:attrName>
                                        </p:attrNameLst>
                                      </p:cBhvr>
                                      <p:tavLst>
                                        <p:tav tm="0">
                                          <p:val>
                                            <p:strVal val="#ppt_x"/>
                                          </p:val>
                                        </p:tav>
                                        <p:tav tm="100000">
                                          <p:val>
                                            <p:strVal val="#ppt_x"/>
                                          </p:val>
                                        </p:tav>
                                      </p:tavLst>
                                    </p:anim>
                                    <p:anim calcmode="lin" valueType="num">
                                      <p:cBhvr additive="base">
                                        <p:cTn id="61" dur="500" fill="hold"/>
                                        <p:tgtEl>
                                          <p:spTgt spid="17"/>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23"/>
                                        </p:tgtEl>
                                        <p:attrNameLst>
                                          <p:attrName>style.visibility</p:attrName>
                                        </p:attrNameLst>
                                      </p:cBhvr>
                                      <p:to>
                                        <p:strVal val="visible"/>
                                      </p:to>
                                    </p:set>
                                    <p:anim calcmode="lin" valueType="num">
                                      <p:cBhvr additive="base">
                                        <p:cTn id="64" dur="500" fill="hold"/>
                                        <p:tgtEl>
                                          <p:spTgt spid="23"/>
                                        </p:tgtEl>
                                        <p:attrNameLst>
                                          <p:attrName>ppt_x</p:attrName>
                                        </p:attrNameLst>
                                      </p:cBhvr>
                                      <p:tavLst>
                                        <p:tav tm="0">
                                          <p:val>
                                            <p:strVal val="#ppt_x"/>
                                          </p:val>
                                        </p:tav>
                                        <p:tav tm="100000">
                                          <p:val>
                                            <p:strVal val="#ppt_x"/>
                                          </p:val>
                                        </p:tav>
                                      </p:tavLst>
                                    </p:anim>
                                    <p:anim calcmode="lin" valueType="num">
                                      <p:cBhvr additive="base">
                                        <p:cTn id="65" dur="500" fill="hold"/>
                                        <p:tgtEl>
                                          <p:spTgt spid="23"/>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31"/>
                                        </p:tgtEl>
                                        <p:attrNameLst>
                                          <p:attrName>style.visibility</p:attrName>
                                        </p:attrNameLst>
                                      </p:cBhvr>
                                      <p:to>
                                        <p:strVal val="visible"/>
                                      </p:to>
                                    </p:set>
                                    <p:anim calcmode="lin" valueType="num">
                                      <p:cBhvr additive="base">
                                        <p:cTn id="68" dur="500" fill="hold"/>
                                        <p:tgtEl>
                                          <p:spTgt spid="31"/>
                                        </p:tgtEl>
                                        <p:attrNameLst>
                                          <p:attrName>ppt_x</p:attrName>
                                        </p:attrNameLst>
                                      </p:cBhvr>
                                      <p:tavLst>
                                        <p:tav tm="0">
                                          <p:val>
                                            <p:strVal val="#ppt_x"/>
                                          </p:val>
                                        </p:tav>
                                        <p:tav tm="100000">
                                          <p:val>
                                            <p:strVal val="#ppt_x"/>
                                          </p:val>
                                        </p:tav>
                                      </p:tavLst>
                                    </p:anim>
                                    <p:anim calcmode="lin" valueType="num">
                                      <p:cBhvr additive="base">
                                        <p:cTn id="6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 presetClass="path" presetSubtype="0" accel="50000" decel="50000" fill="hold" nodeType="clickEffect">
                                  <p:stCondLst>
                                    <p:cond delay="0"/>
                                  </p:stCondLst>
                                  <p:childTnLst>
                                    <p:animMotion origin="layout" path="M -2.5E-6 -4.81481E-6 C 0.06893 -4.81481E-6 0.125 0.05602 0.125 0.125 C 0.125 0.19399 0.06893 0.25 -2.5E-6 0.25 C -0.06892 0.25 -0.125 0.19399 -0.125 0.125 C -0.125 0.05602 -0.06892 -4.81481E-6 -2.5E-6 -4.81481E-6 Z " pathEditMode="relative" rAng="0" ptsTypes="AAAAA">
                                      <p:cBhvr>
                                        <p:cTn id="73" dur="2000" fill="hold"/>
                                        <p:tgtEl>
                                          <p:spTgt spid="32"/>
                                        </p:tgtEl>
                                        <p:attrNameLst>
                                          <p:attrName>ppt_x</p:attrName>
                                          <p:attrName>ppt_y</p:attrName>
                                        </p:attrNameLst>
                                      </p:cBhvr>
                                      <p:rCtr x="0" y="12500"/>
                                    </p:animMotion>
                                  </p:childTnLst>
                                </p:cTn>
                              </p:par>
                              <p:par>
                                <p:cTn id="74" presetID="1" presetClass="path" presetSubtype="0" accel="50000" decel="50000" fill="hold" grpId="0" nodeType="withEffect">
                                  <p:stCondLst>
                                    <p:cond delay="0"/>
                                  </p:stCondLst>
                                  <p:childTnLst>
                                    <p:animMotion origin="layout" path="M 3.05556E-6 1.11111E-6 C 0.06892 1.11111E-6 0.125 0.05602 0.125 0.125 C 0.125 0.19398 0.06892 0.25 3.05556E-6 0.25 C -0.06893 0.25 -0.125 0.19398 -0.125 0.125 C -0.125 0.05602 -0.06893 1.11111E-6 3.05556E-6 1.11111E-6 Z " pathEditMode="relative" rAng="0" ptsTypes="AAAAA">
                                      <p:cBhvr>
                                        <p:cTn id="75" dur="2000" fill="hold"/>
                                        <p:tgtEl>
                                          <p:spTgt spid="39"/>
                                        </p:tgtEl>
                                        <p:attrNameLst>
                                          <p:attrName>ppt_x</p:attrName>
                                          <p:attrName>ppt_y</p:attrName>
                                        </p:attrNameLst>
                                      </p:cBhvr>
                                      <p:rCtr x="0" y="12500"/>
                                    </p:animMotion>
                                  </p:childTnLst>
                                </p:cTn>
                              </p:par>
                              <p:par>
                                <p:cTn id="76" presetID="1" presetClass="path" presetSubtype="0" accel="50000" decel="50000" fill="hold" nodeType="withEffect">
                                  <p:stCondLst>
                                    <p:cond delay="0"/>
                                  </p:stCondLst>
                                  <p:childTnLst>
                                    <p:animMotion origin="layout" path="M 1.38889E-6 3.33333E-6 C 0.06892 3.33333E-6 0.125 0.05602 0.125 0.125 C 0.125 0.19398 0.06892 0.25 1.38889E-6 0.25 C -0.06892 0.25 -0.125 0.19398 -0.125 0.125 C -0.125 0.05602 -0.06892 3.33333E-6 1.38889E-6 3.33333E-6 Z " pathEditMode="relative" rAng="0" ptsTypes="AAAAA">
                                      <p:cBhvr>
                                        <p:cTn id="77" dur="2000" fill="hold"/>
                                        <p:tgtEl>
                                          <p:spTgt spid="40"/>
                                        </p:tgtEl>
                                        <p:attrNameLst>
                                          <p:attrName>ppt_x</p:attrName>
                                          <p:attrName>ppt_y</p:attrName>
                                        </p:attrNameLst>
                                      </p:cBhvr>
                                      <p:rCtr x="0" y="12500"/>
                                    </p:animMotion>
                                  </p:childTnLst>
                                </p:cTn>
                              </p:par>
                              <p:par>
                                <p:cTn id="78" presetID="1" presetClass="path" presetSubtype="0" accel="50000" decel="50000" fill="hold" grpId="0" nodeType="withEffect">
                                  <p:stCondLst>
                                    <p:cond delay="0"/>
                                  </p:stCondLst>
                                  <p:childTnLst>
                                    <p:animMotion origin="layout" path="M 4.44444E-6 3.7037E-6 C 0.06892 3.7037E-6 0.125 0.05601 0.125 0.125 C 0.125 0.19398 0.06892 0.25 4.44444E-6 0.25 C -0.06893 0.25 -0.125 0.19398 -0.125 0.125 C -0.125 0.05601 -0.06893 3.7037E-6 4.44444E-6 3.7037E-6 Z " pathEditMode="relative" rAng="0" ptsTypes="AAAAA">
                                      <p:cBhvr>
                                        <p:cTn id="79" dur="2000" fill="hold"/>
                                        <p:tgtEl>
                                          <p:spTgt spid="41"/>
                                        </p:tgtEl>
                                        <p:attrNameLst>
                                          <p:attrName>ppt_x</p:attrName>
                                          <p:attrName>ppt_y</p:attrName>
                                        </p:attrNameLst>
                                      </p:cBhvr>
                                      <p:rCtr x="0" y="12500"/>
                                    </p:animMotion>
                                  </p:childTnLst>
                                </p:cTn>
                              </p:par>
                              <p:par>
                                <p:cTn id="80" presetID="1" presetClass="path" presetSubtype="0" accel="50000" decel="50000" fill="hold" nodeType="withEffect">
                                  <p:stCondLst>
                                    <p:cond delay="0"/>
                                  </p:stCondLst>
                                  <p:childTnLst>
                                    <p:animMotion origin="layout" path="M -1.38889E-6 1.85185E-6 C 0.06893 1.85185E-6 0.125 0.05602 0.125 0.125 C 0.125 0.19398 0.06893 0.25 -1.38889E-6 0.25 C -0.06892 0.25 -0.125 0.19398 -0.125 0.125 C -0.125 0.05602 -0.06892 1.85185E-6 -1.38889E-6 1.85185E-6 Z " pathEditMode="relative" rAng="0" ptsTypes="AAAAA">
                                      <p:cBhvr>
                                        <p:cTn id="81" dur="2000" fill="hold"/>
                                        <p:tgtEl>
                                          <p:spTgt spid="42"/>
                                        </p:tgtEl>
                                        <p:attrNameLst>
                                          <p:attrName>ppt_x</p:attrName>
                                          <p:attrName>ppt_y</p:attrName>
                                        </p:attrNameLst>
                                      </p:cBhvr>
                                      <p:rCtr x="0" y="12500"/>
                                    </p:animMotion>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down)">
                                      <p:cBhvr>
                                        <p:cTn id="86" dur="500"/>
                                        <p:tgtEl>
                                          <p:spTgt spid="43"/>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44"/>
                                        </p:tgtEl>
                                        <p:attrNameLst>
                                          <p:attrName>style.visibility</p:attrName>
                                        </p:attrNameLst>
                                      </p:cBhvr>
                                      <p:to>
                                        <p:strVal val="visible"/>
                                      </p:to>
                                    </p:set>
                                    <p:anim calcmode="lin" valueType="num">
                                      <p:cBhvr additive="base">
                                        <p:cTn id="91" dur="500" fill="hold"/>
                                        <p:tgtEl>
                                          <p:spTgt spid="44"/>
                                        </p:tgtEl>
                                        <p:attrNameLst>
                                          <p:attrName>ppt_x</p:attrName>
                                        </p:attrNameLst>
                                      </p:cBhvr>
                                      <p:tavLst>
                                        <p:tav tm="0">
                                          <p:val>
                                            <p:strVal val="#ppt_x"/>
                                          </p:val>
                                        </p:tav>
                                        <p:tav tm="100000">
                                          <p:val>
                                            <p:strVal val="#ppt_x"/>
                                          </p:val>
                                        </p:tav>
                                      </p:tavLst>
                                    </p:anim>
                                    <p:anim calcmode="lin" valueType="num">
                                      <p:cBhvr additive="base">
                                        <p:cTn id="92" dur="500" fill="hold"/>
                                        <p:tgtEl>
                                          <p:spTgt spid="44"/>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59"/>
                                        </p:tgtEl>
                                        <p:attrNameLst>
                                          <p:attrName>style.visibility</p:attrName>
                                        </p:attrNameLst>
                                      </p:cBhvr>
                                      <p:to>
                                        <p:strVal val="visible"/>
                                      </p:to>
                                    </p:set>
                                    <p:anim calcmode="lin" valueType="num">
                                      <p:cBhvr additive="base">
                                        <p:cTn id="95" dur="500" fill="hold"/>
                                        <p:tgtEl>
                                          <p:spTgt spid="59"/>
                                        </p:tgtEl>
                                        <p:attrNameLst>
                                          <p:attrName>ppt_x</p:attrName>
                                        </p:attrNameLst>
                                      </p:cBhvr>
                                      <p:tavLst>
                                        <p:tav tm="0">
                                          <p:val>
                                            <p:strVal val="#ppt_x"/>
                                          </p:val>
                                        </p:tav>
                                        <p:tav tm="100000">
                                          <p:val>
                                            <p:strVal val="#ppt_x"/>
                                          </p:val>
                                        </p:tav>
                                      </p:tavLst>
                                    </p:anim>
                                    <p:anim calcmode="lin" valueType="num">
                                      <p:cBhvr additive="base">
                                        <p:cTn id="96" dur="500" fill="hold"/>
                                        <p:tgtEl>
                                          <p:spTgt spid="59"/>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74"/>
                                        </p:tgtEl>
                                        <p:attrNameLst>
                                          <p:attrName>style.visibility</p:attrName>
                                        </p:attrNameLst>
                                      </p:cBhvr>
                                      <p:to>
                                        <p:strVal val="visible"/>
                                      </p:to>
                                    </p:set>
                                    <p:anim calcmode="lin" valueType="num">
                                      <p:cBhvr additive="base">
                                        <p:cTn id="99" dur="500" fill="hold"/>
                                        <p:tgtEl>
                                          <p:spTgt spid="74"/>
                                        </p:tgtEl>
                                        <p:attrNameLst>
                                          <p:attrName>ppt_x</p:attrName>
                                        </p:attrNameLst>
                                      </p:cBhvr>
                                      <p:tavLst>
                                        <p:tav tm="0">
                                          <p:val>
                                            <p:strVal val="#ppt_x"/>
                                          </p:val>
                                        </p:tav>
                                        <p:tav tm="100000">
                                          <p:val>
                                            <p:strVal val="#ppt_x"/>
                                          </p:val>
                                        </p:tav>
                                      </p:tavLst>
                                    </p:anim>
                                    <p:anim calcmode="lin" valueType="num">
                                      <p:cBhvr additive="base">
                                        <p:cTn id="100"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52"/>
                                        </p:tgtEl>
                                        <p:attrNameLst>
                                          <p:attrName>style.visibility</p:attrName>
                                        </p:attrNameLst>
                                      </p:cBhvr>
                                      <p:to>
                                        <p:strVal val="visible"/>
                                      </p:to>
                                    </p:set>
                                    <p:anim calcmode="lin" valueType="num">
                                      <p:cBhvr additive="base">
                                        <p:cTn id="105" dur="500" fill="hold"/>
                                        <p:tgtEl>
                                          <p:spTgt spid="52"/>
                                        </p:tgtEl>
                                        <p:attrNameLst>
                                          <p:attrName>ppt_x</p:attrName>
                                        </p:attrNameLst>
                                      </p:cBhvr>
                                      <p:tavLst>
                                        <p:tav tm="0">
                                          <p:val>
                                            <p:strVal val="#ppt_x"/>
                                          </p:val>
                                        </p:tav>
                                        <p:tav tm="100000">
                                          <p:val>
                                            <p:strVal val="#ppt_x"/>
                                          </p:val>
                                        </p:tav>
                                      </p:tavLst>
                                    </p:anim>
                                    <p:anim calcmode="lin" valueType="num">
                                      <p:cBhvr additive="base">
                                        <p:cTn id="10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5" presetClass="entr" presetSubtype="0" fill="hold" grpId="0" nodeType="clickEffect">
                                  <p:stCondLst>
                                    <p:cond delay="0"/>
                                  </p:stCondLst>
                                  <p:childTnLst>
                                    <p:set>
                                      <p:cBhvr>
                                        <p:cTn id="110" dur="1" fill="hold">
                                          <p:stCondLst>
                                            <p:cond delay="0"/>
                                          </p:stCondLst>
                                        </p:cTn>
                                        <p:tgtEl>
                                          <p:spTgt spid="75"/>
                                        </p:tgtEl>
                                        <p:attrNameLst>
                                          <p:attrName>style.visibility</p:attrName>
                                        </p:attrNameLst>
                                      </p:cBhvr>
                                      <p:to>
                                        <p:strVal val="visible"/>
                                      </p:to>
                                    </p:set>
                                    <p:animEffect transition="in" filter="fade">
                                      <p:cBhvr>
                                        <p:cTn id="111" dur="2000"/>
                                        <p:tgtEl>
                                          <p:spTgt spid="75"/>
                                        </p:tgtEl>
                                      </p:cBhvr>
                                    </p:animEffect>
                                    <p:anim calcmode="lin" valueType="num">
                                      <p:cBhvr>
                                        <p:cTn id="112" dur="2000" fill="hold"/>
                                        <p:tgtEl>
                                          <p:spTgt spid="75"/>
                                        </p:tgtEl>
                                        <p:attrNameLst>
                                          <p:attrName>ppt_w</p:attrName>
                                        </p:attrNameLst>
                                      </p:cBhvr>
                                      <p:tavLst>
                                        <p:tav tm="0" fmla="#ppt_w*sin(2.5*pi*$)">
                                          <p:val>
                                            <p:fltVal val="0"/>
                                          </p:val>
                                        </p:tav>
                                        <p:tav tm="100000">
                                          <p:val>
                                            <p:fltVal val="1"/>
                                          </p:val>
                                        </p:tav>
                                      </p:tavLst>
                                    </p:anim>
                                    <p:anim calcmode="lin" valueType="num">
                                      <p:cBhvr>
                                        <p:cTn id="113" dur="2000" fill="hold"/>
                                        <p:tgtEl>
                                          <p:spTgt spid="7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13" grpId="0" animBg="1"/>
      <p:bldP spid="16" grpId="0" animBg="1"/>
      <p:bldP spid="39" grpId="0" animBg="1"/>
      <p:bldP spid="41" grpId="0" animBg="1"/>
      <p:bldP spid="43" grpId="0" animBg="1"/>
      <p:bldP spid="7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7104112" y="2132856"/>
            <a:ext cx="3276600" cy="4267200"/>
            <a:chOff x="3362" y="1392"/>
            <a:chExt cx="2064" cy="2688"/>
          </a:xfrm>
        </p:grpSpPr>
        <p:sp>
          <p:nvSpPr>
            <p:cNvPr id="3" name="AutoShape 3"/>
            <p:cNvSpPr>
              <a:spLocks noChangeArrowheads="1"/>
            </p:cNvSpPr>
            <p:nvPr/>
          </p:nvSpPr>
          <p:spPr bwMode="auto">
            <a:xfrm>
              <a:off x="3957" y="1801"/>
              <a:ext cx="807" cy="1655"/>
            </a:xfrm>
            <a:prstGeom prst="can">
              <a:avLst>
                <a:gd name="adj" fmla="val 38310"/>
              </a:avLst>
            </a:prstGeom>
            <a:solidFill>
              <a:srgbClr val="FFFF00"/>
            </a:solidFill>
            <a:ln w="9525">
              <a:solidFill>
                <a:srgbClr val="0066FF"/>
              </a:solidFill>
              <a:prstDash val="dash"/>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 name="Line 4"/>
            <p:cNvSpPr>
              <a:spLocks noChangeShapeType="1"/>
            </p:cNvSpPr>
            <p:nvPr/>
          </p:nvSpPr>
          <p:spPr bwMode="auto">
            <a:xfrm>
              <a:off x="4368" y="1440"/>
              <a:ext cx="2" cy="2448"/>
            </a:xfrm>
            <a:prstGeom prst="line">
              <a:avLst/>
            </a:prstGeom>
            <a:noFill/>
            <a:ln w="19050">
              <a:solidFill>
                <a:srgbClr val="000000"/>
              </a:solidFill>
              <a:prstDash val="lgDashDotDot"/>
              <a:round/>
              <a:headEnd type="none" w="sm" len="lg"/>
              <a:tailEnd type="non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5" name="Object 5"/>
            <p:cNvGraphicFramePr>
              <a:graphicFrameLocks noChangeAspect="1"/>
            </p:cNvGraphicFramePr>
            <p:nvPr/>
          </p:nvGraphicFramePr>
          <p:xfrm>
            <a:off x="4049" y="1641"/>
            <a:ext cx="367" cy="375"/>
          </p:xfrm>
          <a:graphic>
            <a:graphicData uri="http://schemas.openxmlformats.org/presentationml/2006/ole">
              <mc:AlternateContent xmlns:mc="http://schemas.openxmlformats.org/markup-compatibility/2006">
                <mc:Choice xmlns:v="urn:schemas-microsoft-com:vml" Requires="v">
                  <p:oleObj spid="_x0000_s765620" name="公式" r:id="rId3" imgW="177569" imgH="215619" progId="Equation.3">
                    <p:embed/>
                  </p:oleObj>
                </mc:Choice>
                <mc:Fallback>
                  <p:oleObj name="公式" r:id="rId3" imgW="177569"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9" y="1641"/>
                          <a:ext cx="367"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6"/>
            <p:cNvGraphicFramePr>
              <a:graphicFrameLocks noChangeAspect="1"/>
            </p:cNvGraphicFramePr>
            <p:nvPr/>
          </p:nvGraphicFramePr>
          <p:xfrm>
            <a:off x="4049" y="2352"/>
            <a:ext cx="282" cy="310"/>
          </p:xfrm>
          <a:graphic>
            <a:graphicData uri="http://schemas.openxmlformats.org/presentationml/2006/ole">
              <mc:AlternateContent xmlns:mc="http://schemas.openxmlformats.org/markup-compatibility/2006">
                <mc:Choice xmlns:v="urn:schemas-microsoft-com:vml" Requires="v">
                  <p:oleObj spid="_x0000_s765621" name="公式" r:id="rId5" imgW="126780" imgH="164814" progId="Equation.3">
                    <p:embed/>
                  </p:oleObj>
                </mc:Choice>
                <mc:Fallback>
                  <p:oleObj name="公式" r:id="rId5" imgW="126780" imgH="16481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9" y="2352"/>
                          <a:ext cx="282"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Line 7"/>
            <p:cNvSpPr>
              <a:spLocks noChangeShapeType="1"/>
            </p:cNvSpPr>
            <p:nvPr/>
          </p:nvSpPr>
          <p:spPr bwMode="auto">
            <a:xfrm rot="10788159">
              <a:off x="4032" y="2304"/>
              <a:ext cx="0" cy="480"/>
            </a:xfrm>
            <a:prstGeom prst="line">
              <a:avLst/>
            </a:prstGeom>
            <a:noFill/>
            <a:ln w="38100">
              <a:solidFill>
                <a:srgbClr val="FF0000"/>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8" name="Line 8"/>
            <p:cNvSpPr>
              <a:spLocks noChangeShapeType="1"/>
            </p:cNvSpPr>
            <p:nvPr/>
          </p:nvSpPr>
          <p:spPr bwMode="auto">
            <a:xfrm flipH="1">
              <a:off x="3957" y="1968"/>
              <a:ext cx="413" cy="0"/>
            </a:xfrm>
            <a:prstGeom prst="line">
              <a:avLst/>
            </a:prstGeom>
            <a:noFill/>
            <a:ln w="19050">
              <a:solidFill>
                <a:srgbClr val="FF0066"/>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9" name="Rectangle 9"/>
            <p:cNvSpPr>
              <a:spLocks noChangeArrowheads="1"/>
            </p:cNvSpPr>
            <p:nvPr/>
          </p:nvSpPr>
          <p:spPr bwMode="auto">
            <a:xfrm>
              <a:off x="3362" y="1392"/>
              <a:ext cx="2064" cy="2688"/>
            </a:xfrm>
            <a:prstGeom prst="rect">
              <a:avLst/>
            </a:prstGeom>
            <a:noFill/>
            <a:ln w="9525">
              <a:solidFill>
                <a:srgbClr val="000000"/>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10" name="Group 28"/>
          <p:cNvGrpSpPr>
            <a:grpSpLocks/>
          </p:cNvGrpSpPr>
          <p:nvPr/>
        </p:nvGrpSpPr>
        <p:grpSpPr bwMode="auto">
          <a:xfrm>
            <a:off x="8853537" y="2818656"/>
            <a:ext cx="1066800" cy="3048000"/>
            <a:chOff x="4464" y="1824"/>
            <a:chExt cx="672" cy="1920"/>
          </a:xfrm>
        </p:grpSpPr>
        <p:grpSp>
          <p:nvGrpSpPr>
            <p:cNvPr id="11" name="Group 29"/>
            <p:cNvGrpSpPr>
              <a:grpSpLocks/>
            </p:cNvGrpSpPr>
            <p:nvPr/>
          </p:nvGrpSpPr>
          <p:grpSpPr bwMode="auto">
            <a:xfrm>
              <a:off x="4656" y="2064"/>
              <a:ext cx="464" cy="1680"/>
              <a:chOff x="4656" y="2064"/>
              <a:chExt cx="464" cy="1680"/>
            </a:xfrm>
          </p:grpSpPr>
          <p:sp>
            <p:nvSpPr>
              <p:cNvPr id="15" name="AutoShape 30"/>
              <p:cNvSpPr>
                <a:spLocks noChangeArrowheads="1"/>
              </p:cNvSpPr>
              <p:nvPr/>
            </p:nvSpPr>
            <p:spPr bwMode="auto">
              <a:xfrm rot="5400000">
                <a:off x="4056" y="2664"/>
                <a:ext cx="1440" cy="240"/>
              </a:xfrm>
              <a:prstGeom prst="parallelogram">
                <a:avLst>
                  <a:gd name="adj" fmla="val 37472"/>
                </a:avLst>
              </a:prstGeom>
              <a:solidFill>
                <a:srgbClr val="FF99FF">
                  <a:alpha val="50195"/>
                </a:srgbClr>
              </a:solidFill>
              <a:ln w="9525">
                <a:solidFill>
                  <a:srgbClr val="CC00CC"/>
                </a:solidFill>
                <a:miter lim="800000"/>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6" name="Object 31"/>
              <p:cNvGraphicFramePr>
                <a:graphicFrameLocks noChangeAspect="1"/>
              </p:cNvGraphicFramePr>
              <p:nvPr/>
            </p:nvGraphicFramePr>
            <p:xfrm>
              <a:off x="4851" y="3456"/>
              <a:ext cx="269" cy="288"/>
            </p:xfrm>
            <a:graphic>
              <a:graphicData uri="http://schemas.openxmlformats.org/presentationml/2006/ole">
                <mc:AlternateContent xmlns:mc="http://schemas.openxmlformats.org/markup-compatibility/2006">
                  <mc:Choice xmlns:v="urn:schemas-microsoft-com:vml" Requires="v">
                    <p:oleObj spid="_x0000_s765622" name="公式" r:id="rId7" imgW="85841" imgH="123900" progId="Equation.3">
                      <p:embed/>
                    </p:oleObj>
                  </mc:Choice>
                  <mc:Fallback>
                    <p:oleObj name="公式" r:id="rId7" imgW="85841" imgH="1239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1" y="3456"/>
                            <a:ext cx="26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2" name="Object 32"/>
            <p:cNvGraphicFramePr>
              <a:graphicFrameLocks noChangeAspect="1"/>
            </p:cNvGraphicFramePr>
            <p:nvPr/>
          </p:nvGraphicFramePr>
          <p:xfrm>
            <a:off x="4464" y="3312"/>
            <a:ext cx="225" cy="210"/>
          </p:xfrm>
          <a:graphic>
            <a:graphicData uri="http://schemas.openxmlformats.org/presentationml/2006/ole">
              <mc:AlternateContent xmlns:mc="http://schemas.openxmlformats.org/markup-compatibility/2006">
                <mc:Choice xmlns:v="urn:schemas-microsoft-com:vml" Requires="v">
                  <p:oleObj spid="_x0000_s765623" name="公式" r:id="rId9" imgW="180860" imgH="209468" progId="Equation.3">
                    <p:embed/>
                  </p:oleObj>
                </mc:Choice>
                <mc:Fallback>
                  <p:oleObj name="公式" r:id="rId9" imgW="180860" imgH="209468"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64" y="3312"/>
                          <a:ext cx="225" cy="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33"/>
            <p:cNvGraphicFramePr>
              <a:graphicFrameLocks noChangeAspect="1"/>
            </p:cNvGraphicFramePr>
            <p:nvPr/>
          </p:nvGraphicFramePr>
          <p:xfrm>
            <a:off x="4896" y="2081"/>
            <a:ext cx="240" cy="223"/>
          </p:xfrm>
          <a:graphic>
            <a:graphicData uri="http://schemas.openxmlformats.org/presentationml/2006/ole">
              <mc:AlternateContent xmlns:mc="http://schemas.openxmlformats.org/markup-compatibility/2006">
                <mc:Choice xmlns:v="urn:schemas-microsoft-com:vml" Requires="v">
                  <p:oleObj spid="_x0000_s765624" name="公式" r:id="rId11" imgW="180860" imgH="209468" progId="Equation.3">
                    <p:embed/>
                  </p:oleObj>
                </mc:Choice>
                <mc:Fallback>
                  <p:oleObj name="公式" r:id="rId11" imgW="180860" imgH="209468"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96" y="2081"/>
                          <a:ext cx="240" cy="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34"/>
            <p:cNvGraphicFramePr>
              <a:graphicFrameLocks noChangeAspect="1"/>
            </p:cNvGraphicFramePr>
            <p:nvPr/>
          </p:nvGraphicFramePr>
          <p:xfrm>
            <a:off x="4512" y="1824"/>
            <a:ext cx="225" cy="255"/>
          </p:xfrm>
          <a:graphic>
            <a:graphicData uri="http://schemas.openxmlformats.org/presentationml/2006/ole">
              <mc:AlternateContent xmlns:mc="http://schemas.openxmlformats.org/markup-compatibility/2006">
                <mc:Choice xmlns:v="urn:schemas-microsoft-com:vml" Requires="v">
                  <p:oleObj spid="_x0000_s765625" name="公式" r:id="rId13" imgW="200026" imgH="285860" progId="Equation.3">
                    <p:embed/>
                  </p:oleObj>
                </mc:Choice>
                <mc:Fallback>
                  <p:oleObj name="公式" r:id="rId13" imgW="200026" imgH="28586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12" y="1824"/>
                          <a:ext cx="225"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7" name="Group 35"/>
          <p:cNvGrpSpPr>
            <a:grpSpLocks/>
          </p:cNvGrpSpPr>
          <p:nvPr/>
        </p:nvGrpSpPr>
        <p:grpSpPr bwMode="auto">
          <a:xfrm>
            <a:off x="7186662" y="2532906"/>
            <a:ext cx="3092450" cy="3810000"/>
            <a:chOff x="3414" y="1644"/>
            <a:chExt cx="1948" cy="2400"/>
          </a:xfrm>
        </p:grpSpPr>
        <p:sp>
          <p:nvSpPr>
            <p:cNvPr id="18" name="Line 36"/>
            <p:cNvSpPr>
              <a:spLocks noChangeShapeType="1"/>
            </p:cNvSpPr>
            <p:nvPr/>
          </p:nvSpPr>
          <p:spPr bwMode="auto">
            <a:xfrm rot="10789799">
              <a:off x="3727" y="3743"/>
              <a:ext cx="646" cy="1"/>
            </a:xfrm>
            <a:prstGeom prst="line">
              <a:avLst/>
            </a:prstGeom>
            <a:noFill/>
            <a:ln w="19050">
              <a:solidFill>
                <a:srgbClr val="FF0066"/>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19" name="Object 37"/>
            <p:cNvGraphicFramePr>
              <a:graphicFrameLocks noChangeAspect="1"/>
            </p:cNvGraphicFramePr>
            <p:nvPr/>
          </p:nvGraphicFramePr>
          <p:xfrm>
            <a:off x="3911" y="3696"/>
            <a:ext cx="368" cy="348"/>
          </p:xfrm>
          <a:graphic>
            <a:graphicData uri="http://schemas.openxmlformats.org/presentationml/2006/ole">
              <mc:AlternateContent xmlns:mc="http://schemas.openxmlformats.org/markup-compatibility/2006">
                <mc:Choice xmlns:v="urn:schemas-microsoft-com:vml" Requires="v">
                  <p:oleObj spid="_x0000_s765626" name="公式" r:id="rId15" imgW="190335" imgH="215713" progId="Equation.3">
                    <p:embed/>
                  </p:oleObj>
                </mc:Choice>
                <mc:Fallback>
                  <p:oleObj name="公式" r:id="rId15" imgW="190335" imgH="215713"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11" y="3696"/>
                          <a:ext cx="368"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Line 38"/>
            <p:cNvSpPr>
              <a:spLocks noChangeShapeType="1"/>
            </p:cNvSpPr>
            <p:nvPr/>
          </p:nvSpPr>
          <p:spPr bwMode="auto">
            <a:xfrm>
              <a:off x="5039" y="1963"/>
              <a:ext cx="323" cy="0"/>
            </a:xfrm>
            <a:prstGeom prst="line">
              <a:avLst/>
            </a:prstGeom>
            <a:noFill/>
            <a:ln w="9525">
              <a:solidFill>
                <a:srgbClr val="000000"/>
              </a:solidFill>
              <a:prstDash val="dash"/>
              <a:round/>
              <a:headEnd type="none" w="sm" len="lg"/>
              <a:tailEnd type="non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1" name="Line 39"/>
            <p:cNvSpPr>
              <a:spLocks noChangeShapeType="1"/>
            </p:cNvSpPr>
            <p:nvPr/>
          </p:nvSpPr>
          <p:spPr bwMode="auto">
            <a:xfrm>
              <a:off x="5039" y="3317"/>
              <a:ext cx="323" cy="0"/>
            </a:xfrm>
            <a:prstGeom prst="line">
              <a:avLst/>
            </a:prstGeom>
            <a:noFill/>
            <a:ln w="9525">
              <a:solidFill>
                <a:srgbClr val="000000"/>
              </a:solidFill>
              <a:prstDash val="dash"/>
              <a:round/>
              <a:headEnd type="none" w="sm" len="lg"/>
              <a:tailEnd type="non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2" name="Line 40"/>
            <p:cNvSpPr>
              <a:spLocks noChangeShapeType="1"/>
            </p:cNvSpPr>
            <p:nvPr/>
          </p:nvSpPr>
          <p:spPr bwMode="auto">
            <a:xfrm>
              <a:off x="5168" y="1963"/>
              <a:ext cx="0" cy="1354"/>
            </a:xfrm>
            <a:prstGeom prst="line">
              <a:avLst/>
            </a:prstGeom>
            <a:noFill/>
            <a:ln w="19050">
              <a:solidFill>
                <a:srgbClr val="FF0066"/>
              </a:solidFill>
              <a:prstDash val="dash"/>
              <a:round/>
              <a:headEnd type="triangle" w="sm" len="lg"/>
              <a:tailEnd type="triangle" w="sm" len="lg"/>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23" name="Line 42"/>
            <p:cNvSpPr>
              <a:spLocks noChangeShapeType="1"/>
            </p:cNvSpPr>
            <p:nvPr/>
          </p:nvSpPr>
          <p:spPr bwMode="auto">
            <a:xfrm>
              <a:off x="3648" y="2400"/>
              <a:ext cx="0" cy="484"/>
            </a:xfrm>
            <a:prstGeom prst="line">
              <a:avLst/>
            </a:prstGeom>
            <a:noFill/>
            <a:ln w="38100">
              <a:solidFill>
                <a:srgbClr val="FF0000"/>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4" name="Object 43"/>
            <p:cNvGraphicFramePr>
              <a:graphicFrameLocks noChangeAspect="1"/>
            </p:cNvGraphicFramePr>
            <p:nvPr/>
          </p:nvGraphicFramePr>
          <p:xfrm>
            <a:off x="3414" y="2462"/>
            <a:ext cx="282" cy="310"/>
          </p:xfrm>
          <a:graphic>
            <a:graphicData uri="http://schemas.openxmlformats.org/presentationml/2006/ole">
              <mc:AlternateContent xmlns:mc="http://schemas.openxmlformats.org/markup-compatibility/2006">
                <mc:Choice xmlns:v="urn:schemas-microsoft-com:vml" Requires="v">
                  <p:oleObj spid="_x0000_s765627" name="公式" r:id="rId17" imgW="126780" imgH="164814" progId="Equation.3">
                    <p:embed/>
                  </p:oleObj>
                </mc:Choice>
                <mc:Fallback>
                  <p:oleObj name="公式" r:id="rId17" imgW="126780" imgH="16481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4" y="2462"/>
                          <a:ext cx="282"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AutoShape 44"/>
            <p:cNvSpPr>
              <a:spLocks noChangeArrowheads="1"/>
            </p:cNvSpPr>
            <p:nvPr/>
          </p:nvSpPr>
          <p:spPr bwMode="auto">
            <a:xfrm>
              <a:off x="3722" y="1644"/>
              <a:ext cx="1291" cy="2004"/>
            </a:xfrm>
            <a:prstGeom prst="can">
              <a:avLst>
                <a:gd name="adj" fmla="val 47948"/>
              </a:avLst>
            </a:prstGeom>
            <a:noFill/>
            <a:ln w="28575">
              <a:solidFill>
                <a:srgbClr val="0099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pSp>
          <p:nvGrpSpPr>
            <p:cNvPr id="26" name="Group 45"/>
            <p:cNvGrpSpPr>
              <a:grpSpLocks/>
            </p:cNvGrpSpPr>
            <p:nvPr/>
          </p:nvGrpSpPr>
          <p:grpSpPr bwMode="auto">
            <a:xfrm>
              <a:off x="3792" y="2448"/>
              <a:ext cx="1152" cy="384"/>
              <a:chOff x="3792" y="2448"/>
              <a:chExt cx="1152" cy="384"/>
            </a:xfrm>
          </p:grpSpPr>
          <p:sp>
            <p:nvSpPr>
              <p:cNvPr id="28" name="Line 46"/>
              <p:cNvSpPr>
                <a:spLocks noChangeShapeType="1"/>
              </p:cNvSpPr>
              <p:nvPr/>
            </p:nvSpPr>
            <p:spPr bwMode="auto">
              <a:xfrm>
                <a:off x="4324" y="2832"/>
                <a:ext cx="92" cy="0"/>
              </a:xfrm>
              <a:prstGeom prst="line">
                <a:avLst/>
              </a:prstGeom>
              <a:noFill/>
              <a:ln w="28575">
                <a:solidFill>
                  <a:srgbClr val="0000FF"/>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29" name="Object 47"/>
              <p:cNvGraphicFramePr>
                <a:graphicFrameLocks noChangeAspect="1"/>
              </p:cNvGraphicFramePr>
              <p:nvPr/>
            </p:nvGraphicFramePr>
            <p:xfrm>
              <a:off x="4391" y="2448"/>
              <a:ext cx="255" cy="238"/>
            </p:xfrm>
            <a:graphic>
              <a:graphicData uri="http://schemas.openxmlformats.org/presentationml/2006/ole">
                <mc:AlternateContent xmlns:mc="http://schemas.openxmlformats.org/markup-compatibility/2006">
                  <mc:Choice xmlns:v="urn:schemas-microsoft-com:vml" Requires="v">
                    <p:oleObj spid="_x0000_s765628" name="公式" r:id="rId18" imgW="114102" imgH="126780" progId="Equation.3">
                      <p:embed/>
                    </p:oleObj>
                  </mc:Choice>
                  <mc:Fallback>
                    <p:oleObj name="公式" r:id="rId18" imgW="114102" imgH="12678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91" y="2448"/>
                            <a:ext cx="255"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Oval 48"/>
              <p:cNvSpPr>
                <a:spLocks noChangeArrowheads="1"/>
              </p:cNvSpPr>
              <p:nvPr/>
            </p:nvSpPr>
            <p:spPr bwMode="auto">
              <a:xfrm>
                <a:off x="3792" y="2448"/>
                <a:ext cx="1152" cy="384"/>
              </a:xfrm>
              <a:prstGeom prst="ellipse">
                <a:avLst/>
              </a:prstGeom>
              <a:noFill/>
              <a:ln w="19050">
                <a:solidFill>
                  <a:srgbClr val="0000FF"/>
                </a:solidFill>
                <a:prstDash val="dash"/>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1" name="Line 49"/>
              <p:cNvSpPr>
                <a:spLocks noChangeShapeType="1"/>
              </p:cNvSpPr>
              <p:nvPr/>
            </p:nvSpPr>
            <p:spPr bwMode="auto">
              <a:xfrm>
                <a:off x="4368" y="2592"/>
                <a:ext cx="432" cy="192"/>
              </a:xfrm>
              <a:prstGeom prst="line">
                <a:avLst/>
              </a:prstGeom>
              <a:noFill/>
              <a:ln w="25400">
                <a:solidFill>
                  <a:srgbClr val="CC0000"/>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pSp>
        <p:sp>
          <p:nvSpPr>
            <p:cNvPr id="27" name="Line 50"/>
            <p:cNvSpPr>
              <a:spLocks noChangeShapeType="1"/>
            </p:cNvSpPr>
            <p:nvPr/>
          </p:nvSpPr>
          <p:spPr bwMode="auto">
            <a:xfrm>
              <a:off x="3722" y="3360"/>
              <a:ext cx="0" cy="528"/>
            </a:xfrm>
            <a:prstGeom prst="line">
              <a:avLst/>
            </a:prstGeom>
            <a:noFill/>
            <a:ln w="19050">
              <a:solidFill>
                <a:srgbClr val="000000"/>
              </a:solidFill>
              <a:prstDash val="dash"/>
              <a:round/>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pSp>
      <p:grpSp>
        <p:nvGrpSpPr>
          <p:cNvPr id="32" name="Group 51"/>
          <p:cNvGrpSpPr>
            <a:grpSpLocks/>
          </p:cNvGrpSpPr>
          <p:nvPr/>
        </p:nvGrpSpPr>
        <p:grpSpPr bwMode="auto">
          <a:xfrm>
            <a:off x="9096425" y="3275856"/>
            <a:ext cx="900112" cy="3048000"/>
            <a:chOff x="4617" y="2112"/>
            <a:chExt cx="567" cy="1920"/>
          </a:xfrm>
        </p:grpSpPr>
        <p:sp>
          <p:nvSpPr>
            <p:cNvPr id="33" name="Line 52"/>
            <p:cNvSpPr>
              <a:spLocks noChangeShapeType="1"/>
            </p:cNvSpPr>
            <p:nvPr/>
          </p:nvSpPr>
          <p:spPr bwMode="auto">
            <a:xfrm>
              <a:off x="4617" y="3744"/>
              <a:ext cx="183" cy="0"/>
            </a:xfrm>
            <a:prstGeom prst="line">
              <a:avLst/>
            </a:prstGeom>
            <a:noFill/>
            <a:ln w="19050">
              <a:solidFill>
                <a:srgbClr val="FF0066"/>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4" name="Line 53"/>
            <p:cNvSpPr>
              <a:spLocks noChangeShapeType="1"/>
            </p:cNvSpPr>
            <p:nvPr/>
          </p:nvSpPr>
          <p:spPr bwMode="auto">
            <a:xfrm flipH="1">
              <a:off x="4848" y="3744"/>
              <a:ext cx="305" cy="0"/>
            </a:xfrm>
            <a:prstGeom prst="line">
              <a:avLst/>
            </a:prstGeom>
            <a:noFill/>
            <a:ln w="19050">
              <a:solidFill>
                <a:srgbClr val="FF0066"/>
              </a:solidFill>
              <a:round/>
              <a:headEnd type="none" w="sm" len="lg"/>
              <a:tailEnd type="triangle" w="sm" len="lg"/>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35" name="Object 54"/>
            <p:cNvGraphicFramePr>
              <a:graphicFrameLocks noChangeAspect="1"/>
            </p:cNvGraphicFramePr>
            <p:nvPr/>
          </p:nvGraphicFramePr>
          <p:xfrm>
            <a:off x="4838" y="3759"/>
            <a:ext cx="346" cy="273"/>
          </p:xfrm>
          <a:graphic>
            <a:graphicData uri="http://schemas.openxmlformats.org/presentationml/2006/ole">
              <mc:AlternateContent xmlns:mc="http://schemas.openxmlformats.org/markup-compatibility/2006">
                <mc:Choice xmlns:v="urn:schemas-microsoft-com:vml" Requires="v">
                  <p:oleObj spid="_x0000_s765629" name="公式" r:id="rId20" imgW="190335" imgH="177646" progId="Equation.3">
                    <p:embed/>
                  </p:oleObj>
                </mc:Choice>
                <mc:Fallback>
                  <p:oleObj name="公式" r:id="rId20" imgW="190335" imgH="177646"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838" y="3759"/>
                          <a:ext cx="346"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Freeform 55" descr="宽下对角线"/>
            <p:cNvSpPr>
              <a:spLocks/>
            </p:cNvSpPr>
            <p:nvPr/>
          </p:nvSpPr>
          <p:spPr bwMode="auto">
            <a:xfrm>
              <a:off x="4800" y="2112"/>
              <a:ext cx="48" cy="1344"/>
            </a:xfrm>
            <a:custGeom>
              <a:avLst/>
              <a:gdLst>
                <a:gd name="T0" fmla="*/ 0 w 96"/>
                <a:gd name="T1" fmla="*/ 0 h 1392"/>
                <a:gd name="T2" fmla="*/ 1 w 96"/>
                <a:gd name="T3" fmla="*/ 28 h 1392"/>
                <a:gd name="T4" fmla="*/ 1 w 96"/>
                <a:gd name="T5" fmla="*/ 1051 h 1392"/>
                <a:gd name="T6" fmla="*/ 0 w 96"/>
                <a:gd name="T7" fmla="*/ 1021 h 1392"/>
                <a:gd name="T8" fmla="*/ 0 w 96"/>
                <a:gd name="T9" fmla="*/ 0 h 1392"/>
                <a:gd name="T10" fmla="*/ 0 60000 65536"/>
                <a:gd name="T11" fmla="*/ 0 60000 65536"/>
                <a:gd name="T12" fmla="*/ 0 60000 65536"/>
                <a:gd name="T13" fmla="*/ 0 60000 65536"/>
                <a:gd name="T14" fmla="*/ 0 60000 65536"/>
                <a:gd name="T15" fmla="*/ 0 w 96"/>
                <a:gd name="T16" fmla="*/ 0 h 1392"/>
                <a:gd name="T17" fmla="*/ 96 w 96"/>
                <a:gd name="T18" fmla="*/ 1392 h 1392"/>
              </a:gdLst>
              <a:ahLst/>
              <a:cxnLst>
                <a:cxn ang="T10">
                  <a:pos x="T0" y="T1"/>
                </a:cxn>
                <a:cxn ang="T11">
                  <a:pos x="T2" y="T3"/>
                </a:cxn>
                <a:cxn ang="T12">
                  <a:pos x="T4" y="T5"/>
                </a:cxn>
                <a:cxn ang="T13">
                  <a:pos x="T6" y="T7"/>
                </a:cxn>
                <a:cxn ang="T14">
                  <a:pos x="T8" y="T9"/>
                </a:cxn>
              </a:cxnLst>
              <a:rect l="T15" t="T16" r="T17" b="T18"/>
              <a:pathLst>
                <a:path w="96" h="1392">
                  <a:moveTo>
                    <a:pt x="0" y="0"/>
                  </a:moveTo>
                  <a:lnTo>
                    <a:pt x="96" y="36"/>
                  </a:lnTo>
                  <a:lnTo>
                    <a:pt x="96" y="1392"/>
                  </a:lnTo>
                  <a:lnTo>
                    <a:pt x="0" y="1352"/>
                  </a:lnTo>
                  <a:lnTo>
                    <a:pt x="0" y="0"/>
                  </a:lnTo>
                  <a:close/>
                </a:path>
              </a:pathLst>
            </a:custGeom>
            <a:pattFill prst="wdDnDiag">
              <a:fgClr>
                <a:srgbClr val="0000FF"/>
              </a:fgClr>
              <a:bgClr>
                <a:srgbClr val="FFFFFF"/>
              </a:bgClr>
            </a:pattFill>
            <a:ln w="9525">
              <a:solidFill>
                <a:srgbClr val="000000"/>
              </a:solidFill>
              <a:round/>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7" name="Line 56"/>
            <p:cNvSpPr>
              <a:spLocks noChangeShapeType="1"/>
            </p:cNvSpPr>
            <p:nvPr/>
          </p:nvSpPr>
          <p:spPr bwMode="auto">
            <a:xfrm>
              <a:off x="4800" y="3408"/>
              <a:ext cx="0" cy="480"/>
            </a:xfrm>
            <a:prstGeom prst="line">
              <a:avLst/>
            </a:prstGeom>
            <a:noFill/>
            <a:ln w="19050">
              <a:solidFill>
                <a:srgbClr val="000000"/>
              </a:solidFill>
              <a:prstDash val="dash"/>
              <a:round/>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8" name="Line 57"/>
            <p:cNvSpPr>
              <a:spLocks noChangeShapeType="1"/>
            </p:cNvSpPr>
            <p:nvPr/>
          </p:nvSpPr>
          <p:spPr bwMode="auto">
            <a:xfrm>
              <a:off x="4848" y="3408"/>
              <a:ext cx="0" cy="480"/>
            </a:xfrm>
            <a:prstGeom prst="line">
              <a:avLst/>
            </a:prstGeom>
            <a:noFill/>
            <a:ln w="19050">
              <a:solidFill>
                <a:srgbClr val="000000"/>
              </a:solidFill>
              <a:prstDash val="dash"/>
              <a:round/>
              <a:headEnd/>
              <a:tailEnd/>
            </a:ln>
          </p:spPr>
          <p:txBody>
            <a:bodyPr wrap="none"/>
            <a:lstStyle/>
            <a:p>
              <a:pPr fontAlgn="auto">
                <a:spcBef>
                  <a:spcPts val="0"/>
                </a:spcBef>
                <a:spcAft>
                  <a:spcPts val="0"/>
                </a:spcAft>
                <a:defRPr/>
              </a:pPr>
              <a:endParaRPr lang="zh-CN" altLang="en-US" b="1" kern="0">
                <a:solidFill>
                  <a:sysClr val="windowText" lastClr="000000"/>
                </a:solidFill>
                <a:latin typeface="+mn-lt"/>
                <a:ea typeface="+mn-ea"/>
              </a:endParaRPr>
            </a:p>
          </p:txBody>
        </p:sp>
      </p:grpSp>
      <p:graphicFrame>
        <p:nvGraphicFramePr>
          <p:cNvPr id="39" name="Object 64"/>
          <p:cNvGraphicFramePr>
            <a:graphicFrameLocks noChangeAspect="1"/>
          </p:cNvGraphicFramePr>
          <p:nvPr>
            <p:extLst>
              <p:ext uri="{D42A27DB-BD31-4B8C-83A1-F6EECF244321}">
                <p14:modId xmlns:p14="http://schemas.microsoft.com/office/powerpoint/2010/main" val="2740369011"/>
              </p:ext>
            </p:extLst>
          </p:nvPr>
        </p:nvGraphicFramePr>
        <p:xfrm>
          <a:off x="9806175" y="3708645"/>
          <a:ext cx="531812" cy="749300"/>
        </p:xfrm>
        <a:graphic>
          <a:graphicData uri="http://schemas.openxmlformats.org/presentationml/2006/ole">
            <mc:AlternateContent xmlns:mc="http://schemas.openxmlformats.org/markup-compatibility/2006">
              <mc:Choice xmlns:v="urn:schemas-microsoft-com:vml" Requires="v">
                <p:oleObj spid="_x0000_s765630" name="公式" r:id="rId22" imgW="126725" imgH="177415" progId="Equation.3">
                  <p:embed/>
                </p:oleObj>
              </mc:Choice>
              <mc:Fallback>
                <p:oleObj name="公式" r:id="rId22" imgW="126725" imgH="177415"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806175" y="3708645"/>
                        <a:ext cx="53181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Rectangle 35"/>
          <p:cNvSpPr>
            <a:spLocks noChangeArrowheads="1"/>
          </p:cNvSpPr>
          <p:nvPr/>
        </p:nvSpPr>
        <p:spPr bwMode="auto">
          <a:xfrm>
            <a:off x="1847529" y="150659"/>
            <a:ext cx="8402637" cy="1292662"/>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600" b="1" kern="0" dirty="0">
                <a:solidFill>
                  <a:srgbClr val="3333FF"/>
                </a:solidFill>
                <a:latin typeface="+mn-lt"/>
                <a:ea typeface="+mn-ea"/>
              </a:rPr>
              <a:t>整个电缆回路可看作一对间隔为                       的无限长的直线电流</a:t>
            </a:r>
            <a:r>
              <a:rPr lang="zh-CN" altLang="en-US" sz="2600" b="1" kern="0" dirty="0">
                <a:solidFill>
                  <a:srgbClr val="3333FF"/>
                </a:solidFill>
              </a:rPr>
              <a:t>回路分别</a:t>
            </a:r>
            <a:r>
              <a:rPr lang="zh-CN" altLang="en-US" sz="2600" b="1" kern="0" dirty="0">
                <a:solidFill>
                  <a:srgbClr val="3333FF"/>
                </a:solidFill>
                <a:latin typeface="+mn-lt"/>
                <a:ea typeface="+mn-ea"/>
              </a:rPr>
              <a:t>沿两个圆柱面运动一</a:t>
            </a:r>
            <a:r>
              <a:rPr lang="zh-CN" altLang="en-US" sz="2600" b="1" kern="0" dirty="0">
                <a:solidFill>
                  <a:srgbClr val="3333FF"/>
                </a:solidFill>
              </a:rPr>
              <a:t>周，同时分别把电流均匀分散到两个圆柱面形成的。</a:t>
            </a:r>
            <a:endParaRPr lang="zh-CN" altLang="en-US" sz="2600" b="1" kern="0" dirty="0">
              <a:solidFill>
                <a:srgbClr val="3333FF"/>
              </a:solidFill>
              <a:latin typeface="+mn-lt"/>
              <a:ea typeface="+mn-ea"/>
            </a:endParaRPr>
          </a:p>
        </p:txBody>
      </p:sp>
      <p:graphicFrame>
        <p:nvGraphicFramePr>
          <p:cNvPr id="41" name="Object 5"/>
          <p:cNvGraphicFramePr>
            <a:graphicFrameLocks noChangeAspect="1"/>
          </p:cNvGraphicFramePr>
          <p:nvPr>
            <p:extLst>
              <p:ext uri="{D42A27DB-BD31-4B8C-83A1-F6EECF244321}">
                <p14:modId xmlns:p14="http://schemas.microsoft.com/office/powerpoint/2010/main" val="488166531"/>
              </p:ext>
            </p:extLst>
          </p:nvPr>
        </p:nvGraphicFramePr>
        <p:xfrm>
          <a:off x="6602954" y="103463"/>
          <a:ext cx="1498600" cy="595312"/>
        </p:xfrm>
        <a:graphic>
          <a:graphicData uri="http://schemas.openxmlformats.org/presentationml/2006/ole">
            <mc:AlternateContent xmlns:mc="http://schemas.openxmlformats.org/markup-compatibility/2006">
              <mc:Choice xmlns:v="urn:schemas-microsoft-com:vml" Requires="v">
                <p:oleObj spid="_x0000_s765631" name="公式" r:id="rId24" imgW="457200" imgH="215640" progId="Equation.3">
                  <p:embed/>
                </p:oleObj>
              </mc:Choice>
              <mc:Fallback>
                <p:oleObj name="公式" r:id="rId24" imgW="457200" imgH="215640" progId="Equation.3">
                  <p:embed/>
                  <p:pic>
                    <p:nvPicPr>
                      <p:cNvPr id="0" name=""/>
                      <p:cNvPicPr>
                        <a:picLocks noChangeAspect="1" noChangeArrowheads="1"/>
                      </p:cNvPicPr>
                      <p:nvPr/>
                    </p:nvPicPr>
                    <p:blipFill>
                      <a:blip r:embed="rId25"/>
                      <a:srcRect/>
                      <a:stretch>
                        <a:fillRect/>
                      </a:stretch>
                    </p:blipFill>
                    <p:spPr bwMode="auto">
                      <a:xfrm>
                        <a:off x="6602954" y="103463"/>
                        <a:ext cx="1498600" cy="595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矩形 41"/>
          <p:cNvSpPr/>
          <p:nvPr/>
        </p:nvSpPr>
        <p:spPr>
          <a:xfrm>
            <a:off x="1890102" y="1357353"/>
            <a:ext cx="6847549" cy="954107"/>
          </a:xfrm>
          <a:prstGeom prst="rect">
            <a:avLst/>
          </a:prstGeom>
        </p:spPr>
        <p:txBody>
          <a:bodyPr wrap="square">
            <a:spAutoFit/>
          </a:bodyPr>
          <a:lstStyle/>
          <a:p>
            <a:r>
              <a:rPr lang="zh-CN" altLang="en-US" sz="2800" b="1" kern="0" dirty="0">
                <a:solidFill>
                  <a:srgbClr val="C00000"/>
                </a:solidFill>
              </a:rPr>
              <a:t>穿过整个电缆回路的磁通量等于穿过该矩形线圈的磁通量。</a:t>
            </a:r>
            <a:endParaRPr lang="zh-CN" altLang="en-US" sz="2800" dirty="0">
              <a:solidFill>
                <a:srgbClr val="C00000"/>
              </a:solidFill>
            </a:endParaRPr>
          </a:p>
        </p:txBody>
      </p:sp>
      <p:sp>
        <p:nvSpPr>
          <p:cNvPr id="43" name="Rectangle 70"/>
          <p:cNvSpPr>
            <a:spLocks noChangeArrowheads="1"/>
          </p:cNvSpPr>
          <p:nvPr/>
        </p:nvSpPr>
        <p:spPr bwMode="auto">
          <a:xfrm>
            <a:off x="1754237" y="2608703"/>
            <a:ext cx="4667250" cy="923330"/>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600" b="1" kern="0" dirty="0">
                <a:solidFill>
                  <a:srgbClr val="009900"/>
                </a:solidFill>
                <a:latin typeface="+mn-lt"/>
                <a:ea typeface="+mn-ea"/>
              </a:rPr>
              <a:t>取一段长为</a:t>
            </a:r>
            <a:r>
              <a:rPr lang="en-US" altLang="zh-CN" sz="2800" b="1" i="1" kern="0" dirty="0">
                <a:solidFill>
                  <a:srgbClr val="FF0000"/>
                </a:solidFill>
                <a:latin typeface="Times New Roman" panose="02020603050405020304" pitchFamily="18" charset="0"/>
                <a:ea typeface="+mn-ea"/>
                <a:cs typeface="Times New Roman" panose="02020603050405020304" pitchFamily="18" charset="0"/>
              </a:rPr>
              <a:t>l</a:t>
            </a:r>
            <a:r>
              <a:rPr lang="zh-CN" altLang="en-US" sz="2600" b="1" kern="0" dirty="0">
                <a:solidFill>
                  <a:srgbClr val="009900"/>
                </a:solidFill>
                <a:latin typeface="+mn-lt"/>
                <a:ea typeface="+mn-ea"/>
              </a:rPr>
              <a:t>的同轴电缆，其对整个电缆回路的磁通贡献为</a:t>
            </a:r>
          </a:p>
        </p:txBody>
      </p:sp>
      <p:graphicFrame>
        <p:nvGraphicFramePr>
          <p:cNvPr id="44" name="Object 71"/>
          <p:cNvGraphicFramePr>
            <a:graphicFrameLocks noChangeAspect="1"/>
          </p:cNvGraphicFramePr>
          <p:nvPr>
            <p:extLst>
              <p:ext uri="{D42A27DB-BD31-4B8C-83A1-F6EECF244321}">
                <p14:modId xmlns:p14="http://schemas.microsoft.com/office/powerpoint/2010/main" val="3542636585"/>
              </p:ext>
            </p:extLst>
          </p:nvPr>
        </p:nvGraphicFramePr>
        <p:xfrm>
          <a:off x="2428394" y="4564523"/>
          <a:ext cx="2620962" cy="917575"/>
        </p:xfrm>
        <a:graphic>
          <a:graphicData uri="http://schemas.openxmlformats.org/presentationml/2006/ole">
            <mc:AlternateContent xmlns:mc="http://schemas.openxmlformats.org/markup-compatibility/2006">
              <mc:Choice xmlns:v="urn:schemas-microsoft-com:vml" Requires="v">
                <p:oleObj spid="_x0000_s765632" name="公式" r:id="rId26" imgW="1041120" imgH="393480" progId="Equation.3">
                  <p:embed/>
                </p:oleObj>
              </mc:Choice>
              <mc:Fallback>
                <p:oleObj name="公式" r:id="rId26" imgW="1041120" imgH="393480" progId="Equation.3">
                  <p:embed/>
                  <p:pic>
                    <p:nvPicPr>
                      <p:cNvPr id="0" name=""/>
                      <p:cNvPicPr>
                        <a:picLocks noChangeAspect="1" noChangeArrowheads="1"/>
                      </p:cNvPicPr>
                      <p:nvPr/>
                    </p:nvPicPr>
                    <p:blipFill>
                      <a:blip r:embed="rId27"/>
                      <a:srcRect/>
                      <a:stretch>
                        <a:fillRect/>
                      </a:stretch>
                    </p:blipFill>
                    <p:spPr bwMode="auto">
                      <a:xfrm>
                        <a:off x="2428394" y="4564523"/>
                        <a:ext cx="2620962"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 name="Object 72"/>
          <p:cNvGraphicFramePr>
            <a:graphicFrameLocks noChangeAspect="1"/>
          </p:cNvGraphicFramePr>
          <p:nvPr>
            <p:extLst>
              <p:ext uri="{D42A27DB-BD31-4B8C-83A1-F6EECF244321}">
                <p14:modId xmlns:p14="http://schemas.microsoft.com/office/powerpoint/2010/main" val="2604259301"/>
              </p:ext>
            </p:extLst>
          </p:nvPr>
        </p:nvGraphicFramePr>
        <p:xfrm>
          <a:off x="2852602" y="5574129"/>
          <a:ext cx="1481137" cy="976312"/>
        </p:xfrm>
        <a:graphic>
          <a:graphicData uri="http://schemas.openxmlformats.org/presentationml/2006/ole">
            <mc:AlternateContent xmlns:mc="http://schemas.openxmlformats.org/markup-compatibility/2006">
              <mc:Choice xmlns:v="urn:schemas-microsoft-com:vml" Requires="v">
                <p:oleObj spid="_x0000_s765633" name="公式" r:id="rId28" imgW="596880" imgH="393480" progId="Equation.3">
                  <p:embed/>
                </p:oleObj>
              </mc:Choice>
              <mc:Fallback>
                <p:oleObj name="公式" r:id="rId28" imgW="596880" imgH="393480" progId="Equation.3">
                  <p:embed/>
                  <p:pic>
                    <p:nvPicPr>
                      <p:cNvPr id="0" name=""/>
                      <p:cNvPicPr>
                        <a:picLocks noChangeAspect="1" noChangeArrowheads="1"/>
                      </p:cNvPicPr>
                      <p:nvPr/>
                    </p:nvPicPr>
                    <p:blipFill>
                      <a:blip r:embed="rId29"/>
                      <a:srcRect/>
                      <a:stretch>
                        <a:fillRect/>
                      </a:stretch>
                    </p:blipFill>
                    <p:spPr bwMode="auto">
                      <a:xfrm>
                        <a:off x="2852602" y="5574129"/>
                        <a:ext cx="1481137"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 name="Object 73"/>
          <p:cNvGraphicFramePr>
            <a:graphicFrameLocks noChangeAspect="1"/>
          </p:cNvGraphicFramePr>
          <p:nvPr>
            <p:extLst>
              <p:ext uri="{D42A27DB-BD31-4B8C-83A1-F6EECF244321}">
                <p14:modId xmlns:p14="http://schemas.microsoft.com/office/powerpoint/2010/main" val="3346613946"/>
              </p:ext>
            </p:extLst>
          </p:nvPr>
        </p:nvGraphicFramePr>
        <p:xfrm>
          <a:off x="1742299" y="3737792"/>
          <a:ext cx="2290762" cy="652462"/>
        </p:xfrm>
        <a:graphic>
          <a:graphicData uri="http://schemas.openxmlformats.org/presentationml/2006/ole">
            <mc:AlternateContent xmlns:mc="http://schemas.openxmlformats.org/markup-compatibility/2006">
              <mc:Choice xmlns:v="urn:schemas-microsoft-com:vml" Requires="v">
                <p:oleObj spid="_x0000_s765634" name="公式" r:id="rId30" imgW="825480" imgH="253800" progId="Equation.3">
                  <p:embed/>
                </p:oleObj>
              </mc:Choice>
              <mc:Fallback>
                <p:oleObj name="公式" r:id="rId30" imgW="825480" imgH="253800" progId="Equation.3">
                  <p:embed/>
                  <p:pic>
                    <p:nvPicPr>
                      <p:cNvPr id="0" name=""/>
                      <p:cNvPicPr>
                        <a:picLocks noChangeAspect="1" noChangeArrowheads="1"/>
                      </p:cNvPicPr>
                      <p:nvPr/>
                    </p:nvPicPr>
                    <p:blipFill>
                      <a:blip r:embed="rId31"/>
                      <a:srcRect/>
                      <a:stretch>
                        <a:fillRect/>
                      </a:stretch>
                    </p:blipFill>
                    <p:spPr bwMode="auto">
                      <a:xfrm>
                        <a:off x="1742299" y="3737792"/>
                        <a:ext cx="2290762"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 name="对象 46"/>
          <p:cNvGraphicFramePr>
            <a:graphicFrameLocks noChangeAspect="1"/>
          </p:cNvGraphicFramePr>
          <p:nvPr>
            <p:extLst>
              <p:ext uri="{D42A27DB-BD31-4B8C-83A1-F6EECF244321}">
                <p14:modId xmlns:p14="http://schemas.microsoft.com/office/powerpoint/2010/main" val="3522867160"/>
              </p:ext>
            </p:extLst>
          </p:nvPr>
        </p:nvGraphicFramePr>
        <p:xfrm>
          <a:off x="3993856" y="3895775"/>
          <a:ext cx="969963" cy="400050"/>
        </p:xfrm>
        <a:graphic>
          <a:graphicData uri="http://schemas.openxmlformats.org/presentationml/2006/ole">
            <mc:AlternateContent xmlns:mc="http://schemas.openxmlformats.org/markup-compatibility/2006">
              <mc:Choice xmlns:v="urn:schemas-microsoft-com:vml" Requires="v">
                <p:oleObj spid="_x0000_s765635" name="公式" r:id="rId32" imgW="431640" imgH="177480" progId="Equation.3">
                  <p:embed/>
                </p:oleObj>
              </mc:Choice>
              <mc:Fallback>
                <p:oleObj name="公式" r:id="rId32" imgW="431640" imgH="177480" progId="Equation.3">
                  <p:embed/>
                  <p:pic>
                    <p:nvPicPr>
                      <p:cNvPr id="0" name=""/>
                      <p:cNvPicPr/>
                      <p:nvPr/>
                    </p:nvPicPr>
                    <p:blipFill>
                      <a:blip r:embed="rId33"/>
                      <a:stretch>
                        <a:fillRect/>
                      </a:stretch>
                    </p:blipFill>
                    <p:spPr>
                      <a:xfrm>
                        <a:off x="3993856" y="3895775"/>
                        <a:ext cx="969963" cy="400050"/>
                      </a:xfrm>
                      <a:prstGeom prst="rect">
                        <a:avLst/>
                      </a:prstGeom>
                    </p:spPr>
                  </p:pic>
                </p:oleObj>
              </mc:Fallback>
            </mc:AlternateContent>
          </a:graphicData>
        </a:graphic>
      </p:graphicFrame>
      <p:graphicFrame>
        <p:nvGraphicFramePr>
          <p:cNvPr id="48" name="对象 47"/>
          <p:cNvGraphicFramePr>
            <a:graphicFrameLocks noChangeAspect="1"/>
          </p:cNvGraphicFramePr>
          <p:nvPr>
            <p:extLst>
              <p:ext uri="{D42A27DB-BD31-4B8C-83A1-F6EECF244321}">
                <p14:modId xmlns:p14="http://schemas.microsoft.com/office/powerpoint/2010/main" val="355377634"/>
              </p:ext>
            </p:extLst>
          </p:nvPr>
        </p:nvGraphicFramePr>
        <p:xfrm>
          <a:off x="5104710" y="3666381"/>
          <a:ext cx="1415845" cy="914400"/>
        </p:xfrm>
        <a:graphic>
          <a:graphicData uri="http://schemas.openxmlformats.org/presentationml/2006/ole">
            <mc:AlternateContent xmlns:mc="http://schemas.openxmlformats.org/markup-compatibility/2006">
              <mc:Choice xmlns:v="urn:schemas-microsoft-com:vml" Requires="v">
                <p:oleObj spid="_x0000_s765636" name="公式" r:id="rId34" imgW="609480" imgH="393480" progId="Equation.3">
                  <p:embed/>
                </p:oleObj>
              </mc:Choice>
              <mc:Fallback>
                <p:oleObj name="公式" r:id="rId34" imgW="609480" imgH="393480" progId="Equation.3">
                  <p:embed/>
                  <p:pic>
                    <p:nvPicPr>
                      <p:cNvPr id="0" name=""/>
                      <p:cNvPicPr/>
                      <p:nvPr/>
                    </p:nvPicPr>
                    <p:blipFill>
                      <a:blip r:embed="rId35"/>
                      <a:stretch>
                        <a:fillRect/>
                      </a:stretch>
                    </p:blipFill>
                    <p:spPr>
                      <a:xfrm>
                        <a:off x="5104710" y="3666381"/>
                        <a:ext cx="1415845" cy="914400"/>
                      </a:xfrm>
                      <a:prstGeom prst="rect">
                        <a:avLst/>
                      </a:prstGeom>
                    </p:spPr>
                  </p:pic>
                </p:oleObj>
              </mc:Fallback>
            </mc:AlternateContent>
          </a:graphicData>
        </a:graphic>
      </p:graphicFrame>
      <p:graphicFrame>
        <p:nvGraphicFramePr>
          <p:cNvPr id="49" name="对象 48"/>
          <p:cNvGraphicFramePr>
            <a:graphicFrameLocks noChangeAspect="1"/>
          </p:cNvGraphicFramePr>
          <p:nvPr>
            <p:extLst>
              <p:ext uri="{D42A27DB-BD31-4B8C-83A1-F6EECF244321}">
                <p14:modId xmlns:p14="http://schemas.microsoft.com/office/powerpoint/2010/main" val="4040034698"/>
              </p:ext>
            </p:extLst>
          </p:nvPr>
        </p:nvGraphicFramePr>
        <p:xfrm>
          <a:off x="4963818" y="4572671"/>
          <a:ext cx="1716928" cy="1006475"/>
        </p:xfrm>
        <a:graphic>
          <a:graphicData uri="http://schemas.openxmlformats.org/presentationml/2006/ole">
            <mc:AlternateContent xmlns:mc="http://schemas.openxmlformats.org/markup-compatibility/2006">
              <mc:Choice xmlns:v="urn:schemas-microsoft-com:vml" Requires="v">
                <p:oleObj spid="_x0000_s765637" name="公式" r:id="rId36" imgW="736560" imgH="431640" progId="Equation.3">
                  <p:embed/>
                </p:oleObj>
              </mc:Choice>
              <mc:Fallback>
                <p:oleObj name="公式" r:id="rId36" imgW="736560" imgH="431640" progId="Equation.3">
                  <p:embed/>
                  <p:pic>
                    <p:nvPicPr>
                      <p:cNvPr id="0" name=""/>
                      <p:cNvPicPr/>
                      <p:nvPr/>
                    </p:nvPicPr>
                    <p:blipFill>
                      <a:blip r:embed="rId37"/>
                      <a:stretch>
                        <a:fillRect/>
                      </a:stretch>
                    </p:blipFill>
                    <p:spPr>
                      <a:xfrm>
                        <a:off x="4963818" y="4572671"/>
                        <a:ext cx="1716928" cy="1006475"/>
                      </a:xfrm>
                      <a:prstGeom prst="rect">
                        <a:avLst/>
                      </a:prstGeom>
                    </p:spPr>
                  </p:pic>
                </p:oleObj>
              </mc:Fallback>
            </mc:AlternateContent>
          </a:graphicData>
        </a:graphic>
      </p:graphicFrame>
      <p:sp>
        <p:nvSpPr>
          <p:cNvPr id="50" name="AutoShape 38"/>
          <p:cNvSpPr>
            <a:spLocks noChangeArrowheads="1"/>
          </p:cNvSpPr>
          <p:nvPr/>
        </p:nvSpPr>
        <p:spPr bwMode="auto">
          <a:xfrm>
            <a:off x="1800876" y="4931382"/>
            <a:ext cx="570370" cy="289051"/>
          </a:xfrm>
          <a:prstGeom prst="rightArrow">
            <a:avLst>
              <a:gd name="adj1" fmla="val 50000"/>
              <a:gd name="adj2" fmla="val 81492"/>
            </a:avLst>
          </a:prstGeom>
          <a:solidFill>
            <a:srgbClr val="66FF66"/>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graphicFrame>
        <p:nvGraphicFramePr>
          <p:cNvPr id="51" name="对象 50"/>
          <p:cNvGraphicFramePr>
            <a:graphicFrameLocks noChangeAspect="1"/>
          </p:cNvGraphicFramePr>
          <p:nvPr>
            <p:extLst>
              <p:ext uri="{D42A27DB-BD31-4B8C-83A1-F6EECF244321}">
                <p14:modId xmlns:p14="http://schemas.microsoft.com/office/powerpoint/2010/main" val="4072985642"/>
              </p:ext>
            </p:extLst>
          </p:nvPr>
        </p:nvGraphicFramePr>
        <p:xfrm>
          <a:off x="4339629" y="5563814"/>
          <a:ext cx="1809864" cy="1118825"/>
        </p:xfrm>
        <a:graphic>
          <a:graphicData uri="http://schemas.openxmlformats.org/presentationml/2006/ole">
            <mc:AlternateContent xmlns:mc="http://schemas.openxmlformats.org/markup-compatibility/2006">
              <mc:Choice xmlns:v="urn:schemas-microsoft-com:vml" Requires="v">
                <p:oleObj spid="_x0000_s765638" name="公式" r:id="rId38" imgW="698400" imgH="431640" progId="Equation.3">
                  <p:embed/>
                </p:oleObj>
              </mc:Choice>
              <mc:Fallback>
                <p:oleObj name="公式" r:id="rId38" imgW="698400" imgH="431640" progId="Equation.3">
                  <p:embed/>
                  <p:pic>
                    <p:nvPicPr>
                      <p:cNvPr id="0" name=""/>
                      <p:cNvPicPr/>
                      <p:nvPr/>
                    </p:nvPicPr>
                    <p:blipFill>
                      <a:blip r:embed="rId39"/>
                      <a:stretch>
                        <a:fillRect/>
                      </a:stretch>
                    </p:blipFill>
                    <p:spPr>
                      <a:xfrm>
                        <a:off x="4339629" y="5563814"/>
                        <a:ext cx="1809864" cy="1118825"/>
                      </a:xfrm>
                      <a:prstGeom prst="rect">
                        <a:avLst/>
                      </a:prstGeom>
                    </p:spPr>
                  </p:pic>
                </p:oleObj>
              </mc:Fallback>
            </mc:AlternateContent>
          </a:graphicData>
        </a:graphic>
      </p:graphicFrame>
      <p:sp>
        <p:nvSpPr>
          <p:cNvPr id="52" name="AutoShape 38"/>
          <p:cNvSpPr>
            <a:spLocks noChangeArrowheads="1"/>
          </p:cNvSpPr>
          <p:nvPr/>
        </p:nvSpPr>
        <p:spPr bwMode="auto">
          <a:xfrm>
            <a:off x="1820214" y="5911889"/>
            <a:ext cx="1039250" cy="390548"/>
          </a:xfrm>
          <a:prstGeom prst="rightArrow">
            <a:avLst>
              <a:gd name="adj1" fmla="val 50000"/>
              <a:gd name="adj2" fmla="val 79043"/>
            </a:avLst>
          </a:prstGeom>
          <a:solidFill>
            <a:srgbClr val="00FFFF"/>
          </a:solidFill>
          <a:ln w="12700">
            <a:solidFill>
              <a:srgbClr val="FF0000"/>
            </a:solidFill>
            <a:miter lim="800000"/>
            <a:headEnd type="none" w="sm" len="sm"/>
            <a:tailEnd type="none" w="sm" len="sm"/>
          </a:ln>
        </p:spPr>
        <p:txBody>
          <a:bodyPr wrap="none" anchor="ctr"/>
          <a:lstStyle/>
          <a:p>
            <a:pPr eaLnBrk="0" fontAlgn="auto" hangingPunct="0">
              <a:spcBef>
                <a:spcPts val="0"/>
              </a:spcBef>
              <a:spcAft>
                <a:spcPts val="0"/>
              </a:spcAft>
              <a:defRPr/>
            </a:pPr>
            <a:endParaRPr lang="zh-CN" altLang="en-US" b="1" kern="0">
              <a:solidFill>
                <a:sysClr val="windowText" lastClr="000000"/>
              </a:solidFill>
              <a:latin typeface="+mn-lt"/>
              <a:ea typeface="+mn-ea"/>
            </a:endParaRPr>
          </a:p>
        </p:txBody>
      </p:sp>
    </p:spTree>
    <p:extLst>
      <p:ext uri="{BB962C8B-B14F-4D97-AF65-F5344CB8AC3E}">
        <p14:creationId xmlns:p14="http://schemas.microsoft.com/office/powerpoint/2010/main" val="1986598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2000"/>
                                        <p:tgtEl>
                                          <p:spTgt spid="42"/>
                                        </p:tgtEl>
                                      </p:cBhvr>
                                    </p:animEffect>
                                    <p:anim calcmode="lin" valueType="num">
                                      <p:cBhvr>
                                        <p:cTn id="34" dur="2000" fill="hold"/>
                                        <p:tgtEl>
                                          <p:spTgt spid="42"/>
                                        </p:tgtEl>
                                        <p:attrNameLst>
                                          <p:attrName>ppt_w</p:attrName>
                                        </p:attrNameLst>
                                      </p:cBhvr>
                                      <p:tavLst>
                                        <p:tav tm="0" fmla="#ppt_w*sin(2.5*pi*$)">
                                          <p:val>
                                            <p:fltVal val="0"/>
                                          </p:val>
                                        </p:tav>
                                        <p:tav tm="100000">
                                          <p:val>
                                            <p:fltVal val="1"/>
                                          </p:val>
                                        </p:tav>
                                      </p:tavLst>
                                    </p:anim>
                                    <p:anim calcmode="lin" valueType="num">
                                      <p:cBhvr>
                                        <p:cTn id="35" dur="200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heel(1)">
                                      <p:cBhvr>
                                        <p:cTn id="40" dur="2000"/>
                                        <p:tgtEl>
                                          <p:spTgt spid="43"/>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randombar(horizontal)">
                                      <p:cBhvr>
                                        <p:cTn id="45" dur="500"/>
                                        <p:tgtEl>
                                          <p:spTgt spid="46"/>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1000"/>
                                        <p:tgtEl>
                                          <p:spTgt spid="47"/>
                                        </p:tgtEl>
                                      </p:cBhvr>
                                    </p:animEffect>
                                    <p:anim calcmode="lin" valueType="num">
                                      <p:cBhvr>
                                        <p:cTn id="51" dur="1000" fill="hold"/>
                                        <p:tgtEl>
                                          <p:spTgt spid="47"/>
                                        </p:tgtEl>
                                        <p:attrNameLst>
                                          <p:attrName>ppt_x</p:attrName>
                                        </p:attrNameLst>
                                      </p:cBhvr>
                                      <p:tavLst>
                                        <p:tav tm="0">
                                          <p:val>
                                            <p:strVal val="#ppt_x"/>
                                          </p:val>
                                        </p:tav>
                                        <p:tav tm="100000">
                                          <p:val>
                                            <p:strVal val="#ppt_x"/>
                                          </p:val>
                                        </p:tav>
                                      </p:tavLst>
                                    </p:anim>
                                    <p:anim calcmode="lin" valueType="num">
                                      <p:cBhvr>
                                        <p:cTn id="5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nodeType="clickEffect">
                                  <p:stCondLst>
                                    <p:cond delay="0"/>
                                  </p:stCondLst>
                                  <p:childTnLst>
                                    <p:set>
                                      <p:cBhvr>
                                        <p:cTn id="56" dur="1" fill="hold">
                                          <p:stCondLst>
                                            <p:cond delay="0"/>
                                          </p:stCondLst>
                                        </p:cTn>
                                        <p:tgtEl>
                                          <p:spTgt spid="48"/>
                                        </p:tgtEl>
                                        <p:attrNameLst>
                                          <p:attrName>style.visibility</p:attrName>
                                        </p:attrNameLst>
                                      </p:cBhvr>
                                      <p:to>
                                        <p:strVal val="visible"/>
                                      </p:to>
                                    </p:set>
                                    <p:anim calcmode="lin" valueType="num">
                                      <p:cBhvr>
                                        <p:cTn id="57" dur="1000" fill="hold"/>
                                        <p:tgtEl>
                                          <p:spTgt spid="48"/>
                                        </p:tgtEl>
                                        <p:attrNameLst>
                                          <p:attrName>ppt_w</p:attrName>
                                        </p:attrNameLst>
                                      </p:cBhvr>
                                      <p:tavLst>
                                        <p:tav tm="0">
                                          <p:val>
                                            <p:fltVal val="0"/>
                                          </p:val>
                                        </p:tav>
                                        <p:tav tm="100000">
                                          <p:val>
                                            <p:strVal val="#ppt_w"/>
                                          </p:val>
                                        </p:tav>
                                      </p:tavLst>
                                    </p:anim>
                                    <p:anim calcmode="lin" valueType="num">
                                      <p:cBhvr>
                                        <p:cTn id="58" dur="1000" fill="hold"/>
                                        <p:tgtEl>
                                          <p:spTgt spid="48"/>
                                        </p:tgtEl>
                                        <p:attrNameLst>
                                          <p:attrName>ppt_h</p:attrName>
                                        </p:attrNameLst>
                                      </p:cBhvr>
                                      <p:tavLst>
                                        <p:tav tm="0">
                                          <p:val>
                                            <p:fltVal val="0"/>
                                          </p:val>
                                        </p:tav>
                                        <p:tav tm="100000">
                                          <p:val>
                                            <p:strVal val="#ppt_h"/>
                                          </p:val>
                                        </p:tav>
                                      </p:tavLst>
                                    </p:anim>
                                    <p:anim calcmode="lin" valueType="num">
                                      <p:cBhvr>
                                        <p:cTn id="59" dur="1000" fill="hold"/>
                                        <p:tgtEl>
                                          <p:spTgt spid="48"/>
                                        </p:tgtEl>
                                        <p:attrNameLst>
                                          <p:attrName>style.rotation</p:attrName>
                                        </p:attrNameLst>
                                      </p:cBhvr>
                                      <p:tavLst>
                                        <p:tav tm="0">
                                          <p:val>
                                            <p:fltVal val="90"/>
                                          </p:val>
                                        </p:tav>
                                        <p:tav tm="100000">
                                          <p:val>
                                            <p:fltVal val="0"/>
                                          </p:val>
                                        </p:tav>
                                      </p:tavLst>
                                    </p:anim>
                                    <p:animEffect transition="in" filter="fade">
                                      <p:cBhvr>
                                        <p:cTn id="60" dur="1000"/>
                                        <p:tgtEl>
                                          <p:spTgt spid="48"/>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barn(inVertical)">
                                      <p:cBhvr>
                                        <p:cTn id="65" dur="500"/>
                                        <p:tgtEl>
                                          <p:spTgt spid="50"/>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44"/>
                                        </p:tgtEl>
                                        <p:attrNameLst>
                                          <p:attrName>style.visibility</p:attrName>
                                        </p:attrNameLst>
                                      </p:cBhvr>
                                      <p:to>
                                        <p:strVal val="visible"/>
                                      </p:to>
                                    </p:set>
                                    <p:anim calcmode="lin" valueType="num">
                                      <p:cBhvr additive="base">
                                        <p:cTn id="70" dur="500" fill="hold"/>
                                        <p:tgtEl>
                                          <p:spTgt spid="44"/>
                                        </p:tgtEl>
                                        <p:attrNameLst>
                                          <p:attrName>ppt_x</p:attrName>
                                        </p:attrNameLst>
                                      </p:cBhvr>
                                      <p:tavLst>
                                        <p:tav tm="0">
                                          <p:val>
                                            <p:strVal val="#ppt_x"/>
                                          </p:val>
                                        </p:tav>
                                        <p:tav tm="100000">
                                          <p:val>
                                            <p:strVal val="#ppt_x"/>
                                          </p:val>
                                        </p:tav>
                                      </p:tavLst>
                                    </p:anim>
                                    <p:anim calcmode="lin" valueType="num">
                                      <p:cBhvr additive="base">
                                        <p:cTn id="7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fade">
                                      <p:cBhvr>
                                        <p:cTn id="76" dur="1000"/>
                                        <p:tgtEl>
                                          <p:spTgt spid="49"/>
                                        </p:tgtEl>
                                      </p:cBhvr>
                                    </p:animEffect>
                                    <p:anim calcmode="lin" valueType="num">
                                      <p:cBhvr>
                                        <p:cTn id="77" dur="1000" fill="hold"/>
                                        <p:tgtEl>
                                          <p:spTgt spid="49"/>
                                        </p:tgtEl>
                                        <p:attrNameLst>
                                          <p:attrName>ppt_x</p:attrName>
                                        </p:attrNameLst>
                                      </p:cBhvr>
                                      <p:tavLst>
                                        <p:tav tm="0">
                                          <p:val>
                                            <p:strVal val="#ppt_x"/>
                                          </p:val>
                                        </p:tav>
                                        <p:tav tm="100000">
                                          <p:val>
                                            <p:strVal val="#ppt_x"/>
                                          </p:val>
                                        </p:tav>
                                      </p:tavLst>
                                    </p:anim>
                                    <p:anim calcmode="lin" valueType="num">
                                      <p:cBhvr>
                                        <p:cTn id="78"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6" presetClass="entr" presetSubtype="21" fill="hold" grpId="0" nodeType="click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barn(inVertical)">
                                      <p:cBhvr>
                                        <p:cTn id="83" dur="500"/>
                                        <p:tgtEl>
                                          <p:spTgt spid="52"/>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45"/>
                                        </p:tgtEl>
                                        <p:attrNameLst>
                                          <p:attrName>style.visibility</p:attrName>
                                        </p:attrNameLst>
                                      </p:cBhvr>
                                      <p:to>
                                        <p:strVal val="visible"/>
                                      </p:to>
                                    </p:set>
                                    <p:anim calcmode="lin" valueType="num">
                                      <p:cBhvr additive="base">
                                        <p:cTn id="88" dur="500" fill="hold"/>
                                        <p:tgtEl>
                                          <p:spTgt spid="45"/>
                                        </p:tgtEl>
                                        <p:attrNameLst>
                                          <p:attrName>ppt_x</p:attrName>
                                        </p:attrNameLst>
                                      </p:cBhvr>
                                      <p:tavLst>
                                        <p:tav tm="0">
                                          <p:val>
                                            <p:strVal val="#ppt_x"/>
                                          </p:val>
                                        </p:tav>
                                        <p:tav tm="100000">
                                          <p:val>
                                            <p:strVal val="#ppt_x"/>
                                          </p:val>
                                        </p:tav>
                                      </p:tavLst>
                                    </p:anim>
                                    <p:anim calcmode="lin" valueType="num">
                                      <p:cBhvr additive="base">
                                        <p:cTn id="89"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51"/>
                                        </p:tgtEl>
                                        <p:attrNameLst>
                                          <p:attrName>style.visibility</p:attrName>
                                        </p:attrNameLst>
                                      </p:cBhvr>
                                      <p:to>
                                        <p:strVal val="visible"/>
                                      </p:to>
                                    </p:set>
                                    <p:animEffect transition="in" filter="fade">
                                      <p:cBhvr>
                                        <p:cTn id="94" dur="1000"/>
                                        <p:tgtEl>
                                          <p:spTgt spid="51"/>
                                        </p:tgtEl>
                                      </p:cBhvr>
                                    </p:animEffect>
                                    <p:anim calcmode="lin" valueType="num">
                                      <p:cBhvr>
                                        <p:cTn id="95" dur="1000" fill="hold"/>
                                        <p:tgtEl>
                                          <p:spTgt spid="51"/>
                                        </p:tgtEl>
                                        <p:attrNameLst>
                                          <p:attrName>ppt_x</p:attrName>
                                        </p:attrNameLst>
                                      </p:cBhvr>
                                      <p:tavLst>
                                        <p:tav tm="0">
                                          <p:val>
                                            <p:strVal val="#ppt_x"/>
                                          </p:val>
                                        </p:tav>
                                        <p:tav tm="100000">
                                          <p:val>
                                            <p:strVal val="#ppt_x"/>
                                          </p:val>
                                        </p:tav>
                                      </p:tavLst>
                                    </p:anim>
                                    <p:anim calcmode="lin" valueType="num">
                                      <p:cBhvr>
                                        <p:cTn id="96"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50" grpId="0" animBg="1"/>
      <p:bldP spid="52"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4916</TotalTime>
  <Words>10202</Words>
  <Application>Microsoft Office PowerPoint</Application>
  <PresentationFormat>宽屏</PresentationFormat>
  <Paragraphs>1701</Paragraphs>
  <Slides>178</Slides>
  <Notes>8</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8</vt:i4>
      </vt:variant>
      <vt:variant>
        <vt:lpstr>幻灯片标题</vt:lpstr>
      </vt:variant>
      <vt:variant>
        <vt:i4>178</vt:i4>
      </vt:variant>
    </vt:vector>
  </HeadingPairs>
  <TitlesOfParts>
    <vt:vector size="205" baseType="lpstr">
      <vt:lpstr>Microsoft JhengHei</vt:lpstr>
      <vt:lpstr>黑体</vt:lpstr>
      <vt:lpstr>华文楷体</vt:lpstr>
      <vt:lpstr>华文新魏</vt:lpstr>
      <vt:lpstr>华文中宋</vt:lpstr>
      <vt:lpstr>楷体</vt:lpstr>
      <vt:lpstr>楷体_GB2312</vt:lpstr>
      <vt:lpstr>宋体</vt:lpstr>
      <vt:lpstr>文鼎CS中等线</vt:lpstr>
      <vt:lpstr>幼圆</vt:lpstr>
      <vt:lpstr>Arial</vt:lpstr>
      <vt:lpstr>Book Antiqua</vt:lpstr>
      <vt:lpstr>Bookman Old Style</vt:lpstr>
      <vt:lpstr>Calibri</vt:lpstr>
      <vt:lpstr>MT Extra</vt:lpstr>
      <vt:lpstr>Symbol</vt:lpstr>
      <vt:lpstr>Times New Roman</vt:lpstr>
      <vt:lpstr>Wingdings</vt:lpstr>
      <vt:lpstr>Office 主题</vt:lpstr>
      <vt:lpstr>公式</vt:lpstr>
      <vt:lpstr>Equation</vt:lpstr>
      <vt:lpstr>剪辑</vt:lpstr>
      <vt:lpstr>Visio</vt:lpstr>
      <vt:lpstr>Picture</vt:lpstr>
      <vt:lpstr>BMP 图像</vt:lpstr>
      <vt:lpstr>Equation.3</vt:lpstr>
      <vt:lpstr>MathType 6.0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王先智</dc:creator>
  <cp:lastModifiedBy>Wang XZ</cp:lastModifiedBy>
  <cp:revision>733</cp:revision>
  <dcterms:created xsi:type="dcterms:W3CDTF">2013-02-06T06:44:55Z</dcterms:created>
  <dcterms:modified xsi:type="dcterms:W3CDTF">2019-10-28T06:11:15Z</dcterms:modified>
</cp:coreProperties>
</file>